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5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Lst>
  <p:sldSz cx="9144000" cy="5143500" type="screen16x9"/>
  <p:notesSz cx="6858000" cy="9144000"/>
  <p:embeddedFontLst>
    <p:embeddedFont>
      <p:font typeface="Barlow Semi Condensed" panose="00000506000000000000" pitchFamily="2" charset="0"/>
      <p:regular r:id="rId51"/>
    </p:embeddedFont>
    <p:embeddedFont>
      <p:font typeface="Fira Sans Extra Condensed Medium" panose="020B0604020202020204" charset="0"/>
      <p:regular r:id="rId52"/>
      <p:bold r:id="rId53"/>
      <p:italic r:id="rId54"/>
      <p:boldItalic r:id="rId55"/>
    </p:embeddedFont>
    <p:embeddedFont>
      <p:font typeface="Life Savers ExtraBold" panose="020B0604020202020204" charset="0"/>
      <p:bold r:id="rId56"/>
    </p:embeddedFont>
    <p:embeddedFont>
      <p:font typeface="Nunito Light" pitchFamily="2" charset="0"/>
      <p:regular r:id="rId57"/>
    </p:embeddedFont>
    <p:embeddedFont>
      <p:font typeface="Nunito Sans" panose="020F0502020204030204" pitchFamily="2" charset="0"/>
      <p:regular r:id="rId58"/>
      <p:bold r:id="rId59"/>
      <p:italic r:id="rId60"/>
      <p:boldItalic r:id="rId61"/>
    </p:embeddedFont>
    <p:embeddedFont>
      <p:font typeface="Nunito Sans Light" panose="020F0502020204030204" pitchFamily="2" charset="0"/>
      <p:regular r:id="rId62"/>
      <p:bold r:id="rId63"/>
      <p:italic r:id="rId64"/>
      <p:boldItalic r:id="rId65"/>
    </p:embeddedFont>
    <p:embeddedFont>
      <p:font typeface="Nunito Sans SemiBold" panose="020F0502020204030204" pitchFamily="2" charset="0"/>
      <p:regular r:id="rId66"/>
      <p:bold r:id="rId67"/>
      <p:italic r:id="rId68"/>
      <p:boldItalic r:id="rId69"/>
    </p:embeddedFont>
    <p:embeddedFont>
      <p:font typeface="Proxima Nova" panose="020B0604020202020204" charset="0"/>
      <p:regular r:id="rId70"/>
      <p:bold r:id="rId71"/>
      <p:italic r:id="rId72"/>
      <p:boldItalic r:id="rId73"/>
    </p:embeddedFont>
    <p:embeddedFont>
      <p:font typeface="Proxima Nova Semibold" panose="020B0604020202020204" charset="0"/>
      <p:regular r:id="rId74"/>
      <p:bold r:id="rId75"/>
      <p:boldItalic r:id="rId76"/>
    </p:embeddedFont>
    <p:embeddedFont>
      <p:font typeface="Ubuntu Light" panose="020F0502020204030204" pitchFamily="34"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576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501B9F6-90BA-4E52-AD09-CF6EAC633367}">
  <a:tblStyle styleId="{C501B9F6-90BA-4E52-AD09-CF6EAC63336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126" y="420"/>
      </p:cViewPr>
      <p:guideLst>
        <p:guide pos="5760"/>
        <p:guide orient="horz" pos="16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55" Type="http://schemas.openxmlformats.org/officeDocument/2006/relationships/font" Target="fonts/font5.fntdata"/><Relationship Id="rId63" Type="http://schemas.openxmlformats.org/officeDocument/2006/relationships/font" Target="fonts/font13.fntdata"/><Relationship Id="rId68" Type="http://schemas.openxmlformats.org/officeDocument/2006/relationships/font" Target="fonts/font18.fntdata"/><Relationship Id="rId76" Type="http://schemas.openxmlformats.org/officeDocument/2006/relationships/font" Target="fonts/font26.fntdata"/><Relationship Id="rId84"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font" Target="fonts/font16.fntdata"/><Relationship Id="rId74" Type="http://schemas.openxmlformats.org/officeDocument/2006/relationships/font" Target="fonts/font24.fntdata"/><Relationship Id="rId79" Type="http://schemas.openxmlformats.org/officeDocument/2006/relationships/font" Target="fonts/font29.fntdata"/><Relationship Id="rId5" Type="http://schemas.openxmlformats.org/officeDocument/2006/relationships/slide" Target="slides/slide3.xml"/><Relationship Id="rId61" Type="http://schemas.openxmlformats.org/officeDocument/2006/relationships/font" Target="fonts/font11.fntdata"/><Relationship Id="rId82"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font" Target="fonts/font15.fntdata"/><Relationship Id="rId73" Type="http://schemas.openxmlformats.org/officeDocument/2006/relationships/font" Target="fonts/font23.fntdata"/><Relationship Id="rId78" Type="http://schemas.openxmlformats.org/officeDocument/2006/relationships/font" Target="fonts/font28.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6.fntdata"/><Relationship Id="rId64" Type="http://schemas.openxmlformats.org/officeDocument/2006/relationships/font" Target="fonts/font14.fntdata"/><Relationship Id="rId69" Type="http://schemas.openxmlformats.org/officeDocument/2006/relationships/font" Target="fonts/font19.fntdata"/><Relationship Id="rId77" Type="http://schemas.openxmlformats.org/officeDocument/2006/relationships/font" Target="fonts/font27.fntdata"/><Relationship Id="rId8" Type="http://schemas.openxmlformats.org/officeDocument/2006/relationships/slide" Target="slides/slide6.xml"/><Relationship Id="rId51" Type="http://schemas.openxmlformats.org/officeDocument/2006/relationships/font" Target="fonts/font1.fntdata"/><Relationship Id="rId72" Type="http://schemas.openxmlformats.org/officeDocument/2006/relationships/font" Target="fonts/font22.fntdata"/><Relationship Id="rId80" Type="http://schemas.openxmlformats.org/officeDocument/2006/relationships/font" Target="fonts/font3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9.fntdata"/><Relationship Id="rId67" Type="http://schemas.openxmlformats.org/officeDocument/2006/relationships/font" Target="fonts/font17.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4.fntdata"/><Relationship Id="rId62" Type="http://schemas.openxmlformats.org/officeDocument/2006/relationships/font" Target="fonts/font12.fntdata"/><Relationship Id="rId70" Type="http://schemas.openxmlformats.org/officeDocument/2006/relationships/font" Target="fonts/font20.fntdata"/><Relationship Id="rId75" Type="http://schemas.openxmlformats.org/officeDocument/2006/relationships/font" Target="fonts/font25.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7.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5"/>
        <p:cNvGrpSpPr/>
        <p:nvPr/>
      </p:nvGrpSpPr>
      <p:grpSpPr>
        <a:xfrm>
          <a:off x="0" y="0"/>
          <a:ext cx="0" cy="0"/>
          <a:chOff x="0" y="0"/>
          <a:chExt cx="0" cy="0"/>
        </a:xfrm>
      </p:grpSpPr>
      <p:sp>
        <p:nvSpPr>
          <p:cNvPr id="1566" name="Google Shape;1566;g62f407b843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7" name="Google Shape;1567;g62f407b843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62f407b843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62f407b84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3"/>
        <p:cNvGrpSpPr/>
        <p:nvPr/>
      </p:nvGrpSpPr>
      <p:grpSpPr>
        <a:xfrm>
          <a:off x="0" y="0"/>
          <a:ext cx="0" cy="0"/>
          <a:chOff x="0" y="0"/>
          <a:chExt cx="0" cy="0"/>
        </a:xfrm>
      </p:grpSpPr>
      <p:sp>
        <p:nvSpPr>
          <p:cNvPr id="1634" name="Google Shape;1634;g62f407b843_0_2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5" name="Google Shape;1635;g62f407b843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6"/>
        <p:cNvGrpSpPr/>
        <p:nvPr/>
      </p:nvGrpSpPr>
      <p:grpSpPr>
        <a:xfrm>
          <a:off x="0" y="0"/>
          <a:ext cx="0" cy="0"/>
          <a:chOff x="0" y="0"/>
          <a:chExt cx="0" cy="0"/>
        </a:xfrm>
      </p:grpSpPr>
      <p:sp>
        <p:nvSpPr>
          <p:cNvPr id="1727" name="Google Shape;1727;g62f407b843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8" name="Google Shape;1728;g62f407b84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7"/>
        <p:cNvGrpSpPr/>
        <p:nvPr/>
      </p:nvGrpSpPr>
      <p:grpSpPr>
        <a:xfrm>
          <a:off x="0" y="0"/>
          <a:ext cx="0" cy="0"/>
          <a:chOff x="0" y="0"/>
          <a:chExt cx="0" cy="0"/>
        </a:xfrm>
      </p:grpSpPr>
      <p:sp>
        <p:nvSpPr>
          <p:cNvPr id="1748" name="Google Shape;1748;g62f407b843_0_2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9" name="Google Shape;1749;g62f407b843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62f407b843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62f407b843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62f407b843_0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62f407b843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9"/>
        <p:cNvGrpSpPr/>
        <p:nvPr/>
      </p:nvGrpSpPr>
      <p:grpSpPr>
        <a:xfrm>
          <a:off x="0" y="0"/>
          <a:ext cx="0" cy="0"/>
          <a:chOff x="0" y="0"/>
          <a:chExt cx="0" cy="0"/>
        </a:xfrm>
      </p:grpSpPr>
      <p:sp>
        <p:nvSpPr>
          <p:cNvPr id="1890" name="Google Shape;1890;g62f407b843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1" name="Google Shape;1891;g62f407b843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5"/>
        <p:cNvGrpSpPr/>
        <p:nvPr/>
      </p:nvGrpSpPr>
      <p:grpSpPr>
        <a:xfrm>
          <a:off x="0" y="0"/>
          <a:ext cx="0" cy="0"/>
          <a:chOff x="0" y="0"/>
          <a:chExt cx="0" cy="0"/>
        </a:xfrm>
      </p:grpSpPr>
      <p:sp>
        <p:nvSpPr>
          <p:cNvPr id="2436" name="Google Shape;2436;g62f407b843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7" name="Google Shape;2437;g62f407b843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4"/>
        <p:cNvGrpSpPr/>
        <p:nvPr/>
      </p:nvGrpSpPr>
      <p:grpSpPr>
        <a:xfrm>
          <a:off x="0" y="0"/>
          <a:ext cx="0" cy="0"/>
          <a:chOff x="0" y="0"/>
          <a:chExt cx="0" cy="0"/>
        </a:xfrm>
      </p:grpSpPr>
      <p:sp>
        <p:nvSpPr>
          <p:cNvPr id="2515" name="Google Shape;2515;g63003ea45b_4_12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6" name="Google Shape;2516;g63003ea45b_4_1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63003ea45b_5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63003ea45b_5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8"/>
        <p:cNvGrpSpPr/>
        <p:nvPr/>
      </p:nvGrpSpPr>
      <p:grpSpPr>
        <a:xfrm>
          <a:off x="0" y="0"/>
          <a:ext cx="0" cy="0"/>
          <a:chOff x="0" y="0"/>
          <a:chExt cx="0" cy="0"/>
        </a:xfrm>
      </p:grpSpPr>
      <p:sp>
        <p:nvSpPr>
          <p:cNvPr id="2609" name="Google Shape;2609;g62f407b843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62f407b843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2"/>
        <p:cNvGrpSpPr/>
        <p:nvPr/>
      </p:nvGrpSpPr>
      <p:grpSpPr>
        <a:xfrm>
          <a:off x="0" y="0"/>
          <a:ext cx="0" cy="0"/>
          <a:chOff x="0" y="0"/>
          <a:chExt cx="0" cy="0"/>
        </a:xfrm>
      </p:grpSpPr>
      <p:sp>
        <p:nvSpPr>
          <p:cNvPr id="2753" name="Google Shape;2753;g62f407b843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4" name="Google Shape;2754;g62f407b843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7"/>
        <p:cNvGrpSpPr/>
        <p:nvPr/>
      </p:nvGrpSpPr>
      <p:grpSpPr>
        <a:xfrm>
          <a:off x="0" y="0"/>
          <a:ext cx="0" cy="0"/>
          <a:chOff x="0" y="0"/>
          <a:chExt cx="0" cy="0"/>
        </a:xfrm>
      </p:grpSpPr>
      <p:sp>
        <p:nvSpPr>
          <p:cNvPr id="2808" name="Google Shape;2808;g62f407b843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9" name="Google Shape;2809;g62f407b843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8"/>
        <p:cNvGrpSpPr/>
        <p:nvPr/>
      </p:nvGrpSpPr>
      <p:grpSpPr>
        <a:xfrm>
          <a:off x="0" y="0"/>
          <a:ext cx="0" cy="0"/>
          <a:chOff x="0" y="0"/>
          <a:chExt cx="0" cy="0"/>
        </a:xfrm>
      </p:grpSpPr>
      <p:sp>
        <p:nvSpPr>
          <p:cNvPr id="2889" name="Google Shape;2889;g62f407b843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0" name="Google Shape;2890;g62f407b843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9"/>
        <p:cNvGrpSpPr/>
        <p:nvPr/>
      </p:nvGrpSpPr>
      <p:grpSpPr>
        <a:xfrm>
          <a:off x="0" y="0"/>
          <a:ext cx="0" cy="0"/>
          <a:chOff x="0" y="0"/>
          <a:chExt cx="0" cy="0"/>
        </a:xfrm>
      </p:grpSpPr>
      <p:sp>
        <p:nvSpPr>
          <p:cNvPr id="2960" name="Google Shape;2960;g62f407b843_0_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1" name="Google Shape;2961;g62f407b843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7"/>
        <p:cNvGrpSpPr/>
        <p:nvPr/>
      </p:nvGrpSpPr>
      <p:grpSpPr>
        <a:xfrm>
          <a:off x="0" y="0"/>
          <a:ext cx="0" cy="0"/>
          <a:chOff x="0" y="0"/>
          <a:chExt cx="0" cy="0"/>
        </a:xfrm>
      </p:grpSpPr>
      <p:sp>
        <p:nvSpPr>
          <p:cNvPr id="3028" name="Google Shape;3028;g63003ea45b_4_1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9" name="Google Shape;3029;g63003ea45b_4_1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5"/>
        <p:cNvGrpSpPr/>
        <p:nvPr/>
      </p:nvGrpSpPr>
      <p:grpSpPr>
        <a:xfrm>
          <a:off x="0" y="0"/>
          <a:ext cx="0" cy="0"/>
          <a:chOff x="0" y="0"/>
          <a:chExt cx="0" cy="0"/>
        </a:xfrm>
      </p:grpSpPr>
      <p:sp>
        <p:nvSpPr>
          <p:cNvPr id="3186" name="Google Shape;3186;g62f407b843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7" name="Google Shape;3187;g62f407b843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6"/>
        <p:cNvGrpSpPr/>
        <p:nvPr/>
      </p:nvGrpSpPr>
      <p:grpSpPr>
        <a:xfrm>
          <a:off x="0" y="0"/>
          <a:ext cx="0" cy="0"/>
          <a:chOff x="0" y="0"/>
          <a:chExt cx="0" cy="0"/>
        </a:xfrm>
      </p:grpSpPr>
      <p:sp>
        <p:nvSpPr>
          <p:cNvPr id="3267" name="Google Shape;3267;g62f407b843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8" name="Google Shape;3268;g62f407b843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2"/>
        <p:cNvGrpSpPr/>
        <p:nvPr/>
      </p:nvGrpSpPr>
      <p:grpSpPr>
        <a:xfrm>
          <a:off x="0" y="0"/>
          <a:ext cx="0" cy="0"/>
          <a:chOff x="0" y="0"/>
          <a:chExt cx="0" cy="0"/>
        </a:xfrm>
      </p:grpSpPr>
      <p:sp>
        <p:nvSpPr>
          <p:cNvPr id="3343" name="Google Shape;3343;g62f407b843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4" name="Google Shape;3344;g62f407b843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9"/>
        <p:cNvGrpSpPr/>
        <p:nvPr/>
      </p:nvGrpSpPr>
      <p:grpSpPr>
        <a:xfrm>
          <a:off x="0" y="0"/>
          <a:ext cx="0" cy="0"/>
          <a:chOff x="0" y="0"/>
          <a:chExt cx="0" cy="0"/>
        </a:xfrm>
      </p:grpSpPr>
      <p:sp>
        <p:nvSpPr>
          <p:cNvPr id="3910" name="Google Shape;3910;g62f407b843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1" name="Google Shape;3911;g62f407b843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62f407b84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62f407b84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8"/>
        <p:cNvGrpSpPr/>
        <p:nvPr/>
      </p:nvGrpSpPr>
      <p:grpSpPr>
        <a:xfrm>
          <a:off x="0" y="0"/>
          <a:ext cx="0" cy="0"/>
          <a:chOff x="0" y="0"/>
          <a:chExt cx="0" cy="0"/>
        </a:xfrm>
      </p:grpSpPr>
      <p:sp>
        <p:nvSpPr>
          <p:cNvPr id="3979" name="Google Shape;3979;g62f407b843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0" name="Google Shape;3980;g62f407b843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1"/>
        <p:cNvGrpSpPr/>
        <p:nvPr/>
      </p:nvGrpSpPr>
      <p:grpSpPr>
        <a:xfrm>
          <a:off x="0" y="0"/>
          <a:ext cx="0" cy="0"/>
          <a:chOff x="0" y="0"/>
          <a:chExt cx="0" cy="0"/>
        </a:xfrm>
      </p:grpSpPr>
      <p:sp>
        <p:nvSpPr>
          <p:cNvPr id="4032" name="Google Shape;4032;g62f407b843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3" name="Google Shape;4033;g62f407b843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2"/>
        <p:cNvGrpSpPr/>
        <p:nvPr/>
      </p:nvGrpSpPr>
      <p:grpSpPr>
        <a:xfrm>
          <a:off x="0" y="0"/>
          <a:ext cx="0" cy="0"/>
          <a:chOff x="0" y="0"/>
          <a:chExt cx="0" cy="0"/>
        </a:xfrm>
      </p:grpSpPr>
      <p:sp>
        <p:nvSpPr>
          <p:cNvPr id="4063" name="Google Shape;4063;g62f407b843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4" name="Google Shape;4064;g62f407b84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4"/>
        <p:cNvGrpSpPr/>
        <p:nvPr/>
      </p:nvGrpSpPr>
      <p:grpSpPr>
        <a:xfrm>
          <a:off x="0" y="0"/>
          <a:ext cx="0" cy="0"/>
          <a:chOff x="0" y="0"/>
          <a:chExt cx="0" cy="0"/>
        </a:xfrm>
      </p:grpSpPr>
      <p:sp>
        <p:nvSpPr>
          <p:cNvPr id="4105" name="Google Shape;4105;g63003ea45b_4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6" name="Google Shape;4106;g63003ea45b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1"/>
        <p:cNvGrpSpPr/>
        <p:nvPr/>
      </p:nvGrpSpPr>
      <p:grpSpPr>
        <a:xfrm>
          <a:off x="0" y="0"/>
          <a:ext cx="0" cy="0"/>
          <a:chOff x="0" y="0"/>
          <a:chExt cx="0" cy="0"/>
        </a:xfrm>
      </p:grpSpPr>
      <p:sp>
        <p:nvSpPr>
          <p:cNvPr id="5302" name="Google Shape;5302;g63003ea45b_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3" name="Google Shape;5303;g63003ea45b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37"/>
        <p:cNvGrpSpPr/>
        <p:nvPr/>
      </p:nvGrpSpPr>
      <p:grpSpPr>
        <a:xfrm>
          <a:off x="0" y="0"/>
          <a:ext cx="0" cy="0"/>
          <a:chOff x="0" y="0"/>
          <a:chExt cx="0" cy="0"/>
        </a:xfrm>
      </p:grpSpPr>
      <p:sp>
        <p:nvSpPr>
          <p:cNvPr id="6338" name="Google Shape;6338;g62f407b843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9" name="Google Shape;6339;g62f407b843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4"/>
        <p:cNvGrpSpPr/>
        <p:nvPr/>
      </p:nvGrpSpPr>
      <p:grpSpPr>
        <a:xfrm>
          <a:off x="0" y="0"/>
          <a:ext cx="0" cy="0"/>
          <a:chOff x="0" y="0"/>
          <a:chExt cx="0" cy="0"/>
        </a:xfrm>
      </p:grpSpPr>
      <p:sp>
        <p:nvSpPr>
          <p:cNvPr id="6345" name="Google Shape;6345;g63003ea45b_5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6" name="Google Shape;6346;g63003ea45b_5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1"/>
        <p:cNvGrpSpPr/>
        <p:nvPr/>
      </p:nvGrpSpPr>
      <p:grpSpPr>
        <a:xfrm>
          <a:off x="0" y="0"/>
          <a:ext cx="0" cy="0"/>
          <a:chOff x="0" y="0"/>
          <a:chExt cx="0" cy="0"/>
        </a:xfrm>
      </p:grpSpPr>
      <p:sp>
        <p:nvSpPr>
          <p:cNvPr id="6352" name="Google Shape;6352;g63003ea45b_5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53" name="Google Shape;6353;g63003ea45b_5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1"/>
        <p:cNvGrpSpPr/>
        <p:nvPr/>
      </p:nvGrpSpPr>
      <p:grpSpPr>
        <a:xfrm>
          <a:off x="0" y="0"/>
          <a:ext cx="0" cy="0"/>
          <a:chOff x="0" y="0"/>
          <a:chExt cx="0" cy="0"/>
        </a:xfrm>
      </p:grpSpPr>
      <p:sp>
        <p:nvSpPr>
          <p:cNvPr id="6372" name="Google Shape;6372;g63003ea45b_5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3" name="Google Shape;6373;g63003ea45b_5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7"/>
        <p:cNvGrpSpPr/>
        <p:nvPr/>
      </p:nvGrpSpPr>
      <p:grpSpPr>
        <a:xfrm>
          <a:off x="0" y="0"/>
          <a:ext cx="0" cy="0"/>
          <a:chOff x="0" y="0"/>
          <a:chExt cx="0" cy="0"/>
        </a:xfrm>
      </p:grpSpPr>
      <p:sp>
        <p:nvSpPr>
          <p:cNvPr id="6988" name="Google Shape;6988;g63003ea45b_5_7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9" name="Google Shape;6989;g63003ea45b_5_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62f407b84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 name="Google Shape;827;g62f407b84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8"/>
        <p:cNvGrpSpPr/>
        <p:nvPr/>
      </p:nvGrpSpPr>
      <p:grpSpPr>
        <a:xfrm>
          <a:off x="0" y="0"/>
          <a:ext cx="0" cy="0"/>
          <a:chOff x="0" y="0"/>
          <a:chExt cx="0" cy="0"/>
        </a:xfrm>
      </p:grpSpPr>
      <p:sp>
        <p:nvSpPr>
          <p:cNvPr id="9479" name="Google Shape;9479;g63003ea45b_5_32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80" name="Google Shape;9480;g63003ea45b_5_3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6"/>
        <p:cNvGrpSpPr/>
        <p:nvPr/>
      </p:nvGrpSpPr>
      <p:grpSpPr>
        <a:xfrm>
          <a:off x="0" y="0"/>
          <a:ext cx="0" cy="0"/>
          <a:chOff x="0" y="0"/>
          <a:chExt cx="0" cy="0"/>
        </a:xfrm>
      </p:grpSpPr>
      <p:sp>
        <p:nvSpPr>
          <p:cNvPr id="10247" name="Google Shape;10247;g63003ea45b_5_39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8" name="Google Shape;10248;g63003ea45b_5_3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3"/>
        <p:cNvGrpSpPr/>
        <p:nvPr/>
      </p:nvGrpSpPr>
      <p:grpSpPr>
        <a:xfrm>
          <a:off x="0" y="0"/>
          <a:ext cx="0" cy="0"/>
          <a:chOff x="0" y="0"/>
          <a:chExt cx="0" cy="0"/>
        </a:xfrm>
      </p:grpSpPr>
      <p:sp>
        <p:nvSpPr>
          <p:cNvPr id="11654" name="Google Shape;11654;g63003ea45b_5_54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5" name="Google Shape;11655;g63003ea45b_5_5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7"/>
        <p:cNvGrpSpPr/>
        <p:nvPr/>
      </p:nvGrpSpPr>
      <p:grpSpPr>
        <a:xfrm>
          <a:off x="0" y="0"/>
          <a:ext cx="0" cy="0"/>
          <a:chOff x="0" y="0"/>
          <a:chExt cx="0" cy="0"/>
        </a:xfrm>
      </p:grpSpPr>
      <p:sp>
        <p:nvSpPr>
          <p:cNvPr id="14048" name="Google Shape;14048;g63003ea45b_5_77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9" name="Google Shape;14049;g63003ea45b_5_7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1"/>
        <p:cNvGrpSpPr/>
        <p:nvPr/>
      </p:nvGrpSpPr>
      <p:grpSpPr>
        <a:xfrm>
          <a:off x="0" y="0"/>
          <a:ext cx="0" cy="0"/>
          <a:chOff x="0" y="0"/>
          <a:chExt cx="0" cy="0"/>
        </a:xfrm>
      </p:grpSpPr>
      <p:sp>
        <p:nvSpPr>
          <p:cNvPr id="16062" name="Google Shape;16062;g63003ea45b_5_98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63" name="Google Shape;16063;g63003ea45b_5_9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97"/>
        <p:cNvGrpSpPr/>
        <p:nvPr/>
      </p:nvGrpSpPr>
      <p:grpSpPr>
        <a:xfrm>
          <a:off x="0" y="0"/>
          <a:ext cx="0" cy="0"/>
          <a:chOff x="0" y="0"/>
          <a:chExt cx="0" cy="0"/>
        </a:xfrm>
      </p:grpSpPr>
      <p:sp>
        <p:nvSpPr>
          <p:cNvPr id="17698" name="Google Shape;17698;g63003ea45b_5_114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9" name="Google Shape;17699;g63003ea45b_5_11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39"/>
        <p:cNvGrpSpPr/>
        <p:nvPr/>
      </p:nvGrpSpPr>
      <p:grpSpPr>
        <a:xfrm>
          <a:off x="0" y="0"/>
          <a:ext cx="0" cy="0"/>
          <a:chOff x="0" y="0"/>
          <a:chExt cx="0" cy="0"/>
        </a:xfrm>
      </p:grpSpPr>
      <p:sp>
        <p:nvSpPr>
          <p:cNvPr id="18740" name="Google Shape;18740;g63003ea45b_5_124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41" name="Google Shape;18741;g63003ea45b_5_12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4"/>
        <p:cNvGrpSpPr/>
        <p:nvPr/>
      </p:nvGrpSpPr>
      <p:grpSpPr>
        <a:xfrm>
          <a:off x="0" y="0"/>
          <a:ext cx="0" cy="0"/>
          <a:chOff x="0" y="0"/>
          <a:chExt cx="0" cy="0"/>
        </a:xfrm>
      </p:grpSpPr>
      <p:sp>
        <p:nvSpPr>
          <p:cNvPr id="20275" name="Google Shape;20275;g63003ea45b_5_140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76" name="Google Shape;20276;g63003ea45b_5_14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62f407b843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62f407b84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
        <p:cNvGrpSpPr/>
        <p:nvPr/>
      </p:nvGrpSpPr>
      <p:grpSpPr>
        <a:xfrm>
          <a:off x="0" y="0"/>
          <a:ext cx="0" cy="0"/>
          <a:chOff x="0" y="0"/>
          <a:chExt cx="0" cy="0"/>
        </a:xfrm>
      </p:grpSpPr>
      <p:sp>
        <p:nvSpPr>
          <p:cNvPr id="1031" name="Google Shape;1031;g62f407b843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 name="Google Shape;1032;g62f407b84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62f407b843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62f407b84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62f407b843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62f407b843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62f407b843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62f407b84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78350" y="677400"/>
            <a:ext cx="69873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4800">
                <a:solidFill>
                  <a:schemeClr val="accent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endParaRPr/>
          </a:p>
        </p:txBody>
      </p:sp>
      <p:sp>
        <p:nvSpPr>
          <p:cNvPr id="10" name="Google Shape;10;p2"/>
          <p:cNvSpPr txBox="1">
            <a:spLocks noGrp="1"/>
          </p:cNvSpPr>
          <p:nvPr>
            <p:ph type="subTitle" idx="1"/>
          </p:nvPr>
        </p:nvSpPr>
        <p:spPr>
          <a:xfrm>
            <a:off x="3004114" y="2623050"/>
            <a:ext cx="31533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11">
    <p:spTree>
      <p:nvGrpSpPr>
        <p:cNvPr id="1" name="Shape 43"/>
        <p:cNvGrpSpPr/>
        <p:nvPr/>
      </p:nvGrpSpPr>
      <p:grpSpPr>
        <a:xfrm>
          <a:off x="0" y="0"/>
          <a:ext cx="0" cy="0"/>
          <a:chOff x="0" y="0"/>
          <a:chExt cx="0" cy="0"/>
        </a:xfrm>
      </p:grpSpPr>
      <p:sp>
        <p:nvSpPr>
          <p:cNvPr id="44" name="Google Shape;44;p11"/>
          <p:cNvSpPr txBox="1">
            <a:spLocks noGrp="1"/>
          </p:cNvSpPr>
          <p:nvPr>
            <p:ph type="ctrTitle"/>
          </p:nvPr>
        </p:nvSpPr>
        <p:spPr>
          <a:xfrm flipH="1">
            <a:off x="2611188" y="2794496"/>
            <a:ext cx="19413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45" name="Google Shape;45;p11"/>
          <p:cNvSpPr txBox="1">
            <a:spLocks noGrp="1"/>
          </p:cNvSpPr>
          <p:nvPr>
            <p:ph type="subTitle" idx="1"/>
          </p:nvPr>
        </p:nvSpPr>
        <p:spPr>
          <a:xfrm flipH="1">
            <a:off x="2697300" y="3256226"/>
            <a:ext cx="1769100" cy="85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 name="Google Shape;46;p11"/>
          <p:cNvSpPr txBox="1">
            <a:spLocks noGrp="1"/>
          </p:cNvSpPr>
          <p:nvPr>
            <p:ph type="ctrTitle" idx="2"/>
          </p:nvPr>
        </p:nvSpPr>
        <p:spPr>
          <a:xfrm flipH="1">
            <a:off x="630863" y="2337296"/>
            <a:ext cx="19413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47" name="Google Shape;47;p11"/>
          <p:cNvSpPr txBox="1">
            <a:spLocks noGrp="1"/>
          </p:cNvSpPr>
          <p:nvPr>
            <p:ph type="subTitle" idx="3"/>
          </p:nvPr>
        </p:nvSpPr>
        <p:spPr>
          <a:xfrm flipH="1">
            <a:off x="716963" y="2805925"/>
            <a:ext cx="1769100" cy="85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 name="Google Shape;48;p11"/>
          <p:cNvSpPr txBox="1">
            <a:spLocks noGrp="1"/>
          </p:cNvSpPr>
          <p:nvPr>
            <p:ph type="ctrTitle" idx="4"/>
          </p:nvPr>
        </p:nvSpPr>
        <p:spPr>
          <a:xfrm flipH="1">
            <a:off x="4591513" y="2337296"/>
            <a:ext cx="19413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49" name="Google Shape;49;p11"/>
          <p:cNvSpPr txBox="1">
            <a:spLocks noGrp="1"/>
          </p:cNvSpPr>
          <p:nvPr>
            <p:ph type="subTitle" idx="5"/>
          </p:nvPr>
        </p:nvSpPr>
        <p:spPr>
          <a:xfrm flipH="1">
            <a:off x="4680988" y="2805925"/>
            <a:ext cx="1854000" cy="85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0" name="Google Shape;50;p11"/>
          <p:cNvSpPr txBox="1">
            <a:spLocks noGrp="1"/>
          </p:cNvSpPr>
          <p:nvPr>
            <p:ph type="ctrTitle" idx="6"/>
          </p:nvPr>
        </p:nvSpPr>
        <p:spPr>
          <a:xfrm flipH="1">
            <a:off x="6571838" y="2794496"/>
            <a:ext cx="19413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51" name="Google Shape;51;p11"/>
          <p:cNvSpPr txBox="1">
            <a:spLocks noGrp="1"/>
          </p:cNvSpPr>
          <p:nvPr>
            <p:ph type="subTitle" idx="7"/>
          </p:nvPr>
        </p:nvSpPr>
        <p:spPr>
          <a:xfrm flipH="1">
            <a:off x="6708090" y="3256226"/>
            <a:ext cx="1769100" cy="85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 name="Google Shape;52;p11"/>
          <p:cNvSpPr txBox="1">
            <a:spLocks noGrp="1"/>
          </p:cNvSpPr>
          <p:nvPr>
            <p:ph type="title" idx="8"/>
          </p:nvPr>
        </p:nvSpPr>
        <p:spPr>
          <a:xfrm>
            <a:off x="1508375" y="405215"/>
            <a:ext cx="6127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12"/>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3">
  <p:cSld name="CUSTOM_16">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flipH="1">
            <a:off x="907601" y="1818011"/>
            <a:ext cx="2195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57" name="Google Shape;57;p13"/>
          <p:cNvSpPr txBox="1">
            <a:spLocks noGrp="1"/>
          </p:cNvSpPr>
          <p:nvPr>
            <p:ph type="subTitle" idx="1"/>
          </p:nvPr>
        </p:nvSpPr>
        <p:spPr>
          <a:xfrm flipH="1">
            <a:off x="858626" y="2279442"/>
            <a:ext cx="2293200" cy="133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8" name="Google Shape;58;p13"/>
          <p:cNvSpPr txBox="1">
            <a:spLocks noGrp="1"/>
          </p:cNvSpPr>
          <p:nvPr>
            <p:ph type="ctrTitle" idx="2"/>
          </p:nvPr>
        </p:nvSpPr>
        <p:spPr>
          <a:xfrm flipH="1">
            <a:off x="6089974" y="1818011"/>
            <a:ext cx="2195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59" name="Google Shape;59;p13"/>
          <p:cNvSpPr txBox="1">
            <a:spLocks noGrp="1"/>
          </p:cNvSpPr>
          <p:nvPr>
            <p:ph type="subTitle" idx="3"/>
          </p:nvPr>
        </p:nvSpPr>
        <p:spPr>
          <a:xfrm flipH="1">
            <a:off x="6089949" y="2279442"/>
            <a:ext cx="2195400" cy="133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0" name="Google Shape;60;p13"/>
          <p:cNvSpPr txBox="1">
            <a:spLocks noGrp="1"/>
          </p:cNvSpPr>
          <p:nvPr>
            <p:ph type="title" idx="4"/>
          </p:nvPr>
        </p:nvSpPr>
        <p:spPr>
          <a:xfrm>
            <a:off x="2642875" y="405225"/>
            <a:ext cx="3858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61"/>
        <p:cNvGrpSpPr/>
        <p:nvPr/>
      </p:nvGrpSpPr>
      <p:grpSpPr>
        <a:xfrm>
          <a:off x="0" y="0"/>
          <a:ext cx="0" cy="0"/>
          <a:chOff x="0" y="0"/>
          <a:chExt cx="0" cy="0"/>
        </a:xfrm>
      </p:grpSpPr>
      <p:sp>
        <p:nvSpPr>
          <p:cNvPr id="62" name="Google Shape;62;p14"/>
          <p:cNvSpPr txBox="1">
            <a:spLocks noGrp="1"/>
          </p:cNvSpPr>
          <p:nvPr>
            <p:ph type="ctrTitle"/>
          </p:nvPr>
        </p:nvSpPr>
        <p:spPr>
          <a:xfrm>
            <a:off x="720031" y="1768750"/>
            <a:ext cx="1906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solidFill>
                  <a:schemeClr val="accent2"/>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63" name="Google Shape;63;p14"/>
          <p:cNvSpPr txBox="1">
            <a:spLocks noGrp="1"/>
          </p:cNvSpPr>
          <p:nvPr>
            <p:ph type="subTitle" idx="1"/>
          </p:nvPr>
        </p:nvSpPr>
        <p:spPr>
          <a:xfrm>
            <a:off x="956581" y="2306219"/>
            <a:ext cx="1433400" cy="9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200"/>
              <a:buNone/>
              <a:defRPr/>
            </a:lvl1pPr>
            <a:lvl2pPr lvl="1" algn="ctr" rtl="0">
              <a:lnSpc>
                <a:spcPct val="100000"/>
              </a:lnSpc>
              <a:spcBef>
                <a:spcPts val="0"/>
              </a:spcBef>
              <a:spcAft>
                <a:spcPts val="0"/>
              </a:spcAft>
              <a:buClr>
                <a:srgbClr val="434343"/>
              </a:buClr>
              <a:buSzPts val="1200"/>
              <a:buNone/>
              <a:defRPr>
                <a:solidFill>
                  <a:srgbClr val="434343"/>
                </a:solidFill>
              </a:defRPr>
            </a:lvl2pPr>
            <a:lvl3pPr lvl="2" algn="ctr" rtl="0">
              <a:lnSpc>
                <a:spcPct val="100000"/>
              </a:lnSpc>
              <a:spcBef>
                <a:spcPts val="0"/>
              </a:spcBef>
              <a:spcAft>
                <a:spcPts val="0"/>
              </a:spcAft>
              <a:buClr>
                <a:srgbClr val="434343"/>
              </a:buClr>
              <a:buSzPts val="1200"/>
              <a:buNone/>
              <a:defRPr>
                <a:solidFill>
                  <a:srgbClr val="434343"/>
                </a:solidFill>
              </a:defRPr>
            </a:lvl3pPr>
            <a:lvl4pPr lvl="3" algn="ctr" rtl="0">
              <a:lnSpc>
                <a:spcPct val="100000"/>
              </a:lnSpc>
              <a:spcBef>
                <a:spcPts val="0"/>
              </a:spcBef>
              <a:spcAft>
                <a:spcPts val="0"/>
              </a:spcAft>
              <a:buClr>
                <a:srgbClr val="434343"/>
              </a:buClr>
              <a:buSzPts val="1200"/>
              <a:buNone/>
              <a:defRPr>
                <a:solidFill>
                  <a:srgbClr val="434343"/>
                </a:solidFill>
              </a:defRPr>
            </a:lvl4pPr>
            <a:lvl5pPr lvl="4" algn="ctr" rtl="0">
              <a:lnSpc>
                <a:spcPct val="100000"/>
              </a:lnSpc>
              <a:spcBef>
                <a:spcPts val="0"/>
              </a:spcBef>
              <a:spcAft>
                <a:spcPts val="0"/>
              </a:spcAft>
              <a:buClr>
                <a:srgbClr val="434343"/>
              </a:buClr>
              <a:buSzPts val="1200"/>
              <a:buNone/>
              <a:defRPr>
                <a:solidFill>
                  <a:srgbClr val="434343"/>
                </a:solidFill>
              </a:defRPr>
            </a:lvl5pPr>
            <a:lvl6pPr lvl="5" algn="ctr" rtl="0">
              <a:lnSpc>
                <a:spcPct val="100000"/>
              </a:lnSpc>
              <a:spcBef>
                <a:spcPts val="0"/>
              </a:spcBef>
              <a:spcAft>
                <a:spcPts val="0"/>
              </a:spcAft>
              <a:buClr>
                <a:srgbClr val="434343"/>
              </a:buClr>
              <a:buSzPts val="1200"/>
              <a:buNone/>
              <a:defRPr>
                <a:solidFill>
                  <a:srgbClr val="434343"/>
                </a:solidFill>
              </a:defRPr>
            </a:lvl6pPr>
            <a:lvl7pPr lvl="6" algn="ctr" rtl="0">
              <a:lnSpc>
                <a:spcPct val="100000"/>
              </a:lnSpc>
              <a:spcBef>
                <a:spcPts val="0"/>
              </a:spcBef>
              <a:spcAft>
                <a:spcPts val="0"/>
              </a:spcAft>
              <a:buClr>
                <a:srgbClr val="434343"/>
              </a:buClr>
              <a:buSzPts val="1200"/>
              <a:buNone/>
              <a:defRPr>
                <a:solidFill>
                  <a:srgbClr val="434343"/>
                </a:solidFill>
              </a:defRPr>
            </a:lvl7pPr>
            <a:lvl8pPr lvl="7" algn="ctr" rtl="0">
              <a:lnSpc>
                <a:spcPct val="100000"/>
              </a:lnSpc>
              <a:spcBef>
                <a:spcPts val="0"/>
              </a:spcBef>
              <a:spcAft>
                <a:spcPts val="0"/>
              </a:spcAft>
              <a:buClr>
                <a:srgbClr val="434343"/>
              </a:buClr>
              <a:buSzPts val="1200"/>
              <a:buNone/>
              <a:defRPr>
                <a:solidFill>
                  <a:srgbClr val="434343"/>
                </a:solidFill>
              </a:defRPr>
            </a:lvl8pPr>
            <a:lvl9pPr lvl="8" algn="ctr" rtl="0">
              <a:lnSpc>
                <a:spcPct val="100000"/>
              </a:lnSpc>
              <a:spcBef>
                <a:spcPts val="0"/>
              </a:spcBef>
              <a:spcAft>
                <a:spcPts val="0"/>
              </a:spcAft>
              <a:buClr>
                <a:srgbClr val="434343"/>
              </a:buClr>
              <a:buSzPts val="1200"/>
              <a:buNone/>
              <a:defRPr>
                <a:solidFill>
                  <a:srgbClr val="434343"/>
                </a:solidFill>
              </a:defRPr>
            </a:lvl9pPr>
          </a:lstStyle>
          <a:p>
            <a:endParaRPr/>
          </a:p>
        </p:txBody>
      </p:sp>
      <p:sp>
        <p:nvSpPr>
          <p:cNvPr id="64" name="Google Shape;64;p14"/>
          <p:cNvSpPr txBox="1">
            <a:spLocks noGrp="1"/>
          </p:cNvSpPr>
          <p:nvPr>
            <p:ph type="ctrTitle" idx="2"/>
          </p:nvPr>
        </p:nvSpPr>
        <p:spPr>
          <a:xfrm>
            <a:off x="3618744" y="1768725"/>
            <a:ext cx="1906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solidFill>
                  <a:schemeClr val="accent2"/>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65" name="Google Shape;65;p14"/>
          <p:cNvSpPr txBox="1">
            <a:spLocks noGrp="1"/>
          </p:cNvSpPr>
          <p:nvPr>
            <p:ph type="subTitle" idx="3"/>
          </p:nvPr>
        </p:nvSpPr>
        <p:spPr>
          <a:xfrm>
            <a:off x="3855322" y="2297475"/>
            <a:ext cx="1433400" cy="9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200"/>
              <a:buNone/>
              <a:defRPr/>
            </a:lvl1pPr>
            <a:lvl2pPr lvl="1" algn="ctr" rtl="0">
              <a:lnSpc>
                <a:spcPct val="100000"/>
              </a:lnSpc>
              <a:spcBef>
                <a:spcPts val="0"/>
              </a:spcBef>
              <a:spcAft>
                <a:spcPts val="0"/>
              </a:spcAft>
              <a:buClr>
                <a:srgbClr val="434343"/>
              </a:buClr>
              <a:buSzPts val="1200"/>
              <a:buNone/>
              <a:defRPr>
                <a:solidFill>
                  <a:srgbClr val="434343"/>
                </a:solidFill>
              </a:defRPr>
            </a:lvl2pPr>
            <a:lvl3pPr lvl="2" algn="ctr" rtl="0">
              <a:lnSpc>
                <a:spcPct val="100000"/>
              </a:lnSpc>
              <a:spcBef>
                <a:spcPts val="0"/>
              </a:spcBef>
              <a:spcAft>
                <a:spcPts val="0"/>
              </a:spcAft>
              <a:buClr>
                <a:srgbClr val="434343"/>
              </a:buClr>
              <a:buSzPts val="1200"/>
              <a:buNone/>
              <a:defRPr>
                <a:solidFill>
                  <a:srgbClr val="434343"/>
                </a:solidFill>
              </a:defRPr>
            </a:lvl3pPr>
            <a:lvl4pPr lvl="3" algn="ctr" rtl="0">
              <a:lnSpc>
                <a:spcPct val="100000"/>
              </a:lnSpc>
              <a:spcBef>
                <a:spcPts val="0"/>
              </a:spcBef>
              <a:spcAft>
                <a:spcPts val="0"/>
              </a:spcAft>
              <a:buClr>
                <a:srgbClr val="434343"/>
              </a:buClr>
              <a:buSzPts val="1200"/>
              <a:buNone/>
              <a:defRPr>
                <a:solidFill>
                  <a:srgbClr val="434343"/>
                </a:solidFill>
              </a:defRPr>
            </a:lvl4pPr>
            <a:lvl5pPr lvl="4" algn="ctr" rtl="0">
              <a:lnSpc>
                <a:spcPct val="100000"/>
              </a:lnSpc>
              <a:spcBef>
                <a:spcPts val="0"/>
              </a:spcBef>
              <a:spcAft>
                <a:spcPts val="0"/>
              </a:spcAft>
              <a:buClr>
                <a:srgbClr val="434343"/>
              </a:buClr>
              <a:buSzPts val="1200"/>
              <a:buNone/>
              <a:defRPr>
                <a:solidFill>
                  <a:srgbClr val="434343"/>
                </a:solidFill>
              </a:defRPr>
            </a:lvl5pPr>
            <a:lvl6pPr lvl="5" algn="ctr" rtl="0">
              <a:lnSpc>
                <a:spcPct val="100000"/>
              </a:lnSpc>
              <a:spcBef>
                <a:spcPts val="0"/>
              </a:spcBef>
              <a:spcAft>
                <a:spcPts val="0"/>
              </a:spcAft>
              <a:buClr>
                <a:srgbClr val="434343"/>
              </a:buClr>
              <a:buSzPts val="1200"/>
              <a:buNone/>
              <a:defRPr>
                <a:solidFill>
                  <a:srgbClr val="434343"/>
                </a:solidFill>
              </a:defRPr>
            </a:lvl6pPr>
            <a:lvl7pPr lvl="6" algn="ctr" rtl="0">
              <a:lnSpc>
                <a:spcPct val="100000"/>
              </a:lnSpc>
              <a:spcBef>
                <a:spcPts val="0"/>
              </a:spcBef>
              <a:spcAft>
                <a:spcPts val="0"/>
              </a:spcAft>
              <a:buClr>
                <a:srgbClr val="434343"/>
              </a:buClr>
              <a:buSzPts val="1200"/>
              <a:buNone/>
              <a:defRPr>
                <a:solidFill>
                  <a:srgbClr val="434343"/>
                </a:solidFill>
              </a:defRPr>
            </a:lvl7pPr>
            <a:lvl8pPr lvl="7" algn="ctr" rtl="0">
              <a:lnSpc>
                <a:spcPct val="100000"/>
              </a:lnSpc>
              <a:spcBef>
                <a:spcPts val="0"/>
              </a:spcBef>
              <a:spcAft>
                <a:spcPts val="0"/>
              </a:spcAft>
              <a:buClr>
                <a:srgbClr val="434343"/>
              </a:buClr>
              <a:buSzPts val="1200"/>
              <a:buNone/>
              <a:defRPr>
                <a:solidFill>
                  <a:srgbClr val="434343"/>
                </a:solidFill>
              </a:defRPr>
            </a:lvl8pPr>
            <a:lvl9pPr lvl="8" algn="ctr" rtl="0">
              <a:lnSpc>
                <a:spcPct val="100000"/>
              </a:lnSpc>
              <a:spcBef>
                <a:spcPts val="0"/>
              </a:spcBef>
              <a:spcAft>
                <a:spcPts val="0"/>
              </a:spcAft>
              <a:buClr>
                <a:srgbClr val="434343"/>
              </a:buClr>
              <a:buSzPts val="1200"/>
              <a:buNone/>
              <a:defRPr>
                <a:solidFill>
                  <a:srgbClr val="434343"/>
                </a:solidFill>
              </a:defRPr>
            </a:lvl9pPr>
          </a:lstStyle>
          <a:p>
            <a:endParaRPr/>
          </a:p>
        </p:txBody>
      </p:sp>
      <p:sp>
        <p:nvSpPr>
          <p:cNvPr id="66" name="Google Shape;66;p14"/>
          <p:cNvSpPr txBox="1">
            <a:spLocks noGrp="1"/>
          </p:cNvSpPr>
          <p:nvPr>
            <p:ph type="ctrTitle" idx="4"/>
          </p:nvPr>
        </p:nvSpPr>
        <p:spPr>
          <a:xfrm>
            <a:off x="6480369" y="1768750"/>
            <a:ext cx="1906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solidFill>
                  <a:schemeClr val="accent2"/>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67" name="Google Shape;67;p14"/>
          <p:cNvSpPr txBox="1">
            <a:spLocks noGrp="1"/>
          </p:cNvSpPr>
          <p:nvPr>
            <p:ph type="subTitle" idx="5"/>
          </p:nvPr>
        </p:nvSpPr>
        <p:spPr>
          <a:xfrm>
            <a:off x="6717054" y="2297489"/>
            <a:ext cx="1433400" cy="9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200"/>
              <a:buNone/>
              <a:defRPr/>
            </a:lvl1pPr>
            <a:lvl2pPr lvl="1" algn="ctr" rtl="0">
              <a:lnSpc>
                <a:spcPct val="100000"/>
              </a:lnSpc>
              <a:spcBef>
                <a:spcPts val="0"/>
              </a:spcBef>
              <a:spcAft>
                <a:spcPts val="0"/>
              </a:spcAft>
              <a:buClr>
                <a:srgbClr val="434343"/>
              </a:buClr>
              <a:buSzPts val="1200"/>
              <a:buNone/>
              <a:defRPr>
                <a:solidFill>
                  <a:srgbClr val="434343"/>
                </a:solidFill>
              </a:defRPr>
            </a:lvl2pPr>
            <a:lvl3pPr lvl="2" algn="ctr" rtl="0">
              <a:lnSpc>
                <a:spcPct val="100000"/>
              </a:lnSpc>
              <a:spcBef>
                <a:spcPts val="0"/>
              </a:spcBef>
              <a:spcAft>
                <a:spcPts val="0"/>
              </a:spcAft>
              <a:buClr>
                <a:srgbClr val="434343"/>
              </a:buClr>
              <a:buSzPts val="1200"/>
              <a:buNone/>
              <a:defRPr>
                <a:solidFill>
                  <a:srgbClr val="434343"/>
                </a:solidFill>
              </a:defRPr>
            </a:lvl3pPr>
            <a:lvl4pPr lvl="3" algn="ctr" rtl="0">
              <a:lnSpc>
                <a:spcPct val="100000"/>
              </a:lnSpc>
              <a:spcBef>
                <a:spcPts val="0"/>
              </a:spcBef>
              <a:spcAft>
                <a:spcPts val="0"/>
              </a:spcAft>
              <a:buClr>
                <a:srgbClr val="434343"/>
              </a:buClr>
              <a:buSzPts val="1200"/>
              <a:buNone/>
              <a:defRPr>
                <a:solidFill>
                  <a:srgbClr val="434343"/>
                </a:solidFill>
              </a:defRPr>
            </a:lvl4pPr>
            <a:lvl5pPr lvl="4" algn="ctr" rtl="0">
              <a:lnSpc>
                <a:spcPct val="100000"/>
              </a:lnSpc>
              <a:spcBef>
                <a:spcPts val="0"/>
              </a:spcBef>
              <a:spcAft>
                <a:spcPts val="0"/>
              </a:spcAft>
              <a:buClr>
                <a:srgbClr val="434343"/>
              </a:buClr>
              <a:buSzPts val="1200"/>
              <a:buNone/>
              <a:defRPr>
                <a:solidFill>
                  <a:srgbClr val="434343"/>
                </a:solidFill>
              </a:defRPr>
            </a:lvl5pPr>
            <a:lvl6pPr lvl="5" algn="ctr" rtl="0">
              <a:lnSpc>
                <a:spcPct val="100000"/>
              </a:lnSpc>
              <a:spcBef>
                <a:spcPts val="0"/>
              </a:spcBef>
              <a:spcAft>
                <a:spcPts val="0"/>
              </a:spcAft>
              <a:buClr>
                <a:srgbClr val="434343"/>
              </a:buClr>
              <a:buSzPts val="1200"/>
              <a:buNone/>
              <a:defRPr>
                <a:solidFill>
                  <a:srgbClr val="434343"/>
                </a:solidFill>
              </a:defRPr>
            </a:lvl6pPr>
            <a:lvl7pPr lvl="6" algn="ctr" rtl="0">
              <a:lnSpc>
                <a:spcPct val="100000"/>
              </a:lnSpc>
              <a:spcBef>
                <a:spcPts val="0"/>
              </a:spcBef>
              <a:spcAft>
                <a:spcPts val="0"/>
              </a:spcAft>
              <a:buClr>
                <a:srgbClr val="434343"/>
              </a:buClr>
              <a:buSzPts val="1200"/>
              <a:buNone/>
              <a:defRPr>
                <a:solidFill>
                  <a:srgbClr val="434343"/>
                </a:solidFill>
              </a:defRPr>
            </a:lvl7pPr>
            <a:lvl8pPr lvl="7" algn="ctr" rtl="0">
              <a:lnSpc>
                <a:spcPct val="100000"/>
              </a:lnSpc>
              <a:spcBef>
                <a:spcPts val="0"/>
              </a:spcBef>
              <a:spcAft>
                <a:spcPts val="0"/>
              </a:spcAft>
              <a:buClr>
                <a:srgbClr val="434343"/>
              </a:buClr>
              <a:buSzPts val="1200"/>
              <a:buNone/>
              <a:defRPr>
                <a:solidFill>
                  <a:srgbClr val="434343"/>
                </a:solidFill>
              </a:defRPr>
            </a:lvl8pPr>
            <a:lvl9pPr lvl="8" algn="ctr" rtl="0">
              <a:lnSpc>
                <a:spcPct val="100000"/>
              </a:lnSpc>
              <a:spcBef>
                <a:spcPts val="0"/>
              </a:spcBef>
              <a:spcAft>
                <a:spcPts val="0"/>
              </a:spcAft>
              <a:buClr>
                <a:srgbClr val="434343"/>
              </a:buClr>
              <a:buSzPts val="1200"/>
              <a:buNone/>
              <a:defRPr>
                <a:solidFill>
                  <a:srgbClr val="434343"/>
                </a:solidFill>
              </a:defRPr>
            </a:lvl9pPr>
          </a:lstStyle>
          <a:p>
            <a:endParaRPr/>
          </a:p>
        </p:txBody>
      </p:sp>
      <p:sp>
        <p:nvSpPr>
          <p:cNvPr id="68" name="Google Shape;68;p14"/>
          <p:cNvSpPr txBox="1">
            <a:spLocks noGrp="1"/>
          </p:cNvSpPr>
          <p:nvPr>
            <p:ph type="ctrTitle" idx="6"/>
          </p:nvPr>
        </p:nvSpPr>
        <p:spPr>
          <a:xfrm>
            <a:off x="720006" y="3297850"/>
            <a:ext cx="1906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solidFill>
                  <a:schemeClr val="accent2"/>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69" name="Google Shape;69;p14"/>
          <p:cNvSpPr txBox="1">
            <a:spLocks noGrp="1"/>
          </p:cNvSpPr>
          <p:nvPr>
            <p:ph type="subTitle" idx="7"/>
          </p:nvPr>
        </p:nvSpPr>
        <p:spPr>
          <a:xfrm>
            <a:off x="956581" y="3831863"/>
            <a:ext cx="1433400" cy="93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200"/>
              <a:buNone/>
              <a:defRPr/>
            </a:lvl1pPr>
            <a:lvl2pPr lvl="1" algn="ctr" rtl="0">
              <a:lnSpc>
                <a:spcPct val="100000"/>
              </a:lnSpc>
              <a:spcBef>
                <a:spcPts val="0"/>
              </a:spcBef>
              <a:spcAft>
                <a:spcPts val="0"/>
              </a:spcAft>
              <a:buClr>
                <a:srgbClr val="434343"/>
              </a:buClr>
              <a:buSzPts val="1200"/>
              <a:buNone/>
              <a:defRPr>
                <a:solidFill>
                  <a:srgbClr val="434343"/>
                </a:solidFill>
              </a:defRPr>
            </a:lvl2pPr>
            <a:lvl3pPr lvl="2" algn="ctr" rtl="0">
              <a:lnSpc>
                <a:spcPct val="100000"/>
              </a:lnSpc>
              <a:spcBef>
                <a:spcPts val="0"/>
              </a:spcBef>
              <a:spcAft>
                <a:spcPts val="0"/>
              </a:spcAft>
              <a:buClr>
                <a:srgbClr val="434343"/>
              </a:buClr>
              <a:buSzPts val="1200"/>
              <a:buNone/>
              <a:defRPr>
                <a:solidFill>
                  <a:srgbClr val="434343"/>
                </a:solidFill>
              </a:defRPr>
            </a:lvl3pPr>
            <a:lvl4pPr lvl="3" algn="ctr" rtl="0">
              <a:lnSpc>
                <a:spcPct val="100000"/>
              </a:lnSpc>
              <a:spcBef>
                <a:spcPts val="0"/>
              </a:spcBef>
              <a:spcAft>
                <a:spcPts val="0"/>
              </a:spcAft>
              <a:buClr>
                <a:srgbClr val="434343"/>
              </a:buClr>
              <a:buSzPts val="1200"/>
              <a:buNone/>
              <a:defRPr>
                <a:solidFill>
                  <a:srgbClr val="434343"/>
                </a:solidFill>
              </a:defRPr>
            </a:lvl4pPr>
            <a:lvl5pPr lvl="4" algn="ctr" rtl="0">
              <a:lnSpc>
                <a:spcPct val="100000"/>
              </a:lnSpc>
              <a:spcBef>
                <a:spcPts val="0"/>
              </a:spcBef>
              <a:spcAft>
                <a:spcPts val="0"/>
              </a:spcAft>
              <a:buClr>
                <a:srgbClr val="434343"/>
              </a:buClr>
              <a:buSzPts val="1200"/>
              <a:buNone/>
              <a:defRPr>
                <a:solidFill>
                  <a:srgbClr val="434343"/>
                </a:solidFill>
              </a:defRPr>
            </a:lvl5pPr>
            <a:lvl6pPr lvl="5" algn="ctr" rtl="0">
              <a:lnSpc>
                <a:spcPct val="100000"/>
              </a:lnSpc>
              <a:spcBef>
                <a:spcPts val="0"/>
              </a:spcBef>
              <a:spcAft>
                <a:spcPts val="0"/>
              </a:spcAft>
              <a:buClr>
                <a:srgbClr val="434343"/>
              </a:buClr>
              <a:buSzPts val="1200"/>
              <a:buNone/>
              <a:defRPr>
                <a:solidFill>
                  <a:srgbClr val="434343"/>
                </a:solidFill>
              </a:defRPr>
            </a:lvl6pPr>
            <a:lvl7pPr lvl="6" algn="ctr" rtl="0">
              <a:lnSpc>
                <a:spcPct val="100000"/>
              </a:lnSpc>
              <a:spcBef>
                <a:spcPts val="0"/>
              </a:spcBef>
              <a:spcAft>
                <a:spcPts val="0"/>
              </a:spcAft>
              <a:buClr>
                <a:srgbClr val="434343"/>
              </a:buClr>
              <a:buSzPts val="1200"/>
              <a:buNone/>
              <a:defRPr>
                <a:solidFill>
                  <a:srgbClr val="434343"/>
                </a:solidFill>
              </a:defRPr>
            </a:lvl7pPr>
            <a:lvl8pPr lvl="7" algn="ctr" rtl="0">
              <a:lnSpc>
                <a:spcPct val="100000"/>
              </a:lnSpc>
              <a:spcBef>
                <a:spcPts val="0"/>
              </a:spcBef>
              <a:spcAft>
                <a:spcPts val="0"/>
              </a:spcAft>
              <a:buClr>
                <a:srgbClr val="434343"/>
              </a:buClr>
              <a:buSzPts val="1200"/>
              <a:buNone/>
              <a:defRPr>
                <a:solidFill>
                  <a:srgbClr val="434343"/>
                </a:solidFill>
              </a:defRPr>
            </a:lvl8pPr>
            <a:lvl9pPr lvl="8" algn="ctr" rtl="0">
              <a:lnSpc>
                <a:spcPct val="100000"/>
              </a:lnSpc>
              <a:spcBef>
                <a:spcPts val="0"/>
              </a:spcBef>
              <a:spcAft>
                <a:spcPts val="0"/>
              </a:spcAft>
              <a:buClr>
                <a:srgbClr val="434343"/>
              </a:buClr>
              <a:buSzPts val="1200"/>
              <a:buNone/>
              <a:defRPr>
                <a:solidFill>
                  <a:srgbClr val="434343"/>
                </a:solidFill>
              </a:defRPr>
            </a:lvl9pPr>
          </a:lstStyle>
          <a:p>
            <a:endParaRPr/>
          </a:p>
        </p:txBody>
      </p:sp>
      <p:sp>
        <p:nvSpPr>
          <p:cNvPr id="70" name="Google Shape;70;p14"/>
          <p:cNvSpPr txBox="1">
            <a:spLocks noGrp="1"/>
          </p:cNvSpPr>
          <p:nvPr>
            <p:ph type="ctrTitle" idx="8"/>
          </p:nvPr>
        </p:nvSpPr>
        <p:spPr>
          <a:xfrm>
            <a:off x="3618744" y="3294450"/>
            <a:ext cx="1906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solidFill>
                  <a:schemeClr val="accent2"/>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71" name="Google Shape;71;p14"/>
          <p:cNvSpPr txBox="1">
            <a:spLocks noGrp="1"/>
          </p:cNvSpPr>
          <p:nvPr>
            <p:ph type="subTitle" idx="9"/>
          </p:nvPr>
        </p:nvSpPr>
        <p:spPr>
          <a:xfrm>
            <a:off x="3855322" y="3823200"/>
            <a:ext cx="1433400" cy="93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200"/>
              <a:buNone/>
              <a:defRPr/>
            </a:lvl1pPr>
            <a:lvl2pPr lvl="1" algn="ctr" rtl="0">
              <a:lnSpc>
                <a:spcPct val="100000"/>
              </a:lnSpc>
              <a:spcBef>
                <a:spcPts val="0"/>
              </a:spcBef>
              <a:spcAft>
                <a:spcPts val="0"/>
              </a:spcAft>
              <a:buClr>
                <a:srgbClr val="434343"/>
              </a:buClr>
              <a:buSzPts val="1200"/>
              <a:buNone/>
              <a:defRPr>
                <a:solidFill>
                  <a:srgbClr val="434343"/>
                </a:solidFill>
              </a:defRPr>
            </a:lvl2pPr>
            <a:lvl3pPr lvl="2" algn="ctr" rtl="0">
              <a:lnSpc>
                <a:spcPct val="100000"/>
              </a:lnSpc>
              <a:spcBef>
                <a:spcPts val="0"/>
              </a:spcBef>
              <a:spcAft>
                <a:spcPts val="0"/>
              </a:spcAft>
              <a:buClr>
                <a:srgbClr val="434343"/>
              </a:buClr>
              <a:buSzPts val="1200"/>
              <a:buNone/>
              <a:defRPr>
                <a:solidFill>
                  <a:srgbClr val="434343"/>
                </a:solidFill>
              </a:defRPr>
            </a:lvl3pPr>
            <a:lvl4pPr lvl="3" algn="ctr" rtl="0">
              <a:lnSpc>
                <a:spcPct val="100000"/>
              </a:lnSpc>
              <a:spcBef>
                <a:spcPts val="0"/>
              </a:spcBef>
              <a:spcAft>
                <a:spcPts val="0"/>
              </a:spcAft>
              <a:buClr>
                <a:srgbClr val="434343"/>
              </a:buClr>
              <a:buSzPts val="1200"/>
              <a:buNone/>
              <a:defRPr>
                <a:solidFill>
                  <a:srgbClr val="434343"/>
                </a:solidFill>
              </a:defRPr>
            </a:lvl4pPr>
            <a:lvl5pPr lvl="4" algn="ctr" rtl="0">
              <a:lnSpc>
                <a:spcPct val="100000"/>
              </a:lnSpc>
              <a:spcBef>
                <a:spcPts val="0"/>
              </a:spcBef>
              <a:spcAft>
                <a:spcPts val="0"/>
              </a:spcAft>
              <a:buClr>
                <a:srgbClr val="434343"/>
              </a:buClr>
              <a:buSzPts val="1200"/>
              <a:buNone/>
              <a:defRPr>
                <a:solidFill>
                  <a:srgbClr val="434343"/>
                </a:solidFill>
              </a:defRPr>
            </a:lvl5pPr>
            <a:lvl6pPr lvl="5" algn="ctr" rtl="0">
              <a:lnSpc>
                <a:spcPct val="100000"/>
              </a:lnSpc>
              <a:spcBef>
                <a:spcPts val="0"/>
              </a:spcBef>
              <a:spcAft>
                <a:spcPts val="0"/>
              </a:spcAft>
              <a:buClr>
                <a:srgbClr val="434343"/>
              </a:buClr>
              <a:buSzPts val="1200"/>
              <a:buNone/>
              <a:defRPr>
                <a:solidFill>
                  <a:srgbClr val="434343"/>
                </a:solidFill>
              </a:defRPr>
            </a:lvl6pPr>
            <a:lvl7pPr lvl="6" algn="ctr" rtl="0">
              <a:lnSpc>
                <a:spcPct val="100000"/>
              </a:lnSpc>
              <a:spcBef>
                <a:spcPts val="0"/>
              </a:spcBef>
              <a:spcAft>
                <a:spcPts val="0"/>
              </a:spcAft>
              <a:buClr>
                <a:srgbClr val="434343"/>
              </a:buClr>
              <a:buSzPts val="1200"/>
              <a:buNone/>
              <a:defRPr>
                <a:solidFill>
                  <a:srgbClr val="434343"/>
                </a:solidFill>
              </a:defRPr>
            </a:lvl7pPr>
            <a:lvl8pPr lvl="7" algn="ctr" rtl="0">
              <a:lnSpc>
                <a:spcPct val="100000"/>
              </a:lnSpc>
              <a:spcBef>
                <a:spcPts val="0"/>
              </a:spcBef>
              <a:spcAft>
                <a:spcPts val="0"/>
              </a:spcAft>
              <a:buClr>
                <a:srgbClr val="434343"/>
              </a:buClr>
              <a:buSzPts val="1200"/>
              <a:buNone/>
              <a:defRPr>
                <a:solidFill>
                  <a:srgbClr val="434343"/>
                </a:solidFill>
              </a:defRPr>
            </a:lvl8pPr>
            <a:lvl9pPr lvl="8" algn="ctr" rtl="0">
              <a:lnSpc>
                <a:spcPct val="100000"/>
              </a:lnSpc>
              <a:spcBef>
                <a:spcPts val="0"/>
              </a:spcBef>
              <a:spcAft>
                <a:spcPts val="0"/>
              </a:spcAft>
              <a:buClr>
                <a:srgbClr val="434343"/>
              </a:buClr>
              <a:buSzPts val="1200"/>
              <a:buNone/>
              <a:defRPr>
                <a:solidFill>
                  <a:srgbClr val="434343"/>
                </a:solidFill>
              </a:defRPr>
            </a:lvl9pPr>
          </a:lstStyle>
          <a:p>
            <a:endParaRPr/>
          </a:p>
        </p:txBody>
      </p:sp>
      <p:sp>
        <p:nvSpPr>
          <p:cNvPr id="72" name="Google Shape;72;p14"/>
          <p:cNvSpPr txBox="1">
            <a:spLocks noGrp="1"/>
          </p:cNvSpPr>
          <p:nvPr>
            <p:ph type="ctrTitle" idx="13"/>
          </p:nvPr>
        </p:nvSpPr>
        <p:spPr>
          <a:xfrm>
            <a:off x="6480369" y="3294475"/>
            <a:ext cx="19065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sz="1400">
                <a:solidFill>
                  <a:schemeClr val="accent2"/>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73" name="Google Shape;73;p14"/>
          <p:cNvSpPr txBox="1">
            <a:spLocks noGrp="1"/>
          </p:cNvSpPr>
          <p:nvPr>
            <p:ph type="subTitle" idx="14"/>
          </p:nvPr>
        </p:nvSpPr>
        <p:spPr>
          <a:xfrm>
            <a:off x="6717054" y="3823214"/>
            <a:ext cx="1433400" cy="93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200"/>
              <a:buNone/>
              <a:defRPr/>
            </a:lvl1pPr>
            <a:lvl2pPr lvl="1" algn="ctr" rtl="0">
              <a:lnSpc>
                <a:spcPct val="100000"/>
              </a:lnSpc>
              <a:spcBef>
                <a:spcPts val="0"/>
              </a:spcBef>
              <a:spcAft>
                <a:spcPts val="0"/>
              </a:spcAft>
              <a:buClr>
                <a:srgbClr val="434343"/>
              </a:buClr>
              <a:buSzPts val="1200"/>
              <a:buNone/>
              <a:defRPr>
                <a:solidFill>
                  <a:srgbClr val="434343"/>
                </a:solidFill>
              </a:defRPr>
            </a:lvl2pPr>
            <a:lvl3pPr lvl="2" algn="ctr" rtl="0">
              <a:lnSpc>
                <a:spcPct val="100000"/>
              </a:lnSpc>
              <a:spcBef>
                <a:spcPts val="0"/>
              </a:spcBef>
              <a:spcAft>
                <a:spcPts val="0"/>
              </a:spcAft>
              <a:buClr>
                <a:srgbClr val="434343"/>
              </a:buClr>
              <a:buSzPts val="1200"/>
              <a:buNone/>
              <a:defRPr>
                <a:solidFill>
                  <a:srgbClr val="434343"/>
                </a:solidFill>
              </a:defRPr>
            </a:lvl3pPr>
            <a:lvl4pPr lvl="3" algn="ctr" rtl="0">
              <a:lnSpc>
                <a:spcPct val="100000"/>
              </a:lnSpc>
              <a:spcBef>
                <a:spcPts val="0"/>
              </a:spcBef>
              <a:spcAft>
                <a:spcPts val="0"/>
              </a:spcAft>
              <a:buClr>
                <a:srgbClr val="434343"/>
              </a:buClr>
              <a:buSzPts val="1200"/>
              <a:buNone/>
              <a:defRPr>
                <a:solidFill>
                  <a:srgbClr val="434343"/>
                </a:solidFill>
              </a:defRPr>
            </a:lvl4pPr>
            <a:lvl5pPr lvl="4" algn="ctr" rtl="0">
              <a:lnSpc>
                <a:spcPct val="100000"/>
              </a:lnSpc>
              <a:spcBef>
                <a:spcPts val="0"/>
              </a:spcBef>
              <a:spcAft>
                <a:spcPts val="0"/>
              </a:spcAft>
              <a:buClr>
                <a:srgbClr val="434343"/>
              </a:buClr>
              <a:buSzPts val="1200"/>
              <a:buNone/>
              <a:defRPr>
                <a:solidFill>
                  <a:srgbClr val="434343"/>
                </a:solidFill>
              </a:defRPr>
            </a:lvl5pPr>
            <a:lvl6pPr lvl="5" algn="ctr" rtl="0">
              <a:lnSpc>
                <a:spcPct val="100000"/>
              </a:lnSpc>
              <a:spcBef>
                <a:spcPts val="0"/>
              </a:spcBef>
              <a:spcAft>
                <a:spcPts val="0"/>
              </a:spcAft>
              <a:buClr>
                <a:srgbClr val="434343"/>
              </a:buClr>
              <a:buSzPts val="1200"/>
              <a:buNone/>
              <a:defRPr>
                <a:solidFill>
                  <a:srgbClr val="434343"/>
                </a:solidFill>
              </a:defRPr>
            </a:lvl6pPr>
            <a:lvl7pPr lvl="6" algn="ctr" rtl="0">
              <a:lnSpc>
                <a:spcPct val="100000"/>
              </a:lnSpc>
              <a:spcBef>
                <a:spcPts val="0"/>
              </a:spcBef>
              <a:spcAft>
                <a:spcPts val="0"/>
              </a:spcAft>
              <a:buClr>
                <a:srgbClr val="434343"/>
              </a:buClr>
              <a:buSzPts val="1200"/>
              <a:buNone/>
              <a:defRPr>
                <a:solidFill>
                  <a:srgbClr val="434343"/>
                </a:solidFill>
              </a:defRPr>
            </a:lvl7pPr>
            <a:lvl8pPr lvl="7" algn="ctr" rtl="0">
              <a:lnSpc>
                <a:spcPct val="100000"/>
              </a:lnSpc>
              <a:spcBef>
                <a:spcPts val="0"/>
              </a:spcBef>
              <a:spcAft>
                <a:spcPts val="0"/>
              </a:spcAft>
              <a:buClr>
                <a:srgbClr val="434343"/>
              </a:buClr>
              <a:buSzPts val="1200"/>
              <a:buNone/>
              <a:defRPr>
                <a:solidFill>
                  <a:srgbClr val="434343"/>
                </a:solidFill>
              </a:defRPr>
            </a:lvl8pPr>
            <a:lvl9pPr lvl="8" algn="ctr" rtl="0">
              <a:lnSpc>
                <a:spcPct val="100000"/>
              </a:lnSpc>
              <a:spcBef>
                <a:spcPts val="0"/>
              </a:spcBef>
              <a:spcAft>
                <a:spcPts val="0"/>
              </a:spcAft>
              <a:buClr>
                <a:srgbClr val="434343"/>
              </a:buClr>
              <a:buSzPts val="1200"/>
              <a:buNone/>
              <a:defRPr>
                <a:solidFill>
                  <a:srgbClr val="434343"/>
                </a:solidFill>
              </a:defRPr>
            </a:lvl9pPr>
          </a:lstStyle>
          <a:p>
            <a:endParaRPr/>
          </a:p>
        </p:txBody>
      </p:sp>
      <p:sp>
        <p:nvSpPr>
          <p:cNvPr id="74" name="Google Shape;74;p14"/>
          <p:cNvSpPr txBox="1">
            <a:spLocks noGrp="1"/>
          </p:cNvSpPr>
          <p:nvPr>
            <p:ph type="title" idx="15"/>
          </p:nvPr>
        </p:nvSpPr>
        <p:spPr>
          <a:xfrm>
            <a:off x="2201775" y="405225"/>
            <a:ext cx="4740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eadline 2">
  <p:cSld name="CUSTOM_12">
    <p:spTree>
      <p:nvGrpSpPr>
        <p:cNvPr id="1" name="Shape 75"/>
        <p:cNvGrpSpPr/>
        <p:nvPr/>
      </p:nvGrpSpPr>
      <p:grpSpPr>
        <a:xfrm>
          <a:off x="0" y="0"/>
          <a:ext cx="0" cy="0"/>
          <a:chOff x="0" y="0"/>
          <a:chExt cx="0" cy="0"/>
        </a:xfrm>
      </p:grpSpPr>
      <p:sp>
        <p:nvSpPr>
          <p:cNvPr id="76" name="Google Shape;76;p15"/>
          <p:cNvSpPr txBox="1">
            <a:spLocks noGrp="1"/>
          </p:cNvSpPr>
          <p:nvPr>
            <p:ph type="ctrTitle"/>
          </p:nvPr>
        </p:nvSpPr>
        <p:spPr>
          <a:xfrm>
            <a:off x="3198150" y="3307596"/>
            <a:ext cx="2747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7" name="Google Shape;77;p15"/>
          <p:cNvSpPr txBox="1">
            <a:spLocks noGrp="1"/>
          </p:cNvSpPr>
          <p:nvPr>
            <p:ph type="subTitle" idx="1"/>
          </p:nvPr>
        </p:nvSpPr>
        <p:spPr>
          <a:xfrm>
            <a:off x="3424950" y="3769046"/>
            <a:ext cx="22941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8" name="Google Shape;78;p15"/>
          <p:cNvSpPr txBox="1">
            <a:spLocks noGrp="1"/>
          </p:cNvSpPr>
          <p:nvPr>
            <p:ph type="title" idx="2" hasCustomPrompt="1"/>
          </p:nvPr>
        </p:nvSpPr>
        <p:spPr>
          <a:xfrm>
            <a:off x="3643662" y="1588837"/>
            <a:ext cx="1753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5500"/>
            </a:lvl1pPr>
            <a:lvl2pPr lvl="1"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sp>
        <p:nvSpPr>
          <p:cNvPr id="80" name="Google Shape;80;p16"/>
          <p:cNvSpPr txBox="1">
            <a:spLocks noGrp="1"/>
          </p:cNvSpPr>
          <p:nvPr>
            <p:ph type="body" idx="1"/>
          </p:nvPr>
        </p:nvSpPr>
        <p:spPr>
          <a:xfrm>
            <a:off x="1260475" y="1389600"/>
            <a:ext cx="66231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81" name="Google Shape;81;p16"/>
          <p:cNvSpPr txBox="1">
            <a:spLocks noGrp="1"/>
          </p:cNvSpPr>
          <p:nvPr>
            <p:ph type="title"/>
          </p:nvPr>
        </p:nvSpPr>
        <p:spPr>
          <a:xfrm>
            <a:off x="2642875" y="405225"/>
            <a:ext cx="3858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655400" y="3387976"/>
            <a:ext cx="4283700" cy="13818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3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6" name="Google Shape;86;p1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7" name="Google Shape;87;p18"/>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1600"/>
              </a:spcBef>
              <a:spcAft>
                <a:spcPts val="0"/>
              </a:spcAft>
              <a:buSzPts val="1200"/>
              <a:buChar char="○"/>
              <a:defRPr/>
            </a:lvl2pPr>
            <a:lvl3pPr marL="1371600" lvl="2" indent="-304800">
              <a:spcBef>
                <a:spcPts val="1600"/>
              </a:spcBef>
              <a:spcAft>
                <a:spcPts val="0"/>
              </a:spcAft>
              <a:buSzPts val="1200"/>
              <a:buChar char="■"/>
              <a:defRPr/>
            </a:lvl3pPr>
            <a:lvl4pPr marL="1828800" lvl="3" indent="-304800">
              <a:spcBef>
                <a:spcPts val="1600"/>
              </a:spcBef>
              <a:spcAft>
                <a:spcPts val="0"/>
              </a:spcAft>
              <a:buSzPts val="1200"/>
              <a:buChar char="●"/>
              <a:defRPr/>
            </a:lvl4pPr>
            <a:lvl5pPr marL="2286000" lvl="4" indent="-304800">
              <a:spcBef>
                <a:spcPts val="1600"/>
              </a:spcBef>
              <a:spcAft>
                <a:spcPts val="0"/>
              </a:spcAft>
              <a:buSzPts val="1200"/>
              <a:buChar char="○"/>
              <a:defRPr/>
            </a:lvl5pPr>
            <a:lvl6pPr marL="2743200" lvl="5" indent="-304800">
              <a:spcBef>
                <a:spcPts val="1600"/>
              </a:spcBef>
              <a:spcAft>
                <a:spcPts val="0"/>
              </a:spcAft>
              <a:buSzPts val="1200"/>
              <a:buChar char="■"/>
              <a:defRPr/>
            </a:lvl6pPr>
            <a:lvl7pPr marL="3200400" lvl="6" indent="-304800">
              <a:spcBef>
                <a:spcPts val="1600"/>
              </a:spcBef>
              <a:spcAft>
                <a:spcPts val="0"/>
              </a:spcAft>
              <a:buSzPts val="1200"/>
              <a:buChar char="●"/>
              <a:defRPr/>
            </a:lvl7pPr>
            <a:lvl8pPr marL="3657600" lvl="7" indent="-304800">
              <a:spcBef>
                <a:spcPts val="1600"/>
              </a:spcBef>
              <a:spcAft>
                <a:spcPts val="0"/>
              </a:spcAft>
              <a:buSzPts val="1200"/>
              <a:buChar char="○"/>
              <a:defRPr/>
            </a:lvl8pPr>
            <a:lvl9pPr marL="4114800" lvl="8" indent="-304800">
              <a:spcBef>
                <a:spcPts val="1600"/>
              </a:spcBef>
              <a:spcAft>
                <a:spcPts val="1600"/>
              </a:spcAft>
              <a:buSzPts val="12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8"/>
        <p:cNvGrpSpPr/>
        <p:nvPr/>
      </p:nvGrpSpPr>
      <p:grpSpPr>
        <a:xfrm>
          <a:off x="0" y="0"/>
          <a:ext cx="0" cy="0"/>
          <a:chOff x="0" y="0"/>
          <a:chExt cx="0" cy="0"/>
        </a:xfrm>
      </p:grpSpPr>
      <p:sp>
        <p:nvSpPr>
          <p:cNvPr id="89" name="Google Shape;89;p1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200"/>
              <a:buNone/>
              <a:defRPr/>
            </a:lvl1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eadline 3">
  <p:cSld name="CUSTOM_13">
    <p:spTree>
      <p:nvGrpSpPr>
        <p:cNvPr id="1" name="Shape 90"/>
        <p:cNvGrpSpPr/>
        <p:nvPr/>
      </p:nvGrpSpPr>
      <p:grpSpPr>
        <a:xfrm>
          <a:off x="0" y="0"/>
          <a:ext cx="0" cy="0"/>
          <a:chOff x="0" y="0"/>
          <a:chExt cx="0" cy="0"/>
        </a:xfrm>
      </p:grpSpPr>
      <p:sp>
        <p:nvSpPr>
          <p:cNvPr id="91" name="Google Shape;91;p20"/>
          <p:cNvSpPr txBox="1">
            <a:spLocks noGrp="1"/>
          </p:cNvSpPr>
          <p:nvPr>
            <p:ph type="ctrTitle"/>
          </p:nvPr>
        </p:nvSpPr>
        <p:spPr>
          <a:xfrm flipH="1">
            <a:off x="1438036" y="2094350"/>
            <a:ext cx="27477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solidFill>
                  <a:schemeClr val="accent2"/>
                </a:solidFill>
              </a:defRPr>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
        <p:nvSpPr>
          <p:cNvPr id="92" name="Google Shape;92;p20"/>
          <p:cNvSpPr txBox="1">
            <a:spLocks noGrp="1"/>
          </p:cNvSpPr>
          <p:nvPr>
            <p:ph type="subTitle" idx="1"/>
          </p:nvPr>
        </p:nvSpPr>
        <p:spPr>
          <a:xfrm flipH="1">
            <a:off x="1891636" y="2555800"/>
            <a:ext cx="22941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93" name="Google Shape;93;p20"/>
          <p:cNvSpPr txBox="1">
            <a:spLocks noGrp="1"/>
          </p:cNvSpPr>
          <p:nvPr>
            <p:ph type="title" idx="2" hasCustomPrompt="1"/>
          </p:nvPr>
        </p:nvSpPr>
        <p:spPr>
          <a:xfrm flipH="1">
            <a:off x="5475299" y="2282803"/>
            <a:ext cx="1753800" cy="577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5500"/>
              <a:buNone/>
              <a:defRPr sz="5500"/>
            </a:lvl1pPr>
            <a:lvl2pPr lvl="1"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flipH="1">
            <a:off x="3068775" y="1952350"/>
            <a:ext cx="3006300" cy="101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48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endParaRPr/>
          </a:p>
        </p:txBody>
      </p:sp>
      <p:sp>
        <p:nvSpPr>
          <p:cNvPr id="13" name="Google Shape;13;p3"/>
          <p:cNvSpPr txBox="1">
            <a:spLocks noGrp="1"/>
          </p:cNvSpPr>
          <p:nvPr>
            <p:ph type="subTitle" idx="1"/>
          </p:nvPr>
        </p:nvSpPr>
        <p:spPr>
          <a:xfrm flipH="1">
            <a:off x="2923163" y="2969538"/>
            <a:ext cx="32976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4"/>
        <p:cNvGrpSpPr/>
        <p:nvPr/>
      </p:nvGrpSpPr>
      <p:grpSpPr>
        <a:xfrm>
          <a:off x="0" y="0"/>
          <a:ext cx="0" cy="0"/>
          <a:chOff x="0" y="0"/>
          <a:chExt cx="0" cy="0"/>
        </a:xfrm>
      </p:grpSpPr>
      <p:sp>
        <p:nvSpPr>
          <p:cNvPr id="95" name="Google Shape;95;p21"/>
          <p:cNvSpPr txBox="1">
            <a:spLocks noGrp="1"/>
          </p:cNvSpPr>
          <p:nvPr>
            <p:ph type="subTitle" idx="1"/>
          </p:nvPr>
        </p:nvSpPr>
        <p:spPr>
          <a:xfrm flipH="1">
            <a:off x="3106507" y="2655960"/>
            <a:ext cx="2931000" cy="6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96" name="Google Shape;96;p21"/>
          <p:cNvSpPr txBox="1">
            <a:spLocks noGrp="1"/>
          </p:cNvSpPr>
          <p:nvPr>
            <p:ph type="title" hasCustomPrompt="1"/>
          </p:nvPr>
        </p:nvSpPr>
        <p:spPr>
          <a:xfrm flipH="1">
            <a:off x="2082307" y="1911760"/>
            <a:ext cx="4979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7200"/>
              <a:buNone/>
              <a:defRPr sz="7200">
                <a:solidFill>
                  <a:schemeClr val="accent2"/>
                </a:solidFill>
              </a:defRPr>
            </a:lvl1pPr>
            <a:lvl2pPr lvl="1" algn="ctr" rtl="0">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7200"/>
              <a:buFont typeface="Fira Sans Extra Condensed Medium"/>
              <a:buNone/>
              <a:defRPr sz="72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p:cSld name="CUSTOM_7">
    <p:spTree>
      <p:nvGrpSpPr>
        <p:cNvPr id="1" name="Shape 97"/>
        <p:cNvGrpSpPr/>
        <p:nvPr/>
      </p:nvGrpSpPr>
      <p:grpSpPr>
        <a:xfrm>
          <a:off x="0" y="0"/>
          <a:ext cx="0" cy="0"/>
          <a:chOff x="0" y="0"/>
          <a:chExt cx="0" cy="0"/>
        </a:xfrm>
      </p:grpSpPr>
      <p:sp>
        <p:nvSpPr>
          <p:cNvPr id="98" name="Google Shape;98;p22"/>
          <p:cNvSpPr/>
          <p:nvPr/>
        </p:nvSpPr>
        <p:spPr>
          <a:xfrm>
            <a:off x="74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2"/>
          <p:cNvSpPr/>
          <p:nvPr/>
        </p:nvSpPr>
        <p:spPr>
          <a:xfrm>
            <a:off x="74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2"/>
          <p:cNvSpPr txBox="1">
            <a:spLocks noGrp="1"/>
          </p:cNvSpPr>
          <p:nvPr>
            <p:ph type="subTitle" idx="1"/>
          </p:nvPr>
        </p:nvSpPr>
        <p:spPr>
          <a:xfrm>
            <a:off x="979678" y="1834325"/>
            <a:ext cx="3010500" cy="6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01" name="Google Shape;101;p22"/>
          <p:cNvSpPr txBox="1">
            <a:spLocks noGrp="1"/>
          </p:cNvSpPr>
          <p:nvPr>
            <p:ph type="title" hasCustomPrompt="1"/>
          </p:nvPr>
        </p:nvSpPr>
        <p:spPr>
          <a:xfrm>
            <a:off x="1052876" y="1309275"/>
            <a:ext cx="28641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600">
                <a:solidFill>
                  <a:schemeClr val="accent2"/>
                </a:solidFill>
              </a:defRPr>
            </a:lvl1pPr>
            <a:lvl2pPr lvl="1"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02" name="Google Shape;102;p22"/>
          <p:cNvSpPr txBox="1">
            <a:spLocks noGrp="1"/>
          </p:cNvSpPr>
          <p:nvPr>
            <p:ph type="subTitle" idx="2"/>
          </p:nvPr>
        </p:nvSpPr>
        <p:spPr>
          <a:xfrm>
            <a:off x="5074911" y="1834325"/>
            <a:ext cx="3010500" cy="6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03" name="Google Shape;103;p22"/>
          <p:cNvSpPr txBox="1">
            <a:spLocks noGrp="1"/>
          </p:cNvSpPr>
          <p:nvPr>
            <p:ph type="title" idx="3" hasCustomPrompt="1"/>
          </p:nvPr>
        </p:nvSpPr>
        <p:spPr>
          <a:xfrm>
            <a:off x="5148109" y="1309275"/>
            <a:ext cx="28641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600">
                <a:solidFill>
                  <a:schemeClr val="accent2"/>
                </a:solidFill>
              </a:defRPr>
            </a:lvl1pPr>
            <a:lvl2pPr lvl="1"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04" name="Google Shape;104;p22"/>
          <p:cNvSpPr txBox="1">
            <a:spLocks noGrp="1"/>
          </p:cNvSpPr>
          <p:nvPr>
            <p:ph type="subTitle" idx="4"/>
          </p:nvPr>
        </p:nvSpPr>
        <p:spPr>
          <a:xfrm>
            <a:off x="3066750" y="3554625"/>
            <a:ext cx="3010500" cy="6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05" name="Google Shape;105;p22"/>
          <p:cNvSpPr txBox="1">
            <a:spLocks noGrp="1"/>
          </p:cNvSpPr>
          <p:nvPr>
            <p:ph type="title" idx="5" hasCustomPrompt="1"/>
          </p:nvPr>
        </p:nvSpPr>
        <p:spPr>
          <a:xfrm>
            <a:off x="3139948" y="3029575"/>
            <a:ext cx="28641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3600">
                <a:solidFill>
                  <a:schemeClr val="accent2"/>
                </a:solidFill>
              </a:defRPr>
            </a:lvl1pPr>
            <a:lvl2pPr lvl="1"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2">
  <p:cSld name="CUSTOM_14">
    <p:spTree>
      <p:nvGrpSpPr>
        <p:cNvPr id="1" name="Shape 106"/>
        <p:cNvGrpSpPr/>
        <p:nvPr/>
      </p:nvGrpSpPr>
      <p:grpSpPr>
        <a:xfrm>
          <a:off x="0" y="0"/>
          <a:ext cx="0" cy="0"/>
          <a:chOff x="0" y="0"/>
          <a:chExt cx="0" cy="0"/>
        </a:xfrm>
      </p:grpSpPr>
      <p:sp>
        <p:nvSpPr>
          <p:cNvPr id="107" name="Google Shape;107;p23"/>
          <p:cNvSpPr txBox="1">
            <a:spLocks noGrp="1"/>
          </p:cNvSpPr>
          <p:nvPr>
            <p:ph type="ctrTitle"/>
          </p:nvPr>
        </p:nvSpPr>
        <p:spPr>
          <a:xfrm flipH="1">
            <a:off x="1241375" y="2943276"/>
            <a:ext cx="31887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Clr>
                <a:srgbClr val="434343"/>
              </a:buClr>
              <a:buSzPts val="1800"/>
              <a:buNone/>
              <a:defRPr sz="1800">
                <a:solidFill>
                  <a:srgbClr val="434343"/>
                </a:solidFill>
              </a:defRPr>
            </a:lvl2pPr>
            <a:lvl3pPr lvl="2" algn="r" rtl="0">
              <a:spcBef>
                <a:spcPts val="0"/>
              </a:spcBef>
              <a:spcAft>
                <a:spcPts val="0"/>
              </a:spcAft>
              <a:buClr>
                <a:srgbClr val="434343"/>
              </a:buClr>
              <a:buSzPts val="1800"/>
              <a:buNone/>
              <a:defRPr sz="1800">
                <a:solidFill>
                  <a:srgbClr val="434343"/>
                </a:solidFill>
              </a:defRPr>
            </a:lvl3pPr>
            <a:lvl4pPr lvl="3" algn="r" rtl="0">
              <a:spcBef>
                <a:spcPts val="0"/>
              </a:spcBef>
              <a:spcAft>
                <a:spcPts val="0"/>
              </a:spcAft>
              <a:buClr>
                <a:srgbClr val="434343"/>
              </a:buClr>
              <a:buSzPts val="1800"/>
              <a:buNone/>
              <a:defRPr sz="1800">
                <a:solidFill>
                  <a:srgbClr val="434343"/>
                </a:solidFill>
              </a:defRPr>
            </a:lvl4pPr>
            <a:lvl5pPr lvl="4" algn="r" rtl="0">
              <a:spcBef>
                <a:spcPts val="0"/>
              </a:spcBef>
              <a:spcAft>
                <a:spcPts val="0"/>
              </a:spcAft>
              <a:buClr>
                <a:srgbClr val="434343"/>
              </a:buClr>
              <a:buSzPts val="1800"/>
              <a:buNone/>
              <a:defRPr sz="1800">
                <a:solidFill>
                  <a:srgbClr val="434343"/>
                </a:solidFill>
              </a:defRPr>
            </a:lvl5pPr>
            <a:lvl6pPr lvl="5" algn="r" rtl="0">
              <a:spcBef>
                <a:spcPts val="0"/>
              </a:spcBef>
              <a:spcAft>
                <a:spcPts val="0"/>
              </a:spcAft>
              <a:buClr>
                <a:srgbClr val="434343"/>
              </a:buClr>
              <a:buSzPts val="1800"/>
              <a:buNone/>
              <a:defRPr sz="1800">
                <a:solidFill>
                  <a:srgbClr val="434343"/>
                </a:solidFill>
              </a:defRPr>
            </a:lvl6pPr>
            <a:lvl7pPr lvl="6" algn="r" rtl="0">
              <a:spcBef>
                <a:spcPts val="0"/>
              </a:spcBef>
              <a:spcAft>
                <a:spcPts val="0"/>
              </a:spcAft>
              <a:buClr>
                <a:srgbClr val="434343"/>
              </a:buClr>
              <a:buSzPts val="1800"/>
              <a:buNone/>
              <a:defRPr sz="1800">
                <a:solidFill>
                  <a:srgbClr val="434343"/>
                </a:solidFill>
              </a:defRPr>
            </a:lvl7pPr>
            <a:lvl8pPr lvl="7" algn="r" rtl="0">
              <a:spcBef>
                <a:spcPts val="0"/>
              </a:spcBef>
              <a:spcAft>
                <a:spcPts val="0"/>
              </a:spcAft>
              <a:buClr>
                <a:srgbClr val="434343"/>
              </a:buClr>
              <a:buSzPts val="1800"/>
              <a:buNone/>
              <a:defRPr sz="1800">
                <a:solidFill>
                  <a:srgbClr val="434343"/>
                </a:solidFill>
              </a:defRPr>
            </a:lvl8pPr>
            <a:lvl9pPr lvl="8" algn="r" rtl="0">
              <a:spcBef>
                <a:spcPts val="0"/>
              </a:spcBef>
              <a:spcAft>
                <a:spcPts val="0"/>
              </a:spcAft>
              <a:buClr>
                <a:srgbClr val="434343"/>
              </a:buClr>
              <a:buSzPts val="1800"/>
              <a:buNone/>
              <a:defRPr sz="1800">
                <a:solidFill>
                  <a:srgbClr val="434343"/>
                </a:solidFill>
              </a:defRPr>
            </a:lvl9pPr>
          </a:lstStyle>
          <a:p>
            <a:endParaRPr/>
          </a:p>
        </p:txBody>
      </p:sp>
      <p:sp>
        <p:nvSpPr>
          <p:cNvPr id="108" name="Google Shape;108;p23"/>
          <p:cNvSpPr txBox="1">
            <a:spLocks noGrp="1"/>
          </p:cNvSpPr>
          <p:nvPr>
            <p:ph type="subTitle" idx="1"/>
          </p:nvPr>
        </p:nvSpPr>
        <p:spPr>
          <a:xfrm flipH="1">
            <a:off x="1285100" y="3404726"/>
            <a:ext cx="31887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
        <p:nvSpPr>
          <p:cNvPr id="109" name="Google Shape;109;p23"/>
          <p:cNvSpPr txBox="1">
            <a:spLocks noGrp="1"/>
          </p:cNvSpPr>
          <p:nvPr>
            <p:ph type="ctrTitle" idx="2"/>
          </p:nvPr>
        </p:nvSpPr>
        <p:spPr>
          <a:xfrm flipH="1">
            <a:off x="4734900" y="2943276"/>
            <a:ext cx="3188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110" name="Google Shape;110;p23"/>
          <p:cNvSpPr txBox="1">
            <a:spLocks noGrp="1"/>
          </p:cNvSpPr>
          <p:nvPr>
            <p:ph type="subTitle" idx="3"/>
          </p:nvPr>
        </p:nvSpPr>
        <p:spPr>
          <a:xfrm flipH="1">
            <a:off x="4734875" y="3404726"/>
            <a:ext cx="31887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23"/>
          <p:cNvSpPr txBox="1">
            <a:spLocks noGrp="1"/>
          </p:cNvSpPr>
          <p:nvPr>
            <p:ph type="title" idx="4"/>
          </p:nvPr>
        </p:nvSpPr>
        <p:spPr>
          <a:xfrm>
            <a:off x="1508375" y="405215"/>
            <a:ext cx="6127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echnology design 1">
  <p:cSld name="CUSTOM_8">
    <p:spTree>
      <p:nvGrpSpPr>
        <p:cNvPr id="1" name="Shape 112"/>
        <p:cNvGrpSpPr/>
        <p:nvPr/>
      </p:nvGrpSpPr>
      <p:grpSpPr>
        <a:xfrm>
          <a:off x="0" y="0"/>
          <a:ext cx="0" cy="0"/>
          <a:chOff x="0" y="0"/>
          <a:chExt cx="0" cy="0"/>
        </a:xfrm>
      </p:grpSpPr>
      <p:sp>
        <p:nvSpPr>
          <p:cNvPr id="113" name="Google Shape;113;p24"/>
          <p:cNvSpPr txBox="1">
            <a:spLocks noGrp="1"/>
          </p:cNvSpPr>
          <p:nvPr>
            <p:ph type="ctrTitle"/>
          </p:nvPr>
        </p:nvSpPr>
        <p:spPr>
          <a:xfrm flipH="1">
            <a:off x="1806300" y="811850"/>
            <a:ext cx="12315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solidFill>
                  <a:schemeClr val="accent2"/>
                </a:solidFill>
              </a:defRPr>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14" name="Google Shape;114;p24"/>
          <p:cNvSpPr txBox="1">
            <a:spLocks noGrp="1"/>
          </p:cNvSpPr>
          <p:nvPr>
            <p:ph type="subTitle" idx="1"/>
          </p:nvPr>
        </p:nvSpPr>
        <p:spPr>
          <a:xfrm flipH="1">
            <a:off x="5962421" y="3157569"/>
            <a:ext cx="2337300" cy="110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echnology design 2">
  <p:cSld name="CUSTOM_9">
    <p:spTree>
      <p:nvGrpSpPr>
        <p:cNvPr id="1" name="Shape 115"/>
        <p:cNvGrpSpPr/>
        <p:nvPr/>
      </p:nvGrpSpPr>
      <p:grpSpPr>
        <a:xfrm>
          <a:off x="0" y="0"/>
          <a:ext cx="0" cy="0"/>
          <a:chOff x="0" y="0"/>
          <a:chExt cx="0" cy="0"/>
        </a:xfrm>
      </p:grpSpPr>
      <p:sp>
        <p:nvSpPr>
          <p:cNvPr id="116" name="Google Shape;116;p25"/>
          <p:cNvSpPr txBox="1">
            <a:spLocks noGrp="1"/>
          </p:cNvSpPr>
          <p:nvPr>
            <p:ph type="ctrTitle"/>
          </p:nvPr>
        </p:nvSpPr>
        <p:spPr>
          <a:xfrm>
            <a:off x="6186089" y="1344200"/>
            <a:ext cx="1230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accen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17" name="Google Shape;117;p25"/>
          <p:cNvSpPr txBox="1">
            <a:spLocks noGrp="1"/>
          </p:cNvSpPr>
          <p:nvPr>
            <p:ph type="subTitle" idx="1"/>
          </p:nvPr>
        </p:nvSpPr>
        <p:spPr>
          <a:xfrm>
            <a:off x="956050" y="3155550"/>
            <a:ext cx="2225400" cy="11076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10">
    <p:spTree>
      <p:nvGrpSpPr>
        <p:cNvPr id="1" name="Shape 118"/>
        <p:cNvGrpSpPr/>
        <p:nvPr/>
      </p:nvGrpSpPr>
      <p:grpSpPr>
        <a:xfrm>
          <a:off x="0" y="0"/>
          <a:ext cx="0" cy="0"/>
          <a:chOff x="0" y="0"/>
          <a:chExt cx="0" cy="0"/>
        </a:xfrm>
      </p:grpSpPr>
      <p:sp>
        <p:nvSpPr>
          <p:cNvPr id="119" name="Google Shape;119;p26"/>
          <p:cNvSpPr txBox="1">
            <a:spLocks noGrp="1"/>
          </p:cNvSpPr>
          <p:nvPr>
            <p:ph type="ctrTitle"/>
          </p:nvPr>
        </p:nvSpPr>
        <p:spPr>
          <a:xfrm flipH="1">
            <a:off x="1470125" y="-266025"/>
            <a:ext cx="64935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9600"/>
              <a:buNone/>
              <a:defRPr sz="4800">
                <a:solidFill>
                  <a:schemeClr val="accent2"/>
                </a:solidFill>
              </a:defRPr>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endParaRPr/>
          </a:p>
        </p:txBody>
      </p:sp>
      <p:sp>
        <p:nvSpPr>
          <p:cNvPr id="120" name="Google Shape;120;p26"/>
          <p:cNvSpPr txBox="1">
            <a:spLocks noGrp="1"/>
          </p:cNvSpPr>
          <p:nvPr>
            <p:ph type="subTitle" idx="1"/>
          </p:nvPr>
        </p:nvSpPr>
        <p:spPr>
          <a:xfrm flipH="1">
            <a:off x="3062301" y="1845302"/>
            <a:ext cx="32976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1"/>
                </a:solidFill>
              </a:defRPr>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21" name="Google Shape;121;p26"/>
          <p:cNvSpPr txBox="1"/>
          <p:nvPr/>
        </p:nvSpPr>
        <p:spPr>
          <a:xfrm>
            <a:off x="3072000" y="3938270"/>
            <a:ext cx="3000000" cy="670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000">
                <a:solidFill>
                  <a:schemeClr val="lt1"/>
                </a:solidFill>
                <a:latin typeface="Nunito Sans Light"/>
                <a:ea typeface="Nunito Sans Light"/>
                <a:cs typeface="Nunito Sans Light"/>
                <a:sym typeface="Nunito Sans Light"/>
              </a:rPr>
              <a:t>CREDITS: This presentation template was created by </a:t>
            </a:r>
            <a:r>
              <a:rPr lang="en" sz="1000">
                <a:solidFill>
                  <a:schemeClr val="lt1"/>
                </a:solidFill>
                <a:uFill>
                  <a:noFill/>
                </a:uFill>
                <a:latin typeface="Nunito Sans SemiBold"/>
                <a:ea typeface="Nunito Sans SemiBold"/>
                <a:cs typeface="Nunito Sans SemiBold"/>
                <a:sym typeface="Nunito Sans SemiBold"/>
                <a:hlinkClick r:id="rId2"/>
              </a:rPr>
              <a:t>Slidesgo</a:t>
            </a:r>
            <a:r>
              <a:rPr lang="en" sz="1000">
                <a:solidFill>
                  <a:schemeClr val="lt1"/>
                </a:solidFill>
                <a:latin typeface="Nunito Sans Light"/>
                <a:ea typeface="Nunito Sans Light"/>
                <a:cs typeface="Nunito Sans Light"/>
                <a:sym typeface="Nunito Sans Light"/>
              </a:rPr>
              <a:t>, including icons by </a:t>
            </a:r>
            <a:r>
              <a:rPr lang="en" sz="1000">
                <a:solidFill>
                  <a:schemeClr val="lt1"/>
                </a:solidFill>
                <a:uFill>
                  <a:noFill/>
                </a:uFill>
                <a:latin typeface="Nunito Sans SemiBold"/>
                <a:ea typeface="Nunito Sans SemiBold"/>
                <a:cs typeface="Nunito Sans SemiBold"/>
                <a:sym typeface="Nunito Sans SemiBold"/>
                <a:hlinkClick r:id="rId3"/>
              </a:rPr>
              <a:t>Flaticon</a:t>
            </a:r>
            <a:r>
              <a:rPr lang="en" sz="1000">
                <a:solidFill>
                  <a:schemeClr val="lt1"/>
                </a:solidFill>
                <a:latin typeface="Nunito Sans Light"/>
                <a:ea typeface="Nunito Sans Light"/>
                <a:cs typeface="Nunito Sans Light"/>
                <a:sym typeface="Nunito Sans Light"/>
              </a:rPr>
              <a:t>, and infographics &amp; images by </a:t>
            </a:r>
            <a:r>
              <a:rPr lang="en" sz="1000">
                <a:solidFill>
                  <a:schemeClr val="lt1"/>
                </a:solidFill>
                <a:uFill>
                  <a:noFill/>
                </a:uFill>
                <a:latin typeface="Nunito Sans SemiBold"/>
                <a:ea typeface="Nunito Sans SemiBold"/>
                <a:cs typeface="Nunito Sans SemiBold"/>
                <a:sym typeface="Nunito Sans SemiBold"/>
                <a:hlinkClick r:id="rId4"/>
              </a:rPr>
              <a:t>Freepik</a:t>
            </a:r>
            <a:endParaRPr>
              <a:solidFill>
                <a:schemeClr val="lt1"/>
              </a:solidFill>
              <a:latin typeface="Nunito Sans SemiBold"/>
              <a:ea typeface="Nunito Sans SemiBold"/>
              <a:cs typeface="Nunito Sans SemiBold"/>
              <a:sym typeface="Nunito Sans SemiBold"/>
            </a:endParaRPr>
          </a:p>
          <a:p>
            <a:pPr marL="0" lvl="0" indent="0" algn="ctr" rtl="0">
              <a:spcBef>
                <a:spcPts val="0"/>
              </a:spcBef>
              <a:spcAft>
                <a:spcPts val="0"/>
              </a:spcAft>
              <a:buNone/>
            </a:pPr>
            <a:endParaRPr>
              <a:solidFill>
                <a:schemeClr val="lt1"/>
              </a:solidFill>
              <a:latin typeface="Nunito Sans Light"/>
              <a:ea typeface="Nunito Sans Light"/>
              <a:cs typeface="Nunito Sans Light"/>
              <a:sym typeface="Nunito Sans Light"/>
            </a:endParaRPr>
          </a:p>
          <a:p>
            <a:pPr marL="0" lvl="0" indent="0" algn="ctr" rtl="0">
              <a:lnSpc>
                <a:spcPct val="115000"/>
              </a:lnSpc>
              <a:spcBef>
                <a:spcPts val="300"/>
              </a:spcBef>
              <a:spcAft>
                <a:spcPts val="0"/>
              </a:spcAft>
              <a:buNone/>
            </a:pPr>
            <a:endParaRPr sz="1000">
              <a:solidFill>
                <a:schemeClr val="lt1"/>
              </a:solidFill>
              <a:latin typeface="Nunito Sans Light"/>
              <a:ea typeface="Nunito Sans Light"/>
              <a:cs typeface="Nunito Sans Light"/>
              <a:sym typeface="Nunito Sans Light"/>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Resources">
  <p:cSld name="CUSTOM_15">
    <p:spTree>
      <p:nvGrpSpPr>
        <p:cNvPr id="1" name="Shape 122"/>
        <p:cNvGrpSpPr/>
        <p:nvPr/>
      </p:nvGrpSpPr>
      <p:grpSpPr>
        <a:xfrm>
          <a:off x="0" y="0"/>
          <a:ext cx="0" cy="0"/>
          <a:chOff x="0" y="0"/>
          <a:chExt cx="0" cy="0"/>
        </a:xfrm>
      </p:grpSpPr>
      <p:sp>
        <p:nvSpPr>
          <p:cNvPr id="123" name="Google Shape;123;p27"/>
          <p:cNvSpPr txBox="1">
            <a:spLocks noGrp="1"/>
          </p:cNvSpPr>
          <p:nvPr>
            <p:ph type="body" idx="1"/>
          </p:nvPr>
        </p:nvSpPr>
        <p:spPr>
          <a:xfrm>
            <a:off x="548050" y="1659650"/>
            <a:ext cx="3706500" cy="14760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Font typeface="Nunito Light"/>
              <a:buChar char="●"/>
              <a:defRPr/>
            </a:lvl1pPr>
            <a:lvl2pPr marL="914400" lvl="1" indent="-330200" algn="ctr" rtl="0">
              <a:spcBef>
                <a:spcPts val="1600"/>
              </a:spcBef>
              <a:spcAft>
                <a:spcPts val="0"/>
              </a:spcAft>
              <a:buSzPts val="1600"/>
              <a:buFont typeface="Nunito Light"/>
              <a:buChar char="○"/>
              <a:defRPr/>
            </a:lvl2pPr>
            <a:lvl3pPr marL="1371600" lvl="2" indent="-323850" algn="ctr" rtl="0">
              <a:spcBef>
                <a:spcPts val="1600"/>
              </a:spcBef>
              <a:spcAft>
                <a:spcPts val="0"/>
              </a:spcAft>
              <a:buSzPts val="1500"/>
              <a:buFont typeface="Nunito Light"/>
              <a:buChar char="■"/>
              <a:defRPr/>
            </a:lvl3pPr>
            <a:lvl4pPr marL="1828800" lvl="3" indent="-323850" algn="ctr" rtl="0">
              <a:spcBef>
                <a:spcPts val="1600"/>
              </a:spcBef>
              <a:spcAft>
                <a:spcPts val="0"/>
              </a:spcAft>
              <a:buSzPts val="1500"/>
              <a:buFont typeface="Nunito Light"/>
              <a:buChar char="●"/>
              <a:defRPr/>
            </a:lvl4pPr>
            <a:lvl5pPr marL="2286000" lvl="4" indent="-304800" algn="ctr" rtl="0">
              <a:spcBef>
                <a:spcPts val="1600"/>
              </a:spcBef>
              <a:spcAft>
                <a:spcPts val="0"/>
              </a:spcAft>
              <a:buSzPts val="1200"/>
              <a:buFont typeface="Nunito Light"/>
              <a:buChar char="○"/>
              <a:defRPr/>
            </a:lvl5pPr>
            <a:lvl6pPr marL="2743200" lvl="5" indent="-304800" algn="ctr" rtl="0">
              <a:spcBef>
                <a:spcPts val="1600"/>
              </a:spcBef>
              <a:spcAft>
                <a:spcPts val="0"/>
              </a:spcAft>
              <a:buSzPts val="1200"/>
              <a:buFont typeface="Nunito Light"/>
              <a:buChar char="■"/>
              <a:defRPr/>
            </a:lvl6pPr>
            <a:lvl7pPr marL="3200400" lvl="6" indent="-311150" algn="ctr" rtl="0">
              <a:spcBef>
                <a:spcPts val="1600"/>
              </a:spcBef>
              <a:spcAft>
                <a:spcPts val="0"/>
              </a:spcAft>
              <a:buSzPts val="1300"/>
              <a:buFont typeface="Nunito Light"/>
              <a:buChar char="●"/>
              <a:defRPr/>
            </a:lvl7pPr>
            <a:lvl8pPr marL="3657600" lvl="7" indent="-311150" algn="ctr" rtl="0">
              <a:spcBef>
                <a:spcPts val="1600"/>
              </a:spcBef>
              <a:spcAft>
                <a:spcPts val="0"/>
              </a:spcAft>
              <a:buSzPts val="1300"/>
              <a:buFont typeface="Nunito Light"/>
              <a:buChar char="○"/>
              <a:defRPr/>
            </a:lvl8pPr>
            <a:lvl9pPr marL="4114800" lvl="8" indent="-304800" algn="ctr" rtl="0">
              <a:spcBef>
                <a:spcPts val="1600"/>
              </a:spcBef>
              <a:spcAft>
                <a:spcPts val="1600"/>
              </a:spcAft>
              <a:buSzPts val="1200"/>
              <a:buFont typeface="Nunito Light"/>
              <a:buChar char="■"/>
              <a:defRPr/>
            </a:lvl9pPr>
          </a:lstStyle>
          <a:p>
            <a:endParaRPr/>
          </a:p>
        </p:txBody>
      </p:sp>
      <p:sp>
        <p:nvSpPr>
          <p:cNvPr id="124" name="Google Shape;124;p27"/>
          <p:cNvSpPr txBox="1">
            <a:spLocks noGrp="1"/>
          </p:cNvSpPr>
          <p:nvPr>
            <p:ph type="title"/>
          </p:nvPr>
        </p:nvSpPr>
        <p:spPr>
          <a:xfrm>
            <a:off x="2540350" y="405225"/>
            <a:ext cx="4063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5" name="Google Shape;125;p27"/>
          <p:cNvSpPr txBox="1">
            <a:spLocks noGrp="1"/>
          </p:cNvSpPr>
          <p:nvPr>
            <p:ph type="body" idx="2"/>
          </p:nvPr>
        </p:nvSpPr>
        <p:spPr>
          <a:xfrm>
            <a:off x="4717500" y="1659650"/>
            <a:ext cx="3706500" cy="14760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Font typeface="Nunito Light"/>
              <a:buChar char="●"/>
              <a:defRPr/>
            </a:lvl1pPr>
            <a:lvl2pPr marL="914400" lvl="1" indent="-330200" algn="ctr" rtl="0">
              <a:spcBef>
                <a:spcPts val="1600"/>
              </a:spcBef>
              <a:spcAft>
                <a:spcPts val="0"/>
              </a:spcAft>
              <a:buSzPts val="1600"/>
              <a:buFont typeface="Nunito Light"/>
              <a:buChar char="○"/>
              <a:defRPr/>
            </a:lvl2pPr>
            <a:lvl3pPr marL="1371600" lvl="2" indent="-323850" algn="ctr" rtl="0">
              <a:spcBef>
                <a:spcPts val="1600"/>
              </a:spcBef>
              <a:spcAft>
                <a:spcPts val="0"/>
              </a:spcAft>
              <a:buSzPts val="1500"/>
              <a:buFont typeface="Nunito Light"/>
              <a:buChar char="■"/>
              <a:defRPr/>
            </a:lvl3pPr>
            <a:lvl4pPr marL="1828800" lvl="3" indent="-323850" algn="ctr" rtl="0">
              <a:spcBef>
                <a:spcPts val="1600"/>
              </a:spcBef>
              <a:spcAft>
                <a:spcPts val="0"/>
              </a:spcAft>
              <a:buSzPts val="1500"/>
              <a:buFont typeface="Nunito Light"/>
              <a:buChar char="●"/>
              <a:defRPr/>
            </a:lvl4pPr>
            <a:lvl5pPr marL="2286000" lvl="4" indent="-304800" algn="ctr" rtl="0">
              <a:spcBef>
                <a:spcPts val="1600"/>
              </a:spcBef>
              <a:spcAft>
                <a:spcPts val="0"/>
              </a:spcAft>
              <a:buSzPts val="1200"/>
              <a:buFont typeface="Nunito Light"/>
              <a:buChar char="○"/>
              <a:defRPr/>
            </a:lvl5pPr>
            <a:lvl6pPr marL="2743200" lvl="5" indent="-304800" algn="ctr" rtl="0">
              <a:spcBef>
                <a:spcPts val="1600"/>
              </a:spcBef>
              <a:spcAft>
                <a:spcPts val="0"/>
              </a:spcAft>
              <a:buSzPts val="1200"/>
              <a:buFont typeface="Nunito Light"/>
              <a:buChar char="■"/>
              <a:defRPr/>
            </a:lvl6pPr>
            <a:lvl7pPr marL="3200400" lvl="6" indent="-311150" algn="ctr" rtl="0">
              <a:spcBef>
                <a:spcPts val="1600"/>
              </a:spcBef>
              <a:spcAft>
                <a:spcPts val="0"/>
              </a:spcAft>
              <a:buSzPts val="1300"/>
              <a:buFont typeface="Nunito Light"/>
              <a:buChar char="●"/>
              <a:defRPr/>
            </a:lvl7pPr>
            <a:lvl8pPr marL="3657600" lvl="7" indent="-311150" algn="ctr" rtl="0">
              <a:spcBef>
                <a:spcPts val="1600"/>
              </a:spcBef>
              <a:spcAft>
                <a:spcPts val="0"/>
              </a:spcAft>
              <a:buSzPts val="1300"/>
              <a:buFont typeface="Nunito Light"/>
              <a:buChar char="○"/>
              <a:defRPr/>
            </a:lvl8pPr>
            <a:lvl9pPr marL="4114800" lvl="8" indent="-304800" algn="ctr" rtl="0">
              <a:spcBef>
                <a:spcPts val="1600"/>
              </a:spcBef>
              <a:spcAft>
                <a:spcPts val="1600"/>
              </a:spcAft>
              <a:buSzPts val="1200"/>
              <a:buFont typeface="Nunito Light"/>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17">
    <p:spTree>
      <p:nvGrpSpPr>
        <p:cNvPr id="1" name="Shape 126"/>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CUSTOM">
    <p:spTree>
      <p:nvGrpSpPr>
        <p:cNvPr id="1" name="Shape 14"/>
        <p:cNvGrpSpPr/>
        <p:nvPr/>
      </p:nvGrpSpPr>
      <p:grpSpPr>
        <a:xfrm>
          <a:off x="0" y="0"/>
          <a:ext cx="0" cy="0"/>
          <a:chOff x="0" y="0"/>
          <a:chExt cx="0" cy="0"/>
        </a:xfrm>
      </p:grpSpPr>
      <p:sp>
        <p:nvSpPr>
          <p:cNvPr id="15" name="Google Shape;15;p4"/>
          <p:cNvSpPr txBox="1">
            <a:spLocks noGrp="1"/>
          </p:cNvSpPr>
          <p:nvPr>
            <p:ph type="ctrTitle"/>
          </p:nvPr>
        </p:nvSpPr>
        <p:spPr>
          <a:xfrm flipH="1">
            <a:off x="3312648" y="3252750"/>
            <a:ext cx="2555400" cy="67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atin typeface="Nunito Sans Light"/>
                <a:ea typeface="Nunito Sans Light"/>
                <a:cs typeface="Nunito Sans Light"/>
                <a:sym typeface="Nunito Sans Light"/>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endParaRPr/>
          </a:p>
        </p:txBody>
      </p:sp>
      <p:sp>
        <p:nvSpPr>
          <p:cNvPr id="16" name="Google Shape;16;p4"/>
          <p:cNvSpPr txBox="1">
            <a:spLocks noGrp="1"/>
          </p:cNvSpPr>
          <p:nvPr>
            <p:ph type="subTitle" idx="1"/>
          </p:nvPr>
        </p:nvSpPr>
        <p:spPr>
          <a:xfrm flipH="1">
            <a:off x="2126299" y="1603350"/>
            <a:ext cx="4928100" cy="1268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accent2"/>
                </a:solidFill>
                <a:latin typeface="Life Savers ExtraBold"/>
                <a:ea typeface="Life Savers ExtraBold"/>
                <a:cs typeface="Life Savers ExtraBold"/>
                <a:sym typeface="Life Savers ExtraBold"/>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Headline 1">
  <p:cSld name="CUSTOM_1">
    <p:spTree>
      <p:nvGrpSpPr>
        <p:cNvPr id="1" name="Shape 17"/>
        <p:cNvGrpSpPr/>
        <p:nvPr/>
      </p:nvGrpSpPr>
      <p:grpSpPr>
        <a:xfrm>
          <a:off x="0" y="0"/>
          <a:ext cx="0" cy="0"/>
          <a:chOff x="0" y="0"/>
          <a:chExt cx="0" cy="0"/>
        </a:xfrm>
      </p:grpSpPr>
      <p:sp>
        <p:nvSpPr>
          <p:cNvPr id="18" name="Google Shape;18;p5"/>
          <p:cNvSpPr txBox="1">
            <a:spLocks noGrp="1"/>
          </p:cNvSpPr>
          <p:nvPr>
            <p:ph type="ctrTitle"/>
          </p:nvPr>
        </p:nvSpPr>
        <p:spPr>
          <a:xfrm>
            <a:off x="4946727" y="2094350"/>
            <a:ext cx="27477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19" name="Google Shape;19;p5"/>
          <p:cNvSpPr txBox="1">
            <a:spLocks noGrp="1"/>
          </p:cNvSpPr>
          <p:nvPr>
            <p:ph type="subTitle" idx="1"/>
          </p:nvPr>
        </p:nvSpPr>
        <p:spPr>
          <a:xfrm>
            <a:off x="4946728" y="2555800"/>
            <a:ext cx="22941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0" name="Google Shape;20;p5"/>
          <p:cNvSpPr txBox="1">
            <a:spLocks noGrp="1"/>
          </p:cNvSpPr>
          <p:nvPr>
            <p:ph type="title" idx="2" hasCustomPrompt="1"/>
          </p:nvPr>
        </p:nvSpPr>
        <p:spPr>
          <a:xfrm>
            <a:off x="2277728" y="2282803"/>
            <a:ext cx="17538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5500"/>
            </a:lvl1pPr>
            <a:lvl2pPr lvl="1"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6"/>
          <p:cNvSpPr txBox="1">
            <a:spLocks noGrp="1"/>
          </p:cNvSpPr>
          <p:nvPr>
            <p:ph type="body" idx="1"/>
          </p:nvPr>
        </p:nvSpPr>
        <p:spPr>
          <a:xfrm>
            <a:off x="1917900" y="2211000"/>
            <a:ext cx="5308200" cy="14760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Font typeface="Nunito Light"/>
              <a:buChar char="●"/>
              <a:defRPr/>
            </a:lvl1pPr>
            <a:lvl2pPr marL="914400" lvl="1" indent="-330200" rtl="0">
              <a:spcBef>
                <a:spcPts val="1600"/>
              </a:spcBef>
              <a:spcAft>
                <a:spcPts val="0"/>
              </a:spcAft>
              <a:buSzPts val="1600"/>
              <a:buFont typeface="Nunito Light"/>
              <a:buChar char="○"/>
              <a:defRPr/>
            </a:lvl2pPr>
            <a:lvl3pPr marL="1371600" lvl="2" indent="-323850" rtl="0">
              <a:spcBef>
                <a:spcPts val="1600"/>
              </a:spcBef>
              <a:spcAft>
                <a:spcPts val="0"/>
              </a:spcAft>
              <a:buSzPts val="1500"/>
              <a:buFont typeface="Nunito Light"/>
              <a:buChar char="■"/>
              <a:defRPr/>
            </a:lvl3pPr>
            <a:lvl4pPr marL="1828800" lvl="3" indent="-323850" rtl="0">
              <a:spcBef>
                <a:spcPts val="1600"/>
              </a:spcBef>
              <a:spcAft>
                <a:spcPts val="0"/>
              </a:spcAft>
              <a:buSzPts val="1500"/>
              <a:buFont typeface="Nunito Light"/>
              <a:buChar char="●"/>
              <a:defRPr/>
            </a:lvl4pPr>
            <a:lvl5pPr marL="2286000" lvl="4" indent="-304800" rtl="0">
              <a:spcBef>
                <a:spcPts val="1600"/>
              </a:spcBef>
              <a:spcAft>
                <a:spcPts val="0"/>
              </a:spcAft>
              <a:buSzPts val="1200"/>
              <a:buFont typeface="Nunito Light"/>
              <a:buChar char="○"/>
              <a:defRPr/>
            </a:lvl5pPr>
            <a:lvl6pPr marL="2743200" lvl="5" indent="-304800" rtl="0">
              <a:spcBef>
                <a:spcPts val="1600"/>
              </a:spcBef>
              <a:spcAft>
                <a:spcPts val="0"/>
              </a:spcAft>
              <a:buSzPts val="1200"/>
              <a:buFont typeface="Nunito Light"/>
              <a:buChar char="■"/>
              <a:defRPr/>
            </a:lvl6pPr>
            <a:lvl7pPr marL="3200400" lvl="6" indent="-311150" rtl="0">
              <a:spcBef>
                <a:spcPts val="1600"/>
              </a:spcBef>
              <a:spcAft>
                <a:spcPts val="0"/>
              </a:spcAft>
              <a:buSzPts val="1300"/>
              <a:buFont typeface="Nunito Light"/>
              <a:buChar char="●"/>
              <a:defRPr/>
            </a:lvl7pPr>
            <a:lvl8pPr marL="3657600" lvl="7" indent="-311150" rtl="0">
              <a:spcBef>
                <a:spcPts val="1600"/>
              </a:spcBef>
              <a:spcAft>
                <a:spcPts val="0"/>
              </a:spcAft>
              <a:buSzPts val="1300"/>
              <a:buFont typeface="Nunito Light"/>
              <a:buChar char="○"/>
              <a:defRPr/>
            </a:lvl8pPr>
            <a:lvl9pPr marL="4114800" lvl="8" indent="-304800" rtl="0">
              <a:spcBef>
                <a:spcPts val="1600"/>
              </a:spcBef>
              <a:spcAft>
                <a:spcPts val="1600"/>
              </a:spcAft>
              <a:buSzPts val="1200"/>
              <a:buFont typeface="Nunito Light"/>
              <a:buChar char="■"/>
              <a:defRPr/>
            </a:lvl9pPr>
          </a:lstStyle>
          <a:p>
            <a:endParaRPr/>
          </a:p>
        </p:txBody>
      </p:sp>
      <p:sp>
        <p:nvSpPr>
          <p:cNvPr id="23" name="Google Shape;23;p6"/>
          <p:cNvSpPr txBox="1">
            <a:spLocks noGrp="1"/>
          </p:cNvSpPr>
          <p:nvPr>
            <p:ph type="title"/>
          </p:nvPr>
        </p:nvSpPr>
        <p:spPr>
          <a:xfrm>
            <a:off x="2540350" y="405225"/>
            <a:ext cx="4063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7"/>
          <p:cNvSpPr txBox="1">
            <a:spLocks noGrp="1"/>
          </p:cNvSpPr>
          <p:nvPr>
            <p:ph type="ctrTitle"/>
          </p:nvPr>
        </p:nvSpPr>
        <p:spPr>
          <a:xfrm flipH="1">
            <a:off x="1764275" y="1813549"/>
            <a:ext cx="19167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26" name="Google Shape;26;p7"/>
          <p:cNvSpPr txBox="1">
            <a:spLocks noGrp="1"/>
          </p:cNvSpPr>
          <p:nvPr>
            <p:ph type="subTitle" idx="1"/>
          </p:nvPr>
        </p:nvSpPr>
        <p:spPr>
          <a:xfrm flipH="1">
            <a:off x="1764350" y="2414125"/>
            <a:ext cx="2363700" cy="174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 name="Google Shape;27;p7"/>
          <p:cNvSpPr txBox="1">
            <a:spLocks noGrp="1"/>
          </p:cNvSpPr>
          <p:nvPr>
            <p:ph type="ctrTitle" idx="2"/>
          </p:nvPr>
        </p:nvSpPr>
        <p:spPr>
          <a:xfrm flipH="1">
            <a:off x="5463000" y="1813549"/>
            <a:ext cx="19167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28" name="Google Shape;28;p7"/>
          <p:cNvSpPr txBox="1">
            <a:spLocks noGrp="1"/>
          </p:cNvSpPr>
          <p:nvPr>
            <p:ph type="subTitle" idx="3"/>
          </p:nvPr>
        </p:nvSpPr>
        <p:spPr>
          <a:xfrm flipH="1">
            <a:off x="5016000" y="2414125"/>
            <a:ext cx="2363700" cy="174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 name="Google Shape;29;p7"/>
          <p:cNvSpPr txBox="1">
            <a:spLocks noGrp="1"/>
          </p:cNvSpPr>
          <p:nvPr>
            <p:ph type="title" idx="4"/>
          </p:nvPr>
        </p:nvSpPr>
        <p:spPr>
          <a:xfrm>
            <a:off x="2699650" y="405225"/>
            <a:ext cx="374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30"/>
        <p:cNvGrpSpPr/>
        <p:nvPr/>
      </p:nvGrpSpPr>
      <p:grpSpPr>
        <a:xfrm>
          <a:off x="0" y="0"/>
          <a:ext cx="0" cy="0"/>
          <a:chOff x="0" y="0"/>
          <a:chExt cx="0" cy="0"/>
        </a:xfrm>
      </p:grpSpPr>
      <p:sp>
        <p:nvSpPr>
          <p:cNvPr id="31" name="Google Shape;31;p8"/>
          <p:cNvSpPr txBox="1">
            <a:spLocks noGrp="1"/>
          </p:cNvSpPr>
          <p:nvPr>
            <p:ph type="ctrTitle"/>
          </p:nvPr>
        </p:nvSpPr>
        <p:spPr>
          <a:xfrm flipH="1">
            <a:off x="889500" y="3210282"/>
            <a:ext cx="2195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2" name="Google Shape;32;p8"/>
          <p:cNvSpPr txBox="1">
            <a:spLocks noGrp="1"/>
          </p:cNvSpPr>
          <p:nvPr>
            <p:ph type="subTitle" idx="1"/>
          </p:nvPr>
        </p:nvSpPr>
        <p:spPr>
          <a:xfrm flipH="1">
            <a:off x="889475" y="3671716"/>
            <a:ext cx="2195400" cy="133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33" name="Google Shape;33;p8"/>
          <p:cNvSpPr txBox="1">
            <a:spLocks noGrp="1"/>
          </p:cNvSpPr>
          <p:nvPr>
            <p:ph type="ctrTitle" idx="2"/>
          </p:nvPr>
        </p:nvSpPr>
        <p:spPr>
          <a:xfrm flipH="1">
            <a:off x="3480075" y="2676882"/>
            <a:ext cx="2195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4" name="Google Shape;34;p8"/>
          <p:cNvSpPr txBox="1">
            <a:spLocks noGrp="1"/>
          </p:cNvSpPr>
          <p:nvPr>
            <p:ph type="subTitle" idx="3"/>
          </p:nvPr>
        </p:nvSpPr>
        <p:spPr>
          <a:xfrm flipH="1">
            <a:off x="3402025" y="3138316"/>
            <a:ext cx="2195400" cy="133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35" name="Google Shape;35;p8"/>
          <p:cNvSpPr txBox="1">
            <a:spLocks noGrp="1"/>
          </p:cNvSpPr>
          <p:nvPr>
            <p:ph type="ctrTitle" idx="4"/>
          </p:nvPr>
        </p:nvSpPr>
        <p:spPr>
          <a:xfrm flipH="1">
            <a:off x="6071872" y="3210282"/>
            <a:ext cx="2195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solidFill>
                  <a:schemeClr val="accent2"/>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6" name="Google Shape;36;p8"/>
          <p:cNvSpPr txBox="1">
            <a:spLocks noGrp="1"/>
          </p:cNvSpPr>
          <p:nvPr>
            <p:ph type="subTitle" idx="5"/>
          </p:nvPr>
        </p:nvSpPr>
        <p:spPr>
          <a:xfrm flipH="1">
            <a:off x="6071847" y="3671716"/>
            <a:ext cx="2195400" cy="133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37" name="Google Shape;37;p8"/>
          <p:cNvSpPr txBox="1">
            <a:spLocks noGrp="1"/>
          </p:cNvSpPr>
          <p:nvPr>
            <p:ph type="title" idx="6"/>
          </p:nvPr>
        </p:nvSpPr>
        <p:spPr>
          <a:xfrm>
            <a:off x="2642875" y="405225"/>
            <a:ext cx="3858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itle and image">
  <p:cSld name="CUSTOM_3">
    <p:spTree>
      <p:nvGrpSpPr>
        <p:cNvPr id="1" name="Shape 38"/>
        <p:cNvGrpSpPr/>
        <p:nvPr/>
      </p:nvGrpSpPr>
      <p:grpSpPr>
        <a:xfrm>
          <a:off x="0" y="0"/>
          <a:ext cx="0" cy="0"/>
          <a:chOff x="0" y="0"/>
          <a:chExt cx="0" cy="0"/>
        </a:xfrm>
      </p:grpSpPr>
      <p:sp>
        <p:nvSpPr>
          <p:cNvPr id="39" name="Google Shape;39;p9"/>
          <p:cNvSpPr txBox="1">
            <a:spLocks noGrp="1"/>
          </p:cNvSpPr>
          <p:nvPr>
            <p:ph type="ctrTitle"/>
          </p:nvPr>
        </p:nvSpPr>
        <p:spPr>
          <a:xfrm flipH="1">
            <a:off x="4720024" y="2368800"/>
            <a:ext cx="3377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solidFill>
                  <a:schemeClr val="accen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9"/>
          <p:cNvSpPr txBox="1">
            <a:spLocks noGrp="1"/>
          </p:cNvSpPr>
          <p:nvPr>
            <p:ph type="subTitle" idx="1"/>
          </p:nvPr>
        </p:nvSpPr>
        <p:spPr>
          <a:xfrm flipH="1">
            <a:off x="5311104" y="3052410"/>
            <a:ext cx="2195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words">
  <p:cSld name="CUSTOM_5">
    <p:spTree>
      <p:nvGrpSpPr>
        <p:cNvPr id="1" name="Shape 41"/>
        <p:cNvGrpSpPr/>
        <p:nvPr/>
      </p:nvGrpSpPr>
      <p:grpSpPr>
        <a:xfrm>
          <a:off x="0" y="0"/>
          <a:ext cx="0" cy="0"/>
          <a:chOff x="0" y="0"/>
          <a:chExt cx="0" cy="0"/>
        </a:xfrm>
      </p:grpSpPr>
      <p:sp>
        <p:nvSpPr>
          <p:cNvPr id="42" name="Google Shape;42;p10"/>
          <p:cNvSpPr txBox="1">
            <a:spLocks noGrp="1"/>
          </p:cNvSpPr>
          <p:nvPr>
            <p:ph type="ctrTitle"/>
          </p:nvPr>
        </p:nvSpPr>
        <p:spPr>
          <a:xfrm flipH="1">
            <a:off x="2661300" y="1683300"/>
            <a:ext cx="3821400" cy="1777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Life Savers ExtraBold"/>
              <a:buNone/>
              <a:defRPr sz="2800">
                <a:solidFill>
                  <a:schemeClr val="lt1"/>
                </a:solidFill>
                <a:latin typeface="Life Savers ExtraBold"/>
                <a:ea typeface="Life Savers ExtraBold"/>
                <a:cs typeface="Life Savers ExtraBold"/>
                <a:sym typeface="Life Savers ExtraBold"/>
              </a:defRPr>
            </a:lvl1pPr>
            <a:lvl2pPr lvl="1">
              <a:spcBef>
                <a:spcPts val="0"/>
              </a:spcBef>
              <a:spcAft>
                <a:spcPts val="0"/>
              </a:spcAft>
              <a:buClr>
                <a:schemeClr val="lt1"/>
              </a:buClr>
              <a:buSzPts val="2800"/>
              <a:buFont typeface="Life Savers ExtraBold"/>
              <a:buNone/>
              <a:defRPr sz="2800">
                <a:solidFill>
                  <a:schemeClr val="lt1"/>
                </a:solidFill>
                <a:latin typeface="Life Savers ExtraBold"/>
                <a:ea typeface="Life Savers ExtraBold"/>
                <a:cs typeface="Life Savers ExtraBold"/>
                <a:sym typeface="Life Savers ExtraBold"/>
              </a:defRPr>
            </a:lvl2pPr>
            <a:lvl3pPr lvl="2">
              <a:spcBef>
                <a:spcPts val="0"/>
              </a:spcBef>
              <a:spcAft>
                <a:spcPts val="0"/>
              </a:spcAft>
              <a:buClr>
                <a:schemeClr val="lt1"/>
              </a:buClr>
              <a:buSzPts val="2800"/>
              <a:buFont typeface="Life Savers ExtraBold"/>
              <a:buNone/>
              <a:defRPr sz="2800">
                <a:solidFill>
                  <a:schemeClr val="lt1"/>
                </a:solidFill>
                <a:latin typeface="Life Savers ExtraBold"/>
                <a:ea typeface="Life Savers ExtraBold"/>
                <a:cs typeface="Life Savers ExtraBold"/>
                <a:sym typeface="Life Savers ExtraBold"/>
              </a:defRPr>
            </a:lvl3pPr>
            <a:lvl4pPr lvl="3">
              <a:spcBef>
                <a:spcPts val="0"/>
              </a:spcBef>
              <a:spcAft>
                <a:spcPts val="0"/>
              </a:spcAft>
              <a:buClr>
                <a:schemeClr val="lt1"/>
              </a:buClr>
              <a:buSzPts val="2800"/>
              <a:buFont typeface="Life Savers ExtraBold"/>
              <a:buNone/>
              <a:defRPr sz="2800">
                <a:solidFill>
                  <a:schemeClr val="lt1"/>
                </a:solidFill>
                <a:latin typeface="Life Savers ExtraBold"/>
                <a:ea typeface="Life Savers ExtraBold"/>
                <a:cs typeface="Life Savers ExtraBold"/>
                <a:sym typeface="Life Savers ExtraBold"/>
              </a:defRPr>
            </a:lvl4pPr>
            <a:lvl5pPr lvl="4">
              <a:spcBef>
                <a:spcPts val="0"/>
              </a:spcBef>
              <a:spcAft>
                <a:spcPts val="0"/>
              </a:spcAft>
              <a:buClr>
                <a:schemeClr val="lt1"/>
              </a:buClr>
              <a:buSzPts val="2800"/>
              <a:buFont typeface="Life Savers ExtraBold"/>
              <a:buNone/>
              <a:defRPr sz="2800">
                <a:solidFill>
                  <a:schemeClr val="lt1"/>
                </a:solidFill>
                <a:latin typeface="Life Savers ExtraBold"/>
                <a:ea typeface="Life Savers ExtraBold"/>
                <a:cs typeface="Life Savers ExtraBold"/>
                <a:sym typeface="Life Savers ExtraBold"/>
              </a:defRPr>
            </a:lvl5pPr>
            <a:lvl6pPr lvl="5">
              <a:spcBef>
                <a:spcPts val="0"/>
              </a:spcBef>
              <a:spcAft>
                <a:spcPts val="0"/>
              </a:spcAft>
              <a:buClr>
                <a:schemeClr val="lt1"/>
              </a:buClr>
              <a:buSzPts val="2800"/>
              <a:buFont typeface="Life Savers ExtraBold"/>
              <a:buNone/>
              <a:defRPr sz="2800">
                <a:solidFill>
                  <a:schemeClr val="lt1"/>
                </a:solidFill>
                <a:latin typeface="Life Savers ExtraBold"/>
                <a:ea typeface="Life Savers ExtraBold"/>
                <a:cs typeface="Life Savers ExtraBold"/>
                <a:sym typeface="Life Savers ExtraBold"/>
              </a:defRPr>
            </a:lvl6pPr>
            <a:lvl7pPr lvl="6">
              <a:spcBef>
                <a:spcPts val="0"/>
              </a:spcBef>
              <a:spcAft>
                <a:spcPts val="0"/>
              </a:spcAft>
              <a:buClr>
                <a:schemeClr val="lt1"/>
              </a:buClr>
              <a:buSzPts val="2800"/>
              <a:buFont typeface="Life Savers ExtraBold"/>
              <a:buNone/>
              <a:defRPr sz="2800">
                <a:solidFill>
                  <a:schemeClr val="lt1"/>
                </a:solidFill>
                <a:latin typeface="Life Savers ExtraBold"/>
                <a:ea typeface="Life Savers ExtraBold"/>
                <a:cs typeface="Life Savers ExtraBold"/>
                <a:sym typeface="Life Savers ExtraBold"/>
              </a:defRPr>
            </a:lvl7pPr>
            <a:lvl8pPr lvl="7">
              <a:spcBef>
                <a:spcPts val="0"/>
              </a:spcBef>
              <a:spcAft>
                <a:spcPts val="0"/>
              </a:spcAft>
              <a:buClr>
                <a:schemeClr val="lt1"/>
              </a:buClr>
              <a:buSzPts val="2800"/>
              <a:buFont typeface="Life Savers ExtraBold"/>
              <a:buNone/>
              <a:defRPr sz="2800">
                <a:solidFill>
                  <a:schemeClr val="lt1"/>
                </a:solidFill>
                <a:latin typeface="Life Savers ExtraBold"/>
                <a:ea typeface="Life Savers ExtraBold"/>
                <a:cs typeface="Life Savers ExtraBold"/>
                <a:sym typeface="Life Savers ExtraBold"/>
              </a:defRPr>
            </a:lvl8pPr>
            <a:lvl9pPr lvl="8">
              <a:spcBef>
                <a:spcPts val="0"/>
              </a:spcBef>
              <a:spcAft>
                <a:spcPts val="0"/>
              </a:spcAft>
              <a:buClr>
                <a:schemeClr val="lt1"/>
              </a:buClr>
              <a:buSzPts val="2800"/>
              <a:buFont typeface="Life Savers ExtraBold"/>
              <a:buNone/>
              <a:defRPr sz="2800">
                <a:solidFill>
                  <a:schemeClr val="lt1"/>
                </a:solidFill>
                <a:latin typeface="Life Savers ExtraBold"/>
                <a:ea typeface="Life Savers ExtraBold"/>
                <a:cs typeface="Life Savers ExtraBold"/>
                <a:sym typeface="Life Savers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1"/>
              </a:buClr>
              <a:buSzPts val="1200"/>
              <a:buFont typeface="Nunito Sans Light"/>
              <a:buChar char="●"/>
              <a:defRPr sz="1200">
                <a:solidFill>
                  <a:schemeClr val="lt1"/>
                </a:solidFill>
                <a:latin typeface="Nunito Sans Light"/>
                <a:ea typeface="Nunito Sans Light"/>
                <a:cs typeface="Nunito Sans Light"/>
                <a:sym typeface="Nunito Sans Light"/>
              </a:defRPr>
            </a:lvl1pPr>
            <a:lvl2pPr marL="914400" lvl="1" indent="-304800">
              <a:lnSpc>
                <a:spcPct val="115000"/>
              </a:lnSpc>
              <a:spcBef>
                <a:spcPts val="1600"/>
              </a:spcBef>
              <a:spcAft>
                <a:spcPts val="0"/>
              </a:spcAft>
              <a:buClr>
                <a:schemeClr val="lt1"/>
              </a:buClr>
              <a:buSzPts val="1200"/>
              <a:buFont typeface="Nunito Sans Light"/>
              <a:buChar char="○"/>
              <a:defRPr sz="1200">
                <a:solidFill>
                  <a:schemeClr val="lt1"/>
                </a:solidFill>
                <a:latin typeface="Nunito Sans Light"/>
                <a:ea typeface="Nunito Sans Light"/>
                <a:cs typeface="Nunito Sans Light"/>
                <a:sym typeface="Nunito Sans Light"/>
              </a:defRPr>
            </a:lvl2pPr>
            <a:lvl3pPr marL="1371600" lvl="2" indent="-304800">
              <a:lnSpc>
                <a:spcPct val="115000"/>
              </a:lnSpc>
              <a:spcBef>
                <a:spcPts val="1600"/>
              </a:spcBef>
              <a:spcAft>
                <a:spcPts val="0"/>
              </a:spcAft>
              <a:buClr>
                <a:schemeClr val="lt1"/>
              </a:buClr>
              <a:buSzPts val="1200"/>
              <a:buFont typeface="Nunito Sans Light"/>
              <a:buChar char="■"/>
              <a:defRPr sz="1200">
                <a:solidFill>
                  <a:schemeClr val="lt1"/>
                </a:solidFill>
                <a:latin typeface="Nunito Sans Light"/>
                <a:ea typeface="Nunito Sans Light"/>
                <a:cs typeface="Nunito Sans Light"/>
                <a:sym typeface="Nunito Sans Light"/>
              </a:defRPr>
            </a:lvl3pPr>
            <a:lvl4pPr marL="1828800" lvl="3" indent="-304800">
              <a:lnSpc>
                <a:spcPct val="115000"/>
              </a:lnSpc>
              <a:spcBef>
                <a:spcPts val="1600"/>
              </a:spcBef>
              <a:spcAft>
                <a:spcPts val="0"/>
              </a:spcAft>
              <a:buClr>
                <a:schemeClr val="lt1"/>
              </a:buClr>
              <a:buSzPts val="1200"/>
              <a:buFont typeface="Nunito Sans Light"/>
              <a:buChar char="●"/>
              <a:defRPr sz="1200">
                <a:solidFill>
                  <a:schemeClr val="lt1"/>
                </a:solidFill>
                <a:latin typeface="Nunito Sans Light"/>
                <a:ea typeface="Nunito Sans Light"/>
                <a:cs typeface="Nunito Sans Light"/>
                <a:sym typeface="Nunito Sans Light"/>
              </a:defRPr>
            </a:lvl4pPr>
            <a:lvl5pPr marL="2286000" lvl="4" indent="-304800">
              <a:lnSpc>
                <a:spcPct val="115000"/>
              </a:lnSpc>
              <a:spcBef>
                <a:spcPts val="1600"/>
              </a:spcBef>
              <a:spcAft>
                <a:spcPts val="0"/>
              </a:spcAft>
              <a:buClr>
                <a:schemeClr val="lt1"/>
              </a:buClr>
              <a:buSzPts val="1200"/>
              <a:buFont typeface="Nunito Sans Light"/>
              <a:buChar char="○"/>
              <a:defRPr sz="1200">
                <a:solidFill>
                  <a:schemeClr val="lt1"/>
                </a:solidFill>
                <a:latin typeface="Nunito Sans Light"/>
                <a:ea typeface="Nunito Sans Light"/>
                <a:cs typeface="Nunito Sans Light"/>
                <a:sym typeface="Nunito Sans Light"/>
              </a:defRPr>
            </a:lvl5pPr>
            <a:lvl6pPr marL="2743200" lvl="5" indent="-304800">
              <a:lnSpc>
                <a:spcPct val="115000"/>
              </a:lnSpc>
              <a:spcBef>
                <a:spcPts val="1600"/>
              </a:spcBef>
              <a:spcAft>
                <a:spcPts val="0"/>
              </a:spcAft>
              <a:buClr>
                <a:schemeClr val="lt1"/>
              </a:buClr>
              <a:buSzPts val="1200"/>
              <a:buFont typeface="Nunito Sans Light"/>
              <a:buChar char="■"/>
              <a:defRPr sz="1200">
                <a:solidFill>
                  <a:schemeClr val="lt1"/>
                </a:solidFill>
                <a:latin typeface="Nunito Sans Light"/>
                <a:ea typeface="Nunito Sans Light"/>
                <a:cs typeface="Nunito Sans Light"/>
                <a:sym typeface="Nunito Sans Light"/>
              </a:defRPr>
            </a:lvl6pPr>
            <a:lvl7pPr marL="3200400" lvl="6" indent="-304800">
              <a:lnSpc>
                <a:spcPct val="115000"/>
              </a:lnSpc>
              <a:spcBef>
                <a:spcPts val="1600"/>
              </a:spcBef>
              <a:spcAft>
                <a:spcPts val="0"/>
              </a:spcAft>
              <a:buClr>
                <a:schemeClr val="lt1"/>
              </a:buClr>
              <a:buSzPts val="1200"/>
              <a:buFont typeface="Nunito Sans Light"/>
              <a:buChar char="●"/>
              <a:defRPr sz="1200">
                <a:solidFill>
                  <a:schemeClr val="lt1"/>
                </a:solidFill>
                <a:latin typeface="Nunito Sans Light"/>
                <a:ea typeface="Nunito Sans Light"/>
                <a:cs typeface="Nunito Sans Light"/>
                <a:sym typeface="Nunito Sans Light"/>
              </a:defRPr>
            </a:lvl7pPr>
            <a:lvl8pPr marL="3657600" lvl="7" indent="-304800">
              <a:lnSpc>
                <a:spcPct val="115000"/>
              </a:lnSpc>
              <a:spcBef>
                <a:spcPts val="1600"/>
              </a:spcBef>
              <a:spcAft>
                <a:spcPts val="0"/>
              </a:spcAft>
              <a:buClr>
                <a:schemeClr val="lt1"/>
              </a:buClr>
              <a:buSzPts val="1200"/>
              <a:buFont typeface="Nunito Sans Light"/>
              <a:buChar char="○"/>
              <a:defRPr sz="1200">
                <a:solidFill>
                  <a:schemeClr val="lt1"/>
                </a:solidFill>
                <a:latin typeface="Nunito Sans Light"/>
                <a:ea typeface="Nunito Sans Light"/>
                <a:cs typeface="Nunito Sans Light"/>
                <a:sym typeface="Nunito Sans Light"/>
              </a:defRPr>
            </a:lvl8pPr>
            <a:lvl9pPr marL="4114800" lvl="8" indent="-304800">
              <a:lnSpc>
                <a:spcPct val="115000"/>
              </a:lnSpc>
              <a:spcBef>
                <a:spcPts val="1600"/>
              </a:spcBef>
              <a:spcAft>
                <a:spcPts val="1600"/>
              </a:spcAft>
              <a:buClr>
                <a:schemeClr val="lt1"/>
              </a:buClr>
              <a:buSzPts val="1200"/>
              <a:buFont typeface="Nunito Sans Light"/>
              <a:buChar char="■"/>
              <a:defRPr sz="1200">
                <a:solidFill>
                  <a:schemeClr val="lt1"/>
                </a:solidFill>
                <a:latin typeface="Nunito Sans Light"/>
                <a:ea typeface="Nunito Sans Light"/>
                <a:cs typeface="Nunito Sans Light"/>
                <a:sym typeface="Nunito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8"/>
        <p:cNvGrpSpPr/>
        <p:nvPr/>
      </p:nvGrpSpPr>
      <p:grpSpPr>
        <a:xfrm>
          <a:off x="0" y="0"/>
          <a:ext cx="0" cy="0"/>
          <a:chOff x="0" y="0"/>
          <a:chExt cx="0" cy="0"/>
        </a:xfrm>
      </p:grpSpPr>
      <p:sp>
        <p:nvSpPr>
          <p:cNvPr id="129" name="Google Shape;129;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0" name="Google Shape;130;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jdeNH_EgsHdCIho-WZ-MUQq9qwoks0KBkV6s3rwg9E4/copy" TargetMode="External"/><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jdeNH_EgsHdCIho-WZ-MUQq9qwoks0KBkV6s3rwg9E4/copy" TargetMode="External"/><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slide" Target="slide35.xml"/><Relationship Id="rId3" Type="http://schemas.openxmlformats.org/officeDocument/2006/relationships/hyperlink" Target="http://bit.ly/2Tynxth" TargetMode="External"/><Relationship Id="rId7" Type="http://schemas.openxmlformats.org/officeDocument/2006/relationships/slide" Target="slide32.xml"/><Relationship Id="rId12" Type="http://schemas.openxmlformats.org/officeDocument/2006/relationships/slide" Target="slide40.xml"/><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slide" Target="slide33.xml"/><Relationship Id="rId11" Type="http://schemas.openxmlformats.org/officeDocument/2006/relationships/slide" Target="slide38.xml"/><Relationship Id="rId5" Type="http://schemas.openxmlformats.org/officeDocument/2006/relationships/hyperlink" Target="http://bit.ly/33VAFh3" TargetMode="External"/><Relationship Id="rId10" Type="http://schemas.openxmlformats.org/officeDocument/2006/relationships/slide" Target="slide37.xml"/><Relationship Id="rId4" Type="http://schemas.openxmlformats.org/officeDocument/2006/relationships/hyperlink" Target="http://bit.ly/30B07Gq" TargetMode="External"/><Relationship Id="rId9" Type="http://schemas.openxmlformats.org/officeDocument/2006/relationships/slide" Target="slide3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vector/round-flat-design-dia-de-los-muertos-badge-collection_5517066.htm/?utm_source=slidesgo_template&amp;utm_medium=referral-link&amp;utm_campaign=sg_resources&amp;utm_content=freepik" TargetMode="External"/><Relationship Id="rId13" Type="http://schemas.openxmlformats.org/officeDocument/2006/relationships/hyperlink" Target="https://www.freepik.com/free-vector/collection-dia-de-muertos-instagram-post_5608003.htm/?utm_source=slidesgo_template&amp;utm_medium=referral-link&amp;utm_campaign=sg_resources&amp;utm_content=freepik" TargetMode="External"/><Relationship Id="rId3" Type="http://schemas.openxmlformats.org/officeDocument/2006/relationships/hyperlink" Target="https://www.freepik.com/free-vector/dia-de-los-muertos-background-with-skulls_5498201.htm/?utm_source=slidesgo_template&amp;utm_medium=referral-link&amp;utm_campaign=sg_resources&amp;utm_content=freepik" TargetMode="External"/><Relationship Id="rId7" Type="http://schemas.openxmlformats.org/officeDocument/2006/relationships/hyperlink" Target="https://www.freepik.com/free-vector/floral-skulls-dia-de-muertos-pattern_5517072.htm/?utm_source=slidesgo_template&amp;utm_medium=referral-link&amp;utm_campaign=sg_resources&amp;utm_content=freepik" TargetMode="External"/><Relationship Id="rId12" Type="http://schemas.openxmlformats.org/officeDocument/2006/relationships/hyperlink" Target="https://www.freepik.com/free-vector/girl-boy-skeletons-dia-de-muertos-banners_5515536.htm/?utm_source=slidesgo_template&amp;utm_medium=referral-link&amp;utm_campaign=sg_resources&amp;utm_content=freepik" TargetMode="External"/><Relationship Id="rId17" Type="http://schemas.openxmlformats.org/officeDocument/2006/relationships/hyperlink" Target="https://www.flaticon.com/packs/dia-de-muertos-10/?utm_source=slidesgo_template&amp;utm_medium=referral-link&amp;utm_campaign=sg_resources&amp;utm_content=flaticon" TargetMode="External"/><Relationship Id="rId2" Type="http://schemas.openxmlformats.org/officeDocument/2006/relationships/notesSlide" Target="../notesSlides/notesSlide35.xml"/><Relationship Id="rId16" Type="http://schemas.openxmlformats.org/officeDocument/2006/relationships/hyperlink" Target="https://www.freepik.com/free-photo/person-holding-red-carnation-flowers_4209307.htm/?utm_source=slidesgo_template&amp;utm_medium=referral-link&amp;utm_campaign=sg_resources&amp;utm_content=freepik" TargetMode="External"/><Relationship Id="rId1" Type="http://schemas.openxmlformats.org/officeDocument/2006/relationships/slideLayout" Target="../slideLayouts/slideLayout26.xml"/><Relationship Id="rId6" Type="http://schemas.openxmlformats.org/officeDocument/2006/relationships/hyperlink" Target="https://www.freepik.com/free-vector/hand-drawn-dia-de-muertos-banners_5517247.htm/?utm_source=slidesgo_template&amp;utm_medium=referral-link&amp;utm_campaign=sg_resources&amp;utm_content=freepik" TargetMode="External"/><Relationship Id="rId11" Type="http://schemas.openxmlformats.org/officeDocument/2006/relationships/hyperlink" Target="https://www.freepik.com/free-vector/flat-design-dia-de-muertos-background_5567637.htm/?utm_source=slidesgo_template&amp;utm_medium=referral-link&amp;utm_campaign=sg_resources&amp;utm_content=freepik" TargetMode="External"/><Relationship Id="rId5" Type="http://schemas.openxmlformats.org/officeDocument/2006/relationships/hyperlink" Target="https://www.freepik.com/free-vector/flat-design-dia-de-los-muertos-label-collection_5517064.htm/?utm_source=slidesgo_template&amp;utm_medium=referral-link&amp;utm_campaign=sg_resources&amp;utm_content=freepik" TargetMode="External"/><Relationship Id="rId15" Type="http://schemas.openxmlformats.org/officeDocument/2006/relationships/hyperlink" Target="https://www.freepik.com/free-photo/seductive-woman-with-red-flowers-darkness_4284731.htm/?utm_source=slidesgo_template&amp;utm_medium=referral-link&amp;utm_campaign=sg_resources&amp;utm_content=freepik" TargetMode="External"/><Relationship Id="rId10" Type="http://schemas.openxmlformats.org/officeDocument/2006/relationships/hyperlink" Target="https://www.freepik.com/free-vector/sundown-gradient-instagram-post-collection_5517122.htm/?utm_source=slidesgo_template&amp;utm_medium=referral-link&amp;utm_campaign=sg_resources&amp;utm_content=freepik" TargetMode="External"/><Relationship Id="rId4" Type="http://schemas.openxmlformats.org/officeDocument/2006/relationships/hyperlink" Target="https://www.freepik.com/free-vector/dia-de-muertos-instagram-stories-collection_5517123.htm/?utm_source=slidesgo_template&amp;utm_medium=referral-link&amp;utm_campaign=sg_resources&amp;utm_content=freepik" TargetMode="External"/><Relationship Id="rId9" Type="http://schemas.openxmlformats.org/officeDocument/2006/relationships/hyperlink" Target="https://www.freepik.com/free-vector/happy-skull-faces-hand-drawn-banners_5517118.htm/?utm_source=slidesgo_template&amp;utm_medium=referral-link&amp;utm_campaign=sg_resources&amp;utm_content=freepik" TargetMode="External"/><Relationship Id="rId14" Type="http://schemas.openxmlformats.org/officeDocument/2006/relationships/hyperlink" Target="https://www.freepik.com/free-vector/dia-de-muertos-concept-with-flat-design-background_5619856.htm#page=4&amp;query=dia+de+muertos&amp;position=0/?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7.xml.rels><?xml version="1.0" encoding="UTF-8" standalone="yes"?>
<Relationships xmlns="http://schemas.openxmlformats.org/package/2006/relationships"><Relationship Id="rId3" Type="http://schemas.openxmlformats.org/officeDocument/2006/relationships/hyperlink" Target="https://fonts.google.com/specimen/Life+Savers" TargetMode="External"/><Relationship Id="rId2" Type="http://schemas.openxmlformats.org/officeDocument/2006/relationships/notesSlide" Target="../notesSlides/notesSlide37.xml"/><Relationship Id="rId1" Type="http://schemas.openxmlformats.org/officeDocument/2006/relationships/slideLayout" Target="../slideLayouts/slideLayout29.xml"/><Relationship Id="rId4" Type="http://schemas.openxmlformats.org/officeDocument/2006/relationships/hyperlink" Target="https://fonts.google.com/specimen/Nunito+Sans"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9.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32"/>
          <p:cNvSpPr/>
          <p:nvPr/>
        </p:nvSpPr>
        <p:spPr>
          <a:xfrm>
            <a:off x="1682687" y="984007"/>
            <a:ext cx="6325356" cy="3471111"/>
          </a:xfrm>
          <a:custGeom>
            <a:avLst/>
            <a:gdLst/>
            <a:ahLst/>
            <a:cxnLst/>
            <a:rect l="l" t="t" r="r" b="b"/>
            <a:pathLst>
              <a:path w="197359" h="108303" extrusionOk="0">
                <a:moveTo>
                  <a:pt x="47352" y="1"/>
                </a:moveTo>
                <a:cubicBezTo>
                  <a:pt x="38256" y="1"/>
                  <a:pt x="29295" y="1814"/>
                  <a:pt x="21635" y="6058"/>
                </a:cubicBezTo>
                <a:cubicBezTo>
                  <a:pt x="12250" y="11245"/>
                  <a:pt x="5683" y="19687"/>
                  <a:pt x="2771" y="28754"/>
                </a:cubicBezTo>
                <a:cubicBezTo>
                  <a:pt x="637" y="35392"/>
                  <a:pt x="0" y="43032"/>
                  <a:pt x="1568" y="49764"/>
                </a:cubicBezTo>
                <a:cubicBezTo>
                  <a:pt x="3325" y="57322"/>
                  <a:pt x="6567" y="63972"/>
                  <a:pt x="5719" y="71930"/>
                </a:cubicBezTo>
                <a:cubicBezTo>
                  <a:pt x="5011" y="78462"/>
                  <a:pt x="2618" y="84829"/>
                  <a:pt x="2830" y="91455"/>
                </a:cubicBezTo>
                <a:cubicBezTo>
                  <a:pt x="3007" y="97149"/>
                  <a:pt x="5141" y="102844"/>
                  <a:pt x="8454" y="107454"/>
                </a:cubicBezTo>
                <a:cubicBezTo>
                  <a:pt x="8666" y="107749"/>
                  <a:pt x="8902" y="108032"/>
                  <a:pt x="9150" y="108303"/>
                </a:cubicBezTo>
                <a:lnTo>
                  <a:pt x="184637" y="108303"/>
                </a:lnTo>
                <a:cubicBezTo>
                  <a:pt x="188303" y="106322"/>
                  <a:pt x="191734" y="103693"/>
                  <a:pt x="193951" y="100168"/>
                </a:cubicBezTo>
                <a:cubicBezTo>
                  <a:pt x="196674" y="95829"/>
                  <a:pt x="197358" y="90441"/>
                  <a:pt x="196792" y="85347"/>
                </a:cubicBezTo>
                <a:cubicBezTo>
                  <a:pt x="196226" y="80289"/>
                  <a:pt x="194682" y="74972"/>
                  <a:pt x="192524" y="70374"/>
                </a:cubicBezTo>
                <a:cubicBezTo>
                  <a:pt x="190473" y="66011"/>
                  <a:pt x="187502" y="62120"/>
                  <a:pt x="186653" y="57263"/>
                </a:cubicBezTo>
                <a:cubicBezTo>
                  <a:pt x="185533" y="50837"/>
                  <a:pt x="188457" y="44671"/>
                  <a:pt x="189140" y="38375"/>
                </a:cubicBezTo>
                <a:cubicBezTo>
                  <a:pt x="190496" y="25830"/>
                  <a:pt x="182019" y="14794"/>
                  <a:pt x="171514" y="8817"/>
                </a:cubicBezTo>
                <a:cubicBezTo>
                  <a:pt x="163258" y="4141"/>
                  <a:pt x="153624" y="2278"/>
                  <a:pt x="144125" y="2278"/>
                </a:cubicBezTo>
                <a:cubicBezTo>
                  <a:pt x="143803" y="2278"/>
                  <a:pt x="143480" y="2281"/>
                  <a:pt x="143158" y="2285"/>
                </a:cubicBezTo>
                <a:cubicBezTo>
                  <a:pt x="134316" y="2403"/>
                  <a:pt x="125496" y="3971"/>
                  <a:pt x="116937" y="6081"/>
                </a:cubicBezTo>
                <a:cubicBezTo>
                  <a:pt x="109760" y="7845"/>
                  <a:pt x="102735" y="10098"/>
                  <a:pt x="95335" y="10098"/>
                </a:cubicBezTo>
                <a:cubicBezTo>
                  <a:pt x="94225" y="10098"/>
                  <a:pt x="93106" y="10048"/>
                  <a:pt x="91976" y="9937"/>
                </a:cubicBezTo>
                <a:cubicBezTo>
                  <a:pt x="84796" y="9241"/>
                  <a:pt x="78312" y="6258"/>
                  <a:pt x="71615" y="4030"/>
                </a:cubicBezTo>
                <a:cubicBezTo>
                  <a:pt x="63997" y="1498"/>
                  <a:pt x="55619" y="1"/>
                  <a:pt x="47352" y="1"/>
                </a:cubicBezTo>
                <a:close/>
              </a:path>
            </a:pathLst>
          </a:custGeom>
          <a:solidFill>
            <a:srgbClr val="1E032E">
              <a:alpha val="26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2"/>
          <p:cNvSpPr/>
          <p:nvPr/>
        </p:nvSpPr>
        <p:spPr>
          <a:xfrm>
            <a:off x="1806841" y="461851"/>
            <a:ext cx="5766116" cy="3953368"/>
          </a:xfrm>
          <a:custGeom>
            <a:avLst/>
            <a:gdLst/>
            <a:ahLst/>
            <a:cxnLst/>
            <a:rect l="l" t="t" r="r" b="b"/>
            <a:pathLst>
              <a:path w="179910" h="123350" extrusionOk="0">
                <a:moveTo>
                  <a:pt x="59061" y="0"/>
                </a:moveTo>
                <a:cubicBezTo>
                  <a:pt x="53515" y="0"/>
                  <a:pt x="48018" y="1061"/>
                  <a:pt x="42870" y="3136"/>
                </a:cubicBezTo>
                <a:cubicBezTo>
                  <a:pt x="31009" y="8006"/>
                  <a:pt x="20657" y="19855"/>
                  <a:pt x="21341" y="33261"/>
                </a:cubicBezTo>
                <a:cubicBezTo>
                  <a:pt x="21659" y="39462"/>
                  <a:pt x="24242" y="45629"/>
                  <a:pt x="23051" y="51724"/>
                </a:cubicBezTo>
                <a:cubicBezTo>
                  <a:pt x="21542" y="59376"/>
                  <a:pt x="15540" y="66344"/>
                  <a:pt x="11201" y="72581"/>
                </a:cubicBezTo>
                <a:cubicBezTo>
                  <a:pt x="637" y="87684"/>
                  <a:pt x="1" y="107598"/>
                  <a:pt x="9574" y="123350"/>
                </a:cubicBezTo>
                <a:lnTo>
                  <a:pt x="161139" y="123350"/>
                </a:lnTo>
                <a:cubicBezTo>
                  <a:pt x="163332" y="119495"/>
                  <a:pt x="164758" y="115262"/>
                  <a:pt x="165313" y="110864"/>
                </a:cubicBezTo>
                <a:cubicBezTo>
                  <a:pt x="165937" y="106018"/>
                  <a:pt x="164475" y="101526"/>
                  <a:pt x="164664" y="96822"/>
                </a:cubicBezTo>
                <a:cubicBezTo>
                  <a:pt x="165041" y="87779"/>
                  <a:pt x="173342" y="81542"/>
                  <a:pt x="176242" y="73406"/>
                </a:cubicBezTo>
                <a:cubicBezTo>
                  <a:pt x="179909" y="63113"/>
                  <a:pt x="179732" y="51583"/>
                  <a:pt x="175275" y="41549"/>
                </a:cubicBezTo>
                <a:cubicBezTo>
                  <a:pt x="173130" y="36715"/>
                  <a:pt x="169993" y="32223"/>
                  <a:pt x="165713" y="29110"/>
                </a:cubicBezTo>
                <a:cubicBezTo>
                  <a:pt x="160219" y="25125"/>
                  <a:pt x="153286" y="23722"/>
                  <a:pt x="146425" y="23722"/>
                </a:cubicBezTo>
                <a:cubicBezTo>
                  <a:pt x="145057" y="23722"/>
                  <a:pt x="143689" y="23781"/>
                  <a:pt x="142345" y="23887"/>
                </a:cubicBezTo>
                <a:cubicBezTo>
                  <a:pt x="131675" y="24677"/>
                  <a:pt x="120498" y="28686"/>
                  <a:pt x="109662" y="28686"/>
                </a:cubicBezTo>
                <a:cubicBezTo>
                  <a:pt x="108212" y="28686"/>
                  <a:pt x="106750" y="28603"/>
                  <a:pt x="105312" y="28450"/>
                </a:cubicBezTo>
                <a:cubicBezTo>
                  <a:pt x="98591" y="27696"/>
                  <a:pt x="96540" y="20704"/>
                  <a:pt x="93073" y="16106"/>
                </a:cubicBezTo>
                <a:cubicBezTo>
                  <a:pt x="89147" y="10894"/>
                  <a:pt x="83818" y="6803"/>
                  <a:pt x="77911" y="4080"/>
                </a:cubicBezTo>
                <a:cubicBezTo>
                  <a:pt x="72016" y="1391"/>
                  <a:pt x="65626" y="0"/>
                  <a:pt x="59153" y="0"/>
                </a:cubicBezTo>
                <a:cubicBezTo>
                  <a:pt x="59122" y="0"/>
                  <a:pt x="59091" y="0"/>
                  <a:pt x="59061" y="0"/>
                </a:cubicBezTo>
                <a:close/>
              </a:path>
            </a:pathLst>
          </a:custGeom>
          <a:solidFill>
            <a:srgbClr val="1E032E">
              <a:alpha val="262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2"/>
          <p:cNvSpPr txBox="1">
            <a:spLocks noGrp="1"/>
          </p:cNvSpPr>
          <p:nvPr>
            <p:ph type="ctrTitle"/>
          </p:nvPr>
        </p:nvSpPr>
        <p:spPr>
          <a:xfrm>
            <a:off x="1078350" y="677400"/>
            <a:ext cx="6987300" cy="188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Día de Muertos</a:t>
            </a:r>
            <a:endParaRPr/>
          </a:p>
        </p:txBody>
      </p:sp>
      <p:grpSp>
        <p:nvGrpSpPr>
          <p:cNvPr id="139" name="Google Shape;139;p32"/>
          <p:cNvGrpSpPr/>
          <p:nvPr/>
        </p:nvGrpSpPr>
        <p:grpSpPr>
          <a:xfrm>
            <a:off x="457229" y="1905210"/>
            <a:ext cx="662446" cy="960962"/>
            <a:chOff x="457229" y="1905210"/>
            <a:chExt cx="662446" cy="960962"/>
          </a:xfrm>
        </p:grpSpPr>
        <p:sp>
          <p:nvSpPr>
            <p:cNvPr id="140" name="Google Shape;140;p32"/>
            <p:cNvSpPr/>
            <p:nvPr/>
          </p:nvSpPr>
          <p:spPr>
            <a:xfrm>
              <a:off x="623506" y="2310677"/>
              <a:ext cx="82016" cy="123969"/>
            </a:xfrm>
            <a:custGeom>
              <a:avLst/>
              <a:gdLst/>
              <a:ahLst/>
              <a:cxnLst/>
              <a:rect l="l" t="t" r="r" b="b"/>
              <a:pathLst>
                <a:path w="2559" h="3868" extrusionOk="0">
                  <a:moveTo>
                    <a:pt x="1273" y="0"/>
                  </a:moveTo>
                  <a:cubicBezTo>
                    <a:pt x="1250" y="0"/>
                    <a:pt x="1226" y="12"/>
                    <a:pt x="1214" y="36"/>
                  </a:cubicBezTo>
                  <a:cubicBezTo>
                    <a:pt x="955" y="448"/>
                    <a:pt x="0" y="2016"/>
                    <a:pt x="0" y="2629"/>
                  </a:cubicBezTo>
                  <a:cubicBezTo>
                    <a:pt x="12" y="3313"/>
                    <a:pt x="590" y="3867"/>
                    <a:pt x="1273" y="3867"/>
                  </a:cubicBezTo>
                  <a:cubicBezTo>
                    <a:pt x="1969" y="3867"/>
                    <a:pt x="2535" y="3313"/>
                    <a:pt x="2559" y="2629"/>
                  </a:cubicBezTo>
                  <a:cubicBezTo>
                    <a:pt x="2559" y="2016"/>
                    <a:pt x="1592" y="448"/>
                    <a:pt x="1332" y="36"/>
                  </a:cubicBezTo>
                  <a:cubicBezTo>
                    <a:pt x="1321" y="12"/>
                    <a:pt x="1297" y="0"/>
                    <a:pt x="1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2"/>
            <p:cNvSpPr/>
            <p:nvPr/>
          </p:nvSpPr>
          <p:spPr>
            <a:xfrm>
              <a:off x="623506" y="2401347"/>
              <a:ext cx="82016" cy="124001"/>
            </a:xfrm>
            <a:custGeom>
              <a:avLst/>
              <a:gdLst/>
              <a:ahLst/>
              <a:cxnLst/>
              <a:rect l="l" t="t" r="r" b="b"/>
              <a:pathLst>
                <a:path w="2559" h="3869" extrusionOk="0">
                  <a:moveTo>
                    <a:pt x="1273" y="1"/>
                  </a:moveTo>
                  <a:cubicBezTo>
                    <a:pt x="590" y="1"/>
                    <a:pt x="12" y="555"/>
                    <a:pt x="0" y="1239"/>
                  </a:cubicBezTo>
                  <a:cubicBezTo>
                    <a:pt x="0" y="1852"/>
                    <a:pt x="955" y="3420"/>
                    <a:pt x="1214" y="3833"/>
                  </a:cubicBezTo>
                  <a:cubicBezTo>
                    <a:pt x="1226" y="3856"/>
                    <a:pt x="1250" y="3868"/>
                    <a:pt x="1273" y="3868"/>
                  </a:cubicBezTo>
                  <a:cubicBezTo>
                    <a:pt x="1297" y="3868"/>
                    <a:pt x="1321" y="3856"/>
                    <a:pt x="1332" y="3833"/>
                  </a:cubicBezTo>
                  <a:cubicBezTo>
                    <a:pt x="1592" y="3420"/>
                    <a:pt x="2559" y="1852"/>
                    <a:pt x="2559" y="1239"/>
                  </a:cubicBezTo>
                  <a:cubicBezTo>
                    <a:pt x="2535" y="555"/>
                    <a:pt x="1969" y="1"/>
                    <a:pt x="1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2"/>
            <p:cNvSpPr/>
            <p:nvPr/>
          </p:nvSpPr>
          <p:spPr>
            <a:xfrm>
              <a:off x="602334" y="2378807"/>
              <a:ext cx="124354" cy="82016"/>
            </a:xfrm>
            <a:custGeom>
              <a:avLst/>
              <a:gdLst/>
              <a:ahLst/>
              <a:cxnLst/>
              <a:rect l="l" t="t" r="r" b="b"/>
              <a:pathLst>
                <a:path w="3880" h="2559" extrusionOk="0">
                  <a:moveTo>
                    <a:pt x="1239" y="0"/>
                  </a:moveTo>
                  <a:cubicBezTo>
                    <a:pt x="555" y="24"/>
                    <a:pt x="1" y="590"/>
                    <a:pt x="1" y="1274"/>
                  </a:cubicBezTo>
                  <a:cubicBezTo>
                    <a:pt x="1" y="1969"/>
                    <a:pt x="555" y="2535"/>
                    <a:pt x="1239" y="2559"/>
                  </a:cubicBezTo>
                  <a:cubicBezTo>
                    <a:pt x="1852" y="2559"/>
                    <a:pt x="3420" y="1592"/>
                    <a:pt x="3832" y="1344"/>
                  </a:cubicBezTo>
                  <a:cubicBezTo>
                    <a:pt x="3880" y="1309"/>
                    <a:pt x="3880" y="1238"/>
                    <a:pt x="3832" y="1215"/>
                  </a:cubicBezTo>
                  <a:cubicBezTo>
                    <a:pt x="3420" y="955"/>
                    <a:pt x="1852" y="0"/>
                    <a:pt x="1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2"/>
            <p:cNvSpPr/>
            <p:nvPr/>
          </p:nvSpPr>
          <p:spPr>
            <a:xfrm>
              <a:off x="556617" y="2377117"/>
              <a:ext cx="126982" cy="82112"/>
            </a:xfrm>
            <a:custGeom>
              <a:avLst/>
              <a:gdLst/>
              <a:ahLst/>
              <a:cxnLst/>
              <a:rect l="l" t="t" r="r" b="b"/>
              <a:pathLst>
                <a:path w="3962" h="2562" extrusionOk="0">
                  <a:moveTo>
                    <a:pt x="2703" y="1"/>
                  </a:moveTo>
                  <a:cubicBezTo>
                    <a:pt x="2682" y="1"/>
                    <a:pt x="2662" y="1"/>
                    <a:pt x="2641" y="2"/>
                  </a:cubicBezTo>
                  <a:cubicBezTo>
                    <a:pt x="2028" y="2"/>
                    <a:pt x="460" y="957"/>
                    <a:pt x="47" y="1217"/>
                  </a:cubicBezTo>
                  <a:cubicBezTo>
                    <a:pt x="0" y="1240"/>
                    <a:pt x="0" y="1311"/>
                    <a:pt x="47" y="1335"/>
                  </a:cubicBezTo>
                  <a:cubicBezTo>
                    <a:pt x="460" y="1594"/>
                    <a:pt x="2028" y="2561"/>
                    <a:pt x="2641" y="2561"/>
                  </a:cubicBezTo>
                  <a:cubicBezTo>
                    <a:pt x="2655" y="2561"/>
                    <a:pt x="2669" y="2561"/>
                    <a:pt x="2683" y="2561"/>
                  </a:cubicBezTo>
                  <a:cubicBezTo>
                    <a:pt x="3383" y="2561"/>
                    <a:pt x="3962" y="1981"/>
                    <a:pt x="3962" y="1276"/>
                  </a:cubicBezTo>
                  <a:cubicBezTo>
                    <a:pt x="3962" y="577"/>
                    <a:pt x="3394" y="1"/>
                    <a:pt x="2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2"/>
            <p:cNvSpPr/>
            <p:nvPr/>
          </p:nvSpPr>
          <p:spPr>
            <a:xfrm>
              <a:off x="640492" y="2400226"/>
              <a:ext cx="41985" cy="35704"/>
            </a:xfrm>
            <a:custGeom>
              <a:avLst/>
              <a:gdLst/>
              <a:ahLst/>
              <a:cxnLst/>
              <a:rect l="l" t="t" r="r" b="b"/>
              <a:pathLst>
                <a:path w="1310" h="1114" extrusionOk="0">
                  <a:moveTo>
                    <a:pt x="743" y="0"/>
                  </a:moveTo>
                  <a:cubicBezTo>
                    <a:pt x="248" y="0"/>
                    <a:pt x="1" y="602"/>
                    <a:pt x="354" y="955"/>
                  </a:cubicBezTo>
                  <a:cubicBezTo>
                    <a:pt x="467" y="1065"/>
                    <a:pt x="606" y="1114"/>
                    <a:pt x="742" y="1114"/>
                  </a:cubicBezTo>
                  <a:cubicBezTo>
                    <a:pt x="1031" y="1114"/>
                    <a:pt x="1309" y="892"/>
                    <a:pt x="1309" y="555"/>
                  </a:cubicBezTo>
                  <a:cubicBezTo>
                    <a:pt x="1298" y="248"/>
                    <a:pt x="1050" y="0"/>
                    <a:pt x="74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2"/>
            <p:cNvSpPr/>
            <p:nvPr/>
          </p:nvSpPr>
          <p:spPr>
            <a:xfrm>
              <a:off x="633698" y="1905210"/>
              <a:ext cx="43107" cy="43107"/>
            </a:xfrm>
            <a:custGeom>
              <a:avLst/>
              <a:gdLst/>
              <a:ahLst/>
              <a:cxnLst/>
              <a:rect l="l" t="t" r="r" b="b"/>
              <a:pathLst>
                <a:path w="1345" h="1345" extrusionOk="0">
                  <a:moveTo>
                    <a:pt x="672" y="0"/>
                  </a:moveTo>
                  <a:cubicBezTo>
                    <a:pt x="307" y="0"/>
                    <a:pt x="0" y="295"/>
                    <a:pt x="0" y="672"/>
                  </a:cubicBezTo>
                  <a:cubicBezTo>
                    <a:pt x="0" y="1050"/>
                    <a:pt x="307" y="1344"/>
                    <a:pt x="672" y="1344"/>
                  </a:cubicBezTo>
                  <a:cubicBezTo>
                    <a:pt x="1050" y="1344"/>
                    <a:pt x="1344" y="1050"/>
                    <a:pt x="1344" y="672"/>
                  </a:cubicBezTo>
                  <a:cubicBezTo>
                    <a:pt x="1344" y="295"/>
                    <a:pt x="1050" y="0"/>
                    <a:pt x="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2"/>
            <p:cNvSpPr/>
            <p:nvPr/>
          </p:nvSpPr>
          <p:spPr>
            <a:xfrm>
              <a:off x="457229" y="2852551"/>
              <a:ext cx="13621" cy="13621"/>
            </a:xfrm>
            <a:custGeom>
              <a:avLst/>
              <a:gdLst/>
              <a:ahLst/>
              <a:cxnLst/>
              <a:rect l="l" t="t" r="r" b="b"/>
              <a:pathLst>
                <a:path w="425" h="425" extrusionOk="0">
                  <a:moveTo>
                    <a:pt x="213" y="0"/>
                  </a:moveTo>
                  <a:cubicBezTo>
                    <a:pt x="95" y="0"/>
                    <a:pt x="0" y="95"/>
                    <a:pt x="0" y="213"/>
                  </a:cubicBezTo>
                  <a:cubicBezTo>
                    <a:pt x="0" y="331"/>
                    <a:pt x="95" y="425"/>
                    <a:pt x="213" y="425"/>
                  </a:cubicBezTo>
                  <a:cubicBezTo>
                    <a:pt x="330" y="425"/>
                    <a:pt x="425" y="331"/>
                    <a:pt x="425" y="213"/>
                  </a:cubicBezTo>
                  <a:cubicBezTo>
                    <a:pt x="425" y="95"/>
                    <a:pt x="330" y="0"/>
                    <a:pt x="213"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2"/>
            <p:cNvSpPr/>
            <p:nvPr/>
          </p:nvSpPr>
          <p:spPr>
            <a:xfrm>
              <a:off x="1072401" y="2240007"/>
              <a:ext cx="47274" cy="40447"/>
            </a:xfrm>
            <a:custGeom>
              <a:avLst/>
              <a:gdLst/>
              <a:ahLst/>
              <a:cxnLst/>
              <a:rect l="l" t="t" r="r" b="b"/>
              <a:pathLst>
                <a:path w="1475" h="1262" extrusionOk="0">
                  <a:moveTo>
                    <a:pt x="850" y="0"/>
                  </a:moveTo>
                  <a:cubicBezTo>
                    <a:pt x="284" y="0"/>
                    <a:pt x="1" y="684"/>
                    <a:pt x="402" y="1073"/>
                  </a:cubicBezTo>
                  <a:cubicBezTo>
                    <a:pt x="528" y="1204"/>
                    <a:pt x="686" y="1262"/>
                    <a:pt x="841" y="1262"/>
                  </a:cubicBezTo>
                  <a:cubicBezTo>
                    <a:pt x="1163" y="1262"/>
                    <a:pt x="1475" y="1011"/>
                    <a:pt x="1475" y="637"/>
                  </a:cubicBezTo>
                  <a:cubicBezTo>
                    <a:pt x="1475" y="283"/>
                    <a:pt x="1192" y="0"/>
                    <a:pt x="850"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32"/>
          <p:cNvSpPr/>
          <p:nvPr/>
        </p:nvSpPr>
        <p:spPr>
          <a:xfrm>
            <a:off x="511266" y="4569643"/>
            <a:ext cx="60478" cy="51793"/>
          </a:xfrm>
          <a:custGeom>
            <a:avLst/>
            <a:gdLst/>
            <a:ahLst/>
            <a:cxnLst/>
            <a:rect l="l" t="t" r="r" b="b"/>
            <a:pathLst>
              <a:path w="1887" h="1616" extrusionOk="0">
                <a:moveTo>
                  <a:pt x="1073" y="0"/>
                </a:moveTo>
                <a:cubicBezTo>
                  <a:pt x="354" y="0"/>
                  <a:pt x="0" y="861"/>
                  <a:pt x="507" y="1380"/>
                </a:cubicBezTo>
                <a:cubicBezTo>
                  <a:pt x="670" y="1543"/>
                  <a:pt x="871" y="1616"/>
                  <a:pt x="1068" y="1616"/>
                </a:cubicBezTo>
                <a:cubicBezTo>
                  <a:pt x="1485" y="1616"/>
                  <a:pt x="1887" y="1290"/>
                  <a:pt x="1887" y="802"/>
                </a:cubicBezTo>
                <a:cubicBezTo>
                  <a:pt x="1887" y="354"/>
                  <a:pt x="1521" y="0"/>
                  <a:pt x="107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32"/>
          <p:cNvGrpSpPr/>
          <p:nvPr/>
        </p:nvGrpSpPr>
        <p:grpSpPr>
          <a:xfrm>
            <a:off x="8175089" y="2301703"/>
            <a:ext cx="274381" cy="273419"/>
            <a:chOff x="8175089" y="2301703"/>
            <a:chExt cx="274381" cy="273419"/>
          </a:xfrm>
        </p:grpSpPr>
        <p:sp>
          <p:nvSpPr>
            <p:cNvPr id="150" name="Google Shape;150;p32"/>
            <p:cNvSpPr/>
            <p:nvPr/>
          </p:nvSpPr>
          <p:spPr>
            <a:xfrm>
              <a:off x="8259349" y="2301703"/>
              <a:ext cx="106214" cy="161276"/>
            </a:xfrm>
            <a:custGeom>
              <a:avLst/>
              <a:gdLst/>
              <a:ahLst/>
              <a:cxnLst/>
              <a:rect l="l" t="t" r="r" b="b"/>
              <a:pathLst>
                <a:path w="3314" h="5032" extrusionOk="0">
                  <a:moveTo>
                    <a:pt x="1656" y="0"/>
                  </a:moveTo>
                  <a:cubicBezTo>
                    <a:pt x="1625" y="0"/>
                    <a:pt x="1593" y="15"/>
                    <a:pt x="1569" y="44"/>
                  </a:cubicBezTo>
                  <a:cubicBezTo>
                    <a:pt x="1251" y="563"/>
                    <a:pt x="24" y="2567"/>
                    <a:pt x="24" y="3346"/>
                  </a:cubicBezTo>
                  <a:cubicBezTo>
                    <a:pt x="1" y="4265"/>
                    <a:pt x="732" y="5032"/>
                    <a:pt x="1652" y="5032"/>
                  </a:cubicBezTo>
                  <a:cubicBezTo>
                    <a:pt x="2571" y="5032"/>
                    <a:pt x="3314" y="4265"/>
                    <a:pt x="3279" y="3346"/>
                  </a:cubicBezTo>
                  <a:cubicBezTo>
                    <a:pt x="3279" y="2567"/>
                    <a:pt x="2064" y="563"/>
                    <a:pt x="1734" y="44"/>
                  </a:cubicBezTo>
                  <a:cubicBezTo>
                    <a:pt x="1716" y="15"/>
                    <a:pt x="1687" y="0"/>
                    <a:pt x="16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2"/>
            <p:cNvSpPr/>
            <p:nvPr/>
          </p:nvSpPr>
          <p:spPr>
            <a:xfrm>
              <a:off x="8260118" y="2417244"/>
              <a:ext cx="104323" cy="157878"/>
            </a:xfrm>
            <a:custGeom>
              <a:avLst/>
              <a:gdLst/>
              <a:ahLst/>
              <a:cxnLst/>
              <a:rect l="l" t="t" r="r" b="b"/>
              <a:pathLst>
                <a:path w="3255" h="4926" extrusionOk="0">
                  <a:moveTo>
                    <a:pt x="1628" y="0"/>
                  </a:moveTo>
                  <a:cubicBezTo>
                    <a:pt x="743" y="0"/>
                    <a:pt x="24" y="696"/>
                    <a:pt x="0" y="1580"/>
                  </a:cubicBezTo>
                  <a:cubicBezTo>
                    <a:pt x="0" y="2358"/>
                    <a:pt x="1227" y="4362"/>
                    <a:pt x="1545" y="4881"/>
                  </a:cubicBezTo>
                  <a:cubicBezTo>
                    <a:pt x="1569" y="4911"/>
                    <a:pt x="1601" y="4925"/>
                    <a:pt x="1632" y="4925"/>
                  </a:cubicBezTo>
                  <a:cubicBezTo>
                    <a:pt x="1663" y="4925"/>
                    <a:pt x="1692" y="4911"/>
                    <a:pt x="1710" y="4881"/>
                  </a:cubicBezTo>
                  <a:cubicBezTo>
                    <a:pt x="2040" y="4362"/>
                    <a:pt x="3255" y="2358"/>
                    <a:pt x="3255" y="1580"/>
                  </a:cubicBezTo>
                  <a:cubicBezTo>
                    <a:pt x="3231" y="696"/>
                    <a:pt x="2512" y="0"/>
                    <a:pt x="16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2"/>
            <p:cNvSpPr/>
            <p:nvPr/>
          </p:nvSpPr>
          <p:spPr>
            <a:xfrm>
              <a:off x="8175089" y="2386252"/>
              <a:ext cx="159865" cy="104323"/>
            </a:xfrm>
            <a:custGeom>
              <a:avLst/>
              <a:gdLst/>
              <a:ahLst/>
              <a:cxnLst/>
              <a:rect l="l" t="t" r="r" b="b"/>
              <a:pathLst>
                <a:path w="4988" h="3255" extrusionOk="0">
                  <a:moveTo>
                    <a:pt x="3361" y="0"/>
                  </a:moveTo>
                  <a:cubicBezTo>
                    <a:pt x="2583" y="0"/>
                    <a:pt x="590" y="1215"/>
                    <a:pt x="60" y="1545"/>
                  </a:cubicBezTo>
                  <a:cubicBezTo>
                    <a:pt x="1" y="1580"/>
                    <a:pt x="1" y="1674"/>
                    <a:pt x="60" y="1710"/>
                  </a:cubicBezTo>
                  <a:cubicBezTo>
                    <a:pt x="590" y="2040"/>
                    <a:pt x="2583" y="3254"/>
                    <a:pt x="3361" y="3254"/>
                  </a:cubicBezTo>
                  <a:cubicBezTo>
                    <a:pt x="4269" y="3254"/>
                    <a:pt x="4988" y="2523"/>
                    <a:pt x="4988" y="1627"/>
                  </a:cubicBezTo>
                  <a:cubicBezTo>
                    <a:pt x="4988" y="731"/>
                    <a:pt x="4269" y="0"/>
                    <a:pt x="33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2"/>
            <p:cNvSpPr/>
            <p:nvPr/>
          </p:nvSpPr>
          <p:spPr>
            <a:xfrm>
              <a:off x="8289604" y="2386252"/>
              <a:ext cx="159865" cy="104323"/>
            </a:xfrm>
            <a:custGeom>
              <a:avLst/>
              <a:gdLst/>
              <a:ahLst/>
              <a:cxnLst/>
              <a:rect l="l" t="t" r="r" b="b"/>
              <a:pathLst>
                <a:path w="4988" h="3255" extrusionOk="0">
                  <a:moveTo>
                    <a:pt x="1627" y="0"/>
                  </a:moveTo>
                  <a:cubicBezTo>
                    <a:pt x="731" y="0"/>
                    <a:pt x="0" y="731"/>
                    <a:pt x="0" y="1627"/>
                  </a:cubicBezTo>
                  <a:cubicBezTo>
                    <a:pt x="0" y="2523"/>
                    <a:pt x="731" y="3254"/>
                    <a:pt x="1627" y="3254"/>
                  </a:cubicBezTo>
                  <a:cubicBezTo>
                    <a:pt x="2405" y="3254"/>
                    <a:pt x="4410" y="2040"/>
                    <a:pt x="4928" y="1710"/>
                  </a:cubicBezTo>
                  <a:cubicBezTo>
                    <a:pt x="4987" y="1674"/>
                    <a:pt x="4987" y="1580"/>
                    <a:pt x="4928" y="1545"/>
                  </a:cubicBezTo>
                  <a:cubicBezTo>
                    <a:pt x="4410" y="1226"/>
                    <a:pt x="2405" y="0"/>
                    <a:pt x="1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2"/>
            <p:cNvSpPr/>
            <p:nvPr/>
          </p:nvSpPr>
          <p:spPr>
            <a:xfrm>
              <a:off x="8289604" y="2415706"/>
              <a:ext cx="53299" cy="45671"/>
            </a:xfrm>
            <a:custGeom>
              <a:avLst/>
              <a:gdLst/>
              <a:ahLst/>
              <a:cxnLst/>
              <a:rect l="l" t="t" r="r" b="b"/>
              <a:pathLst>
                <a:path w="1663" h="1425" extrusionOk="0">
                  <a:moveTo>
                    <a:pt x="708" y="1"/>
                  </a:moveTo>
                  <a:cubicBezTo>
                    <a:pt x="318" y="1"/>
                    <a:pt x="0" y="319"/>
                    <a:pt x="0" y="708"/>
                  </a:cubicBezTo>
                  <a:cubicBezTo>
                    <a:pt x="0" y="1139"/>
                    <a:pt x="352" y="1425"/>
                    <a:pt x="718" y="1425"/>
                  </a:cubicBezTo>
                  <a:cubicBezTo>
                    <a:pt x="892" y="1425"/>
                    <a:pt x="1070" y="1360"/>
                    <a:pt x="1214" y="1215"/>
                  </a:cubicBezTo>
                  <a:cubicBezTo>
                    <a:pt x="1663" y="767"/>
                    <a:pt x="1344" y="1"/>
                    <a:pt x="70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32"/>
          <p:cNvSpPr/>
          <p:nvPr/>
        </p:nvSpPr>
        <p:spPr>
          <a:xfrm>
            <a:off x="8296399" y="1785406"/>
            <a:ext cx="54805" cy="55222"/>
          </a:xfrm>
          <a:custGeom>
            <a:avLst/>
            <a:gdLst/>
            <a:ahLst/>
            <a:cxnLst/>
            <a:rect l="l" t="t" r="r" b="b"/>
            <a:pathLst>
              <a:path w="1710" h="1723" extrusionOk="0">
                <a:moveTo>
                  <a:pt x="861" y="1"/>
                </a:moveTo>
                <a:cubicBezTo>
                  <a:pt x="378" y="1"/>
                  <a:pt x="0" y="390"/>
                  <a:pt x="0" y="861"/>
                </a:cubicBezTo>
                <a:cubicBezTo>
                  <a:pt x="0" y="1333"/>
                  <a:pt x="378" y="1722"/>
                  <a:pt x="861" y="1722"/>
                </a:cubicBezTo>
                <a:cubicBezTo>
                  <a:pt x="1333" y="1722"/>
                  <a:pt x="1710" y="1333"/>
                  <a:pt x="1710" y="861"/>
                </a:cubicBezTo>
                <a:cubicBezTo>
                  <a:pt x="1710" y="390"/>
                  <a:pt x="1333" y="1"/>
                  <a:pt x="8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2"/>
          <p:cNvSpPr/>
          <p:nvPr/>
        </p:nvSpPr>
        <p:spPr>
          <a:xfrm>
            <a:off x="7279893" y="1419616"/>
            <a:ext cx="32531" cy="27851"/>
          </a:xfrm>
          <a:custGeom>
            <a:avLst/>
            <a:gdLst/>
            <a:ahLst/>
            <a:cxnLst/>
            <a:rect l="l" t="t" r="r" b="b"/>
            <a:pathLst>
              <a:path w="1015" h="869" extrusionOk="0">
                <a:moveTo>
                  <a:pt x="437" y="1"/>
                </a:moveTo>
                <a:cubicBezTo>
                  <a:pt x="201" y="1"/>
                  <a:pt x="0" y="189"/>
                  <a:pt x="0" y="437"/>
                </a:cubicBezTo>
                <a:cubicBezTo>
                  <a:pt x="0" y="694"/>
                  <a:pt x="219" y="869"/>
                  <a:pt x="444" y="869"/>
                </a:cubicBezTo>
                <a:cubicBezTo>
                  <a:pt x="549" y="869"/>
                  <a:pt x="657" y="830"/>
                  <a:pt x="743" y="744"/>
                </a:cubicBezTo>
                <a:cubicBezTo>
                  <a:pt x="1014" y="461"/>
                  <a:pt x="826" y="1"/>
                  <a:pt x="43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2"/>
          <p:cNvSpPr/>
          <p:nvPr/>
        </p:nvSpPr>
        <p:spPr>
          <a:xfrm>
            <a:off x="6197268" y="3544836"/>
            <a:ext cx="18910" cy="16089"/>
          </a:xfrm>
          <a:custGeom>
            <a:avLst/>
            <a:gdLst/>
            <a:ahLst/>
            <a:cxnLst/>
            <a:rect l="l" t="t" r="r" b="b"/>
            <a:pathLst>
              <a:path w="590" h="502" extrusionOk="0">
                <a:moveTo>
                  <a:pt x="260" y="0"/>
                </a:moveTo>
                <a:cubicBezTo>
                  <a:pt x="118" y="0"/>
                  <a:pt x="0" y="106"/>
                  <a:pt x="0" y="248"/>
                </a:cubicBezTo>
                <a:cubicBezTo>
                  <a:pt x="0" y="399"/>
                  <a:pt x="124" y="502"/>
                  <a:pt x="255" y="502"/>
                </a:cubicBezTo>
                <a:cubicBezTo>
                  <a:pt x="318" y="502"/>
                  <a:pt x="383" y="478"/>
                  <a:pt x="436" y="425"/>
                </a:cubicBezTo>
                <a:cubicBezTo>
                  <a:pt x="590" y="271"/>
                  <a:pt x="484" y="0"/>
                  <a:pt x="260"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2"/>
          <p:cNvSpPr/>
          <p:nvPr/>
        </p:nvSpPr>
        <p:spPr>
          <a:xfrm>
            <a:off x="8534468" y="2899024"/>
            <a:ext cx="15512" cy="13685"/>
          </a:xfrm>
          <a:custGeom>
            <a:avLst/>
            <a:gdLst/>
            <a:ahLst/>
            <a:cxnLst/>
            <a:rect l="l" t="t" r="r" b="b"/>
            <a:pathLst>
              <a:path w="484" h="427" extrusionOk="0">
                <a:moveTo>
                  <a:pt x="201" y="1"/>
                </a:moveTo>
                <a:cubicBezTo>
                  <a:pt x="83" y="1"/>
                  <a:pt x="0" y="95"/>
                  <a:pt x="0" y="213"/>
                </a:cubicBezTo>
                <a:cubicBezTo>
                  <a:pt x="0" y="341"/>
                  <a:pt x="104" y="426"/>
                  <a:pt x="211" y="426"/>
                </a:cubicBezTo>
                <a:cubicBezTo>
                  <a:pt x="262" y="426"/>
                  <a:pt x="313" y="407"/>
                  <a:pt x="354" y="366"/>
                </a:cubicBezTo>
                <a:cubicBezTo>
                  <a:pt x="484" y="225"/>
                  <a:pt x="389" y="1"/>
                  <a:pt x="20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 name="Google Shape;159;p32"/>
          <p:cNvGrpSpPr/>
          <p:nvPr/>
        </p:nvGrpSpPr>
        <p:grpSpPr>
          <a:xfrm>
            <a:off x="-2" y="-20472"/>
            <a:ext cx="9143929" cy="1495197"/>
            <a:chOff x="207075" y="645950"/>
            <a:chExt cx="7132550" cy="1166300"/>
          </a:xfrm>
        </p:grpSpPr>
        <p:sp>
          <p:nvSpPr>
            <p:cNvPr id="160" name="Google Shape;160;p32"/>
            <p:cNvSpPr/>
            <p:nvPr/>
          </p:nvSpPr>
          <p:spPr>
            <a:xfrm>
              <a:off x="1651075" y="1129850"/>
              <a:ext cx="517625" cy="375475"/>
            </a:xfrm>
            <a:custGeom>
              <a:avLst/>
              <a:gdLst/>
              <a:ahLst/>
              <a:cxnLst/>
              <a:rect l="l" t="t" r="r" b="b"/>
              <a:pathLst>
                <a:path w="20705" h="15019" extrusionOk="0">
                  <a:moveTo>
                    <a:pt x="11681" y="1"/>
                  </a:moveTo>
                  <a:cubicBezTo>
                    <a:pt x="10422" y="1"/>
                    <a:pt x="9146" y="302"/>
                    <a:pt x="7959" y="935"/>
                  </a:cubicBezTo>
                  <a:cubicBezTo>
                    <a:pt x="4116" y="2998"/>
                    <a:pt x="1" y="9224"/>
                    <a:pt x="2064" y="13067"/>
                  </a:cubicBezTo>
                  <a:cubicBezTo>
                    <a:pt x="2868" y="14565"/>
                    <a:pt x="4289" y="15019"/>
                    <a:pt x="5982" y="15019"/>
                  </a:cubicBezTo>
                  <a:cubicBezTo>
                    <a:pt x="8594" y="15019"/>
                    <a:pt x="11852" y="13939"/>
                    <a:pt x="14493" y="13939"/>
                  </a:cubicBezTo>
                  <a:cubicBezTo>
                    <a:pt x="14536" y="13939"/>
                    <a:pt x="14578" y="13939"/>
                    <a:pt x="14621" y="13940"/>
                  </a:cubicBezTo>
                  <a:cubicBezTo>
                    <a:pt x="14656" y="13940"/>
                    <a:pt x="14692" y="13940"/>
                    <a:pt x="14727" y="13940"/>
                  </a:cubicBezTo>
                  <a:cubicBezTo>
                    <a:pt x="20704" y="13940"/>
                    <a:pt x="20693" y="7987"/>
                    <a:pt x="18653" y="4166"/>
                  </a:cubicBezTo>
                  <a:cubicBezTo>
                    <a:pt x="17227" y="1509"/>
                    <a:pt x="14499" y="1"/>
                    <a:pt x="11681"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2"/>
            <p:cNvSpPr/>
            <p:nvPr/>
          </p:nvSpPr>
          <p:spPr>
            <a:xfrm>
              <a:off x="1901625" y="645950"/>
              <a:ext cx="3697475" cy="763425"/>
            </a:xfrm>
            <a:custGeom>
              <a:avLst/>
              <a:gdLst/>
              <a:ahLst/>
              <a:cxnLst/>
              <a:rect l="l" t="t" r="r" b="b"/>
              <a:pathLst>
                <a:path w="147899" h="30537" extrusionOk="0">
                  <a:moveTo>
                    <a:pt x="578" y="0"/>
                  </a:moveTo>
                  <a:lnTo>
                    <a:pt x="1" y="755"/>
                  </a:lnTo>
                  <a:cubicBezTo>
                    <a:pt x="19737" y="16035"/>
                    <a:pt x="39805" y="25550"/>
                    <a:pt x="59624" y="29028"/>
                  </a:cubicBezTo>
                  <a:cubicBezTo>
                    <a:pt x="65295" y="30030"/>
                    <a:pt x="71049" y="30537"/>
                    <a:pt x="76814" y="30537"/>
                  </a:cubicBezTo>
                  <a:cubicBezTo>
                    <a:pt x="86872" y="30537"/>
                    <a:pt x="96858" y="28957"/>
                    <a:pt x="106420" y="25880"/>
                  </a:cubicBezTo>
                  <a:cubicBezTo>
                    <a:pt x="132264" y="17579"/>
                    <a:pt x="147745" y="861"/>
                    <a:pt x="147898" y="696"/>
                  </a:cubicBezTo>
                  <a:lnTo>
                    <a:pt x="147203" y="59"/>
                  </a:lnTo>
                  <a:cubicBezTo>
                    <a:pt x="147049" y="224"/>
                    <a:pt x="131710" y="16778"/>
                    <a:pt x="106090" y="24984"/>
                  </a:cubicBezTo>
                  <a:cubicBezTo>
                    <a:pt x="97955" y="27594"/>
                    <a:pt x="88176" y="29519"/>
                    <a:pt x="77039" y="29519"/>
                  </a:cubicBezTo>
                  <a:cubicBezTo>
                    <a:pt x="55827" y="29519"/>
                    <a:pt x="29685" y="22536"/>
                    <a:pt x="578"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2"/>
            <p:cNvSpPr/>
            <p:nvPr/>
          </p:nvSpPr>
          <p:spPr>
            <a:xfrm>
              <a:off x="4640525" y="645950"/>
              <a:ext cx="2699100" cy="925550"/>
            </a:xfrm>
            <a:custGeom>
              <a:avLst/>
              <a:gdLst/>
              <a:ahLst/>
              <a:cxnLst/>
              <a:rect l="l" t="t" r="r" b="b"/>
              <a:pathLst>
                <a:path w="107964" h="37022" extrusionOk="0">
                  <a:moveTo>
                    <a:pt x="578" y="0"/>
                  </a:moveTo>
                  <a:lnTo>
                    <a:pt x="0" y="755"/>
                  </a:lnTo>
                  <a:cubicBezTo>
                    <a:pt x="31138" y="24854"/>
                    <a:pt x="62489" y="37021"/>
                    <a:pt x="93368" y="37021"/>
                  </a:cubicBezTo>
                  <a:cubicBezTo>
                    <a:pt x="98249" y="37021"/>
                    <a:pt x="103118" y="36715"/>
                    <a:pt x="107964" y="36114"/>
                  </a:cubicBezTo>
                  <a:lnTo>
                    <a:pt x="107846" y="35170"/>
                  </a:lnTo>
                  <a:cubicBezTo>
                    <a:pt x="103036" y="35772"/>
                    <a:pt x="98212" y="36073"/>
                    <a:pt x="93377" y="36073"/>
                  </a:cubicBezTo>
                  <a:cubicBezTo>
                    <a:pt x="62698" y="36073"/>
                    <a:pt x="31550" y="23975"/>
                    <a:pt x="578"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2"/>
            <p:cNvSpPr/>
            <p:nvPr/>
          </p:nvSpPr>
          <p:spPr>
            <a:xfrm>
              <a:off x="207075" y="645950"/>
              <a:ext cx="2698825" cy="925550"/>
            </a:xfrm>
            <a:custGeom>
              <a:avLst/>
              <a:gdLst/>
              <a:ahLst/>
              <a:cxnLst/>
              <a:rect l="l" t="t" r="r" b="b"/>
              <a:pathLst>
                <a:path w="107953" h="37022" extrusionOk="0">
                  <a:moveTo>
                    <a:pt x="107374" y="0"/>
                  </a:moveTo>
                  <a:cubicBezTo>
                    <a:pt x="76402" y="23975"/>
                    <a:pt x="45263" y="36073"/>
                    <a:pt x="14587" y="36073"/>
                  </a:cubicBezTo>
                  <a:cubicBezTo>
                    <a:pt x="9751" y="36073"/>
                    <a:pt x="4928" y="35772"/>
                    <a:pt x="118" y="35170"/>
                  </a:cubicBezTo>
                  <a:lnTo>
                    <a:pt x="0" y="36114"/>
                  </a:lnTo>
                  <a:cubicBezTo>
                    <a:pt x="4834" y="36715"/>
                    <a:pt x="9715" y="37021"/>
                    <a:pt x="14596" y="37021"/>
                  </a:cubicBezTo>
                  <a:cubicBezTo>
                    <a:pt x="45475" y="37021"/>
                    <a:pt x="76814" y="24854"/>
                    <a:pt x="107952" y="743"/>
                  </a:cubicBezTo>
                  <a:lnTo>
                    <a:pt x="107374"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2"/>
            <p:cNvSpPr/>
            <p:nvPr/>
          </p:nvSpPr>
          <p:spPr>
            <a:xfrm>
              <a:off x="1866850" y="1320050"/>
              <a:ext cx="106125" cy="62225"/>
            </a:xfrm>
            <a:custGeom>
              <a:avLst/>
              <a:gdLst/>
              <a:ahLst/>
              <a:cxnLst/>
              <a:rect l="l" t="t" r="r" b="b"/>
              <a:pathLst>
                <a:path w="4245" h="2489" extrusionOk="0">
                  <a:moveTo>
                    <a:pt x="12" y="1769"/>
                  </a:moveTo>
                  <a:lnTo>
                    <a:pt x="0" y="1781"/>
                  </a:lnTo>
                  <a:lnTo>
                    <a:pt x="12" y="1781"/>
                  </a:lnTo>
                  <a:lnTo>
                    <a:pt x="12" y="1769"/>
                  </a:lnTo>
                  <a:close/>
                  <a:moveTo>
                    <a:pt x="2960" y="0"/>
                  </a:moveTo>
                  <a:cubicBezTo>
                    <a:pt x="2889" y="0"/>
                    <a:pt x="2818" y="0"/>
                    <a:pt x="2736" y="24"/>
                  </a:cubicBezTo>
                  <a:cubicBezTo>
                    <a:pt x="2181" y="118"/>
                    <a:pt x="672" y="1238"/>
                    <a:pt x="165" y="1639"/>
                  </a:cubicBezTo>
                  <a:lnTo>
                    <a:pt x="24" y="1792"/>
                  </a:lnTo>
                  <a:cubicBezTo>
                    <a:pt x="295" y="1875"/>
                    <a:pt x="2229" y="2488"/>
                    <a:pt x="3007" y="2488"/>
                  </a:cubicBezTo>
                  <a:cubicBezTo>
                    <a:pt x="3066" y="2488"/>
                    <a:pt x="3113" y="2488"/>
                    <a:pt x="3172" y="2476"/>
                  </a:cubicBezTo>
                  <a:cubicBezTo>
                    <a:pt x="3809" y="2358"/>
                    <a:pt x="4245" y="1781"/>
                    <a:pt x="4186" y="1144"/>
                  </a:cubicBezTo>
                  <a:cubicBezTo>
                    <a:pt x="4127" y="496"/>
                    <a:pt x="3596" y="12"/>
                    <a:pt x="29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2"/>
            <p:cNvSpPr/>
            <p:nvPr/>
          </p:nvSpPr>
          <p:spPr>
            <a:xfrm>
              <a:off x="1857700" y="1271400"/>
              <a:ext cx="64000" cy="92875"/>
            </a:xfrm>
            <a:custGeom>
              <a:avLst/>
              <a:gdLst/>
              <a:ahLst/>
              <a:cxnLst/>
              <a:rect l="l" t="t" r="r" b="b"/>
              <a:pathLst>
                <a:path w="2560" h="3715" extrusionOk="0">
                  <a:moveTo>
                    <a:pt x="2135" y="1"/>
                  </a:moveTo>
                  <a:cubicBezTo>
                    <a:pt x="1427" y="308"/>
                    <a:pt x="708" y="626"/>
                    <a:pt x="1" y="932"/>
                  </a:cubicBezTo>
                  <a:cubicBezTo>
                    <a:pt x="1" y="1817"/>
                    <a:pt x="331" y="3467"/>
                    <a:pt x="378" y="3715"/>
                  </a:cubicBezTo>
                  <a:lnTo>
                    <a:pt x="543" y="3597"/>
                  </a:lnTo>
                  <a:cubicBezTo>
                    <a:pt x="991" y="3125"/>
                    <a:pt x="2276" y="1769"/>
                    <a:pt x="2441" y="1215"/>
                  </a:cubicBezTo>
                  <a:cubicBezTo>
                    <a:pt x="2559" y="791"/>
                    <a:pt x="2453" y="319"/>
                    <a:pt x="2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2"/>
            <p:cNvSpPr/>
            <p:nvPr/>
          </p:nvSpPr>
          <p:spPr>
            <a:xfrm>
              <a:off x="1857700" y="1261975"/>
              <a:ext cx="53375" cy="32750"/>
            </a:xfrm>
            <a:custGeom>
              <a:avLst/>
              <a:gdLst/>
              <a:ahLst/>
              <a:cxnLst/>
              <a:rect l="l" t="t" r="r" b="b"/>
              <a:pathLst>
                <a:path w="2135" h="1310" extrusionOk="0">
                  <a:moveTo>
                    <a:pt x="1239" y="1"/>
                  </a:moveTo>
                  <a:cubicBezTo>
                    <a:pt x="685" y="1"/>
                    <a:pt x="201" y="354"/>
                    <a:pt x="48" y="885"/>
                  </a:cubicBezTo>
                  <a:cubicBezTo>
                    <a:pt x="13" y="1026"/>
                    <a:pt x="1" y="1168"/>
                    <a:pt x="1" y="1309"/>
                  </a:cubicBezTo>
                  <a:cubicBezTo>
                    <a:pt x="708" y="1003"/>
                    <a:pt x="1427" y="685"/>
                    <a:pt x="2135" y="378"/>
                  </a:cubicBezTo>
                  <a:cubicBezTo>
                    <a:pt x="1982" y="225"/>
                    <a:pt x="1793" y="107"/>
                    <a:pt x="1592" y="48"/>
                  </a:cubicBezTo>
                  <a:cubicBezTo>
                    <a:pt x="1475" y="12"/>
                    <a:pt x="1357" y="1"/>
                    <a:pt x="1239" y="1"/>
                  </a:cubicBezTo>
                  <a:close/>
                </a:path>
              </a:pathLst>
            </a:custGeom>
            <a:solidFill>
              <a:srgbClr val="1AD2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2"/>
            <p:cNvSpPr/>
            <p:nvPr/>
          </p:nvSpPr>
          <p:spPr>
            <a:xfrm>
              <a:off x="1867150" y="1364850"/>
              <a:ext cx="300" cy="325"/>
            </a:xfrm>
            <a:custGeom>
              <a:avLst/>
              <a:gdLst/>
              <a:ahLst/>
              <a:cxnLst/>
              <a:rect l="l" t="t" r="r" b="b"/>
              <a:pathLst>
                <a:path w="12" h="13" extrusionOk="0">
                  <a:moveTo>
                    <a:pt x="0" y="0"/>
                  </a:moveTo>
                  <a:lnTo>
                    <a:pt x="0" y="12"/>
                  </a:lnTo>
                  <a:lnTo>
                    <a:pt x="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2"/>
            <p:cNvSpPr/>
            <p:nvPr/>
          </p:nvSpPr>
          <p:spPr>
            <a:xfrm>
              <a:off x="1867150" y="1361300"/>
              <a:ext cx="3850" cy="3575"/>
            </a:xfrm>
            <a:custGeom>
              <a:avLst/>
              <a:gdLst/>
              <a:ahLst/>
              <a:cxnLst/>
              <a:rect l="l" t="t" r="r" b="b"/>
              <a:pathLst>
                <a:path w="154" h="143" extrusionOk="0">
                  <a:moveTo>
                    <a:pt x="153" y="1"/>
                  </a:moveTo>
                  <a:lnTo>
                    <a:pt x="0" y="119"/>
                  </a:lnTo>
                  <a:lnTo>
                    <a:pt x="0" y="142"/>
                  </a:lnTo>
                  <a:lnTo>
                    <a:pt x="12" y="142"/>
                  </a:lnTo>
                  <a:lnTo>
                    <a:pt x="1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2"/>
            <p:cNvSpPr/>
            <p:nvPr/>
          </p:nvSpPr>
          <p:spPr>
            <a:xfrm>
              <a:off x="1869800" y="1228975"/>
              <a:ext cx="153575" cy="137375"/>
            </a:xfrm>
            <a:custGeom>
              <a:avLst/>
              <a:gdLst/>
              <a:ahLst/>
              <a:cxnLst/>
              <a:rect l="l" t="t" r="r" b="b"/>
              <a:pathLst>
                <a:path w="6143" h="5495" extrusionOk="0">
                  <a:moveTo>
                    <a:pt x="3800" y="0"/>
                  </a:moveTo>
                  <a:cubicBezTo>
                    <a:pt x="3279" y="0"/>
                    <a:pt x="2758" y="196"/>
                    <a:pt x="2358" y="590"/>
                  </a:cubicBezTo>
                  <a:cubicBezTo>
                    <a:pt x="1498" y="1356"/>
                    <a:pt x="0" y="5494"/>
                    <a:pt x="0" y="5494"/>
                  </a:cubicBezTo>
                  <a:cubicBezTo>
                    <a:pt x="0" y="5494"/>
                    <a:pt x="4268" y="4457"/>
                    <a:pt x="5129" y="3691"/>
                  </a:cubicBezTo>
                  <a:cubicBezTo>
                    <a:pt x="6037" y="2936"/>
                    <a:pt x="6143" y="1568"/>
                    <a:pt x="5353" y="696"/>
                  </a:cubicBezTo>
                  <a:cubicBezTo>
                    <a:pt x="4940" y="234"/>
                    <a:pt x="4370" y="0"/>
                    <a:pt x="3800"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2"/>
            <p:cNvSpPr/>
            <p:nvPr/>
          </p:nvSpPr>
          <p:spPr>
            <a:xfrm>
              <a:off x="1720350" y="1366625"/>
              <a:ext cx="148875" cy="133950"/>
            </a:xfrm>
            <a:custGeom>
              <a:avLst/>
              <a:gdLst/>
              <a:ahLst/>
              <a:cxnLst/>
              <a:rect l="l" t="t" r="r" b="b"/>
              <a:pathLst>
                <a:path w="5955" h="5358" extrusionOk="0">
                  <a:moveTo>
                    <a:pt x="5955" y="0"/>
                  </a:moveTo>
                  <a:cubicBezTo>
                    <a:pt x="5954" y="0"/>
                    <a:pt x="1686" y="1026"/>
                    <a:pt x="826" y="1792"/>
                  </a:cubicBezTo>
                  <a:lnTo>
                    <a:pt x="826" y="1804"/>
                  </a:lnTo>
                  <a:cubicBezTo>
                    <a:pt x="36" y="2582"/>
                    <a:pt x="0" y="3844"/>
                    <a:pt x="743" y="4669"/>
                  </a:cubicBezTo>
                  <a:cubicBezTo>
                    <a:pt x="1153" y="5125"/>
                    <a:pt x="1718" y="5358"/>
                    <a:pt x="2287" y="5358"/>
                  </a:cubicBezTo>
                  <a:cubicBezTo>
                    <a:pt x="2748" y="5358"/>
                    <a:pt x="3211" y="5205"/>
                    <a:pt x="3597" y="4893"/>
                  </a:cubicBezTo>
                  <a:cubicBezTo>
                    <a:pt x="4445" y="4127"/>
                    <a:pt x="5955" y="0"/>
                    <a:pt x="5955"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2"/>
            <p:cNvSpPr/>
            <p:nvPr/>
          </p:nvSpPr>
          <p:spPr>
            <a:xfrm>
              <a:off x="1869800" y="1321475"/>
              <a:ext cx="180125" cy="104000"/>
            </a:xfrm>
            <a:custGeom>
              <a:avLst/>
              <a:gdLst/>
              <a:ahLst/>
              <a:cxnLst/>
              <a:rect l="l" t="t" r="r" b="b"/>
              <a:pathLst>
                <a:path w="7205" h="4160" extrusionOk="0">
                  <a:moveTo>
                    <a:pt x="5073" y="1"/>
                  </a:moveTo>
                  <a:cubicBezTo>
                    <a:pt x="3861" y="1"/>
                    <a:pt x="0" y="1794"/>
                    <a:pt x="0" y="1794"/>
                  </a:cubicBezTo>
                  <a:cubicBezTo>
                    <a:pt x="0" y="1794"/>
                    <a:pt x="3749" y="4094"/>
                    <a:pt x="4905" y="4152"/>
                  </a:cubicBezTo>
                  <a:cubicBezTo>
                    <a:pt x="4962" y="4157"/>
                    <a:pt x="5018" y="4159"/>
                    <a:pt x="5074" y="4159"/>
                  </a:cubicBezTo>
                  <a:cubicBezTo>
                    <a:pt x="6156" y="4159"/>
                    <a:pt x="7066" y="3305"/>
                    <a:pt x="7133" y="2195"/>
                  </a:cubicBezTo>
                  <a:cubicBezTo>
                    <a:pt x="7204" y="1040"/>
                    <a:pt x="6296" y="49"/>
                    <a:pt x="5129" y="2"/>
                  </a:cubicBezTo>
                  <a:cubicBezTo>
                    <a:pt x="5111" y="1"/>
                    <a:pt x="5092" y="1"/>
                    <a:pt x="5073"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2"/>
            <p:cNvSpPr/>
            <p:nvPr/>
          </p:nvSpPr>
          <p:spPr>
            <a:xfrm>
              <a:off x="1689100" y="1307225"/>
              <a:ext cx="180125" cy="103975"/>
            </a:xfrm>
            <a:custGeom>
              <a:avLst/>
              <a:gdLst/>
              <a:ahLst/>
              <a:cxnLst/>
              <a:rect l="l" t="t" r="r" b="b"/>
              <a:pathLst>
                <a:path w="7205" h="4159" extrusionOk="0">
                  <a:moveTo>
                    <a:pt x="2149" y="1"/>
                  </a:moveTo>
                  <a:cubicBezTo>
                    <a:pt x="1057" y="1"/>
                    <a:pt x="128" y="848"/>
                    <a:pt x="71" y="1964"/>
                  </a:cubicBezTo>
                  <a:cubicBezTo>
                    <a:pt x="1" y="3131"/>
                    <a:pt x="909" y="4121"/>
                    <a:pt x="2076" y="4157"/>
                  </a:cubicBezTo>
                  <a:cubicBezTo>
                    <a:pt x="2097" y="4158"/>
                    <a:pt x="2119" y="4159"/>
                    <a:pt x="2142" y="4159"/>
                  </a:cubicBezTo>
                  <a:cubicBezTo>
                    <a:pt x="3355" y="4159"/>
                    <a:pt x="7205" y="2364"/>
                    <a:pt x="7205" y="2364"/>
                  </a:cubicBezTo>
                  <a:cubicBezTo>
                    <a:pt x="7205" y="2364"/>
                    <a:pt x="3455" y="77"/>
                    <a:pt x="2300" y="6"/>
                  </a:cubicBezTo>
                  <a:cubicBezTo>
                    <a:pt x="2249" y="3"/>
                    <a:pt x="2199" y="1"/>
                    <a:pt x="2149"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2"/>
            <p:cNvSpPr/>
            <p:nvPr/>
          </p:nvSpPr>
          <p:spPr>
            <a:xfrm>
              <a:off x="1869800" y="1366625"/>
              <a:ext cx="143275" cy="147375"/>
            </a:xfrm>
            <a:custGeom>
              <a:avLst/>
              <a:gdLst/>
              <a:ahLst/>
              <a:cxnLst/>
              <a:rect l="l" t="t" r="r" b="b"/>
              <a:pathLst>
                <a:path w="5731" h="5895" extrusionOk="0">
                  <a:moveTo>
                    <a:pt x="0" y="0"/>
                  </a:moveTo>
                  <a:cubicBezTo>
                    <a:pt x="0" y="0"/>
                    <a:pt x="1026" y="4280"/>
                    <a:pt x="1792" y="5129"/>
                  </a:cubicBezTo>
                  <a:lnTo>
                    <a:pt x="1804" y="5129"/>
                  </a:lnTo>
                  <a:cubicBezTo>
                    <a:pt x="2213" y="5635"/>
                    <a:pt x="2810" y="5894"/>
                    <a:pt x="3412" y="5894"/>
                  </a:cubicBezTo>
                  <a:cubicBezTo>
                    <a:pt x="3905" y="5894"/>
                    <a:pt x="4401" y="5720"/>
                    <a:pt x="4799" y="5365"/>
                  </a:cubicBezTo>
                  <a:cubicBezTo>
                    <a:pt x="5683" y="4575"/>
                    <a:pt x="5730" y="3207"/>
                    <a:pt x="4893" y="2358"/>
                  </a:cubicBezTo>
                  <a:cubicBezTo>
                    <a:pt x="4127" y="1509"/>
                    <a:pt x="0" y="0"/>
                    <a:pt x="0"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2"/>
            <p:cNvSpPr/>
            <p:nvPr/>
          </p:nvSpPr>
          <p:spPr>
            <a:xfrm>
              <a:off x="1726250" y="1218950"/>
              <a:ext cx="142975" cy="147400"/>
            </a:xfrm>
            <a:custGeom>
              <a:avLst/>
              <a:gdLst/>
              <a:ahLst/>
              <a:cxnLst/>
              <a:rect l="l" t="t" r="r" b="b"/>
              <a:pathLst>
                <a:path w="5719" h="5896" extrusionOk="0">
                  <a:moveTo>
                    <a:pt x="2311" y="0"/>
                  </a:moveTo>
                  <a:cubicBezTo>
                    <a:pt x="1817" y="0"/>
                    <a:pt x="1319" y="174"/>
                    <a:pt x="920" y="531"/>
                  </a:cubicBezTo>
                  <a:cubicBezTo>
                    <a:pt x="36" y="1321"/>
                    <a:pt x="0" y="2688"/>
                    <a:pt x="826" y="3537"/>
                  </a:cubicBezTo>
                  <a:cubicBezTo>
                    <a:pt x="1592" y="4386"/>
                    <a:pt x="5719" y="5895"/>
                    <a:pt x="5719" y="5895"/>
                  </a:cubicBezTo>
                  <a:cubicBezTo>
                    <a:pt x="5719" y="5895"/>
                    <a:pt x="4693" y="1616"/>
                    <a:pt x="3926" y="755"/>
                  </a:cubicBezTo>
                  <a:lnTo>
                    <a:pt x="3915" y="755"/>
                  </a:lnTo>
                  <a:cubicBezTo>
                    <a:pt x="3507" y="257"/>
                    <a:pt x="2912" y="0"/>
                    <a:pt x="231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2"/>
            <p:cNvSpPr/>
            <p:nvPr/>
          </p:nvSpPr>
          <p:spPr>
            <a:xfrm>
              <a:off x="1808175" y="1366625"/>
              <a:ext cx="107925" cy="178450"/>
            </a:xfrm>
            <a:custGeom>
              <a:avLst/>
              <a:gdLst/>
              <a:ahLst/>
              <a:cxnLst/>
              <a:rect l="l" t="t" r="r" b="b"/>
              <a:pathLst>
                <a:path w="4317" h="7138" extrusionOk="0">
                  <a:moveTo>
                    <a:pt x="2453" y="0"/>
                  </a:moveTo>
                  <a:cubicBezTo>
                    <a:pt x="2453" y="0"/>
                    <a:pt x="154" y="3761"/>
                    <a:pt x="95" y="4905"/>
                  </a:cubicBezTo>
                  <a:cubicBezTo>
                    <a:pt x="1" y="6060"/>
                    <a:pt x="885" y="7074"/>
                    <a:pt x="2052" y="7133"/>
                  </a:cubicBezTo>
                  <a:cubicBezTo>
                    <a:pt x="2095" y="7136"/>
                    <a:pt x="2138" y="7137"/>
                    <a:pt x="2180" y="7137"/>
                  </a:cubicBezTo>
                  <a:cubicBezTo>
                    <a:pt x="3290" y="7137"/>
                    <a:pt x="4200" y="6254"/>
                    <a:pt x="4245" y="5141"/>
                  </a:cubicBezTo>
                  <a:cubicBezTo>
                    <a:pt x="4316" y="3985"/>
                    <a:pt x="2453" y="0"/>
                    <a:pt x="2453"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2"/>
            <p:cNvSpPr/>
            <p:nvPr/>
          </p:nvSpPr>
          <p:spPr>
            <a:xfrm>
              <a:off x="1822925" y="1187625"/>
              <a:ext cx="107600" cy="178425"/>
            </a:xfrm>
            <a:custGeom>
              <a:avLst/>
              <a:gdLst/>
              <a:ahLst/>
              <a:cxnLst/>
              <a:rect l="l" t="t" r="r" b="b"/>
              <a:pathLst>
                <a:path w="4304" h="7137" extrusionOk="0">
                  <a:moveTo>
                    <a:pt x="2155" y="1"/>
                  </a:moveTo>
                  <a:cubicBezTo>
                    <a:pt x="1036" y="1"/>
                    <a:pt x="106" y="877"/>
                    <a:pt x="71" y="2008"/>
                  </a:cubicBezTo>
                  <a:cubicBezTo>
                    <a:pt x="0" y="3152"/>
                    <a:pt x="1863" y="7137"/>
                    <a:pt x="1863" y="7137"/>
                  </a:cubicBezTo>
                  <a:cubicBezTo>
                    <a:pt x="1863" y="7137"/>
                    <a:pt x="4162" y="3387"/>
                    <a:pt x="4221" y="2244"/>
                  </a:cubicBezTo>
                  <a:cubicBezTo>
                    <a:pt x="4304" y="1076"/>
                    <a:pt x="3431" y="74"/>
                    <a:pt x="2264" y="4"/>
                  </a:cubicBezTo>
                  <a:cubicBezTo>
                    <a:pt x="2228" y="2"/>
                    <a:pt x="2192" y="1"/>
                    <a:pt x="2155"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2"/>
            <p:cNvSpPr/>
            <p:nvPr/>
          </p:nvSpPr>
          <p:spPr>
            <a:xfrm>
              <a:off x="1869200" y="1301750"/>
              <a:ext cx="124700" cy="73000"/>
            </a:xfrm>
            <a:custGeom>
              <a:avLst/>
              <a:gdLst/>
              <a:ahLst/>
              <a:cxnLst/>
              <a:rect l="l" t="t" r="r" b="b"/>
              <a:pathLst>
                <a:path w="4988" h="2920" extrusionOk="0">
                  <a:moveTo>
                    <a:pt x="3355" y="0"/>
                  </a:moveTo>
                  <a:cubicBezTo>
                    <a:pt x="3204" y="0"/>
                    <a:pt x="3052" y="23"/>
                    <a:pt x="2901" y="72"/>
                  </a:cubicBezTo>
                  <a:cubicBezTo>
                    <a:pt x="2135" y="320"/>
                    <a:pt x="1" y="2560"/>
                    <a:pt x="1" y="2560"/>
                  </a:cubicBezTo>
                  <a:cubicBezTo>
                    <a:pt x="1" y="2560"/>
                    <a:pt x="2017" y="2919"/>
                    <a:pt x="3180" y="2919"/>
                  </a:cubicBezTo>
                  <a:cubicBezTo>
                    <a:pt x="3445" y="2919"/>
                    <a:pt x="3666" y="2901"/>
                    <a:pt x="3809" y="2855"/>
                  </a:cubicBezTo>
                  <a:lnTo>
                    <a:pt x="3809" y="2843"/>
                  </a:lnTo>
                  <a:cubicBezTo>
                    <a:pt x="4575" y="2595"/>
                    <a:pt x="4988" y="1770"/>
                    <a:pt x="4740" y="1004"/>
                  </a:cubicBezTo>
                  <a:cubicBezTo>
                    <a:pt x="4541" y="388"/>
                    <a:pt x="3969" y="0"/>
                    <a:pt x="3355"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2"/>
            <p:cNvSpPr/>
            <p:nvPr/>
          </p:nvSpPr>
          <p:spPr>
            <a:xfrm>
              <a:off x="1745100" y="1358225"/>
              <a:ext cx="124725" cy="72825"/>
            </a:xfrm>
            <a:custGeom>
              <a:avLst/>
              <a:gdLst/>
              <a:ahLst/>
              <a:cxnLst/>
              <a:rect l="l" t="t" r="r" b="b"/>
              <a:pathLst>
                <a:path w="4989" h="2913" extrusionOk="0">
                  <a:moveTo>
                    <a:pt x="1809" y="0"/>
                  </a:moveTo>
                  <a:cubicBezTo>
                    <a:pt x="1543" y="0"/>
                    <a:pt x="1322" y="19"/>
                    <a:pt x="1180" y="65"/>
                  </a:cubicBezTo>
                  <a:cubicBezTo>
                    <a:pt x="414" y="313"/>
                    <a:pt x="1" y="1138"/>
                    <a:pt x="248" y="1904"/>
                  </a:cubicBezTo>
                  <a:cubicBezTo>
                    <a:pt x="447" y="2518"/>
                    <a:pt x="1015" y="2912"/>
                    <a:pt x="1627" y="2912"/>
                  </a:cubicBezTo>
                  <a:cubicBezTo>
                    <a:pt x="1779" y="2912"/>
                    <a:pt x="1935" y="2888"/>
                    <a:pt x="2088" y="2836"/>
                  </a:cubicBezTo>
                  <a:cubicBezTo>
                    <a:pt x="2854" y="2588"/>
                    <a:pt x="4988" y="360"/>
                    <a:pt x="4988" y="360"/>
                  </a:cubicBezTo>
                  <a:cubicBezTo>
                    <a:pt x="4988" y="360"/>
                    <a:pt x="2972" y="0"/>
                    <a:pt x="1809"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2"/>
            <p:cNvSpPr/>
            <p:nvPr/>
          </p:nvSpPr>
          <p:spPr>
            <a:xfrm>
              <a:off x="1869800" y="1365600"/>
              <a:ext cx="120275" cy="76375"/>
            </a:xfrm>
            <a:custGeom>
              <a:avLst/>
              <a:gdLst/>
              <a:ahLst/>
              <a:cxnLst/>
              <a:rect l="l" t="t" r="r" b="b"/>
              <a:pathLst>
                <a:path w="4811" h="3055" extrusionOk="0">
                  <a:moveTo>
                    <a:pt x="603" y="0"/>
                  </a:moveTo>
                  <a:cubicBezTo>
                    <a:pt x="241" y="0"/>
                    <a:pt x="0" y="6"/>
                    <a:pt x="0" y="6"/>
                  </a:cubicBezTo>
                  <a:cubicBezTo>
                    <a:pt x="0" y="6"/>
                    <a:pt x="1769" y="2541"/>
                    <a:pt x="2488" y="2906"/>
                  </a:cubicBezTo>
                  <a:lnTo>
                    <a:pt x="2476" y="2894"/>
                  </a:lnTo>
                  <a:lnTo>
                    <a:pt x="2476" y="2894"/>
                  </a:lnTo>
                  <a:cubicBezTo>
                    <a:pt x="2689" y="3003"/>
                    <a:pt x="2917" y="3054"/>
                    <a:pt x="3141" y="3054"/>
                  </a:cubicBezTo>
                  <a:cubicBezTo>
                    <a:pt x="3674" y="3054"/>
                    <a:pt x="4188" y="2764"/>
                    <a:pt x="4445" y="2258"/>
                  </a:cubicBezTo>
                  <a:cubicBezTo>
                    <a:pt x="4811" y="1539"/>
                    <a:pt x="4528" y="666"/>
                    <a:pt x="3808" y="301"/>
                  </a:cubicBezTo>
                  <a:cubicBezTo>
                    <a:pt x="3290" y="37"/>
                    <a:pt x="1540" y="0"/>
                    <a:pt x="603"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2"/>
            <p:cNvSpPr/>
            <p:nvPr/>
          </p:nvSpPr>
          <p:spPr>
            <a:xfrm>
              <a:off x="1748950" y="1290700"/>
              <a:ext cx="120275" cy="76675"/>
            </a:xfrm>
            <a:custGeom>
              <a:avLst/>
              <a:gdLst/>
              <a:ahLst/>
              <a:cxnLst/>
              <a:rect l="l" t="t" r="r" b="b"/>
              <a:pathLst>
                <a:path w="4811" h="3067" extrusionOk="0">
                  <a:moveTo>
                    <a:pt x="1670" y="1"/>
                  </a:moveTo>
                  <a:cubicBezTo>
                    <a:pt x="1137" y="1"/>
                    <a:pt x="623" y="291"/>
                    <a:pt x="366" y="797"/>
                  </a:cubicBezTo>
                  <a:cubicBezTo>
                    <a:pt x="0" y="1516"/>
                    <a:pt x="283" y="2401"/>
                    <a:pt x="1002" y="2766"/>
                  </a:cubicBezTo>
                  <a:cubicBezTo>
                    <a:pt x="1521" y="3030"/>
                    <a:pt x="3271" y="3066"/>
                    <a:pt x="4207" y="3066"/>
                  </a:cubicBezTo>
                  <a:cubicBezTo>
                    <a:pt x="4570" y="3066"/>
                    <a:pt x="4811" y="3061"/>
                    <a:pt x="4811" y="3061"/>
                  </a:cubicBezTo>
                  <a:cubicBezTo>
                    <a:pt x="4811" y="3061"/>
                    <a:pt x="3042" y="526"/>
                    <a:pt x="2323" y="160"/>
                  </a:cubicBezTo>
                  <a:lnTo>
                    <a:pt x="2335" y="160"/>
                  </a:lnTo>
                  <a:cubicBezTo>
                    <a:pt x="2122" y="52"/>
                    <a:pt x="1894" y="1"/>
                    <a:pt x="1670"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2"/>
            <p:cNvSpPr/>
            <p:nvPr/>
          </p:nvSpPr>
          <p:spPr>
            <a:xfrm>
              <a:off x="1856525" y="1366025"/>
              <a:ext cx="81975" cy="120325"/>
            </a:xfrm>
            <a:custGeom>
              <a:avLst/>
              <a:gdLst/>
              <a:ahLst/>
              <a:cxnLst/>
              <a:rect l="l" t="t" r="r" b="b"/>
              <a:pathLst>
                <a:path w="3279" h="4813" extrusionOk="0">
                  <a:moveTo>
                    <a:pt x="555" y="1"/>
                  </a:moveTo>
                  <a:cubicBezTo>
                    <a:pt x="555" y="1"/>
                    <a:pt x="1" y="3043"/>
                    <a:pt x="260" y="3809"/>
                  </a:cubicBezTo>
                  <a:cubicBezTo>
                    <a:pt x="459" y="4425"/>
                    <a:pt x="1031" y="4812"/>
                    <a:pt x="1646" y="4812"/>
                  </a:cubicBezTo>
                  <a:cubicBezTo>
                    <a:pt x="1796" y="4812"/>
                    <a:pt x="1949" y="4789"/>
                    <a:pt x="2099" y="4740"/>
                  </a:cubicBezTo>
                  <a:cubicBezTo>
                    <a:pt x="2866" y="4493"/>
                    <a:pt x="3278" y="3667"/>
                    <a:pt x="3031" y="2901"/>
                  </a:cubicBezTo>
                  <a:cubicBezTo>
                    <a:pt x="2783" y="2135"/>
                    <a:pt x="555" y="1"/>
                    <a:pt x="555"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2"/>
            <p:cNvSpPr/>
            <p:nvPr/>
          </p:nvSpPr>
          <p:spPr>
            <a:xfrm>
              <a:off x="1800525" y="1246325"/>
              <a:ext cx="81975" cy="120325"/>
            </a:xfrm>
            <a:custGeom>
              <a:avLst/>
              <a:gdLst/>
              <a:ahLst/>
              <a:cxnLst/>
              <a:rect l="l" t="t" r="r" b="b"/>
              <a:pathLst>
                <a:path w="3279" h="4813" extrusionOk="0">
                  <a:moveTo>
                    <a:pt x="1639" y="1"/>
                  </a:moveTo>
                  <a:cubicBezTo>
                    <a:pt x="1487" y="1"/>
                    <a:pt x="1332" y="24"/>
                    <a:pt x="1179" y="73"/>
                  </a:cubicBezTo>
                  <a:cubicBezTo>
                    <a:pt x="413" y="320"/>
                    <a:pt x="0" y="1145"/>
                    <a:pt x="248" y="1912"/>
                  </a:cubicBezTo>
                  <a:cubicBezTo>
                    <a:pt x="496" y="2678"/>
                    <a:pt x="2736" y="4812"/>
                    <a:pt x="2736" y="4812"/>
                  </a:cubicBezTo>
                  <a:cubicBezTo>
                    <a:pt x="2736" y="4812"/>
                    <a:pt x="3278" y="1770"/>
                    <a:pt x="3031" y="1004"/>
                  </a:cubicBezTo>
                  <a:cubicBezTo>
                    <a:pt x="2832" y="388"/>
                    <a:pt x="2260" y="1"/>
                    <a:pt x="1639"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2"/>
            <p:cNvSpPr/>
            <p:nvPr/>
          </p:nvSpPr>
          <p:spPr>
            <a:xfrm>
              <a:off x="1788725" y="1366625"/>
              <a:ext cx="83150" cy="115125"/>
            </a:xfrm>
            <a:custGeom>
              <a:avLst/>
              <a:gdLst/>
              <a:ahLst/>
              <a:cxnLst/>
              <a:rect l="l" t="t" r="r" b="b"/>
              <a:pathLst>
                <a:path w="3326" h="4605" extrusionOk="0">
                  <a:moveTo>
                    <a:pt x="3267" y="0"/>
                  </a:moveTo>
                  <a:cubicBezTo>
                    <a:pt x="3267" y="0"/>
                    <a:pt x="732" y="1769"/>
                    <a:pt x="366" y="2488"/>
                  </a:cubicBezTo>
                  <a:cubicBezTo>
                    <a:pt x="1" y="3207"/>
                    <a:pt x="284" y="4080"/>
                    <a:pt x="1003" y="4445"/>
                  </a:cubicBezTo>
                  <a:cubicBezTo>
                    <a:pt x="1216" y="4553"/>
                    <a:pt x="1442" y="4605"/>
                    <a:pt x="1666" y="4605"/>
                  </a:cubicBezTo>
                  <a:cubicBezTo>
                    <a:pt x="2196" y="4605"/>
                    <a:pt x="2706" y="4315"/>
                    <a:pt x="2972" y="3808"/>
                  </a:cubicBezTo>
                  <a:cubicBezTo>
                    <a:pt x="3326" y="3089"/>
                    <a:pt x="3267" y="0"/>
                    <a:pt x="3267"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2"/>
            <p:cNvSpPr/>
            <p:nvPr/>
          </p:nvSpPr>
          <p:spPr>
            <a:xfrm>
              <a:off x="1866850" y="1250925"/>
              <a:ext cx="83425" cy="115125"/>
            </a:xfrm>
            <a:custGeom>
              <a:avLst/>
              <a:gdLst/>
              <a:ahLst/>
              <a:cxnLst/>
              <a:rect l="l" t="t" r="r" b="b"/>
              <a:pathLst>
                <a:path w="3337" h="4605" extrusionOk="0">
                  <a:moveTo>
                    <a:pt x="1670" y="0"/>
                  </a:moveTo>
                  <a:cubicBezTo>
                    <a:pt x="1137" y="0"/>
                    <a:pt x="623" y="290"/>
                    <a:pt x="366" y="796"/>
                  </a:cubicBezTo>
                  <a:cubicBezTo>
                    <a:pt x="0" y="1516"/>
                    <a:pt x="71" y="4605"/>
                    <a:pt x="71" y="4605"/>
                  </a:cubicBezTo>
                  <a:cubicBezTo>
                    <a:pt x="71" y="4605"/>
                    <a:pt x="2606" y="2836"/>
                    <a:pt x="2971" y="2129"/>
                  </a:cubicBezTo>
                  <a:cubicBezTo>
                    <a:pt x="3337" y="1409"/>
                    <a:pt x="3054" y="525"/>
                    <a:pt x="2335" y="160"/>
                  </a:cubicBezTo>
                  <a:cubicBezTo>
                    <a:pt x="2122" y="51"/>
                    <a:pt x="1894" y="0"/>
                    <a:pt x="1670"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2"/>
            <p:cNvSpPr/>
            <p:nvPr/>
          </p:nvSpPr>
          <p:spPr>
            <a:xfrm>
              <a:off x="1864475" y="1304600"/>
              <a:ext cx="72850" cy="65275"/>
            </a:xfrm>
            <a:custGeom>
              <a:avLst/>
              <a:gdLst/>
              <a:ahLst/>
              <a:cxnLst/>
              <a:rect l="l" t="t" r="r" b="b"/>
              <a:pathLst>
                <a:path w="2914" h="2611" extrusionOk="0">
                  <a:moveTo>
                    <a:pt x="1800" y="1"/>
                  </a:moveTo>
                  <a:cubicBezTo>
                    <a:pt x="1562" y="1"/>
                    <a:pt x="1324" y="84"/>
                    <a:pt x="1133" y="253"/>
                  </a:cubicBezTo>
                  <a:cubicBezTo>
                    <a:pt x="720" y="618"/>
                    <a:pt x="1" y="2611"/>
                    <a:pt x="1" y="2611"/>
                  </a:cubicBezTo>
                  <a:cubicBezTo>
                    <a:pt x="1" y="2611"/>
                    <a:pt x="2052" y="2116"/>
                    <a:pt x="2465" y="1750"/>
                  </a:cubicBezTo>
                  <a:cubicBezTo>
                    <a:pt x="2878" y="1373"/>
                    <a:pt x="2913" y="748"/>
                    <a:pt x="2548" y="335"/>
                  </a:cubicBezTo>
                  <a:cubicBezTo>
                    <a:pt x="2351" y="113"/>
                    <a:pt x="2076"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2"/>
            <p:cNvSpPr/>
            <p:nvPr/>
          </p:nvSpPr>
          <p:spPr>
            <a:xfrm>
              <a:off x="1786100" y="1370750"/>
              <a:ext cx="79000" cy="64450"/>
            </a:xfrm>
            <a:custGeom>
              <a:avLst/>
              <a:gdLst/>
              <a:ahLst/>
              <a:cxnLst/>
              <a:rect l="l" t="t" r="r" b="b"/>
              <a:pathLst>
                <a:path w="3160" h="2578" extrusionOk="0">
                  <a:moveTo>
                    <a:pt x="3160" y="0"/>
                  </a:moveTo>
                  <a:cubicBezTo>
                    <a:pt x="3159" y="0"/>
                    <a:pt x="1108" y="495"/>
                    <a:pt x="695" y="861"/>
                  </a:cubicBezTo>
                  <a:cubicBezTo>
                    <a:pt x="0" y="1566"/>
                    <a:pt x="630" y="2577"/>
                    <a:pt x="1416" y="2577"/>
                  </a:cubicBezTo>
                  <a:cubicBezTo>
                    <a:pt x="1616" y="2577"/>
                    <a:pt x="1826" y="2512"/>
                    <a:pt x="2028" y="2358"/>
                  </a:cubicBezTo>
                  <a:cubicBezTo>
                    <a:pt x="2440" y="1981"/>
                    <a:pt x="3159" y="0"/>
                    <a:pt x="3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2"/>
            <p:cNvSpPr/>
            <p:nvPr/>
          </p:nvSpPr>
          <p:spPr>
            <a:xfrm>
              <a:off x="1864775" y="1348025"/>
              <a:ext cx="86100" cy="50175"/>
            </a:xfrm>
            <a:custGeom>
              <a:avLst/>
              <a:gdLst/>
              <a:ahLst/>
              <a:cxnLst/>
              <a:rect l="l" t="t" r="r" b="b"/>
              <a:pathLst>
                <a:path w="3444" h="2007" extrusionOk="0">
                  <a:moveTo>
                    <a:pt x="2442" y="0"/>
                  </a:moveTo>
                  <a:cubicBezTo>
                    <a:pt x="1838" y="0"/>
                    <a:pt x="1" y="862"/>
                    <a:pt x="1" y="862"/>
                  </a:cubicBezTo>
                  <a:cubicBezTo>
                    <a:pt x="1" y="862"/>
                    <a:pt x="1805" y="1970"/>
                    <a:pt x="2359" y="2006"/>
                  </a:cubicBezTo>
                  <a:cubicBezTo>
                    <a:pt x="2374" y="2006"/>
                    <a:pt x="2388" y="2007"/>
                    <a:pt x="2403" y="2007"/>
                  </a:cubicBezTo>
                  <a:cubicBezTo>
                    <a:pt x="2938" y="2007"/>
                    <a:pt x="3385" y="1590"/>
                    <a:pt x="3420" y="1063"/>
                  </a:cubicBezTo>
                  <a:cubicBezTo>
                    <a:pt x="3443" y="508"/>
                    <a:pt x="3019" y="37"/>
                    <a:pt x="2477" y="1"/>
                  </a:cubicBezTo>
                  <a:cubicBezTo>
                    <a:pt x="2466" y="1"/>
                    <a:pt x="2454" y="0"/>
                    <a:pt x="2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2"/>
            <p:cNvSpPr/>
            <p:nvPr/>
          </p:nvSpPr>
          <p:spPr>
            <a:xfrm>
              <a:off x="1779300" y="1342450"/>
              <a:ext cx="85500" cy="49850"/>
            </a:xfrm>
            <a:custGeom>
              <a:avLst/>
              <a:gdLst/>
              <a:ahLst/>
              <a:cxnLst/>
              <a:rect l="l" t="t" r="r" b="b"/>
              <a:pathLst>
                <a:path w="3420" h="1994" extrusionOk="0">
                  <a:moveTo>
                    <a:pt x="1039" y="0"/>
                  </a:moveTo>
                  <a:cubicBezTo>
                    <a:pt x="507" y="0"/>
                    <a:pt x="71" y="409"/>
                    <a:pt x="36" y="944"/>
                  </a:cubicBezTo>
                  <a:cubicBezTo>
                    <a:pt x="1" y="1486"/>
                    <a:pt x="413" y="1946"/>
                    <a:pt x="944" y="1993"/>
                  </a:cubicBezTo>
                  <a:cubicBezTo>
                    <a:pt x="954" y="1994"/>
                    <a:pt x="966" y="1994"/>
                    <a:pt x="977" y="1994"/>
                  </a:cubicBezTo>
                  <a:cubicBezTo>
                    <a:pt x="1572" y="1994"/>
                    <a:pt x="3420" y="1132"/>
                    <a:pt x="3420" y="1132"/>
                  </a:cubicBezTo>
                  <a:cubicBezTo>
                    <a:pt x="3420" y="1132"/>
                    <a:pt x="1616" y="36"/>
                    <a:pt x="1062" y="0"/>
                  </a:cubicBezTo>
                  <a:cubicBezTo>
                    <a:pt x="1054" y="0"/>
                    <a:pt x="1047" y="0"/>
                    <a:pt x="10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2"/>
            <p:cNvSpPr/>
            <p:nvPr/>
          </p:nvSpPr>
          <p:spPr>
            <a:xfrm>
              <a:off x="1865075" y="1369850"/>
              <a:ext cx="69000" cy="70950"/>
            </a:xfrm>
            <a:custGeom>
              <a:avLst/>
              <a:gdLst/>
              <a:ahLst/>
              <a:cxnLst/>
              <a:rect l="l" t="t" r="r" b="b"/>
              <a:pathLst>
                <a:path w="2760" h="2838" extrusionOk="0">
                  <a:moveTo>
                    <a:pt x="1" y="1"/>
                  </a:moveTo>
                  <a:cubicBezTo>
                    <a:pt x="1" y="1"/>
                    <a:pt x="496" y="2064"/>
                    <a:pt x="873" y="2477"/>
                  </a:cubicBezTo>
                  <a:cubicBezTo>
                    <a:pt x="1066" y="2715"/>
                    <a:pt x="1352" y="2838"/>
                    <a:pt x="1640" y="2838"/>
                  </a:cubicBezTo>
                  <a:cubicBezTo>
                    <a:pt x="1878" y="2838"/>
                    <a:pt x="2119" y="2754"/>
                    <a:pt x="2311" y="2583"/>
                  </a:cubicBezTo>
                  <a:cubicBezTo>
                    <a:pt x="2736" y="2194"/>
                    <a:pt x="2759" y="1545"/>
                    <a:pt x="2359" y="1133"/>
                  </a:cubicBezTo>
                  <a:cubicBezTo>
                    <a:pt x="1993" y="720"/>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2"/>
            <p:cNvSpPr/>
            <p:nvPr/>
          </p:nvSpPr>
          <p:spPr>
            <a:xfrm>
              <a:off x="1795800" y="1300100"/>
              <a:ext cx="68700" cy="70675"/>
            </a:xfrm>
            <a:custGeom>
              <a:avLst/>
              <a:gdLst/>
              <a:ahLst/>
              <a:cxnLst/>
              <a:rect l="l" t="t" r="r" b="b"/>
              <a:pathLst>
                <a:path w="2748" h="2827" extrusionOk="0">
                  <a:moveTo>
                    <a:pt x="1111" y="0"/>
                  </a:moveTo>
                  <a:cubicBezTo>
                    <a:pt x="874" y="0"/>
                    <a:pt x="637" y="84"/>
                    <a:pt x="449" y="256"/>
                  </a:cubicBezTo>
                  <a:cubicBezTo>
                    <a:pt x="24" y="633"/>
                    <a:pt x="1" y="1282"/>
                    <a:pt x="390" y="1683"/>
                  </a:cubicBezTo>
                  <a:cubicBezTo>
                    <a:pt x="755" y="2095"/>
                    <a:pt x="2748" y="2826"/>
                    <a:pt x="2748" y="2826"/>
                  </a:cubicBezTo>
                  <a:cubicBezTo>
                    <a:pt x="2748" y="2826"/>
                    <a:pt x="2241" y="763"/>
                    <a:pt x="1875" y="350"/>
                  </a:cubicBezTo>
                  <a:cubicBezTo>
                    <a:pt x="1677" y="119"/>
                    <a:pt x="1394" y="0"/>
                    <a:pt x="1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2"/>
            <p:cNvSpPr/>
            <p:nvPr/>
          </p:nvSpPr>
          <p:spPr>
            <a:xfrm>
              <a:off x="1836200" y="1370150"/>
              <a:ext cx="51600" cy="85550"/>
            </a:xfrm>
            <a:custGeom>
              <a:avLst/>
              <a:gdLst/>
              <a:ahLst/>
              <a:cxnLst/>
              <a:rect l="l" t="t" r="r" b="b"/>
              <a:pathLst>
                <a:path w="2064" h="3422" extrusionOk="0">
                  <a:moveTo>
                    <a:pt x="1167" y="1"/>
                  </a:moveTo>
                  <a:cubicBezTo>
                    <a:pt x="1167" y="1"/>
                    <a:pt x="59" y="1816"/>
                    <a:pt x="24" y="2359"/>
                  </a:cubicBezTo>
                  <a:lnTo>
                    <a:pt x="24" y="2371"/>
                  </a:lnTo>
                  <a:cubicBezTo>
                    <a:pt x="0" y="2913"/>
                    <a:pt x="425" y="3396"/>
                    <a:pt x="979" y="3420"/>
                  </a:cubicBezTo>
                  <a:cubicBezTo>
                    <a:pt x="1000" y="3421"/>
                    <a:pt x="1021" y="3422"/>
                    <a:pt x="1042" y="3422"/>
                  </a:cubicBezTo>
                  <a:cubicBezTo>
                    <a:pt x="1557" y="3422"/>
                    <a:pt x="1994" y="3009"/>
                    <a:pt x="2028" y="2477"/>
                  </a:cubicBezTo>
                  <a:cubicBezTo>
                    <a:pt x="2063" y="1923"/>
                    <a:pt x="1167"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2"/>
            <p:cNvSpPr/>
            <p:nvPr/>
          </p:nvSpPr>
          <p:spPr>
            <a:xfrm>
              <a:off x="1841800" y="1284925"/>
              <a:ext cx="51600" cy="85250"/>
            </a:xfrm>
            <a:custGeom>
              <a:avLst/>
              <a:gdLst/>
              <a:ahLst/>
              <a:cxnLst/>
              <a:rect l="l" t="t" r="r" b="b"/>
              <a:pathLst>
                <a:path w="2064" h="3410" extrusionOk="0">
                  <a:moveTo>
                    <a:pt x="1020" y="0"/>
                  </a:moveTo>
                  <a:cubicBezTo>
                    <a:pt x="495" y="0"/>
                    <a:pt x="58" y="413"/>
                    <a:pt x="35" y="946"/>
                  </a:cubicBezTo>
                  <a:cubicBezTo>
                    <a:pt x="0" y="1500"/>
                    <a:pt x="896" y="3410"/>
                    <a:pt x="896" y="3410"/>
                  </a:cubicBezTo>
                  <a:cubicBezTo>
                    <a:pt x="896" y="3410"/>
                    <a:pt x="2004" y="1606"/>
                    <a:pt x="2028" y="1052"/>
                  </a:cubicBezTo>
                  <a:cubicBezTo>
                    <a:pt x="2063" y="498"/>
                    <a:pt x="1639" y="26"/>
                    <a:pt x="1085" y="2"/>
                  </a:cubicBezTo>
                  <a:cubicBezTo>
                    <a:pt x="1063" y="1"/>
                    <a:pt x="1042" y="0"/>
                    <a:pt x="10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2"/>
            <p:cNvSpPr/>
            <p:nvPr/>
          </p:nvSpPr>
          <p:spPr>
            <a:xfrm>
              <a:off x="1823700" y="1333850"/>
              <a:ext cx="84425" cy="72800"/>
            </a:xfrm>
            <a:custGeom>
              <a:avLst/>
              <a:gdLst/>
              <a:ahLst/>
              <a:cxnLst/>
              <a:rect l="l" t="t" r="r" b="b"/>
              <a:pathLst>
                <a:path w="3377" h="2912" extrusionOk="0">
                  <a:moveTo>
                    <a:pt x="1717" y="0"/>
                  </a:moveTo>
                  <a:cubicBezTo>
                    <a:pt x="780" y="0"/>
                    <a:pt x="0" y="950"/>
                    <a:pt x="359" y="1948"/>
                  </a:cubicBezTo>
                  <a:cubicBezTo>
                    <a:pt x="586" y="2587"/>
                    <a:pt x="1155" y="2912"/>
                    <a:pt x="1727" y="2912"/>
                  </a:cubicBezTo>
                  <a:cubicBezTo>
                    <a:pt x="2253" y="2912"/>
                    <a:pt x="2781" y="2637"/>
                    <a:pt x="3047" y="2078"/>
                  </a:cubicBezTo>
                  <a:cubicBezTo>
                    <a:pt x="3377" y="1347"/>
                    <a:pt x="3070" y="486"/>
                    <a:pt x="2339" y="144"/>
                  </a:cubicBezTo>
                  <a:cubicBezTo>
                    <a:pt x="2131" y="45"/>
                    <a:pt x="1920" y="0"/>
                    <a:pt x="171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2"/>
            <p:cNvSpPr/>
            <p:nvPr/>
          </p:nvSpPr>
          <p:spPr>
            <a:xfrm>
              <a:off x="2063750" y="1325325"/>
              <a:ext cx="90800" cy="58000"/>
            </a:xfrm>
            <a:custGeom>
              <a:avLst/>
              <a:gdLst/>
              <a:ahLst/>
              <a:cxnLst/>
              <a:rect l="l" t="t" r="r" b="b"/>
              <a:pathLst>
                <a:path w="3632" h="2320" extrusionOk="0">
                  <a:moveTo>
                    <a:pt x="1195" y="0"/>
                  </a:moveTo>
                  <a:cubicBezTo>
                    <a:pt x="1181" y="0"/>
                    <a:pt x="1168" y="1"/>
                    <a:pt x="1156" y="2"/>
                  </a:cubicBezTo>
                  <a:cubicBezTo>
                    <a:pt x="507" y="37"/>
                    <a:pt x="0" y="591"/>
                    <a:pt x="59" y="1251"/>
                  </a:cubicBezTo>
                  <a:cubicBezTo>
                    <a:pt x="103" y="1857"/>
                    <a:pt x="611" y="2319"/>
                    <a:pt x="1206" y="2319"/>
                  </a:cubicBezTo>
                  <a:cubicBezTo>
                    <a:pt x="1248" y="2319"/>
                    <a:pt x="1290" y="2317"/>
                    <a:pt x="1332" y="2312"/>
                  </a:cubicBezTo>
                  <a:cubicBezTo>
                    <a:pt x="1887" y="2277"/>
                    <a:pt x="3231" y="1299"/>
                    <a:pt x="3584" y="1039"/>
                  </a:cubicBezTo>
                  <a:cubicBezTo>
                    <a:pt x="3632" y="1004"/>
                    <a:pt x="3620" y="945"/>
                    <a:pt x="3584" y="921"/>
                  </a:cubicBezTo>
                  <a:cubicBezTo>
                    <a:pt x="3204" y="725"/>
                    <a:pt x="1777" y="0"/>
                    <a:pt x="1195"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p:nvPr/>
          </p:nvSpPr>
          <p:spPr>
            <a:xfrm>
              <a:off x="1578575" y="1359375"/>
              <a:ext cx="90500" cy="58025"/>
            </a:xfrm>
            <a:custGeom>
              <a:avLst/>
              <a:gdLst/>
              <a:ahLst/>
              <a:cxnLst/>
              <a:rect l="l" t="t" r="r" b="b"/>
              <a:pathLst>
                <a:path w="3620" h="2321" extrusionOk="0">
                  <a:moveTo>
                    <a:pt x="2425" y="0"/>
                  </a:moveTo>
                  <a:cubicBezTo>
                    <a:pt x="2384" y="0"/>
                    <a:pt x="2342" y="3"/>
                    <a:pt x="2299" y="7"/>
                  </a:cubicBezTo>
                  <a:cubicBezTo>
                    <a:pt x="1745" y="54"/>
                    <a:pt x="389" y="1021"/>
                    <a:pt x="36" y="1281"/>
                  </a:cubicBezTo>
                  <a:cubicBezTo>
                    <a:pt x="0" y="1316"/>
                    <a:pt x="0" y="1375"/>
                    <a:pt x="47" y="1399"/>
                  </a:cubicBezTo>
                  <a:cubicBezTo>
                    <a:pt x="425" y="1593"/>
                    <a:pt x="1835" y="2320"/>
                    <a:pt x="2424" y="2320"/>
                  </a:cubicBezTo>
                  <a:cubicBezTo>
                    <a:pt x="2443" y="2320"/>
                    <a:pt x="2460" y="2320"/>
                    <a:pt x="2476" y="2318"/>
                  </a:cubicBezTo>
                  <a:cubicBezTo>
                    <a:pt x="3125" y="2295"/>
                    <a:pt x="3620" y="1729"/>
                    <a:pt x="3573" y="1080"/>
                  </a:cubicBezTo>
                  <a:cubicBezTo>
                    <a:pt x="3529" y="463"/>
                    <a:pt x="3021" y="0"/>
                    <a:pt x="2425"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2"/>
            <p:cNvSpPr/>
            <p:nvPr/>
          </p:nvSpPr>
          <p:spPr>
            <a:xfrm>
              <a:off x="1853000" y="1569875"/>
              <a:ext cx="60725" cy="89050"/>
            </a:xfrm>
            <a:custGeom>
              <a:avLst/>
              <a:gdLst/>
              <a:ahLst/>
              <a:cxnLst/>
              <a:rect l="l" t="t" r="r" b="b"/>
              <a:pathLst>
                <a:path w="2429" h="3562" extrusionOk="0">
                  <a:moveTo>
                    <a:pt x="1246" y="1"/>
                  </a:moveTo>
                  <a:cubicBezTo>
                    <a:pt x="1212" y="1"/>
                    <a:pt x="1178" y="2"/>
                    <a:pt x="1144" y="6"/>
                  </a:cubicBezTo>
                  <a:cubicBezTo>
                    <a:pt x="484" y="53"/>
                    <a:pt x="0" y="630"/>
                    <a:pt x="71" y="1279"/>
                  </a:cubicBezTo>
                  <a:cubicBezTo>
                    <a:pt x="106" y="1833"/>
                    <a:pt x="1085" y="3189"/>
                    <a:pt x="1344" y="3531"/>
                  </a:cubicBezTo>
                  <a:cubicBezTo>
                    <a:pt x="1361" y="3553"/>
                    <a:pt x="1382" y="3562"/>
                    <a:pt x="1403" y="3562"/>
                  </a:cubicBezTo>
                  <a:cubicBezTo>
                    <a:pt x="1427" y="3562"/>
                    <a:pt x="1449" y="3550"/>
                    <a:pt x="1462" y="3531"/>
                  </a:cubicBezTo>
                  <a:cubicBezTo>
                    <a:pt x="1663" y="3142"/>
                    <a:pt x="2429" y="1656"/>
                    <a:pt x="2382" y="1102"/>
                  </a:cubicBezTo>
                  <a:cubicBezTo>
                    <a:pt x="2359" y="488"/>
                    <a:pt x="1851" y="1"/>
                    <a:pt x="1246"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2"/>
            <p:cNvSpPr/>
            <p:nvPr/>
          </p:nvSpPr>
          <p:spPr>
            <a:xfrm>
              <a:off x="1819400" y="1083650"/>
              <a:ext cx="59550" cy="87650"/>
            </a:xfrm>
            <a:custGeom>
              <a:avLst/>
              <a:gdLst/>
              <a:ahLst/>
              <a:cxnLst/>
              <a:rect l="l" t="t" r="r" b="b"/>
              <a:pathLst>
                <a:path w="2382" h="3506" extrusionOk="0">
                  <a:moveTo>
                    <a:pt x="1026" y="1"/>
                  </a:moveTo>
                  <a:cubicBezTo>
                    <a:pt x="1002" y="1"/>
                    <a:pt x="979" y="12"/>
                    <a:pt x="967" y="36"/>
                  </a:cubicBezTo>
                  <a:cubicBezTo>
                    <a:pt x="766" y="425"/>
                    <a:pt x="0" y="1911"/>
                    <a:pt x="47" y="2465"/>
                  </a:cubicBezTo>
                  <a:cubicBezTo>
                    <a:pt x="103" y="3060"/>
                    <a:pt x="609" y="3506"/>
                    <a:pt x="1197" y="3506"/>
                  </a:cubicBezTo>
                  <a:cubicBezTo>
                    <a:pt x="1226" y="3506"/>
                    <a:pt x="1256" y="3504"/>
                    <a:pt x="1285" y="3502"/>
                  </a:cubicBezTo>
                  <a:cubicBezTo>
                    <a:pt x="1910" y="3455"/>
                    <a:pt x="2382" y="2925"/>
                    <a:pt x="2358" y="2300"/>
                  </a:cubicBezTo>
                  <a:cubicBezTo>
                    <a:pt x="2323" y="1746"/>
                    <a:pt x="1344" y="390"/>
                    <a:pt x="1085" y="36"/>
                  </a:cubicBezTo>
                  <a:cubicBezTo>
                    <a:pt x="1073" y="12"/>
                    <a:pt x="1049" y="1"/>
                    <a:pt x="1026"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2"/>
            <p:cNvSpPr/>
            <p:nvPr/>
          </p:nvSpPr>
          <p:spPr>
            <a:xfrm>
              <a:off x="2517375" y="874375"/>
              <a:ext cx="96700" cy="468100"/>
            </a:xfrm>
            <a:custGeom>
              <a:avLst/>
              <a:gdLst/>
              <a:ahLst/>
              <a:cxnLst/>
              <a:rect l="l" t="t" r="r" b="b"/>
              <a:pathLst>
                <a:path w="3868" h="18724" extrusionOk="0">
                  <a:moveTo>
                    <a:pt x="1934" y="0"/>
                  </a:moveTo>
                  <a:cubicBezTo>
                    <a:pt x="861" y="0"/>
                    <a:pt x="0" y="873"/>
                    <a:pt x="0" y="1946"/>
                  </a:cubicBezTo>
                  <a:lnTo>
                    <a:pt x="0" y="16790"/>
                  </a:lnTo>
                  <a:cubicBezTo>
                    <a:pt x="0" y="17851"/>
                    <a:pt x="873" y="18723"/>
                    <a:pt x="1934" y="18723"/>
                  </a:cubicBezTo>
                  <a:cubicBezTo>
                    <a:pt x="3007" y="18723"/>
                    <a:pt x="3868" y="17851"/>
                    <a:pt x="3868" y="16790"/>
                  </a:cubicBezTo>
                  <a:lnTo>
                    <a:pt x="3868" y="1946"/>
                  </a:lnTo>
                  <a:cubicBezTo>
                    <a:pt x="3868" y="873"/>
                    <a:pt x="3007" y="0"/>
                    <a:pt x="1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2"/>
            <p:cNvSpPr/>
            <p:nvPr/>
          </p:nvSpPr>
          <p:spPr>
            <a:xfrm>
              <a:off x="2381500" y="929300"/>
              <a:ext cx="368175" cy="358650"/>
            </a:xfrm>
            <a:custGeom>
              <a:avLst/>
              <a:gdLst/>
              <a:ahLst/>
              <a:cxnLst/>
              <a:rect l="l" t="t" r="r" b="b"/>
              <a:pathLst>
                <a:path w="14727" h="14346" extrusionOk="0">
                  <a:moveTo>
                    <a:pt x="12598" y="1"/>
                  </a:moveTo>
                  <a:cubicBezTo>
                    <a:pt x="12115" y="1"/>
                    <a:pt x="11633" y="184"/>
                    <a:pt x="11260" y="551"/>
                  </a:cubicBezTo>
                  <a:lnTo>
                    <a:pt x="755" y="11044"/>
                  </a:lnTo>
                  <a:cubicBezTo>
                    <a:pt x="0" y="11799"/>
                    <a:pt x="0" y="13025"/>
                    <a:pt x="755" y="13779"/>
                  </a:cubicBezTo>
                  <a:cubicBezTo>
                    <a:pt x="1132" y="14157"/>
                    <a:pt x="1627" y="14345"/>
                    <a:pt x="2124" y="14345"/>
                  </a:cubicBezTo>
                  <a:cubicBezTo>
                    <a:pt x="2621" y="14345"/>
                    <a:pt x="3119" y="14157"/>
                    <a:pt x="3502" y="13779"/>
                  </a:cubicBezTo>
                  <a:lnTo>
                    <a:pt x="13995" y="3286"/>
                  </a:lnTo>
                  <a:cubicBezTo>
                    <a:pt x="14726" y="2531"/>
                    <a:pt x="14714" y="1317"/>
                    <a:pt x="13972" y="574"/>
                  </a:cubicBezTo>
                  <a:cubicBezTo>
                    <a:pt x="13590" y="192"/>
                    <a:pt x="13093" y="1"/>
                    <a:pt x="125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2"/>
            <p:cNvSpPr/>
            <p:nvPr/>
          </p:nvSpPr>
          <p:spPr>
            <a:xfrm>
              <a:off x="2331975" y="1060050"/>
              <a:ext cx="469275" cy="96750"/>
            </a:xfrm>
            <a:custGeom>
              <a:avLst/>
              <a:gdLst/>
              <a:ahLst/>
              <a:cxnLst/>
              <a:rect l="l" t="t" r="r" b="b"/>
              <a:pathLst>
                <a:path w="18771" h="3870" extrusionOk="0">
                  <a:moveTo>
                    <a:pt x="16842" y="0"/>
                  </a:moveTo>
                  <a:cubicBezTo>
                    <a:pt x="16820" y="0"/>
                    <a:pt x="16799" y="1"/>
                    <a:pt x="16778" y="1"/>
                  </a:cubicBezTo>
                  <a:lnTo>
                    <a:pt x="1934" y="1"/>
                  </a:lnTo>
                  <a:cubicBezTo>
                    <a:pt x="861" y="1"/>
                    <a:pt x="0" y="862"/>
                    <a:pt x="0" y="1935"/>
                  </a:cubicBezTo>
                  <a:cubicBezTo>
                    <a:pt x="0" y="3008"/>
                    <a:pt x="861" y="3869"/>
                    <a:pt x="1934" y="3869"/>
                  </a:cubicBezTo>
                  <a:lnTo>
                    <a:pt x="16778" y="3869"/>
                  </a:lnTo>
                  <a:cubicBezTo>
                    <a:pt x="16799" y="3869"/>
                    <a:pt x="16820" y="3870"/>
                    <a:pt x="16841" y="3870"/>
                  </a:cubicBezTo>
                  <a:cubicBezTo>
                    <a:pt x="17898" y="3870"/>
                    <a:pt x="18771" y="2999"/>
                    <a:pt x="18771" y="1935"/>
                  </a:cubicBezTo>
                  <a:cubicBezTo>
                    <a:pt x="18771" y="860"/>
                    <a:pt x="17898" y="0"/>
                    <a:pt x="16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a:off x="2381500" y="928900"/>
              <a:ext cx="368175" cy="358650"/>
            </a:xfrm>
            <a:custGeom>
              <a:avLst/>
              <a:gdLst/>
              <a:ahLst/>
              <a:cxnLst/>
              <a:rect l="l" t="t" r="r" b="b"/>
              <a:pathLst>
                <a:path w="14727" h="14346" extrusionOk="0">
                  <a:moveTo>
                    <a:pt x="2124" y="1"/>
                  </a:moveTo>
                  <a:cubicBezTo>
                    <a:pt x="1627" y="1"/>
                    <a:pt x="1132" y="189"/>
                    <a:pt x="755" y="567"/>
                  </a:cubicBezTo>
                  <a:cubicBezTo>
                    <a:pt x="0" y="1321"/>
                    <a:pt x="0" y="2547"/>
                    <a:pt x="755" y="3302"/>
                  </a:cubicBezTo>
                  <a:lnTo>
                    <a:pt x="11260" y="13795"/>
                  </a:lnTo>
                  <a:cubicBezTo>
                    <a:pt x="11633" y="14162"/>
                    <a:pt x="12115" y="14345"/>
                    <a:pt x="12598" y="14345"/>
                  </a:cubicBezTo>
                  <a:cubicBezTo>
                    <a:pt x="13093" y="14345"/>
                    <a:pt x="13590" y="14153"/>
                    <a:pt x="13972" y="13772"/>
                  </a:cubicBezTo>
                  <a:cubicBezTo>
                    <a:pt x="14714" y="13029"/>
                    <a:pt x="14726" y="11815"/>
                    <a:pt x="13995" y="11060"/>
                  </a:cubicBezTo>
                  <a:lnTo>
                    <a:pt x="3502" y="567"/>
                  </a:lnTo>
                  <a:cubicBezTo>
                    <a:pt x="3119" y="189"/>
                    <a:pt x="2621" y="1"/>
                    <a:pt x="2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2"/>
            <p:cNvSpPr/>
            <p:nvPr/>
          </p:nvSpPr>
          <p:spPr>
            <a:xfrm>
              <a:off x="2527400" y="924200"/>
              <a:ext cx="76950" cy="367275"/>
            </a:xfrm>
            <a:custGeom>
              <a:avLst/>
              <a:gdLst/>
              <a:ahLst/>
              <a:cxnLst/>
              <a:rect l="l" t="t" r="r" b="b"/>
              <a:pathLst>
                <a:path w="3078" h="14691" extrusionOk="0">
                  <a:moveTo>
                    <a:pt x="1533" y="0"/>
                  </a:moveTo>
                  <a:cubicBezTo>
                    <a:pt x="684" y="0"/>
                    <a:pt x="0" y="707"/>
                    <a:pt x="24" y="1556"/>
                  </a:cubicBezTo>
                  <a:lnTo>
                    <a:pt x="24" y="13182"/>
                  </a:lnTo>
                  <a:cubicBezTo>
                    <a:pt x="24" y="14019"/>
                    <a:pt x="708" y="14691"/>
                    <a:pt x="1533" y="14691"/>
                  </a:cubicBezTo>
                  <a:lnTo>
                    <a:pt x="1545" y="14691"/>
                  </a:lnTo>
                  <a:cubicBezTo>
                    <a:pt x="2370" y="14691"/>
                    <a:pt x="3054" y="14019"/>
                    <a:pt x="3054" y="13182"/>
                  </a:cubicBezTo>
                  <a:lnTo>
                    <a:pt x="3054" y="1556"/>
                  </a:lnTo>
                  <a:cubicBezTo>
                    <a:pt x="3078" y="707"/>
                    <a:pt x="2394" y="0"/>
                    <a:pt x="1533"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p:nvPr/>
          </p:nvSpPr>
          <p:spPr>
            <a:xfrm>
              <a:off x="2421575" y="967750"/>
              <a:ext cx="288600" cy="281425"/>
            </a:xfrm>
            <a:custGeom>
              <a:avLst/>
              <a:gdLst/>
              <a:ahLst/>
              <a:cxnLst/>
              <a:rect l="l" t="t" r="r" b="b"/>
              <a:pathLst>
                <a:path w="11544" h="11257" extrusionOk="0">
                  <a:moveTo>
                    <a:pt x="9876" y="0"/>
                  </a:moveTo>
                  <a:cubicBezTo>
                    <a:pt x="9489" y="0"/>
                    <a:pt x="9103" y="150"/>
                    <a:pt x="8808" y="451"/>
                  </a:cubicBezTo>
                  <a:lnTo>
                    <a:pt x="590" y="8669"/>
                  </a:lnTo>
                  <a:cubicBezTo>
                    <a:pt x="1" y="9258"/>
                    <a:pt x="1" y="10213"/>
                    <a:pt x="590" y="10803"/>
                  </a:cubicBezTo>
                  <a:lnTo>
                    <a:pt x="590" y="10815"/>
                  </a:lnTo>
                  <a:cubicBezTo>
                    <a:pt x="885" y="11109"/>
                    <a:pt x="1274" y="11257"/>
                    <a:pt x="1663" y="11257"/>
                  </a:cubicBezTo>
                  <a:cubicBezTo>
                    <a:pt x="2052" y="11257"/>
                    <a:pt x="2441" y="11109"/>
                    <a:pt x="2736" y="10815"/>
                  </a:cubicBezTo>
                  <a:lnTo>
                    <a:pt x="10954" y="2597"/>
                  </a:lnTo>
                  <a:cubicBezTo>
                    <a:pt x="11543" y="1996"/>
                    <a:pt x="11543" y="1041"/>
                    <a:pt x="10954" y="451"/>
                  </a:cubicBezTo>
                  <a:cubicBezTo>
                    <a:pt x="10653" y="150"/>
                    <a:pt x="10264" y="0"/>
                    <a:pt x="9876"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2"/>
            <p:cNvSpPr/>
            <p:nvPr/>
          </p:nvSpPr>
          <p:spPr>
            <a:xfrm>
              <a:off x="2382675" y="1070375"/>
              <a:ext cx="365225" cy="75800"/>
            </a:xfrm>
            <a:custGeom>
              <a:avLst/>
              <a:gdLst/>
              <a:ahLst/>
              <a:cxnLst/>
              <a:rect l="l" t="t" r="r" b="b"/>
              <a:pathLst>
                <a:path w="14609" h="3032" extrusionOk="0">
                  <a:moveTo>
                    <a:pt x="1521" y="1"/>
                  </a:moveTo>
                  <a:cubicBezTo>
                    <a:pt x="684" y="1"/>
                    <a:pt x="0" y="685"/>
                    <a:pt x="0" y="1522"/>
                  </a:cubicBezTo>
                  <a:cubicBezTo>
                    <a:pt x="0" y="2352"/>
                    <a:pt x="673" y="3031"/>
                    <a:pt x="1500" y="3031"/>
                  </a:cubicBezTo>
                  <a:cubicBezTo>
                    <a:pt x="1507" y="3031"/>
                    <a:pt x="1514" y="3031"/>
                    <a:pt x="1521" y="3031"/>
                  </a:cubicBezTo>
                  <a:lnTo>
                    <a:pt x="13135" y="3031"/>
                  </a:lnTo>
                  <a:cubicBezTo>
                    <a:pt x="13960" y="3008"/>
                    <a:pt x="14608" y="2335"/>
                    <a:pt x="14608" y="1522"/>
                  </a:cubicBezTo>
                  <a:cubicBezTo>
                    <a:pt x="14608" y="697"/>
                    <a:pt x="13960" y="36"/>
                    <a:pt x="13135"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2"/>
            <p:cNvSpPr/>
            <p:nvPr/>
          </p:nvSpPr>
          <p:spPr>
            <a:xfrm>
              <a:off x="2421575" y="967750"/>
              <a:ext cx="288600" cy="281125"/>
            </a:xfrm>
            <a:custGeom>
              <a:avLst/>
              <a:gdLst/>
              <a:ahLst/>
              <a:cxnLst/>
              <a:rect l="l" t="t" r="r" b="b"/>
              <a:pathLst>
                <a:path w="11544" h="11245" extrusionOk="0">
                  <a:moveTo>
                    <a:pt x="1657" y="0"/>
                  </a:moveTo>
                  <a:cubicBezTo>
                    <a:pt x="1271" y="0"/>
                    <a:pt x="885" y="150"/>
                    <a:pt x="590" y="451"/>
                  </a:cubicBezTo>
                  <a:cubicBezTo>
                    <a:pt x="1" y="1041"/>
                    <a:pt x="1" y="2007"/>
                    <a:pt x="590" y="2597"/>
                  </a:cubicBezTo>
                  <a:lnTo>
                    <a:pt x="8808" y="10803"/>
                  </a:lnTo>
                  <a:cubicBezTo>
                    <a:pt x="9103" y="11098"/>
                    <a:pt x="9489" y="11245"/>
                    <a:pt x="9875" y="11245"/>
                  </a:cubicBezTo>
                  <a:cubicBezTo>
                    <a:pt x="10261" y="11245"/>
                    <a:pt x="10647" y="11098"/>
                    <a:pt x="10942" y="10803"/>
                  </a:cubicBezTo>
                  <a:cubicBezTo>
                    <a:pt x="11543" y="10213"/>
                    <a:pt x="11543" y="9258"/>
                    <a:pt x="10942" y="8669"/>
                  </a:cubicBezTo>
                  <a:lnTo>
                    <a:pt x="2724" y="451"/>
                  </a:lnTo>
                  <a:cubicBezTo>
                    <a:pt x="2429" y="150"/>
                    <a:pt x="2043" y="0"/>
                    <a:pt x="1657"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2682725" y="1033550"/>
              <a:ext cx="31875" cy="26550"/>
            </a:xfrm>
            <a:custGeom>
              <a:avLst/>
              <a:gdLst/>
              <a:ahLst/>
              <a:cxnLst/>
              <a:rect l="l" t="t" r="r" b="b"/>
              <a:pathLst>
                <a:path w="1275" h="1062" extrusionOk="0">
                  <a:moveTo>
                    <a:pt x="1062" y="0"/>
                  </a:moveTo>
                  <a:lnTo>
                    <a:pt x="1" y="1061"/>
                  </a:lnTo>
                  <a:lnTo>
                    <a:pt x="1156" y="1061"/>
                  </a:lnTo>
                  <a:cubicBezTo>
                    <a:pt x="1274" y="719"/>
                    <a:pt x="1239" y="354"/>
                    <a:pt x="1074" y="36"/>
                  </a:cubicBezTo>
                  <a:lnTo>
                    <a:pt x="1062"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2668000" y="1024400"/>
              <a:ext cx="41000" cy="35700"/>
            </a:xfrm>
            <a:custGeom>
              <a:avLst/>
              <a:gdLst/>
              <a:ahLst/>
              <a:cxnLst/>
              <a:rect l="l" t="t" r="r" b="b"/>
              <a:pathLst>
                <a:path w="1640" h="1428" extrusionOk="0">
                  <a:moveTo>
                    <a:pt x="1344" y="1"/>
                  </a:moveTo>
                  <a:cubicBezTo>
                    <a:pt x="1274" y="119"/>
                    <a:pt x="1191" y="225"/>
                    <a:pt x="1097" y="331"/>
                  </a:cubicBezTo>
                  <a:lnTo>
                    <a:pt x="0" y="1427"/>
                  </a:lnTo>
                  <a:lnTo>
                    <a:pt x="590" y="1427"/>
                  </a:lnTo>
                  <a:lnTo>
                    <a:pt x="1639" y="378"/>
                  </a:lnTo>
                  <a:cubicBezTo>
                    <a:pt x="1568" y="225"/>
                    <a:pt x="1462" y="107"/>
                    <a:pt x="1344"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2657375" y="1060075"/>
              <a:ext cx="54275" cy="10325"/>
            </a:xfrm>
            <a:custGeom>
              <a:avLst/>
              <a:gdLst/>
              <a:ahLst/>
              <a:cxnLst/>
              <a:rect l="l" t="t" r="r" b="b"/>
              <a:pathLst>
                <a:path w="2171" h="413" extrusionOk="0">
                  <a:moveTo>
                    <a:pt x="425" y="0"/>
                  </a:moveTo>
                  <a:lnTo>
                    <a:pt x="1" y="413"/>
                  </a:lnTo>
                  <a:lnTo>
                    <a:pt x="1946" y="413"/>
                  </a:lnTo>
                  <a:cubicBezTo>
                    <a:pt x="2052" y="295"/>
                    <a:pt x="2123" y="154"/>
                    <a:pt x="2170" y="0"/>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2"/>
            <p:cNvSpPr/>
            <p:nvPr/>
          </p:nvSpPr>
          <p:spPr>
            <a:xfrm>
              <a:off x="2613175" y="1016400"/>
              <a:ext cx="88450" cy="54000"/>
            </a:xfrm>
            <a:custGeom>
              <a:avLst/>
              <a:gdLst/>
              <a:ahLst/>
              <a:cxnLst/>
              <a:rect l="l" t="t" r="r" b="b"/>
              <a:pathLst>
                <a:path w="3538" h="2160" extrusionOk="0">
                  <a:moveTo>
                    <a:pt x="2611" y="1"/>
                  </a:moveTo>
                  <a:cubicBezTo>
                    <a:pt x="2417" y="1"/>
                    <a:pt x="2224" y="58"/>
                    <a:pt x="2052" y="144"/>
                  </a:cubicBezTo>
                  <a:lnTo>
                    <a:pt x="366" y="1016"/>
                  </a:lnTo>
                  <a:lnTo>
                    <a:pt x="0" y="2160"/>
                  </a:lnTo>
                  <a:lnTo>
                    <a:pt x="1769" y="2160"/>
                  </a:lnTo>
                  <a:lnTo>
                    <a:pt x="2193" y="1747"/>
                  </a:lnTo>
                  <a:lnTo>
                    <a:pt x="3290" y="651"/>
                  </a:lnTo>
                  <a:cubicBezTo>
                    <a:pt x="3384" y="545"/>
                    <a:pt x="3467" y="439"/>
                    <a:pt x="3537" y="321"/>
                  </a:cubicBezTo>
                  <a:cubicBezTo>
                    <a:pt x="3301" y="118"/>
                    <a:pt x="3011" y="2"/>
                    <a:pt x="2709" y="2"/>
                  </a:cubicBezTo>
                  <a:cubicBezTo>
                    <a:pt x="2694" y="2"/>
                    <a:pt x="2679" y="2"/>
                    <a:pt x="2665" y="2"/>
                  </a:cubicBezTo>
                  <a:cubicBezTo>
                    <a:pt x="2647" y="1"/>
                    <a:pt x="2629" y="1"/>
                    <a:pt x="2611"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p:nvPr/>
          </p:nvSpPr>
          <p:spPr>
            <a:xfrm>
              <a:off x="2607875" y="1070375"/>
              <a:ext cx="98475" cy="30975"/>
            </a:xfrm>
            <a:custGeom>
              <a:avLst/>
              <a:gdLst/>
              <a:ahLst/>
              <a:cxnLst/>
              <a:rect l="l" t="t" r="r" b="b"/>
              <a:pathLst>
                <a:path w="3939" h="1239" extrusionOk="0">
                  <a:moveTo>
                    <a:pt x="212" y="1"/>
                  </a:moveTo>
                  <a:lnTo>
                    <a:pt x="0" y="661"/>
                  </a:lnTo>
                  <a:lnTo>
                    <a:pt x="1804" y="1239"/>
                  </a:lnTo>
                  <a:lnTo>
                    <a:pt x="3490" y="366"/>
                  </a:lnTo>
                  <a:cubicBezTo>
                    <a:pt x="3667" y="284"/>
                    <a:pt x="3808" y="154"/>
                    <a:pt x="3938"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2"/>
            <p:cNvSpPr/>
            <p:nvPr/>
          </p:nvSpPr>
          <p:spPr>
            <a:xfrm>
              <a:off x="2417150" y="1156750"/>
              <a:ext cx="31875" cy="26550"/>
            </a:xfrm>
            <a:custGeom>
              <a:avLst/>
              <a:gdLst/>
              <a:ahLst/>
              <a:cxnLst/>
              <a:rect l="l" t="t" r="r" b="b"/>
              <a:pathLst>
                <a:path w="1275" h="1062" extrusionOk="0">
                  <a:moveTo>
                    <a:pt x="119" y="1"/>
                  </a:moveTo>
                  <a:cubicBezTo>
                    <a:pt x="1" y="342"/>
                    <a:pt x="36" y="708"/>
                    <a:pt x="201" y="1026"/>
                  </a:cubicBezTo>
                  <a:cubicBezTo>
                    <a:pt x="201" y="1038"/>
                    <a:pt x="213" y="1050"/>
                    <a:pt x="213" y="1062"/>
                  </a:cubicBezTo>
                  <a:lnTo>
                    <a:pt x="1274"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2"/>
            <p:cNvSpPr/>
            <p:nvPr/>
          </p:nvSpPr>
          <p:spPr>
            <a:xfrm>
              <a:off x="2422750" y="1156750"/>
              <a:ext cx="41300" cy="35700"/>
            </a:xfrm>
            <a:custGeom>
              <a:avLst/>
              <a:gdLst/>
              <a:ahLst/>
              <a:cxnLst/>
              <a:rect l="l" t="t" r="r" b="b"/>
              <a:pathLst>
                <a:path w="1652" h="1428" extrusionOk="0">
                  <a:moveTo>
                    <a:pt x="1062" y="1"/>
                  </a:moveTo>
                  <a:lnTo>
                    <a:pt x="1" y="1062"/>
                  </a:lnTo>
                  <a:cubicBezTo>
                    <a:pt x="72" y="1203"/>
                    <a:pt x="178" y="1321"/>
                    <a:pt x="307" y="1427"/>
                  </a:cubicBezTo>
                  <a:cubicBezTo>
                    <a:pt x="366" y="1309"/>
                    <a:pt x="449" y="1203"/>
                    <a:pt x="555" y="1097"/>
                  </a:cubicBezTo>
                  <a:lnTo>
                    <a:pt x="1651"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2"/>
            <p:cNvSpPr/>
            <p:nvPr/>
          </p:nvSpPr>
          <p:spPr>
            <a:xfrm>
              <a:off x="2420100" y="1146425"/>
              <a:ext cx="54275" cy="10350"/>
            </a:xfrm>
            <a:custGeom>
              <a:avLst/>
              <a:gdLst/>
              <a:ahLst/>
              <a:cxnLst/>
              <a:rect l="l" t="t" r="r" b="b"/>
              <a:pathLst>
                <a:path w="2171" h="414" extrusionOk="0">
                  <a:moveTo>
                    <a:pt x="225" y="1"/>
                  </a:moveTo>
                  <a:cubicBezTo>
                    <a:pt x="119" y="119"/>
                    <a:pt x="48" y="260"/>
                    <a:pt x="1" y="414"/>
                  </a:cubicBezTo>
                  <a:lnTo>
                    <a:pt x="1757" y="414"/>
                  </a:lnTo>
                  <a:lnTo>
                    <a:pt x="2170"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2"/>
            <p:cNvSpPr/>
            <p:nvPr/>
          </p:nvSpPr>
          <p:spPr>
            <a:xfrm>
              <a:off x="2430125" y="1146150"/>
              <a:ext cx="88450" cy="54375"/>
            </a:xfrm>
            <a:custGeom>
              <a:avLst/>
              <a:gdLst/>
              <a:ahLst/>
              <a:cxnLst/>
              <a:rect l="l" t="t" r="r" b="b"/>
              <a:pathLst>
                <a:path w="3538" h="2175" extrusionOk="0">
                  <a:moveTo>
                    <a:pt x="3526" y="0"/>
                  </a:moveTo>
                  <a:lnTo>
                    <a:pt x="3522" y="12"/>
                  </a:lnTo>
                  <a:lnTo>
                    <a:pt x="3538" y="12"/>
                  </a:lnTo>
                  <a:lnTo>
                    <a:pt x="3526" y="0"/>
                  </a:lnTo>
                  <a:close/>
                  <a:moveTo>
                    <a:pt x="1769" y="12"/>
                  </a:moveTo>
                  <a:lnTo>
                    <a:pt x="1356" y="425"/>
                  </a:lnTo>
                  <a:lnTo>
                    <a:pt x="248" y="1533"/>
                  </a:lnTo>
                  <a:cubicBezTo>
                    <a:pt x="142" y="1627"/>
                    <a:pt x="59" y="1733"/>
                    <a:pt x="1" y="1851"/>
                  </a:cubicBezTo>
                  <a:cubicBezTo>
                    <a:pt x="249" y="2064"/>
                    <a:pt x="558" y="2175"/>
                    <a:pt x="869" y="2175"/>
                  </a:cubicBezTo>
                  <a:cubicBezTo>
                    <a:pt x="1075" y="2175"/>
                    <a:pt x="1282" y="2126"/>
                    <a:pt x="1474" y="2028"/>
                  </a:cubicBezTo>
                  <a:lnTo>
                    <a:pt x="3160" y="1156"/>
                  </a:lnTo>
                  <a:lnTo>
                    <a:pt x="3522" y="12"/>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2"/>
            <p:cNvSpPr/>
            <p:nvPr/>
          </p:nvSpPr>
          <p:spPr>
            <a:xfrm>
              <a:off x="2425400" y="1115475"/>
              <a:ext cx="98200" cy="30975"/>
            </a:xfrm>
            <a:custGeom>
              <a:avLst/>
              <a:gdLst/>
              <a:ahLst/>
              <a:cxnLst/>
              <a:rect l="l" t="t" r="r" b="b"/>
              <a:pathLst>
                <a:path w="3928" h="1239" extrusionOk="0">
                  <a:moveTo>
                    <a:pt x="2135" y="1"/>
                  </a:moveTo>
                  <a:lnTo>
                    <a:pt x="449" y="873"/>
                  </a:lnTo>
                  <a:cubicBezTo>
                    <a:pt x="272" y="956"/>
                    <a:pt x="119" y="1086"/>
                    <a:pt x="1" y="1239"/>
                  </a:cubicBezTo>
                  <a:lnTo>
                    <a:pt x="3727" y="1239"/>
                  </a:lnTo>
                  <a:lnTo>
                    <a:pt x="3927" y="579"/>
                  </a:lnTo>
                  <a:lnTo>
                    <a:pt x="2135"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2"/>
            <p:cNvSpPr/>
            <p:nvPr/>
          </p:nvSpPr>
          <p:spPr>
            <a:xfrm>
              <a:off x="2411550" y="1039450"/>
              <a:ext cx="37475" cy="20650"/>
            </a:xfrm>
            <a:custGeom>
              <a:avLst/>
              <a:gdLst/>
              <a:ahLst/>
              <a:cxnLst/>
              <a:rect l="l" t="t" r="r" b="b"/>
              <a:pathLst>
                <a:path w="1499" h="826" extrusionOk="0">
                  <a:moveTo>
                    <a:pt x="673" y="0"/>
                  </a:moveTo>
                  <a:cubicBezTo>
                    <a:pt x="366" y="165"/>
                    <a:pt x="119" y="448"/>
                    <a:pt x="13" y="790"/>
                  </a:cubicBezTo>
                  <a:cubicBezTo>
                    <a:pt x="13" y="802"/>
                    <a:pt x="13" y="814"/>
                    <a:pt x="1" y="825"/>
                  </a:cubicBezTo>
                  <a:lnTo>
                    <a:pt x="1498" y="825"/>
                  </a:lnTo>
                  <a:lnTo>
                    <a:pt x="673"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2"/>
            <p:cNvSpPr/>
            <p:nvPr/>
          </p:nvSpPr>
          <p:spPr>
            <a:xfrm>
              <a:off x="2410075" y="1060075"/>
              <a:ext cx="49550" cy="11800"/>
            </a:xfrm>
            <a:custGeom>
              <a:avLst/>
              <a:gdLst/>
              <a:ahLst/>
              <a:cxnLst/>
              <a:rect l="l" t="t" r="r" b="b"/>
              <a:pathLst>
                <a:path w="1982" h="472" extrusionOk="0">
                  <a:moveTo>
                    <a:pt x="60" y="0"/>
                  </a:moveTo>
                  <a:cubicBezTo>
                    <a:pt x="13" y="154"/>
                    <a:pt x="1" y="319"/>
                    <a:pt x="13" y="472"/>
                  </a:cubicBezTo>
                  <a:cubicBezTo>
                    <a:pt x="142" y="437"/>
                    <a:pt x="284" y="413"/>
                    <a:pt x="425" y="413"/>
                  </a:cubicBezTo>
                  <a:lnTo>
                    <a:pt x="1982" y="413"/>
                  </a:lnTo>
                  <a:lnTo>
                    <a:pt x="1557"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p:cNvSpPr/>
            <p:nvPr/>
          </p:nvSpPr>
          <p:spPr>
            <a:xfrm>
              <a:off x="2428350" y="1035900"/>
              <a:ext cx="46025" cy="34500"/>
            </a:xfrm>
            <a:custGeom>
              <a:avLst/>
              <a:gdLst/>
              <a:ahLst/>
              <a:cxnLst/>
              <a:rect l="l" t="t" r="r" b="b"/>
              <a:pathLst>
                <a:path w="1841" h="1380" extrusionOk="0">
                  <a:moveTo>
                    <a:pt x="461" y="1"/>
                  </a:moveTo>
                  <a:cubicBezTo>
                    <a:pt x="307" y="24"/>
                    <a:pt x="154" y="71"/>
                    <a:pt x="1" y="142"/>
                  </a:cubicBezTo>
                  <a:lnTo>
                    <a:pt x="826" y="967"/>
                  </a:lnTo>
                  <a:lnTo>
                    <a:pt x="1251" y="1380"/>
                  </a:lnTo>
                  <a:lnTo>
                    <a:pt x="1840" y="1380"/>
                  </a:lnTo>
                  <a:lnTo>
                    <a:pt x="461"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2"/>
            <p:cNvSpPr/>
            <p:nvPr/>
          </p:nvSpPr>
          <p:spPr>
            <a:xfrm>
              <a:off x="2410375" y="1070375"/>
              <a:ext cx="115875" cy="59575"/>
            </a:xfrm>
            <a:custGeom>
              <a:avLst/>
              <a:gdLst/>
              <a:ahLst/>
              <a:cxnLst/>
              <a:rect l="l" t="t" r="r" b="b"/>
              <a:pathLst>
                <a:path w="4635" h="2383" extrusionOk="0">
                  <a:moveTo>
                    <a:pt x="413" y="1"/>
                  </a:moveTo>
                  <a:cubicBezTo>
                    <a:pt x="272" y="1"/>
                    <a:pt x="130" y="25"/>
                    <a:pt x="1" y="60"/>
                  </a:cubicBezTo>
                  <a:cubicBezTo>
                    <a:pt x="48" y="602"/>
                    <a:pt x="413" y="1062"/>
                    <a:pt x="932" y="1227"/>
                  </a:cubicBezTo>
                  <a:lnTo>
                    <a:pt x="2736" y="1805"/>
                  </a:lnTo>
                  <a:lnTo>
                    <a:pt x="4540" y="2383"/>
                  </a:lnTo>
                  <a:lnTo>
                    <a:pt x="4634" y="2076"/>
                  </a:lnTo>
                  <a:lnTo>
                    <a:pt x="2559"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2"/>
            <p:cNvSpPr/>
            <p:nvPr/>
          </p:nvSpPr>
          <p:spPr>
            <a:xfrm>
              <a:off x="2439850" y="1035900"/>
              <a:ext cx="90225" cy="86400"/>
            </a:xfrm>
            <a:custGeom>
              <a:avLst/>
              <a:gdLst/>
              <a:ahLst/>
              <a:cxnLst/>
              <a:rect l="l" t="t" r="r" b="b"/>
              <a:pathLst>
                <a:path w="3609" h="3456" extrusionOk="0">
                  <a:moveTo>
                    <a:pt x="1" y="1"/>
                  </a:moveTo>
                  <a:lnTo>
                    <a:pt x="1380" y="1380"/>
                  </a:lnTo>
                  <a:lnTo>
                    <a:pt x="3455" y="3455"/>
                  </a:lnTo>
                  <a:lnTo>
                    <a:pt x="3608" y="3019"/>
                  </a:lnTo>
                  <a:lnTo>
                    <a:pt x="2382" y="637"/>
                  </a:lnTo>
                  <a:lnTo>
                    <a:pt x="567" y="59"/>
                  </a:lnTo>
                  <a:cubicBezTo>
                    <a:pt x="437" y="12"/>
                    <a:pt x="295" y="1"/>
                    <a:pt x="154"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2"/>
            <p:cNvSpPr/>
            <p:nvPr/>
          </p:nvSpPr>
          <p:spPr>
            <a:xfrm>
              <a:off x="2682725" y="1156750"/>
              <a:ext cx="35400" cy="20650"/>
            </a:xfrm>
            <a:custGeom>
              <a:avLst/>
              <a:gdLst/>
              <a:ahLst/>
              <a:cxnLst/>
              <a:rect l="l" t="t" r="r" b="b"/>
              <a:pathLst>
                <a:path w="1416" h="826" extrusionOk="0">
                  <a:moveTo>
                    <a:pt x="1" y="1"/>
                  </a:moveTo>
                  <a:lnTo>
                    <a:pt x="826" y="826"/>
                  </a:lnTo>
                  <a:cubicBezTo>
                    <a:pt x="1074" y="684"/>
                    <a:pt x="1286" y="472"/>
                    <a:pt x="1416" y="213"/>
                  </a:cubicBezTo>
                  <a:lnTo>
                    <a:pt x="956"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2"/>
            <p:cNvSpPr/>
            <p:nvPr/>
          </p:nvSpPr>
          <p:spPr>
            <a:xfrm>
              <a:off x="2706600" y="1156750"/>
              <a:ext cx="13600" cy="5325"/>
            </a:xfrm>
            <a:custGeom>
              <a:avLst/>
              <a:gdLst/>
              <a:ahLst/>
              <a:cxnLst/>
              <a:rect l="l" t="t" r="r" b="b"/>
              <a:pathLst>
                <a:path w="544" h="213" extrusionOk="0">
                  <a:moveTo>
                    <a:pt x="1" y="1"/>
                  </a:moveTo>
                  <a:lnTo>
                    <a:pt x="461" y="213"/>
                  </a:lnTo>
                  <a:cubicBezTo>
                    <a:pt x="484" y="154"/>
                    <a:pt x="508" y="95"/>
                    <a:pt x="531" y="48"/>
                  </a:cubicBezTo>
                  <a:cubicBezTo>
                    <a:pt x="531" y="36"/>
                    <a:pt x="531" y="24"/>
                    <a:pt x="543" y="12"/>
                  </a:cubicBezTo>
                  <a:lnTo>
                    <a:pt x="531" y="1"/>
                  </a:lnTo>
                  <a:close/>
                </a:path>
              </a:pathLst>
            </a:custGeom>
            <a:solidFill>
              <a:srgbClr val="91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2"/>
            <p:cNvSpPr/>
            <p:nvPr/>
          </p:nvSpPr>
          <p:spPr>
            <a:xfrm>
              <a:off x="2672125" y="1144950"/>
              <a:ext cx="49250" cy="11825"/>
            </a:xfrm>
            <a:custGeom>
              <a:avLst/>
              <a:gdLst/>
              <a:ahLst/>
              <a:cxnLst/>
              <a:rect l="l" t="t" r="r" b="b"/>
              <a:pathLst>
                <a:path w="1970" h="473" extrusionOk="0">
                  <a:moveTo>
                    <a:pt x="1958" y="1"/>
                  </a:moveTo>
                  <a:cubicBezTo>
                    <a:pt x="1958" y="2"/>
                    <a:pt x="1958" y="3"/>
                    <a:pt x="1958" y="4"/>
                  </a:cubicBezTo>
                  <a:lnTo>
                    <a:pt x="1958" y="4"/>
                  </a:lnTo>
                  <a:cubicBezTo>
                    <a:pt x="1962" y="3"/>
                    <a:pt x="1966" y="2"/>
                    <a:pt x="1969" y="1"/>
                  </a:cubicBezTo>
                  <a:close/>
                  <a:moveTo>
                    <a:pt x="1958" y="4"/>
                  </a:moveTo>
                  <a:lnTo>
                    <a:pt x="1958" y="4"/>
                  </a:lnTo>
                  <a:cubicBezTo>
                    <a:pt x="1831" y="38"/>
                    <a:pt x="1694" y="60"/>
                    <a:pt x="1557" y="60"/>
                  </a:cubicBezTo>
                  <a:lnTo>
                    <a:pt x="0" y="60"/>
                  </a:lnTo>
                  <a:lnTo>
                    <a:pt x="413" y="473"/>
                  </a:lnTo>
                  <a:lnTo>
                    <a:pt x="1910" y="473"/>
                  </a:lnTo>
                  <a:cubicBezTo>
                    <a:pt x="1957" y="320"/>
                    <a:pt x="1969" y="156"/>
                    <a:pt x="1958" y="4"/>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2"/>
            <p:cNvSpPr/>
            <p:nvPr/>
          </p:nvSpPr>
          <p:spPr>
            <a:xfrm>
              <a:off x="2657375" y="1146425"/>
              <a:ext cx="46025" cy="34525"/>
            </a:xfrm>
            <a:custGeom>
              <a:avLst/>
              <a:gdLst/>
              <a:ahLst/>
              <a:cxnLst/>
              <a:rect l="l" t="t" r="r" b="b"/>
              <a:pathLst>
                <a:path w="1841" h="1381" extrusionOk="0">
                  <a:moveTo>
                    <a:pt x="1" y="1"/>
                  </a:moveTo>
                  <a:lnTo>
                    <a:pt x="1380" y="1380"/>
                  </a:lnTo>
                  <a:cubicBezTo>
                    <a:pt x="1534" y="1357"/>
                    <a:pt x="1687" y="1310"/>
                    <a:pt x="1840" y="1239"/>
                  </a:cubicBezTo>
                  <a:lnTo>
                    <a:pt x="1015" y="414"/>
                  </a:lnTo>
                  <a:lnTo>
                    <a:pt x="590"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2"/>
            <p:cNvSpPr/>
            <p:nvPr/>
          </p:nvSpPr>
          <p:spPr>
            <a:xfrm>
              <a:off x="2605500" y="1086900"/>
              <a:ext cx="115875" cy="59550"/>
            </a:xfrm>
            <a:custGeom>
              <a:avLst/>
              <a:gdLst/>
              <a:ahLst/>
              <a:cxnLst/>
              <a:rect l="l" t="t" r="r" b="b"/>
              <a:pathLst>
                <a:path w="4635" h="2382" extrusionOk="0">
                  <a:moveTo>
                    <a:pt x="95" y="0"/>
                  </a:moveTo>
                  <a:lnTo>
                    <a:pt x="1" y="307"/>
                  </a:lnTo>
                  <a:lnTo>
                    <a:pt x="2076" y="2382"/>
                  </a:lnTo>
                  <a:lnTo>
                    <a:pt x="4222" y="2382"/>
                  </a:lnTo>
                  <a:cubicBezTo>
                    <a:pt x="4363" y="2382"/>
                    <a:pt x="4505" y="2358"/>
                    <a:pt x="4634" y="2323"/>
                  </a:cubicBezTo>
                  <a:cubicBezTo>
                    <a:pt x="4587" y="1781"/>
                    <a:pt x="4222" y="1321"/>
                    <a:pt x="3703" y="1156"/>
                  </a:cubicBezTo>
                  <a:lnTo>
                    <a:pt x="1899" y="578"/>
                  </a:lnTo>
                  <a:lnTo>
                    <a:pt x="95" y="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2"/>
            <p:cNvSpPr/>
            <p:nvPr/>
          </p:nvSpPr>
          <p:spPr>
            <a:xfrm>
              <a:off x="2601675" y="1094550"/>
              <a:ext cx="89925" cy="86500"/>
            </a:xfrm>
            <a:custGeom>
              <a:avLst/>
              <a:gdLst/>
              <a:ahLst/>
              <a:cxnLst/>
              <a:rect l="l" t="t" r="r" b="b"/>
              <a:pathLst>
                <a:path w="3597" h="3460" extrusionOk="0">
                  <a:moveTo>
                    <a:pt x="154" y="1"/>
                  </a:moveTo>
                  <a:lnTo>
                    <a:pt x="0" y="437"/>
                  </a:lnTo>
                  <a:lnTo>
                    <a:pt x="1227" y="2819"/>
                  </a:lnTo>
                  <a:lnTo>
                    <a:pt x="3031" y="3396"/>
                  </a:lnTo>
                  <a:cubicBezTo>
                    <a:pt x="3177" y="3442"/>
                    <a:pt x="3323" y="3459"/>
                    <a:pt x="3469" y="3459"/>
                  </a:cubicBezTo>
                  <a:cubicBezTo>
                    <a:pt x="3512" y="3459"/>
                    <a:pt x="3554" y="3458"/>
                    <a:pt x="3597" y="3455"/>
                  </a:cubicBezTo>
                  <a:lnTo>
                    <a:pt x="2229" y="2076"/>
                  </a:lnTo>
                  <a:lnTo>
                    <a:pt x="154"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2"/>
            <p:cNvSpPr/>
            <p:nvPr/>
          </p:nvSpPr>
          <p:spPr>
            <a:xfrm>
              <a:off x="2491150" y="961025"/>
              <a:ext cx="26250" cy="30675"/>
            </a:xfrm>
            <a:custGeom>
              <a:avLst/>
              <a:gdLst/>
              <a:ahLst/>
              <a:cxnLst/>
              <a:rect l="l" t="t" r="r" b="b"/>
              <a:pathLst>
                <a:path w="1050" h="1227" extrusionOk="0">
                  <a:moveTo>
                    <a:pt x="637" y="1"/>
                  </a:moveTo>
                  <a:cubicBezTo>
                    <a:pt x="425" y="1"/>
                    <a:pt x="224" y="48"/>
                    <a:pt x="36" y="142"/>
                  </a:cubicBezTo>
                  <a:lnTo>
                    <a:pt x="0" y="166"/>
                  </a:lnTo>
                  <a:lnTo>
                    <a:pt x="1049" y="1227"/>
                  </a:lnTo>
                  <a:lnTo>
                    <a:pt x="1049" y="60"/>
                  </a:lnTo>
                  <a:cubicBezTo>
                    <a:pt x="908" y="24"/>
                    <a:pt x="778" y="1"/>
                    <a:pt x="637"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2"/>
            <p:cNvSpPr/>
            <p:nvPr/>
          </p:nvSpPr>
          <p:spPr>
            <a:xfrm>
              <a:off x="2517375" y="962500"/>
              <a:ext cx="10350" cy="39525"/>
            </a:xfrm>
            <a:custGeom>
              <a:avLst/>
              <a:gdLst/>
              <a:ahLst/>
              <a:cxnLst/>
              <a:rect l="l" t="t" r="r" b="b"/>
              <a:pathLst>
                <a:path w="414" h="1581" extrusionOk="0">
                  <a:moveTo>
                    <a:pt x="0" y="1"/>
                  </a:moveTo>
                  <a:lnTo>
                    <a:pt x="0" y="1168"/>
                  </a:lnTo>
                  <a:lnTo>
                    <a:pt x="413" y="1581"/>
                  </a:lnTo>
                  <a:lnTo>
                    <a:pt x="413" y="225"/>
                  </a:lnTo>
                  <a:cubicBezTo>
                    <a:pt x="295" y="130"/>
                    <a:pt x="154" y="48"/>
                    <a:pt x="0"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2"/>
            <p:cNvSpPr/>
            <p:nvPr/>
          </p:nvSpPr>
          <p:spPr>
            <a:xfrm>
              <a:off x="2481700" y="965150"/>
              <a:ext cx="46300" cy="51625"/>
            </a:xfrm>
            <a:custGeom>
              <a:avLst/>
              <a:gdLst/>
              <a:ahLst/>
              <a:cxnLst/>
              <a:rect l="l" t="t" r="r" b="b"/>
              <a:pathLst>
                <a:path w="1852" h="2065" extrusionOk="0">
                  <a:moveTo>
                    <a:pt x="366" y="1"/>
                  </a:moveTo>
                  <a:lnTo>
                    <a:pt x="370" y="5"/>
                  </a:lnTo>
                  <a:lnTo>
                    <a:pt x="370" y="5"/>
                  </a:lnTo>
                  <a:cubicBezTo>
                    <a:pt x="373" y="3"/>
                    <a:pt x="376" y="2"/>
                    <a:pt x="378" y="1"/>
                  </a:cubicBezTo>
                  <a:close/>
                  <a:moveTo>
                    <a:pt x="370" y="5"/>
                  </a:moveTo>
                  <a:cubicBezTo>
                    <a:pt x="232" y="76"/>
                    <a:pt x="105" y="180"/>
                    <a:pt x="1" y="296"/>
                  </a:cubicBezTo>
                  <a:cubicBezTo>
                    <a:pt x="119" y="366"/>
                    <a:pt x="237" y="449"/>
                    <a:pt x="331" y="543"/>
                  </a:cubicBezTo>
                  <a:lnTo>
                    <a:pt x="1852" y="2064"/>
                  </a:lnTo>
                  <a:lnTo>
                    <a:pt x="1852" y="1475"/>
                  </a:lnTo>
                  <a:lnTo>
                    <a:pt x="1427" y="1062"/>
                  </a:lnTo>
                  <a:lnTo>
                    <a:pt x="370" y="5"/>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2"/>
            <p:cNvSpPr/>
            <p:nvPr/>
          </p:nvSpPr>
          <p:spPr>
            <a:xfrm>
              <a:off x="2527975" y="968100"/>
              <a:ext cx="30700" cy="73125"/>
            </a:xfrm>
            <a:custGeom>
              <a:avLst/>
              <a:gdLst/>
              <a:ahLst/>
              <a:cxnLst/>
              <a:rect l="l" t="t" r="r" b="b"/>
              <a:pathLst>
                <a:path w="1228" h="2925" extrusionOk="0">
                  <a:moveTo>
                    <a:pt x="1" y="1"/>
                  </a:moveTo>
                  <a:lnTo>
                    <a:pt x="1" y="1958"/>
                  </a:lnTo>
                  <a:lnTo>
                    <a:pt x="968" y="2925"/>
                  </a:lnTo>
                  <a:lnTo>
                    <a:pt x="1227" y="2123"/>
                  </a:lnTo>
                  <a:lnTo>
                    <a:pt x="355" y="437"/>
                  </a:lnTo>
                  <a:cubicBezTo>
                    <a:pt x="272" y="272"/>
                    <a:pt x="154" y="119"/>
                    <a:pt x="1"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2"/>
            <p:cNvSpPr/>
            <p:nvPr/>
          </p:nvSpPr>
          <p:spPr>
            <a:xfrm>
              <a:off x="2471400" y="972825"/>
              <a:ext cx="80775" cy="138275"/>
            </a:xfrm>
            <a:custGeom>
              <a:avLst/>
              <a:gdLst/>
              <a:ahLst/>
              <a:cxnLst/>
              <a:rect l="l" t="t" r="r" b="b"/>
              <a:pathLst>
                <a:path w="3231" h="5531" extrusionOk="0">
                  <a:moveTo>
                    <a:pt x="413" y="0"/>
                  </a:moveTo>
                  <a:cubicBezTo>
                    <a:pt x="59" y="401"/>
                    <a:pt x="0" y="991"/>
                    <a:pt x="248" y="1474"/>
                  </a:cubicBezTo>
                  <a:lnTo>
                    <a:pt x="1108" y="3160"/>
                  </a:lnTo>
                  <a:lnTo>
                    <a:pt x="2335" y="5530"/>
                  </a:lnTo>
                  <a:lnTo>
                    <a:pt x="3231" y="2736"/>
                  </a:lnTo>
                  <a:lnTo>
                    <a:pt x="2264" y="1769"/>
                  </a:lnTo>
                  <a:lnTo>
                    <a:pt x="743" y="248"/>
                  </a:lnTo>
                  <a:cubicBezTo>
                    <a:pt x="649" y="142"/>
                    <a:pt x="531" y="59"/>
                    <a:pt x="413"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2"/>
            <p:cNvSpPr/>
            <p:nvPr/>
          </p:nvSpPr>
          <p:spPr>
            <a:xfrm>
              <a:off x="2614350" y="1225125"/>
              <a:ext cx="26250" cy="30825"/>
            </a:xfrm>
            <a:custGeom>
              <a:avLst/>
              <a:gdLst/>
              <a:ahLst/>
              <a:cxnLst/>
              <a:rect l="l" t="t" r="r" b="b"/>
              <a:pathLst>
                <a:path w="1050" h="1233" extrusionOk="0">
                  <a:moveTo>
                    <a:pt x="0" y="1"/>
                  </a:moveTo>
                  <a:lnTo>
                    <a:pt x="0" y="1168"/>
                  </a:lnTo>
                  <a:cubicBezTo>
                    <a:pt x="133" y="1211"/>
                    <a:pt x="273" y="1232"/>
                    <a:pt x="414" y="1232"/>
                  </a:cubicBezTo>
                  <a:cubicBezTo>
                    <a:pt x="622" y="1232"/>
                    <a:pt x="831" y="1184"/>
                    <a:pt x="1014" y="1086"/>
                  </a:cubicBezTo>
                  <a:lnTo>
                    <a:pt x="1050" y="1062"/>
                  </a:lnTo>
                  <a:lnTo>
                    <a:pt x="0"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2"/>
            <p:cNvSpPr/>
            <p:nvPr/>
          </p:nvSpPr>
          <p:spPr>
            <a:xfrm>
              <a:off x="2603750" y="1214825"/>
              <a:ext cx="10625" cy="39525"/>
            </a:xfrm>
            <a:custGeom>
              <a:avLst/>
              <a:gdLst/>
              <a:ahLst/>
              <a:cxnLst/>
              <a:rect l="l" t="t" r="r" b="b"/>
              <a:pathLst>
                <a:path w="425" h="1581" extrusionOk="0">
                  <a:moveTo>
                    <a:pt x="0" y="0"/>
                  </a:moveTo>
                  <a:lnTo>
                    <a:pt x="0" y="1356"/>
                  </a:lnTo>
                  <a:cubicBezTo>
                    <a:pt x="130" y="1450"/>
                    <a:pt x="271" y="1533"/>
                    <a:pt x="424" y="1580"/>
                  </a:cubicBezTo>
                  <a:lnTo>
                    <a:pt x="424" y="413"/>
                  </a:lnTo>
                  <a:lnTo>
                    <a:pt x="0"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2"/>
            <p:cNvSpPr/>
            <p:nvPr/>
          </p:nvSpPr>
          <p:spPr>
            <a:xfrm>
              <a:off x="2603750" y="1199775"/>
              <a:ext cx="46300" cy="51925"/>
            </a:xfrm>
            <a:custGeom>
              <a:avLst/>
              <a:gdLst/>
              <a:ahLst/>
              <a:cxnLst/>
              <a:rect l="l" t="t" r="r" b="b"/>
              <a:pathLst>
                <a:path w="1852" h="2077" extrusionOk="0">
                  <a:moveTo>
                    <a:pt x="0" y="1"/>
                  </a:moveTo>
                  <a:lnTo>
                    <a:pt x="0" y="590"/>
                  </a:lnTo>
                  <a:lnTo>
                    <a:pt x="424" y="1015"/>
                  </a:lnTo>
                  <a:lnTo>
                    <a:pt x="1474" y="2076"/>
                  </a:lnTo>
                  <a:cubicBezTo>
                    <a:pt x="1615" y="1993"/>
                    <a:pt x="1745" y="1887"/>
                    <a:pt x="1851" y="1769"/>
                  </a:cubicBezTo>
                  <a:cubicBezTo>
                    <a:pt x="1733" y="1699"/>
                    <a:pt x="1615" y="1616"/>
                    <a:pt x="1521" y="1522"/>
                  </a:cubicBezTo>
                  <a:lnTo>
                    <a:pt x="0"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2"/>
            <p:cNvSpPr/>
            <p:nvPr/>
          </p:nvSpPr>
          <p:spPr>
            <a:xfrm>
              <a:off x="2573075" y="1175625"/>
              <a:ext cx="30700" cy="73125"/>
            </a:xfrm>
            <a:custGeom>
              <a:avLst/>
              <a:gdLst/>
              <a:ahLst/>
              <a:cxnLst/>
              <a:rect l="l" t="t" r="r" b="b"/>
              <a:pathLst>
                <a:path w="1228" h="2925" extrusionOk="0">
                  <a:moveTo>
                    <a:pt x="248" y="0"/>
                  </a:moveTo>
                  <a:lnTo>
                    <a:pt x="257" y="9"/>
                  </a:lnTo>
                  <a:lnTo>
                    <a:pt x="257" y="9"/>
                  </a:lnTo>
                  <a:lnTo>
                    <a:pt x="260" y="0"/>
                  </a:lnTo>
                  <a:close/>
                  <a:moveTo>
                    <a:pt x="257" y="9"/>
                  </a:moveTo>
                  <a:lnTo>
                    <a:pt x="1" y="802"/>
                  </a:lnTo>
                  <a:lnTo>
                    <a:pt x="862" y="2488"/>
                  </a:lnTo>
                  <a:cubicBezTo>
                    <a:pt x="956" y="2653"/>
                    <a:pt x="1074" y="2806"/>
                    <a:pt x="1227" y="2924"/>
                  </a:cubicBezTo>
                  <a:lnTo>
                    <a:pt x="1227" y="967"/>
                  </a:lnTo>
                  <a:lnTo>
                    <a:pt x="257" y="9"/>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2579575" y="1105475"/>
              <a:ext cx="81075" cy="138550"/>
            </a:xfrm>
            <a:custGeom>
              <a:avLst/>
              <a:gdLst/>
              <a:ahLst/>
              <a:cxnLst/>
              <a:rect l="l" t="t" r="r" b="b"/>
              <a:pathLst>
                <a:path w="3243" h="5542" extrusionOk="0">
                  <a:moveTo>
                    <a:pt x="896" y="0"/>
                  </a:moveTo>
                  <a:lnTo>
                    <a:pt x="0" y="2794"/>
                  </a:lnTo>
                  <a:lnTo>
                    <a:pt x="967" y="3773"/>
                  </a:lnTo>
                  <a:lnTo>
                    <a:pt x="2488" y="5294"/>
                  </a:lnTo>
                  <a:cubicBezTo>
                    <a:pt x="2594" y="5388"/>
                    <a:pt x="2700" y="5471"/>
                    <a:pt x="2818" y="5541"/>
                  </a:cubicBezTo>
                  <a:cubicBezTo>
                    <a:pt x="3172" y="5129"/>
                    <a:pt x="3243" y="4551"/>
                    <a:pt x="2995" y="4068"/>
                  </a:cubicBezTo>
                  <a:lnTo>
                    <a:pt x="2122" y="2382"/>
                  </a:lnTo>
                  <a:lnTo>
                    <a:pt x="896" y="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p:nvPr/>
          </p:nvSpPr>
          <p:spPr>
            <a:xfrm>
              <a:off x="2496750" y="954250"/>
              <a:ext cx="137975" cy="308350"/>
            </a:xfrm>
            <a:custGeom>
              <a:avLst/>
              <a:gdLst/>
              <a:ahLst/>
              <a:cxnLst/>
              <a:rect l="l" t="t" r="r" b="b"/>
              <a:pathLst>
                <a:path w="5519" h="12334" extrusionOk="0">
                  <a:moveTo>
                    <a:pt x="4693" y="1"/>
                  </a:moveTo>
                  <a:lnTo>
                    <a:pt x="4693" y="1498"/>
                  </a:lnTo>
                  <a:lnTo>
                    <a:pt x="5518" y="673"/>
                  </a:lnTo>
                  <a:cubicBezTo>
                    <a:pt x="5353" y="354"/>
                    <a:pt x="5070" y="119"/>
                    <a:pt x="4728" y="12"/>
                  </a:cubicBezTo>
                  <a:lnTo>
                    <a:pt x="4693" y="1"/>
                  </a:lnTo>
                  <a:close/>
                  <a:moveTo>
                    <a:pt x="825" y="10836"/>
                  </a:moveTo>
                  <a:lnTo>
                    <a:pt x="0" y="11661"/>
                  </a:lnTo>
                  <a:cubicBezTo>
                    <a:pt x="165" y="11980"/>
                    <a:pt x="448" y="12215"/>
                    <a:pt x="778" y="12321"/>
                  </a:cubicBezTo>
                  <a:lnTo>
                    <a:pt x="825" y="12333"/>
                  </a:lnTo>
                  <a:lnTo>
                    <a:pt x="825" y="10836"/>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2"/>
            <p:cNvSpPr/>
            <p:nvPr/>
          </p:nvSpPr>
          <p:spPr>
            <a:xfrm>
              <a:off x="2517375" y="952775"/>
              <a:ext cx="97000" cy="311300"/>
            </a:xfrm>
            <a:custGeom>
              <a:avLst/>
              <a:gdLst/>
              <a:ahLst/>
              <a:cxnLst/>
              <a:rect l="l" t="t" r="r" b="b"/>
              <a:pathLst>
                <a:path w="3880" h="12452" extrusionOk="0">
                  <a:moveTo>
                    <a:pt x="3396" y="1"/>
                  </a:moveTo>
                  <a:cubicBezTo>
                    <a:pt x="3431" y="142"/>
                    <a:pt x="3455" y="272"/>
                    <a:pt x="3455" y="413"/>
                  </a:cubicBezTo>
                  <a:lnTo>
                    <a:pt x="3455" y="1970"/>
                  </a:lnTo>
                  <a:lnTo>
                    <a:pt x="3879" y="1557"/>
                  </a:lnTo>
                  <a:lnTo>
                    <a:pt x="3879" y="60"/>
                  </a:lnTo>
                  <a:cubicBezTo>
                    <a:pt x="3762" y="24"/>
                    <a:pt x="3632" y="1"/>
                    <a:pt x="3502" y="1"/>
                  </a:cubicBezTo>
                  <a:close/>
                  <a:moveTo>
                    <a:pt x="413" y="10482"/>
                  </a:moveTo>
                  <a:lnTo>
                    <a:pt x="413" y="10494"/>
                  </a:lnTo>
                  <a:lnTo>
                    <a:pt x="425" y="10482"/>
                  </a:lnTo>
                  <a:close/>
                  <a:moveTo>
                    <a:pt x="413" y="10494"/>
                  </a:moveTo>
                  <a:lnTo>
                    <a:pt x="0" y="10895"/>
                  </a:lnTo>
                  <a:lnTo>
                    <a:pt x="0" y="12392"/>
                  </a:lnTo>
                  <a:cubicBezTo>
                    <a:pt x="118" y="12428"/>
                    <a:pt x="248" y="12451"/>
                    <a:pt x="366" y="12451"/>
                  </a:cubicBezTo>
                  <a:lnTo>
                    <a:pt x="472" y="12451"/>
                  </a:lnTo>
                  <a:cubicBezTo>
                    <a:pt x="437" y="12310"/>
                    <a:pt x="413" y="12180"/>
                    <a:pt x="413" y="12039"/>
                  </a:cubicBezTo>
                  <a:lnTo>
                    <a:pt x="413" y="10494"/>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p:nvPr/>
          </p:nvSpPr>
          <p:spPr>
            <a:xfrm>
              <a:off x="2493500" y="971050"/>
              <a:ext cx="144750" cy="274750"/>
            </a:xfrm>
            <a:custGeom>
              <a:avLst/>
              <a:gdLst/>
              <a:ahLst/>
              <a:cxnLst/>
              <a:rect l="l" t="t" r="r" b="b"/>
              <a:pathLst>
                <a:path w="5790" h="10990" extrusionOk="0">
                  <a:moveTo>
                    <a:pt x="5648" y="1"/>
                  </a:moveTo>
                  <a:lnTo>
                    <a:pt x="4834" y="826"/>
                  </a:lnTo>
                  <a:lnTo>
                    <a:pt x="4410" y="1250"/>
                  </a:lnTo>
                  <a:lnTo>
                    <a:pt x="4410" y="1840"/>
                  </a:lnTo>
                  <a:lnTo>
                    <a:pt x="5789" y="460"/>
                  </a:lnTo>
                  <a:cubicBezTo>
                    <a:pt x="5778" y="295"/>
                    <a:pt x="5731" y="142"/>
                    <a:pt x="5648" y="1"/>
                  </a:cubicBezTo>
                  <a:close/>
                  <a:moveTo>
                    <a:pt x="1380" y="9150"/>
                  </a:moveTo>
                  <a:lnTo>
                    <a:pt x="0" y="10529"/>
                  </a:lnTo>
                  <a:cubicBezTo>
                    <a:pt x="12" y="10694"/>
                    <a:pt x="59" y="10848"/>
                    <a:pt x="142" y="10989"/>
                  </a:cubicBezTo>
                  <a:lnTo>
                    <a:pt x="955" y="10164"/>
                  </a:lnTo>
                  <a:lnTo>
                    <a:pt x="1380" y="9751"/>
                  </a:lnTo>
                  <a:lnTo>
                    <a:pt x="1380" y="9162"/>
                  </a:lnTo>
                  <a:lnTo>
                    <a:pt x="1380" y="915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2"/>
            <p:cNvSpPr/>
            <p:nvPr/>
          </p:nvSpPr>
          <p:spPr>
            <a:xfrm>
              <a:off x="2527975" y="953075"/>
              <a:ext cx="75800" cy="310700"/>
            </a:xfrm>
            <a:custGeom>
              <a:avLst/>
              <a:gdLst/>
              <a:ahLst/>
              <a:cxnLst/>
              <a:rect l="l" t="t" r="r" b="b"/>
              <a:pathLst>
                <a:path w="3032" h="12428" extrusionOk="0">
                  <a:moveTo>
                    <a:pt x="2972" y="0"/>
                  </a:moveTo>
                  <a:cubicBezTo>
                    <a:pt x="2430" y="36"/>
                    <a:pt x="1970" y="401"/>
                    <a:pt x="1805" y="920"/>
                  </a:cubicBezTo>
                  <a:lnTo>
                    <a:pt x="1227" y="2724"/>
                  </a:lnTo>
                  <a:lnTo>
                    <a:pt x="968" y="3526"/>
                  </a:lnTo>
                  <a:lnTo>
                    <a:pt x="1522" y="4068"/>
                  </a:lnTo>
                  <a:lnTo>
                    <a:pt x="3031" y="2559"/>
                  </a:lnTo>
                  <a:lnTo>
                    <a:pt x="3031" y="401"/>
                  </a:lnTo>
                  <a:cubicBezTo>
                    <a:pt x="3031" y="272"/>
                    <a:pt x="3007" y="130"/>
                    <a:pt x="2972" y="0"/>
                  </a:cubicBezTo>
                  <a:close/>
                  <a:moveTo>
                    <a:pt x="1510" y="8360"/>
                  </a:moveTo>
                  <a:lnTo>
                    <a:pt x="1" y="9869"/>
                  </a:lnTo>
                  <a:lnTo>
                    <a:pt x="1" y="12027"/>
                  </a:lnTo>
                  <a:cubicBezTo>
                    <a:pt x="1" y="12156"/>
                    <a:pt x="13" y="12298"/>
                    <a:pt x="60" y="12427"/>
                  </a:cubicBezTo>
                  <a:cubicBezTo>
                    <a:pt x="602" y="12392"/>
                    <a:pt x="1062" y="12027"/>
                    <a:pt x="1227" y="11508"/>
                  </a:cubicBezTo>
                  <a:lnTo>
                    <a:pt x="1805" y="9704"/>
                  </a:lnTo>
                  <a:lnTo>
                    <a:pt x="2064" y="8902"/>
                  </a:lnTo>
                  <a:lnTo>
                    <a:pt x="1522" y="836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2"/>
            <p:cNvSpPr/>
            <p:nvPr/>
          </p:nvSpPr>
          <p:spPr>
            <a:xfrm>
              <a:off x="2492900" y="982250"/>
              <a:ext cx="145950" cy="252050"/>
            </a:xfrm>
            <a:custGeom>
              <a:avLst/>
              <a:gdLst/>
              <a:ahLst/>
              <a:cxnLst/>
              <a:rect l="l" t="t" r="r" b="b"/>
              <a:pathLst>
                <a:path w="5838" h="10082" extrusionOk="0">
                  <a:moveTo>
                    <a:pt x="5813" y="1"/>
                  </a:moveTo>
                  <a:lnTo>
                    <a:pt x="5813" y="12"/>
                  </a:lnTo>
                  <a:lnTo>
                    <a:pt x="4434" y="1392"/>
                  </a:lnTo>
                  <a:lnTo>
                    <a:pt x="2913" y="2901"/>
                  </a:lnTo>
                  <a:lnTo>
                    <a:pt x="3550" y="3526"/>
                  </a:lnTo>
                  <a:lnTo>
                    <a:pt x="4811" y="3526"/>
                  </a:lnTo>
                  <a:lnTo>
                    <a:pt x="5177" y="2371"/>
                  </a:lnTo>
                  <a:lnTo>
                    <a:pt x="5755" y="567"/>
                  </a:lnTo>
                  <a:cubicBezTo>
                    <a:pt x="5813" y="390"/>
                    <a:pt x="5837" y="189"/>
                    <a:pt x="5813" y="1"/>
                  </a:cubicBezTo>
                  <a:close/>
                  <a:moveTo>
                    <a:pt x="1027" y="6568"/>
                  </a:moveTo>
                  <a:lnTo>
                    <a:pt x="661" y="7712"/>
                  </a:lnTo>
                  <a:lnTo>
                    <a:pt x="83" y="9527"/>
                  </a:lnTo>
                  <a:cubicBezTo>
                    <a:pt x="24" y="9704"/>
                    <a:pt x="1" y="9893"/>
                    <a:pt x="24" y="10081"/>
                  </a:cubicBezTo>
                  <a:lnTo>
                    <a:pt x="1404" y="8702"/>
                  </a:lnTo>
                  <a:lnTo>
                    <a:pt x="2913" y="7193"/>
                  </a:lnTo>
                  <a:lnTo>
                    <a:pt x="2288" y="6568"/>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2"/>
            <p:cNvSpPr/>
            <p:nvPr/>
          </p:nvSpPr>
          <p:spPr>
            <a:xfrm>
              <a:off x="2518550" y="1070375"/>
              <a:ext cx="94650" cy="76075"/>
            </a:xfrm>
            <a:custGeom>
              <a:avLst/>
              <a:gdLst/>
              <a:ahLst/>
              <a:cxnLst/>
              <a:rect l="l" t="t" r="r" b="b"/>
              <a:pathLst>
                <a:path w="3786" h="3043" extrusionOk="0">
                  <a:moveTo>
                    <a:pt x="2524" y="1"/>
                  </a:moveTo>
                  <a:lnTo>
                    <a:pt x="3479" y="968"/>
                  </a:lnTo>
                  <a:lnTo>
                    <a:pt x="3573" y="661"/>
                  </a:lnTo>
                  <a:lnTo>
                    <a:pt x="3785" y="1"/>
                  </a:lnTo>
                  <a:close/>
                  <a:moveTo>
                    <a:pt x="307" y="2076"/>
                  </a:moveTo>
                  <a:lnTo>
                    <a:pt x="213" y="2383"/>
                  </a:lnTo>
                  <a:lnTo>
                    <a:pt x="1" y="3043"/>
                  </a:lnTo>
                  <a:lnTo>
                    <a:pt x="1262" y="3043"/>
                  </a:lnTo>
                  <a:lnTo>
                    <a:pt x="307" y="2076"/>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2"/>
            <p:cNvSpPr/>
            <p:nvPr/>
          </p:nvSpPr>
          <p:spPr>
            <a:xfrm>
              <a:off x="2526225" y="1041200"/>
              <a:ext cx="79300" cy="134450"/>
            </a:xfrm>
            <a:custGeom>
              <a:avLst/>
              <a:gdLst/>
              <a:ahLst/>
              <a:cxnLst/>
              <a:rect l="l" t="t" r="r" b="b"/>
              <a:pathLst>
                <a:path w="3172" h="5378" extrusionOk="0">
                  <a:moveTo>
                    <a:pt x="1038" y="1"/>
                  </a:moveTo>
                  <a:lnTo>
                    <a:pt x="142" y="2807"/>
                  </a:lnTo>
                  <a:lnTo>
                    <a:pt x="0" y="3243"/>
                  </a:lnTo>
                  <a:lnTo>
                    <a:pt x="955" y="4210"/>
                  </a:lnTo>
                  <a:lnTo>
                    <a:pt x="1592" y="4835"/>
                  </a:lnTo>
                  <a:lnTo>
                    <a:pt x="2134" y="5377"/>
                  </a:lnTo>
                  <a:lnTo>
                    <a:pt x="3030" y="2571"/>
                  </a:lnTo>
                  <a:lnTo>
                    <a:pt x="3172" y="2135"/>
                  </a:lnTo>
                  <a:lnTo>
                    <a:pt x="2217" y="1168"/>
                  </a:lnTo>
                  <a:lnTo>
                    <a:pt x="1592" y="543"/>
                  </a:lnTo>
                  <a:lnTo>
                    <a:pt x="1038"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2"/>
            <p:cNvSpPr/>
            <p:nvPr/>
          </p:nvSpPr>
          <p:spPr>
            <a:xfrm>
              <a:off x="2471650" y="1022775"/>
              <a:ext cx="184425" cy="171775"/>
            </a:xfrm>
            <a:custGeom>
              <a:avLst/>
              <a:gdLst/>
              <a:ahLst/>
              <a:cxnLst/>
              <a:rect l="l" t="t" r="r" b="b"/>
              <a:pathLst>
                <a:path w="7377" h="6871" extrusionOk="0">
                  <a:moveTo>
                    <a:pt x="4617" y="0"/>
                  </a:moveTo>
                  <a:cubicBezTo>
                    <a:pt x="4336" y="0"/>
                    <a:pt x="4058" y="154"/>
                    <a:pt x="3940" y="514"/>
                  </a:cubicBezTo>
                  <a:cubicBezTo>
                    <a:pt x="3877" y="709"/>
                    <a:pt x="3704" y="810"/>
                    <a:pt x="3528" y="810"/>
                  </a:cubicBezTo>
                  <a:cubicBezTo>
                    <a:pt x="3375" y="810"/>
                    <a:pt x="3221" y="732"/>
                    <a:pt x="3138" y="573"/>
                  </a:cubicBezTo>
                  <a:cubicBezTo>
                    <a:pt x="2987" y="298"/>
                    <a:pt x="2751" y="184"/>
                    <a:pt x="2515" y="184"/>
                  </a:cubicBezTo>
                  <a:cubicBezTo>
                    <a:pt x="2031" y="184"/>
                    <a:pt x="1552" y="666"/>
                    <a:pt x="1829" y="1245"/>
                  </a:cubicBezTo>
                  <a:cubicBezTo>
                    <a:pt x="1984" y="1544"/>
                    <a:pt x="1751" y="1879"/>
                    <a:pt x="1445" y="1879"/>
                  </a:cubicBezTo>
                  <a:cubicBezTo>
                    <a:pt x="1401" y="1879"/>
                    <a:pt x="1356" y="1873"/>
                    <a:pt x="1311" y="1858"/>
                  </a:cubicBezTo>
                  <a:cubicBezTo>
                    <a:pt x="1219" y="1828"/>
                    <a:pt x="1133" y="1815"/>
                    <a:pt x="1051" y="1815"/>
                  </a:cubicBezTo>
                  <a:cubicBezTo>
                    <a:pt x="292" y="1815"/>
                    <a:pt x="0" y="2995"/>
                    <a:pt x="863" y="3261"/>
                  </a:cubicBezTo>
                  <a:cubicBezTo>
                    <a:pt x="1228" y="3379"/>
                    <a:pt x="1264" y="3886"/>
                    <a:pt x="922" y="4063"/>
                  </a:cubicBezTo>
                  <a:cubicBezTo>
                    <a:pt x="199" y="4459"/>
                    <a:pt x="583" y="5453"/>
                    <a:pt x="1255" y="5453"/>
                  </a:cubicBezTo>
                  <a:cubicBezTo>
                    <a:pt x="1362" y="5453"/>
                    <a:pt x="1476" y="5428"/>
                    <a:pt x="1594" y="5371"/>
                  </a:cubicBezTo>
                  <a:cubicBezTo>
                    <a:pt x="1656" y="5344"/>
                    <a:pt x="1719" y="5331"/>
                    <a:pt x="1780" y="5331"/>
                  </a:cubicBezTo>
                  <a:cubicBezTo>
                    <a:pt x="2056" y="5331"/>
                    <a:pt x="2294" y="5591"/>
                    <a:pt x="2207" y="5890"/>
                  </a:cubicBezTo>
                  <a:cubicBezTo>
                    <a:pt x="2077" y="6279"/>
                    <a:pt x="2289" y="6715"/>
                    <a:pt x="2678" y="6833"/>
                  </a:cubicBezTo>
                  <a:cubicBezTo>
                    <a:pt x="2756" y="6858"/>
                    <a:pt x="2833" y="6870"/>
                    <a:pt x="2909" y="6870"/>
                  </a:cubicBezTo>
                  <a:cubicBezTo>
                    <a:pt x="3227" y="6870"/>
                    <a:pt x="3515" y="6662"/>
                    <a:pt x="3610" y="6338"/>
                  </a:cubicBezTo>
                  <a:lnTo>
                    <a:pt x="3610" y="6326"/>
                  </a:lnTo>
                  <a:cubicBezTo>
                    <a:pt x="3673" y="6136"/>
                    <a:pt x="3846" y="6034"/>
                    <a:pt x="4019" y="6034"/>
                  </a:cubicBezTo>
                  <a:cubicBezTo>
                    <a:pt x="4168" y="6034"/>
                    <a:pt x="4318" y="6109"/>
                    <a:pt x="4400" y="6267"/>
                  </a:cubicBezTo>
                  <a:cubicBezTo>
                    <a:pt x="4549" y="6557"/>
                    <a:pt x="4792" y="6678"/>
                    <a:pt x="5036" y="6678"/>
                  </a:cubicBezTo>
                  <a:cubicBezTo>
                    <a:pt x="5525" y="6678"/>
                    <a:pt x="6012" y="6190"/>
                    <a:pt x="5720" y="5607"/>
                  </a:cubicBezTo>
                  <a:cubicBezTo>
                    <a:pt x="5566" y="5299"/>
                    <a:pt x="5798" y="4972"/>
                    <a:pt x="6102" y="4972"/>
                  </a:cubicBezTo>
                  <a:cubicBezTo>
                    <a:pt x="6146" y="4972"/>
                    <a:pt x="6192" y="4979"/>
                    <a:pt x="6239" y="4994"/>
                  </a:cubicBezTo>
                  <a:cubicBezTo>
                    <a:pt x="6317" y="5020"/>
                    <a:pt x="6395" y="5032"/>
                    <a:pt x="6473" y="5032"/>
                  </a:cubicBezTo>
                  <a:cubicBezTo>
                    <a:pt x="6786" y="5032"/>
                    <a:pt x="7078" y="4834"/>
                    <a:pt x="7182" y="4522"/>
                  </a:cubicBezTo>
                  <a:cubicBezTo>
                    <a:pt x="7312" y="4122"/>
                    <a:pt x="7088" y="3697"/>
                    <a:pt x="6687" y="3591"/>
                  </a:cubicBezTo>
                  <a:cubicBezTo>
                    <a:pt x="6322" y="3473"/>
                    <a:pt x="6286" y="2966"/>
                    <a:pt x="6628" y="2789"/>
                  </a:cubicBezTo>
                  <a:cubicBezTo>
                    <a:pt x="7376" y="2405"/>
                    <a:pt x="6989" y="1388"/>
                    <a:pt x="6306" y="1388"/>
                  </a:cubicBezTo>
                  <a:cubicBezTo>
                    <a:pt x="6192" y="1388"/>
                    <a:pt x="6070" y="1417"/>
                    <a:pt x="5944" y="1481"/>
                  </a:cubicBezTo>
                  <a:cubicBezTo>
                    <a:pt x="5879" y="1514"/>
                    <a:pt x="5812" y="1530"/>
                    <a:pt x="5748" y="1530"/>
                  </a:cubicBezTo>
                  <a:cubicBezTo>
                    <a:pt x="5476" y="1530"/>
                    <a:pt x="5248" y="1257"/>
                    <a:pt x="5343" y="962"/>
                  </a:cubicBezTo>
                  <a:cubicBezTo>
                    <a:pt x="5517" y="390"/>
                    <a:pt x="5064" y="0"/>
                    <a:pt x="461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2"/>
            <p:cNvSpPr/>
            <p:nvPr/>
          </p:nvSpPr>
          <p:spPr>
            <a:xfrm>
              <a:off x="2503225" y="1061550"/>
              <a:ext cx="109375" cy="93700"/>
            </a:xfrm>
            <a:custGeom>
              <a:avLst/>
              <a:gdLst/>
              <a:ahLst/>
              <a:cxnLst/>
              <a:rect l="l" t="t" r="r" b="b"/>
              <a:pathLst>
                <a:path w="4375" h="3748" extrusionOk="0">
                  <a:moveTo>
                    <a:pt x="2500" y="0"/>
                  </a:moveTo>
                  <a:cubicBezTo>
                    <a:pt x="838" y="0"/>
                    <a:pt x="1" y="2016"/>
                    <a:pt x="1180" y="3195"/>
                  </a:cubicBezTo>
                  <a:cubicBezTo>
                    <a:pt x="1561" y="3577"/>
                    <a:pt x="2029" y="3747"/>
                    <a:pt x="2489" y="3747"/>
                  </a:cubicBezTo>
                  <a:cubicBezTo>
                    <a:pt x="3451" y="3747"/>
                    <a:pt x="4375" y="3000"/>
                    <a:pt x="4375" y="1875"/>
                  </a:cubicBezTo>
                  <a:cubicBezTo>
                    <a:pt x="4375" y="837"/>
                    <a:pt x="3538" y="0"/>
                    <a:pt x="250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2"/>
            <p:cNvSpPr/>
            <p:nvPr/>
          </p:nvSpPr>
          <p:spPr>
            <a:xfrm>
              <a:off x="4992150" y="873200"/>
              <a:ext cx="98200" cy="469275"/>
            </a:xfrm>
            <a:custGeom>
              <a:avLst/>
              <a:gdLst/>
              <a:ahLst/>
              <a:cxnLst/>
              <a:rect l="l" t="t" r="r" b="b"/>
              <a:pathLst>
                <a:path w="3928" h="18771" extrusionOk="0">
                  <a:moveTo>
                    <a:pt x="1958" y="0"/>
                  </a:moveTo>
                  <a:cubicBezTo>
                    <a:pt x="873" y="0"/>
                    <a:pt x="1" y="896"/>
                    <a:pt x="25" y="1993"/>
                  </a:cubicBezTo>
                  <a:lnTo>
                    <a:pt x="25" y="16837"/>
                  </a:lnTo>
                  <a:cubicBezTo>
                    <a:pt x="25" y="17898"/>
                    <a:pt x="897" y="18770"/>
                    <a:pt x="1958" y="18770"/>
                  </a:cubicBezTo>
                  <a:cubicBezTo>
                    <a:pt x="3031" y="18770"/>
                    <a:pt x="3904" y="17898"/>
                    <a:pt x="3904" y="16837"/>
                  </a:cubicBezTo>
                  <a:lnTo>
                    <a:pt x="3904" y="1993"/>
                  </a:lnTo>
                  <a:cubicBezTo>
                    <a:pt x="3927" y="896"/>
                    <a:pt x="3055" y="0"/>
                    <a:pt x="1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2"/>
            <p:cNvSpPr/>
            <p:nvPr/>
          </p:nvSpPr>
          <p:spPr>
            <a:xfrm>
              <a:off x="4856875" y="928275"/>
              <a:ext cx="369350" cy="359675"/>
            </a:xfrm>
            <a:custGeom>
              <a:avLst/>
              <a:gdLst/>
              <a:ahLst/>
              <a:cxnLst/>
              <a:rect l="l" t="t" r="r" b="b"/>
              <a:pathLst>
                <a:path w="14774" h="14387" extrusionOk="0">
                  <a:moveTo>
                    <a:pt x="12640" y="1"/>
                  </a:moveTo>
                  <a:cubicBezTo>
                    <a:pt x="12135" y="1"/>
                    <a:pt x="11630" y="198"/>
                    <a:pt x="11248" y="592"/>
                  </a:cubicBezTo>
                  <a:lnTo>
                    <a:pt x="755" y="11085"/>
                  </a:lnTo>
                  <a:cubicBezTo>
                    <a:pt x="0" y="11840"/>
                    <a:pt x="0" y="13066"/>
                    <a:pt x="755" y="13820"/>
                  </a:cubicBezTo>
                  <a:cubicBezTo>
                    <a:pt x="1132" y="14198"/>
                    <a:pt x="1627" y="14386"/>
                    <a:pt x="2122" y="14386"/>
                  </a:cubicBezTo>
                  <a:cubicBezTo>
                    <a:pt x="2618" y="14386"/>
                    <a:pt x="3113" y="14198"/>
                    <a:pt x="3490" y="13820"/>
                  </a:cubicBezTo>
                  <a:lnTo>
                    <a:pt x="13983" y="3327"/>
                  </a:lnTo>
                  <a:cubicBezTo>
                    <a:pt x="14762" y="2572"/>
                    <a:pt x="14773" y="1334"/>
                    <a:pt x="14007" y="568"/>
                  </a:cubicBezTo>
                  <a:cubicBezTo>
                    <a:pt x="13628" y="189"/>
                    <a:pt x="13134" y="1"/>
                    <a:pt x="12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2"/>
            <p:cNvSpPr/>
            <p:nvPr/>
          </p:nvSpPr>
          <p:spPr>
            <a:xfrm>
              <a:off x="4807050" y="1060050"/>
              <a:ext cx="469275" cy="96750"/>
            </a:xfrm>
            <a:custGeom>
              <a:avLst/>
              <a:gdLst/>
              <a:ahLst/>
              <a:cxnLst/>
              <a:rect l="l" t="t" r="r" b="b"/>
              <a:pathLst>
                <a:path w="18771" h="3870" extrusionOk="0">
                  <a:moveTo>
                    <a:pt x="16854" y="0"/>
                  </a:moveTo>
                  <a:cubicBezTo>
                    <a:pt x="16833" y="0"/>
                    <a:pt x="16811" y="1"/>
                    <a:pt x="16790" y="1"/>
                  </a:cubicBezTo>
                  <a:lnTo>
                    <a:pt x="1946" y="1"/>
                  </a:lnTo>
                  <a:cubicBezTo>
                    <a:pt x="873" y="1"/>
                    <a:pt x="1" y="862"/>
                    <a:pt x="1" y="1935"/>
                  </a:cubicBezTo>
                  <a:cubicBezTo>
                    <a:pt x="1" y="3008"/>
                    <a:pt x="873" y="3869"/>
                    <a:pt x="1934" y="3869"/>
                  </a:cubicBezTo>
                  <a:lnTo>
                    <a:pt x="16790" y="3869"/>
                  </a:lnTo>
                  <a:cubicBezTo>
                    <a:pt x="16811" y="3869"/>
                    <a:pt x="16832" y="3870"/>
                    <a:pt x="16853" y="3870"/>
                  </a:cubicBezTo>
                  <a:cubicBezTo>
                    <a:pt x="17909" y="3870"/>
                    <a:pt x="18771" y="2999"/>
                    <a:pt x="18771" y="1935"/>
                  </a:cubicBezTo>
                  <a:cubicBezTo>
                    <a:pt x="18771" y="860"/>
                    <a:pt x="17910" y="0"/>
                    <a:pt x="168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2"/>
            <p:cNvSpPr/>
            <p:nvPr/>
          </p:nvSpPr>
          <p:spPr>
            <a:xfrm>
              <a:off x="4856875" y="928900"/>
              <a:ext cx="369350" cy="359675"/>
            </a:xfrm>
            <a:custGeom>
              <a:avLst/>
              <a:gdLst/>
              <a:ahLst/>
              <a:cxnLst/>
              <a:rect l="l" t="t" r="r" b="b"/>
              <a:pathLst>
                <a:path w="14774" h="14387" extrusionOk="0">
                  <a:moveTo>
                    <a:pt x="2122" y="1"/>
                  </a:moveTo>
                  <a:cubicBezTo>
                    <a:pt x="1627" y="1"/>
                    <a:pt x="1132" y="189"/>
                    <a:pt x="755" y="567"/>
                  </a:cubicBezTo>
                  <a:cubicBezTo>
                    <a:pt x="0" y="1321"/>
                    <a:pt x="0" y="2547"/>
                    <a:pt x="755" y="3302"/>
                  </a:cubicBezTo>
                  <a:lnTo>
                    <a:pt x="11248" y="13795"/>
                  </a:lnTo>
                  <a:cubicBezTo>
                    <a:pt x="11630" y="14189"/>
                    <a:pt x="12135" y="14386"/>
                    <a:pt x="12640" y="14386"/>
                  </a:cubicBezTo>
                  <a:cubicBezTo>
                    <a:pt x="13134" y="14386"/>
                    <a:pt x="13628" y="14198"/>
                    <a:pt x="14007" y="13819"/>
                  </a:cubicBezTo>
                  <a:cubicBezTo>
                    <a:pt x="14773" y="13052"/>
                    <a:pt x="14762" y="11815"/>
                    <a:pt x="13983" y="11060"/>
                  </a:cubicBezTo>
                  <a:lnTo>
                    <a:pt x="3490" y="567"/>
                  </a:lnTo>
                  <a:cubicBezTo>
                    <a:pt x="3113" y="189"/>
                    <a:pt x="2618" y="1"/>
                    <a:pt x="21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2"/>
            <p:cNvSpPr/>
            <p:nvPr/>
          </p:nvSpPr>
          <p:spPr>
            <a:xfrm>
              <a:off x="5002475" y="924200"/>
              <a:ext cx="77250" cy="367275"/>
            </a:xfrm>
            <a:custGeom>
              <a:avLst/>
              <a:gdLst/>
              <a:ahLst/>
              <a:cxnLst/>
              <a:rect l="l" t="t" r="r" b="b"/>
              <a:pathLst>
                <a:path w="3090" h="14691" extrusionOk="0">
                  <a:moveTo>
                    <a:pt x="1545" y="0"/>
                  </a:moveTo>
                  <a:cubicBezTo>
                    <a:pt x="684" y="0"/>
                    <a:pt x="1" y="707"/>
                    <a:pt x="36" y="1556"/>
                  </a:cubicBezTo>
                  <a:lnTo>
                    <a:pt x="36" y="13182"/>
                  </a:lnTo>
                  <a:cubicBezTo>
                    <a:pt x="24" y="14019"/>
                    <a:pt x="708" y="14691"/>
                    <a:pt x="1545" y="14691"/>
                  </a:cubicBezTo>
                  <a:cubicBezTo>
                    <a:pt x="2382" y="14691"/>
                    <a:pt x="3066" y="14019"/>
                    <a:pt x="3066" y="13182"/>
                  </a:cubicBezTo>
                  <a:lnTo>
                    <a:pt x="3066" y="1556"/>
                  </a:lnTo>
                  <a:cubicBezTo>
                    <a:pt x="3090" y="707"/>
                    <a:pt x="2406" y="0"/>
                    <a:pt x="1545"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2"/>
            <p:cNvSpPr/>
            <p:nvPr/>
          </p:nvSpPr>
          <p:spPr>
            <a:xfrm>
              <a:off x="4896650" y="967850"/>
              <a:ext cx="288900" cy="281325"/>
            </a:xfrm>
            <a:custGeom>
              <a:avLst/>
              <a:gdLst/>
              <a:ahLst/>
              <a:cxnLst/>
              <a:rect l="l" t="t" r="r" b="b"/>
              <a:pathLst>
                <a:path w="11556" h="11253" extrusionOk="0">
                  <a:moveTo>
                    <a:pt x="9883" y="0"/>
                  </a:moveTo>
                  <a:cubicBezTo>
                    <a:pt x="9497" y="0"/>
                    <a:pt x="9113" y="148"/>
                    <a:pt x="8820" y="447"/>
                  </a:cubicBezTo>
                  <a:lnTo>
                    <a:pt x="602" y="8665"/>
                  </a:lnTo>
                  <a:cubicBezTo>
                    <a:pt x="1" y="9254"/>
                    <a:pt x="1" y="10209"/>
                    <a:pt x="602" y="10799"/>
                  </a:cubicBezTo>
                  <a:lnTo>
                    <a:pt x="602" y="10811"/>
                  </a:lnTo>
                  <a:cubicBezTo>
                    <a:pt x="897" y="11105"/>
                    <a:pt x="1283" y="11253"/>
                    <a:pt x="1671" y="11253"/>
                  </a:cubicBezTo>
                  <a:cubicBezTo>
                    <a:pt x="2058" y="11253"/>
                    <a:pt x="2447" y="11105"/>
                    <a:pt x="2748" y="10811"/>
                  </a:cubicBezTo>
                  <a:lnTo>
                    <a:pt x="10954" y="2593"/>
                  </a:lnTo>
                  <a:cubicBezTo>
                    <a:pt x="11555" y="2003"/>
                    <a:pt x="11555" y="1037"/>
                    <a:pt x="10966" y="447"/>
                  </a:cubicBezTo>
                  <a:cubicBezTo>
                    <a:pt x="10664" y="151"/>
                    <a:pt x="10272" y="0"/>
                    <a:pt x="9883"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2"/>
            <p:cNvSpPr/>
            <p:nvPr/>
          </p:nvSpPr>
          <p:spPr>
            <a:xfrm>
              <a:off x="4858050" y="1070375"/>
              <a:ext cx="367300" cy="75825"/>
            </a:xfrm>
            <a:custGeom>
              <a:avLst/>
              <a:gdLst/>
              <a:ahLst/>
              <a:cxnLst/>
              <a:rect l="l" t="t" r="r" b="b"/>
              <a:pathLst>
                <a:path w="14692" h="3033" extrusionOk="0">
                  <a:moveTo>
                    <a:pt x="13177" y="0"/>
                  </a:moveTo>
                  <a:cubicBezTo>
                    <a:pt x="13163" y="0"/>
                    <a:pt x="13149" y="1"/>
                    <a:pt x="13135" y="1"/>
                  </a:cubicBezTo>
                  <a:lnTo>
                    <a:pt x="1509" y="1"/>
                  </a:lnTo>
                  <a:cubicBezTo>
                    <a:pt x="672" y="1"/>
                    <a:pt x="0" y="685"/>
                    <a:pt x="0" y="1522"/>
                  </a:cubicBezTo>
                  <a:cubicBezTo>
                    <a:pt x="0" y="2359"/>
                    <a:pt x="672" y="3031"/>
                    <a:pt x="1509" y="3031"/>
                  </a:cubicBezTo>
                  <a:lnTo>
                    <a:pt x="13135" y="3031"/>
                  </a:lnTo>
                  <a:cubicBezTo>
                    <a:pt x="13156" y="3032"/>
                    <a:pt x="13177" y="3032"/>
                    <a:pt x="13198" y="3032"/>
                  </a:cubicBezTo>
                  <a:cubicBezTo>
                    <a:pt x="14018" y="3032"/>
                    <a:pt x="14691" y="2361"/>
                    <a:pt x="14691" y="1522"/>
                  </a:cubicBezTo>
                  <a:cubicBezTo>
                    <a:pt x="14691" y="676"/>
                    <a:pt x="14007" y="0"/>
                    <a:pt x="13177"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2"/>
            <p:cNvSpPr/>
            <p:nvPr/>
          </p:nvSpPr>
          <p:spPr>
            <a:xfrm>
              <a:off x="4896650" y="967750"/>
              <a:ext cx="288900" cy="281125"/>
            </a:xfrm>
            <a:custGeom>
              <a:avLst/>
              <a:gdLst/>
              <a:ahLst/>
              <a:cxnLst/>
              <a:rect l="l" t="t" r="r" b="b"/>
              <a:pathLst>
                <a:path w="11556" h="11245" extrusionOk="0">
                  <a:moveTo>
                    <a:pt x="1669" y="0"/>
                  </a:moveTo>
                  <a:cubicBezTo>
                    <a:pt x="1283" y="0"/>
                    <a:pt x="897" y="150"/>
                    <a:pt x="602" y="451"/>
                  </a:cubicBezTo>
                  <a:cubicBezTo>
                    <a:pt x="1" y="1041"/>
                    <a:pt x="1" y="2007"/>
                    <a:pt x="602" y="2597"/>
                  </a:cubicBezTo>
                  <a:lnTo>
                    <a:pt x="8820" y="10803"/>
                  </a:lnTo>
                  <a:cubicBezTo>
                    <a:pt x="9115" y="11098"/>
                    <a:pt x="9501" y="11245"/>
                    <a:pt x="9887" y="11245"/>
                  </a:cubicBezTo>
                  <a:cubicBezTo>
                    <a:pt x="10273" y="11245"/>
                    <a:pt x="10659" y="11098"/>
                    <a:pt x="10954" y="10803"/>
                  </a:cubicBezTo>
                  <a:cubicBezTo>
                    <a:pt x="11555" y="10213"/>
                    <a:pt x="11555" y="9258"/>
                    <a:pt x="10954" y="8669"/>
                  </a:cubicBezTo>
                  <a:lnTo>
                    <a:pt x="2736" y="451"/>
                  </a:lnTo>
                  <a:cubicBezTo>
                    <a:pt x="2441" y="150"/>
                    <a:pt x="2055" y="0"/>
                    <a:pt x="1669"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2"/>
            <p:cNvSpPr/>
            <p:nvPr/>
          </p:nvSpPr>
          <p:spPr>
            <a:xfrm>
              <a:off x="5157825" y="1035600"/>
              <a:ext cx="31550" cy="24500"/>
            </a:xfrm>
            <a:custGeom>
              <a:avLst/>
              <a:gdLst/>
              <a:ahLst/>
              <a:cxnLst/>
              <a:rect l="l" t="t" r="r" b="b"/>
              <a:pathLst>
                <a:path w="1262" h="980" extrusionOk="0">
                  <a:moveTo>
                    <a:pt x="990" y="1"/>
                  </a:moveTo>
                  <a:lnTo>
                    <a:pt x="0" y="979"/>
                  </a:lnTo>
                  <a:lnTo>
                    <a:pt x="1167" y="979"/>
                  </a:lnTo>
                  <a:cubicBezTo>
                    <a:pt x="1262" y="685"/>
                    <a:pt x="1250" y="378"/>
                    <a:pt x="1144" y="95"/>
                  </a:cubicBezTo>
                  <a:lnTo>
                    <a:pt x="990"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2"/>
            <p:cNvSpPr/>
            <p:nvPr/>
          </p:nvSpPr>
          <p:spPr>
            <a:xfrm>
              <a:off x="5182575" y="1033550"/>
              <a:ext cx="3850" cy="4150"/>
            </a:xfrm>
            <a:custGeom>
              <a:avLst/>
              <a:gdLst/>
              <a:ahLst/>
              <a:cxnLst/>
              <a:rect l="l" t="t" r="r" b="b"/>
              <a:pathLst>
                <a:path w="154" h="166" extrusionOk="0">
                  <a:moveTo>
                    <a:pt x="71" y="0"/>
                  </a:moveTo>
                  <a:lnTo>
                    <a:pt x="0" y="83"/>
                  </a:lnTo>
                  <a:lnTo>
                    <a:pt x="154" y="165"/>
                  </a:lnTo>
                  <a:cubicBezTo>
                    <a:pt x="130" y="130"/>
                    <a:pt x="118" y="83"/>
                    <a:pt x="95" y="36"/>
                  </a:cubicBezTo>
                  <a:cubicBezTo>
                    <a:pt x="95" y="24"/>
                    <a:pt x="83" y="12"/>
                    <a:pt x="71" y="0"/>
                  </a:cubicBezTo>
                  <a:close/>
                </a:path>
              </a:pathLst>
            </a:custGeom>
            <a:solidFill>
              <a:srgbClr val="91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2"/>
            <p:cNvSpPr/>
            <p:nvPr/>
          </p:nvSpPr>
          <p:spPr>
            <a:xfrm>
              <a:off x="5143075" y="1024400"/>
              <a:ext cx="41300" cy="35700"/>
            </a:xfrm>
            <a:custGeom>
              <a:avLst/>
              <a:gdLst/>
              <a:ahLst/>
              <a:cxnLst/>
              <a:rect l="l" t="t" r="r" b="b"/>
              <a:pathLst>
                <a:path w="1652" h="1428" extrusionOk="0">
                  <a:moveTo>
                    <a:pt x="1356" y="1"/>
                  </a:moveTo>
                  <a:cubicBezTo>
                    <a:pt x="1286" y="119"/>
                    <a:pt x="1203" y="225"/>
                    <a:pt x="1097" y="319"/>
                  </a:cubicBezTo>
                  <a:lnTo>
                    <a:pt x="1" y="1427"/>
                  </a:lnTo>
                  <a:lnTo>
                    <a:pt x="590" y="1427"/>
                  </a:lnTo>
                  <a:lnTo>
                    <a:pt x="1569" y="449"/>
                  </a:lnTo>
                  <a:lnTo>
                    <a:pt x="1651" y="366"/>
                  </a:lnTo>
                  <a:cubicBezTo>
                    <a:pt x="1569" y="225"/>
                    <a:pt x="1474" y="107"/>
                    <a:pt x="1356"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2"/>
            <p:cNvSpPr/>
            <p:nvPr/>
          </p:nvSpPr>
          <p:spPr>
            <a:xfrm>
              <a:off x="5132475" y="1060075"/>
              <a:ext cx="54550" cy="10325"/>
            </a:xfrm>
            <a:custGeom>
              <a:avLst/>
              <a:gdLst/>
              <a:ahLst/>
              <a:cxnLst/>
              <a:rect l="l" t="t" r="r" b="b"/>
              <a:pathLst>
                <a:path w="2182" h="413" extrusionOk="0">
                  <a:moveTo>
                    <a:pt x="425" y="0"/>
                  </a:moveTo>
                  <a:lnTo>
                    <a:pt x="0" y="413"/>
                  </a:lnTo>
                  <a:lnTo>
                    <a:pt x="1957" y="413"/>
                  </a:lnTo>
                  <a:cubicBezTo>
                    <a:pt x="2052" y="295"/>
                    <a:pt x="2134" y="154"/>
                    <a:pt x="2181" y="0"/>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2"/>
            <p:cNvSpPr/>
            <p:nvPr/>
          </p:nvSpPr>
          <p:spPr>
            <a:xfrm>
              <a:off x="5088250" y="1016150"/>
              <a:ext cx="88750" cy="54250"/>
            </a:xfrm>
            <a:custGeom>
              <a:avLst/>
              <a:gdLst/>
              <a:ahLst/>
              <a:cxnLst/>
              <a:rect l="l" t="t" r="r" b="b"/>
              <a:pathLst>
                <a:path w="3550" h="2170" extrusionOk="0">
                  <a:moveTo>
                    <a:pt x="2677" y="1"/>
                  </a:moveTo>
                  <a:lnTo>
                    <a:pt x="2677" y="12"/>
                  </a:lnTo>
                  <a:cubicBezTo>
                    <a:pt x="2659" y="11"/>
                    <a:pt x="2641" y="11"/>
                    <a:pt x="2623" y="11"/>
                  </a:cubicBezTo>
                  <a:cubicBezTo>
                    <a:pt x="2429" y="11"/>
                    <a:pt x="2236" y="68"/>
                    <a:pt x="2064" y="154"/>
                  </a:cubicBezTo>
                  <a:lnTo>
                    <a:pt x="378" y="1026"/>
                  </a:lnTo>
                  <a:lnTo>
                    <a:pt x="1" y="2170"/>
                  </a:lnTo>
                  <a:lnTo>
                    <a:pt x="1769" y="2170"/>
                  </a:lnTo>
                  <a:lnTo>
                    <a:pt x="2194" y="1757"/>
                  </a:lnTo>
                  <a:lnTo>
                    <a:pt x="3290" y="649"/>
                  </a:lnTo>
                  <a:cubicBezTo>
                    <a:pt x="3396" y="555"/>
                    <a:pt x="3479" y="449"/>
                    <a:pt x="3549" y="331"/>
                  </a:cubicBezTo>
                  <a:cubicBezTo>
                    <a:pt x="3302" y="118"/>
                    <a:pt x="2995" y="1"/>
                    <a:pt x="2677"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2"/>
            <p:cNvSpPr/>
            <p:nvPr/>
          </p:nvSpPr>
          <p:spPr>
            <a:xfrm>
              <a:off x="5083250" y="1070375"/>
              <a:ext cx="98175" cy="30975"/>
            </a:xfrm>
            <a:custGeom>
              <a:avLst/>
              <a:gdLst/>
              <a:ahLst/>
              <a:cxnLst/>
              <a:rect l="l" t="t" r="r" b="b"/>
              <a:pathLst>
                <a:path w="3927" h="1239" extrusionOk="0">
                  <a:moveTo>
                    <a:pt x="201" y="1"/>
                  </a:moveTo>
                  <a:lnTo>
                    <a:pt x="0" y="661"/>
                  </a:lnTo>
                  <a:lnTo>
                    <a:pt x="1804" y="1239"/>
                  </a:lnTo>
                  <a:lnTo>
                    <a:pt x="3490" y="366"/>
                  </a:lnTo>
                  <a:cubicBezTo>
                    <a:pt x="3655" y="284"/>
                    <a:pt x="3808" y="154"/>
                    <a:pt x="3926"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2"/>
            <p:cNvSpPr/>
            <p:nvPr/>
          </p:nvSpPr>
          <p:spPr>
            <a:xfrm>
              <a:off x="4892825" y="1156750"/>
              <a:ext cx="31575" cy="26550"/>
            </a:xfrm>
            <a:custGeom>
              <a:avLst/>
              <a:gdLst/>
              <a:ahLst/>
              <a:cxnLst/>
              <a:rect l="l" t="t" r="r" b="b"/>
              <a:pathLst>
                <a:path w="1263" h="1062" extrusionOk="0">
                  <a:moveTo>
                    <a:pt x="295" y="1"/>
                  </a:moveTo>
                  <a:lnTo>
                    <a:pt x="71" y="107"/>
                  </a:lnTo>
                  <a:cubicBezTo>
                    <a:pt x="1" y="425"/>
                    <a:pt x="36" y="743"/>
                    <a:pt x="177" y="1026"/>
                  </a:cubicBezTo>
                  <a:lnTo>
                    <a:pt x="201" y="1062"/>
                  </a:lnTo>
                  <a:lnTo>
                    <a:pt x="1262"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2"/>
            <p:cNvSpPr/>
            <p:nvPr/>
          </p:nvSpPr>
          <p:spPr>
            <a:xfrm>
              <a:off x="4894600" y="1156750"/>
              <a:ext cx="5625" cy="2675"/>
            </a:xfrm>
            <a:custGeom>
              <a:avLst/>
              <a:gdLst/>
              <a:ahLst/>
              <a:cxnLst/>
              <a:rect l="l" t="t" r="r" b="b"/>
              <a:pathLst>
                <a:path w="225" h="107" extrusionOk="0">
                  <a:moveTo>
                    <a:pt x="24" y="1"/>
                  </a:moveTo>
                  <a:cubicBezTo>
                    <a:pt x="12" y="36"/>
                    <a:pt x="0" y="71"/>
                    <a:pt x="0" y="107"/>
                  </a:cubicBezTo>
                  <a:lnTo>
                    <a:pt x="224" y="1"/>
                  </a:lnTo>
                  <a:close/>
                </a:path>
              </a:pathLst>
            </a:custGeom>
            <a:solidFill>
              <a:srgbClr val="91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2"/>
            <p:cNvSpPr/>
            <p:nvPr/>
          </p:nvSpPr>
          <p:spPr>
            <a:xfrm>
              <a:off x="4897850" y="1156750"/>
              <a:ext cx="41275" cy="35700"/>
            </a:xfrm>
            <a:custGeom>
              <a:avLst/>
              <a:gdLst/>
              <a:ahLst/>
              <a:cxnLst/>
              <a:rect l="l" t="t" r="r" b="b"/>
              <a:pathLst>
                <a:path w="1651" h="1428" extrusionOk="0">
                  <a:moveTo>
                    <a:pt x="1061" y="1"/>
                  </a:moveTo>
                  <a:lnTo>
                    <a:pt x="0" y="1062"/>
                  </a:lnTo>
                  <a:cubicBezTo>
                    <a:pt x="83" y="1203"/>
                    <a:pt x="189" y="1321"/>
                    <a:pt x="307" y="1427"/>
                  </a:cubicBezTo>
                  <a:cubicBezTo>
                    <a:pt x="377" y="1309"/>
                    <a:pt x="460" y="1203"/>
                    <a:pt x="554" y="1097"/>
                  </a:cubicBezTo>
                  <a:lnTo>
                    <a:pt x="1651"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2"/>
            <p:cNvSpPr/>
            <p:nvPr/>
          </p:nvSpPr>
          <p:spPr>
            <a:xfrm>
              <a:off x="4895175" y="1146425"/>
              <a:ext cx="54575" cy="10350"/>
            </a:xfrm>
            <a:custGeom>
              <a:avLst/>
              <a:gdLst/>
              <a:ahLst/>
              <a:cxnLst/>
              <a:rect l="l" t="t" r="r" b="b"/>
              <a:pathLst>
                <a:path w="2183" h="414" extrusionOk="0">
                  <a:moveTo>
                    <a:pt x="225" y="1"/>
                  </a:moveTo>
                  <a:cubicBezTo>
                    <a:pt x="131" y="119"/>
                    <a:pt x="48" y="260"/>
                    <a:pt x="1" y="414"/>
                  </a:cubicBezTo>
                  <a:lnTo>
                    <a:pt x="1758" y="414"/>
                  </a:lnTo>
                  <a:lnTo>
                    <a:pt x="2182"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2"/>
            <p:cNvSpPr/>
            <p:nvPr/>
          </p:nvSpPr>
          <p:spPr>
            <a:xfrm>
              <a:off x="4905500" y="1146150"/>
              <a:ext cx="88450" cy="54375"/>
            </a:xfrm>
            <a:custGeom>
              <a:avLst/>
              <a:gdLst/>
              <a:ahLst/>
              <a:cxnLst/>
              <a:rect l="l" t="t" r="r" b="b"/>
              <a:pathLst>
                <a:path w="3538" h="2175" extrusionOk="0">
                  <a:moveTo>
                    <a:pt x="3526" y="0"/>
                  </a:moveTo>
                  <a:lnTo>
                    <a:pt x="3522" y="12"/>
                  </a:lnTo>
                  <a:lnTo>
                    <a:pt x="3538" y="12"/>
                  </a:lnTo>
                  <a:lnTo>
                    <a:pt x="3526" y="0"/>
                  </a:lnTo>
                  <a:close/>
                  <a:moveTo>
                    <a:pt x="1769" y="12"/>
                  </a:moveTo>
                  <a:lnTo>
                    <a:pt x="1345" y="425"/>
                  </a:lnTo>
                  <a:lnTo>
                    <a:pt x="248" y="1533"/>
                  </a:lnTo>
                  <a:cubicBezTo>
                    <a:pt x="142" y="1627"/>
                    <a:pt x="60" y="1733"/>
                    <a:pt x="1" y="1851"/>
                  </a:cubicBezTo>
                  <a:cubicBezTo>
                    <a:pt x="242" y="2064"/>
                    <a:pt x="552" y="2175"/>
                    <a:pt x="866" y="2175"/>
                  </a:cubicBezTo>
                  <a:cubicBezTo>
                    <a:pt x="1073" y="2175"/>
                    <a:pt x="1282" y="2126"/>
                    <a:pt x="1474" y="2028"/>
                  </a:cubicBezTo>
                  <a:lnTo>
                    <a:pt x="3160" y="1156"/>
                  </a:lnTo>
                  <a:lnTo>
                    <a:pt x="3522" y="12"/>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p:nvPr/>
          </p:nvSpPr>
          <p:spPr>
            <a:xfrm>
              <a:off x="4900775" y="1115475"/>
              <a:ext cx="98200" cy="30975"/>
            </a:xfrm>
            <a:custGeom>
              <a:avLst/>
              <a:gdLst/>
              <a:ahLst/>
              <a:cxnLst/>
              <a:rect l="l" t="t" r="r" b="b"/>
              <a:pathLst>
                <a:path w="3928" h="1239" extrusionOk="0">
                  <a:moveTo>
                    <a:pt x="2123" y="1"/>
                  </a:moveTo>
                  <a:lnTo>
                    <a:pt x="437" y="873"/>
                  </a:lnTo>
                  <a:cubicBezTo>
                    <a:pt x="272" y="956"/>
                    <a:pt x="119" y="1086"/>
                    <a:pt x="1" y="1239"/>
                  </a:cubicBezTo>
                  <a:lnTo>
                    <a:pt x="3715" y="1239"/>
                  </a:lnTo>
                  <a:lnTo>
                    <a:pt x="3927" y="579"/>
                  </a:lnTo>
                  <a:lnTo>
                    <a:pt x="2123"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2"/>
            <p:cNvSpPr/>
            <p:nvPr/>
          </p:nvSpPr>
          <p:spPr>
            <a:xfrm>
              <a:off x="4886925" y="1039450"/>
              <a:ext cx="37475" cy="20650"/>
            </a:xfrm>
            <a:custGeom>
              <a:avLst/>
              <a:gdLst/>
              <a:ahLst/>
              <a:cxnLst/>
              <a:rect l="l" t="t" r="r" b="b"/>
              <a:pathLst>
                <a:path w="1499" h="826" extrusionOk="0">
                  <a:moveTo>
                    <a:pt x="673" y="0"/>
                  </a:moveTo>
                  <a:cubicBezTo>
                    <a:pt x="354" y="165"/>
                    <a:pt x="119" y="448"/>
                    <a:pt x="13" y="790"/>
                  </a:cubicBezTo>
                  <a:cubicBezTo>
                    <a:pt x="13" y="802"/>
                    <a:pt x="13" y="814"/>
                    <a:pt x="1" y="825"/>
                  </a:cubicBezTo>
                  <a:lnTo>
                    <a:pt x="1498" y="825"/>
                  </a:lnTo>
                  <a:lnTo>
                    <a:pt x="673"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2"/>
            <p:cNvSpPr/>
            <p:nvPr/>
          </p:nvSpPr>
          <p:spPr>
            <a:xfrm>
              <a:off x="4885450" y="1060075"/>
              <a:ext cx="49250" cy="11800"/>
            </a:xfrm>
            <a:custGeom>
              <a:avLst/>
              <a:gdLst/>
              <a:ahLst/>
              <a:cxnLst/>
              <a:rect l="l" t="t" r="r" b="b"/>
              <a:pathLst>
                <a:path w="1970" h="472" extrusionOk="0">
                  <a:moveTo>
                    <a:pt x="60" y="0"/>
                  </a:moveTo>
                  <a:cubicBezTo>
                    <a:pt x="13" y="154"/>
                    <a:pt x="1" y="319"/>
                    <a:pt x="13" y="472"/>
                  </a:cubicBezTo>
                  <a:cubicBezTo>
                    <a:pt x="142" y="437"/>
                    <a:pt x="284" y="413"/>
                    <a:pt x="413" y="413"/>
                  </a:cubicBezTo>
                  <a:lnTo>
                    <a:pt x="1970" y="413"/>
                  </a:lnTo>
                  <a:lnTo>
                    <a:pt x="1557"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2"/>
            <p:cNvSpPr/>
            <p:nvPr/>
          </p:nvSpPr>
          <p:spPr>
            <a:xfrm>
              <a:off x="4903725" y="1035900"/>
              <a:ext cx="45725" cy="34500"/>
            </a:xfrm>
            <a:custGeom>
              <a:avLst/>
              <a:gdLst/>
              <a:ahLst/>
              <a:cxnLst/>
              <a:rect l="l" t="t" r="r" b="b"/>
              <a:pathLst>
                <a:path w="1829" h="1380" extrusionOk="0">
                  <a:moveTo>
                    <a:pt x="449" y="1"/>
                  </a:moveTo>
                  <a:lnTo>
                    <a:pt x="450" y="2"/>
                  </a:lnTo>
                  <a:lnTo>
                    <a:pt x="450" y="2"/>
                  </a:lnTo>
                  <a:cubicBezTo>
                    <a:pt x="454" y="2"/>
                    <a:pt x="457" y="1"/>
                    <a:pt x="461" y="1"/>
                  </a:cubicBezTo>
                  <a:close/>
                  <a:moveTo>
                    <a:pt x="450" y="2"/>
                  </a:moveTo>
                  <a:cubicBezTo>
                    <a:pt x="289" y="26"/>
                    <a:pt x="139" y="73"/>
                    <a:pt x="1" y="142"/>
                  </a:cubicBezTo>
                  <a:lnTo>
                    <a:pt x="826" y="967"/>
                  </a:lnTo>
                  <a:lnTo>
                    <a:pt x="1239" y="1380"/>
                  </a:lnTo>
                  <a:lnTo>
                    <a:pt x="1828" y="1380"/>
                  </a:lnTo>
                  <a:lnTo>
                    <a:pt x="450" y="2"/>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2"/>
            <p:cNvSpPr/>
            <p:nvPr/>
          </p:nvSpPr>
          <p:spPr>
            <a:xfrm>
              <a:off x="4885750" y="1070375"/>
              <a:ext cx="115875" cy="59575"/>
            </a:xfrm>
            <a:custGeom>
              <a:avLst/>
              <a:gdLst/>
              <a:ahLst/>
              <a:cxnLst/>
              <a:rect l="l" t="t" r="r" b="b"/>
              <a:pathLst>
                <a:path w="4635" h="2383" extrusionOk="0">
                  <a:moveTo>
                    <a:pt x="401" y="1"/>
                  </a:moveTo>
                  <a:cubicBezTo>
                    <a:pt x="272" y="1"/>
                    <a:pt x="130" y="25"/>
                    <a:pt x="1" y="60"/>
                  </a:cubicBezTo>
                  <a:cubicBezTo>
                    <a:pt x="36" y="602"/>
                    <a:pt x="401" y="1062"/>
                    <a:pt x="920" y="1227"/>
                  </a:cubicBezTo>
                  <a:lnTo>
                    <a:pt x="2736" y="1805"/>
                  </a:lnTo>
                  <a:lnTo>
                    <a:pt x="4528" y="2383"/>
                  </a:lnTo>
                  <a:lnTo>
                    <a:pt x="4634" y="2076"/>
                  </a:lnTo>
                  <a:lnTo>
                    <a:pt x="2559"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2"/>
            <p:cNvSpPr/>
            <p:nvPr/>
          </p:nvSpPr>
          <p:spPr>
            <a:xfrm>
              <a:off x="4915225" y="1035900"/>
              <a:ext cx="90225" cy="86400"/>
            </a:xfrm>
            <a:custGeom>
              <a:avLst/>
              <a:gdLst/>
              <a:ahLst/>
              <a:cxnLst/>
              <a:rect l="l" t="t" r="r" b="b"/>
              <a:pathLst>
                <a:path w="3609" h="3456" extrusionOk="0">
                  <a:moveTo>
                    <a:pt x="1" y="1"/>
                  </a:moveTo>
                  <a:lnTo>
                    <a:pt x="1380" y="1380"/>
                  </a:lnTo>
                  <a:lnTo>
                    <a:pt x="3455" y="3455"/>
                  </a:lnTo>
                  <a:lnTo>
                    <a:pt x="3608" y="3019"/>
                  </a:lnTo>
                  <a:lnTo>
                    <a:pt x="2382" y="637"/>
                  </a:lnTo>
                  <a:lnTo>
                    <a:pt x="578" y="59"/>
                  </a:lnTo>
                  <a:cubicBezTo>
                    <a:pt x="437" y="12"/>
                    <a:pt x="307" y="1"/>
                    <a:pt x="166"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2"/>
            <p:cNvSpPr/>
            <p:nvPr/>
          </p:nvSpPr>
          <p:spPr>
            <a:xfrm>
              <a:off x="5158100" y="1156750"/>
              <a:ext cx="37175" cy="20650"/>
            </a:xfrm>
            <a:custGeom>
              <a:avLst/>
              <a:gdLst/>
              <a:ahLst/>
              <a:cxnLst/>
              <a:rect l="l" t="t" r="r" b="b"/>
              <a:pathLst>
                <a:path w="1487" h="826" extrusionOk="0">
                  <a:moveTo>
                    <a:pt x="1" y="1"/>
                  </a:moveTo>
                  <a:lnTo>
                    <a:pt x="814" y="826"/>
                  </a:lnTo>
                  <a:cubicBezTo>
                    <a:pt x="1133" y="661"/>
                    <a:pt x="1369" y="378"/>
                    <a:pt x="1475" y="36"/>
                  </a:cubicBezTo>
                  <a:cubicBezTo>
                    <a:pt x="1486" y="24"/>
                    <a:pt x="1486" y="12"/>
                    <a:pt x="1486"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2"/>
            <p:cNvSpPr/>
            <p:nvPr/>
          </p:nvSpPr>
          <p:spPr>
            <a:xfrm>
              <a:off x="5147500" y="1144950"/>
              <a:ext cx="49250" cy="11825"/>
            </a:xfrm>
            <a:custGeom>
              <a:avLst/>
              <a:gdLst/>
              <a:ahLst/>
              <a:cxnLst/>
              <a:rect l="l" t="t" r="r" b="b"/>
              <a:pathLst>
                <a:path w="1970" h="473" extrusionOk="0">
                  <a:moveTo>
                    <a:pt x="1958" y="1"/>
                  </a:moveTo>
                  <a:lnTo>
                    <a:pt x="1958" y="1"/>
                  </a:lnTo>
                  <a:cubicBezTo>
                    <a:pt x="1828" y="36"/>
                    <a:pt x="1686" y="60"/>
                    <a:pt x="1557" y="60"/>
                  </a:cubicBezTo>
                  <a:lnTo>
                    <a:pt x="0" y="60"/>
                  </a:lnTo>
                  <a:lnTo>
                    <a:pt x="425" y="473"/>
                  </a:lnTo>
                  <a:lnTo>
                    <a:pt x="1910" y="473"/>
                  </a:lnTo>
                  <a:cubicBezTo>
                    <a:pt x="1958" y="319"/>
                    <a:pt x="1969" y="154"/>
                    <a:pt x="1958"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2"/>
            <p:cNvSpPr/>
            <p:nvPr/>
          </p:nvSpPr>
          <p:spPr>
            <a:xfrm>
              <a:off x="5132750" y="1146425"/>
              <a:ext cx="46025" cy="34525"/>
            </a:xfrm>
            <a:custGeom>
              <a:avLst/>
              <a:gdLst/>
              <a:ahLst/>
              <a:cxnLst/>
              <a:rect l="l" t="t" r="r" b="b"/>
              <a:pathLst>
                <a:path w="1841" h="1381" extrusionOk="0">
                  <a:moveTo>
                    <a:pt x="1" y="1"/>
                  </a:moveTo>
                  <a:lnTo>
                    <a:pt x="1380" y="1380"/>
                  </a:lnTo>
                  <a:cubicBezTo>
                    <a:pt x="1534" y="1357"/>
                    <a:pt x="1699" y="1310"/>
                    <a:pt x="1840" y="1239"/>
                  </a:cubicBezTo>
                  <a:lnTo>
                    <a:pt x="1015" y="414"/>
                  </a:lnTo>
                  <a:lnTo>
                    <a:pt x="590"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2"/>
            <p:cNvSpPr/>
            <p:nvPr/>
          </p:nvSpPr>
          <p:spPr>
            <a:xfrm>
              <a:off x="5080600" y="1086900"/>
              <a:ext cx="115850" cy="59550"/>
            </a:xfrm>
            <a:custGeom>
              <a:avLst/>
              <a:gdLst/>
              <a:ahLst/>
              <a:cxnLst/>
              <a:rect l="l" t="t" r="r" b="b"/>
              <a:pathLst>
                <a:path w="4634" h="2382" extrusionOk="0">
                  <a:moveTo>
                    <a:pt x="106" y="0"/>
                  </a:moveTo>
                  <a:lnTo>
                    <a:pt x="0" y="307"/>
                  </a:lnTo>
                  <a:lnTo>
                    <a:pt x="2075" y="2382"/>
                  </a:lnTo>
                  <a:lnTo>
                    <a:pt x="4233" y="2382"/>
                  </a:lnTo>
                  <a:cubicBezTo>
                    <a:pt x="4362" y="2382"/>
                    <a:pt x="4504" y="2358"/>
                    <a:pt x="4634" y="2323"/>
                  </a:cubicBezTo>
                  <a:cubicBezTo>
                    <a:pt x="4598" y="1781"/>
                    <a:pt x="4233" y="1321"/>
                    <a:pt x="3714" y="1156"/>
                  </a:cubicBezTo>
                  <a:lnTo>
                    <a:pt x="1910" y="578"/>
                  </a:lnTo>
                  <a:lnTo>
                    <a:pt x="106" y="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2"/>
            <p:cNvSpPr/>
            <p:nvPr/>
          </p:nvSpPr>
          <p:spPr>
            <a:xfrm>
              <a:off x="5077050" y="1094550"/>
              <a:ext cx="89925" cy="86500"/>
            </a:xfrm>
            <a:custGeom>
              <a:avLst/>
              <a:gdLst/>
              <a:ahLst/>
              <a:cxnLst/>
              <a:rect l="l" t="t" r="r" b="b"/>
              <a:pathLst>
                <a:path w="3597" h="3460" extrusionOk="0">
                  <a:moveTo>
                    <a:pt x="142" y="1"/>
                  </a:moveTo>
                  <a:lnTo>
                    <a:pt x="1" y="437"/>
                  </a:lnTo>
                  <a:lnTo>
                    <a:pt x="1227" y="2819"/>
                  </a:lnTo>
                  <a:lnTo>
                    <a:pt x="3031" y="3396"/>
                  </a:lnTo>
                  <a:cubicBezTo>
                    <a:pt x="3168" y="3442"/>
                    <a:pt x="3319" y="3459"/>
                    <a:pt x="3468" y="3459"/>
                  </a:cubicBezTo>
                  <a:cubicBezTo>
                    <a:pt x="3511" y="3459"/>
                    <a:pt x="3554" y="3458"/>
                    <a:pt x="3597" y="3455"/>
                  </a:cubicBezTo>
                  <a:lnTo>
                    <a:pt x="2217" y="2076"/>
                  </a:lnTo>
                  <a:lnTo>
                    <a:pt x="142"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2"/>
            <p:cNvSpPr/>
            <p:nvPr/>
          </p:nvSpPr>
          <p:spPr>
            <a:xfrm>
              <a:off x="4966225" y="961025"/>
              <a:ext cx="26550" cy="30400"/>
            </a:xfrm>
            <a:custGeom>
              <a:avLst/>
              <a:gdLst/>
              <a:ahLst/>
              <a:cxnLst/>
              <a:rect l="l" t="t" r="r" b="b"/>
              <a:pathLst>
                <a:path w="1062" h="1216" extrusionOk="0">
                  <a:moveTo>
                    <a:pt x="649" y="1"/>
                  </a:moveTo>
                  <a:cubicBezTo>
                    <a:pt x="437" y="1"/>
                    <a:pt x="224" y="48"/>
                    <a:pt x="36" y="142"/>
                  </a:cubicBezTo>
                  <a:lnTo>
                    <a:pt x="0" y="166"/>
                  </a:lnTo>
                  <a:lnTo>
                    <a:pt x="1062" y="1215"/>
                  </a:lnTo>
                  <a:lnTo>
                    <a:pt x="1062" y="60"/>
                  </a:lnTo>
                  <a:cubicBezTo>
                    <a:pt x="932" y="24"/>
                    <a:pt x="790" y="1"/>
                    <a:pt x="649"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2"/>
            <p:cNvSpPr/>
            <p:nvPr/>
          </p:nvSpPr>
          <p:spPr>
            <a:xfrm>
              <a:off x="4992750" y="962500"/>
              <a:ext cx="10350" cy="39525"/>
            </a:xfrm>
            <a:custGeom>
              <a:avLst/>
              <a:gdLst/>
              <a:ahLst/>
              <a:cxnLst/>
              <a:rect l="l" t="t" r="r" b="b"/>
              <a:pathLst>
                <a:path w="414" h="1581" extrusionOk="0">
                  <a:moveTo>
                    <a:pt x="1" y="1"/>
                  </a:moveTo>
                  <a:lnTo>
                    <a:pt x="1" y="1168"/>
                  </a:lnTo>
                  <a:lnTo>
                    <a:pt x="413" y="1581"/>
                  </a:lnTo>
                  <a:lnTo>
                    <a:pt x="413" y="225"/>
                  </a:lnTo>
                  <a:cubicBezTo>
                    <a:pt x="295" y="130"/>
                    <a:pt x="154" y="48"/>
                    <a:pt x="1"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2"/>
            <p:cNvSpPr/>
            <p:nvPr/>
          </p:nvSpPr>
          <p:spPr>
            <a:xfrm>
              <a:off x="4957075" y="965150"/>
              <a:ext cx="46300" cy="51625"/>
            </a:xfrm>
            <a:custGeom>
              <a:avLst/>
              <a:gdLst/>
              <a:ahLst/>
              <a:cxnLst/>
              <a:rect l="l" t="t" r="r" b="b"/>
              <a:pathLst>
                <a:path w="1852" h="2065" extrusionOk="0">
                  <a:moveTo>
                    <a:pt x="366" y="1"/>
                  </a:moveTo>
                  <a:cubicBezTo>
                    <a:pt x="225" y="72"/>
                    <a:pt x="107" y="178"/>
                    <a:pt x="1" y="296"/>
                  </a:cubicBezTo>
                  <a:cubicBezTo>
                    <a:pt x="119" y="366"/>
                    <a:pt x="225" y="449"/>
                    <a:pt x="331" y="543"/>
                  </a:cubicBezTo>
                  <a:lnTo>
                    <a:pt x="1852" y="2064"/>
                  </a:lnTo>
                  <a:lnTo>
                    <a:pt x="1852" y="1475"/>
                  </a:lnTo>
                  <a:lnTo>
                    <a:pt x="1428" y="1050"/>
                  </a:lnTo>
                  <a:lnTo>
                    <a:pt x="366"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2"/>
            <p:cNvSpPr/>
            <p:nvPr/>
          </p:nvSpPr>
          <p:spPr>
            <a:xfrm>
              <a:off x="5003075" y="968100"/>
              <a:ext cx="30975" cy="73125"/>
            </a:xfrm>
            <a:custGeom>
              <a:avLst/>
              <a:gdLst/>
              <a:ahLst/>
              <a:cxnLst/>
              <a:rect l="l" t="t" r="r" b="b"/>
              <a:pathLst>
                <a:path w="1239" h="2925" extrusionOk="0">
                  <a:moveTo>
                    <a:pt x="0" y="1"/>
                  </a:moveTo>
                  <a:cubicBezTo>
                    <a:pt x="4" y="4"/>
                    <a:pt x="8" y="7"/>
                    <a:pt x="12" y="10"/>
                  </a:cubicBezTo>
                  <a:lnTo>
                    <a:pt x="12" y="10"/>
                  </a:lnTo>
                  <a:lnTo>
                    <a:pt x="12" y="1"/>
                  </a:lnTo>
                  <a:close/>
                  <a:moveTo>
                    <a:pt x="12" y="10"/>
                  </a:moveTo>
                  <a:lnTo>
                    <a:pt x="12" y="1958"/>
                  </a:lnTo>
                  <a:lnTo>
                    <a:pt x="979" y="2925"/>
                  </a:lnTo>
                  <a:lnTo>
                    <a:pt x="1238" y="2123"/>
                  </a:lnTo>
                  <a:lnTo>
                    <a:pt x="366" y="437"/>
                  </a:lnTo>
                  <a:cubicBezTo>
                    <a:pt x="285" y="276"/>
                    <a:pt x="160" y="127"/>
                    <a:pt x="12" y="1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2"/>
            <p:cNvSpPr/>
            <p:nvPr/>
          </p:nvSpPr>
          <p:spPr>
            <a:xfrm>
              <a:off x="4946475" y="972525"/>
              <a:ext cx="81075" cy="138575"/>
            </a:xfrm>
            <a:custGeom>
              <a:avLst/>
              <a:gdLst/>
              <a:ahLst/>
              <a:cxnLst/>
              <a:rect l="l" t="t" r="r" b="b"/>
              <a:pathLst>
                <a:path w="3243" h="5543" extrusionOk="0">
                  <a:moveTo>
                    <a:pt x="425" y="1"/>
                  </a:moveTo>
                  <a:lnTo>
                    <a:pt x="425" y="12"/>
                  </a:lnTo>
                  <a:cubicBezTo>
                    <a:pt x="71" y="413"/>
                    <a:pt x="0" y="1003"/>
                    <a:pt x="248" y="1486"/>
                  </a:cubicBezTo>
                  <a:lnTo>
                    <a:pt x="1121" y="3172"/>
                  </a:lnTo>
                  <a:lnTo>
                    <a:pt x="2347" y="5542"/>
                  </a:lnTo>
                  <a:lnTo>
                    <a:pt x="3243" y="2748"/>
                  </a:lnTo>
                  <a:lnTo>
                    <a:pt x="2276" y="1781"/>
                  </a:lnTo>
                  <a:lnTo>
                    <a:pt x="755" y="248"/>
                  </a:lnTo>
                  <a:cubicBezTo>
                    <a:pt x="649" y="154"/>
                    <a:pt x="543" y="71"/>
                    <a:pt x="425"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2"/>
            <p:cNvSpPr/>
            <p:nvPr/>
          </p:nvSpPr>
          <p:spPr>
            <a:xfrm>
              <a:off x="5089425" y="1225125"/>
              <a:ext cx="26550" cy="30700"/>
            </a:xfrm>
            <a:custGeom>
              <a:avLst/>
              <a:gdLst/>
              <a:ahLst/>
              <a:cxnLst/>
              <a:rect l="l" t="t" r="r" b="b"/>
              <a:pathLst>
                <a:path w="1062" h="1228" extrusionOk="0">
                  <a:moveTo>
                    <a:pt x="1" y="1"/>
                  </a:moveTo>
                  <a:lnTo>
                    <a:pt x="1" y="1168"/>
                  </a:lnTo>
                  <a:cubicBezTo>
                    <a:pt x="142" y="1203"/>
                    <a:pt x="272" y="1227"/>
                    <a:pt x="413" y="1227"/>
                  </a:cubicBezTo>
                  <a:cubicBezTo>
                    <a:pt x="626" y="1227"/>
                    <a:pt x="838" y="1180"/>
                    <a:pt x="1026" y="1086"/>
                  </a:cubicBezTo>
                  <a:lnTo>
                    <a:pt x="1062" y="1062"/>
                  </a:lnTo>
                  <a:lnTo>
                    <a:pt x="1"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2"/>
            <p:cNvSpPr/>
            <p:nvPr/>
          </p:nvSpPr>
          <p:spPr>
            <a:xfrm>
              <a:off x="5079125" y="1214825"/>
              <a:ext cx="10325" cy="39525"/>
            </a:xfrm>
            <a:custGeom>
              <a:avLst/>
              <a:gdLst/>
              <a:ahLst/>
              <a:cxnLst/>
              <a:rect l="l" t="t" r="r" b="b"/>
              <a:pathLst>
                <a:path w="413" h="1581" extrusionOk="0">
                  <a:moveTo>
                    <a:pt x="0" y="0"/>
                  </a:moveTo>
                  <a:lnTo>
                    <a:pt x="0" y="1356"/>
                  </a:lnTo>
                  <a:cubicBezTo>
                    <a:pt x="118" y="1450"/>
                    <a:pt x="259" y="1533"/>
                    <a:pt x="413" y="1580"/>
                  </a:cubicBezTo>
                  <a:lnTo>
                    <a:pt x="413" y="413"/>
                  </a:lnTo>
                  <a:lnTo>
                    <a:pt x="0"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2"/>
            <p:cNvSpPr/>
            <p:nvPr/>
          </p:nvSpPr>
          <p:spPr>
            <a:xfrm>
              <a:off x="5079125" y="1199775"/>
              <a:ext cx="46000" cy="51925"/>
            </a:xfrm>
            <a:custGeom>
              <a:avLst/>
              <a:gdLst/>
              <a:ahLst/>
              <a:cxnLst/>
              <a:rect l="l" t="t" r="r" b="b"/>
              <a:pathLst>
                <a:path w="1840" h="2077" extrusionOk="0">
                  <a:moveTo>
                    <a:pt x="0" y="1"/>
                  </a:moveTo>
                  <a:lnTo>
                    <a:pt x="0" y="590"/>
                  </a:lnTo>
                  <a:lnTo>
                    <a:pt x="413" y="1015"/>
                  </a:lnTo>
                  <a:lnTo>
                    <a:pt x="1474" y="2076"/>
                  </a:lnTo>
                  <a:cubicBezTo>
                    <a:pt x="1615" y="1993"/>
                    <a:pt x="1745" y="1887"/>
                    <a:pt x="1839" y="1769"/>
                  </a:cubicBezTo>
                  <a:cubicBezTo>
                    <a:pt x="1721" y="1699"/>
                    <a:pt x="1615" y="1616"/>
                    <a:pt x="1521" y="1522"/>
                  </a:cubicBezTo>
                  <a:lnTo>
                    <a:pt x="0"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2"/>
            <p:cNvSpPr/>
            <p:nvPr/>
          </p:nvSpPr>
          <p:spPr>
            <a:xfrm>
              <a:off x="5048450" y="1175625"/>
              <a:ext cx="30700" cy="73125"/>
            </a:xfrm>
            <a:custGeom>
              <a:avLst/>
              <a:gdLst/>
              <a:ahLst/>
              <a:cxnLst/>
              <a:rect l="l" t="t" r="r" b="b"/>
              <a:pathLst>
                <a:path w="1228" h="2925" extrusionOk="0">
                  <a:moveTo>
                    <a:pt x="248" y="0"/>
                  </a:moveTo>
                  <a:lnTo>
                    <a:pt x="1" y="802"/>
                  </a:lnTo>
                  <a:lnTo>
                    <a:pt x="862" y="2488"/>
                  </a:lnTo>
                  <a:cubicBezTo>
                    <a:pt x="944" y="2653"/>
                    <a:pt x="1074" y="2806"/>
                    <a:pt x="1227" y="2924"/>
                  </a:cubicBezTo>
                  <a:lnTo>
                    <a:pt x="1227" y="967"/>
                  </a:lnTo>
                  <a:lnTo>
                    <a:pt x="248" y="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2"/>
            <p:cNvSpPr/>
            <p:nvPr/>
          </p:nvSpPr>
          <p:spPr>
            <a:xfrm>
              <a:off x="5054650" y="1105475"/>
              <a:ext cx="81075" cy="138550"/>
            </a:xfrm>
            <a:custGeom>
              <a:avLst/>
              <a:gdLst/>
              <a:ahLst/>
              <a:cxnLst/>
              <a:rect l="l" t="t" r="r" b="b"/>
              <a:pathLst>
                <a:path w="3243" h="5542" extrusionOk="0">
                  <a:moveTo>
                    <a:pt x="908" y="0"/>
                  </a:moveTo>
                  <a:lnTo>
                    <a:pt x="0" y="2794"/>
                  </a:lnTo>
                  <a:lnTo>
                    <a:pt x="979" y="3773"/>
                  </a:lnTo>
                  <a:lnTo>
                    <a:pt x="2500" y="5294"/>
                  </a:lnTo>
                  <a:cubicBezTo>
                    <a:pt x="2594" y="5388"/>
                    <a:pt x="2700" y="5471"/>
                    <a:pt x="2818" y="5541"/>
                  </a:cubicBezTo>
                  <a:cubicBezTo>
                    <a:pt x="3172" y="5129"/>
                    <a:pt x="3243" y="4551"/>
                    <a:pt x="2995" y="4068"/>
                  </a:cubicBezTo>
                  <a:lnTo>
                    <a:pt x="2123" y="2382"/>
                  </a:lnTo>
                  <a:lnTo>
                    <a:pt x="908" y="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2"/>
            <p:cNvSpPr/>
            <p:nvPr/>
          </p:nvSpPr>
          <p:spPr>
            <a:xfrm>
              <a:off x="5089425" y="978725"/>
              <a:ext cx="8000" cy="12975"/>
            </a:xfrm>
            <a:custGeom>
              <a:avLst/>
              <a:gdLst/>
              <a:ahLst/>
              <a:cxnLst/>
              <a:rect l="l" t="t" r="r" b="b"/>
              <a:pathLst>
                <a:path w="320" h="519" extrusionOk="0">
                  <a:moveTo>
                    <a:pt x="1" y="0"/>
                  </a:moveTo>
                  <a:lnTo>
                    <a:pt x="1" y="519"/>
                  </a:lnTo>
                  <a:lnTo>
                    <a:pt x="319" y="201"/>
                  </a:lnTo>
                  <a:lnTo>
                    <a:pt x="1"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2"/>
            <p:cNvSpPr/>
            <p:nvPr/>
          </p:nvSpPr>
          <p:spPr>
            <a:xfrm>
              <a:off x="5089425" y="954250"/>
              <a:ext cx="20675" cy="29500"/>
            </a:xfrm>
            <a:custGeom>
              <a:avLst/>
              <a:gdLst/>
              <a:ahLst/>
              <a:cxnLst/>
              <a:rect l="l" t="t" r="r" b="b"/>
              <a:pathLst>
                <a:path w="827" h="1180" extrusionOk="0">
                  <a:moveTo>
                    <a:pt x="1" y="1"/>
                  </a:moveTo>
                  <a:lnTo>
                    <a:pt x="1" y="979"/>
                  </a:lnTo>
                  <a:lnTo>
                    <a:pt x="319" y="1180"/>
                  </a:lnTo>
                  <a:lnTo>
                    <a:pt x="826" y="673"/>
                  </a:lnTo>
                  <a:cubicBezTo>
                    <a:pt x="661" y="354"/>
                    <a:pt x="378" y="119"/>
                    <a:pt x="48" y="12"/>
                  </a:cubicBezTo>
                  <a:lnTo>
                    <a:pt x="1" y="1"/>
                  </a:lnTo>
                  <a:close/>
                </a:path>
              </a:pathLst>
            </a:custGeom>
            <a:solidFill>
              <a:srgbClr val="91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2"/>
            <p:cNvSpPr/>
            <p:nvPr/>
          </p:nvSpPr>
          <p:spPr>
            <a:xfrm>
              <a:off x="5077650" y="952775"/>
              <a:ext cx="11800" cy="49250"/>
            </a:xfrm>
            <a:custGeom>
              <a:avLst/>
              <a:gdLst/>
              <a:ahLst/>
              <a:cxnLst/>
              <a:rect l="l" t="t" r="r" b="b"/>
              <a:pathLst>
                <a:path w="472" h="1970" extrusionOk="0">
                  <a:moveTo>
                    <a:pt x="0" y="1"/>
                  </a:moveTo>
                  <a:cubicBezTo>
                    <a:pt x="35" y="142"/>
                    <a:pt x="59" y="272"/>
                    <a:pt x="59" y="413"/>
                  </a:cubicBezTo>
                  <a:lnTo>
                    <a:pt x="59" y="1970"/>
                  </a:lnTo>
                  <a:lnTo>
                    <a:pt x="472" y="1557"/>
                  </a:lnTo>
                  <a:lnTo>
                    <a:pt x="472" y="60"/>
                  </a:lnTo>
                  <a:cubicBezTo>
                    <a:pt x="354" y="24"/>
                    <a:pt x="224" y="1"/>
                    <a:pt x="106"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2"/>
            <p:cNvSpPr/>
            <p:nvPr/>
          </p:nvSpPr>
          <p:spPr>
            <a:xfrm>
              <a:off x="5079125" y="970750"/>
              <a:ext cx="34500" cy="46025"/>
            </a:xfrm>
            <a:custGeom>
              <a:avLst/>
              <a:gdLst/>
              <a:ahLst/>
              <a:cxnLst/>
              <a:rect l="l" t="t" r="r" b="b"/>
              <a:pathLst>
                <a:path w="1380" h="1841" extrusionOk="0">
                  <a:moveTo>
                    <a:pt x="1238" y="1"/>
                  </a:moveTo>
                  <a:lnTo>
                    <a:pt x="1238" y="13"/>
                  </a:lnTo>
                  <a:lnTo>
                    <a:pt x="731" y="520"/>
                  </a:lnTo>
                  <a:lnTo>
                    <a:pt x="413" y="838"/>
                  </a:lnTo>
                  <a:lnTo>
                    <a:pt x="0" y="1251"/>
                  </a:lnTo>
                  <a:lnTo>
                    <a:pt x="0" y="1840"/>
                  </a:lnTo>
                  <a:lnTo>
                    <a:pt x="1380" y="461"/>
                  </a:lnTo>
                  <a:cubicBezTo>
                    <a:pt x="1356" y="307"/>
                    <a:pt x="1309" y="142"/>
                    <a:pt x="1238"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2"/>
            <p:cNvSpPr/>
            <p:nvPr/>
          </p:nvSpPr>
          <p:spPr>
            <a:xfrm>
              <a:off x="5027525" y="953075"/>
              <a:ext cx="51625" cy="101725"/>
            </a:xfrm>
            <a:custGeom>
              <a:avLst/>
              <a:gdLst/>
              <a:ahLst/>
              <a:cxnLst/>
              <a:rect l="l" t="t" r="r" b="b"/>
              <a:pathLst>
                <a:path w="2065" h="4069" extrusionOk="0">
                  <a:moveTo>
                    <a:pt x="2005" y="0"/>
                  </a:moveTo>
                  <a:cubicBezTo>
                    <a:pt x="1463" y="36"/>
                    <a:pt x="1003" y="401"/>
                    <a:pt x="838" y="920"/>
                  </a:cubicBezTo>
                  <a:lnTo>
                    <a:pt x="248" y="2724"/>
                  </a:lnTo>
                  <a:lnTo>
                    <a:pt x="1" y="3526"/>
                  </a:lnTo>
                  <a:lnTo>
                    <a:pt x="543" y="4068"/>
                  </a:lnTo>
                  <a:lnTo>
                    <a:pt x="2064" y="2547"/>
                  </a:lnTo>
                  <a:lnTo>
                    <a:pt x="2064" y="401"/>
                  </a:lnTo>
                  <a:cubicBezTo>
                    <a:pt x="2064" y="272"/>
                    <a:pt x="2040" y="130"/>
                    <a:pt x="2005"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2"/>
            <p:cNvSpPr/>
            <p:nvPr/>
          </p:nvSpPr>
          <p:spPr>
            <a:xfrm>
              <a:off x="5041100" y="982250"/>
              <a:ext cx="73125" cy="88150"/>
            </a:xfrm>
            <a:custGeom>
              <a:avLst/>
              <a:gdLst/>
              <a:ahLst/>
              <a:cxnLst/>
              <a:rect l="l" t="t" r="r" b="b"/>
              <a:pathLst>
                <a:path w="2925" h="3526" extrusionOk="0">
                  <a:moveTo>
                    <a:pt x="2901" y="1"/>
                  </a:moveTo>
                  <a:lnTo>
                    <a:pt x="2901" y="12"/>
                  </a:lnTo>
                  <a:lnTo>
                    <a:pt x="1521" y="1392"/>
                  </a:lnTo>
                  <a:lnTo>
                    <a:pt x="0" y="2901"/>
                  </a:lnTo>
                  <a:lnTo>
                    <a:pt x="637" y="3526"/>
                  </a:lnTo>
                  <a:lnTo>
                    <a:pt x="1898" y="3526"/>
                  </a:lnTo>
                  <a:lnTo>
                    <a:pt x="2264" y="2371"/>
                  </a:lnTo>
                  <a:lnTo>
                    <a:pt x="2842" y="567"/>
                  </a:lnTo>
                  <a:cubicBezTo>
                    <a:pt x="2901" y="390"/>
                    <a:pt x="2924" y="189"/>
                    <a:pt x="2901"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2"/>
            <p:cNvSpPr/>
            <p:nvPr/>
          </p:nvSpPr>
          <p:spPr>
            <a:xfrm>
              <a:off x="5001600" y="1041200"/>
              <a:ext cx="79300" cy="134450"/>
            </a:xfrm>
            <a:custGeom>
              <a:avLst/>
              <a:gdLst/>
              <a:ahLst/>
              <a:cxnLst/>
              <a:rect l="l" t="t" r="r" b="b"/>
              <a:pathLst>
                <a:path w="3172" h="5378" extrusionOk="0">
                  <a:moveTo>
                    <a:pt x="1038" y="1"/>
                  </a:moveTo>
                  <a:lnTo>
                    <a:pt x="142" y="2807"/>
                  </a:lnTo>
                  <a:lnTo>
                    <a:pt x="0" y="3243"/>
                  </a:lnTo>
                  <a:lnTo>
                    <a:pt x="955" y="4210"/>
                  </a:lnTo>
                  <a:lnTo>
                    <a:pt x="1580" y="4835"/>
                  </a:lnTo>
                  <a:lnTo>
                    <a:pt x="2122" y="5377"/>
                  </a:lnTo>
                  <a:lnTo>
                    <a:pt x="3030" y="2571"/>
                  </a:lnTo>
                  <a:lnTo>
                    <a:pt x="3172" y="2135"/>
                  </a:lnTo>
                  <a:lnTo>
                    <a:pt x="2205" y="1168"/>
                  </a:lnTo>
                  <a:lnTo>
                    <a:pt x="1580" y="543"/>
                  </a:lnTo>
                  <a:lnTo>
                    <a:pt x="1038"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2"/>
            <p:cNvSpPr/>
            <p:nvPr/>
          </p:nvSpPr>
          <p:spPr>
            <a:xfrm>
              <a:off x="5056725" y="1070375"/>
              <a:ext cx="31850" cy="24200"/>
            </a:xfrm>
            <a:custGeom>
              <a:avLst/>
              <a:gdLst/>
              <a:ahLst/>
              <a:cxnLst/>
              <a:rect l="l" t="t" r="r" b="b"/>
              <a:pathLst>
                <a:path w="1274" h="968" extrusionOk="0">
                  <a:moveTo>
                    <a:pt x="0" y="1"/>
                  </a:moveTo>
                  <a:lnTo>
                    <a:pt x="967" y="968"/>
                  </a:lnTo>
                  <a:lnTo>
                    <a:pt x="1061" y="661"/>
                  </a:lnTo>
                  <a:lnTo>
                    <a:pt x="1273"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2"/>
            <p:cNvSpPr/>
            <p:nvPr/>
          </p:nvSpPr>
          <p:spPr>
            <a:xfrm>
              <a:off x="4968275" y="1146425"/>
              <a:ext cx="72850" cy="87875"/>
            </a:xfrm>
            <a:custGeom>
              <a:avLst/>
              <a:gdLst/>
              <a:ahLst/>
              <a:cxnLst/>
              <a:rect l="l" t="t" r="r" b="b"/>
              <a:pathLst>
                <a:path w="2914" h="3515" extrusionOk="0">
                  <a:moveTo>
                    <a:pt x="1027" y="1"/>
                  </a:moveTo>
                  <a:lnTo>
                    <a:pt x="649" y="1145"/>
                  </a:lnTo>
                  <a:lnTo>
                    <a:pt x="72" y="2960"/>
                  </a:lnTo>
                  <a:cubicBezTo>
                    <a:pt x="13" y="3137"/>
                    <a:pt x="1" y="3326"/>
                    <a:pt x="24" y="3514"/>
                  </a:cubicBezTo>
                  <a:lnTo>
                    <a:pt x="1404" y="2135"/>
                  </a:lnTo>
                  <a:lnTo>
                    <a:pt x="2913" y="626"/>
                  </a:lnTo>
                  <a:lnTo>
                    <a:pt x="2288"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2"/>
            <p:cNvSpPr/>
            <p:nvPr/>
          </p:nvSpPr>
          <p:spPr>
            <a:xfrm>
              <a:off x="4972125" y="1225125"/>
              <a:ext cx="20650" cy="37475"/>
            </a:xfrm>
            <a:custGeom>
              <a:avLst/>
              <a:gdLst/>
              <a:ahLst/>
              <a:cxnLst/>
              <a:rect l="l" t="t" r="r" b="b"/>
              <a:pathLst>
                <a:path w="826" h="1499" extrusionOk="0">
                  <a:moveTo>
                    <a:pt x="826" y="1"/>
                  </a:moveTo>
                  <a:lnTo>
                    <a:pt x="0" y="826"/>
                  </a:lnTo>
                  <a:cubicBezTo>
                    <a:pt x="165" y="1145"/>
                    <a:pt x="448" y="1380"/>
                    <a:pt x="778" y="1486"/>
                  </a:cubicBezTo>
                  <a:lnTo>
                    <a:pt x="826" y="1498"/>
                  </a:lnTo>
                  <a:lnTo>
                    <a:pt x="826"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2"/>
            <p:cNvSpPr/>
            <p:nvPr/>
          </p:nvSpPr>
          <p:spPr>
            <a:xfrm>
              <a:off x="4992750" y="1214825"/>
              <a:ext cx="11825" cy="49250"/>
            </a:xfrm>
            <a:custGeom>
              <a:avLst/>
              <a:gdLst/>
              <a:ahLst/>
              <a:cxnLst/>
              <a:rect l="l" t="t" r="r" b="b"/>
              <a:pathLst>
                <a:path w="473" h="1970" extrusionOk="0">
                  <a:moveTo>
                    <a:pt x="425" y="0"/>
                  </a:moveTo>
                  <a:lnTo>
                    <a:pt x="1" y="413"/>
                  </a:lnTo>
                  <a:lnTo>
                    <a:pt x="1" y="1910"/>
                  </a:lnTo>
                  <a:cubicBezTo>
                    <a:pt x="118" y="1946"/>
                    <a:pt x="248" y="1969"/>
                    <a:pt x="366" y="1969"/>
                  </a:cubicBezTo>
                  <a:lnTo>
                    <a:pt x="472" y="1969"/>
                  </a:lnTo>
                  <a:cubicBezTo>
                    <a:pt x="437" y="1828"/>
                    <a:pt x="413" y="1698"/>
                    <a:pt x="425" y="1557"/>
                  </a:cubicBezTo>
                  <a:lnTo>
                    <a:pt x="425"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p:nvPr/>
          </p:nvSpPr>
          <p:spPr>
            <a:xfrm>
              <a:off x="4968875" y="1199775"/>
              <a:ext cx="34500" cy="46025"/>
            </a:xfrm>
            <a:custGeom>
              <a:avLst/>
              <a:gdLst/>
              <a:ahLst/>
              <a:cxnLst/>
              <a:rect l="l" t="t" r="r" b="b"/>
              <a:pathLst>
                <a:path w="1380" h="1841" extrusionOk="0">
                  <a:moveTo>
                    <a:pt x="1380" y="1"/>
                  </a:moveTo>
                  <a:lnTo>
                    <a:pt x="0" y="1380"/>
                  </a:lnTo>
                  <a:cubicBezTo>
                    <a:pt x="12" y="1545"/>
                    <a:pt x="59" y="1699"/>
                    <a:pt x="130" y="1840"/>
                  </a:cubicBezTo>
                  <a:lnTo>
                    <a:pt x="956" y="1015"/>
                  </a:lnTo>
                  <a:lnTo>
                    <a:pt x="1380" y="602"/>
                  </a:lnTo>
                  <a:lnTo>
                    <a:pt x="1380" y="13"/>
                  </a:lnTo>
                  <a:lnTo>
                    <a:pt x="1380"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2"/>
            <p:cNvSpPr/>
            <p:nvPr/>
          </p:nvSpPr>
          <p:spPr>
            <a:xfrm>
              <a:off x="5003075" y="1162050"/>
              <a:ext cx="51600" cy="101725"/>
            </a:xfrm>
            <a:custGeom>
              <a:avLst/>
              <a:gdLst/>
              <a:ahLst/>
              <a:cxnLst/>
              <a:rect l="l" t="t" r="r" b="b"/>
              <a:pathLst>
                <a:path w="2064" h="4069" extrusionOk="0">
                  <a:moveTo>
                    <a:pt x="1521" y="1"/>
                  </a:moveTo>
                  <a:lnTo>
                    <a:pt x="12" y="1510"/>
                  </a:lnTo>
                  <a:lnTo>
                    <a:pt x="12" y="3668"/>
                  </a:lnTo>
                  <a:cubicBezTo>
                    <a:pt x="0" y="3797"/>
                    <a:pt x="24" y="3939"/>
                    <a:pt x="59" y="4068"/>
                  </a:cubicBezTo>
                  <a:cubicBezTo>
                    <a:pt x="601" y="4033"/>
                    <a:pt x="1061" y="3668"/>
                    <a:pt x="1226" y="3149"/>
                  </a:cubicBezTo>
                  <a:lnTo>
                    <a:pt x="1816" y="1345"/>
                  </a:lnTo>
                  <a:lnTo>
                    <a:pt x="2063" y="543"/>
                  </a:lnTo>
                  <a:lnTo>
                    <a:pt x="1521"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2"/>
            <p:cNvSpPr/>
            <p:nvPr/>
          </p:nvSpPr>
          <p:spPr>
            <a:xfrm>
              <a:off x="4993925" y="1122275"/>
              <a:ext cx="31575" cy="24175"/>
            </a:xfrm>
            <a:custGeom>
              <a:avLst/>
              <a:gdLst/>
              <a:ahLst/>
              <a:cxnLst/>
              <a:rect l="l" t="t" r="r" b="b"/>
              <a:pathLst>
                <a:path w="1263" h="967" extrusionOk="0">
                  <a:moveTo>
                    <a:pt x="307" y="0"/>
                  </a:moveTo>
                  <a:lnTo>
                    <a:pt x="201" y="307"/>
                  </a:lnTo>
                  <a:lnTo>
                    <a:pt x="1" y="967"/>
                  </a:lnTo>
                  <a:lnTo>
                    <a:pt x="1262" y="967"/>
                  </a:lnTo>
                  <a:lnTo>
                    <a:pt x="307" y="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2"/>
            <p:cNvSpPr/>
            <p:nvPr/>
          </p:nvSpPr>
          <p:spPr>
            <a:xfrm>
              <a:off x="4950750" y="1022425"/>
              <a:ext cx="179750" cy="172125"/>
            </a:xfrm>
            <a:custGeom>
              <a:avLst/>
              <a:gdLst/>
              <a:ahLst/>
              <a:cxnLst/>
              <a:rect l="l" t="t" r="r" b="b"/>
              <a:pathLst>
                <a:path w="7190" h="6885" extrusionOk="0">
                  <a:moveTo>
                    <a:pt x="4459" y="1"/>
                  </a:moveTo>
                  <a:cubicBezTo>
                    <a:pt x="4175" y="1"/>
                    <a:pt x="3893" y="158"/>
                    <a:pt x="3779" y="528"/>
                  </a:cubicBezTo>
                  <a:cubicBezTo>
                    <a:pt x="3716" y="723"/>
                    <a:pt x="3543" y="824"/>
                    <a:pt x="3368" y="824"/>
                  </a:cubicBezTo>
                  <a:cubicBezTo>
                    <a:pt x="3214" y="824"/>
                    <a:pt x="3060" y="746"/>
                    <a:pt x="2977" y="587"/>
                  </a:cubicBezTo>
                  <a:cubicBezTo>
                    <a:pt x="2833" y="286"/>
                    <a:pt x="2586" y="161"/>
                    <a:pt x="2338" y="161"/>
                  </a:cubicBezTo>
                  <a:cubicBezTo>
                    <a:pt x="1839" y="161"/>
                    <a:pt x="1338" y="668"/>
                    <a:pt x="1669" y="1259"/>
                  </a:cubicBezTo>
                  <a:cubicBezTo>
                    <a:pt x="1804" y="1561"/>
                    <a:pt x="1581" y="1890"/>
                    <a:pt x="1275" y="1890"/>
                  </a:cubicBezTo>
                  <a:cubicBezTo>
                    <a:pt x="1235" y="1890"/>
                    <a:pt x="1193" y="1884"/>
                    <a:pt x="1150" y="1872"/>
                  </a:cubicBezTo>
                  <a:cubicBezTo>
                    <a:pt x="1061" y="1838"/>
                    <a:pt x="971" y="1822"/>
                    <a:pt x="883" y="1822"/>
                  </a:cubicBezTo>
                  <a:cubicBezTo>
                    <a:pt x="571" y="1822"/>
                    <a:pt x="284" y="2022"/>
                    <a:pt x="183" y="2343"/>
                  </a:cubicBezTo>
                  <a:cubicBezTo>
                    <a:pt x="53" y="2744"/>
                    <a:pt x="289" y="3181"/>
                    <a:pt x="702" y="3275"/>
                  </a:cubicBezTo>
                  <a:cubicBezTo>
                    <a:pt x="1056" y="3405"/>
                    <a:pt x="1103" y="3888"/>
                    <a:pt x="773" y="4077"/>
                  </a:cubicBezTo>
                  <a:cubicBezTo>
                    <a:pt x="1" y="4448"/>
                    <a:pt x="388" y="5492"/>
                    <a:pt x="1065" y="5492"/>
                  </a:cubicBezTo>
                  <a:cubicBezTo>
                    <a:pt x="1184" y="5492"/>
                    <a:pt x="1312" y="5459"/>
                    <a:pt x="1445" y="5385"/>
                  </a:cubicBezTo>
                  <a:cubicBezTo>
                    <a:pt x="1507" y="5358"/>
                    <a:pt x="1569" y="5345"/>
                    <a:pt x="1630" y="5345"/>
                  </a:cubicBezTo>
                  <a:cubicBezTo>
                    <a:pt x="1904" y="5345"/>
                    <a:pt x="2135" y="5605"/>
                    <a:pt x="2058" y="5904"/>
                  </a:cubicBezTo>
                  <a:cubicBezTo>
                    <a:pt x="1916" y="6293"/>
                    <a:pt x="2129" y="6729"/>
                    <a:pt x="2529" y="6847"/>
                  </a:cubicBezTo>
                  <a:cubicBezTo>
                    <a:pt x="2604" y="6872"/>
                    <a:pt x="2681" y="6884"/>
                    <a:pt x="2756" y="6884"/>
                  </a:cubicBezTo>
                  <a:cubicBezTo>
                    <a:pt x="3071" y="6884"/>
                    <a:pt x="3366" y="6676"/>
                    <a:pt x="3461" y="6352"/>
                  </a:cubicBezTo>
                  <a:lnTo>
                    <a:pt x="3461" y="6340"/>
                  </a:lnTo>
                  <a:cubicBezTo>
                    <a:pt x="3524" y="6150"/>
                    <a:pt x="3697" y="6048"/>
                    <a:pt x="3870" y="6048"/>
                  </a:cubicBezTo>
                  <a:cubicBezTo>
                    <a:pt x="4019" y="6048"/>
                    <a:pt x="4169" y="6123"/>
                    <a:pt x="4251" y="6281"/>
                  </a:cubicBezTo>
                  <a:cubicBezTo>
                    <a:pt x="4383" y="6537"/>
                    <a:pt x="4642" y="6683"/>
                    <a:pt x="4915" y="6683"/>
                  </a:cubicBezTo>
                  <a:cubicBezTo>
                    <a:pt x="5032" y="6683"/>
                    <a:pt x="5152" y="6656"/>
                    <a:pt x="5265" y="6600"/>
                  </a:cubicBezTo>
                  <a:cubicBezTo>
                    <a:pt x="5618" y="6411"/>
                    <a:pt x="5748" y="5975"/>
                    <a:pt x="5560" y="5621"/>
                  </a:cubicBezTo>
                  <a:cubicBezTo>
                    <a:pt x="5405" y="5313"/>
                    <a:pt x="5637" y="4986"/>
                    <a:pt x="5941" y="4986"/>
                  </a:cubicBezTo>
                  <a:cubicBezTo>
                    <a:pt x="5986" y="4986"/>
                    <a:pt x="6032" y="4993"/>
                    <a:pt x="6078" y="5008"/>
                  </a:cubicBezTo>
                  <a:cubicBezTo>
                    <a:pt x="6154" y="5033"/>
                    <a:pt x="6230" y="5045"/>
                    <a:pt x="6305" y="5045"/>
                  </a:cubicBezTo>
                  <a:cubicBezTo>
                    <a:pt x="6620" y="5045"/>
                    <a:pt x="6915" y="4839"/>
                    <a:pt x="7010" y="4525"/>
                  </a:cubicBezTo>
                  <a:cubicBezTo>
                    <a:pt x="7139" y="4136"/>
                    <a:pt x="6927" y="3723"/>
                    <a:pt x="6538" y="3605"/>
                  </a:cubicBezTo>
                  <a:lnTo>
                    <a:pt x="6526" y="3605"/>
                  </a:lnTo>
                  <a:cubicBezTo>
                    <a:pt x="6161" y="3487"/>
                    <a:pt x="6125" y="2980"/>
                    <a:pt x="6467" y="2803"/>
                  </a:cubicBezTo>
                  <a:cubicBezTo>
                    <a:pt x="7190" y="2407"/>
                    <a:pt x="6806" y="1413"/>
                    <a:pt x="6134" y="1413"/>
                  </a:cubicBezTo>
                  <a:cubicBezTo>
                    <a:pt x="6027" y="1413"/>
                    <a:pt x="5913" y="1438"/>
                    <a:pt x="5795" y="1495"/>
                  </a:cubicBezTo>
                  <a:cubicBezTo>
                    <a:pt x="5730" y="1528"/>
                    <a:pt x="5663" y="1544"/>
                    <a:pt x="5598" y="1544"/>
                  </a:cubicBezTo>
                  <a:cubicBezTo>
                    <a:pt x="5323" y="1544"/>
                    <a:pt x="5087" y="1271"/>
                    <a:pt x="5182" y="976"/>
                  </a:cubicBezTo>
                  <a:cubicBezTo>
                    <a:pt x="5370" y="397"/>
                    <a:pt x="4911" y="1"/>
                    <a:pt x="4459"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2"/>
            <p:cNvSpPr/>
            <p:nvPr/>
          </p:nvSpPr>
          <p:spPr>
            <a:xfrm>
              <a:off x="4978600" y="1061550"/>
              <a:ext cx="109375" cy="93700"/>
            </a:xfrm>
            <a:custGeom>
              <a:avLst/>
              <a:gdLst/>
              <a:ahLst/>
              <a:cxnLst/>
              <a:rect l="l" t="t" r="r" b="b"/>
              <a:pathLst>
                <a:path w="4375" h="3748" extrusionOk="0">
                  <a:moveTo>
                    <a:pt x="2500" y="0"/>
                  </a:moveTo>
                  <a:cubicBezTo>
                    <a:pt x="838" y="0"/>
                    <a:pt x="1" y="2016"/>
                    <a:pt x="1180" y="3195"/>
                  </a:cubicBezTo>
                  <a:cubicBezTo>
                    <a:pt x="1561" y="3577"/>
                    <a:pt x="2029" y="3747"/>
                    <a:pt x="2489" y="3747"/>
                  </a:cubicBezTo>
                  <a:cubicBezTo>
                    <a:pt x="3451" y="3747"/>
                    <a:pt x="4375" y="3000"/>
                    <a:pt x="4375" y="1875"/>
                  </a:cubicBezTo>
                  <a:cubicBezTo>
                    <a:pt x="4375" y="837"/>
                    <a:pt x="3538" y="12"/>
                    <a:pt x="250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2"/>
            <p:cNvSpPr/>
            <p:nvPr/>
          </p:nvSpPr>
          <p:spPr>
            <a:xfrm>
              <a:off x="3785725" y="1058000"/>
              <a:ext cx="94050" cy="454850"/>
            </a:xfrm>
            <a:custGeom>
              <a:avLst/>
              <a:gdLst/>
              <a:ahLst/>
              <a:cxnLst/>
              <a:rect l="l" t="t" r="r" b="b"/>
              <a:pathLst>
                <a:path w="3762" h="18194" extrusionOk="0">
                  <a:moveTo>
                    <a:pt x="1427" y="1"/>
                  </a:moveTo>
                  <a:cubicBezTo>
                    <a:pt x="637" y="1"/>
                    <a:pt x="0" y="637"/>
                    <a:pt x="0" y="1427"/>
                  </a:cubicBezTo>
                  <a:lnTo>
                    <a:pt x="0" y="16767"/>
                  </a:lnTo>
                  <a:cubicBezTo>
                    <a:pt x="0" y="17557"/>
                    <a:pt x="637" y="18193"/>
                    <a:pt x="1427" y="18193"/>
                  </a:cubicBezTo>
                  <a:lnTo>
                    <a:pt x="2346" y="18193"/>
                  </a:lnTo>
                  <a:cubicBezTo>
                    <a:pt x="3125" y="18193"/>
                    <a:pt x="3761" y="17557"/>
                    <a:pt x="3761" y="16767"/>
                  </a:cubicBezTo>
                  <a:lnTo>
                    <a:pt x="3761" y="1427"/>
                  </a:lnTo>
                  <a:cubicBezTo>
                    <a:pt x="3761" y="637"/>
                    <a:pt x="3125" y="1"/>
                    <a:pt x="2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2"/>
            <p:cNvSpPr/>
            <p:nvPr/>
          </p:nvSpPr>
          <p:spPr>
            <a:xfrm>
              <a:off x="3650125" y="1106050"/>
              <a:ext cx="365525" cy="358750"/>
            </a:xfrm>
            <a:custGeom>
              <a:avLst/>
              <a:gdLst/>
              <a:ahLst/>
              <a:cxnLst/>
              <a:rect l="l" t="t" r="r" b="b"/>
              <a:pathLst>
                <a:path w="14621" h="14350" extrusionOk="0">
                  <a:moveTo>
                    <a:pt x="12410" y="1"/>
                  </a:moveTo>
                  <a:cubicBezTo>
                    <a:pt x="12044" y="1"/>
                    <a:pt x="11679" y="142"/>
                    <a:pt x="11402" y="425"/>
                  </a:cubicBezTo>
                  <a:lnTo>
                    <a:pt x="555" y="11272"/>
                  </a:lnTo>
                  <a:cubicBezTo>
                    <a:pt x="1" y="11826"/>
                    <a:pt x="1" y="12722"/>
                    <a:pt x="555" y="13288"/>
                  </a:cubicBezTo>
                  <a:lnTo>
                    <a:pt x="1203" y="13925"/>
                  </a:lnTo>
                  <a:cubicBezTo>
                    <a:pt x="1480" y="14208"/>
                    <a:pt x="1843" y="14349"/>
                    <a:pt x="2207" y="14349"/>
                  </a:cubicBezTo>
                  <a:cubicBezTo>
                    <a:pt x="2571" y="14349"/>
                    <a:pt x="2936" y="14208"/>
                    <a:pt x="3219" y="13925"/>
                  </a:cubicBezTo>
                  <a:lnTo>
                    <a:pt x="14066" y="3078"/>
                  </a:lnTo>
                  <a:cubicBezTo>
                    <a:pt x="14621" y="2524"/>
                    <a:pt x="14621" y="1628"/>
                    <a:pt x="14066" y="1062"/>
                  </a:cubicBezTo>
                  <a:lnTo>
                    <a:pt x="13418" y="425"/>
                  </a:lnTo>
                  <a:cubicBezTo>
                    <a:pt x="13141" y="142"/>
                    <a:pt x="12775" y="1"/>
                    <a:pt x="124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2"/>
            <p:cNvSpPr/>
            <p:nvPr/>
          </p:nvSpPr>
          <p:spPr>
            <a:xfrm>
              <a:off x="3605325" y="1238400"/>
              <a:ext cx="454825" cy="94050"/>
            </a:xfrm>
            <a:custGeom>
              <a:avLst/>
              <a:gdLst/>
              <a:ahLst/>
              <a:cxnLst/>
              <a:rect l="l" t="t" r="r" b="b"/>
              <a:pathLst>
                <a:path w="18193" h="3762" extrusionOk="0">
                  <a:moveTo>
                    <a:pt x="1427" y="0"/>
                  </a:moveTo>
                  <a:cubicBezTo>
                    <a:pt x="637" y="0"/>
                    <a:pt x="1" y="637"/>
                    <a:pt x="1" y="1427"/>
                  </a:cubicBezTo>
                  <a:lnTo>
                    <a:pt x="1" y="2335"/>
                  </a:lnTo>
                  <a:lnTo>
                    <a:pt x="12" y="2335"/>
                  </a:lnTo>
                  <a:cubicBezTo>
                    <a:pt x="1" y="3125"/>
                    <a:pt x="649" y="3762"/>
                    <a:pt x="1427" y="3762"/>
                  </a:cubicBezTo>
                  <a:lnTo>
                    <a:pt x="16766" y="3762"/>
                  </a:lnTo>
                  <a:cubicBezTo>
                    <a:pt x="17556" y="3762"/>
                    <a:pt x="18193" y="3125"/>
                    <a:pt x="18193" y="2335"/>
                  </a:cubicBezTo>
                  <a:lnTo>
                    <a:pt x="18193" y="1427"/>
                  </a:lnTo>
                  <a:cubicBezTo>
                    <a:pt x="18193" y="637"/>
                    <a:pt x="17556" y="0"/>
                    <a:pt x="1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2"/>
            <p:cNvSpPr/>
            <p:nvPr/>
          </p:nvSpPr>
          <p:spPr>
            <a:xfrm>
              <a:off x="3650125" y="1106050"/>
              <a:ext cx="365525" cy="358750"/>
            </a:xfrm>
            <a:custGeom>
              <a:avLst/>
              <a:gdLst/>
              <a:ahLst/>
              <a:cxnLst/>
              <a:rect l="l" t="t" r="r" b="b"/>
              <a:pathLst>
                <a:path w="14621" h="14350" extrusionOk="0">
                  <a:moveTo>
                    <a:pt x="2207" y="1"/>
                  </a:moveTo>
                  <a:cubicBezTo>
                    <a:pt x="1843" y="1"/>
                    <a:pt x="1480" y="142"/>
                    <a:pt x="1203" y="425"/>
                  </a:cubicBezTo>
                  <a:lnTo>
                    <a:pt x="555" y="1062"/>
                  </a:lnTo>
                  <a:cubicBezTo>
                    <a:pt x="1" y="1628"/>
                    <a:pt x="1" y="2524"/>
                    <a:pt x="555" y="3078"/>
                  </a:cubicBezTo>
                  <a:lnTo>
                    <a:pt x="11402" y="13925"/>
                  </a:lnTo>
                  <a:cubicBezTo>
                    <a:pt x="11679" y="14208"/>
                    <a:pt x="12044" y="14349"/>
                    <a:pt x="12410" y="14349"/>
                  </a:cubicBezTo>
                  <a:cubicBezTo>
                    <a:pt x="12775" y="14349"/>
                    <a:pt x="13141" y="14208"/>
                    <a:pt x="13418" y="13925"/>
                  </a:cubicBezTo>
                  <a:lnTo>
                    <a:pt x="14066" y="13276"/>
                  </a:lnTo>
                  <a:cubicBezTo>
                    <a:pt x="14621" y="12722"/>
                    <a:pt x="14621" y="11826"/>
                    <a:pt x="14066" y="11272"/>
                  </a:cubicBezTo>
                  <a:lnTo>
                    <a:pt x="3219" y="425"/>
                  </a:lnTo>
                  <a:cubicBezTo>
                    <a:pt x="2936" y="142"/>
                    <a:pt x="2571" y="1"/>
                    <a:pt x="2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2"/>
            <p:cNvSpPr/>
            <p:nvPr/>
          </p:nvSpPr>
          <p:spPr>
            <a:xfrm>
              <a:off x="3796025" y="1107525"/>
              <a:ext cx="73725" cy="355800"/>
            </a:xfrm>
            <a:custGeom>
              <a:avLst/>
              <a:gdLst/>
              <a:ahLst/>
              <a:cxnLst/>
              <a:rect l="l" t="t" r="r" b="b"/>
              <a:pathLst>
                <a:path w="2949" h="14232" extrusionOk="0">
                  <a:moveTo>
                    <a:pt x="1109" y="1"/>
                  </a:moveTo>
                  <a:cubicBezTo>
                    <a:pt x="496" y="1"/>
                    <a:pt x="1" y="496"/>
                    <a:pt x="1" y="1109"/>
                  </a:cubicBezTo>
                  <a:lnTo>
                    <a:pt x="1" y="13123"/>
                  </a:lnTo>
                  <a:cubicBezTo>
                    <a:pt x="1" y="13736"/>
                    <a:pt x="496" y="14231"/>
                    <a:pt x="1109" y="14231"/>
                  </a:cubicBezTo>
                  <a:lnTo>
                    <a:pt x="1828" y="14231"/>
                  </a:lnTo>
                  <a:cubicBezTo>
                    <a:pt x="2441" y="14231"/>
                    <a:pt x="2948" y="13736"/>
                    <a:pt x="2948" y="13123"/>
                  </a:cubicBezTo>
                  <a:lnTo>
                    <a:pt x="2948" y="1109"/>
                  </a:lnTo>
                  <a:cubicBezTo>
                    <a:pt x="2948" y="496"/>
                    <a:pt x="2441" y="1"/>
                    <a:pt x="1828"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2"/>
            <p:cNvSpPr/>
            <p:nvPr/>
          </p:nvSpPr>
          <p:spPr>
            <a:xfrm>
              <a:off x="3689625" y="1145025"/>
              <a:ext cx="286225" cy="280800"/>
            </a:xfrm>
            <a:custGeom>
              <a:avLst/>
              <a:gdLst/>
              <a:ahLst/>
              <a:cxnLst/>
              <a:rect l="l" t="t" r="r" b="b"/>
              <a:pathLst>
                <a:path w="11449" h="11232" extrusionOk="0">
                  <a:moveTo>
                    <a:pt x="9717" y="1"/>
                  </a:moveTo>
                  <a:cubicBezTo>
                    <a:pt x="9433" y="1"/>
                    <a:pt x="9150" y="110"/>
                    <a:pt x="8938" y="328"/>
                  </a:cubicBezTo>
                  <a:lnTo>
                    <a:pt x="437" y="8817"/>
                  </a:lnTo>
                  <a:cubicBezTo>
                    <a:pt x="1" y="9253"/>
                    <a:pt x="1" y="9961"/>
                    <a:pt x="437" y="10397"/>
                  </a:cubicBezTo>
                  <a:lnTo>
                    <a:pt x="944" y="10904"/>
                  </a:lnTo>
                  <a:cubicBezTo>
                    <a:pt x="1162" y="11122"/>
                    <a:pt x="1448" y="11231"/>
                    <a:pt x="1734" y="11231"/>
                  </a:cubicBezTo>
                  <a:cubicBezTo>
                    <a:pt x="2020" y="11231"/>
                    <a:pt x="2306" y="11122"/>
                    <a:pt x="2524" y="10904"/>
                  </a:cubicBezTo>
                  <a:lnTo>
                    <a:pt x="11013" y="2415"/>
                  </a:lnTo>
                  <a:cubicBezTo>
                    <a:pt x="11449" y="1979"/>
                    <a:pt x="11449" y="1271"/>
                    <a:pt x="11013" y="835"/>
                  </a:cubicBezTo>
                  <a:lnTo>
                    <a:pt x="10506" y="328"/>
                  </a:lnTo>
                  <a:cubicBezTo>
                    <a:pt x="10288" y="110"/>
                    <a:pt x="10002" y="1"/>
                    <a:pt x="9717"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2"/>
            <p:cNvSpPr/>
            <p:nvPr/>
          </p:nvSpPr>
          <p:spPr>
            <a:xfrm>
              <a:off x="3654850" y="1248700"/>
              <a:ext cx="356075" cy="73425"/>
            </a:xfrm>
            <a:custGeom>
              <a:avLst/>
              <a:gdLst/>
              <a:ahLst/>
              <a:cxnLst/>
              <a:rect l="l" t="t" r="r" b="b"/>
              <a:pathLst>
                <a:path w="14243" h="2937" extrusionOk="0">
                  <a:moveTo>
                    <a:pt x="1088" y="1"/>
                  </a:moveTo>
                  <a:cubicBezTo>
                    <a:pt x="484" y="1"/>
                    <a:pt x="0" y="503"/>
                    <a:pt x="0" y="1109"/>
                  </a:cubicBezTo>
                  <a:lnTo>
                    <a:pt x="0" y="1829"/>
                  </a:lnTo>
                  <a:cubicBezTo>
                    <a:pt x="0" y="2442"/>
                    <a:pt x="495" y="2937"/>
                    <a:pt x="1109" y="2937"/>
                  </a:cubicBezTo>
                  <a:lnTo>
                    <a:pt x="13123" y="2937"/>
                  </a:lnTo>
                  <a:cubicBezTo>
                    <a:pt x="13736" y="2937"/>
                    <a:pt x="14243" y="2442"/>
                    <a:pt x="14243" y="1829"/>
                  </a:cubicBezTo>
                  <a:lnTo>
                    <a:pt x="14243" y="1109"/>
                  </a:lnTo>
                  <a:cubicBezTo>
                    <a:pt x="14243" y="503"/>
                    <a:pt x="13748" y="1"/>
                    <a:pt x="13144" y="1"/>
                  </a:cubicBezTo>
                  <a:cubicBezTo>
                    <a:pt x="13137" y="1"/>
                    <a:pt x="13130" y="1"/>
                    <a:pt x="13123" y="1"/>
                  </a:cubicBezTo>
                  <a:lnTo>
                    <a:pt x="1109" y="1"/>
                  </a:lnTo>
                  <a:cubicBezTo>
                    <a:pt x="1102" y="1"/>
                    <a:pt x="1095" y="1"/>
                    <a:pt x="1088"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2"/>
            <p:cNvSpPr/>
            <p:nvPr/>
          </p:nvSpPr>
          <p:spPr>
            <a:xfrm>
              <a:off x="3689625" y="1145025"/>
              <a:ext cx="286225" cy="280800"/>
            </a:xfrm>
            <a:custGeom>
              <a:avLst/>
              <a:gdLst/>
              <a:ahLst/>
              <a:cxnLst/>
              <a:rect l="l" t="t" r="r" b="b"/>
              <a:pathLst>
                <a:path w="11449" h="11232" extrusionOk="0">
                  <a:moveTo>
                    <a:pt x="1734" y="1"/>
                  </a:moveTo>
                  <a:cubicBezTo>
                    <a:pt x="1448" y="1"/>
                    <a:pt x="1162" y="110"/>
                    <a:pt x="944" y="328"/>
                  </a:cubicBezTo>
                  <a:lnTo>
                    <a:pt x="437" y="835"/>
                  </a:lnTo>
                  <a:cubicBezTo>
                    <a:pt x="1" y="1271"/>
                    <a:pt x="1" y="1979"/>
                    <a:pt x="437" y="2415"/>
                  </a:cubicBezTo>
                  <a:lnTo>
                    <a:pt x="8938" y="10904"/>
                  </a:lnTo>
                  <a:cubicBezTo>
                    <a:pt x="9150" y="11122"/>
                    <a:pt x="9433" y="11231"/>
                    <a:pt x="9717" y="11231"/>
                  </a:cubicBezTo>
                  <a:cubicBezTo>
                    <a:pt x="10002" y="11231"/>
                    <a:pt x="10288" y="11122"/>
                    <a:pt x="10506" y="10904"/>
                  </a:cubicBezTo>
                  <a:lnTo>
                    <a:pt x="11013" y="10397"/>
                  </a:lnTo>
                  <a:cubicBezTo>
                    <a:pt x="11449" y="9961"/>
                    <a:pt x="11449" y="9253"/>
                    <a:pt x="11013" y="8817"/>
                  </a:cubicBezTo>
                  <a:lnTo>
                    <a:pt x="2524" y="328"/>
                  </a:lnTo>
                  <a:cubicBezTo>
                    <a:pt x="2306" y="110"/>
                    <a:pt x="2020" y="1"/>
                    <a:pt x="1734"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2"/>
            <p:cNvSpPr/>
            <p:nvPr/>
          </p:nvSpPr>
          <p:spPr>
            <a:xfrm>
              <a:off x="3946350" y="1212750"/>
              <a:ext cx="33350" cy="25675"/>
            </a:xfrm>
            <a:custGeom>
              <a:avLst/>
              <a:gdLst/>
              <a:ahLst/>
              <a:cxnLst/>
              <a:rect l="l" t="t" r="r" b="b"/>
              <a:pathLst>
                <a:path w="1334" h="1027" extrusionOk="0">
                  <a:moveTo>
                    <a:pt x="1027" y="1"/>
                  </a:moveTo>
                  <a:lnTo>
                    <a:pt x="1" y="1026"/>
                  </a:lnTo>
                  <a:lnTo>
                    <a:pt x="1262" y="1026"/>
                  </a:lnTo>
                  <a:cubicBezTo>
                    <a:pt x="1333" y="791"/>
                    <a:pt x="1298" y="531"/>
                    <a:pt x="1192" y="319"/>
                  </a:cubicBezTo>
                  <a:lnTo>
                    <a:pt x="1027"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2"/>
            <p:cNvSpPr/>
            <p:nvPr/>
          </p:nvSpPr>
          <p:spPr>
            <a:xfrm>
              <a:off x="3931925" y="1203325"/>
              <a:ext cx="40100" cy="35100"/>
            </a:xfrm>
            <a:custGeom>
              <a:avLst/>
              <a:gdLst/>
              <a:ahLst/>
              <a:cxnLst/>
              <a:rect l="l" t="t" r="r" b="b"/>
              <a:pathLst>
                <a:path w="1604" h="1404" extrusionOk="0">
                  <a:moveTo>
                    <a:pt x="1403" y="0"/>
                  </a:moveTo>
                  <a:cubicBezTo>
                    <a:pt x="1380" y="24"/>
                    <a:pt x="1344" y="48"/>
                    <a:pt x="1321" y="83"/>
                  </a:cubicBezTo>
                  <a:lnTo>
                    <a:pt x="0" y="1403"/>
                  </a:lnTo>
                  <a:lnTo>
                    <a:pt x="578" y="1403"/>
                  </a:lnTo>
                  <a:lnTo>
                    <a:pt x="1604" y="378"/>
                  </a:lnTo>
                  <a:lnTo>
                    <a:pt x="1474" y="130"/>
                  </a:lnTo>
                  <a:cubicBezTo>
                    <a:pt x="1450" y="83"/>
                    <a:pt x="1427" y="36"/>
                    <a:pt x="1403" y="0"/>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2"/>
            <p:cNvSpPr/>
            <p:nvPr/>
          </p:nvSpPr>
          <p:spPr>
            <a:xfrm>
              <a:off x="3921600" y="1238400"/>
              <a:ext cx="56325" cy="10350"/>
            </a:xfrm>
            <a:custGeom>
              <a:avLst/>
              <a:gdLst/>
              <a:ahLst/>
              <a:cxnLst/>
              <a:rect l="l" t="t" r="r" b="b"/>
              <a:pathLst>
                <a:path w="2253" h="414" extrusionOk="0">
                  <a:moveTo>
                    <a:pt x="413" y="0"/>
                  </a:moveTo>
                  <a:lnTo>
                    <a:pt x="1" y="413"/>
                  </a:lnTo>
                  <a:lnTo>
                    <a:pt x="2028" y="413"/>
                  </a:lnTo>
                  <a:cubicBezTo>
                    <a:pt x="2135" y="295"/>
                    <a:pt x="2217" y="154"/>
                    <a:pt x="2252" y="0"/>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2"/>
            <p:cNvSpPr/>
            <p:nvPr/>
          </p:nvSpPr>
          <p:spPr>
            <a:xfrm>
              <a:off x="3878850" y="1193000"/>
              <a:ext cx="88475" cy="55750"/>
            </a:xfrm>
            <a:custGeom>
              <a:avLst/>
              <a:gdLst/>
              <a:ahLst/>
              <a:cxnLst/>
              <a:rect l="l" t="t" r="r" b="b"/>
              <a:pathLst>
                <a:path w="3539" h="2230" extrusionOk="0">
                  <a:moveTo>
                    <a:pt x="2724" y="1"/>
                  </a:moveTo>
                  <a:cubicBezTo>
                    <a:pt x="2571" y="13"/>
                    <a:pt x="2418" y="48"/>
                    <a:pt x="2276" y="119"/>
                  </a:cubicBezTo>
                  <a:lnTo>
                    <a:pt x="366" y="1109"/>
                  </a:lnTo>
                  <a:lnTo>
                    <a:pt x="1" y="2229"/>
                  </a:lnTo>
                  <a:lnTo>
                    <a:pt x="1722" y="2229"/>
                  </a:lnTo>
                  <a:lnTo>
                    <a:pt x="2135" y="1816"/>
                  </a:lnTo>
                  <a:lnTo>
                    <a:pt x="3455" y="484"/>
                  </a:lnTo>
                  <a:cubicBezTo>
                    <a:pt x="3491" y="461"/>
                    <a:pt x="3514" y="437"/>
                    <a:pt x="3538" y="402"/>
                  </a:cubicBezTo>
                  <a:cubicBezTo>
                    <a:pt x="3349" y="154"/>
                    <a:pt x="3055" y="1"/>
                    <a:pt x="2736"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2"/>
            <p:cNvSpPr/>
            <p:nvPr/>
          </p:nvSpPr>
          <p:spPr>
            <a:xfrm>
              <a:off x="3873550" y="1248725"/>
              <a:ext cx="98475" cy="29775"/>
            </a:xfrm>
            <a:custGeom>
              <a:avLst/>
              <a:gdLst/>
              <a:ahLst/>
              <a:cxnLst/>
              <a:rect l="l" t="t" r="r" b="b"/>
              <a:pathLst>
                <a:path w="3939" h="1191" extrusionOk="0">
                  <a:moveTo>
                    <a:pt x="213" y="0"/>
                  </a:moveTo>
                  <a:lnTo>
                    <a:pt x="1" y="625"/>
                  </a:lnTo>
                  <a:lnTo>
                    <a:pt x="1757" y="1191"/>
                  </a:lnTo>
                  <a:lnTo>
                    <a:pt x="3667" y="201"/>
                  </a:lnTo>
                  <a:cubicBezTo>
                    <a:pt x="3774" y="142"/>
                    <a:pt x="3868" y="83"/>
                    <a:pt x="3939"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2"/>
            <p:cNvSpPr/>
            <p:nvPr/>
          </p:nvSpPr>
          <p:spPr>
            <a:xfrm>
              <a:off x="3686100" y="1332425"/>
              <a:ext cx="33325" cy="25675"/>
            </a:xfrm>
            <a:custGeom>
              <a:avLst/>
              <a:gdLst/>
              <a:ahLst/>
              <a:cxnLst/>
              <a:rect l="l" t="t" r="r" b="b"/>
              <a:pathLst>
                <a:path w="1333" h="1027" extrusionOk="0">
                  <a:moveTo>
                    <a:pt x="59" y="1"/>
                  </a:moveTo>
                  <a:cubicBezTo>
                    <a:pt x="0" y="236"/>
                    <a:pt x="24" y="496"/>
                    <a:pt x="130" y="708"/>
                  </a:cubicBezTo>
                  <a:lnTo>
                    <a:pt x="295" y="1026"/>
                  </a:lnTo>
                  <a:lnTo>
                    <a:pt x="1332"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2"/>
            <p:cNvSpPr/>
            <p:nvPr/>
          </p:nvSpPr>
          <p:spPr>
            <a:xfrm>
              <a:off x="3693450" y="1332425"/>
              <a:ext cx="40425" cy="35100"/>
            </a:xfrm>
            <a:custGeom>
              <a:avLst/>
              <a:gdLst/>
              <a:ahLst/>
              <a:cxnLst/>
              <a:rect l="l" t="t" r="r" b="b"/>
              <a:pathLst>
                <a:path w="1617" h="1404" extrusionOk="0">
                  <a:moveTo>
                    <a:pt x="1027" y="1"/>
                  </a:moveTo>
                  <a:lnTo>
                    <a:pt x="1" y="1038"/>
                  </a:lnTo>
                  <a:lnTo>
                    <a:pt x="131" y="1274"/>
                  </a:lnTo>
                  <a:cubicBezTo>
                    <a:pt x="154" y="1321"/>
                    <a:pt x="178" y="1368"/>
                    <a:pt x="213" y="1404"/>
                  </a:cubicBezTo>
                  <a:cubicBezTo>
                    <a:pt x="237" y="1380"/>
                    <a:pt x="260" y="1356"/>
                    <a:pt x="284" y="1321"/>
                  </a:cubicBezTo>
                  <a:lnTo>
                    <a:pt x="1616"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2"/>
            <p:cNvSpPr/>
            <p:nvPr/>
          </p:nvSpPr>
          <p:spPr>
            <a:xfrm>
              <a:off x="3687575" y="1322100"/>
              <a:ext cx="56300" cy="10350"/>
            </a:xfrm>
            <a:custGeom>
              <a:avLst/>
              <a:gdLst/>
              <a:ahLst/>
              <a:cxnLst/>
              <a:rect l="l" t="t" r="r" b="b"/>
              <a:pathLst>
                <a:path w="2252" h="414" extrusionOk="0">
                  <a:moveTo>
                    <a:pt x="236" y="1"/>
                  </a:moveTo>
                  <a:cubicBezTo>
                    <a:pt x="118" y="119"/>
                    <a:pt x="47" y="260"/>
                    <a:pt x="0" y="414"/>
                  </a:cubicBezTo>
                  <a:lnTo>
                    <a:pt x="1839" y="414"/>
                  </a:lnTo>
                  <a:lnTo>
                    <a:pt x="2252"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2"/>
            <p:cNvSpPr/>
            <p:nvPr/>
          </p:nvSpPr>
          <p:spPr>
            <a:xfrm>
              <a:off x="3698475" y="1322100"/>
              <a:ext cx="88450" cy="55750"/>
            </a:xfrm>
            <a:custGeom>
              <a:avLst/>
              <a:gdLst/>
              <a:ahLst/>
              <a:cxnLst/>
              <a:rect l="l" t="t" r="r" b="b"/>
              <a:pathLst>
                <a:path w="3538" h="2230" extrusionOk="0">
                  <a:moveTo>
                    <a:pt x="1816" y="1"/>
                  </a:moveTo>
                  <a:lnTo>
                    <a:pt x="1403" y="414"/>
                  </a:lnTo>
                  <a:lnTo>
                    <a:pt x="83" y="1746"/>
                  </a:lnTo>
                  <a:cubicBezTo>
                    <a:pt x="59" y="1769"/>
                    <a:pt x="24" y="1793"/>
                    <a:pt x="0" y="1828"/>
                  </a:cubicBezTo>
                  <a:cubicBezTo>
                    <a:pt x="189" y="2076"/>
                    <a:pt x="484" y="2229"/>
                    <a:pt x="802" y="2229"/>
                  </a:cubicBezTo>
                  <a:cubicBezTo>
                    <a:pt x="955" y="2229"/>
                    <a:pt x="1109" y="2182"/>
                    <a:pt x="1238" y="2111"/>
                  </a:cubicBezTo>
                  <a:lnTo>
                    <a:pt x="3160" y="1133"/>
                  </a:lnTo>
                  <a:lnTo>
                    <a:pt x="3514" y="13"/>
                  </a:lnTo>
                  <a:lnTo>
                    <a:pt x="3537"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2"/>
            <p:cNvSpPr/>
            <p:nvPr/>
          </p:nvSpPr>
          <p:spPr>
            <a:xfrm>
              <a:off x="3693450" y="1292350"/>
              <a:ext cx="98775" cy="29775"/>
            </a:xfrm>
            <a:custGeom>
              <a:avLst/>
              <a:gdLst/>
              <a:ahLst/>
              <a:cxnLst/>
              <a:rect l="l" t="t" r="r" b="b"/>
              <a:pathLst>
                <a:path w="3951" h="1191" extrusionOk="0">
                  <a:moveTo>
                    <a:pt x="2194" y="0"/>
                  </a:moveTo>
                  <a:lnTo>
                    <a:pt x="272" y="990"/>
                  </a:lnTo>
                  <a:cubicBezTo>
                    <a:pt x="166" y="1038"/>
                    <a:pt x="83" y="1108"/>
                    <a:pt x="1" y="1191"/>
                  </a:cubicBezTo>
                  <a:lnTo>
                    <a:pt x="3738" y="1191"/>
                  </a:lnTo>
                  <a:lnTo>
                    <a:pt x="3951" y="566"/>
                  </a:lnTo>
                  <a:lnTo>
                    <a:pt x="2194" y="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2"/>
            <p:cNvSpPr/>
            <p:nvPr/>
          </p:nvSpPr>
          <p:spPr>
            <a:xfrm>
              <a:off x="3682850" y="1216000"/>
              <a:ext cx="36275" cy="22425"/>
            </a:xfrm>
            <a:custGeom>
              <a:avLst/>
              <a:gdLst/>
              <a:ahLst/>
              <a:cxnLst/>
              <a:rect l="l" t="t" r="r" b="b"/>
              <a:pathLst>
                <a:path w="1451" h="897" extrusionOk="0">
                  <a:moveTo>
                    <a:pt x="566" y="0"/>
                  </a:moveTo>
                  <a:cubicBezTo>
                    <a:pt x="342" y="118"/>
                    <a:pt x="189" y="319"/>
                    <a:pt x="106" y="555"/>
                  </a:cubicBezTo>
                  <a:lnTo>
                    <a:pt x="0" y="896"/>
                  </a:lnTo>
                  <a:lnTo>
                    <a:pt x="1451" y="896"/>
                  </a:lnTo>
                  <a:lnTo>
                    <a:pt x="566"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2"/>
            <p:cNvSpPr/>
            <p:nvPr/>
          </p:nvSpPr>
          <p:spPr>
            <a:xfrm>
              <a:off x="3679900" y="1238400"/>
              <a:ext cx="49550" cy="10350"/>
            </a:xfrm>
            <a:custGeom>
              <a:avLst/>
              <a:gdLst/>
              <a:ahLst/>
              <a:cxnLst/>
              <a:rect l="l" t="t" r="r" b="b"/>
              <a:pathLst>
                <a:path w="1982" h="414" extrusionOk="0">
                  <a:moveTo>
                    <a:pt x="118" y="0"/>
                  </a:moveTo>
                  <a:lnTo>
                    <a:pt x="36" y="260"/>
                  </a:lnTo>
                  <a:cubicBezTo>
                    <a:pt x="24" y="307"/>
                    <a:pt x="12" y="366"/>
                    <a:pt x="0" y="413"/>
                  </a:cubicBezTo>
                  <a:lnTo>
                    <a:pt x="1981" y="413"/>
                  </a:lnTo>
                  <a:lnTo>
                    <a:pt x="1580"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2"/>
            <p:cNvSpPr/>
            <p:nvPr/>
          </p:nvSpPr>
          <p:spPr>
            <a:xfrm>
              <a:off x="3697000" y="1212750"/>
              <a:ext cx="46875" cy="36000"/>
            </a:xfrm>
            <a:custGeom>
              <a:avLst/>
              <a:gdLst/>
              <a:ahLst/>
              <a:cxnLst/>
              <a:rect l="l" t="t" r="r" b="b"/>
              <a:pathLst>
                <a:path w="1875" h="1440" extrusionOk="0">
                  <a:moveTo>
                    <a:pt x="448" y="1"/>
                  </a:moveTo>
                  <a:cubicBezTo>
                    <a:pt x="283" y="12"/>
                    <a:pt x="130" y="48"/>
                    <a:pt x="0" y="130"/>
                  </a:cubicBezTo>
                  <a:lnTo>
                    <a:pt x="885" y="1026"/>
                  </a:lnTo>
                  <a:lnTo>
                    <a:pt x="1297" y="1439"/>
                  </a:lnTo>
                  <a:lnTo>
                    <a:pt x="1875" y="1439"/>
                  </a:lnTo>
                  <a:lnTo>
                    <a:pt x="448"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2"/>
            <p:cNvSpPr/>
            <p:nvPr/>
          </p:nvSpPr>
          <p:spPr>
            <a:xfrm>
              <a:off x="3678125" y="1248500"/>
              <a:ext cx="116175" cy="57725"/>
            </a:xfrm>
            <a:custGeom>
              <a:avLst/>
              <a:gdLst/>
              <a:ahLst/>
              <a:cxnLst/>
              <a:rect l="l" t="t" r="r" b="b"/>
              <a:pathLst>
                <a:path w="4647" h="2309" extrusionOk="0">
                  <a:moveTo>
                    <a:pt x="125" y="0"/>
                  </a:moveTo>
                  <a:cubicBezTo>
                    <a:pt x="107" y="0"/>
                    <a:pt x="89" y="3"/>
                    <a:pt x="71" y="9"/>
                  </a:cubicBezTo>
                  <a:cubicBezTo>
                    <a:pt x="1" y="481"/>
                    <a:pt x="284" y="941"/>
                    <a:pt x="744" y="1094"/>
                  </a:cubicBezTo>
                  <a:lnTo>
                    <a:pt x="2807" y="1754"/>
                  </a:lnTo>
                  <a:lnTo>
                    <a:pt x="4552" y="2308"/>
                  </a:lnTo>
                  <a:lnTo>
                    <a:pt x="4646" y="2013"/>
                  </a:lnTo>
                  <a:lnTo>
                    <a:pt x="2630" y="9"/>
                  </a:lnTo>
                  <a:lnTo>
                    <a:pt x="178" y="9"/>
                  </a:lnTo>
                  <a:cubicBezTo>
                    <a:pt x="160" y="3"/>
                    <a:pt x="142" y="0"/>
                    <a:pt x="125"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2"/>
            <p:cNvSpPr/>
            <p:nvPr/>
          </p:nvSpPr>
          <p:spPr>
            <a:xfrm>
              <a:off x="3708200" y="1212750"/>
              <a:ext cx="89625" cy="86400"/>
            </a:xfrm>
            <a:custGeom>
              <a:avLst/>
              <a:gdLst/>
              <a:ahLst/>
              <a:cxnLst/>
              <a:rect l="l" t="t" r="r" b="b"/>
              <a:pathLst>
                <a:path w="3585" h="3456" extrusionOk="0">
                  <a:moveTo>
                    <a:pt x="0" y="1"/>
                  </a:moveTo>
                  <a:lnTo>
                    <a:pt x="1427" y="1439"/>
                  </a:lnTo>
                  <a:lnTo>
                    <a:pt x="3443" y="3455"/>
                  </a:lnTo>
                  <a:lnTo>
                    <a:pt x="3585" y="3019"/>
                  </a:lnTo>
                  <a:lnTo>
                    <a:pt x="2394" y="708"/>
                  </a:lnTo>
                  <a:lnTo>
                    <a:pt x="330" y="48"/>
                  </a:lnTo>
                  <a:cubicBezTo>
                    <a:pt x="236" y="24"/>
                    <a:pt x="130" y="1"/>
                    <a:pt x="36" y="1"/>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2"/>
            <p:cNvSpPr/>
            <p:nvPr/>
          </p:nvSpPr>
          <p:spPr>
            <a:xfrm>
              <a:off x="3946350" y="1332425"/>
              <a:ext cx="36300" cy="22425"/>
            </a:xfrm>
            <a:custGeom>
              <a:avLst/>
              <a:gdLst/>
              <a:ahLst/>
              <a:cxnLst/>
              <a:rect l="l" t="t" r="r" b="b"/>
              <a:pathLst>
                <a:path w="1452" h="897" extrusionOk="0">
                  <a:moveTo>
                    <a:pt x="1" y="1"/>
                  </a:moveTo>
                  <a:lnTo>
                    <a:pt x="897" y="897"/>
                  </a:lnTo>
                  <a:cubicBezTo>
                    <a:pt x="1109" y="779"/>
                    <a:pt x="1274" y="578"/>
                    <a:pt x="1345" y="342"/>
                  </a:cubicBezTo>
                  <a:lnTo>
                    <a:pt x="1451"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2"/>
            <p:cNvSpPr/>
            <p:nvPr/>
          </p:nvSpPr>
          <p:spPr>
            <a:xfrm>
              <a:off x="3936050" y="1322100"/>
              <a:ext cx="49825" cy="10350"/>
            </a:xfrm>
            <a:custGeom>
              <a:avLst/>
              <a:gdLst/>
              <a:ahLst/>
              <a:cxnLst/>
              <a:rect l="l" t="t" r="r" b="b"/>
              <a:pathLst>
                <a:path w="1993" h="414" extrusionOk="0">
                  <a:moveTo>
                    <a:pt x="0" y="1"/>
                  </a:moveTo>
                  <a:lnTo>
                    <a:pt x="413" y="414"/>
                  </a:lnTo>
                  <a:lnTo>
                    <a:pt x="1863" y="414"/>
                  </a:lnTo>
                  <a:lnTo>
                    <a:pt x="1957" y="142"/>
                  </a:lnTo>
                  <a:cubicBezTo>
                    <a:pt x="1969" y="95"/>
                    <a:pt x="1981" y="48"/>
                    <a:pt x="1993"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3921600" y="1322100"/>
              <a:ext cx="47175" cy="36000"/>
            </a:xfrm>
            <a:custGeom>
              <a:avLst/>
              <a:gdLst/>
              <a:ahLst/>
              <a:cxnLst/>
              <a:rect l="l" t="t" r="r" b="b"/>
              <a:pathLst>
                <a:path w="1887" h="1440" extrusionOk="0">
                  <a:moveTo>
                    <a:pt x="1" y="1"/>
                  </a:moveTo>
                  <a:lnTo>
                    <a:pt x="1439" y="1439"/>
                  </a:lnTo>
                  <a:cubicBezTo>
                    <a:pt x="1592" y="1428"/>
                    <a:pt x="1745" y="1380"/>
                    <a:pt x="1887" y="1310"/>
                  </a:cubicBezTo>
                  <a:lnTo>
                    <a:pt x="991" y="414"/>
                  </a:lnTo>
                  <a:lnTo>
                    <a:pt x="578"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3871200" y="1264325"/>
              <a:ext cx="116450" cy="57800"/>
            </a:xfrm>
            <a:custGeom>
              <a:avLst/>
              <a:gdLst/>
              <a:ahLst/>
              <a:cxnLst/>
              <a:rect l="l" t="t" r="r" b="b"/>
              <a:pathLst>
                <a:path w="4658" h="2312" extrusionOk="0">
                  <a:moveTo>
                    <a:pt x="95" y="1"/>
                  </a:moveTo>
                  <a:lnTo>
                    <a:pt x="0" y="296"/>
                  </a:lnTo>
                  <a:lnTo>
                    <a:pt x="2017" y="2312"/>
                  </a:lnTo>
                  <a:lnTo>
                    <a:pt x="4587" y="2312"/>
                  </a:lnTo>
                  <a:cubicBezTo>
                    <a:pt x="4658" y="1840"/>
                    <a:pt x="4375" y="1369"/>
                    <a:pt x="3915" y="1227"/>
                  </a:cubicBezTo>
                  <a:lnTo>
                    <a:pt x="1851" y="567"/>
                  </a:lnTo>
                  <a:lnTo>
                    <a:pt x="95"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a:off x="3867950" y="1271700"/>
              <a:ext cx="89625" cy="86400"/>
            </a:xfrm>
            <a:custGeom>
              <a:avLst/>
              <a:gdLst/>
              <a:ahLst/>
              <a:cxnLst/>
              <a:rect l="l" t="t" r="r" b="b"/>
              <a:pathLst>
                <a:path w="3585" h="3456" extrusionOk="0">
                  <a:moveTo>
                    <a:pt x="130" y="1"/>
                  </a:moveTo>
                  <a:lnTo>
                    <a:pt x="1" y="437"/>
                  </a:lnTo>
                  <a:lnTo>
                    <a:pt x="1192" y="2748"/>
                  </a:lnTo>
                  <a:lnTo>
                    <a:pt x="3255" y="3408"/>
                  </a:lnTo>
                  <a:cubicBezTo>
                    <a:pt x="3349" y="3432"/>
                    <a:pt x="3443" y="3455"/>
                    <a:pt x="3550" y="3455"/>
                  </a:cubicBezTo>
                  <a:lnTo>
                    <a:pt x="3585" y="3455"/>
                  </a:lnTo>
                  <a:lnTo>
                    <a:pt x="2147" y="2017"/>
                  </a:lnTo>
                  <a:lnTo>
                    <a:pt x="130"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a:off x="3760375" y="1139350"/>
              <a:ext cx="25650" cy="32750"/>
            </a:xfrm>
            <a:custGeom>
              <a:avLst/>
              <a:gdLst/>
              <a:ahLst/>
              <a:cxnLst/>
              <a:rect l="l" t="t" r="r" b="b"/>
              <a:pathLst>
                <a:path w="1026" h="1310" extrusionOk="0">
                  <a:moveTo>
                    <a:pt x="755" y="1"/>
                  </a:moveTo>
                  <a:cubicBezTo>
                    <a:pt x="602" y="1"/>
                    <a:pt x="448" y="48"/>
                    <a:pt x="307" y="119"/>
                  </a:cubicBezTo>
                  <a:lnTo>
                    <a:pt x="0" y="272"/>
                  </a:lnTo>
                  <a:lnTo>
                    <a:pt x="1026" y="1310"/>
                  </a:lnTo>
                  <a:lnTo>
                    <a:pt x="1026" y="36"/>
                  </a:lnTo>
                  <a:cubicBezTo>
                    <a:pt x="943" y="24"/>
                    <a:pt x="849" y="1"/>
                    <a:pt x="767" y="1"/>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3785725" y="1140250"/>
              <a:ext cx="10325" cy="41875"/>
            </a:xfrm>
            <a:custGeom>
              <a:avLst/>
              <a:gdLst/>
              <a:ahLst/>
              <a:cxnLst/>
              <a:rect l="l" t="t" r="r" b="b"/>
              <a:pathLst>
                <a:path w="413" h="1675" extrusionOk="0">
                  <a:moveTo>
                    <a:pt x="0" y="0"/>
                  </a:moveTo>
                  <a:lnTo>
                    <a:pt x="0" y="1262"/>
                  </a:lnTo>
                  <a:lnTo>
                    <a:pt x="413" y="1675"/>
                  </a:lnTo>
                  <a:lnTo>
                    <a:pt x="413" y="224"/>
                  </a:lnTo>
                  <a:cubicBezTo>
                    <a:pt x="295" y="118"/>
                    <a:pt x="153" y="36"/>
                    <a:pt x="0" y="0"/>
                  </a:cubicBez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a:off x="3750650" y="1146150"/>
              <a:ext cx="45125" cy="50425"/>
            </a:xfrm>
            <a:custGeom>
              <a:avLst/>
              <a:gdLst/>
              <a:ahLst/>
              <a:cxnLst/>
              <a:rect l="l" t="t" r="r" b="b"/>
              <a:pathLst>
                <a:path w="1805" h="2017" extrusionOk="0">
                  <a:moveTo>
                    <a:pt x="366" y="0"/>
                  </a:moveTo>
                  <a:lnTo>
                    <a:pt x="370" y="4"/>
                  </a:lnTo>
                  <a:lnTo>
                    <a:pt x="377" y="0"/>
                  </a:lnTo>
                  <a:close/>
                  <a:moveTo>
                    <a:pt x="370" y="4"/>
                  </a:moveTo>
                  <a:lnTo>
                    <a:pt x="130" y="130"/>
                  </a:lnTo>
                  <a:cubicBezTo>
                    <a:pt x="83" y="153"/>
                    <a:pt x="36" y="177"/>
                    <a:pt x="0" y="212"/>
                  </a:cubicBezTo>
                  <a:cubicBezTo>
                    <a:pt x="24" y="236"/>
                    <a:pt x="59" y="259"/>
                    <a:pt x="83" y="283"/>
                  </a:cubicBezTo>
                  <a:lnTo>
                    <a:pt x="1804" y="2016"/>
                  </a:lnTo>
                  <a:lnTo>
                    <a:pt x="1804" y="1439"/>
                  </a:lnTo>
                  <a:lnTo>
                    <a:pt x="1403" y="1026"/>
                  </a:lnTo>
                  <a:lnTo>
                    <a:pt x="370" y="4"/>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2"/>
            <p:cNvSpPr/>
            <p:nvPr/>
          </p:nvSpPr>
          <p:spPr>
            <a:xfrm>
              <a:off x="3795750" y="1146150"/>
              <a:ext cx="30075" cy="74000"/>
            </a:xfrm>
            <a:custGeom>
              <a:avLst/>
              <a:gdLst/>
              <a:ahLst/>
              <a:cxnLst/>
              <a:rect l="l" t="t" r="r" b="b"/>
              <a:pathLst>
                <a:path w="1203" h="2960" extrusionOk="0">
                  <a:moveTo>
                    <a:pt x="0" y="0"/>
                  </a:moveTo>
                  <a:lnTo>
                    <a:pt x="0" y="2016"/>
                  </a:lnTo>
                  <a:lnTo>
                    <a:pt x="943" y="2959"/>
                  </a:lnTo>
                  <a:lnTo>
                    <a:pt x="1203" y="2181"/>
                  </a:lnTo>
                  <a:lnTo>
                    <a:pt x="212" y="271"/>
                  </a:lnTo>
                  <a:cubicBezTo>
                    <a:pt x="153" y="165"/>
                    <a:pt x="83" y="71"/>
                    <a:pt x="0" y="0"/>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2"/>
            <p:cNvSpPr/>
            <p:nvPr/>
          </p:nvSpPr>
          <p:spPr>
            <a:xfrm>
              <a:off x="3737700" y="1151450"/>
              <a:ext cx="81950" cy="136775"/>
            </a:xfrm>
            <a:custGeom>
              <a:avLst/>
              <a:gdLst/>
              <a:ahLst/>
              <a:cxnLst/>
              <a:rect l="l" t="t" r="r" b="b"/>
              <a:pathLst>
                <a:path w="3278" h="5471" extrusionOk="0">
                  <a:moveTo>
                    <a:pt x="506" y="0"/>
                  </a:moveTo>
                  <a:cubicBezTo>
                    <a:pt x="508" y="2"/>
                    <a:pt x="510" y="3"/>
                    <a:pt x="512" y="4"/>
                  </a:cubicBezTo>
                  <a:lnTo>
                    <a:pt x="512" y="4"/>
                  </a:lnTo>
                  <a:cubicBezTo>
                    <a:pt x="514" y="3"/>
                    <a:pt x="516" y="2"/>
                    <a:pt x="518" y="0"/>
                  </a:cubicBezTo>
                  <a:close/>
                  <a:moveTo>
                    <a:pt x="512" y="4"/>
                  </a:moveTo>
                  <a:cubicBezTo>
                    <a:pt x="128" y="288"/>
                    <a:pt x="0" y="804"/>
                    <a:pt x="223" y="1238"/>
                  </a:cubicBezTo>
                  <a:lnTo>
                    <a:pt x="1214" y="3160"/>
                  </a:lnTo>
                  <a:lnTo>
                    <a:pt x="2405" y="5471"/>
                  </a:lnTo>
                  <a:lnTo>
                    <a:pt x="3277" y="2747"/>
                  </a:lnTo>
                  <a:lnTo>
                    <a:pt x="2322" y="1804"/>
                  </a:lnTo>
                  <a:lnTo>
                    <a:pt x="589" y="71"/>
                  </a:lnTo>
                  <a:cubicBezTo>
                    <a:pt x="567" y="49"/>
                    <a:pt x="544" y="27"/>
                    <a:pt x="512" y="4"/>
                  </a:cubicBez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3879750" y="1408475"/>
              <a:ext cx="25675" cy="23025"/>
            </a:xfrm>
            <a:custGeom>
              <a:avLst/>
              <a:gdLst/>
              <a:ahLst/>
              <a:cxnLst/>
              <a:rect l="l" t="t" r="r" b="b"/>
              <a:pathLst>
                <a:path w="1027" h="921" extrusionOk="0">
                  <a:moveTo>
                    <a:pt x="378" y="0"/>
                  </a:moveTo>
                  <a:lnTo>
                    <a:pt x="0" y="12"/>
                  </a:lnTo>
                  <a:lnTo>
                    <a:pt x="0" y="885"/>
                  </a:lnTo>
                  <a:cubicBezTo>
                    <a:pt x="95" y="908"/>
                    <a:pt x="177" y="920"/>
                    <a:pt x="271" y="920"/>
                  </a:cubicBezTo>
                  <a:cubicBezTo>
                    <a:pt x="425" y="920"/>
                    <a:pt x="566" y="873"/>
                    <a:pt x="708" y="814"/>
                  </a:cubicBezTo>
                  <a:lnTo>
                    <a:pt x="1026" y="649"/>
                  </a:lnTo>
                  <a:lnTo>
                    <a:pt x="378"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3879750" y="1399050"/>
              <a:ext cx="9450" cy="9750"/>
            </a:xfrm>
            <a:custGeom>
              <a:avLst/>
              <a:gdLst/>
              <a:ahLst/>
              <a:cxnLst/>
              <a:rect l="l" t="t" r="r" b="b"/>
              <a:pathLst>
                <a:path w="378" h="390" extrusionOk="0">
                  <a:moveTo>
                    <a:pt x="0" y="0"/>
                  </a:moveTo>
                  <a:lnTo>
                    <a:pt x="0" y="389"/>
                  </a:lnTo>
                  <a:lnTo>
                    <a:pt x="378" y="377"/>
                  </a:lnTo>
                  <a:lnTo>
                    <a:pt x="0" y="0"/>
                  </a:lnTo>
                  <a:close/>
                </a:path>
              </a:pathLst>
            </a:custGeom>
            <a:solidFill>
              <a:srgbClr val="91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3869425" y="1388725"/>
              <a:ext cx="10350" cy="41875"/>
            </a:xfrm>
            <a:custGeom>
              <a:avLst/>
              <a:gdLst/>
              <a:ahLst/>
              <a:cxnLst/>
              <a:rect l="l" t="t" r="r" b="b"/>
              <a:pathLst>
                <a:path w="414" h="1675" extrusionOk="0">
                  <a:moveTo>
                    <a:pt x="1" y="0"/>
                  </a:moveTo>
                  <a:lnTo>
                    <a:pt x="1" y="1451"/>
                  </a:lnTo>
                  <a:cubicBezTo>
                    <a:pt x="119" y="1557"/>
                    <a:pt x="260" y="1628"/>
                    <a:pt x="413" y="1675"/>
                  </a:cubicBezTo>
                  <a:lnTo>
                    <a:pt x="413" y="413"/>
                  </a:lnTo>
                  <a:lnTo>
                    <a:pt x="1" y="0"/>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3869425" y="1374275"/>
              <a:ext cx="45425" cy="50425"/>
            </a:xfrm>
            <a:custGeom>
              <a:avLst/>
              <a:gdLst/>
              <a:ahLst/>
              <a:cxnLst/>
              <a:rect l="l" t="t" r="r" b="b"/>
              <a:pathLst>
                <a:path w="1817" h="2017" extrusionOk="0">
                  <a:moveTo>
                    <a:pt x="1" y="1"/>
                  </a:moveTo>
                  <a:lnTo>
                    <a:pt x="1" y="578"/>
                  </a:lnTo>
                  <a:lnTo>
                    <a:pt x="413" y="991"/>
                  </a:lnTo>
                  <a:lnTo>
                    <a:pt x="791" y="1368"/>
                  </a:lnTo>
                  <a:lnTo>
                    <a:pt x="1439" y="2017"/>
                  </a:lnTo>
                  <a:lnTo>
                    <a:pt x="1687" y="1887"/>
                  </a:lnTo>
                  <a:cubicBezTo>
                    <a:pt x="1734" y="1864"/>
                    <a:pt x="1781" y="1840"/>
                    <a:pt x="1816" y="1805"/>
                  </a:cubicBezTo>
                  <a:cubicBezTo>
                    <a:pt x="1793" y="1781"/>
                    <a:pt x="1757" y="1758"/>
                    <a:pt x="1734" y="1734"/>
                  </a:cubicBezTo>
                  <a:lnTo>
                    <a:pt x="1" y="1"/>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3839650" y="1350700"/>
              <a:ext cx="30100" cy="74000"/>
            </a:xfrm>
            <a:custGeom>
              <a:avLst/>
              <a:gdLst/>
              <a:ahLst/>
              <a:cxnLst/>
              <a:rect l="l" t="t" r="r" b="b"/>
              <a:pathLst>
                <a:path w="1204" h="2960" extrusionOk="0">
                  <a:moveTo>
                    <a:pt x="260" y="1"/>
                  </a:moveTo>
                  <a:lnTo>
                    <a:pt x="1" y="779"/>
                  </a:lnTo>
                  <a:lnTo>
                    <a:pt x="991" y="2689"/>
                  </a:lnTo>
                  <a:cubicBezTo>
                    <a:pt x="1050" y="2795"/>
                    <a:pt x="1121" y="2877"/>
                    <a:pt x="1203" y="2960"/>
                  </a:cubicBezTo>
                  <a:lnTo>
                    <a:pt x="1203" y="944"/>
                  </a:lnTo>
                  <a:lnTo>
                    <a:pt x="260"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3846150" y="1282600"/>
              <a:ext cx="81675" cy="136800"/>
            </a:xfrm>
            <a:custGeom>
              <a:avLst/>
              <a:gdLst/>
              <a:ahLst/>
              <a:cxnLst/>
              <a:rect l="l" t="t" r="r" b="b"/>
              <a:pathLst>
                <a:path w="3267" h="5472" extrusionOk="0">
                  <a:moveTo>
                    <a:pt x="873" y="1"/>
                  </a:moveTo>
                  <a:lnTo>
                    <a:pt x="0" y="2725"/>
                  </a:lnTo>
                  <a:lnTo>
                    <a:pt x="943" y="3668"/>
                  </a:lnTo>
                  <a:lnTo>
                    <a:pt x="2677" y="5401"/>
                  </a:lnTo>
                  <a:cubicBezTo>
                    <a:pt x="2700" y="5425"/>
                    <a:pt x="2724" y="5448"/>
                    <a:pt x="2747" y="5472"/>
                  </a:cubicBezTo>
                  <a:cubicBezTo>
                    <a:pt x="3148" y="5189"/>
                    <a:pt x="3266" y="4658"/>
                    <a:pt x="3042" y="4234"/>
                  </a:cubicBezTo>
                  <a:lnTo>
                    <a:pt x="2064" y="2312"/>
                  </a:lnTo>
                  <a:lnTo>
                    <a:pt x="873" y="1"/>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3763325" y="1135525"/>
              <a:ext cx="138850" cy="299800"/>
            </a:xfrm>
            <a:custGeom>
              <a:avLst/>
              <a:gdLst/>
              <a:ahLst/>
              <a:cxnLst/>
              <a:rect l="l" t="t" r="r" b="b"/>
              <a:pathLst>
                <a:path w="5554" h="11992" extrusionOk="0">
                  <a:moveTo>
                    <a:pt x="4657" y="1"/>
                  </a:moveTo>
                  <a:lnTo>
                    <a:pt x="4657" y="1451"/>
                  </a:lnTo>
                  <a:lnTo>
                    <a:pt x="5553" y="555"/>
                  </a:lnTo>
                  <a:cubicBezTo>
                    <a:pt x="5435" y="343"/>
                    <a:pt x="5235" y="177"/>
                    <a:pt x="4999" y="107"/>
                  </a:cubicBezTo>
                  <a:lnTo>
                    <a:pt x="4657" y="1"/>
                  </a:lnTo>
                  <a:close/>
                  <a:moveTo>
                    <a:pt x="495" y="10942"/>
                  </a:moveTo>
                  <a:lnTo>
                    <a:pt x="0" y="11437"/>
                  </a:lnTo>
                  <a:cubicBezTo>
                    <a:pt x="130" y="11649"/>
                    <a:pt x="318" y="11803"/>
                    <a:pt x="554" y="11885"/>
                  </a:cubicBezTo>
                  <a:lnTo>
                    <a:pt x="896" y="11991"/>
                  </a:lnTo>
                  <a:lnTo>
                    <a:pt x="896" y="10942"/>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3775700" y="1399050"/>
              <a:ext cx="10050" cy="10050"/>
            </a:xfrm>
            <a:custGeom>
              <a:avLst/>
              <a:gdLst/>
              <a:ahLst/>
              <a:cxnLst/>
              <a:rect l="l" t="t" r="r" b="b"/>
              <a:pathLst>
                <a:path w="402" h="402" extrusionOk="0">
                  <a:moveTo>
                    <a:pt x="401" y="0"/>
                  </a:moveTo>
                  <a:lnTo>
                    <a:pt x="0" y="401"/>
                  </a:lnTo>
                  <a:lnTo>
                    <a:pt x="401" y="401"/>
                  </a:lnTo>
                  <a:lnTo>
                    <a:pt x="401" y="0"/>
                  </a:lnTo>
                  <a:close/>
                </a:path>
              </a:pathLst>
            </a:custGeom>
            <a:solidFill>
              <a:srgbClr val="91B9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3785725" y="1132575"/>
              <a:ext cx="94050" cy="305700"/>
            </a:xfrm>
            <a:custGeom>
              <a:avLst/>
              <a:gdLst/>
              <a:ahLst/>
              <a:cxnLst/>
              <a:rect l="l" t="t" r="r" b="b"/>
              <a:pathLst>
                <a:path w="3762" h="12228" extrusionOk="0">
                  <a:moveTo>
                    <a:pt x="3349" y="1"/>
                  </a:moveTo>
                  <a:cubicBezTo>
                    <a:pt x="3352" y="1"/>
                    <a:pt x="3356" y="1"/>
                    <a:pt x="3360" y="1"/>
                  </a:cubicBezTo>
                  <a:lnTo>
                    <a:pt x="3360" y="1"/>
                  </a:lnTo>
                  <a:cubicBezTo>
                    <a:pt x="3360" y="1"/>
                    <a:pt x="3360" y="1"/>
                    <a:pt x="3360" y="1"/>
                  </a:cubicBezTo>
                  <a:close/>
                  <a:moveTo>
                    <a:pt x="3360" y="1"/>
                  </a:moveTo>
                  <a:cubicBezTo>
                    <a:pt x="3360" y="36"/>
                    <a:pt x="3360" y="72"/>
                    <a:pt x="3360" y="107"/>
                  </a:cubicBezTo>
                  <a:lnTo>
                    <a:pt x="3360" y="1982"/>
                  </a:lnTo>
                  <a:lnTo>
                    <a:pt x="3761" y="1569"/>
                  </a:lnTo>
                  <a:lnTo>
                    <a:pt x="3761" y="119"/>
                  </a:lnTo>
                  <a:lnTo>
                    <a:pt x="3502" y="36"/>
                  </a:lnTo>
                  <a:cubicBezTo>
                    <a:pt x="3459" y="14"/>
                    <a:pt x="3405" y="3"/>
                    <a:pt x="3360" y="1"/>
                  </a:cubicBezTo>
                  <a:close/>
                  <a:moveTo>
                    <a:pt x="401" y="10246"/>
                  </a:moveTo>
                  <a:lnTo>
                    <a:pt x="0" y="10659"/>
                  </a:lnTo>
                  <a:lnTo>
                    <a:pt x="0" y="12109"/>
                  </a:lnTo>
                  <a:lnTo>
                    <a:pt x="260" y="12192"/>
                  </a:lnTo>
                  <a:cubicBezTo>
                    <a:pt x="307" y="12215"/>
                    <a:pt x="354" y="12227"/>
                    <a:pt x="413" y="12227"/>
                  </a:cubicBezTo>
                  <a:cubicBezTo>
                    <a:pt x="401" y="12192"/>
                    <a:pt x="401" y="12157"/>
                    <a:pt x="413" y="12121"/>
                  </a:cubicBezTo>
                  <a:lnTo>
                    <a:pt x="413" y="10246"/>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3760075" y="1149375"/>
              <a:ext cx="145350" cy="272100"/>
            </a:xfrm>
            <a:custGeom>
              <a:avLst/>
              <a:gdLst/>
              <a:ahLst/>
              <a:cxnLst/>
              <a:rect l="l" t="t" r="r" b="b"/>
              <a:pathLst>
                <a:path w="5814" h="10884" extrusionOk="0">
                  <a:moveTo>
                    <a:pt x="5683" y="1"/>
                  </a:moveTo>
                  <a:lnTo>
                    <a:pt x="5683" y="13"/>
                  </a:lnTo>
                  <a:lnTo>
                    <a:pt x="4787" y="909"/>
                  </a:lnTo>
                  <a:lnTo>
                    <a:pt x="4375" y="1310"/>
                  </a:lnTo>
                  <a:lnTo>
                    <a:pt x="4375" y="1887"/>
                  </a:lnTo>
                  <a:lnTo>
                    <a:pt x="5813" y="461"/>
                  </a:lnTo>
                  <a:cubicBezTo>
                    <a:pt x="5801" y="296"/>
                    <a:pt x="5754" y="142"/>
                    <a:pt x="5683" y="1"/>
                  </a:cubicBezTo>
                  <a:close/>
                  <a:moveTo>
                    <a:pt x="1427" y="8997"/>
                  </a:moveTo>
                  <a:lnTo>
                    <a:pt x="0" y="10423"/>
                  </a:lnTo>
                  <a:cubicBezTo>
                    <a:pt x="0" y="10588"/>
                    <a:pt x="48" y="10742"/>
                    <a:pt x="130" y="10883"/>
                  </a:cubicBezTo>
                  <a:lnTo>
                    <a:pt x="625" y="10388"/>
                  </a:lnTo>
                  <a:lnTo>
                    <a:pt x="1026" y="9987"/>
                  </a:lnTo>
                  <a:lnTo>
                    <a:pt x="1427" y="9574"/>
                  </a:lnTo>
                  <a:lnTo>
                    <a:pt x="1427" y="8997"/>
                  </a:lnTo>
                  <a:close/>
                </a:path>
              </a:pathLst>
            </a:custGeom>
            <a:solidFill>
              <a:srgbClr val="FF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p:nvPr/>
          </p:nvSpPr>
          <p:spPr>
            <a:xfrm>
              <a:off x="3795750" y="1132000"/>
              <a:ext cx="74000" cy="306575"/>
            </a:xfrm>
            <a:custGeom>
              <a:avLst/>
              <a:gdLst/>
              <a:ahLst/>
              <a:cxnLst/>
              <a:rect l="l" t="t" r="r" b="b"/>
              <a:pathLst>
                <a:path w="2960" h="12263" extrusionOk="0">
                  <a:moveTo>
                    <a:pt x="2806" y="0"/>
                  </a:moveTo>
                  <a:cubicBezTo>
                    <a:pt x="2382" y="0"/>
                    <a:pt x="1993" y="283"/>
                    <a:pt x="1863" y="684"/>
                  </a:cubicBezTo>
                  <a:lnTo>
                    <a:pt x="1203" y="2747"/>
                  </a:lnTo>
                  <a:lnTo>
                    <a:pt x="955" y="3525"/>
                  </a:lnTo>
                  <a:lnTo>
                    <a:pt x="1486" y="4056"/>
                  </a:lnTo>
                  <a:lnTo>
                    <a:pt x="2959" y="2582"/>
                  </a:lnTo>
                  <a:lnTo>
                    <a:pt x="2959" y="130"/>
                  </a:lnTo>
                  <a:cubicBezTo>
                    <a:pt x="2959" y="94"/>
                    <a:pt x="2959" y="59"/>
                    <a:pt x="2959" y="24"/>
                  </a:cubicBezTo>
                  <a:cubicBezTo>
                    <a:pt x="2912" y="12"/>
                    <a:pt x="2865" y="12"/>
                    <a:pt x="2818" y="12"/>
                  </a:cubicBezTo>
                  <a:lnTo>
                    <a:pt x="2806" y="0"/>
                  </a:lnTo>
                  <a:close/>
                  <a:moveTo>
                    <a:pt x="1474" y="8218"/>
                  </a:moveTo>
                  <a:lnTo>
                    <a:pt x="0" y="9692"/>
                  </a:lnTo>
                  <a:lnTo>
                    <a:pt x="0" y="12144"/>
                  </a:lnTo>
                  <a:cubicBezTo>
                    <a:pt x="0" y="12180"/>
                    <a:pt x="0" y="12215"/>
                    <a:pt x="0" y="12250"/>
                  </a:cubicBezTo>
                  <a:cubicBezTo>
                    <a:pt x="47" y="12262"/>
                    <a:pt x="106" y="12262"/>
                    <a:pt x="153" y="12262"/>
                  </a:cubicBezTo>
                  <a:cubicBezTo>
                    <a:pt x="578" y="12262"/>
                    <a:pt x="955" y="11991"/>
                    <a:pt x="1085" y="11578"/>
                  </a:cubicBezTo>
                  <a:lnTo>
                    <a:pt x="1745" y="9515"/>
                  </a:lnTo>
                  <a:lnTo>
                    <a:pt x="1993" y="8749"/>
                  </a:lnTo>
                  <a:lnTo>
                    <a:pt x="1474" y="8218"/>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3760075" y="1160875"/>
              <a:ext cx="145350" cy="249400"/>
            </a:xfrm>
            <a:custGeom>
              <a:avLst/>
              <a:gdLst/>
              <a:ahLst/>
              <a:cxnLst/>
              <a:rect l="l" t="t" r="r" b="b"/>
              <a:pathLst>
                <a:path w="5814" h="9976" extrusionOk="0">
                  <a:moveTo>
                    <a:pt x="5813" y="1"/>
                  </a:moveTo>
                  <a:lnTo>
                    <a:pt x="4386" y="1427"/>
                  </a:lnTo>
                  <a:lnTo>
                    <a:pt x="2913" y="2901"/>
                  </a:lnTo>
                  <a:lnTo>
                    <a:pt x="3514" y="3514"/>
                  </a:lnTo>
                  <a:lnTo>
                    <a:pt x="4752" y="3514"/>
                  </a:lnTo>
                  <a:lnTo>
                    <a:pt x="5106" y="2394"/>
                  </a:lnTo>
                  <a:lnTo>
                    <a:pt x="5766" y="331"/>
                  </a:lnTo>
                  <a:cubicBezTo>
                    <a:pt x="5801" y="225"/>
                    <a:pt x="5813" y="107"/>
                    <a:pt x="5813" y="1"/>
                  </a:cubicBezTo>
                  <a:close/>
                  <a:moveTo>
                    <a:pt x="1073" y="6450"/>
                  </a:moveTo>
                  <a:lnTo>
                    <a:pt x="708" y="7570"/>
                  </a:lnTo>
                  <a:lnTo>
                    <a:pt x="48" y="9633"/>
                  </a:lnTo>
                  <a:cubicBezTo>
                    <a:pt x="12" y="9739"/>
                    <a:pt x="0" y="9857"/>
                    <a:pt x="0" y="9975"/>
                  </a:cubicBezTo>
                  <a:lnTo>
                    <a:pt x="1439" y="8549"/>
                  </a:lnTo>
                  <a:lnTo>
                    <a:pt x="2913" y="7075"/>
                  </a:lnTo>
                  <a:lnTo>
                    <a:pt x="2300" y="6462"/>
                  </a:lnTo>
                  <a:lnTo>
                    <a:pt x="2300" y="645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3786900" y="1248425"/>
              <a:ext cx="91975" cy="73700"/>
            </a:xfrm>
            <a:custGeom>
              <a:avLst/>
              <a:gdLst/>
              <a:ahLst/>
              <a:cxnLst/>
              <a:rect l="l" t="t" r="r" b="b"/>
              <a:pathLst>
                <a:path w="3679" h="2948" extrusionOk="0">
                  <a:moveTo>
                    <a:pt x="2441" y="0"/>
                  </a:moveTo>
                  <a:lnTo>
                    <a:pt x="3372" y="932"/>
                  </a:lnTo>
                  <a:lnTo>
                    <a:pt x="3467" y="637"/>
                  </a:lnTo>
                  <a:lnTo>
                    <a:pt x="3679" y="12"/>
                  </a:lnTo>
                  <a:lnTo>
                    <a:pt x="3679" y="0"/>
                  </a:lnTo>
                  <a:close/>
                  <a:moveTo>
                    <a:pt x="295" y="2016"/>
                  </a:moveTo>
                  <a:lnTo>
                    <a:pt x="295" y="2028"/>
                  </a:lnTo>
                  <a:lnTo>
                    <a:pt x="201" y="2323"/>
                  </a:lnTo>
                  <a:lnTo>
                    <a:pt x="0" y="2948"/>
                  </a:lnTo>
                  <a:lnTo>
                    <a:pt x="1227" y="2948"/>
                  </a:lnTo>
                  <a:lnTo>
                    <a:pt x="295" y="2016"/>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3794275" y="1220125"/>
              <a:ext cx="76950" cy="130600"/>
            </a:xfrm>
            <a:custGeom>
              <a:avLst/>
              <a:gdLst/>
              <a:ahLst/>
              <a:cxnLst/>
              <a:rect l="l" t="t" r="r" b="b"/>
              <a:pathLst>
                <a:path w="3078" h="5224" extrusionOk="0">
                  <a:moveTo>
                    <a:pt x="1014" y="0"/>
                  </a:moveTo>
                  <a:lnTo>
                    <a:pt x="142" y="2724"/>
                  </a:lnTo>
                  <a:lnTo>
                    <a:pt x="0" y="3160"/>
                  </a:lnTo>
                  <a:lnTo>
                    <a:pt x="932" y="4080"/>
                  </a:lnTo>
                  <a:lnTo>
                    <a:pt x="1545" y="4693"/>
                  </a:lnTo>
                  <a:lnTo>
                    <a:pt x="2075" y="5224"/>
                  </a:lnTo>
                  <a:lnTo>
                    <a:pt x="2948" y="2500"/>
                  </a:lnTo>
                  <a:lnTo>
                    <a:pt x="3077" y="2064"/>
                  </a:lnTo>
                  <a:lnTo>
                    <a:pt x="2158" y="1144"/>
                  </a:lnTo>
                  <a:lnTo>
                    <a:pt x="1545" y="531"/>
                  </a:lnTo>
                  <a:lnTo>
                    <a:pt x="1014" y="0"/>
                  </a:lnTo>
                  <a:close/>
                </a:path>
              </a:pathLst>
            </a:custGeom>
            <a:solidFill>
              <a:srgbClr val="FFA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3741325" y="1201875"/>
              <a:ext cx="182825" cy="166875"/>
            </a:xfrm>
            <a:custGeom>
              <a:avLst/>
              <a:gdLst/>
              <a:ahLst/>
              <a:cxnLst/>
              <a:rect l="l" t="t" r="r" b="b"/>
              <a:pathLst>
                <a:path w="7313" h="6675" extrusionOk="0">
                  <a:moveTo>
                    <a:pt x="4479" y="1"/>
                  </a:moveTo>
                  <a:cubicBezTo>
                    <a:pt x="4203" y="1"/>
                    <a:pt x="3930" y="152"/>
                    <a:pt x="3816" y="506"/>
                  </a:cubicBezTo>
                  <a:cubicBezTo>
                    <a:pt x="3759" y="697"/>
                    <a:pt x="3589" y="798"/>
                    <a:pt x="3417" y="798"/>
                  </a:cubicBezTo>
                  <a:cubicBezTo>
                    <a:pt x="3269" y="798"/>
                    <a:pt x="3119" y="723"/>
                    <a:pt x="3038" y="565"/>
                  </a:cubicBezTo>
                  <a:cubicBezTo>
                    <a:pt x="2898" y="277"/>
                    <a:pt x="2661" y="158"/>
                    <a:pt x="2423" y="158"/>
                  </a:cubicBezTo>
                  <a:cubicBezTo>
                    <a:pt x="1942" y="158"/>
                    <a:pt x="1456" y="649"/>
                    <a:pt x="1764" y="1226"/>
                  </a:cubicBezTo>
                  <a:cubicBezTo>
                    <a:pt x="1910" y="1516"/>
                    <a:pt x="1690" y="1834"/>
                    <a:pt x="1394" y="1834"/>
                  </a:cubicBezTo>
                  <a:cubicBezTo>
                    <a:pt x="1354" y="1834"/>
                    <a:pt x="1312" y="1828"/>
                    <a:pt x="1269" y="1815"/>
                  </a:cubicBezTo>
                  <a:cubicBezTo>
                    <a:pt x="1181" y="1787"/>
                    <a:pt x="1097" y="1774"/>
                    <a:pt x="1018" y="1774"/>
                  </a:cubicBezTo>
                  <a:cubicBezTo>
                    <a:pt x="278" y="1774"/>
                    <a:pt x="1" y="2915"/>
                    <a:pt x="821" y="3171"/>
                  </a:cubicBezTo>
                  <a:cubicBezTo>
                    <a:pt x="1187" y="3289"/>
                    <a:pt x="1222" y="3784"/>
                    <a:pt x="892" y="3949"/>
                  </a:cubicBezTo>
                  <a:cubicBezTo>
                    <a:pt x="538" y="4138"/>
                    <a:pt x="397" y="4562"/>
                    <a:pt x="574" y="4916"/>
                  </a:cubicBezTo>
                  <a:cubicBezTo>
                    <a:pt x="705" y="5163"/>
                    <a:pt x="952" y="5306"/>
                    <a:pt x="1209" y="5306"/>
                  </a:cubicBezTo>
                  <a:cubicBezTo>
                    <a:pt x="1320" y="5306"/>
                    <a:pt x="1434" y="5280"/>
                    <a:pt x="1540" y="5223"/>
                  </a:cubicBezTo>
                  <a:cubicBezTo>
                    <a:pt x="1602" y="5192"/>
                    <a:pt x="1665" y="5178"/>
                    <a:pt x="1727" y="5178"/>
                  </a:cubicBezTo>
                  <a:cubicBezTo>
                    <a:pt x="1994" y="5178"/>
                    <a:pt x="2226" y="5442"/>
                    <a:pt x="2130" y="5730"/>
                  </a:cubicBezTo>
                  <a:cubicBezTo>
                    <a:pt x="1948" y="6289"/>
                    <a:pt x="2399" y="6674"/>
                    <a:pt x="2840" y="6674"/>
                  </a:cubicBezTo>
                  <a:cubicBezTo>
                    <a:pt x="3114" y="6674"/>
                    <a:pt x="3385" y="6526"/>
                    <a:pt x="3498" y="6178"/>
                  </a:cubicBezTo>
                  <a:lnTo>
                    <a:pt x="3498" y="6166"/>
                  </a:lnTo>
                  <a:cubicBezTo>
                    <a:pt x="3562" y="5974"/>
                    <a:pt x="3733" y="5872"/>
                    <a:pt x="3903" y="5872"/>
                  </a:cubicBezTo>
                  <a:cubicBezTo>
                    <a:pt x="4047" y="5872"/>
                    <a:pt x="4188" y="5944"/>
                    <a:pt x="4264" y="6095"/>
                  </a:cubicBezTo>
                  <a:cubicBezTo>
                    <a:pt x="4396" y="6351"/>
                    <a:pt x="4649" y="6497"/>
                    <a:pt x="4911" y="6497"/>
                  </a:cubicBezTo>
                  <a:cubicBezTo>
                    <a:pt x="5023" y="6497"/>
                    <a:pt x="5136" y="6470"/>
                    <a:pt x="5243" y="6413"/>
                  </a:cubicBezTo>
                  <a:cubicBezTo>
                    <a:pt x="5584" y="6225"/>
                    <a:pt x="5726" y="5800"/>
                    <a:pt x="5537" y="5447"/>
                  </a:cubicBezTo>
                  <a:cubicBezTo>
                    <a:pt x="5392" y="5156"/>
                    <a:pt x="5621" y="4838"/>
                    <a:pt x="5919" y="4838"/>
                  </a:cubicBezTo>
                  <a:cubicBezTo>
                    <a:pt x="5960" y="4838"/>
                    <a:pt x="6002" y="4844"/>
                    <a:pt x="6044" y="4857"/>
                  </a:cubicBezTo>
                  <a:cubicBezTo>
                    <a:pt x="6132" y="4886"/>
                    <a:pt x="6216" y="4899"/>
                    <a:pt x="6295" y="4899"/>
                  </a:cubicBezTo>
                  <a:cubicBezTo>
                    <a:pt x="7026" y="4899"/>
                    <a:pt x="7312" y="3767"/>
                    <a:pt x="6492" y="3501"/>
                  </a:cubicBezTo>
                  <a:cubicBezTo>
                    <a:pt x="6139" y="3383"/>
                    <a:pt x="6091" y="2888"/>
                    <a:pt x="6433" y="2723"/>
                  </a:cubicBezTo>
                  <a:cubicBezTo>
                    <a:pt x="7168" y="2351"/>
                    <a:pt x="6795" y="1352"/>
                    <a:pt x="6135" y="1352"/>
                  </a:cubicBezTo>
                  <a:cubicBezTo>
                    <a:pt x="6022" y="1352"/>
                    <a:pt x="5900" y="1382"/>
                    <a:pt x="5773" y="1450"/>
                  </a:cubicBezTo>
                  <a:cubicBezTo>
                    <a:pt x="5711" y="1481"/>
                    <a:pt x="5648" y="1494"/>
                    <a:pt x="5588" y="1494"/>
                  </a:cubicBezTo>
                  <a:cubicBezTo>
                    <a:pt x="5323" y="1494"/>
                    <a:pt x="5097" y="1230"/>
                    <a:pt x="5184" y="943"/>
                  </a:cubicBezTo>
                  <a:cubicBezTo>
                    <a:pt x="5365" y="385"/>
                    <a:pt x="4918" y="1"/>
                    <a:pt x="4479"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3771875" y="1239875"/>
              <a:ext cx="106425" cy="91200"/>
            </a:xfrm>
            <a:custGeom>
              <a:avLst/>
              <a:gdLst/>
              <a:ahLst/>
              <a:cxnLst/>
              <a:rect l="l" t="t" r="r" b="b"/>
              <a:pathLst>
                <a:path w="4257" h="3648" extrusionOk="0">
                  <a:moveTo>
                    <a:pt x="2429" y="0"/>
                  </a:moveTo>
                  <a:cubicBezTo>
                    <a:pt x="814" y="12"/>
                    <a:pt x="0" y="1969"/>
                    <a:pt x="1155" y="3113"/>
                  </a:cubicBezTo>
                  <a:cubicBezTo>
                    <a:pt x="1525" y="3482"/>
                    <a:pt x="1979" y="3648"/>
                    <a:pt x="2425" y="3648"/>
                  </a:cubicBezTo>
                  <a:cubicBezTo>
                    <a:pt x="3359" y="3648"/>
                    <a:pt x="4256" y="2921"/>
                    <a:pt x="4256" y="1828"/>
                  </a:cubicBezTo>
                  <a:cubicBezTo>
                    <a:pt x="4256" y="814"/>
                    <a:pt x="3443" y="0"/>
                    <a:pt x="2429"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4136775" y="1233975"/>
              <a:ext cx="158025" cy="103200"/>
            </a:xfrm>
            <a:custGeom>
              <a:avLst/>
              <a:gdLst/>
              <a:ahLst/>
              <a:cxnLst/>
              <a:rect l="l" t="t" r="r" b="b"/>
              <a:pathLst>
                <a:path w="6321" h="4128" extrusionOk="0">
                  <a:moveTo>
                    <a:pt x="2064" y="1"/>
                  </a:moveTo>
                  <a:cubicBezTo>
                    <a:pt x="932" y="1"/>
                    <a:pt x="0" y="920"/>
                    <a:pt x="0" y="2064"/>
                  </a:cubicBezTo>
                  <a:cubicBezTo>
                    <a:pt x="0" y="3196"/>
                    <a:pt x="932" y="4127"/>
                    <a:pt x="2064" y="4127"/>
                  </a:cubicBezTo>
                  <a:cubicBezTo>
                    <a:pt x="3054" y="4127"/>
                    <a:pt x="5589" y="2571"/>
                    <a:pt x="6249" y="2158"/>
                  </a:cubicBezTo>
                  <a:cubicBezTo>
                    <a:pt x="6320" y="2111"/>
                    <a:pt x="6320" y="2005"/>
                    <a:pt x="6249" y="1958"/>
                  </a:cubicBezTo>
                  <a:cubicBezTo>
                    <a:pt x="5589" y="1545"/>
                    <a:pt x="3054" y="1"/>
                    <a:pt x="206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3377175" y="1233675"/>
              <a:ext cx="158025" cy="103200"/>
            </a:xfrm>
            <a:custGeom>
              <a:avLst/>
              <a:gdLst/>
              <a:ahLst/>
              <a:cxnLst/>
              <a:rect l="l" t="t" r="r" b="b"/>
              <a:pathLst>
                <a:path w="6321" h="4128" extrusionOk="0">
                  <a:moveTo>
                    <a:pt x="4257" y="1"/>
                  </a:moveTo>
                  <a:cubicBezTo>
                    <a:pt x="3267" y="1"/>
                    <a:pt x="744" y="1557"/>
                    <a:pt x="83" y="1970"/>
                  </a:cubicBezTo>
                  <a:cubicBezTo>
                    <a:pt x="1" y="2017"/>
                    <a:pt x="1" y="2123"/>
                    <a:pt x="83" y="2170"/>
                  </a:cubicBezTo>
                  <a:cubicBezTo>
                    <a:pt x="744" y="2583"/>
                    <a:pt x="3267" y="4127"/>
                    <a:pt x="4257" y="4127"/>
                  </a:cubicBezTo>
                  <a:cubicBezTo>
                    <a:pt x="5401" y="4127"/>
                    <a:pt x="6320" y="3208"/>
                    <a:pt x="6320" y="2064"/>
                  </a:cubicBezTo>
                  <a:cubicBezTo>
                    <a:pt x="6320" y="932"/>
                    <a:pt x="5401" y="1"/>
                    <a:pt x="425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4007975" y="1018975"/>
              <a:ext cx="98425" cy="94550"/>
            </a:xfrm>
            <a:custGeom>
              <a:avLst/>
              <a:gdLst/>
              <a:ahLst/>
              <a:cxnLst/>
              <a:rect l="l" t="t" r="r" b="b"/>
              <a:pathLst>
                <a:path w="3937" h="3782" extrusionOk="0">
                  <a:moveTo>
                    <a:pt x="3847" y="0"/>
                  </a:moveTo>
                  <a:cubicBezTo>
                    <a:pt x="3838" y="0"/>
                    <a:pt x="3829" y="2"/>
                    <a:pt x="3820" y="5"/>
                  </a:cubicBezTo>
                  <a:cubicBezTo>
                    <a:pt x="3254" y="135"/>
                    <a:pt x="1108" y="642"/>
                    <a:pt x="590" y="1161"/>
                  </a:cubicBezTo>
                  <a:cubicBezTo>
                    <a:pt x="0" y="1762"/>
                    <a:pt x="0" y="2729"/>
                    <a:pt x="590" y="3330"/>
                  </a:cubicBezTo>
                  <a:cubicBezTo>
                    <a:pt x="890" y="3631"/>
                    <a:pt x="1282" y="3781"/>
                    <a:pt x="1674" y="3781"/>
                  </a:cubicBezTo>
                  <a:cubicBezTo>
                    <a:pt x="2066" y="3781"/>
                    <a:pt x="2458" y="3631"/>
                    <a:pt x="2759" y="3330"/>
                  </a:cubicBezTo>
                  <a:cubicBezTo>
                    <a:pt x="3278" y="2812"/>
                    <a:pt x="3797" y="666"/>
                    <a:pt x="3926" y="112"/>
                  </a:cubicBezTo>
                  <a:cubicBezTo>
                    <a:pt x="3936" y="52"/>
                    <a:pt x="3895" y="0"/>
                    <a:pt x="3847"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3565550" y="1464075"/>
              <a:ext cx="99350" cy="95075"/>
            </a:xfrm>
            <a:custGeom>
              <a:avLst/>
              <a:gdLst/>
              <a:ahLst/>
              <a:cxnLst/>
              <a:rect l="l" t="t" r="r" b="b"/>
              <a:pathLst>
                <a:path w="3974" h="3803" extrusionOk="0">
                  <a:moveTo>
                    <a:pt x="2288" y="0"/>
                  </a:moveTo>
                  <a:cubicBezTo>
                    <a:pt x="1886" y="0"/>
                    <a:pt x="1484" y="160"/>
                    <a:pt x="1179" y="476"/>
                  </a:cubicBezTo>
                  <a:cubicBezTo>
                    <a:pt x="660" y="995"/>
                    <a:pt x="153" y="3129"/>
                    <a:pt x="12" y="3695"/>
                  </a:cubicBezTo>
                  <a:cubicBezTo>
                    <a:pt x="1" y="3749"/>
                    <a:pt x="49" y="3803"/>
                    <a:pt x="102" y="3803"/>
                  </a:cubicBezTo>
                  <a:cubicBezTo>
                    <a:pt x="107" y="3803"/>
                    <a:pt x="113" y="3802"/>
                    <a:pt x="118" y="3801"/>
                  </a:cubicBezTo>
                  <a:cubicBezTo>
                    <a:pt x="684" y="3672"/>
                    <a:pt x="2829" y="3153"/>
                    <a:pt x="3348" y="2634"/>
                  </a:cubicBezTo>
                  <a:cubicBezTo>
                    <a:pt x="3961" y="2045"/>
                    <a:pt x="3973" y="1054"/>
                    <a:pt x="3372" y="453"/>
                  </a:cubicBezTo>
                  <a:cubicBezTo>
                    <a:pt x="3070" y="151"/>
                    <a:pt x="2679" y="0"/>
                    <a:pt x="2288"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4007975" y="1464625"/>
              <a:ext cx="98450" cy="94525"/>
            </a:xfrm>
            <a:custGeom>
              <a:avLst/>
              <a:gdLst/>
              <a:ahLst/>
              <a:cxnLst/>
              <a:rect l="l" t="t" r="r" b="b"/>
              <a:pathLst>
                <a:path w="3938" h="3781" extrusionOk="0">
                  <a:moveTo>
                    <a:pt x="1674" y="0"/>
                  </a:moveTo>
                  <a:cubicBezTo>
                    <a:pt x="1282" y="0"/>
                    <a:pt x="890" y="148"/>
                    <a:pt x="590" y="443"/>
                  </a:cubicBezTo>
                  <a:cubicBezTo>
                    <a:pt x="0" y="1044"/>
                    <a:pt x="0" y="2011"/>
                    <a:pt x="590" y="2612"/>
                  </a:cubicBezTo>
                  <a:cubicBezTo>
                    <a:pt x="1108" y="3131"/>
                    <a:pt x="3254" y="3650"/>
                    <a:pt x="3820" y="3779"/>
                  </a:cubicBezTo>
                  <a:cubicBezTo>
                    <a:pt x="3825" y="3780"/>
                    <a:pt x="3830" y="3781"/>
                    <a:pt x="3836" y="3781"/>
                  </a:cubicBezTo>
                  <a:cubicBezTo>
                    <a:pt x="3889" y="3781"/>
                    <a:pt x="3937" y="3727"/>
                    <a:pt x="3926" y="3673"/>
                  </a:cubicBezTo>
                  <a:cubicBezTo>
                    <a:pt x="3797" y="3107"/>
                    <a:pt x="3278" y="961"/>
                    <a:pt x="2759" y="443"/>
                  </a:cubicBezTo>
                  <a:cubicBezTo>
                    <a:pt x="2458" y="148"/>
                    <a:pt x="2066" y="0"/>
                    <a:pt x="1674"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3565575" y="1018975"/>
              <a:ext cx="99325" cy="95050"/>
            </a:xfrm>
            <a:custGeom>
              <a:avLst/>
              <a:gdLst/>
              <a:ahLst/>
              <a:cxnLst/>
              <a:rect l="l" t="t" r="r" b="b"/>
              <a:pathLst>
                <a:path w="3973" h="3802" extrusionOk="0">
                  <a:moveTo>
                    <a:pt x="90" y="0"/>
                  </a:moveTo>
                  <a:cubicBezTo>
                    <a:pt x="41" y="0"/>
                    <a:pt x="1" y="52"/>
                    <a:pt x="11" y="112"/>
                  </a:cubicBezTo>
                  <a:cubicBezTo>
                    <a:pt x="140" y="666"/>
                    <a:pt x="659" y="2812"/>
                    <a:pt x="1178" y="3330"/>
                  </a:cubicBezTo>
                  <a:cubicBezTo>
                    <a:pt x="1481" y="3646"/>
                    <a:pt x="1881" y="3802"/>
                    <a:pt x="2281" y="3802"/>
                  </a:cubicBezTo>
                  <a:cubicBezTo>
                    <a:pt x="2674" y="3802"/>
                    <a:pt x="3067" y="3652"/>
                    <a:pt x="3371" y="3354"/>
                  </a:cubicBezTo>
                  <a:cubicBezTo>
                    <a:pt x="3972" y="2753"/>
                    <a:pt x="3960" y="1762"/>
                    <a:pt x="3347" y="1161"/>
                  </a:cubicBezTo>
                  <a:cubicBezTo>
                    <a:pt x="2828" y="642"/>
                    <a:pt x="683" y="135"/>
                    <a:pt x="117" y="5"/>
                  </a:cubicBezTo>
                  <a:cubicBezTo>
                    <a:pt x="108" y="2"/>
                    <a:pt x="99" y="0"/>
                    <a:pt x="90"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1276450" y="1383725"/>
              <a:ext cx="104650" cy="74575"/>
            </a:xfrm>
            <a:custGeom>
              <a:avLst/>
              <a:gdLst/>
              <a:ahLst/>
              <a:cxnLst/>
              <a:rect l="l" t="t" r="r" b="b"/>
              <a:pathLst>
                <a:path w="4186" h="2983" extrusionOk="0">
                  <a:moveTo>
                    <a:pt x="12" y="2971"/>
                  </a:moveTo>
                  <a:lnTo>
                    <a:pt x="0" y="2983"/>
                  </a:lnTo>
                  <a:lnTo>
                    <a:pt x="24" y="2983"/>
                  </a:lnTo>
                  <a:lnTo>
                    <a:pt x="12" y="2971"/>
                  </a:lnTo>
                  <a:close/>
                  <a:moveTo>
                    <a:pt x="2476" y="0"/>
                  </a:moveTo>
                  <a:cubicBezTo>
                    <a:pt x="2217" y="0"/>
                    <a:pt x="1969" y="83"/>
                    <a:pt x="1757" y="236"/>
                  </a:cubicBezTo>
                  <a:cubicBezTo>
                    <a:pt x="1297" y="554"/>
                    <a:pt x="413" y="2217"/>
                    <a:pt x="106" y="2783"/>
                  </a:cubicBezTo>
                  <a:lnTo>
                    <a:pt x="47" y="2983"/>
                  </a:lnTo>
                  <a:cubicBezTo>
                    <a:pt x="354" y="2936"/>
                    <a:pt x="2665" y="2641"/>
                    <a:pt x="3195" y="2264"/>
                  </a:cubicBezTo>
                  <a:cubicBezTo>
                    <a:pt x="4186" y="1568"/>
                    <a:pt x="3691" y="0"/>
                    <a:pt x="24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1232825" y="1353050"/>
              <a:ext cx="66050" cy="105550"/>
            </a:xfrm>
            <a:custGeom>
              <a:avLst/>
              <a:gdLst/>
              <a:ahLst/>
              <a:cxnLst/>
              <a:rect l="l" t="t" r="r" b="b"/>
              <a:pathLst>
                <a:path w="2642" h="4222" extrusionOk="0">
                  <a:moveTo>
                    <a:pt x="1333" y="1"/>
                  </a:moveTo>
                  <a:cubicBezTo>
                    <a:pt x="1274" y="1"/>
                    <a:pt x="1203" y="13"/>
                    <a:pt x="1144" y="13"/>
                  </a:cubicBezTo>
                  <a:cubicBezTo>
                    <a:pt x="460" y="119"/>
                    <a:pt x="0" y="755"/>
                    <a:pt x="95" y="1439"/>
                  </a:cubicBezTo>
                  <a:cubicBezTo>
                    <a:pt x="189" y="2076"/>
                    <a:pt x="1568" y="3951"/>
                    <a:pt x="1757" y="4198"/>
                  </a:cubicBezTo>
                  <a:cubicBezTo>
                    <a:pt x="1769" y="4175"/>
                    <a:pt x="1804" y="4104"/>
                    <a:pt x="1851" y="4021"/>
                  </a:cubicBezTo>
                  <a:cubicBezTo>
                    <a:pt x="2064" y="3408"/>
                    <a:pt x="2641" y="1628"/>
                    <a:pt x="2559" y="1074"/>
                  </a:cubicBezTo>
                  <a:cubicBezTo>
                    <a:pt x="2476" y="461"/>
                    <a:pt x="1946" y="13"/>
                    <a:pt x="1333" y="13"/>
                  </a:cubicBezTo>
                  <a:lnTo>
                    <a:pt x="1333" y="1"/>
                  </a:lnTo>
                  <a:close/>
                  <a:moveTo>
                    <a:pt x="1769" y="4210"/>
                  </a:moveTo>
                  <a:lnTo>
                    <a:pt x="1781" y="4222"/>
                  </a:lnTo>
                  <a:lnTo>
                    <a:pt x="1781" y="42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1276750" y="1453275"/>
              <a:ext cx="2375" cy="5025"/>
            </a:xfrm>
            <a:custGeom>
              <a:avLst/>
              <a:gdLst/>
              <a:ahLst/>
              <a:cxnLst/>
              <a:rect l="l" t="t" r="r" b="b"/>
              <a:pathLst>
                <a:path w="95" h="201" extrusionOk="0">
                  <a:moveTo>
                    <a:pt x="94" y="1"/>
                  </a:moveTo>
                  <a:cubicBezTo>
                    <a:pt x="47" y="95"/>
                    <a:pt x="12" y="154"/>
                    <a:pt x="0" y="189"/>
                  </a:cubicBezTo>
                  <a:lnTo>
                    <a:pt x="12" y="201"/>
                  </a:lnTo>
                  <a:lnTo>
                    <a:pt x="24" y="201"/>
                  </a:lnTo>
                  <a:lnTo>
                    <a:pt x="94" y="12"/>
                  </a:lnTo>
                  <a:lnTo>
                    <a:pt x="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1270250" y="1290850"/>
              <a:ext cx="118225" cy="167750"/>
            </a:xfrm>
            <a:custGeom>
              <a:avLst/>
              <a:gdLst/>
              <a:ahLst/>
              <a:cxnLst/>
              <a:rect l="l" t="t" r="r" b="b"/>
              <a:pathLst>
                <a:path w="4729" h="6710" extrusionOk="0">
                  <a:moveTo>
                    <a:pt x="2371" y="1"/>
                  </a:moveTo>
                  <a:cubicBezTo>
                    <a:pt x="1558" y="1"/>
                    <a:pt x="785" y="476"/>
                    <a:pt x="449" y="1263"/>
                  </a:cubicBezTo>
                  <a:cubicBezTo>
                    <a:pt x="1" y="2324"/>
                    <a:pt x="390" y="6710"/>
                    <a:pt x="390" y="6710"/>
                  </a:cubicBezTo>
                  <a:cubicBezTo>
                    <a:pt x="390" y="6710"/>
                    <a:pt x="3821" y="3963"/>
                    <a:pt x="4281" y="2902"/>
                  </a:cubicBezTo>
                  <a:cubicBezTo>
                    <a:pt x="4729" y="1840"/>
                    <a:pt x="4245" y="614"/>
                    <a:pt x="3184" y="166"/>
                  </a:cubicBezTo>
                  <a:cubicBezTo>
                    <a:pt x="2918" y="54"/>
                    <a:pt x="2642" y="1"/>
                    <a:pt x="2371"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1171225" y="1458875"/>
              <a:ext cx="118225" cy="167625"/>
            </a:xfrm>
            <a:custGeom>
              <a:avLst/>
              <a:gdLst/>
              <a:ahLst/>
              <a:cxnLst/>
              <a:rect l="l" t="t" r="r" b="b"/>
              <a:pathLst>
                <a:path w="4729" h="6705" extrusionOk="0">
                  <a:moveTo>
                    <a:pt x="4339" y="1"/>
                  </a:moveTo>
                  <a:cubicBezTo>
                    <a:pt x="4339" y="1"/>
                    <a:pt x="908" y="2748"/>
                    <a:pt x="448" y="3809"/>
                  </a:cubicBezTo>
                  <a:cubicBezTo>
                    <a:pt x="0" y="4870"/>
                    <a:pt x="495" y="6084"/>
                    <a:pt x="1545" y="6532"/>
                  </a:cubicBezTo>
                  <a:cubicBezTo>
                    <a:pt x="1815" y="6649"/>
                    <a:pt x="2094" y="6704"/>
                    <a:pt x="2369" y="6704"/>
                  </a:cubicBezTo>
                  <a:cubicBezTo>
                    <a:pt x="3175" y="6704"/>
                    <a:pt x="3937" y="6230"/>
                    <a:pt x="4280" y="5448"/>
                  </a:cubicBezTo>
                  <a:cubicBezTo>
                    <a:pt x="4728" y="4387"/>
                    <a:pt x="4339" y="1"/>
                    <a:pt x="4339"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1279975" y="1359675"/>
              <a:ext cx="175700" cy="104775"/>
            </a:xfrm>
            <a:custGeom>
              <a:avLst/>
              <a:gdLst/>
              <a:ahLst/>
              <a:cxnLst/>
              <a:rect l="l" t="t" r="r" b="b"/>
              <a:pathLst>
                <a:path w="7028" h="4191" extrusionOk="0">
                  <a:moveTo>
                    <a:pt x="4664" y="0"/>
                  </a:moveTo>
                  <a:cubicBezTo>
                    <a:pt x="4407" y="0"/>
                    <a:pt x="4146" y="48"/>
                    <a:pt x="3892" y="149"/>
                  </a:cubicBezTo>
                  <a:cubicBezTo>
                    <a:pt x="2830" y="585"/>
                    <a:pt x="1" y="3957"/>
                    <a:pt x="1" y="3957"/>
                  </a:cubicBezTo>
                  <a:cubicBezTo>
                    <a:pt x="1" y="3957"/>
                    <a:pt x="2113" y="4190"/>
                    <a:pt x="3762" y="4190"/>
                  </a:cubicBezTo>
                  <a:cubicBezTo>
                    <a:pt x="4486" y="4190"/>
                    <a:pt x="5121" y="4145"/>
                    <a:pt x="5448" y="4016"/>
                  </a:cubicBezTo>
                  <a:cubicBezTo>
                    <a:pt x="6509" y="3579"/>
                    <a:pt x="7028" y="2377"/>
                    <a:pt x="6592" y="1304"/>
                  </a:cubicBezTo>
                  <a:cubicBezTo>
                    <a:pt x="6268" y="494"/>
                    <a:pt x="5491" y="0"/>
                    <a:pt x="4664"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1103125" y="1453050"/>
              <a:ext cx="176575" cy="104825"/>
            </a:xfrm>
            <a:custGeom>
              <a:avLst/>
              <a:gdLst/>
              <a:ahLst/>
              <a:cxnLst/>
              <a:rect l="l" t="t" r="r" b="b"/>
              <a:pathLst>
                <a:path w="7063" h="4193" extrusionOk="0">
                  <a:moveTo>
                    <a:pt x="3302" y="0"/>
                  </a:moveTo>
                  <a:cubicBezTo>
                    <a:pt x="2578" y="0"/>
                    <a:pt x="1943" y="45"/>
                    <a:pt x="1616" y="175"/>
                  </a:cubicBezTo>
                  <a:cubicBezTo>
                    <a:pt x="531" y="587"/>
                    <a:pt x="1" y="1813"/>
                    <a:pt x="437" y="2886"/>
                  </a:cubicBezTo>
                  <a:cubicBezTo>
                    <a:pt x="757" y="3704"/>
                    <a:pt x="1538" y="4193"/>
                    <a:pt x="2363" y="4193"/>
                  </a:cubicBezTo>
                  <a:cubicBezTo>
                    <a:pt x="2633" y="4193"/>
                    <a:pt x="2908" y="4141"/>
                    <a:pt x="3172" y="4030"/>
                  </a:cubicBezTo>
                  <a:cubicBezTo>
                    <a:pt x="4233" y="3606"/>
                    <a:pt x="7063" y="234"/>
                    <a:pt x="7063" y="234"/>
                  </a:cubicBezTo>
                  <a:cubicBezTo>
                    <a:pt x="7063" y="234"/>
                    <a:pt x="4951" y="0"/>
                    <a:pt x="3302"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1279975" y="1454950"/>
              <a:ext cx="176000" cy="105900"/>
            </a:xfrm>
            <a:custGeom>
              <a:avLst/>
              <a:gdLst/>
              <a:ahLst/>
              <a:cxnLst/>
              <a:rect l="l" t="t" r="r" b="b"/>
              <a:pathLst>
                <a:path w="7040" h="4236" extrusionOk="0">
                  <a:moveTo>
                    <a:pt x="3326" y="1"/>
                  </a:moveTo>
                  <a:cubicBezTo>
                    <a:pt x="1767" y="1"/>
                    <a:pt x="1" y="158"/>
                    <a:pt x="1" y="158"/>
                  </a:cubicBezTo>
                  <a:cubicBezTo>
                    <a:pt x="1" y="158"/>
                    <a:pt x="2748" y="3589"/>
                    <a:pt x="3809" y="4048"/>
                  </a:cubicBezTo>
                  <a:cubicBezTo>
                    <a:pt x="4088" y="4176"/>
                    <a:pt x="4380" y="4236"/>
                    <a:pt x="4668" y="4236"/>
                  </a:cubicBezTo>
                  <a:cubicBezTo>
                    <a:pt x="5473" y="4236"/>
                    <a:pt x="6241" y="3763"/>
                    <a:pt x="6580" y="2964"/>
                  </a:cubicBezTo>
                  <a:cubicBezTo>
                    <a:pt x="7040" y="1891"/>
                    <a:pt x="6521" y="653"/>
                    <a:pt x="5436" y="217"/>
                  </a:cubicBezTo>
                  <a:cubicBezTo>
                    <a:pt x="5053" y="53"/>
                    <a:pt x="4224" y="1"/>
                    <a:pt x="3326"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1104900" y="1357150"/>
              <a:ext cx="174800" cy="105375"/>
            </a:xfrm>
            <a:custGeom>
              <a:avLst/>
              <a:gdLst/>
              <a:ahLst/>
              <a:cxnLst/>
              <a:rect l="l" t="t" r="r" b="b"/>
              <a:pathLst>
                <a:path w="6992" h="4215" extrusionOk="0">
                  <a:moveTo>
                    <a:pt x="2363" y="0"/>
                  </a:moveTo>
                  <a:cubicBezTo>
                    <a:pt x="1553" y="0"/>
                    <a:pt x="783" y="470"/>
                    <a:pt x="448" y="1263"/>
                  </a:cubicBezTo>
                  <a:cubicBezTo>
                    <a:pt x="0" y="2325"/>
                    <a:pt x="495" y="3551"/>
                    <a:pt x="1545" y="3999"/>
                  </a:cubicBezTo>
                  <a:cubicBezTo>
                    <a:pt x="1933" y="4163"/>
                    <a:pt x="2764" y="4214"/>
                    <a:pt x="3664" y="4214"/>
                  </a:cubicBezTo>
                  <a:cubicBezTo>
                    <a:pt x="5226" y="4214"/>
                    <a:pt x="6992" y="4058"/>
                    <a:pt x="6992" y="4058"/>
                  </a:cubicBezTo>
                  <a:cubicBezTo>
                    <a:pt x="6992" y="4058"/>
                    <a:pt x="4245" y="627"/>
                    <a:pt x="3184" y="179"/>
                  </a:cubicBezTo>
                  <a:lnTo>
                    <a:pt x="3184" y="167"/>
                  </a:lnTo>
                  <a:cubicBezTo>
                    <a:pt x="2916" y="54"/>
                    <a:pt x="2637" y="0"/>
                    <a:pt x="2363"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1267900" y="1458875"/>
              <a:ext cx="117625" cy="168800"/>
            </a:xfrm>
            <a:custGeom>
              <a:avLst/>
              <a:gdLst/>
              <a:ahLst/>
              <a:cxnLst/>
              <a:rect l="l" t="t" r="r" b="b"/>
              <a:pathLst>
                <a:path w="4705" h="6752" extrusionOk="0">
                  <a:moveTo>
                    <a:pt x="484" y="1"/>
                  </a:moveTo>
                  <a:cubicBezTo>
                    <a:pt x="484" y="1"/>
                    <a:pt x="0" y="4375"/>
                    <a:pt x="425" y="5448"/>
                  </a:cubicBezTo>
                  <a:cubicBezTo>
                    <a:pt x="749" y="6257"/>
                    <a:pt x="1533" y="6751"/>
                    <a:pt x="2357" y="6751"/>
                  </a:cubicBezTo>
                  <a:cubicBezTo>
                    <a:pt x="2613" y="6751"/>
                    <a:pt x="2873" y="6704"/>
                    <a:pt x="3125" y="6603"/>
                  </a:cubicBezTo>
                  <a:cubicBezTo>
                    <a:pt x="4198" y="6167"/>
                    <a:pt x="4705" y="4964"/>
                    <a:pt x="4280" y="3891"/>
                  </a:cubicBezTo>
                  <a:cubicBezTo>
                    <a:pt x="3856" y="2830"/>
                    <a:pt x="484" y="1"/>
                    <a:pt x="484"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1173875" y="1289825"/>
              <a:ext cx="117925" cy="168775"/>
            </a:xfrm>
            <a:custGeom>
              <a:avLst/>
              <a:gdLst/>
              <a:ahLst/>
              <a:cxnLst/>
              <a:rect l="l" t="t" r="r" b="b"/>
              <a:pathLst>
                <a:path w="4717" h="6751" extrusionOk="0">
                  <a:moveTo>
                    <a:pt x="2359" y="0"/>
                  </a:moveTo>
                  <a:cubicBezTo>
                    <a:pt x="2103" y="0"/>
                    <a:pt x="1843" y="48"/>
                    <a:pt x="1592" y="148"/>
                  </a:cubicBezTo>
                  <a:cubicBezTo>
                    <a:pt x="519" y="584"/>
                    <a:pt x="0" y="1787"/>
                    <a:pt x="436" y="2860"/>
                  </a:cubicBezTo>
                  <a:cubicBezTo>
                    <a:pt x="861" y="3921"/>
                    <a:pt x="4233" y="6751"/>
                    <a:pt x="4233" y="6751"/>
                  </a:cubicBezTo>
                  <a:cubicBezTo>
                    <a:pt x="4233" y="6751"/>
                    <a:pt x="4716" y="2377"/>
                    <a:pt x="4292" y="1304"/>
                  </a:cubicBezTo>
                  <a:cubicBezTo>
                    <a:pt x="3968" y="494"/>
                    <a:pt x="3184" y="0"/>
                    <a:pt x="2359"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1272025" y="1384075"/>
              <a:ext cx="56325" cy="80125"/>
            </a:xfrm>
            <a:custGeom>
              <a:avLst/>
              <a:gdLst/>
              <a:ahLst/>
              <a:cxnLst/>
              <a:rect l="l" t="t" r="r" b="b"/>
              <a:pathLst>
                <a:path w="2253" h="3205" extrusionOk="0">
                  <a:moveTo>
                    <a:pt x="1131" y="0"/>
                  </a:moveTo>
                  <a:cubicBezTo>
                    <a:pt x="753" y="0"/>
                    <a:pt x="391" y="216"/>
                    <a:pt x="224" y="576"/>
                  </a:cubicBezTo>
                  <a:cubicBezTo>
                    <a:pt x="0" y="1094"/>
                    <a:pt x="189" y="3205"/>
                    <a:pt x="189" y="3205"/>
                  </a:cubicBezTo>
                  <a:cubicBezTo>
                    <a:pt x="189" y="3205"/>
                    <a:pt x="1840" y="1872"/>
                    <a:pt x="2064" y="1366"/>
                  </a:cubicBezTo>
                  <a:cubicBezTo>
                    <a:pt x="2252" y="859"/>
                    <a:pt x="2017" y="293"/>
                    <a:pt x="1521" y="80"/>
                  </a:cubicBezTo>
                  <a:cubicBezTo>
                    <a:pt x="1394" y="26"/>
                    <a:pt x="1262" y="0"/>
                    <a:pt x="1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1225450" y="1464475"/>
              <a:ext cx="56925" cy="80675"/>
            </a:xfrm>
            <a:custGeom>
              <a:avLst/>
              <a:gdLst/>
              <a:ahLst/>
              <a:cxnLst/>
              <a:rect l="l" t="t" r="r" b="b"/>
              <a:pathLst>
                <a:path w="2277" h="3227" extrusionOk="0">
                  <a:moveTo>
                    <a:pt x="2087" y="1"/>
                  </a:moveTo>
                  <a:cubicBezTo>
                    <a:pt x="2087" y="1"/>
                    <a:pt x="437" y="1321"/>
                    <a:pt x="213" y="1828"/>
                  </a:cubicBezTo>
                  <a:cubicBezTo>
                    <a:pt x="1" y="2335"/>
                    <a:pt x="236" y="2925"/>
                    <a:pt x="743" y="3149"/>
                  </a:cubicBezTo>
                  <a:cubicBezTo>
                    <a:pt x="870" y="3201"/>
                    <a:pt x="1001" y="3227"/>
                    <a:pt x="1131" y="3227"/>
                  </a:cubicBezTo>
                  <a:cubicBezTo>
                    <a:pt x="1521" y="3227"/>
                    <a:pt x="1896" y="2999"/>
                    <a:pt x="2064" y="2618"/>
                  </a:cubicBezTo>
                  <a:cubicBezTo>
                    <a:pt x="2276" y="2111"/>
                    <a:pt x="2087" y="1"/>
                    <a:pt x="20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1277025" y="1415850"/>
              <a:ext cx="84925" cy="50675"/>
            </a:xfrm>
            <a:custGeom>
              <a:avLst/>
              <a:gdLst/>
              <a:ahLst/>
              <a:cxnLst/>
              <a:rect l="l" t="t" r="r" b="b"/>
              <a:pathLst>
                <a:path w="3397" h="2027" extrusionOk="0">
                  <a:moveTo>
                    <a:pt x="2261" y="0"/>
                  </a:moveTo>
                  <a:cubicBezTo>
                    <a:pt x="2128" y="0"/>
                    <a:pt x="1993" y="27"/>
                    <a:pt x="1864" y="83"/>
                  </a:cubicBezTo>
                  <a:cubicBezTo>
                    <a:pt x="1357" y="295"/>
                    <a:pt x="1" y="1910"/>
                    <a:pt x="1" y="1910"/>
                  </a:cubicBezTo>
                  <a:cubicBezTo>
                    <a:pt x="1" y="1910"/>
                    <a:pt x="1034" y="2026"/>
                    <a:pt x="1830" y="2026"/>
                  </a:cubicBezTo>
                  <a:cubicBezTo>
                    <a:pt x="2168" y="2026"/>
                    <a:pt x="2464" y="2005"/>
                    <a:pt x="2618" y="1946"/>
                  </a:cubicBezTo>
                  <a:cubicBezTo>
                    <a:pt x="3137" y="1745"/>
                    <a:pt x="3396" y="1156"/>
                    <a:pt x="3196" y="637"/>
                  </a:cubicBezTo>
                  <a:cubicBezTo>
                    <a:pt x="3037" y="239"/>
                    <a:pt x="2659" y="0"/>
                    <a:pt x="22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1192725" y="1461875"/>
              <a:ext cx="84625" cy="50350"/>
            </a:xfrm>
            <a:custGeom>
              <a:avLst/>
              <a:gdLst/>
              <a:ahLst/>
              <a:cxnLst/>
              <a:rect l="l" t="t" r="r" b="b"/>
              <a:pathLst>
                <a:path w="3385" h="2014" extrusionOk="0">
                  <a:moveTo>
                    <a:pt x="1555" y="0"/>
                  </a:moveTo>
                  <a:cubicBezTo>
                    <a:pt x="1217" y="0"/>
                    <a:pt x="922" y="21"/>
                    <a:pt x="767" y="81"/>
                  </a:cubicBezTo>
                  <a:cubicBezTo>
                    <a:pt x="260" y="293"/>
                    <a:pt x="1" y="871"/>
                    <a:pt x="213" y="1390"/>
                  </a:cubicBezTo>
                  <a:cubicBezTo>
                    <a:pt x="366" y="1777"/>
                    <a:pt x="747" y="2013"/>
                    <a:pt x="1144" y="2013"/>
                  </a:cubicBezTo>
                  <a:cubicBezTo>
                    <a:pt x="1267" y="2013"/>
                    <a:pt x="1391" y="1991"/>
                    <a:pt x="1510" y="1944"/>
                  </a:cubicBezTo>
                  <a:cubicBezTo>
                    <a:pt x="2029" y="1732"/>
                    <a:pt x="3385" y="116"/>
                    <a:pt x="3385" y="116"/>
                  </a:cubicBezTo>
                  <a:cubicBezTo>
                    <a:pt x="3385" y="116"/>
                    <a:pt x="2351" y="0"/>
                    <a:pt x="1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1277325" y="1461875"/>
              <a:ext cx="84025" cy="50550"/>
            </a:xfrm>
            <a:custGeom>
              <a:avLst/>
              <a:gdLst/>
              <a:ahLst/>
              <a:cxnLst/>
              <a:rect l="l" t="t" r="r" b="b"/>
              <a:pathLst>
                <a:path w="3361" h="2022" extrusionOk="0">
                  <a:moveTo>
                    <a:pt x="1567" y="0"/>
                  </a:moveTo>
                  <a:cubicBezTo>
                    <a:pt x="825" y="0"/>
                    <a:pt x="1" y="69"/>
                    <a:pt x="1" y="69"/>
                  </a:cubicBezTo>
                  <a:cubicBezTo>
                    <a:pt x="1" y="69"/>
                    <a:pt x="1321" y="1732"/>
                    <a:pt x="1828" y="1944"/>
                  </a:cubicBezTo>
                  <a:cubicBezTo>
                    <a:pt x="1954" y="1997"/>
                    <a:pt x="2086" y="2022"/>
                    <a:pt x="2215" y="2022"/>
                  </a:cubicBezTo>
                  <a:cubicBezTo>
                    <a:pt x="2606" y="2022"/>
                    <a:pt x="2980" y="1794"/>
                    <a:pt x="3149" y="1413"/>
                  </a:cubicBezTo>
                  <a:cubicBezTo>
                    <a:pt x="3361" y="906"/>
                    <a:pt x="3125" y="317"/>
                    <a:pt x="2618" y="105"/>
                  </a:cubicBezTo>
                  <a:cubicBezTo>
                    <a:pt x="2428" y="25"/>
                    <a:pt x="2012"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1193325" y="1416125"/>
              <a:ext cx="83725" cy="50525"/>
            </a:xfrm>
            <a:custGeom>
              <a:avLst/>
              <a:gdLst/>
              <a:ahLst/>
              <a:cxnLst/>
              <a:rect l="l" t="t" r="r" b="b"/>
              <a:pathLst>
                <a:path w="3349" h="2021" extrusionOk="0">
                  <a:moveTo>
                    <a:pt x="1144" y="1"/>
                  </a:moveTo>
                  <a:cubicBezTo>
                    <a:pt x="757" y="1"/>
                    <a:pt x="386" y="229"/>
                    <a:pt x="224" y="614"/>
                  </a:cubicBezTo>
                  <a:cubicBezTo>
                    <a:pt x="0" y="1109"/>
                    <a:pt x="236" y="1687"/>
                    <a:pt x="731" y="1911"/>
                  </a:cubicBezTo>
                  <a:cubicBezTo>
                    <a:pt x="920" y="1994"/>
                    <a:pt x="1332" y="2021"/>
                    <a:pt x="1774" y="2021"/>
                  </a:cubicBezTo>
                  <a:cubicBezTo>
                    <a:pt x="2518" y="2021"/>
                    <a:pt x="3349" y="1946"/>
                    <a:pt x="3349" y="1946"/>
                  </a:cubicBezTo>
                  <a:cubicBezTo>
                    <a:pt x="3349" y="1946"/>
                    <a:pt x="2028" y="296"/>
                    <a:pt x="1510" y="72"/>
                  </a:cubicBezTo>
                  <a:cubicBezTo>
                    <a:pt x="1390" y="23"/>
                    <a:pt x="1266" y="1"/>
                    <a:pt x="11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1271725" y="1463900"/>
              <a:ext cx="56625" cy="80800"/>
            </a:xfrm>
            <a:custGeom>
              <a:avLst/>
              <a:gdLst/>
              <a:ahLst/>
              <a:cxnLst/>
              <a:rect l="l" t="t" r="r" b="b"/>
              <a:pathLst>
                <a:path w="2265" h="3232" extrusionOk="0">
                  <a:moveTo>
                    <a:pt x="236" y="0"/>
                  </a:moveTo>
                  <a:cubicBezTo>
                    <a:pt x="236" y="0"/>
                    <a:pt x="1" y="2110"/>
                    <a:pt x="213" y="2617"/>
                  </a:cubicBezTo>
                  <a:cubicBezTo>
                    <a:pt x="374" y="3002"/>
                    <a:pt x="746" y="3231"/>
                    <a:pt x="1132" y="3231"/>
                  </a:cubicBezTo>
                  <a:cubicBezTo>
                    <a:pt x="1255" y="3231"/>
                    <a:pt x="1379" y="3208"/>
                    <a:pt x="1498" y="3160"/>
                  </a:cubicBezTo>
                  <a:cubicBezTo>
                    <a:pt x="2005" y="2959"/>
                    <a:pt x="2264" y="2382"/>
                    <a:pt x="2064" y="1875"/>
                  </a:cubicBezTo>
                  <a:cubicBezTo>
                    <a:pt x="1863" y="1368"/>
                    <a:pt x="236"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1225750" y="1383300"/>
              <a:ext cx="56900" cy="81200"/>
            </a:xfrm>
            <a:custGeom>
              <a:avLst/>
              <a:gdLst/>
              <a:ahLst/>
              <a:cxnLst/>
              <a:rect l="l" t="t" r="r" b="b"/>
              <a:pathLst>
                <a:path w="2276" h="3248" extrusionOk="0">
                  <a:moveTo>
                    <a:pt x="1144" y="0"/>
                  </a:moveTo>
                  <a:cubicBezTo>
                    <a:pt x="1018" y="0"/>
                    <a:pt x="890" y="24"/>
                    <a:pt x="767" y="76"/>
                  </a:cubicBezTo>
                  <a:cubicBezTo>
                    <a:pt x="248" y="276"/>
                    <a:pt x="0" y="866"/>
                    <a:pt x="213" y="1373"/>
                  </a:cubicBezTo>
                  <a:cubicBezTo>
                    <a:pt x="413" y="1892"/>
                    <a:pt x="2040" y="3248"/>
                    <a:pt x="2040" y="3248"/>
                  </a:cubicBezTo>
                  <a:cubicBezTo>
                    <a:pt x="2040" y="3248"/>
                    <a:pt x="2276" y="1137"/>
                    <a:pt x="2064" y="630"/>
                  </a:cubicBezTo>
                  <a:cubicBezTo>
                    <a:pt x="1912" y="237"/>
                    <a:pt x="1537" y="0"/>
                    <a:pt x="11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1230450" y="1427050"/>
              <a:ext cx="84925" cy="72800"/>
            </a:xfrm>
            <a:custGeom>
              <a:avLst/>
              <a:gdLst/>
              <a:ahLst/>
              <a:cxnLst/>
              <a:rect l="l" t="t" r="r" b="b"/>
              <a:pathLst>
                <a:path w="3397" h="2912" extrusionOk="0">
                  <a:moveTo>
                    <a:pt x="1946" y="0"/>
                  </a:moveTo>
                  <a:cubicBezTo>
                    <a:pt x="649" y="0"/>
                    <a:pt x="1" y="1568"/>
                    <a:pt x="921" y="2488"/>
                  </a:cubicBezTo>
                  <a:cubicBezTo>
                    <a:pt x="1213" y="2780"/>
                    <a:pt x="1573" y="2911"/>
                    <a:pt x="1928" y="2911"/>
                  </a:cubicBezTo>
                  <a:cubicBezTo>
                    <a:pt x="2675" y="2911"/>
                    <a:pt x="3397" y="2330"/>
                    <a:pt x="3397" y="1450"/>
                  </a:cubicBezTo>
                  <a:cubicBezTo>
                    <a:pt x="3397" y="649"/>
                    <a:pt x="2748" y="0"/>
                    <a:pt x="194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5691625" y="1320225"/>
              <a:ext cx="106125" cy="62325"/>
            </a:xfrm>
            <a:custGeom>
              <a:avLst/>
              <a:gdLst/>
              <a:ahLst/>
              <a:cxnLst/>
              <a:rect l="l" t="t" r="r" b="b"/>
              <a:pathLst>
                <a:path w="4245" h="2493" extrusionOk="0">
                  <a:moveTo>
                    <a:pt x="4233" y="1774"/>
                  </a:moveTo>
                  <a:lnTo>
                    <a:pt x="4233" y="1785"/>
                  </a:lnTo>
                  <a:lnTo>
                    <a:pt x="4245" y="1785"/>
                  </a:lnTo>
                  <a:lnTo>
                    <a:pt x="4233" y="1774"/>
                  </a:lnTo>
                  <a:close/>
                  <a:moveTo>
                    <a:pt x="1348" y="0"/>
                  </a:moveTo>
                  <a:cubicBezTo>
                    <a:pt x="1327" y="0"/>
                    <a:pt x="1306" y="2"/>
                    <a:pt x="1285" y="5"/>
                  </a:cubicBezTo>
                  <a:cubicBezTo>
                    <a:pt x="649" y="5"/>
                    <a:pt x="106" y="500"/>
                    <a:pt x="59" y="1137"/>
                  </a:cubicBezTo>
                  <a:cubicBezTo>
                    <a:pt x="0" y="1785"/>
                    <a:pt x="437" y="2363"/>
                    <a:pt x="1073" y="2481"/>
                  </a:cubicBezTo>
                  <a:cubicBezTo>
                    <a:pt x="1120" y="2481"/>
                    <a:pt x="1179" y="2493"/>
                    <a:pt x="1238" y="2493"/>
                  </a:cubicBezTo>
                  <a:cubicBezTo>
                    <a:pt x="2016" y="2493"/>
                    <a:pt x="3950" y="1880"/>
                    <a:pt x="4221" y="1785"/>
                  </a:cubicBezTo>
                  <a:cubicBezTo>
                    <a:pt x="4198" y="1762"/>
                    <a:pt x="4151" y="1715"/>
                    <a:pt x="4080" y="1644"/>
                  </a:cubicBezTo>
                  <a:cubicBezTo>
                    <a:pt x="3561" y="1243"/>
                    <a:pt x="2064" y="123"/>
                    <a:pt x="1498" y="17"/>
                  </a:cubicBezTo>
                  <a:cubicBezTo>
                    <a:pt x="1448" y="9"/>
                    <a:pt x="1398" y="0"/>
                    <a:pt x="1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5744975" y="1261675"/>
              <a:ext cx="62800" cy="102600"/>
            </a:xfrm>
            <a:custGeom>
              <a:avLst/>
              <a:gdLst/>
              <a:ahLst/>
              <a:cxnLst/>
              <a:rect l="l" t="t" r="r" b="b"/>
              <a:pathLst>
                <a:path w="2512" h="4104" extrusionOk="0">
                  <a:moveTo>
                    <a:pt x="1238" y="1"/>
                  </a:moveTo>
                  <a:cubicBezTo>
                    <a:pt x="1120" y="1"/>
                    <a:pt x="1003" y="13"/>
                    <a:pt x="885" y="48"/>
                  </a:cubicBezTo>
                  <a:cubicBezTo>
                    <a:pt x="366" y="213"/>
                    <a:pt x="12" y="685"/>
                    <a:pt x="0" y="1215"/>
                  </a:cubicBezTo>
                  <a:cubicBezTo>
                    <a:pt x="814" y="1557"/>
                    <a:pt x="1627" y="1876"/>
                    <a:pt x="2417" y="2194"/>
                  </a:cubicBezTo>
                  <a:cubicBezTo>
                    <a:pt x="2488" y="1652"/>
                    <a:pt x="2512" y="1133"/>
                    <a:pt x="2441" y="897"/>
                  </a:cubicBezTo>
                  <a:cubicBezTo>
                    <a:pt x="2288" y="366"/>
                    <a:pt x="1804" y="1"/>
                    <a:pt x="1250" y="1"/>
                  </a:cubicBezTo>
                  <a:close/>
                  <a:moveTo>
                    <a:pt x="625" y="2500"/>
                  </a:moveTo>
                  <a:lnTo>
                    <a:pt x="613" y="2512"/>
                  </a:lnTo>
                  <a:cubicBezTo>
                    <a:pt x="1073" y="3078"/>
                    <a:pt x="1663" y="3703"/>
                    <a:pt x="1946" y="3986"/>
                  </a:cubicBezTo>
                  <a:lnTo>
                    <a:pt x="2099" y="4104"/>
                  </a:lnTo>
                  <a:cubicBezTo>
                    <a:pt x="2123" y="3998"/>
                    <a:pt x="2205" y="3620"/>
                    <a:pt x="2276" y="3161"/>
                  </a:cubicBezTo>
                  <a:cubicBezTo>
                    <a:pt x="1722" y="2948"/>
                    <a:pt x="1168" y="2724"/>
                    <a:pt x="625" y="250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5744675" y="1292350"/>
              <a:ext cx="60450" cy="48350"/>
            </a:xfrm>
            <a:custGeom>
              <a:avLst/>
              <a:gdLst/>
              <a:ahLst/>
              <a:cxnLst/>
              <a:rect l="l" t="t" r="r" b="b"/>
              <a:pathLst>
                <a:path w="2418" h="1934" extrusionOk="0">
                  <a:moveTo>
                    <a:pt x="1" y="0"/>
                  </a:moveTo>
                  <a:cubicBezTo>
                    <a:pt x="1" y="130"/>
                    <a:pt x="12" y="259"/>
                    <a:pt x="48" y="377"/>
                  </a:cubicBezTo>
                  <a:cubicBezTo>
                    <a:pt x="119" y="590"/>
                    <a:pt x="343" y="920"/>
                    <a:pt x="625" y="1285"/>
                  </a:cubicBezTo>
                  <a:cubicBezTo>
                    <a:pt x="1180" y="1509"/>
                    <a:pt x="1734" y="1721"/>
                    <a:pt x="2288" y="1934"/>
                  </a:cubicBezTo>
                  <a:cubicBezTo>
                    <a:pt x="2335" y="1639"/>
                    <a:pt x="2382" y="1297"/>
                    <a:pt x="2418" y="979"/>
                  </a:cubicBezTo>
                  <a:cubicBezTo>
                    <a:pt x="1616" y="660"/>
                    <a:pt x="814" y="330"/>
                    <a:pt x="1" y="0"/>
                  </a:cubicBezTo>
                  <a:close/>
                </a:path>
              </a:pathLst>
            </a:custGeom>
            <a:solidFill>
              <a:srgbClr val="1AD2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5796850" y="1364550"/>
              <a:ext cx="625" cy="625"/>
            </a:xfrm>
            <a:custGeom>
              <a:avLst/>
              <a:gdLst/>
              <a:ahLst/>
              <a:cxnLst/>
              <a:rect l="l" t="t" r="r" b="b"/>
              <a:pathLst>
                <a:path w="25" h="25" extrusionOk="0">
                  <a:moveTo>
                    <a:pt x="12" y="1"/>
                  </a:moveTo>
                  <a:lnTo>
                    <a:pt x="12" y="12"/>
                  </a:lnTo>
                  <a:lnTo>
                    <a:pt x="24" y="12"/>
                  </a:lnTo>
                  <a:lnTo>
                    <a:pt x="12" y="1"/>
                  </a:lnTo>
                  <a:close/>
                  <a:moveTo>
                    <a:pt x="0" y="12"/>
                  </a:moveTo>
                  <a:lnTo>
                    <a:pt x="12" y="24"/>
                  </a:lnTo>
                  <a:lnTo>
                    <a:pt x="12" y="1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5793300" y="1361300"/>
              <a:ext cx="4175" cy="3575"/>
            </a:xfrm>
            <a:custGeom>
              <a:avLst/>
              <a:gdLst/>
              <a:ahLst/>
              <a:cxnLst/>
              <a:rect l="l" t="t" r="r" b="b"/>
              <a:pathLst>
                <a:path w="167" h="143" extrusionOk="0">
                  <a:moveTo>
                    <a:pt x="1" y="1"/>
                  </a:moveTo>
                  <a:lnTo>
                    <a:pt x="1" y="13"/>
                  </a:lnTo>
                  <a:lnTo>
                    <a:pt x="43" y="43"/>
                  </a:lnTo>
                  <a:lnTo>
                    <a:pt x="43" y="43"/>
                  </a:lnTo>
                  <a:cubicBezTo>
                    <a:pt x="30" y="30"/>
                    <a:pt x="16" y="16"/>
                    <a:pt x="1" y="1"/>
                  </a:cubicBezTo>
                  <a:close/>
                  <a:moveTo>
                    <a:pt x="43" y="43"/>
                  </a:moveTo>
                  <a:cubicBezTo>
                    <a:pt x="91" y="91"/>
                    <a:pt x="126" y="124"/>
                    <a:pt x="154" y="142"/>
                  </a:cubicBezTo>
                  <a:lnTo>
                    <a:pt x="166" y="142"/>
                  </a:lnTo>
                  <a:lnTo>
                    <a:pt x="166" y="131"/>
                  </a:lnTo>
                  <a:lnTo>
                    <a:pt x="43" y="4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5645925" y="1232125"/>
              <a:ext cx="148875" cy="134225"/>
            </a:xfrm>
            <a:custGeom>
              <a:avLst/>
              <a:gdLst/>
              <a:ahLst/>
              <a:cxnLst/>
              <a:rect l="l" t="t" r="r" b="b"/>
              <a:pathLst>
                <a:path w="5955" h="5369" extrusionOk="0">
                  <a:moveTo>
                    <a:pt x="2288" y="0"/>
                  </a:moveTo>
                  <a:cubicBezTo>
                    <a:pt x="1716" y="0"/>
                    <a:pt x="1148" y="236"/>
                    <a:pt x="744" y="699"/>
                  </a:cubicBezTo>
                  <a:cubicBezTo>
                    <a:pt x="1" y="1525"/>
                    <a:pt x="36" y="2786"/>
                    <a:pt x="826" y="3565"/>
                  </a:cubicBezTo>
                  <a:cubicBezTo>
                    <a:pt x="1675" y="4331"/>
                    <a:pt x="5955" y="5368"/>
                    <a:pt x="5955" y="5368"/>
                  </a:cubicBezTo>
                  <a:cubicBezTo>
                    <a:pt x="5955" y="5368"/>
                    <a:pt x="4446" y="1230"/>
                    <a:pt x="3597" y="464"/>
                  </a:cubicBezTo>
                  <a:cubicBezTo>
                    <a:pt x="3213" y="153"/>
                    <a:pt x="2749" y="0"/>
                    <a:pt x="2288"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5795075" y="1366625"/>
              <a:ext cx="154200" cy="137425"/>
            </a:xfrm>
            <a:custGeom>
              <a:avLst/>
              <a:gdLst/>
              <a:ahLst/>
              <a:cxnLst/>
              <a:rect l="l" t="t" r="r" b="b"/>
              <a:pathLst>
                <a:path w="6168" h="5497" extrusionOk="0">
                  <a:moveTo>
                    <a:pt x="1" y="0"/>
                  </a:moveTo>
                  <a:cubicBezTo>
                    <a:pt x="1" y="0"/>
                    <a:pt x="1510" y="4127"/>
                    <a:pt x="2359" y="4893"/>
                  </a:cubicBezTo>
                  <a:cubicBezTo>
                    <a:pt x="2767" y="5296"/>
                    <a:pt x="3299" y="5497"/>
                    <a:pt x="3828" y="5497"/>
                  </a:cubicBezTo>
                  <a:cubicBezTo>
                    <a:pt x="4399" y="5497"/>
                    <a:pt x="4967" y="5264"/>
                    <a:pt x="5377" y="4799"/>
                  </a:cubicBezTo>
                  <a:cubicBezTo>
                    <a:pt x="6167" y="3915"/>
                    <a:pt x="6061" y="2547"/>
                    <a:pt x="5130" y="1804"/>
                  </a:cubicBezTo>
                  <a:lnTo>
                    <a:pt x="5141" y="1792"/>
                  </a:lnTo>
                  <a:cubicBezTo>
                    <a:pt x="4281" y="1026"/>
                    <a:pt x="1" y="0"/>
                    <a:pt x="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5614700" y="1321475"/>
              <a:ext cx="180100" cy="104000"/>
            </a:xfrm>
            <a:custGeom>
              <a:avLst/>
              <a:gdLst/>
              <a:ahLst/>
              <a:cxnLst/>
              <a:rect l="l" t="t" r="r" b="b"/>
              <a:pathLst>
                <a:path w="7204" h="4160" extrusionOk="0">
                  <a:moveTo>
                    <a:pt x="2120" y="1"/>
                  </a:moveTo>
                  <a:cubicBezTo>
                    <a:pt x="2100" y="1"/>
                    <a:pt x="2081" y="1"/>
                    <a:pt x="2063" y="2"/>
                  </a:cubicBezTo>
                  <a:cubicBezTo>
                    <a:pt x="908" y="49"/>
                    <a:pt x="0" y="1040"/>
                    <a:pt x="71" y="2195"/>
                  </a:cubicBezTo>
                  <a:cubicBezTo>
                    <a:pt x="127" y="3305"/>
                    <a:pt x="1047" y="4159"/>
                    <a:pt x="2130" y="4159"/>
                  </a:cubicBezTo>
                  <a:cubicBezTo>
                    <a:pt x="2186" y="4159"/>
                    <a:pt x="2243" y="4157"/>
                    <a:pt x="2299" y="4152"/>
                  </a:cubicBezTo>
                  <a:cubicBezTo>
                    <a:pt x="3443" y="4094"/>
                    <a:pt x="7204" y="1794"/>
                    <a:pt x="7204" y="1794"/>
                  </a:cubicBezTo>
                  <a:cubicBezTo>
                    <a:pt x="7204" y="1794"/>
                    <a:pt x="3343" y="1"/>
                    <a:pt x="2120"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5795375" y="1307225"/>
              <a:ext cx="179825" cy="103975"/>
            </a:xfrm>
            <a:custGeom>
              <a:avLst/>
              <a:gdLst/>
              <a:ahLst/>
              <a:cxnLst/>
              <a:rect l="l" t="t" r="r" b="b"/>
              <a:pathLst>
                <a:path w="7193" h="4159" extrusionOk="0">
                  <a:moveTo>
                    <a:pt x="5046" y="1"/>
                  </a:moveTo>
                  <a:cubicBezTo>
                    <a:pt x="4996" y="1"/>
                    <a:pt x="4945" y="3"/>
                    <a:pt x="4894" y="6"/>
                  </a:cubicBezTo>
                  <a:cubicBezTo>
                    <a:pt x="3750" y="77"/>
                    <a:pt x="1" y="2364"/>
                    <a:pt x="1" y="2364"/>
                  </a:cubicBezTo>
                  <a:cubicBezTo>
                    <a:pt x="1" y="2364"/>
                    <a:pt x="3839" y="4159"/>
                    <a:pt x="5062" y="4159"/>
                  </a:cubicBezTo>
                  <a:cubicBezTo>
                    <a:pt x="5086" y="4159"/>
                    <a:pt x="5108" y="4158"/>
                    <a:pt x="5129" y="4157"/>
                  </a:cubicBezTo>
                  <a:cubicBezTo>
                    <a:pt x="6297" y="4121"/>
                    <a:pt x="7193" y="3131"/>
                    <a:pt x="7134" y="1964"/>
                  </a:cubicBezTo>
                  <a:cubicBezTo>
                    <a:pt x="7066" y="848"/>
                    <a:pt x="6147" y="1"/>
                    <a:pt x="5046"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5654775" y="1366625"/>
              <a:ext cx="140025" cy="143650"/>
            </a:xfrm>
            <a:custGeom>
              <a:avLst/>
              <a:gdLst/>
              <a:ahLst/>
              <a:cxnLst/>
              <a:rect l="l" t="t" r="r" b="b"/>
              <a:pathLst>
                <a:path w="5601" h="5746" extrusionOk="0">
                  <a:moveTo>
                    <a:pt x="5601" y="0"/>
                  </a:moveTo>
                  <a:cubicBezTo>
                    <a:pt x="5601" y="0"/>
                    <a:pt x="1474" y="1509"/>
                    <a:pt x="708" y="2358"/>
                  </a:cubicBezTo>
                  <a:cubicBezTo>
                    <a:pt x="1" y="3219"/>
                    <a:pt x="107" y="4481"/>
                    <a:pt x="932" y="5212"/>
                  </a:cubicBezTo>
                  <a:cubicBezTo>
                    <a:pt x="1329" y="5569"/>
                    <a:pt x="1826" y="5746"/>
                    <a:pt x="2323" y="5746"/>
                  </a:cubicBezTo>
                  <a:cubicBezTo>
                    <a:pt x="2859" y="5746"/>
                    <a:pt x="3393" y="5539"/>
                    <a:pt x="3797" y="5129"/>
                  </a:cubicBezTo>
                  <a:lnTo>
                    <a:pt x="3809" y="5129"/>
                  </a:lnTo>
                  <a:cubicBezTo>
                    <a:pt x="4575" y="4280"/>
                    <a:pt x="5601" y="0"/>
                    <a:pt x="560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5795075" y="1220525"/>
              <a:ext cx="141800" cy="145825"/>
            </a:xfrm>
            <a:custGeom>
              <a:avLst/>
              <a:gdLst/>
              <a:ahLst/>
              <a:cxnLst/>
              <a:rect l="l" t="t" r="r" b="b"/>
              <a:pathLst>
                <a:path w="5672" h="5833" extrusionOk="0">
                  <a:moveTo>
                    <a:pt x="3359" y="0"/>
                  </a:moveTo>
                  <a:cubicBezTo>
                    <a:pt x="2787" y="0"/>
                    <a:pt x="2217" y="235"/>
                    <a:pt x="1805" y="692"/>
                  </a:cubicBezTo>
                  <a:cubicBezTo>
                    <a:pt x="1038" y="1553"/>
                    <a:pt x="1" y="5832"/>
                    <a:pt x="1" y="5832"/>
                  </a:cubicBezTo>
                  <a:cubicBezTo>
                    <a:pt x="1" y="5832"/>
                    <a:pt x="4127" y="4323"/>
                    <a:pt x="4906" y="3474"/>
                  </a:cubicBezTo>
                  <a:cubicBezTo>
                    <a:pt x="5672" y="2614"/>
                    <a:pt x="5601" y="1293"/>
                    <a:pt x="4740" y="527"/>
                  </a:cubicBezTo>
                  <a:cubicBezTo>
                    <a:pt x="4343" y="173"/>
                    <a:pt x="3850" y="0"/>
                    <a:pt x="3359"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5748500" y="1366625"/>
              <a:ext cx="107625" cy="178450"/>
            </a:xfrm>
            <a:custGeom>
              <a:avLst/>
              <a:gdLst/>
              <a:ahLst/>
              <a:cxnLst/>
              <a:rect l="l" t="t" r="r" b="b"/>
              <a:pathLst>
                <a:path w="4305" h="7138" extrusionOk="0">
                  <a:moveTo>
                    <a:pt x="1864" y="0"/>
                  </a:moveTo>
                  <a:cubicBezTo>
                    <a:pt x="1864" y="0"/>
                    <a:pt x="1" y="3985"/>
                    <a:pt x="72" y="5141"/>
                  </a:cubicBezTo>
                  <a:cubicBezTo>
                    <a:pt x="106" y="6254"/>
                    <a:pt x="1026" y="7137"/>
                    <a:pt x="2137" y="7137"/>
                  </a:cubicBezTo>
                  <a:cubicBezTo>
                    <a:pt x="2179" y="7137"/>
                    <a:pt x="2222" y="7136"/>
                    <a:pt x="2265" y="7133"/>
                  </a:cubicBezTo>
                  <a:cubicBezTo>
                    <a:pt x="3420" y="7074"/>
                    <a:pt x="4304" y="6060"/>
                    <a:pt x="4222" y="4905"/>
                  </a:cubicBezTo>
                  <a:cubicBezTo>
                    <a:pt x="4151" y="3761"/>
                    <a:pt x="1864" y="0"/>
                    <a:pt x="1864"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5734350" y="1188775"/>
              <a:ext cx="107025" cy="177275"/>
            </a:xfrm>
            <a:custGeom>
              <a:avLst/>
              <a:gdLst/>
              <a:ahLst/>
              <a:cxnLst/>
              <a:rect l="l" t="t" r="r" b="b"/>
              <a:pathLst>
                <a:path w="4281" h="7091" extrusionOk="0">
                  <a:moveTo>
                    <a:pt x="2157" y="1"/>
                  </a:moveTo>
                  <a:cubicBezTo>
                    <a:pt x="2115" y="1"/>
                    <a:pt x="2072" y="2"/>
                    <a:pt x="2029" y="5"/>
                  </a:cubicBezTo>
                  <a:cubicBezTo>
                    <a:pt x="885" y="64"/>
                    <a:pt x="1" y="1042"/>
                    <a:pt x="72" y="2198"/>
                  </a:cubicBezTo>
                  <a:cubicBezTo>
                    <a:pt x="131" y="3341"/>
                    <a:pt x="2430" y="7091"/>
                    <a:pt x="2430" y="7091"/>
                  </a:cubicBezTo>
                  <a:cubicBezTo>
                    <a:pt x="2430" y="7091"/>
                    <a:pt x="4281" y="3106"/>
                    <a:pt x="4222" y="1962"/>
                  </a:cubicBezTo>
                  <a:cubicBezTo>
                    <a:pt x="4154" y="861"/>
                    <a:pt x="3245" y="1"/>
                    <a:pt x="2157"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5670400" y="1301750"/>
              <a:ext cx="125000" cy="73000"/>
            </a:xfrm>
            <a:custGeom>
              <a:avLst/>
              <a:gdLst/>
              <a:ahLst/>
              <a:cxnLst/>
              <a:rect l="l" t="t" r="r" b="b"/>
              <a:pathLst>
                <a:path w="5000" h="2920" extrusionOk="0">
                  <a:moveTo>
                    <a:pt x="1645" y="0"/>
                  </a:moveTo>
                  <a:cubicBezTo>
                    <a:pt x="1031" y="0"/>
                    <a:pt x="459" y="388"/>
                    <a:pt x="260" y="1004"/>
                  </a:cubicBezTo>
                  <a:cubicBezTo>
                    <a:pt x="0" y="1770"/>
                    <a:pt x="425" y="2595"/>
                    <a:pt x="1191" y="2843"/>
                  </a:cubicBezTo>
                  <a:lnTo>
                    <a:pt x="1191" y="2855"/>
                  </a:lnTo>
                  <a:cubicBezTo>
                    <a:pt x="1334" y="2901"/>
                    <a:pt x="1555" y="2919"/>
                    <a:pt x="1820" y="2919"/>
                  </a:cubicBezTo>
                  <a:cubicBezTo>
                    <a:pt x="2983" y="2919"/>
                    <a:pt x="5000" y="2560"/>
                    <a:pt x="5000" y="2560"/>
                  </a:cubicBezTo>
                  <a:cubicBezTo>
                    <a:pt x="5000" y="2560"/>
                    <a:pt x="2865" y="320"/>
                    <a:pt x="2099" y="72"/>
                  </a:cubicBezTo>
                  <a:cubicBezTo>
                    <a:pt x="1949" y="23"/>
                    <a:pt x="1796" y="0"/>
                    <a:pt x="1645"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5794775" y="1358225"/>
              <a:ext cx="124725" cy="72825"/>
            </a:xfrm>
            <a:custGeom>
              <a:avLst/>
              <a:gdLst/>
              <a:ahLst/>
              <a:cxnLst/>
              <a:rect l="l" t="t" r="r" b="b"/>
              <a:pathLst>
                <a:path w="4989" h="2913" extrusionOk="0">
                  <a:moveTo>
                    <a:pt x="3180" y="0"/>
                  </a:moveTo>
                  <a:cubicBezTo>
                    <a:pt x="2017" y="0"/>
                    <a:pt x="1" y="360"/>
                    <a:pt x="1" y="360"/>
                  </a:cubicBezTo>
                  <a:cubicBezTo>
                    <a:pt x="1" y="360"/>
                    <a:pt x="2135" y="2588"/>
                    <a:pt x="2901" y="2836"/>
                  </a:cubicBezTo>
                  <a:cubicBezTo>
                    <a:pt x="3054" y="2888"/>
                    <a:pt x="3210" y="2912"/>
                    <a:pt x="3362" y="2912"/>
                  </a:cubicBezTo>
                  <a:cubicBezTo>
                    <a:pt x="3974" y="2912"/>
                    <a:pt x="4542" y="2518"/>
                    <a:pt x="4741" y="1904"/>
                  </a:cubicBezTo>
                  <a:cubicBezTo>
                    <a:pt x="4988" y="1138"/>
                    <a:pt x="4564" y="313"/>
                    <a:pt x="3809" y="65"/>
                  </a:cubicBezTo>
                  <a:cubicBezTo>
                    <a:pt x="3667" y="19"/>
                    <a:pt x="3446" y="0"/>
                    <a:pt x="3180"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5674525" y="1365600"/>
              <a:ext cx="120275" cy="76375"/>
            </a:xfrm>
            <a:custGeom>
              <a:avLst/>
              <a:gdLst/>
              <a:ahLst/>
              <a:cxnLst/>
              <a:rect l="l" t="t" r="r" b="b"/>
              <a:pathLst>
                <a:path w="4811" h="3055" extrusionOk="0">
                  <a:moveTo>
                    <a:pt x="4206" y="0"/>
                  </a:moveTo>
                  <a:cubicBezTo>
                    <a:pt x="3267" y="0"/>
                    <a:pt x="1513" y="37"/>
                    <a:pt x="1003" y="301"/>
                  </a:cubicBezTo>
                  <a:cubicBezTo>
                    <a:pt x="283" y="666"/>
                    <a:pt x="1" y="1539"/>
                    <a:pt x="366" y="2258"/>
                  </a:cubicBezTo>
                  <a:cubicBezTo>
                    <a:pt x="623" y="2764"/>
                    <a:pt x="1132" y="3054"/>
                    <a:pt x="1661" y="3054"/>
                  </a:cubicBezTo>
                  <a:cubicBezTo>
                    <a:pt x="1884" y="3054"/>
                    <a:pt x="2110" y="3003"/>
                    <a:pt x="2323" y="2894"/>
                  </a:cubicBezTo>
                  <a:lnTo>
                    <a:pt x="2323" y="2906"/>
                  </a:lnTo>
                  <a:cubicBezTo>
                    <a:pt x="3042" y="2541"/>
                    <a:pt x="4811" y="6"/>
                    <a:pt x="4811" y="6"/>
                  </a:cubicBezTo>
                  <a:cubicBezTo>
                    <a:pt x="4811" y="6"/>
                    <a:pt x="4569" y="0"/>
                    <a:pt x="4206"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5795375" y="1290700"/>
              <a:ext cx="120275" cy="76675"/>
            </a:xfrm>
            <a:custGeom>
              <a:avLst/>
              <a:gdLst/>
              <a:ahLst/>
              <a:cxnLst/>
              <a:rect l="l" t="t" r="r" b="b"/>
              <a:pathLst>
                <a:path w="4811" h="3067" extrusionOk="0">
                  <a:moveTo>
                    <a:pt x="3141" y="1"/>
                  </a:moveTo>
                  <a:cubicBezTo>
                    <a:pt x="2917" y="1"/>
                    <a:pt x="2690" y="52"/>
                    <a:pt x="2476" y="160"/>
                  </a:cubicBezTo>
                  <a:lnTo>
                    <a:pt x="2488" y="160"/>
                  </a:lnTo>
                  <a:cubicBezTo>
                    <a:pt x="1757" y="526"/>
                    <a:pt x="1" y="3061"/>
                    <a:pt x="1" y="3061"/>
                  </a:cubicBezTo>
                  <a:cubicBezTo>
                    <a:pt x="1" y="3061"/>
                    <a:pt x="241" y="3066"/>
                    <a:pt x="604" y="3066"/>
                  </a:cubicBezTo>
                  <a:cubicBezTo>
                    <a:pt x="1540" y="3066"/>
                    <a:pt x="3290" y="3030"/>
                    <a:pt x="3809" y="2766"/>
                  </a:cubicBezTo>
                  <a:cubicBezTo>
                    <a:pt x="4528" y="2401"/>
                    <a:pt x="4811" y="1516"/>
                    <a:pt x="4445" y="797"/>
                  </a:cubicBezTo>
                  <a:cubicBezTo>
                    <a:pt x="4188" y="291"/>
                    <a:pt x="3674" y="1"/>
                    <a:pt x="3141"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5725825" y="1366025"/>
              <a:ext cx="81950" cy="120325"/>
            </a:xfrm>
            <a:custGeom>
              <a:avLst/>
              <a:gdLst/>
              <a:ahLst/>
              <a:cxnLst/>
              <a:rect l="l" t="t" r="r" b="b"/>
              <a:pathLst>
                <a:path w="3278" h="4813" extrusionOk="0">
                  <a:moveTo>
                    <a:pt x="2735" y="1"/>
                  </a:moveTo>
                  <a:cubicBezTo>
                    <a:pt x="2735" y="1"/>
                    <a:pt x="507" y="2135"/>
                    <a:pt x="259" y="2901"/>
                  </a:cubicBezTo>
                  <a:cubicBezTo>
                    <a:pt x="0" y="3667"/>
                    <a:pt x="424" y="4493"/>
                    <a:pt x="1191" y="4740"/>
                  </a:cubicBezTo>
                  <a:cubicBezTo>
                    <a:pt x="1341" y="4789"/>
                    <a:pt x="1494" y="4812"/>
                    <a:pt x="1645" y="4812"/>
                  </a:cubicBezTo>
                  <a:cubicBezTo>
                    <a:pt x="2259" y="4812"/>
                    <a:pt x="2831" y="4425"/>
                    <a:pt x="3030" y="3809"/>
                  </a:cubicBezTo>
                  <a:cubicBezTo>
                    <a:pt x="3278" y="3043"/>
                    <a:pt x="2735" y="1"/>
                    <a:pt x="2735"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5782100" y="1246325"/>
              <a:ext cx="81975" cy="120325"/>
            </a:xfrm>
            <a:custGeom>
              <a:avLst/>
              <a:gdLst/>
              <a:ahLst/>
              <a:cxnLst/>
              <a:rect l="l" t="t" r="r" b="b"/>
              <a:pathLst>
                <a:path w="3279" h="4813" extrusionOk="0">
                  <a:moveTo>
                    <a:pt x="1640" y="1"/>
                  </a:moveTo>
                  <a:cubicBezTo>
                    <a:pt x="1031" y="1"/>
                    <a:pt x="457" y="388"/>
                    <a:pt x="249" y="1004"/>
                  </a:cubicBezTo>
                  <a:cubicBezTo>
                    <a:pt x="1" y="1770"/>
                    <a:pt x="543" y="4812"/>
                    <a:pt x="543" y="4812"/>
                  </a:cubicBezTo>
                  <a:cubicBezTo>
                    <a:pt x="543" y="4812"/>
                    <a:pt x="2783" y="2678"/>
                    <a:pt x="3031" y="1912"/>
                  </a:cubicBezTo>
                  <a:cubicBezTo>
                    <a:pt x="3279" y="1145"/>
                    <a:pt x="2854" y="320"/>
                    <a:pt x="2088" y="73"/>
                  </a:cubicBezTo>
                  <a:cubicBezTo>
                    <a:pt x="1940" y="24"/>
                    <a:pt x="1789" y="1"/>
                    <a:pt x="1640"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5792425" y="1366625"/>
              <a:ext cx="83450" cy="115125"/>
            </a:xfrm>
            <a:custGeom>
              <a:avLst/>
              <a:gdLst/>
              <a:ahLst/>
              <a:cxnLst/>
              <a:rect l="l" t="t" r="r" b="b"/>
              <a:pathLst>
                <a:path w="3338" h="4605" extrusionOk="0">
                  <a:moveTo>
                    <a:pt x="71" y="0"/>
                  </a:moveTo>
                  <a:cubicBezTo>
                    <a:pt x="71" y="0"/>
                    <a:pt x="1" y="3089"/>
                    <a:pt x="366" y="3808"/>
                  </a:cubicBezTo>
                  <a:cubicBezTo>
                    <a:pt x="623" y="4315"/>
                    <a:pt x="1138" y="4605"/>
                    <a:pt x="1670" y="4605"/>
                  </a:cubicBezTo>
                  <a:cubicBezTo>
                    <a:pt x="1895" y="4605"/>
                    <a:pt x="2122" y="4553"/>
                    <a:pt x="2335" y="4445"/>
                  </a:cubicBezTo>
                  <a:cubicBezTo>
                    <a:pt x="3054" y="4080"/>
                    <a:pt x="3337" y="3207"/>
                    <a:pt x="2972" y="2488"/>
                  </a:cubicBezTo>
                  <a:cubicBezTo>
                    <a:pt x="2606" y="1769"/>
                    <a:pt x="72" y="0"/>
                    <a:pt x="7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5714025" y="1250925"/>
              <a:ext cx="83450" cy="115125"/>
            </a:xfrm>
            <a:custGeom>
              <a:avLst/>
              <a:gdLst/>
              <a:ahLst/>
              <a:cxnLst/>
              <a:rect l="l" t="t" r="r" b="b"/>
              <a:pathLst>
                <a:path w="3338" h="4605" extrusionOk="0">
                  <a:moveTo>
                    <a:pt x="1677" y="0"/>
                  </a:moveTo>
                  <a:cubicBezTo>
                    <a:pt x="1454" y="0"/>
                    <a:pt x="1227" y="51"/>
                    <a:pt x="1014" y="160"/>
                  </a:cubicBezTo>
                  <a:cubicBezTo>
                    <a:pt x="295" y="525"/>
                    <a:pt x="0" y="1409"/>
                    <a:pt x="378" y="2129"/>
                  </a:cubicBezTo>
                  <a:lnTo>
                    <a:pt x="366" y="2129"/>
                  </a:lnTo>
                  <a:cubicBezTo>
                    <a:pt x="731" y="2836"/>
                    <a:pt x="3266" y="4605"/>
                    <a:pt x="3266" y="4605"/>
                  </a:cubicBezTo>
                  <a:cubicBezTo>
                    <a:pt x="3266" y="4605"/>
                    <a:pt x="3337" y="1516"/>
                    <a:pt x="2972" y="796"/>
                  </a:cubicBezTo>
                  <a:cubicBezTo>
                    <a:pt x="2714" y="290"/>
                    <a:pt x="2206" y="0"/>
                    <a:pt x="1677"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5726100" y="1303750"/>
              <a:ext cx="74025" cy="66125"/>
            </a:xfrm>
            <a:custGeom>
              <a:avLst/>
              <a:gdLst/>
              <a:ahLst/>
              <a:cxnLst/>
              <a:rect l="l" t="t" r="r" b="b"/>
              <a:pathLst>
                <a:path w="2961" h="2645" extrusionOk="0">
                  <a:moveTo>
                    <a:pt x="1128" y="0"/>
                  </a:moveTo>
                  <a:cubicBezTo>
                    <a:pt x="854" y="0"/>
                    <a:pt x="581" y="113"/>
                    <a:pt x="378" y="334"/>
                  </a:cubicBezTo>
                  <a:cubicBezTo>
                    <a:pt x="1" y="758"/>
                    <a:pt x="48" y="1419"/>
                    <a:pt x="496" y="1784"/>
                  </a:cubicBezTo>
                  <a:cubicBezTo>
                    <a:pt x="909" y="2150"/>
                    <a:pt x="2960" y="2645"/>
                    <a:pt x="2960" y="2645"/>
                  </a:cubicBezTo>
                  <a:cubicBezTo>
                    <a:pt x="2960" y="2645"/>
                    <a:pt x="2241" y="652"/>
                    <a:pt x="1828" y="287"/>
                  </a:cubicBezTo>
                  <a:cubicBezTo>
                    <a:pt x="1631" y="95"/>
                    <a:pt x="1379" y="0"/>
                    <a:pt x="11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799200" y="1370750"/>
              <a:ext cx="74600" cy="66250"/>
            </a:xfrm>
            <a:custGeom>
              <a:avLst/>
              <a:gdLst/>
              <a:ahLst/>
              <a:cxnLst/>
              <a:rect l="l" t="t" r="r" b="b"/>
              <a:pathLst>
                <a:path w="2984" h="2650" extrusionOk="0">
                  <a:moveTo>
                    <a:pt x="1" y="0"/>
                  </a:moveTo>
                  <a:cubicBezTo>
                    <a:pt x="1" y="0"/>
                    <a:pt x="732" y="1981"/>
                    <a:pt x="1144" y="2358"/>
                  </a:cubicBezTo>
                  <a:cubicBezTo>
                    <a:pt x="1338" y="2552"/>
                    <a:pt x="1594" y="2649"/>
                    <a:pt x="1852" y="2649"/>
                  </a:cubicBezTo>
                  <a:cubicBezTo>
                    <a:pt x="2128" y="2649"/>
                    <a:pt x="2405" y="2537"/>
                    <a:pt x="2606" y="2311"/>
                  </a:cubicBezTo>
                  <a:cubicBezTo>
                    <a:pt x="2984" y="1887"/>
                    <a:pt x="2925" y="1215"/>
                    <a:pt x="2465" y="861"/>
                  </a:cubicBezTo>
                  <a:lnTo>
                    <a:pt x="2477" y="861"/>
                  </a:lnTo>
                  <a:cubicBezTo>
                    <a:pt x="2064" y="495"/>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5713425" y="1348025"/>
              <a:ext cx="86400" cy="50175"/>
            </a:xfrm>
            <a:custGeom>
              <a:avLst/>
              <a:gdLst/>
              <a:ahLst/>
              <a:cxnLst/>
              <a:rect l="l" t="t" r="r" b="b"/>
              <a:pathLst>
                <a:path w="3456" h="2007" extrusionOk="0">
                  <a:moveTo>
                    <a:pt x="1013" y="0"/>
                  </a:moveTo>
                  <a:cubicBezTo>
                    <a:pt x="1001" y="0"/>
                    <a:pt x="990" y="1"/>
                    <a:pt x="979" y="1"/>
                  </a:cubicBezTo>
                  <a:cubicBezTo>
                    <a:pt x="425" y="37"/>
                    <a:pt x="1" y="508"/>
                    <a:pt x="36" y="1063"/>
                  </a:cubicBezTo>
                  <a:cubicBezTo>
                    <a:pt x="59" y="1590"/>
                    <a:pt x="518" y="2007"/>
                    <a:pt x="1042" y="2007"/>
                  </a:cubicBezTo>
                  <a:cubicBezTo>
                    <a:pt x="1057" y="2007"/>
                    <a:pt x="1071" y="2006"/>
                    <a:pt x="1086" y="2006"/>
                  </a:cubicBezTo>
                  <a:lnTo>
                    <a:pt x="1097" y="2006"/>
                  </a:lnTo>
                  <a:cubicBezTo>
                    <a:pt x="1651" y="1970"/>
                    <a:pt x="3455" y="862"/>
                    <a:pt x="3455" y="862"/>
                  </a:cubicBezTo>
                  <a:cubicBezTo>
                    <a:pt x="3455" y="862"/>
                    <a:pt x="1607" y="0"/>
                    <a:pt x="10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5799800" y="1342450"/>
              <a:ext cx="85200" cy="49850"/>
            </a:xfrm>
            <a:custGeom>
              <a:avLst/>
              <a:gdLst/>
              <a:ahLst/>
              <a:cxnLst/>
              <a:rect l="l" t="t" r="r" b="b"/>
              <a:pathLst>
                <a:path w="3408" h="1994" extrusionOk="0">
                  <a:moveTo>
                    <a:pt x="2381" y="0"/>
                  </a:moveTo>
                  <a:cubicBezTo>
                    <a:pt x="2374" y="0"/>
                    <a:pt x="2366" y="0"/>
                    <a:pt x="2358" y="0"/>
                  </a:cubicBezTo>
                  <a:cubicBezTo>
                    <a:pt x="1804" y="36"/>
                    <a:pt x="0" y="1132"/>
                    <a:pt x="0" y="1132"/>
                  </a:cubicBezTo>
                  <a:cubicBezTo>
                    <a:pt x="0" y="1132"/>
                    <a:pt x="1837" y="1994"/>
                    <a:pt x="2442" y="1994"/>
                  </a:cubicBezTo>
                  <a:cubicBezTo>
                    <a:pt x="2454" y="1994"/>
                    <a:pt x="2465" y="1994"/>
                    <a:pt x="2476" y="1993"/>
                  </a:cubicBezTo>
                  <a:cubicBezTo>
                    <a:pt x="3007" y="1946"/>
                    <a:pt x="3408" y="1486"/>
                    <a:pt x="3384" y="944"/>
                  </a:cubicBezTo>
                  <a:cubicBezTo>
                    <a:pt x="3349" y="409"/>
                    <a:pt x="2913" y="0"/>
                    <a:pt x="2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5730525" y="1369850"/>
              <a:ext cx="69000" cy="70950"/>
            </a:xfrm>
            <a:custGeom>
              <a:avLst/>
              <a:gdLst/>
              <a:ahLst/>
              <a:cxnLst/>
              <a:rect l="l" t="t" r="r" b="b"/>
              <a:pathLst>
                <a:path w="2760" h="2838" extrusionOk="0">
                  <a:moveTo>
                    <a:pt x="2760" y="1"/>
                  </a:moveTo>
                  <a:cubicBezTo>
                    <a:pt x="2759" y="1"/>
                    <a:pt x="767" y="720"/>
                    <a:pt x="402" y="1133"/>
                  </a:cubicBezTo>
                  <a:cubicBezTo>
                    <a:pt x="1" y="1545"/>
                    <a:pt x="24" y="2194"/>
                    <a:pt x="449" y="2583"/>
                  </a:cubicBezTo>
                  <a:cubicBezTo>
                    <a:pt x="641" y="2754"/>
                    <a:pt x="879" y="2838"/>
                    <a:pt x="1116" y="2838"/>
                  </a:cubicBezTo>
                  <a:cubicBezTo>
                    <a:pt x="1403" y="2838"/>
                    <a:pt x="1687" y="2715"/>
                    <a:pt x="1887" y="2477"/>
                  </a:cubicBezTo>
                  <a:cubicBezTo>
                    <a:pt x="2253" y="2064"/>
                    <a:pt x="2760" y="1"/>
                    <a:pt x="27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5800100" y="1300525"/>
              <a:ext cx="68100" cy="70250"/>
            </a:xfrm>
            <a:custGeom>
              <a:avLst/>
              <a:gdLst/>
              <a:ahLst/>
              <a:cxnLst/>
              <a:rect l="l" t="t" r="r" b="b"/>
              <a:pathLst>
                <a:path w="2724" h="2810" extrusionOk="0">
                  <a:moveTo>
                    <a:pt x="1608" y="0"/>
                  </a:moveTo>
                  <a:cubicBezTo>
                    <a:pt x="1337" y="0"/>
                    <a:pt x="1068" y="113"/>
                    <a:pt x="873" y="333"/>
                  </a:cubicBezTo>
                  <a:cubicBezTo>
                    <a:pt x="495" y="746"/>
                    <a:pt x="0" y="2809"/>
                    <a:pt x="0" y="2809"/>
                  </a:cubicBezTo>
                  <a:cubicBezTo>
                    <a:pt x="0" y="2809"/>
                    <a:pt x="1993" y="2078"/>
                    <a:pt x="2358" y="1666"/>
                  </a:cubicBezTo>
                  <a:cubicBezTo>
                    <a:pt x="2724" y="1253"/>
                    <a:pt x="2688" y="628"/>
                    <a:pt x="2276" y="263"/>
                  </a:cubicBezTo>
                  <a:cubicBezTo>
                    <a:pt x="2083" y="87"/>
                    <a:pt x="1845" y="0"/>
                    <a:pt x="16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5776800" y="1370150"/>
              <a:ext cx="51625" cy="85550"/>
            </a:xfrm>
            <a:custGeom>
              <a:avLst/>
              <a:gdLst/>
              <a:ahLst/>
              <a:cxnLst/>
              <a:rect l="l" t="t" r="r" b="b"/>
              <a:pathLst>
                <a:path w="2065" h="3422" extrusionOk="0">
                  <a:moveTo>
                    <a:pt x="897" y="1"/>
                  </a:moveTo>
                  <a:cubicBezTo>
                    <a:pt x="897" y="1"/>
                    <a:pt x="1" y="1923"/>
                    <a:pt x="36" y="2477"/>
                  </a:cubicBezTo>
                  <a:cubicBezTo>
                    <a:pt x="59" y="3009"/>
                    <a:pt x="495" y="3422"/>
                    <a:pt x="1021" y="3422"/>
                  </a:cubicBezTo>
                  <a:cubicBezTo>
                    <a:pt x="1042" y="3422"/>
                    <a:pt x="1064" y="3421"/>
                    <a:pt x="1085" y="3420"/>
                  </a:cubicBezTo>
                  <a:cubicBezTo>
                    <a:pt x="1640" y="3396"/>
                    <a:pt x="2064" y="2913"/>
                    <a:pt x="2029" y="2371"/>
                  </a:cubicBezTo>
                  <a:lnTo>
                    <a:pt x="2029" y="2359"/>
                  </a:lnTo>
                  <a:cubicBezTo>
                    <a:pt x="2005" y="1816"/>
                    <a:pt x="897" y="1"/>
                    <a:pt x="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5771500" y="1285525"/>
              <a:ext cx="51325" cy="84650"/>
            </a:xfrm>
            <a:custGeom>
              <a:avLst/>
              <a:gdLst/>
              <a:ahLst/>
              <a:cxnLst/>
              <a:rect l="l" t="t" r="r" b="b"/>
              <a:pathLst>
                <a:path w="2053" h="3386" extrusionOk="0">
                  <a:moveTo>
                    <a:pt x="1012" y="1"/>
                  </a:moveTo>
                  <a:cubicBezTo>
                    <a:pt x="997" y="1"/>
                    <a:pt x="982" y="1"/>
                    <a:pt x="967" y="2"/>
                  </a:cubicBezTo>
                  <a:cubicBezTo>
                    <a:pt x="425" y="37"/>
                    <a:pt x="1" y="485"/>
                    <a:pt x="12" y="1028"/>
                  </a:cubicBezTo>
                  <a:cubicBezTo>
                    <a:pt x="48" y="1582"/>
                    <a:pt x="1156" y="3386"/>
                    <a:pt x="1156" y="3386"/>
                  </a:cubicBezTo>
                  <a:cubicBezTo>
                    <a:pt x="1156" y="3386"/>
                    <a:pt x="2052" y="1476"/>
                    <a:pt x="2017" y="922"/>
                  </a:cubicBezTo>
                  <a:cubicBezTo>
                    <a:pt x="1971" y="394"/>
                    <a:pt x="1524" y="1"/>
                    <a:pt x="10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5756175" y="1333850"/>
              <a:ext cx="84725" cy="72700"/>
            </a:xfrm>
            <a:custGeom>
              <a:avLst/>
              <a:gdLst/>
              <a:ahLst/>
              <a:cxnLst/>
              <a:rect l="l" t="t" r="r" b="b"/>
              <a:pathLst>
                <a:path w="3389" h="2908" extrusionOk="0">
                  <a:moveTo>
                    <a:pt x="1672" y="0"/>
                  </a:moveTo>
                  <a:cubicBezTo>
                    <a:pt x="1469" y="0"/>
                    <a:pt x="1258" y="45"/>
                    <a:pt x="1050" y="144"/>
                  </a:cubicBezTo>
                  <a:cubicBezTo>
                    <a:pt x="319" y="486"/>
                    <a:pt x="0" y="1347"/>
                    <a:pt x="342" y="2078"/>
                  </a:cubicBezTo>
                  <a:cubicBezTo>
                    <a:pt x="607" y="2635"/>
                    <a:pt x="1130" y="2908"/>
                    <a:pt x="1653" y="2908"/>
                  </a:cubicBezTo>
                  <a:cubicBezTo>
                    <a:pt x="2225" y="2908"/>
                    <a:pt x="2797" y="2582"/>
                    <a:pt x="3031" y="1948"/>
                  </a:cubicBezTo>
                  <a:cubicBezTo>
                    <a:pt x="3389" y="950"/>
                    <a:pt x="2609" y="0"/>
                    <a:pt x="1672"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5510050" y="1325325"/>
              <a:ext cx="90525" cy="58000"/>
            </a:xfrm>
            <a:custGeom>
              <a:avLst/>
              <a:gdLst/>
              <a:ahLst/>
              <a:cxnLst/>
              <a:rect l="l" t="t" r="r" b="b"/>
              <a:pathLst>
                <a:path w="3621" h="2320" extrusionOk="0">
                  <a:moveTo>
                    <a:pt x="2426" y="0"/>
                  </a:moveTo>
                  <a:cubicBezTo>
                    <a:pt x="1855" y="0"/>
                    <a:pt x="428" y="725"/>
                    <a:pt x="48" y="921"/>
                  </a:cubicBezTo>
                  <a:cubicBezTo>
                    <a:pt x="1" y="945"/>
                    <a:pt x="1" y="1004"/>
                    <a:pt x="36" y="1039"/>
                  </a:cubicBezTo>
                  <a:cubicBezTo>
                    <a:pt x="390" y="1299"/>
                    <a:pt x="1745" y="2277"/>
                    <a:pt x="2300" y="2312"/>
                  </a:cubicBezTo>
                  <a:cubicBezTo>
                    <a:pt x="2342" y="2317"/>
                    <a:pt x="2384" y="2319"/>
                    <a:pt x="2426" y="2319"/>
                  </a:cubicBezTo>
                  <a:cubicBezTo>
                    <a:pt x="3020" y="2319"/>
                    <a:pt x="3518" y="1857"/>
                    <a:pt x="3573" y="1251"/>
                  </a:cubicBezTo>
                  <a:cubicBezTo>
                    <a:pt x="3620" y="591"/>
                    <a:pt x="3125" y="37"/>
                    <a:pt x="2465" y="2"/>
                  </a:cubicBezTo>
                  <a:cubicBezTo>
                    <a:pt x="2452" y="1"/>
                    <a:pt x="2439" y="0"/>
                    <a:pt x="2426"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5995225" y="1359375"/>
              <a:ext cx="90500" cy="58025"/>
            </a:xfrm>
            <a:custGeom>
              <a:avLst/>
              <a:gdLst/>
              <a:ahLst/>
              <a:cxnLst/>
              <a:rect l="l" t="t" r="r" b="b"/>
              <a:pathLst>
                <a:path w="3620" h="2321" extrusionOk="0">
                  <a:moveTo>
                    <a:pt x="1195" y="0"/>
                  </a:moveTo>
                  <a:cubicBezTo>
                    <a:pt x="599" y="0"/>
                    <a:pt x="92" y="463"/>
                    <a:pt x="48" y="1080"/>
                  </a:cubicBezTo>
                  <a:cubicBezTo>
                    <a:pt x="0" y="1729"/>
                    <a:pt x="496" y="2295"/>
                    <a:pt x="1156" y="2318"/>
                  </a:cubicBezTo>
                  <a:cubicBezTo>
                    <a:pt x="1172" y="2320"/>
                    <a:pt x="1190" y="2320"/>
                    <a:pt x="1208" y="2320"/>
                  </a:cubicBezTo>
                  <a:cubicBezTo>
                    <a:pt x="1797" y="2320"/>
                    <a:pt x="3195" y="1593"/>
                    <a:pt x="3573" y="1399"/>
                  </a:cubicBezTo>
                  <a:cubicBezTo>
                    <a:pt x="3620" y="1375"/>
                    <a:pt x="3620" y="1316"/>
                    <a:pt x="3585" y="1281"/>
                  </a:cubicBezTo>
                  <a:cubicBezTo>
                    <a:pt x="3231" y="1021"/>
                    <a:pt x="1875" y="54"/>
                    <a:pt x="1321" y="7"/>
                  </a:cubicBezTo>
                  <a:cubicBezTo>
                    <a:pt x="1279" y="3"/>
                    <a:pt x="1237" y="0"/>
                    <a:pt x="1195"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5750875" y="1570500"/>
              <a:ext cx="60150" cy="88425"/>
            </a:xfrm>
            <a:custGeom>
              <a:avLst/>
              <a:gdLst/>
              <a:ahLst/>
              <a:cxnLst/>
              <a:rect l="l" t="t" r="r" b="b"/>
              <a:pathLst>
                <a:path w="2406" h="3537" extrusionOk="0">
                  <a:moveTo>
                    <a:pt x="1200" y="1"/>
                  </a:moveTo>
                  <a:cubicBezTo>
                    <a:pt x="600" y="1"/>
                    <a:pt x="92" y="469"/>
                    <a:pt x="47" y="1077"/>
                  </a:cubicBezTo>
                  <a:cubicBezTo>
                    <a:pt x="0" y="1631"/>
                    <a:pt x="767" y="3117"/>
                    <a:pt x="967" y="3506"/>
                  </a:cubicBezTo>
                  <a:cubicBezTo>
                    <a:pt x="980" y="3525"/>
                    <a:pt x="1002" y="3537"/>
                    <a:pt x="1026" y="3537"/>
                  </a:cubicBezTo>
                  <a:cubicBezTo>
                    <a:pt x="1047" y="3537"/>
                    <a:pt x="1068" y="3528"/>
                    <a:pt x="1085" y="3506"/>
                  </a:cubicBezTo>
                  <a:cubicBezTo>
                    <a:pt x="1344" y="3164"/>
                    <a:pt x="2311" y="1808"/>
                    <a:pt x="2358" y="1254"/>
                  </a:cubicBezTo>
                  <a:cubicBezTo>
                    <a:pt x="2405" y="617"/>
                    <a:pt x="1922" y="51"/>
                    <a:pt x="1285" y="4"/>
                  </a:cubicBezTo>
                  <a:cubicBezTo>
                    <a:pt x="1257" y="2"/>
                    <a:pt x="1228" y="1"/>
                    <a:pt x="1200"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5785050" y="1083650"/>
              <a:ext cx="59875" cy="88525"/>
            </a:xfrm>
            <a:custGeom>
              <a:avLst/>
              <a:gdLst/>
              <a:ahLst/>
              <a:cxnLst/>
              <a:rect l="l" t="t" r="r" b="b"/>
              <a:pathLst>
                <a:path w="2395" h="3541" extrusionOk="0">
                  <a:moveTo>
                    <a:pt x="1376" y="1"/>
                  </a:moveTo>
                  <a:cubicBezTo>
                    <a:pt x="1354" y="1"/>
                    <a:pt x="1333" y="12"/>
                    <a:pt x="1321" y="36"/>
                  </a:cubicBezTo>
                  <a:cubicBezTo>
                    <a:pt x="1062" y="390"/>
                    <a:pt x="83" y="1746"/>
                    <a:pt x="48" y="2300"/>
                  </a:cubicBezTo>
                  <a:cubicBezTo>
                    <a:pt x="1" y="2936"/>
                    <a:pt x="472" y="3490"/>
                    <a:pt x="1109" y="3538"/>
                  </a:cubicBezTo>
                  <a:cubicBezTo>
                    <a:pt x="1138" y="3540"/>
                    <a:pt x="1168" y="3541"/>
                    <a:pt x="1196" y="3541"/>
                  </a:cubicBezTo>
                  <a:cubicBezTo>
                    <a:pt x="1807" y="3541"/>
                    <a:pt x="2314" y="3073"/>
                    <a:pt x="2359" y="2465"/>
                  </a:cubicBezTo>
                  <a:cubicBezTo>
                    <a:pt x="2394" y="1911"/>
                    <a:pt x="1640" y="425"/>
                    <a:pt x="1439" y="36"/>
                  </a:cubicBezTo>
                  <a:cubicBezTo>
                    <a:pt x="1422" y="12"/>
                    <a:pt x="1398" y="1"/>
                    <a:pt x="1376"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6283500" y="1383725"/>
              <a:ext cx="104375" cy="74575"/>
            </a:xfrm>
            <a:custGeom>
              <a:avLst/>
              <a:gdLst/>
              <a:ahLst/>
              <a:cxnLst/>
              <a:rect l="l" t="t" r="r" b="b"/>
              <a:pathLst>
                <a:path w="4175" h="2983" extrusionOk="0">
                  <a:moveTo>
                    <a:pt x="1722" y="0"/>
                  </a:moveTo>
                  <a:cubicBezTo>
                    <a:pt x="507" y="0"/>
                    <a:pt x="0" y="1568"/>
                    <a:pt x="1002" y="2264"/>
                  </a:cubicBezTo>
                  <a:cubicBezTo>
                    <a:pt x="1533" y="2629"/>
                    <a:pt x="3844" y="2936"/>
                    <a:pt x="4150" y="2983"/>
                  </a:cubicBezTo>
                  <a:cubicBezTo>
                    <a:pt x="4139" y="2948"/>
                    <a:pt x="4115" y="2877"/>
                    <a:pt x="4080" y="2783"/>
                  </a:cubicBezTo>
                  <a:cubicBezTo>
                    <a:pt x="3785" y="2205"/>
                    <a:pt x="2901" y="554"/>
                    <a:pt x="2441" y="224"/>
                  </a:cubicBezTo>
                  <a:cubicBezTo>
                    <a:pt x="2229" y="83"/>
                    <a:pt x="1981" y="0"/>
                    <a:pt x="1722" y="0"/>
                  </a:cubicBezTo>
                  <a:close/>
                  <a:moveTo>
                    <a:pt x="4174" y="2971"/>
                  </a:moveTo>
                  <a:lnTo>
                    <a:pt x="4162" y="2983"/>
                  </a:lnTo>
                  <a:lnTo>
                    <a:pt x="4174" y="2983"/>
                  </a:lnTo>
                  <a:lnTo>
                    <a:pt x="4174" y="297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6365425" y="1353050"/>
              <a:ext cx="66075" cy="105550"/>
            </a:xfrm>
            <a:custGeom>
              <a:avLst/>
              <a:gdLst/>
              <a:ahLst/>
              <a:cxnLst/>
              <a:rect l="l" t="t" r="r" b="b"/>
              <a:pathLst>
                <a:path w="2643" h="4222" extrusionOk="0">
                  <a:moveTo>
                    <a:pt x="1310" y="1"/>
                  </a:moveTo>
                  <a:cubicBezTo>
                    <a:pt x="697" y="1"/>
                    <a:pt x="166" y="449"/>
                    <a:pt x="84" y="1062"/>
                  </a:cubicBezTo>
                  <a:cubicBezTo>
                    <a:pt x="1" y="1628"/>
                    <a:pt x="579" y="3408"/>
                    <a:pt x="791" y="4021"/>
                  </a:cubicBezTo>
                  <a:cubicBezTo>
                    <a:pt x="838" y="4104"/>
                    <a:pt x="873" y="4163"/>
                    <a:pt x="885" y="4198"/>
                  </a:cubicBezTo>
                  <a:cubicBezTo>
                    <a:pt x="1074" y="3951"/>
                    <a:pt x="2453" y="2064"/>
                    <a:pt x="2548" y="1427"/>
                  </a:cubicBezTo>
                  <a:cubicBezTo>
                    <a:pt x="2642" y="755"/>
                    <a:pt x="2182" y="119"/>
                    <a:pt x="1498" y="13"/>
                  </a:cubicBezTo>
                  <a:cubicBezTo>
                    <a:pt x="1439" y="1"/>
                    <a:pt x="1369" y="1"/>
                    <a:pt x="1310" y="1"/>
                  </a:cubicBezTo>
                  <a:close/>
                  <a:moveTo>
                    <a:pt x="862" y="4210"/>
                  </a:moveTo>
                  <a:lnTo>
                    <a:pt x="862" y="4222"/>
                  </a:lnTo>
                  <a:lnTo>
                    <a:pt x="873" y="42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385475" y="1453275"/>
              <a:ext cx="2100" cy="5025"/>
            </a:xfrm>
            <a:custGeom>
              <a:avLst/>
              <a:gdLst/>
              <a:ahLst/>
              <a:cxnLst/>
              <a:rect l="l" t="t" r="r" b="b"/>
              <a:pathLst>
                <a:path w="84" h="201" extrusionOk="0">
                  <a:moveTo>
                    <a:pt x="1" y="1"/>
                  </a:moveTo>
                  <a:lnTo>
                    <a:pt x="1" y="12"/>
                  </a:lnTo>
                  <a:cubicBezTo>
                    <a:pt x="24" y="107"/>
                    <a:pt x="48" y="166"/>
                    <a:pt x="60" y="201"/>
                  </a:cubicBezTo>
                  <a:lnTo>
                    <a:pt x="83" y="201"/>
                  </a:lnTo>
                  <a:lnTo>
                    <a:pt x="83" y="189"/>
                  </a:lnTo>
                  <a:cubicBezTo>
                    <a:pt x="71" y="154"/>
                    <a:pt x="48" y="95"/>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6275250" y="1289625"/>
              <a:ext cx="119100" cy="168975"/>
            </a:xfrm>
            <a:custGeom>
              <a:avLst/>
              <a:gdLst/>
              <a:ahLst/>
              <a:cxnLst/>
              <a:rect l="l" t="t" r="r" b="b"/>
              <a:pathLst>
                <a:path w="4764" h="6759" extrusionOk="0">
                  <a:moveTo>
                    <a:pt x="2372" y="0"/>
                  </a:moveTo>
                  <a:cubicBezTo>
                    <a:pt x="2099" y="0"/>
                    <a:pt x="1822" y="54"/>
                    <a:pt x="1556" y="168"/>
                  </a:cubicBezTo>
                  <a:cubicBezTo>
                    <a:pt x="484" y="628"/>
                    <a:pt x="0" y="1889"/>
                    <a:pt x="484" y="2951"/>
                  </a:cubicBezTo>
                  <a:cubicBezTo>
                    <a:pt x="943" y="4012"/>
                    <a:pt x="4374" y="6759"/>
                    <a:pt x="4374" y="6759"/>
                  </a:cubicBezTo>
                  <a:cubicBezTo>
                    <a:pt x="4374" y="6759"/>
                    <a:pt x="4763" y="2373"/>
                    <a:pt x="4304" y="1312"/>
                  </a:cubicBezTo>
                  <a:cubicBezTo>
                    <a:pt x="3984" y="496"/>
                    <a:pt x="3198" y="0"/>
                    <a:pt x="2372"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6374875" y="1458875"/>
              <a:ext cx="118500" cy="167750"/>
            </a:xfrm>
            <a:custGeom>
              <a:avLst/>
              <a:gdLst/>
              <a:ahLst/>
              <a:cxnLst/>
              <a:rect l="l" t="t" r="r" b="b"/>
              <a:pathLst>
                <a:path w="4740" h="6710" extrusionOk="0">
                  <a:moveTo>
                    <a:pt x="389" y="1"/>
                  </a:moveTo>
                  <a:cubicBezTo>
                    <a:pt x="389" y="1"/>
                    <a:pt x="0" y="4387"/>
                    <a:pt x="448" y="5448"/>
                  </a:cubicBezTo>
                  <a:cubicBezTo>
                    <a:pt x="793" y="6234"/>
                    <a:pt x="1562" y="6709"/>
                    <a:pt x="2372" y="6709"/>
                  </a:cubicBezTo>
                  <a:cubicBezTo>
                    <a:pt x="2643" y="6709"/>
                    <a:pt x="2918" y="6656"/>
                    <a:pt x="3184" y="6544"/>
                  </a:cubicBezTo>
                  <a:cubicBezTo>
                    <a:pt x="4245" y="6096"/>
                    <a:pt x="4740" y="4870"/>
                    <a:pt x="4280" y="3809"/>
                  </a:cubicBezTo>
                  <a:cubicBezTo>
                    <a:pt x="3832" y="2748"/>
                    <a:pt x="390" y="1"/>
                    <a:pt x="389"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208925" y="1359675"/>
              <a:ext cx="175400" cy="104775"/>
            </a:xfrm>
            <a:custGeom>
              <a:avLst/>
              <a:gdLst/>
              <a:ahLst/>
              <a:cxnLst/>
              <a:rect l="l" t="t" r="r" b="b"/>
              <a:pathLst>
                <a:path w="7016" h="4191" extrusionOk="0">
                  <a:moveTo>
                    <a:pt x="2363" y="0"/>
                  </a:moveTo>
                  <a:cubicBezTo>
                    <a:pt x="1533" y="0"/>
                    <a:pt x="749" y="494"/>
                    <a:pt x="425" y="1304"/>
                  </a:cubicBezTo>
                  <a:cubicBezTo>
                    <a:pt x="0" y="2377"/>
                    <a:pt x="519" y="3579"/>
                    <a:pt x="1580" y="4016"/>
                  </a:cubicBezTo>
                  <a:cubicBezTo>
                    <a:pt x="1908" y="4145"/>
                    <a:pt x="2541" y="4190"/>
                    <a:pt x="3263" y="4190"/>
                  </a:cubicBezTo>
                  <a:cubicBezTo>
                    <a:pt x="4909" y="4190"/>
                    <a:pt x="7016" y="3957"/>
                    <a:pt x="7016" y="3957"/>
                  </a:cubicBezTo>
                  <a:cubicBezTo>
                    <a:pt x="7016" y="3957"/>
                    <a:pt x="4198" y="585"/>
                    <a:pt x="3137" y="149"/>
                  </a:cubicBezTo>
                  <a:cubicBezTo>
                    <a:pt x="2882" y="48"/>
                    <a:pt x="2620" y="0"/>
                    <a:pt x="2363"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84900" y="1453050"/>
              <a:ext cx="175700" cy="104625"/>
            </a:xfrm>
            <a:custGeom>
              <a:avLst/>
              <a:gdLst/>
              <a:ahLst/>
              <a:cxnLst/>
              <a:rect l="l" t="t" r="r" b="b"/>
              <a:pathLst>
                <a:path w="7028" h="4185" extrusionOk="0">
                  <a:moveTo>
                    <a:pt x="3757" y="0"/>
                  </a:moveTo>
                  <a:cubicBezTo>
                    <a:pt x="2112" y="0"/>
                    <a:pt x="0" y="234"/>
                    <a:pt x="0" y="234"/>
                  </a:cubicBezTo>
                  <a:cubicBezTo>
                    <a:pt x="0" y="234"/>
                    <a:pt x="2830" y="3606"/>
                    <a:pt x="3891" y="4030"/>
                  </a:cubicBezTo>
                  <a:cubicBezTo>
                    <a:pt x="4146" y="4135"/>
                    <a:pt x="4410" y="4185"/>
                    <a:pt x="4670" y="4185"/>
                  </a:cubicBezTo>
                  <a:cubicBezTo>
                    <a:pt x="5491" y="4185"/>
                    <a:pt x="6269" y="3689"/>
                    <a:pt x="6591" y="2875"/>
                  </a:cubicBezTo>
                  <a:cubicBezTo>
                    <a:pt x="7027" y="1813"/>
                    <a:pt x="6508" y="599"/>
                    <a:pt x="5435" y="175"/>
                  </a:cubicBezTo>
                  <a:cubicBezTo>
                    <a:pt x="5112" y="45"/>
                    <a:pt x="4480" y="0"/>
                    <a:pt x="3757"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6208325" y="1454950"/>
              <a:ext cx="176000" cy="105900"/>
            </a:xfrm>
            <a:custGeom>
              <a:avLst/>
              <a:gdLst/>
              <a:ahLst/>
              <a:cxnLst/>
              <a:rect l="l" t="t" r="r" b="b"/>
              <a:pathLst>
                <a:path w="7040" h="4236" extrusionOk="0">
                  <a:moveTo>
                    <a:pt x="3719" y="1"/>
                  </a:moveTo>
                  <a:cubicBezTo>
                    <a:pt x="2822" y="1"/>
                    <a:pt x="1992" y="53"/>
                    <a:pt x="1604" y="217"/>
                  </a:cubicBezTo>
                  <a:cubicBezTo>
                    <a:pt x="520" y="653"/>
                    <a:pt x="1" y="1891"/>
                    <a:pt x="461" y="2964"/>
                  </a:cubicBezTo>
                  <a:cubicBezTo>
                    <a:pt x="799" y="3763"/>
                    <a:pt x="1574" y="4236"/>
                    <a:pt x="2382" y="4236"/>
                  </a:cubicBezTo>
                  <a:cubicBezTo>
                    <a:pt x="2671" y="4236"/>
                    <a:pt x="2964" y="4176"/>
                    <a:pt x="3243" y="4048"/>
                  </a:cubicBezTo>
                  <a:cubicBezTo>
                    <a:pt x="4292" y="3589"/>
                    <a:pt x="7040" y="158"/>
                    <a:pt x="7040" y="158"/>
                  </a:cubicBezTo>
                  <a:cubicBezTo>
                    <a:pt x="7040" y="158"/>
                    <a:pt x="5278" y="1"/>
                    <a:pt x="3719"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6384900" y="1357150"/>
              <a:ext cx="174800" cy="105375"/>
            </a:xfrm>
            <a:custGeom>
              <a:avLst/>
              <a:gdLst/>
              <a:ahLst/>
              <a:cxnLst/>
              <a:rect l="l" t="t" r="r" b="b"/>
              <a:pathLst>
                <a:path w="6992" h="4215" extrusionOk="0">
                  <a:moveTo>
                    <a:pt x="4622" y="0"/>
                  </a:moveTo>
                  <a:cubicBezTo>
                    <a:pt x="4350" y="0"/>
                    <a:pt x="4074" y="54"/>
                    <a:pt x="3808" y="167"/>
                  </a:cubicBezTo>
                  <a:lnTo>
                    <a:pt x="3808" y="179"/>
                  </a:lnTo>
                  <a:cubicBezTo>
                    <a:pt x="2747" y="627"/>
                    <a:pt x="0" y="4058"/>
                    <a:pt x="0" y="4058"/>
                  </a:cubicBezTo>
                  <a:cubicBezTo>
                    <a:pt x="0" y="4058"/>
                    <a:pt x="1767" y="4214"/>
                    <a:pt x="3326" y="4214"/>
                  </a:cubicBezTo>
                  <a:cubicBezTo>
                    <a:pt x="4223" y="4214"/>
                    <a:pt x="5052" y="4163"/>
                    <a:pt x="5435" y="3999"/>
                  </a:cubicBezTo>
                  <a:cubicBezTo>
                    <a:pt x="6497" y="3551"/>
                    <a:pt x="6992" y="2325"/>
                    <a:pt x="6544" y="1263"/>
                  </a:cubicBezTo>
                  <a:cubicBezTo>
                    <a:pt x="6200" y="470"/>
                    <a:pt x="5428" y="0"/>
                    <a:pt x="4622"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6278775" y="1458875"/>
              <a:ext cx="117925" cy="168800"/>
            </a:xfrm>
            <a:custGeom>
              <a:avLst/>
              <a:gdLst/>
              <a:ahLst/>
              <a:cxnLst/>
              <a:rect l="l" t="t" r="r" b="b"/>
              <a:pathLst>
                <a:path w="4717" h="6752" extrusionOk="0">
                  <a:moveTo>
                    <a:pt x="4233" y="1"/>
                  </a:moveTo>
                  <a:cubicBezTo>
                    <a:pt x="4233" y="1"/>
                    <a:pt x="861" y="2830"/>
                    <a:pt x="425" y="3891"/>
                  </a:cubicBezTo>
                  <a:cubicBezTo>
                    <a:pt x="1" y="4964"/>
                    <a:pt x="519" y="6167"/>
                    <a:pt x="1581" y="6603"/>
                  </a:cubicBezTo>
                  <a:cubicBezTo>
                    <a:pt x="1835" y="6704"/>
                    <a:pt x="2096" y="6751"/>
                    <a:pt x="2353" y="6751"/>
                  </a:cubicBezTo>
                  <a:cubicBezTo>
                    <a:pt x="3180" y="6751"/>
                    <a:pt x="3959" y="6257"/>
                    <a:pt x="4292" y="5448"/>
                  </a:cubicBezTo>
                  <a:cubicBezTo>
                    <a:pt x="4717" y="4375"/>
                    <a:pt x="4233" y="1"/>
                    <a:pt x="4233"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6372500" y="1289825"/>
              <a:ext cx="117950" cy="168775"/>
            </a:xfrm>
            <a:custGeom>
              <a:avLst/>
              <a:gdLst/>
              <a:ahLst/>
              <a:cxnLst/>
              <a:rect l="l" t="t" r="r" b="b"/>
              <a:pathLst>
                <a:path w="4718" h="6751" extrusionOk="0">
                  <a:moveTo>
                    <a:pt x="2370" y="0"/>
                  </a:moveTo>
                  <a:cubicBezTo>
                    <a:pt x="1545" y="0"/>
                    <a:pt x="761" y="494"/>
                    <a:pt x="437" y="1304"/>
                  </a:cubicBezTo>
                  <a:cubicBezTo>
                    <a:pt x="1" y="2377"/>
                    <a:pt x="496" y="6751"/>
                    <a:pt x="496" y="6751"/>
                  </a:cubicBezTo>
                  <a:cubicBezTo>
                    <a:pt x="496" y="6751"/>
                    <a:pt x="3868" y="3921"/>
                    <a:pt x="4293" y="2860"/>
                  </a:cubicBezTo>
                  <a:cubicBezTo>
                    <a:pt x="4717" y="1787"/>
                    <a:pt x="4198" y="584"/>
                    <a:pt x="3137" y="148"/>
                  </a:cubicBezTo>
                  <a:cubicBezTo>
                    <a:pt x="2886" y="48"/>
                    <a:pt x="2626" y="0"/>
                    <a:pt x="2370"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6335675" y="1383350"/>
              <a:ext cx="56900" cy="80850"/>
            </a:xfrm>
            <a:custGeom>
              <a:avLst/>
              <a:gdLst/>
              <a:ahLst/>
              <a:cxnLst/>
              <a:rect l="l" t="t" r="r" b="b"/>
              <a:pathLst>
                <a:path w="2276" h="3234" extrusionOk="0">
                  <a:moveTo>
                    <a:pt x="1143" y="1"/>
                  </a:moveTo>
                  <a:cubicBezTo>
                    <a:pt x="1009" y="1"/>
                    <a:pt x="873" y="28"/>
                    <a:pt x="743" y="86"/>
                  </a:cubicBezTo>
                  <a:cubicBezTo>
                    <a:pt x="236" y="298"/>
                    <a:pt x="0" y="888"/>
                    <a:pt x="212" y="1395"/>
                  </a:cubicBezTo>
                  <a:cubicBezTo>
                    <a:pt x="436" y="1901"/>
                    <a:pt x="2087" y="3234"/>
                    <a:pt x="2087" y="3234"/>
                  </a:cubicBezTo>
                  <a:cubicBezTo>
                    <a:pt x="2087" y="3234"/>
                    <a:pt x="2276" y="1123"/>
                    <a:pt x="2063" y="605"/>
                  </a:cubicBezTo>
                  <a:cubicBezTo>
                    <a:pt x="1897" y="228"/>
                    <a:pt x="1529" y="1"/>
                    <a:pt x="1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6382250" y="1464475"/>
              <a:ext cx="56900" cy="80675"/>
            </a:xfrm>
            <a:custGeom>
              <a:avLst/>
              <a:gdLst/>
              <a:ahLst/>
              <a:cxnLst/>
              <a:rect l="l" t="t" r="r" b="b"/>
              <a:pathLst>
                <a:path w="2276" h="3227" extrusionOk="0">
                  <a:moveTo>
                    <a:pt x="189" y="1"/>
                  </a:moveTo>
                  <a:cubicBezTo>
                    <a:pt x="189" y="1"/>
                    <a:pt x="0" y="2111"/>
                    <a:pt x="212" y="2618"/>
                  </a:cubicBezTo>
                  <a:cubicBezTo>
                    <a:pt x="372" y="2999"/>
                    <a:pt x="744" y="3227"/>
                    <a:pt x="1134" y="3227"/>
                  </a:cubicBezTo>
                  <a:cubicBezTo>
                    <a:pt x="1263" y="3227"/>
                    <a:pt x="1395" y="3201"/>
                    <a:pt x="1521" y="3149"/>
                  </a:cubicBezTo>
                  <a:cubicBezTo>
                    <a:pt x="2040" y="2925"/>
                    <a:pt x="2276" y="2335"/>
                    <a:pt x="2052" y="1828"/>
                  </a:cubicBezTo>
                  <a:cubicBezTo>
                    <a:pt x="1839" y="1321"/>
                    <a:pt x="189" y="1"/>
                    <a:pt x="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6303550" y="1416325"/>
              <a:ext cx="84025" cy="50200"/>
            </a:xfrm>
            <a:custGeom>
              <a:avLst/>
              <a:gdLst/>
              <a:ahLst/>
              <a:cxnLst/>
              <a:rect l="l" t="t" r="r" b="b"/>
              <a:pathLst>
                <a:path w="3361" h="2008" extrusionOk="0">
                  <a:moveTo>
                    <a:pt x="1137" y="1"/>
                  </a:moveTo>
                  <a:cubicBezTo>
                    <a:pt x="740" y="1"/>
                    <a:pt x="365" y="238"/>
                    <a:pt x="200" y="630"/>
                  </a:cubicBezTo>
                  <a:cubicBezTo>
                    <a:pt x="0" y="1137"/>
                    <a:pt x="248" y="1714"/>
                    <a:pt x="743" y="1927"/>
                  </a:cubicBezTo>
                  <a:cubicBezTo>
                    <a:pt x="898" y="1986"/>
                    <a:pt x="1193" y="2007"/>
                    <a:pt x="1531" y="2007"/>
                  </a:cubicBezTo>
                  <a:cubicBezTo>
                    <a:pt x="2327" y="2007"/>
                    <a:pt x="3360" y="1891"/>
                    <a:pt x="3360" y="1891"/>
                  </a:cubicBezTo>
                  <a:cubicBezTo>
                    <a:pt x="3360" y="1891"/>
                    <a:pt x="2004" y="276"/>
                    <a:pt x="1486" y="64"/>
                  </a:cubicBezTo>
                  <a:cubicBezTo>
                    <a:pt x="1371" y="21"/>
                    <a:pt x="1253"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6386950" y="1461875"/>
              <a:ext cx="84625" cy="50350"/>
            </a:xfrm>
            <a:custGeom>
              <a:avLst/>
              <a:gdLst/>
              <a:ahLst/>
              <a:cxnLst/>
              <a:rect l="l" t="t" r="r" b="b"/>
              <a:pathLst>
                <a:path w="3385" h="2014" extrusionOk="0">
                  <a:moveTo>
                    <a:pt x="1839" y="0"/>
                  </a:moveTo>
                  <a:cubicBezTo>
                    <a:pt x="1040" y="0"/>
                    <a:pt x="1" y="116"/>
                    <a:pt x="1" y="116"/>
                  </a:cubicBezTo>
                  <a:cubicBezTo>
                    <a:pt x="1" y="116"/>
                    <a:pt x="1368" y="1732"/>
                    <a:pt x="1875" y="1944"/>
                  </a:cubicBezTo>
                  <a:cubicBezTo>
                    <a:pt x="1997" y="1991"/>
                    <a:pt x="2123" y="2013"/>
                    <a:pt x="2246" y="2013"/>
                  </a:cubicBezTo>
                  <a:cubicBezTo>
                    <a:pt x="2646" y="2013"/>
                    <a:pt x="3022" y="1777"/>
                    <a:pt x="3184" y="1390"/>
                  </a:cubicBezTo>
                  <a:cubicBezTo>
                    <a:pt x="3385" y="871"/>
                    <a:pt x="3137" y="293"/>
                    <a:pt x="2630" y="81"/>
                  </a:cubicBezTo>
                  <a:cubicBezTo>
                    <a:pt x="2475" y="21"/>
                    <a:pt x="2179" y="0"/>
                    <a:pt x="1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6302950" y="1461875"/>
              <a:ext cx="84325" cy="50550"/>
            </a:xfrm>
            <a:custGeom>
              <a:avLst/>
              <a:gdLst/>
              <a:ahLst/>
              <a:cxnLst/>
              <a:rect l="l" t="t" r="r" b="b"/>
              <a:pathLst>
                <a:path w="3373" h="2022" extrusionOk="0">
                  <a:moveTo>
                    <a:pt x="1806" y="0"/>
                  </a:moveTo>
                  <a:cubicBezTo>
                    <a:pt x="1361" y="0"/>
                    <a:pt x="945" y="25"/>
                    <a:pt x="755" y="105"/>
                  </a:cubicBezTo>
                  <a:cubicBezTo>
                    <a:pt x="236" y="317"/>
                    <a:pt x="0" y="906"/>
                    <a:pt x="224" y="1413"/>
                  </a:cubicBezTo>
                  <a:cubicBezTo>
                    <a:pt x="384" y="1794"/>
                    <a:pt x="756" y="2022"/>
                    <a:pt x="1146" y="2022"/>
                  </a:cubicBezTo>
                  <a:cubicBezTo>
                    <a:pt x="1276" y="2022"/>
                    <a:pt x="1407" y="1997"/>
                    <a:pt x="1533" y="1944"/>
                  </a:cubicBezTo>
                  <a:cubicBezTo>
                    <a:pt x="2052" y="1732"/>
                    <a:pt x="3372" y="69"/>
                    <a:pt x="3372" y="69"/>
                  </a:cubicBezTo>
                  <a:cubicBezTo>
                    <a:pt x="3372" y="69"/>
                    <a:pt x="2548" y="0"/>
                    <a:pt x="18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6387550" y="1416175"/>
              <a:ext cx="83150" cy="50475"/>
            </a:xfrm>
            <a:custGeom>
              <a:avLst/>
              <a:gdLst/>
              <a:ahLst/>
              <a:cxnLst/>
              <a:rect l="l" t="t" r="r" b="b"/>
              <a:pathLst>
                <a:path w="3326" h="2019" extrusionOk="0">
                  <a:moveTo>
                    <a:pt x="2191" y="0"/>
                  </a:moveTo>
                  <a:cubicBezTo>
                    <a:pt x="2071" y="0"/>
                    <a:pt x="1947" y="22"/>
                    <a:pt x="1828" y="70"/>
                  </a:cubicBezTo>
                  <a:cubicBezTo>
                    <a:pt x="1321" y="294"/>
                    <a:pt x="0" y="1944"/>
                    <a:pt x="0" y="1944"/>
                  </a:cubicBezTo>
                  <a:cubicBezTo>
                    <a:pt x="0" y="1944"/>
                    <a:pt x="831" y="2019"/>
                    <a:pt x="1575" y="2019"/>
                  </a:cubicBezTo>
                  <a:cubicBezTo>
                    <a:pt x="2017" y="2019"/>
                    <a:pt x="2429" y="1992"/>
                    <a:pt x="2618" y="1909"/>
                  </a:cubicBezTo>
                  <a:cubicBezTo>
                    <a:pt x="3113" y="1685"/>
                    <a:pt x="3325" y="1107"/>
                    <a:pt x="3113" y="612"/>
                  </a:cubicBezTo>
                  <a:cubicBezTo>
                    <a:pt x="2951" y="234"/>
                    <a:pt x="2582" y="0"/>
                    <a:pt x="2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6335950" y="1463900"/>
              <a:ext cx="56625" cy="81325"/>
            </a:xfrm>
            <a:custGeom>
              <a:avLst/>
              <a:gdLst/>
              <a:ahLst/>
              <a:cxnLst/>
              <a:rect l="l" t="t" r="r" b="b"/>
              <a:pathLst>
                <a:path w="2265" h="3253" extrusionOk="0">
                  <a:moveTo>
                    <a:pt x="2041" y="0"/>
                  </a:moveTo>
                  <a:cubicBezTo>
                    <a:pt x="2041" y="0"/>
                    <a:pt x="414" y="1368"/>
                    <a:pt x="201" y="1875"/>
                  </a:cubicBezTo>
                  <a:cubicBezTo>
                    <a:pt x="1" y="2393"/>
                    <a:pt x="249" y="2971"/>
                    <a:pt x="767" y="3183"/>
                  </a:cubicBezTo>
                  <a:cubicBezTo>
                    <a:pt x="886" y="3230"/>
                    <a:pt x="1010" y="3253"/>
                    <a:pt x="1132" y="3253"/>
                  </a:cubicBezTo>
                  <a:cubicBezTo>
                    <a:pt x="1529" y="3253"/>
                    <a:pt x="1911" y="3015"/>
                    <a:pt x="2064" y="2617"/>
                  </a:cubicBezTo>
                  <a:cubicBezTo>
                    <a:pt x="2265" y="2110"/>
                    <a:pt x="2041" y="0"/>
                    <a:pt x="2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6381950" y="1383700"/>
              <a:ext cx="56325" cy="80800"/>
            </a:xfrm>
            <a:custGeom>
              <a:avLst/>
              <a:gdLst/>
              <a:ahLst/>
              <a:cxnLst/>
              <a:rect l="l" t="t" r="r" b="b"/>
              <a:pathLst>
                <a:path w="2253" h="3232" extrusionOk="0">
                  <a:moveTo>
                    <a:pt x="1127" y="1"/>
                  </a:moveTo>
                  <a:cubicBezTo>
                    <a:pt x="739" y="1"/>
                    <a:pt x="374" y="229"/>
                    <a:pt x="212" y="614"/>
                  </a:cubicBezTo>
                  <a:cubicBezTo>
                    <a:pt x="0" y="1121"/>
                    <a:pt x="236" y="3232"/>
                    <a:pt x="236" y="3232"/>
                  </a:cubicBezTo>
                  <a:cubicBezTo>
                    <a:pt x="236" y="3232"/>
                    <a:pt x="1863" y="1876"/>
                    <a:pt x="2064" y="1357"/>
                  </a:cubicBezTo>
                  <a:cubicBezTo>
                    <a:pt x="2252" y="850"/>
                    <a:pt x="2005" y="284"/>
                    <a:pt x="1498" y="72"/>
                  </a:cubicBezTo>
                  <a:cubicBezTo>
                    <a:pt x="1376" y="24"/>
                    <a:pt x="1250" y="1"/>
                    <a:pt x="11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6349225" y="1427050"/>
              <a:ext cx="84925" cy="72800"/>
            </a:xfrm>
            <a:custGeom>
              <a:avLst/>
              <a:gdLst/>
              <a:ahLst/>
              <a:cxnLst/>
              <a:rect l="l" t="t" r="r" b="b"/>
              <a:pathLst>
                <a:path w="3397" h="2912" extrusionOk="0">
                  <a:moveTo>
                    <a:pt x="1451" y="0"/>
                  </a:moveTo>
                  <a:cubicBezTo>
                    <a:pt x="649" y="0"/>
                    <a:pt x="1" y="649"/>
                    <a:pt x="1" y="1450"/>
                  </a:cubicBezTo>
                  <a:cubicBezTo>
                    <a:pt x="1" y="2330"/>
                    <a:pt x="722" y="2911"/>
                    <a:pt x="1469" y="2911"/>
                  </a:cubicBezTo>
                  <a:cubicBezTo>
                    <a:pt x="1824" y="2911"/>
                    <a:pt x="2184" y="2780"/>
                    <a:pt x="2476" y="2488"/>
                  </a:cubicBezTo>
                  <a:cubicBezTo>
                    <a:pt x="3396" y="1568"/>
                    <a:pt x="2748" y="0"/>
                    <a:pt x="145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2209050" y="1520175"/>
              <a:ext cx="25375" cy="21500"/>
            </a:xfrm>
            <a:custGeom>
              <a:avLst/>
              <a:gdLst/>
              <a:ahLst/>
              <a:cxnLst/>
              <a:rect l="l" t="t" r="r" b="b"/>
              <a:pathLst>
                <a:path w="1015" h="860" extrusionOk="0">
                  <a:moveTo>
                    <a:pt x="579" y="1"/>
                  </a:moveTo>
                  <a:cubicBezTo>
                    <a:pt x="201" y="1"/>
                    <a:pt x="1" y="461"/>
                    <a:pt x="272" y="732"/>
                  </a:cubicBezTo>
                  <a:cubicBezTo>
                    <a:pt x="360" y="820"/>
                    <a:pt x="469" y="860"/>
                    <a:pt x="576" y="860"/>
                  </a:cubicBezTo>
                  <a:cubicBezTo>
                    <a:pt x="800" y="860"/>
                    <a:pt x="1015" y="688"/>
                    <a:pt x="1015" y="425"/>
                  </a:cubicBezTo>
                  <a:cubicBezTo>
                    <a:pt x="1015" y="190"/>
                    <a:pt x="826" y="1"/>
                    <a:pt x="57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2583400" y="1600150"/>
              <a:ext cx="73125" cy="110475"/>
            </a:xfrm>
            <a:custGeom>
              <a:avLst/>
              <a:gdLst/>
              <a:ahLst/>
              <a:cxnLst/>
              <a:rect l="l" t="t" r="r" b="b"/>
              <a:pathLst>
                <a:path w="2925" h="4419" extrusionOk="0">
                  <a:moveTo>
                    <a:pt x="1462" y="0"/>
                  </a:moveTo>
                  <a:cubicBezTo>
                    <a:pt x="1433" y="0"/>
                    <a:pt x="1404" y="15"/>
                    <a:pt x="1392" y="44"/>
                  </a:cubicBezTo>
                  <a:cubicBezTo>
                    <a:pt x="1097" y="516"/>
                    <a:pt x="0" y="2308"/>
                    <a:pt x="0" y="3004"/>
                  </a:cubicBezTo>
                  <a:cubicBezTo>
                    <a:pt x="24" y="3794"/>
                    <a:pt x="673" y="4418"/>
                    <a:pt x="1462" y="4418"/>
                  </a:cubicBezTo>
                  <a:cubicBezTo>
                    <a:pt x="2252" y="4418"/>
                    <a:pt x="2901" y="3794"/>
                    <a:pt x="2924" y="3004"/>
                  </a:cubicBezTo>
                  <a:cubicBezTo>
                    <a:pt x="2924" y="2308"/>
                    <a:pt x="1828" y="516"/>
                    <a:pt x="1533" y="44"/>
                  </a:cubicBezTo>
                  <a:cubicBezTo>
                    <a:pt x="1521" y="15"/>
                    <a:pt x="1492" y="0"/>
                    <a:pt x="1462"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2582800" y="1678775"/>
              <a:ext cx="74325" cy="112825"/>
            </a:xfrm>
            <a:custGeom>
              <a:avLst/>
              <a:gdLst/>
              <a:ahLst/>
              <a:cxnLst/>
              <a:rect l="l" t="t" r="r" b="b"/>
              <a:pathLst>
                <a:path w="2973" h="4513" extrusionOk="0">
                  <a:moveTo>
                    <a:pt x="1486" y="0"/>
                  </a:moveTo>
                  <a:cubicBezTo>
                    <a:pt x="661" y="0"/>
                    <a:pt x="1" y="684"/>
                    <a:pt x="24" y="1509"/>
                  </a:cubicBezTo>
                  <a:cubicBezTo>
                    <a:pt x="24" y="2205"/>
                    <a:pt x="1121" y="4009"/>
                    <a:pt x="1404" y="4469"/>
                  </a:cubicBezTo>
                  <a:cubicBezTo>
                    <a:pt x="1422" y="4498"/>
                    <a:pt x="1451" y="4513"/>
                    <a:pt x="1481" y="4513"/>
                  </a:cubicBezTo>
                  <a:cubicBezTo>
                    <a:pt x="1510" y="4513"/>
                    <a:pt x="1540" y="4498"/>
                    <a:pt x="1557" y="4469"/>
                  </a:cubicBezTo>
                  <a:cubicBezTo>
                    <a:pt x="1852" y="4009"/>
                    <a:pt x="2948" y="2205"/>
                    <a:pt x="2948" y="1509"/>
                  </a:cubicBezTo>
                  <a:cubicBezTo>
                    <a:pt x="2972" y="684"/>
                    <a:pt x="2312" y="0"/>
                    <a:pt x="1486"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2602850" y="1659575"/>
              <a:ext cx="113225" cy="73175"/>
            </a:xfrm>
            <a:custGeom>
              <a:avLst/>
              <a:gdLst/>
              <a:ahLst/>
              <a:cxnLst/>
              <a:rect l="l" t="t" r="r" b="b"/>
              <a:pathLst>
                <a:path w="4529" h="2927" extrusionOk="0">
                  <a:moveTo>
                    <a:pt x="1448" y="0"/>
                  </a:moveTo>
                  <a:cubicBezTo>
                    <a:pt x="650" y="0"/>
                    <a:pt x="1" y="659"/>
                    <a:pt x="1" y="1464"/>
                  </a:cubicBezTo>
                  <a:cubicBezTo>
                    <a:pt x="1" y="2275"/>
                    <a:pt x="661" y="2926"/>
                    <a:pt x="1467" y="2926"/>
                  </a:cubicBezTo>
                  <a:cubicBezTo>
                    <a:pt x="1481" y="2926"/>
                    <a:pt x="1495" y="2926"/>
                    <a:pt x="1510" y="2926"/>
                  </a:cubicBezTo>
                  <a:cubicBezTo>
                    <a:pt x="2205" y="2926"/>
                    <a:pt x="3998" y="1817"/>
                    <a:pt x="4469" y="1534"/>
                  </a:cubicBezTo>
                  <a:cubicBezTo>
                    <a:pt x="4528" y="1499"/>
                    <a:pt x="4528" y="1417"/>
                    <a:pt x="4469" y="1393"/>
                  </a:cubicBezTo>
                  <a:cubicBezTo>
                    <a:pt x="3998" y="1098"/>
                    <a:pt x="2205" y="2"/>
                    <a:pt x="1510" y="2"/>
                  </a:cubicBezTo>
                  <a:cubicBezTo>
                    <a:pt x="1489" y="1"/>
                    <a:pt x="1468" y="0"/>
                    <a:pt x="1448"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2523850" y="1659300"/>
              <a:ext cx="110875" cy="73125"/>
            </a:xfrm>
            <a:custGeom>
              <a:avLst/>
              <a:gdLst/>
              <a:ahLst/>
              <a:cxnLst/>
              <a:rect l="l" t="t" r="r" b="b"/>
              <a:pathLst>
                <a:path w="4435" h="2925" extrusionOk="0">
                  <a:moveTo>
                    <a:pt x="3019" y="1"/>
                  </a:moveTo>
                  <a:cubicBezTo>
                    <a:pt x="2324" y="1"/>
                    <a:pt x="520" y="1097"/>
                    <a:pt x="60" y="1392"/>
                  </a:cubicBezTo>
                  <a:cubicBezTo>
                    <a:pt x="1" y="1416"/>
                    <a:pt x="1" y="1510"/>
                    <a:pt x="60" y="1534"/>
                  </a:cubicBezTo>
                  <a:cubicBezTo>
                    <a:pt x="520" y="1828"/>
                    <a:pt x="2324" y="2925"/>
                    <a:pt x="3019" y="2925"/>
                  </a:cubicBezTo>
                  <a:cubicBezTo>
                    <a:pt x="3809" y="2901"/>
                    <a:pt x="4434" y="2253"/>
                    <a:pt x="4434" y="1463"/>
                  </a:cubicBezTo>
                  <a:cubicBezTo>
                    <a:pt x="4434" y="673"/>
                    <a:pt x="3809" y="25"/>
                    <a:pt x="3019"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2598425" y="1679950"/>
              <a:ext cx="37475" cy="31825"/>
            </a:xfrm>
            <a:custGeom>
              <a:avLst/>
              <a:gdLst/>
              <a:ahLst/>
              <a:cxnLst/>
              <a:rect l="l" t="t" r="r" b="b"/>
              <a:pathLst>
                <a:path w="1499" h="1273" extrusionOk="0">
                  <a:moveTo>
                    <a:pt x="861" y="0"/>
                  </a:moveTo>
                  <a:cubicBezTo>
                    <a:pt x="296" y="0"/>
                    <a:pt x="1" y="684"/>
                    <a:pt x="402" y="1085"/>
                  </a:cubicBezTo>
                  <a:cubicBezTo>
                    <a:pt x="535" y="1215"/>
                    <a:pt x="697" y="1273"/>
                    <a:pt x="855" y="1273"/>
                  </a:cubicBezTo>
                  <a:cubicBezTo>
                    <a:pt x="1186" y="1273"/>
                    <a:pt x="1498" y="1020"/>
                    <a:pt x="1498" y="637"/>
                  </a:cubicBezTo>
                  <a:cubicBezTo>
                    <a:pt x="1498" y="283"/>
                    <a:pt x="1215" y="0"/>
                    <a:pt x="86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714925" y="1061850"/>
              <a:ext cx="25375" cy="21775"/>
            </a:xfrm>
            <a:custGeom>
              <a:avLst/>
              <a:gdLst/>
              <a:ahLst/>
              <a:cxnLst/>
              <a:rect l="l" t="t" r="r" b="b"/>
              <a:pathLst>
                <a:path w="1015" h="871" extrusionOk="0">
                  <a:moveTo>
                    <a:pt x="578" y="0"/>
                  </a:moveTo>
                  <a:cubicBezTo>
                    <a:pt x="189" y="0"/>
                    <a:pt x="1" y="472"/>
                    <a:pt x="272" y="743"/>
                  </a:cubicBezTo>
                  <a:cubicBezTo>
                    <a:pt x="360" y="831"/>
                    <a:pt x="468" y="870"/>
                    <a:pt x="574" y="870"/>
                  </a:cubicBezTo>
                  <a:cubicBezTo>
                    <a:pt x="794" y="870"/>
                    <a:pt x="1007" y="699"/>
                    <a:pt x="1015" y="436"/>
                  </a:cubicBezTo>
                  <a:cubicBezTo>
                    <a:pt x="1015" y="201"/>
                    <a:pt x="814" y="0"/>
                    <a:pt x="57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2848100" y="1063325"/>
              <a:ext cx="47175" cy="40475"/>
            </a:xfrm>
            <a:custGeom>
              <a:avLst/>
              <a:gdLst/>
              <a:ahLst/>
              <a:cxnLst/>
              <a:rect l="l" t="t" r="r" b="b"/>
              <a:pathLst>
                <a:path w="1887" h="1619" extrusionOk="0">
                  <a:moveTo>
                    <a:pt x="1085" y="0"/>
                  </a:moveTo>
                  <a:cubicBezTo>
                    <a:pt x="366" y="0"/>
                    <a:pt x="0" y="873"/>
                    <a:pt x="507" y="1379"/>
                  </a:cubicBezTo>
                  <a:cubicBezTo>
                    <a:pt x="672" y="1544"/>
                    <a:pt x="875" y="1618"/>
                    <a:pt x="1075" y="1618"/>
                  </a:cubicBezTo>
                  <a:cubicBezTo>
                    <a:pt x="1489" y="1618"/>
                    <a:pt x="1887" y="1299"/>
                    <a:pt x="1887" y="814"/>
                  </a:cubicBezTo>
                  <a:cubicBezTo>
                    <a:pt x="1887" y="366"/>
                    <a:pt x="1521" y="0"/>
                    <a:pt x="1085"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5205275" y="1560575"/>
              <a:ext cx="25375" cy="21725"/>
            </a:xfrm>
            <a:custGeom>
              <a:avLst/>
              <a:gdLst/>
              <a:ahLst/>
              <a:cxnLst/>
              <a:rect l="l" t="t" r="r" b="b"/>
              <a:pathLst>
                <a:path w="1015" h="869" extrusionOk="0">
                  <a:moveTo>
                    <a:pt x="437" y="0"/>
                  </a:moveTo>
                  <a:cubicBezTo>
                    <a:pt x="201" y="0"/>
                    <a:pt x="0" y="189"/>
                    <a:pt x="0" y="436"/>
                  </a:cubicBezTo>
                  <a:cubicBezTo>
                    <a:pt x="0" y="693"/>
                    <a:pt x="219" y="868"/>
                    <a:pt x="444" y="868"/>
                  </a:cubicBezTo>
                  <a:cubicBezTo>
                    <a:pt x="549" y="868"/>
                    <a:pt x="657" y="830"/>
                    <a:pt x="743" y="743"/>
                  </a:cubicBezTo>
                  <a:cubicBezTo>
                    <a:pt x="1014" y="472"/>
                    <a:pt x="826" y="0"/>
                    <a:pt x="43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761650" y="1621650"/>
              <a:ext cx="74025" cy="112250"/>
            </a:xfrm>
            <a:custGeom>
              <a:avLst/>
              <a:gdLst/>
              <a:ahLst/>
              <a:cxnLst/>
              <a:rect l="l" t="t" r="r" b="b"/>
              <a:pathLst>
                <a:path w="2961" h="4490" extrusionOk="0">
                  <a:moveTo>
                    <a:pt x="1481" y="1"/>
                  </a:moveTo>
                  <a:cubicBezTo>
                    <a:pt x="1451" y="1"/>
                    <a:pt x="1422" y="15"/>
                    <a:pt x="1404" y="45"/>
                  </a:cubicBezTo>
                  <a:cubicBezTo>
                    <a:pt x="1121" y="517"/>
                    <a:pt x="36" y="2297"/>
                    <a:pt x="36" y="2993"/>
                  </a:cubicBezTo>
                  <a:cubicBezTo>
                    <a:pt x="1" y="3818"/>
                    <a:pt x="661" y="4490"/>
                    <a:pt x="1486" y="4490"/>
                  </a:cubicBezTo>
                  <a:cubicBezTo>
                    <a:pt x="2300" y="4490"/>
                    <a:pt x="2960" y="3818"/>
                    <a:pt x="2937" y="2993"/>
                  </a:cubicBezTo>
                  <a:cubicBezTo>
                    <a:pt x="2937" y="2297"/>
                    <a:pt x="1852" y="517"/>
                    <a:pt x="1557" y="45"/>
                  </a:cubicBezTo>
                  <a:cubicBezTo>
                    <a:pt x="1540" y="15"/>
                    <a:pt x="1510" y="1"/>
                    <a:pt x="148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4762550" y="1702350"/>
              <a:ext cx="72525" cy="109900"/>
            </a:xfrm>
            <a:custGeom>
              <a:avLst/>
              <a:gdLst/>
              <a:ahLst/>
              <a:cxnLst/>
              <a:rect l="l" t="t" r="r" b="b"/>
              <a:pathLst>
                <a:path w="2901" h="4396" extrusionOk="0">
                  <a:moveTo>
                    <a:pt x="1450" y="0"/>
                  </a:moveTo>
                  <a:cubicBezTo>
                    <a:pt x="661" y="0"/>
                    <a:pt x="24" y="613"/>
                    <a:pt x="0" y="1403"/>
                  </a:cubicBezTo>
                  <a:cubicBezTo>
                    <a:pt x="0" y="2099"/>
                    <a:pt x="1085" y="3879"/>
                    <a:pt x="1380" y="4351"/>
                  </a:cubicBezTo>
                  <a:cubicBezTo>
                    <a:pt x="1392" y="4380"/>
                    <a:pt x="1421" y="4395"/>
                    <a:pt x="1450" y="4395"/>
                  </a:cubicBezTo>
                  <a:cubicBezTo>
                    <a:pt x="1480" y="4395"/>
                    <a:pt x="1509" y="4380"/>
                    <a:pt x="1521" y="4351"/>
                  </a:cubicBezTo>
                  <a:cubicBezTo>
                    <a:pt x="1816" y="3879"/>
                    <a:pt x="2901" y="2099"/>
                    <a:pt x="2901" y="1403"/>
                  </a:cubicBezTo>
                  <a:cubicBezTo>
                    <a:pt x="2877" y="613"/>
                    <a:pt x="2229" y="0"/>
                    <a:pt x="1450"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4703000" y="1680525"/>
              <a:ext cx="111750" cy="72850"/>
            </a:xfrm>
            <a:custGeom>
              <a:avLst/>
              <a:gdLst/>
              <a:ahLst/>
              <a:cxnLst/>
              <a:rect l="l" t="t" r="r" b="b"/>
              <a:pathLst>
                <a:path w="4470" h="2914" extrusionOk="0">
                  <a:moveTo>
                    <a:pt x="3007" y="1"/>
                  </a:moveTo>
                  <a:cubicBezTo>
                    <a:pt x="2312" y="1"/>
                    <a:pt x="531" y="1097"/>
                    <a:pt x="60" y="1392"/>
                  </a:cubicBezTo>
                  <a:cubicBezTo>
                    <a:pt x="1" y="1416"/>
                    <a:pt x="1" y="1498"/>
                    <a:pt x="60" y="1534"/>
                  </a:cubicBezTo>
                  <a:cubicBezTo>
                    <a:pt x="531" y="1817"/>
                    <a:pt x="2312" y="2913"/>
                    <a:pt x="3007" y="2913"/>
                  </a:cubicBezTo>
                  <a:cubicBezTo>
                    <a:pt x="3809" y="2913"/>
                    <a:pt x="4469" y="2265"/>
                    <a:pt x="4469" y="1463"/>
                  </a:cubicBezTo>
                  <a:cubicBezTo>
                    <a:pt x="4469" y="661"/>
                    <a:pt x="3809" y="1"/>
                    <a:pt x="3007"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782875" y="1680525"/>
              <a:ext cx="111450" cy="72850"/>
            </a:xfrm>
            <a:custGeom>
              <a:avLst/>
              <a:gdLst/>
              <a:ahLst/>
              <a:cxnLst/>
              <a:rect l="l" t="t" r="r" b="b"/>
              <a:pathLst>
                <a:path w="4458" h="2914" extrusionOk="0">
                  <a:moveTo>
                    <a:pt x="1451" y="1"/>
                  </a:moveTo>
                  <a:cubicBezTo>
                    <a:pt x="649" y="1"/>
                    <a:pt x="1" y="661"/>
                    <a:pt x="1" y="1463"/>
                  </a:cubicBezTo>
                  <a:cubicBezTo>
                    <a:pt x="1" y="2265"/>
                    <a:pt x="649" y="2913"/>
                    <a:pt x="1451" y="2913"/>
                  </a:cubicBezTo>
                  <a:cubicBezTo>
                    <a:pt x="2147" y="2913"/>
                    <a:pt x="3927" y="1817"/>
                    <a:pt x="4399" y="1534"/>
                  </a:cubicBezTo>
                  <a:cubicBezTo>
                    <a:pt x="4458" y="1498"/>
                    <a:pt x="4458" y="1416"/>
                    <a:pt x="4399" y="1380"/>
                  </a:cubicBezTo>
                  <a:cubicBezTo>
                    <a:pt x="3927" y="1097"/>
                    <a:pt x="2147" y="1"/>
                    <a:pt x="145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782875" y="1701175"/>
              <a:ext cx="37175" cy="31825"/>
            </a:xfrm>
            <a:custGeom>
              <a:avLst/>
              <a:gdLst/>
              <a:ahLst/>
              <a:cxnLst/>
              <a:rect l="l" t="t" r="r" b="b"/>
              <a:pathLst>
                <a:path w="1487" h="1273" extrusionOk="0">
                  <a:moveTo>
                    <a:pt x="637" y="0"/>
                  </a:moveTo>
                  <a:cubicBezTo>
                    <a:pt x="284" y="0"/>
                    <a:pt x="1" y="283"/>
                    <a:pt x="1" y="637"/>
                  </a:cubicBezTo>
                  <a:cubicBezTo>
                    <a:pt x="1" y="1020"/>
                    <a:pt x="313" y="1273"/>
                    <a:pt x="640" y="1273"/>
                  </a:cubicBezTo>
                  <a:cubicBezTo>
                    <a:pt x="796" y="1273"/>
                    <a:pt x="956" y="1215"/>
                    <a:pt x="1086" y="1085"/>
                  </a:cubicBezTo>
                  <a:cubicBezTo>
                    <a:pt x="1486" y="684"/>
                    <a:pt x="1203" y="0"/>
                    <a:pt x="637"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5810125" y="1020875"/>
              <a:ext cx="43350" cy="43350"/>
            </a:xfrm>
            <a:custGeom>
              <a:avLst/>
              <a:gdLst/>
              <a:ahLst/>
              <a:cxnLst/>
              <a:rect l="l" t="t" r="r" b="b"/>
              <a:pathLst>
                <a:path w="1734" h="1734" extrusionOk="0">
                  <a:moveTo>
                    <a:pt x="861" y="0"/>
                  </a:moveTo>
                  <a:cubicBezTo>
                    <a:pt x="377" y="0"/>
                    <a:pt x="0" y="389"/>
                    <a:pt x="0" y="861"/>
                  </a:cubicBezTo>
                  <a:cubicBezTo>
                    <a:pt x="0" y="1344"/>
                    <a:pt x="377" y="1733"/>
                    <a:pt x="861" y="1733"/>
                  </a:cubicBezTo>
                  <a:cubicBezTo>
                    <a:pt x="1344" y="1733"/>
                    <a:pt x="1733" y="1344"/>
                    <a:pt x="1733" y="861"/>
                  </a:cubicBezTo>
                  <a:cubicBezTo>
                    <a:pt x="1733" y="389"/>
                    <a:pt x="1344" y="0"/>
                    <a:pt x="8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6699700" y="1102525"/>
              <a:ext cx="25375" cy="21725"/>
            </a:xfrm>
            <a:custGeom>
              <a:avLst/>
              <a:gdLst/>
              <a:ahLst/>
              <a:cxnLst/>
              <a:rect l="l" t="t" r="r" b="b"/>
              <a:pathLst>
                <a:path w="1015" h="869" extrusionOk="0">
                  <a:moveTo>
                    <a:pt x="425" y="0"/>
                  </a:moveTo>
                  <a:cubicBezTo>
                    <a:pt x="189" y="0"/>
                    <a:pt x="0" y="189"/>
                    <a:pt x="0" y="436"/>
                  </a:cubicBezTo>
                  <a:cubicBezTo>
                    <a:pt x="0" y="693"/>
                    <a:pt x="213" y="868"/>
                    <a:pt x="435" y="868"/>
                  </a:cubicBezTo>
                  <a:cubicBezTo>
                    <a:pt x="539" y="868"/>
                    <a:pt x="645" y="830"/>
                    <a:pt x="731" y="743"/>
                  </a:cubicBezTo>
                  <a:cubicBezTo>
                    <a:pt x="1014" y="460"/>
                    <a:pt x="814" y="0"/>
                    <a:pt x="42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4566225" y="1147900"/>
              <a:ext cx="41600" cy="35925"/>
            </a:xfrm>
            <a:custGeom>
              <a:avLst/>
              <a:gdLst/>
              <a:ahLst/>
              <a:cxnLst/>
              <a:rect l="l" t="t" r="r" b="b"/>
              <a:pathLst>
                <a:path w="1664" h="1437" extrusionOk="0">
                  <a:moveTo>
                    <a:pt x="708" y="1"/>
                  </a:moveTo>
                  <a:cubicBezTo>
                    <a:pt x="319" y="1"/>
                    <a:pt x="1" y="319"/>
                    <a:pt x="1" y="720"/>
                  </a:cubicBezTo>
                  <a:cubicBezTo>
                    <a:pt x="1" y="1151"/>
                    <a:pt x="352" y="1436"/>
                    <a:pt x="718" y="1436"/>
                  </a:cubicBezTo>
                  <a:cubicBezTo>
                    <a:pt x="893" y="1436"/>
                    <a:pt x="1071" y="1372"/>
                    <a:pt x="1215" y="1227"/>
                  </a:cubicBezTo>
                  <a:cubicBezTo>
                    <a:pt x="1663" y="779"/>
                    <a:pt x="1345" y="1"/>
                    <a:pt x="708"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32"/>
          <p:cNvGrpSpPr/>
          <p:nvPr/>
        </p:nvGrpSpPr>
        <p:grpSpPr>
          <a:xfrm>
            <a:off x="3065734" y="3177540"/>
            <a:ext cx="731608" cy="1493090"/>
            <a:chOff x="3065734" y="3177540"/>
            <a:chExt cx="731608" cy="1493090"/>
          </a:xfrm>
        </p:grpSpPr>
        <p:sp>
          <p:nvSpPr>
            <p:cNvPr id="449" name="Google Shape;449;p32"/>
            <p:cNvSpPr/>
            <p:nvPr/>
          </p:nvSpPr>
          <p:spPr>
            <a:xfrm>
              <a:off x="3184769" y="3401892"/>
              <a:ext cx="150058" cy="227619"/>
            </a:xfrm>
            <a:custGeom>
              <a:avLst/>
              <a:gdLst/>
              <a:ahLst/>
              <a:cxnLst/>
              <a:rect l="l" t="t" r="r" b="b"/>
              <a:pathLst>
                <a:path w="4682" h="7102" extrusionOk="0">
                  <a:moveTo>
                    <a:pt x="2346" y="1"/>
                  </a:moveTo>
                  <a:cubicBezTo>
                    <a:pt x="2303" y="1"/>
                    <a:pt x="2259" y="21"/>
                    <a:pt x="2229" y="62"/>
                  </a:cubicBezTo>
                  <a:cubicBezTo>
                    <a:pt x="1769" y="805"/>
                    <a:pt x="36" y="3635"/>
                    <a:pt x="36" y="4731"/>
                  </a:cubicBezTo>
                  <a:cubicBezTo>
                    <a:pt x="1" y="6028"/>
                    <a:pt x="1050" y="7101"/>
                    <a:pt x="2347" y="7101"/>
                  </a:cubicBezTo>
                  <a:cubicBezTo>
                    <a:pt x="3644" y="7101"/>
                    <a:pt x="4682" y="6028"/>
                    <a:pt x="4646" y="4731"/>
                  </a:cubicBezTo>
                  <a:cubicBezTo>
                    <a:pt x="4646" y="3635"/>
                    <a:pt x="2913" y="793"/>
                    <a:pt x="2453" y="62"/>
                  </a:cubicBezTo>
                  <a:cubicBezTo>
                    <a:pt x="2430" y="21"/>
                    <a:pt x="2388" y="1"/>
                    <a:pt x="2346"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3185923" y="3564868"/>
              <a:ext cx="147783" cy="223805"/>
            </a:xfrm>
            <a:custGeom>
              <a:avLst/>
              <a:gdLst/>
              <a:ahLst/>
              <a:cxnLst/>
              <a:rect l="l" t="t" r="r" b="b"/>
              <a:pathLst>
                <a:path w="4611" h="6983" extrusionOk="0">
                  <a:moveTo>
                    <a:pt x="2311" y="0"/>
                  </a:moveTo>
                  <a:cubicBezTo>
                    <a:pt x="1061" y="0"/>
                    <a:pt x="35" y="1002"/>
                    <a:pt x="0" y="2252"/>
                  </a:cubicBezTo>
                  <a:cubicBezTo>
                    <a:pt x="0" y="3349"/>
                    <a:pt x="1733" y="6178"/>
                    <a:pt x="2193" y="6921"/>
                  </a:cubicBezTo>
                  <a:cubicBezTo>
                    <a:pt x="2223" y="6962"/>
                    <a:pt x="2267" y="6983"/>
                    <a:pt x="2310" y="6983"/>
                  </a:cubicBezTo>
                  <a:cubicBezTo>
                    <a:pt x="2352" y="6983"/>
                    <a:pt x="2394" y="6962"/>
                    <a:pt x="2417" y="6921"/>
                  </a:cubicBezTo>
                  <a:cubicBezTo>
                    <a:pt x="2889" y="6178"/>
                    <a:pt x="4610" y="3349"/>
                    <a:pt x="4610" y="2252"/>
                  </a:cubicBezTo>
                  <a:cubicBezTo>
                    <a:pt x="4587" y="1002"/>
                    <a:pt x="3561" y="0"/>
                    <a:pt x="231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225601" y="3521375"/>
              <a:ext cx="228260" cy="147847"/>
            </a:xfrm>
            <a:custGeom>
              <a:avLst/>
              <a:gdLst/>
              <a:ahLst/>
              <a:cxnLst/>
              <a:rect l="l" t="t" r="r" b="b"/>
              <a:pathLst>
                <a:path w="7122" h="4613" extrusionOk="0">
                  <a:moveTo>
                    <a:pt x="2306" y="0"/>
                  </a:moveTo>
                  <a:cubicBezTo>
                    <a:pt x="1038" y="0"/>
                    <a:pt x="0" y="1036"/>
                    <a:pt x="0" y="2312"/>
                  </a:cubicBezTo>
                  <a:cubicBezTo>
                    <a:pt x="0" y="3588"/>
                    <a:pt x="1038" y="4612"/>
                    <a:pt x="2306" y="4612"/>
                  </a:cubicBezTo>
                  <a:cubicBezTo>
                    <a:pt x="2327" y="4612"/>
                    <a:pt x="2348" y="4612"/>
                    <a:pt x="2370" y="4611"/>
                  </a:cubicBezTo>
                  <a:cubicBezTo>
                    <a:pt x="3478" y="4611"/>
                    <a:pt x="6308" y="2878"/>
                    <a:pt x="7039" y="2418"/>
                  </a:cubicBezTo>
                  <a:cubicBezTo>
                    <a:pt x="7121" y="2371"/>
                    <a:pt x="7121" y="2241"/>
                    <a:pt x="7039" y="2194"/>
                  </a:cubicBezTo>
                  <a:cubicBezTo>
                    <a:pt x="6308" y="1734"/>
                    <a:pt x="3478" y="1"/>
                    <a:pt x="2370" y="1"/>
                  </a:cubicBezTo>
                  <a:cubicBezTo>
                    <a:pt x="2349" y="1"/>
                    <a:pt x="2327" y="0"/>
                    <a:pt x="230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065734" y="3521407"/>
              <a:ext cx="224510" cy="147783"/>
            </a:xfrm>
            <a:custGeom>
              <a:avLst/>
              <a:gdLst/>
              <a:ahLst/>
              <a:cxnLst/>
              <a:rect l="l" t="t" r="r" b="b"/>
              <a:pathLst>
                <a:path w="7005" h="4611" extrusionOk="0">
                  <a:moveTo>
                    <a:pt x="4764" y="0"/>
                  </a:moveTo>
                  <a:cubicBezTo>
                    <a:pt x="3656" y="0"/>
                    <a:pt x="826" y="1733"/>
                    <a:pt x="83" y="2193"/>
                  </a:cubicBezTo>
                  <a:cubicBezTo>
                    <a:pt x="1" y="2240"/>
                    <a:pt x="1" y="2370"/>
                    <a:pt x="83" y="2417"/>
                  </a:cubicBezTo>
                  <a:cubicBezTo>
                    <a:pt x="826" y="2877"/>
                    <a:pt x="3656" y="4610"/>
                    <a:pt x="4764" y="4610"/>
                  </a:cubicBezTo>
                  <a:cubicBezTo>
                    <a:pt x="6014" y="4575"/>
                    <a:pt x="7004" y="3561"/>
                    <a:pt x="7004" y="2311"/>
                  </a:cubicBezTo>
                  <a:cubicBezTo>
                    <a:pt x="7004" y="1050"/>
                    <a:pt x="6014" y="36"/>
                    <a:pt x="4764"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3216531" y="3562977"/>
              <a:ext cx="75606" cy="64773"/>
            </a:xfrm>
            <a:custGeom>
              <a:avLst/>
              <a:gdLst/>
              <a:ahLst/>
              <a:cxnLst/>
              <a:rect l="l" t="t" r="r" b="b"/>
              <a:pathLst>
                <a:path w="2359" h="2021" extrusionOk="0">
                  <a:moveTo>
                    <a:pt x="1356" y="0"/>
                  </a:moveTo>
                  <a:cubicBezTo>
                    <a:pt x="460" y="0"/>
                    <a:pt x="0" y="1085"/>
                    <a:pt x="637" y="1722"/>
                  </a:cubicBezTo>
                  <a:cubicBezTo>
                    <a:pt x="843" y="1928"/>
                    <a:pt x="1097" y="2020"/>
                    <a:pt x="1345" y="2020"/>
                  </a:cubicBezTo>
                  <a:cubicBezTo>
                    <a:pt x="1863" y="2020"/>
                    <a:pt x="2358" y="1620"/>
                    <a:pt x="2358" y="1014"/>
                  </a:cubicBezTo>
                  <a:cubicBezTo>
                    <a:pt x="2358" y="448"/>
                    <a:pt x="1910" y="0"/>
                    <a:pt x="135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3147751" y="3177540"/>
              <a:ext cx="27242" cy="23236"/>
            </a:xfrm>
            <a:custGeom>
              <a:avLst/>
              <a:gdLst/>
              <a:ahLst/>
              <a:cxnLst/>
              <a:rect l="l" t="t" r="r" b="b"/>
              <a:pathLst>
                <a:path w="850" h="725" extrusionOk="0">
                  <a:moveTo>
                    <a:pt x="484" y="0"/>
                  </a:moveTo>
                  <a:cubicBezTo>
                    <a:pt x="165" y="0"/>
                    <a:pt x="0" y="389"/>
                    <a:pt x="224" y="613"/>
                  </a:cubicBezTo>
                  <a:cubicBezTo>
                    <a:pt x="301" y="690"/>
                    <a:pt x="395" y="725"/>
                    <a:pt x="486" y="725"/>
                  </a:cubicBezTo>
                  <a:cubicBezTo>
                    <a:pt x="673" y="725"/>
                    <a:pt x="849" y="580"/>
                    <a:pt x="849" y="366"/>
                  </a:cubicBezTo>
                  <a:cubicBezTo>
                    <a:pt x="849" y="165"/>
                    <a:pt x="684" y="0"/>
                    <a:pt x="48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3089548" y="3835051"/>
              <a:ext cx="20063" cy="20063"/>
            </a:xfrm>
            <a:custGeom>
              <a:avLst/>
              <a:gdLst/>
              <a:ahLst/>
              <a:cxnLst/>
              <a:rect l="l" t="t" r="r" b="b"/>
              <a:pathLst>
                <a:path w="626" h="626" extrusionOk="0">
                  <a:moveTo>
                    <a:pt x="319" y="0"/>
                  </a:moveTo>
                  <a:cubicBezTo>
                    <a:pt x="142" y="0"/>
                    <a:pt x="1" y="130"/>
                    <a:pt x="1" y="307"/>
                  </a:cubicBezTo>
                  <a:cubicBezTo>
                    <a:pt x="1" y="484"/>
                    <a:pt x="142" y="625"/>
                    <a:pt x="319" y="625"/>
                  </a:cubicBezTo>
                  <a:cubicBezTo>
                    <a:pt x="496" y="625"/>
                    <a:pt x="625" y="484"/>
                    <a:pt x="625" y="307"/>
                  </a:cubicBezTo>
                  <a:cubicBezTo>
                    <a:pt x="625" y="130"/>
                    <a:pt x="496" y="0"/>
                    <a:pt x="319"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3604211" y="3391796"/>
              <a:ext cx="23461" cy="20159"/>
            </a:xfrm>
            <a:custGeom>
              <a:avLst/>
              <a:gdLst/>
              <a:ahLst/>
              <a:cxnLst/>
              <a:rect l="l" t="t" r="r" b="b"/>
              <a:pathLst>
                <a:path w="732" h="629" extrusionOk="0">
                  <a:moveTo>
                    <a:pt x="425" y="0"/>
                  </a:moveTo>
                  <a:cubicBezTo>
                    <a:pt x="142" y="0"/>
                    <a:pt x="1" y="342"/>
                    <a:pt x="201" y="543"/>
                  </a:cubicBezTo>
                  <a:cubicBezTo>
                    <a:pt x="265" y="602"/>
                    <a:pt x="341" y="629"/>
                    <a:pt x="416" y="629"/>
                  </a:cubicBezTo>
                  <a:cubicBezTo>
                    <a:pt x="578" y="629"/>
                    <a:pt x="732" y="504"/>
                    <a:pt x="732" y="318"/>
                  </a:cubicBezTo>
                  <a:cubicBezTo>
                    <a:pt x="732" y="142"/>
                    <a:pt x="591" y="0"/>
                    <a:pt x="425"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3595525" y="4396059"/>
              <a:ext cx="108874" cy="84067"/>
            </a:xfrm>
            <a:custGeom>
              <a:avLst/>
              <a:gdLst/>
              <a:ahLst/>
              <a:cxnLst/>
              <a:rect l="l" t="t" r="r" b="b"/>
              <a:pathLst>
                <a:path w="3397" h="2623" extrusionOk="0">
                  <a:moveTo>
                    <a:pt x="2160" y="1"/>
                  </a:moveTo>
                  <a:cubicBezTo>
                    <a:pt x="1941" y="1"/>
                    <a:pt x="1722" y="67"/>
                    <a:pt x="1534" y="205"/>
                  </a:cubicBezTo>
                  <a:cubicBezTo>
                    <a:pt x="1038" y="547"/>
                    <a:pt x="1" y="2622"/>
                    <a:pt x="1" y="2622"/>
                  </a:cubicBezTo>
                  <a:cubicBezTo>
                    <a:pt x="1" y="2622"/>
                    <a:pt x="2300" y="2339"/>
                    <a:pt x="2783" y="1985"/>
                  </a:cubicBezTo>
                  <a:cubicBezTo>
                    <a:pt x="3279" y="1644"/>
                    <a:pt x="3396" y="960"/>
                    <a:pt x="3055" y="465"/>
                  </a:cubicBezTo>
                  <a:cubicBezTo>
                    <a:pt x="2839" y="163"/>
                    <a:pt x="2500" y="1"/>
                    <a:pt x="2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3545655" y="4360643"/>
              <a:ext cx="75606" cy="119835"/>
            </a:xfrm>
            <a:custGeom>
              <a:avLst/>
              <a:gdLst/>
              <a:ahLst/>
              <a:cxnLst/>
              <a:rect l="l" t="t" r="r" b="b"/>
              <a:pathLst>
                <a:path w="2359" h="3739" extrusionOk="0">
                  <a:moveTo>
                    <a:pt x="1185" y="0"/>
                  </a:moveTo>
                  <a:cubicBezTo>
                    <a:pt x="1129" y="0"/>
                    <a:pt x="1072" y="4"/>
                    <a:pt x="1014" y="13"/>
                  </a:cubicBezTo>
                  <a:cubicBezTo>
                    <a:pt x="413" y="108"/>
                    <a:pt x="1" y="673"/>
                    <a:pt x="107" y="1287"/>
                  </a:cubicBezTo>
                  <a:cubicBezTo>
                    <a:pt x="189" y="1876"/>
                    <a:pt x="1580" y="3739"/>
                    <a:pt x="1580" y="3739"/>
                  </a:cubicBezTo>
                  <a:cubicBezTo>
                    <a:pt x="1580" y="3739"/>
                    <a:pt x="2359" y="1558"/>
                    <a:pt x="2264" y="956"/>
                  </a:cubicBezTo>
                  <a:cubicBezTo>
                    <a:pt x="2200" y="401"/>
                    <a:pt x="1729" y="0"/>
                    <a:pt x="1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3400563" y="4290485"/>
              <a:ext cx="396779" cy="380145"/>
            </a:xfrm>
            <a:custGeom>
              <a:avLst/>
              <a:gdLst/>
              <a:ahLst/>
              <a:cxnLst/>
              <a:rect l="l" t="t" r="r" b="b"/>
              <a:pathLst>
                <a:path w="12380" h="11861" extrusionOk="0">
                  <a:moveTo>
                    <a:pt x="6225" y="5904"/>
                  </a:moveTo>
                  <a:lnTo>
                    <a:pt x="6202" y="5928"/>
                  </a:lnTo>
                  <a:lnTo>
                    <a:pt x="6225" y="5963"/>
                  </a:lnTo>
                  <a:lnTo>
                    <a:pt x="6225" y="5963"/>
                  </a:lnTo>
                  <a:lnTo>
                    <a:pt x="6190" y="5940"/>
                  </a:lnTo>
                  <a:lnTo>
                    <a:pt x="6166" y="5963"/>
                  </a:lnTo>
                  <a:lnTo>
                    <a:pt x="6190" y="5928"/>
                  </a:lnTo>
                  <a:lnTo>
                    <a:pt x="6225" y="5904"/>
                  </a:lnTo>
                  <a:close/>
                  <a:moveTo>
                    <a:pt x="4548" y="0"/>
                  </a:moveTo>
                  <a:cubicBezTo>
                    <a:pt x="4325" y="0"/>
                    <a:pt x="4098" y="41"/>
                    <a:pt x="3879" y="127"/>
                  </a:cubicBezTo>
                  <a:cubicBezTo>
                    <a:pt x="2936" y="504"/>
                    <a:pt x="2488" y="1566"/>
                    <a:pt x="2865" y="2509"/>
                  </a:cubicBezTo>
                  <a:lnTo>
                    <a:pt x="2865" y="2521"/>
                  </a:lnTo>
                  <a:lnTo>
                    <a:pt x="2841" y="2521"/>
                  </a:lnTo>
                  <a:cubicBezTo>
                    <a:pt x="2611" y="2423"/>
                    <a:pt x="2370" y="2376"/>
                    <a:pt x="2133" y="2376"/>
                  </a:cubicBezTo>
                  <a:cubicBezTo>
                    <a:pt x="1426" y="2376"/>
                    <a:pt x="748" y="2790"/>
                    <a:pt x="448" y="3487"/>
                  </a:cubicBezTo>
                  <a:cubicBezTo>
                    <a:pt x="59" y="4407"/>
                    <a:pt x="483" y="5480"/>
                    <a:pt x="1415" y="5881"/>
                  </a:cubicBezTo>
                  <a:cubicBezTo>
                    <a:pt x="472" y="6246"/>
                    <a:pt x="0" y="7319"/>
                    <a:pt x="377" y="8262"/>
                  </a:cubicBezTo>
                  <a:cubicBezTo>
                    <a:pt x="664" y="8979"/>
                    <a:pt x="1352" y="9410"/>
                    <a:pt x="2080" y="9410"/>
                  </a:cubicBezTo>
                  <a:cubicBezTo>
                    <a:pt x="2310" y="9410"/>
                    <a:pt x="2544" y="9367"/>
                    <a:pt x="2771" y="9276"/>
                  </a:cubicBezTo>
                  <a:lnTo>
                    <a:pt x="2783" y="9265"/>
                  </a:lnTo>
                  <a:cubicBezTo>
                    <a:pt x="2783" y="9265"/>
                    <a:pt x="2783" y="9276"/>
                    <a:pt x="2783" y="9276"/>
                  </a:cubicBezTo>
                  <a:cubicBezTo>
                    <a:pt x="2393" y="10208"/>
                    <a:pt x="2818" y="11281"/>
                    <a:pt x="3749" y="11670"/>
                  </a:cubicBezTo>
                  <a:cubicBezTo>
                    <a:pt x="3984" y="11772"/>
                    <a:pt x="4230" y="11821"/>
                    <a:pt x="4472" y="11821"/>
                  </a:cubicBezTo>
                  <a:cubicBezTo>
                    <a:pt x="5178" y="11821"/>
                    <a:pt x="5853" y="11408"/>
                    <a:pt x="6143" y="10715"/>
                  </a:cubicBezTo>
                  <a:cubicBezTo>
                    <a:pt x="6430" y="11425"/>
                    <a:pt x="7115" y="11861"/>
                    <a:pt x="7843" y="11861"/>
                  </a:cubicBezTo>
                  <a:cubicBezTo>
                    <a:pt x="8069" y="11861"/>
                    <a:pt x="8300" y="11818"/>
                    <a:pt x="8524" y="11729"/>
                  </a:cubicBezTo>
                  <a:cubicBezTo>
                    <a:pt x="9456" y="11351"/>
                    <a:pt x="9904" y="10290"/>
                    <a:pt x="9538" y="9359"/>
                  </a:cubicBezTo>
                  <a:lnTo>
                    <a:pt x="9538" y="9335"/>
                  </a:lnTo>
                  <a:lnTo>
                    <a:pt x="9550" y="9335"/>
                  </a:lnTo>
                  <a:cubicBezTo>
                    <a:pt x="9796" y="9447"/>
                    <a:pt x="10053" y="9500"/>
                    <a:pt x="10305" y="9500"/>
                  </a:cubicBezTo>
                  <a:cubicBezTo>
                    <a:pt x="11011" y="9500"/>
                    <a:pt x="11684" y="9087"/>
                    <a:pt x="11979" y="8392"/>
                  </a:cubicBezTo>
                  <a:cubicBezTo>
                    <a:pt x="12380" y="7449"/>
                    <a:pt x="11932" y="6364"/>
                    <a:pt x="10989" y="5987"/>
                  </a:cubicBezTo>
                  <a:lnTo>
                    <a:pt x="10977" y="5987"/>
                  </a:lnTo>
                  <a:cubicBezTo>
                    <a:pt x="11908" y="5610"/>
                    <a:pt x="12344" y="4548"/>
                    <a:pt x="11979" y="3617"/>
                  </a:cubicBezTo>
                  <a:cubicBezTo>
                    <a:pt x="11691" y="2907"/>
                    <a:pt x="11013" y="2471"/>
                    <a:pt x="10294" y="2471"/>
                  </a:cubicBezTo>
                  <a:cubicBezTo>
                    <a:pt x="10070" y="2471"/>
                    <a:pt x="9842" y="2513"/>
                    <a:pt x="9621" y="2603"/>
                  </a:cubicBezTo>
                  <a:lnTo>
                    <a:pt x="9597" y="2603"/>
                  </a:lnTo>
                  <a:lnTo>
                    <a:pt x="9609" y="2579"/>
                  </a:lnTo>
                  <a:cubicBezTo>
                    <a:pt x="10010" y="1660"/>
                    <a:pt x="9574" y="587"/>
                    <a:pt x="8642" y="186"/>
                  </a:cubicBezTo>
                  <a:cubicBezTo>
                    <a:pt x="8410" y="85"/>
                    <a:pt x="8168" y="37"/>
                    <a:pt x="7930" y="37"/>
                  </a:cubicBezTo>
                  <a:cubicBezTo>
                    <a:pt x="7224" y="37"/>
                    <a:pt x="6549" y="457"/>
                    <a:pt x="6249" y="1153"/>
                  </a:cubicBezTo>
                  <a:cubicBezTo>
                    <a:pt x="5960" y="432"/>
                    <a:pt x="5272" y="0"/>
                    <a:pt x="4548"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3598185" y="4370707"/>
              <a:ext cx="117912" cy="109034"/>
            </a:xfrm>
            <a:custGeom>
              <a:avLst/>
              <a:gdLst/>
              <a:ahLst/>
              <a:cxnLst/>
              <a:rect l="l" t="t" r="r" b="b"/>
              <a:pathLst>
                <a:path w="3679" h="3402" extrusionOk="0">
                  <a:moveTo>
                    <a:pt x="2262" y="1"/>
                  </a:moveTo>
                  <a:cubicBezTo>
                    <a:pt x="1948" y="1"/>
                    <a:pt x="1635" y="116"/>
                    <a:pt x="1392" y="348"/>
                  </a:cubicBezTo>
                  <a:cubicBezTo>
                    <a:pt x="873" y="831"/>
                    <a:pt x="0" y="3401"/>
                    <a:pt x="0" y="3401"/>
                  </a:cubicBezTo>
                  <a:cubicBezTo>
                    <a:pt x="0" y="3401"/>
                    <a:pt x="2630" y="2706"/>
                    <a:pt x="3137" y="2222"/>
                  </a:cubicBezTo>
                  <a:cubicBezTo>
                    <a:pt x="3655" y="1739"/>
                    <a:pt x="3679" y="925"/>
                    <a:pt x="3196" y="407"/>
                  </a:cubicBezTo>
                  <a:cubicBezTo>
                    <a:pt x="2944" y="137"/>
                    <a:pt x="2603" y="1"/>
                    <a:pt x="226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3481042" y="4481216"/>
              <a:ext cx="118681" cy="109675"/>
            </a:xfrm>
            <a:custGeom>
              <a:avLst/>
              <a:gdLst/>
              <a:ahLst/>
              <a:cxnLst/>
              <a:rect l="l" t="t" r="r" b="b"/>
              <a:pathLst>
                <a:path w="3703" h="3422" extrusionOk="0">
                  <a:moveTo>
                    <a:pt x="3703" y="1"/>
                  </a:moveTo>
                  <a:cubicBezTo>
                    <a:pt x="3702" y="1"/>
                    <a:pt x="1085" y="696"/>
                    <a:pt x="566" y="1180"/>
                  </a:cubicBezTo>
                  <a:cubicBezTo>
                    <a:pt x="36" y="1663"/>
                    <a:pt x="0" y="2488"/>
                    <a:pt x="484" y="3019"/>
                  </a:cubicBezTo>
                  <a:cubicBezTo>
                    <a:pt x="738" y="3286"/>
                    <a:pt x="1081" y="3421"/>
                    <a:pt x="1423" y="3421"/>
                  </a:cubicBezTo>
                  <a:cubicBezTo>
                    <a:pt x="1747" y="3421"/>
                    <a:pt x="2071" y="3300"/>
                    <a:pt x="2323" y="3054"/>
                  </a:cubicBezTo>
                  <a:cubicBezTo>
                    <a:pt x="2830" y="2571"/>
                    <a:pt x="3702" y="1"/>
                    <a:pt x="3703"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3598922" y="4441891"/>
              <a:ext cx="140603" cy="82048"/>
            </a:xfrm>
            <a:custGeom>
              <a:avLst/>
              <a:gdLst/>
              <a:ahLst/>
              <a:cxnLst/>
              <a:rect l="l" t="t" r="r" b="b"/>
              <a:pathLst>
                <a:path w="4387" h="2560" extrusionOk="0">
                  <a:moveTo>
                    <a:pt x="3106" y="1"/>
                  </a:moveTo>
                  <a:cubicBezTo>
                    <a:pt x="2361" y="1"/>
                    <a:pt x="1" y="1180"/>
                    <a:pt x="1" y="1180"/>
                  </a:cubicBezTo>
                  <a:cubicBezTo>
                    <a:pt x="1" y="1180"/>
                    <a:pt x="2347" y="2536"/>
                    <a:pt x="3055" y="2560"/>
                  </a:cubicBezTo>
                  <a:cubicBezTo>
                    <a:pt x="3062" y="2560"/>
                    <a:pt x="3069" y="2560"/>
                    <a:pt x="3077" y="2560"/>
                  </a:cubicBezTo>
                  <a:cubicBezTo>
                    <a:pt x="3774" y="2560"/>
                    <a:pt x="4340" y="2010"/>
                    <a:pt x="4363" y="1322"/>
                  </a:cubicBezTo>
                  <a:cubicBezTo>
                    <a:pt x="4387" y="614"/>
                    <a:pt x="3845" y="25"/>
                    <a:pt x="3137" y="1"/>
                  </a:cubicBezTo>
                  <a:cubicBezTo>
                    <a:pt x="3127" y="1"/>
                    <a:pt x="3116" y="1"/>
                    <a:pt x="3106"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3458350" y="4436987"/>
              <a:ext cx="140603" cy="82080"/>
            </a:xfrm>
            <a:custGeom>
              <a:avLst/>
              <a:gdLst/>
              <a:ahLst/>
              <a:cxnLst/>
              <a:rect l="l" t="t" r="r" b="b"/>
              <a:pathLst>
                <a:path w="4387" h="2561" extrusionOk="0">
                  <a:moveTo>
                    <a:pt x="1311" y="1"/>
                  </a:moveTo>
                  <a:cubicBezTo>
                    <a:pt x="625" y="1"/>
                    <a:pt x="48" y="551"/>
                    <a:pt x="25" y="1239"/>
                  </a:cubicBezTo>
                  <a:cubicBezTo>
                    <a:pt x="1" y="1946"/>
                    <a:pt x="555" y="2536"/>
                    <a:pt x="1251" y="2560"/>
                  </a:cubicBezTo>
                  <a:cubicBezTo>
                    <a:pt x="1261" y="2560"/>
                    <a:pt x="1271" y="2560"/>
                    <a:pt x="1282" y="2560"/>
                  </a:cubicBezTo>
                  <a:cubicBezTo>
                    <a:pt x="2027" y="2560"/>
                    <a:pt x="4387" y="1381"/>
                    <a:pt x="4387" y="1381"/>
                  </a:cubicBezTo>
                  <a:cubicBezTo>
                    <a:pt x="4387" y="1381"/>
                    <a:pt x="2041" y="25"/>
                    <a:pt x="1333" y="1"/>
                  </a:cubicBezTo>
                  <a:cubicBezTo>
                    <a:pt x="1326" y="1"/>
                    <a:pt x="1319" y="1"/>
                    <a:pt x="1311"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3599692" y="4479710"/>
              <a:ext cx="114162" cy="114098"/>
            </a:xfrm>
            <a:custGeom>
              <a:avLst/>
              <a:gdLst/>
              <a:ahLst/>
              <a:cxnLst/>
              <a:rect l="l" t="t" r="r" b="b"/>
              <a:pathLst>
                <a:path w="3562" h="3560" extrusionOk="0">
                  <a:moveTo>
                    <a:pt x="1" y="0"/>
                  </a:moveTo>
                  <a:cubicBezTo>
                    <a:pt x="1" y="0"/>
                    <a:pt x="696" y="2618"/>
                    <a:pt x="1180" y="3137"/>
                  </a:cubicBezTo>
                  <a:lnTo>
                    <a:pt x="1191" y="3137"/>
                  </a:lnTo>
                  <a:cubicBezTo>
                    <a:pt x="1441" y="3417"/>
                    <a:pt x="1789" y="3559"/>
                    <a:pt x="2141" y="3559"/>
                  </a:cubicBezTo>
                  <a:cubicBezTo>
                    <a:pt x="2454" y="3559"/>
                    <a:pt x="2769" y="3447"/>
                    <a:pt x="3019" y="3219"/>
                  </a:cubicBezTo>
                  <a:cubicBezTo>
                    <a:pt x="3538" y="2724"/>
                    <a:pt x="3561" y="1899"/>
                    <a:pt x="3054" y="1392"/>
                  </a:cubicBezTo>
                  <a:cubicBezTo>
                    <a:pt x="2571" y="873"/>
                    <a:pt x="1" y="0"/>
                    <a:pt x="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3484824" y="4367694"/>
              <a:ext cx="113393" cy="113553"/>
            </a:xfrm>
            <a:custGeom>
              <a:avLst/>
              <a:gdLst/>
              <a:ahLst/>
              <a:cxnLst/>
              <a:rect l="l" t="t" r="r" b="b"/>
              <a:pathLst>
                <a:path w="3538" h="3543" extrusionOk="0">
                  <a:moveTo>
                    <a:pt x="1423" y="0"/>
                  </a:moveTo>
                  <a:cubicBezTo>
                    <a:pt x="1108" y="0"/>
                    <a:pt x="791" y="116"/>
                    <a:pt x="543" y="347"/>
                  </a:cubicBezTo>
                  <a:cubicBezTo>
                    <a:pt x="24" y="831"/>
                    <a:pt x="0" y="1644"/>
                    <a:pt x="484" y="2151"/>
                  </a:cubicBezTo>
                  <a:cubicBezTo>
                    <a:pt x="967" y="2670"/>
                    <a:pt x="3537" y="3543"/>
                    <a:pt x="3537" y="3543"/>
                  </a:cubicBezTo>
                  <a:cubicBezTo>
                    <a:pt x="3537" y="3543"/>
                    <a:pt x="2842" y="925"/>
                    <a:pt x="2358" y="406"/>
                  </a:cubicBezTo>
                  <a:cubicBezTo>
                    <a:pt x="2107" y="136"/>
                    <a:pt x="1766" y="0"/>
                    <a:pt x="1423"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3555110" y="4480447"/>
              <a:ext cx="83522" cy="139898"/>
            </a:xfrm>
            <a:custGeom>
              <a:avLst/>
              <a:gdLst/>
              <a:ahLst/>
              <a:cxnLst/>
              <a:rect l="l" t="t" r="r" b="b"/>
              <a:pathLst>
                <a:path w="2606" h="4365" extrusionOk="0">
                  <a:moveTo>
                    <a:pt x="1403" y="1"/>
                  </a:moveTo>
                  <a:cubicBezTo>
                    <a:pt x="1403" y="1"/>
                    <a:pt x="36" y="2347"/>
                    <a:pt x="12" y="3055"/>
                  </a:cubicBezTo>
                  <a:cubicBezTo>
                    <a:pt x="0" y="3762"/>
                    <a:pt x="554" y="4340"/>
                    <a:pt x="1250" y="4363"/>
                  </a:cubicBezTo>
                  <a:cubicBezTo>
                    <a:pt x="1265" y="4364"/>
                    <a:pt x="1280" y="4364"/>
                    <a:pt x="1294" y="4364"/>
                  </a:cubicBezTo>
                  <a:cubicBezTo>
                    <a:pt x="1982" y="4364"/>
                    <a:pt x="2548" y="3830"/>
                    <a:pt x="2582" y="3137"/>
                  </a:cubicBezTo>
                  <a:cubicBezTo>
                    <a:pt x="2606" y="2430"/>
                    <a:pt x="1403" y="1"/>
                    <a:pt x="1403"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3559629" y="4339875"/>
              <a:ext cx="83939" cy="140603"/>
            </a:xfrm>
            <a:custGeom>
              <a:avLst/>
              <a:gdLst/>
              <a:ahLst/>
              <a:cxnLst/>
              <a:rect l="l" t="t" r="r" b="b"/>
              <a:pathLst>
                <a:path w="2619" h="4387" extrusionOk="0">
                  <a:moveTo>
                    <a:pt x="1301" y="0"/>
                  </a:moveTo>
                  <a:cubicBezTo>
                    <a:pt x="613" y="0"/>
                    <a:pt x="36" y="546"/>
                    <a:pt x="24" y="1251"/>
                  </a:cubicBezTo>
                  <a:cubicBezTo>
                    <a:pt x="1" y="1958"/>
                    <a:pt x="1203" y="4387"/>
                    <a:pt x="1203" y="4387"/>
                  </a:cubicBezTo>
                  <a:cubicBezTo>
                    <a:pt x="1203" y="4387"/>
                    <a:pt x="2559" y="2041"/>
                    <a:pt x="2583" y="1333"/>
                  </a:cubicBezTo>
                  <a:cubicBezTo>
                    <a:pt x="2618" y="626"/>
                    <a:pt x="2052" y="25"/>
                    <a:pt x="1345" y="1"/>
                  </a:cubicBezTo>
                  <a:cubicBezTo>
                    <a:pt x="1330" y="0"/>
                    <a:pt x="1316" y="0"/>
                    <a:pt x="130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3590237" y="4393206"/>
              <a:ext cx="65799" cy="93330"/>
            </a:xfrm>
            <a:custGeom>
              <a:avLst/>
              <a:gdLst/>
              <a:ahLst/>
              <a:cxnLst/>
              <a:rect l="l" t="t" r="r" b="b"/>
              <a:pathLst>
                <a:path w="2053" h="2912" extrusionOk="0">
                  <a:moveTo>
                    <a:pt x="1028" y="0"/>
                  </a:moveTo>
                  <a:cubicBezTo>
                    <a:pt x="662" y="0"/>
                    <a:pt x="315" y="234"/>
                    <a:pt x="189" y="612"/>
                  </a:cubicBezTo>
                  <a:cubicBezTo>
                    <a:pt x="1" y="1060"/>
                    <a:pt x="166" y="2912"/>
                    <a:pt x="166" y="2912"/>
                  </a:cubicBezTo>
                  <a:cubicBezTo>
                    <a:pt x="166" y="2912"/>
                    <a:pt x="1616" y="1744"/>
                    <a:pt x="1805" y="1296"/>
                  </a:cubicBezTo>
                  <a:cubicBezTo>
                    <a:pt x="2052" y="848"/>
                    <a:pt x="1852" y="282"/>
                    <a:pt x="1368" y="70"/>
                  </a:cubicBezTo>
                  <a:cubicBezTo>
                    <a:pt x="1257" y="23"/>
                    <a:pt x="1142" y="0"/>
                    <a:pt x="10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3536617" y="4486889"/>
              <a:ext cx="65382" cy="88939"/>
            </a:xfrm>
            <a:custGeom>
              <a:avLst/>
              <a:gdLst/>
              <a:ahLst/>
              <a:cxnLst/>
              <a:rect l="l" t="t" r="r" b="b"/>
              <a:pathLst>
                <a:path w="2040" h="2775" extrusionOk="0">
                  <a:moveTo>
                    <a:pt x="1874" y="0"/>
                  </a:moveTo>
                  <a:cubicBezTo>
                    <a:pt x="1874" y="0"/>
                    <a:pt x="424" y="1168"/>
                    <a:pt x="224" y="1604"/>
                  </a:cubicBezTo>
                  <a:cubicBezTo>
                    <a:pt x="1" y="2279"/>
                    <a:pt x="538" y="2775"/>
                    <a:pt x="1083" y="2775"/>
                  </a:cubicBezTo>
                  <a:cubicBezTo>
                    <a:pt x="1375" y="2775"/>
                    <a:pt x="1670" y="2633"/>
                    <a:pt x="1851" y="2299"/>
                  </a:cubicBezTo>
                  <a:cubicBezTo>
                    <a:pt x="2039" y="1851"/>
                    <a:pt x="1874" y="1"/>
                    <a:pt x="18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3595910" y="4431186"/>
              <a:ext cx="98650" cy="58075"/>
            </a:xfrm>
            <a:custGeom>
              <a:avLst/>
              <a:gdLst/>
              <a:ahLst/>
              <a:cxnLst/>
              <a:rect l="l" t="t" r="r" b="b"/>
              <a:pathLst>
                <a:path w="3078" h="1812" extrusionOk="0">
                  <a:moveTo>
                    <a:pt x="2060" y="0"/>
                  </a:moveTo>
                  <a:cubicBezTo>
                    <a:pt x="1918" y="0"/>
                    <a:pt x="1774" y="36"/>
                    <a:pt x="1639" y="111"/>
                  </a:cubicBezTo>
                  <a:cubicBezTo>
                    <a:pt x="1191" y="288"/>
                    <a:pt x="1" y="1715"/>
                    <a:pt x="1" y="1715"/>
                  </a:cubicBezTo>
                  <a:cubicBezTo>
                    <a:pt x="1" y="1715"/>
                    <a:pt x="886" y="1811"/>
                    <a:pt x="1582" y="1811"/>
                  </a:cubicBezTo>
                  <a:cubicBezTo>
                    <a:pt x="1889" y="1811"/>
                    <a:pt x="2159" y="1793"/>
                    <a:pt x="2300" y="1738"/>
                  </a:cubicBezTo>
                  <a:cubicBezTo>
                    <a:pt x="2807" y="1597"/>
                    <a:pt x="3078" y="1043"/>
                    <a:pt x="2877" y="559"/>
                  </a:cubicBezTo>
                  <a:cubicBezTo>
                    <a:pt x="2736" y="209"/>
                    <a:pt x="2405" y="0"/>
                    <a:pt x="2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3495144" y="4484005"/>
              <a:ext cx="101182" cy="55959"/>
            </a:xfrm>
            <a:custGeom>
              <a:avLst/>
              <a:gdLst/>
              <a:ahLst/>
              <a:cxnLst/>
              <a:rect l="l" t="t" r="r" b="b"/>
              <a:pathLst>
                <a:path w="3157" h="1746" extrusionOk="0">
                  <a:moveTo>
                    <a:pt x="1575" y="0"/>
                  </a:moveTo>
                  <a:cubicBezTo>
                    <a:pt x="1266" y="0"/>
                    <a:pt x="995" y="21"/>
                    <a:pt x="857" y="79"/>
                  </a:cubicBezTo>
                  <a:cubicBezTo>
                    <a:pt x="1" y="528"/>
                    <a:pt x="398" y="1745"/>
                    <a:pt x="1237" y="1745"/>
                  </a:cubicBezTo>
                  <a:cubicBezTo>
                    <a:pt x="1323" y="1745"/>
                    <a:pt x="1412" y="1733"/>
                    <a:pt x="1506" y="1706"/>
                  </a:cubicBezTo>
                  <a:cubicBezTo>
                    <a:pt x="1966" y="1529"/>
                    <a:pt x="3156" y="102"/>
                    <a:pt x="3156" y="102"/>
                  </a:cubicBezTo>
                  <a:cubicBezTo>
                    <a:pt x="3156" y="102"/>
                    <a:pt x="2269" y="0"/>
                    <a:pt x="1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3596294" y="4483973"/>
              <a:ext cx="101246" cy="56632"/>
            </a:xfrm>
            <a:custGeom>
              <a:avLst/>
              <a:gdLst/>
              <a:ahLst/>
              <a:cxnLst/>
              <a:rect l="l" t="t" r="r" b="b"/>
              <a:pathLst>
                <a:path w="3159" h="1767" extrusionOk="0">
                  <a:moveTo>
                    <a:pt x="1411" y="1"/>
                  </a:moveTo>
                  <a:cubicBezTo>
                    <a:pt x="750" y="1"/>
                    <a:pt x="0" y="68"/>
                    <a:pt x="0" y="68"/>
                  </a:cubicBezTo>
                  <a:cubicBezTo>
                    <a:pt x="0" y="68"/>
                    <a:pt x="1168" y="1518"/>
                    <a:pt x="1604" y="1707"/>
                  </a:cubicBezTo>
                  <a:lnTo>
                    <a:pt x="1604" y="1718"/>
                  </a:lnTo>
                  <a:cubicBezTo>
                    <a:pt x="1707" y="1752"/>
                    <a:pt x="1806" y="1767"/>
                    <a:pt x="1900" y="1767"/>
                  </a:cubicBezTo>
                  <a:cubicBezTo>
                    <a:pt x="2739" y="1767"/>
                    <a:pt x="3159" y="547"/>
                    <a:pt x="2300" y="91"/>
                  </a:cubicBezTo>
                  <a:cubicBezTo>
                    <a:pt x="2137" y="23"/>
                    <a:pt x="1788" y="1"/>
                    <a:pt x="1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3498413" y="4431186"/>
              <a:ext cx="97528" cy="58235"/>
            </a:xfrm>
            <a:custGeom>
              <a:avLst/>
              <a:gdLst/>
              <a:ahLst/>
              <a:cxnLst/>
              <a:rect l="l" t="t" r="r" b="b"/>
              <a:pathLst>
                <a:path w="3043" h="1817" extrusionOk="0">
                  <a:moveTo>
                    <a:pt x="1018" y="0"/>
                  </a:moveTo>
                  <a:cubicBezTo>
                    <a:pt x="674" y="0"/>
                    <a:pt x="344" y="199"/>
                    <a:pt x="201" y="536"/>
                  </a:cubicBezTo>
                  <a:cubicBezTo>
                    <a:pt x="1" y="1007"/>
                    <a:pt x="248" y="1562"/>
                    <a:pt x="744" y="1727"/>
                  </a:cubicBezTo>
                  <a:cubicBezTo>
                    <a:pt x="906" y="1795"/>
                    <a:pt x="1255" y="1817"/>
                    <a:pt x="1632" y="1817"/>
                  </a:cubicBezTo>
                  <a:cubicBezTo>
                    <a:pt x="2293" y="1817"/>
                    <a:pt x="3043" y="1750"/>
                    <a:pt x="3043" y="1750"/>
                  </a:cubicBezTo>
                  <a:cubicBezTo>
                    <a:pt x="3043" y="1750"/>
                    <a:pt x="1875" y="300"/>
                    <a:pt x="1427" y="111"/>
                  </a:cubicBezTo>
                  <a:lnTo>
                    <a:pt x="1427" y="100"/>
                  </a:lnTo>
                  <a:cubicBezTo>
                    <a:pt x="1296" y="32"/>
                    <a:pt x="1156" y="0"/>
                    <a:pt x="10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3589852" y="4486505"/>
              <a:ext cx="64100" cy="88779"/>
            </a:xfrm>
            <a:custGeom>
              <a:avLst/>
              <a:gdLst/>
              <a:ahLst/>
              <a:cxnLst/>
              <a:rect l="l" t="t" r="r" b="b"/>
              <a:pathLst>
                <a:path w="2000" h="2770" extrusionOk="0">
                  <a:moveTo>
                    <a:pt x="213" y="1"/>
                  </a:moveTo>
                  <a:cubicBezTo>
                    <a:pt x="213" y="1"/>
                    <a:pt x="1" y="1840"/>
                    <a:pt x="190" y="2300"/>
                  </a:cubicBezTo>
                  <a:cubicBezTo>
                    <a:pt x="364" y="2628"/>
                    <a:pt x="654" y="2769"/>
                    <a:pt x="942" y="2769"/>
                  </a:cubicBezTo>
                  <a:cubicBezTo>
                    <a:pt x="1472" y="2769"/>
                    <a:pt x="2000" y="2296"/>
                    <a:pt x="1817" y="1639"/>
                  </a:cubicBezTo>
                  <a:cubicBezTo>
                    <a:pt x="1640" y="1191"/>
                    <a:pt x="213" y="1"/>
                    <a:pt x="2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536200" y="4392565"/>
              <a:ext cx="65799" cy="94355"/>
            </a:xfrm>
            <a:custGeom>
              <a:avLst/>
              <a:gdLst/>
              <a:ahLst/>
              <a:cxnLst/>
              <a:rect l="l" t="t" r="r" b="b"/>
              <a:pathLst>
                <a:path w="2053" h="2944" extrusionOk="0">
                  <a:moveTo>
                    <a:pt x="1028" y="0"/>
                  </a:moveTo>
                  <a:cubicBezTo>
                    <a:pt x="918" y="0"/>
                    <a:pt x="805" y="21"/>
                    <a:pt x="696" y="67"/>
                  </a:cubicBezTo>
                  <a:cubicBezTo>
                    <a:pt x="213" y="267"/>
                    <a:pt x="1" y="833"/>
                    <a:pt x="237" y="1305"/>
                  </a:cubicBezTo>
                  <a:cubicBezTo>
                    <a:pt x="425" y="1753"/>
                    <a:pt x="1852" y="2943"/>
                    <a:pt x="1852" y="2943"/>
                  </a:cubicBezTo>
                  <a:cubicBezTo>
                    <a:pt x="1852" y="2943"/>
                    <a:pt x="2052" y="1092"/>
                    <a:pt x="1875" y="644"/>
                  </a:cubicBezTo>
                  <a:cubicBezTo>
                    <a:pt x="1766" y="251"/>
                    <a:pt x="1408" y="0"/>
                    <a:pt x="10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543379" y="4444935"/>
              <a:ext cx="95637" cy="81792"/>
            </a:xfrm>
            <a:custGeom>
              <a:avLst/>
              <a:gdLst/>
              <a:ahLst/>
              <a:cxnLst/>
              <a:rect l="l" t="t" r="r" b="b"/>
              <a:pathLst>
                <a:path w="2984" h="2552" extrusionOk="0">
                  <a:moveTo>
                    <a:pt x="1710" y="1"/>
                  </a:moveTo>
                  <a:cubicBezTo>
                    <a:pt x="567" y="1"/>
                    <a:pt x="1" y="1368"/>
                    <a:pt x="803" y="2170"/>
                  </a:cubicBezTo>
                  <a:cubicBezTo>
                    <a:pt x="1062" y="2434"/>
                    <a:pt x="1383" y="2551"/>
                    <a:pt x="1697" y="2551"/>
                  </a:cubicBezTo>
                  <a:cubicBezTo>
                    <a:pt x="2353" y="2551"/>
                    <a:pt x="2984" y="2039"/>
                    <a:pt x="2984" y="1274"/>
                  </a:cubicBezTo>
                  <a:cubicBezTo>
                    <a:pt x="2984" y="567"/>
                    <a:pt x="2418" y="1"/>
                    <a:pt x="1710"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32"/>
          <p:cNvGrpSpPr/>
          <p:nvPr/>
        </p:nvGrpSpPr>
        <p:grpSpPr>
          <a:xfrm>
            <a:off x="4902" y="3772133"/>
            <a:ext cx="9129603" cy="1415328"/>
            <a:chOff x="210900" y="3604300"/>
            <a:chExt cx="7121375" cy="1104000"/>
          </a:xfrm>
        </p:grpSpPr>
        <p:sp>
          <p:nvSpPr>
            <p:cNvPr id="478" name="Google Shape;478;p32"/>
            <p:cNvSpPr/>
            <p:nvPr/>
          </p:nvSpPr>
          <p:spPr>
            <a:xfrm>
              <a:off x="5157525" y="3613700"/>
              <a:ext cx="93750" cy="143125"/>
            </a:xfrm>
            <a:custGeom>
              <a:avLst/>
              <a:gdLst/>
              <a:ahLst/>
              <a:cxnLst/>
              <a:rect l="l" t="t" r="r" b="b"/>
              <a:pathLst>
                <a:path w="3750" h="5725" extrusionOk="0">
                  <a:moveTo>
                    <a:pt x="1875" y="0"/>
                  </a:moveTo>
                  <a:cubicBezTo>
                    <a:pt x="1840" y="0"/>
                    <a:pt x="1804" y="18"/>
                    <a:pt x="1781" y="53"/>
                  </a:cubicBezTo>
                  <a:cubicBezTo>
                    <a:pt x="1403" y="655"/>
                    <a:pt x="0" y="2954"/>
                    <a:pt x="0" y="3850"/>
                  </a:cubicBezTo>
                  <a:cubicBezTo>
                    <a:pt x="0" y="4887"/>
                    <a:pt x="837" y="5725"/>
                    <a:pt x="1875" y="5725"/>
                  </a:cubicBezTo>
                  <a:cubicBezTo>
                    <a:pt x="2913" y="5725"/>
                    <a:pt x="3750" y="4887"/>
                    <a:pt x="3750" y="3850"/>
                  </a:cubicBezTo>
                  <a:cubicBezTo>
                    <a:pt x="3750" y="2954"/>
                    <a:pt x="2347" y="655"/>
                    <a:pt x="1969" y="53"/>
                  </a:cubicBezTo>
                  <a:cubicBezTo>
                    <a:pt x="1946" y="18"/>
                    <a:pt x="1910" y="0"/>
                    <a:pt x="187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5157525" y="3715825"/>
              <a:ext cx="93750" cy="143125"/>
            </a:xfrm>
            <a:custGeom>
              <a:avLst/>
              <a:gdLst/>
              <a:ahLst/>
              <a:cxnLst/>
              <a:rect l="l" t="t" r="r" b="b"/>
              <a:pathLst>
                <a:path w="3750" h="5725" extrusionOk="0">
                  <a:moveTo>
                    <a:pt x="1875" y="1"/>
                  </a:moveTo>
                  <a:cubicBezTo>
                    <a:pt x="837" y="1"/>
                    <a:pt x="0" y="838"/>
                    <a:pt x="0" y="1875"/>
                  </a:cubicBezTo>
                  <a:cubicBezTo>
                    <a:pt x="0" y="2771"/>
                    <a:pt x="1403" y="5070"/>
                    <a:pt x="1781" y="5672"/>
                  </a:cubicBezTo>
                  <a:cubicBezTo>
                    <a:pt x="1804" y="5707"/>
                    <a:pt x="1840" y="5725"/>
                    <a:pt x="1873" y="5725"/>
                  </a:cubicBezTo>
                  <a:cubicBezTo>
                    <a:pt x="1907" y="5725"/>
                    <a:pt x="1940" y="5707"/>
                    <a:pt x="1957" y="5672"/>
                  </a:cubicBezTo>
                  <a:cubicBezTo>
                    <a:pt x="2347" y="5070"/>
                    <a:pt x="3750" y="2771"/>
                    <a:pt x="3750" y="1875"/>
                  </a:cubicBezTo>
                  <a:cubicBezTo>
                    <a:pt x="3750" y="838"/>
                    <a:pt x="2913" y="1"/>
                    <a:pt x="187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5081475" y="3689575"/>
              <a:ext cx="144750" cy="93800"/>
            </a:xfrm>
            <a:custGeom>
              <a:avLst/>
              <a:gdLst/>
              <a:ahLst/>
              <a:cxnLst/>
              <a:rect l="l" t="t" r="r" b="b"/>
              <a:pathLst>
                <a:path w="5790" h="3752" extrusionOk="0">
                  <a:moveTo>
                    <a:pt x="3931" y="0"/>
                  </a:moveTo>
                  <a:cubicBezTo>
                    <a:pt x="3910" y="0"/>
                    <a:pt x="3889" y="1"/>
                    <a:pt x="3868" y="1"/>
                  </a:cubicBezTo>
                  <a:cubicBezTo>
                    <a:pt x="2972" y="1"/>
                    <a:pt x="661" y="1404"/>
                    <a:pt x="71" y="1782"/>
                  </a:cubicBezTo>
                  <a:cubicBezTo>
                    <a:pt x="0" y="1817"/>
                    <a:pt x="0" y="1923"/>
                    <a:pt x="71" y="1959"/>
                  </a:cubicBezTo>
                  <a:cubicBezTo>
                    <a:pt x="661" y="2336"/>
                    <a:pt x="2972" y="3751"/>
                    <a:pt x="3868" y="3751"/>
                  </a:cubicBezTo>
                  <a:cubicBezTo>
                    <a:pt x="3882" y="3751"/>
                    <a:pt x="3896" y="3751"/>
                    <a:pt x="3910" y="3751"/>
                  </a:cubicBezTo>
                  <a:cubicBezTo>
                    <a:pt x="4940" y="3751"/>
                    <a:pt x="5789" y="2911"/>
                    <a:pt x="5789" y="1876"/>
                  </a:cubicBezTo>
                  <a:cubicBezTo>
                    <a:pt x="5789" y="836"/>
                    <a:pt x="4952" y="0"/>
                    <a:pt x="393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5182575" y="3689575"/>
              <a:ext cx="144750" cy="93800"/>
            </a:xfrm>
            <a:custGeom>
              <a:avLst/>
              <a:gdLst/>
              <a:ahLst/>
              <a:cxnLst/>
              <a:rect l="l" t="t" r="r" b="b"/>
              <a:pathLst>
                <a:path w="5790" h="3752" extrusionOk="0">
                  <a:moveTo>
                    <a:pt x="1870" y="0"/>
                  </a:moveTo>
                  <a:cubicBezTo>
                    <a:pt x="838" y="0"/>
                    <a:pt x="0" y="836"/>
                    <a:pt x="0" y="1876"/>
                  </a:cubicBezTo>
                  <a:cubicBezTo>
                    <a:pt x="0" y="2911"/>
                    <a:pt x="849" y="3751"/>
                    <a:pt x="1891" y="3751"/>
                  </a:cubicBezTo>
                  <a:cubicBezTo>
                    <a:pt x="1905" y="3751"/>
                    <a:pt x="1920" y="3751"/>
                    <a:pt x="1934" y="3751"/>
                  </a:cubicBezTo>
                  <a:cubicBezTo>
                    <a:pt x="2830" y="3751"/>
                    <a:pt x="5129" y="2336"/>
                    <a:pt x="5731" y="1959"/>
                  </a:cubicBezTo>
                  <a:cubicBezTo>
                    <a:pt x="5790" y="1923"/>
                    <a:pt x="5790" y="1817"/>
                    <a:pt x="5731" y="1782"/>
                  </a:cubicBezTo>
                  <a:cubicBezTo>
                    <a:pt x="5129" y="1404"/>
                    <a:pt x="2830" y="1"/>
                    <a:pt x="1934" y="1"/>
                  </a:cubicBezTo>
                  <a:cubicBezTo>
                    <a:pt x="1913" y="1"/>
                    <a:pt x="1891" y="0"/>
                    <a:pt x="18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5184050" y="3715825"/>
              <a:ext cx="47775" cy="41000"/>
            </a:xfrm>
            <a:custGeom>
              <a:avLst/>
              <a:gdLst/>
              <a:ahLst/>
              <a:cxnLst/>
              <a:rect l="l" t="t" r="r" b="b"/>
              <a:pathLst>
                <a:path w="1911" h="1640" extrusionOk="0">
                  <a:moveTo>
                    <a:pt x="814" y="1"/>
                  </a:moveTo>
                  <a:cubicBezTo>
                    <a:pt x="366" y="1"/>
                    <a:pt x="0" y="366"/>
                    <a:pt x="0" y="826"/>
                  </a:cubicBezTo>
                  <a:cubicBezTo>
                    <a:pt x="0" y="1314"/>
                    <a:pt x="402" y="1639"/>
                    <a:pt x="823" y="1639"/>
                  </a:cubicBezTo>
                  <a:cubicBezTo>
                    <a:pt x="1022" y="1639"/>
                    <a:pt x="1225" y="1567"/>
                    <a:pt x="1392" y="1404"/>
                  </a:cubicBezTo>
                  <a:cubicBezTo>
                    <a:pt x="1910" y="885"/>
                    <a:pt x="1545" y="1"/>
                    <a:pt x="81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5202325" y="4317725"/>
              <a:ext cx="50725" cy="43375"/>
            </a:xfrm>
            <a:custGeom>
              <a:avLst/>
              <a:gdLst/>
              <a:ahLst/>
              <a:cxnLst/>
              <a:rect l="l" t="t" r="r" b="b"/>
              <a:pathLst>
                <a:path w="2029" h="1735" extrusionOk="0">
                  <a:moveTo>
                    <a:pt x="873" y="0"/>
                  </a:moveTo>
                  <a:cubicBezTo>
                    <a:pt x="390" y="0"/>
                    <a:pt x="0" y="389"/>
                    <a:pt x="0" y="861"/>
                  </a:cubicBezTo>
                  <a:cubicBezTo>
                    <a:pt x="0" y="1387"/>
                    <a:pt x="425" y="1735"/>
                    <a:pt x="872" y="1735"/>
                  </a:cubicBezTo>
                  <a:cubicBezTo>
                    <a:pt x="1086" y="1735"/>
                    <a:pt x="1306" y="1654"/>
                    <a:pt x="1486" y="1474"/>
                  </a:cubicBezTo>
                  <a:cubicBezTo>
                    <a:pt x="2028" y="932"/>
                    <a:pt x="1639" y="0"/>
                    <a:pt x="873"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990050" y="3944850"/>
              <a:ext cx="3697475" cy="763450"/>
            </a:xfrm>
            <a:custGeom>
              <a:avLst/>
              <a:gdLst/>
              <a:ahLst/>
              <a:cxnLst/>
              <a:rect l="l" t="t" r="r" b="b"/>
              <a:pathLst>
                <a:path w="147899" h="30538" extrusionOk="0">
                  <a:moveTo>
                    <a:pt x="76814" y="1"/>
                  </a:moveTo>
                  <a:cubicBezTo>
                    <a:pt x="71049" y="1"/>
                    <a:pt x="65295" y="508"/>
                    <a:pt x="59624" y="1510"/>
                  </a:cubicBezTo>
                  <a:cubicBezTo>
                    <a:pt x="39805" y="4988"/>
                    <a:pt x="19738" y="14503"/>
                    <a:pt x="1" y="29783"/>
                  </a:cubicBezTo>
                  <a:lnTo>
                    <a:pt x="578" y="30538"/>
                  </a:lnTo>
                  <a:cubicBezTo>
                    <a:pt x="29692" y="7996"/>
                    <a:pt x="55840" y="1015"/>
                    <a:pt x="77054" y="1015"/>
                  </a:cubicBezTo>
                  <a:cubicBezTo>
                    <a:pt x="88185" y="1015"/>
                    <a:pt x="97959" y="2937"/>
                    <a:pt x="106090" y="5542"/>
                  </a:cubicBezTo>
                  <a:cubicBezTo>
                    <a:pt x="131722" y="13748"/>
                    <a:pt x="147049" y="30314"/>
                    <a:pt x="147203" y="30479"/>
                  </a:cubicBezTo>
                  <a:lnTo>
                    <a:pt x="147898" y="29842"/>
                  </a:lnTo>
                  <a:cubicBezTo>
                    <a:pt x="147745" y="29677"/>
                    <a:pt x="132276" y="12946"/>
                    <a:pt x="106420" y="4658"/>
                  </a:cubicBezTo>
                  <a:cubicBezTo>
                    <a:pt x="96858" y="1569"/>
                    <a:pt x="86872" y="1"/>
                    <a:pt x="7681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4633150" y="3782750"/>
              <a:ext cx="2699125" cy="925550"/>
            </a:xfrm>
            <a:custGeom>
              <a:avLst/>
              <a:gdLst/>
              <a:ahLst/>
              <a:cxnLst/>
              <a:rect l="l" t="t" r="r" b="b"/>
              <a:pathLst>
                <a:path w="107965" h="37022" extrusionOk="0">
                  <a:moveTo>
                    <a:pt x="93368" y="0"/>
                  </a:moveTo>
                  <a:cubicBezTo>
                    <a:pt x="62489" y="0"/>
                    <a:pt x="31150" y="12168"/>
                    <a:pt x="0" y="36279"/>
                  </a:cubicBezTo>
                  <a:lnTo>
                    <a:pt x="590" y="37022"/>
                  </a:lnTo>
                  <a:cubicBezTo>
                    <a:pt x="31552" y="13046"/>
                    <a:pt x="62699" y="949"/>
                    <a:pt x="93377" y="949"/>
                  </a:cubicBezTo>
                  <a:cubicBezTo>
                    <a:pt x="98213" y="949"/>
                    <a:pt x="103037" y="1249"/>
                    <a:pt x="107846" y="1851"/>
                  </a:cubicBezTo>
                  <a:lnTo>
                    <a:pt x="107964" y="908"/>
                  </a:lnTo>
                  <a:cubicBezTo>
                    <a:pt x="103118" y="307"/>
                    <a:pt x="98249" y="0"/>
                    <a:pt x="93368"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210900" y="3768000"/>
              <a:ext cx="2698825" cy="925550"/>
            </a:xfrm>
            <a:custGeom>
              <a:avLst/>
              <a:gdLst/>
              <a:ahLst/>
              <a:cxnLst/>
              <a:rect l="l" t="t" r="r" b="b"/>
              <a:pathLst>
                <a:path w="107953" h="37022" extrusionOk="0">
                  <a:moveTo>
                    <a:pt x="14585" y="1"/>
                  </a:moveTo>
                  <a:cubicBezTo>
                    <a:pt x="9704" y="1"/>
                    <a:pt x="4834" y="307"/>
                    <a:pt x="0" y="920"/>
                  </a:cubicBezTo>
                  <a:lnTo>
                    <a:pt x="106" y="1852"/>
                  </a:lnTo>
                  <a:cubicBezTo>
                    <a:pt x="4919" y="1249"/>
                    <a:pt x="9746" y="948"/>
                    <a:pt x="14584" y="948"/>
                  </a:cubicBezTo>
                  <a:cubicBezTo>
                    <a:pt x="45260" y="948"/>
                    <a:pt x="76405" y="13039"/>
                    <a:pt x="107375" y="37022"/>
                  </a:cubicBezTo>
                  <a:lnTo>
                    <a:pt x="107952" y="36267"/>
                  </a:lnTo>
                  <a:cubicBezTo>
                    <a:pt x="76814" y="12156"/>
                    <a:pt x="45476" y="1"/>
                    <a:pt x="1458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3569950" y="3655700"/>
              <a:ext cx="596625" cy="596325"/>
            </a:xfrm>
            <a:custGeom>
              <a:avLst/>
              <a:gdLst/>
              <a:ahLst/>
              <a:cxnLst/>
              <a:rect l="l" t="t" r="r" b="b"/>
              <a:pathLst>
                <a:path w="23865" h="23853" extrusionOk="0">
                  <a:moveTo>
                    <a:pt x="11991" y="0"/>
                  </a:moveTo>
                  <a:cubicBezTo>
                    <a:pt x="10624" y="0"/>
                    <a:pt x="9527" y="1097"/>
                    <a:pt x="9527" y="2465"/>
                  </a:cubicBezTo>
                  <a:lnTo>
                    <a:pt x="9527" y="5966"/>
                  </a:lnTo>
                  <a:lnTo>
                    <a:pt x="7051" y="3490"/>
                  </a:lnTo>
                  <a:cubicBezTo>
                    <a:pt x="6572" y="3023"/>
                    <a:pt x="5952" y="2790"/>
                    <a:pt x="5331" y="2790"/>
                  </a:cubicBezTo>
                  <a:cubicBezTo>
                    <a:pt x="4699" y="2790"/>
                    <a:pt x="4067" y="3032"/>
                    <a:pt x="3585" y="3514"/>
                  </a:cubicBezTo>
                  <a:cubicBezTo>
                    <a:pt x="2630" y="4469"/>
                    <a:pt x="2618" y="6014"/>
                    <a:pt x="3550" y="6980"/>
                  </a:cubicBezTo>
                  <a:lnTo>
                    <a:pt x="6037" y="9456"/>
                  </a:lnTo>
                  <a:lnTo>
                    <a:pt x="2536" y="9456"/>
                  </a:lnTo>
                  <a:cubicBezTo>
                    <a:pt x="2514" y="9456"/>
                    <a:pt x="2493" y="9455"/>
                    <a:pt x="2472" y="9455"/>
                  </a:cubicBezTo>
                  <a:cubicBezTo>
                    <a:pt x="1109" y="9455"/>
                    <a:pt x="1" y="10562"/>
                    <a:pt x="1" y="11920"/>
                  </a:cubicBezTo>
                  <a:cubicBezTo>
                    <a:pt x="1" y="13290"/>
                    <a:pt x="1109" y="14397"/>
                    <a:pt x="2472" y="14397"/>
                  </a:cubicBezTo>
                  <a:cubicBezTo>
                    <a:pt x="2493" y="14397"/>
                    <a:pt x="2514" y="14397"/>
                    <a:pt x="2536" y="14396"/>
                  </a:cubicBezTo>
                  <a:lnTo>
                    <a:pt x="6037" y="14396"/>
                  </a:lnTo>
                  <a:lnTo>
                    <a:pt x="3561" y="16872"/>
                  </a:lnTo>
                  <a:cubicBezTo>
                    <a:pt x="2559" y="17827"/>
                    <a:pt x="2547" y="19419"/>
                    <a:pt x="3526" y="20386"/>
                  </a:cubicBezTo>
                  <a:cubicBezTo>
                    <a:pt x="4011" y="20871"/>
                    <a:pt x="4643" y="21112"/>
                    <a:pt x="5276" y="21112"/>
                  </a:cubicBezTo>
                  <a:cubicBezTo>
                    <a:pt x="5920" y="21112"/>
                    <a:pt x="6564" y="20862"/>
                    <a:pt x="7051" y="20362"/>
                  </a:cubicBezTo>
                  <a:lnTo>
                    <a:pt x="9527" y="17886"/>
                  </a:lnTo>
                  <a:lnTo>
                    <a:pt x="9527" y="21388"/>
                  </a:lnTo>
                  <a:cubicBezTo>
                    <a:pt x="9527" y="22756"/>
                    <a:pt x="10624" y="23852"/>
                    <a:pt x="11991" y="23852"/>
                  </a:cubicBezTo>
                  <a:cubicBezTo>
                    <a:pt x="13359" y="23852"/>
                    <a:pt x="14456" y="22756"/>
                    <a:pt x="14456" y="21388"/>
                  </a:cubicBezTo>
                  <a:lnTo>
                    <a:pt x="14456" y="17886"/>
                  </a:lnTo>
                  <a:lnTo>
                    <a:pt x="16932" y="20362"/>
                  </a:lnTo>
                  <a:cubicBezTo>
                    <a:pt x="17410" y="20824"/>
                    <a:pt x="18031" y="21054"/>
                    <a:pt x="18651" y="21054"/>
                  </a:cubicBezTo>
                  <a:cubicBezTo>
                    <a:pt x="19284" y="21054"/>
                    <a:pt x="19916" y="20815"/>
                    <a:pt x="20398" y="20339"/>
                  </a:cubicBezTo>
                  <a:cubicBezTo>
                    <a:pt x="21353" y="19384"/>
                    <a:pt x="21365" y="17839"/>
                    <a:pt x="20433" y="16872"/>
                  </a:cubicBezTo>
                  <a:lnTo>
                    <a:pt x="17946" y="14396"/>
                  </a:lnTo>
                  <a:lnTo>
                    <a:pt x="21459" y="14396"/>
                  </a:lnTo>
                  <a:cubicBezTo>
                    <a:pt x="22791" y="14361"/>
                    <a:pt x="23864" y="13265"/>
                    <a:pt x="23864" y="11920"/>
                  </a:cubicBezTo>
                  <a:cubicBezTo>
                    <a:pt x="23864" y="10588"/>
                    <a:pt x="22791" y="9492"/>
                    <a:pt x="21459" y="9456"/>
                  </a:cubicBezTo>
                  <a:lnTo>
                    <a:pt x="17946" y="9456"/>
                  </a:lnTo>
                  <a:lnTo>
                    <a:pt x="20433" y="6980"/>
                  </a:lnTo>
                  <a:cubicBezTo>
                    <a:pt x="21365" y="6014"/>
                    <a:pt x="21353" y="4469"/>
                    <a:pt x="20398" y="3514"/>
                  </a:cubicBezTo>
                  <a:cubicBezTo>
                    <a:pt x="19916" y="3032"/>
                    <a:pt x="19284" y="2790"/>
                    <a:pt x="18652" y="2790"/>
                  </a:cubicBezTo>
                  <a:cubicBezTo>
                    <a:pt x="18031" y="2790"/>
                    <a:pt x="17410" y="3023"/>
                    <a:pt x="16932" y="3490"/>
                  </a:cubicBezTo>
                  <a:lnTo>
                    <a:pt x="14456" y="5966"/>
                  </a:lnTo>
                  <a:lnTo>
                    <a:pt x="14456" y="2465"/>
                  </a:lnTo>
                  <a:cubicBezTo>
                    <a:pt x="14456" y="1097"/>
                    <a:pt x="13359" y="0"/>
                    <a:pt x="119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3821675" y="3720250"/>
              <a:ext cx="96700" cy="467225"/>
            </a:xfrm>
            <a:custGeom>
              <a:avLst/>
              <a:gdLst/>
              <a:ahLst/>
              <a:cxnLst/>
              <a:rect l="l" t="t" r="r" b="b"/>
              <a:pathLst>
                <a:path w="3868" h="18689" extrusionOk="0">
                  <a:moveTo>
                    <a:pt x="1934" y="1"/>
                  </a:moveTo>
                  <a:cubicBezTo>
                    <a:pt x="861" y="1"/>
                    <a:pt x="1" y="873"/>
                    <a:pt x="1" y="1934"/>
                  </a:cubicBezTo>
                  <a:lnTo>
                    <a:pt x="1" y="16755"/>
                  </a:lnTo>
                  <a:cubicBezTo>
                    <a:pt x="1" y="17816"/>
                    <a:pt x="861" y="18676"/>
                    <a:pt x="1922" y="18688"/>
                  </a:cubicBezTo>
                  <a:lnTo>
                    <a:pt x="1934" y="18688"/>
                  </a:lnTo>
                  <a:cubicBezTo>
                    <a:pt x="2995" y="18688"/>
                    <a:pt x="3856" y="17816"/>
                    <a:pt x="3868" y="16755"/>
                  </a:cubicBezTo>
                  <a:lnTo>
                    <a:pt x="3868" y="1934"/>
                  </a:lnTo>
                  <a:cubicBezTo>
                    <a:pt x="3868" y="873"/>
                    <a:pt x="2995" y="1"/>
                    <a:pt x="1934"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3685800" y="3774750"/>
              <a:ext cx="367575" cy="358175"/>
            </a:xfrm>
            <a:custGeom>
              <a:avLst/>
              <a:gdLst/>
              <a:ahLst/>
              <a:cxnLst/>
              <a:rect l="l" t="t" r="r" b="b"/>
              <a:pathLst>
                <a:path w="14703" h="14327" extrusionOk="0">
                  <a:moveTo>
                    <a:pt x="12585" y="0"/>
                  </a:moveTo>
                  <a:cubicBezTo>
                    <a:pt x="12093" y="0"/>
                    <a:pt x="11600" y="186"/>
                    <a:pt x="11225" y="556"/>
                  </a:cubicBezTo>
                  <a:lnTo>
                    <a:pt x="755" y="11037"/>
                  </a:lnTo>
                  <a:cubicBezTo>
                    <a:pt x="0" y="11792"/>
                    <a:pt x="0" y="13018"/>
                    <a:pt x="755" y="13773"/>
                  </a:cubicBezTo>
                  <a:lnTo>
                    <a:pt x="755" y="13761"/>
                  </a:lnTo>
                  <a:cubicBezTo>
                    <a:pt x="1132" y="14138"/>
                    <a:pt x="1627" y="14327"/>
                    <a:pt x="2123" y="14327"/>
                  </a:cubicBezTo>
                  <a:cubicBezTo>
                    <a:pt x="2618" y="14327"/>
                    <a:pt x="3113" y="14138"/>
                    <a:pt x="3490" y="13761"/>
                  </a:cubicBezTo>
                  <a:lnTo>
                    <a:pt x="13960" y="3291"/>
                  </a:lnTo>
                  <a:cubicBezTo>
                    <a:pt x="14703" y="2537"/>
                    <a:pt x="14703" y="1322"/>
                    <a:pt x="13948" y="568"/>
                  </a:cubicBezTo>
                  <a:cubicBezTo>
                    <a:pt x="13575" y="189"/>
                    <a:pt x="13081" y="0"/>
                    <a:pt x="12585"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3636275" y="3905650"/>
              <a:ext cx="466925" cy="96425"/>
            </a:xfrm>
            <a:custGeom>
              <a:avLst/>
              <a:gdLst/>
              <a:ahLst/>
              <a:cxnLst/>
              <a:rect l="l" t="t" r="r" b="b"/>
              <a:pathLst>
                <a:path w="18677" h="3857" extrusionOk="0">
                  <a:moveTo>
                    <a:pt x="1934" y="1"/>
                  </a:moveTo>
                  <a:cubicBezTo>
                    <a:pt x="861" y="1"/>
                    <a:pt x="0" y="861"/>
                    <a:pt x="0" y="1934"/>
                  </a:cubicBezTo>
                  <a:cubicBezTo>
                    <a:pt x="0" y="2995"/>
                    <a:pt x="861" y="3856"/>
                    <a:pt x="1934" y="3856"/>
                  </a:cubicBezTo>
                  <a:lnTo>
                    <a:pt x="16743" y="3856"/>
                  </a:lnTo>
                  <a:cubicBezTo>
                    <a:pt x="17816" y="3856"/>
                    <a:pt x="18676" y="2995"/>
                    <a:pt x="18676" y="1934"/>
                  </a:cubicBezTo>
                  <a:cubicBezTo>
                    <a:pt x="18676" y="861"/>
                    <a:pt x="17816" y="1"/>
                    <a:pt x="16743"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3685800" y="3774475"/>
              <a:ext cx="367575" cy="358450"/>
            </a:xfrm>
            <a:custGeom>
              <a:avLst/>
              <a:gdLst/>
              <a:ahLst/>
              <a:cxnLst/>
              <a:rect l="l" t="t" r="r" b="b"/>
              <a:pathLst>
                <a:path w="14703" h="14338" extrusionOk="0">
                  <a:moveTo>
                    <a:pt x="2123" y="1"/>
                  </a:moveTo>
                  <a:cubicBezTo>
                    <a:pt x="1627" y="1"/>
                    <a:pt x="1132" y="190"/>
                    <a:pt x="755" y="567"/>
                  </a:cubicBezTo>
                  <a:cubicBezTo>
                    <a:pt x="0" y="1321"/>
                    <a:pt x="0" y="2548"/>
                    <a:pt x="755" y="3302"/>
                  </a:cubicBezTo>
                  <a:lnTo>
                    <a:pt x="11225" y="13772"/>
                  </a:lnTo>
                  <a:cubicBezTo>
                    <a:pt x="11602" y="14149"/>
                    <a:pt x="12097" y="14338"/>
                    <a:pt x="12591" y="14338"/>
                  </a:cubicBezTo>
                  <a:cubicBezTo>
                    <a:pt x="13085" y="14338"/>
                    <a:pt x="13577" y="14149"/>
                    <a:pt x="13948" y="13772"/>
                  </a:cubicBezTo>
                  <a:cubicBezTo>
                    <a:pt x="14703" y="13017"/>
                    <a:pt x="14703" y="11803"/>
                    <a:pt x="13960" y="11048"/>
                  </a:cubicBezTo>
                  <a:lnTo>
                    <a:pt x="3490" y="567"/>
                  </a:lnTo>
                  <a:cubicBezTo>
                    <a:pt x="3113" y="190"/>
                    <a:pt x="2618" y="1"/>
                    <a:pt x="2123"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4018575" y="3858500"/>
              <a:ext cx="40400" cy="33925"/>
            </a:xfrm>
            <a:custGeom>
              <a:avLst/>
              <a:gdLst/>
              <a:ahLst/>
              <a:cxnLst/>
              <a:rect l="l" t="t" r="r" b="b"/>
              <a:pathLst>
                <a:path w="1616" h="1357" extrusionOk="0">
                  <a:moveTo>
                    <a:pt x="1345" y="0"/>
                  </a:moveTo>
                  <a:lnTo>
                    <a:pt x="1349" y="8"/>
                  </a:lnTo>
                  <a:lnTo>
                    <a:pt x="1349" y="8"/>
                  </a:lnTo>
                  <a:lnTo>
                    <a:pt x="1356" y="0"/>
                  </a:lnTo>
                  <a:close/>
                  <a:moveTo>
                    <a:pt x="1349" y="8"/>
                  </a:moveTo>
                  <a:lnTo>
                    <a:pt x="1" y="1356"/>
                  </a:lnTo>
                  <a:lnTo>
                    <a:pt x="1474" y="1356"/>
                  </a:lnTo>
                  <a:cubicBezTo>
                    <a:pt x="1616" y="920"/>
                    <a:pt x="1580" y="448"/>
                    <a:pt x="1368" y="47"/>
                  </a:cubicBezTo>
                  <a:lnTo>
                    <a:pt x="1349" y="8"/>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3986150" y="3846700"/>
              <a:ext cx="69600" cy="58975"/>
            </a:xfrm>
            <a:custGeom>
              <a:avLst/>
              <a:gdLst/>
              <a:ahLst/>
              <a:cxnLst/>
              <a:rect l="l" t="t" r="r" b="b"/>
              <a:pathLst>
                <a:path w="2784" h="2359" extrusionOk="0">
                  <a:moveTo>
                    <a:pt x="2264" y="1"/>
                  </a:moveTo>
                  <a:cubicBezTo>
                    <a:pt x="2170" y="154"/>
                    <a:pt x="2064" y="295"/>
                    <a:pt x="1946" y="413"/>
                  </a:cubicBezTo>
                  <a:lnTo>
                    <a:pt x="1" y="2359"/>
                  </a:lnTo>
                  <a:lnTo>
                    <a:pt x="2488" y="2359"/>
                  </a:lnTo>
                  <a:cubicBezTo>
                    <a:pt x="2618" y="2194"/>
                    <a:pt x="2712" y="2017"/>
                    <a:pt x="2783" y="1816"/>
                  </a:cubicBezTo>
                  <a:lnTo>
                    <a:pt x="1309" y="1816"/>
                  </a:lnTo>
                  <a:lnTo>
                    <a:pt x="2653" y="472"/>
                  </a:lnTo>
                  <a:cubicBezTo>
                    <a:pt x="2547" y="295"/>
                    <a:pt x="2418" y="130"/>
                    <a:pt x="2264" y="1"/>
                  </a:cubicBez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3930150" y="3836375"/>
              <a:ext cx="112625" cy="69300"/>
            </a:xfrm>
            <a:custGeom>
              <a:avLst/>
              <a:gdLst/>
              <a:ahLst/>
              <a:cxnLst/>
              <a:rect l="l" t="t" r="r" b="b"/>
              <a:pathLst>
                <a:path w="4505" h="2772" extrusionOk="0">
                  <a:moveTo>
                    <a:pt x="3396" y="1"/>
                  </a:moveTo>
                  <a:cubicBezTo>
                    <a:pt x="3125" y="1"/>
                    <a:pt x="2854" y="72"/>
                    <a:pt x="2618" y="190"/>
                  </a:cubicBezTo>
                  <a:lnTo>
                    <a:pt x="460" y="1298"/>
                  </a:lnTo>
                  <a:lnTo>
                    <a:pt x="0" y="2772"/>
                  </a:lnTo>
                  <a:lnTo>
                    <a:pt x="2252" y="2772"/>
                  </a:lnTo>
                  <a:lnTo>
                    <a:pt x="4186" y="838"/>
                  </a:lnTo>
                  <a:cubicBezTo>
                    <a:pt x="4316" y="708"/>
                    <a:pt x="4422" y="567"/>
                    <a:pt x="4504" y="414"/>
                  </a:cubicBezTo>
                  <a:cubicBezTo>
                    <a:pt x="4198" y="154"/>
                    <a:pt x="3797" y="13"/>
                    <a:pt x="3396" y="13"/>
                  </a:cubicBezTo>
                  <a:lnTo>
                    <a:pt x="3396" y="1"/>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3923375" y="3905650"/>
              <a:ext cx="125300" cy="38925"/>
            </a:xfrm>
            <a:custGeom>
              <a:avLst/>
              <a:gdLst/>
              <a:ahLst/>
              <a:cxnLst/>
              <a:rect l="l" t="t" r="r" b="b"/>
              <a:pathLst>
                <a:path w="5012" h="1557" extrusionOk="0">
                  <a:moveTo>
                    <a:pt x="271" y="1"/>
                  </a:moveTo>
                  <a:lnTo>
                    <a:pt x="0" y="826"/>
                  </a:lnTo>
                  <a:lnTo>
                    <a:pt x="2299" y="1557"/>
                  </a:lnTo>
                  <a:lnTo>
                    <a:pt x="4445" y="460"/>
                  </a:lnTo>
                  <a:cubicBezTo>
                    <a:pt x="4669" y="343"/>
                    <a:pt x="4858" y="189"/>
                    <a:pt x="5011"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3680500" y="4015600"/>
              <a:ext cx="40400" cy="33625"/>
            </a:xfrm>
            <a:custGeom>
              <a:avLst/>
              <a:gdLst/>
              <a:ahLst/>
              <a:cxnLst/>
              <a:rect l="l" t="t" r="r" b="b"/>
              <a:pathLst>
                <a:path w="1616" h="1345" extrusionOk="0">
                  <a:moveTo>
                    <a:pt x="142" y="0"/>
                  </a:moveTo>
                  <a:cubicBezTo>
                    <a:pt x="0" y="425"/>
                    <a:pt x="35" y="896"/>
                    <a:pt x="248" y="1297"/>
                  </a:cubicBezTo>
                  <a:lnTo>
                    <a:pt x="271" y="1344"/>
                  </a:lnTo>
                  <a:lnTo>
                    <a:pt x="1615" y="0"/>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3683725" y="4002325"/>
              <a:ext cx="69300" cy="58975"/>
            </a:xfrm>
            <a:custGeom>
              <a:avLst/>
              <a:gdLst/>
              <a:ahLst/>
              <a:cxnLst/>
              <a:rect l="l" t="t" r="r" b="b"/>
              <a:pathLst>
                <a:path w="2772" h="2359" extrusionOk="0">
                  <a:moveTo>
                    <a:pt x="284" y="1"/>
                  </a:moveTo>
                  <a:cubicBezTo>
                    <a:pt x="166" y="154"/>
                    <a:pt x="60" y="343"/>
                    <a:pt x="1" y="531"/>
                  </a:cubicBezTo>
                  <a:lnTo>
                    <a:pt x="1475" y="531"/>
                  </a:lnTo>
                  <a:lnTo>
                    <a:pt x="130" y="1887"/>
                  </a:lnTo>
                  <a:cubicBezTo>
                    <a:pt x="225" y="2064"/>
                    <a:pt x="366" y="2217"/>
                    <a:pt x="520" y="2359"/>
                  </a:cubicBezTo>
                  <a:cubicBezTo>
                    <a:pt x="602" y="2206"/>
                    <a:pt x="708" y="2064"/>
                    <a:pt x="838" y="1934"/>
                  </a:cubicBezTo>
                  <a:lnTo>
                    <a:pt x="2771" y="1"/>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3696700" y="4002050"/>
              <a:ext cx="112925" cy="69275"/>
            </a:xfrm>
            <a:custGeom>
              <a:avLst/>
              <a:gdLst/>
              <a:ahLst/>
              <a:cxnLst/>
              <a:rect l="l" t="t" r="r" b="b"/>
              <a:pathLst>
                <a:path w="4517" h="2771" extrusionOk="0">
                  <a:moveTo>
                    <a:pt x="4516" y="0"/>
                  </a:moveTo>
                  <a:lnTo>
                    <a:pt x="4512" y="12"/>
                  </a:lnTo>
                  <a:lnTo>
                    <a:pt x="4516" y="12"/>
                  </a:lnTo>
                  <a:lnTo>
                    <a:pt x="4516" y="0"/>
                  </a:lnTo>
                  <a:close/>
                  <a:moveTo>
                    <a:pt x="2252" y="12"/>
                  </a:moveTo>
                  <a:lnTo>
                    <a:pt x="319" y="1945"/>
                  </a:lnTo>
                  <a:cubicBezTo>
                    <a:pt x="189" y="2075"/>
                    <a:pt x="83" y="2217"/>
                    <a:pt x="1" y="2370"/>
                  </a:cubicBezTo>
                  <a:cubicBezTo>
                    <a:pt x="307" y="2629"/>
                    <a:pt x="708" y="2771"/>
                    <a:pt x="1109" y="2771"/>
                  </a:cubicBezTo>
                  <a:cubicBezTo>
                    <a:pt x="1380" y="2771"/>
                    <a:pt x="1651" y="2712"/>
                    <a:pt x="1887" y="2582"/>
                  </a:cubicBezTo>
                  <a:lnTo>
                    <a:pt x="4045" y="1474"/>
                  </a:lnTo>
                  <a:lnTo>
                    <a:pt x="4512" y="12"/>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3690800" y="3963125"/>
              <a:ext cx="125300" cy="38950"/>
            </a:xfrm>
            <a:custGeom>
              <a:avLst/>
              <a:gdLst/>
              <a:ahLst/>
              <a:cxnLst/>
              <a:rect l="l" t="t" r="r" b="b"/>
              <a:pathLst>
                <a:path w="5012" h="1558" extrusionOk="0">
                  <a:moveTo>
                    <a:pt x="2712" y="1"/>
                  </a:moveTo>
                  <a:lnTo>
                    <a:pt x="567" y="1109"/>
                  </a:lnTo>
                  <a:cubicBezTo>
                    <a:pt x="343" y="1215"/>
                    <a:pt x="154" y="1368"/>
                    <a:pt x="1" y="1557"/>
                  </a:cubicBezTo>
                  <a:lnTo>
                    <a:pt x="4752" y="1557"/>
                  </a:lnTo>
                  <a:lnTo>
                    <a:pt x="5012" y="732"/>
                  </a:lnTo>
                  <a:lnTo>
                    <a:pt x="2712" y="1"/>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3673125" y="3865850"/>
              <a:ext cx="47775" cy="26275"/>
            </a:xfrm>
            <a:custGeom>
              <a:avLst/>
              <a:gdLst/>
              <a:ahLst/>
              <a:cxnLst/>
              <a:rect l="l" t="t" r="r" b="b"/>
              <a:pathLst>
                <a:path w="1911" h="1051" extrusionOk="0">
                  <a:moveTo>
                    <a:pt x="861" y="1"/>
                  </a:moveTo>
                  <a:cubicBezTo>
                    <a:pt x="460" y="213"/>
                    <a:pt x="154" y="567"/>
                    <a:pt x="12" y="1003"/>
                  </a:cubicBezTo>
                  <a:cubicBezTo>
                    <a:pt x="12" y="1015"/>
                    <a:pt x="0" y="1038"/>
                    <a:pt x="0" y="1050"/>
                  </a:cubicBezTo>
                  <a:lnTo>
                    <a:pt x="1910" y="1050"/>
                  </a:lnTo>
                  <a:lnTo>
                    <a:pt x="861" y="1"/>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3671050" y="3861450"/>
              <a:ext cx="81975" cy="46000"/>
            </a:xfrm>
            <a:custGeom>
              <a:avLst/>
              <a:gdLst/>
              <a:ahLst/>
              <a:cxnLst/>
              <a:rect l="l" t="t" r="r" b="b"/>
              <a:pathLst>
                <a:path w="3279" h="1840" extrusionOk="0">
                  <a:moveTo>
                    <a:pt x="1522" y="0"/>
                  </a:moveTo>
                  <a:cubicBezTo>
                    <a:pt x="1321" y="24"/>
                    <a:pt x="1121" y="94"/>
                    <a:pt x="944" y="177"/>
                  </a:cubicBezTo>
                  <a:lnTo>
                    <a:pt x="1993" y="1226"/>
                  </a:lnTo>
                  <a:lnTo>
                    <a:pt x="83" y="1226"/>
                  </a:lnTo>
                  <a:cubicBezTo>
                    <a:pt x="24" y="1427"/>
                    <a:pt x="1" y="1627"/>
                    <a:pt x="24" y="1839"/>
                  </a:cubicBezTo>
                  <a:cubicBezTo>
                    <a:pt x="189" y="1792"/>
                    <a:pt x="366" y="1769"/>
                    <a:pt x="543" y="1769"/>
                  </a:cubicBezTo>
                  <a:lnTo>
                    <a:pt x="3278" y="1769"/>
                  </a:lnTo>
                  <a:lnTo>
                    <a:pt x="1522" y="0"/>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3671650" y="3905650"/>
              <a:ext cx="147700" cy="75775"/>
            </a:xfrm>
            <a:custGeom>
              <a:avLst/>
              <a:gdLst/>
              <a:ahLst/>
              <a:cxnLst/>
              <a:rect l="l" t="t" r="r" b="b"/>
              <a:pathLst>
                <a:path w="5908" h="3031" extrusionOk="0">
                  <a:moveTo>
                    <a:pt x="519" y="1"/>
                  </a:moveTo>
                  <a:cubicBezTo>
                    <a:pt x="342" y="1"/>
                    <a:pt x="165" y="24"/>
                    <a:pt x="0" y="71"/>
                  </a:cubicBezTo>
                  <a:cubicBezTo>
                    <a:pt x="47" y="755"/>
                    <a:pt x="519" y="1345"/>
                    <a:pt x="1179" y="1557"/>
                  </a:cubicBezTo>
                  <a:lnTo>
                    <a:pt x="3478" y="2288"/>
                  </a:lnTo>
                  <a:lnTo>
                    <a:pt x="5778" y="3031"/>
                  </a:lnTo>
                  <a:lnTo>
                    <a:pt x="5907" y="2642"/>
                  </a:lnTo>
                  <a:lnTo>
                    <a:pt x="3254" y="1"/>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3709075" y="3861150"/>
              <a:ext cx="114700" cy="110550"/>
            </a:xfrm>
            <a:custGeom>
              <a:avLst/>
              <a:gdLst/>
              <a:ahLst/>
              <a:cxnLst/>
              <a:rect l="l" t="t" r="r" b="b"/>
              <a:pathLst>
                <a:path w="4588" h="4422" extrusionOk="0">
                  <a:moveTo>
                    <a:pt x="201" y="0"/>
                  </a:moveTo>
                  <a:cubicBezTo>
                    <a:pt x="130" y="0"/>
                    <a:pt x="71" y="12"/>
                    <a:pt x="1" y="12"/>
                  </a:cubicBezTo>
                  <a:lnTo>
                    <a:pt x="1757" y="1781"/>
                  </a:lnTo>
                  <a:lnTo>
                    <a:pt x="4410" y="4422"/>
                  </a:lnTo>
                  <a:lnTo>
                    <a:pt x="4587" y="3856"/>
                  </a:lnTo>
                  <a:lnTo>
                    <a:pt x="3031" y="826"/>
                  </a:lnTo>
                  <a:lnTo>
                    <a:pt x="720" y="95"/>
                  </a:lnTo>
                  <a:cubicBezTo>
                    <a:pt x="576" y="43"/>
                    <a:pt x="423" y="10"/>
                    <a:pt x="270" y="10"/>
                  </a:cubicBezTo>
                  <a:cubicBezTo>
                    <a:pt x="247" y="10"/>
                    <a:pt x="224" y="11"/>
                    <a:pt x="201" y="12"/>
                  </a:cubicBezTo>
                  <a:lnTo>
                    <a:pt x="201" y="0"/>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4018575" y="4015600"/>
              <a:ext cx="47775" cy="26250"/>
            </a:xfrm>
            <a:custGeom>
              <a:avLst/>
              <a:gdLst/>
              <a:ahLst/>
              <a:cxnLst/>
              <a:rect l="l" t="t" r="r" b="b"/>
              <a:pathLst>
                <a:path w="1911" h="1050" extrusionOk="0">
                  <a:moveTo>
                    <a:pt x="1" y="0"/>
                  </a:moveTo>
                  <a:lnTo>
                    <a:pt x="1050" y="1050"/>
                  </a:lnTo>
                  <a:cubicBezTo>
                    <a:pt x="1451" y="837"/>
                    <a:pt x="1757" y="484"/>
                    <a:pt x="1899" y="48"/>
                  </a:cubicBezTo>
                  <a:cubicBezTo>
                    <a:pt x="1899" y="36"/>
                    <a:pt x="1911" y="12"/>
                    <a:pt x="1911" y="0"/>
                  </a:cubicBez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3986450" y="4000275"/>
              <a:ext cx="81975" cy="46000"/>
            </a:xfrm>
            <a:custGeom>
              <a:avLst/>
              <a:gdLst/>
              <a:ahLst/>
              <a:cxnLst/>
              <a:rect l="l" t="t" r="r" b="b"/>
              <a:pathLst>
                <a:path w="3279" h="1840" extrusionOk="0">
                  <a:moveTo>
                    <a:pt x="3255" y="0"/>
                  </a:moveTo>
                  <a:lnTo>
                    <a:pt x="3255" y="0"/>
                  </a:lnTo>
                  <a:cubicBezTo>
                    <a:pt x="3089" y="47"/>
                    <a:pt x="2913" y="71"/>
                    <a:pt x="2736" y="71"/>
                  </a:cubicBezTo>
                  <a:lnTo>
                    <a:pt x="0" y="71"/>
                  </a:lnTo>
                  <a:lnTo>
                    <a:pt x="1757" y="1840"/>
                  </a:lnTo>
                  <a:cubicBezTo>
                    <a:pt x="1958" y="1816"/>
                    <a:pt x="2158" y="1745"/>
                    <a:pt x="2335" y="1663"/>
                  </a:cubicBezTo>
                  <a:lnTo>
                    <a:pt x="1286" y="613"/>
                  </a:lnTo>
                  <a:lnTo>
                    <a:pt x="3196" y="613"/>
                  </a:lnTo>
                  <a:cubicBezTo>
                    <a:pt x="3255" y="413"/>
                    <a:pt x="3278" y="213"/>
                    <a:pt x="3255" y="0"/>
                  </a:cubicBez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3920125" y="3926275"/>
              <a:ext cx="148000" cy="76075"/>
            </a:xfrm>
            <a:custGeom>
              <a:avLst/>
              <a:gdLst/>
              <a:ahLst/>
              <a:cxnLst/>
              <a:rect l="l" t="t" r="r" b="b"/>
              <a:pathLst>
                <a:path w="5920" h="3043" extrusionOk="0">
                  <a:moveTo>
                    <a:pt x="130" y="1"/>
                  </a:moveTo>
                  <a:lnTo>
                    <a:pt x="1" y="390"/>
                  </a:lnTo>
                  <a:lnTo>
                    <a:pt x="2653" y="3043"/>
                  </a:lnTo>
                  <a:lnTo>
                    <a:pt x="5401" y="3043"/>
                  </a:lnTo>
                  <a:cubicBezTo>
                    <a:pt x="5577" y="3043"/>
                    <a:pt x="5754" y="3019"/>
                    <a:pt x="5919" y="2972"/>
                  </a:cubicBezTo>
                  <a:cubicBezTo>
                    <a:pt x="5860" y="2276"/>
                    <a:pt x="5401" y="1699"/>
                    <a:pt x="4740" y="1487"/>
                  </a:cubicBezTo>
                  <a:lnTo>
                    <a:pt x="2441" y="744"/>
                  </a:lnTo>
                  <a:lnTo>
                    <a:pt x="142" y="13"/>
                  </a:lnTo>
                  <a:lnTo>
                    <a:pt x="130" y="1"/>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915700" y="3936025"/>
              <a:ext cx="114700" cy="110250"/>
            </a:xfrm>
            <a:custGeom>
              <a:avLst/>
              <a:gdLst/>
              <a:ahLst/>
              <a:cxnLst/>
              <a:rect l="l" t="t" r="r" b="b"/>
              <a:pathLst>
                <a:path w="4588" h="4410" extrusionOk="0">
                  <a:moveTo>
                    <a:pt x="178" y="0"/>
                  </a:moveTo>
                  <a:lnTo>
                    <a:pt x="1" y="554"/>
                  </a:lnTo>
                  <a:lnTo>
                    <a:pt x="1557" y="3596"/>
                  </a:lnTo>
                  <a:lnTo>
                    <a:pt x="3868" y="4327"/>
                  </a:lnTo>
                  <a:cubicBezTo>
                    <a:pt x="4033" y="4386"/>
                    <a:pt x="4210" y="4410"/>
                    <a:pt x="4387" y="4410"/>
                  </a:cubicBezTo>
                  <a:cubicBezTo>
                    <a:pt x="4457" y="4410"/>
                    <a:pt x="4516" y="4410"/>
                    <a:pt x="4587" y="4398"/>
                  </a:cubicBezTo>
                  <a:lnTo>
                    <a:pt x="2830" y="2653"/>
                  </a:lnTo>
                  <a:lnTo>
                    <a:pt x="178" y="0"/>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774225" y="3765950"/>
              <a:ext cx="33925" cy="38925"/>
            </a:xfrm>
            <a:custGeom>
              <a:avLst/>
              <a:gdLst/>
              <a:ahLst/>
              <a:cxnLst/>
              <a:rect l="l" t="t" r="r" b="b"/>
              <a:pathLst>
                <a:path w="1357" h="1557" extrusionOk="0">
                  <a:moveTo>
                    <a:pt x="826" y="0"/>
                  </a:moveTo>
                  <a:cubicBezTo>
                    <a:pt x="555" y="0"/>
                    <a:pt x="295" y="59"/>
                    <a:pt x="48" y="189"/>
                  </a:cubicBezTo>
                  <a:lnTo>
                    <a:pt x="0" y="212"/>
                  </a:lnTo>
                  <a:lnTo>
                    <a:pt x="1356" y="1556"/>
                  </a:lnTo>
                  <a:lnTo>
                    <a:pt x="1356" y="83"/>
                  </a:lnTo>
                  <a:cubicBezTo>
                    <a:pt x="1179" y="24"/>
                    <a:pt x="1003" y="0"/>
                    <a:pt x="826" y="0"/>
                  </a:cubicBez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3762725" y="3768000"/>
              <a:ext cx="58975" cy="69300"/>
            </a:xfrm>
            <a:custGeom>
              <a:avLst/>
              <a:gdLst/>
              <a:ahLst/>
              <a:cxnLst/>
              <a:rect l="l" t="t" r="r" b="b"/>
              <a:pathLst>
                <a:path w="2359" h="2772" extrusionOk="0">
                  <a:moveTo>
                    <a:pt x="1816" y="1"/>
                  </a:moveTo>
                  <a:lnTo>
                    <a:pt x="1816" y="1474"/>
                  </a:lnTo>
                  <a:lnTo>
                    <a:pt x="460" y="118"/>
                  </a:lnTo>
                  <a:cubicBezTo>
                    <a:pt x="284" y="225"/>
                    <a:pt x="130" y="354"/>
                    <a:pt x="1" y="519"/>
                  </a:cubicBezTo>
                  <a:cubicBezTo>
                    <a:pt x="154" y="602"/>
                    <a:pt x="295" y="708"/>
                    <a:pt x="413" y="826"/>
                  </a:cubicBezTo>
                  <a:lnTo>
                    <a:pt x="2359" y="2771"/>
                  </a:lnTo>
                  <a:lnTo>
                    <a:pt x="2359" y="284"/>
                  </a:lnTo>
                  <a:cubicBezTo>
                    <a:pt x="2194" y="154"/>
                    <a:pt x="2017" y="60"/>
                    <a:pt x="1816" y="1"/>
                  </a:cubicBez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3821675" y="3775075"/>
              <a:ext cx="39225" cy="93175"/>
            </a:xfrm>
            <a:custGeom>
              <a:avLst/>
              <a:gdLst/>
              <a:ahLst/>
              <a:cxnLst/>
              <a:rect l="l" t="t" r="r" b="b"/>
              <a:pathLst>
                <a:path w="1569" h="3727" extrusionOk="0">
                  <a:moveTo>
                    <a:pt x="1" y="1"/>
                  </a:moveTo>
                  <a:lnTo>
                    <a:pt x="1" y="2488"/>
                  </a:lnTo>
                  <a:lnTo>
                    <a:pt x="1239" y="3726"/>
                  </a:lnTo>
                  <a:lnTo>
                    <a:pt x="1569" y="2712"/>
                  </a:lnTo>
                  <a:lnTo>
                    <a:pt x="460" y="555"/>
                  </a:lnTo>
                  <a:cubicBezTo>
                    <a:pt x="343" y="342"/>
                    <a:pt x="189" y="154"/>
                    <a:pt x="1"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749175" y="3780975"/>
              <a:ext cx="103175" cy="176575"/>
            </a:xfrm>
            <a:custGeom>
              <a:avLst/>
              <a:gdLst/>
              <a:ahLst/>
              <a:cxnLst/>
              <a:rect l="l" t="t" r="r" b="b"/>
              <a:pathLst>
                <a:path w="4127" h="7063" extrusionOk="0">
                  <a:moveTo>
                    <a:pt x="543" y="0"/>
                  </a:moveTo>
                  <a:cubicBezTo>
                    <a:pt x="95" y="519"/>
                    <a:pt x="0" y="1262"/>
                    <a:pt x="319" y="1887"/>
                  </a:cubicBezTo>
                  <a:lnTo>
                    <a:pt x="1427" y="4033"/>
                  </a:lnTo>
                  <a:lnTo>
                    <a:pt x="2983" y="7063"/>
                  </a:lnTo>
                  <a:lnTo>
                    <a:pt x="4127" y="3490"/>
                  </a:lnTo>
                  <a:lnTo>
                    <a:pt x="2901" y="2252"/>
                  </a:lnTo>
                  <a:lnTo>
                    <a:pt x="955" y="307"/>
                  </a:lnTo>
                  <a:cubicBezTo>
                    <a:pt x="837" y="189"/>
                    <a:pt x="696" y="83"/>
                    <a:pt x="543"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3931325" y="4102850"/>
              <a:ext cx="33925" cy="38900"/>
            </a:xfrm>
            <a:custGeom>
              <a:avLst/>
              <a:gdLst/>
              <a:ahLst/>
              <a:cxnLst/>
              <a:rect l="l" t="t" r="r" b="b"/>
              <a:pathLst>
                <a:path w="1357" h="1556" extrusionOk="0">
                  <a:moveTo>
                    <a:pt x="1" y="0"/>
                  </a:moveTo>
                  <a:lnTo>
                    <a:pt x="1" y="1474"/>
                  </a:lnTo>
                  <a:cubicBezTo>
                    <a:pt x="170" y="1529"/>
                    <a:pt x="346" y="1556"/>
                    <a:pt x="520" y="1556"/>
                  </a:cubicBezTo>
                  <a:cubicBezTo>
                    <a:pt x="793" y="1556"/>
                    <a:pt x="1064" y="1490"/>
                    <a:pt x="1309" y="1368"/>
                  </a:cubicBezTo>
                  <a:lnTo>
                    <a:pt x="1356" y="1344"/>
                  </a:lnTo>
                  <a:lnTo>
                    <a:pt x="1" y="0"/>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3918075" y="4070425"/>
              <a:ext cx="58975" cy="69300"/>
            </a:xfrm>
            <a:custGeom>
              <a:avLst/>
              <a:gdLst/>
              <a:ahLst/>
              <a:cxnLst/>
              <a:rect l="l" t="t" r="r" b="b"/>
              <a:pathLst>
                <a:path w="2359" h="2772" extrusionOk="0">
                  <a:moveTo>
                    <a:pt x="0" y="0"/>
                  </a:moveTo>
                  <a:lnTo>
                    <a:pt x="0" y="2488"/>
                  </a:lnTo>
                  <a:cubicBezTo>
                    <a:pt x="153" y="2618"/>
                    <a:pt x="342" y="2712"/>
                    <a:pt x="531" y="2771"/>
                  </a:cubicBezTo>
                  <a:lnTo>
                    <a:pt x="531" y="1297"/>
                  </a:lnTo>
                  <a:lnTo>
                    <a:pt x="1886" y="2653"/>
                  </a:lnTo>
                  <a:cubicBezTo>
                    <a:pt x="2063" y="2547"/>
                    <a:pt x="2217" y="2417"/>
                    <a:pt x="2358" y="2264"/>
                  </a:cubicBezTo>
                  <a:cubicBezTo>
                    <a:pt x="2205" y="2170"/>
                    <a:pt x="2063" y="2064"/>
                    <a:pt x="1934" y="1946"/>
                  </a:cubicBezTo>
                  <a:lnTo>
                    <a:pt x="0" y="0"/>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878850" y="4039475"/>
              <a:ext cx="39250" cy="93175"/>
            </a:xfrm>
            <a:custGeom>
              <a:avLst/>
              <a:gdLst/>
              <a:ahLst/>
              <a:cxnLst/>
              <a:rect l="l" t="t" r="r" b="b"/>
              <a:pathLst>
                <a:path w="1570" h="3727" extrusionOk="0">
                  <a:moveTo>
                    <a:pt x="331" y="0"/>
                  </a:moveTo>
                  <a:lnTo>
                    <a:pt x="1" y="1014"/>
                  </a:lnTo>
                  <a:lnTo>
                    <a:pt x="1109" y="3172"/>
                  </a:lnTo>
                  <a:cubicBezTo>
                    <a:pt x="1215" y="3384"/>
                    <a:pt x="1380" y="3573"/>
                    <a:pt x="1569" y="3726"/>
                  </a:cubicBezTo>
                  <a:lnTo>
                    <a:pt x="1569" y="1238"/>
                  </a:lnTo>
                  <a:lnTo>
                    <a:pt x="331" y="0"/>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887125" y="3950150"/>
              <a:ext cx="103175" cy="176600"/>
            </a:xfrm>
            <a:custGeom>
              <a:avLst/>
              <a:gdLst/>
              <a:ahLst/>
              <a:cxnLst/>
              <a:rect l="l" t="t" r="r" b="b"/>
              <a:pathLst>
                <a:path w="4127" h="7064" extrusionOk="0">
                  <a:moveTo>
                    <a:pt x="1144" y="1"/>
                  </a:moveTo>
                  <a:lnTo>
                    <a:pt x="0" y="3573"/>
                  </a:lnTo>
                  <a:lnTo>
                    <a:pt x="1238" y="4811"/>
                  </a:lnTo>
                  <a:lnTo>
                    <a:pt x="3172" y="6757"/>
                  </a:lnTo>
                  <a:cubicBezTo>
                    <a:pt x="3301" y="6875"/>
                    <a:pt x="3443" y="6981"/>
                    <a:pt x="3596" y="7063"/>
                  </a:cubicBezTo>
                  <a:cubicBezTo>
                    <a:pt x="4044" y="6545"/>
                    <a:pt x="4127" y="5802"/>
                    <a:pt x="3808" y="5177"/>
                  </a:cubicBezTo>
                  <a:lnTo>
                    <a:pt x="2700" y="3031"/>
                  </a:lnTo>
                  <a:lnTo>
                    <a:pt x="1144" y="1"/>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3931325" y="3757100"/>
              <a:ext cx="26250" cy="47775"/>
            </a:xfrm>
            <a:custGeom>
              <a:avLst/>
              <a:gdLst/>
              <a:ahLst/>
              <a:cxnLst/>
              <a:rect l="l" t="t" r="r" b="b"/>
              <a:pathLst>
                <a:path w="1050" h="1911" extrusionOk="0">
                  <a:moveTo>
                    <a:pt x="1" y="0"/>
                  </a:moveTo>
                  <a:lnTo>
                    <a:pt x="1" y="1910"/>
                  </a:lnTo>
                  <a:lnTo>
                    <a:pt x="1050" y="861"/>
                  </a:lnTo>
                  <a:cubicBezTo>
                    <a:pt x="850" y="460"/>
                    <a:pt x="484" y="154"/>
                    <a:pt x="60" y="24"/>
                  </a:cubicBezTo>
                  <a:lnTo>
                    <a:pt x="1" y="0"/>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916300" y="3755325"/>
              <a:ext cx="45700" cy="81675"/>
            </a:xfrm>
            <a:custGeom>
              <a:avLst/>
              <a:gdLst/>
              <a:ahLst/>
              <a:cxnLst/>
              <a:rect l="l" t="t" r="r" b="b"/>
              <a:pathLst>
                <a:path w="1828" h="3267" extrusionOk="0">
                  <a:moveTo>
                    <a:pt x="0" y="1"/>
                  </a:moveTo>
                  <a:cubicBezTo>
                    <a:pt x="47" y="177"/>
                    <a:pt x="71" y="342"/>
                    <a:pt x="71" y="519"/>
                  </a:cubicBezTo>
                  <a:lnTo>
                    <a:pt x="71" y="3266"/>
                  </a:lnTo>
                  <a:lnTo>
                    <a:pt x="1828" y="1510"/>
                  </a:lnTo>
                  <a:cubicBezTo>
                    <a:pt x="1804" y="1298"/>
                    <a:pt x="1745" y="1109"/>
                    <a:pt x="1651" y="920"/>
                  </a:cubicBezTo>
                  <a:lnTo>
                    <a:pt x="602" y="1970"/>
                  </a:lnTo>
                  <a:lnTo>
                    <a:pt x="602" y="71"/>
                  </a:lnTo>
                  <a:cubicBezTo>
                    <a:pt x="448" y="36"/>
                    <a:pt x="295" y="12"/>
                    <a:pt x="130" y="12"/>
                  </a:cubicBezTo>
                  <a:lnTo>
                    <a:pt x="130" y="1"/>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852625" y="3755625"/>
              <a:ext cx="65475" cy="130000"/>
            </a:xfrm>
            <a:custGeom>
              <a:avLst/>
              <a:gdLst/>
              <a:ahLst/>
              <a:cxnLst/>
              <a:rect l="l" t="t" r="r" b="b"/>
              <a:pathLst>
                <a:path w="2619" h="5200" extrusionOk="0">
                  <a:moveTo>
                    <a:pt x="2547" y="0"/>
                  </a:moveTo>
                  <a:cubicBezTo>
                    <a:pt x="1852" y="59"/>
                    <a:pt x="1274" y="519"/>
                    <a:pt x="1062" y="1179"/>
                  </a:cubicBezTo>
                  <a:lnTo>
                    <a:pt x="319" y="3490"/>
                  </a:lnTo>
                  <a:lnTo>
                    <a:pt x="1" y="4504"/>
                  </a:lnTo>
                  <a:lnTo>
                    <a:pt x="684" y="5200"/>
                  </a:lnTo>
                  <a:lnTo>
                    <a:pt x="2618" y="3266"/>
                  </a:lnTo>
                  <a:lnTo>
                    <a:pt x="2618" y="519"/>
                  </a:lnTo>
                  <a:cubicBezTo>
                    <a:pt x="2618" y="342"/>
                    <a:pt x="2594" y="177"/>
                    <a:pt x="2547" y="0"/>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869725" y="3793050"/>
              <a:ext cx="92875" cy="112625"/>
            </a:xfrm>
            <a:custGeom>
              <a:avLst/>
              <a:gdLst/>
              <a:ahLst/>
              <a:cxnLst/>
              <a:rect l="l" t="t" r="r" b="b"/>
              <a:pathLst>
                <a:path w="3715" h="4505" extrusionOk="0">
                  <a:moveTo>
                    <a:pt x="3691" y="1"/>
                  </a:moveTo>
                  <a:lnTo>
                    <a:pt x="3691" y="13"/>
                  </a:lnTo>
                  <a:lnTo>
                    <a:pt x="1934" y="1769"/>
                  </a:lnTo>
                  <a:lnTo>
                    <a:pt x="0" y="3703"/>
                  </a:lnTo>
                  <a:lnTo>
                    <a:pt x="802" y="4505"/>
                  </a:lnTo>
                  <a:lnTo>
                    <a:pt x="2417" y="4505"/>
                  </a:lnTo>
                  <a:lnTo>
                    <a:pt x="2877" y="3031"/>
                  </a:lnTo>
                  <a:lnTo>
                    <a:pt x="3620" y="720"/>
                  </a:lnTo>
                  <a:cubicBezTo>
                    <a:pt x="3691" y="484"/>
                    <a:pt x="3714" y="248"/>
                    <a:pt x="3691" y="1"/>
                  </a:cubicBez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819325" y="3868225"/>
              <a:ext cx="100825" cy="171275"/>
            </a:xfrm>
            <a:custGeom>
              <a:avLst/>
              <a:gdLst/>
              <a:ahLst/>
              <a:cxnLst/>
              <a:rect l="l" t="t" r="r" b="b"/>
              <a:pathLst>
                <a:path w="4033" h="6851" extrusionOk="0">
                  <a:moveTo>
                    <a:pt x="1321" y="0"/>
                  </a:moveTo>
                  <a:lnTo>
                    <a:pt x="177" y="3573"/>
                  </a:lnTo>
                  <a:lnTo>
                    <a:pt x="0" y="4139"/>
                  </a:lnTo>
                  <a:lnTo>
                    <a:pt x="1215" y="5353"/>
                  </a:lnTo>
                  <a:lnTo>
                    <a:pt x="2016" y="6155"/>
                  </a:lnTo>
                  <a:lnTo>
                    <a:pt x="2712" y="6850"/>
                  </a:lnTo>
                  <a:lnTo>
                    <a:pt x="3856" y="3278"/>
                  </a:lnTo>
                  <a:lnTo>
                    <a:pt x="4033" y="2712"/>
                  </a:lnTo>
                  <a:lnTo>
                    <a:pt x="2818" y="1498"/>
                  </a:lnTo>
                  <a:lnTo>
                    <a:pt x="2016" y="696"/>
                  </a:lnTo>
                  <a:lnTo>
                    <a:pt x="1321" y="0"/>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889775" y="3905650"/>
              <a:ext cx="40400" cy="30375"/>
            </a:xfrm>
            <a:custGeom>
              <a:avLst/>
              <a:gdLst/>
              <a:ahLst/>
              <a:cxnLst/>
              <a:rect l="l" t="t" r="r" b="b"/>
              <a:pathLst>
                <a:path w="1616" h="1215" extrusionOk="0">
                  <a:moveTo>
                    <a:pt x="0" y="1"/>
                  </a:moveTo>
                  <a:lnTo>
                    <a:pt x="1215" y="1215"/>
                  </a:lnTo>
                  <a:lnTo>
                    <a:pt x="1344" y="826"/>
                  </a:lnTo>
                  <a:lnTo>
                    <a:pt x="1615" y="1"/>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776875" y="4002325"/>
              <a:ext cx="93175" cy="112325"/>
            </a:xfrm>
            <a:custGeom>
              <a:avLst/>
              <a:gdLst/>
              <a:ahLst/>
              <a:cxnLst/>
              <a:rect l="l" t="t" r="r" b="b"/>
              <a:pathLst>
                <a:path w="3727" h="4493" extrusionOk="0">
                  <a:moveTo>
                    <a:pt x="1309" y="1"/>
                  </a:moveTo>
                  <a:lnTo>
                    <a:pt x="838" y="1475"/>
                  </a:lnTo>
                  <a:lnTo>
                    <a:pt x="95" y="3774"/>
                  </a:lnTo>
                  <a:cubicBezTo>
                    <a:pt x="24" y="4010"/>
                    <a:pt x="0" y="4257"/>
                    <a:pt x="24" y="4493"/>
                  </a:cubicBezTo>
                  <a:lnTo>
                    <a:pt x="1793" y="2724"/>
                  </a:lnTo>
                  <a:lnTo>
                    <a:pt x="3726" y="791"/>
                  </a:lnTo>
                  <a:lnTo>
                    <a:pt x="2913" y="1"/>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781875" y="4102850"/>
              <a:ext cx="26275" cy="47775"/>
            </a:xfrm>
            <a:custGeom>
              <a:avLst/>
              <a:gdLst/>
              <a:ahLst/>
              <a:cxnLst/>
              <a:rect l="l" t="t" r="r" b="b"/>
              <a:pathLst>
                <a:path w="1051" h="1911" extrusionOk="0">
                  <a:moveTo>
                    <a:pt x="1050" y="0"/>
                  </a:moveTo>
                  <a:lnTo>
                    <a:pt x="1" y="1050"/>
                  </a:lnTo>
                  <a:cubicBezTo>
                    <a:pt x="201" y="1451"/>
                    <a:pt x="567" y="1757"/>
                    <a:pt x="991" y="1887"/>
                  </a:cubicBezTo>
                  <a:lnTo>
                    <a:pt x="1050" y="1910"/>
                  </a:lnTo>
                  <a:lnTo>
                    <a:pt x="1050" y="0"/>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777475" y="4070425"/>
              <a:ext cx="45700" cy="81675"/>
            </a:xfrm>
            <a:custGeom>
              <a:avLst/>
              <a:gdLst/>
              <a:ahLst/>
              <a:cxnLst/>
              <a:rect l="l" t="t" r="r" b="b"/>
              <a:pathLst>
                <a:path w="1828" h="3267" extrusionOk="0">
                  <a:moveTo>
                    <a:pt x="1757" y="0"/>
                  </a:moveTo>
                  <a:lnTo>
                    <a:pt x="1757" y="12"/>
                  </a:lnTo>
                  <a:lnTo>
                    <a:pt x="1757" y="12"/>
                  </a:lnTo>
                  <a:lnTo>
                    <a:pt x="1769" y="0"/>
                  </a:lnTo>
                  <a:close/>
                  <a:moveTo>
                    <a:pt x="1757" y="12"/>
                  </a:moveTo>
                  <a:lnTo>
                    <a:pt x="0" y="1757"/>
                  </a:lnTo>
                  <a:cubicBezTo>
                    <a:pt x="24" y="1958"/>
                    <a:pt x="83" y="2158"/>
                    <a:pt x="177" y="2347"/>
                  </a:cubicBezTo>
                  <a:lnTo>
                    <a:pt x="1226" y="1297"/>
                  </a:lnTo>
                  <a:lnTo>
                    <a:pt x="1226" y="3207"/>
                  </a:lnTo>
                  <a:cubicBezTo>
                    <a:pt x="1380" y="3243"/>
                    <a:pt x="1533" y="3266"/>
                    <a:pt x="1698" y="3266"/>
                  </a:cubicBezTo>
                  <a:lnTo>
                    <a:pt x="1828" y="3266"/>
                  </a:lnTo>
                  <a:cubicBezTo>
                    <a:pt x="1780" y="3101"/>
                    <a:pt x="1757" y="2924"/>
                    <a:pt x="1757" y="2748"/>
                  </a:cubicBezTo>
                  <a:lnTo>
                    <a:pt x="1757" y="12"/>
                  </a:lnTo>
                  <a:close/>
                </a:path>
              </a:pathLst>
            </a:custGeom>
            <a:solidFill>
              <a:srgbClr val="FFA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3821675" y="4022075"/>
              <a:ext cx="65475" cy="130025"/>
            </a:xfrm>
            <a:custGeom>
              <a:avLst/>
              <a:gdLst/>
              <a:ahLst/>
              <a:cxnLst/>
              <a:rect l="l" t="t" r="r" b="b"/>
              <a:pathLst>
                <a:path w="2619" h="5201" extrusionOk="0">
                  <a:moveTo>
                    <a:pt x="1922" y="1"/>
                  </a:moveTo>
                  <a:lnTo>
                    <a:pt x="1" y="1934"/>
                  </a:lnTo>
                  <a:lnTo>
                    <a:pt x="1" y="4682"/>
                  </a:lnTo>
                  <a:cubicBezTo>
                    <a:pt x="1" y="4858"/>
                    <a:pt x="24" y="5023"/>
                    <a:pt x="71" y="5200"/>
                  </a:cubicBezTo>
                  <a:cubicBezTo>
                    <a:pt x="755" y="5141"/>
                    <a:pt x="1345" y="4682"/>
                    <a:pt x="1557" y="4021"/>
                  </a:cubicBezTo>
                  <a:lnTo>
                    <a:pt x="2300" y="1710"/>
                  </a:lnTo>
                  <a:lnTo>
                    <a:pt x="2618" y="696"/>
                  </a:lnTo>
                  <a:lnTo>
                    <a:pt x="1922" y="1"/>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3809600" y="3971675"/>
              <a:ext cx="40100" cy="30400"/>
            </a:xfrm>
            <a:custGeom>
              <a:avLst/>
              <a:gdLst/>
              <a:ahLst/>
              <a:cxnLst/>
              <a:rect l="l" t="t" r="r" b="b"/>
              <a:pathLst>
                <a:path w="1604" h="1216" extrusionOk="0">
                  <a:moveTo>
                    <a:pt x="389" y="1"/>
                  </a:moveTo>
                  <a:lnTo>
                    <a:pt x="260" y="390"/>
                  </a:lnTo>
                  <a:lnTo>
                    <a:pt x="0" y="1215"/>
                  </a:lnTo>
                  <a:lnTo>
                    <a:pt x="1604" y="1215"/>
                  </a:lnTo>
                  <a:lnTo>
                    <a:pt x="389" y="1"/>
                  </a:lnTo>
                  <a:close/>
                </a:path>
              </a:pathLst>
            </a:custGeom>
            <a:solidFill>
              <a:srgbClr val="FF5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757725" y="3845275"/>
              <a:ext cx="224025" cy="217825"/>
            </a:xfrm>
            <a:custGeom>
              <a:avLst/>
              <a:gdLst/>
              <a:ahLst/>
              <a:cxnLst/>
              <a:rect l="l" t="t" r="r" b="b"/>
              <a:pathLst>
                <a:path w="8961" h="8713" extrusionOk="0">
                  <a:moveTo>
                    <a:pt x="5542" y="1"/>
                  </a:moveTo>
                  <a:cubicBezTo>
                    <a:pt x="5190" y="1"/>
                    <a:pt x="4839" y="189"/>
                    <a:pt x="4681" y="623"/>
                  </a:cubicBezTo>
                  <a:cubicBezTo>
                    <a:pt x="4605" y="876"/>
                    <a:pt x="4384" y="1007"/>
                    <a:pt x="4160" y="1007"/>
                  </a:cubicBezTo>
                  <a:cubicBezTo>
                    <a:pt x="3966" y="1007"/>
                    <a:pt x="3771" y="909"/>
                    <a:pt x="3667" y="706"/>
                  </a:cubicBezTo>
                  <a:cubicBezTo>
                    <a:pt x="3502" y="384"/>
                    <a:pt x="3175" y="201"/>
                    <a:pt x="2836" y="201"/>
                  </a:cubicBezTo>
                  <a:cubicBezTo>
                    <a:pt x="2691" y="201"/>
                    <a:pt x="2543" y="234"/>
                    <a:pt x="2405" y="305"/>
                  </a:cubicBezTo>
                  <a:cubicBezTo>
                    <a:pt x="1946" y="541"/>
                    <a:pt x="1757" y="1107"/>
                    <a:pt x="1993" y="1567"/>
                  </a:cubicBezTo>
                  <a:cubicBezTo>
                    <a:pt x="2188" y="1948"/>
                    <a:pt x="1899" y="2373"/>
                    <a:pt x="1508" y="2373"/>
                  </a:cubicBezTo>
                  <a:cubicBezTo>
                    <a:pt x="1451" y="2373"/>
                    <a:pt x="1392" y="2364"/>
                    <a:pt x="1332" y="2345"/>
                  </a:cubicBezTo>
                  <a:cubicBezTo>
                    <a:pt x="1239" y="2316"/>
                    <a:pt x="1144" y="2302"/>
                    <a:pt x="1052" y="2302"/>
                  </a:cubicBezTo>
                  <a:cubicBezTo>
                    <a:pt x="654" y="2302"/>
                    <a:pt x="287" y="2556"/>
                    <a:pt x="153" y="2958"/>
                  </a:cubicBezTo>
                  <a:cubicBezTo>
                    <a:pt x="0" y="3453"/>
                    <a:pt x="271" y="3984"/>
                    <a:pt x="766" y="4137"/>
                  </a:cubicBezTo>
                  <a:cubicBezTo>
                    <a:pt x="1238" y="4290"/>
                    <a:pt x="1285" y="4927"/>
                    <a:pt x="849" y="5151"/>
                  </a:cubicBezTo>
                  <a:cubicBezTo>
                    <a:pt x="366" y="5387"/>
                    <a:pt x="165" y="5964"/>
                    <a:pt x="413" y="6436"/>
                  </a:cubicBezTo>
                  <a:cubicBezTo>
                    <a:pt x="575" y="6760"/>
                    <a:pt x="904" y="6945"/>
                    <a:pt x="1246" y="6945"/>
                  </a:cubicBezTo>
                  <a:cubicBezTo>
                    <a:pt x="1403" y="6945"/>
                    <a:pt x="1562" y="6906"/>
                    <a:pt x="1710" y="6825"/>
                  </a:cubicBezTo>
                  <a:cubicBezTo>
                    <a:pt x="1794" y="6782"/>
                    <a:pt x="1880" y="6762"/>
                    <a:pt x="1964" y="6762"/>
                  </a:cubicBezTo>
                  <a:cubicBezTo>
                    <a:pt x="2313" y="6762"/>
                    <a:pt x="2612" y="7105"/>
                    <a:pt x="2488" y="7485"/>
                  </a:cubicBezTo>
                  <a:cubicBezTo>
                    <a:pt x="2323" y="7981"/>
                    <a:pt x="2594" y="8511"/>
                    <a:pt x="3089" y="8664"/>
                  </a:cubicBezTo>
                  <a:cubicBezTo>
                    <a:pt x="3188" y="8697"/>
                    <a:pt x="3287" y="8713"/>
                    <a:pt x="3386" y="8713"/>
                  </a:cubicBezTo>
                  <a:cubicBezTo>
                    <a:pt x="3781" y="8713"/>
                    <a:pt x="4148" y="8460"/>
                    <a:pt x="4280" y="8063"/>
                  </a:cubicBezTo>
                  <a:lnTo>
                    <a:pt x="4280" y="8051"/>
                  </a:lnTo>
                  <a:cubicBezTo>
                    <a:pt x="4356" y="7797"/>
                    <a:pt x="4577" y="7666"/>
                    <a:pt x="4799" y="7666"/>
                  </a:cubicBezTo>
                  <a:cubicBezTo>
                    <a:pt x="4988" y="7666"/>
                    <a:pt x="5179" y="7762"/>
                    <a:pt x="5282" y="7957"/>
                  </a:cubicBezTo>
                  <a:cubicBezTo>
                    <a:pt x="5442" y="8303"/>
                    <a:pt x="5784" y="8504"/>
                    <a:pt x="6138" y="8504"/>
                  </a:cubicBezTo>
                  <a:cubicBezTo>
                    <a:pt x="6279" y="8504"/>
                    <a:pt x="6421" y="8472"/>
                    <a:pt x="6556" y="8405"/>
                  </a:cubicBezTo>
                  <a:cubicBezTo>
                    <a:pt x="7027" y="8169"/>
                    <a:pt x="7216" y="7580"/>
                    <a:pt x="6956" y="7120"/>
                  </a:cubicBezTo>
                  <a:cubicBezTo>
                    <a:pt x="6761" y="6739"/>
                    <a:pt x="7059" y="6313"/>
                    <a:pt x="7444" y="6313"/>
                  </a:cubicBezTo>
                  <a:cubicBezTo>
                    <a:pt x="7500" y="6313"/>
                    <a:pt x="7558" y="6322"/>
                    <a:pt x="7617" y="6342"/>
                  </a:cubicBezTo>
                  <a:cubicBezTo>
                    <a:pt x="7710" y="6371"/>
                    <a:pt x="7805" y="6385"/>
                    <a:pt x="7898" y="6385"/>
                  </a:cubicBezTo>
                  <a:cubicBezTo>
                    <a:pt x="8299" y="6385"/>
                    <a:pt x="8671" y="6130"/>
                    <a:pt x="8796" y="5729"/>
                  </a:cubicBezTo>
                  <a:cubicBezTo>
                    <a:pt x="8961" y="5233"/>
                    <a:pt x="8690" y="4703"/>
                    <a:pt x="8194" y="4550"/>
                  </a:cubicBezTo>
                  <a:cubicBezTo>
                    <a:pt x="7735" y="4396"/>
                    <a:pt x="7676" y="3760"/>
                    <a:pt x="8112" y="3536"/>
                  </a:cubicBezTo>
                  <a:cubicBezTo>
                    <a:pt x="8548" y="3288"/>
                    <a:pt x="8725" y="2734"/>
                    <a:pt x="8489" y="2286"/>
                  </a:cubicBezTo>
                  <a:cubicBezTo>
                    <a:pt x="8319" y="1963"/>
                    <a:pt x="7989" y="1774"/>
                    <a:pt x="7646" y="1774"/>
                  </a:cubicBezTo>
                  <a:cubicBezTo>
                    <a:pt x="7514" y="1774"/>
                    <a:pt x="7379" y="1802"/>
                    <a:pt x="7251" y="1861"/>
                  </a:cubicBezTo>
                  <a:cubicBezTo>
                    <a:pt x="7167" y="1905"/>
                    <a:pt x="7081" y="1924"/>
                    <a:pt x="6997" y="1924"/>
                  </a:cubicBezTo>
                  <a:cubicBezTo>
                    <a:pt x="6648" y="1924"/>
                    <a:pt x="6349" y="1582"/>
                    <a:pt x="6473" y="1201"/>
                  </a:cubicBezTo>
                  <a:cubicBezTo>
                    <a:pt x="6676" y="483"/>
                    <a:pt x="6106" y="1"/>
                    <a:pt x="5542"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10175" y="3894150"/>
              <a:ext cx="119125" cy="119400"/>
            </a:xfrm>
            <a:custGeom>
              <a:avLst/>
              <a:gdLst/>
              <a:ahLst/>
              <a:cxnLst/>
              <a:rect l="l" t="t" r="r" b="b"/>
              <a:pathLst>
                <a:path w="4765" h="4776" extrusionOk="0">
                  <a:moveTo>
                    <a:pt x="2382" y="1"/>
                  </a:moveTo>
                  <a:cubicBezTo>
                    <a:pt x="1062" y="1"/>
                    <a:pt x="1" y="1074"/>
                    <a:pt x="1" y="2382"/>
                  </a:cubicBezTo>
                  <a:cubicBezTo>
                    <a:pt x="1" y="3703"/>
                    <a:pt x="1062" y="4776"/>
                    <a:pt x="2382" y="4776"/>
                  </a:cubicBezTo>
                  <a:cubicBezTo>
                    <a:pt x="3703" y="4776"/>
                    <a:pt x="4764" y="3703"/>
                    <a:pt x="4764" y="2382"/>
                  </a:cubicBezTo>
                  <a:cubicBezTo>
                    <a:pt x="4764" y="1074"/>
                    <a:pt x="3703" y="1"/>
                    <a:pt x="238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4267050" y="3886175"/>
              <a:ext cx="208425" cy="135350"/>
            </a:xfrm>
            <a:custGeom>
              <a:avLst/>
              <a:gdLst/>
              <a:ahLst/>
              <a:cxnLst/>
              <a:rect l="l" t="t" r="r" b="b"/>
              <a:pathLst>
                <a:path w="8337" h="5414" extrusionOk="0">
                  <a:moveTo>
                    <a:pt x="2707" y="1"/>
                  </a:moveTo>
                  <a:cubicBezTo>
                    <a:pt x="1216" y="1"/>
                    <a:pt x="1" y="1214"/>
                    <a:pt x="1" y="2701"/>
                  </a:cubicBezTo>
                  <a:cubicBezTo>
                    <a:pt x="1" y="4201"/>
                    <a:pt x="1216" y="5414"/>
                    <a:pt x="2707" y="5414"/>
                  </a:cubicBezTo>
                  <a:cubicBezTo>
                    <a:pt x="2729" y="5414"/>
                    <a:pt x="2750" y="5414"/>
                    <a:pt x="2771" y="5413"/>
                  </a:cubicBezTo>
                  <a:cubicBezTo>
                    <a:pt x="4057" y="5413"/>
                    <a:pt x="7381" y="3385"/>
                    <a:pt x="8242" y="2843"/>
                  </a:cubicBezTo>
                  <a:cubicBezTo>
                    <a:pt x="8337" y="2772"/>
                    <a:pt x="8337" y="2631"/>
                    <a:pt x="8242" y="2572"/>
                  </a:cubicBezTo>
                  <a:cubicBezTo>
                    <a:pt x="7381" y="2029"/>
                    <a:pt x="4057" y="1"/>
                    <a:pt x="2771" y="1"/>
                  </a:cubicBezTo>
                  <a:cubicBezTo>
                    <a:pt x="2750" y="1"/>
                    <a:pt x="2729" y="1"/>
                    <a:pt x="270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272250" y="3886200"/>
              <a:ext cx="205475" cy="135325"/>
            </a:xfrm>
            <a:custGeom>
              <a:avLst/>
              <a:gdLst/>
              <a:ahLst/>
              <a:cxnLst/>
              <a:rect l="l" t="t" r="r" b="b"/>
              <a:pathLst>
                <a:path w="8219" h="5413" extrusionOk="0">
                  <a:moveTo>
                    <a:pt x="5577" y="0"/>
                  </a:moveTo>
                  <a:cubicBezTo>
                    <a:pt x="4280" y="0"/>
                    <a:pt x="967" y="2028"/>
                    <a:pt x="95" y="2571"/>
                  </a:cubicBezTo>
                  <a:cubicBezTo>
                    <a:pt x="0" y="2630"/>
                    <a:pt x="0" y="2771"/>
                    <a:pt x="95" y="2842"/>
                  </a:cubicBezTo>
                  <a:cubicBezTo>
                    <a:pt x="967" y="3384"/>
                    <a:pt x="4292" y="5412"/>
                    <a:pt x="5577" y="5412"/>
                  </a:cubicBezTo>
                  <a:cubicBezTo>
                    <a:pt x="7051" y="5377"/>
                    <a:pt x="8218" y="4174"/>
                    <a:pt x="8218" y="2700"/>
                  </a:cubicBezTo>
                  <a:cubicBezTo>
                    <a:pt x="8218" y="1238"/>
                    <a:pt x="7051" y="36"/>
                    <a:pt x="5577"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099350" y="3604300"/>
              <a:ext cx="129350" cy="124075"/>
            </a:xfrm>
            <a:custGeom>
              <a:avLst/>
              <a:gdLst/>
              <a:ahLst/>
              <a:cxnLst/>
              <a:rect l="l" t="t" r="r" b="b"/>
              <a:pathLst>
                <a:path w="5174" h="4963" extrusionOk="0">
                  <a:moveTo>
                    <a:pt x="5043" y="1"/>
                  </a:moveTo>
                  <a:cubicBezTo>
                    <a:pt x="5033" y="1"/>
                    <a:pt x="5022" y="2"/>
                    <a:pt x="5011" y="5"/>
                  </a:cubicBezTo>
                  <a:cubicBezTo>
                    <a:pt x="4268" y="170"/>
                    <a:pt x="1462" y="854"/>
                    <a:pt x="778" y="1538"/>
                  </a:cubicBezTo>
                  <a:cubicBezTo>
                    <a:pt x="0" y="2316"/>
                    <a:pt x="0" y="3589"/>
                    <a:pt x="790" y="4379"/>
                  </a:cubicBezTo>
                  <a:cubicBezTo>
                    <a:pt x="1179" y="4768"/>
                    <a:pt x="1692" y="4963"/>
                    <a:pt x="2206" y="4963"/>
                  </a:cubicBezTo>
                  <a:cubicBezTo>
                    <a:pt x="2721" y="4963"/>
                    <a:pt x="3237" y="4768"/>
                    <a:pt x="3631" y="4379"/>
                  </a:cubicBezTo>
                  <a:cubicBezTo>
                    <a:pt x="4304" y="3695"/>
                    <a:pt x="4987" y="889"/>
                    <a:pt x="5152" y="146"/>
                  </a:cubicBezTo>
                  <a:cubicBezTo>
                    <a:pt x="5173" y="74"/>
                    <a:pt x="5121" y="1"/>
                    <a:pt x="504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3519325" y="4187950"/>
              <a:ext cx="130525" cy="124900"/>
            </a:xfrm>
            <a:custGeom>
              <a:avLst/>
              <a:gdLst/>
              <a:ahLst/>
              <a:cxnLst/>
              <a:rect l="l" t="t" r="r" b="b"/>
              <a:pathLst>
                <a:path w="5221" h="4996" extrusionOk="0">
                  <a:moveTo>
                    <a:pt x="2995" y="1"/>
                  </a:moveTo>
                  <a:cubicBezTo>
                    <a:pt x="2465" y="1"/>
                    <a:pt x="1937" y="210"/>
                    <a:pt x="1542" y="629"/>
                  </a:cubicBezTo>
                  <a:cubicBezTo>
                    <a:pt x="870" y="1301"/>
                    <a:pt x="186" y="4119"/>
                    <a:pt x="21" y="4849"/>
                  </a:cubicBezTo>
                  <a:cubicBezTo>
                    <a:pt x="1" y="4922"/>
                    <a:pt x="53" y="4995"/>
                    <a:pt x="130" y="4995"/>
                  </a:cubicBezTo>
                  <a:cubicBezTo>
                    <a:pt x="141" y="4995"/>
                    <a:pt x="152" y="4994"/>
                    <a:pt x="163" y="4991"/>
                  </a:cubicBezTo>
                  <a:cubicBezTo>
                    <a:pt x="894" y="4826"/>
                    <a:pt x="3712" y="4142"/>
                    <a:pt x="4384" y="3470"/>
                  </a:cubicBezTo>
                  <a:cubicBezTo>
                    <a:pt x="5197" y="2692"/>
                    <a:pt x="5221" y="1395"/>
                    <a:pt x="4419" y="593"/>
                  </a:cubicBezTo>
                  <a:cubicBezTo>
                    <a:pt x="4024" y="198"/>
                    <a:pt x="3509" y="1"/>
                    <a:pt x="299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4098150" y="4187950"/>
              <a:ext cx="130550" cy="124900"/>
            </a:xfrm>
            <a:custGeom>
              <a:avLst/>
              <a:gdLst/>
              <a:ahLst/>
              <a:cxnLst/>
              <a:rect l="l" t="t" r="r" b="b"/>
              <a:pathLst>
                <a:path w="5222" h="4996" extrusionOk="0">
                  <a:moveTo>
                    <a:pt x="2227" y="1"/>
                  </a:moveTo>
                  <a:cubicBezTo>
                    <a:pt x="1713" y="1"/>
                    <a:pt x="1198" y="198"/>
                    <a:pt x="803" y="593"/>
                  </a:cubicBezTo>
                  <a:cubicBezTo>
                    <a:pt x="1" y="1395"/>
                    <a:pt x="24" y="2692"/>
                    <a:pt x="838" y="3470"/>
                  </a:cubicBezTo>
                  <a:cubicBezTo>
                    <a:pt x="1510" y="4142"/>
                    <a:pt x="4328" y="4826"/>
                    <a:pt x="5071" y="4991"/>
                  </a:cubicBezTo>
                  <a:cubicBezTo>
                    <a:pt x="5080" y="4994"/>
                    <a:pt x="5090" y="4995"/>
                    <a:pt x="5099" y="4995"/>
                  </a:cubicBezTo>
                  <a:cubicBezTo>
                    <a:pt x="5169" y="4995"/>
                    <a:pt x="5221" y="4922"/>
                    <a:pt x="5200" y="4849"/>
                  </a:cubicBezTo>
                  <a:cubicBezTo>
                    <a:pt x="5035" y="4119"/>
                    <a:pt x="4352" y="1301"/>
                    <a:pt x="3679" y="629"/>
                  </a:cubicBezTo>
                  <a:cubicBezTo>
                    <a:pt x="3285" y="210"/>
                    <a:pt x="2757" y="1"/>
                    <a:pt x="222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3519325" y="3604300"/>
              <a:ext cx="129350" cy="124050"/>
            </a:xfrm>
            <a:custGeom>
              <a:avLst/>
              <a:gdLst/>
              <a:ahLst/>
              <a:cxnLst/>
              <a:rect l="l" t="t" r="r" b="b"/>
              <a:pathLst>
                <a:path w="5174" h="4962" extrusionOk="0">
                  <a:moveTo>
                    <a:pt x="119" y="0"/>
                  </a:moveTo>
                  <a:cubicBezTo>
                    <a:pt x="52" y="0"/>
                    <a:pt x="1" y="65"/>
                    <a:pt x="21" y="146"/>
                  </a:cubicBezTo>
                  <a:cubicBezTo>
                    <a:pt x="186" y="889"/>
                    <a:pt x="870" y="3695"/>
                    <a:pt x="1542" y="4379"/>
                  </a:cubicBezTo>
                  <a:cubicBezTo>
                    <a:pt x="1936" y="4767"/>
                    <a:pt x="2449" y="4961"/>
                    <a:pt x="2962" y="4961"/>
                  </a:cubicBezTo>
                  <a:cubicBezTo>
                    <a:pt x="3478" y="4961"/>
                    <a:pt x="3993" y="4764"/>
                    <a:pt x="4384" y="4367"/>
                  </a:cubicBezTo>
                  <a:cubicBezTo>
                    <a:pt x="5174" y="3589"/>
                    <a:pt x="5174" y="2316"/>
                    <a:pt x="4384" y="1538"/>
                  </a:cubicBezTo>
                  <a:cubicBezTo>
                    <a:pt x="3712" y="854"/>
                    <a:pt x="894" y="170"/>
                    <a:pt x="151" y="5"/>
                  </a:cubicBezTo>
                  <a:cubicBezTo>
                    <a:pt x="140" y="2"/>
                    <a:pt x="130" y="0"/>
                    <a:pt x="11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652300" y="4090950"/>
              <a:ext cx="85500" cy="65575"/>
            </a:xfrm>
            <a:custGeom>
              <a:avLst/>
              <a:gdLst/>
              <a:ahLst/>
              <a:cxnLst/>
              <a:rect l="l" t="t" r="r" b="b"/>
              <a:pathLst>
                <a:path w="3420" h="2623" extrusionOk="0">
                  <a:moveTo>
                    <a:pt x="1241" y="1"/>
                  </a:moveTo>
                  <a:cubicBezTo>
                    <a:pt x="899" y="1"/>
                    <a:pt x="563" y="163"/>
                    <a:pt x="354" y="465"/>
                  </a:cubicBezTo>
                  <a:cubicBezTo>
                    <a:pt x="1" y="960"/>
                    <a:pt x="119" y="1644"/>
                    <a:pt x="614" y="1985"/>
                  </a:cubicBezTo>
                  <a:cubicBezTo>
                    <a:pt x="1121" y="2339"/>
                    <a:pt x="3420" y="2622"/>
                    <a:pt x="3420" y="2622"/>
                  </a:cubicBezTo>
                  <a:cubicBezTo>
                    <a:pt x="3420" y="2622"/>
                    <a:pt x="2382" y="547"/>
                    <a:pt x="1887" y="205"/>
                  </a:cubicBezTo>
                  <a:lnTo>
                    <a:pt x="1875" y="205"/>
                  </a:lnTo>
                  <a:cubicBezTo>
                    <a:pt x="1682" y="67"/>
                    <a:pt x="1460" y="1"/>
                    <a:pt x="12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4717750" y="4063900"/>
              <a:ext cx="58375" cy="92900"/>
            </a:xfrm>
            <a:custGeom>
              <a:avLst/>
              <a:gdLst/>
              <a:ahLst/>
              <a:cxnLst/>
              <a:rect l="l" t="t" r="r" b="b"/>
              <a:pathLst>
                <a:path w="2335" h="3716" extrusionOk="0">
                  <a:moveTo>
                    <a:pt x="1161" y="0"/>
                  </a:moveTo>
                  <a:cubicBezTo>
                    <a:pt x="629" y="0"/>
                    <a:pt x="168" y="390"/>
                    <a:pt x="83" y="933"/>
                  </a:cubicBezTo>
                  <a:cubicBezTo>
                    <a:pt x="0" y="1535"/>
                    <a:pt x="778" y="3716"/>
                    <a:pt x="778" y="3716"/>
                  </a:cubicBezTo>
                  <a:cubicBezTo>
                    <a:pt x="778" y="3716"/>
                    <a:pt x="2158" y="1853"/>
                    <a:pt x="2252" y="1264"/>
                  </a:cubicBezTo>
                  <a:cubicBezTo>
                    <a:pt x="2335" y="662"/>
                    <a:pt x="1922" y="108"/>
                    <a:pt x="1332" y="14"/>
                  </a:cubicBezTo>
                  <a:cubicBezTo>
                    <a:pt x="1275" y="5"/>
                    <a:pt x="1218" y="0"/>
                    <a:pt x="1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579800" y="4008475"/>
              <a:ext cx="309225" cy="296700"/>
            </a:xfrm>
            <a:custGeom>
              <a:avLst/>
              <a:gdLst/>
              <a:ahLst/>
              <a:cxnLst/>
              <a:rect l="l" t="t" r="r" b="b"/>
              <a:pathLst>
                <a:path w="12369" h="11868" extrusionOk="0">
                  <a:moveTo>
                    <a:pt x="6202" y="5933"/>
                  </a:moveTo>
                  <a:lnTo>
                    <a:pt x="6237" y="5968"/>
                  </a:lnTo>
                  <a:lnTo>
                    <a:pt x="6202" y="5945"/>
                  </a:lnTo>
                  <a:lnTo>
                    <a:pt x="6178" y="5968"/>
                  </a:lnTo>
                  <a:lnTo>
                    <a:pt x="6202" y="5933"/>
                  </a:lnTo>
                  <a:close/>
                  <a:moveTo>
                    <a:pt x="7843" y="0"/>
                  </a:moveTo>
                  <a:cubicBezTo>
                    <a:pt x="7116" y="0"/>
                    <a:pt x="6431" y="436"/>
                    <a:pt x="6143" y="1146"/>
                  </a:cubicBezTo>
                  <a:cubicBezTo>
                    <a:pt x="6149" y="1152"/>
                    <a:pt x="6143" y="1155"/>
                    <a:pt x="6137" y="1155"/>
                  </a:cubicBezTo>
                  <a:cubicBezTo>
                    <a:pt x="6131" y="1155"/>
                    <a:pt x="6125" y="1152"/>
                    <a:pt x="6131" y="1146"/>
                  </a:cubicBezTo>
                  <a:cubicBezTo>
                    <a:pt x="5841" y="459"/>
                    <a:pt x="5168" y="42"/>
                    <a:pt x="4458" y="42"/>
                  </a:cubicBezTo>
                  <a:cubicBezTo>
                    <a:pt x="4218" y="42"/>
                    <a:pt x="3973" y="90"/>
                    <a:pt x="3738" y="191"/>
                  </a:cubicBezTo>
                  <a:cubicBezTo>
                    <a:pt x="2806" y="580"/>
                    <a:pt x="2382" y="1653"/>
                    <a:pt x="2783" y="2584"/>
                  </a:cubicBezTo>
                  <a:lnTo>
                    <a:pt x="2783" y="2596"/>
                  </a:lnTo>
                  <a:lnTo>
                    <a:pt x="2759" y="2596"/>
                  </a:lnTo>
                  <a:cubicBezTo>
                    <a:pt x="2542" y="2511"/>
                    <a:pt x="2319" y="2471"/>
                    <a:pt x="2099" y="2471"/>
                  </a:cubicBezTo>
                  <a:cubicBezTo>
                    <a:pt x="1375" y="2471"/>
                    <a:pt x="691" y="2908"/>
                    <a:pt x="401" y="3622"/>
                  </a:cubicBezTo>
                  <a:cubicBezTo>
                    <a:pt x="24" y="4553"/>
                    <a:pt x="472" y="5615"/>
                    <a:pt x="1403" y="5992"/>
                  </a:cubicBezTo>
                  <a:cubicBezTo>
                    <a:pt x="460" y="6369"/>
                    <a:pt x="0" y="7466"/>
                    <a:pt x="413" y="8397"/>
                  </a:cubicBezTo>
                  <a:cubicBezTo>
                    <a:pt x="710" y="9096"/>
                    <a:pt x="1389" y="9510"/>
                    <a:pt x="2099" y="9510"/>
                  </a:cubicBezTo>
                  <a:cubicBezTo>
                    <a:pt x="2348" y="9510"/>
                    <a:pt x="2600" y="9459"/>
                    <a:pt x="2842" y="9352"/>
                  </a:cubicBezTo>
                  <a:lnTo>
                    <a:pt x="2854" y="9352"/>
                  </a:lnTo>
                  <a:cubicBezTo>
                    <a:pt x="2854" y="9352"/>
                    <a:pt x="2854" y="9352"/>
                    <a:pt x="2854" y="9364"/>
                  </a:cubicBezTo>
                  <a:cubicBezTo>
                    <a:pt x="2476" y="10295"/>
                    <a:pt x="2936" y="11356"/>
                    <a:pt x="3868" y="11734"/>
                  </a:cubicBezTo>
                  <a:cubicBezTo>
                    <a:pt x="4091" y="11824"/>
                    <a:pt x="4323" y="11867"/>
                    <a:pt x="4551" y="11867"/>
                  </a:cubicBezTo>
                  <a:cubicBezTo>
                    <a:pt x="5274" y="11867"/>
                    <a:pt x="5962" y="11437"/>
                    <a:pt x="6249" y="10720"/>
                  </a:cubicBezTo>
                  <a:cubicBezTo>
                    <a:pt x="6541" y="11417"/>
                    <a:pt x="7216" y="11831"/>
                    <a:pt x="7928" y="11831"/>
                  </a:cubicBezTo>
                  <a:cubicBezTo>
                    <a:pt x="8166" y="11831"/>
                    <a:pt x="8409" y="11784"/>
                    <a:pt x="8643" y="11687"/>
                  </a:cubicBezTo>
                  <a:cubicBezTo>
                    <a:pt x="9562" y="11286"/>
                    <a:pt x="9998" y="10213"/>
                    <a:pt x="9598" y="9281"/>
                  </a:cubicBezTo>
                  <a:lnTo>
                    <a:pt x="9598" y="9270"/>
                  </a:lnTo>
                  <a:lnTo>
                    <a:pt x="9621" y="9281"/>
                  </a:lnTo>
                  <a:cubicBezTo>
                    <a:pt x="9843" y="9371"/>
                    <a:pt x="10071" y="9413"/>
                    <a:pt x="10296" y="9413"/>
                  </a:cubicBezTo>
                  <a:cubicBezTo>
                    <a:pt x="11018" y="9413"/>
                    <a:pt x="11703" y="8977"/>
                    <a:pt x="11991" y="8267"/>
                  </a:cubicBezTo>
                  <a:cubicBezTo>
                    <a:pt x="12368" y="7324"/>
                    <a:pt x="11909" y="6263"/>
                    <a:pt x="10977" y="5886"/>
                  </a:cubicBezTo>
                  <a:lnTo>
                    <a:pt x="10989" y="5886"/>
                  </a:lnTo>
                  <a:cubicBezTo>
                    <a:pt x="11920" y="5485"/>
                    <a:pt x="12345" y="4412"/>
                    <a:pt x="11944" y="3492"/>
                  </a:cubicBezTo>
                  <a:cubicBezTo>
                    <a:pt x="11653" y="2796"/>
                    <a:pt x="10980" y="2376"/>
                    <a:pt x="10270" y="2376"/>
                  </a:cubicBezTo>
                  <a:cubicBezTo>
                    <a:pt x="10030" y="2376"/>
                    <a:pt x="9786" y="2424"/>
                    <a:pt x="9550" y="2526"/>
                  </a:cubicBezTo>
                  <a:lnTo>
                    <a:pt x="9539" y="2526"/>
                  </a:lnTo>
                  <a:lnTo>
                    <a:pt x="9539" y="2514"/>
                  </a:lnTo>
                  <a:cubicBezTo>
                    <a:pt x="9916" y="1571"/>
                    <a:pt x="9456" y="509"/>
                    <a:pt x="8525" y="132"/>
                  </a:cubicBezTo>
                  <a:cubicBezTo>
                    <a:pt x="8300" y="42"/>
                    <a:pt x="8070" y="0"/>
                    <a:pt x="7843"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4643450" y="4071175"/>
              <a:ext cx="92000" cy="85050"/>
            </a:xfrm>
            <a:custGeom>
              <a:avLst/>
              <a:gdLst/>
              <a:ahLst/>
              <a:cxnLst/>
              <a:rect l="l" t="t" r="r" b="b"/>
              <a:pathLst>
                <a:path w="3680" h="3402" extrusionOk="0">
                  <a:moveTo>
                    <a:pt x="1418" y="1"/>
                  </a:moveTo>
                  <a:cubicBezTo>
                    <a:pt x="1077" y="1"/>
                    <a:pt x="736" y="137"/>
                    <a:pt x="484" y="407"/>
                  </a:cubicBezTo>
                  <a:cubicBezTo>
                    <a:pt x="1" y="925"/>
                    <a:pt x="25" y="1739"/>
                    <a:pt x="543" y="2222"/>
                  </a:cubicBezTo>
                  <a:cubicBezTo>
                    <a:pt x="1062" y="2706"/>
                    <a:pt x="3680" y="3401"/>
                    <a:pt x="3680" y="3401"/>
                  </a:cubicBezTo>
                  <a:cubicBezTo>
                    <a:pt x="3680" y="3401"/>
                    <a:pt x="2807" y="831"/>
                    <a:pt x="2288" y="348"/>
                  </a:cubicBezTo>
                  <a:cubicBezTo>
                    <a:pt x="2045" y="116"/>
                    <a:pt x="1732" y="1"/>
                    <a:pt x="1418"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4734250" y="4157375"/>
              <a:ext cx="91975" cy="85050"/>
            </a:xfrm>
            <a:custGeom>
              <a:avLst/>
              <a:gdLst/>
              <a:ahLst/>
              <a:cxnLst/>
              <a:rect l="l" t="t" r="r" b="b"/>
              <a:pathLst>
                <a:path w="3679" h="3402" extrusionOk="0">
                  <a:moveTo>
                    <a:pt x="0" y="1"/>
                  </a:moveTo>
                  <a:cubicBezTo>
                    <a:pt x="0" y="1"/>
                    <a:pt x="873" y="2571"/>
                    <a:pt x="1392" y="3054"/>
                  </a:cubicBezTo>
                  <a:cubicBezTo>
                    <a:pt x="1640" y="3286"/>
                    <a:pt x="1954" y="3401"/>
                    <a:pt x="2267" y="3401"/>
                  </a:cubicBezTo>
                  <a:cubicBezTo>
                    <a:pt x="2606" y="3401"/>
                    <a:pt x="2944" y="3265"/>
                    <a:pt x="3196" y="2995"/>
                  </a:cubicBezTo>
                  <a:cubicBezTo>
                    <a:pt x="3679" y="2476"/>
                    <a:pt x="3655" y="1663"/>
                    <a:pt x="3137" y="1180"/>
                  </a:cubicBezTo>
                  <a:cubicBezTo>
                    <a:pt x="2630" y="696"/>
                    <a:pt x="1" y="1"/>
                    <a:pt x="0"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4625175" y="4126700"/>
              <a:ext cx="109675" cy="64000"/>
            </a:xfrm>
            <a:custGeom>
              <a:avLst/>
              <a:gdLst/>
              <a:ahLst/>
              <a:cxnLst/>
              <a:rect l="l" t="t" r="r" b="b"/>
              <a:pathLst>
                <a:path w="4387" h="2560" extrusionOk="0">
                  <a:moveTo>
                    <a:pt x="1282" y="1"/>
                  </a:moveTo>
                  <a:cubicBezTo>
                    <a:pt x="1271" y="1"/>
                    <a:pt x="1261" y="1"/>
                    <a:pt x="1251" y="1"/>
                  </a:cubicBezTo>
                  <a:cubicBezTo>
                    <a:pt x="543" y="25"/>
                    <a:pt x="1" y="614"/>
                    <a:pt x="25" y="1322"/>
                  </a:cubicBezTo>
                  <a:cubicBezTo>
                    <a:pt x="48" y="2010"/>
                    <a:pt x="614" y="2560"/>
                    <a:pt x="1311" y="2560"/>
                  </a:cubicBezTo>
                  <a:cubicBezTo>
                    <a:pt x="1319" y="2560"/>
                    <a:pt x="1326" y="2560"/>
                    <a:pt x="1333" y="2560"/>
                  </a:cubicBezTo>
                  <a:cubicBezTo>
                    <a:pt x="2041" y="2536"/>
                    <a:pt x="4387" y="1180"/>
                    <a:pt x="4387" y="1180"/>
                  </a:cubicBezTo>
                  <a:cubicBezTo>
                    <a:pt x="4387" y="1180"/>
                    <a:pt x="2027" y="1"/>
                    <a:pt x="128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734825" y="4122850"/>
              <a:ext cx="110275" cy="64050"/>
            </a:xfrm>
            <a:custGeom>
              <a:avLst/>
              <a:gdLst/>
              <a:ahLst/>
              <a:cxnLst/>
              <a:rect l="l" t="t" r="r" b="b"/>
              <a:pathLst>
                <a:path w="4411" h="2562" extrusionOk="0">
                  <a:moveTo>
                    <a:pt x="3118" y="0"/>
                  </a:moveTo>
                  <a:cubicBezTo>
                    <a:pt x="3097" y="0"/>
                    <a:pt x="3076" y="1"/>
                    <a:pt x="3055" y="2"/>
                  </a:cubicBezTo>
                  <a:cubicBezTo>
                    <a:pt x="2347" y="26"/>
                    <a:pt x="1" y="1382"/>
                    <a:pt x="1" y="1382"/>
                  </a:cubicBezTo>
                  <a:cubicBezTo>
                    <a:pt x="1" y="1382"/>
                    <a:pt x="2361" y="2561"/>
                    <a:pt x="3106" y="2561"/>
                  </a:cubicBezTo>
                  <a:cubicBezTo>
                    <a:pt x="3117" y="2561"/>
                    <a:pt x="3127" y="2561"/>
                    <a:pt x="3137" y="2561"/>
                  </a:cubicBezTo>
                  <a:cubicBezTo>
                    <a:pt x="3845" y="2549"/>
                    <a:pt x="4411" y="1959"/>
                    <a:pt x="4387" y="1240"/>
                  </a:cubicBezTo>
                  <a:cubicBezTo>
                    <a:pt x="4364" y="554"/>
                    <a:pt x="3797" y="0"/>
                    <a:pt x="3118"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4645225" y="4156200"/>
              <a:ext cx="89050" cy="89000"/>
            </a:xfrm>
            <a:custGeom>
              <a:avLst/>
              <a:gdLst/>
              <a:ahLst/>
              <a:cxnLst/>
              <a:rect l="l" t="t" r="r" b="b"/>
              <a:pathLst>
                <a:path w="3562" h="3560" extrusionOk="0">
                  <a:moveTo>
                    <a:pt x="3561" y="0"/>
                  </a:moveTo>
                  <a:lnTo>
                    <a:pt x="3561" y="0"/>
                  </a:lnTo>
                  <a:cubicBezTo>
                    <a:pt x="3561" y="0"/>
                    <a:pt x="991" y="873"/>
                    <a:pt x="508" y="1392"/>
                  </a:cubicBezTo>
                  <a:cubicBezTo>
                    <a:pt x="1" y="1899"/>
                    <a:pt x="24" y="2724"/>
                    <a:pt x="543" y="3219"/>
                  </a:cubicBezTo>
                  <a:cubicBezTo>
                    <a:pt x="793" y="3447"/>
                    <a:pt x="1108" y="3559"/>
                    <a:pt x="1422" y="3559"/>
                  </a:cubicBezTo>
                  <a:cubicBezTo>
                    <a:pt x="1775" y="3559"/>
                    <a:pt x="2127" y="3417"/>
                    <a:pt x="2382" y="3137"/>
                  </a:cubicBezTo>
                  <a:cubicBezTo>
                    <a:pt x="2866" y="2618"/>
                    <a:pt x="3561" y="1"/>
                    <a:pt x="356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4735425" y="4068825"/>
              <a:ext cx="88450" cy="88575"/>
            </a:xfrm>
            <a:custGeom>
              <a:avLst/>
              <a:gdLst/>
              <a:ahLst/>
              <a:cxnLst/>
              <a:rect l="l" t="t" r="r" b="b"/>
              <a:pathLst>
                <a:path w="3538" h="3543" extrusionOk="0">
                  <a:moveTo>
                    <a:pt x="2115" y="0"/>
                  </a:moveTo>
                  <a:cubicBezTo>
                    <a:pt x="1772" y="0"/>
                    <a:pt x="1431" y="136"/>
                    <a:pt x="1180" y="406"/>
                  </a:cubicBezTo>
                  <a:cubicBezTo>
                    <a:pt x="696" y="925"/>
                    <a:pt x="1" y="3543"/>
                    <a:pt x="1" y="3543"/>
                  </a:cubicBezTo>
                  <a:cubicBezTo>
                    <a:pt x="1" y="3543"/>
                    <a:pt x="2571" y="2670"/>
                    <a:pt x="3054" y="2151"/>
                  </a:cubicBezTo>
                  <a:cubicBezTo>
                    <a:pt x="3538" y="1632"/>
                    <a:pt x="3502" y="831"/>
                    <a:pt x="2995" y="347"/>
                  </a:cubicBezTo>
                  <a:cubicBezTo>
                    <a:pt x="2747" y="116"/>
                    <a:pt x="2430" y="0"/>
                    <a:pt x="2115"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703900" y="4156775"/>
              <a:ext cx="65150" cy="109125"/>
            </a:xfrm>
            <a:custGeom>
              <a:avLst/>
              <a:gdLst/>
              <a:ahLst/>
              <a:cxnLst/>
              <a:rect l="l" t="t" r="r" b="b"/>
              <a:pathLst>
                <a:path w="2606" h="4365" extrusionOk="0">
                  <a:moveTo>
                    <a:pt x="1203" y="1"/>
                  </a:moveTo>
                  <a:cubicBezTo>
                    <a:pt x="1203" y="1"/>
                    <a:pt x="0" y="2430"/>
                    <a:pt x="24" y="3137"/>
                  </a:cubicBezTo>
                  <a:cubicBezTo>
                    <a:pt x="58" y="3830"/>
                    <a:pt x="624" y="4364"/>
                    <a:pt x="1300" y="4364"/>
                  </a:cubicBezTo>
                  <a:cubicBezTo>
                    <a:pt x="1315" y="4364"/>
                    <a:pt x="1330" y="4364"/>
                    <a:pt x="1344" y="4363"/>
                  </a:cubicBezTo>
                  <a:cubicBezTo>
                    <a:pt x="2052" y="4340"/>
                    <a:pt x="2606" y="3762"/>
                    <a:pt x="2594" y="3055"/>
                  </a:cubicBezTo>
                  <a:lnTo>
                    <a:pt x="2582" y="3055"/>
                  </a:lnTo>
                  <a:cubicBezTo>
                    <a:pt x="2559" y="2347"/>
                    <a:pt x="1203" y="1"/>
                    <a:pt x="1203"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4700650" y="4047700"/>
              <a:ext cx="65150" cy="109100"/>
            </a:xfrm>
            <a:custGeom>
              <a:avLst/>
              <a:gdLst/>
              <a:ahLst/>
              <a:cxnLst/>
              <a:rect l="l" t="t" r="r" b="b"/>
              <a:pathLst>
                <a:path w="2606" h="4364" extrusionOk="0">
                  <a:moveTo>
                    <a:pt x="1294" y="1"/>
                  </a:moveTo>
                  <a:cubicBezTo>
                    <a:pt x="1280" y="1"/>
                    <a:pt x="1265" y="1"/>
                    <a:pt x="1250" y="2"/>
                  </a:cubicBezTo>
                  <a:cubicBezTo>
                    <a:pt x="554" y="25"/>
                    <a:pt x="0" y="603"/>
                    <a:pt x="12" y="1310"/>
                  </a:cubicBezTo>
                  <a:cubicBezTo>
                    <a:pt x="36" y="2018"/>
                    <a:pt x="1403" y="4364"/>
                    <a:pt x="1403" y="4364"/>
                  </a:cubicBezTo>
                  <a:cubicBezTo>
                    <a:pt x="1403" y="4364"/>
                    <a:pt x="2606" y="1935"/>
                    <a:pt x="2582" y="1228"/>
                  </a:cubicBezTo>
                  <a:cubicBezTo>
                    <a:pt x="2548" y="535"/>
                    <a:pt x="1982" y="1"/>
                    <a:pt x="1294"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4690325" y="4088725"/>
              <a:ext cx="51600" cy="72800"/>
            </a:xfrm>
            <a:custGeom>
              <a:avLst/>
              <a:gdLst/>
              <a:ahLst/>
              <a:cxnLst/>
              <a:rect l="l" t="t" r="r" b="b"/>
              <a:pathLst>
                <a:path w="2064" h="2912" extrusionOk="0">
                  <a:moveTo>
                    <a:pt x="1025" y="0"/>
                  </a:moveTo>
                  <a:cubicBezTo>
                    <a:pt x="911" y="0"/>
                    <a:pt x="796" y="23"/>
                    <a:pt x="684" y="70"/>
                  </a:cubicBezTo>
                  <a:cubicBezTo>
                    <a:pt x="201" y="282"/>
                    <a:pt x="1" y="848"/>
                    <a:pt x="248" y="1296"/>
                  </a:cubicBezTo>
                  <a:cubicBezTo>
                    <a:pt x="437" y="1744"/>
                    <a:pt x="1899" y="2912"/>
                    <a:pt x="1899" y="2912"/>
                  </a:cubicBezTo>
                  <a:cubicBezTo>
                    <a:pt x="1899" y="2912"/>
                    <a:pt x="2064" y="1060"/>
                    <a:pt x="1864" y="612"/>
                  </a:cubicBezTo>
                  <a:cubicBezTo>
                    <a:pt x="1737" y="234"/>
                    <a:pt x="1391" y="0"/>
                    <a:pt x="1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732475" y="4161800"/>
              <a:ext cx="50975" cy="69375"/>
            </a:xfrm>
            <a:custGeom>
              <a:avLst/>
              <a:gdLst/>
              <a:ahLst/>
              <a:cxnLst/>
              <a:rect l="l" t="t" r="r" b="b"/>
              <a:pathLst>
                <a:path w="2039" h="2775" extrusionOk="0">
                  <a:moveTo>
                    <a:pt x="166" y="0"/>
                  </a:moveTo>
                  <a:cubicBezTo>
                    <a:pt x="166" y="1"/>
                    <a:pt x="1" y="1851"/>
                    <a:pt x="201" y="2299"/>
                  </a:cubicBezTo>
                  <a:cubicBezTo>
                    <a:pt x="378" y="2633"/>
                    <a:pt x="670" y="2775"/>
                    <a:pt x="960" y="2775"/>
                  </a:cubicBezTo>
                  <a:cubicBezTo>
                    <a:pt x="1502" y="2775"/>
                    <a:pt x="2039" y="2279"/>
                    <a:pt x="1816" y="1604"/>
                  </a:cubicBezTo>
                  <a:cubicBezTo>
                    <a:pt x="1628" y="1168"/>
                    <a:pt x="166" y="1"/>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658800" y="4120200"/>
              <a:ext cx="78725" cy="43450"/>
            </a:xfrm>
            <a:custGeom>
              <a:avLst/>
              <a:gdLst/>
              <a:ahLst/>
              <a:cxnLst/>
              <a:rect l="l" t="t" r="r" b="b"/>
              <a:pathLst>
                <a:path w="3149" h="1738" extrusionOk="0">
                  <a:moveTo>
                    <a:pt x="1246" y="0"/>
                  </a:moveTo>
                  <a:cubicBezTo>
                    <a:pt x="394" y="0"/>
                    <a:pt x="1" y="1213"/>
                    <a:pt x="849" y="1664"/>
                  </a:cubicBezTo>
                  <a:cubicBezTo>
                    <a:pt x="990" y="1719"/>
                    <a:pt x="1260" y="1737"/>
                    <a:pt x="1567" y="1737"/>
                  </a:cubicBezTo>
                  <a:cubicBezTo>
                    <a:pt x="2263" y="1737"/>
                    <a:pt x="3148" y="1641"/>
                    <a:pt x="3148" y="1641"/>
                  </a:cubicBezTo>
                  <a:cubicBezTo>
                    <a:pt x="3148" y="1641"/>
                    <a:pt x="1957" y="214"/>
                    <a:pt x="1509" y="37"/>
                  </a:cubicBezTo>
                  <a:cubicBezTo>
                    <a:pt x="1417" y="12"/>
                    <a:pt x="1329" y="0"/>
                    <a:pt x="1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736900" y="4159550"/>
              <a:ext cx="78900" cy="43650"/>
            </a:xfrm>
            <a:custGeom>
              <a:avLst/>
              <a:gdLst/>
              <a:ahLst/>
              <a:cxnLst/>
              <a:rect l="l" t="t" r="r" b="b"/>
              <a:pathLst>
                <a:path w="3156" h="1746" extrusionOk="0">
                  <a:moveTo>
                    <a:pt x="1582" y="0"/>
                  </a:moveTo>
                  <a:cubicBezTo>
                    <a:pt x="888" y="0"/>
                    <a:pt x="1" y="102"/>
                    <a:pt x="1" y="102"/>
                  </a:cubicBezTo>
                  <a:cubicBezTo>
                    <a:pt x="1" y="102"/>
                    <a:pt x="1191" y="1529"/>
                    <a:pt x="1639" y="1706"/>
                  </a:cubicBezTo>
                  <a:cubicBezTo>
                    <a:pt x="1734" y="1733"/>
                    <a:pt x="1825" y="1745"/>
                    <a:pt x="1911" y="1745"/>
                  </a:cubicBezTo>
                  <a:cubicBezTo>
                    <a:pt x="2759" y="1745"/>
                    <a:pt x="3156" y="528"/>
                    <a:pt x="2300" y="79"/>
                  </a:cubicBezTo>
                  <a:cubicBezTo>
                    <a:pt x="2162" y="21"/>
                    <a:pt x="1891" y="0"/>
                    <a:pt x="15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4661150" y="4159525"/>
              <a:ext cx="75775" cy="45450"/>
            </a:xfrm>
            <a:custGeom>
              <a:avLst/>
              <a:gdLst/>
              <a:ahLst/>
              <a:cxnLst/>
              <a:rect l="l" t="t" r="r" b="b"/>
              <a:pathLst>
                <a:path w="3031" h="1818" extrusionOk="0">
                  <a:moveTo>
                    <a:pt x="1620" y="1"/>
                  </a:moveTo>
                  <a:cubicBezTo>
                    <a:pt x="1243" y="1"/>
                    <a:pt x="894" y="23"/>
                    <a:pt x="731" y="91"/>
                  </a:cubicBezTo>
                  <a:cubicBezTo>
                    <a:pt x="248" y="256"/>
                    <a:pt x="0" y="799"/>
                    <a:pt x="201" y="1282"/>
                  </a:cubicBezTo>
                  <a:cubicBezTo>
                    <a:pt x="344" y="1619"/>
                    <a:pt x="674" y="1818"/>
                    <a:pt x="1018" y="1818"/>
                  </a:cubicBezTo>
                  <a:cubicBezTo>
                    <a:pt x="1156" y="1818"/>
                    <a:pt x="1296" y="1786"/>
                    <a:pt x="1427" y="1718"/>
                  </a:cubicBezTo>
                  <a:lnTo>
                    <a:pt x="1427" y="1707"/>
                  </a:lnTo>
                  <a:cubicBezTo>
                    <a:pt x="1875" y="1518"/>
                    <a:pt x="3031" y="68"/>
                    <a:pt x="3031" y="68"/>
                  </a:cubicBezTo>
                  <a:cubicBezTo>
                    <a:pt x="3031" y="68"/>
                    <a:pt x="2281" y="1"/>
                    <a:pt x="16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4737500" y="4119550"/>
              <a:ext cx="78875" cy="44225"/>
            </a:xfrm>
            <a:custGeom>
              <a:avLst/>
              <a:gdLst/>
              <a:ahLst/>
              <a:cxnLst/>
              <a:rect l="l" t="t" r="r" b="b"/>
              <a:pathLst>
                <a:path w="3155" h="1769" extrusionOk="0">
                  <a:moveTo>
                    <a:pt x="1906" y="0"/>
                  </a:moveTo>
                  <a:cubicBezTo>
                    <a:pt x="1810" y="0"/>
                    <a:pt x="1709" y="16"/>
                    <a:pt x="1604" y="52"/>
                  </a:cubicBezTo>
                  <a:lnTo>
                    <a:pt x="1604" y="63"/>
                  </a:lnTo>
                  <a:cubicBezTo>
                    <a:pt x="1156" y="252"/>
                    <a:pt x="0" y="1702"/>
                    <a:pt x="0" y="1702"/>
                  </a:cubicBezTo>
                  <a:cubicBezTo>
                    <a:pt x="0" y="1702"/>
                    <a:pt x="750" y="1769"/>
                    <a:pt x="1407" y="1769"/>
                  </a:cubicBezTo>
                  <a:cubicBezTo>
                    <a:pt x="1783" y="1769"/>
                    <a:pt x="2129" y="1747"/>
                    <a:pt x="2287" y="1679"/>
                  </a:cubicBezTo>
                  <a:cubicBezTo>
                    <a:pt x="3155" y="1224"/>
                    <a:pt x="2741" y="0"/>
                    <a:pt x="19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691775" y="4161500"/>
              <a:ext cx="50150" cy="69300"/>
            </a:xfrm>
            <a:custGeom>
              <a:avLst/>
              <a:gdLst/>
              <a:ahLst/>
              <a:cxnLst/>
              <a:rect l="l" t="t" r="r" b="b"/>
              <a:pathLst>
                <a:path w="2006" h="2772" extrusionOk="0">
                  <a:moveTo>
                    <a:pt x="1794" y="1"/>
                  </a:moveTo>
                  <a:cubicBezTo>
                    <a:pt x="1794" y="1"/>
                    <a:pt x="367" y="1191"/>
                    <a:pt x="190" y="1639"/>
                  </a:cubicBezTo>
                  <a:cubicBezTo>
                    <a:pt x="0" y="2301"/>
                    <a:pt x="532" y="2772"/>
                    <a:pt x="1066" y="2772"/>
                  </a:cubicBezTo>
                  <a:cubicBezTo>
                    <a:pt x="1359" y="2772"/>
                    <a:pt x="1654" y="2630"/>
                    <a:pt x="1829" y="2300"/>
                  </a:cubicBezTo>
                  <a:cubicBezTo>
                    <a:pt x="2006" y="1840"/>
                    <a:pt x="1794"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4732475" y="4088075"/>
              <a:ext cx="51600" cy="73750"/>
            </a:xfrm>
            <a:custGeom>
              <a:avLst/>
              <a:gdLst/>
              <a:ahLst/>
              <a:cxnLst/>
              <a:rect l="l" t="t" r="r" b="b"/>
              <a:pathLst>
                <a:path w="2064" h="2950" extrusionOk="0">
                  <a:moveTo>
                    <a:pt x="1043" y="1"/>
                  </a:moveTo>
                  <a:cubicBezTo>
                    <a:pt x="653" y="1"/>
                    <a:pt x="288" y="253"/>
                    <a:pt x="178" y="650"/>
                  </a:cubicBezTo>
                  <a:cubicBezTo>
                    <a:pt x="1" y="1098"/>
                    <a:pt x="201" y="2949"/>
                    <a:pt x="201" y="2949"/>
                  </a:cubicBezTo>
                  <a:cubicBezTo>
                    <a:pt x="201" y="2949"/>
                    <a:pt x="1628" y="1759"/>
                    <a:pt x="1816" y="1311"/>
                  </a:cubicBezTo>
                  <a:cubicBezTo>
                    <a:pt x="2064" y="839"/>
                    <a:pt x="1852" y="261"/>
                    <a:pt x="1368" y="61"/>
                  </a:cubicBezTo>
                  <a:cubicBezTo>
                    <a:pt x="1261" y="20"/>
                    <a:pt x="1151" y="1"/>
                    <a:pt x="1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4703600" y="4129075"/>
              <a:ext cx="74600" cy="63800"/>
            </a:xfrm>
            <a:custGeom>
              <a:avLst/>
              <a:gdLst/>
              <a:ahLst/>
              <a:cxnLst/>
              <a:rect l="l" t="t" r="r" b="b"/>
              <a:pathLst>
                <a:path w="2984" h="2552" extrusionOk="0">
                  <a:moveTo>
                    <a:pt x="1274" y="1"/>
                  </a:moveTo>
                  <a:cubicBezTo>
                    <a:pt x="578" y="1"/>
                    <a:pt x="0" y="567"/>
                    <a:pt x="0" y="1274"/>
                  </a:cubicBezTo>
                  <a:cubicBezTo>
                    <a:pt x="0" y="2039"/>
                    <a:pt x="631" y="2551"/>
                    <a:pt x="1287" y="2551"/>
                  </a:cubicBezTo>
                  <a:cubicBezTo>
                    <a:pt x="1601" y="2551"/>
                    <a:pt x="1922" y="2434"/>
                    <a:pt x="2181" y="2170"/>
                  </a:cubicBezTo>
                  <a:cubicBezTo>
                    <a:pt x="2983" y="1368"/>
                    <a:pt x="2417" y="1"/>
                    <a:pt x="1274"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2"/>
          <p:cNvGrpSpPr/>
          <p:nvPr/>
        </p:nvGrpSpPr>
        <p:grpSpPr>
          <a:xfrm>
            <a:off x="848842" y="2950403"/>
            <a:ext cx="2046489" cy="1789127"/>
            <a:chOff x="869200" y="2963325"/>
            <a:chExt cx="1596325" cy="1395575"/>
          </a:xfrm>
        </p:grpSpPr>
        <p:sp>
          <p:nvSpPr>
            <p:cNvPr id="556" name="Google Shape;556;p32"/>
            <p:cNvSpPr/>
            <p:nvPr/>
          </p:nvSpPr>
          <p:spPr>
            <a:xfrm>
              <a:off x="1230750" y="3382050"/>
              <a:ext cx="268475" cy="307900"/>
            </a:xfrm>
            <a:custGeom>
              <a:avLst/>
              <a:gdLst/>
              <a:ahLst/>
              <a:cxnLst/>
              <a:rect l="l" t="t" r="r" b="b"/>
              <a:pathLst>
                <a:path w="10739" h="12316" extrusionOk="0">
                  <a:moveTo>
                    <a:pt x="6363" y="1"/>
                  </a:moveTo>
                  <a:cubicBezTo>
                    <a:pt x="5665" y="1"/>
                    <a:pt x="4953" y="111"/>
                    <a:pt x="4304" y="312"/>
                  </a:cubicBezTo>
                  <a:cubicBezTo>
                    <a:pt x="1545" y="1161"/>
                    <a:pt x="1" y="4073"/>
                    <a:pt x="850" y="6832"/>
                  </a:cubicBezTo>
                  <a:cubicBezTo>
                    <a:pt x="1609" y="9290"/>
                    <a:pt x="4503" y="12315"/>
                    <a:pt x="7072" y="12315"/>
                  </a:cubicBezTo>
                  <a:cubicBezTo>
                    <a:pt x="7374" y="12315"/>
                    <a:pt x="7671" y="12274"/>
                    <a:pt x="7959" y="12184"/>
                  </a:cubicBezTo>
                  <a:cubicBezTo>
                    <a:pt x="10718" y="11336"/>
                    <a:pt x="9527" y="6973"/>
                    <a:pt x="10117" y="4155"/>
                  </a:cubicBezTo>
                  <a:cubicBezTo>
                    <a:pt x="10738" y="1156"/>
                    <a:pt x="8622" y="1"/>
                    <a:pt x="6363"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2186650" y="4277050"/>
              <a:ext cx="50725" cy="43475"/>
            </a:xfrm>
            <a:custGeom>
              <a:avLst/>
              <a:gdLst/>
              <a:ahLst/>
              <a:cxnLst/>
              <a:rect l="l" t="t" r="r" b="b"/>
              <a:pathLst>
                <a:path w="2029" h="1739" extrusionOk="0">
                  <a:moveTo>
                    <a:pt x="1156" y="0"/>
                  </a:moveTo>
                  <a:cubicBezTo>
                    <a:pt x="390" y="0"/>
                    <a:pt x="1" y="932"/>
                    <a:pt x="543" y="1486"/>
                  </a:cubicBezTo>
                  <a:cubicBezTo>
                    <a:pt x="722" y="1661"/>
                    <a:pt x="939" y="1739"/>
                    <a:pt x="1152" y="1739"/>
                  </a:cubicBezTo>
                  <a:cubicBezTo>
                    <a:pt x="1600" y="1739"/>
                    <a:pt x="2029" y="1392"/>
                    <a:pt x="2029" y="873"/>
                  </a:cubicBezTo>
                  <a:cubicBezTo>
                    <a:pt x="2029" y="389"/>
                    <a:pt x="1640" y="0"/>
                    <a:pt x="1156"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1488975" y="3732050"/>
              <a:ext cx="43350" cy="43350"/>
            </a:xfrm>
            <a:custGeom>
              <a:avLst/>
              <a:gdLst/>
              <a:ahLst/>
              <a:cxnLst/>
              <a:rect l="l" t="t" r="r" b="b"/>
              <a:pathLst>
                <a:path w="1734" h="1734" extrusionOk="0">
                  <a:moveTo>
                    <a:pt x="873" y="0"/>
                  </a:moveTo>
                  <a:cubicBezTo>
                    <a:pt x="389" y="0"/>
                    <a:pt x="0" y="389"/>
                    <a:pt x="0" y="873"/>
                  </a:cubicBezTo>
                  <a:cubicBezTo>
                    <a:pt x="0" y="1344"/>
                    <a:pt x="389" y="1733"/>
                    <a:pt x="873" y="1733"/>
                  </a:cubicBezTo>
                  <a:cubicBezTo>
                    <a:pt x="1344" y="1733"/>
                    <a:pt x="1733" y="1344"/>
                    <a:pt x="1733" y="873"/>
                  </a:cubicBezTo>
                  <a:cubicBezTo>
                    <a:pt x="1733" y="389"/>
                    <a:pt x="1344" y="0"/>
                    <a:pt x="8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1118450" y="3404850"/>
              <a:ext cx="25375" cy="21800"/>
            </a:xfrm>
            <a:custGeom>
              <a:avLst/>
              <a:gdLst/>
              <a:ahLst/>
              <a:cxnLst/>
              <a:rect l="l" t="t" r="r" b="b"/>
              <a:pathLst>
                <a:path w="1015" h="872" extrusionOk="0">
                  <a:moveTo>
                    <a:pt x="578" y="1"/>
                  </a:moveTo>
                  <a:cubicBezTo>
                    <a:pt x="189" y="1"/>
                    <a:pt x="1" y="473"/>
                    <a:pt x="272" y="744"/>
                  </a:cubicBezTo>
                  <a:cubicBezTo>
                    <a:pt x="360" y="832"/>
                    <a:pt x="469" y="871"/>
                    <a:pt x="576" y="871"/>
                  </a:cubicBezTo>
                  <a:cubicBezTo>
                    <a:pt x="799" y="871"/>
                    <a:pt x="1015" y="700"/>
                    <a:pt x="1015" y="437"/>
                  </a:cubicBezTo>
                  <a:cubicBezTo>
                    <a:pt x="1015" y="201"/>
                    <a:pt x="814" y="1"/>
                    <a:pt x="57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1935225" y="3062350"/>
              <a:ext cx="138275" cy="273900"/>
            </a:xfrm>
            <a:custGeom>
              <a:avLst/>
              <a:gdLst/>
              <a:ahLst/>
              <a:cxnLst/>
              <a:rect l="l" t="t" r="r" b="b"/>
              <a:pathLst>
                <a:path w="5531" h="10956" extrusionOk="0">
                  <a:moveTo>
                    <a:pt x="1852" y="1"/>
                  </a:moveTo>
                  <a:cubicBezTo>
                    <a:pt x="1" y="3809"/>
                    <a:pt x="2040" y="8985"/>
                    <a:pt x="2029" y="9138"/>
                  </a:cubicBezTo>
                  <a:cubicBezTo>
                    <a:pt x="2029" y="9138"/>
                    <a:pt x="2083" y="10956"/>
                    <a:pt x="2528" y="10956"/>
                  </a:cubicBezTo>
                  <a:cubicBezTo>
                    <a:pt x="2798" y="10956"/>
                    <a:pt x="3212" y="10286"/>
                    <a:pt x="3844" y="8136"/>
                  </a:cubicBezTo>
                  <a:cubicBezTo>
                    <a:pt x="5530" y="2430"/>
                    <a:pt x="1852" y="1"/>
                    <a:pt x="185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1412225" y="2963600"/>
              <a:ext cx="338200" cy="202250"/>
            </a:xfrm>
            <a:custGeom>
              <a:avLst/>
              <a:gdLst/>
              <a:ahLst/>
              <a:cxnLst/>
              <a:rect l="l" t="t" r="r" b="b"/>
              <a:pathLst>
                <a:path w="13528" h="8090" extrusionOk="0">
                  <a:moveTo>
                    <a:pt x="9051" y="1"/>
                  </a:moveTo>
                  <a:cubicBezTo>
                    <a:pt x="4888" y="1"/>
                    <a:pt x="0" y="7777"/>
                    <a:pt x="429" y="7912"/>
                  </a:cubicBezTo>
                  <a:cubicBezTo>
                    <a:pt x="826" y="8033"/>
                    <a:pt x="1246" y="8089"/>
                    <a:pt x="1681" y="8089"/>
                  </a:cubicBezTo>
                  <a:cubicBezTo>
                    <a:pt x="6661" y="8089"/>
                    <a:pt x="13528" y="742"/>
                    <a:pt x="9602" y="48"/>
                  </a:cubicBezTo>
                  <a:cubicBezTo>
                    <a:pt x="9420" y="16"/>
                    <a:pt x="9236" y="1"/>
                    <a:pt x="905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1440625" y="2971575"/>
              <a:ext cx="234650" cy="199575"/>
            </a:xfrm>
            <a:custGeom>
              <a:avLst/>
              <a:gdLst/>
              <a:ahLst/>
              <a:cxnLst/>
              <a:rect l="l" t="t" r="r" b="b"/>
              <a:pathLst>
                <a:path w="9386" h="7983" extrusionOk="0">
                  <a:moveTo>
                    <a:pt x="9386" y="0"/>
                  </a:moveTo>
                  <a:cubicBezTo>
                    <a:pt x="7758" y="1262"/>
                    <a:pt x="6214" y="2606"/>
                    <a:pt x="4622" y="3915"/>
                  </a:cubicBezTo>
                  <a:cubicBezTo>
                    <a:pt x="3090" y="5270"/>
                    <a:pt x="1510" y="6591"/>
                    <a:pt x="0" y="7982"/>
                  </a:cubicBezTo>
                  <a:cubicBezTo>
                    <a:pt x="1616" y="6721"/>
                    <a:pt x="3172" y="5365"/>
                    <a:pt x="4752" y="4068"/>
                  </a:cubicBezTo>
                  <a:cubicBezTo>
                    <a:pt x="6296" y="2712"/>
                    <a:pt x="7876" y="1391"/>
                    <a:pt x="93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1596850" y="2972750"/>
              <a:ext cx="8875" cy="59575"/>
            </a:xfrm>
            <a:custGeom>
              <a:avLst/>
              <a:gdLst/>
              <a:ahLst/>
              <a:cxnLst/>
              <a:rect l="l" t="t" r="r" b="b"/>
              <a:pathLst>
                <a:path w="355" h="2383" extrusionOk="0">
                  <a:moveTo>
                    <a:pt x="12" y="0"/>
                  </a:moveTo>
                  <a:lnTo>
                    <a:pt x="12" y="0"/>
                  </a:lnTo>
                  <a:cubicBezTo>
                    <a:pt x="0" y="401"/>
                    <a:pt x="12" y="802"/>
                    <a:pt x="71" y="1203"/>
                  </a:cubicBezTo>
                  <a:cubicBezTo>
                    <a:pt x="118" y="1604"/>
                    <a:pt x="201" y="1993"/>
                    <a:pt x="319" y="2382"/>
                  </a:cubicBezTo>
                  <a:cubicBezTo>
                    <a:pt x="354" y="1580"/>
                    <a:pt x="248" y="767"/>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1559400" y="2993675"/>
              <a:ext cx="8875" cy="69000"/>
            </a:xfrm>
            <a:custGeom>
              <a:avLst/>
              <a:gdLst/>
              <a:ahLst/>
              <a:cxnLst/>
              <a:rect l="l" t="t" r="r" b="b"/>
              <a:pathLst>
                <a:path w="355" h="2760" extrusionOk="0">
                  <a:moveTo>
                    <a:pt x="25" y="1"/>
                  </a:moveTo>
                  <a:lnTo>
                    <a:pt x="25" y="1"/>
                  </a:lnTo>
                  <a:cubicBezTo>
                    <a:pt x="1" y="932"/>
                    <a:pt x="107" y="1863"/>
                    <a:pt x="343" y="2759"/>
                  </a:cubicBezTo>
                  <a:cubicBezTo>
                    <a:pt x="355" y="2300"/>
                    <a:pt x="343" y="1828"/>
                    <a:pt x="284" y="1368"/>
                  </a:cubicBezTo>
                  <a:cubicBezTo>
                    <a:pt x="237" y="908"/>
                    <a:pt x="142" y="449"/>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1962650" y="3062350"/>
              <a:ext cx="63400" cy="265025"/>
            </a:xfrm>
            <a:custGeom>
              <a:avLst/>
              <a:gdLst/>
              <a:ahLst/>
              <a:cxnLst/>
              <a:rect l="l" t="t" r="r" b="b"/>
              <a:pathLst>
                <a:path w="2536" h="10601" extrusionOk="0">
                  <a:moveTo>
                    <a:pt x="755" y="1"/>
                  </a:moveTo>
                  <a:cubicBezTo>
                    <a:pt x="908" y="1616"/>
                    <a:pt x="1132" y="3219"/>
                    <a:pt x="1344" y="4835"/>
                  </a:cubicBezTo>
                  <a:cubicBezTo>
                    <a:pt x="1156" y="4729"/>
                    <a:pt x="967" y="4634"/>
                    <a:pt x="755" y="4563"/>
                  </a:cubicBezTo>
                  <a:cubicBezTo>
                    <a:pt x="507" y="4481"/>
                    <a:pt x="259" y="4422"/>
                    <a:pt x="0" y="4410"/>
                  </a:cubicBezTo>
                  <a:lnTo>
                    <a:pt x="0" y="4410"/>
                  </a:lnTo>
                  <a:cubicBezTo>
                    <a:pt x="212" y="4552"/>
                    <a:pt x="448" y="4670"/>
                    <a:pt x="696" y="4740"/>
                  </a:cubicBezTo>
                  <a:cubicBezTo>
                    <a:pt x="908" y="4811"/>
                    <a:pt x="1132" y="4858"/>
                    <a:pt x="1356" y="4882"/>
                  </a:cubicBezTo>
                  <a:cubicBezTo>
                    <a:pt x="1380" y="5023"/>
                    <a:pt x="1391" y="5177"/>
                    <a:pt x="1415" y="5306"/>
                  </a:cubicBezTo>
                  <a:cubicBezTo>
                    <a:pt x="1674" y="7075"/>
                    <a:pt x="1934" y="8843"/>
                    <a:pt x="2264" y="10588"/>
                  </a:cubicBezTo>
                  <a:lnTo>
                    <a:pt x="2276" y="10600"/>
                  </a:lnTo>
                  <a:cubicBezTo>
                    <a:pt x="2099" y="8820"/>
                    <a:pt x="1851" y="7051"/>
                    <a:pt x="1615" y="5283"/>
                  </a:cubicBezTo>
                  <a:cubicBezTo>
                    <a:pt x="1545" y="4788"/>
                    <a:pt x="1462" y="4304"/>
                    <a:pt x="1391" y="3821"/>
                  </a:cubicBezTo>
                  <a:cubicBezTo>
                    <a:pt x="1639" y="3561"/>
                    <a:pt x="1875" y="3302"/>
                    <a:pt x="2087" y="3019"/>
                  </a:cubicBezTo>
                  <a:cubicBezTo>
                    <a:pt x="2276" y="2783"/>
                    <a:pt x="2417" y="2524"/>
                    <a:pt x="2535" y="2253"/>
                  </a:cubicBezTo>
                  <a:lnTo>
                    <a:pt x="2535" y="2253"/>
                  </a:lnTo>
                  <a:cubicBezTo>
                    <a:pt x="2311" y="2441"/>
                    <a:pt x="2111" y="2665"/>
                    <a:pt x="1934" y="2901"/>
                  </a:cubicBezTo>
                  <a:cubicBezTo>
                    <a:pt x="1721" y="3184"/>
                    <a:pt x="1545" y="3479"/>
                    <a:pt x="1380" y="3785"/>
                  </a:cubicBezTo>
                  <a:cubicBezTo>
                    <a:pt x="1191" y="2512"/>
                    <a:pt x="990" y="1250"/>
                    <a:pt x="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1130550" y="2963325"/>
              <a:ext cx="247900" cy="261050"/>
            </a:xfrm>
            <a:custGeom>
              <a:avLst/>
              <a:gdLst/>
              <a:ahLst/>
              <a:cxnLst/>
              <a:rect l="l" t="t" r="r" b="b"/>
              <a:pathLst>
                <a:path w="9916" h="10442" extrusionOk="0">
                  <a:moveTo>
                    <a:pt x="1945" y="0"/>
                  </a:moveTo>
                  <a:cubicBezTo>
                    <a:pt x="1945" y="0"/>
                    <a:pt x="0" y="1321"/>
                    <a:pt x="59" y="2677"/>
                  </a:cubicBezTo>
                  <a:cubicBezTo>
                    <a:pt x="118" y="4032"/>
                    <a:pt x="3219" y="4516"/>
                    <a:pt x="3219" y="4516"/>
                  </a:cubicBezTo>
                  <a:cubicBezTo>
                    <a:pt x="3219" y="4516"/>
                    <a:pt x="696" y="6768"/>
                    <a:pt x="3879" y="9550"/>
                  </a:cubicBezTo>
                  <a:cubicBezTo>
                    <a:pt x="4619" y="10194"/>
                    <a:pt x="5341" y="10441"/>
                    <a:pt x="6014" y="10441"/>
                  </a:cubicBezTo>
                  <a:cubicBezTo>
                    <a:pt x="8235" y="10441"/>
                    <a:pt x="9916" y="7746"/>
                    <a:pt x="9916" y="7746"/>
                  </a:cubicBezTo>
                  <a:cubicBezTo>
                    <a:pt x="9916" y="7746"/>
                    <a:pt x="9845" y="7463"/>
                    <a:pt x="9692" y="7004"/>
                  </a:cubicBezTo>
                  <a:cubicBezTo>
                    <a:pt x="9055" y="5188"/>
                    <a:pt x="6968" y="566"/>
                    <a:pt x="201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1169750" y="2963325"/>
              <a:ext cx="203100" cy="203125"/>
            </a:xfrm>
            <a:custGeom>
              <a:avLst/>
              <a:gdLst/>
              <a:ahLst/>
              <a:cxnLst/>
              <a:rect l="l" t="t" r="r" b="b"/>
              <a:pathLst>
                <a:path w="8124" h="8125" extrusionOk="0">
                  <a:moveTo>
                    <a:pt x="448" y="0"/>
                  </a:moveTo>
                  <a:lnTo>
                    <a:pt x="448" y="0"/>
                  </a:lnTo>
                  <a:cubicBezTo>
                    <a:pt x="118" y="1014"/>
                    <a:pt x="0" y="2759"/>
                    <a:pt x="2464" y="3891"/>
                  </a:cubicBezTo>
                  <a:cubicBezTo>
                    <a:pt x="2075" y="5082"/>
                    <a:pt x="2936" y="7735"/>
                    <a:pt x="6508" y="8112"/>
                  </a:cubicBezTo>
                  <a:cubicBezTo>
                    <a:pt x="6594" y="8120"/>
                    <a:pt x="6675" y="8124"/>
                    <a:pt x="6753" y="8124"/>
                  </a:cubicBezTo>
                  <a:cubicBezTo>
                    <a:pt x="7567" y="8124"/>
                    <a:pt x="7973" y="7683"/>
                    <a:pt x="8124" y="7015"/>
                  </a:cubicBezTo>
                  <a:cubicBezTo>
                    <a:pt x="7487" y="5188"/>
                    <a:pt x="5400" y="566"/>
                    <a:pt x="4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1640475" y="3245275"/>
              <a:ext cx="645825" cy="1005575"/>
            </a:xfrm>
            <a:custGeom>
              <a:avLst/>
              <a:gdLst/>
              <a:ahLst/>
              <a:cxnLst/>
              <a:rect l="l" t="t" r="r" b="b"/>
              <a:pathLst>
                <a:path w="25833" h="40223" extrusionOk="0">
                  <a:moveTo>
                    <a:pt x="12211" y="0"/>
                  </a:moveTo>
                  <a:cubicBezTo>
                    <a:pt x="8779" y="0"/>
                    <a:pt x="11755" y="8885"/>
                    <a:pt x="15104" y="16842"/>
                  </a:cubicBezTo>
                  <a:lnTo>
                    <a:pt x="15104" y="16854"/>
                  </a:lnTo>
                  <a:lnTo>
                    <a:pt x="15104" y="16865"/>
                  </a:lnTo>
                  <a:cubicBezTo>
                    <a:pt x="15292" y="17314"/>
                    <a:pt x="15493" y="17750"/>
                    <a:pt x="15681" y="18198"/>
                  </a:cubicBezTo>
                  <a:lnTo>
                    <a:pt x="15693" y="18221"/>
                  </a:lnTo>
                  <a:cubicBezTo>
                    <a:pt x="17320" y="22006"/>
                    <a:pt x="18971" y="25437"/>
                    <a:pt x="19926" y="27406"/>
                  </a:cubicBezTo>
                  <a:cubicBezTo>
                    <a:pt x="20008" y="27559"/>
                    <a:pt x="20091" y="27724"/>
                    <a:pt x="20162" y="27854"/>
                  </a:cubicBezTo>
                  <a:cubicBezTo>
                    <a:pt x="20551" y="28668"/>
                    <a:pt x="20787" y="29116"/>
                    <a:pt x="20787" y="29116"/>
                  </a:cubicBezTo>
                  <a:lnTo>
                    <a:pt x="17391" y="29693"/>
                  </a:lnTo>
                  <a:lnTo>
                    <a:pt x="0" y="32641"/>
                  </a:lnTo>
                  <a:cubicBezTo>
                    <a:pt x="0" y="32641"/>
                    <a:pt x="5601" y="40210"/>
                    <a:pt x="11319" y="40222"/>
                  </a:cubicBezTo>
                  <a:cubicBezTo>
                    <a:pt x="11325" y="40222"/>
                    <a:pt x="11331" y="40222"/>
                    <a:pt x="11337" y="40222"/>
                  </a:cubicBezTo>
                  <a:cubicBezTo>
                    <a:pt x="17052" y="40222"/>
                    <a:pt x="18653" y="34468"/>
                    <a:pt x="18653" y="34468"/>
                  </a:cubicBezTo>
                  <a:cubicBezTo>
                    <a:pt x="18653" y="34468"/>
                    <a:pt x="21447" y="33855"/>
                    <a:pt x="23746" y="30483"/>
                  </a:cubicBezTo>
                  <a:lnTo>
                    <a:pt x="23758" y="30460"/>
                  </a:lnTo>
                  <a:cubicBezTo>
                    <a:pt x="24335" y="29587"/>
                    <a:pt x="24831" y="28656"/>
                    <a:pt x="25208" y="27689"/>
                  </a:cubicBezTo>
                  <a:lnTo>
                    <a:pt x="25220" y="27689"/>
                  </a:lnTo>
                  <a:cubicBezTo>
                    <a:pt x="25526" y="26840"/>
                    <a:pt x="25703" y="25956"/>
                    <a:pt x="25727" y="25060"/>
                  </a:cubicBezTo>
                  <a:cubicBezTo>
                    <a:pt x="25727" y="25048"/>
                    <a:pt x="25727" y="25036"/>
                    <a:pt x="25727" y="25024"/>
                  </a:cubicBezTo>
                  <a:cubicBezTo>
                    <a:pt x="25833" y="23044"/>
                    <a:pt x="25550" y="20556"/>
                    <a:pt x="24925" y="17938"/>
                  </a:cubicBezTo>
                  <a:lnTo>
                    <a:pt x="24890" y="17797"/>
                  </a:lnTo>
                  <a:cubicBezTo>
                    <a:pt x="23133" y="10511"/>
                    <a:pt x="18818" y="2139"/>
                    <a:pt x="13241" y="194"/>
                  </a:cubicBezTo>
                  <a:lnTo>
                    <a:pt x="13217" y="194"/>
                  </a:lnTo>
                  <a:cubicBezTo>
                    <a:pt x="13029" y="135"/>
                    <a:pt x="12875" y="88"/>
                    <a:pt x="12722" y="53"/>
                  </a:cubicBezTo>
                  <a:cubicBezTo>
                    <a:pt x="12687" y="53"/>
                    <a:pt x="12663" y="53"/>
                    <a:pt x="12640" y="41"/>
                  </a:cubicBezTo>
                  <a:cubicBezTo>
                    <a:pt x="12487" y="13"/>
                    <a:pt x="12344" y="0"/>
                    <a:pt x="12211"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957800" y="3133250"/>
              <a:ext cx="613425" cy="525425"/>
            </a:xfrm>
            <a:custGeom>
              <a:avLst/>
              <a:gdLst/>
              <a:ahLst/>
              <a:cxnLst/>
              <a:rect l="l" t="t" r="r" b="b"/>
              <a:pathLst>
                <a:path w="24537" h="21017" extrusionOk="0">
                  <a:moveTo>
                    <a:pt x="21771" y="1"/>
                  </a:moveTo>
                  <a:cubicBezTo>
                    <a:pt x="21554" y="1"/>
                    <a:pt x="21320" y="32"/>
                    <a:pt x="21070" y="100"/>
                  </a:cubicBezTo>
                  <a:cubicBezTo>
                    <a:pt x="18252" y="867"/>
                    <a:pt x="11001" y="1845"/>
                    <a:pt x="7441" y="2187"/>
                  </a:cubicBezTo>
                  <a:cubicBezTo>
                    <a:pt x="6662" y="2282"/>
                    <a:pt x="5896" y="2517"/>
                    <a:pt x="5200" y="2895"/>
                  </a:cubicBezTo>
                  <a:cubicBezTo>
                    <a:pt x="5083" y="2930"/>
                    <a:pt x="4988" y="2989"/>
                    <a:pt x="4882" y="3048"/>
                  </a:cubicBezTo>
                  <a:cubicBezTo>
                    <a:pt x="3656" y="3720"/>
                    <a:pt x="2630" y="4699"/>
                    <a:pt x="1887" y="5878"/>
                  </a:cubicBezTo>
                  <a:cubicBezTo>
                    <a:pt x="1734" y="6125"/>
                    <a:pt x="1604" y="6385"/>
                    <a:pt x="1498" y="6644"/>
                  </a:cubicBezTo>
                  <a:cubicBezTo>
                    <a:pt x="779" y="8177"/>
                    <a:pt x="685" y="9934"/>
                    <a:pt x="1227" y="11537"/>
                  </a:cubicBezTo>
                  <a:cubicBezTo>
                    <a:pt x="1274" y="11678"/>
                    <a:pt x="1310" y="11808"/>
                    <a:pt x="1369" y="11961"/>
                  </a:cubicBezTo>
                  <a:cubicBezTo>
                    <a:pt x="1333" y="12009"/>
                    <a:pt x="1310" y="12056"/>
                    <a:pt x="1274" y="12103"/>
                  </a:cubicBezTo>
                  <a:cubicBezTo>
                    <a:pt x="944" y="12669"/>
                    <a:pt x="697" y="13282"/>
                    <a:pt x="567" y="13919"/>
                  </a:cubicBezTo>
                  <a:cubicBezTo>
                    <a:pt x="543" y="14048"/>
                    <a:pt x="520" y="14166"/>
                    <a:pt x="496" y="14296"/>
                  </a:cubicBezTo>
                  <a:cubicBezTo>
                    <a:pt x="1" y="17798"/>
                    <a:pt x="2654" y="21016"/>
                    <a:pt x="2654" y="21016"/>
                  </a:cubicBezTo>
                  <a:lnTo>
                    <a:pt x="10435" y="10099"/>
                  </a:lnTo>
                  <a:lnTo>
                    <a:pt x="24537" y="3260"/>
                  </a:lnTo>
                  <a:lnTo>
                    <a:pt x="24537" y="3248"/>
                  </a:lnTo>
                  <a:cubicBezTo>
                    <a:pt x="24537" y="3248"/>
                    <a:pt x="23989" y="1"/>
                    <a:pt x="21771"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970200" y="3481200"/>
              <a:ext cx="56025" cy="73125"/>
            </a:xfrm>
            <a:custGeom>
              <a:avLst/>
              <a:gdLst/>
              <a:ahLst/>
              <a:cxnLst/>
              <a:rect l="l" t="t" r="r" b="b"/>
              <a:pathLst>
                <a:path w="2241" h="2925" extrusionOk="0">
                  <a:moveTo>
                    <a:pt x="83" y="1"/>
                  </a:moveTo>
                  <a:cubicBezTo>
                    <a:pt x="47" y="130"/>
                    <a:pt x="24" y="248"/>
                    <a:pt x="0" y="378"/>
                  </a:cubicBezTo>
                  <a:cubicBezTo>
                    <a:pt x="24" y="460"/>
                    <a:pt x="59" y="543"/>
                    <a:pt x="83" y="614"/>
                  </a:cubicBezTo>
                  <a:cubicBezTo>
                    <a:pt x="212" y="944"/>
                    <a:pt x="389" y="1262"/>
                    <a:pt x="601" y="1557"/>
                  </a:cubicBezTo>
                  <a:cubicBezTo>
                    <a:pt x="1014" y="2146"/>
                    <a:pt x="1580" y="2618"/>
                    <a:pt x="2240" y="2925"/>
                  </a:cubicBezTo>
                  <a:cubicBezTo>
                    <a:pt x="2004" y="2642"/>
                    <a:pt x="1757" y="2406"/>
                    <a:pt x="1545" y="2135"/>
                  </a:cubicBezTo>
                  <a:cubicBezTo>
                    <a:pt x="1332" y="1863"/>
                    <a:pt x="1108" y="1604"/>
                    <a:pt x="920" y="1333"/>
                  </a:cubicBezTo>
                  <a:cubicBezTo>
                    <a:pt x="613" y="897"/>
                    <a:pt x="330" y="460"/>
                    <a:pt x="8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988475" y="3421650"/>
              <a:ext cx="64850" cy="85525"/>
            </a:xfrm>
            <a:custGeom>
              <a:avLst/>
              <a:gdLst/>
              <a:ahLst/>
              <a:cxnLst/>
              <a:rect l="l" t="t" r="r" b="b"/>
              <a:pathLst>
                <a:path w="2594" h="3421" extrusionOk="0">
                  <a:moveTo>
                    <a:pt x="0" y="1"/>
                  </a:moveTo>
                  <a:cubicBezTo>
                    <a:pt x="47" y="131"/>
                    <a:pt x="94" y="272"/>
                    <a:pt x="153" y="414"/>
                  </a:cubicBezTo>
                  <a:cubicBezTo>
                    <a:pt x="118" y="461"/>
                    <a:pt x="83" y="520"/>
                    <a:pt x="59" y="567"/>
                  </a:cubicBezTo>
                  <a:cubicBezTo>
                    <a:pt x="94" y="661"/>
                    <a:pt x="130" y="767"/>
                    <a:pt x="177" y="862"/>
                  </a:cubicBezTo>
                  <a:cubicBezTo>
                    <a:pt x="330" y="1227"/>
                    <a:pt x="531" y="1581"/>
                    <a:pt x="766" y="1899"/>
                  </a:cubicBezTo>
                  <a:cubicBezTo>
                    <a:pt x="1238" y="2559"/>
                    <a:pt x="1863" y="3090"/>
                    <a:pt x="2594" y="3420"/>
                  </a:cubicBezTo>
                  <a:cubicBezTo>
                    <a:pt x="2323" y="3125"/>
                    <a:pt x="2063" y="2854"/>
                    <a:pt x="1804" y="2571"/>
                  </a:cubicBezTo>
                  <a:cubicBezTo>
                    <a:pt x="1545" y="2277"/>
                    <a:pt x="1309" y="1994"/>
                    <a:pt x="1085" y="1687"/>
                  </a:cubicBezTo>
                  <a:cubicBezTo>
                    <a:pt x="696" y="1145"/>
                    <a:pt x="330" y="579"/>
                    <a:pt x="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995250" y="3279875"/>
              <a:ext cx="66350" cy="202225"/>
            </a:xfrm>
            <a:custGeom>
              <a:avLst/>
              <a:gdLst/>
              <a:ahLst/>
              <a:cxnLst/>
              <a:rect l="l" t="t" r="r" b="b"/>
              <a:pathLst>
                <a:path w="2654" h="8089" extrusionOk="0">
                  <a:moveTo>
                    <a:pt x="401" y="1"/>
                  </a:moveTo>
                  <a:lnTo>
                    <a:pt x="401" y="1"/>
                  </a:lnTo>
                  <a:cubicBezTo>
                    <a:pt x="248" y="248"/>
                    <a:pt x="118" y="508"/>
                    <a:pt x="0" y="767"/>
                  </a:cubicBezTo>
                  <a:cubicBezTo>
                    <a:pt x="0" y="1203"/>
                    <a:pt x="12" y="1628"/>
                    <a:pt x="59" y="2064"/>
                  </a:cubicBezTo>
                  <a:cubicBezTo>
                    <a:pt x="224" y="3161"/>
                    <a:pt x="543" y="4222"/>
                    <a:pt x="991" y="5248"/>
                  </a:cubicBezTo>
                  <a:cubicBezTo>
                    <a:pt x="1415" y="6262"/>
                    <a:pt x="1981" y="7217"/>
                    <a:pt x="2653" y="8089"/>
                  </a:cubicBezTo>
                  <a:cubicBezTo>
                    <a:pt x="2111" y="7134"/>
                    <a:pt x="1651" y="6155"/>
                    <a:pt x="1262" y="5130"/>
                  </a:cubicBezTo>
                  <a:cubicBezTo>
                    <a:pt x="873" y="4127"/>
                    <a:pt x="602" y="3078"/>
                    <a:pt x="460" y="2005"/>
                  </a:cubicBezTo>
                  <a:cubicBezTo>
                    <a:pt x="366" y="1345"/>
                    <a:pt x="342" y="673"/>
                    <a:pt x="40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1051250" y="3205025"/>
              <a:ext cx="38925" cy="243775"/>
            </a:xfrm>
            <a:custGeom>
              <a:avLst/>
              <a:gdLst/>
              <a:ahLst/>
              <a:cxnLst/>
              <a:rect l="l" t="t" r="r" b="b"/>
              <a:pathLst>
                <a:path w="1557" h="9751" extrusionOk="0">
                  <a:moveTo>
                    <a:pt x="1462" y="0"/>
                  </a:moveTo>
                  <a:cubicBezTo>
                    <a:pt x="1356" y="47"/>
                    <a:pt x="1250" y="106"/>
                    <a:pt x="1156" y="165"/>
                  </a:cubicBezTo>
                  <a:cubicBezTo>
                    <a:pt x="897" y="542"/>
                    <a:pt x="684" y="955"/>
                    <a:pt x="519" y="1380"/>
                  </a:cubicBezTo>
                  <a:cubicBezTo>
                    <a:pt x="177" y="2299"/>
                    <a:pt x="0" y="3266"/>
                    <a:pt x="0" y="4245"/>
                  </a:cubicBezTo>
                  <a:cubicBezTo>
                    <a:pt x="36" y="6178"/>
                    <a:pt x="566" y="8076"/>
                    <a:pt x="1557" y="9751"/>
                  </a:cubicBezTo>
                  <a:cubicBezTo>
                    <a:pt x="1203" y="8866"/>
                    <a:pt x="920" y="7959"/>
                    <a:pt x="720" y="7039"/>
                  </a:cubicBezTo>
                  <a:cubicBezTo>
                    <a:pt x="519" y="6108"/>
                    <a:pt x="413" y="5176"/>
                    <a:pt x="401" y="4233"/>
                  </a:cubicBezTo>
                  <a:cubicBezTo>
                    <a:pt x="401" y="3301"/>
                    <a:pt x="543" y="2370"/>
                    <a:pt x="814" y="1486"/>
                  </a:cubicBezTo>
                  <a:lnTo>
                    <a:pt x="1050" y="825"/>
                  </a:lnTo>
                  <a:cubicBezTo>
                    <a:pt x="1144" y="613"/>
                    <a:pt x="1262" y="413"/>
                    <a:pt x="1368" y="201"/>
                  </a:cubicBezTo>
                  <a:cubicBezTo>
                    <a:pt x="1392" y="130"/>
                    <a:pt x="1427" y="71"/>
                    <a:pt x="146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1147050" y="3138575"/>
              <a:ext cx="615475" cy="210550"/>
            </a:xfrm>
            <a:custGeom>
              <a:avLst/>
              <a:gdLst/>
              <a:ahLst/>
              <a:cxnLst/>
              <a:rect l="l" t="t" r="r" b="b"/>
              <a:pathLst>
                <a:path w="24619" h="8422" extrusionOk="0">
                  <a:moveTo>
                    <a:pt x="17796" y="0"/>
                  </a:moveTo>
                  <a:cubicBezTo>
                    <a:pt x="14404" y="0"/>
                    <a:pt x="11039" y="652"/>
                    <a:pt x="7971" y="2010"/>
                  </a:cubicBezTo>
                  <a:cubicBezTo>
                    <a:pt x="7758" y="2092"/>
                    <a:pt x="7570" y="2175"/>
                    <a:pt x="7381" y="2269"/>
                  </a:cubicBezTo>
                  <a:cubicBezTo>
                    <a:pt x="6662" y="2623"/>
                    <a:pt x="5954" y="3000"/>
                    <a:pt x="5282" y="3436"/>
                  </a:cubicBezTo>
                  <a:cubicBezTo>
                    <a:pt x="4528" y="3908"/>
                    <a:pt x="3797" y="4438"/>
                    <a:pt x="3113" y="5016"/>
                  </a:cubicBezTo>
                  <a:cubicBezTo>
                    <a:pt x="3042" y="5075"/>
                    <a:pt x="2971" y="5134"/>
                    <a:pt x="2901" y="5193"/>
                  </a:cubicBezTo>
                  <a:cubicBezTo>
                    <a:pt x="1840" y="6124"/>
                    <a:pt x="861" y="7150"/>
                    <a:pt x="0" y="8259"/>
                  </a:cubicBezTo>
                  <a:cubicBezTo>
                    <a:pt x="1106" y="8343"/>
                    <a:pt x="2585" y="8421"/>
                    <a:pt x="4282" y="8421"/>
                  </a:cubicBezTo>
                  <a:cubicBezTo>
                    <a:pt x="10838" y="8421"/>
                    <a:pt x="20638" y="7259"/>
                    <a:pt x="24618" y="842"/>
                  </a:cubicBezTo>
                  <a:lnTo>
                    <a:pt x="24607" y="831"/>
                  </a:lnTo>
                  <a:cubicBezTo>
                    <a:pt x="23946" y="666"/>
                    <a:pt x="23274" y="524"/>
                    <a:pt x="22602" y="418"/>
                  </a:cubicBezTo>
                  <a:cubicBezTo>
                    <a:pt x="22596" y="412"/>
                    <a:pt x="22591" y="409"/>
                    <a:pt x="22585" y="409"/>
                  </a:cubicBezTo>
                  <a:cubicBezTo>
                    <a:pt x="22579" y="409"/>
                    <a:pt x="22573" y="412"/>
                    <a:pt x="22567" y="418"/>
                  </a:cubicBezTo>
                  <a:cubicBezTo>
                    <a:pt x="21600" y="241"/>
                    <a:pt x="20622" y="123"/>
                    <a:pt x="19631" y="52"/>
                  </a:cubicBezTo>
                  <a:cubicBezTo>
                    <a:pt x="19572" y="52"/>
                    <a:pt x="19513" y="52"/>
                    <a:pt x="19466" y="41"/>
                  </a:cubicBezTo>
                  <a:lnTo>
                    <a:pt x="19466" y="52"/>
                  </a:lnTo>
                  <a:cubicBezTo>
                    <a:pt x="18909" y="18"/>
                    <a:pt x="18352" y="0"/>
                    <a:pt x="17796"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1722700" y="3159625"/>
              <a:ext cx="505825" cy="868075"/>
            </a:xfrm>
            <a:custGeom>
              <a:avLst/>
              <a:gdLst/>
              <a:ahLst/>
              <a:cxnLst/>
              <a:rect l="l" t="t" r="r" b="b"/>
              <a:pathLst>
                <a:path w="20233" h="34723" extrusionOk="0">
                  <a:moveTo>
                    <a:pt x="1592" y="0"/>
                  </a:moveTo>
                  <a:cubicBezTo>
                    <a:pt x="1274" y="496"/>
                    <a:pt x="932" y="955"/>
                    <a:pt x="555" y="1403"/>
                  </a:cubicBezTo>
                  <a:cubicBezTo>
                    <a:pt x="1" y="8065"/>
                    <a:pt x="838" y="22767"/>
                    <a:pt x="16036" y="34723"/>
                  </a:cubicBezTo>
                  <a:cubicBezTo>
                    <a:pt x="16696" y="33874"/>
                    <a:pt x="17285" y="32966"/>
                    <a:pt x="17804" y="32023"/>
                  </a:cubicBezTo>
                  <a:cubicBezTo>
                    <a:pt x="17816" y="31987"/>
                    <a:pt x="17840" y="31952"/>
                    <a:pt x="17851" y="31917"/>
                  </a:cubicBezTo>
                  <a:lnTo>
                    <a:pt x="17863" y="31917"/>
                  </a:lnTo>
                  <a:cubicBezTo>
                    <a:pt x="18606" y="30478"/>
                    <a:pt x="19172" y="28946"/>
                    <a:pt x="19549" y="27366"/>
                  </a:cubicBezTo>
                  <a:cubicBezTo>
                    <a:pt x="19561" y="27307"/>
                    <a:pt x="19584" y="27248"/>
                    <a:pt x="19596" y="27189"/>
                  </a:cubicBezTo>
                  <a:cubicBezTo>
                    <a:pt x="20056" y="25161"/>
                    <a:pt x="20233" y="23086"/>
                    <a:pt x="20115" y="21022"/>
                  </a:cubicBezTo>
                  <a:cubicBezTo>
                    <a:pt x="20115" y="20952"/>
                    <a:pt x="20103" y="20881"/>
                    <a:pt x="20103" y="20810"/>
                  </a:cubicBezTo>
                  <a:cubicBezTo>
                    <a:pt x="19962" y="18440"/>
                    <a:pt x="19443" y="16094"/>
                    <a:pt x="18559" y="13889"/>
                  </a:cubicBezTo>
                  <a:cubicBezTo>
                    <a:pt x="16920" y="9739"/>
                    <a:pt x="13972" y="6367"/>
                    <a:pt x="10341" y="3891"/>
                  </a:cubicBezTo>
                  <a:cubicBezTo>
                    <a:pt x="10046" y="3691"/>
                    <a:pt x="9740" y="3490"/>
                    <a:pt x="9433" y="3302"/>
                  </a:cubicBezTo>
                  <a:cubicBezTo>
                    <a:pt x="9409" y="3290"/>
                    <a:pt x="9386" y="3278"/>
                    <a:pt x="9362" y="3266"/>
                  </a:cubicBezTo>
                  <a:cubicBezTo>
                    <a:pt x="7971" y="2406"/>
                    <a:pt x="6509" y="1686"/>
                    <a:pt x="4988" y="1085"/>
                  </a:cubicBezTo>
                  <a:lnTo>
                    <a:pt x="4953" y="1073"/>
                  </a:lnTo>
                  <a:cubicBezTo>
                    <a:pt x="4304" y="814"/>
                    <a:pt x="3644" y="590"/>
                    <a:pt x="2960" y="390"/>
                  </a:cubicBezTo>
                  <a:lnTo>
                    <a:pt x="2937" y="378"/>
                  </a:lnTo>
                  <a:cubicBezTo>
                    <a:pt x="2489" y="236"/>
                    <a:pt x="2041" y="118"/>
                    <a:pt x="159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869200" y="3194700"/>
              <a:ext cx="1254700" cy="936575"/>
            </a:xfrm>
            <a:custGeom>
              <a:avLst/>
              <a:gdLst/>
              <a:ahLst/>
              <a:cxnLst/>
              <a:rect l="l" t="t" r="r" b="b"/>
              <a:pathLst>
                <a:path w="50188" h="37463" extrusionOk="0">
                  <a:moveTo>
                    <a:pt x="34695" y="0"/>
                  </a:moveTo>
                  <a:lnTo>
                    <a:pt x="34695" y="0"/>
                  </a:lnTo>
                  <a:cubicBezTo>
                    <a:pt x="30234" y="5200"/>
                    <a:pt x="21389" y="6182"/>
                    <a:pt x="15340" y="6182"/>
                  </a:cubicBezTo>
                  <a:cubicBezTo>
                    <a:pt x="13667" y="6182"/>
                    <a:pt x="12208" y="6107"/>
                    <a:pt x="11114" y="6025"/>
                  </a:cubicBezTo>
                  <a:cubicBezTo>
                    <a:pt x="10796" y="6450"/>
                    <a:pt x="10466" y="6874"/>
                    <a:pt x="10171" y="7322"/>
                  </a:cubicBezTo>
                  <a:cubicBezTo>
                    <a:pt x="0" y="22463"/>
                    <a:pt x="8622" y="23287"/>
                    <a:pt x="10619" y="23287"/>
                  </a:cubicBezTo>
                  <a:cubicBezTo>
                    <a:pt x="10863" y="23287"/>
                    <a:pt x="11008" y="23274"/>
                    <a:pt x="11008" y="23274"/>
                  </a:cubicBezTo>
                  <a:lnTo>
                    <a:pt x="11008" y="23274"/>
                  </a:lnTo>
                  <a:cubicBezTo>
                    <a:pt x="11008" y="23275"/>
                    <a:pt x="9629" y="25574"/>
                    <a:pt x="9027" y="28250"/>
                  </a:cubicBezTo>
                  <a:cubicBezTo>
                    <a:pt x="8579" y="30219"/>
                    <a:pt x="8556" y="32400"/>
                    <a:pt x="9853" y="34004"/>
                  </a:cubicBezTo>
                  <a:cubicBezTo>
                    <a:pt x="9876" y="34039"/>
                    <a:pt x="9912" y="34074"/>
                    <a:pt x="9947" y="34122"/>
                  </a:cubicBezTo>
                  <a:cubicBezTo>
                    <a:pt x="10183" y="34393"/>
                    <a:pt x="10466" y="34652"/>
                    <a:pt x="10772" y="34864"/>
                  </a:cubicBezTo>
                  <a:cubicBezTo>
                    <a:pt x="11338" y="35277"/>
                    <a:pt x="11951" y="35631"/>
                    <a:pt x="12600" y="35902"/>
                  </a:cubicBezTo>
                  <a:cubicBezTo>
                    <a:pt x="13048" y="36091"/>
                    <a:pt x="13508" y="36256"/>
                    <a:pt x="13968" y="36385"/>
                  </a:cubicBezTo>
                  <a:cubicBezTo>
                    <a:pt x="15361" y="36751"/>
                    <a:pt x="16790" y="36942"/>
                    <a:pt x="18223" y="36942"/>
                  </a:cubicBezTo>
                  <a:cubicBezTo>
                    <a:pt x="18451" y="36942"/>
                    <a:pt x="18680" y="36937"/>
                    <a:pt x="18908" y="36928"/>
                  </a:cubicBezTo>
                  <a:cubicBezTo>
                    <a:pt x="20181" y="36892"/>
                    <a:pt x="21431" y="36739"/>
                    <a:pt x="22669" y="36468"/>
                  </a:cubicBezTo>
                  <a:lnTo>
                    <a:pt x="24131" y="34133"/>
                  </a:lnTo>
                  <a:lnTo>
                    <a:pt x="25015" y="32707"/>
                  </a:lnTo>
                  <a:cubicBezTo>
                    <a:pt x="25015" y="32707"/>
                    <a:pt x="33142" y="37462"/>
                    <a:pt x="40731" y="37462"/>
                  </a:cubicBezTo>
                  <a:cubicBezTo>
                    <a:pt x="44281" y="37462"/>
                    <a:pt x="47713" y="36422"/>
                    <a:pt x="50140" y="33367"/>
                  </a:cubicBezTo>
                  <a:lnTo>
                    <a:pt x="50176" y="33320"/>
                  </a:lnTo>
                  <a:lnTo>
                    <a:pt x="50187" y="33320"/>
                  </a:lnTo>
                  <a:cubicBezTo>
                    <a:pt x="35980" y="22166"/>
                    <a:pt x="34318" y="8596"/>
                    <a:pt x="34612" y="1427"/>
                  </a:cubicBezTo>
                  <a:cubicBezTo>
                    <a:pt x="34636" y="920"/>
                    <a:pt x="34671" y="449"/>
                    <a:pt x="34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1043175" y="4120475"/>
              <a:ext cx="389375" cy="238425"/>
            </a:xfrm>
            <a:custGeom>
              <a:avLst/>
              <a:gdLst/>
              <a:ahLst/>
              <a:cxnLst/>
              <a:rect l="l" t="t" r="r" b="b"/>
              <a:pathLst>
                <a:path w="15575" h="9537" extrusionOk="0">
                  <a:moveTo>
                    <a:pt x="1834" y="0"/>
                  </a:moveTo>
                  <a:cubicBezTo>
                    <a:pt x="1538" y="0"/>
                    <a:pt x="1285" y="55"/>
                    <a:pt x="1078" y="180"/>
                  </a:cubicBezTo>
                  <a:cubicBezTo>
                    <a:pt x="783" y="356"/>
                    <a:pt x="595" y="651"/>
                    <a:pt x="489" y="1135"/>
                  </a:cubicBezTo>
                  <a:cubicBezTo>
                    <a:pt x="1" y="3467"/>
                    <a:pt x="2421" y="9536"/>
                    <a:pt x="7491" y="9536"/>
                  </a:cubicBezTo>
                  <a:cubicBezTo>
                    <a:pt x="8059" y="9536"/>
                    <a:pt x="8661" y="9460"/>
                    <a:pt x="9296" y="9293"/>
                  </a:cubicBezTo>
                  <a:cubicBezTo>
                    <a:pt x="9426" y="9258"/>
                    <a:pt x="9543" y="9223"/>
                    <a:pt x="9661" y="9187"/>
                  </a:cubicBezTo>
                  <a:cubicBezTo>
                    <a:pt x="11831" y="8574"/>
                    <a:pt x="13682" y="7148"/>
                    <a:pt x="14837" y="5202"/>
                  </a:cubicBezTo>
                  <a:lnTo>
                    <a:pt x="14837" y="5202"/>
                  </a:lnTo>
                  <a:lnTo>
                    <a:pt x="14826" y="5214"/>
                  </a:lnTo>
                  <a:cubicBezTo>
                    <a:pt x="15575" y="3973"/>
                    <a:pt x="14680" y="2382"/>
                    <a:pt x="13288" y="2382"/>
                  </a:cubicBezTo>
                  <a:cubicBezTo>
                    <a:pt x="13213" y="2382"/>
                    <a:pt x="13135" y="2386"/>
                    <a:pt x="13057" y="2396"/>
                  </a:cubicBezTo>
                  <a:cubicBezTo>
                    <a:pt x="12664" y="2445"/>
                    <a:pt x="12263" y="2470"/>
                    <a:pt x="11867" y="2470"/>
                  </a:cubicBezTo>
                  <a:cubicBezTo>
                    <a:pt x="11788" y="2470"/>
                    <a:pt x="11709" y="2469"/>
                    <a:pt x="11630" y="2467"/>
                  </a:cubicBezTo>
                  <a:cubicBezTo>
                    <a:pt x="10734" y="2467"/>
                    <a:pt x="9862" y="2349"/>
                    <a:pt x="9001" y="2137"/>
                  </a:cubicBezTo>
                  <a:cubicBezTo>
                    <a:pt x="8789" y="2078"/>
                    <a:pt x="8565" y="2031"/>
                    <a:pt x="8353" y="1972"/>
                  </a:cubicBezTo>
                  <a:cubicBezTo>
                    <a:pt x="7539" y="1748"/>
                    <a:pt x="6773" y="1488"/>
                    <a:pt x="6054" y="1229"/>
                  </a:cubicBezTo>
                  <a:cubicBezTo>
                    <a:pt x="5700" y="1111"/>
                    <a:pt x="5370" y="981"/>
                    <a:pt x="5051" y="875"/>
                  </a:cubicBezTo>
                  <a:cubicBezTo>
                    <a:pt x="4992" y="852"/>
                    <a:pt x="4945" y="840"/>
                    <a:pt x="4898" y="816"/>
                  </a:cubicBezTo>
                  <a:cubicBezTo>
                    <a:pt x="3648" y="365"/>
                    <a:pt x="2600" y="0"/>
                    <a:pt x="1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1083075" y="3900625"/>
              <a:ext cx="66950" cy="143875"/>
            </a:xfrm>
            <a:custGeom>
              <a:avLst/>
              <a:gdLst/>
              <a:ahLst/>
              <a:cxnLst/>
              <a:rect l="l" t="t" r="r" b="b"/>
              <a:pathLst>
                <a:path w="2678" h="5755" extrusionOk="0">
                  <a:moveTo>
                    <a:pt x="536" y="1"/>
                  </a:moveTo>
                  <a:cubicBezTo>
                    <a:pt x="515" y="1"/>
                    <a:pt x="493" y="1"/>
                    <a:pt x="472" y="1"/>
                  </a:cubicBezTo>
                  <a:cubicBezTo>
                    <a:pt x="24" y="1982"/>
                    <a:pt x="1" y="4163"/>
                    <a:pt x="1298" y="5755"/>
                  </a:cubicBezTo>
                  <a:cubicBezTo>
                    <a:pt x="1887" y="4210"/>
                    <a:pt x="2677" y="1793"/>
                    <a:pt x="2147" y="838"/>
                  </a:cubicBezTo>
                  <a:cubicBezTo>
                    <a:pt x="1771" y="167"/>
                    <a:pt x="1131" y="1"/>
                    <a:pt x="536"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1117875" y="3971225"/>
              <a:ext cx="135600" cy="133125"/>
            </a:xfrm>
            <a:custGeom>
              <a:avLst/>
              <a:gdLst/>
              <a:ahLst/>
              <a:cxnLst/>
              <a:rect l="l" t="t" r="r" b="b"/>
              <a:pathLst>
                <a:path w="5424" h="5325" extrusionOk="0">
                  <a:moveTo>
                    <a:pt x="3188" y="0"/>
                  </a:moveTo>
                  <a:cubicBezTo>
                    <a:pt x="1984" y="0"/>
                    <a:pt x="738" y="1769"/>
                    <a:pt x="0" y="3049"/>
                  </a:cubicBezTo>
                  <a:cubicBezTo>
                    <a:pt x="236" y="3332"/>
                    <a:pt x="519" y="3579"/>
                    <a:pt x="814" y="3803"/>
                  </a:cubicBezTo>
                  <a:cubicBezTo>
                    <a:pt x="1780" y="4487"/>
                    <a:pt x="2865" y="5006"/>
                    <a:pt x="4021" y="5324"/>
                  </a:cubicBezTo>
                  <a:cubicBezTo>
                    <a:pt x="4080" y="5124"/>
                    <a:pt x="5424" y="561"/>
                    <a:pt x="3502" y="42"/>
                  </a:cubicBezTo>
                  <a:cubicBezTo>
                    <a:pt x="3398" y="14"/>
                    <a:pt x="3293" y="0"/>
                    <a:pt x="318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1218675" y="4003100"/>
              <a:ext cx="148875" cy="115175"/>
            </a:xfrm>
            <a:custGeom>
              <a:avLst/>
              <a:gdLst/>
              <a:ahLst/>
              <a:cxnLst/>
              <a:rect l="l" t="t" r="r" b="b"/>
              <a:pathLst>
                <a:path w="5955" h="4607" extrusionOk="0">
                  <a:moveTo>
                    <a:pt x="3838" y="1"/>
                  </a:moveTo>
                  <a:cubicBezTo>
                    <a:pt x="2077" y="1"/>
                    <a:pt x="90" y="3860"/>
                    <a:pt x="0" y="4049"/>
                  </a:cubicBezTo>
                  <a:cubicBezTo>
                    <a:pt x="1384" y="4415"/>
                    <a:pt x="2811" y="4606"/>
                    <a:pt x="4245" y="4606"/>
                  </a:cubicBezTo>
                  <a:cubicBezTo>
                    <a:pt x="4472" y="4606"/>
                    <a:pt x="4701" y="4601"/>
                    <a:pt x="4929" y="4592"/>
                  </a:cubicBezTo>
                  <a:cubicBezTo>
                    <a:pt x="4976" y="4403"/>
                    <a:pt x="5954" y="548"/>
                    <a:pt x="4139" y="41"/>
                  </a:cubicBezTo>
                  <a:cubicBezTo>
                    <a:pt x="4039" y="14"/>
                    <a:pt x="3939" y="1"/>
                    <a:pt x="383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1341875" y="4047550"/>
              <a:ext cx="130325" cy="70350"/>
            </a:xfrm>
            <a:custGeom>
              <a:avLst/>
              <a:gdLst/>
              <a:ahLst/>
              <a:cxnLst/>
              <a:rect l="l" t="t" r="r" b="b"/>
              <a:pathLst>
                <a:path w="5213" h="2814" extrusionOk="0">
                  <a:moveTo>
                    <a:pt x="4952" y="0"/>
                  </a:moveTo>
                  <a:cubicBezTo>
                    <a:pt x="3105" y="0"/>
                    <a:pt x="158" y="2667"/>
                    <a:pt x="1" y="2814"/>
                  </a:cubicBezTo>
                  <a:cubicBezTo>
                    <a:pt x="1262" y="2778"/>
                    <a:pt x="2524" y="2625"/>
                    <a:pt x="3750" y="2354"/>
                  </a:cubicBezTo>
                  <a:lnTo>
                    <a:pt x="5212" y="19"/>
                  </a:lnTo>
                  <a:cubicBezTo>
                    <a:pt x="5128" y="6"/>
                    <a:pt x="5042" y="0"/>
                    <a:pt x="4952"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1070125" y="4120300"/>
              <a:ext cx="95800" cy="88150"/>
            </a:xfrm>
            <a:custGeom>
              <a:avLst/>
              <a:gdLst/>
              <a:ahLst/>
              <a:cxnLst/>
              <a:rect l="l" t="t" r="r" b="b"/>
              <a:pathLst>
                <a:path w="3832" h="3526" extrusionOk="0">
                  <a:moveTo>
                    <a:pt x="770" y="0"/>
                  </a:moveTo>
                  <a:cubicBezTo>
                    <a:pt x="468" y="0"/>
                    <a:pt x="210" y="57"/>
                    <a:pt x="0" y="187"/>
                  </a:cubicBezTo>
                  <a:cubicBezTo>
                    <a:pt x="59" y="1342"/>
                    <a:pt x="330" y="3252"/>
                    <a:pt x="1391" y="3500"/>
                  </a:cubicBezTo>
                  <a:cubicBezTo>
                    <a:pt x="1464" y="3517"/>
                    <a:pt x="1536" y="3526"/>
                    <a:pt x="1607" y="3526"/>
                  </a:cubicBezTo>
                  <a:cubicBezTo>
                    <a:pt x="2628" y="3526"/>
                    <a:pt x="3446" y="1792"/>
                    <a:pt x="3832" y="811"/>
                  </a:cubicBezTo>
                  <a:cubicBezTo>
                    <a:pt x="2580" y="363"/>
                    <a:pt x="1535" y="0"/>
                    <a:pt x="7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166800" y="4142050"/>
              <a:ext cx="85500" cy="84700"/>
            </a:xfrm>
            <a:custGeom>
              <a:avLst/>
              <a:gdLst/>
              <a:ahLst/>
              <a:cxnLst/>
              <a:rect l="l" t="t" r="r" b="b"/>
              <a:pathLst>
                <a:path w="3420" h="3388" extrusionOk="0">
                  <a:moveTo>
                    <a:pt x="106" y="0"/>
                  </a:moveTo>
                  <a:lnTo>
                    <a:pt x="106" y="0"/>
                  </a:lnTo>
                  <a:cubicBezTo>
                    <a:pt x="12" y="1109"/>
                    <a:pt x="0" y="3125"/>
                    <a:pt x="1014" y="3361"/>
                  </a:cubicBezTo>
                  <a:cubicBezTo>
                    <a:pt x="1096" y="3379"/>
                    <a:pt x="1177" y="3388"/>
                    <a:pt x="1256" y="3388"/>
                  </a:cubicBezTo>
                  <a:cubicBezTo>
                    <a:pt x="2541" y="3388"/>
                    <a:pt x="3419" y="1097"/>
                    <a:pt x="3419" y="1097"/>
                  </a:cubicBezTo>
                  <a:cubicBezTo>
                    <a:pt x="2205" y="767"/>
                    <a:pt x="1097" y="354"/>
                    <a:pt x="10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231425" y="4169450"/>
              <a:ext cx="102525" cy="74325"/>
            </a:xfrm>
            <a:custGeom>
              <a:avLst/>
              <a:gdLst/>
              <a:ahLst/>
              <a:cxnLst/>
              <a:rect l="l" t="t" r="r" b="b"/>
              <a:pathLst>
                <a:path w="4101" h="2973" extrusionOk="0">
                  <a:moveTo>
                    <a:pt x="834" y="1"/>
                  </a:moveTo>
                  <a:cubicBezTo>
                    <a:pt x="834" y="1"/>
                    <a:pt x="1" y="2972"/>
                    <a:pt x="1861" y="2972"/>
                  </a:cubicBezTo>
                  <a:cubicBezTo>
                    <a:pt x="1865" y="2972"/>
                    <a:pt x="1868" y="2972"/>
                    <a:pt x="1872" y="2972"/>
                  </a:cubicBezTo>
                  <a:cubicBezTo>
                    <a:pt x="3747" y="2948"/>
                    <a:pt x="4100" y="508"/>
                    <a:pt x="4100" y="508"/>
                  </a:cubicBezTo>
                  <a:cubicBezTo>
                    <a:pt x="3216" y="496"/>
                    <a:pt x="2332" y="378"/>
                    <a:pt x="1483" y="166"/>
                  </a:cubicBezTo>
                  <a:cubicBezTo>
                    <a:pt x="1259" y="119"/>
                    <a:pt x="1035" y="60"/>
                    <a:pt x="83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56700" y="3752375"/>
              <a:ext cx="111575" cy="90975"/>
            </a:xfrm>
            <a:custGeom>
              <a:avLst/>
              <a:gdLst/>
              <a:ahLst/>
              <a:cxnLst/>
              <a:rect l="l" t="t" r="r" b="b"/>
              <a:pathLst>
                <a:path w="4463" h="3639" extrusionOk="0">
                  <a:moveTo>
                    <a:pt x="3526" y="1"/>
                  </a:moveTo>
                  <a:cubicBezTo>
                    <a:pt x="3526" y="1"/>
                    <a:pt x="0" y="1050"/>
                    <a:pt x="613" y="2064"/>
                  </a:cubicBezTo>
                  <a:cubicBezTo>
                    <a:pt x="764" y="2315"/>
                    <a:pt x="956" y="2410"/>
                    <a:pt x="1162" y="2410"/>
                  </a:cubicBezTo>
                  <a:cubicBezTo>
                    <a:pt x="1794" y="2410"/>
                    <a:pt x="2547" y="1510"/>
                    <a:pt x="2547" y="1510"/>
                  </a:cubicBezTo>
                  <a:lnTo>
                    <a:pt x="2547" y="1510"/>
                  </a:lnTo>
                  <a:cubicBezTo>
                    <a:pt x="2547" y="1510"/>
                    <a:pt x="2264" y="3314"/>
                    <a:pt x="3408" y="3620"/>
                  </a:cubicBezTo>
                  <a:cubicBezTo>
                    <a:pt x="3452" y="3633"/>
                    <a:pt x="3492" y="3639"/>
                    <a:pt x="3530" y="3639"/>
                  </a:cubicBezTo>
                  <a:cubicBezTo>
                    <a:pt x="4462" y="3639"/>
                    <a:pt x="3526" y="1"/>
                    <a:pt x="3526"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466275" y="3848775"/>
              <a:ext cx="87850" cy="113800"/>
            </a:xfrm>
            <a:custGeom>
              <a:avLst/>
              <a:gdLst/>
              <a:ahLst/>
              <a:cxnLst/>
              <a:rect l="l" t="t" r="r" b="b"/>
              <a:pathLst>
                <a:path w="3514" h="4552" extrusionOk="0">
                  <a:moveTo>
                    <a:pt x="672" y="0"/>
                  </a:moveTo>
                  <a:cubicBezTo>
                    <a:pt x="672" y="0"/>
                    <a:pt x="0" y="3844"/>
                    <a:pt x="3514" y="4551"/>
                  </a:cubicBezTo>
                  <a:lnTo>
                    <a:pt x="672" y="0"/>
                  </a:ln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1130250" y="3691075"/>
              <a:ext cx="117625" cy="37750"/>
            </a:xfrm>
            <a:custGeom>
              <a:avLst/>
              <a:gdLst/>
              <a:ahLst/>
              <a:cxnLst/>
              <a:rect l="l" t="t" r="r" b="b"/>
              <a:pathLst>
                <a:path w="4705" h="1510" extrusionOk="0">
                  <a:moveTo>
                    <a:pt x="4705" y="0"/>
                  </a:moveTo>
                  <a:lnTo>
                    <a:pt x="0" y="1368"/>
                  </a:lnTo>
                  <a:cubicBezTo>
                    <a:pt x="0" y="1368"/>
                    <a:pt x="605" y="1509"/>
                    <a:pt x="1403" y="1509"/>
                  </a:cubicBezTo>
                  <a:cubicBezTo>
                    <a:pt x="2492" y="1509"/>
                    <a:pt x="3942" y="1246"/>
                    <a:pt x="4705" y="0"/>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1485125" y="3544225"/>
              <a:ext cx="365225" cy="411000"/>
            </a:xfrm>
            <a:custGeom>
              <a:avLst/>
              <a:gdLst/>
              <a:ahLst/>
              <a:cxnLst/>
              <a:rect l="l" t="t" r="r" b="b"/>
              <a:pathLst>
                <a:path w="14609" h="16440" extrusionOk="0">
                  <a:moveTo>
                    <a:pt x="5981" y="1"/>
                  </a:moveTo>
                  <a:cubicBezTo>
                    <a:pt x="4694" y="1"/>
                    <a:pt x="5943" y="3599"/>
                    <a:pt x="5943" y="3599"/>
                  </a:cubicBezTo>
                  <a:cubicBezTo>
                    <a:pt x="5943" y="3599"/>
                    <a:pt x="4416" y="2199"/>
                    <a:pt x="3442" y="2199"/>
                  </a:cubicBezTo>
                  <a:cubicBezTo>
                    <a:pt x="3234" y="2199"/>
                    <a:pt x="3050" y="2264"/>
                    <a:pt x="2913" y="2420"/>
                  </a:cubicBezTo>
                  <a:cubicBezTo>
                    <a:pt x="2135" y="3304"/>
                    <a:pt x="4410" y="5014"/>
                    <a:pt x="4410" y="5014"/>
                  </a:cubicBezTo>
                  <a:cubicBezTo>
                    <a:pt x="4410" y="5014"/>
                    <a:pt x="3291" y="4650"/>
                    <a:pt x="2325" y="4650"/>
                  </a:cubicBezTo>
                  <a:cubicBezTo>
                    <a:pt x="1756" y="4650"/>
                    <a:pt x="1240" y="4776"/>
                    <a:pt x="1038" y="5179"/>
                  </a:cubicBezTo>
                  <a:cubicBezTo>
                    <a:pt x="484" y="6263"/>
                    <a:pt x="3031" y="6947"/>
                    <a:pt x="3031" y="6947"/>
                  </a:cubicBezTo>
                  <a:cubicBezTo>
                    <a:pt x="3031" y="6947"/>
                    <a:pt x="72" y="7431"/>
                    <a:pt x="390" y="8692"/>
                  </a:cubicBezTo>
                  <a:cubicBezTo>
                    <a:pt x="708" y="9954"/>
                    <a:pt x="2135" y="10296"/>
                    <a:pt x="2135" y="10296"/>
                  </a:cubicBezTo>
                  <a:cubicBezTo>
                    <a:pt x="2135" y="10296"/>
                    <a:pt x="1" y="11227"/>
                    <a:pt x="779" y="12041"/>
                  </a:cubicBezTo>
                  <a:cubicBezTo>
                    <a:pt x="1141" y="12431"/>
                    <a:pt x="1681" y="12534"/>
                    <a:pt x="2148" y="12534"/>
                  </a:cubicBezTo>
                  <a:cubicBezTo>
                    <a:pt x="2669" y="12534"/>
                    <a:pt x="3102" y="12406"/>
                    <a:pt x="3102" y="12406"/>
                  </a:cubicBezTo>
                  <a:lnTo>
                    <a:pt x="3102" y="12406"/>
                  </a:lnTo>
                  <a:cubicBezTo>
                    <a:pt x="3102" y="12406"/>
                    <a:pt x="1675" y="14363"/>
                    <a:pt x="2665" y="14976"/>
                  </a:cubicBezTo>
                  <a:cubicBezTo>
                    <a:pt x="2794" y="15056"/>
                    <a:pt x="2931" y="15090"/>
                    <a:pt x="3071" y="15090"/>
                  </a:cubicBezTo>
                  <a:cubicBezTo>
                    <a:pt x="3992" y="15090"/>
                    <a:pt x="5059" y="13597"/>
                    <a:pt x="5059" y="13597"/>
                  </a:cubicBezTo>
                  <a:lnTo>
                    <a:pt x="5059" y="13597"/>
                  </a:lnTo>
                  <a:cubicBezTo>
                    <a:pt x="5059" y="13597"/>
                    <a:pt x="4729" y="16368"/>
                    <a:pt x="6285" y="16438"/>
                  </a:cubicBezTo>
                  <a:cubicBezTo>
                    <a:pt x="6300" y="16439"/>
                    <a:pt x="6315" y="16439"/>
                    <a:pt x="6329" y="16439"/>
                  </a:cubicBezTo>
                  <a:cubicBezTo>
                    <a:pt x="7842" y="16439"/>
                    <a:pt x="7275" y="13444"/>
                    <a:pt x="7275" y="13444"/>
                  </a:cubicBezTo>
                  <a:lnTo>
                    <a:pt x="7275" y="13444"/>
                  </a:lnTo>
                  <a:cubicBezTo>
                    <a:pt x="7276" y="13444"/>
                    <a:pt x="8269" y="15313"/>
                    <a:pt x="9434" y="15313"/>
                  </a:cubicBezTo>
                  <a:cubicBezTo>
                    <a:pt x="9600" y="15313"/>
                    <a:pt x="9769" y="15275"/>
                    <a:pt x="9940" y="15189"/>
                  </a:cubicBezTo>
                  <a:cubicBezTo>
                    <a:pt x="11308" y="14493"/>
                    <a:pt x="9339" y="12300"/>
                    <a:pt x="9339" y="12300"/>
                  </a:cubicBezTo>
                  <a:lnTo>
                    <a:pt x="9339" y="12300"/>
                  </a:lnTo>
                  <a:cubicBezTo>
                    <a:pt x="9339" y="12300"/>
                    <a:pt x="10472" y="12878"/>
                    <a:pt x="11319" y="12878"/>
                  </a:cubicBezTo>
                  <a:cubicBezTo>
                    <a:pt x="11669" y="12878"/>
                    <a:pt x="11970" y="12780"/>
                    <a:pt x="12121" y="12500"/>
                  </a:cubicBezTo>
                  <a:cubicBezTo>
                    <a:pt x="12628" y="11545"/>
                    <a:pt x="10777" y="10213"/>
                    <a:pt x="10777" y="10213"/>
                  </a:cubicBezTo>
                  <a:lnTo>
                    <a:pt x="10777" y="10213"/>
                  </a:lnTo>
                  <a:cubicBezTo>
                    <a:pt x="10777" y="10213"/>
                    <a:pt x="10986" y="10234"/>
                    <a:pt x="11285" y="10234"/>
                  </a:cubicBezTo>
                  <a:cubicBezTo>
                    <a:pt x="12026" y="10234"/>
                    <a:pt x="13321" y="10108"/>
                    <a:pt x="13371" y="9235"/>
                  </a:cubicBezTo>
                  <a:cubicBezTo>
                    <a:pt x="13444" y="8142"/>
                    <a:pt x="11910" y="8078"/>
                    <a:pt x="11548" y="8078"/>
                  </a:cubicBezTo>
                  <a:cubicBezTo>
                    <a:pt x="11500" y="8078"/>
                    <a:pt x="11473" y="8079"/>
                    <a:pt x="11473" y="8079"/>
                  </a:cubicBezTo>
                  <a:cubicBezTo>
                    <a:pt x="11473" y="8079"/>
                    <a:pt x="14609" y="6664"/>
                    <a:pt x="13748" y="5568"/>
                  </a:cubicBezTo>
                  <a:cubicBezTo>
                    <a:pt x="13439" y="5174"/>
                    <a:pt x="13042" y="5048"/>
                    <a:pt x="12660" y="5048"/>
                  </a:cubicBezTo>
                  <a:cubicBezTo>
                    <a:pt x="11978" y="5048"/>
                    <a:pt x="11343" y="5450"/>
                    <a:pt x="11343" y="5450"/>
                  </a:cubicBezTo>
                  <a:cubicBezTo>
                    <a:pt x="11343" y="5450"/>
                    <a:pt x="13512" y="2939"/>
                    <a:pt x="12546" y="2290"/>
                  </a:cubicBezTo>
                  <a:cubicBezTo>
                    <a:pt x="12378" y="2179"/>
                    <a:pt x="12192" y="2133"/>
                    <a:pt x="11999" y="2133"/>
                  </a:cubicBezTo>
                  <a:cubicBezTo>
                    <a:pt x="11065" y="2133"/>
                    <a:pt x="9964" y="3210"/>
                    <a:pt x="9964" y="3210"/>
                  </a:cubicBezTo>
                  <a:cubicBezTo>
                    <a:pt x="9964" y="3210"/>
                    <a:pt x="10388" y="557"/>
                    <a:pt x="9079" y="203"/>
                  </a:cubicBezTo>
                  <a:cubicBezTo>
                    <a:pt x="9007" y="184"/>
                    <a:pt x="8937" y="174"/>
                    <a:pt x="8870" y="174"/>
                  </a:cubicBezTo>
                  <a:cubicBezTo>
                    <a:pt x="7716" y="174"/>
                    <a:pt x="7264" y="2880"/>
                    <a:pt x="7264" y="2880"/>
                  </a:cubicBezTo>
                  <a:cubicBezTo>
                    <a:pt x="7264" y="2880"/>
                    <a:pt x="7405" y="109"/>
                    <a:pt x="6037" y="3"/>
                  </a:cubicBezTo>
                  <a:cubicBezTo>
                    <a:pt x="6018" y="1"/>
                    <a:pt x="5999" y="1"/>
                    <a:pt x="598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1061275" y="3392400"/>
              <a:ext cx="276200" cy="311175"/>
            </a:xfrm>
            <a:custGeom>
              <a:avLst/>
              <a:gdLst/>
              <a:ahLst/>
              <a:cxnLst/>
              <a:rect l="l" t="t" r="r" b="b"/>
              <a:pathLst>
                <a:path w="11048" h="12447" extrusionOk="0">
                  <a:moveTo>
                    <a:pt x="6147" y="1"/>
                  </a:moveTo>
                  <a:cubicBezTo>
                    <a:pt x="5485" y="1"/>
                    <a:pt x="5388" y="1949"/>
                    <a:pt x="5388" y="1949"/>
                  </a:cubicBezTo>
                  <a:cubicBezTo>
                    <a:pt x="5388" y="1949"/>
                    <a:pt x="4622" y="660"/>
                    <a:pt x="3829" y="660"/>
                  </a:cubicBezTo>
                  <a:cubicBezTo>
                    <a:pt x="3684" y="660"/>
                    <a:pt x="3538" y="703"/>
                    <a:pt x="3396" y="805"/>
                  </a:cubicBezTo>
                  <a:cubicBezTo>
                    <a:pt x="2476" y="1466"/>
                    <a:pt x="3891" y="3270"/>
                    <a:pt x="3891" y="3270"/>
                  </a:cubicBezTo>
                  <a:cubicBezTo>
                    <a:pt x="3891" y="3270"/>
                    <a:pt x="3280" y="3133"/>
                    <a:pt x="2670" y="3133"/>
                  </a:cubicBezTo>
                  <a:cubicBezTo>
                    <a:pt x="2192" y="3133"/>
                    <a:pt x="1714" y="3217"/>
                    <a:pt x="1533" y="3517"/>
                  </a:cubicBezTo>
                  <a:cubicBezTo>
                    <a:pt x="1109" y="4213"/>
                    <a:pt x="2818" y="4956"/>
                    <a:pt x="2818" y="4956"/>
                  </a:cubicBezTo>
                  <a:cubicBezTo>
                    <a:pt x="2818" y="4956"/>
                    <a:pt x="0" y="5121"/>
                    <a:pt x="460" y="6194"/>
                  </a:cubicBezTo>
                  <a:cubicBezTo>
                    <a:pt x="920" y="7255"/>
                    <a:pt x="2193" y="7455"/>
                    <a:pt x="2193" y="7455"/>
                  </a:cubicBezTo>
                  <a:cubicBezTo>
                    <a:pt x="2193" y="7455"/>
                    <a:pt x="484" y="8434"/>
                    <a:pt x="661" y="9188"/>
                  </a:cubicBezTo>
                  <a:cubicBezTo>
                    <a:pt x="753" y="9584"/>
                    <a:pt x="1193" y="9678"/>
                    <a:pt x="1591" y="9678"/>
                  </a:cubicBezTo>
                  <a:cubicBezTo>
                    <a:pt x="1951" y="9678"/>
                    <a:pt x="2276" y="9601"/>
                    <a:pt x="2276" y="9601"/>
                  </a:cubicBezTo>
                  <a:lnTo>
                    <a:pt x="2276" y="9601"/>
                  </a:lnTo>
                  <a:cubicBezTo>
                    <a:pt x="2276" y="9601"/>
                    <a:pt x="1238" y="11216"/>
                    <a:pt x="2016" y="11711"/>
                  </a:cubicBezTo>
                  <a:cubicBezTo>
                    <a:pt x="2145" y="11795"/>
                    <a:pt x="2280" y="11829"/>
                    <a:pt x="2416" y="11829"/>
                  </a:cubicBezTo>
                  <a:cubicBezTo>
                    <a:pt x="3088" y="11829"/>
                    <a:pt x="3773" y="10980"/>
                    <a:pt x="3773" y="10980"/>
                  </a:cubicBezTo>
                  <a:cubicBezTo>
                    <a:pt x="3773" y="10980"/>
                    <a:pt x="4251" y="12447"/>
                    <a:pt x="5335" y="12447"/>
                  </a:cubicBezTo>
                  <a:cubicBezTo>
                    <a:pt x="5368" y="12447"/>
                    <a:pt x="5402" y="12445"/>
                    <a:pt x="5436" y="12442"/>
                  </a:cubicBezTo>
                  <a:cubicBezTo>
                    <a:pt x="6591" y="12348"/>
                    <a:pt x="6049" y="10544"/>
                    <a:pt x="6049" y="10544"/>
                  </a:cubicBezTo>
                  <a:lnTo>
                    <a:pt x="6049" y="10544"/>
                  </a:lnTo>
                  <a:cubicBezTo>
                    <a:pt x="6049" y="10544"/>
                    <a:pt x="6744" y="10971"/>
                    <a:pt x="7410" y="10971"/>
                  </a:cubicBezTo>
                  <a:cubicBezTo>
                    <a:pt x="7722" y="10971"/>
                    <a:pt x="8028" y="10878"/>
                    <a:pt x="8254" y="10603"/>
                  </a:cubicBezTo>
                  <a:cubicBezTo>
                    <a:pt x="8961" y="9743"/>
                    <a:pt x="7570" y="8599"/>
                    <a:pt x="7570" y="8599"/>
                  </a:cubicBezTo>
                  <a:lnTo>
                    <a:pt x="7570" y="8599"/>
                  </a:lnTo>
                  <a:cubicBezTo>
                    <a:pt x="7570" y="8599"/>
                    <a:pt x="7810" y="8623"/>
                    <a:pt x="8137" y="8623"/>
                  </a:cubicBezTo>
                  <a:cubicBezTo>
                    <a:pt x="8772" y="8623"/>
                    <a:pt x="9733" y="8531"/>
                    <a:pt x="9881" y="7986"/>
                  </a:cubicBezTo>
                  <a:cubicBezTo>
                    <a:pt x="10105" y="7160"/>
                    <a:pt x="8442" y="6701"/>
                    <a:pt x="8442" y="6701"/>
                  </a:cubicBezTo>
                  <a:cubicBezTo>
                    <a:pt x="8442" y="6701"/>
                    <a:pt x="10847" y="6194"/>
                    <a:pt x="10800" y="5133"/>
                  </a:cubicBezTo>
                  <a:cubicBezTo>
                    <a:pt x="10773" y="4512"/>
                    <a:pt x="10065" y="4384"/>
                    <a:pt x="9481" y="4384"/>
                  </a:cubicBezTo>
                  <a:cubicBezTo>
                    <a:pt x="9066" y="4384"/>
                    <a:pt x="8713" y="4449"/>
                    <a:pt x="8713" y="4449"/>
                  </a:cubicBezTo>
                  <a:cubicBezTo>
                    <a:pt x="8713" y="4449"/>
                    <a:pt x="11048" y="3187"/>
                    <a:pt x="10553" y="2409"/>
                  </a:cubicBezTo>
                  <a:cubicBezTo>
                    <a:pt x="10429" y="2210"/>
                    <a:pt x="10206" y="2136"/>
                    <a:pt x="9942" y="2136"/>
                  </a:cubicBezTo>
                  <a:cubicBezTo>
                    <a:pt x="9175" y="2136"/>
                    <a:pt x="8065" y="2763"/>
                    <a:pt x="8065" y="2763"/>
                  </a:cubicBezTo>
                  <a:cubicBezTo>
                    <a:pt x="8065" y="2763"/>
                    <a:pt x="9220" y="770"/>
                    <a:pt x="8572" y="405"/>
                  </a:cubicBezTo>
                  <a:cubicBezTo>
                    <a:pt x="8514" y="373"/>
                    <a:pt x="8454" y="358"/>
                    <a:pt x="8392" y="358"/>
                  </a:cubicBezTo>
                  <a:cubicBezTo>
                    <a:pt x="7742" y="358"/>
                    <a:pt x="6898" y="1949"/>
                    <a:pt x="6898" y="1949"/>
                  </a:cubicBezTo>
                  <a:cubicBezTo>
                    <a:pt x="6898" y="1949"/>
                    <a:pt x="6992" y="228"/>
                    <a:pt x="6249" y="16"/>
                  </a:cubicBezTo>
                  <a:cubicBezTo>
                    <a:pt x="6214" y="6"/>
                    <a:pt x="6180" y="1"/>
                    <a:pt x="614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1500750" y="3593950"/>
              <a:ext cx="292725" cy="314175"/>
            </a:xfrm>
            <a:custGeom>
              <a:avLst/>
              <a:gdLst/>
              <a:ahLst/>
              <a:cxnLst/>
              <a:rect l="l" t="t" r="r" b="b"/>
              <a:pathLst>
                <a:path w="11709" h="12567" extrusionOk="0">
                  <a:moveTo>
                    <a:pt x="7634" y="1"/>
                  </a:moveTo>
                  <a:cubicBezTo>
                    <a:pt x="6826" y="1"/>
                    <a:pt x="6019" y="258"/>
                    <a:pt x="5365" y="784"/>
                  </a:cubicBezTo>
                  <a:cubicBezTo>
                    <a:pt x="4905" y="1162"/>
                    <a:pt x="4481" y="1586"/>
                    <a:pt x="4092" y="2034"/>
                  </a:cubicBezTo>
                  <a:cubicBezTo>
                    <a:pt x="979" y="5618"/>
                    <a:pt x="1" y="9851"/>
                    <a:pt x="3267" y="11973"/>
                  </a:cubicBezTo>
                  <a:cubicBezTo>
                    <a:pt x="3785" y="12327"/>
                    <a:pt x="4398" y="12539"/>
                    <a:pt x="5023" y="12563"/>
                  </a:cubicBezTo>
                  <a:cubicBezTo>
                    <a:pt x="5073" y="12565"/>
                    <a:pt x="5123" y="12566"/>
                    <a:pt x="5173" y="12566"/>
                  </a:cubicBezTo>
                  <a:cubicBezTo>
                    <a:pt x="7984" y="12566"/>
                    <a:pt x="10659" y="9019"/>
                    <a:pt x="11331" y="6644"/>
                  </a:cubicBezTo>
                  <a:cubicBezTo>
                    <a:pt x="11708" y="5300"/>
                    <a:pt x="11708" y="3685"/>
                    <a:pt x="11119" y="2353"/>
                  </a:cubicBezTo>
                  <a:cubicBezTo>
                    <a:pt x="10919" y="1893"/>
                    <a:pt x="10647" y="1480"/>
                    <a:pt x="10317" y="1126"/>
                  </a:cubicBezTo>
                  <a:cubicBezTo>
                    <a:pt x="10117" y="902"/>
                    <a:pt x="9881" y="714"/>
                    <a:pt x="9645" y="560"/>
                  </a:cubicBezTo>
                  <a:lnTo>
                    <a:pt x="9622" y="560"/>
                  </a:lnTo>
                  <a:cubicBezTo>
                    <a:pt x="9023" y="190"/>
                    <a:pt x="8328" y="1"/>
                    <a:pt x="763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1543800" y="3607675"/>
              <a:ext cx="249675" cy="300450"/>
            </a:xfrm>
            <a:custGeom>
              <a:avLst/>
              <a:gdLst/>
              <a:ahLst/>
              <a:cxnLst/>
              <a:rect l="l" t="t" r="r" b="b"/>
              <a:pathLst>
                <a:path w="9987" h="12018" extrusionOk="0">
                  <a:moveTo>
                    <a:pt x="7625" y="1"/>
                  </a:moveTo>
                  <a:cubicBezTo>
                    <a:pt x="6810" y="1"/>
                    <a:pt x="6011" y="281"/>
                    <a:pt x="5365" y="790"/>
                  </a:cubicBezTo>
                  <a:cubicBezTo>
                    <a:pt x="4905" y="1167"/>
                    <a:pt x="4469" y="1591"/>
                    <a:pt x="4091" y="2039"/>
                  </a:cubicBezTo>
                  <a:cubicBezTo>
                    <a:pt x="967" y="5635"/>
                    <a:pt x="0" y="9856"/>
                    <a:pt x="3254" y="11990"/>
                  </a:cubicBezTo>
                  <a:lnTo>
                    <a:pt x="3301" y="12014"/>
                  </a:lnTo>
                  <a:cubicBezTo>
                    <a:pt x="3351" y="12016"/>
                    <a:pt x="3401" y="12017"/>
                    <a:pt x="3451" y="12017"/>
                  </a:cubicBezTo>
                  <a:cubicBezTo>
                    <a:pt x="6262" y="12017"/>
                    <a:pt x="8937" y="8470"/>
                    <a:pt x="9609" y="6095"/>
                  </a:cubicBezTo>
                  <a:cubicBezTo>
                    <a:pt x="9986" y="4751"/>
                    <a:pt x="9986" y="3136"/>
                    <a:pt x="9397" y="1804"/>
                  </a:cubicBezTo>
                  <a:cubicBezTo>
                    <a:pt x="9208" y="1344"/>
                    <a:pt x="8937" y="931"/>
                    <a:pt x="8595" y="577"/>
                  </a:cubicBezTo>
                  <a:cubicBezTo>
                    <a:pt x="8395" y="353"/>
                    <a:pt x="8171" y="165"/>
                    <a:pt x="7923" y="11"/>
                  </a:cubicBezTo>
                  <a:lnTo>
                    <a:pt x="7900" y="11"/>
                  </a:lnTo>
                  <a:cubicBezTo>
                    <a:pt x="7808" y="4"/>
                    <a:pt x="7716" y="1"/>
                    <a:pt x="7625"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1074250" y="3416650"/>
              <a:ext cx="230525" cy="276650"/>
            </a:xfrm>
            <a:custGeom>
              <a:avLst/>
              <a:gdLst/>
              <a:ahLst/>
              <a:cxnLst/>
              <a:rect l="l" t="t" r="r" b="b"/>
              <a:pathLst>
                <a:path w="9221" h="11066" extrusionOk="0">
                  <a:moveTo>
                    <a:pt x="6114" y="0"/>
                  </a:moveTo>
                  <a:cubicBezTo>
                    <a:pt x="5663" y="0"/>
                    <a:pt x="5208" y="106"/>
                    <a:pt x="4787" y="319"/>
                  </a:cubicBezTo>
                  <a:cubicBezTo>
                    <a:pt x="3797" y="791"/>
                    <a:pt x="2794" y="1639"/>
                    <a:pt x="2063" y="3113"/>
                  </a:cubicBezTo>
                  <a:cubicBezTo>
                    <a:pt x="0" y="7275"/>
                    <a:pt x="990" y="10199"/>
                    <a:pt x="3195" y="10954"/>
                  </a:cubicBezTo>
                  <a:cubicBezTo>
                    <a:pt x="3278" y="10977"/>
                    <a:pt x="3360" y="11001"/>
                    <a:pt x="3443" y="11024"/>
                  </a:cubicBezTo>
                  <a:cubicBezTo>
                    <a:pt x="3578" y="11052"/>
                    <a:pt x="3714" y="11066"/>
                    <a:pt x="3851" y="11066"/>
                  </a:cubicBezTo>
                  <a:cubicBezTo>
                    <a:pt x="5907" y="11066"/>
                    <a:pt x="8160" y="8011"/>
                    <a:pt x="8878" y="4894"/>
                  </a:cubicBezTo>
                  <a:cubicBezTo>
                    <a:pt x="8973" y="4457"/>
                    <a:pt x="9043" y="4021"/>
                    <a:pt x="9090" y="3573"/>
                  </a:cubicBezTo>
                  <a:cubicBezTo>
                    <a:pt x="9220" y="2465"/>
                    <a:pt x="8784" y="1356"/>
                    <a:pt x="7923" y="649"/>
                  </a:cubicBezTo>
                  <a:cubicBezTo>
                    <a:pt x="7402" y="218"/>
                    <a:pt x="6762" y="0"/>
                    <a:pt x="6114"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111975" y="3430975"/>
              <a:ext cx="192800" cy="262325"/>
            </a:xfrm>
            <a:custGeom>
              <a:avLst/>
              <a:gdLst/>
              <a:ahLst/>
              <a:cxnLst/>
              <a:rect l="l" t="t" r="r" b="b"/>
              <a:pathLst>
                <a:path w="7712" h="10493" extrusionOk="0">
                  <a:moveTo>
                    <a:pt x="5761" y="1"/>
                  </a:moveTo>
                  <a:cubicBezTo>
                    <a:pt x="5315" y="1"/>
                    <a:pt x="4873" y="106"/>
                    <a:pt x="4469" y="312"/>
                  </a:cubicBezTo>
                  <a:cubicBezTo>
                    <a:pt x="3478" y="795"/>
                    <a:pt x="2476" y="1632"/>
                    <a:pt x="1745" y="3106"/>
                  </a:cubicBezTo>
                  <a:cubicBezTo>
                    <a:pt x="0" y="6631"/>
                    <a:pt x="437" y="9249"/>
                    <a:pt x="1934" y="10451"/>
                  </a:cubicBezTo>
                  <a:cubicBezTo>
                    <a:pt x="2069" y="10479"/>
                    <a:pt x="2205" y="10493"/>
                    <a:pt x="2342" y="10493"/>
                  </a:cubicBezTo>
                  <a:cubicBezTo>
                    <a:pt x="4398" y="10493"/>
                    <a:pt x="6651" y="7438"/>
                    <a:pt x="7369" y="4321"/>
                  </a:cubicBezTo>
                  <a:cubicBezTo>
                    <a:pt x="7464" y="3884"/>
                    <a:pt x="7534" y="3448"/>
                    <a:pt x="7581" y="3000"/>
                  </a:cubicBezTo>
                  <a:cubicBezTo>
                    <a:pt x="7711" y="1892"/>
                    <a:pt x="7275" y="783"/>
                    <a:pt x="6414" y="76"/>
                  </a:cubicBezTo>
                  <a:cubicBezTo>
                    <a:pt x="6198" y="26"/>
                    <a:pt x="5979" y="1"/>
                    <a:pt x="5761"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706200" y="4134975"/>
              <a:ext cx="382025" cy="48400"/>
            </a:xfrm>
            <a:custGeom>
              <a:avLst/>
              <a:gdLst/>
              <a:ahLst/>
              <a:cxnLst/>
              <a:rect l="l" t="t" r="r" b="b"/>
              <a:pathLst>
                <a:path w="15281" h="1936" extrusionOk="0">
                  <a:moveTo>
                    <a:pt x="1" y="0"/>
                  </a:moveTo>
                  <a:lnTo>
                    <a:pt x="1" y="0"/>
                  </a:lnTo>
                  <a:cubicBezTo>
                    <a:pt x="1215" y="507"/>
                    <a:pt x="2476" y="920"/>
                    <a:pt x="3762" y="1227"/>
                  </a:cubicBezTo>
                  <a:cubicBezTo>
                    <a:pt x="5059" y="1557"/>
                    <a:pt x="6367" y="1769"/>
                    <a:pt x="7700" y="1887"/>
                  </a:cubicBezTo>
                  <a:cubicBezTo>
                    <a:pt x="8176" y="1917"/>
                    <a:pt x="8657" y="1936"/>
                    <a:pt x="9138" y="1936"/>
                  </a:cubicBezTo>
                  <a:cubicBezTo>
                    <a:pt x="9992" y="1936"/>
                    <a:pt x="10848" y="1876"/>
                    <a:pt x="11685" y="1710"/>
                  </a:cubicBezTo>
                  <a:cubicBezTo>
                    <a:pt x="12982" y="1451"/>
                    <a:pt x="14279" y="955"/>
                    <a:pt x="15281" y="71"/>
                  </a:cubicBezTo>
                  <a:lnTo>
                    <a:pt x="15281" y="71"/>
                  </a:lnTo>
                  <a:cubicBezTo>
                    <a:pt x="14184" y="826"/>
                    <a:pt x="12911" y="1215"/>
                    <a:pt x="11626" y="1415"/>
                  </a:cubicBezTo>
                  <a:cubicBezTo>
                    <a:pt x="10877" y="1518"/>
                    <a:pt x="10116" y="1573"/>
                    <a:pt x="9355" y="1573"/>
                  </a:cubicBezTo>
                  <a:cubicBezTo>
                    <a:pt x="8810" y="1573"/>
                    <a:pt x="8265" y="1545"/>
                    <a:pt x="7723" y="1486"/>
                  </a:cubicBezTo>
                  <a:cubicBezTo>
                    <a:pt x="6414" y="1392"/>
                    <a:pt x="5118" y="1203"/>
                    <a:pt x="3832" y="932"/>
                  </a:cubicBezTo>
                  <a:cubicBezTo>
                    <a:pt x="2547" y="672"/>
                    <a:pt x="1262" y="366"/>
                    <a:pt x="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763100" y="4184200"/>
              <a:ext cx="297425" cy="49625"/>
            </a:xfrm>
            <a:custGeom>
              <a:avLst/>
              <a:gdLst/>
              <a:ahLst/>
              <a:cxnLst/>
              <a:rect l="l" t="t" r="r" b="b"/>
              <a:pathLst>
                <a:path w="11897" h="1985" extrusionOk="0">
                  <a:moveTo>
                    <a:pt x="0" y="0"/>
                  </a:moveTo>
                  <a:cubicBezTo>
                    <a:pt x="873" y="590"/>
                    <a:pt x="1828" y="1062"/>
                    <a:pt x="2830" y="1380"/>
                  </a:cubicBezTo>
                  <a:cubicBezTo>
                    <a:pt x="3832" y="1710"/>
                    <a:pt x="4881" y="1910"/>
                    <a:pt x="5942" y="1969"/>
                  </a:cubicBezTo>
                  <a:cubicBezTo>
                    <a:pt x="6119" y="1979"/>
                    <a:pt x="6296" y="1984"/>
                    <a:pt x="6473" y="1984"/>
                  </a:cubicBezTo>
                  <a:cubicBezTo>
                    <a:pt x="7356" y="1984"/>
                    <a:pt x="8236" y="1861"/>
                    <a:pt x="9090" y="1616"/>
                  </a:cubicBezTo>
                  <a:cubicBezTo>
                    <a:pt x="10128" y="1345"/>
                    <a:pt x="11048" y="790"/>
                    <a:pt x="11896" y="189"/>
                  </a:cubicBezTo>
                  <a:lnTo>
                    <a:pt x="11896" y="189"/>
                  </a:lnTo>
                  <a:cubicBezTo>
                    <a:pt x="11413" y="401"/>
                    <a:pt x="10989" y="708"/>
                    <a:pt x="10482" y="849"/>
                  </a:cubicBezTo>
                  <a:lnTo>
                    <a:pt x="9762" y="1120"/>
                  </a:lnTo>
                  <a:lnTo>
                    <a:pt x="9008" y="1321"/>
                  </a:lnTo>
                  <a:cubicBezTo>
                    <a:pt x="8233" y="1505"/>
                    <a:pt x="7429" y="1603"/>
                    <a:pt x="6625" y="1603"/>
                  </a:cubicBezTo>
                  <a:cubicBezTo>
                    <a:pt x="6401" y="1603"/>
                    <a:pt x="6177" y="1596"/>
                    <a:pt x="5954" y="1580"/>
                  </a:cubicBezTo>
                  <a:cubicBezTo>
                    <a:pt x="4928" y="1533"/>
                    <a:pt x="3903" y="1368"/>
                    <a:pt x="2912" y="1085"/>
                  </a:cubicBezTo>
                  <a:cubicBezTo>
                    <a:pt x="1910" y="814"/>
                    <a:pt x="931" y="448"/>
                    <a:pt x="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134950" y="3149000"/>
              <a:ext cx="577175" cy="143725"/>
            </a:xfrm>
            <a:custGeom>
              <a:avLst/>
              <a:gdLst/>
              <a:ahLst/>
              <a:cxnLst/>
              <a:rect l="l" t="t" r="r" b="b"/>
              <a:pathLst>
                <a:path w="23087" h="5749" extrusionOk="0">
                  <a:moveTo>
                    <a:pt x="23051" y="1"/>
                  </a:moveTo>
                  <a:cubicBezTo>
                    <a:pt x="22332" y="555"/>
                    <a:pt x="21577" y="1062"/>
                    <a:pt x="20811" y="1534"/>
                  </a:cubicBezTo>
                  <a:cubicBezTo>
                    <a:pt x="19868" y="2123"/>
                    <a:pt x="18889" y="2654"/>
                    <a:pt x="17887" y="3137"/>
                  </a:cubicBezTo>
                  <a:cubicBezTo>
                    <a:pt x="16201" y="3951"/>
                    <a:pt x="14444" y="4564"/>
                    <a:pt x="12617" y="4965"/>
                  </a:cubicBezTo>
                  <a:cubicBezTo>
                    <a:pt x="12275" y="5047"/>
                    <a:pt x="11921" y="5106"/>
                    <a:pt x="11579" y="5165"/>
                  </a:cubicBezTo>
                  <a:cubicBezTo>
                    <a:pt x="10638" y="5312"/>
                    <a:pt x="9690" y="5385"/>
                    <a:pt x="8743" y="5385"/>
                  </a:cubicBezTo>
                  <a:cubicBezTo>
                    <a:pt x="7484" y="5385"/>
                    <a:pt x="6227" y="5256"/>
                    <a:pt x="4988" y="5000"/>
                  </a:cubicBezTo>
                  <a:cubicBezTo>
                    <a:pt x="4517" y="4906"/>
                    <a:pt x="4045" y="4764"/>
                    <a:pt x="3585" y="4599"/>
                  </a:cubicBezTo>
                  <a:cubicBezTo>
                    <a:pt x="3007" y="4387"/>
                    <a:pt x="2453" y="4116"/>
                    <a:pt x="1935" y="3786"/>
                  </a:cubicBezTo>
                  <a:cubicBezTo>
                    <a:pt x="1121" y="3267"/>
                    <a:pt x="390" y="2536"/>
                    <a:pt x="13" y="1628"/>
                  </a:cubicBezTo>
                  <a:lnTo>
                    <a:pt x="1" y="1628"/>
                  </a:lnTo>
                  <a:cubicBezTo>
                    <a:pt x="319" y="2559"/>
                    <a:pt x="1015" y="3361"/>
                    <a:pt x="1828" y="3939"/>
                  </a:cubicBezTo>
                  <a:cubicBezTo>
                    <a:pt x="2312" y="4281"/>
                    <a:pt x="2831" y="4564"/>
                    <a:pt x="3385" y="4776"/>
                  </a:cubicBezTo>
                  <a:cubicBezTo>
                    <a:pt x="3880" y="4988"/>
                    <a:pt x="4399" y="5165"/>
                    <a:pt x="4917" y="5295"/>
                  </a:cubicBezTo>
                  <a:cubicBezTo>
                    <a:pt x="6241" y="5598"/>
                    <a:pt x="7588" y="5748"/>
                    <a:pt x="8938" y="5748"/>
                  </a:cubicBezTo>
                  <a:cubicBezTo>
                    <a:pt x="9740" y="5748"/>
                    <a:pt x="10543" y="5695"/>
                    <a:pt x="11343" y="5590"/>
                  </a:cubicBezTo>
                  <a:cubicBezTo>
                    <a:pt x="11438" y="5578"/>
                    <a:pt x="11544" y="5578"/>
                    <a:pt x="11638" y="5554"/>
                  </a:cubicBezTo>
                  <a:cubicBezTo>
                    <a:pt x="13866" y="5165"/>
                    <a:pt x="16012" y="4446"/>
                    <a:pt x="18017" y="3408"/>
                  </a:cubicBezTo>
                  <a:cubicBezTo>
                    <a:pt x="19844" y="2477"/>
                    <a:pt x="21542" y="1333"/>
                    <a:pt x="23086" y="13"/>
                  </a:cubicBezTo>
                  <a:cubicBezTo>
                    <a:pt x="23075" y="1"/>
                    <a:pt x="23063" y="1"/>
                    <a:pt x="2305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243125" y="3139875"/>
              <a:ext cx="394725" cy="61400"/>
            </a:xfrm>
            <a:custGeom>
              <a:avLst/>
              <a:gdLst/>
              <a:ahLst/>
              <a:cxnLst/>
              <a:rect l="l" t="t" r="r" b="b"/>
              <a:pathLst>
                <a:path w="15789" h="2456" extrusionOk="0">
                  <a:moveTo>
                    <a:pt x="15623" y="0"/>
                  </a:moveTo>
                  <a:lnTo>
                    <a:pt x="15623" y="12"/>
                  </a:lnTo>
                  <a:cubicBezTo>
                    <a:pt x="14645" y="543"/>
                    <a:pt x="13607" y="967"/>
                    <a:pt x="12546" y="1286"/>
                  </a:cubicBezTo>
                  <a:lnTo>
                    <a:pt x="12463" y="1309"/>
                  </a:lnTo>
                  <a:cubicBezTo>
                    <a:pt x="10990" y="1710"/>
                    <a:pt x="9480" y="1958"/>
                    <a:pt x="7959" y="2028"/>
                  </a:cubicBezTo>
                  <a:cubicBezTo>
                    <a:pt x="7482" y="2055"/>
                    <a:pt x="7003" y="2068"/>
                    <a:pt x="6523" y="2068"/>
                  </a:cubicBezTo>
                  <a:cubicBezTo>
                    <a:pt x="5724" y="2068"/>
                    <a:pt x="4923" y="2031"/>
                    <a:pt x="4128" y="1958"/>
                  </a:cubicBezTo>
                  <a:cubicBezTo>
                    <a:pt x="3892" y="1934"/>
                    <a:pt x="3644" y="1922"/>
                    <a:pt x="3408" y="1887"/>
                  </a:cubicBezTo>
                  <a:cubicBezTo>
                    <a:pt x="2371" y="1781"/>
                    <a:pt x="1345" y="1628"/>
                    <a:pt x="307" y="1415"/>
                  </a:cubicBezTo>
                  <a:lnTo>
                    <a:pt x="1" y="1462"/>
                  </a:lnTo>
                  <a:cubicBezTo>
                    <a:pt x="1097" y="1781"/>
                    <a:pt x="2218" y="2028"/>
                    <a:pt x="3361" y="2193"/>
                  </a:cubicBezTo>
                  <a:cubicBezTo>
                    <a:pt x="3408" y="2205"/>
                    <a:pt x="3479" y="2217"/>
                    <a:pt x="3538" y="2217"/>
                  </a:cubicBezTo>
                  <a:cubicBezTo>
                    <a:pt x="4720" y="2378"/>
                    <a:pt x="5909" y="2455"/>
                    <a:pt x="7100" y="2455"/>
                  </a:cubicBezTo>
                  <a:cubicBezTo>
                    <a:pt x="7395" y="2455"/>
                    <a:pt x="7689" y="2450"/>
                    <a:pt x="7983" y="2441"/>
                  </a:cubicBezTo>
                  <a:cubicBezTo>
                    <a:pt x="9528" y="2347"/>
                    <a:pt x="11060" y="2064"/>
                    <a:pt x="12534" y="1616"/>
                  </a:cubicBezTo>
                  <a:cubicBezTo>
                    <a:pt x="12581" y="1604"/>
                    <a:pt x="12628" y="1580"/>
                    <a:pt x="12676" y="1557"/>
                  </a:cubicBezTo>
                  <a:cubicBezTo>
                    <a:pt x="13772" y="1180"/>
                    <a:pt x="14821" y="661"/>
                    <a:pt x="15788" y="12"/>
                  </a:cubicBezTo>
                  <a:cubicBezTo>
                    <a:pt x="15729" y="12"/>
                    <a:pt x="15670" y="12"/>
                    <a:pt x="1562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1796100" y="3168800"/>
              <a:ext cx="438325" cy="838275"/>
            </a:xfrm>
            <a:custGeom>
              <a:avLst/>
              <a:gdLst/>
              <a:ahLst/>
              <a:cxnLst/>
              <a:rect l="l" t="t" r="r" b="b"/>
              <a:pathLst>
                <a:path w="17533" h="33531" extrusionOk="0">
                  <a:moveTo>
                    <a:pt x="1" y="1"/>
                  </a:moveTo>
                  <a:cubicBezTo>
                    <a:pt x="1" y="1"/>
                    <a:pt x="1" y="4"/>
                    <a:pt x="1" y="11"/>
                  </a:cubicBezTo>
                  <a:cubicBezTo>
                    <a:pt x="12" y="3194"/>
                    <a:pt x="390" y="6354"/>
                    <a:pt x="1109" y="9443"/>
                  </a:cubicBezTo>
                  <a:cubicBezTo>
                    <a:pt x="1875" y="12744"/>
                    <a:pt x="3031" y="15951"/>
                    <a:pt x="4528" y="18993"/>
                  </a:cubicBezTo>
                  <a:cubicBezTo>
                    <a:pt x="5259" y="20538"/>
                    <a:pt x="6190" y="21952"/>
                    <a:pt x="7075" y="23391"/>
                  </a:cubicBezTo>
                  <a:cubicBezTo>
                    <a:pt x="7570" y="24086"/>
                    <a:pt x="8089" y="24759"/>
                    <a:pt x="8596" y="25431"/>
                  </a:cubicBezTo>
                  <a:cubicBezTo>
                    <a:pt x="8855" y="25772"/>
                    <a:pt x="9091" y="26114"/>
                    <a:pt x="9374" y="26433"/>
                  </a:cubicBezTo>
                  <a:lnTo>
                    <a:pt x="10235" y="27376"/>
                  </a:lnTo>
                  <a:cubicBezTo>
                    <a:pt x="11355" y="28673"/>
                    <a:pt x="12593" y="29852"/>
                    <a:pt x="13925" y="30913"/>
                  </a:cubicBezTo>
                  <a:cubicBezTo>
                    <a:pt x="14231" y="31161"/>
                    <a:pt x="14550" y="31408"/>
                    <a:pt x="14856" y="31644"/>
                  </a:cubicBezTo>
                  <a:cubicBezTo>
                    <a:pt x="15729" y="32292"/>
                    <a:pt x="16613" y="32929"/>
                    <a:pt x="17509" y="33530"/>
                  </a:cubicBezTo>
                  <a:lnTo>
                    <a:pt x="17521" y="33519"/>
                  </a:lnTo>
                  <a:lnTo>
                    <a:pt x="17533" y="33519"/>
                  </a:lnTo>
                  <a:lnTo>
                    <a:pt x="15976" y="32340"/>
                  </a:lnTo>
                  <a:lnTo>
                    <a:pt x="14962" y="31573"/>
                  </a:lnTo>
                  <a:lnTo>
                    <a:pt x="14915" y="31550"/>
                  </a:lnTo>
                  <a:cubicBezTo>
                    <a:pt x="14585" y="31302"/>
                    <a:pt x="14326" y="31007"/>
                    <a:pt x="14019" y="30736"/>
                  </a:cubicBezTo>
                  <a:lnTo>
                    <a:pt x="13713" y="30453"/>
                  </a:lnTo>
                  <a:lnTo>
                    <a:pt x="12168" y="29027"/>
                  </a:lnTo>
                  <a:cubicBezTo>
                    <a:pt x="11567" y="28437"/>
                    <a:pt x="11036" y="27789"/>
                    <a:pt x="10470" y="27164"/>
                  </a:cubicBezTo>
                  <a:lnTo>
                    <a:pt x="9621" y="26221"/>
                  </a:lnTo>
                  <a:cubicBezTo>
                    <a:pt x="9362" y="25902"/>
                    <a:pt x="9126" y="25548"/>
                    <a:pt x="8867" y="25218"/>
                  </a:cubicBezTo>
                  <a:cubicBezTo>
                    <a:pt x="8372" y="24534"/>
                    <a:pt x="7865" y="23874"/>
                    <a:pt x="7381" y="23179"/>
                  </a:cubicBezTo>
                  <a:cubicBezTo>
                    <a:pt x="6509" y="21752"/>
                    <a:pt x="5601" y="20337"/>
                    <a:pt x="4894" y="18804"/>
                  </a:cubicBezTo>
                  <a:cubicBezTo>
                    <a:pt x="3384" y="15810"/>
                    <a:pt x="2217" y="12638"/>
                    <a:pt x="1415" y="9372"/>
                  </a:cubicBezTo>
                  <a:cubicBezTo>
                    <a:pt x="1227" y="8559"/>
                    <a:pt x="1026" y="7745"/>
                    <a:pt x="861" y="6920"/>
                  </a:cubicBezTo>
                  <a:cubicBezTo>
                    <a:pt x="732" y="6095"/>
                    <a:pt x="543" y="5269"/>
                    <a:pt x="449" y="4420"/>
                  </a:cubicBezTo>
                  <a:cubicBezTo>
                    <a:pt x="232" y="3017"/>
                    <a:pt x="15" y="1"/>
                    <a:pt x="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1846500" y="3186450"/>
              <a:ext cx="436575" cy="685625"/>
            </a:xfrm>
            <a:custGeom>
              <a:avLst/>
              <a:gdLst/>
              <a:ahLst/>
              <a:cxnLst/>
              <a:rect l="l" t="t" r="r" b="b"/>
              <a:pathLst>
                <a:path w="17463" h="27425" extrusionOk="0">
                  <a:moveTo>
                    <a:pt x="1" y="0"/>
                  </a:moveTo>
                  <a:lnTo>
                    <a:pt x="1" y="0"/>
                  </a:lnTo>
                  <a:cubicBezTo>
                    <a:pt x="189" y="2783"/>
                    <a:pt x="649" y="5542"/>
                    <a:pt x="1380" y="8242"/>
                  </a:cubicBezTo>
                  <a:cubicBezTo>
                    <a:pt x="2170" y="11154"/>
                    <a:pt x="3302" y="13972"/>
                    <a:pt x="4752" y="16625"/>
                  </a:cubicBezTo>
                  <a:cubicBezTo>
                    <a:pt x="5542" y="18004"/>
                    <a:pt x="6438" y="19313"/>
                    <a:pt x="7440" y="20551"/>
                  </a:cubicBezTo>
                  <a:lnTo>
                    <a:pt x="7452" y="20574"/>
                  </a:lnTo>
                  <a:cubicBezTo>
                    <a:pt x="8360" y="21683"/>
                    <a:pt x="9362" y="22697"/>
                    <a:pt x="10471" y="23616"/>
                  </a:cubicBezTo>
                  <a:cubicBezTo>
                    <a:pt x="11626" y="24583"/>
                    <a:pt x="12899" y="25432"/>
                    <a:pt x="14243" y="26116"/>
                  </a:cubicBezTo>
                  <a:cubicBezTo>
                    <a:pt x="14361" y="26187"/>
                    <a:pt x="14479" y="26234"/>
                    <a:pt x="14597" y="26293"/>
                  </a:cubicBezTo>
                  <a:cubicBezTo>
                    <a:pt x="15529" y="26741"/>
                    <a:pt x="16484" y="27118"/>
                    <a:pt x="17462" y="27425"/>
                  </a:cubicBezTo>
                  <a:cubicBezTo>
                    <a:pt x="17462" y="27413"/>
                    <a:pt x="17462" y="27389"/>
                    <a:pt x="17462" y="27377"/>
                  </a:cubicBezTo>
                  <a:cubicBezTo>
                    <a:pt x="16495" y="27024"/>
                    <a:pt x="15540" y="26599"/>
                    <a:pt x="14632" y="26116"/>
                  </a:cubicBezTo>
                  <a:cubicBezTo>
                    <a:pt x="13206" y="25361"/>
                    <a:pt x="11862" y="24442"/>
                    <a:pt x="10647" y="23392"/>
                  </a:cubicBezTo>
                  <a:cubicBezTo>
                    <a:pt x="9221" y="22154"/>
                    <a:pt x="7947" y="20751"/>
                    <a:pt x="6851" y="19218"/>
                  </a:cubicBezTo>
                  <a:lnTo>
                    <a:pt x="6851" y="19207"/>
                  </a:lnTo>
                  <a:lnTo>
                    <a:pt x="6851" y="19195"/>
                  </a:lnTo>
                  <a:cubicBezTo>
                    <a:pt x="6214" y="18311"/>
                    <a:pt x="5625" y="17379"/>
                    <a:pt x="5094" y="16436"/>
                  </a:cubicBezTo>
                  <a:cubicBezTo>
                    <a:pt x="3644" y="13807"/>
                    <a:pt x="2488" y="11036"/>
                    <a:pt x="1675" y="8159"/>
                  </a:cubicBezTo>
                  <a:cubicBezTo>
                    <a:pt x="1262" y="6721"/>
                    <a:pt x="897" y="5259"/>
                    <a:pt x="626" y="3785"/>
                  </a:cubicBezTo>
                  <a:cubicBezTo>
                    <a:pt x="378" y="2535"/>
                    <a:pt x="166" y="1285"/>
                    <a:pt x="36" y="12"/>
                  </a:cubicBezTo>
                  <a:lnTo>
                    <a:pt x="1"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1950850" y="3240975"/>
              <a:ext cx="312475" cy="452775"/>
            </a:xfrm>
            <a:custGeom>
              <a:avLst/>
              <a:gdLst/>
              <a:ahLst/>
              <a:cxnLst/>
              <a:rect l="l" t="t" r="r" b="b"/>
              <a:pathLst>
                <a:path w="12499" h="18111" extrusionOk="0">
                  <a:moveTo>
                    <a:pt x="225" y="1"/>
                  </a:moveTo>
                  <a:cubicBezTo>
                    <a:pt x="225" y="71"/>
                    <a:pt x="201" y="142"/>
                    <a:pt x="201" y="201"/>
                  </a:cubicBezTo>
                  <a:cubicBezTo>
                    <a:pt x="0" y="2064"/>
                    <a:pt x="48" y="3950"/>
                    <a:pt x="354" y="5801"/>
                  </a:cubicBezTo>
                  <a:cubicBezTo>
                    <a:pt x="720" y="8053"/>
                    <a:pt x="1510" y="10258"/>
                    <a:pt x="2795" y="12168"/>
                  </a:cubicBezTo>
                  <a:cubicBezTo>
                    <a:pt x="4115" y="14066"/>
                    <a:pt x="5884" y="15599"/>
                    <a:pt x="7959" y="16625"/>
                  </a:cubicBezTo>
                  <a:cubicBezTo>
                    <a:pt x="8926" y="17096"/>
                    <a:pt x="9940" y="17474"/>
                    <a:pt x="10989" y="17757"/>
                  </a:cubicBezTo>
                  <a:cubicBezTo>
                    <a:pt x="11484" y="17898"/>
                    <a:pt x="11991" y="18016"/>
                    <a:pt x="12498" y="18110"/>
                  </a:cubicBezTo>
                  <a:lnTo>
                    <a:pt x="12486" y="18099"/>
                  </a:lnTo>
                  <a:lnTo>
                    <a:pt x="12451" y="17969"/>
                  </a:lnTo>
                  <a:cubicBezTo>
                    <a:pt x="11956" y="17839"/>
                    <a:pt x="11449" y="17710"/>
                    <a:pt x="10965" y="17544"/>
                  </a:cubicBezTo>
                  <a:cubicBezTo>
                    <a:pt x="9963" y="17226"/>
                    <a:pt x="9008" y="16825"/>
                    <a:pt x="8089" y="16354"/>
                  </a:cubicBezTo>
                  <a:cubicBezTo>
                    <a:pt x="6096" y="15304"/>
                    <a:pt x="4386" y="13795"/>
                    <a:pt x="3113" y="11944"/>
                  </a:cubicBezTo>
                  <a:cubicBezTo>
                    <a:pt x="1852" y="10093"/>
                    <a:pt x="1073" y="7959"/>
                    <a:pt x="649" y="5742"/>
                  </a:cubicBezTo>
                  <a:cubicBezTo>
                    <a:pt x="307" y="3927"/>
                    <a:pt x="189" y="2064"/>
                    <a:pt x="283" y="225"/>
                  </a:cubicBezTo>
                  <a:cubicBezTo>
                    <a:pt x="272" y="154"/>
                    <a:pt x="283" y="95"/>
                    <a:pt x="295" y="36"/>
                  </a:cubicBezTo>
                  <a:cubicBezTo>
                    <a:pt x="272" y="24"/>
                    <a:pt x="248" y="12"/>
                    <a:pt x="22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1184175" y="3979625"/>
              <a:ext cx="62525" cy="124725"/>
            </a:xfrm>
            <a:custGeom>
              <a:avLst/>
              <a:gdLst/>
              <a:ahLst/>
              <a:cxnLst/>
              <a:rect l="l" t="t" r="r" b="b"/>
              <a:pathLst>
                <a:path w="2501" h="4989" extrusionOk="0">
                  <a:moveTo>
                    <a:pt x="1357" y="1"/>
                  </a:moveTo>
                  <a:cubicBezTo>
                    <a:pt x="732" y="1439"/>
                    <a:pt x="284" y="2949"/>
                    <a:pt x="1" y="4505"/>
                  </a:cubicBezTo>
                  <a:cubicBezTo>
                    <a:pt x="449" y="4694"/>
                    <a:pt x="909" y="4859"/>
                    <a:pt x="1369" y="4988"/>
                  </a:cubicBezTo>
                  <a:cubicBezTo>
                    <a:pt x="1416" y="4811"/>
                    <a:pt x="2500" y="1156"/>
                    <a:pt x="1357" y="1"/>
                  </a:cubicBez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1218375" y="4003225"/>
              <a:ext cx="149175" cy="114975"/>
            </a:xfrm>
            <a:custGeom>
              <a:avLst/>
              <a:gdLst/>
              <a:ahLst/>
              <a:cxnLst/>
              <a:rect l="l" t="t" r="r" b="b"/>
              <a:pathLst>
                <a:path w="5967" h="4599" extrusionOk="0">
                  <a:moveTo>
                    <a:pt x="3832" y="0"/>
                  </a:moveTo>
                  <a:cubicBezTo>
                    <a:pt x="2076" y="0"/>
                    <a:pt x="95" y="3856"/>
                    <a:pt x="1" y="4044"/>
                  </a:cubicBezTo>
                  <a:cubicBezTo>
                    <a:pt x="1362" y="4410"/>
                    <a:pt x="2746" y="4599"/>
                    <a:pt x="4152" y="4599"/>
                  </a:cubicBezTo>
                  <a:cubicBezTo>
                    <a:pt x="4195" y="4599"/>
                    <a:pt x="4238" y="4599"/>
                    <a:pt x="4280" y="4598"/>
                  </a:cubicBezTo>
                  <a:cubicBezTo>
                    <a:pt x="4504" y="4598"/>
                    <a:pt x="4717" y="4598"/>
                    <a:pt x="4941" y="4587"/>
                  </a:cubicBezTo>
                  <a:cubicBezTo>
                    <a:pt x="4976" y="4398"/>
                    <a:pt x="5966" y="531"/>
                    <a:pt x="4139" y="36"/>
                  </a:cubicBezTo>
                  <a:cubicBezTo>
                    <a:pt x="4045" y="12"/>
                    <a:pt x="3939" y="0"/>
                    <a:pt x="3832" y="0"/>
                  </a:cubicBez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1341875" y="4047425"/>
              <a:ext cx="130325" cy="70475"/>
            </a:xfrm>
            <a:custGeom>
              <a:avLst/>
              <a:gdLst/>
              <a:ahLst/>
              <a:cxnLst/>
              <a:rect l="l" t="t" r="r" b="b"/>
              <a:pathLst>
                <a:path w="5213" h="2819" extrusionOk="0">
                  <a:moveTo>
                    <a:pt x="4953" y="1"/>
                  </a:moveTo>
                  <a:cubicBezTo>
                    <a:pt x="3113" y="1"/>
                    <a:pt x="154" y="2677"/>
                    <a:pt x="1" y="2819"/>
                  </a:cubicBezTo>
                  <a:cubicBezTo>
                    <a:pt x="814" y="2795"/>
                    <a:pt x="1616" y="2712"/>
                    <a:pt x="2418" y="2606"/>
                  </a:cubicBezTo>
                  <a:cubicBezTo>
                    <a:pt x="3231" y="2488"/>
                    <a:pt x="3726" y="2359"/>
                    <a:pt x="3762" y="2347"/>
                  </a:cubicBezTo>
                  <a:lnTo>
                    <a:pt x="5212" y="24"/>
                  </a:lnTo>
                  <a:cubicBezTo>
                    <a:pt x="5129" y="13"/>
                    <a:pt x="5035" y="1"/>
                    <a:pt x="4953" y="1"/>
                  </a:cubicBez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1481900" y="3866750"/>
              <a:ext cx="72225" cy="95825"/>
            </a:xfrm>
            <a:custGeom>
              <a:avLst/>
              <a:gdLst/>
              <a:ahLst/>
              <a:cxnLst/>
              <a:rect l="l" t="t" r="r" b="b"/>
              <a:pathLst>
                <a:path w="2889" h="3833" extrusionOk="0">
                  <a:moveTo>
                    <a:pt x="0" y="0"/>
                  </a:moveTo>
                  <a:cubicBezTo>
                    <a:pt x="0" y="1156"/>
                    <a:pt x="342" y="3325"/>
                    <a:pt x="2889" y="3832"/>
                  </a:cubicBezTo>
                  <a:lnTo>
                    <a:pt x="637" y="213"/>
                  </a:lnTo>
                  <a:cubicBezTo>
                    <a:pt x="425" y="142"/>
                    <a:pt x="212" y="71"/>
                    <a:pt x="0" y="0"/>
                  </a:cubicBezTo>
                  <a:close/>
                </a:path>
              </a:pathLst>
            </a:custGeom>
            <a:solidFill>
              <a:srgbClr val="00A8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1541425" y="3549575"/>
              <a:ext cx="302450" cy="405375"/>
            </a:xfrm>
            <a:custGeom>
              <a:avLst/>
              <a:gdLst/>
              <a:ahLst/>
              <a:cxnLst/>
              <a:rect l="l" t="t" r="r" b="b"/>
              <a:pathLst>
                <a:path w="12098" h="16215" extrusionOk="0">
                  <a:moveTo>
                    <a:pt x="6874" y="1"/>
                  </a:moveTo>
                  <a:lnTo>
                    <a:pt x="6874" y="1"/>
                  </a:lnTo>
                  <a:cubicBezTo>
                    <a:pt x="6969" y="649"/>
                    <a:pt x="7075" y="1310"/>
                    <a:pt x="7228" y="1970"/>
                  </a:cubicBezTo>
                  <a:cubicBezTo>
                    <a:pt x="7417" y="2041"/>
                    <a:pt x="7594" y="2111"/>
                    <a:pt x="7771" y="2206"/>
                  </a:cubicBezTo>
                  <a:cubicBezTo>
                    <a:pt x="7782" y="1416"/>
                    <a:pt x="7664" y="260"/>
                    <a:pt x="6874" y="1"/>
                  </a:cubicBezTo>
                  <a:close/>
                  <a:moveTo>
                    <a:pt x="9798" y="1921"/>
                  </a:moveTo>
                  <a:cubicBezTo>
                    <a:pt x="9778" y="1921"/>
                    <a:pt x="9759" y="1921"/>
                    <a:pt x="9740" y="1923"/>
                  </a:cubicBezTo>
                  <a:cubicBezTo>
                    <a:pt x="9244" y="1923"/>
                    <a:pt x="8678" y="2229"/>
                    <a:pt x="8278" y="2524"/>
                  </a:cubicBezTo>
                  <a:cubicBezTo>
                    <a:pt x="8431" y="2642"/>
                    <a:pt x="8561" y="2760"/>
                    <a:pt x="8690" y="2890"/>
                  </a:cubicBezTo>
                  <a:cubicBezTo>
                    <a:pt x="9020" y="3255"/>
                    <a:pt x="9292" y="3668"/>
                    <a:pt x="9480" y="4128"/>
                  </a:cubicBezTo>
                  <a:cubicBezTo>
                    <a:pt x="9539" y="4257"/>
                    <a:pt x="9598" y="4387"/>
                    <a:pt x="9633" y="4517"/>
                  </a:cubicBezTo>
                  <a:cubicBezTo>
                    <a:pt x="9987" y="4010"/>
                    <a:pt x="10412" y="3338"/>
                    <a:pt x="10506" y="2795"/>
                  </a:cubicBezTo>
                  <a:cubicBezTo>
                    <a:pt x="10400" y="2536"/>
                    <a:pt x="10294" y="2276"/>
                    <a:pt x="10199" y="2029"/>
                  </a:cubicBezTo>
                  <a:cubicBezTo>
                    <a:pt x="10076" y="1957"/>
                    <a:pt x="9934" y="1921"/>
                    <a:pt x="9798" y="1921"/>
                  </a:cubicBezTo>
                  <a:close/>
                  <a:moveTo>
                    <a:pt x="10400" y="4823"/>
                  </a:moveTo>
                  <a:cubicBezTo>
                    <a:pt x="10188" y="4835"/>
                    <a:pt x="9975" y="4870"/>
                    <a:pt x="9763" y="4929"/>
                  </a:cubicBezTo>
                  <a:cubicBezTo>
                    <a:pt x="9893" y="5448"/>
                    <a:pt x="9964" y="5990"/>
                    <a:pt x="9964" y="6521"/>
                  </a:cubicBezTo>
                  <a:cubicBezTo>
                    <a:pt x="9964" y="6851"/>
                    <a:pt x="9940" y="7181"/>
                    <a:pt x="9893" y="7511"/>
                  </a:cubicBezTo>
                  <a:cubicBezTo>
                    <a:pt x="10765" y="7028"/>
                    <a:pt x="12098" y="6108"/>
                    <a:pt x="11496" y="5354"/>
                  </a:cubicBezTo>
                  <a:cubicBezTo>
                    <a:pt x="11251" y="5030"/>
                    <a:pt x="10868" y="4833"/>
                    <a:pt x="10467" y="4833"/>
                  </a:cubicBezTo>
                  <a:cubicBezTo>
                    <a:pt x="10445" y="4833"/>
                    <a:pt x="10422" y="4834"/>
                    <a:pt x="10400" y="4835"/>
                  </a:cubicBezTo>
                  <a:lnTo>
                    <a:pt x="10400" y="4823"/>
                  </a:lnTo>
                  <a:close/>
                  <a:moveTo>
                    <a:pt x="9822" y="7889"/>
                  </a:moveTo>
                  <a:cubicBezTo>
                    <a:pt x="9787" y="8066"/>
                    <a:pt x="9751" y="8242"/>
                    <a:pt x="9704" y="8419"/>
                  </a:cubicBezTo>
                  <a:cubicBezTo>
                    <a:pt x="9681" y="8490"/>
                    <a:pt x="9657" y="8572"/>
                    <a:pt x="9622" y="8655"/>
                  </a:cubicBezTo>
                  <a:cubicBezTo>
                    <a:pt x="9834" y="9056"/>
                    <a:pt x="10046" y="9457"/>
                    <a:pt x="10282" y="9858"/>
                  </a:cubicBezTo>
                  <a:cubicBezTo>
                    <a:pt x="10730" y="9716"/>
                    <a:pt x="11095" y="9469"/>
                    <a:pt x="11119" y="9009"/>
                  </a:cubicBezTo>
                  <a:cubicBezTo>
                    <a:pt x="11166" y="8231"/>
                    <a:pt x="10400" y="7971"/>
                    <a:pt x="9822" y="7889"/>
                  </a:cubicBezTo>
                  <a:close/>
                  <a:moveTo>
                    <a:pt x="119" y="13654"/>
                  </a:moveTo>
                  <a:cubicBezTo>
                    <a:pt x="1" y="14102"/>
                    <a:pt x="24" y="14515"/>
                    <a:pt x="402" y="14751"/>
                  </a:cubicBezTo>
                  <a:cubicBezTo>
                    <a:pt x="531" y="14821"/>
                    <a:pt x="673" y="14869"/>
                    <a:pt x="814" y="14869"/>
                  </a:cubicBezTo>
                  <a:cubicBezTo>
                    <a:pt x="1121" y="14869"/>
                    <a:pt x="1451" y="14692"/>
                    <a:pt x="1746" y="14468"/>
                  </a:cubicBezTo>
                  <a:cubicBezTo>
                    <a:pt x="1215" y="14185"/>
                    <a:pt x="673" y="13913"/>
                    <a:pt x="119" y="13654"/>
                  </a:cubicBezTo>
                  <a:close/>
                  <a:moveTo>
                    <a:pt x="2901" y="15128"/>
                  </a:moveTo>
                  <a:cubicBezTo>
                    <a:pt x="3054" y="15694"/>
                    <a:pt x="3385" y="16189"/>
                    <a:pt x="4033" y="16213"/>
                  </a:cubicBezTo>
                  <a:lnTo>
                    <a:pt x="4080" y="16213"/>
                  </a:lnTo>
                  <a:cubicBezTo>
                    <a:pt x="4095" y="16214"/>
                    <a:pt x="4110" y="16214"/>
                    <a:pt x="4125" y="16214"/>
                  </a:cubicBezTo>
                  <a:cubicBezTo>
                    <a:pt x="4289" y="16214"/>
                    <a:pt x="4459" y="16156"/>
                    <a:pt x="4599" y="16059"/>
                  </a:cubicBezTo>
                  <a:cubicBezTo>
                    <a:pt x="4198" y="15882"/>
                    <a:pt x="3809" y="15670"/>
                    <a:pt x="3432" y="15446"/>
                  </a:cubicBezTo>
                  <a:cubicBezTo>
                    <a:pt x="3255" y="15340"/>
                    <a:pt x="3078" y="15234"/>
                    <a:pt x="2901" y="15128"/>
                  </a:cubicBezTo>
                  <a:close/>
                </a:path>
              </a:pathLst>
            </a:custGeom>
            <a:solidFill>
              <a:srgbClr val="E22C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1722125" y="3598800"/>
              <a:ext cx="19175" cy="9475"/>
            </a:xfrm>
            <a:custGeom>
              <a:avLst/>
              <a:gdLst/>
              <a:ahLst/>
              <a:cxnLst/>
              <a:rect l="l" t="t" r="r" b="b"/>
              <a:pathLst>
                <a:path w="767" h="379" extrusionOk="0">
                  <a:moveTo>
                    <a:pt x="0" y="1"/>
                  </a:moveTo>
                  <a:lnTo>
                    <a:pt x="0" y="1"/>
                  </a:lnTo>
                  <a:cubicBezTo>
                    <a:pt x="36" y="131"/>
                    <a:pt x="59" y="260"/>
                    <a:pt x="83" y="378"/>
                  </a:cubicBezTo>
                  <a:cubicBezTo>
                    <a:pt x="236" y="366"/>
                    <a:pt x="377" y="355"/>
                    <a:pt x="519" y="355"/>
                  </a:cubicBezTo>
                  <a:cubicBezTo>
                    <a:pt x="602" y="355"/>
                    <a:pt x="684" y="355"/>
                    <a:pt x="767" y="366"/>
                  </a:cubicBezTo>
                  <a:cubicBezTo>
                    <a:pt x="696" y="319"/>
                    <a:pt x="625" y="284"/>
                    <a:pt x="554" y="237"/>
                  </a:cubicBezTo>
                  <a:cubicBezTo>
                    <a:pt x="377" y="142"/>
                    <a:pt x="189" y="72"/>
                    <a:pt x="0" y="1"/>
                  </a:cubicBez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1724175" y="3607650"/>
              <a:ext cx="66350" cy="158600"/>
            </a:xfrm>
            <a:custGeom>
              <a:avLst/>
              <a:gdLst/>
              <a:ahLst/>
              <a:cxnLst/>
              <a:rect l="l" t="t" r="r" b="b"/>
              <a:pathLst>
                <a:path w="2654" h="6344" extrusionOk="0">
                  <a:moveTo>
                    <a:pt x="437" y="1"/>
                  </a:moveTo>
                  <a:cubicBezTo>
                    <a:pt x="295" y="1"/>
                    <a:pt x="154" y="12"/>
                    <a:pt x="1" y="24"/>
                  </a:cubicBezTo>
                  <a:cubicBezTo>
                    <a:pt x="508" y="2217"/>
                    <a:pt x="1286" y="4339"/>
                    <a:pt x="2312" y="6344"/>
                  </a:cubicBezTo>
                  <a:cubicBezTo>
                    <a:pt x="2347" y="6261"/>
                    <a:pt x="2371" y="6179"/>
                    <a:pt x="2394" y="6096"/>
                  </a:cubicBezTo>
                  <a:cubicBezTo>
                    <a:pt x="2559" y="5483"/>
                    <a:pt x="2654" y="4846"/>
                    <a:pt x="2654" y="4210"/>
                  </a:cubicBezTo>
                  <a:cubicBezTo>
                    <a:pt x="2654" y="3667"/>
                    <a:pt x="2583" y="3137"/>
                    <a:pt x="2453" y="2618"/>
                  </a:cubicBezTo>
                  <a:cubicBezTo>
                    <a:pt x="2418" y="2465"/>
                    <a:pt x="2382" y="2335"/>
                    <a:pt x="2323" y="2205"/>
                  </a:cubicBezTo>
                  <a:cubicBezTo>
                    <a:pt x="2276" y="2064"/>
                    <a:pt x="2229" y="1934"/>
                    <a:pt x="2182" y="1816"/>
                  </a:cubicBezTo>
                  <a:cubicBezTo>
                    <a:pt x="1993" y="1357"/>
                    <a:pt x="1722" y="932"/>
                    <a:pt x="1380" y="578"/>
                  </a:cubicBezTo>
                  <a:cubicBezTo>
                    <a:pt x="1262" y="449"/>
                    <a:pt x="1121" y="319"/>
                    <a:pt x="979" y="201"/>
                  </a:cubicBezTo>
                  <a:cubicBezTo>
                    <a:pt x="885" y="142"/>
                    <a:pt x="802" y="71"/>
                    <a:pt x="708" y="12"/>
                  </a:cubicBezTo>
                  <a:lnTo>
                    <a:pt x="449" y="12"/>
                  </a:lnTo>
                  <a:lnTo>
                    <a:pt x="437" y="1"/>
                  </a:lnTo>
                  <a:close/>
                </a:path>
              </a:pathLst>
            </a:custGeom>
            <a:solidFill>
              <a:srgbClr val="1D0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028200" y="3626025"/>
              <a:ext cx="23375" cy="19625"/>
            </a:xfrm>
            <a:custGeom>
              <a:avLst/>
              <a:gdLst/>
              <a:ahLst/>
              <a:cxnLst/>
              <a:rect l="l" t="t" r="r" b="b"/>
              <a:pathLst>
                <a:path w="935" h="785" extrusionOk="0">
                  <a:moveTo>
                    <a:pt x="489" y="1"/>
                  </a:moveTo>
                  <a:cubicBezTo>
                    <a:pt x="207" y="1"/>
                    <a:pt x="0" y="296"/>
                    <a:pt x="144" y="574"/>
                  </a:cubicBezTo>
                  <a:cubicBezTo>
                    <a:pt x="215" y="716"/>
                    <a:pt x="352" y="785"/>
                    <a:pt x="489" y="785"/>
                  </a:cubicBezTo>
                  <a:cubicBezTo>
                    <a:pt x="648" y="785"/>
                    <a:pt x="807" y="693"/>
                    <a:pt x="864" y="515"/>
                  </a:cubicBezTo>
                  <a:cubicBezTo>
                    <a:pt x="934" y="315"/>
                    <a:pt x="816" y="79"/>
                    <a:pt x="616" y="20"/>
                  </a:cubicBezTo>
                  <a:cubicBezTo>
                    <a:pt x="573" y="7"/>
                    <a:pt x="530" y="1"/>
                    <a:pt x="48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1696100" y="3982900"/>
              <a:ext cx="23400" cy="19825"/>
            </a:xfrm>
            <a:custGeom>
              <a:avLst/>
              <a:gdLst/>
              <a:ahLst/>
              <a:cxnLst/>
              <a:rect l="l" t="t" r="r" b="b"/>
              <a:pathLst>
                <a:path w="936" h="793" extrusionOk="0">
                  <a:moveTo>
                    <a:pt x="482" y="0"/>
                  </a:moveTo>
                  <a:cubicBezTo>
                    <a:pt x="204" y="0"/>
                    <a:pt x="1" y="302"/>
                    <a:pt x="133" y="577"/>
                  </a:cubicBezTo>
                  <a:cubicBezTo>
                    <a:pt x="209" y="724"/>
                    <a:pt x="347" y="793"/>
                    <a:pt x="485" y="793"/>
                  </a:cubicBezTo>
                  <a:cubicBezTo>
                    <a:pt x="646" y="793"/>
                    <a:pt x="807" y="697"/>
                    <a:pt x="864" y="518"/>
                  </a:cubicBezTo>
                  <a:cubicBezTo>
                    <a:pt x="935" y="306"/>
                    <a:pt x="817" y="82"/>
                    <a:pt x="617" y="23"/>
                  </a:cubicBezTo>
                  <a:cubicBezTo>
                    <a:pt x="571" y="7"/>
                    <a:pt x="525" y="0"/>
                    <a:pt x="48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1618250" y="3973250"/>
              <a:ext cx="23425" cy="19875"/>
            </a:xfrm>
            <a:custGeom>
              <a:avLst/>
              <a:gdLst/>
              <a:ahLst/>
              <a:cxnLst/>
              <a:rect l="l" t="t" r="r" b="b"/>
              <a:pathLst>
                <a:path w="937" h="795" extrusionOk="0">
                  <a:moveTo>
                    <a:pt x="486" y="1"/>
                  </a:moveTo>
                  <a:cubicBezTo>
                    <a:pt x="210" y="1"/>
                    <a:pt x="0" y="306"/>
                    <a:pt x="135" y="574"/>
                  </a:cubicBezTo>
                  <a:cubicBezTo>
                    <a:pt x="212" y="723"/>
                    <a:pt x="354" y="795"/>
                    <a:pt x="494" y="795"/>
                  </a:cubicBezTo>
                  <a:cubicBezTo>
                    <a:pt x="653" y="795"/>
                    <a:pt x="809" y="703"/>
                    <a:pt x="866" y="527"/>
                  </a:cubicBezTo>
                  <a:cubicBezTo>
                    <a:pt x="936" y="315"/>
                    <a:pt x="819" y="91"/>
                    <a:pt x="606" y="20"/>
                  </a:cubicBezTo>
                  <a:cubicBezTo>
                    <a:pt x="565" y="7"/>
                    <a:pt x="525" y="1"/>
                    <a:pt x="48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1045825" y="3682050"/>
              <a:ext cx="23425" cy="19825"/>
            </a:xfrm>
            <a:custGeom>
              <a:avLst/>
              <a:gdLst/>
              <a:ahLst/>
              <a:cxnLst/>
              <a:rect l="l" t="t" r="r" b="b"/>
              <a:pathLst>
                <a:path w="937" h="793" extrusionOk="0">
                  <a:moveTo>
                    <a:pt x="486" y="0"/>
                  </a:moveTo>
                  <a:cubicBezTo>
                    <a:pt x="210" y="0"/>
                    <a:pt x="1" y="305"/>
                    <a:pt x="135" y="574"/>
                  </a:cubicBezTo>
                  <a:cubicBezTo>
                    <a:pt x="212" y="721"/>
                    <a:pt x="352" y="793"/>
                    <a:pt x="491" y="793"/>
                  </a:cubicBezTo>
                  <a:cubicBezTo>
                    <a:pt x="651" y="793"/>
                    <a:pt x="809" y="698"/>
                    <a:pt x="866" y="515"/>
                  </a:cubicBezTo>
                  <a:cubicBezTo>
                    <a:pt x="937" y="314"/>
                    <a:pt x="819" y="90"/>
                    <a:pt x="607" y="19"/>
                  </a:cubicBezTo>
                  <a:cubicBezTo>
                    <a:pt x="566" y="6"/>
                    <a:pt x="525" y="0"/>
                    <a:pt x="48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1932575" y="3394850"/>
              <a:ext cx="98475" cy="153875"/>
            </a:xfrm>
            <a:custGeom>
              <a:avLst/>
              <a:gdLst/>
              <a:ahLst/>
              <a:cxnLst/>
              <a:rect l="l" t="t" r="r" b="b"/>
              <a:pathLst>
                <a:path w="3939" h="6155" extrusionOk="0">
                  <a:moveTo>
                    <a:pt x="566" y="0"/>
                  </a:moveTo>
                  <a:cubicBezTo>
                    <a:pt x="0" y="2287"/>
                    <a:pt x="1451" y="2570"/>
                    <a:pt x="2724" y="2665"/>
                  </a:cubicBezTo>
                  <a:cubicBezTo>
                    <a:pt x="1545" y="3785"/>
                    <a:pt x="2064" y="5306"/>
                    <a:pt x="2583" y="6155"/>
                  </a:cubicBezTo>
                  <a:cubicBezTo>
                    <a:pt x="2700" y="5082"/>
                    <a:pt x="3007" y="3549"/>
                    <a:pt x="3938" y="2676"/>
                  </a:cubicBezTo>
                  <a:cubicBezTo>
                    <a:pt x="3938" y="2676"/>
                    <a:pt x="3832" y="2087"/>
                    <a:pt x="3620" y="1993"/>
                  </a:cubicBezTo>
                  <a:cubicBezTo>
                    <a:pt x="2924" y="1710"/>
                    <a:pt x="1227" y="1250"/>
                    <a:pt x="566"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2114725" y="3183575"/>
              <a:ext cx="222275" cy="273850"/>
            </a:xfrm>
            <a:custGeom>
              <a:avLst/>
              <a:gdLst/>
              <a:ahLst/>
              <a:cxnLst/>
              <a:rect l="l" t="t" r="r" b="b"/>
              <a:pathLst>
                <a:path w="8891" h="10954" extrusionOk="0">
                  <a:moveTo>
                    <a:pt x="2795" y="0"/>
                  </a:moveTo>
                  <a:cubicBezTo>
                    <a:pt x="1594" y="0"/>
                    <a:pt x="1" y="3240"/>
                    <a:pt x="1" y="3240"/>
                  </a:cubicBezTo>
                  <a:lnTo>
                    <a:pt x="4599" y="10668"/>
                  </a:lnTo>
                  <a:cubicBezTo>
                    <a:pt x="4599" y="10668"/>
                    <a:pt x="5477" y="10953"/>
                    <a:pt x="6353" y="10953"/>
                  </a:cubicBezTo>
                  <a:cubicBezTo>
                    <a:pt x="7050" y="10953"/>
                    <a:pt x="7744" y="10773"/>
                    <a:pt x="7995" y="10125"/>
                  </a:cubicBezTo>
                  <a:cubicBezTo>
                    <a:pt x="8549" y="8675"/>
                    <a:pt x="6957" y="7744"/>
                    <a:pt x="6957" y="7744"/>
                  </a:cubicBezTo>
                  <a:cubicBezTo>
                    <a:pt x="6957" y="7744"/>
                    <a:pt x="8891" y="6553"/>
                    <a:pt x="8337" y="4831"/>
                  </a:cubicBezTo>
                  <a:cubicBezTo>
                    <a:pt x="8052" y="3947"/>
                    <a:pt x="7365" y="3732"/>
                    <a:pt x="6765" y="3732"/>
                  </a:cubicBezTo>
                  <a:cubicBezTo>
                    <a:pt x="6197" y="3732"/>
                    <a:pt x="5707" y="3924"/>
                    <a:pt x="5707" y="3924"/>
                  </a:cubicBezTo>
                  <a:cubicBezTo>
                    <a:pt x="5707" y="3924"/>
                    <a:pt x="7393" y="2167"/>
                    <a:pt x="6238" y="1082"/>
                  </a:cubicBezTo>
                  <a:cubicBezTo>
                    <a:pt x="6002" y="866"/>
                    <a:pt x="5767" y="779"/>
                    <a:pt x="5542" y="779"/>
                  </a:cubicBezTo>
                  <a:cubicBezTo>
                    <a:pt x="4651" y="779"/>
                    <a:pt x="3915" y="2131"/>
                    <a:pt x="3915" y="2131"/>
                  </a:cubicBezTo>
                  <a:cubicBezTo>
                    <a:pt x="3915" y="2131"/>
                    <a:pt x="4210" y="457"/>
                    <a:pt x="2996" y="33"/>
                  </a:cubicBezTo>
                  <a:cubicBezTo>
                    <a:pt x="2930" y="11"/>
                    <a:pt x="2863" y="0"/>
                    <a:pt x="2795"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2130050" y="3277825"/>
              <a:ext cx="144775" cy="171900"/>
            </a:xfrm>
            <a:custGeom>
              <a:avLst/>
              <a:gdLst/>
              <a:ahLst/>
              <a:cxnLst/>
              <a:rect l="l" t="t" r="r" b="b"/>
              <a:pathLst>
                <a:path w="5791" h="6876" extrusionOk="0">
                  <a:moveTo>
                    <a:pt x="1074" y="0"/>
                  </a:moveTo>
                  <a:lnTo>
                    <a:pt x="1" y="3443"/>
                  </a:lnTo>
                  <a:cubicBezTo>
                    <a:pt x="1" y="3443"/>
                    <a:pt x="1104" y="6875"/>
                    <a:pt x="2452" y="6875"/>
                  </a:cubicBezTo>
                  <a:cubicBezTo>
                    <a:pt x="2911" y="6875"/>
                    <a:pt x="3398" y="6478"/>
                    <a:pt x="3880" y="5412"/>
                  </a:cubicBezTo>
                  <a:cubicBezTo>
                    <a:pt x="5790" y="1203"/>
                    <a:pt x="1074" y="0"/>
                    <a:pt x="1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1953500" y="3169350"/>
              <a:ext cx="353150" cy="355725"/>
            </a:xfrm>
            <a:custGeom>
              <a:avLst/>
              <a:gdLst/>
              <a:ahLst/>
              <a:cxnLst/>
              <a:rect l="l" t="t" r="r" b="b"/>
              <a:pathLst>
                <a:path w="14126" h="14229" extrusionOk="0">
                  <a:moveTo>
                    <a:pt x="7818" y="1"/>
                  </a:moveTo>
                  <a:cubicBezTo>
                    <a:pt x="7428" y="1569"/>
                    <a:pt x="1" y="6202"/>
                    <a:pt x="3149" y="11791"/>
                  </a:cubicBezTo>
                  <a:cubicBezTo>
                    <a:pt x="4199" y="13651"/>
                    <a:pt x="5619" y="14228"/>
                    <a:pt x="7097" y="14228"/>
                  </a:cubicBezTo>
                  <a:cubicBezTo>
                    <a:pt x="8307" y="14228"/>
                    <a:pt x="9556" y="13841"/>
                    <a:pt x="10671" y="13453"/>
                  </a:cubicBezTo>
                  <a:cubicBezTo>
                    <a:pt x="11794" y="13057"/>
                    <a:pt x="12772" y="12666"/>
                    <a:pt x="13444" y="12666"/>
                  </a:cubicBezTo>
                  <a:cubicBezTo>
                    <a:pt x="13732" y="12666"/>
                    <a:pt x="13963" y="12738"/>
                    <a:pt x="14125" y="12911"/>
                  </a:cubicBezTo>
                  <a:cubicBezTo>
                    <a:pt x="14114" y="9456"/>
                    <a:pt x="8325" y="8030"/>
                    <a:pt x="8325" y="8030"/>
                  </a:cubicBezTo>
                  <a:cubicBezTo>
                    <a:pt x="8325" y="8030"/>
                    <a:pt x="10588" y="3962"/>
                    <a:pt x="7818"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2035525" y="3148650"/>
              <a:ext cx="297350" cy="431925"/>
            </a:xfrm>
            <a:custGeom>
              <a:avLst/>
              <a:gdLst/>
              <a:ahLst/>
              <a:cxnLst/>
              <a:rect l="l" t="t" r="r" b="b"/>
              <a:pathLst>
                <a:path w="11894" h="17277" extrusionOk="0">
                  <a:moveTo>
                    <a:pt x="2233" y="1"/>
                  </a:moveTo>
                  <a:cubicBezTo>
                    <a:pt x="79" y="1"/>
                    <a:pt x="1" y="2888"/>
                    <a:pt x="1508" y="2888"/>
                  </a:cubicBezTo>
                  <a:cubicBezTo>
                    <a:pt x="1553" y="2888"/>
                    <a:pt x="1600" y="2885"/>
                    <a:pt x="1648" y="2880"/>
                  </a:cubicBezTo>
                  <a:cubicBezTo>
                    <a:pt x="1773" y="2866"/>
                    <a:pt x="1902" y="2859"/>
                    <a:pt x="2033" y="2859"/>
                  </a:cubicBezTo>
                  <a:cubicBezTo>
                    <a:pt x="4013" y="2859"/>
                    <a:pt x="6506" y="4487"/>
                    <a:pt x="4725" y="8999"/>
                  </a:cubicBezTo>
                  <a:cubicBezTo>
                    <a:pt x="9713" y="10379"/>
                    <a:pt x="9264" y="13810"/>
                    <a:pt x="7873" y="15283"/>
                  </a:cubicBezTo>
                  <a:cubicBezTo>
                    <a:pt x="7082" y="16129"/>
                    <a:pt x="8048" y="17276"/>
                    <a:pt x="9156" y="17276"/>
                  </a:cubicBezTo>
                  <a:cubicBezTo>
                    <a:pt x="9979" y="17276"/>
                    <a:pt x="10881" y="16642"/>
                    <a:pt x="11198" y="14776"/>
                  </a:cubicBezTo>
                  <a:cubicBezTo>
                    <a:pt x="11894" y="10685"/>
                    <a:pt x="5940" y="9058"/>
                    <a:pt x="5173" y="8858"/>
                  </a:cubicBezTo>
                  <a:cubicBezTo>
                    <a:pt x="5527" y="7997"/>
                    <a:pt x="7673" y="2397"/>
                    <a:pt x="4041" y="522"/>
                  </a:cubicBezTo>
                  <a:cubicBezTo>
                    <a:pt x="3326" y="152"/>
                    <a:pt x="2726" y="1"/>
                    <a:pt x="2233"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2026025" y="3413425"/>
              <a:ext cx="218225" cy="72025"/>
            </a:xfrm>
            <a:custGeom>
              <a:avLst/>
              <a:gdLst/>
              <a:ahLst/>
              <a:cxnLst/>
              <a:rect l="l" t="t" r="r" b="b"/>
              <a:pathLst>
                <a:path w="8729" h="2881" extrusionOk="0">
                  <a:moveTo>
                    <a:pt x="6381" y="0"/>
                  </a:moveTo>
                  <a:cubicBezTo>
                    <a:pt x="3873" y="0"/>
                    <a:pt x="0" y="1544"/>
                    <a:pt x="0" y="1544"/>
                  </a:cubicBezTo>
                  <a:cubicBezTo>
                    <a:pt x="326" y="1470"/>
                    <a:pt x="661" y="1438"/>
                    <a:pt x="1001" y="1438"/>
                  </a:cubicBezTo>
                  <a:cubicBezTo>
                    <a:pt x="3271" y="1438"/>
                    <a:pt x="5761" y="2880"/>
                    <a:pt x="7217" y="2880"/>
                  </a:cubicBezTo>
                  <a:cubicBezTo>
                    <a:pt x="7823" y="2880"/>
                    <a:pt x="8250" y="2630"/>
                    <a:pt x="8407" y="1922"/>
                  </a:cubicBezTo>
                  <a:cubicBezTo>
                    <a:pt x="8729" y="469"/>
                    <a:pt x="7762" y="0"/>
                    <a:pt x="638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2026900" y="3264050"/>
              <a:ext cx="203400" cy="184750"/>
            </a:xfrm>
            <a:custGeom>
              <a:avLst/>
              <a:gdLst/>
              <a:ahLst/>
              <a:cxnLst/>
              <a:rect l="l" t="t" r="r" b="b"/>
              <a:pathLst>
                <a:path w="8136" h="7390" extrusionOk="0">
                  <a:moveTo>
                    <a:pt x="3693" y="0"/>
                  </a:moveTo>
                  <a:cubicBezTo>
                    <a:pt x="1757" y="0"/>
                    <a:pt x="2303" y="5120"/>
                    <a:pt x="0" y="7390"/>
                  </a:cubicBezTo>
                  <a:cubicBezTo>
                    <a:pt x="0" y="7390"/>
                    <a:pt x="8136" y="1542"/>
                    <a:pt x="4210" y="103"/>
                  </a:cubicBezTo>
                  <a:cubicBezTo>
                    <a:pt x="4019" y="33"/>
                    <a:pt x="3848" y="0"/>
                    <a:pt x="3693"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76275" y="3195050"/>
              <a:ext cx="241425" cy="213950"/>
            </a:xfrm>
            <a:custGeom>
              <a:avLst/>
              <a:gdLst/>
              <a:ahLst/>
              <a:cxnLst/>
              <a:rect l="l" t="t" r="r" b="b"/>
              <a:pathLst>
                <a:path w="9657" h="8558" extrusionOk="0">
                  <a:moveTo>
                    <a:pt x="4708" y="1"/>
                  </a:moveTo>
                  <a:cubicBezTo>
                    <a:pt x="3387" y="1"/>
                    <a:pt x="3196" y="2073"/>
                    <a:pt x="3196" y="2073"/>
                  </a:cubicBezTo>
                  <a:cubicBezTo>
                    <a:pt x="3196" y="2073"/>
                    <a:pt x="2785" y="1960"/>
                    <a:pt x="2278" y="1960"/>
                  </a:cubicBezTo>
                  <a:cubicBezTo>
                    <a:pt x="1618" y="1960"/>
                    <a:pt x="794" y="2153"/>
                    <a:pt x="508" y="3040"/>
                  </a:cubicBezTo>
                  <a:cubicBezTo>
                    <a:pt x="1" y="4596"/>
                    <a:pt x="1757" y="5174"/>
                    <a:pt x="1757" y="5174"/>
                  </a:cubicBezTo>
                  <a:cubicBezTo>
                    <a:pt x="1757" y="5174"/>
                    <a:pt x="401" y="7426"/>
                    <a:pt x="1875" y="8004"/>
                  </a:cubicBezTo>
                  <a:cubicBezTo>
                    <a:pt x="2141" y="8120"/>
                    <a:pt x="2421" y="8176"/>
                    <a:pt x="2698" y="8176"/>
                  </a:cubicBezTo>
                  <a:cubicBezTo>
                    <a:pt x="3268" y="8176"/>
                    <a:pt x="3825" y="7937"/>
                    <a:pt x="4221" y="7485"/>
                  </a:cubicBezTo>
                  <a:cubicBezTo>
                    <a:pt x="4221" y="7485"/>
                    <a:pt x="5010" y="8558"/>
                    <a:pt x="5959" y="8558"/>
                  </a:cubicBezTo>
                  <a:cubicBezTo>
                    <a:pt x="6153" y="8558"/>
                    <a:pt x="6354" y="8513"/>
                    <a:pt x="6556" y="8405"/>
                  </a:cubicBezTo>
                  <a:cubicBezTo>
                    <a:pt x="7747" y="7756"/>
                    <a:pt x="7016" y="6589"/>
                    <a:pt x="7016" y="6589"/>
                  </a:cubicBezTo>
                  <a:lnTo>
                    <a:pt x="7016" y="6589"/>
                  </a:lnTo>
                  <a:cubicBezTo>
                    <a:pt x="7016" y="6589"/>
                    <a:pt x="7227" y="6624"/>
                    <a:pt x="7509" y="6624"/>
                  </a:cubicBezTo>
                  <a:cubicBezTo>
                    <a:pt x="7990" y="6624"/>
                    <a:pt x="8678" y="6521"/>
                    <a:pt x="8879" y="5964"/>
                  </a:cubicBezTo>
                  <a:cubicBezTo>
                    <a:pt x="9197" y="5092"/>
                    <a:pt x="7759" y="4549"/>
                    <a:pt x="7759" y="4549"/>
                  </a:cubicBezTo>
                  <a:cubicBezTo>
                    <a:pt x="7759" y="4549"/>
                    <a:pt x="9657" y="3594"/>
                    <a:pt x="8749" y="2686"/>
                  </a:cubicBezTo>
                  <a:cubicBezTo>
                    <a:pt x="8385" y="2313"/>
                    <a:pt x="7953" y="2202"/>
                    <a:pt x="7568" y="2202"/>
                  </a:cubicBezTo>
                  <a:cubicBezTo>
                    <a:pt x="7006" y="2202"/>
                    <a:pt x="6544" y="2439"/>
                    <a:pt x="6544" y="2439"/>
                  </a:cubicBezTo>
                  <a:lnTo>
                    <a:pt x="6532" y="2427"/>
                  </a:lnTo>
                  <a:cubicBezTo>
                    <a:pt x="6532" y="2427"/>
                    <a:pt x="6709" y="446"/>
                    <a:pt x="5059" y="45"/>
                  </a:cubicBezTo>
                  <a:cubicBezTo>
                    <a:pt x="4934" y="15"/>
                    <a:pt x="4817" y="1"/>
                    <a:pt x="4708"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904275" y="3219450"/>
              <a:ext cx="187800" cy="166875"/>
            </a:xfrm>
            <a:custGeom>
              <a:avLst/>
              <a:gdLst/>
              <a:ahLst/>
              <a:cxnLst/>
              <a:rect l="l" t="t" r="r" b="b"/>
              <a:pathLst>
                <a:path w="7512" h="6675" extrusionOk="0">
                  <a:moveTo>
                    <a:pt x="3703" y="1"/>
                  </a:moveTo>
                  <a:cubicBezTo>
                    <a:pt x="2618" y="1"/>
                    <a:pt x="2677" y="2052"/>
                    <a:pt x="2677" y="2052"/>
                  </a:cubicBezTo>
                  <a:cubicBezTo>
                    <a:pt x="2677" y="2052"/>
                    <a:pt x="1769" y="1593"/>
                    <a:pt x="1074" y="1593"/>
                  </a:cubicBezTo>
                  <a:cubicBezTo>
                    <a:pt x="743" y="1593"/>
                    <a:pt x="472" y="1687"/>
                    <a:pt x="354" y="1993"/>
                  </a:cubicBezTo>
                  <a:cubicBezTo>
                    <a:pt x="1" y="2948"/>
                    <a:pt x="1191" y="3927"/>
                    <a:pt x="2052" y="4010"/>
                  </a:cubicBezTo>
                  <a:cubicBezTo>
                    <a:pt x="1215" y="4599"/>
                    <a:pt x="590" y="5566"/>
                    <a:pt x="1144" y="6085"/>
                  </a:cubicBezTo>
                  <a:cubicBezTo>
                    <a:pt x="1227" y="6167"/>
                    <a:pt x="1345" y="6203"/>
                    <a:pt x="1463" y="6203"/>
                  </a:cubicBezTo>
                  <a:cubicBezTo>
                    <a:pt x="2170" y="6203"/>
                    <a:pt x="3384" y="5177"/>
                    <a:pt x="3384" y="5177"/>
                  </a:cubicBezTo>
                  <a:cubicBezTo>
                    <a:pt x="3384" y="5177"/>
                    <a:pt x="3974" y="6674"/>
                    <a:pt x="4705" y="6674"/>
                  </a:cubicBezTo>
                  <a:cubicBezTo>
                    <a:pt x="4764" y="6674"/>
                    <a:pt x="4823" y="6662"/>
                    <a:pt x="4882" y="6639"/>
                  </a:cubicBezTo>
                  <a:cubicBezTo>
                    <a:pt x="5695" y="6344"/>
                    <a:pt x="4705" y="4564"/>
                    <a:pt x="4705" y="4564"/>
                  </a:cubicBezTo>
                  <a:lnTo>
                    <a:pt x="4705" y="4564"/>
                  </a:lnTo>
                  <a:cubicBezTo>
                    <a:pt x="4705" y="4564"/>
                    <a:pt x="5601" y="4941"/>
                    <a:pt x="6320" y="4941"/>
                  </a:cubicBezTo>
                  <a:cubicBezTo>
                    <a:pt x="6674" y="4941"/>
                    <a:pt x="6980" y="4847"/>
                    <a:pt x="7110" y="4587"/>
                  </a:cubicBezTo>
                  <a:cubicBezTo>
                    <a:pt x="7511" y="3786"/>
                    <a:pt x="5177" y="3361"/>
                    <a:pt x="5177" y="3361"/>
                  </a:cubicBezTo>
                  <a:cubicBezTo>
                    <a:pt x="5177" y="3361"/>
                    <a:pt x="7381" y="2689"/>
                    <a:pt x="6851" y="2017"/>
                  </a:cubicBezTo>
                  <a:cubicBezTo>
                    <a:pt x="6730" y="1886"/>
                    <a:pt x="6569" y="1815"/>
                    <a:pt x="6396" y="1815"/>
                  </a:cubicBezTo>
                  <a:cubicBezTo>
                    <a:pt x="6383" y="1815"/>
                    <a:pt x="6369" y="1816"/>
                    <a:pt x="6356" y="1817"/>
                  </a:cubicBezTo>
                  <a:cubicBezTo>
                    <a:pt x="5707" y="1817"/>
                    <a:pt x="4823" y="2489"/>
                    <a:pt x="4823" y="2489"/>
                  </a:cubicBezTo>
                  <a:cubicBezTo>
                    <a:pt x="4823" y="2489"/>
                    <a:pt x="5177" y="260"/>
                    <a:pt x="3903" y="24"/>
                  </a:cubicBezTo>
                  <a:cubicBezTo>
                    <a:pt x="3844" y="13"/>
                    <a:pt x="3785" y="1"/>
                    <a:pt x="3726" y="1"/>
                  </a:cubicBez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930800" y="3246475"/>
              <a:ext cx="124425" cy="124575"/>
            </a:xfrm>
            <a:custGeom>
              <a:avLst/>
              <a:gdLst/>
              <a:ahLst/>
              <a:cxnLst/>
              <a:rect l="l" t="t" r="r" b="b"/>
              <a:pathLst>
                <a:path w="4977" h="4983" extrusionOk="0">
                  <a:moveTo>
                    <a:pt x="2757" y="1"/>
                  </a:moveTo>
                  <a:cubicBezTo>
                    <a:pt x="2240" y="1"/>
                    <a:pt x="1746" y="455"/>
                    <a:pt x="1581" y="901"/>
                  </a:cubicBezTo>
                  <a:cubicBezTo>
                    <a:pt x="1430" y="852"/>
                    <a:pt x="1273" y="829"/>
                    <a:pt x="1121" y="829"/>
                  </a:cubicBezTo>
                  <a:cubicBezTo>
                    <a:pt x="795" y="829"/>
                    <a:pt x="492" y="932"/>
                    <a:pt x="331" y="1101"/>
                  </a:cubicBezTo>
                  <a:cubicBezTo>
                    <a:pt x="71" y="1396"/>
                    <a:pt x="1" y="1808"/>
                    <a:pt x="142" y="2174"/>
                  </a:cubicBezTo>
                  <a:cubicBezTo>
                    <a:pt x="260" y="2481"/>
                    <a:pt x="472" y="2752"/>
                    <a:pt x="755" y="2929"/>
                  </a:cubicBezTo>
                  <a:cubicBezTo>
                    <a:pt x="543" y="3117"/>
                    <a:pt x="437" y="3388"/>
                    <a:pt x="449" y="3660"/>
                  </a:cubicBezTo>
                  <a:cubicBezTo>
                    <a:pt x="484" y="4119"/>
                    <a:pt x="1062" y="4367"/>
                    <a:pt x="1451" y="4414"/>
                  </a:cubicBezTo>
                  <a:cubicBezTo>
                    <a:pt x="1475" y="4415"/>
                    <a:pt x="1498" y="4416"/>
                    <a:pt x="1522" y="4416"/>
                  </a:cubicBezTo>
                  <a:cubicBezTo>
                    <a:pt x="1781" y="4416"/>
                    <a:pt x="2039" y="4356"/>
                    <a:pt x="2276" y="4237"/>
                  </a:cubicBezTo>
                  <a:cubicBezTo>
                    <a:pt x="2422" y="4663"/>
                    <a:pt x="2706" y="4983"/>
                    <a:pt x="3119" y="4983"/>
                  </a:cubicBezTo>
                  <a:cubicBezTo>
                    <a:pt x="3140" y="4983"/>
                    <a:pt x="3162" y="4982"/>
                    <a:pt x="3184" y="4980"/>
                  </a:cubicBezTo>
                  <a:cubicBezTo>
                    <a:pt x="3432" y="4956"/>
                    <a:pt x="3644" y="4791"/>
                    <a:pt x="3738" y="4544"/>
                  </a:cubicBezTo>
                  <a:cubicBezTo>
                    <a:pt x="3774" y="4450"/>
                    <a:pt x="3809" y="4343"/>
                    <a:pt x="3821" y="4237"/>
                  </a:cubicBezTo>
                  <a:cubicBezTo>
                    <a:pt x="3844" y="4178"/>
                    <a:pt x="3821" y="3978"/>
                    <a:pt x="3856" y="3931"/>
                  </a:cubicBezTo>
                  <a:cubicBezTo>
                    <a:pt x="3895" y="3881"/>
                    <a:pt x="3972" y="3870"/>
                    <a:pt x="4054" y="3870"/>
                  </a:cubicBezTo>
                  <a:cubicBezTo>
                    <a:pt x="4119" y="3870"/>
                    <a:pt x="4187" y="3877"/>
                    <a:pt x="4241" y="3877"/>
                  </a:cubicBezTo>
                  <a:cubicBezTo>
                    <a:pt x="4265" y="3877"/>
                    <a:pt x="4287" y="3876"/>
                    <a:pt x="4304" y="3872"/>
                  </a:cubicBezTo>
                  <a:cubicBezTo>
                    <a:pt x="4481" y="3848"/>
                    <a:pt x="4646" y="3742"/>
                    <a:pt x="4740" y="3577"/>
                  </a:cubicBezTo>
                  <a:cubicBezTo>
                    <a:pt x="4976" y="3188"/>
                    <a:pt x="4693" y="2681"/>
                    <a:pt x="4351" y="2469"/>
                  </a:cubicBezTo>
                  <a:cubicBezTo>
                    <a:pt x="4564" y="2351"/>
                    <a:pt x="4799" y="2221"/>
                    <a:pt x="4870" y="1985"/>
                  </a:cubicBezTo>
                  <a:cubicBezTo>
                    <a:pt x="4917" y="1726"/>
                    <a:pt x="4788" y="1467"/>
                    <a:pt x="4540" y="1349"/>
                  </a:cubicBezTo>
                  <a:cubicBezTo>
                    <a:pt x="4381" y="1277"/>
                    <a:pt x="4211" y="1243"/>
                    <a:pt x="4037" y="1243"/>
                  </a:cubicBezTo>
                  <a:cubicBezTo>
                    <a:pt x="3954" y="1243"/>
                    <a:pt x="3870" y="1251"/>
                    <a:pt x="3785" y="1266"/>
                  </a:cubicBezTo>
                  <a:cubicBezTo>
                    <a:pt x="3738" y="1019"/>
                    <a:pt x="3656" y="771"/>
                    <a:pt x="3550" y="535"/>
                  </a:cubicBezTo>
                  <a:cubicBezTo>
                    <a:pt x="3432" y="299"/>
                    <a:pt x="3220" y="111"/>
                    <a:pt x="2972" y="28"/>
                  </a:cubicBezTo>
                  <a:cubicBezTo>
                    <a:pt x="2900" y="10"/>
                    <a:pt x="2828" y="1"/>
                    <a:pt x="2757"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987100" y="3256600"/>
              <a:ext cx="22125" cy="52775"/>
            </a:xfrm>
            <a:custGeom>
              <a:avLst/>
              <a:gdLst/>
              <a:ahLst/>
              <a:cxnLst/>
              <a:rect l="l" t="t" r="r" b="b"/>
              <a:pathLst>
                <a:path w="885" h="2111" extrusionOk="0">
                  <a:moveTo>
                    <a:pt x="496" y="0"/>
                  </a:moveTo>
                  <a:lnTo>
                    <a:pt x="496" y="0"/>
                  </a:lnTo>
                  <a:cubicBezTo>
                    <a:pt x="1" y="614"/>
                    <a:pt x="425" y="2111"/>
                    <a:pt x="425" y="2111"/>
                  </a:cubicBezTo>
                  <a:cubicBezTo>
                    <a:pt x="425" y="2111"/>
                    <a:pt x="885" y="602"/>
                    <a:pt x="49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953500" y="3289225"/>
              <a:ext cx="43050" cy="23100"/>
            </a:xfrm>
            <a:custGeom>
              <a:avLst/>
              <a:gdLst/>
              <a:ahLst/>
              <a:cxnLst/>
              <a:rect l="l" t="t" r="r" b="b"/>
              <a:pathLst>
                <a:path w="1722" h="924" extrusionOk="0">
                  <a:moveTo>
                    <a:pt x="170" y="1"/>
                  </a:moveTo>
                  <a:cubicBezTo>
                    <a:pt x="114" y="1"/>
                    <a:pt x="57" y="6"/>
                    <a:pt x="1" y="16"/>
                  </a:cubicBezTo>
                  <a:cubicBezTo>
                    <a:pt x="425" y="558"/>
                    <a:pt x="1722" y="924"/>
                    <a:pt x="1722" y="924"/>
                  </a:cubicBezTo>
                  <a:cubicBezTo>
                    <a:pt x="1722" y="924"/>
                    <a:pt x="953" y="1"/>
                    <a:pt x="17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996525" y="3291075"/>
              <a:ext cx="38650" cy="20075"/>
            </a:xfrm>
            <a:custGeom>
              <a:avLst/>
              <a:gdLst/>
              <a:ahLst/>
              <a:cxnLst/>
              <a:rect l="l" t="t" r="r" b="b"/>
              <a:pathLst>
                <a:path w="1546" h="803" extrusionOk="0">
                  <a:moveTo>
                    <a:pt x="1421" y="0"/>
                  </a:moveTo>
                  <a:cubicBezTo>
                    <a:pt x="814" y="0"/>
                    <a:pt x="1" y="803"/>
                    <a:pt x="1" y="803"/>
                  </a:cubicBezTo>
                  <a:cubicBezTo>
                    <a:pt x="1" y="803"/>
                    <a:pt x="1392" y="319"/>
                    <a:pt x="1546" y="13"/>
                  </a:cubicBezTo>
                  <a:cubicBezTo>
                    <a:pt x="1505" y="4"/>
                    <a:pt x="1463" y="0"/>
                    <a:pt x="142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961175" y="3311125"/>
              <a:ext cx="35375" cy="25975"/>
            </a:xfrm>
            <a:custGeom>
              <a:avLst/>
              <a:gdLst/>
              <a:ahLst/>
              <a:cxnLst/>
              <a:rect l="l" t="t" r="r" b="b"/>
              <a:pathLst>
                <a:path w="1415" h="1039" extrusionOk="0">
                  <a:moveTo>
                    <a:pt x="1415" y="1"/>
                  </a:moveTo>
                  <a:lnTo>
                    <a:pt x="1415" y="1"/>
                  </a:lnTo>
                  <a:cubicBezTo>
                    <a:pt x="1415" y="1"/>
                    <a:pt x="318" y="437"/>
                    <a:pt x="0" y="1038"/>
                  </a:cubicBezTo>
                  <a:cubicBezTo>
                    <a:pt x="719" y="897"/>
                    <a:pt x="1415" y="1"/>
                    <a:pt x="141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993000" y="3311125"/>
              <a:ext cx="17700" cy="44250"/>
            </a:xfrm>
            <a:custGeom>
              <a:avLst/>
              <a:gdLst/>
              <a:ahLst/>
              <a:cxnLst/>
              <a:rect l="l" t="t" r="r" b="b"/>
              <a:pathLst>
                <a:path w="708" h="1770" extrusionOk="0">
                  <a:moveTo>
                    <a:pt x="142" y="1"/>
                  </a:moveTo>
                  <a:cubicBezTo>
                    <a:pt x="142" y="1"/>
                    <a:pt x="1" y="1439"/>
                    <a:pt x="590" y="1769"/>
                  </a:cubicBezTo>
                  <a:cubicBezTo>
                    <a:pt x="708" y="1404"/>
                    <a:pt x="142" y="1"/>
                    <a:pt x="14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995650" y="3310550"/>
              <a:ext cx="43050" cy="14500"/>
            </a:xfrm>
            <a:custGeom>
              <a:avLst/>
              <a:gdLst/>
              <a:ahLst/>
              <a:cxnLst/>
              <a:rect l="l" t="t" r="r" b="b"/>
              <a:pathLst>
                <a:path w="1722" h="580" extrusionOk="0">
                  <a:moveTo>
                    <a:pt x="1" y="0"/>
                  </a:moveTo>
                  <a:cubicBezTo>
                    <a:pt x="1" y="0"/>
                    <a:pt x="1150" y="580"/>
                    <a:pt x="1617" y="580"/>
                  </a:cubicBezTo>
                  <a:cubicBezTo>
                    <a:pt x="1658" y="580"/>
                    <a:pt x="1693" y="575"/>
                    <a:pt x="1722" y="566"/>
                  </a:cubicBezTo>
                  <a:cubicBezTo>
                    <a:pt x="1191" y="130"/>
                    <a:pt x="1" y="0"/>
                    <a:pt x="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979275" y="3297150"/>
              <a:ext cx="32625" cy="27725"/>
            </a:xfrm>
            <a:custGeom>
              <a:avLst/>
              <a:gdLst/>
              <a:ahLst/>
              <a:cxnLst/>
              <a:rect l="l" t="t" r="r" b="b"/>
              <a:pathLst>
                <a:path w="1305" h="1109" extrusionOk="0">
                  <a:moveTo>
                    <a:pt x="680" y="1"/>
                  </a:moveTo>
                  <a:cubicBezTo>
                    <a:pt x="290" y="1"/>
                    <a:pt x="0" y="426"/>
                    <a:pt x="196" y="807"/>
                  </a:cubicBezTo>
                  <a:cubicBezTo>
                    <a:pt x="300" y="1010"/>
                    <a:pt x="493" y="1108"/>
                    <a:pt x="685" y="1108"/>
                  </a:cubicBezTo>
                  <a:cubicBezTo>
                    <a:pt x="907" y="1108"/>
                    <a:pt x="1128" y="977"/>
                    <a:pt x="1210" y="725"/>
                  </a:cubicBezTo>
                  <a:cubicBezTo>
                    <a:pt x="1304" y="430"/>
                    <a:pt x="1151" y="123"/>
                    <a:pt x="856" y="29"/>
                  </a:cubicBezTo>
                  <a:cubicBezTo>
                    <a:pt x="796" y="10"/>
                    <a:pt x="737" y="1"/>
                    <a:pt x="6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253450" y="2973025"/>
              <a:ext cx="330750" cy="292975"/>
            </a:xfrm>
            <a:custGeom>
              <a:avLst/>
              <a:gdLst/>
              <a:ahLst/>
              <a:cxnLst/>
              <a:rect l="l" t="t" r="r" b="b"/>
              <a:pathLst>
                <a:path w="13230" h="11719" extrusionOk="0">
                  <a:moveTo>
                    <a:pt x="6454" y="0"/>
                  </a:moveTo>
                  <a:cubicBezTo>
                    <a:pt x="4629" y="0"/>
                    <a:pt x="4387" y="2843"/>
                    <a:pt x="4387" y="2843"/>
                  </a:cubicBezTo>
                  <a:cubicBezTo>
                    <a:pt x="4387" y="2843"/>
                    <a:pt x="3820" y="2687"/>
                    <a:pt x="3123" y="2687"/>
                  </a:cubicBezTo>
                  <a:cubicBezTo>
                    <a:pt x="2217" y="2687"/>
                    <a:pt x="1089" y="2950"/>
                    <a:pt x="696" y="4163"/>
                  </a:cubicBezTo>
                  <a:cubicBezTo>
                    <a:pt x="1" y="6297"/>
                    <a:pt x="2406" y="7075"/>
                    <a:pt x="2406" y="7075"/>
                  </a:cubicBezTo>
                  <a:cubicBezTo>
                    <a:pt x="2406" y="7075"/>
                    <a:pt x="567" y="10176"/>
                    <a:pt x="2571" y="10966"/>
                  </a:cubicBezTo>
                  <a:cubicBezTo>
                    <a:pt x="2935" y="11123"/>
                    <a:pt x="3318" y="11199"/>
                    <a:pt x="3696" y="11199"/>
                  </a:cubicBezTo>
                  <a:cubicBezTo>
                    <a:pt x="4482" y="11199"/>
                    <a:pt x="5249" y="10871"/>
                    <a:pt x="5790" y="10259"/>
                  </a:cubicBezTo>
                  <a:cubicBezTo>
                    <a:pt x="5790" y="10259"/>
                    <a:pt x="6877" y="11719"/>
                    <a:pt x="8176" y="11719"/>
                  </a:cubicBezTo>
                  <a:cubicBezTo>
                    <a:pt x="8443" y="11719"/>
                    <a:pt x="8719" y="11657"/>
                    <a:pt x="8997" y="11509"/>
                  </a:cubicBezTo>
                  <a:cubicBezTo>
                    <a:pt x="10624" y="10624"/>
                    <a:pt x="9622" y="9033"/>
                    <a:pt x="9622" y="9033"/>
                  </a:cubicBezTo>
                  <a:lnTo>
                    <a:pt x="9622" y="9033"/>
                  </a:lnTo>
                  <a:cubicBezTo>
                    <a:pt x="9622" y="9033"/>
                    <a:pt x="9900" y="9077"/>
                    <a:pt x="10277" y="9077"/>
                  </a:cubicBezTo>
                  <a:cubicBezTo>
                    <a:pt x="10939" y="9077"/>
                    <a:pt x="11902" y="8939"/>
                    <a:pt x="12180" y="8172"/>
                  </a:cubicBezTo>
                  <a:cubicBezTo>
                    <a:pt x="12616" y="6981"/>
                    <a:pt x="10635" y="6226"/>
                    <a:pt x="10635" y="6226"/>
                  </a:cubicBezTo>
                  <a:cubicBezTo>
                    <a:pt x="10635" y="6226"/>
                    <a:pt x="13229" y="4930"/>
                    <a:pt x="11991" y="3668"/>
                  </a:cubicBezTo>
                  <a:cubicBezTo>
                    <a:pt x="11495" y="3162"/>
                    <a:pt x="10905" y="3012"/>
                    <a:pt x="10377" y="3012"/>
                  </a:cubicBezTo>
                  <a:cubicBezTo>
                    <a:pt x="9601" y="3012"/>
                    <a:pt x="8961" y="3338"/>
                    <a:pt x="8961" y="3338"/>
                  </a:cubicBezTo>
                  <a:cubicBezTo>
                    <a:pt x="8961" y="3338"/>
                    <a:pt x="9197" y="614"/>
                    <a:pt x="6933" y="60"/>
                  </a:cubicBezTo>
                  <a:cubicBezTo>
                    <a:pt x="6763" y="19"/>
                    <a:pt x="6603" y="0"/>
                    <a:pt x="6454"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292075" y="3006650"/>
              <a:ext cx="256450" cy="228750"/>
            </a:xfrm>
            <a:custGeom>
              <a:avLst/>
              <a:gdLst/>
              <a:ahLst/>
              <a:cxnLst/>
              <a:rect l="l" t="t" r="r" b="b"/>
              <a:pathLst>
                <a:path w="10258" h="9150" extrusionOk="0">
                  <a:moveTo>
                    <a:pt x="5070" y="0"/>
                  </a:moveTo>
                  <a:lnTo>
                    <a:pt x="5070" y="12"/>
                  </a:lnTo>
                  <a:cubicBezTo>
                    <a:pt x="3573" y="12"/>
                    <a:pt x="3655" y="2806"/>
                    <a:pt x="3655" y="2806"/>
                  </a:cubicBezTo>
                  <a:cubicBezTo>
                    <a:pt x="3655" y="2806"/>
                    <a:pt x="2405" y="2170"/>
                    <a:pt x="1462" y="2170"/>
                  </a:cubicBezTo>
                  <a:cubicBezTo>
                    <a:pt x="1014" y="2170"/>
                    <a:pt x="625" y="2323"/>
                    <a:pt x="472" y="2736"/>
                  </a:cubicBezTo>
                  <a:cubicBezTo>
                    <a:pt x="0" y="4044"/>
                    <a:pt x="1615" y="5377"/>
                    <a:pt x="2794" y="5483"/>
                  </a:cubicBezTo>
                  <a:cubicBezTo>
                    <a:pt x="1651" y="6296"/>
                    <a:pt x="802" y="7629"/>
                    <a:pt x="1556" y="8336"/>
                  </a:cubicBezTo>
                  <a:cubicBezTo>
                    <a:pt x="1674" y="8442"/>
                    <a:pt x="1828" y="8501"/>
                    <a:pt x="1993" y="8501"/>
                  </a:cubicBezTo>
                  <a:cubicBezTo>
                    <a:pt x="2960" y="8501"/>
                    <a:pt x="4610" y="7098"/>
                    <a:pt x="4610" y="7098"/>
                  </a:cubicBezTo>
                  <a:cubicBezTo>
                    <a:pt x="4610" y="7098"/>
                    <a:pt x="5412" y="9150"/>
                    <a:pt x="6414" y="9150"/>
                  </a:cubicBezTo>
                  <a:cubicBezTo>
                    <a:pt x="6497" y="9150"/>
                    <a:pt x="6591" y="9126"/>
                    <a:pt x="6673" y="9102"/>
                  </a:cubicBezTo>
                  <a:cubicBezTo>
                    <a:pt x="7782" y="8702"/>
                    <a:pt x="6414" y="6261"/>
                    <a:pt x="6414" y="6261"/>
                  </a:cubicBezTo>
                  <a:lnTo>
                    <a:pt x="6414" y="6261"/>
                  </a:lnTo>
                  <a:cubicBezTo>
                    <a:pt x="6414" y="6261"/>
                    <a:pt x="7652" y="6768"/>
                    <a:pt x="8631" y="6768"/>
                  </a:cubicBezTo>
                  <a:cubicBezTo>
                    <a:pt x="9102" y="6768"/>
                    <a:pt x="9527" y="6650"/>
                    <a:pt x="9704" y="6285"/>
                  </a:cubicBezTo>
                  <a:cubicBezTo>
                    <a:pt x="10258" y="5176"/>
                    <a:pt x="7063" y="4610"/>
                    <a:pt x="7063" y="4610"/>
                  </a:cubicBezTo>
                  <a:cubicBezTo>
                    <a:pt x="7063" y="4610"/>
                    <a:pt x="10081" y="3691"/>
                    <a:pt x="9350" y="2771"/>
                  </a:cubicBezTo>
                  <a:cubicBezTo>
                    <a:pt x="9193" y="2581"/>
                    <a:pt x="8962" y="2475"/>
                    <a:pt x="8717" y="2475"/>
                  </a:cubicBezTo>
                  <a:cubicBezTo>
                    <a:pt x="8704" y="2475"/>
                    <a:pt x="8691" y="2476"/>
                    <a:pt x="8678" y="2476"/>
                  </a:cubicBezTo>
                  <a:cubicBezTo>
                    <a:pt x="7782" y="2476"/>
                    <a:pt x="6567" y="3408"/>
                    <a:pt x="6567" y="3408"/>
                  </a:cubicBezTo>
                  <a:cubicBezTo>
                    <a:pt x="6567" y="3408"/>
                    <a:pt x="7063" y="342"/>
                    <a:pt x="5306" y="24"/>
                  </a:cubicBezTo>
                  <a:cubicBezTo>
                    <a:pt x="5235" y="12"/>
                    <a:pt x="5153" y="0"/>
                    <a:pt x="5070" y="0"/>
                  </a:cubicBez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328025" y="3043650"/>
              <a:ext cx="170400" cy="170625"/>
            </a:xfrm>
            <a:custGeom>
              <a:avLst/>
              <a:gdLst/>
              <a:ahLst/>
              <a:cxnLst/>
              <a:rect l="l" t="t" r="r" b="b"/>
              <a:pathLst>
                <a:path w="6816" h="6825" extrusionOk="0">
                  <a:moveTo>
                    <a:pt x="3777" y="0"/>
                  </a:moveTo>
                  <a:cubicBezTo>
                    <a:pt x="3074" y="0"/>
                    <a:pt x="2397" y="634"/>
                    <a:pt x="2170" y="1232"/>
                  </a:cubicBezTo>
                  <a:cubicBezTo>
                    <a:pt x="1961" y="1162"/>
                    <a:pt x="1740" y="1129"/>
                    <a:pt x="1526" y="1129"/>
                  </a:cubicBezTo>
                  <a:cubicBezTo>
                    <a:pt x="1089" y="1129"/>
                    <a:pt x="682" y="1266"/>
                    <a:pt x="460" y="1503"/>
                  </a:cubicBezTo>
                  <a:cubicBezTo>
                    <a:pt x="107" y="1904"/>
                    <a:pt x="1" y="2470"/>
                    <a:pt x="201" y="2977"/>
                  </a:cubicBezTo>
                  <a:cubicBezTo>
                    <a:pt x="354" y="3401"/>
                    <a:pt x="649" y="3767"/>
                    <a:pt x="1038" y="4015"/>
                  </a:cubicBezTo>
                  <a:cubicBezTo>
                    <a:pt x="755" y="4274"/>
                    <a:pt x="602" y="4639"/>
                    <a:pt x="614" y="5017"/>
                  </a:cubicBezTo>
                  <a:cubicBezTo>
                    <a:pt x="673" y="5630"/>
                    <a:pt x="1463" y="5984"/>
                    <a:pt x="1993" y="6042"/>
                  </a:cubicBezTo>
                  <a:cubicBezTo>
                    <a:pt x="2014" y="6045"/>
                    <a:pt x="2051" y="6046"/>
                    <a:pt x="2100" y="6046"/>
                  </a:cubicBezTo>
                  <a:cubicBezTo>
                    <a:pt x="2324" y="6046"/>
                    <a:pt x="2796" y="6010"/>
                    <a:pt x="3125" y="5807"/>
                  </a:cubicBezTo>
                  <a:cubicBezTo>
                    <a:pt x="3315" y="6401"/>
                    <a:pt x="3719" y="6824"/>
                    <a:pt x="4275" y="6824"/>
                  </a:cubicBezTo>
                  <a:cubicBezTo>
                    <a:pt x="4304" y="6824"/>
                    <a:pt x="4333" y="6823"/>
                    <a:pt x="4363" y="6821"/>
                  </a:cubicBezTo>
                  <a:cubicBezTo>
                    <a:pt x="4705" y="6785"/>
                    <a:pt x="5000" y="6561"/>
                    <a:pt x="5129" y="6231"/>
                  </a:cubicBezTo>
                  <a:cubicBezTo>
                    <a:pt x="5177" y="6090"/>
                    <a:pt x="5212" y="5948"/>
                    <a:pt x="5247" y="5807"/>
                  </a:cubicBezTo>
                  <a:cubicBezTo>
                    <a:pt x="5271" y="5712"/>
                    <a:pt x="5247" y="5441"/>
                    <a:pt x="5294" y="5370"/>
                  </a:cubicBezTo>
                  <a:cubicBezTo>
                    <a:pt x="5335" y="5314"/>
                    <a:pt x="5424" y="5300"/>
                    <a:pt x="5524" y="5300"/>
                  </a:cubicBezTo>
                  <a:cubicBezTo>
                    <a:pt x="5627" y="5300"/>
                    <a:pt x="5741" y="5315"/>
                    <a:pt x="5824" y="5315"/>
                  </a:cubicBezTo>
                  <a:cubicBezTo>
                    <a:pt x="5846" y="5315"/>
                    <a:pt x="5867" y="5314"/>
                    <a:pt x="5884" y="5311"/>
                  </a:cubicBezTo>
                  <a:cubicBezTo>
                    <a:pt x="6143" y="5276"/>
                    <a:pt x="6367" y="5123"/>
                    <a:pt x="6497" y="4911"/>
                  </a:cubicBezTo>
                  <a:cubicBezTo>
                    <a:pt x="6815" y="4368"/>
                    <a:pt x="6426" y="3673"/>
                    <a:pt x="5955" y="3378"/>
                  </a:cubicBezTo>
                  <a:cubicBezTo>
                    <a:pt x="6249" y="3225"/>
                    <a:pt x="6568" y="3060"/>
                    <a:pt x="6662" y="2729"/>
                  </a:cubicBezTo>
                  <a:cubicBezTo>
                    <a:pt x="6756" y="2387"/>
                    <a:pt x="6532" y="2010"/>
                    <a:pt x="6226" y="1845"/>
                  </a:cubicBezTo>
                  <a:cubicBezTo>
                    <a:pt x="6006" y="1751"/>
                    <a:pt x="5775" y="1704"/>
                    <a:pt x="5541" y="1704"/>
                  </a:cubicBezTo>
                  <a:cubicBezTo>
                    <a:pt x="5424" y="1704"/>
                    <a:pt x="5306" y="1715"/>
                    <a:pt x="5188" y="1739"/>
                  </a:cubicBezTo>
                  <a:cubicBezTo>
                    <a:pt x="5129" y="1385"/>
                    <a:pt x="5011" y="1043"/>
                    <a:pt x="4858" y="725"/>
                  </a:cubicBezTo>
                  <a:cubicBezTo>
                    <a:pt x="4705" y="407"/>
                    <a:pt x="4422" y="159"/>
                    <a:pt x="4080" y="41"/>
                  </a:cubicBezTo>
                  <a:cubicBezTo>
                    <a:pt x="3979" y="13"/>
                    <a:pt x="3878" y="0"/>
                    <a:pt x="3777"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405250" y="3057650"/>
              <a:ext cx="30400" cy="72225"/>
            </a:xfrm>
            <a:custGeom>
              <a:avLst/>
              <a:gdLst/>
              <a:ahLst/>
              <a:cxnLst/>
              <a:rect l="l" t="t" r="r" b="b"/>
              <a:pathLst>
                <a:path w="1216" h="2889" extrusionOk="0">
                  <a:moveTo>
                    <a:pt x="684" y="0"/>
                  </a:moveTo>
                  <a:lnTo>
                    <a:pt x="684" y="0"/>
                  </a:lnTo>
                  <a:cubicBezTo>
                    <a:pt x="1" y="837"/>
                    <a:pt x="578" y="2889"/>
                    <a:pt x="578" y="2889"/>
                  </a:cubicBezTo>
                  <a:cubicBezTo>
                    <a:pt x="578" y="2889"/>
                    <a:pt x="1215" y="825"/>
                    <a:pt x="68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2"/>
            <p:cNvSpPr/>
            <p:nvPr/>
          </p:nvSpPr>
          <p:spPr>
            <a:xfrm>
              <a:off x="1359575" y="3102250"/>
              <a:ext cx="58975" cy="31750"/>
            </a:xfrm>
            <a:custGeom>
              <a:avLst/>
              <a:gdLst/>
              <a:ahLst/>
              <a:cxnLst/>
              <a:rect l="l" t="t" r="r" b="b"/>
              <a:pathLst>
                <a:path w="2359" h="1270" extrusionOk="0">
                  <a:moveTo>
                    <a:pt x="222" y="1"/>
                  </a:moveTo>
                  <a:cubicBezTo>
                    <a:pt x="148" y="1"/>
                    <a:pt x="74" y="7"/>
                    <a:pt x="0" y="20"/>
                  </a:cubicBezTo>
                  <a:cubicBezTo>
                    <a:pt x="566" y="763"/>
                    <a:pt x="2358" y="1270"/>
                    <a:pt x="2358" y="1270"/>
                  </a:cubicBezTo>
                  <a:cubicBezTo>
                    <a:pt x="2358" y="1270"/>
                    <a:pt x="1296" y="1"/>
                    <a:pt x="22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2"/>
            <p:cNvSpPr/>
            <p:nvPr/>
          </p:nvSpPr>
          <p:spPr>
            <a:xfrm>
              <a:off x="1418225" y="3104900"/>
              <a:ext cx="53075" cy="27050"/>
            </a:xfrm>
            <a:custGeom>
              <a:avLst/>
              <a:gdLst/>
              <a:ahLst/>
              <a:cxnLst/>
              <a:rect l="l" t="t" r="r" b="b"/>
              <a:pathLst>
                <a:path w="2123" h="1082" extrusionOk="0">
                  <a:moveTo>
                    <a:pt x="1938" y="1"/>
                  </a:moveTo>
                  <a:cubicBezTo>
                    <a:pt x="1101" y="1"/>
                    <a:pt x="0" y="1081"/>
                    <a:pt x="0" y="1081"/>
                  </a:cubicBezTo>
                  <a:cubicBezTo>
                    <a:pt x="0" y="1081"/>
                    <a:pt x="1899" y="421"/>
                    <a:pt x="2123" y="20"/>
                  </a:cubicBezTo>
                  <a:cubicBezTo>
                    <a:pt x="2063" y="7"/>
                    <a:pt x="2001" y="1"/>
                    <a:pt x="193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2"/>
            <p:cNvSpPr/>
            <p:nvPr/>
          </p:nvSpPr>
          <p:spPr>
            <a:xfrm>
              <a:off x="1370175" y="3131925"/>
              <a:ext cx="48075" cy="35975"/>
            </a:xfrm>
            <a:custGeom>
              <a:avLst/>
              <a:gdLst/>
              <a:ahLst/>
              <a:cxnLst/>
              <a:rect l="l" t="t" r="r" b="b"/>
              <a:pathLst>
                <a:path w="1923" h="1439" extrusionOk="0">
                  <a:moveTo>
                    <a:pt x="1922" y="0"/>
                  </a:moveTo>
                  <a:cubicBezTo>
                    <a:pt x="1922" y="0"/>
                    <a:pt x="425" y="613"/>
                    <a:pt x="1" y="1439"/>
                  </a:cubicBezTo>
                  <a:cubicBezTo>
                    <a:pt x="979" y="1250"/>
                    <a:pt x="1922" y="0"/>
                    <a:pt x="192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a:off x="1413500" y="3131925"/>
              <a:ext cx="24200" cy="60725"/>
            </a:xfrm>
            <a:custGeom>
              <a:avLst/>
              <a:gdLst/>
              <a:ahLst/>
              <a:cxnLst/>
              <a:rect l="l" t="t" r="r" b="b"/>
              <a:pathLst>
                <a:path w="968" h="2429" extrusionOk="0">
                  <a:moveTo>
                    <a:pt x="189" y="0"/>
                  </a:moveTo>
                  <a:cubicBezTo>
                    <a:pt x="189" y="0"/>
                    <a:pt x="1" y="1981"/>
                    <a:pt x="802" y="2429"/>
                  </a:cubicBezTo>
                  <a:cubicBezTo>
                    <a:pt x="968" y="1934"/>
                    <a:pt x="189" y="0"/>
                    <a:pt x="18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2"/>
            <p:cNvSpPr/>
            <p:nvPr/>
          </p:nvSpPr>
          <p:spPr>
            <a:xfrm>
              <a:off x="1417350" y="3131625"/>
              <a:ext cx="58975" cy="19675"/>
            </a:xfrm>
            <a:custGeom>
              <a:avLst/>
              <a:gdLst/>
              <a:ahLst/>
              <a:cxnLst/>
              <a:rect l="l" t="t" r="r" b="b"/>
              <a:pathLst>
                <a:path w="2359" h="787" extrusionOk="0">
                  <a:moveTo>
                    <a:pt x="0" y="0"/>
                  </a:moveTo>
                  <a:lnTo>
                    <a:pt x="0" y="0"/>
                  </a:lnTo>
                  <a:cubicBezTo>
                    <a:pt x="0" y="0"/>
                    <a:pt x="1562" y="786"/>
                    <a:pt x="2209" y="786"/>
                  </a:cubicBezTo>
                  <a:cubicBezTo>
                    <a:pt x="2267" y="786"/>
                    <a:pt x="2317" y="780"/>
                    <a:pt x="2358" y="767"/>
                  </a:cubicBezTo>
                  <a:cubicBezTo>
                    <a:pt x="1615" y="165"/>
                    <a:pt x="0" y="0"/>
                    <a:pt x="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1394700" y="3113025"/>
              <a:ext cx="44775" cy="37850"/>
            </a:xfrm>
            <a:custGeom>
              <a:avLst/>
              <a:gdLst/>
              <a:ahLst/>
              <a:cxnLst/>
              <a:rect l="l" t="t" r="r" b="b"/>
              <a:pathLst>
                <a:path w="1791" h="1514" extrusionOk="0">
                  <a:moveTo>
                    <a:pt x="943" y="1"/>
                  </a:moveTo>
                  <a:cubicBezTo>
                    <a:pt x="403" y="1"/>
                    <a:pt x="1" y="583"/>
                    <a:pt x="269" y="1110"/>
                  </a:cubicBezTo>
                  <a:cubicBezTo>
                    <a:pt x="411" y="1382"/>
                    <a:pt x="673" y="1513"/>
                    <a:pt x="935" y="1513"/>
                  </a:cubicBezTo>
                  <a:cubicBezTo>
                    <a:pt x="1241" y="1513"/>
                    <a:pt x="1546" y="1335"/>
                    <a:pt x="1661" y="992"/>
                  </a:cubicBezTo>
                  <a:cubicBezTo>
                    <a:pt x="1790" y="591"/>
                    <a:pt x="1566" y="167"/>
                    <a:pt x="1177" y="37"/>
                  </a:cubicBezTo>
                  <a:cubicBezTo>
                    <a:pt x="1097" y="12"/>
                    <a:pt x="1019"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2"/>
            <p:cNvSpPr/>
            <p:nvPr/>
          </p:nvSpPr>
          <p:spPr>
            <a:xfrm>
              <a:off x="1934925" y="3460575"/>
              <a:ext cx="48950" cy="84025"/>
            </a:xfrm>
            <a:custGeom>
              <a:avLst/>
              <a:gdLst/>
              <a:ahLst/>
              <a:cxnLst/>
              <a:rect l="l" t="t" r="r" b="b"/>
              <a:pathLst>
                <a:path w="1958" h="3361" extrusionOk="0">
                  <a:moveTo>
                    <a:pt x="720" y="0"/>
                  </a:moveTo>
                  <a:lnTo>
                    <a:pt x="1" y="3349"/>
                  </a:lnTo>
                  <a:lnTo>
                    <a:pt x="1" y="3361"/>
                  </a:lnTo>
                  <a:lnTo>
                    <a:pt x="24" y="3337"/>
                  </a:lnTo>
                  <a:lnTo>
                    <a:pt x="1958" y="531"/>
                  </a:lnTo>
                  <a:lnTo>
                    <a:pt x="1958" y="531"/>
                  </a:lnTo>
                  <a:lnTo>
                    <a:pt x="1946" y="543"/>
                  </a:lnTo>
                  <a:cubicBezTo>
                    <a:pt x="1675" y="342"/>
                    <a:pt x="1380" y="201"/>
                    <a:pt x="1062" y="95"/>
                  </a:cubicBezTo>
                  <a:cubicBezTo>
                    <a:pt x="956" y="59"/>
                    <a:pt x="838" y="24"/>
                    <a:pt x="720"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2"/>
            <p:cNvSpPr/>
            <p:nvPr/>
          </p:nvSpPr>
          <p:spPr>
            <a:xfrm>
              <a:off x="1891600" y="3458800"/>
              <a:ext cx="43650" cy="85800"/>
            </a:xfrm>
            <a:custGeom>
              <a:avLst/>
              <a:gdLst/>
              <a:ahLst/>
              <a:cxnLst/>
              <a:rect l="l" t="t" r="r" b="b"/>
              <a:pathLst>
                <a:path w="1746" h="3432" extrusionOk="0">
                  <a:moveTo>
                    <a:pt x="1486" y="1"/>
                  </a:moveTo>
                  <a:cubicBezTo>
                    <a:pt x="967" y="48"/>
                    <a:pt x="449" y="213"/>
                    <a:pt x="1" y="484"/>
                  </a:cubicBezTo>
                  <a:lnTo>
                    <a:pt x="1746" y="3432"/>
                  </a:lnTo>
                  <a:lnTo>
                    <a:pt x="1486" y="1"/>
                  </a:ln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1852100" y="3493000"/>
              <a:ext cx="83150" cy="51600"/>
            </a:xfrm>
            <a:custGeom>
              <a:avLst/>
              <a:gdLst/>
              <a:ahLst/>
              <a:cxnLst/>
              <a:rect l="l" t="t" r="r" b="b"/>
              <a:pathLst>
                <a:path w="3326" h="2064" extrusionOk="0">
                  <a:moveTo>
                    <a:pt x="578" y="0"/>
                  </a:moveTo>
                  <a:cubicBezTo>
                    <a:pt x="354" y="307"/>
                    <a:pt x="178" y="649"/>
                    <a:pt x="60" y="1014"/>
                  </a:cubicBezTo>
                  <a:cubicBezTo>
                    <a:pt x="36" y="1085"/>
                    <a:pt x="13" y="1144"/>
                    <a:pt x="1" y="1215"/>
                  </a:cubicBezTo>
                  <a:lnTo>
                    <a:pt x="3308" y="2059"/>
                  </a:lnTo>
                  <a:lnTo>
                    <a:pt x="3308" y="2059"/>
                  </a:lnTo>
                  <a:lnTo>
                    <a:pt x="578" y="0"/>
                  </a:lnTo>
                  <a:close/>
                  <a:moveTo>
                    <a:pt x="3308" y="2059"/>
                  </a:moveTo>
                  <a:lnTo>
                    <a:pt x="3314" y="2064"/>
                  </a:lnTo>
                  <a:lnTo>
                    <a:pt x="3326" y="2064"/>
                  </a:lnTo>
                  <a:lnTo>
                    <a:pt x="3308" y="2059"/>
                  </a:ln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1934925" y="3490625"/>
              <a:ext cx="83450" cy="53675"/>
            </a:xfrm>
            <a:custGeom>
              <a:avLst/>
              <a:gdLst/>
              <a:ahLst/>
              <a:cxnLst/>
              <a:rect l="l" t="t" r="r" b="b"/>
              <a:pathLst>
                <a:path w="3338" h="2147" extrusionOk="0">
                  <a:moveTo>
                    <a:pt x="2677" y="1"/>
                  </a:moveTo>
                  <a:lnTo>
                    <a:pt x="83" y="2076"/>
                  </a:lnTo>
                  <a:lnTo>
                    <a:pt x="72" y="2088"/>
                  </a:lnTo>
                  <a:lnTo>
                    <a:pt x="60" y="2100"/>
                  </a:lnTo>
                  <a:lnTo>
                    <a:pt x="1" y="2147"/>
                  </a:lnTo>
                  <a:lnTo>
                    <a:pt x="60" y="2135"/>
                  </a:lnTo>
                  <a:lnTo>
                    <a:pt x="142" y="2135"/>
                  </a:lnTo>
                  <a:lnTo>
                    <a:pt x="248" y="2100"/>
                  </a:lnTo>
                  <a:lnTo>
                    <a:pt x="3337" y="1357"/>
                  </a:lnTo>
                  <a:lnTo>
                    <a:pt x="3326" y="1345"/>
                  </a:lnTo>
                  <a:cubicBezTo>
                    <a:pt x="3220" y="850"/>
                    <a:pt x="2996" y="402"/>
                    <a:pt x="2677"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2"/>
            <p:cNvSpPr/>
            <p:nvPr/>
          </p:nvSpPr>
          <p:spPr>
            <a:xfrm>
              <a:off x="1936700" y="3542800"/>
              <a:ext cx="84025" cy="47775"/>
            </a:xfrm>
            <a:custGeom>
              <a:avLst/>
              <a:gdLst/>
              <a:ahLst/>
              <a:cxnLst/>
              <a:rect l="l" t="t" r="r" b="b"/>
              <a:pathLst>
                <a:path w="3361" h="1911" extrusionOk="0">
                  <a:moveTo>
                    <a:pt x="1" y="1"/>
                  </a:moveTo>
                  <a:lnTo>
                    <a:pt x="12" y="13"/>
                  </a:lnTo>
                  <a:lnTo>
                    <a:pt x="71" y="48"/>
                  </a:lnTo>
                  <a:lnTo>
                    <a:pt x="2842" y="1911"/>
                  </a:lnTo>
                  <a:cubicBezTo>
                    <a:pt x="2995" y="1663"/>
                    <a:pt x="3113" y="1404"/>
                    <a:pt x="3196" y="1133"/>
                  </a:cubicBezTo>
                  <a:cubicBezTo>
                    <a:pt x="3290" y="885"/>
                    <a:pt x="3337" y="614"/>
                    <a:pt x="3361" y="343"/>
                  </a:cubicBezTo>
                  <a:lnTo>
                    <a:pt x="177" y="13"/>
                  </a:lnTo>
                  <a:lnTo>
                    <a:pt x="24" y="1"/>
                  </a:ln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2"/>
            <p:cNvSpPr/>
            <p:nvPr/>
          </p:nvSpPr>
          <p:spPr>
            <a:xfrm>
              <a:off x="1937000" y="3542800"/>
              <a:ext cx="50725" cy="85500"/>
            </a:xfrm>
            <a:custGeom>
              <a:avLst/>
              <a:gdLst/>
              <a:ahLst/>
              <a:cxnLst/>
              <a:rect l="l" t="t" r="r" b="b"/>
              <a:pathLst>
                <a:path w="2029" h="3420" extrusionOk="0">
                  <a:moveTo>
                    <a:pt x="0" y="1"/>
                  </a:moveTo>
                  <a:lnTo>
                    <a:pt x="0" y="24"/>
                  </a:lnTo>
                  <a:lnTo>
                    <a:pt x="0" y="60"/>
                  </a:lnTo>
                  <a:lnTo>
                    <a:pt x="672" y="3420"/>
                  </a:lnTo>
                  <a:cubicBezTo>
                    <a:pt x="1156" y="3314"/>
                    <a:pt x="1616" y="3102"/>
                    <a:pt x="2016" y="2795"/>
                  </a:cubicBezTo>
                  <a:lnTo>
                    <a:pt x="2028" y="2795"/>
                  </a:lnTo>
                  <a:lnTo>
                    <a:pt x="36" y="48"/>
                  </a:lnTo>
                  <a:lnTo>
                    <a:pt x="12" y="13"/>
                  </a:lnTo>
                  <a:lnTo>
                    <a:pt x="0" y="1"/>
                  </a:ln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a:off x="1876875" y="3543100"/>
              <a:ext cx="59550" cy="85500"/>
            </a:xfrm>
            <a:custGeom>
              <a:avLst/>
              <a:gdLst/>
              <a:ahLst/>
              <a:cxnLst/>
              <a:rect l="l" t="t" r="r" b="b"/>
              <a:pathLst>
                <a:path w="2382" h="3420" extrusionOk="0">
                  <a:moveTo>
                    <a:pt x="2382" y="1"/>
                  </a:moveTo>
                  <a:lnTo>
                    <a:pt x="2335" y="48"/>
                  </a:lnTo>
                  <a:lnTo>
                    <a:pt x="2323" y="60"/>
                  </a:lnTo>
                  <a:lnTo>
                    <a:pt x="0" y="2594"/>
                  </a:lnTo>
                  <a:cubicBezTo>
                    <a:pt x="366" y="2925"/>
                    <a:pt x="802" y="3172"/>
                    <a:pt x="1262" y="3325"/>
                  </a:cubicBezTo>
                  <a:cubicBezTo>
                    <a:pt x="1375" y="3360"/>
                    <a:pt x="1489" y="3394"/>
                    <a:pt x="1592" y="3417"/>
                  </a:cubicBezTo>
                  <a:lnTo>
                    <a:pt x="1592" y="3417"/>
                  </a:lnTo>
                  <a:lnTo>
                    <a:pt x="2370" y="60"/>
                  </a:lnTo>
                  <a:lnTo>
                    <a:pt x="2370" y="24"/>
                  </a:lnTo>
                  <a:lnTo>
                    <a:pt x="2382" y="1"/>
                  </a:lnTo>
                  <a:close/>
                  <a:moveTo>
                    <a:pt x="1592" y="3417"/>
                  </a:moveTo>
                  <a:lnTo>
                    <a:pt x="1592" y="3420"/>
                  </a:lnTo>
                  <a:lnTo>
                    <a:pt x="1604" y="3420"/>
                  </a:lnTo>
                  <a:cubicBezTo>
                    <a:pt x="1600" y="3419"/>
                    <a:pt x="1596" y="3418"/>
                    <a:pt x="1592" y="3417"/>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1848875" y="3542225"/>
              <a:ext cx="86075" cy="50425"/>
            </a:xfrm>
            <a:custGeom>
              <a:avLst/>
              <a:gdLst/>
              <a:ahLst/>
              <a:cxnLst/>
              <a:rect l="l" t="t" r="r" b="b"/>
              <a:pathLst>
                <a:path w="3443" h="2017" extrusionOk="0">
                  <a:moveTo>
                    <a:pt x="12" y="0"/>
                  </a:moveTo>
                  <a:cubicBezTo>
                    <a:pt x="0" y="719"/>
                    <a:pt x="200" y="1427"/>
                    <a:pt x="601" y="2016"/>
                  </a:cubicBezTo>
                  <a:lnTo>
                    <a:pt x="3443" y="95"/>
                  </a:lnTo>
                  <a:lnTo>
                    <a:pt x="3431" y="95"/>
                  </a:lnTo>
                  <a:lnTo>
                    <a:pt x="12" y="0"/>
                  </a:ln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2"/>
            <p:cNvSpPr/>
            <p:nvPr/>
          </p:nvSpPr>
          <p:spPr>
            <a:xfrm>
              <a:off x="1907525" y="3521575"/>
              <a:ext cx="51900" cy="39525"/>
            </a:xfrm>
            <a:custGeom>
              <a:avLst/>
              <a:gdLst/>
              <a:ahLst/>
              <a:cxnLst/>
              <a:rect l="l" t="t" r="r" b="b"/>
              <a:pathLst>
                <a:path w="2076" h="1581" extrusionOk="0">
                  <a:moveTo>
                    <a:pt x="1297" y="36"/>
                  </a:moveTo>
                  <a:lnTo>
                    <a:pt x="1295" y="48"/>
                  </a:lnTo>
                  <a:lnTo>
                    <a:pt x="1297" y="48"/>
                  </a:lnTo>
                  <a:lnTo>
                    <a:pt x="1297" y="36"/>
                  </a:lnTo>
                  <a:close/>
                  <a:moveTo>
                    <a:pt x="1156" y="48"/>
                  </a:moveTo>
                  <a:cubicBezTo>
                    <a:pt x="1191" y="107"/>
                    <a:pt x="1215" y="178"/>
                    <a:pt x="1250" y="248"/>
                  </a:cubicBezTo>
                  <a:lnTo>
                    <a:pt x="1295" y="48"/>
                  </a:lnTo>
                  <a:close/>
                  <a:moveTo>
                    <a:pt x="1745" y="1"/>
                  </a:moveTo>
                  <a:lnTo>
                    <a:pt x="1380" y="531"/>
                  </a:lnTo>
                  <a:cubicBezTo>
                    <a:pt x="1403" y="567"/>
                    <a:pt x="1415" y="614"/>
                    <a:pt x="1439" y="661"/>
                  </a:cubicBezTo>
                  <a:lnTo>
                    <a:pt x="2064" y="154"/>
                  </a:lnTo>
                  <a:lnTo>
                    <a:pt x="1745" y="1"/>
                  </a:lnTo>
                  <a:close/>
                  <a:moveTo>
                    <a:pt x="1097" y="814"/>
                  </a:moveTo>
                  <a:cubicBezTo>
                    <a:pt x="1097" y="819"/>
                    <a:pt x="1097" y="823"/>
                    <a:pt x="1098" y="827"/>
                  </a:cubicBezTo>
                  <a:lnTo>
                    <a:pt x="1098" y="827"/>
                  </a:lnTo>
                  <a:lnTo>
                    <a:pt x="1097" y="814"/>
                  </a:lnTo>
                  <a:close/>
                  <a:moveTo>
                    <a:pt x="1098" y="827"/>
                  </a:moveTo>
                  <a:lnTo>
                    <a:pt x="1109" y="932"/>
                  </a:lnTo>
                  <a:lnTo>
                    <a:pt x="1120" y="873"/>
                  </a:lnTo>
                  <a:cubicBezTo>
                    <a:pt x="1111" y="854"/>
                    <a:pt x="1101" y="843"/>
                    <a:pt x="1098" y="827"/>
                  </a:cubicBezTo>
                  <a:close/>
                  <a:moveTo>
                    <a:pt x="1993" y="720"/>
                  </a:moveTo>
                  <a:lnTo>
                    <a:pt x="1521" y="838"/>
                  </a:lnTo>
                  <a:lnTo>
                    <a:pt x="1545" y="897"/>
                  </a:lnTo>
                  <a:lnTo>
                    <a:pt x="2075" y="956"/>
                  </a:lnTo>
                  <a:lnTo>
                    <a:pt x="1993" y="720"/>
                  </a:lnTo>
                  <a:close/>
                  <a:moveTo>
                    <a:pt x="1698" y="1204"/>
                  </a:moveTo>
                  <a:lnTo>
                    <a:pt x="1698" y="1204"/>
                  </a:lnTo>
                  <a:cubicBezTo>
                    <a:pt x="1722" y="1251"/>
                    <a:pt x="1733" y="1298"/>
                    <a:pt x="1757" y="1345"/>
                  </a:cubicBezTo>
                  <a:lnTo>
                    <a:pt x="1851" y="1310"/>
                  </a:lnTo>
                  <a:lnTo>
                    <a:pt x="1698" y="1204"/>
                  </a:lnTo>
                  <a:close/>
                  <a:moveTo>
                    <a:pt x="602" y="83"/>
                  </a:moveTo>
                  <a:lnTo>
                    <a:pt x="413" y="225"/>
                  </a:lnTo>
                  <a:lnTo>
                    <a:pt x="24" y="119"/>
                  </a:lnTo>
                  <a:lnTo>
                    <a:pt x="1089" y="926"/>
                  </a:lnTo>
                  <a:lnTo>
                    <a:pt x="1089" y="926"/>
                  </a:lnTo>
                  <a:lnTo>
                    <a:pt x="1073" y="938"/>
                  </a:lnTo>
                  <a:lnTo>
                    <a:pt x="1073" y="938"/>
                  </a:lnTo>
                  <a:lnTo>
                    <a:pt x="260" y="720"/>
                  </a:lnTo>
                  <a:lnTo>
                    <a:pt x="130" y="838"/>
                  </a:lnTo>
                  <a:lnTo>
                    <a:pt x="0" y="909"/>
                  </a:lnTo>
                  <a:lnTo>
                    <a:pt x="1065" y="943"/>
                  </a:lnTo>
                  <a:lnTo>
                    <a:pt x="1065" y="943"/>
                  </a:lnTo>
                  <a:lnTo>
                    <a:pt x="460" y="1369"/>
                  </a:lnTo>
                  <a:lnTo>
                    <a:pt x="554" y="1463"/>
                  </a:lnTo>
                  <a:lnTo>
                    <a:pt x="531" y="1557"/>
                  </a:lnTo>
                  <a:lnTo>
                    <a:pt x="1086" y="944"/>
                  </a:lnTo>
                  <a:lnTo>
                    <a:pt x="1086" y="944"/>
                  </a:lnTo>
                  <a:lnTo>
                    <a:pt x="1097" y="944"/>
                  </a:lnTo>
                  <a:lnTo>
                    <a:pt x="1088" y="942"/>
                  </a:lnTo>
                  <a:lnTo>
                    <a:pt x="1088" y="942"/>
                  </a:lnTo>
                  <a:lnTo>
                    <a:pt x="1097" y="932"/>
                  </a:lnTo>
                  <a:lnTo>
                    <a:pt x="1097" y="921"/>
                  </a:lnTo>
                  <a:lnTo>
                    <a:pt x="1092" y="924"/>
                  </a:lnTo>
                  <a:lnTo>
                    <a:pt x="1092" y="924"/>
                  </a:lnTo>
                  <a:lnTo>
                    <a:pt x="602" y="83"/>
                  </a:lnTo>
                  <a:close/>
                  <a:moveTo>
                    <a:pt x="1144" y="921"/>
                  </a:moveTo>
                  <a:lnTo>
                    <a:pt x="1002" y="1581"/>
                  </a:lnTo>
                  <a:lnTo>
                    <a:pt x="1002" y="1581"/>
                  </a:lnTo>
                  <a:lnTo>
                    <a:pt x="1297" y="1475"/>
                  </a:lnTo>
                  <a:lnTo>
                    <a:pt x="1215" y="1038"/>
                  </a:lnTo>
                  <a:cubicBezTo>
                    <a:pt x="1191" y="1003"/>
                    <a:pt x="1168" y="968"/>
                    <a:pt x="1156" y="921"/>
                  </a:cubicBezTo>
                  <a:close/>
                </a:path>
              </a:pathLst>
            </a:custGeom>
            <a:solidFill>
              <a:srgbClr val="1C0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2"/>
            <p:cNvSpPr/>
            <p:nvPr/>
          </p:nvSpPr>
          <p:spPr>
            <a:xfrm>
              <a:off x="1933450" y="3522175"/>
              <a:ext cx="18300" cy="36275"/>
            </a:xfrm>
            <a:custGeom>
              <a:avLst/>
              <a:gdLst/>
              <a:ahLst/>
              <a:cxnLst/>
              <a:rect l="l" t="t" r="r" b="b"/>
              <a:pathLst>
                <a:path w="732" h="1451" extrusionOk="0">
                  <a:moveTo>
                    <a:pt x="119" y="0"/>
                  </a:moveTo>
                  <a:lnTo>
                    <a:pt x="119" y="12"/>
                  </a:lnTo>
                  <a:lnTo>
                    <a:pt x="1" y="12"/>
                  </a:lnTo>
                  <a:lnTo>
                    <a:pt x="60" y="767"/>
                  </a:lnTo>
                  <a:cubicBezTo>
                    <a:pt x="60" y="790"/>
                    <a:pt x="72" y="802"/>
                    <a:pt x="83" y="826"/>
                  </a:cubicBezTo>
                  <a:lnTo>
                    <a:pt x="213" y="213"/>
                  </a:lnTo>
                  <a:cubicBezTo>
                    <a:pt x="178" y="142"/>
                    <a:pt x="154" y="71"/>
                    <a:pt x="119" y="0"/>
                  </a:cubicBezTo>
                  <a:close/>
                  <a:moveTo>
                    <a:pt x="131" y="826"/>
                  </a:moveTo>
                  <a:lnTo>
                    <a:pt x="142" y="838"/>
                  </a:lnTo>
                  <a:lnTo>
                    <a:pt x="136" y="826"/>
                  </a:lnTo>
                  <a:close/>
                  <a:moveTo>
                    <a:pt x="343" y="496"/>
                  </a:moveTo>
                  <a:lnTo>
                    <a:pt x="95" y="849"/>
                  </a:lnTo>
                  <a:lnTo>
                    <a:pt x="95" y="849"/>
                  </a:lnTo>
                  <a:lnTo>
                    <a:pt x="131" y="814"/>
                  </a:lnTo>
                  <a:lnTo>
                    <a:pt x="119" y="849"/>
                  </a:lnTo>
                  <a:lnTo>
                    <a:pt x="131" y="838"/>
                  </a:lnTo>
                  <a:lnTo>
                    <a:pt x="131" y="814"/>
                  </a:lnTo>
                  <a:lnTo>
                    <a:pt x="136" y="826"/>
                  </a:lnTo>
                  <a:lnTo>
                    <a:pt x="154" y="826"/>
                  </a:lnTo>
                  <a:lnTo>
                    <a:pt x="402" y="625"/>
                  </a:lnTo>
                  <a:cubicBezTo>
                    <a:pt x="378" y="590"/>
                    <a:pt x="366" y="543"/>
                    <a:pt x="343" y="496"/>
                  </a:cubicBezTo>
                  <a:close/>
                  <a:moveTo>
                    <a:pt x="484" y="790"/>
                  </a:moveTo>
                  <a:lnTo>
                    <a:pt x="307" y="838"/>
                  </a:lnTo>
                  <a:lnTo>
                    <a:pt x="508" y="849"/>
                  </a:lnTo>
                  <a:lnTo>
                    <a:pt x="484" y="790"/>
                  </a:lnTo>
                  <a:close/>
                  <a:moveTo>
                    <a:pt x="142" y="873"/>
                  </a:moveTo>
                  <a:lnTo>
                    <a:pt x="142" y="885"/>
                  </a:lnTo>
                  <a:lnTo>
                    <a:pt x="119" y="885"/>
                  </a:lnTo>
                  <a:lnTo>
                    <a:pt x="119" y="897"/>
                  </a:lnTo>
                  <a:cubicBezTo>
                    <a:pt x="131" y="932"/>
                    <a:pt x="154" y="967"/>
                    <a:pt x="166" y="1014"/>
                  </a:cubicBezTo>
                  <a:lnTo>
                    <a:pt x="142" y="873"/>
                  </a:lnTo>
                  <a:close/>
                  <a:moveTo>
                    <a:pt x="166" y="861"/>
                  </a:moveTo>
                  <a:lnTo>
                    <a:pt x="590" y="1451"/>
                  </a:lnTo>
                  <a:lnTo>
                    <a:pt x="567" y="1368"/>
                  </a:lnTo>
                  <a:lnTo>
                    <a:pt x="732" y="1309"/>
                  </a:lnTo>
                  <a:cubicBezTo>
                    <a:pt x="708" y="1262"/>
                    <a:pt x="685" y="1215"/>
                    <a:pt x="661" y="1168"/>
                  </a:cubicBezTo>
                  <a:lnTo>
                    <a:pt x="201" y="861"/>
                  </a:lnTo>
                  <a:close/>
                </a:path>
              </a:pathLst>
            </a:custGeom>
            <a:solidFill>
              <a:srgbClr val="D71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2"/>
            <p:cNvSpPr/>
            <p:nvPr/>
          </p:nvSpPr>
          <p:spPr>
            <a:xfrm>
              <a:off x="1935225" y="3476775"/>
              <a:ext cx="30100" cy="67525"/>
            </a:xfrm>
            <a:custGeom>
              <a:avLst/>
              <a:gdLst/>
              <a:ahLst/>
              <a:cxnLst/>
              <a:rect l="l" t="t" r="r" b="b"/>
              <a:pathLst>
                <a:path w="1204" h="2701" extrusionOk="0">
                  <a:moveTo>
                    <a:pt x="1203" y="1"/>
                  </a:moveTo>
                  <a:lnTo>
                    <a:pt x="284" y="1816"/>
                  </a:lnTo>
                  <a:lnTo>
                    <a:pt x="189" y="1828"/>
                  </a:lnTo>
                  <a:lnTo>
                    <a:pt x="142" y="2040"/>
                  </a:lnTo>
                  <a:lnTo>
                    <a:pt x="12" y="2642"/>
                  </a:lnTo>
                  <a:lnTo>
                    <a:pt x="1" y="2701"/>
                  </a:lnTo>
                  <a:lnTo>
                    <a:pt x="12" y="2689"/>
                  </a:lnTo>
                  <a:lnTo>
                    <a:pt x="12" y="2677"/>
                  </a:lnTo>
                  <a:lnTo>
                    <a:pt x="24" y="2677"/>
                  </a:lnTo>
                  <a:lnTo>
                    <a:pt x="272" y="2312"/>
                  </a:lnTo>
                  <a:lnTo>
                    <a:pt x="637" y="1781"/>
                  </a:lnTo>
                  <a:lnTo>
                    <a:pt x="625" y="1781"/>
                  </a:lnTo>
                  <a:lnTo>
                    <a:pt x="1203" y="1"/>
                  </a:ln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2"/>
            <p:cNvSpPr/>
            <p:nvPr/>
          </p:nvSpPr>
          <p:spPr>
            <a:xfrm>
              <a:off x="1912825" y="3474425"/>
              <a:ext cx="22125" cy="70175"/>
            </a:xfrm>
            <a:custGeom>
              <a:avLst/>
              <a:gdLst/>
              <a:ahLst/>
              <a:cxnLst/>
              <a:rect l="l" t="t" r="r" b="b"/>
              <a:pathLst>
                <a:path w="885" h="2807" extrusionOk="0">
                  <a:moveTo>
                    <a:pt x="1" y="0"/>
                  </a:moveTo>
                  <a:lnTo>
                    <a:pt x="508" y="1852"/>
                  </a:lnTo>
                  <a:lnTo>
                    <a:pt x="390" y="1946"/>
                  </a:lnTo>
                  <a:lnTo>
                    <a:pt x="885" y="2807"/>
                  </a:lnTo>
                  <a:lnTo>
                    <a:pt x="885" y="2689"/>
                  </a:lnTo>
                  <a:lnTo>
                    <a:pt x="826" y="1934"/>
                  </a:lnTo>
                  <a:lnTo>
                    <a:pt x="767" y="1934"/>
                  </a:lnTo>
                  <a:lnTo>
                    <a:pt x="1" y="0"/>
                  </a:ln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2"/>
            <p:cNvSpPr/>
            <p:nvPr/>
          </p:nvSpPr>
          <p:spPr>
            <a:xfrm>
              <a:off x="1868900" y="3513325"/>
              <a:ext cx="66050" cy="31275"/>
            </a:xfrm>
            <a:custGeom>
              <a:avLst/>
              <a:gdLst/>
              <a:ahLst/>
              <a:cxnLst/>
              <a:rect l="l" t="t" r="r" b="b"/>
              <a:pathLst>
                <a:path w="2642" h="1251" extrusionOk="0">
                  <a:moveTo>
                    <a:pt x="1" y="1"/>
                  </a:moveTo>
                  <a:lnTo>
                    <a:pt x="1923" y="920"/>
                  </a:lnTo>
                  <a:lnTo>
                    <a:pt x="1805" y="1038"/>
                  </a:lnTo>
                  <a:lnTo>
                    <a:pt x="2642" y="1251"/>
                  </a:lnTo>
                  <a:lnTo>
                    <a:pt x="1569" y="437"/>
                  </a:lnTo>
                  <a:lnTo>
                    <a:pt x="1" y="1"/>
                  </a:ln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2"/>
            <p:cNvSpPr/>
            <p:nvPr/>
          </p:nvSpPr>
          <p:spPr>
            <a:xfrm>
              <a:off x="1936400" y="3511575"/>
              <a:ext cx="68125" cy="32725"/>
            </a:xfrm>
            <a:custGeom>
              <a:avLst/>
              <a:gdLst/>
              <a:ahLst/>
              <a:cxnLst/>
              <a:rect l="l" t="t" r="r" b="b"/>
              <a:pathLst>
                <a:path w="2725" h="1309" extrusionOk="0">
                  <a:moveTo>
                    <a:pt x="2713" y="0"/>
                  </a:moveTo>
                  <a:lnTo>
                    <a:pt x="2652" y="34"/>
                  </a:lnTo>
                  <a:lnTo>
                    <a:pt x="2652" y="34"/>
                  </a:lnTo>
                  <a:lnTo>
                    <a:pt x="2724" y="12"/>
                  </a:lnTo>
                  <a:lnTo>
                    <a:pt x="2713" y="0"/>
                  </a:lnTo>
                  <a:close/>
                  <a:moveTo>
                    <a:pt x="2652" y="34"/>
                  </a:moveTo>
                  <a:lnTo>
                    <a:pt x="944" y="566"/>
                  </a:lnTo>
                  <a:lnTo>
                    <a:pt x="920" y="554"/>
                  </a:lnTo>
                  <a:lnTo>
                    <a:pt x="284" y="1061"/>
                  </a:lnTo>
                  <a:lnTo>
                    <a:pt x="36" y="1250"/>
                  </a:lnTo>
                  <a:lnTo>
                    <a:pt x="189" y="1273"/>
                  </a:lnTo>
                  <a:lnTo>
                    <a:pt x="366" y="1226"/>
                  </a:lnTo>
                  <a:lnTo>
                    <a:pt x="838" y="1108"/>
                  </a:lnTo>
                  <a:lnTo>
                    <a:pt x="814" y="1073"/>
                  </a:lnTo>
                  <a:lnTo>
                    <a:pt x="2652" y="34"/>
                  </a:lnTo>
                  <a:close/>
                  <a:moveTo>
                    <a:pt x="36" y="1262"/>
                  </a:moveTo>
                  <a:lnTo>
                    <a:pt x="60" y="1297"/>
                  </a:lnTo>
                  <a:lnTo>
                    <a:pt x="83" y="1297"/>
                  </a:lnTo>
                  <a:lnTo>
                    <a:pt x="36" y="1262"/>
                  </a:lnTo>
                  <a:close/>
                  <a:moveTo>
                    <a:pt x="1" y="1273"/>
                  </a:moveTo>
                  <a:lnTo>
                    <a:pt x="1" y="1309"/>
                  </a:lnTo>
                  <a:lnTo>
                    <a:pt x="24" y="1309"/>
                  </a:lnTo>
                  <a:lnTo>
                    <a:pt x="24" y="1273"/>
                  </a:ln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2"/>
            <p:cNvSpPr/>
            <p:nvPr/>
          </p:nvSpPr>
          <p:spPr>
            <a:xfrm>
              <a:off x="1936700" y="3542800"/>
              <a:ext cx="66650" cy="23900"/>
            </a:xfrm>
            <a:custGeom>
              <a:avLst/>
              <a:gdLst/>
              <a:ahLst/>
              <a:cxnLst/>
              <a:rect l="l" t="t" r="r" b="b"/>
              <a:pathLst>
                <a:path w="2666" h="956" extrusionOk="0">
                  <a:moveTo>
                    <a:pt x="1" y="1"/>
                  </a:moveTo>
                  <a:lnTo>
                    <a:pt x="12" y="13"/>
                  </a:lnTo>
                  <a:lnTo>
                    <a:pt x="71" y="48"/>
                  </a:lnTo>
                  <a:lnTo>
                    <a:pt x="531" y="355"/>
                  </a:lnTo>
                  <a:lnTo>
                    <a:pt x="684" y="461"/>
                  </a:lnTo>
                  <a:lnTo>
                    <a:pt x="743" y="437"/>
                  </a:lnTo>
                  <a:lnTo>
                    <a:pt x="2665" y="956"/>
                  </a:lnTo>
                  <a:lnTo>
                    <a:pt x="2665" y="956"/>
                  </a:lnTo>
                  <a:lnTo>
                    <a:pt x="932" y="154"/>
                  </a:lnTo>
                  <a:lnTo>
                    <a:pt x="908" y="95"/>
                  </a:lnTo>
                  <a:lnTo>
                    <a:pt x="378" y="36"/>
                  </a:lnTo>
                  <a:lnTo>
                    <a:pt x="177" y="13"/>
                  </a:lnTo>
                  <a:lnTo>
                    <a:pt x="24" y="1"/>
                  </a:ln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2"/>
            <p:cNvSpPr/>
            <p:nvPr/>
          </p:nvSpPr>
          <p:spPr>
            <a:xfrm>
              <a:off x="1936700" y="3542800"/>
              <a:ext cx="24775" cy="61350"/>
            </a:xfrm>
            <a:custGeom>
              <a:avLst/>
              <a:gdLst/>
              <a:ahLst/>
              <a:cxnLst/>
              <a:rect l="l" t="t" r="r" b="b"/>
              <a:pathLst>
                <a:path w="991" h="2454" extrusionOk="0">
                  <a:moveTo>
                    <a:pt x="1" y="1"/>
                  </a:moveTo>
                  <a:lnTo>
                    <a:pt x="1" y="24"/>
                  </a:lnTo>
                  <a:lnTo>
                    <a:pt x="12" y="60"/>
                  </a:lnTo>
                  <a:lnTo>
                    <a:pt x="36" y="189"/>
                  </a:lnTo>
                  <a:lnTo>
                    <a:pt x="118" y="626"/>
                  </a:lnTo>
                  <a:lnTo>
                    <a:pt x="991" y="2453"/>
                  </a:lnTo>
                  <a:lnTo>
                    <a:pt x="460" y="637"/>
                  </a:lnTo>
                  <a:lnTo>
                    <a:pt x="36" y="48"/>
                  </a:lnTo>
                  <a:lnTo>
                    <a:pt x="12" y="13"/>
                  </a:lnTo>
                  <a:lnTo>
                    <a:pt x="1" y="1"/>
                  </a:ln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2"/>
            <p:cNvSpPr/>
            <p:nvPr/>
          </p:nvSpPr>
          <p:spPr>
            <a:xfrm>
              <a:off x="1904575" y="3542800"/>
              <a:ext cx="32150" cy="63100"/>
            </a:xfrm>
            <a:custGeom>
              <a:avLst/>
              <a:gdLst/>
              <a:ahLst/>
              <a:cxnLst/>
              <a:rect l="l" t="t" r="r" b="b"/>
              <a:pathLst>
                <a:path w="1286" h="2524" extrusionOk="0">
                  <a:moveTo>
                    <a:pt x="1274" y="1"/>
                  </a:moveTo>
                  <a:lnTo>
                    <a:pt x="1274" y="13"/>
                  </a:lnTo>
                  <a:lnTo>
                    <a:pt x="1274" y="13"/>
                  </a:lnTo>
                  <a:lnTo>
                    <a:pt x="1286" y="1"/>
                  </a:lnTo>
                  <a:close/>
                  <a:moveTo>
                    <a:pt x="1274" y="13"/>
                  </a:moveTo>
                  <a:lnTo>
                    <a:pt x="1250" y="36"/>
                  </a:lnTo>
                  <a:lnTo>
                    <a:pt x="1238" y="48"/>
                  </a:lnTo>
                  <a:lnTo>
                    <a:pt x="637" y="696"/>
                  </a:lnTo>
                  <a:cubicBezTo>
                    <a:pt x="507" y="1074"/>
                    <a:pt x="24" y="2465"/>
                    <a:pt x="0" y="2524"/>
                  </a:cubicBezTo>
                  <a:cubicBezTo>
                    <a:pt x="36" y="2453"/>
                    <a:pt x="1073" y="755"/>
                    <a:pt x="1073" y="755"/>
                  </a:cubicBezTo>
                  <a:lnTo>
                    <a:pt x="1120" y="732"/>
                  </a:lnTo>
                  <a:lnTo>
                    <a:pt x="1262" y="72"/>
                  </a:lnTo>
                  <a:lnTo>
                    <a:pt x="1262" y="60"/>
                  </a:lnTo>
                  <a:lnTo>
                    <a:pt x="1274" y="36"/>
                  </a:lnTo>
                  <a:lnTo>
                    <a:pt x="1274" y="13"/>
                  </a:ln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2"/>
            <p:cNvSpPr/>
            <p:nvPr/>
          </p:nvSpPr>
          <p:spPr>
            <a:xfrm>
              <a:off x="1904575" y="3605875"/>
              <a:ext cx="25" cy="25"/>
            </a:xfrm>
            <a:custGeom>
              <a:avLst/>
              <a:gdLst/>
              <a:ahLst/>
              <a:cxnLst/>
              <a:rect l="l" t="t" r="r" b="b"/>
              <a:pathLst>
                <a:path w="1" h="1" extrusionOk="0">
                  <a:moveTo>
                    <a:pt x="0" y="1"/>
                  </a:moveTo>
                  <a:lnTo>
                    <a:pt x="0" y="1"/>
                  </a:ln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2"/>
            <p:cNvSpPr/>
            <p:nvPr/>
          </p:nvSpPr>
          <p:spPr>
            <a:xfrm>
              <a:off x="1867725" y="3543975"/>
              <a:ext cx="67225" cy="20375"/>
            </a:xfrm>
            <a:custGeom>
              <a:avLst/>
              <a:gdLst/>
              <a:ahLst/>
              <a:cxnLst/>
              <a:rect l="l" t="t" r="r" b="b"/>
              <a:pathLst>
                <a:path w="2689" h="815" extrusionOk="0">
                  <a:moveTo>
                    <a:pt x="1592" y="1"/>
                  </a:moveTo>
                  <a:lnTo>
                    <a:pt x="1" y="814"/>
                  </a:lnTo>
                  <a:lnTo>
                    <a:pt x="1946" y="378"/>
                  </a:lnTo>
                  <a:lnTo>
                    <a:pt x="2040" y="461"/>
                  </a:lnTo>
                  <a:lnTo>
                    <a:pt x="2689" y="25"/>
                  </a:lnTo>
                  <a:lnTo>
                    <a:pt x="1592" y="1"/>
                  </a:lnTo>
                  <a:close/>
                </a:path>
              </a:pathLst>
            </a:custGeom>
            <a:solidFill>
              <a:srgbClr val="C701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2"/>
            <p:cNvSpPr/>
            <p:nvPr/>
          </p:nvSpPr>
          <p:spPr>
            <a:xfrm>
              <a:off x="1889375" y="3507650"/>
              <a:ext cx="87450" cy="73775"/>
            </a:xfrm>
            <a:custGeom>
              <a:avLst/>
              <a:gdLst/>
              <a:ahLst/>
              <a:cxnLst/>
              <a:rect l="l" t="t" r="r" b="b"/>
              <a:pathLst>
                <a:path w="3498" h="2951" extrusionOk="0">
                  <a:moveTo>
                    <a:pt x="1821" y="1"/>
                  </a:moveTo>
                  <a:cubicBezTo>
                    <a:pt x="781" y="1"/>
                    <a:pt x="0" y="1129"/>
                    <a:pt x="526" y="2150"/>
                  </a:cubicBezTo>
                  <a:cubicBezTo>
                    <a:pt x="799" y="2690"/>
                    <a:pt x="1313" y="2950"/>
                    <a:pt x="1826" y="2950"/>
                  </a:cubicBezTo>
                  <a:cubicBezTo>
                    <a:pt x="2421" y="2950"/>
                    <a:pt x="3016" y="2602"/>
                    <a:pt x="3238" y="1937"/>
                  </a:cubicBezTo>
                  <a:cubicBezTo>
                    <a:pt x="3497" y="1159"/>
                    <a:pt x="3061" y="322"/>
                    <a:pt x="2283" y="74"/>
                  </a:cubicBezTo>
                  <a:cubicBezTo>
                    <a:pt x="2125" y="24"/>
                    <a:pt x="1970" y="1"/>
                    <a:pt x="1821"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2"/>
            <p:cNvSpPr/>
            <p:nvPr/>
          </p:nvSpPr>
          <p:spPr>
            <a:xfrm>
              <a:off x="1908400" y="3520675"/>
              <a:ext cx="48075" cy="50175"/>
            </a:xfrm>
            <a:custGeom>
              <a:avLst/>
              <a:gdLst/>
              <a:ahLst/>
              <a:cxnLst/>
              <a:rect l="l" t="t" r="r" b="b"/>
              <a:pathLst>
                <a:path w="1923" h="2007" extrusionOk="0">
                  <a:moveTo>
                    <a:pt x="1108" y="0"/>
                  </a:moveTo>
                  <a:cubicBezTo>
                    <a:pt x="1101" y="0"/>
                    <a:pt x="1093" y="1"/>
                    <a:pt x="1085" y="2"/>
                  </a:cubicBezTo>
                  <a:cubicBezTo>
                    <a:pt x="791" y="37"/>
                    <a:pt x="897" y="567"/>
                    <a:pt x="979" y="874"/>
                  </a:cubicBezTo>
                  <a:lnTo>
                    <a:pt x="944" y="886"/>
                  </a:lnTo>
                  <a:cubicBezTo>
                    <a:pt x="805" y="629"/>
                    <a:pt x="550" y="199"/>
                    <a:pt x="372" y="199"/>
                  </a:cubicBezTo>
                  <a:cubicBezTo>
                    <a:pt x="353" y="199"/>
                    <a:pt x="336" y="204"/>
                    <a:pt x="319" y="214"/>
                  </a:cubicBezTo>
                  <a:cubicBezTo>
                    <a:pt x="142" y="332"/>
                    <a:pt x="614" y="744"/>
                    <a:pt x="873" y="957"/>
                  </a:cubicBezTo>
                  <a:lnTo>
                    <a:pt x="850" y="992"/>
                  </a:lnTo>
                  <a:cubicBezTo>
                    <a:pt x="651" y="893"/>
                    <a:pt x="320" y="745"/>
                    <a:pt x="156" y="745"/>
                  </a:cubicBezTo>
                  <a:cubicBezTo>
                    <a:pt x="105" y="745"/>
                    <a:pt x="71" y="758"/>
                    <a:pt x="60" y="791"/>
                  </a:cubicBezTo>
                  <a:cubicBezTo>
                    <a:pt x="1" y="933"/>
                    <a:pt x="543" y="1015"/>
                    <a:pt x="838" y="1063"/>
                  </a:cubicBezTo>
                  <a:cubicBezTo>
                    <a:pt x="838" y="1086"/>
                    <a:pt x="850" y="1098"/>
                    <a:pt x="861" y="1122"/>
                  </a:cubicBezTo>
                  <a:cubicBezTo>
                    <a:pt x="567" y="1204"/>
                    <a:pt x="60" y="1369"/>
                    <a:pt x="154" y="1558"/>
                  </a:cubicBezTo>
                  <a:cubicBezTo>
                    <a:pt x="175" y="1595"/>
                    <a:pt x="209" y="1612"/>
                    <a:pt x="252" y="1612"/>
                  </a:cubicBezTo>
                  <a:cubicBezTo>
                    <a:pt x="425" y="1612"/>
                    <a:pt x="739" y="1353"/>
                    <a:pt x="909" y="1192"/>
                  </a:cubicBezTo>
                  <a:cubicBezTo>
                    <a:pt x="920" y="1216"/>
                    <a:pt x="944" y="1228"/>
                    <a:pt x="967" y="1228"/>
                  </a:cubicBezTo>
                  <a:lnTo>
                    <a:pt x="991" y="1228"/>
                  </a:lnTo>
                  <a:cubicBezTo>
                    <a:pt x="920" y="1487"/>
                    <a:pt x="826" y="1994"/>
                    <a:pt x="1050" y="2006"/>
                  </a:cubicBezTo>
                  <a:cubicBezTo>
                    <a:pt x="1053" y="2006"/>
                    <a:pt x="1055" y="2006"/>
                    <a:pt x="1057" y="2006"/>
                  </a:cubicBezTo>
                  <a:cubicBezTo>
                    <a:pt x="1271" y="2006"/>
                    <a:pt x="1155" y="1496"/>
                    <a:pt x="1085" y="1228"/>
                  </a:cubicBezTo>
                  <a:lnTo>
                    <a:pt x="1121" y="1216"/>
                  </a:lnTo>
                  <a:cubicBezTo>
                    <a:pt x="1225" y="1383"/>
                    <a:pt x="1422" y="1642"/>
                    <a:pt x="1621" y="1642"/>
                  </a:cubicBezTo>
                  <a:cubicBezTo>
                    <a:pt x="1647" y="1642"/>
                    <a:pt x="1673" y="1638"/>
                    <a:pt x="1698" y="1629"/>
                  </a:cubicBezTo>
                  <a:cubicBezTo>
                    <a:pt x="1911" y="1546"/>
                    <a:pt x="1439" y="1263"/>
                    <a:pt x="1180" y="1133"/>
                  </a:cubicBezTo>
                  <a:cubicBezTo>
                    <a:pt x="1192" y="1122"/>
                    <a:pt x="1203" y="1110"/>
                    <a:pt x="1203" y="1098"/>
                  </a:cubicBezTo>
                  <a:lnTo>
                    <a:pt x="1203" y="1086"/>
                  </a:lnTo>
                  <a:cubicBezTo>
                    <a:pt x="1283" y="1097"/>
                    <a:pt x="1380" y="1106"/>
                    <a:pt x="1476" y="1106"/>
                  </a:cubicBezTo>
                  <a:cubicBezTo>
                    <a:pt x="1695" y="1106"/>
                    <a:pt x="1911" y="1061"/>
                    <a:pt x="1911" y="898"/>
                  </a:cubicBezTo>
                  <a:cubicBezTo>
                    <a:pt x="1915" y="822"/>
                    <a:pt x="1863" y="793"/>
                    <a:pt x="1784" y="793"/>
                  </a:cubicBezTo>
                  <a:cubicBezTo>
                    <a:pt x="1629" y="793"/>
                    <a:pt x="1367" y="902"/>
                    <a:pt x="1203" y="980"/>
                  </a:cubicBezTo>
                  <a:lnTo>
                    <a:pt x="1192" y="957"/>
                  </a:lnTo>
                  <a:cubicBezTo>
                    <a:pt x="1451" y="756"/>
                    <a:pt x="1923" y="343"/>
                    <a:pt x="1710" y="237"/>
                  </a:cubicBezTo>
                  <a:cubicBezTo>
                    <a:pt x="1688" y="225"/>
                    <a:pt x="1665" y="219"/>
                    <a:pt x="1642" y="219"/>
                  </a:cubicBezTo>
                  <a:cubicBezTo>
                    <a:pt x="1445" y="219"/>
                    <a:pt x="1225" y="633"/>
                    <a:pt x="1109" y="886"/>
                  </a:cubicBezTo>
                  <a:lnTo>
                    <a:pt x="1097" y="886"/>
                  </a:lnTo>
                  <a:cubicBezTo>
                    <a:pt x="1200" y="576"/>
                    <a:pt x="1359" y="0"/>
                    <a:pt x="11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2"/>
            <p:cNvSpPr/>
            <p:nvPr/>
          </p:nvSpPr>
          <p:spPr>
            <a:xfrm>
              <a:off x="2074350" y="3494300"/>
              <a:ext cx="319225" cy="285550"/>
            </a:xfrm>
            <a:custGeom>
              <a:avLst/>
              <a:gdLst/>
              <a:ahLst/>
              <a:cxnLst/>
              <a:rect l="l" t="t" r="r" b="b"/>
              <a:pathLst>
                <a:path w="12769" h="11422" extrusionOk="0">
                  <a:moveTo>
                    <a:pt x="6965" y="1"/>
                  </a:moveTo>
                  <a:cubicBezTo>
                    <a:pt x="5541" y="1"/>
                    <a:pt x="5978" y="3379"/>
                    <a:pt x="5978" y="3379"/>
                  </a:cubicBezTo>
                  <a:cubicBezTo>
                    <a:pt x="5978" y="3379"/>
                    <a:pt x="4890" y="400"/>
                    <a:pt x="3505" y="400"/>
                  </a:cubicBezTo>
                  <a:cubicBezTo>
                    <a:pt x="3298" y="400"/>
                    <a:pt x="3084" y="467"/>
                    <a:pt x="2866" y="620"/>
                  </a:cubicBezTo>
                  <a:cubicBezTo>
                    <a:pt x="1191" y="1811"/>
                    <a:pt x="5613" y="5301"/>
                    <a:pt x="5613" y="5301"/>
                  </a:cubicBezTo>
                  <a:lnTo>
                    <a:pt x="2547" y="3603"/>
                  </a:lnTo>
                  <a:cubicBezTo>
                    <a:pt x="2547" y="3603"/>
                    <a:pt x="1968" y="3300"/>
                    <a:pt x="1411" y="3300"/>
                  </a:cubicBezTo>
                  <a:cubicBezTo>
                    <a:pt x="1017" y="3300"/>
                    <a:pt x="633" y="3451"/>
                    <a:pt x="472" y="3969"/>
                  </a:cubicBezTo>
                  <a:cubicBezTo>
                    <a:pt x="1" y="5478"/>
                    <a:pt x="3066" y="6126"/>
                    <a:pt x="3066" y="6126"/>
                  </a:cubicBezTo>
                  <a:cubicBezTo>
                    <a:pt x="3066" y="6126"/>
                    <a:pt x="767" y="6928"/>
                    <a:pt x="1404" y="7977"/>
                  </a:cubicBezTo>
                  <a:cubicBezTo>
                    <a:pt x="1573" y="8265"/>
                    <a:pt x="1858" y="8370"/>
                    <a:pt x="2183" y="8370"/>
                  </a:cubicBezTo>
                  <a:cubicBezTo>
                    <a:pt x="3056" y="8370"/>
                    <a:pt x="4221" y="7612"/>
                    <a:pt x="4222" y="7612"/>
                  </a:cubicBezTo>
                  <a:lnTo>
                    <a:pt x="4222" y="7612"/>
                  </a:lnTo>
                  <a:cubicBezTo>
                    <a:pt x="4221" y="7612"/>
                    <a:pt x="1864" y="9510"/>
                    <a:pt x="3844" y="10524"/>
                  </a:cubicBezTo>
                  <a:cubicBezTo>
                    <a:pt x="4095" y="10652"/>
                    <a:pt x="4315" y="10707"/>
                    <a:pt x="4509" y="10707"/>
                  </a:cubicBezTo>
                  <a:cubicBezTo>
                    <a:pt x="5728" y="10707"/>
                    <a:pt x="5905" y="8510"/>
                    <a:pt x="5928" y="8084"/>
                  </a:cubicBezTo>
                  <a:lnTo>
                    <a:pt x="5928" y="8084"/>
                  </a:lnTo>
                  <a:cubicBezTo>
                    <a:pt x="5911" y="8568"/>
                    <a:pt x="5881" y="11356"/>
                    <a:pt x="7464" y="11420"/>
                  </a:cubicBezTo>
                  <a:cubicBezTo>
                    <a:pt x="7481" y="11421"/>
                    <a:pt x="7498" y="11421"/>
                    <a:pt x="7515" y="11421"/>
                  </a:cubicBezTo>
                  <a:cubicBezTo>
                    <a:pt x="9171" y="11421"/>
                    <a:pt x="7287" y="7400"/>
                    <a:pt x="7287" y="7400"/>
                  </a:cubicBezTo>
                  <a:lnTo>
                    <a:pt x="7287" y="7400"/>
                  </a:lnTo>
                  <a:cubicBezTo>
                    <a:pt x="7287" y="7400"/>
                    <a:pt x="9351" y="9456"/>
                    <a:pt x="10506" y="9456"/>
                  </a:cubicBezTo>
                  <a:cubicBezTo>
                    <a:pt x="10769" y="9456"/>
                    <a:pt x="10985" y="9349"/>
                    <a:pt x="11119" y="9086"/>
                  </a:cubicBezTo>
                  <a:cubicBezTo>
                    <a:pt x="11838" y="7671"/>
                    <a:pt x="8395" y="6327"/>
                    <a:pt x="8395" y="6327"/>
                  </a:cubicBezTo>
                  <a:lnTo>
                    <a:pt x="8395" y="6327"/>
                  </a:lnTo>
                  <a:cubicBezTo>
                    <a:pt x="8395" y="6327"/>
                    <a:pt x="9237" y="6421"/>
                    <a:pt x="10157" y="6421"/>
                  </a:cubicBezTo>
                  <a:cubicBezTo>
                    <a:pt x="11392" y="6421"/>
                    <a:pt x="12769" y="6251"/>
                    <a:pt x="12451" y="5454"/>
                  </a:cubicBezTo>
                  <a:cubicBezTo>
                    <a:pt x="12180" y="4779"/>
                    <a:pt x="11321" y="4607"/>
                    <a:pt x="10515" y="4607"/>
                  </a:cubicBezTo>
                  <a:cubicBezTo>
                    <a:pt x="9674" y="4607"/>
                    <a:pt x="8891" y="4794"/>
                    <a:pt x="8891" y="4794"/>
                  </a:cubicBezTo>
                  <a:cubicBezTo>
                    <a:pt x="8891" y="4794"/>
                    <a:pt x="12498" y="2849"/>
                    <a:pt x="11072" y="1717"/>
                  </a:cubicBezTo>
                  <a:cubicBezTo>
                    <a:pt x="10875" y="1564"/>
                    <a:pt x="10668" y="1498"/>
                    <a:pt x="10457" y="1498"/>
                  </a:cubicBezTo>
                  <a:cubicBezTo>
                    <a:pt x="9126" y="1498"/>
                    <a:pt x="7641" y="4134"/>
                    <a:pt x="7641" y="4134"/>
                  </a:cubicBezTo>
                  <a:lnTo>
                    <a:pt x="7358" y="3603"/>
                  </a:lnTo>
                  <a:cubicBezTo>
                    <a:pt x="7358" y="3603"/>
                    <a:pt x="8643" y="184"/>
                    <a:pt x="7075" y="7"/>
                  </a:cubicBezTo>
                  <a:cubicBezTo>
                    <a:pt x="7037" y="3"/>
                    <a:pt x="7000" y="1"/>
                    <a:pt x="696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2"/>
            <p:cNvSpPr/>
            <p:nvPr/>
          </p:nvSpPr>
          <p:spPr>
            <a:xfrm>
              <a:off x="2234100" y="3443475"/>
              <a:ext cx="165700" cy="198100"/>
            </a:xfrm>
            <a:custGeom>
              <a:avLst/>
              <a:gdLst/>
              <a:ahLst/>
              <a:cxnLst/>
              <a:rect l="l" t="t" r="r" b="b"/>
              <a:pathLst>
                <a:path w="6628" h="7924" extrusionOk="0">
                  <a:moveTo>
                    <a:pt x="3213" y="0"/>
                  </a:moveTo>
                  <a:cubicBezTo>
                    <a:pt x="718" y="0"/>
                    <a:pt x="1" y="7924"/>
                    <a:pt x="1" y="7924"/>
                  </a:cubicBezTo>
                  <a:cubicBezTo>
                    <a:pt x="1" y="7924"/>
                    <a:pt x="6627" y="1297"/>
                    <a:pt x="3727" y="107"/>
                  </a:cubicBezTo>
                  <a:cubicBezTo>
                    <a:pt x="3548" y="34"/>
                    <a:pt x="3376" y="0"/>
                    <a:pt x="321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2"/>
            <p:cNvSpPr/>
            <p:nvPr/>
          </p:nvSpPr>
          <p:spPr>
            <a:xfrm>
              <a:off x="2106475" y="3430950"/>
              <a:ext cx="151700" cy="210625"/>
            </a:xfrm>
            <a:custGeom>
              <a:avLst/>
              <a:gdLst/>
              <a:ahLst/>
              <a:cxnLst/>
              <a:rect l="l" t="t" r="r" b="b"/>
              <a:pathLst>
                <a:path w="6068" h="8425" extrusionOk="0">
                  <a:moveTo>
                    <a:pt x="3198" y="1"/>
                  </a:moveTo>
                  <a:cubicBezTo>
                    <a:pt x="3155" y="1"/>
                    <a:pt x="3111" y="2"/>
                    <a:pt x="3066" y="6"/>
                  </a:cubicBezTo>
                  <a:cubicBezTo>
                    <a:pt x="1" y="277"/>
                    <a:pt x="5106" y="8425"/>
                    <a:pt x="5106" y="8425"/>
                  </a:cubicBezTo>
                  <a:cubicBezTo>
                    <a:pt x="5106" y="8425"/>
                    <a:pt x="6067" y="1"/>
                    <a:pt x="319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2"/>
            <p:cNvSpPr/>
            <p:nvPr/>
          </p:nvSpPr>
          <p:spPr>
            <a:xfrm>
              <a:off x="2021875" y="3506525"/>
              <a:ext cx="212250" cy="135050"/>
            </a:xfrm>
            <a:custGeom>
              <a:avLst/>
              <a:gdLst/>
              <a:ahLst/>
              <a:cxnLst/>
              <a:rect l="l" t="t" r="r" b="b"/>
              <a:pathLst>
                <a:path w="8490" h="5402" extrusionOk="0">
                  <a:moveTo>
                    <a:pt x="2161" y="1"/>
                  </a:moveTo>
                  <a:cubicBezTo>
                    <a:pt x="1913" y="1"/>
                    <a:pt x="1711" y="95"/>
                    <a:pt x="1569" y="308"/>
                  </a:cubicBezTo>
                  <a:cubicBezTo>
                    <a:pt x="1" y="2654"/>
                    <a:pt x="8490" y="5402"/>
                    <a:pt x="8490" y="5402"/>
                  </a:cubicBezTo>
                  <a:cubicBezTo>
                    <a:pt x="8490" y="5402"/>
                    <a:pt x="4037" y="1"/>
                    <a:pt x="216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2"/>
            <p:cNvSpPr/>
            <p:nvPr/>
          </p:nvSpPr>
          <p:spPr>
            <a:xfrm>
              <a:off x="2019875" y="3625925"/>
              <a:ext cx="214250" cy="59375"/>
            </a:xfrm>
            <a:custGeom>
              <a:avLst/>
              <a:gdLst/>
              <a:ahLst/>
              <a:cxnLst/>
              <a:rect l="l" t="t" r="r" b="b"/>
              <a:pathLst>
                <a:path w="8570" h="2375" extrusionOk="0">
                  <a:moveTo>
                    <a:pt x="3200" y="0"/>
                  </a:moveTo>
                  <a:cubicBezTo>
                    <a:pt x="1474" y="0"/>
                    <a:pt x="0" y="315"/>
                    <a:pt x="10" y="1392"/>
                  </a:cubicBezTo>
                  <a:cubicBezTo>
                    <a:pt x="20" y="2114"/>
                    <a:pt x="688" y="2375"/>
                    <a:pt x="1647" y="2375"/>
                  </a:cubicBezTo>
                  <a:cubicBezTo>
                    <a:pt x="4132" y="2375"/>
                    <a:pt x="8570" y="626"/>
                    <a:pt x="8570" y="626"/>
                  </a:cubicBezTo>
                  <a:cubicBezTo>
                    <a:pt x="8570" y="626"/>
                    <a:pt x="5633" y="0"/>
                    <a:pt x="320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2"/>
            <p:cNvSpPr/>
            <p:nvPr/>
          </p:nvSpPr>
          <p:spPr>
            <a:xfrm>
              <a:off x="2234100" y="3540150"/>
              <a:ext cx="231425" cy="101425"/>
            </a:xfrm>
            <a:custGeom>
              <a:avLst/>
              <a:gdLst/>
              <a:ahLst/>
              <a:cxnLst/>
              <a:rect l="l" t="t" r="r" b="b"/>
              <a:pathLst>
                <a:path w="9257" h="4057" extrusionOk="0">
                  <a:moveTo>
                    <a:pt x="6895" y="0"/>
                  </a:moveTo>
                  <a:cubicBezTo>
                    <a:pt x="4688" y="0"/>
                    <a:pt x="1" y="4057"/>
                    <a:pt x="1" y="4057"/>
                  </a:cubicBezTo>
                  <a:cubicBezTo>
                    <a:pt x="1" y="4057"/>
                    <a:pt x="9256" y="3125"/>
                    <a:pt x="7842" y="508"/>
                  </a:cubicBezTo>
                  <a:cubicBezTo>
                    <a:pt x="7651" y="150"/>
                    <a:pt x="7319" y="0"/>
                    <a:pt x="689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2"/>
            <p:cNvSpPr/>
            <p:nvPr/>
          </p:nvSpPr>
          <p:spPr>
            <a:xfrm>
              <a:off x="2234100" y="3641550"/>
              <a:ext cx="196925" cy="177800"/>
            </a:xfrm>
            <a:custGeom>
              <a:avLst/>
              <a:gdLst/>
              <a:ahLst/>
              <a:cxnLst/>
              <a:rect l="l" t="t" r="r" b="b"/>
              <a:pathLst>
                <a:path w="7877" h="7112" extrusionOk="0">
                  <a:moveTo>
                    <a:pt x="1" y="1"/>
                  </a:moveTo>
                  <a:lnTo>
                    <a:pt x="1" y="1"/>
                  </a:lnTo>
                  <a:cubicBezTo>
                    <a:pt x="1" y="1"/>
                    <a:pt x="1981" y="7111"/>
                    <a:pt x="4397" y="7111"/>
                  </a:cubicBezTo>
                  <a:cubicBezTo>
                    <a:pt x="4638" y="7111"/>
                    <a:pt x="4882" y="7041"/>
                    <a:pt x="5130" y="6886"/>
                  </a:cubicBezTo>
                  <a:cubicBezTo>
                    <a:pt x="7877" y="5176"/>
                    <a:pt x="1" y="1"/>
                    <a:pt x="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2"/>
            <p:cNvSpPr/>
            <p:nvPr/>
          </p:nvSpPr>
          <p:spPr>
            <a:xfrm>
              <a:off x="2158650" y="3641250"/>
              <a:ext cx="116125" cy="215425"/>
            </a:xfrm>
            <a:custGeom>
              <a:avLst/>
              <a:gdLst/>
              <a:ahLst/>
              <a:cxnLst/>
              <a:rect l="l" t="t" r="r" b="b"/>
              <a:pathLst>
                <a:path w="4645" h="8617" extrusionOk="0">
                  <a:moveTo>
                    <a:pt x="2948" y="1"/>
                  </a:moveTo>
                  <a:cubicBezTo>
                    <a:pt x="2948" y="1"/>
                    <a:pt x="1" y="8077"/>
                    <a:pt x="2371" y="8596"/>
                  </a:cubicBezTo>
                  <a:cubicBezTo>
                    <a:pt x="2435" y="8610"/>
                    <a:pt x="2496" y="8616"/>
                    <a:pt x="2554" y="8616"/>
                  </a:cubicBezTo>
                  <a:cubicBezTo>
                    <a:pt x="4645" y="8616"/>
                    <a:pt x="2948" y="1"/>
                    <a:pt x="294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2"/>
            <p:cNvSpPr/>
            <p:nvPr/>
          </p:nvSpPr>
          <p:spPr>
            <a:xfrm>
              <a:off x="2041350" y="3641250"/>
              <a:ext cx="191025" cy="152475"/>
            </a:xfrm>
            <a:custGeom>
              <a:avLst/>
              <a:gdLst/>
              <a:ahLst/>
              <a:cxnLst/>
              <a:rect l="l" t="t" r="r" b="b"/>
              <a:pathLst>
                <a:path w="7641" h="6099" extrusionOk="0">
                  <a:moveTo>
                    <a:pt x="7640" y="1"/>
                  </a:moveTo>
                  <a:cubicBezTo>
                    <a:pt x="7640" y="1"/>
                    <a:pt x="0" y="3821"/>
                    <a:pt x="1238" y="5778"/>
                  </a:cubicBezTo>
                  <a:cubicBezTo>
                    <a:pt x="1379" y="6000"/>
                    <a:pt x="1570" y="6098"/>
                    <a:pt x="1797" y="6098"/>
                  </a:cubicBezTo>
                  <a:cubicBezTo>
                    <a:pt x="3584" y="6098"/>
                    <a:pt x="7640" y="1"/>
                    <a:pt x="7640"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2"/>
            <p:cNvSpPr/>
            <p:nvPr/>
          </p:nvSpPr>
          <p:spPr>
            <a:xfrm>
              <a:off x="2234100" y="3640025"/>
              <a:ext cx="221550" cy="78375"/>
            </a:xfrm>
            <a:custGeom>
              <a:avLst/>
              <a:gdLst/>
              <a:ahLst/>
              <a:cxnLst/>
              <a:rect l="l" t="t" r="r" b="b"/>
              <a:pathLst>
                <a:path w="8862" h="3135" extrusionOk="0">
                  <a:moveTo>
                    <a:pt x="2058" y="1"/>
                  </a:moveTo>
                  <a:cubicBezTo>
                    <a:pt x="876" y="1"/>
                    <a:pt x="1" y="62"/>
                    <a:pt x="1" y="62"/>
                  </a:cubicBezTo>
                  <a:cubicBezTo>
                    <a:pt x="1" y="62"/>
                    <a:pt x="4473" y="3134"/>
                    <a:pt x="6864" y="3134"/>
                  </a:cubicBezTo>
                  <a:cubicBezTo>
                    <a:pt x="7537" y="3134"/>
                    <a:pt x="8046" y="2891"/>
                    <a:pt x="8242" y="2266"/>
                  </a:cubicBezTo>
                  <a:cubicBezTo>
                    <a:pt x="8861" y="304"/>
                    <a:pt x="4695" y="1"/>
                    <a:pt x="205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2"/>
            <p:cNvSpPr/>
            <p:nvPr/>
          </p:nvSpPr>
          <p:spPr>
            <a:xfrm>
              <a:off x="2124750" y="3534575"/>
              <a:ext cx="205475" cy="190500"/>
            </a:xfrm>
            <a:custGeom>
              <a:avLst/>
              <a:gdLst/>
              <a:ahLst/>
              <a:cxnLst/>
              <a:rect l="l" t="t" r="r" b="b"/>
              <a:pathLst>
                <a:path w="8219" h="7620" extrusionOk="0">
                  <a:moveTo>
                    <a:pt x="6370" y="1"/>
                  </a:moveTo>
                  <a:cubicBezTo>
                    <a:pt x="5646" y="1"/>
                    <a:pt x="4575" y="3678"/>
                    <a:pt x="4575" y="3678"/>
                  </a:cubicBezTo>
                  <a:lnTo>
                    <a:pt x="4410" y="3419"/>
                  </a:lnTo>
                  <a:cubicBezTo>
                    <a:pt x="4410" y="3419"/>
                    <a:pt x="4281" y="259"/>
                    <a:pt x="3514" y="59"/>
                  </a:cubicBezTo>
                  <a:cubicBezTo>
                    <a:pt x="3494" y="53"/>
                    <a:pt x="3474" y="51"/>
                    <a:pt x="3457" y="51"/>
                  </a:cubicBezTo>
                  <a:cubicBezTo>
                    <a:pt x="2814" y="51"/>
                    <a:pt x="4210" y="3525"/>
                    <a:pt x="4210" y="3525"/>
                  </a:cubicBezTo>
                  <a:lnTo>
                    <a:pt x="3833" y="3643"/>
                  </a:lnTo>
                  <a:cubicBezTo>
                    <a:pt x="3833" y="3643"/>
                    <a:pt x="1367" y="1466"/>
                    <a:pt x="608" y="1466"/>
                  </a:cubicBezTo>
                  <a:cubicBezTo>
                    <a:pt x="540" y="1466"/>
                    <a:pt x="486" y="1483"/>
                    <a:pt x="449" y="1521"/>
                  </a:cubicBezTo>
                  <a:cubicBezTo>
                    <a:pt x="1" y="1980"/>
                    <a:pt x="3597" y="3843"/>
                    <a:pt x="3597" y="3843"/>
                  </a:cubicBezTo>
                  <a:lnTo>
                    <a:pt x="3538" y="4173"/>
                  </a:lnTo>
                  <a:cubicBezTo>
                    <a:pt x="3538" y="4173"/>
                    <a:pt x="2976" y="4129"/>
                    <a:pt x="2323" y="4129"/>
                  </a:cubicBezTo>
                  <a:cubicBezTo>
                    <a:pt x="1439" y="4129"/>
                    <a:pt x="388" y="4211"/>
                    <a:pt x="354" y="4598"/>
                  </a:cubicBezTo>
                  <a:cubicBezTo>
                    <a:pt x="342" y="4783"/>
                    <a:pt x="565" y="4851"/>
                    <a:pt x="898" y="4851"/>
                  </a:cubicBezTo>
                  <a:cubicBezTo>
                    <a:pt x="1794" y="4851"/>
                    <a:pt x="3479" y="4362"/>
                    <a:pt x="3479" y="4362"/>
                  </a:cubicBezTo>
                  <a:lnTo>
                    <a:pt x="3620" y="4562"/>
                  </a:lnTo>
                  <a:cubicBezTo>
                    <a:pt x="3620" y="4562"/>
                    <a:pt x="1239" y="6437"/>
                    <a:pt x="1498" y="6803"/>
                  </a:cubicBezTo>
                  <a:cubicBezTo>
                    <a:pt x="1516" y="6828"/>
                    <a:pt x="1543" y="6840"/>
                    <a:pt x="1577" y="6840"/>
                  </a:cubicBezTo>
                  <a:cubicBezTo>
                    <a:pt x="2035" y="6840"/>
                    <a:pt x="3821" y="4728"/>
                    <a:pt x="3821" y="4728"/>
                  </a:cubicBezTo>
                  <a:lnTo>
                    <a:pt x="4092" y="4904"/>
                  </a:lnTo>
                  <a:cubicBezTo>
                    <a:pt x="4092" y="4904"/>
                    <a:pt x="3573" y="7510"/>
                    <a:pt x="3951" y="7616"/>
                  </a:cubicBezTo>
                  <a:cubicBezTo>
                    <a:pt x="3958" y="7618"/>
                    <a:pt x="3965" y="7619"/>
                    <a:pt x="3973" y="7619"/>
                  </a:cubicBezTo>
                  <a:cubicBezTo>
                    <a:pt x="4344" y="7619"/>
                    <a:pt x="4446" y="5022"/>
                    <a:pt x="4446" y="5022"/>
                  </a:cubicBezTo>
                  <a:lnTo>
                    <a:pt x="4788" y="4963"/>
                  </a:lnTo>
                  <a:cubicBezTo>
                    <a:pt x="4788" y="4963"/>
                    <a:pt x="6082" y="7464"/>
                    <a:pt x="6644" y="7464"/>
                  </a:cubicBezTo>
                  <a:cubicBezTo>
                    <a:pt x="6667" y="7464"/>
                    <a:pt x="6689" y="7460"/>
                    <a:pt x="6709" y="7451"/>
                  </a:cubicBezTo>
                  <a:cubicBezTo>
                    <a:pt x="7228" y="7215"/>
                    <a:pt x="5082" y="4763"/>
                    <a:pt x="5082" y="4763"/>
                  </a:cubicBezTo>
                  <a:lnTo>
                    <a:pt x="5330" y="4598"/>
                  </a:lnTo>
                  <a:cubicBezTo>
                    <a:pt x="5330" y="4598"/>
                    <a:pt x="7041" y="5390"/>
                    <a:pt x="7756" y="5390"/>
                  </a:cubicBezTo>
                  <a:cubicBezTo>
                    <a:pt x="7913" y="5390"/>
                    <a:pt x="8022" y="5352"/>
                    <a:pt x="8054" y="5258"/>
                  </a:cubicBezTo>
                  <a:cubicBezTo>
                    <a:pt x="8219" y="4739"/>
                    <a:pt x="5354" y="4386"/>
                    <a:pt x="5354" y="4386"/>
                  </a:cubicBezTo>
                  <a:lnTo>
                    <a:pt x="5177" y="4020"/>
                  </a:lnTo>
                  <a:cubicBezTo>
                    <a:pt x="5177" y="4020"/>
                    <a:pt x="8136" y="3266"/>
                    <a:pt x="8030" y="2605"/>
                  </a:cubicBezTo>
                  <a:cubicBezTo>
                    <a:pt x="8015" y="2508"/>
                    <a:pt x="7935" y="2467"/>
                    <a:pt x="7809" y="2467"/>
                  </a:cubicBezTo>
                  <a:cubicBezTo>
                    <a:pt x="7065" y="2467"/>
                    <a:pt x="4717" y="3926"/>
                    <a:pt x="4717" y="3926"/>
                  </a:cubicBezTo>
                  <a:cubicBezTo>
                    <a:pt x="4717" y="3926"/>
                    <a:pt x="7205" y="471"/>
                    <a:pt x="6485" y="35"/>
                  </a:cubicBezTo>
                  <a:cubicBezTo>
                    <a:pt x="6448" y="12"/>
                    <a:pt x="6410" y="1"/>
                    <a:pt x="6370"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2"/>
            <p:cNvSpPr/>
            <p:nvPr/>
          </p:nvSpPr>
          <p:spPr>
            <a:xfrm>
              <a:off x="1449750" y="3333525"/>
              <a:ext cx="237025" cy="176300"/>
            </a:xfrm>
            <a:custGeom>
              <a:avLst/>
              <a:gdLst/>
              <a:ahLst/>
              <a:cxnLst/>
              <a:rect l="l" t="t" r="r" b="b"/>
              <a:pathLst>
                <a:path w="9481" h="7052" extrusionOk="0">
                  <a:moveTo>
                    <a:pt x="6207" y="1"/>
                  </a:moveTo>
                  <a:cubicBezTo>
                    <a:pt x="4924" y="1"/>
                    <a:pt x="3166" y="1237"/>
                    <a:pt x="1970" y="2807"/>
                  </a:cubicBezTo>
                  <a:cubicBezTo>
                    <a:pt x="555" y="4670"/>
                    <a:pt x="1" y="7051"/>
                    <a:pt x="1" y="7051"/>
                  </a:cubicBezTo>
                  <a:lnTo>
                    <a:pt x="1" y="7051"/>
                  </a:lnTo>
                  <a:cubicBezTo>
                    <a:pt x="1392" y="4658"/>
                    <a:pt x="9480" y="2017"/>
                    <a:pt x="7099" y="272"/>
                  </a:cubicBezTo>
                  <a:cubicBezTo>
                    <a:pt x="6847" y="86"/>
                    <a:pt x="6543" y="1"/>
                    <a:pt x="620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2"/>
            <p:cNvSpPr/>
            <p:nvPr/>
          </p:nvSpPr>
          <p:spPr>
            <a:xfrm>
              <a:off x="1382850" y="3371825"/>
              <a:ext cx="78125" cy="173375"/>
            </a:xfrm>
            <a:custGeom>
              <a:avLst/>
              <a:gdLst/>
              <a:ahLst/>
              <a:cxnLst/>
              <a:rect l="l" t="t" r="r" b="b"/>
              <a:pathLst>
                <a:path w="3125" h="6935" extrusionOk="0">
                  <a:moveTo>
                    <a:pt x="1100" y="0"/>
                  </a:moveTo>
                  <a:cubicBezTo>
                    <a:pt x="943" y="0"/>
                    <a:pt x="783" y="42"/>
                    <a:pt x="649" y="131"/>
                  </a:cubicBezTo>
                  <a:cubicBezTo>
                    <a:pt x="130" y="461"/>
                    <a:pt x="12" y="1334"/>
                    <a:pt x="1" y="1900"/>
                  </a:cubicBezTo>
                  <a:cubicBezTo>
                    <a:pt x="1" y="2595"/>
                    <a:pt x="83" y="3279"/>
                    <a:pt x="260" y="3963"/>
                  </a:cubicBezTo>
                  <a:cubicBezTo>
                    <a:pt x="366" y="4470"/>
                    <a:pt x="519" y="4977"/>
                    <a:pt x="708" y="5472"/>
                  </a:cubicBezTo>
                  <a:cubicBezTo>
                    <a:pt x="802" y="5720"/>
                    <a:pt x="908" y="5967"/>
                    <a:pt x="1015" y="6203"/>
                  </a:cubicBezTo>
                  <a:cubicBezTo>
                    <a:pt x="1120" y="6413"/>
                    <a:pt x="1352" y="6704"/>
                    <a:pt x="1391" y="6928"/>
                  </a:cubicBezTo>
                  <a:lnTo>
                    <a:pt x="1391" y="6928"/>
                  </a:lnTo>
                  <a:cubicBezTo>
                    <a:pt x="1228" y="5939"/>
                    <a:pt x="1404" y="4928"/>
                    <a:pt x="1698" y="3987"/>
                  </a:cubicBezTo>
                  <a:cubicBezTo>
                    <a:pt x="2028" y="2925"/>
                    <a:pt x="3125" y="284"/>
                    <a:pt x="1250" y="13"/>
                  </a:cubicBezTo>
                  <a:cubicBezTo>
                    <a:pt x="1201" y="5"/>
                    <a:pt x="1151" y="0"/>
                    <a:pt x="1100" y="0"/>
                  </a:cubicBezTo>
                  <a:close/>
                  <a:moveTo>
                    <a:pt x="1391" y="6928"/>
                  </a:moveTo>
                  <a:lnTo>
                    <a:pt x="1391" y="6928"/>
                  </a:lnTo>
                  <a:cubicBezTo>
                    <a:pt x="1391" y="6930"/>
                    <a:pt x="1391" y="6932"/>
                    <a:pt x="1392" y="6934"/>
                  </a:cubicBezTo>
                  <a:cubicBezTo>
                    <a:pt x="1391" y="6932"/>
                    <a:pt x="1391" y="6930"/>
                    <a:pt x="1391" y="6928"/>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2"/>
            <p:cNvSpPr/>
            <p:nvPr/>
          </p:nvSpPr>
          <p:spPr>
            <a:xfrm>
              <a:off x="1445050" y="3454750"/>
              <a:ext cx="272075" cy="99275"/>
            </a:xfrm>
            <a:custGeom>
              <a:avLst/>
              <a:gdLst/>
              <a:ahLst/>
              <a:cxnLst/>
              <a:rect l="l" t="t" r="r" b="b"/>
              <a:pathLst>
                <a:path w="10883" h="3971" extrusionOk="0">
                  <a:moveTo>
                    <a:pt x="5851" y="0"/>
                  </a:moveTo>
                  <a:cubicBezTo>
                    <a:pt x="2980" y="0"/>
                    <a:pt x="0" y="3971"/>
                    <a:pt x="0" y="3971"/>
                  </a:cubicBezTo>
                  <a:cubicBezTo>
                    <a:pt x="1675" y="2285"/>
                    <a:pt x="10883" y="3028"/>
                    <a:pt x="7617" y="599"/>
                  </a:cubicBezTo>
                  <a:cubicBezTo>
                    <a:pt x="7052" y="175"/>
                    <a:pt x="6454" y="0"/>
                    <a:pt x="5851" y="0"/>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2"/>
            <p:cNvSpPr/>
            <p:nvPr/>
          </p:nvSpPr>
          <p:spPr>
            <a:xfrm>
              <a:off x="1194500" y="4150900"/>
              <a:ext cx="226100" cy="199275"/>
            </a:xfrm>
            <a:custGeom>
              <a:avLst/>
              <a:gdLst/>
              <a:ahLst/>
              <a:cxnLst/>
              <a:rect l="l" t="t" r="r" b="b"/>
              <a:pathLst>
                <a:path w="9044" h="7971" extrusionOk="0">
                  <a:moveTo>
                    <a:pt x="1" y="0"/>
                  </a:moveTo>
                  <a:lnTo>
                    <a:pt x="1" y="12"/>
                  </a:lnTo>
                  <a:cubicBezTo>
                    <a:pt x="295" y="106"/>
                    <a:pt x="590" y="212"/>
                    <a:pt x="885" y="318"/>
                  </a:cubicBezTo>
                  <a:cubicBezTo>
                    <a:pt x="590" y="212"/>
                    <a:pt x="295" y="106"/>
                    <a:pt x="1" y="0"/>
                  </a:cubicBezTo>
                  <a:close/>
                  <a:moveTo>
                    <a:pt x="4917" y="1226"/>
                  </a:moveTo>
                  <a:cubicBezTo>
                    <a:pt x="5141" y="1238"/>
                    <a:pt x="5353" y="1250"/>
                    <a:pt x="5577" y="1250"/>
                  </a:cubicBezTo>
                  <a:cubicBezTo>
                    <a:pt x="5365" y="1250"/>
                    <a:pt x="5141" y="1238"/>
                    <a:pt x="4917" y="1226"/>
                  </a:cubicBezTo>
                  <a:close/>
                  <a:moveTo>
                    <a:pt x="2300" y="743"/>
                  </a:moveTo>
                  <a:cubicBezTo>
                    <a:pt x="2288" y="802"/>
                    <a:pt x="1427" y="3007"/>
                    <a:pt x="177" y="3030"/>
                  </a:cubicBezTo>
                  <a:cubicBezTo>
                    <a:pt x="342" y="3879"/>
                    <a:pt x="637" y="4693"/>
                    <a:pt x="1038" y="5459"/>
                  </a:cubicBezTo>
                  <a:cubicBezTo>
                    <a:pt x="1639" y="6520"/>
                    <a:pt x="2524" y="7393"/>
                    <a:pt x="3608" y="7970"/>
                  </a:cubicBezTo>
                  <a:cubicBezTo>
                    <a:pt x="5778" y="7357"/>
                    <a:pt x="7629" y="5931"/>
                    <a:pt x="8773" y="3985"/>
                  </a:cubicBezTo>
                  <a:cubicBezTo>
                    <a:pt x="8949" y="3690"/>
                    <a:pt x="9044" y="3360"/>
                    <a:pt x="9044" y="3018"/>
                  </a:cubicBezTo>
                  <a:cubicBezTo>
                    <a:pt x="9044" y="2052"/>
                    <a:pt x="8277" y="1156"/>
                    <a:pt x="7240" y="1156"/>
                  </a:cubicBezTo>
                  <a:cubicBezTo>
                    <a:pt x="7169" y="1156"/>
                    <a:pt x="7087" y="1167"/>
                    <a:pt x="7004" y="1167"/>
                  </a:cubicBezTo>
                  <a:cubicBezTo>
                    <a:pt x="6603" y="1226"/>
                    <a:pt x="6202" y="1250"/>
                    <a:pt x="5790" y="1250"/>
                  </a:cubicBezTo>
                  <a:lnTo>
                    <a:pt x="5577" y="1250"/>
                  </a:lnTo>
                  <a:cubicBezTo>
                    <a:pt x="5577" y="1250"/>
                    <a:pt x="5224" y="3702"/>
                    <a:pt x="3349" y="3714"/>
                  </a:cubicBezTo>
                  <a:lnTo>
                    <a:pt x="3337" y="3714"/>
                  </a:lnTo>
                  <a:cubicBezTo>
                    <a:pt x="1498" y="3714"/>
                    <a:pt x="2288" y="814"/>
                    <a:pt x="2300" y="743"/>
                  </a:cubicBezTo>
                  <a:close/>
                </a:path>
              </a:pathLst>
            </a:custGeom>
            <a:solidFill>
              <a:srgbClr val="F9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2"/>
            <p:cNvSpPr/>
            <p:nvPr/>
          </p:nvSpPr>
          <p:spPr>
            <a:xfrm>
              <a:off x="1187725" y="4151175"/>
              <a:ext cx="64275" cy="75500"/>
            </a:xfrm>
            <a:custGeom>
              <a:avLst/>
              <a:gdLst/>
              <a:ahLst/>
              <a:cxnLst/>
              <a:rect l="l" t="t" r="r" b="b"/>
              <a:pathLst>
                <a:path w="2571" h="3020" extrusionOk="0">
                  <a:moveTo>
                    <a:pt x="272" y="1"/>
                  </a:moveTo>
                  <a:cubicBezTo>
                    <a:pt x="0" y="708"/>
                    <a:pt x="177" y="1687"/>
                    <a:pt x="330" y="2489"/>
                  </a:cubicBezTo>
                  <a:cubicBezTo>
                    <a:pt x="366" y="2666"/>
                    <a:pt x="401" y="2842"/>
                    <a:pt x="437" y="3019"/>
                  </a:cubicBezTo>
                  <a:cubicBezTo>
                    <a:pt x="1698" y="2996"/>
                    <a:pt x="2547" y="791"/>
                    <a:pt x="2571" y="732"/>
                  </a:cubicBezTo>
                  <a:cubicBezTo>
                    <a:pt x="2087" y="602"/>
                    <a:pt x="1616" y="461"/>
                    <a:pt x="1168" y="307"/>
                  </a:cubicBezTo>
                  <a:cubicBezTo>
                    <a:pt x="861" y="201"/>
                    <a:pt x="566" y="107"/>
                    <a:pt x="283" y="1"/>
                  </a:cubicBez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2"/>
            <p:cNvSpPr/>
            <p:nvPr/>
          </p:nvSpPr>
          <p:spPr>
            <a:xfrm>
              <a:off x="1231925" y="4169450"/>
              <a:ext cx="102025" cy="74325"/>
            </a:xfrm>
            <a:custGeom>
              <a:avLst/>
              <a:gdLst/>
              <a:ahLst/>
              <a:cxnLst/>
              <a:rect l="l" t="t" r="r" b="b"/>
              <a:pathLst>
                <a:path w="4081" h="2973" extrusionOk="0">
                  <a:moveTo>
                    <a:pt x="803" y="1"/>
                  </a:moveTo>
                  <a:lnTo>
                    <a:pt x="803" y="1"/>
                  </a:lnTo>
                  <a:cubicBezTo>
                    <a:pt x="791" y="72"/>
                    <a:pt x="1" y="2972"/>
                    <a:pt x="1840" y="2972"/>
                  </a:cubicBezTo>
                  <a:lnTo>
                    <a:pt x="1852" y="2972"/>
                  </a:lnTo>
                  <a:cubicBezTo>
                    <a:pt x="3727" y="2948"/>
                    <a:pt x="4080" y="508"/>
                    <a:pt x="4080" y="508"/>
                  </a:cubicBezTo>
                  <a:cubicBezTo>
                    <a:pt x="3868" y="508"/>
                    <a:pt x="3644" y="496"/>
                    <a:pt x="3420" y="484"/>
                  </a:cubicBezTo>
                  <a:cubicBezTo>
                    <a:pt x="2760" y="437"/>
                    <a:pt x="2100" y="331"/>
                    <a:pt x="1463" y="166"/>
                  </a:cubicBezTo>
                  <a:lnTo>
                    <a:pt x="1310" y="131"/>
                  </a:lnTo>
                  <a:lnTo>
                    <a:pt x="1015" y="60"/>
                  </a:lnTo>
                  <a:lnTo>
                    <a:pt x="803" y="1"/>
                  </a:ln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 name="Google Shape;677;p32"/>
          <p:cNvGrpSpPr/>
          <p:nvPr/>
        </p:nvGrpSpPr>
        <p:grpSpPr>
          <a:xfrm>
            <a:off x="6565633" y="3072994"/>
            <a:ext cx="1930243" cy="1747847"/>
            <a:chOff x="5328475" y="3058950"/>
            <a:chExt cx="1505650" cy="1363375"/>
          </a:xfrm>
        </p:grpSpPr>
        <p:sp>
          <p:nvSpPr>
            <p:cNvPr id="678" name="Google Shape;678;p32"/>
            <p:cNvSpPr/>
            <p:nvPr/>
          </p:nvSpPr>
          <p:spPr>
            <a:xfrm>
              <a:off x="5907375" y="3772725"/>
              <a:ext cx="43375" cy="43350"/>
            </a:xfrm>
            <a:custGeom>
              <a:avLst/>
              <a:gdLst/>
              <a:ahLst/>
              <a:cxnLst/>
              <a:rect l="l" t="t" r="r" b="b"/>
              <a:pathLst>
                <a:path w="1735" h="1734" extrusionOk="0">
                  <a:moveTo>
                    <a:pt x="862" y="0"/>
                  </a:moveTo>
                  <a:cubicBezTo>
                    <a:pt x="390" y="0"/>
                    <a:pt x="1" y="389"/>
                    <a:pt x="1" y="861"/>
                  </a:cubicBezTo>
                  <a:cubicBezTo>
                    <a:pt x="1" y="1344"/>
                    <a:pt x="390" y="1733"/>
                    <a:pt x="862" y="1733"/>
                  </a:cubicBezTo>
                  <a:cubicBezTo>
                    <a:pt x="1345" y="1733"/>
                    <a:pt x="1734" y="1344"/>
                    <a:pt x="1734" y="861"/>
                  </a:cubicBezTo>
                  <a:cubicBezTo>
                    <a:pt x="1734" y="389"/>
                    <a:pt x="1345" y="0"/>
                    <a:pt x="8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2"/>
            <p:cNvSpPr/>
            <p:nvPr/>
          </p:nvSpPr>
          <p:spPr>
            <a:xfrm>
              <a:off x="6295875" y="3445550"/>
              <a:ext cx="25375" cy="21700"/>
            </a:xfrm>
            <a:custGeom>
              <a:avLst/>
              <a:gdLst/>
              <a:ahLst/>
              <a:cxnLst/>
              <a:rect l="l" t="t" r="r" b="b"/>
              <a:pathLst>
                <a:path w="1015" h="868" extrusionOk="0">
                  <a:moveTo>
                    <a:pt x="437" y="0"/>
                  </a:moveTo>
                  <a:cubicBezTo>
                    <a:pt x="201" y="0"/>
                    <a:pt x="0" y="189"/>
                    <a:pt x="0" y="436"/>
                  </a:cubicBezTo>
                  <a:cubicBezTo>
                    <a:pt x="0" y="693"/>
                    <a:pt x="219" y="868"/>
                    <a:pt x="444" y="868"/>
                  </a:cubicBezTo>
                  <a:cubicBezTo>
                    <a:pt x="550" y="868"/>
                    <a:pt x="657" y="829"/>
                    <a:pt x="743" y="743"/>
                  </a:cubicBezTo>
                  <a:cubicBezTo>
                    <a:pt x="1014" y="460"/>
                    <a:pt x="826" y="0"/>
                    <a:pt x="43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2"/>
            <p:cNvSpPr/>
            <p:nvPr/>
          </p:nvSpPr>
          <p:spPr>
            <a:xfrm>
              <a:off x="5328475" y="3290800"/>
              <a:ext cx="17425" cy="14925"/>
            </a:xfrm>
            <a:custGeom>
              <a:avLst/>
              <a:gdLst/>
              <a:ahLst/>
              <a:cxnLst/>
              <a:rect l="l" t="t" r="r" b="b"/>
              <a:pathLst>
                <a:path w="697" h="597" extrusionOk="0">
                  <a:moveTo>
                    <a:pt x="295" y="0"/>
                  </a:moveTo>
                  <a:cubicBezTo>
                    <a:pt x="130" y="0"/>
                    <a:pt x="1" y="130"/>
                    <a:pt x="1" y="295"/>
                  </a:cubicBezTo>
                  <a:cubicBezTo>
                    <a:pt x="1" y="478"/>
                    <a:pt x="145" y="596"/>
                    <a:pt x="297" y="596"/>
                  </a:cubicBezTo>
                  <a:cubicBezTo>
                    <a:pt x="371" y="596"/>
                    <a:pt x="446" y="569"/>
                    <a:pt x="508" y="507"/>
                  </a:cubicBezTo>
                  <a:cubicBezTo>
                    <a:pt x="696" y="318"/>
                    <a:pt x="567" y="0"/>
                    <a:pt x="29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2"/>
            <p:cNvSpPr/>
            <p:nvPr/>
          </p:nvSpPr>
          <p:spPr>
            <a:xfrm>
              <a:off x="5369750" y="3707875"/>
              <a:ext cx="14750" cy="12575"/>
            </a:xfrm>
            <a:custGeom>
              <a:avLst/>
              <a:gdLst/>
              <a:ahLst/>
              <a:cxnLst/>
              <a:rect l="l" t="t" r="r" b="b"/>
              <a:pathLst>
                <a:path w="590" h="503" extrusionOk="0">
                  <a:moveTo>
                    <a:pt x="248" y="0"/>
                  </a:moveTo>
                  <a:cubicBezTo>
                    <a:pt x="106" y="0"/>
                    <a:pt x="0" y="106"/>
                    <a:pt x="0" y="248"/>
                  </a:cubicBezTo>
                  <a:cubicBezTo>
                    <a:pt x="0" y="399"/>
                    <a:pt x="124" y="502"/>
                    <a:pt x="252" y="502"/>
                  </a:cubicBezTo>
                  <a:cubicBezTo>
                    <a:pt x="313" y="502"/>
                    <a:pt x="375" y="478"/>
                    <a:pt x="425" y="425"/>
                  </a:cubicBezTo>
                  <a:cubicBezTo>
                    <a:pt x="590" y="272"/>
                    <a:pt x="472" y="0"/>
                    <a:pt x="248"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2"/>
            <p:cNvSpPr/>
            <p:nvPr/>
          </p:nvSpPr>
          <p:spPr>
            <a:xfrm>
              <a:off x="6786750" y="4266725"/>
              <a:ext cx="47375" cy="40475"/>
            </a:xfrm>
            <a:custGeom>
              <a:avLst/>
              <a:gdLst/>
              <a:ahLst/>
              <a:cxnLst/>
              <a:rect l="l" t="t" r="r" b="b"/>
              <a:pathLst>
                <a:path w="1895" h="1619" extrusionOk="0">
                  <a:moveTo>
                    <a:pt x="810" y="1"/>
                  </a:moveTo>
                  <a:cubicBezTo>
                    <a:pt x="362" y="1"/>
                    <a:pt x="8" y="366"/>
                    <a:pt x="8" y="814"/>
                  </a:cubicBezTo>
                  <a:cubicBezTo>
                    <a:pt x="0" y="1300"/>
                    <a:pt x="395" y="1619"/>
                    <a:pt x="809" y="1619"/>
                  </a:cubicBezTo>
                  <a:cubicBezTo>
                    <a:pt x="1008" y="1619"/>
                    <a:pt x="1211" y="1545"/>
                    <a:pt x="1376" y="1380"/>
                  </a:cubicBezTo>
                  <a:cubicBezTo>
                    <a:pt x="1895" y="873"/>
                    <a:pt x="1529" y="1"/>
                    <a:pt x="810"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2"/>
            <p:cNvSpPr/>
            <p:nvPr/>
          </p:nvSpPr>
          <p:spPr>
            <a:xfrm>
              <a:off x="6128450" y="4121575"/>
              <a:ext cx="428275" cy="300750"/>
            </a:xfrm>
            <a:custGeom>
              <a:avLst/>
              <a:gdLst/>
              <a:ahLst/>
              <a:cxnLst/>
              <a:rect l="l" t="t" r="r" b="b"/>
              <a:pathLst>
                <a:path w="17131" h="12030" extrusionOk="0">
                  <a:moveTo>
                    <a:pt x="12023" y="0"/>
                  </a:moveTo>
                  <a:cubicBezTo>
                    <a:pt x="11312" y="0"/>
                    <a:pt x="10600" y="49"/>
                    <a:pt x="9893" y="147"/>
                  </a:cubicBezTo>
                  <a:lnTo>
                    <a:pt x="9775" y="159"/>
                  </a:lnTo>
                  <a:cubicBezTo>
                    <a:pt x="7652" y="466"/>
                    <a:pt x="5613" y="1220"/>
                    <a:pt x="3809" y="2376"/>
                  </a:cubicBezTo>
                  <a:cubicBezTo>
                    <a:pt x="3797" y="2376"/>
                    <a:pt x="3785" y="2388"/>
                    <a:pt x="3785" y="2388"/>
                  </a:cubicBezTo>
                  <a:cubicBezTo>
                    <a:pt x="2359" y="3295"/>
                    <a:pt x="1085" y="4404"/>
                    <a:pt x="1" y="5677"/>
                  </a:cubicBezTo>
                  <a:cubicBezTo>
                    <a:pt x="1" y="5807"/>
                    <a:pt x="12" y="5925"/>
                    <a:pt x="24" y="6054"/>
                  </a:cubicBezTo>
                  <a:cubicBezTo>
                    <a:pt x="263" y="10164"/>
                    <a:pt x="3137" y="12030"/>
                    <a:pt x="6394" y="12030"/>
                  </a:cubicBezTo>
                  <a:cubicBezTo>
                    <a:pt x="11323" y="12030"/>
                    <a:pt x="17131" y="7758"/>
                    <a:pt x="16024" y="525"/>
                  </a:cubicBezTo>
                  <a:cubicBezTo>
                    <a:pt x="16024" y="525"/>
                    <a:pt x="15929" y="489"/>
                    <a:pt x="15729" y="442"/>
                  </a:cubicBezTo>
                  <a:cubicBezTo>
                    <a:pt x="14513" y="149"/>
                    <a:pt x="13269" y="0"/>
                    <a:pt x="12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2"/>
            <p:cNvSpPr/>
            <p:nvPr/>
          </p:nvSpPr>
          <p:spPr>
            <a:xfrm>
              <a:off x="6375750" y="4121575"/>
              <a:ext cx="145925" cy="112825"/>
            </a:xfrm>
            <a:custGeom>
              <a:avLst/>
              <a:gdLst/>
              <a:ahLst/>
              <a:cxnLst/>
              <a:rect l="l" t="t" r="r" b="b"/>
              <a:pathLst>
                <a:path w="5837" h="4513" extrusionOk="0">
                  <a:moveTo>
                    <a:pt x="2131" y="0"/>
                  </a:moveTo>
                  <a:cubicBezTo>
                    <a:pt x="1420" y="0"/>
                    <a:pt x="708" y="49"/>
                    <a:pt x="1" y="147"/>
                  </a:cubicBezTo>
                  <a:cubicBezTo>
                    <a:pt x="277" y="1587"/>
                    <a:pt x="1012" y="4513"/>
                    <a:pt x="2360" y="4513"/>
                  </a:cubicBezTo>
                  <a:cubicBezTo>
                    <a:pt x="2447" y="4513"/>
                    <a:pt x="2537" y="4500"/>
                    <a:pt x="2630" y="4474"/>
                  </a:cubicBezTo>
                  <a:cubicBezTo>
                    <a:pt x="3891" y="4121"/>
                    <a:pt x="5118" y="1963"/>
                    <a:pt x="5837" y="442"/>
                  </a:cubicBezTo>
                  <a:cubicBezTo>
                    <a:pt x="4621" y="149"/>
                    <a:pt x="3377" y="0"/>
                    <a:pt x="213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2"/>
            <p:cNvSpPr/>
            <p:nvPr/>
          </p:nvSpPr>
          <p:spPr>
            <a:xfrm>
              <a:off x="6223650" y="4125825"/>
              <a:ext cx="149175" cy="144975"/>
            </a:xfrm>
            <a:custGeom>
              <a:avLst/>
              <a:gdLst/>
              <a:ahLst/>
              <a:cxnLst/>
              <a:rect l="l" t="t" r="r" b="b"/>
              <a:pathLst>
                <a:path w="5967" h="5799" extrusionOk="0">
                  <a:moveTo>
                    <a:pt x="5967" y="1"/>
                  </a:moveTo>
                  <a:lnTo>
                    <a:pt x="5967" y="1"/>
                  </a:lnTo>
                  <a:cubicBezTo>
                    <a:pt x="3844" y="296"/>
                    <a:pt x="1805" y="1050"/>
                    <a:pt x="1" y="2206"/>
                  </a:cubicBezTo>
                  <a:cubicBezTo>
                    <a:pt x="603" y="3401"/>
                    <a:pt x="1975" y="5798"/>
                    <a:pt x="3420" y="5798"/>
                  </a:cubicBezTo>
                  <a:cubicBezTo>
                    <a:pt x="3643" y="5798"/>
                    <a:pt x="3868" y="5741"/>
                    <a:pt x="4092" y="5613"/>
                  </a:cubicBezTo>
                  <a:cubicBezTo>
                    <a:pt x="5719" y="4682"/>
                    <a:pt x="5955" y="1498"/>
                    <a:pt x="596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2"/>
            <p:cNvSpPr/>
            <p:nvPr/>
          </p:nvSpPr>
          <p:spPr>
            <a:xfrm>
              <a:off x="6129050" y="4174475"/>
              <a:ext cx="126750" cy="135700"/>
            </a:xfrm>
            <a:custGeom>
              <a:avLst/>
              <a:gdLst/>
              <a:ahLst/>
              <a:cxnLst/>
              <a:rect l="l" t="t" r="r" b="b"/>
              <a:pathLst>
                <a:path w="5070" h="5428" extrusionOk="0">
                  <a:moveTo>
                    <a:pt x="4056" y="0"/>
                  </a:moveTo>
                  <a:lnTo>
                    <a:pt x="4056" y="0"/>
                  </a:lnTo>
                  <a:cubicBezTo>
                    <a:pt x="2535" y="955"/>
                    <a:pt x="1167" y="2146"/>
                    <a:pt x="0" y="3514"/>
                  </a:cubicBezTo>
                  <a:cubicBezTo>
                    <a:pt x="0" y="3655"/>
                    <a:pt x="12" y="3785"/>
                    <a:pt x="24" y="3927"/>
                  </a:cubicBezTo>
                  <a:cubicBezTo>
                    <a:pt x="587" y="4725"/>
                    <a:pt x="1324" y="5428"/>
                    <a:pt x="2166" y="5428"/>
                  </a:cubicBezTo>
                  <a:cubicBezTo>
                    <a:pt x="2506" y="5428"/>
                    <a:pt x="2862" y="5314"/>
                    <a:pt x="3231" y="5047"/>
                  </a:cubicBezTo>
                  <a:cubicBezTo>
                    <a:pt x="5070" y="3726"/>
                    <a:pt x="4492" y="1238"/>
                    <a:pt x="405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2"/>
            <p:cNvSpPr/>
            <p:nvPr/>
          </p:nvSpPr>
          <p:spPr>
            <a:xfrm>
              <a:off x="5449025" y="3058950"/>
              <a:ext cx="1372425" cy="1048925"/>
            </a:xfrm>
            <a:custGeom>
              <a:avLst/>
              <a:gdLst/>
              <a:ahLst/>
              <a:cxnLst/>
              <a:rect l="l" t="t" r="r" b="b"/>
              <a:pathLst>
                <a:path w="54897" h="41957" extrusionOk="0">
                  <a:moveTo>
                    <a:pt x="27899" y="0"/>
                  </a:moveTo>
                  <a:cubicBezTo>
                    <a:pt x="25601" y="0"/>
                    <a:pt x="23323" y="363"/>
                    <a:pt x="21141" y="1080"/>
                  </a:cubicBezTo>
                  <a:cubicBezTo>
                    <a:pt x="20139" y="1398"/>
                    <a:pt x="19172" y="1811"/>
                    <a:pt x="18241" y="2282"/>
                  </a:cubicBezTo>
                  <a:cubicBezTo>
                    <a:pt x="18099" y="2353"/>
                    <a:pt x="17946" y="2436"/>
                    <a:pt x="17816" y="2506"/>
                  </a:cubicBezTo>
                  <a:cubicBezTo>
                    <a:pt x="5236" y="9203"/>
                    <a:pt x="1" y="27525"/>
                    <a:pt x="4941" y="30438"/>
                  </a:cubicBezTo>
                  <a:lnTo>
                    <a:pt x="4929" y="30438"/>
                  </a:lnTo>
                  <a:cubicBezTo>
                    <a:pt x="7930" y="32209"/>
                    <a:pt x="11536" y="32598"/>
                    <a:pt x="14124" y="32598"/>
                  </a:cubicBezTo>
                  <a:cubicBezTo>
                    <a:pt x="16153" y="32598"/>
                    <a:pt x="17557" y="32359"/>
                    <a:pt x="17557" y="32359"/>
                  </a:cubicBezTo>
                  <a:lnTo>
                    <a:pt x="18771" y="36569"/>
                  </a:lnTo>
                  <a:lnTo>
                    <a:pt x="20021" y="40860"/>
                  </a:lnTo>
                  <a:cubicBezTo>
                    <a:pt x="21247" y="41202"/>
                    <a:pt x="22497" y="41462"/>
                    <a:pt x="23747" y="41627"/>
                  </a:cubicBezTo>
                  <a:cubicBezTo>
                    <a:pt x="23806" y="41638"/>
                    <a:pt x="23865" y="41638"/>
                    <a:pt x="23935" y="41650"/>
                  </a:cubicBezTo>
                  <a:cubicBezTo>
                    <a:pt x="25426" y="41853"/>
                    <a:pt x="26936" y="41957"/>
                    <a:pt x="28446" y="41957"/>
                  </a:cubicBezTo>
                  <a:cubicBezTo>
                    <a:pt x="28955" y="41957"/>
                    <a:pt x="29464" y="41945"/>
                    <a:pt x="29972" y="41921"/>
                  </a:cubicBezTo>
                  <a:cubicBezTo>
                    <a:pt x="30161" y="41921"/>
                    <a:pt x="30361" y="41910"/>
                    <a:pt x="30561" y="41898"/>
                  </a:cubicBezTo>
                  <a:cubicBezTo>
                    <a:pt x="33073" y="41745"/>
                    <a:pt x="35549" y="41214"/>
                    <a:pt x="37895" y="40318"/>
                  </a:cubicBezTo>
                  <a:cubicBezTo>
                    <a:pt x="38143" y="40224"/>
                    <a:pt x="38390" y="40117"/>
                    <a:pt x="38638" y="40011"/>
                  </a:cubicBezTo>
                  <a:cubicBezTo>
                    <a:pt x="40960" y="39009"/>
                    <a:pt x="43059" y="37535"/>
                    <a:pt x="44804" y="35696"/>
                  </a:cubicBezTo>
                  <a:cubicBezTo>
                    <a:pt x="46030" y="34399"/>
                    <a:pt x="47091" y="32949"/>
                    <a:pt x="47940" y="31381"/>
                  </a:cubicBezTo>
                  <a:cubicBezTo>
                    <a:pt x="47964" y="31334"/>
                    <a:pt x="47987" y="31298"/>
                    <a:pt x="48011" y="31263"/>
                  </a:cubicBezTo>
                  <a:lnTo>
                    <a:pt x="46525" y="25356"/>
                  </a:lnTo>
                  <a:cubicBezTo>
                    <a:pt x="46525" y="25356"/>
                    <a:pt x="54897" y="23705"/>
                    <a:pt x="53930" y="16572"/>
                  </a:cubicBezTo>
                  <a:cubicBezTo>
                    <a:pt x="53140" y="10677"/>
                    <a:pt x="41503" y="596"/>
                    <a:pt x="29052" y="31"/>
                  </a:cubicBezTo>
                  <a:cubicBezTo>
                    <a:pt x="28668" y="10"/>
                    <a:pt x="28283" y="0"/>
                    <a:pt x="278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2"/>
            <p:cNvSpPr/>
            <p:nvPr/>
          </p:nvSpPr>
          <p:spPr>
            <a:xfrm>
              <a:off x="6186450" y="3674850"/>
              <a:ext cx="113875" cy="120850"/>
            </a:xfrm>
            <a:custGeom>
              <a:avLst/>
              <a:gdLst/>
              <a:ahLst/>
              <a:cxnLst/>
              <a:rect l="l" t="t" r="r" b="b"/>
              <a:pathLst>
                <a:path w="4555" h="4834" extrusionOk="0">
                  <a:moveTo>
                    <a:pt x="605" y="1"/>
                  </a:moveTo>
                  <a:lnTo>
                    <a:pt x="605" y="1"/>
                  </a:lnTo>
                  <a:cubicBezTo>
                    <a:pt x="605" y="1"/>
                    <a:pt x="1" y="4834"/>
                    <a:pt x="1266" y="4834"/>
                  </a:cubicBezTo>
                  <a:cubicBezTo>
                    <a:pt x="1300" y="4834"/>
                    <a:pt x="1335" y="4830"/>
                    <a:pt x="1371" y="4823"/>
                  </a:cubicBezTo>
                  <a:cubicBezTo>
                    <a:pt x="2173" y="4670"/>
                    <a:pt x="2137" y="2571"/>
                    <a:pt x="2137" y="2571"/>
                  </a:cubicBezTo>
                  <a:lnTo>
                    <a:pt x="2137" y="2571"/>
                  </a:lnTo>
                  <a:cubicBezTo>
                    <a:pt x="2138" y="2571"/>
                    <a:pt x="3248" y="3510"/>
                    <a:pt x="3869" y="3510"/>
                  </a:cubicBezTo>
                  <a:cubicBezTo>
                    <a:pt x="4029" y="3510"/>
                    <a:pt x="4157" y="3447"/>
                    <a:pt x="4224" y="3290"/>
                  </a:cubicBezTo>
                  <a:cubicBezTo>
                    <a:pt x="4554" y="2524"/>
                    <a:pt x="605" y="1"/>
                    <a:pt x="605"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2"/>
            <p:cNvSpPr/>
            <p:nvPr/>
          </p:nvSpPr>
          <p:spPr>
            <a:xfrm>
              <a:off x="6468025" y="3781300"/>
              <a:ext cx="179225" cy="170075"/>
            </a:xfrm>
            <a:custGeom>
              <a:avLst/>
              <a:gdLst/>
              <a:ahLst/>
              <a:cxnLst/>
              <a:rect l="l" t="t" r="r" b="b"/>
              <a:pathLst>
                <a:path w="7169" h="6803" extrusionOk="0">
                  <a:moveTo>
                    <a:pt x="3558" y="1"/>
                  </a:moveTo>
                  <a:cubicBezTo>
                    <a:pt x="3388" y="1"/>
                    <a:pt x="3216" y="19"/>
                    <a:pt x="3042" y="58"/>
                  </a:cubicBezTo>
                  <a:cubicBezTo>
                    <a:pt x="0" y="718"/>
                    <a:pt x="3844" y="6543"/>
                    <a:pt x="4021" y="6802"/>
                  </a:cubicBezTo>
                  <a:cubicBezTo>
                    <a:pt x="5259" y="5517"/>
                    <a:pt x="6320" y="4055"/>
                    <a:pt x="7169" y="2487"/>
                  </a:cubicBezTo>
                  <a:cubicBezTo>
                    <a:pt x="6214" y="1206"/>
                    <a:pt x="4941" y="1"/>
                    <a:pt x="355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p:nvPr/>
          </p:nvSpPr>
          <p:spPr>
            <a:xfrm>
              <a:off x="6195350" y="3883450"/>
              <a:ext cx="373200" cy="222950"/>
            </a:xfrm>
            <a:custGeom>
              <a:avLst/>
              <a:gdLst/>
              <a:ahLst/>
              <a:cxnLst/>
              <a:rect l="l" t="t" r="r" b="b"/>
              <a:pathLst>
                <a:path w="14928" h="8918" extrusionOk="0">
                  <a:moveTo>
                    <a:pt x="9228" y="1"/>
                  </a:moveTo>
                  <a:cubicBezTo>
                    <a:pt x="8711" y="1"/>
                    <a:pt x="8219" y="113"/>
                    <a:pt x="7783" y="382"/>
                  </a:cubicBezTo>
                  <a:cubicBezTo>
                    <a:pt x="5259" y="1938"/>
                    <a:pt x="8561" y="6737"/>
                    <a:pt x="8749" y="7008"/>
                  </a:cubicBezTo>
                  <a:cubicBezTo>
                    <a:pt x="8502" y="6761"/>
                    <a:pt x="4471" y="2708"/>
                    <a:pt x="2305" y="2708"/>
                  </a:cubicBezTo>
                  <a:cubicBezTo>
                    <a:pt x="2196" y="2708"/>
                    <a:pt x="2092" y="2718"/>
                    <a:pt x="1994" y="2740"/>
                  </a:cubicBezTo>
                  <a:cubicBezTo>
                    <a:pt x="1" y="3164"/>
                    <a:pt x="614" y="8269"/>
                    <a:pt x="697" y="8918"/>
                  </a:cubicBezTo>
                  <a:cubicBezTo>
                    <a:pt x="3279" y="8741"/>
                    <a:pt x="6085" y="8210"/>
                    <a:pt x="8773" y="7031"/>
                  </a:cubicBezTo>
                  <a:cubicBezTo>
                    <a:pt x="11096" y="6029"/>
                    <a:pt x="13194" y="4555"/>
                    <a:pt x="14928" y="2716"/>
                  </a:cubicBezTo>
                  <a:cubicBezTo>
                    <a:pt x="14742" y="2560"/>
                    <a:pt x="11702" y="1"/>
                    <a:pt x="922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2"/>
            <p:cNvSpPr/>
            <p:nvPr/>
          </p:nvSpPr>
          <p:spPr>
            <a:xfrm>
              <a:off x="5643875" y="3297400"/>
              <a:ext cx="458950" cy="521650"/>
            </a:xfrm>
            <a:custGeom>
              <a:avLst/>
              <a:gdLst/>
              <a:ahLst/>
              <a:cxnLst/>
              <a:rect l="l" t="t" r="r" b="b"/>
              <a:pathLst>
                <a:path w="18358" h="20866" extrusionOk="0">
                  <a:moveTo>
                    <a:pt x="7899" y="1"/>
                  </a:moveTo>
                  <a:cubicBezTo>
                    <a:pt x="7860" y="1"/>
                    <a:pt x="7821" y="7"/>
                    <a:pt x="7782" y="19"/>
                  </a:cubicBezTo>
                  <a:cubicBezTo>
                    <a:pt x="6756" y="337"/>
                    <a:pt x="7074" y="3627"/>
                    <a:pt x="7074" y="3627"/>
                  </a:cubicBezTo>
                  <a:cubicBezTo>
                    <a:pt x="7074" y="3627"/>
                    <a:pt x="5555" y="879"/>
                    <a:pt x="4516" y="879"/>
                  </a:cubicBezTo>
                  <a:cubicBezTo>
                    <a:pt x="4408" y="879"/>
                    <a:pt x="4305" y="909"/>
                    <a:pt x="4209" y="974"/>
                  </a:cubicBezTo>
                  <a:cubicBezTo>
                    <a:pt x="3184" y="1670"/>
                    <a:pt x="4516" y="5655"/>
                    <a:pt x="4516" y="5655"/>
                  </a:cubicBezTo>
                  <a:cubicBezTo>
                    <a:pt x="4516" y="5655"/>
                    <a:pt x="2728" y="4825"/>
                    <a:pt x="1783" y="4825"/>
                  </a:cubicBezTo>
                  <a:cubicBezTo>
                    <a:pt x="1547" y="4825"/>
                    <a:pt x="1363" y="4877"/>
                    <a:pt x="1274" y="5006"/>
                  </a:cubicBezTo>
                  <a:cubicBezTo>
                    <a:pt x="826" y="5655"/>
                    <a:pt x="3396" y="8119"/>
                    <a:pt x="3396" y="8119"/>
                  </a:cubicBezTo>
                  <a:cubicBezTo>
                    <a:pt x="3396" y="8119"/>
                    <a:pt x="189" y="8119"/>
                    <a:pt x="189" y="9015"/>
                  </a:cubicBezTo>
                  <a:cubicBezTo>
                    <a:pt x="189" y="9899"/>
                    <a:pt x="3125" y="11326"/>
                    <a:pt x="3125" y="11326"/>
                  </a:cubicBezTo>
                  <a:cubicBezTo>
                    <a:pt x="3125" y="11326"/>
                    <a:pt x="0" y="11432"/>
                    <a:pt x="767" y="12835"/>
                  </a:cubicBezTo>
                  <a:cubicBezTo>
                    <a:pt x="1199" y="13626"/>
                    <a:pt x="2302" y="13799"/>
                    <a:pt x="3183" y="13799"/>
                  </a:cubicBezTo>
                  <a:cubicBezTo>
                    <a:pt x="3863" y="13799"/>
                    <a:pt x="4410" y="13696"/>
                    <a:pt x="4410" y="13696"/>
                  </a:cubicBezTo>
                  <a:lnTo>
                    <a:pt x="4410" y="13696"/>
                  </a:lnTo>
                  <a:cubicBezTo>
                    <a:pt x="4410" y="13696"/>
                    <a:pt x="1462" y="15323"/>
                    <a:pt x="2040" y="16643"/>
                  </a:cubicBezTo>
                  <a:cubicBezTo>
                    <a:pt x="2185" y="16973"/>
                    <a:pt x="2502" y="17096"/>
                    <a:pt x="2894" y="17096"/>
                  </a:cubicBezTo>
                  <a:cubicBezTo>
                    <a:pt x="4060" y="17096"/>
                    <a:pt x="5895" y="16007"/>
                    <a:pt x="5895" y="16007"/>
                  </a:cubicBezTo>
                  <a:lnTo>
                    <a:pt x="5895" y="16007"/>
                  </a:lnTo>
                  <a:cubicBezTo>
                    <a:pt x="5895" y="16007"/>
                    <a:pt x="3502" y="18707"/>
                    <a:pt x="5011" y="19579"/>
                  </a:cubicBezTo>
                  <a:cubicBezTo>
                    <a:pt x="5221" y="19701"/>
                    <a:pt x="5434" y="19754"/>
                    <a:pt x="5645" y="19754"/>
                  </a:cubicBezTo>
                  <a:cubicBezTo>
                    <a:pt x="6939" y="19754"/>
                    <a:pt x="8159" y="17776"/>
                    <a:pt x="8159" y="17775"/>
                  </a:cubicBezTo>
                  <a:lnTo>
                    <a:pt x="8159" y="17775"/>
                  </a:lnTo>
                  <a:cubicBezTo>
                    <a:pt x="8159" y="17776"/>
                    <a:pt x="8090" y="20865"/>
                    <a:pt x="9286" y="20865"/>
                  </a:cubicBezTo>
                  <a:cubicBezTo>
                    <a:pt x="9299" y="20865"/>
                    <a:pt x="9313" y="20865"/>
                    <a:pt x="9326" y="20864"/>
                  </a:cubicBezTo>
                  <a:cubicBezTo>
                    <a:pt x="10553" y="20805"/>
                    <a:pt x="10788" y="17657"/>
                    <a:pt x="10788" y="17657"/>
                  </a:cubicBezTo>
                  <a:cubicBezTo>
                    <a:pt x="10788" y="17657"/>
                    <a:pt x="12447" y="19389"/>
                    <a:pt x="13665" y="19389"/>
                  </a:cubicBezTo>
                  <a:cubicBezTo>
                    <a:pt x="13913" y="19389"/>
                    <a:pt x="14143" y="19317"/>
                    <a:pt x="14337" y="19143"/>
                  </a:cubicBezTo>
                  <a:cubicBezTo>
                    <a:pt x="15481" y="18129"/>
                    <a:pt x="13713" y="15700"/>
                    <a:pt x="13712" y="15700"/>
                  </a:cubicBezTo>
                  <a:lnTo>
                    <a:pt x="13712" y="15700"/>
                  </a:lnTo>
                  <a:cubicBezTo>
                    <a:pt x="13713" y="15700"/>
                    <a:pt x="14379" y="15836"/>
                    <a:pt x="15156" y="15836"/>
                  </a:cubicBezTo>
                  <a:cubicBezTo>
                    <a:pt x="16075" y="15836"/>
                    <a:pt x="17149" y="15646"/>
                    <a:pt x="17462" y="14816"/>
                  </a:cubicBezTo>
                  <a:cubicBezTo>
                    <a:pt x="18039" y="13295"/>
                    <a:pt x="14726" y="12293"/>
                    <a:pt x="14726" y="12293"/>
                  </a:cubicBezTo>
                  <a:cubicBezTo>
                    <a:pt x="14726" y="12293"/>
                    <a:pt x="18358" y="12069"/>
                    <a:pt x="18098" y="10807"/>
                  </a:cubicBezTo>
                  <a:cubicBezTo>
                    <a:pt x="17851" y="9546"/>
                    <a:pt x="14337" y="9522"/>
                    <a:pt x="14337" y="9522"/>
                  </a:cubicBezTo>
                  <a:cubicBezTo>
                    <a:pt x="14337" y="9522"/>
                    <a:pt x="18358" y="8496"/>
                    <a:pt x="17332" y="7176"/>
                  </a:cubicBezTo>
                  <a:cubicBezTo>
                    <a:pt x="16911" y="6628"/>
                    <a:pt x="16172" y="6468"/>
                    <a:pt x="15451" y="6468"/>
                  </a:cubicBezTo>
                  <a:cubicBezTo>
                    <a:pt x="14434" y="6468"/>
                    <a:pt x="13453" y="6787"/>
                    <a:pt x="13453" y="6787"/>
                  </a:cubicBezTo>
                  <a:cubicBezTo>
                    <a:pt x="13453" y="6787"/>
                    <a:pt x="16825" y="3851"/>
                    <a:pt x="15104" y="3214"/>
                  </a:cubicBezTo>
                  <a:cubicBezTo>
                    <a:pt x="14900" y="3139"/>
                    <a:pt x="14697" y="3106"/>
                    <a:pt x="14496" y="3106"/>
                  </a:cubicBezTo>
                  <a:cubicBezTo>
                    <a:pt x="13007" y="3106"/>
                    <a:pt x="11696" y="4947"/>
                    <a:pt x="11696" y="4947"/>
                  </a:cubicBezTo>
                  <a:cubicBezTo>
                    <a:pt x="11696" y="4947"/>
                    <a:pt x="14149" y="726"/>
                    <a:pt x="11979" y="502"/>
                  </a:cubicBezTo>
                  <a:cubicBezTo>
                    <a:pt x="11909" y="495"/>
                    <a:pt x="11841" y="492"/>
                    <a:pt x="11775" y="492"/>
                  </a:cubicBezTo>
                  <a:cubicBezTo>
                    <a:pt x="9786" y="492"/>
                    <a:pt x="9433" y="3639"/>
                    <a:pt x="9433" y="3639"/>
                  </a:cubicBezTo>
                  <a:lnTo>
                    <a:pt x="9433" y="3627"/>
                  </a:lnTo>
                  <a:cubicBezTo>
                    <a:pt x="9433" y="3627"/>
                    <a:pt x="8845" y="1"/>
                    <a:pt x="789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6166775" y="3140075"/>
              <a:ext cx="488425" cy="505725"/>
            </a:xfrm>
            <a:custGeom>
              <a:avLst/>
              <a:gdLst/>
              <a:ahLst/>
              <a:cxnLst/>
              <a:rect l="l" t="t" r="r" b="b"/>
              <a:pathLst>
                <a:path w="19537" h="20229" extrusionOk="0">
                  <a:moveTo>
                    <a:pt x="6359" y="1"/>
                  </a:moveTo>
                  <a:cubicBezTo>
                    <a:pt x="6259" y="1"/>
                    <a:pt x="6156" y="21"/>
                    <a:pt x="6049" y="63"/>
                  </a:cubicBezTo>
                  <a:cubicBezTo>
                    <a:pt x="4693" y="594"/>
                    <a:pt x="5730" y="3871"/>
                    <a:pt x="5730" y="3871"/>
                  </a:cubicBezTo>
                  <a:cubicBezTo>
                    <a:pt x="5730" y="3871"/>
                    <a:pt x="3751" y="1159"/>
                    <a:pt x="2603" y="1159"/>
                  </a:cubicBezTo>
                  <a:cubicBezTo>
                    <a:pt x="2507" y="1159"/>
                    <a:pt x="2417" y="1178"/>
                    <a:pt x="2335" y="1219"/>
                  </a:cubicBezTo>
                  <a:cubicBezTo>
                    <a:pt x="1262" y="1761"/>
                    <a:pt x="4481" y="5593"/>
                    <a:pt x="4481" y="5593"/>
                  </a:cubicBezTo>
                  <a:cubicBezTo>
                    <a:pt x="4481" y="5593"/>
                    <a:pt x="2601" y="4071"/>
                    <a:pt x="1458" y="4071"/>
                  </a:cubicBezTo>
                  <a:cubicBezTo>
                    <a:pt x="1193" y="4071"/>
                    <a:pt x="967" y="4153"/>
                    <a:pt x="814" y="4355"/>
                  </a:cubicBezTo>
                  <a:cubicBezTo>
                    <a:pt x="0" y="5428"/>
                    <a:pt x="3761" y="7479"/>
                    <a:pt x="3761" y="7479"/>
                  </a:cubicBezTo>
                  <a:cubicBezTo>
                    <a:pt x="3761" y="7479"/>
                    <a:pt x="3071" y="7341"/>
                    <a:pt x="2359" y="7341"/>
                  </a:cubicBezTo>
                  <a:cubicBezTo>
                    <a:pt x="1631" y="7341"/>
                    <a:pt x="879" y="7485"/>
                    <a:pt x="814" y="8069"/>
                  </a:cubicBezTo>
                  <a:cubicBezTo>
                    <a:pt x="684" y="9236"/>
                    <a:pt x="4009" y="10215"/>
                    <a:pt x="4009" y="10215"/>
                  </a:cubicBezTo>
                  <a:cubicBezTo>
                    <a:pt x="4009" y="10215"/>
                    <a:pt x="3436" y="10111"/>
                    <a:pt x="2817" y="10111"/>
                  </a:cubicBezTo>
                  <a:cubicBezTo>
                    <a:pt x="1976" y="10111"/>
                    <a:pt x="1051" y="10302"/>
                    <a:pt x="1356" y="11205"/>
                  </a:cubicBezTo>
                  <a:cubicBezTo>
                    <a:pt x="1899" y="12761"/>
                    <a:pt x="4976" y="13009"/>
                    <a:pt x="4976" y="13009"/>
                  </a:cubicBezTo>
                  <a:cubicBezTo>
                    <a:pt x="4976" y="13009"/>
                    <a:pt x="2217" y="14377"/>
                    <a:pt x="2759" y="15237"/>
                  </a:cubicBezTo>
                  <a:cubicBezTo>
                    <a:pt x="2940" y="15528"/>
                    <a:pt x="3395" y="15625"/>
                    <a:pt x="3920" y="15625"/>
                  </a:cubicBezTo>
                  <a:cubicBezTo>
                    <a:pt x="4972" y="15625"/>
                    <a:pt x="6308" y="15237"/>
                    <a:pt x="6308" y="15237"/>
                  </a:cubicBezTo>
                  <a:lnTo>
                    <a:pt x="6308" y="15237"/>
                  </a:lnTo>
                  <a:cubicBezTo>
                    <a:pt x="6308" y="15237"/>
                    <a:pt x="3596" y="17230"/>
                    <a:pt x="4669" y="18067"/>
                  </a:cubicBezTo>
                  <a:cubicBezTo>
                    <a:pt x="4816" y="18181"/>
                    <a:pt x="4972" y="18230"/>
                    <a:pt x="5133" y="18230"/>
                  </a:cubicBezTo>
                  <a:cubicBezTo>
                    <a:pt x="6152" y="18230"/>
                    <a:pt x="7357" y="16252"/>
                    <a:pt x="7357" y="16251"/>
                  </a:cubicBezTo>
                  <a:lnTo>
                    <a:pt x="7357" y="16251"/>
                  </a:lnTo>
                  <a:cubicBezTo>
                    <a:pt x="7357" y="16252"/>
                    <a:pt x="6049" y="19553"/>
                    <a:pt x="7357" y="19859"/>
                  </a:cubicBezTo>
                  <a:cubicBezTo>
                    <a:pt x="7422" y="19874"/>
                    <a:pt x="7484" y="19882"/>
                    <a:pt x="7544" y="19882"/>
                  </a:cubicBezTo>
                  <a:cubicBezTo>
                    <a:pt x="8691" y="19882"/>
                    <a:pt x="9032" y="17230"/>
                    <a:pt x="9032" y="17230"/>
                  </a:cubicBezTo>
                  <a:cubicBezTo>
                    <a:pt x="9032" y="17230"/>
                    <a:pt x="9868" y="20229"/>
                    <a:pt x="11156" y="20229"/>
                  </a:cubicBezTo>
                  <a:cubicBezTo>
                    <a:pt x="11209" y="20229"/>
                    <a:pt x="11264" y="20224"/>
                    <a:pt x="11319" y="20213"/>
                  </a:cubicBezTo>
                  <a:cubicBezTo>
                    <a:pt x="12710" y="19953"/>
                    <a:pt x="12899" y="17984"/>
                    <a:pt x="12899" y="17984"/>
                  </a:cubicBezTo>
                  <a:cubicBezTo>
                    <a:pt x="12899" y="17984"/>
                    <a:pt x="13548" y="19290"/>
                    <a:pt x="14489" y="19290"/>
                  </a:cubicBezTo>
                  <a:cubicBezTo>
                    <a:pt x="14676" y="19290"/>
                    <a:pt x="14873" y="19239"/>
                    <a:pt x="15080" y="19116"/>
                  </a:cubicBezTo>
                  <a:cubicBezTo>
                    <a:pt x="16318" y="18362"/>
                    <a:pt x="15292" y="16240"/>
                    <a:pt x="15292" y="16239"/>
                  </a:cubicBezTo>
                  <a:lnTo>
                    <a:pt x="15292" y="16239"/>
                  </a:lnTo>
                  <a:cubicBezTo>
                    <a:pt x="15293" y="16240"/>
                    <a:pt x="16027" y="16587"/>
                    <a:pt x="16740" y="16587"/>
                  </a:cubicBezTo>
                  <a:cubicBezTo>
                    <a:pt x="17142" y="16587"/>
                    <a:pt x="17537" y="16477"/>
                    <a:pt x="17792" y="16133"/>
                  </a:cubicBezTo>
                  <a:cubicBezTo>
                    <a:pt x="18511" y="15190"/>
                    <a:pt x="16177" y="13292"/>
                    <a:pt x="16177" y="13292"/>
                  </a:cubicBezTo>
                  <a:lnTo>
                    <a:pt x="16177" y="13292"/>
                  </a:lnTo>
                  <a:cubicBezTo>
                    <a:pt x="16177" y="13292"/>
                    <a:pt x="16548" y="13338"/>
                    <a:pt x="17012" y="13338"/>
                  </a:cubicBezTo>
                  <a:cubicBezTo>
                    <a:pt x="17745" y="13338"/>
                    <a:pt x="18709" y="13223"/>
                    <a:pt x="18818" y="12632"/>
                  </a:cubicBezTo>
                  <a:cubicBezTo>
                    <a:pt x="19006" y="11653"/>
                    <a:pt x="16495" y="10474"/>
                    <a:pt x="16495" y="10474"/>
                  </a:cubicBezTo>
                  <a:cubicBezTo>
                    <a:pt x="16495" y="10474"/>
                    <a:pt x="19537" y="10333"/>
                    <a:pt x="19360" y="9106"/>
                  </a:cubicBezTo>
                  <a:cubicBezTo>
                    <a:pt x="19254" y="8364"/>
                    <a:pt x="18053" y="8215"/>
                    <a:pt x="17109" y="8215"/>
                  </a:cubicBezTo>
                  <a:cubicBezTo>
                    <a:pt x="16479" y="8215"/>
                    <a:pt x="15964" y="8281"/>
                    <a:pt x="15964" y="8281"/>
                  </a:cubicBezTo>
                  <a:cubicBezTo>
                    <a:pt x="15964" y="8281"/>
                    <a:pt x="18912" y="7338"/>
                    <a:pt x="18381" y="6406"/>
                  </a:cubicBezTo>
                  <a:cubicBezTo>
                    <a:pt x="18188" y="6063"/>
                    <a:pt x="17648" y="5954"/>
                    <a:pt x="17038" y="5954"/>
                  </a:cubicBezTo>
                  <a:cubicBezTo>
                    <a:pt x="15971" y="5954"/>
                    <a:pt x="14691" y="6288"/>
                    <a:pt x="14691" y="6288"/>
                  </a:cubicBezTo>
                  <a:cubicBezTo>
                    <a:pt x="14691" y="6288"/>
                    <a:pt x="16731" y="4933"/>
                    <a:pt x="16188" y="4166"/>
                  </a:cubicBezTo>
                  <a:cubicBezTo>
                    <a:pt x="15970" y="3868"/>
                    <a:pt x="15440" y="3778"/>
                    <a:pt x="14879" y="3778"/>
                  </a:cubicBezTo>
                  <a:cubicBezTo>
                    <a:pt x="14020" y="3778"/>
                    <a:pt x="13088" y="3989"/>
                    <a:pt x="13088" y="3989"/>
                  </a:cubicBezTo>
                  <a:cubicBezTo>
                    <a:pt x="13088" y="3989"/>
                    <a:pt x="14090" y="2539"/>
                    <a:pt x="13088" y="1961"/>
                  </a:cubicBezTo>
                  <a:cubicBezTo>
                    <a:pt x="12908" y="1857"/>
                    <a:pt x="12716" y="1814"/>
                    <a:pt x="12521" y="1814"/>
                  </a:cubicBezTo>
                  <a:cubicBezTo>
                    <a:pt x="11636" y="1814"/>
                    <a:pt x="10694" y="2692"/>
                    <a:pt x="10694" y="2692"/>
                  </a:cubicBezTo>
                  <a:cubicBezTo>
                    <a:pt x="10694" y="2692"/>
                    <a:pt x="11236" y="641"/>
                    <a:pt x="10105" y="499"/>
                  </a:cubicBezTo>
                  <a:cubicBezTo>
                    <a:pt x="10071" y="495"/>
                    <a:pt x="10038" y="493"/>
                    <a:pt x="10006" y="493"/>
                  </a:cubicBezTo>
                  <a:cubicBezTo>
                    <a:pt x="8928" y="493"/>
                    <a:pt x="8195" y="2692"/>
                    <a:pt x="8195" y="2692"/>
                  </a:cubicBezTo>
                  <a:cubicBezTo>
                    <a:pt x="8195" y="2692"/>
                    <a:pt x="7524" y="1"/>
                    <a:pt x="635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2"/>
            <p:cNvSpPr/>
            <p:nvPr/>
          </p:nvSpPr>
          <p:spPr>
            <a:xfrm>
              <a:off x="5707250" y="3364300"/>
              <a:ext cx="367575" cy="403275"/>
            </a:xfrm>
            <a:custGeom>
              <a:avLst/>
              <a:gdLst/>
              <a:ahLst/>
              <a:cxnLst/>
              <a:rect l="l" t="t" r="r" b="b"/>
              <a:pathLst>
                <a:path w="14703" h="16131" extrusionOk="0">
                  <a:moveTo>
                    <a:pt x="5843" y="0"/>
                  </a:moveTo>
                  <a:cubicBezTo>
                    <a:pt x="5495" y="0"/>
                    <a:pt x="5149" y="35"/>
                    <a:pt x="4811" y="102"/>
                  </a:cubicBezTo>
                  <a:cubicBezTo>
                    <a:pt x="4103" y="243"/>
                    <a:pt x="3431" y="515"/>
                    <a:pt x="2830" y="904"/>
                  </a:cubicBezTo>
                  <a:cubicBezTo>
                    <a:pt x="1109" y="2024"/>
                    <a:pt x="71" y="3934"/>
                    <a:pt x="47" y="5985"/>
                  </a:cubicBezTo>
                  <a:cubicBezTo>
                    <a:pt x="0" y="9994"/>
                    <a:pt x="2099" y="15300"/>
                    <a:pt x="6214" y="16042"/>
                  </a:cubicBezTo>
                  <a:cubicBezTo>
                    <a:pt x="6553" y="16101"/>
                    <a:pt x="6895" y="16131"/>
                    <a:pt x="7236" y="16131"/>
                  </a:cubicBezTo>
                  <a:cubicBezTo>
                    <a:pt x="7653" y="16131"/>
                    <a:pt x="8069" y="16086"/>
                    <a:pt x="8477" y="15995"/>
                  </a:cubicBezTo>
                  <a:cubicBezTo>
                    <a:pt x="14703" y="14746"/>
                    <a:pt x="12710" y="4382"/>
                    <a:pt x="9515" y="1493"/>
                  </a:cubicBezTo>
                  <a:cubicBezTo>
                    <a:pt x="8380" y="451"/>
                    <a:pt x="7094" y="0"/>
                    <a:pt x="584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2"/>
            <p:cNvSpPr/>
            <p:nvPr/>
          </p:nvSpPr>
          <p:spPr>
            <a:xfrm>
              <a:off x="5707250" y="3366850"/>
              <a:ext cx="316600" cy="398525"/>
            </a:xfrm>
            <a:custGeom>
              <a:avLst/>
              <a:gdLst/>
              <a:ahLst/>
              <a:cxnLst/>
              <a:rect l="l" t="t" r="r" b="b"/>
              <a:pathLst>
                <a:path w="12664" h="15941" extrusionOk="0">
                  <a:moveTo>
                    <a:pt x="4811" y="0"/>
                  </a:moveTo>
                  <a:cubicBezTo>
                    <a:pt x="4103" y="141"/>
                    <a:pt x="3431" y="413"/>
                    <a:pt x="2830" y="802"/>
                  </a:cubicBezTo>
                  <a:cubicBezTo>
                    <a:pt x="1109" y="1922"/>
                    <a:pt x="71" y="3832"/>
                    <a:pt x="47" y="5883"/>
                  </a:cubicBezTo>
                  <a:cubicBezTo>
                    <a:pt x="0" y="9892"/>
                    <a:pt x="2099" y="15198"/>
                    <a:pt x="6214" y="15940"/>
                  </a:cubicBezTo>
                  <a:cubicBezTo>
                    <a:pt x="6284" y="15929"/>
                    <a:pt x="6367" y="15917"/>
                    <a:pt x="6450" y="15893"/>
                  </a:cubicBezTo>
                  <a:cubicBezTo>
                    <a:pt x="12663" y="14644"/>
                    <a:pt x="10670" y="4280"/>
                    <a:pt x="7487" y="1391"/>
                  </a:cubicBezTo>
                  <a:cubicBezTo>
                    <a:pt x="6732" y="684"/>
                    <a:pt x="5813" y="212"/>
                    <a:pt x="4811"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2"/>
            <p:cNvSpPr/>
            <p:nvPr/>
          </p:nvSpPr>
          <p:spPr>
            <a:xfrm>
              <a:off x="6245175" y="3180250"/>
              <a:ext cx="352250" cy="431000"/>
            </a:xfrm>
            <a:custGeom>
              <a:avLst/>
              <a:gdLst/>
              <a:ahLst/>
              <a:cxnLst/>
              <a:rect l="l" t="t" r="r" b="b"/>
              <a:pathLst>
                <a:path w="14090" h="17240" extrusionOk="0">
                  <a:moveTo>
                    <a:pt x="5581" y="1"/>
                  </a:moveTo>
                  <a:cubicBezTo>
                    <a:pt x="5117" y="1"/>
                    <a:pt x="4652" y="57"/>
                    <a:pt x="4198" y="166"/>
                  </a:cubicBezTo>
                  <a:cubicBezTo>
                    <a:pt x="1863" y="755"/>
                    <a:pt x="1" y="2878"/>
                    <a:pt x="1" y="6037"/>
                  </a:cubicBezTo>
                  <a:cubicBezTo>
                    <a:pt x="1" y="11107"/>
                    <a:pt x="2264" y="16590"/>
                    <a:pt x="7900" y="17203"/>
                  </a:cubicBezTo>
                  <a:lnTo>
                    <a:pt x="8053" y="17215"/>
                  </a:lnTo>
                  <a:cubicBezTo>
                    <a:pt x="8240" y="17231"/>
                    <a:pt x="8425" y="17239"/>
                    <a:pt x="8608" y="17239"/>
                  </a:cubicBezTo>
                  <a:cubicBezTo>
                    <a:pt x="10528" y="17239"/>
                    <a:pt x="12215" y="16336"/>
                    <a:pt x="13076" y="14538"/>
                  </a:cubicBezTo>
                  <a:cubicBezTo>
                    <a:pt x="14007" y="12616"/>
                    <a:pt x="14090" y="10058"/>
                    <a:pt x="13842" y="8183"/>
                  </a:cubicBezTo>
                  <a:cubicBezTo>
                    <a:pt x="13406" y="4776"/>
                    <a:pt x="10518" y="1074"/>
                    <a:pt x="7028" y="189"/>
                  </a:cubicBezTo>
                  <a:cubicBezTo>
                    <a:pt x="6556" y="63"/>
                    <a:pt x="6069" y="1"/>
                    <a:pt x="558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2"/>
            <p:cNvSpPr/>
            <p:nvPr/>
          </p:nvSpPr>
          <p:spPr>
            <a:xfrm>
              <a:off x="6245175" y="3184375"/>
              <a:ext cx="299800" cy="425950"/>
            </a:xfrm>
            <a:custGeom>
              <a:avLst/>
              <a:gdLst/>
              <a:ahLst/>
              <a:cxnLst/>
              <a:rect l="l" t="t" r="r" b="b"/>
              <a:pathLst>
                <a:path w="11992" h="17038" extrusionOk="0">
                  <a:moveTo>
                    <a:pt x="4210" y="1"/>
                  </a:moveTo>
                  <a:cubicBezTo>
                    <a:pt x="1863" y="590"/>
                    <a:pt x="1" y="2713"/>
                    <a:pt x="1" y="5872"/>
                  </a:cubicBezTo>
                  <a:cubicBezTo>
                    <a:pt x="1" y="10942"/>
                    <a:pt x="2264" y="16425"/>
                    <a:pt x="7900" y="17038"/>
                  </a:cubicBezTo>
                  <a:cubicBezTo>
                    <a:pt x="9256" y="16696"/>
                    <a:pt x="10388" y="15764"/>
                    <a:pt x="10989" y="14503"/>
                  </a:cubicBezTo>
                  <a:cubicBezTo>
                    <a:pt x="11921" y="12569"/>
                    <a:pt x="11991" y="10011"/>
                    <a:pt x="11755" y="8136"/>
                  </a:cubicBezTo>
                  <a:cubicBezTo>
                    <a:pt x="11307" y="4729"/>
                    <a:pt x="8419" y="1027"/>
                    <a:pt x="4941" y="142"/>
                  </a:cubicBezTo>
                  <a:cubicBezTo>
                    <a:pt x="4693" y="72"/>
                    <a:pt x="4457" y="24"/>
                    <a:pt x="421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2"/>
            <p:cNvSpPr/>
            <p:nvPr/>
          </p:nvSpPr>
          <p:spPr>
            <a:xfrm>
              <a:off x="5725225" y="3465250"/>
              <a:ext cx="236325" cy="207275"/>
            </a:xfrm>
            <a:custGeom>
              <a:avLst/>
              <a:gdLst/>
              <a:ahLst/>
              <a:cxnLst/>
              <a:rect l="l" t="t" r="r" b="b"/>
              <a:pathLst>
                <a:path w="9453" h="8291" extrusionOk="0">
                  <a:moveTo>
                    <a:pt x="6346" y="0"/>
                  </a:moveTo>
                  <a:cubicBezTo>
                    <a:pt x="6325" y="0"/>
                    <a:pt x="6305" y="1"/>
                    <a:pt x="6285" y="2"/>
                  </a:cubicBezTo>
                  <a:cubicBezTo>
                    <a:pt x="4646" y="96"/>
                    <a:pt x="5247" y="3044"/>
                    <a:pt x="5247" y="3044"/>
                  </a:cubicBezTo>
                  <a:lnTo>
                    <a:pt x="5235" y="3044"/>
                  </a:lnTo>
                  <a:cubicBezTo>
                    <a:pt x="5235" y="3044"/>
                    <a:pt x="4082" y="1359"/>
                    <a:pt x="2803" y="1359"/>
                  </a:cubicBezTo>
                  <a:cubicBezTo>
                    <a:pt x="2421" y="1359"/>
                    <a:pt x="2028" y="1510"/>
                    <a:pt x="1651" y="1900"/>
                  </a:cubicBezTo>
                  <a:cubicBezTo>
                    <a:pt x="0" y="3598"/>
                    <a:pt x="2700" y="7194"/>
                    <a:pt x="7287" y="8291"/>
                  </a:cubicBezTo>
                  <a:cubicBezTo>
                    <a:pt x="9453" y="3703"/>
                    <a:pt x="7973" y="0"/>
                    <a:pt x="634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2"/>
            <p:cNvSpPr/>
            <p:nvPr/>
          </p:nvSpPr>
          <p:spPr>
            <a:xfrm>
              <a:off x="6241350" y="3274650"/>
              <a:ext cx="239650" cy="257575"/>
            </a:xfrm>
            <a:custGeom>
              <a:avLst/>
              <a:gdLst/>
              <a:ahLst/>
              <a:cxnLst/>
              <a:rect l="l" t="t" r="r" b="b"/>
              <a:pathLst>
                <a:path w="9586" h="10303" extrusionOk="0">
                  <a:moveTo>
                    <a:pt x="7019" y="1"/>
                  </a:moveTo>
                  <a:cubicBezTo>
                    <a:pt x="5379" y="1"/>
                    <a:pt x="5836" y="4065"/>
                    <a:pt x="5836" y="4065"/>
                  </a:cubicBezTo>
                  <a:cubicBezTo>
                    <a:pt x="5836" y="4065"/>
                    <a:pt x="3960" y="984"/>
                    <a:pt x="2399" y="984"/>
                  </a:cubicBezTo>
                  <a:cubicBezTo>
                    <a:pt x="2133" y="984"/>
                    <a:pt x="1876" y="1073"/>
                    <a:pt x="1639" y="1283"/>
                  </a:cubicBezTo>
                  <a:cubicBezTo>
                    <a:pt x="0" y="2709"/>
                    <a:pt x="3997" y="9489"/>
                    <a:pt x="7228" y="10302"/>
                  </a:cubicBezTo>
                  <a:cubicBezTo>
                    <a:pt x="9586" y="8322"/>
                    <a:pt x="9102" y="387"/>
                    <a:pt x="7228" y="21"/>
                  </a:cubicBezTo>
                  <a:cubicBezTo>
                    <a:pt x="7155" y="8"/>
                    <a:pt x="7085" y="1"/>
                    <a:pt x="701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2"/>
            <p:cNvSpPr/>
            <p:nvPr/>
          </p:nvSpPr>
          <p:spPr>
            <a:xfrm>
              <a:off x="5969875" y="3735275"/>
              <a:ext cx="115275" cy="105075"/>
            </a:xfrm>
            <a:custGeom>
              <a:avLst/>
              <a:gdLst/>
              <a:ahLst/>
              <a:cxnLst/>
              <a:rect l="l" t="t" r="r" b="b"/>
              <a:pathLst>
                <a:path w="4611" h="4203" extrusionOk="0">
                  <a:moveTo>
                    <a:pt x="4610" y="1"/>
                  </a:moveTo>
                  <a:lnTo>
                    <a:pt x="0" y="4198"/>
                  </a:lnTo>
                  <a:cubicBezTo>
                    <a:pt x="67" y="4201"/>
                    <a:pt x="133" y="4203"/>
                    <a:pt x="198" y="4203"/>
                  </a:cubicBezTo>
                  <a:cubicBezTo>
                    <a:pt x="3634" y="4203"/>
                    <a:pt x="4610" y="1"/>
                    <a:pt x="4610" y="1"/>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2"/>
            <p:cNvSpPr/>
            <p:nvPr/>
          </p:nvSpPr>
          <p:spPr>
            <a:xfrm>
              <a:off x="6367200" y="3646275"/>
              <a:ext cx="201350" cy="36950"/>
            </a:xfrm>
            <a:custGeom>
              <a:avLst/>
              <a:gdLst/>
              <a:ahLst/>
              <a:cxnLst/>
              <a:rect l="l" t="t" r="r" b="b"/>
              <a:pathLst>
                <a:path w="8054" h="1478" extrusionOk="0">
                  <a:moveTo>
                    <a:pt x="1" y="0"/>
                  </a:moveTo>
                  <a:lnTo>
                    <a:pt x="1" y="0"/>
                  </a:lnTo>
                  <a:cubicBezTo>
                    <a:pt x="1654" y="1164"/>
                    <a:pt x="3495" y="1477"/>
                    <a:pt x="4999" y="1477"/>
                  </a:cubicBezTo>
                  <a:cubicBezTo>
                    <a:pt x="6756" y="1477"/>
                    <a:pt x="8054" y="1050"/>
                    <a:pt x="8054" y="1050"/>
                  </a:cubicBezTo>
                  <a:lnTo>
                    <a:pt x="1" y="0"/>
                  </a:ln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2"/>
            <p:cNvSpPr/>
            <p:nvPr/>
          </p:nvSpPr>
          <p:spPr>
            <a:xfrm>
              <a:off x="5893825" y="3059100"/>
              <a:ext cx="281825" cy="182150"/>
            </a:xfrm>
            <a:custGeom>
              <a:avLst/>
              <a:gdLst/>
              <a:ahLst/>
              <a:cxnLst/>
              <a:rect l="l" t="t" r="r" b="b"/>
              <a:pathLst>
                <a:path w="11273" h="7286" extrusionOk="0">
                  <a:moveTo>
                    <a:pt x="10152" y="1"/>
                  </a:moveTo>
                  <a:cubicBezTo>
                    <a:pt x="9032" y="1"/>
                    <a:pt x="7924" y="83"/>
                    <a:pt x="6827" y="249"/>
                  </a:cubicBezTo>
                  <a:cubicBezTo>
                    <a:pt x="6603" y="284"/>
                    <a:pt x="6379" y="319"/>
                    <a:pt x="6167" y="366"/>
                  </a:cubicBezTo>
                  <a:cubicBezTo>
                    <a:pt x="5342" y="508"/>
                    <a:pt x="4528" y="697"/>
                    <a:pt x="3738" y="944"/>
                  </a:cubicBezTo>
                  <a:cubicBezTo>
                    <a:pt x="3608" y="991"/>
                    <a:pt x="3467" y="1027"/>
                    <a:pt x="3325" y="1074"/>
                  </a:cubicBezTo>
                  <a:lnTo>
                    <a:pt x="2972" y="1204"/>
                  </a:lnTo>
                  <a:cubicBezTo>
                    <a:pt x="2264" y="1451"/>
                    <a:pt x="1580" y="1734"/>
                    <a:pt x="908" y="2041"/>
                  </a:cubicBezTo>
                  <a:lnTo>
                    <a:pt x="507" y="2241"/>
                  </a:lnTo>
                  <a:cubicBezTo>
                    <a:pt x="472" y="2253"/>
                    <a:pt x="449" y="2276"/>
                    <a:pt x="425" y="2288"/>
                  </a:cubicBezTo>
                  <a:cubicBezTo>
                    <a:pt x="285" y="2347"/>
                    <a:pt x="145" y="2428"/>
                    <a:pt x="5" y="2510"/>
                  </a:cubicBezTo>
                  <a:lnTo>
                    <a:pt x="5" y="2510"/>
                  </a:lnTo>
                  <a:cubicBezTo>
                    <a:pt x="3" y="2507"/>
                    <a:pt x="2" y="2504"/>
                    <a:pt x="0" y="2500"/>
                  </a:cubicBezTo>
                  <a:lnTo>
                    <a:pt x="0" y="2512"/>
                  </a:lnTo>
                  <a:cubicBezTo>
                    <a:pt x="2" y="2511"/>
                    <a:pt x="3" y="2511"/>
                    <a:pt x="5" y="2510"/>
                  </a:cubicBezTo>
                  <a:lnTo>
                    <a:pt x="5" y="2510"/>
                  </a:lnTo>
                  <a:cubicBezTo>
                    <a:pt x="795" y="4233"/>
                    <a:pt x="2677" y="7285"/>
                    <a:pt x="6151" y="7285"/>
                  </a:cubicBezTo>
                  <a:cubicBezTo>
                    <a:pt x="6317" y="7285"/>
                    <a:pt x="6488" y="7278"/>
                    <a:pt x="6662" y="7264"/>
                  </a:cubicBezTo>
                  <a:cubicBezTo>
                    <a:pt x="10954" y="6910"/>
                    <a:pt x="11272" y="1817"/>
                    <a:pt x="11237" y="25"/>
                  </a:cubicBezTo>
                  <a:cubicBezTo>
                    <a:pt x="11024" y="13"/>
                    <a:pt x="10812" y="1"/>
                    <a:pt x="1060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2"/>
            <p:cNvSpPr/>
            <p:nvPr/>
          </p:nvSpPr>
          <p:spPr>
            <a:xfrm>
              <a:off x="5911800" y="3067950"/>
              <a:ext cx="255575" cy="162450"/>
            </a:xfrm>
            <a:custGeom>
              <a:avLst/>
              <a:gdLst/>
              <a:ahLst/>
              <a:cxnLst/>
              <a:rect l="l" t="t" r="r" b="b"/>
              <a:pathLst>
                <a:path w="10223" h="6498" extrusionOk="0">
                  <a:moveTo>
                    <a:pt x="5448" y="1"/>
                  </a:moveTo>
                  <a:cubicBezTo>
                    <a:pt x="4623" y="142"/>
                    <a:pt x="3821" y="343"/>
                    <a:pt x="3019" y="590"/>
                  </a:cubicBezTo>
                  <a:lnTo>
                    <a:pt x="1" y="2889"/>
                  </a:lnTo>
                  <a:lnTo>
                    <a:pt x="3785" y="732"/>
                  </a:lnTo>
                  <a:lnTo>
                    <a:pt x="1970" y="5283"/>
                  </a:lnTo>
                  <a:lnTo>
                    <a:pt x="1970" y="5283"/>
                  </a:lnTo>
                  <a:lnTo>
                    <a:pt x="4104" y="1050"/>
                  </a:lnTo>
                  <a:lnTo>
                    <a:pt x="4905" y="6497"/>
                  </a:lnTo>
                  <a:lnTo>
                    <a:pt x="4481" y="1085"/>
                  </a:lnTo>
                  <a:lnTo>
                    <a:pt x="7723" y="5837"/>
                  </a:lnTo>
                  <a:lnTo>
                    <a:pt x="4729" y="861"/>
                  </a:lnTo>
                  <a:lnTo>
                    <a:pt x="4729" y="861"/>
                  </a:lnTo>
                  <a:lnTo>
                    <a:pt x="9386" y="3715"/>
                  </a:lnTo>
                  <a:lnTo>
                    <a:pt x="4905" y="519"/>
                  </a:lnTo>
                  <a:lnTo>
                    <a:pt x="9881" y="1922"/>
                  </a:lnTo>
                  <a:lnTo>
                    <a:pt x="9881" y="1922"/>
                  </a:lnTo>
                  <a:lnTo>
                    <a:pt x="4905" y="154"/>
                  </a:lnTo>
                  <a:lnTo>
                    <a:pt x="10223" y="343"/>
                  </a:lnTo>
                  <a:lnTo>
                    <a:pt x="5448"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2"/>
            <p:cNvSpPr/>
            <p:nvPr/>
          </p:nvSpPr>
          <p:spPr>
            <a:xfrm>
              <a:off x="5968100" y="3065300"/>
              <a:ext cx="97000" cy="58125"/>
            </a:xfrm>
            <a:custGeom>
              <a:avLst/>
              <a:gdLst/>
              <a:ahLst/>
              <a:cxnLst/>
              <a:rect l="l" t="t" r="r" b="b"/>
              <a:pathLst>
                <a:path w="3880" h="2325" extrusionOk="0">
                  <a:moveTo>
                    <a:pt x="3844" y="1"/>
                  </a:moveTo>
                  <a:cubicBezTo>
                    <a:pt x="3632" y="36"/>
                    <a:pt x="3408" y="71"/>
                    <a:pt x="3196" y="118"/>
                  </a:cubicBezTo>
                  <a:cubicBezTo>
                    <a:pt x="2371" y="248"/>
                    <a:pt x="1557" y="449"/>
                    <a:pt x="767" y="696"/>
                  </a:cubicBezTo>
                  <a:cubicBezTo>
                    <a:pt x="626" y="732"/>
                    <a:pt x="496" y="779"/>
                    <a:pt x="354" y="826"/>
                  </a:cubicBezTo>
                  <a:lnTo>
                    <a:pt x="1" y="944"/>
                  </a:lnTo>
                  <a:cubicBezTo>
                    <a:pt x="274" y="1775"/>
                    <a:pt x="1045" y="2324"/>
                    <a:pt x="1895" y="2324"/>
                  </a:cubicBezTo>
                  <a:cubicBezTo>
                    <a:pt x="1997" y="2324"/>
                    <a:pt x="2101" y="2316"/>
                    <a:pt x="2205" y="2300"/>
                  </a:cubicBezTo>
                  <a:cubicBezTo>
                    <a:pt x="3172" y="2146"/>
                    <a:pt x="3880" y="1309"/>
                    <a:pt x="3880" y="331"/>
                  </a:cubicBezTo>
                  <a:cubicBezTo>
                    <a:pt x="3880" y="213"/>
                    <a:pt x="3868" y="107"/>
                    <a:pt x="384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2"/>
            <p:cNvSpPr/>
            <p:nvPr/>
          </p:nvSpPr>
          <p:spPr>
            <a:xfrm>
              <a:off x="6059475" y="3201175"/>
              <a:ext cx="11225" cy="11225"/>
            </a:xfrm>
            <a:custGeom>
              <a:avLst/>
              <a:gdLst/>
              <a:ahLst/>
              <a:cxnLst/>
              <a:rect l="l" t="t" r="r" b="b"/>
              <a:pathLst>
                <a:path w="449" h="449" extrusionOk="0">
                  <a:moveTo>
                    <a:pt x="225" y="1"/>
                  </a:moveTo>
                  <a:cubicBezTo>
                    <a:pt x="95" y="1"/>
                    <a:pt x="1" y="95"/>
                    <a:pt x="1" y="225"/>
                  </a:cubicBezTo>
                  <a:cubicBezTo>
                    <a:pt x="1" y="343"/>
                    <a:pt x="95" y="449"/>
                    <a:pt x="225" y="449"/>
                  </a:cubicBezTo>
                  <a:cubicBezTo>
                    <a:pt x="354" y="449"/>
                    <a:pt x="449" y="343"/>
                    <a:pt x="449" y="225"/>
                  </a:cubicBezTo>
                  <a:cubicBezTo>
                    <a:pt x="449" y="95"/>
                    <a:pt x="354"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2"/>
            <p:cNvSpPr/>
            <p:nvPr/>
          </p:nvSpPr>
          <p:spPr>
            <a:xfrm>
              <a:off x="6109600" y="3166400"/>
              <a:ext cx="13275" cy="11450"/>
            </a:xfrm>
            <a:custGeom>
              <a:avLst/>
              <a:gdLst/>
              <a:ahLst/>
              <a:cxnLst/>
              <a:rect l="l" t="t" r="r" b="b"/>
              <a:pathLst>
                <a:path w="531" h="458" extrusionOk="0">
                  <a:moveTo>
                    <a:pt x="236" y="1"/>
                  </a:moveTo>
                  <a:cubicBezTo>
                    <a:pt x="106" y="1"/>
                    <a:pt x="0" y="107"/>
                    <a:pt x="0" y="236"/>
                  </a:cubicBezTo>
                  <a:cubicBezTo>
                    <a:pt x="0" y="371"/>
                    <a:pt x="111" y="457"/>
                    <a:pt x="227" y="457"/>
                  </a:cubicBezTo>
                  <a:cubicBezTo>
                    <a:pt x="284" y="457"/>
                    <a:pt x="342" y="436"/>
                    <a:pt x="389" y="390"/>
                  </a:cubicBezTo>
                  <a:cubicBezTo>
                    <a:pt x="531" y="248"/>
                    <a:pt x="436"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2"/>
            <p:cNvSpPr/>
            <p:nvPr/>
          </p:nvSpPr>
          <p:spPr>
            <a:xfrm>
              <a:off x="6130800" y="3123075"/>
              <a:ext cx="11225" cy="11525"/>
            </a:xfrm>
            <a:custGeom>
              <a:avLst/>
              <a:gdLst/>
              <a:ahLst/>
              <a:cxnLst/>
              <a:rect l="l" t="t" r="r" b="b"/>
              <a:pathLst>
                <a:path w="449" h="461" extrusionOk="0">
                  <a:moveTo>
                    <a:pt x="225" y="0"/>
                  </a:moveTo>
                  <a:cubicBezTo>
                    <a:pt x="95" y="0"/>
                    <a:pt x="1" y="107"/>
                    <a:pt x="1" y="236"/>
                  </a:cubicBezTo>
                  <a:cubicBezTo>
                    <a:pt x="1" y="354"/>
                    <a:pt x="95" y="460"/>
                    <a:pt x="225" y="460"/>
                  </a:cubicBezTo>
                  <a:cubicBezTo>
                    <a:pt x="355" y="460"/>
                    <a:pt x="449" y="354"/>
                    <a:pt x="449" y="236"/>
                  </a:cubicBezTo>
                  <a:cubicBezTo>
                    <a:pt x="449" y="107"/>
                    <a:pt x="355"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2"/>
            <p:cNvSpPr/>
            <p:nvPr/>
          </p:nvSpPr>
          <p:spPr>
            <a:xfrm>
              <a:off x="6141725" y="3088575"/>
              <a:ext cx="11500" cy="11225"/>
            </a:xfrm>
            <a:custGeom>
              <a:avLst/>
              <a:gdLst/>
              <a:ahLst/>
              <a:cxnLst/>
              <a:rect l="l" t="t" r="r" b="b"/>
              <a:pathLst>
                <a:path w="460" h="449" extrusionOk="0">
                  <a:moveTo>
                    <a:pt x="236" y="1"/>
                  </a:moveTo>
                  <a:cubicBezTo>
                    <a:pt x="106" y="1"/>
                    <a:pt x="0" y="107"/>
                    <a:pt x="0" y="225"/>
                  </a:cubicBezTo>
                  <a:cubicBezTo>
                    <a:pt x="0" y="355"/>
                    <a:pt x="106" y="449"/>
                    <a:pt x="236" y="449"/>
                  </a:cubicBezTo>
                  <a:cubicBezTo>
                    <a:pt x="354" y="449"/>
                    <a:pt x="460" y="355"/>
                    <a:pt x="460" y="225"/>
                  </a:cubicBezTo>
                  <a:cubicBezTo>
                    <a:pt x="460" y="107"/>
                    <a:pt x="354"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2"/>
            <p:cNvSpPr/>
            <p:nvPr/>
          </p:nvSpPr>
          <p:spPr>
            <a:xfrm>
              <a:off x="6147600" y="3059100"/>
              <a:ext cx="11225" cy="5625"/>
            </a:xfrm>
            <a:custGeom>
              <a:avLst/>
              <a:gdLst/>
              <a:ahLst/>
              <a:cxnLst/>
              <a:rect l="l" t="t" r="r" b="b"/>
              <a:pathLst>
                <a:path w="449" h="225" extrusionOk="0">
                  <a:moveTo>
                    <a:pt x="1" y="1"/>
                  </a:moveTo>
                  <a:cubicBezTo>
                    <a:pt x="1" y="119"/>
                    <a:pt x="95" y="225"/>
                    <a:pt x="225" y="225"/>
                  </a:cubicBezTo>
                  <a:cubicBezTo>
                    <a:pt x="343" y="225"/>
                    <a:pt x="449" y="131"/>
                    <a:pt x="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2"/>
            <p:cNvSpPr/>
            <p:nvPr/>
          </p:nvSpPr>
          <p:spPr>
            <a:xfrm>
              <a:off x="5990200" y="3195300"/>
              <a:ext cx="13300" cy="11425"/>
            </a:xfrm>
            <a:custGeom>
              <a:avLst/>
              <a:gdLst/>
              <a:ahLst/>
              <a:cxnLst/>
              <a:rect l="l" t="t" r="r" b="b"/>
              <a:pathLst>
                <a:path w="532" h="457" extrusionOk="0">
                  <a:moveTo>
                    <a:pt x="225" y="0"/>
                  </a:moveTo>
                  <a:cubicBezTo>
                    <a:pt x="107" y="0"/>
                    <a:pt x="1" y="106"/>
                    <a:pt x="1" y="236"/>
                  </a:cubicBezTo>
                  <a:cubicBezTo>
                    <a:pt x="1" y="370"/>
                    <a:pt x="112" y="457"/>
                    <a:pt x="228" y="457"/>
                  </a:cubicBezTo>
                  <a:cubicBezTo>
                    <a:pt x="285" y="457"/>
                    <a:pt x="343" y="436"/>
                    <a:pt x="390" y="389"/>
                  </a:cubicBezTo>
                  <a:cubicBezTo>
                    <a:pt x="531" y="248"/>
                    <a:pt x="437"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2"/>
            <p:cNvSpPr/>
            <p:nvPr/>
          </p:nvSpPr>
          <p:spPr>
            <a:xfrm>
              <a:off x="5939500" y="3150200"/>
              <a:ext cx="13300" cy="11425"/>
            </a:xfrm>
            <a:custGeom>
              <a:avLst/>
              <a:gdLst/>
              <a:ahLst/>
              <a:cxnLst/>
              <a:rect l="l" t="t" r="r" b="b"/>
              <a:pathLst>
                <a:path w="532" h="457" extrusionOk="0">
                  <a:moveTo>
                    <a:pt x="225" y="0"/>
                  </a:moveTo>
                  <a:cubicBezTo>
                    <a:pt x="107" y="0"/>
                    <a:pt x="1" y="106"/>
                    <a:pt x="1" y="224"/>
                  </a:cubicBezTo>
                  <a:cubicBezTo>
                    <a:pt x="1" y="367"/>
                    <a:pt x="113" y="457"/>
                    <a:pt x="230" y="457"/>
                  </a:cubicBezTo>
                  <a:cubicBezTo>
                    <a:pt x="286" y="457"/>
                    <a:pt x="344" y="435"/>
                    <a:pt x="390" y="389"/>
                  </a:cubicBezTo>
                  <a:cubicBezTo>
                    <a:pt x="532" y="248"/>
                    <a:pt x="425"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2"/>
            <p:cNvSpPr/>
            <p:nvPr/>
          </p:nvSpPr>
          <p:spPr>
            <a:xfrm>
              <a:off x="5906500" y="3110100"/>
              <a:ext cx="10925" cy="8575"/>
            </a:xfrm>
            <a:custGeom>
              <a:avLst/>
              <a:gdLst/>
              <a:ahLst/>
              <a:cxnLst/>
              <a:rect l="l" t="t" r="r" b="b"/>
              <a:pathLst>
                <a:path w="437" h="343" extrusionOk="0">
                  <a:moveTo>
                    <a:pt x="413" y="1"/>
                  </a:moveTo>
                  <a:lnTo>
                    <a:pt x="0" y="201"/>
                  </a:lnTo>
                  <a:cubicBezTo>
                    <a:pt x="36" y="284"/>
                    <a:pt x="118" y="343"/>
                    <a:pt x="213" y="343"/>
                  </a:cubicBezTo>
                  <a:cubicBezTo>
                    <a:pt x="342" y="343"/>
                    <a:pt x="437" y="236"/>
                    <a:pt x="437" y="119"/>
                  </a:cubicBezTo>
                  <a:cubicBezTo>
                    <a:pt x="437" y="71"/>
                    <a:pt x="425" y="36"/>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2"/>
            <p:cNvSpPr/>
            <p:nvPr/>
          </p:nvSpPr>
          <p:spPr>
            <a:xfrm>
              <a:off x="6047400" y="3969900"/>
              <a:ext cx="150925" cy="138275"/>
            </a:xfrm>
            <a:custGeom>
              <a:avLst/>
              <a:gdLst/>
              <a:ahLst/>
              <a:cxnLst/>
              <a:rect l="l" t="t" r="r" b="b"/>
              <a:pathLst>
                <a:path w="6037" h="5531" extrusionOk="0">
                  <a:moveTo>
                    <a:pt x="3219" y="1"/>
                  </a:moveTo>
                  <a:cubicBezTo>
                    <a:pt x="702" y="1"/>
                    <a:pt x="129" y="3745"/>
                    <a:pt x="12" y="5212"/>
                  </a:cubicBezTo>
                  <a:lnTo>
                    <a:pt x="0" y="5212"/>
                  </a:lnTo>
                  <a:cubicBezTo>
                    <a:pt x="1495" y="5424"/>
                    <a:pt x="3009" y="5531"/>
                    <a:pt x="4523" y="5531"/>
                  </a:cubicBezTo>
                  <a:cubicBezTo>
                    <a:pt x="5028" y="5531"/>
                    <a:pt x="5533" y="5519"/>
                    <a:pt x="6037" y="5495"/>
                  </a:cubicBezTo>
                  <a:cubicBezTo>
                    <a:pt x="6025" y="3892"/>
                    <a:pt x="5742" y="36"/>
                    <a:pt x="3254" y="1"/>
                  </a:cubicBezTo>
                  <a:cubicBezTo>
                    <a:pt x="3243" y="1"/>
                    <a:pt x="3231" y="1"/>
                    <a:pt x="3219"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2"/>
            <p:cNvSpPr/>
            <p:nvPr/>
          </p:nvSpPr>
          <p:spPr>
            <a:xfrm>
              <a:off x="5918300" y="3969875"/>
              <a:ext cx="124400" cy="129750"/>
            </a:xfrm>
            <a:custGeom>
              <a:avLst/>
              <a:gdLst/>
              <a:ahLst/>
              <a:cxnLst/>
              <a:rect l="l" t="t" r="r" b="b"/>
              <a:pathLst>
                <a:path w="4976" h="5190" extrusionOk="0">
                  <a:moveTo>
                    <a:pt x="735" y="1"/>
                  </a:moveTo>
                  <a:cubicBezTo>
                    <a:pt x="706" y="1"/>
                    <a:pt x="677" y="1"/>
                    <a:pt x="649" y="2"/>
                  </a:cubicBezTo>
                  <a:cubicBezTo>
                    <a:pt x="425" y="2"/>
                    <a:pt x="212" y="49"/>
                    <a:pt x="0" y="132"/>
                  </a:cubicBezTo>
                  <a:lnTo>
                    <a:pt x="1250" y="4435"/>
                  </a:lnTo>
                  <a:cubicBezTo>
                    <a:pt x="2476" y="4765"/>
                    <a:pt x="3726" y="5025"/>
                    <a:pt x="4976" y="5190"/>
                  </a:cubicBezTo>
                  <a:cubicBezTo>
                    <a:pt x="4591" y="3697"/>
                    <a:pt x="3341" y="1"/>
                    <a:pt x="73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2"/>
            <p:cNvSpPr/>
            <p:nvPr/>
          </p:nvSpPr>
          <p:spPr>
            <a:xfrm>
              <a:off x="5555450" y="3118075"/>
              <a:ext cx="657325" cy="990100"/>
            </a:xfrm>
            <a:custGeom>
              <a:avLst/>
              <a:gdLst/>
              <a:ahLst/>
              <a:cxnLst/>
              <a:rect l="l" t="t" r="r" b="b"/>
              <a:pathLst>
                <a:path w="26293" h="39604" extrusionOk="0">
                  <a:moveTo>
                    <a:pt x="13830" y="0"/>
                  </a:moveTo>
                  <a:cubicBezTo>
                    <a:pt x="13736" y="47"/>
                    <a:pt x="13630" y="94"/>
                    <a:pt x="13535" y="153"/>
                  </a:cubicBezTo>
                  <a:cubicBezTo>
                    <a:pt x="13402" y="224"/>
                    <a:pt x="13270" y="296"/>
                    <a:pt x="13138" y="370"/>
                  </a:cubicBezTo>
                  <a:lnTo>
                    <a:pt x="13138" y="370"/>
                  </a:lnTo>
                  <a:cubicBezTo>
                    <a:pt x="13366" y="243"/>
                    <a:pt x="13597" y="119"/>
                    <a:pt x="13830" y="0"/>
                  </a:cubicBezTo>
                  <a:close/>
                  <a:moveTo>
                    <a:pt x="13138" y="370"/>
                  </a:moveTo>
                  <a:cubicBezTo>
                    <a:pt x="6512" y="4062"/>
                    <a:pt x="1995" y="10984"/>
                    <a:pt x="0" y="17025"/>
                  </a:cubicBezTo>
                  <a:cubicBezTo>
                    <a:pt x="2000" y="10979"/>
                    <a:pt x="6527" y="4061"/>
                    <a:pt x="13138" y="370"/>
                  </a:cubicBezTo>
                  <a:close/>
                  <a:moveTo>
                    <a:pt x="18028" y="39026"/>
                  </a:moveTo>
                  <a:cubicBezTo>
                    <a:pt x="18329" y="39083"/>
                    <a:pt x="18653" y="39140"/>
                    <a:pt x="19004" y="39193"/>
                  </a:cubicBezTo>
                  <a:lnTo>
                    <a:pt x="19004" y="39193"/>
                  </a:lnTo>
                  <a:cubicBezTo>
                    <a:pt x="18655" y="39137"/>
                    <a:pt x="18330" y="39082"/>
                    <a:pt x="18028" y="39026"/>
                  </a:cubicBezTo>
                  <a:close/>
                  <a:moveTo>
                    <a:pt x="19004" y="39193"/>
                  </a:moveTo>
                  <a:cubicBezTo>
                    <a:pt x="19172" y="39220"/>
                    <a:pt x="19345" y="39247"/>
                    <a:pt x="19525" y="39273"/>
                  </a:cubicBezTo>
                  <a:lnTo>
                    <a:pt x="19490" y="39262"/>
                  </a:lnTo>
                  <a:cubicBezTo>
                    <a:pt x="19322" y="39240"/>
                    <a:pt x="19160" y="39217"/>
                    <a:pt x="19004" y="39193"/>
                  </a:cubicBezTo>
                  <a:close/>
                  <a:moveTo>
                    <a:pt x="26293" y="39533"/>
                  </a:moveTo>
                  <a:cubicBezTo>
                    <a:pt x="26128" y="39542"/>
                    <a:pt x="25971" y="39552"/>
                    <a:pt x="25808" y="39562"/>
                  </a:cubicBezTo>
                  <a:lnTo>
                    <a:pt x="25808" y="39562"/>
                  </a:lnTo>
                  <a:cubicBezTo>
                    <a:pt x="25969" y="39553"/>
                    <a:pt x="26131" y="39544"/>
                    <a:pt x="26293" y="39533"/>
                  </a:cubicBezTo>
                  <a:close/>
                  <a:moveTo>
                    <a:pt x="25808" y="39562"/>
                  </a:moveTo>
                  <a:cubicBezTo>
                    <a:pt x="25659" y="39570"/>
                    <a:pt x="25511" y="39576"/>
                    <a:pt x="25363" y="39582"/>
                  </a:cubicBezTo>
                  <a:lnTo>
                    <a:pt x="25363" y="39582"/>
                  </a:lnTo>
                  <a:cubicBezTo>
                    <a:pt x="25476" y="39578"/>
                    <a:pt x="25589" y="39573"/>
                    <a:pt x="25703" y="39568"/>
                  </a:cubicBezTo>
                  <a:cubicBezTo>
                    <a:pt x="25739" y="39566"/>
                    <a:pt x="25774" y="39564"/>
                    <a:pt x="25808" y="39562"/>
                  </a:cubicBezTo>
                  <a:close/>
                  <a:moveTo>
                    <a:pt x="19584" y="39273"/>
                  </a:moveTo>
                  <a:cubicBezTo>
                    <a:pt x="19608" y="39285"/>
                    <a:pt x="19643" y="39285"/>
                    <a:pt x="19666" y="39285"/>
                  </a:cubicBezTo>
                  <a:cubicBezTo>
                    <a:pt x="21164" y="39497"/>
                    <a:pt x="22685" y="39604"/>
                    <a:pt x="24194" y="39604"/>
                  </a:cubicBezTo>
                  <a:cubicBezTo>
                    <a:pt x="24202" y="39604"/>
                    <a:pt x="24210" y="39604"/>
                    <a:pt x="24218" y="39604"/>
                  </a:cubicBezTo>
                  <a:lnTo>
                    <a:pt x="24218" y="39604"/>
                  </a:lnTo>
                  <a:cubicBezTo>
                    <a:pt x="22669" y="39602"/>
                    <a:pt x="21121" y="39485"/>
                    <a:pt x="19584" y="39273"/>
                  </a:cubicBezTo>
                  <a:close/>
                  <a:moveTo>
                    <a:pt x="25363" y="39582"/>
                  </a:moveTo>
                  <a:cubicBezTo>
                    <a:pt x="24974" y="39596"/>
                    <a:pt x="24596" y="39603"/>
                    <a:pt x="24218" y="39604"/>
                  </a:cubicBezTo>
                  <a:lnTo>
                    <a:pt x="24218" y="39604"/>
                  </a:lnTo>
                  <a:cubicBezTo>
                    <a:pt x="24225" y="39604"/>
                    <a:pt x="24233" y="39604"/>
                    <a:pt x="24241" y="39604"/>
                  </a:cubicBezTo>
                  <a:cubicBezTo>
                    <a:pt x="24612" y="39604"/>
                    <a:pt x="24986" y="39596"/>
                    <a:pt x="25363" y="39582"/>
                  </a:cubicBezTo>
                  <a:close/>
                </a:path>
              </a:pathLst>
            </a:custGeom>
            <a:solidFill>
              <a:srgbClr val="F9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2"/>
            <p:cNvSpPr/>
            <p:nvPr/>
          </p:nvSpPr>
          <p:spPr>
            <a:xfrm>
              <a:off x="5512125" y="3121900"/>
              <a:ext cx="874850" cy="986275"/>
            </a:xfrm>
            <a:custGeom>
              <a:avLst/>
              <a:gdLst/>
              <a:ahLst/>
              <a:cxnLst/>
              <a:rect l="l" t="t" r="r" b="b"/>
              <a:pathLst>
                <a:path w="34994" h="39451" extrusionOk="0">
                  <a:moveTo>
                    <a:pt x="13146" y="7039"/>
                  </a:moveTo>
                  <a:cubicBezTo>
                    <a:pt x="13795" y="7039"/>
                    <a:pt x="14278" y="8702"/>
                    <a:pt x="14514" y="9786"/>
                  </a:cubicBezTo>
                  <a:cubicBezTo>
                    <a:pt x="14632" y="9798"/>
                    <a:pt x="14750" y="9822"/>
                    <a:pt x="14856" y="9857"/>
                  </a:cubicBezTo>
                  <a:cubicBezTo>
                    <a:pt x="15115" y="8926"/>
                    <a:pt x="15717" y="7522"/>
                    <a:pt x="17037" y="7522"/>
                  </a:cubicBezTo>
                  <a:cubicBezTo>
                    <a:pt x="17108" y="7522"/>
                    <a:pt x="17179" y="7522"/>
                    <a:pt x="17237" y="7534"/>
                  </a:cubicBezTo>
                  <a:cubicBezTo>
                    <a:pt x="18829" y="7699"/>
                    <a:pt x="17933" y="9998"/>
                    <a:pt x="17344" y="11225"/>
                  </a:cubicBezTo>
                  <a:lnTo>
                    <a:pt x="17485" y="11354"/>
                  </a:lnTo>
                  <a:cubicBezTo>
                    <a:pt x="18004" y="10824"/>
                    <a:pt x="18841" y="10128"/>
                    <a:pt x="19761" y="10128"/>
                  </a:cubicBezTo>
                  <a:cubicBezTo>
                    <a:pt x="19961" y="10128"/>
                    <a:pt x="20173" y="10163"/>
                    <a:pt x="20362" y="10246"/>
                  </a:cubicBezTo>
                  <a:cubicBezTo>
                    <a:pt x="21789" y="10765"/>
                    <a:pt x="19725" y="12863"/>
                    <a:pt x="18971" y="13571"/>
                  </a:cubicBezTo>
                  <a:cubicBezTo>
                    <a:pt x="18994" y="13618"/>
                    <a:pt x="19018" y="13665"/>
                    <a:pt x="19041" y="13724"/>
                  </a:cubicBezTo>
                  <a:cubicBezTo>
                    <a:pt x="19584" y="13583"/>
                    <a:pt x="20138" y="13512"/>
                    <a:pt x="20692" y="13500"/>
                  </a:cubicBezTo>
                  <a:cubicBezTo>
                    <a:pt x="21423" y="13500"/>
                    <a:pt x="22166" y="13653"/>
                    <a:pt x="22602" y="14208"/>
                  </a:cubicBezTo>
                  <a:cubicBezTo>
                    <a:pt x="23427" y="15280"/>
                    <a:pt x="20940" y="16153"/>
                    <a:pt x="19973" y="16448"/>
                  </a:cubicBezTo>
                  <a:lnTo>
                    <a:pt x="19996" y="16566"/>
                  </a:lnTo>
                  <a:cubicBezTo>
                    <a:pt x="20916" y="16613"/>
                    <a:pt x="23156" y="16837"/>
                    <a:pt x="23368" y="17839"/>
                  </a:cubicBezTo>
                  <a:cubicBezTo>
                    <a:pt x="23569" y="18841"/>
                    <a:pt x="21234" y="19195"/>
                    <a:pt x="20338" y="19289"/>
                  </a:cubicBezTo>
                  <a:lnTo>
                    <a:pt x="20338" y="19442"/>
                  </a:lnTo>
                  <a:cubicBezTo>
                    <a:pt x="21175" y="19749"/>
                    <a:pt x="23180" y="20633"/>
                    <a:pt x="22720" y="21848"/>
                  </a:cubicBezTo>
                  <a:cubicBezTo>
                    <a:pt x="22413" y="22673"/>
                    <a:pt x="21329" y="22862"/>
                    <a:pt x="20409" y="22862"/>
                  </a:cubicBezTo>
                  <a:cubicBezTo>
                    <a:pt x="20173" y="22862"/>
                    <a:pt x="19937" y="22850"/>
                    <a:pt x="19737" y="22838"/>
                  </a:cubicBezTo>
                  <a:cubicBezTo>
                    <a:pt x="19654" y="23050"/>
                    <a:pt x="19548" y="23262"/>
                    <a:pt x="19430" y="23463"/>
                  </a:cubicBezTo>
                  <a:cubicBezTo>
                    <a:pt x="19855" y="24265"/>
                    <a:pt x="20338" y="25514"/>
                    <a:pt x="19596" y="26175"/>
                  </a:cubicBezTo>
                  <a:cubicBezTo>
                    <a:pt x="19419" y="26340"/>
                    <a:pt x="19171" y="26422"/>
                    <a:pt x="18923" y="26422"/>
                  </a:cubicBezTo>
                  <a:cubicBezTo>
                    <a:pt x="18299" y="26422"/>
                    <a:pt x="17556" y="25962"/>
                    <a:pt x="16978" y="25514"/>
                  </a:cubicBezTo>
                  <a:cubicBezTo>
                    <a:pt x="16754" y="25585"/>
                    <a:pt x="16518" y="25656"/>
                    <a:pt x="16282" y="25703"/>
                  </a:cubicBezTo>
                  <a:cubicBezTo>
                    <a:pt x="16153" y="25727"/>
                    <a:pt x="16023" y="25750"/>
                    <a:pt x="15893" y="25774"/>
                  </a:cubicBezTo>
                  <a:cubicBezTo>
                    <a:pt x="15705" y="26682"/>
                    <a:pt x="15327" y="27861"/>
                    <a:pt x="14585" y="27896"/>
                  </a:cubicBezTo>
                  <a:lnTo>
                    <a:pt x="14549" y="27896"/>
                  </a:lnTo>
                  <a:cubicBezTo>
                    <a:pt x="13759" y="27896"/>
                    <a:pt x="13512" y="26528"/>
                    <a:pt x="13453" y="25609"/>
                  </a:cubicBezTo>
                  <a:cubicBezTo>
                    <a:pt x="13288" y="25562"/>
                    <a:pt x="13123" y="25503"/>
                    <a:pt x="12958" y="25444"/>
                  </a:cubicBezTo>
                  <a:cubicBezTo>
                    <a:pt x="12486" y="26021"/>
                    <a:pt x="11708" y="26776"/>
                    <a:pt x="10906" y="26776"/>
                  </a:cubicBezTo>
                  <a:cubicBezTo>
                    <a:pt x="10682" y="26776"/>
                    <a:pt x="10458" y="26717"/>
                    <a:pt x="10269" y="26599"/>
                  </a:cubicBezTo>
                  <a:cubicBezTo>
                    <a:pt x="9255" y="26010"/>
                    <a:pt x="10010" y="24595"/>
                    <a:pt x="10611" y="23734"/>
                  </a:cubicBezTo>
                  <a:cubicBezTo>
                    <a:pt x="10529" y="23640"/>
                    <a:pt x="10446" y="23545"/>
                    <a:pt x="10364" y="23451"/>
                  </a:cubicBezTo>
                  <a:cubicBezTo>
                    <a:pt x="9727" y="23758"/>
                    <a:pt x="8831" y="24123"/>
                    <a:pt x="8147" y="24123"/>
                  </a:cubicBezTo>
                  <a:cubicBezTo>
                    <a:pt x="7758" y="24123"/>
                    <a:pt x="7440" y="23993"/>
                    <a:pt x="7298" y="23663"/>
                  </a:cubicBezTo>
                  <a:cubicBezTo>
                    <a:pt x="6909" y="22767"/>
                    <a:pt x="8147" y="21730"/>
                    <a:pt x="8984" y="21164"/>
                  </a:cubicBezTo>
                  <a:cubicBezTo>
                    <a:pt x="8937" y="21046"/>
                    <a:pt x="8890" y="20940"/>
                    <a:pt x="8831" y="20822"/>
                  </a:cubicBezTo>
                  <a:cubicBezTo>
                    <a:pt x="8713" y="20822"/>
                    <a:pt x="8572" y="20834"/>
                    <a:pt x="8430" y="20834"/>
                  </a:cubicBezTo>
                  <a:cubicBezTo>
                    <a:pt x="7546" y="20834"/>
                    <a:pt x="6449" y="20657"/>
                    <a:pt x="6025" y="19867"/>
                  </a:cubicBezTo>
                  <a:cubicBezTo>
                    <a:pt x="5400" y="18723"/>
                    <a:pt x="7357" y="18440"/>
                    <a:pt x="8100" y="18381"/>
                  </a:cubicBezTo>
                  <a:cubicBezTo>
                    <a:pt x="8088" y="18322"/>
                    <a:pt x="8076" y="18263"/>
                    <a:pt x="8065" y="18204"/>
                  </a:cubicBezTo>
                  <a:cubicBezTo>
                    <a:pt x="7310" y="17804"/>
                    <a:pt x="5447" y="16754"/>
                    <a:pt x="5447" y="16047"/>
                  </a:cubicBezTo>
                  <a:cubicBezTo>
                    <a:pt x="5447" y="15446"/>
                    <a:pt x="6921" y="15245"/>
                    <a:pt x="7864" y="15186"/>
                  </a:cubicBezTo>
                  <a:cubicBezTo>
                    <a:pt x="7888" y="14939"/>
                    <a:pt x="7923" y="14703"/>
                    <a:pt x="7982" y="14467"/>
                  </a:cubicBezTo>
                  <a:cubicBezTo>
                    <a:pt x="7251" y="13689"/>
                    <a:pt x="6237" y="12474"/>
                    <a:pt x="6532" y="12038"/>
                  </a:cubicBezTo>
                  <a:cubicBezTo>
                    <a:pt x="6614" y="11908"/>
                    <a:pt x="6803" y="11861"/>
                    <a:pt x="7039" y="11861"/>
                  </a:cubicBezTo>
                  <a:cubicBezTo>
                    <a:pt x="7546" y="11861"/>
                    <a:pt x="8300" y="12097"/>
                    <a:pt x="8890" y="12321"/>
                  </a:cubicBezTo>
                  <a:cubicBezTo>
                    <a:pt x="9055" y="12062"/>
                    <a:pt x="9244" y="11826"/>
                    <a:pt x="9456" y="11602"/>
                  </a:cubicBezTo>
                  <a:cubicBezTo>
                    <a:pt x="9138" y="10364"/>
                    <a:pt x="8784" y="8477"/>
                    <a:pt x="9456" y="8006"/>
                  </a:cubicBezTo>
                  <a:cubicBezTo>
                    <a:pt x="9550" y="7947"/>
                    <a:pt x="9656" y="7912"/>
                    <a:pt x="9762" y="7912"/>
                  </a:cubicBezTo>
                  <a:cubicBezTo>
                    <a:pt x="10470" y="7912"/>
                    <a:pt x="11389" y="9173"/>
                    <a:pt x="11920" y="9987"/>
                  </a:cubicBezTo>
                  <a:cubicBezTo>
                    <a:pt x="12038" y="9951"/>
                    <a:pt x="12156" y="9916"/>
                    <a:pt x="12286" y="9881"/>
                  </a:cubicBezTo>
                  <a:lnTo>
                    <a:pt x="12297" y="9881"/>
                  </a:lnTo>
                  <a:cubicBezTo>
                    <a:pt x="12274" y="8890"/>
                    <a:pt x="12344" y="7275"/>
                    <a:pt x="13040" y="7051"/>
                  </a:cubicBezTo>
                  <a:cubicBezTo>
                    <a:pt x="13075" y="7039"/>
                    <a:pt x="13111" y="7039"/>
                    <a:pt x="13146" y="7039"/>
                  </a:cubicBezTo>
                  <a:close/>
                  <a:moveTo>
                    <a:pt x="22920" y="24536"/>
                  </a:moveTo>
                  <a:cubicBezTo>
                    <a:pt x="22920" y="24536"/>
                    <a:pt x="21942" y="28745"/>
                    <a:pt x="18511" y="28745"/>
                  </a:cubicBezTo>
                  <a:lnTo>
                    <a:pt x="18310" y="28745"/>
                  </a:lnTo>
                  <a:lnTo>
                    <a:pt x="22920" y="24536"/>
                  </a:lnTo>
                  <a:close/>
                  <a:moveTo>
                    <a:pt x="15268" y="0"/>
                  </a:moveTo>
                  <a:lnTo>
                    <a:pt x="15257" y="12"/>
                  </a:lnTo>
                  <a:cubicBezTo>
                    <a:pt x="8418" y="3643"/>
                    <a:pt x="3761" y="10718"/>
                    <a:pt x="1710" y="16884"/>
                  </a:cubicBezTo>
                  <a:lnTo>
                    <a:pt x="1710" y="16896"/>
                  </a:lnTo>
                  <a:cubicBezTo>
                    <a:pt x="0" y="22072"/>
                    <a:pt x="142" y="26611"/>
                    <a:pt x="2393" y="27931"/>
                  </a:cubicBezTo>
                  <a:cubicBezTo>
                    <a:pt x="5388" y="29700"/>
                    <a:pt x="8996" y="30089"/>
                    <a:pt x="11590" y="30089"/>
                  </a:cubicBezTo>
                  <a:cubicBezTo>
                    <a:pt x="11662" y="30090"/>
                    <a:pt x="11733" y="30090"/>
                    <a:pt x="11805" y="30090"/>
                  </a:cubicBezTo>
                  <a:cubicBezTo>
                    <a:pt x="12877" y="30090"/>
                    <a:pt x="13949" y="30008"/>
                    <a:pt x="15021" y="29853"/>
                  </a:cubicBezTo>
                  <a:lnTo>
                    <a:pt x="16235" y="34062"/>
                  </a:lnTo>
                  <a:cubicBezTo>
                    <a:pt x="16448" y="33980"/>
                    <a:pt x="16660" y="33933"/>
                    <a:pt x="16884" y="33933"/>
                  </a:cubicBezTo>
                  <a:lnTo>
                    <a:pt x="16966" y="33933"/>
                  </a:lnTo>
                  <a:cubicBezTo>
                    <a:pt x="19584" y="33933"/>
                    <a:pt x="20822" y="37635"/>
                    <a:pt x="21211" y="39120"/>
                  </a:cubicBezTo>
                  <a:lnTo>
                    <a:pt x="21246" y="39132"/>
                  </a:lnTo>
                  <a:lnTo>
                    <a:pt x="21305" y="39132"/>
                  </a:lnTo>
                  <a:cubicBezTo>
                    <a:pt x="21341" y="39132"/>
                    <a:pt x="21364" y="39132"/>
                    <a:pt x="21399" y="39144"/>
                  </a:cubicBezTo>
                  <a:cubicBezTo>
                    <a:pt x="22897" y="39344"/>
                    <a:pt x="24406" y="39451"/>
                    <a:pt x="25927" y="39451"/>
                  </a:cubicBezTo>
                  <a:cubicBezTo>
                    <a:pt x="25929" y="39451"/>
                    <a:pt x="25931" y="39451"/>
                    <a:pt x="25933" y="39451"/>
                  </a:cubicBezTo>
                  <a:lnTo>
                    <a:pt x="25933" y="39451"/>
                  </a:lnTo>
                  <a:cubicBezTo>
                    <a:pt x="25935" y="39451"/>
                    <a:pt x="25937" y="39451"/>
                    <a:pt x="25939" y="39451"/>
                  </a:cubicBezTo>
                  <a:cubicBezTo>
                    <a:pt x="26434" y="39451"/>
                    <a:pt x="26929" y="39439"/>
                    <a:pt x="27448" y="39415"/>
                  </a:cubicBezTo>
                  <a:cubicBezTo>
                    <a:pt x="27448" y="39415"/>
                    <a:pt x="27448" y="39415"/>
                    <a:pt x="27448" y="39415"/>
                  </a:cubicBezTo>
                  <a:lnTo>
                    <a:pt x="27448" y="39415"/>
                  </a:lnTo>
                  <a:cubicBezTo>
                    <a:pt x="27444" y="39415"/>
                    <a:pt x="27440" y="39415"/>
                    <a:pt x="27436" y="39415"/>
                  </a:cubicBezTo>
                  <a:cubicBezTo>
                    <a:pt x="26919" y="39439"/>
                    <a:pt x="26414" y="39450"/>
                    <a:pt x="25933" y="39451"/>
                  </a:cubicBezTo>
                  <a:lnTo>
                    <a:pt x="25933" y="39451"/>
                  </a:lnTo>
                  <a:cubicBezTo>
                    <a:pt x="24414" y="39450"/>
                    <a:pt x="22907" y="39344"/>
                    <a:pt x="21411" y="39132"/>
                  </a:cubicBezTo>
                  <a:cubicBezTo>
                    <a:pt x="21529" y="37658"/>
                    <a:pt x="22119" y="33921"/>
                    <a:pt x="24630" y="33921"/>
                  </a:cubicBezTo>
                  <a:lnTo>
                    <a:pt x="24654" y="33921"/>
                  </a:lnTo>
                  <a:cubicBezTo>
                    <a:pt x="27153" y="33956"/>
                    <a:pt x="27436" y="37812"/>
                    <a:pt x="27448" y="39415"/>
                  </a:cubicBezTo>
                  <a:lnTo>
                    <a:pt x="27448" y="39415"/>
                  </a:lnTo>
                  <a:cubicBezTo>
                    <a:pt x="27633" y="39415"/>
                    <a:pt x="27818" y="39403"/>
                    <a:pt x="28026" y="39392"/>
                  </a:cubicBezTo>
                  <a:cubicBezTo>
                    <a:pt x="27931" y="38731"/>
                    <a:pt x="27330" y="33638"/>
                    <a:pt x="29323" y="33213"/>
                  </a:cubicBezTo>
                  <a:cubicBezTo>
                    <a:pt x="29417" y="33190"/>
                    <a:pt x="29523" y="33178"/>
                    <a:pt x="29617" y="33178"/>
                  </a:cubicBezTo>
                  <a:cubicBezTo>
                    <a:pt x="31138" y="33178"/>
                    <a:pt x="33579" y="35171"/>
                    <a:pt x="34994" y="36456"/>
                  </a:cubicBezTo>
                  <a:cubicBezTo>
                    <a:pt x="34664" y="35477"/>
                    <a:pt x="34216" y="34546"/>
                    <a:pt x="33661" y="33685"/>
                  </a:cubicBezTo>
                  <a:cubicBezTo>
                    <a:pt x="32695" y="32188"/>
                    <a:pt x="31327" y="30867"/>
                    <a:pt x="29606" y="30443"/>
                  </a:cubicBezTo>
                  <a:cubicBezTo>
                    <a:pt x="28768" y="30231"/>
                    <a:pt x="27884" y="30254"/>
                    <a:pt x="27059" y="30030"/>
                  </a:cubicBezTo>
                  <a:cubicBezTo>
                    <a:pt x="25762" y="29653"/>
                    <a:pt x="24701" y="28733"/>
                    <a:pt x="24182" y="27495"/>
                  </a:cubicBezTo>
                  <a:cubicBezTo>
                    <a:pt x="23722" y="26387"/>
                    <a:pt x="23734" y="25161"/>
                    <a:pt x="23793" y="23958"/>
                  </a:cubicBezTo>
                  <a:cubicBezTo>
                    <a:pt x="23958" y="20987"/>
                    <a:pt x="24441" y="18039"/>
                    <a:pt x="24477" y="15068"/>
                  </a:cubicBezTo>
                  <a:cubicBezTo>
                    <a:pt x="24524" y="12085"/>
                    <a:pt x="24111" y="9020"/>
                    <a:pt x="22649" y="6450"/>
                  </a:cubicBezTo>
                  <a:cubicBezTo>
                    <a:pt x="22307" y="5860"/>
                    <a:pt x="21930" y="5306"/>
                    <a:pt x="21506" y="4775"/>
                  </a:cubicBezTo>
                  <a:lnTo>
                    <a:pt x="21411" y="4775"/>
                  </a:lnTo>
                  <a:cubicBezTo>
                    <a:pt x="17933" y="4775"/>
                    <a:pt x="16047" y="1710"/>
                    <a:pt x="15268" y="0"/>
                  </a:cubicBezTo>
                  <a:close/>
                </a:path>
              </a:pathLst>
            </a:custGeom>
            <a:solidFill>
              <a:srgbClr val="F9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2"/>
            <p:cNvSpPr/>
            <p:nvPr/>
          </p:nvSpPr>
          <p:spPr>
            <a:xfrm>
              <a:off x="6195350" y="3951350"/>
              <a:ext cx="200775" cy="155050"/>
            </a:xfrm>
            <a:custGeom>
              <a:avLst/>
              <a:gdLst/>
              <a:ahLst/>
              <a:cxnLst/>
              <a:rect l="l" t="t" r="r" b="b"/>
              <a:pathLst>
                <a:path w="8031" h="6202" extrusionOk="0">
                  <a:moveTo>
                    <a:pt x="2300" y="0"/>
                  </a:moveTo>
                  <a:cubicBezTo>
                    <a:pt x="2194" y="0"/>
                    <a:pt x="2100" y="0"/>
                    <a:pt x="1994" y="24"/>
                  </a:cubicBezTo>
                  <a:cubicBezTo>
                    <a:pt x="1" y="448"/>
                    <a:pt x="614" y="5553"/>
                    <a:pt x="697" y="6202"/>
                  </a:cubicBezTo>
                  <a:cubicBezTo>
                    <a:pt x="2265" y="6107"/>
                    <a:pt x="3833" y="5860"/>
                    <a:pt x="5354" y="5483"/>
                  </a:cubicBezTo>
                  <a:cubicBezTo>
                    <a:pt x="6262" y="5247"/>
                    <a:pt x="7158" y="4964"/>
                    <a:pt x="8030" y="4622"/>
                  </a:cubicBezTo>
                  <a:cubicBezTo>
                    <a:pt x="7936" y="4162"/>
                    <a:pt x="7818" y="3714"/>
                    <a:pt x="7665" y="3266"/>
                  </a:cubicBezTo>
                  <a:cubicBezTo>
                    <a:pt x="6262" y="1993"/>
                    <a:pt x="3809" y="0"/>
                    <a:pt x="2300" y="0"/>
                  </a:cubicBez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2"/>
            <p:cNvSpPr/>
            <p:nvPr/>
          </p:nvSpPr>
          <p:spPr>
            <a:xfrm>
              <a:off x="5647200" y="3297575"/>
              <a:ext cx="454150" cy="521750"/>
            </a:xfrm>
            <a:custGeom>
              <a:avLst/>
              <a:gdLst/>
              <a:ahLst/>
              <a:cxnLst/>
              <a:rect l="l" t="t" r="r" b="b"/>
              <a:pathLst>
                <a:path w="18166" h="20870" extrusionOk="0">
                  <a:moveTo>
                    <a:pt x="7755" y="0"/>
                  </a:moveTo>
                  <a:cubicBezTo>
                    <a:pt x="7720" y="0"/>
                    <a:pt x="7684" y="0"/>
                    <a:pt x="7649" y="12"/>
                  </a:cubicBezTo>
                  <a:cubicBezTo>
                    <a:pt x="6941" y="236"/>
                    <a:pt x="6871" y="1851"/>
                    <a:pt x="6906" y="2842"/>
                  </a:cubicBezTo>
                  <a:cubicBezTo>
                    <a:pt x="7012" y="2818"/>
                    <a:pt x="7118" y="2795"/>
                    <a:pt x="7224" y="2771"/>
                  </a:cubicBezTo>
                  <a:cubicBezTo>
                    <a:pt x="7559" y="2702"/>
                    <a:pt x="7901" y="2666"/>
                    <a:pt x="8243" y="2666"/>
                  </a:cubicBezTo>
                  <a:cubicBezTo>
                    <a:pt x="8541" y="2666"/>
                    <a:pt x="8839" y="2693"/>
                    <a:pt x="9134" y="2747"/>
                  </a:cubicBezTo>
                  <a:cubicBezTo>
                    <a:pt x="8887" y="1675"/>
                    <a:pt x="8415" y="0"/>
                    <a:pt x="7767" y="0"/>
                  </a:cubicBezTo>
                  <a:close/>
                  <a:moveTo>
                    <a:pt x="11646" y="484"/>
                  </a:moveTo>
                  <a:cubicBezTo>
                    <a:pt x="10325" y="484"/>
                    <a:pt x="9724" y="1887"/>
                    <a:pt x="9465" y="2818"/>
                  </a:cubicBezTo>
                  <a:cubicBezTo>
                    <a:pt x="10384" y="3042"/>
                    <a:pt x="11233" y="3514"/>
                    <a:pt x="11929" y="4162"/>
                  </a:cubicBezTo>
                  <a:lnTo>
                    <a:pt x="11952" y="4186"/>
                  </a:lnTo>
                  <a:cubicBezTo>
                    <a:pt x="12542" y="2960"/>
                    <a:pt x="13438" y="661"/>
                    <a:pt x="11846" y="495"/>
                  </a:cubicBezTo>
                  <a:cubicBezTo>
                    <a:pt x="11787" y="484"/>
                    <a:pt x="11717" y="484"/>
                    <a:pt x="11646" y="484"/>
                  </a:cubicBezTo>
                  <a:close/>
                  <a:moveTo>
                    <a:pt x="4371" y="861"/>
                  </a:moveTo>
                  <a:cubicBezTo>
                    <a:pt x="4265" y="861"/>
                    <a:pt x="4159" y="896"/>
                    <a:pt x="4065" y="967"/>
                  </a:cubicBezTo>
                  <a:cubicBezTo>
                    <a:pt x="3393" y="1427"/>
                    <a:pt x="3746" y="3325"/>
                    <a:pt x="4065" y="4551"/>
                  </a:cubicBezTo>
                  <a:cubicBezTo>
                    <a:pt x="4407" y="4174"/>
                    <a:pt x="4807" y="3844"/>
                    <a:pt x="5232" y="3573"/>
                  </a:cubicBezTo>
                  <a:cubicBezTo>
                    <a:pt x="5645" y="3313"/>
                    <a:pt x="6081" y="3101"/>
                    <a:pt x="6529" y="2948"/>
                  </a:cubicBezTo>
                  <a:cubicBezTo>
                    <a:pt x="6010" y="2134"/>
                    <a:pt x="5090" y="873"/>
                    <a:pt x="4383" y="873"/>
                  </a:cubicBezTo>
                  <a:lnTo>
                    <a:pt x="4371" y="861"/>
                  </a:lnTo>
                  <a:close/>
                  <a:moveTo>
                    <a:pt x="14358" y="3089"/>
                  </a:moveTo>
                  <a:cubicBezTo>
                    <a:pt x="13450" y="3089"/>
                    <a:pt x="12601" y="3785"/>
                    <a:pt x="12082" y="4316"/>
                  </a:cubicBezTo>
                  <a:cubicBezTo>
                    <a:pt x="12695" y="4964"/>
                    <a:pt x="13202" y="5707"/>
                    <a:pt x="13568" y="6520"/>
                  </a:cubicBezTo>
                  <a:cubicBezTo>
                    <a:pt x="14334" y="5813"/>
                    <a:pt x="16386" y="3726"/>
                    <a:pt x="14971" y="3195"/>
                  </a:cubicBezTo>
                  <a:cubicBezTo>
                    <a:pt x="14770" y="3125"/>
                    <a:pt x="14570" y="3089"/>
                    <a:pt x="14358" y="3089"/>
                  </a:cubicBezTo>
                  <a:close/>
                  <a:moveTo>
                    <a:pt x="1648" y="4811"/>
                  </a:moveTo>
                  <a:cubicBezTo>
                    <a:pt x="1400" y="4811"/>
                    <a:pt x="1223" y="4870"/>
                    <a:pt x="1129" y="4999"/>
                  </a:cubicBezTo>
                  <a:cubicBezTo>
                    <a:pt x="834" y="5424"/>
                    <a:pt x="1860" y="6638"/>
                    <a:pt x="2579" y="7416"/>
                  </a:cubicBezTo>
                  <a:cubicBezTo>
                    <a:pt x="2744" y="6650"/>
                    <a:pt x="3051" y="5931"/>
                    <a:pt x="3487" y="5271"/>
                  </a:cubicBezTo>
                  <a:cubicBezTo>
                    <a:pt x="2897" y="5058"/>
                    <a:pt x="2155" y="4811"/>
                    <a:pt x="1648" y="4811"/>
                  </a:cubicBezTo>
                  <a:close/>
                  <a:moveTo>
                    <a:pt x="2473" y="8136"/>
                  </a:moveTo>
                  <a:cubicBezTo>
                    <a:pt x="2473" y="8140"/>
                    <a:pt x="2472" y="8143"/>
                    <a:pt x="2472" y="8147"/>
                  </a:cubicBezTo>
                  <a:lnTo>
                    <a:pt x="2472" y="8147"/>
                  </a:lnTo>
                  <a:cubicBezTo>
                    <a:pt x="2472" y="8147"/>
                    <a:pt x="2473" y="8147"/>
                    <a:pt x="2473" y="8147"/>
                  </a:cubicBezTo>
                  <a:lnTo>
                    <a:pt x="2473" y="8136"/>
                  </a:lnTo>
                  <a:close/>
                  <a:moveTo>
                    <a:pt x="15301" y="6461"/>
                  </a:moveTo>
                  <a:cubicBezTo>
                    <a:pt x="14735" y="6461"/>
                    <a:pt x="14181" y="6544"/>
                    <a:pt x="13638" y="6674"/>
                  </a:cubicBezTo>
                  <a:cubicBezTo>
                    <a:pt x="14039" y="7546"/>
                    <a:pt x="14346" y="8466"/>
                    <a:pt x="14570" y="9409"/>
                  </a:cubicBezTo>
                  <a:cubicBezTo>
                    <a:pt x="15537" y="9114"/>
                    <a:pt x="18024" y="8242"/>
                    <a:pt x="17199" y="7169"/>
                  </a:cubicBezTo>
                  <a:cubicBezTo>
                    <a:pt x="16775" y="6615"/>
                    <a:pt x="16020" y="6461"/>
                    <a:pt x="15301" y="6461"/>
                  </a:cubicBezTo>
                  <a:close/>
                  <a:moveTo>
                    <a:pt x="2472" y="8147"/>
                  </a:moveTo>
                  <a:cubicBezTo>
                    <a:pt x="1529" y="8206"/>
                    <a:pt x="56" y="8407"/>
                    <a:pt x="56" y="9008"/>
                  </a:cubicBezTo>
                  <a:cubicBezTo>
                    <a:pt x="56" y="9715"/>
                    <a:pt x="1919" y="10765"/>
                    <a:pt x="2673" y="11166"/>
                  </a:cubicBezTo>
                  <a:cubicBezTo>
                    <a:pt x="2532" y="10376"/>
                    <a:pt x="2449" y="9586"/>
                    <a:pt x="2449" y="8796"/>
                  </a:cubicBezTo>
                  <a:lnTo>
                    <a:pt x="2449" y="8643"/>
                  </a:lnTo>
                  <a:cubicBezTo>
                    <a:pt x="2449" y="8481"/>
                    <a:pt x="2461" y="8309"/>
                    <a:pt x="2472" y="8147"/>
                  </a:cubicBezTo>
                  <a:close/>
                  <a:moveTo>
                    <a:pt x="2697" y="11319"/>
                  </a:moveTo>
                  <a:cubicBezTo>
                    <a:pt x="2697" y="11319"/>
                    <a:pt x="2697" y="11320"/>
                    <a:pt x="2697" y="11320"/>
                  </a:cubicBezTo>
                  <a:lnTo>
                    <a:pt x="2697" y="11320"/>
                  </a:lnTo>
                  <a:cubicBezTo>
                    <a:pt x="2701" y="11320"/>
                    <a:pt x="2705" y="11319"/>
                    <a:pt x="2709" y="11319"/>
                  </a:cubicBezTo>
                  <a:close/>
                  <a:moveTo>
                    <a:pt x="14593" y="9515"/>
                  </a:moveTo>
                  <a:lnTo>
                    <a:pt x="14593" y="9515"/>
                  </a:lnTo>
                  <a:cubicBezTo>
                    <a:pt x="14794" y="10411"/>
                    <a:pt x="14900" y="11319"/>
                    <a:pt x="14924" y="12239"/>
                  </a:cubicBezTo>
                  <a:cubicBezTo>
                    <a:pt x="15831" y="12156"/>
                    <a:pt x="18166" y="11814"/>
                    <a:pt x="17954" y="10788"/>
                  </a:cubicBezTo>
                  <a:cubicBezTo>
                    <a:pt x="17741" y="9763"/>
                    <a:pt x="15513" y="9562"/>
                    <a:pt x="14593" y="9515"/>
                  </a:cubicBezTo>
                  <a:close/>
                  <a:moveTo>
                    <a:pt x="2697" y="11320"/>
                  </a:moveTo>
                  <a:lnTo>
                    <a:pt x="2697" y="11320"/>
                  </a:lnTo>
                  <a:cubicBezTo>
                    <a:pt x="1934" y="11393"/>
                    <a:pt x="0" y="11678"/>
                    <a:pt x="622" y="12816"/>
                  </a:cubicBezTo>
                  <a:cubicBezTo>
                    <a:pt x="1058" y="13606"/>
                    <a:pt x="2155" y="13783"/>
                    <a:pt x="3027" y="13783"/>
                  </a:cubicBezTo>
                  <a:cubicBezTo>
                    <a:pt x="3180" y="13783"/>
                    <a:pt x="3310" y="13783"/>
                    <a:pt x="3440" y="13771"/>
                  </a:cubicBezTo>
                  <a:cubicBezTo>
                    <a:pt x="3110" y="12982"/>
                    <a:pt x="2862" y="12157"/>
                    <a:pt x="2697" y="11320"/>
                  </a:cubicBezTo>
                  <a:close/>
                  <a:moveTo>
                    <a:pt x="14935" y="12392"/>
                  </a:moveTo>
                  <a:lnTo>
                    <a:pt x="14935" y="12404"/>
                  </a:lnTo>
                  <a:cubicBezTo>
                    <a:pt x="14947" y="13618"/>
                    <a:pt x="14770" y="14797"/>
                    <a:pt x="14346" y="15787"/>
                  </a:cubicBezTo>
                  <a:cubicBezTo>
                    <a:pt x="14546" y="15811"/>
                    <a:pt x="14770" y="15823"/>
                    <a:pt x="15018" y="15823"/>
                  </a:cubicBezTo>
                  <a:cubicBezTo>
                    <a:pt x="15938" y="15823"/>
                    <a:pt x="17022" y="15634"/>
                    <a:pt x="17329" y="14797"/>
                  </a:cubicBezTo>
                  <a:cubicBezTo>
                    <a:pt x="17789" y="13594"/>
                    <a:pt x="15772" y="12698"/>
                    <a:pt x="14935" y="12392"/>
                  </a:cubicBezTo>
                  <a:close/>
                  <a:moveTo>
                    <a:pt x="3581" y="14113"/>
                  </a:moveTo>
                  <a:cubicBezTo>
                    <a:pt x="2756" y="14691"/>
                    <a:pt x="1506" y="15740"/>
                    <a:pt x="1907" y="16625"/>
                  </a:cubicBezTo>
                  <a:cubicBezTo>
                    <a:pt x="2049" y="16955"/>
                    <a:pt x="2367" y="17084"/>
                    <a:pt x="2756" y="17084"/>
                  </a:cubicBezTo>
                  <a:cubicBezTo>
                    <a:pt x="3428" y="17084"/>
                    <a:pt x="4336" y="16719"/>
                    <a:pt x="4973" y="16412"/>
                  </a:cubicBezTo>
                  <a:cubicBezTo>
                    <a:pt x="4407" y="15705"/>
                    <a:pt x="3947" y="14939"/>
                    <a:pt x="3581" y="14113"/>
                  </a:cubicBezTo>
                  <a:close/>
                  <a:moveTo>
                    <a:pt x="8050" y="18582"/>
                  </a:moveTo>
                  <a:cubicBezTo>
                    <a:pt x="8054" y="18583"/>
                    <a:pt x="8058" y="18584"/>
                    <a:pt x="8062" y="18585"/>
                  </a:cubicBezTo>
                  <a:lnTo>
                    <a:pt x="8062" y="18585"/>
                  </a:lnTo>
                  <a:cubicBezTo>
                    <a:pt x="8062" y="18584"/>
                    <a:pt x="8062" y="18583"/>
                    <a:pt x="8062" y="18582"/>
                  </a:cubicBezTo>
                  <a:close/>
                  <a:moveTo>
                    <a:pt x="14039" y="16424"/>
                  </a:moveTo>
                  <a:cubicBezTo>
                    <a:pt x="13497" y="17391"/>
                    <a:pt x="12624" y="18122"/>
                    <a:pt x="11587" y="18476"/>
                  </a:cubicBezTo>
                  <a:cubicBezTo>
                    <a:pt x="12165" y="18924"/>
                    <a:pt x="12907" y="19383"/>
                    <a:pt x="13532" y="19383"/>
                  </a:cubicBezTo>
                  <a:cubicBezTo>
                    <a:pt x="13546" y="19384"/>
                    <a:pt x="13560" y="19384"/>
                    <a:pt x="13574" y="19384"/>
                  </a:cubicBezTo>
                  <a:cubicBezTo>
                    <a:pt x="13806" y="19384"/>
                    <a:pt x="14026" y="19292"/>
                    <a:pt x="14204" y="19148"/>
                  </a:cubicBezTo>
                  <a:cubicBezTo>
                    <a:pt x="14935" y="18476"/>
                    <a:pt x="14464" y="17226"/>
                    <a:pt x="14039" y="16424"/>
                  </a:cubicBezTo>
                  <a:close/>
                  <a:moveTo>
                    <a:pt x="5208" y="16695"/>
                  </a:moveTo>
                  <a:cubicBezTo>
                    <a:pt x="4607" y="17556"/>
                    <a:pt x="3852" y="18983"/>
                    <a:pt x="4866" y="19572"/>
                  </a:cubicBezTo>
                  <a:cubicBezTo>
                    <a:pt x="5067" y="19678"/>
                    <a:pt x="5279" y="19749"/>
                    <a:pt x="5503" y="19749"/>
                  </a:cubicBezTo>
                  <a:cubicBezTo>
                    <a:pt x="6317" y="19749"/>
                    <a:pt x="7083" y="18983"/>
                    <a:pt x="7566" y="18405"/>
                  </a:cubicBezTo>
                  <a:cubicBezTo>
                    <a:pt x="6659" y="18028"/>
                    <a:pt x="5857" y="17438"/>
                    <a:pt x="5208" y="16695"/>
                  </a:cubicBezTo>
                  <a:close/>
                  <a:moveTo>
                    <a:pt x="8062" y="18585"/>
                  </a:moveTo>
                  <a:cubicBezTo>
                    <a:pt x="8121" y="19493"/>
                    <a:pt x="8357" y="20869"/>
                    <a:pt x="9158" y="20869"/>
                  </a:cubicBezTo>
                  <a:lnTo>
                    <a:pt x="9193" y="20869"/>
                  </a:lnTo>
                  <a:cubicBezTo>
                    <a:pt x="9936" y="20822"/>
                    <a:pt x="10314" y="19655"/>
                    <a:pt x="10502" y="18735"/>
                  </a:cubicBezTo>
                  <a:lnTo>
                    <a:pt x="10502" y="18735"/>
                  </a:lnTo>
                  <a:cubicBezTo>
                    <a:pt x="10207" y="18782"/>
                    <a:pt x="9913" y="18794"/>
                    <a:pt x="9618" y="18794"/>
                  </a:cubicBezTo>
                  <a:cubicBezTo>
                    <a:pt x="9276" y="18794"/>
                    <a:pt x="8946" y="18770"/>
                    <a:pt x="8616" y="18711"/>
                  </a:cubicBezTo>
                  <a:cubicBezTo>
                    <a:pt x="8431" y="18677"/>
                    <a:pt x="8246" y="18631"/>
                    <a:pt x="8062" y="18585"/>
                  </a:cubicBezTo>
                  <a:close/>
                </a:path>
              </a:pathLst>
            </a:custGeom>
            <a:solidFill>
              <a:srgbClr val="00B0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2"/>
            <p:cNvSpPr/>
            <p:nvPr/>
          </p:nvSpPr>
          <p:spPr>
            <a:xfrm>
              <a:off x="5708700" y="3364175"/>
              <a:ext cx="315425" cy="403550"/>
            </a:xfrm>
            <a:custGeom>
              <a:avLst/>
              <a:gdLst/>
              <a:ahLst/>
              <a:cxnLst/>
              <a:rect l="l" t="t" r="r" b="b"/>
              <a:pathLst>
                <a:path w="12617" h="16142" extrusionOk="0">
                  <a:moveTo>
                    <a:pt x="1" y="6132"/>
                  </a:moveTo>
                  <a:cubicBezTo>
                    <a:pt x="1" y="6294"/>
                    <a:pt x="4" y="6459"/>
                    <a:pt x="10" y="6624"/>
                  </a:cubicBezTo>
                  <a:lnTo>
                    <a:pt x="10" y="6624"/>
                  </a:lnTo>
                  <a:cubicBezTo>
                    <a:pt x="4" y="6461"/>
                    <a:pt x="1" y="6297"/>
                    <a:pt x="1" y="6132"/>
                  </a:cubicBezTo>
                  <a:close/>
                  <a:moveTo>
                    <a:pt x="10" y="6624"/>
                  </a:moveTo>
                  <a:lnTo>
                    <a:pt x="10" y="6624"/>
                  </a:lnTo>
                  <a:cubicBezTo>
                    <a:pt x="31" y="7195"/>
                    <a:pt x="90" y="7759"/>
                    <a:pt x="190" y="8317"/>
                  </a:cubicBezTo>
                  <a:lnTo>
                    <a:pt x="190" y="8317"/>
                  </a:lnTo>
                  <a:cubicBezTo>
                    <a:pt x="92" y="7744"/>
                    <a:pt x="32" y="7176"/>
                    <a:pt x="10" y="6624"/>
                  </a:cubicBezTo>
                  <a:close/>
                  <a:moveTo>
                    <a:pt x="190" y="8317"/>
                  </a:moveTo>
                  <a:cubicBezTo>
                    <a:pt x="707" y="11327"/>
                    <a:pt x="2279" y="14437"/>
                    <a:pt x="4845" y="15629"/>
                  </a:cubicBezTo>
                  <a:lnTo>
                    <a:pt x="4845" y="15629"/>
                  </a:lnTo>
                  <a:cubicBezTo>
                    <a:pt x="4049" y="15245"/>
                    <a:pt x="3344" y="14711"/>
                    <a:pt x="2772" y="14043"/>
                  </a:cubicBezTo>
                  <a:cubicBezTo>
                    <a:pt x="2678" y="13949"/>
                    <a:pt x="2607" y="13854"/>
                    <a:pt x="2524" y="13760"/>
                  </a:cubicBezTo>
                  <a:cubicBezTo>
                    <a:pt x="1958" y="13053"/>
                    <a:pt x="1499" y="12286"/>
                    <a:pt x="1145" y="11461"/>
                  </a:cubicBezTo>
                  <a:cubicBezTo>
                    <a:pt x="1086" y="11355"/>
                    <a:pt x="1039" y="11237"/>
                    <a:pt x="992" y="11119"/>
                  </a:cubicBezTo>
                  <a:cubicBezTo>
                    <a:pt x="673" y="10329"/>
                    <a:pt x="426" y="9516"/>
                    <a:pt x="261" y="8679"/>
                  </a:cubicBezTo>
                  <a:cubicBezTo>
                    <a:pt x="249" y="8620"/>
                    <a:pt x="237" y="8561"/>
                    <a:pt x="225" y="8502"/>
                  </a:cubicBezTo>
                  <a:cubicBezTo>
                    <a:pt x="213" y="8440"/>
                    <a:pt x="201" y="8378"/>
                    <a:pt x="190" y="8317"/>
                  </a:cubicBezTo>
                  <a:close/>
                  <a:moveTo>
                    <a:pt x="4845" y="15629"/>
                  </a:moveTo>
                  <a:lnTo>
                    <a:pt x="4845" y="15629"/>
                  </a:lnTo>
                  <a:cubicBezTo>
                    <a:pt x="4935" y="15672"/>
                    <a:pt x="5026" y="15713"/>
                    <a:pt x="5118" y="15753"/>
                  </a:cubicBezTo>
                  <a:cubicBezTo>
                    <a:pt x="5283" y="15812"/>
                    <a:pt x="5437" y="15871"/>
                    <a:pt x="5613" y="15918"/>
                  </a:cubicBezTo>
                  <a:cubicBezTo>
                    <a:pt x="5790" y="15977"/>
                    <a:pt x="5979" y="16024"/>
                    <a:pt x="6168" y="16047"/>
                  </a:cubicBezTo>
                  <a:cubicBezTo>
                    <a:pt x="5701" y="15964"/>
                    <a:pt x="5260" y="15821"/>
                    <a:pt x="4845" y="15629"/>
                  </a:cubicBezTo>
                  <a:close/>
                  <a:moveTo>
                    <a:pt x="5790" y="1"/>
                  </a:moveTo>
                  <a:cubicBezTo>
                    <a:pt x="5437" y="1"/>
                    <a:pt x="5095" y="36"/>
                    <a:pt x="4753" y="107"/>
                  </a:cubicBezTo>
                  <a:cubicBezTo>
                    <a:pt x="5755" y="319"/>
                    <a:pt x="6686" y="803"/>
                    <a:pt x="7429" y="1498"/>
                  </a:cubicBezTo>
                  <a:cubicBezTo>
                    <a:pt x="10612" y="4387"/>
                    <a:pt x="12617" y="14762"/>
                    <a:pt x="6403" y="16012"/>
                  </a:cubicBezTo>
                  <a:cubicBezTo>
                    <a:pt x="6321" y="16024"/>
                    <a:pt x="6238" y="16036"/>
                    <a:pt x="6168" y="16047"/>
                  </a:cubicBezTo>
                  <a:cubicBezTo>
                    <a:pt x="6498" y="16106"/>
                    <a:pt x="6828" y="16142"/>
                    <a:pt x="7170" y="16142"/>
                  </a:cubicBezTo>
                  <a:cubicBezTo>
                    <a:pt x="7464" y="16142"/>
                    <a:pt x="7759" y="16118"/>
                    <a:pt x="8054" y="16083"/>
                  </a:cubicBezTo>
                  <a:cubicBezTo>
                    <a:pt x="8184" y="16059"/>
                    <a:pt x="8313" y="16036"/>
                    <a:pt x="8443" y="16012"/>
                  </a:cubicBezTo>
                  <a:cubicBezTo>
                    <a:pt x="8679" y="15965"/>
                    <a:pt x="8915" y="15894"/>
                    <a:pt x="9139" y="15823"/>
                  </a:cubicBezTo>
                  <a:cubicBezTo>
                    <a:pt x="10176" y="15458"/>
                    <a:pt x="11049" y="14739"/>
                    <a:pt x="11591" y="13772"/>
                  </a:cubicBezTo>
                  <a:cubicBezTo>
                    <a:pt x="11709" y="13571"/>
                    <a:pt x="11815" y="13359"/>
                    <a:pt x="11898" y="13147"/>
                  </a:cubicBezTo>
                  <a:cubicBezTo>
                    <a:pt x="12322" y="12145"/>
                    <a:pt x="12499" y="10966"/>
                    <a:pt x="12487" y="9751"/>
                  </a:cubicBezTo>
                  <a:lnTo>
                    <a:pt x="12487" y="9610"/>
                  </a:lnTo>
                  <a:cubicBezTo>
                    <a:pt x="12464" y="8690"/>
                    <a:pt x="12357" y="7771"/>
                    <a:pt x="12145" y="6875"/>
                  </a:cubicBezTo>
                  <a:lnTo>
                    <a:pt x="12122" y="6757"/>
                  </a:lnTo>
                  <a:cubicBezTo>
                    <a:pt x="11909" y="5825"/>
                    <a:pt x="11603" y="4906"/>
                    <a:pt x="11202" y="4033"/>
                  </a:cubicBezTo>
                  <a:cubicBezTo>
                    <a:pt x="11178" y="3986"/>
                    <a:pt x="11155" y="3939"/>
                    <a:pt x="11131" y="3892"/>
                  </a:cubicBezTo>
                  <a:cubicBezTo>
                    <a:pt x="10754" y="3078"/>
                    <a:pt x="10259" y="2324"/>
                    <a:pt x="9646" y="1675"/>
                  </a:cubicBezTo>
                  <a:lnTo>
                    <a:pt x="9504" y="1545"/>
                  </a:lnTo>
                  <a:lnTo>
                    <a:pt x="9469" y="1522"/>
                  </a:lnTo>
                  <a:cubicBezTo>
                    <a:pt x="8785" y="862"/>
                    <a:pt x="7936" y="402"/>
                    <a:pt x="7016" y="178"/>
                  </a:cubicBezTo>
                  <a:cubicBezTo>
                    <a:pt x="6899" y="142"/>
                    <a:pt x="6792" y="119"/>
                    <a:pt x="6674" y="107"/>
                  </a:cubicBezTo>
                  <a:cubicBezTo>
                    <a:pt x="6380" y="48"/>
                    <a:pt x="6085" y="24"/>
                    <a:pt x="5790" y="24"/>
                  </a:cubicBezTo>
                  <a:lnTo>
                    <a:pt x="5790" y="1"/>
                  </a:ln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2"/>
            <p:cNvSpPr/>
            <p:nvPr/>
          </p:nvSpPr>
          <p:spPr>
            <a:xfrm>
              <a:off x="5708425" y="3366850"/>
              <a:ext cx="315700" cy="398525"/>
            </a:xfrm>
            <a:custGeom>
              <a:avLst/>
              <a:gdLst/>
              <a:ahLst/>
              <a:cxnLst/>
              <a:rect l="l" t="t" r="r" b="b"/>
              <a:pathLst>
                <a:path w="12628" h="15941" extrusionOk="0">
                  <a:moveTo>
                    <a:pt x="7027" y="3938"/>
                  </a:moveTo>
                  <a:cubicBezTo>
                    <a:pt x="8643" y="3938"/>
                    <a:pt x="10116" y="7652"/>
                    <a:pt x="7959" y="12227"/>
                  </a:cubicBezTo>
                  <a:cubicBezTo>
                    <a:pt x="3372" y="11130"/>
                    <a:pt x="672" y="7534"/>
                    <a:pt x="2323" y="5836"/>
                  </a:cubicBezTo>
                  <a:cubicBezTo>
                    <a:pt x="2618" y="5506"/>
                    <a:pt x="3030" y="5306"/>
                    <a:pt x="3479" y="5306"/>
                  </a:cubicBezTo>
                  <a:cubicBezTo>
                    <a:pt x="4764" y="5306"/>
                    <a:pt x="5907" y="6992"/>
                    <a:pt x="5907" y="6992"/>
                  </a:cubicBezTo>
                  <a:lnTo>
                    <a:pt x="5919" y="6980"/>
                  </a:lnTo>
                  <a:cubicBezTo>
                    <a:pt x="5919" y="6980"/>
                    <a:pt x="5318" y="4032"/>
                    <a:pt x="6957" y="3938"/>
                  </a:cubicBezTo>
                  <a:close/>
                  <a:moveTo>
                    <a:pt x="4764" y="0"/>
                  </a:moveTo>
                  <a:cubicBezTo>
                    <a:pt x="4658" y="24"/>
                    <a:pt x="4551" y="47"/>
                    <a:pt x="4445" y="71"/>
                  </a:cubicBezTo>
                  <a:cubicBezTo>
                    <a:pt x="4339" y="106"/>
                    <a:pt x="4198" y="141"/>
                    <a:pt x="4080" y="189"/>
                  </a:cubicBezTo>
                  <a:cubicBezTo>
                    <a:pt x="3620" y="330"/>
                    <a:pt x="3184" y="542"/>
                    <a:pt x="2783" y="802"/>
                  </a:cubicBezTo>
                  <a:cubicBezTo>
                    <a:pt x="2099" y="1250"/>
                    <a:pt x="1510" y="1827"/>
                    <a:pt x="1050" y="2511"/>
                  </a:cubicBezTo>
                  <a:cubicBezTo>
                    <a:pt x="613" y="3160"/>
                    <a:pt x="307" y="3891"/>
                    <a:pt x="142" y="4657"/>
                  </a:cubicBezTo>
                  <a:cubicBezTo>
                    <a:pt x="95" y="4893"/>
                    <a:pt x="59" y="5129"/>
                    <a:pt x="36" y="5376"/>
                  </a:cubicBezTo>
                  <a:cubicBezTo>
                    <a:pt x="12" y="5541"/>
                    <a:pt x="12" y="5706"/>
                    <a:pt x="0" y="5872"/>
                  </a:cubicBezTo>
                  <a:lnTo>
                    <a:pt x="0" y="6025"/>
                  </a:lnTo>
                  <a:cubicBezTo>
                    <a:pt x="0" y="10022"/>
                    <a:pt x="2111" y="15209"/>
                    <a:pt x="6167" y="15940"/>
                  </a:cubicBezTo>
                  <a:cubicBezTo>
                    <a:pt x="6249" y="15929"/>
                    <a:pt x="6332" y="15917"/>
                    <a:pt x="6414" y="15905"/>
                  </a:cubicBezTo>
                  <a:cubicBezTo>
                    <a:pt x="12628" y="14644"/>
                    <a:pt x="10635" y="4280"/>
                    <a:pt x="7440" y="1391"/>
                  </a:cubicBezTo>
                  <a:cubicBezTo>
                    <a:pt x="6697" y="696"/>
                    <a:pt x="5766" y="212"/>
                    <a:pt x="4764" y="0"/>
                  </a:cubicBezTo>
                  <a:close/>
                </a:path>
              </a:pathLst>
            </a:custGeom>
            <a:solidFill>
              <a:srgbClr val="1D03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2"/>
            <p:cNvSpPr/>
            <p:nvPr/>
          </p:nvSpPr>
          <p:spPr>
            <a:xfrm>
              <a:off x="5725225" y="3465275"/>
              <a:ext cx="236425" cy="206950"/>
            </a:xfrm>
            <a:custGeom>
              <a:avLst/>
              <a:gdLst/>
              <a:ahLst/>
              <a:cxnLst/>
              <a:rect l="l" t="t" r="r" b="b"/>
              <a:pathLst>
                <a:path w="9457" h="8278" extrusionOk="0">
                  <a:moveTo>
                    <a:pt x="6285" y="1"/>
                  </a:moveTo>
                  <a:cubicBezTo>
                    <a:pt x="4646" y="107"/>
                    <a:pt x="5247" y="3043"/>
                    <a:pt x="5247" y="3043"/>
                  </a:cubicBezTo>
                  <a:cubicBezTo>
                    <a:pt x="5247" y="3043"/>
                    <a:pt x="4092" y="1357"/>
                    <a:pt x="2807" y="1357"/>
                  </a:cubicBezTo>
                  <a:cubicBezTo>
                    <a:pt x="2358" y="1369"/>
                    <a:pt x="1946" y="1569"/>
                    <a:pt x="1651" y="1899"/>
                  </a:cubicBezTo>
                  <a:cubicBezTo>
                    <a:pt x="0" y="3597"/>
                    <a:pt x="2700" y="7181"/>
                    <a:pt x="7287" y="8278"/>
                  </a:cubicBezTo>
                  <a:cubicBezTo>
                    <a:pt x="9456" y="3703"/>
                    <a:pt x="7971" y="1"/>
                    <a:pt x="6355" y="1"/>
                  </a:cubicBezTo>
                  <a:close/>
                </a:path>
              </a:pathLst>
            </a:custGeom>
            <a:solidFill>
              <a:srgbClr val="E22C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2"/>
            <p:cNvSpPr/>
            <p:nvPr/>
          </p:nvSpPr>
          <p:spPr>
            <a:xfrm>
              <a:off x="5969875" y="3735000"/>
              <a:ext cx="115275" cy="105250"/>
            </a:xfrm>
            <a:custGeom>
              <a:avLst/>
              <a:gdLst/>
              <a:ahLst/>
              <a:cxnLst/>
              <a:rect l="l" t="t" r="r" b="b"/>
              <a:pathLst>
                <a:path w="4611" h="4210" extrusionOk="0">
                  <a:moveTo>
                    <a:pt x="4610" y="0"/>
                  </a:moveTo>
                  <a:cubicBezTo>
                    <a:pt x="4610" y="0"/>
                    <a:pt x="4609" y="5"/>
                    <a:pt x="4607" y="15"/>
                  </a:cubicBezTo>
                  <a:lnTo>
                    <a:pt x="4607" y="15"/>
                  </a:lnTo>
                  <a:lnTo>
                    <a:pt x="4610" y="12"/>
                  </a:lnTo>
                  <a:lnTo>
                    <a:pt x="4610" y="0"/>
                  </a:lnTo>
                  <a:close/>
                  <a:moveTo>
                    <a:pt x="4607" y="15"/>
                  </a:moveTo>
                  <a:lnTo>
                    <a:pt x="0" y="4209"/>
                  </a:lnTo>
                  <a:lnTo>
                    <a:pt x="201" y="4209"/>
                  </a:lnTo>
                  <a:cubicBezTo>
                    <a:pt x="3512" y="4209"/>
                    <a:pt x="4539" y="290"/>
                    <a:pt x="4607" y="15"/>
                  </a:cubicBezTo>
                  <a:close/>
                </a:path>
              </a:pathLst>
            </a:custGeom>
            <a:solidFill>
              <a:srgbClr val="00A8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2"/>
            <p:cNvSpPr/>
            <p:nvPr/>
          </p:nvSpPr>
          <p:spPr>
            <a:xfrm>
              <a:off x="5893825" y="3116000"/>
              <a:ext cx="155950" cy="125300"/>
            </a:xfrm>
            <a:custGeom>
              <a:avLst/>
              <a:gdLst/>
              <a:ahLst/>
              <a:cxnLst/>
              <a:rect l="l" t="t" r="r" b="b"/>
              <a:pathLst>
                <a:path w="6238" h="5012" extrusionOk="0">
                  <a:moveTo>
                    <a:pt x="2061" y="1371"/>
                  </a:moveTo>
                  <a:cubicBezTo>
                    <a:pt x="2177" y="1371"/>
                    <a:pt x="2288" y="1458"/>
                    <a:pt x="2288" y="1592"/>
                  </a:cubicBezTo>
                  <a:cubicBezTo>
                    <a:pt x="2288" y="1722"/>
                    <a:pt x="2182" y="1828"/>
                    <a:pt x="2052" y="1828"/>
                  </a:cubicBezTo>
                  <a:cubicBezTo>
                    <a:pt x="1852" y="1828"/>
                    <a:pt x="1757" y="1580"/>
                    <a:pt x="1899" y="1439"/>
                  </a:cubicBezTo>
                  <a:cubicBezTo>
                    <a:pt x="1945" y="1392"/>
                    <a:pt x="2004" y="1371"/>
                    <a:pt x="2061" y="1371"/>
                  </a:cubicBezTo>
                  <a:close/>
                  <a:moveTo>
                    <a:pt x="4087" y="3176"/>
                  </a:moveTo>
                  <a:cubicBezTo>
                    <a:pt x="4203" y="3176"/>
                    <a:pt x="4316" y="3265"/>
                    <a:pt x="4316" y="3408"/>
                  </a:cubicBezTo>
                  <a:cubicBezTo>
                    <a:pt x="4316" y="3526"/>
                    <a:pt x="4210" y="3632"/>
                    <a:pt x="4080" y="3632"/>
                  </a:cubicBezTo>
                  <a:cubicBezTo>
                    <a:pt x="3880" y="3632"/>
                    <a:pt x="3785" y="3384"/>
                    <a:pt x="3927" y="3243"/>
                  </a:cubicBezTo>
                  <a:cubicBezTo>
                    <a:pt x="3973" y="3197"/>
                    <a:pt x="4030" y="3176"/>
                    <a:pt x="4087" y="3176"/>
                  </a:cubicBezTo>
                  <a:close/>
                  <a:moveTo>
                    <a:pt x="437" y="0"/>
                  </a:moveTo>
                  <a:lnTo>
                    <a:pt x="295" y="71"/>
                  </a:lnTo>
                  <a:cubicBezTo>
                    <a:pt x="201" y="118"/>
                    <a:pt x="107" y="177"/>
                    <a:pt x="0" y="236"/>
                  </a:cubicBezTo>
                  <a:cubicBezTo>
                    <a:pt x="779" y="1946"/>
                    <a:pt x="2665" y="5011"/>
                    <a:pt x="6155" y="5011"/>
                  </a:cubicBezTo>
                  <a:lnTo>
                    <a:pt x="6238" y="5011"/>
                  </a:lnTo>
                  <a:cubicBezTo>
                    <a:pt x="6037" y="4764"/>
                    <a:pt x="5825" y="4516"/>
                    <a:pt x="5601" y="4280"/>
                  </a:cubicBezTo>
                  <a:lnTo>
                    <a:pt x="5601" y="4280"/>
                  </a:lnTo>
                  <a:lnTo>
                    <a:pt x="5624" y="4587"/>
                  </a:lnTo>
                  <a:lnTo>
                    <a:pt x="5577" y="4257"/>
                  </a:lnTo>
                  <a:cubicBezTo>
                    <a:pt x="4941" y="3561"/>
                    <a:pt x="4257" y="2913"/>
                    <a:pt x="3538" y="2300"/>
                  </a:cubicBezTo>
                  <a:lnTo>
                    <a:pt x="3325" y="2123"/>
                  </a:lnTo>
                  <a:lnTo>
                    <a:pt x="2700" y="3372"/>
                  </a:lnTo>
                  <a:lnTo>
                    <a:pt x="2700" y="3372"/>
                  </a:lnTo>
                  <a:lnTo>
                    <a:pt x="3231" y="2040"/>
                  </a:lnTo>
                  <a:cubicBezTo>
                    <a:pt x="2630" y="1545"/>
                    <a:pt x="2005" y="1062"/>
                    <a:pt x="1356" y="625"/>
                  </a:cubicBezTo>
                  <a:lnTo>
                    <a:pt x="720" y="991"/>
                  </a:lnTo>
                  <a:lnTo>
                    <a:pt x="1274" y="566"/>
                  </a:lnTo>
                  <a:cubicBezTo>
                    <a:pt x="991" y="378"/>
                    <a:pt x="708" y="189"/>
                    <a:pt x="425" y="12"/>
                  </a:cubicBezTo>
                  <a:lnTo>
                    <a:pt x="437" y="0"/>
                  </a:lnTo>
                  <a:close/>
                </a:path>
              </a:pathLst>
            </a:custGeom>
            <a:solidFill>
              <a:srgbClr val="00B0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2"/>
            <p:cNvSpPr/>
            <p:nvPr/>
          </p:nvSpPr>
          <p:spPr>
            <a:xfrm>
              <a:off x="5911800" y="3129550"/>
              <a:ext cx="122650" cy="100850"/>
            </a:xfrm>
            <a:custGeom>
              <a:avLst/>
              <a:gdLst/>
              <a:ahLst/>
              <a:cxnLst/>
              <a:rect l="l" t="t" r="r" b="b"/>
              <a:pathLst>
                <a:path w="4906" h="4034" extrusionOk="0">
                  <a:moveTo>
                    <a:pt x="555" y="1"/>
                  </a:moveTo>
                  <a:lnTo>
                    <a:pt x="1" y="425"/>
                  </a:lnTo>
                  <a:lnTo>
                    <a:pt x="637" y="60"/>
                  </a:lnTo>
                  <a:lnTo>
                    <a:pt x="555" y="1"/>
                  </a:lnTo>
                  <a:close/>
                  <a:moveTo>
                    <a:pt x="2512" y="1486"/>
                  </a:moveTo>
                  <a:lnTo>
                    <a:pt x="1981" y="2819"/>
                  </a:lnTo>
                  <a:lnTo>
                    <a:pt x="2606" y="1569"/>
                  </a:lnTo>
                  <a:lnTo>
                    <a:pt x="2512" y="1486"/>
                  </a:lnTo>
                  <a:close/>
                  <a:moveTo>
                    <a:pt x="4858" y="3703"/>
                  </a:moveTo>
                  <a:lnTo>
                    <a:pt x="4905" y="4033"/>
                  </a:lnTo>
                  <a:lnTo>
                    <a:pt x="4882" y="3727"/>
                  </a:lnTo>
                  <a:lnTo>
                    <a:pt x="4858" y="3703"/>
                  </a:lnTo>
                  <a:close/>
                </a:path>
              </a:pathLst>
            </a:custGeom>
            <a:solidFill>
              <a:srgbClr val="E22C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2"/>
            <p:cNvSpPr/>
            <p:nvPr/>
          </p:nvSpPr>
          <p:spPr>
            <a:xfrm>
              <a:off x="5988450" y="3195300"/>
              <a:ext cx="13275" cy="11425"/>
            </a:xfrm>
            <a:custGeom>
              <a:avLst/>
              <a:gdLst/>
              <a:ahLst/>
              <a:cxnLst/>
              <a:rect l="l" t="t" r="r" b="b"/>
              <a:pathLst>
                <a:path w="531" h="457" extrusionOk="0">
                  <a:moveTo>
                    <a:pt x="295" y="0"/>
                  </a:moveTo>
                  <a:cubicBezTo>
                    <a:pt x="95" y="0"/>
                    <a:pt x="0" y="248"/>
                    <a:pt x="142" y="389"/>
                  </a:cubicBezTo>
                  <a:cubicBezTo>
                    <a:pt x="188" y="435"/>
                    <a:pt x="245" y="456"/>
                    <a:pt x="302" y="456"/>
                  </a:cubicBezTo>
                  <a:cubicBezTo>
                    <a:pt x="418" y="456"/>
                    <a:pt x="531" y="367"/>
                    <a:pt x="531" y="224"/>
                  </a:cubicBezTo>
                  <a:cubicBezTo>
                    <a:pt x="531" y="106"/>
                    <a:pt x="425" y="0"/>
                    <a:pt x="295" y="0"/>
                  </a:cubicBezTo>
                  <a:close/>
                </a:path>
              </a:pathLst>
            </a:custGeom>
            <a:solidFill>
              <a:srgbClr val="F9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2"/>
            <p:cNvSpPr/>
            <p:nvPr/>
          </p:nvSpPr>
          <p:spPr>
            <a:xfrm>
              <a:off x="5937750" y="3150200"/>
              <a:ext cx="13000" cy="11425"/>
            </a:xfrm>
            <a:custGeom>
              <a:avLst/>
              <a:gdLst/>
              <a:ahLst/>
              <a:cxnLst/>
              <a:rect l="l" t="t" r="r" b="b"/>
              <a:pathLst>
                <a:path w="520" h="457" extrusionOk="0">
                  <a:moveTo>
                    <a:pt x="295" y="0"/>
                  </a:moveTo>
                  <a:cubicBezTo>
                    <a:pt x="95" y="0"/>
                    <a:pt x="0" y="248"/>
                    <a:pt x="142" y="389"/>
                  </a:cubicBezTo>
                  <a:cubicBezTo>
                    <a:pt x="188" y="435"/>
                    <a:pt x="244" y="457"/>
                    <a:pt x="299" y="457"/>
                  </a:cubicBezTo>
                  <a:cubicBezTo>
                    <a:pt x="412" y="457"/>
                    <a:pt x="519" y="367"/>
                    <a:pt x="519" y="224"/>
                  </a:cubicBezTo>
                  <a:cubicBezTo>
                    <a:pt x="519" y="106"/>
                    <a:pt x="425" y="0"/>
                    <a:pt x="295" y="0"/>
                  </a:cubicBezTo>
                  <a:close/>
                </a:path>
              </a:pathLst>
            </a:custGeom>
            <a:solidFill>
              <a:srgbClr val="F9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2"/>
            <p:cNvSpPr/>
            <p:nvPr/>
          </p:nvSpPr>
          <p:spPr>
            <a:xfrm>
              <a:off x="6047400" y="3969900"/>
              <a:ext cx="150925" cy="138275"/>
            </a:xfrm>
            <a:custGeom>
              <a:avLst/>
              <a:gdLst/>
              <a:ahLst/>
              <a:cxnLst/>
              <a:rect l="l" t="t" r="r" b="b"/>
              <a:pathLst>
                <a:path w="6037" h="5531" extrusionOk="0">
                  <a:moveTo>
                    <a:pt x="3219" y="1"/>
                  </a:moveTo>
                  <a:cubicBezTo>
                    <a:pt x="708" y="1"/>
                    <a:pt x="118" y="3738"/>
                    <a:pt x="0" y="5212"/>
                  </a:cubicBezTo>
                  <a:cubicBezTo>
                    <a:pt x="1498" y="5424"/>
                    <a:pt x="3007" y="5531"/>
                    <a:pt x="4528" y="5531"/>
                  </a:cubicBezTo>
                  <a:cubicBezTo>
                    <a:pt x="5023" y="5531"/>
                    <a:pt x="5518" y="5519"/>
                    <a:pt x="6037" y="5495"/>
                  </a:cubicBezTo>
                  <a:cubicBezTo>
                    <a:pt x="6025" y="3892"/>
                    <a:pt x="5742" y="36"/>
                    <a:pt x="3243" y="1"/>
                  </a:cubicBez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2"/>
            <p:cNvSpPr/>
            <p:nvPr/>
          </p:nvSpPr>
          <p:spPr>
            <a:xfrm>
              <a:off x="5949525" y="4080750"/>
              <a:ext cx="25" cy="25"/>
            </a:xfrm>
            <a:custGeom>
              <a:avLst/>
              <a:gdLst/>
              <a:ahLst/>
              <a:cxnLst/>
              <a:rect l="l" t="t" r="r" b="b"/>
              <a:pathLst>
                <a:path w="1" h="1" extrusionOk="0">
                  <a:moveTo>
                    <a:pt x="1" y="0"/>
                  </a:moveTo>
                  <a:lnTo>
                    <a:pt x="1" y="0"/>
                  </a:lnTo>
                  <a:close/>
                  <a:moveTo>
                    <a:pt x="1" y="0"/>
                  </a:moveTo>
                  <a:lnTo>
                    <a:pt x="1" y="0"/>
                  </a:lnTo>
                  <a:close/>
                  <a:moveTo>
                    <a:pt x="1" y="0"/>
                  </a:moveTo>
                  <a:lnTo>
                    <a:pt x="1" y="0"/>
                  </a:lnTo>
                  <a:close/>
                </a:path>
              </a:pathLst>
            </a:custGeom>
            <a:solidFill>
              <a:srgbClr val="F9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2"/>
            <p:cNvSpPr/>
            <p:nvPr/>
          </p:nvSpPr>
          <p:spPr>
            <a:xfrm>
              <a:off x="5918575" y="3969900"/>
              <a:ext cx="124125" cy="129725"/>
            </a:xfrm>
            <a:custGeom>
              <a:avLst/>
              <a:gdLst/>
              <a:ahLst/>
              <a:cxnLst/>
              <a:rect l="l" t="t" r="r" b="b"/>
              <a:pathLst>
                <a:path w="4965" h="5189" extrusionOk="0">
                  <a:moveTo>
                    <a:pt x="638" y="1"/>
                  </a:moveTo>
                  <a:cubicBezTo>
                    <a:pt x="414" y="1"/>
                    <a:pt x="201" y="48"/>
                    <a:pt x="1" y="131"/>
                  </a:cubicBezTo>
                  <a:lnTo>
                    <a:pt x="1239" y="4434"/>
                  </a:lnTo>
                  <a:cubicBezTo>
                    <a:pt x="1262" y="4434"/>
                    <a:pt x="2111" y="4693"/>
                    <a:pt x="3514" y="4953"/>
                  </a:cubicBezTo>
                  <a:cubicBezTo>
                    <a:pt x="3951" y="5035"/>
                    <a:pt x="4434" y="5118"/>
                    <a:pt x="4965" y="5189"/>
                  </a:cubicBezTo>
                  <a:cubicBezTo>
                    <a:pt x="4576" y="3703"/>
                    <a:pt x="3338" y="1"/>
                    <a:pt x="732" y="1"/>
                  </a:cubicBezTo>
                  <a:close/>
                </a:path>
              </a:pathLst>
            </a:custGeom>
            <a:solidFill>
              <a:srgbClr val="F9B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 name="Google Shape;729;p32"/>
          <p:cNvSpPr txBox="1">
            <a:spLocks noGrp="1"/>
          </p:cNvSpPr>
          <p:nvPr>
            <p:ph type="subTitle" idx="1"/>
          </p:nvPr>
        </p:nvSpPr>
        <p:spPr>
          <a:xfrm>
            <a:off x="3004114" y="2623050"/>
            <a:ext cx="3153300" cy="6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68"/>
        <p:cNvGrpSpPr/>
        <p:nvPr/>
      </p:nvGrpSpPr>
      <p:grpSpPr>
        <a:xfrm>
          <a:off x="0" y="0"/>
          <a:ext cx="0" cy="0"/>
          <a:chOff x="0" y="0"/>
          <a:chExt cx="0" cy="0"/>
        </a:xfrm>
      </p:grpSpPr>
      <p:sp>
        <p:nvSpPr>
          <p:cNvPr id="1569" name="Google Shape;1569;p41"/>
          <p:cNvSpPr txBox="1">
            <a:spLocks noGrp="1"/>
          </p:cNvSpPr>
          <p:nvPr>
            <p:ph type="title"/>
          </p:nvPr>
        </p:nvSpPr>
        <p:spPr>
          <a:xfrm>
            <a:off x="655400" y="3387976"/>
            <a:ext cx="4283700" cy="138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4" name="Google Shape;1574;p42"/>
          <p:cNvSpPr/>
          <p:nvPr/>
        </p:nvSpPr>
        <p:spPr>
          <a:xfrm>
            <a:off x="2492975" y="1398625"/>
            <a:ext cx="4158050" cy="2306475"/>
          </a:xfrm>
          <a:custGeom>
            <a:avLst/>
            <a:gdLst/>
            <a:ahLst/>
            <a:cxnLst/>
            <a:rect l="l" t="t" r="r" b="b"/>
            <a:pathLst>
              <a:path w="166322" h="92259" extrusionOk="0">
                <a:moveTo>
                  <a:pt x="76461" y="0"/>
                </a:moveTo>
                <a:cubicBezTo>
                  <a:pt x="74579" y="1866"/>
                  <a:pt x="72777" y="3652"/>
                  <a:pt x="70766" y="5196"/>
                </a:cubicBezTo>
                <a:cubicBezTo>
                  <a:pt x="69190" y="6451"/>
                  <a:pt x="67468" y="7497"/>
                  <a:pt x="65634" y="8333"/>
                </a:cubicBezTo>
                <a:cubicBezTo>
                  <a:pt x="61184" y="10350"/>
                  <a:pt x="56453" y="11110"/>
                  <a:pt x="51649" y="11110"/>
                </a:cubicBezTo>
                <a:cubicBezTo>
                  <a:pt x="43845" y="11110"/>
                  <a:pt x="35846" y="9105"/>
                  <a:pt x="28538" y="7223"/>
                </a:cubicBezTo>
                <a:cubicBezTo>
                  <a:pt x="24832" y="6266"/>
                  <a:pt x="20817" y="5292"/>
                  <a:pt x="16876" y="5292"/>
                </a:cubicBezTo>
                <a:cubicBezTo>
                  <a:pt x="15190" y="5292"/>
                  <a:pt x="13518" y="5470"/>
                  <a:pt x="11888" y="5904"/>
                </a:cubicBezTo>
                <a:cubicBezTo>
                  <a:pt x="6371" y="7352"/>
                  <a:pt x="3073" y="12532"/>
                  <a:pt x="1384" y="17696"/>
                </a:cubicBezTo>
                <a:cubicBezTo>
                  <a:pt x="0" y="21911"/>
                  <a:pt x="32" y="26447"/>
                  <a:pt x="1480" y="30646"/>
                </a:cubicBezTo>
                <a:cubicBezTo>
                  <a:pt x="2832" y="34667"/>
                  <a:pt x="5293" y="38287"/>
                  <a:pt x="8188" y="41359"/>
                </a:cubicBezTo>
                <a:cubicBezTo>
                  <a:pt x="8423" y="41594"/>
                  <a:pt x="12109" y="45310"/>
                  <a:pt x="12536" y="45310"/>
                </a:cubicBezTo>
                <a:cubicBezTo>
                  <a:pt x="12548" y="45310"/>
                  <a:pt x="12557" y="45307"/>
                  <a:pt x="12564" y="45301"/>
                </a:cubicBezTo>
                <a:lnTo>
                  <a:pt x="12564" y="45301"/>
                </a:lnTo>
                <a:cubicBezTo>
                  <a:pt x="12548" y="45317"/>
                  <a:pt x="16" y="57253"/>
                  <a:pt x="5003" y="72101"/>
                </a:cubicBezTo>
                <a:cubicBezTo>
                  <a:pt x="8079" y="81220"/>
                  <a:pt x="16493" y="83699"/>
                  <a:pt x="27273" y="83699"/>
                </a:cubicBezTo>
                <a:cubicBezTo>
                  <a:pt x="34028" y="83699"/>
                  <a:pt x="41713" y="82725"/>
                  <a:pt x="49596" y="81802"/>
                </a:cubicBezTo>
                <a:cubicBezTo>
                  <a:pt x="51341" y="81597"/>
                  <a:pt x="52988" y="81504"/>
                  <a:pt x="54541" y="81504"/>
                </a:cubicBezTo>
                <a:cubicBezTo>
                  <a:pt x="71196" y="81504"/>
                  <a:pt x="77024" y="92258"/>
                  <a:pt x="77024" y="92258"/>
                </a:cubicBezTo>
                <a:cubicBezTo>
                  <a:pt x="79570" y="89243"/>
                  <a:pt x="87284" y="83036"/>
                  <a:pt x="105210" y="83036"/>
                </a:cubicBezTo>
                <a:cubicBezTo>
                  <a:pt x="111862" y="83036"/>
                  <a:pt x="119921" y="83891"/>
                  <a:pt x="129644" y="86081"/>
                </a:cubicBezTo>
                <a:cubicBezTo>
                  <a:pt x="131221" y="86436"/>
                  <a:pt x="132893" y="86611"/>
                  <a:pt x="134604" y="86611"/>
                </a:cubicBezTo>
                <a:cubicBezTo>
                  <a:pt x="144288" y="86611"/>
                  <a:pt x="155245" y="81013"/>
                  <a:pt x="157651" y="70814"/>
                </a:cubicBezTo>
                <a:cubicBezTo>
                  <a:pt x="162011" y="52266"/>
                  <a:pt x="152342" y="46121"/>
                  <a:pt x="152342" y="46121"/>
                </a:cubicBezTo>
                <a:cubicBezTo>
                  <a:pt x="152342" y="46121"/>
                  <a:pt x="166322" y="36373"/>
                  <a:pt x="158455" y="18484"/>
                </a:cubicBezTo>
                <a:cubicBezTo>
                  <a:pt x="154529" y="9536"/>
                  <a:pt x="148140" y="6867"/>
                  <a:pt x="140256" y="6867"/>
                </a:cubicBezTo>
                <a:cubicBezTo>
                  <a:pt x="131019" y="6867"/>
                  <a:pt x="119729" y="10530"/>
                  <a:pt x="107943" y="12049"/>
                </a:cubicBezTo>
                <a:cubicBezTo>
                  <a:pt x="106060" y="12290"/>
                  <a:pt x="104267" y="12401"/>
                  <a:pt x="102564" y="12401"/>
                </a:cubicBezTo>
                <a:cubicBezTo>
                  <a:pt x="84495" y="12401"/>
                  <a:pt x="76461" y="0"/>
                  <a:pt x="76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2"/>
          <p:cNvSpPr/>
          <p:nvPr/>
        </p:nvSpPr>
        <p:spPr>
          <a:xfrm>
            <a:off x="2177200" y="3889550"/>
            <a:ext cx="1130605" cy="545335"/>
          </a:xfrm>
          <a:custGeom>
            <a:avLst/>
            <a:gdLst/>
            <a:ahLst/>
            <a:cxnLst/>
            <a:rect l="l" t="t" r="r" b="b"/>
            <a:pathLst>
              <a:path w="57159" h="27570" extrusionOk="0">
                <a:moveTo>
                  <a:pt x="7607" y="1"/>
                </a:moveTo>
                <a:cubicBezTo>
                  <a:pt x="5183" y="1"/>
                  <a:pt x="5722" y="4463"/>
                  <a:pt x="6338" y="5236"/>
                </a:cubicBezTo>
                <a:cubicBezTo>
                  <a:pt x="5564" y="4408"/>
                  <a:pt x="4048" y="3750"/>
                  <a:pt x="2756" y="3750"/>
                </a:cubicBezTo>
                <a:cubicBezTo>
                  <a:pt x="1741" y="3750"/>
                  <a:pt x="864" y="4156"/>
                  <a:pt x="595" y="5204"/>
                </a:cubicBezTo>
                <a:cubicBezTo>
                  <a:pt x="0" y="7505"/>
                  <a:pt x="4312" y="8663"/>
                  <a:pt x="6805" y="8824"/>
                </a:cubicBezTo>
                <a:cubicBezTo>
                  <a:pt x="16596" y="18660"/>
                  <a:pt x="30655" y="24463"/>
                  <a:pt x="44524" y="24463"/>
                </a:cubicBezTo>
                <a:cubicBezTo>
                  <a:pt x="45648" y="24463"/>
                  <a:pt x="46771" y="24425"/>
                  <a:pt x="47891" y="24347"/>
                </a:cubicBezTo>
                <a:cubicBezTo>
                  <a:pt x="48804" y="25553"/>
                  <a:pt x="50629" y="27570"/>
                  <a:pt x="52528" y="27570"/>
                </a:cubicBezTo>
                <a:cubicBezTo>
                  <a:pt x="53036" y="27570"/>
                  <a:pt x="53549" y="27425"/>
                  <a:pt x="54052" y="27082"/>
                </a:cubicBezTo>
                <a:cubicBezTo>
                  <a:pt x="57158" y="24958"/>
                  <a:pt x="52474" y="22351"/>
                  <a:pt x="51273" y="22351"/>
                </a:cubicBezTo>
                <a:cubicBezTo>
                  <a:pt x="51254" y="22351"/>
                  <a:pt x="51237" y="22351"/>
                  <a:pt x="51221" y="22353"/>
                </a:cubicBezTo>
                <a:cubicBezTo>
                  <a:pt x="53232" y="22047"/>
                  <a:pt x="56111" y="19489"/>
                  <a:pt x="54502" y="17639"/>
                </a:cubicBezTo>
                <a:cubicBezTo>
                  <a:pt x="54160" y="17243"/>
                  <a:pt x="53727" y="17075"/>
                  <a:pt x="53244" y="17075"/>
                </a:cubicBezTo>
                <a:cubicBezTo>
                  <a:pt x="51120" y="17075"/>
                  <a:pt x="48022" y="20324"/>
                  <a:pt x="47328" y="21661"/>
                </a:cubicBezTo>
                <a:cubicBezTo>
                  <a:pt x="46440" y="21711"/>
                  <a:pt x="45550" y="21736"/>
                  <a:pt x="44659" y="21736"/>
                </a:cubicBezTo>
                <a:cubicBezTo>
                  <a:pt x="31837" y="21736"/>
                  <a:pt x="18883" y="16587"/>
                  <a:pt x="9572" y="7698"/>
                </a:cubicBezTo>
                <a:cubicBezTo>
                  <a:pt x="9942" y="6781"/>
                  <a:pt x="11905" y="1472"/>
                  <a:pt x="8639" y="217"/>
                </a:cubicBezTo>
                <a:cubicBezTo>
                  <a:pt x="8247" y="68"/>
                  <a:pt x="7905" y="1"/>
                  <a:pt x="7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2"/>
          <p:cNvSpPr/>
          <p:nvPr/>
        </p:nvSpPr>
        <p:spPr>
          <a:xfrm>
            <a:off x="5806795" y="3898740"/>
            <a:ext cx="1130605" cy="545335"/>
          </a:xfrm>
          <a:custGeom>
            <a:avLst/>
            <a:gdLst/>
            <a:ahLst/>
            <a:cxnLst/>
            <a:rect l="l" t="t" r="r" b="b"/>
            <a:pathLst>
              <a:path w="57159" h="27570" extrusionOk="0">
                <a:moveTo>
                  <a:pt x="49563" y="1"/>
                </a:moveTo>
                <a:cubicBezTo>
                  <a:pt x="49267" y="1"/>
                  <a:pt x="48926" y="68"/>
                  <a:pt x="48536" y="217"/>
                </a:cubicBezTo>
                <a:cubicBezTo>
                  <a:pt x="45270" y="1472"/>
                  <a:pt x="47233" y="6781"/>
                  <a:pt x="47586" y="7698"/>
                </a:cubicBezTo>
                <a:cubicBezTo>
                  <a:pt x="38275" y="16587"/>
                  <a:pt x="25336" y="21736"/>
                  <a:pt x="12502" y="21736"/>
                </a:cubicBezTo>
                <a:cubicBezTo>
                  <a:pt x="11611" y="21736"/>
                  <a:pt x="10720" y="21711"/>
                  <a:pt x="9831" y="21661"/>
                </a:cubicBezTo>
                <a:cubicBezTo>
                  <a:pt x="9136" y="20324"/>
                  <a:pt x="6049" y="17075"/>
                  <a:pt x="3920" y="17075"/>
                </a:cubicBezTo>
                <a:cubicBezTo>
                  <a:pt x="3436" y="17075"/>
                  <a:pt x="3002" y="17243"/>
                  <a:pt x="2656" y="17639"/>
                </a:cubicBezTo>
                <a:cubicBezTo>
                  <a:pt x="1047" y="19489"/>
                  <a:pt x="3927" y="22047"/>
                  <a:pt x="5938" y="22353"/>
                </a:cubicBezTo>
                <a:cubicBezTo>
                  <a:pt x="5921" y="22351"/>
                  <a:pt x="5904" y="22351"/>
                  <a:pt x="5887" y="22351"/>
                </a:cubicBezTo>
                <a:cubicBezTo>
                  <a:pt x="4700" y="22351"/>
                  <a:pt x="0" y="24958"/>
                  <a:pt x="3123" y="27082"/>
                </a:cubicBezTo>
                <a:cubicBezTo>
                  <a:pt x="3622" y="27425"/>
                  <a:pt x="4132" y="27570"/>
                  <a:pt x="4639" y="27570"/>
                </a:cubicBezTo>
                <a:cubicBezTo>
                  <a:pt x="6530" y="27570"/>
                  <a:pt x="8357" y="25553"/>
                  <a:pt x="9284" y="24347"/>
                </a:cubicBezTo>
                <a:cubicBezTo>
                  <a:pt x="10403" y="24425"/>
                  <a:pt x="11526" y="24463"/>
                  <a:pt x="12650" y="24463"/>
                </a:cubicBezTo>
                <a:cubicBezTo>
                  <a:pt x="26517" y="24463"/>
                  <a:pt x="40563" y="18660"/>
                  <a:pt x="50369" y="8824"/>
                </a:cubicBezTo>
                <a:cubicBezTo>
                  <a:pt x="52847" y="8663"/>
                  <a:pt x="57158" y="7505"/>
                  <a:pt x="56579" y="5204"/>
                </a:cubicBezTo>
                <a:cubicBezTo>
                  <a:pt x="56310" y="4156"/>
                  <a:pt x="55433" y="3750"/>
                  <a:pt x="54418" y="3750"/>
                </a:cubicBezTo>
                <a:cubicBezTo>
                  <a:pt x="53127" y="3750"/>
                  <a:pt x="51611" y="4408"/>
                  <a:pt x="50836" y="5236"/>
                </a:cubicBezTo>
                <a:cubicBezTo>
                  <a:pt x="51438" y="4463"/>
                  <a:pt x="51976" y="1"/>
                  <a:pt x="495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7" name="Google Shape;1577;p42"/>
          <p:cNvGrpSpPr/>
          <p:nvPr/>
        </p:nvGrpSpPr>
        <p:grpSpPr>
          <a:xfrm>
            <a:off x="4312188" y="4300425"/>
            <a:ext cx="519625" cy="462825"/>
            <a:chOff x="4223900" y="4427800"/>
            <a:chExt cx="519625" cy="462825"/>
          </a:xfrm>
        </p:grpSpPr>
        <p:sp>
          <p:nvSpPr>
            <p:cNvPr id="1578" name="Google Shape;1578;p42"/>
            <p:cNvSpPr/>
            <p:nvPr/>
          </p:nvSpPr>
          <p:spPr>
            <a:xfrm>
              <a:off x="4223900" y="4427800"/>
              <a:ext cx="519625" cy="462825"/>
            </a:xfrm>
            <a:custGeom>
              <a:avLst/>
              <a:gdLst/>
              <a:ahLst/>
              <a:cxnLst/>
              <a:rect l="l" t="t" r="r" b="b"/>
              <a:pathLst>
                <a:path w="20785" h="18513" extrusionOk="0">
                  <a:moveTo>
                    <a:pt x="4247" y="1"/>
                  </a:moveTo>
                  <a:cubicBezTo>
                    <a:pt x="4151" y="1"/>
                    <a:pt x="4055" y="5"/>
                    <a:pt x="3958" y="15"/>
                  </a:cubicBezTo>
                  <a:cubicBezTo>
                    <a:pt x="0" y="433"/>
                    <a:pt x="3556" y="7479"/>
                    <a:pt x="8301" y="8847"/>
                  </a:cubicBezTo>
                  <a:cubicBezTo>
                    <a:pt x="1223" y="8847"/>
                    <a:pt x="129" y="10536"/>
                    <a:pt x="676" y="12740"/>
                  </a:cubicBezTo>
                  <a:cubicBezTo>
                    <a:pt x="807" y="13269"/>
                    <a:pt x="1315" y="13470"/>
                    <a:pt x="2010" y="13470"/>
                  </a:cubicBezTo>
                  <a:cubicBezTo>
                    <a:pt x="4212" y="13470"/>
                    <a:pt x="8301" y="11453"/>
                    <a:pt x="8301" y="11453"/>
                  </a:cubicBezTo>
                  <a:lnTo>
                    <a:pt x="8301" y="11453"/>
                  </a:lnTo>
                  <a:cubicBezTo>
                    <a:pt x="8301" y="11453"/>
                    <a:pt x="3250" y="16987"/>
                    <a:pt x="6371" y="18338"/>
                  </a:cubicBezTo>
                  <a:cubicBezTo>
                    <a:pt x="6647" y="18458"/>
                    <a:pt x="6906" y="18512"/>
                    <a:pt x="7147" y="18512"/>
                  </a:cubicBezTo>
                  <a:cubicBezTo>
                    <a:pt x="9631" y="18512"/>
                    <a:pt x="10312" y="12740"/>
                    <a:pt x="10312" y="12740"/>
                  </a:cubicBezTo>
                  <a:cubicBezTo>
                    <a:pt x="10312" y="12740"/>
                    <a:pt x="11534" y="18056"/>
                    <a:pt x="15029" y="18056"/>
                  </a:cubicBezTo>
                  <a:cubicBezTo>
                    <a:pt x="15422" y="18056"/>
                    <a:pt x="15844" y="17989"/>
                    <a:pt x="16296" y="17839"/>
                  </a:cubicBezTo>
                  <a:cubicBezTo>
                    <a:pt x="20785" y="16359"/>
                    <a:pt x="13707" y="12064"/>
                    <a:pt x="13706" y="12064"/>
                  </a:cubicBezTo>
                  <a:lnTo>
                    <a:pt x="13706" y="12064"/>
                  </a:lnTo>
                  <a:cubicBezTo>
                    <a:pt x="13707" y="12064"/>
                    <a:pt x="13896" y="12074"/>
                    <a:pt x="14213" y="12074"/>
                  </a:cubicBezTo>
                  <a:cubicBezTo>
                    <a:pt x="15746" y="12074"/>
                    <a:pt x="20252" y="11852"/>
                    <a:pt x="20479" y="9265"/>
                  </a:cubicBezTo>
                  <a:cubicBezTo>
                    <a:pt x="20570" y="8219"/>
                    <a:pt x="19862" y="7871"/>
                    <a:pt x="18878" y="7871"/>
                  </a:cubicBezTo>
                  <a:cubicBezTo>
                    <a:pt x="16910" y="7871"/>
                    <a:pt x="13835" y="9265"/>
                    <a:pt x="13835" y="9265"/>
                  </a:cubicBezTo>
                  <a:cubicBezTo>
                    <a:pt x="13835" y="9265"/>
                    <a:pt x="18162" y="2332"/>
                    <a:pt x="14784" y="1238"/>
                  </a:cubicBezTo>
                  <a:cubicBezTo>
                    <a:pt x="14556" y="1165"/>
                    <a:pt x="14338" y="1131"/>
                    <a:pt x="14130" y="1131"/>
                  </a:cubicBezTo>
                  <a:cubicBezTo>
                    <a:pt x="11250" y="1131"/>
                    <a:pt x="10312" y="7624"/>
                    <a:pt x="10312" y="7624"/>
                  </a:cubicBezTo>
                  <a:cubicBezTo>
                    <a:pt x="10312" y="7624"/>
                    <a:pt x="8046" y="1"/>
                    <a:pt x="4247"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2"/>
            <p:cNvSpPr/>
            <p:nvPr/>
          </p:nvSpPr>
          <p:spPr>
            <a:xfrm>
              <a:off x="4416975" y="4609500"/>
              <a:ext cx="160250" cy="141175"/>
            </a:xfrm>
            <a:custGeom>
              <a:avLst/>
              <a:gdLst/>
              <a:ahLst/>
              <a:cxnLst/>
              <a:rect l="l" t="t" r="r" b="b"/>
              <a:pathLst>
                <a:path w="6410" h="5647" extrusionOk="0">
                  <a:moveTo>
                    <a:pt x="1635" y="0"/>
                  </a:moveTo>
                  <a:cubicBezTo>
                    <a:pt x="1590" y="0"/>
                    <a:pt x="1543" y="6"/>
                    <a:pt x="1495" y="18"/>
                  </a:cubicBezTo>
                  <a:cubicBezTo>
                    <a:pt x="530" y="292"/>
                    <a:pt x="1093" y="2013"/>
                    <a:pt x="2203" y="2512"/>
                  </a:cubicBezTo>
                  <a:cubicBezTo>
                    <a:pt x="1599" y="2284"/>
                    <a:pt x="1114" y="2170"/>
                    <a:pt x="757" y="2170"/>
                  </a:cubicBezTo>
                  <a:cubicBezTo>
                    <a:pt x="306" y="2170"/>
                    <a:pt x="58" y="2353"/>
                    <a:pt x="31" y="2721"/>
                  </a:cubicBezTo>
                  <a:cubicBezTo>
                    <a:pt x="1" y="3366"/>
                    <a:pt x="1846" y="3381"/>
                    <a:pt x="2014" y="3381"/>
                  </a:cubicBezTo>
                  <a:cubicBezTo>
                    <a:pt x="2022" y="3381"/>
                    <a:pt x="2026" y="3381"/>
                    <a:pt x="2026" y="3381"/>
                  </a:cubicBezTo>
                  <a:lnTo>
                    <a:pt x="2026" y="3381"/>
                  </a:lnTo>
                  <a:cubicBezTo>
                    <a:pt x="2026" y="3381"/>
                    <a:pt x="176" y="4394"/>
                    <a:pt x="787" y="5118"/>
                  </a:cubicBezTo>
                  <a:cubicBezTo>
                    <a:pt x="898" y="5243"/>
                    <a:pt x="1031" y="5294"/>
                    <a:pt x="1175" y="5294"/>
                  </a:cubicBezTo>
                  <a:cubicBezTo>
                    <a:pt x="1849" y="5294"/>
                    <a:pt x="2766" y="4169"/>
                    <a:pt x="2766" y="4169"/>
                  </a:cubicBezTo>
                  <a:cubicBezTo>
                    <a:pt x="2766" y="4169"/>
                    <a:pt x="3179" y="5647"/>
                    <a:pt x="4053" y="5647"/>
                  </a:cubicBezTo>
                  <a:cubicBezTo>
                    <a:pt x="4140" y="5647"/>
                    <a:pt x="4231" y="5632"/>
                    <a:pt x="4327" y="5601"/>
                  </a:cubicBezTo>
                  <a:cubicBezTo>
                    <a:pt x="5404" y="5247"/>
                    <a:pt x="4198" y="3686"/>
                    <a:pt x="4198" y="3686"/>
                  </a:cubicBezTo>
                  <a:lnTo>
                    <a:pt x="4198" y="3686"/>
                  </a:lnTo>
                  <a:cubicBezTo>
                    <a:pt x="4198" y="3686"/>
                    <a:pt x="5106" y="4144"/>
                    <a:pt x="5735" y="4144"/>
                  </a:cubicBezTo>
                  <a:cubicBezTo>
                    <a:pt x="6050" y="4144"/>
                    <a:pt x="6294" y="4029"/>
                    <a:pt x="6321" y="3686"/>
                  </a:cubicBezTo>
                  <a:cubicBezTo>
                    <a:pt x="6409" y="2761"/>
                    <a:pt x="4580" y="2721"/>
                    <a:pt x="4261" y="2721"/>
                  </a:cubicBezTo>
                  <a:cubicBezTo>
                    <a:pt x="4231" y="2721"/>
                    <a:pt x="4214" y="2721"/>
                    <a:pt x="4214" y="2721"/>
                  </a:cubicBezTo>
                  <a:cubicBezTo>
                    <a:pt x="4214" y="2721"/>
                    <a:pt x="6144" y="646"/>
                    <a:pt x="4825" y="292"/>
                  </a:cubicBezTo>
                  <a:cubicBezTo>
                    <a:pt x="4733" y="267"/>
                    <a:pt x="4645" y="256"/>
                    <a:pt x="4561" y="256"/>
                  </a:cubicBezTo>
                  <a:cubicBezTo>
                    <a:pt x="3450" y="256"/>
                    <a:pt x="3088" y="2287"/>
                    <a:pt x="3088" y="2287"/>
                  </a:cubicBezTo>
                  <a:cubicBezTo>
                    <a:pt x="3088" y="2287"/>
                    <a:pt x="2534" y="0"/>
                    <a:pt x="1635"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2"/>
            <p:cNvSpPr/>
            <p:nvPr/>
          </p:nvSpPr>
          <p:spPr>
            <a:xfrm>
              <a:off x="4466400" y="4667850"/>
              <a:ext cx="52325" cy="44800"/>
            </a:xfrm>
            <a:custGeom>
              <a:avLst/>
              <a:gdLst/>
              <a:ahLst/>
              <a:cxnLst/>
              <a:rect l="l" t="t" r="r" b="b"/>
              <a:pathLst>
                <a:path w="2093" h="1792" extrusionOk="0">
                  <a:moveTo>
                    <a:pt x="1191" y="1"/>
                  </a:moveTo>
                  <a:cubicBezTo>
                    <a:pt x="403" y="1"/>
                    <a:pt x="1" y="966"/>
                    <a:pt x="564" y="1529"/>
                  </a:cubicBezTo>
                  <a:cubicBezTo>
                    <a:pt x="745" y="1710"/>
                    <a:pt x="968" y="1792"/>
                    <a:pt x="1187" y="1792"/>
                  </a:cubicBezTo>
                  <a:cubicBezTo>
                    <a:pt x="1648" y="1792"/>
                    <a:pt x="2092" y="1431"/>
                    <a:pt x="2092" y="886"/>
                  </a:cubicBezTo>
                  <a:cubicBezTo>
                    <a:pt x="2092" y="403"/>
                    <a:pt x="1690" y="1"/>
                    <a:pt x="1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42"/>
          <p:cNvGrpSpPr/>
          <p:nvPr/>
        </p:nvGrpSpPr>
        <p:grpSpPr>
          <a:xfrm>
            <a:off x="2326643" y="404971"/>
            <a:ext cx="4490713" cy="929170"/>
            <a:chOff x="2823700" y="540000"/>
            <a:chExt cx="3213850" cy="664975"/>
          </a:xfrm>
        </p:grpSpPr>
        <p:sp>
          <p:nvSpPr>
            <p:cNvPr id="1582" name="Google Shape;1582;p42"/>
            <p:cNvSpPr/>
            <p:nvPr/>
          </p:nvSpPr>
          <p:spPr>
            <a:xfrm>
              <a:off x="2842450" y="540000"/>
              <a:ext cx="3175550" cy="581550"/>
            </a:xfrm>
            <a:custGeom>
              <a:avLst/>
              <a:gdLst/>
              <a:ahLst/>
              <a:cxnLst/>
              <a:rect l="l" t="t" r="r" b="b"/>
              <a:pathLst>
                <a:path w="127022" h="23262" extrusionOk="0">
                  <a:moveTo>
                    <a:pt x="63511" y="0"/>
                  </a:moveTo>
                  <a:cubicBezTo>
                    <a:pt x="63366" y="322"/>
                    <a:pt x="63221" y="627"/>
                    <a:pt x="63077" y="949"/>
                  </a:cubicBezTo>
                  <a:cubicBezTo>
                    <a:pt x="62851" y="1512"/>
                    <a:pt x="62642" y="2075"/>
                    <a:pt x="62385" y="2622"/>
                  </a:cubicBezTo>
                  <a:cubicBezTo>
                    <a:pt x="62128" y="3137"/>
                    <a:pt x="61822" y="3636"/>
                    <a:pt x="61468" y="4086"/>
                  </a:cubicBezTo>
                  <a:cubicBezTo>
                    <a:pt x="61082" y="4585"/>
                    <a:pt x="60648" y="5051"/>
                    <a:pt x="60165" y="5453"/>
                  </a:cubicBezTo>
                  <a:cubicBezTo>
                    <a:pt x="59666" y="5872"/>
                    <a:pt x="59119" y="6242"/>
                    <a:pt x="58556" y="6563"/>
                  </a:cubicBezTo>
                  <a:cubicBezTo>
                    <a:pt x="57961" y="6901"/>
                    <a:pt x="57334" y="7191"/>
                    <a:pt x="56706" y="7448"/>
                  </a:cubicBezTo>
                  <a:cubicBezTo>
                    <a:pt x="56015" y="7706"/>
                    <a:pt x="55323" y="7931"/>
                    <a:pt x="54615" y="8124"/>
                  </a:cubicBezTo>
                  <a:cubicBezTo>
                    <a:pt x="53859" y="8317"/>
                    <a:pt x="53087" y="8478"/>
                    <a:pt x="52315" y="8606"/>
                  </a:cubicBezTo>
                  <a:cubicBezTo>
                    <a:pt x="51494" y="8735"/>
                    <a:pt x="50674" y="8832"/>
                    <a:pt x="49853" y="8912"/>
                  </a:cubicBezTo>
                  <a:cubicBezTo>
                    <a:pt x="48985" y="8993"/>
                    <a:pt x="48116" y="9041"/>
                    <a:pt x="47247" y="9073"/>
                  </a:cubicBezTo>
                  <a:cubicBezTo>
                    <a:pt x="46576" y="9097"/>
                    <a:pt x="45931" y="9111"/>
                    <a:pt x="45261" y="9111"/>
                  </a:cubicBezTo>
                  <a:cubicBezTo>
                    <a:pt x="45015" y="9111"/>
                    <a:pt x="44767" y="9109"/>
                    <a:pt x="44512" y="9105"/>
                  </a:cubicBezTo>
                  <a:cubicBezTo>
                    <a:pt x="43579" y="9105"/>
                    <a:pt x="42663" y="9073"/>
                    <a:pt x="41697" y="9025"/>
                  </a:cubicBezTo>
                  <a:cubicBezTo>
                    <a:pt x="40748" y="8993"/>
                    <a:pt x="39799" y="8928"/>
                    <a:pt x="38834" y="8864"/>
                  </a:cubicBezTo>
                  <a:cubicBezTo>
                    <a:pt x="37869" y="8799"/>
                    <a:pt x="36903" y="8703"/>
                    <a:pt x="35938" y="8623"/>
                  </a:cubicBezTo>
                  <a:cubicBezTo>
                    <a:pt x="34973" y="8542"/>
                    <a:pt x="33992" y="8429"/>
                    <a:pt x="33043" y="8333"/>
                  </a:cubicBezTo>
                  <a:cubicBezTo>
                    <a:pt x="32093" y="8236"/>
                    <a:pt x="31128" y="8124"/>
                    <a:pt x="30179" y="8011"/>
                  </a:cubicBezTo>
                  <a:cubicBezTo>
                    <a:pt x="29246" y="7915"/>
                    <a:pt x="28313" y="7802"/>
                    <a:pt x="27380" y="7689"/>
                  </a:cubicBezTo>
                  <a:cubicBezTo>
                    <a:pt x="22425" y="7110"/>
                    <a:pt x="17744" y="6563"/>
                    <a:pt x="14141" y="6563"/>
                  </a:cubicBezTo>
                  <a:cubicBezTo>
                    <a:pt x="10119" y="6563"/>
                    <a:pt x="6902" y="7818"/>
                    <a:pt x="4553" y="10296"/>
                  </a:cubicBezTo>
                  <a:cubicBezTo>
                    <a:pt x="0" y="15138"/>
                    <a:pt x="402" y="22827"/>
                    <a:pt x="419" y="23165"/>
                  </a:cubicBezTo>
                  <a:lnTo>
                    <a:pt x="1352" y="23101"/>
                  </a:lnTo>
                  <a:cubicBezTo>
                    <a:pt x="1335" y="23036"/>
                    <a:pt x="949" y="15476"/>
                    <a:pt x="5245" y="10939"/>
                  </a:cubicBezTo>
                  <a:cubicBezTo>
                    <a:pt x="7400" y="8655"/>
                    <a:pt x="10392" y="7496"/>
                    <a:pt x="14125" y="7496"/>
                  </a:cubicBezTo>
                  <a:cubicBezTo>
                    <a:pt x="17680" y="7496"/>
                    <a:pt x="22329" y="8043"/>
                    <a:pt x="27267" y="8606"/>
                  </a:cubicBezTo>
                  <a:cubicBezTo>
                    <a:pt x="33044" y="9286"/>
                    <a:pt x="39374" y="10032"/>
                    <a:pt x="45142" y="10032"/>
                  </a:cubicBezTo>
                  <a:cubicBezTo>
                    <a:pt x="53701" y="10032"/>
                    <a:pt x="61022" y="8391"/>
                    <a:pt x="63463" y="2461"/>
                  </a:cubicBezTo>
                  <a:cubicBezTo>
                    <a:pt x="65904" y="8391"/>
                    <a:pt x="73225" y="10032"/>
                    <a:pt x="81783" y="10032"/>
                  </a:cubicBezTo>
                  <a:cubicBezTo>
                    <a:pt x="87551" y="10032"/>
                    <a:pt x="93881" y="9286"/>
                    <a:pt x="99658" y="8606"/>
                  </a:cubicBezTo>
                  <a:cubicBezTo>
                    <a:pt x="104581" y="8043"/>
                    <a:pt x="109230" y="7496"/>
                    <a:pt x="112785" y="7496"/>
                  </a:cubicBezTo>
                  <a:cubicBezTo>
                    <a:pt x="116517" y="7496"/>
                    <a:pt x="119525" y="8655"/>
                    <a:pt x="121697" y="10939"/>
                  </a:cubicBezTo>
                  <a:cubicBezTo>
                    <a:pt x="126073" y="15508"/>
                    <a:pt x="125783" y="23133"/>
                    <a:pt x="125783" y="23213"/>
                  </a:cubicBezTo>
                  <a:lnTo>
                    <a:pt x="126700" y="23262"/>
                  </a:lnTo>
                  <a:cubicBezTo>
                    <a:pt x="126716" y="22924"/>
                    <a:pt x="127022" y="15154"/>
                    <a:pt x="122389" y="10296"/>
                  </a:cubicBezTo>
                  <a:cubicBezTo>
                    <a:pt x="120008" y="7818"/>
                    <a:pt x="116791" y="6563"/>
                    <a:pt x="112785" y="6563"/>
                  </a:cubicBezTo>
                  <a:cubicBezTo>
                    <a:pt x="109181" y="6563"/>
                    <a:pt x="104500" y="7110"/>
                    <a:pt x="99545" y="7689"/>
                  </a:cubicBezTo>
                  <a:lnTo>
                    <a:pt x="98870" y="7770"/>
                  </a:lnTo>
                  <a:cubicBezTo>
                    <a:pt x="97937" y="7883"/>
                    <a:pt x="97004" y="7979"/>
                    <a:pt x="96039" y="8092"/>
                  </a:cubicBezTo>
                  <a:cubicBezTo>
                    <a:pt x="95073" y="8204"/>
                    <a:pt x="94108" y="8317"/>
                    <a:pt x="93143" y="8413"/>
                  </a:cubicBezTo>
                  <a:cubicBezTo>
                    <a:pt x="92162" y="8510"/>
                    <a:pt x="91196" y="8606"/>
                    <a:pt x="90215" y="8687"/>
                  </a:cubicBezTo>
                  <a:cubicBezTo>
                    <a:pt x="89250" y="8767"/>
                    <a:pt x="88269" y="8848"/>
                    <a:pt x="87303" y="8912"/>
                  </a:cubicBezTo>
                  <a:cubicBezTo>
                    <a:pt x="86354" y="8976"/>
                    <a:pt x="85373" y="9025"/>
                    <a:pt x="84440" y="9057"/>
                  </a:cubicBezTo>
                  <a:cubicBezTo>
                    <a:pt x="83491" y="9089"/>
                    <a:pt x="82558" y="9105"/>
                    <a:pt x="81625" y="9105"/>
                  </a:cubicBezTo>
                  <a:cubicBezTo>
                    <a:pt x="80724" y="9105"/>
                    <a:pt x="79807" y="9089"/>
                    <a:pt x="78906" y="9041"/>
                  </a:cubicBezTo>
                  <a:cubicBezTo>
                    <a:pt x="78053" y="8993"/>
                    <a:pt x="77185" y="8928"/>
                    <a:pt x="76332" y="8832"/>
                  </a:cubicBezTo>
                  <a:cubicBezTo>
                    <a:pt x="75512" y="8751"/>
                    <a:pt x="74707" y="8623"/>
                    <a:pt x="73903" y="8478"/>
                  </a:cubicBezTo>
                  <a:cubicBezTo>
                    <a:pt x="73131" y="8333"/>
                    <a:pt x="72391" y="8156"/>
                    <a:pt x="71651" y="7931"/>
                  </a:cubicBezTo>
                  <a:cubicBezTo>
                    <a:pt x="70959" y="7722"/>
                    <a:pt x="70300" y="7480"/>
                    <a:pt x="69640" y="7191"/>
                  </a:cubicBezTo>
                  <a:cubicBezTo>
                    <a:pt x="69013" y="6917"/>
                    <a:pt x="68417" y="6612"/>
                    <a:pt x="67854" y="6242"/>
                  </a:cubicBezTo>
                  <a:cubicBezTo>
                    <a:pt x="67308" y="5888"/>
                    <a:pt x="66793" y="5486"/>
                    <a:pt x="66326" y="5035"/>
                  </a:cubicBezTo>
                  <a:cubicBezTo>
                    <a:pt x="65876" y="4585"/>
                    <a:pt x="65458" y="4102"/>
                    <a:pt x="65120" y="3571"/>
                  </a:cubicBezTo>
                  <a:cubicBezTo>
                    <a:pt x="64798" y="3089"/>
                    <a:pt x="64541" y="2574"/>
                    <a:pt x="64331" y="2043"/>
                  </a:cubicBezTo>
                  <a:cubicBezTo>
                    <a:pt x="64122" y="1496"/>
                    <a:pt x="63913" y="949"/>
                    <a:pt x="63688" y="418"/>
                  </a:cubicBezTo>
                  <a:lnTo>
                    <a:pt x="63559" y="113"/>
                  </a:lnTo>
                  <a:lnTo>
                    <a:pt x="63511"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2"/>
            <p:cNvSpPr/>
            <p:nvPr/>
          </p:nvSpPr>
          <p:spPr>
            <a:xfrm>
              <a:off x="3922700" y="567625"/>
              <a:ext cx="487425" cy="175450"/>
            </a:xfrm>
            <a:custGeom>
              <a:avLst/>
              <a:gdLst/>
              <a:ahLst/>
              <a:cxnLst/>
              <a:rect l="l" t="t" r="r" b="b"/>
              <a:pathLst>
                <a:path w="19497" h="7018" extrusionOk="0">
                  <a:moveTo>
                    <a:pt x="3443" y="0"/>
                  </a:moveTo>
                  <a:cubicBezTo>
                    <a:pt x="2790" y="0"/>
                    <a:pt x="2192" y="225"/>
                    <a:pt x="1656" y="793"/>
                  </a:cubicBezTo>
                  <a:cubicBezTo>
                    <a:pt x="0" y="2553"/>
                    <a:pt x="4413" y="7017"/>
                    <a:pt x="10031" y="7017"/>
                  </a:cubicBezTo>
                  <a:cubicBezTo>
                    <a:pt x="13090" y="7017"/>
                    <a:pt x="16507" y="5693"/>
                    <a:pt x="19497" y="1887"/>
                  </a:cubicBezTo>
                  <a:lnTo>
                    <a:pt x="19497" y="1887"/>
                  </a:lnTo>
                  <a:cubicBezTo>
                    <a:pt x="17663" y="2823"/>
                    <a:pt x="15646" y="3299"/>
                    <a:pt x="13608" y="3299"/>
                  </a:cubicBezTo>
                  <a:cubicBezTo>
                    <a:pt x="13088" y="3299"/>
                    <a:pt x="12568" y="3268"/>
                    <a:pt x="12048" y="3206"/>
                  </a:cubicBezTo>
                  <a:cubicBezTo>
                    <a:pt x="8726" y="2805"/>
                    <a:pt x="5746" y="0"/>
                    <a:pt x="344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2"/>
            <p:cNvSpPr/>
            <p:nvPr/>
          </p:nvSpPr>
          <p:spPr>
            <a:xfrm>
              <a:off x="4445900" y="567625"/>
              <a:ext cx="487700" cy="175450"/>
            </a:xfrm>
            <a:custGeom>
              <a:avLst/>
              <a:gdLst/>
              <a:ahLst/>
              <a:cxnLst/>
              <a:rect l="l" t="t" r="r" b="b"/>
              <a:pathLst>
                <a:path w="19508" h="7018" extrusionOk="0">
                  <a:moveTo>
                    <a:pt x="16055" y="0"/>
                  </a:moveTo>
                  <a:cubicBezTo>
                    <a:pt x="13751" y="0"/>
                    <a:pt x="10771" y="2805"/>
                    <a:pt x="7449" y="3206"/>
                  </a:cubicBezTo>
                  <a:cubicBezTo>
                    <a:pt x="6929" y="3268"/>
                    <a:pt x="6409" y="3299"/>
                    <a:pt x="5890" y="3299"/>
                  </a:cubicBezTo>
                  <a:cubicBezTo>
                    <a:pt x="3851" y="3299"/>
                    <a:pt x="1834" y="2823"/>
                    <a:pt x="0" y="1887"/>
                  </a:cubicBezTo>
                  <a:lnTo>
                    <a:pt x="0" y="1887"/>
                  </a:lnTo>
                  <a:cubicBezTo>
                    <a:pt x="2990" y="5693"/>
                    <a:pt x="6409" y="7017"/>
                    <a:pt x="9470" y="7017"/>
                  </a:cubicBezTo>
                  <a:cubicBezTo>
                    <a:pt x="15092" y="7017"/>
                    <a:pt x="19507" y="2553"/>
                    <a:pt x="17841" y="793"/>
                  </a:cubicBezTo>
                  <a:cubicBezTo>
                    <a:pt x="17305" y="225"/>
                    <a:pt x="16707" y="0"/>
                    <a:pt x="1605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2"/>
            <p:cNvSpPr/>
            <p:nvPr/>
          </p:nvSpPr>
          <p:spPr>
            <a:xfrm>
              <a:off x="3705900" y="765200"/>
              <a:ext cx="456500" cy="153625"/>
            </a:xfrm>
            <a:custGeom>
              <a:avLst/>
              <a:gdLst/>
              <a:ahLst/>
              <a:cxnLst/>
              <a:rect l="l" t="t" r="r" b="b"/>
              <a:pathLst>
                <a:path w="18260" h="6145" extrusionOk="0">
                  <a:moveTo>
                    <a:pt x="18259" y="1"/>
                  </a:moveTo>
                  <a:cubicBezTo>
                    <a:pt x="16152" y="49"/>
                    <a:pt x="14061" y="65"/>
                    <a:pt x="11969" y="210"/>
                  </a:cubicBezTo>
                  <a:cubicBezTo>
                    <a:pt x="9862" y="355"/>
                    <a:pt x="7803" y="242"/>
                    <a:pt x="5760" y="483"/>
                  </a:cubicBezTo>
                  <a:cubicBezTo>
                    <a:pt x="4827" y="580"/>
                    <a:pt x="3910" y="789"/>
                    <a:pt x="3025" y="1062"/>
                  </a:cubicBezTo>
                  <a:cubicBezTo>
                    <a:pt x="2205" y="1352"/>
                    <a:pt x="1368" y="1722"/>
                    <a:pt x="805" y="2398"/>
                  </a:cubicBezTo>
                  <a:cubicBezTo>
                    <a:pt x="226" y="3057"/>
                    <a:pt x="1" y="4071"/>
                    <a:pt x="419" y="4827"/>
                  </a:cubicBezTo>
                  <a:cubicBezTo>
                    <a:pt x="1002" y="5850"/>
                    <a:pt x="2327" y="6144"/>
                    <a:pt x="3604" y="6144"/>
                  </a:cubicBezTo>
                  <a:cubicBezTo>
                    <a:pt x="4334" y="6144"/>
                    <a:pt x="5049" y="6048"/>
                    <a:pt x="5599" y="5937"/>
                  </a:cubicBezTo>
                  <a:cubicBezTo>
                    <a:pt x="7980" y="5454"/>
                    <a:pt x="10135" y="4151"/>
                    <a:pt x="12066" y="2751"/>
                  </a:cubicBezTo>
                  <a:cubicBezTo>
                    <a:pt x="13819" y="1481"/>
                    <a:pt x="16023" y="65"/>
                    <a:pt x="1825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2"/>
            <p:cNvSpPr/>
            <p:nvPr/>
          </p:nvSpPr>
          <p:spPr>
            <a:xfrm>
              <a:off x="4782525" y="765200"/>
              <a:ext cx="456475" cy="153625"/>
            </a:xfrm>
            <a:custGeom>
              <a:avLst/>
              <a:gdLst/>
              <a:ahLst/>
              <a:cxnLst/>
              <a:rect l="l" t="t" r="r" b="b"/>
              <a:pathLst>
                <a:path w="18259" h="6145" extrusionOk="0">
                  <a:moveTo>
                    <a:pt x="0" y="1"/>
                  </a:moveTo>
                  <a:lnTo>
                    <a:pt x="0" y="1"/>
                  </a:lnTo>
                  <a:cubicBezTo>
                    <a:pt x="2252" y="65"/>
                    <a:pt x="4440" y="1481"/>
                    <a:pt x="6193" y="2751"/>
                  </a:cubicBezTo>
                  <a:cubicBezTo>
                    <a:pt x="8124" y="4151"/>
                    <a:pt x="10280" y="5454"/>
                    <a:pt x="12660" y="5937"/>
                  </a:cubicBezTo>
                  <a:cubicBezTo>
                    <a:pt x="13211" y="6048"/>
                    <a:pt x="13925" y="6144"/>
                    <a:pt x="14655" y="6144"/>
                  </a:cubicBezTo>
                  <a:cubicBezTo>
                    <a:pt x="15932" y="6144"/>
                    <a:pt x="17257" y="5850"/>
                    <a:pt x="17840" y="4827"/>
                  </a:cubicBezTo>
                  <a:cubicBezTo>
                    <a:pt x="18259" y="4071"/>
                    <a:pt x="18033" y="3057"/>
                    <a:pt x="17454" y="2398"/>
                  </a:cubicBezTo>
                  <a:cubicBezTo>
                    <a:pt x="16891" y="1722"/>
                    <a:pt x="16055" y="1352"/>
                    <a:pt x="15234" y="1062"/>
                  </a:cubicBezTo>
                  <a:cubicBezTo>
                    <a:pt x="14349" y="789"/>
                    <a:pt x="13433" y="580"/>
                    <a:pt x="12500" y="483"/>
                  </a:cubicBezTo>
                  <a:cubicBezTo>
                    <a:pt x="10456" y="242"/>
                    <a:pt x="8381" y="355"/>
                    <a:pt x="6290" y="210"/>
                  </a:cubicBezTo>
                  <a:cubicBezTo>
                    <a:pt x="4199" y="65"/>
                    <a:pt x="2107" y="49"/>
                    <a:pt x="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2"/>
            <p:cNvSpPr/>
            <p:nvPr/>
          </p:nvSpPr>
          <p:spPr>
            <a:xfrm>
              <a:off x="2823700" y="851275"/>
              <a:ext cx="254450" cy="353700"/>
            </a:xfrm>
            <a:custGeom>
              <a:avLst/>
              <a:gdLst/>
              <a:ahLst/>
              <a:cxnLst/>
              <a:rect l="l" t="t" r="r" b="b"/>
              <a:pathLst>
                <a:path w="10178" h="14148" extrusionOk="0">
                  <a:moveTo>
                    <a:pt x="4161" y="0"/>
                  </a:moveTo>
                  <a:lnTo>
                    <a:pt x="4161" y="0"/>
                  </a:lnTo>
                  <a:cubicBezTo>
                    <a:pt x="1619" y="2703"/>
                    <a:pt x="911" y="8607"/>
                    <a:pt x="911" y="8607"/>
                  </a:cubicBezTo>
                  <a:cubicBezTo>
                    <a:pt x="911" y="8607"/>
                    <a:pt x="0" y="14148"/>
                    <a:pt x="4756" y="14148"/>
                  </a:cubicBezTo>
                  <a:cubicBezTo>
                    <a:pt x="4855" y="14148"/>
                    <a:pt x="4957" y="14145"/>
                    <a:pt x="5062" y="14140"/>
                  </a:cubicBezTo>
                  <a:cubicBezTo>
                    <a:pt x="10177" y="13899"/>
                    <a:pt x="2375" y="3105"/>
                    <a:pt x="416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2"/>
            <p:cNvSpPr/>
            <p:nvPr/>
          </p:nvSpPr>
          <p:spPr>
            <a:xfrm>
              <a:off x="5783125" y="851275"/>
              <a:ext cx="254425" cy="353700"/>
            </a:xfrm>
            <a:custGeom>
              <a:avLst/>
              <a:gdLst/>
              <a:ahLst/>
              <a:cxnLst/>
              <a:rect l="l" t="t" r="r" b="b"/>
              <a:pathLst>
                <a:path w="10177" h="14148" extrusionOk="0">
                  <a:moveTo>
                    <a:pt x="6017" y="0"/>
                  </a:moveTo>
                  <a:lnTo>
                    <a:pt x="6017" y="0"/>
                  </a:lnTo>
                  <a:cubicBezTo>
                    <a:pt x="7802" y="3105"/>
                    <a:pt x="0" y="13899"/>
                    <a:pt x="5116" y="14140"/>
                  </a:cubicBezTo>
                  <a:cubicBezTo>
                    <a:pt x="5220" y="14145"/>
                    <a:pt x="5322" y="14148"/>
                    <a:pt x="5421" y="14148"/>
                  </a:cubicBezTo>
                  <a:cubicBezTo>
                    <a:pt x="10177" y="14148"/>
                    <a:pt x="9266" y="8607"/>
                    <a:pt x="9266" y="8607"/>
                  </a:cubicBezTo>
                  <a:cubicBezTo>
                    <a:pt x="9266" y="8607"/>
                    <a:pt x="8558" y="2703"/>
                    <a:pt x="601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2"/>
            <p:cNvSpPr/>
            <p:nvPr/>
          </p:nvSpPr>
          <p:spPr>
            <a:xfrm>
              <a:off x="5435225" y="595625"/>
              <a:ext cx="368825" cy="136225"/>
            </a:xfrm>
            <a:custGeom>
              <a:avLst/>
              <a:gdLst/>
              <a:ahLst/>
              <a:cxnLst/>
              <a:rect l="l" t="t" r="r" b="b"/>
              <a:pathLst>
                <a:path w="14753" h="5449" extrusionOk="0">
                  <a:moveTo>
                    <a:pt x="11420" y="0"/>
                  </a:moveTo>
                  <a:cubicBezTo>
                    <a:pt x="9979" y="0"/>
                    <a:pt x="8057" y="711"/>
                    <a:pt x="5921" y="2392"/>
                  </a:cubicBezTo>
                  <a:cubicBezTo>
                    <a:pt x="2221" y="5304"/>
                    <a:pt x="1" y="5448"/>
                    <a:pt x="1" y="5448"/>
                  </a:cubicBezTo>
                  <a:cubicBezTo>
                    <a:pt x="11374" y="4966"/>
                    <a:pt x="14753" y="2601"/>
                    <a:pt x="13707" y="1041"/>
                  </a:cubicBezTo>
                  <a:cubicBezTo>
                    <a:pt x="13272" y="381"/>
                    <a:pt x="12475" y="0"/>
                    <a:pt x="1142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2"/>
            <p:cNvSpPr/>
            <p:nvPr/>
          </p:nvSpPr>
          <p:spPr>
            <a:xfrm>
              <a:off x="3108275" y="595625"/>
              <a:ext cx="369225" cy="136225"/>
            </a:xfrm>
            <a:custGeom>
              <a:avLst/>
              <a:gdLst/>
              <a:ahLst/>
              <a:cxnLst/>
              <a:rect l="l" t="t" r="r" b="b"/>
              <a:pathLst>
                <a:path w="14769" h="5449" extrusionOk="0">
                  <a:moveTo>
                    <a:pt x="3347" y="0"/>
                  </a:moveTo>
                  <a:cubicBezTo>
                    <a:pt x="2289" y="0"/>
                    <a:pt x="1488" y="381"/>
                    <a:pt x="1046" y="1041"/>
                  </a:cubicBezTo>
                  <a:cubicBezTo>
                    <a:pt x="1" y="2601"/>
                    <a:pt x="3379" y="4966"/>
                    <a:pt x="14768" y="5448"/>
                  </a:cubicBezTo>
                  <a:cubicBezTo>
                    <a:pt x="14768" y="5448"/>
                    <a:pt x="12548" y="5304"/>
                    <a:pt x="8848" y="2392"/>
                  </a:cubicBezTo>
                  <a:cubicBezTo>
                    <a:pt x="6712" y="711"/>
                    <a:pt x="4791" y="0"/>
                    <a:pt x="334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2"/>
            <p:cNvSpPr/>
            <p:nvPr/>
          </p:nvSpPr>
          <p:spPr>
            <a:xfrm>
              <a:off x="5571175" y="707700"/>
              <a:ext cx="290800" cy="180700"/>
            </a:xfrm>
            <a:custGeom>
              <a:avLst/>
              <a:gdLst/>
              <a:ahLst/>
              <a:cxnLst/>
              <a:rect l="l" t="t" r="r" b="b"/>
              <a:pathLst>
                <a:path w="11632" h="7228" extrusionOk="0">
                  <a:moveTo>
                    <a:pt x="0" y="0"/>
                  </a:moveTo>
                  <a:lnTo>
                    <a:pt x="0" y="0"/>
                  </a:lnTo>
                  <a:cubicBezTo>
                    <a:pt x="853" y="32"/>
                    <a:pt x="1931" y="628"/>
                    <a:pt x="2671" y="949"/>
                  </a:cubicBezTo>
                  <a:cubicBezTo>
                    <a:pt x="4344" y="1673"/>
                    <a:pt x="6097" y="2558"/>
                    <a:pt x="6982" y="4199"/>
                  </a:cubicBezTo>
                  <a:cubicBezTo>
                    <a:pt x="7320" y="4842"/>
                    <a:pt x="7609" y="5518"/>
                    <a:pt x="8028" y="6097"/>
                  </a:cubicBezTo>
                  <a:cubicBezTo>
                    <a:pt x="8556" y="6819"/>
                    <a:pt x="9349" y="7227"/>
                    <a:pt x="10054" y="7227"/>
                  </a:cubicBezTo>
                  <a:cubicBezTo>
                    <a:pt x="10873" y="7227"/>
                    <a:pt x="11573" y="6675"/>
                    <a:pt x="11599" y="5421"/>
                  </a:cubicBezTo>
                  <a:cubicBezTo>
                    <a:pt x="11631" y="3427"/>
                    <a:pt x="10248" y="1432"/>
                    <a:pt x="8285" y="949"/>
                  </a:cubicBezTo>
                  <a:cubicBezTo>
                    <a:pt x="5229" y="209"/>
                    <a:pt x="16" y="0"/>
                    <a:pt x="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2"/>
            <p:cNvSpPr/>
            <p:nvPr/>
          </p:nvSpPr>
          <p:spPr>
            <a:xfrm>
              <a:off x="3007325" y="707700"/>
              <a:ext cx="290400" cy="180700"/>
            </a:xfrm>
            <a:custGeom>
              <a:avLst/>
              <a:gdLst/>
              <a:ahLst/>
              <a:cxnLst/>
              <a:rect l="l" t="t" r="r" b="b"/>
              <a:pathLst>
                <a:path w="11616" h="7228" extrusionOk="0">
                  <a:moveTo>
                    <a:pt x="11616" y="0"/>
                  </a:moveTo>
                  <a:lnTo>
                    <a:pt x="11616" y="0"/>
                  </a:lnTo>
                  <a:cubicBezTo>
                    <a:pt x="11612" y="0"/>
                    <a:pt x="11609" y="0"/>
                    <a:pt x="11606" y="1"/>
                  </a:cubicBezTo>
                  <a:lnTo>
                    <a:pt x="11606" y="1"/>
                  </a:lnTo>
                  <a:cubicBezTo>
                    <a:pt x="11612" y="0"/>
                    <a:pt x="11616" y="0"/>
                    <a:pt x="11616" y="0"/>
                  </a:cubicBezTo>
                  <a:close/>
                  <a:moveTo>
                    <a:pt x="11606" y="1"/>
                  </a:moveTo>
                  <a:cubicBezTo>
                    <a:pt x="11356" y="11"/>
                    <a:pt x="6312" y="228"/>
                    <a:pt x="3347" y="949"/>
                  </a:cubicBezTo>
                  <a:cubicBezTo>
                    <a:pt x="1368" y="1432"/>
                    <a:pt x="1" y="3427"/>
                    <a:pt x="33" y="5421"/>
                  </a:cubicBezTo>
                  <a:cubicBezTo>
                    <a:pt x="50" y="6675"/>
                    <a:pt x="751" y="7227"/>
                    <a:pt x="1570" y="7227"/>
                  </a:cubicBezTo>
                  <a:cubicBezTo>
                    <a:pt x="2275" y="7227"/>
                    <a:pt x="3067" y="6819"/>
                    <a:pt x="3588" y="6097"/>
                  </a:cubicBezTo>
                  <a:cubicBezTo>
                    <a:pt x="4023" y="5518"/>
                    <a:pt x="4296" y="4842"/>
                    <a:pt x="4634" y="4199"/>
                  </a:cubicBezTo>
                  <a:cubicBezTo>
                    <a:pt x="5535" y="2558"/>
                    <a:pt x="7288" y="1673"/>
                    <a:pt x="8945" y="949"/>
                  </a:cubicBezTo>
                  <a:cubicBezTo>
                    <a:pt x="9698" y="629"/>
                    <a:pt x="10771" y="37"/>
                    <a:pt x="11606"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2"/>
            <p:cNvSpPr/>
            <p:nvPr/>
          </p:nvSpPr>
          <p:spPr>
            <a:xfrm>
              <a:off x="3760400" y="788050"/>
              <a:ext cx="220200" cy="80400"/>
            </a:xfrm>
            <a:custGeom>
              <a:avLst/>
              <a:gdLst/>
              <a:ahLst/>
              <a:cxnLst/>
              <a:rect l="l" t="t" r="r" b="b"/>
              <a:pathLst>
                <a:path w="8808" h="3216" extrusionOk="0">
                  <a:moveTo>
                    <a:pt x="8377" y="0"/>
                  </a:moveTo>
                  <a:cubicBezTo>
                    <a:pt x="6793" y="0"/>
                    <a:pt x="1347" y="117"/>
                    <a:pt x="523" y="1709"/>
                  </a:cubicBezTo>
                  <a:cubicBezTo>
                    <a:pt x="1" y="2719"/>
                    <a:pt x="884" y="3216"/>
                    <a:pt x="2123" y="3216"/>
                  </a:cubicBezTo>
                  <a:cubicBezTo>
                    <a:pt x="3172" y="3216"/>
                    <a:pt x="4476" y="2860"/>
                    <a:pt x="5398" y="2159"/>
                  </a:cubicBezTo>
                  <a:cubicBezTo>
                    <a:pt x="6459" y="1339"/>
                    <a:pt x="7601" y="599"/>
                    <a:pt x="8808" y="4"/>
                  </a:cubicBezTo>
                  <a:cubicBezTo>
                    <a:pt x="8808" y="4"/>
                    <a:pt x="8650" y="0"/>
                    <a:pt x="8377"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2"/>
            <p:cNvSpPr/>
            <p:nvPr/>
          </p:nvSpPr>
          <p:spPr>
            <a:xfrm>
              <a:off x="4073500" y="641600"/>
              <a:ext cx="261025" cy="73600"/>
            </a:xfrm>
            <a:custGeom>
              <a:avLst/>
              <a:gdLst/>
              <a:ahLst/>
              <a:cxnLst/>
              <a:rect l="l" t="t" r="r" b="b"/>
              <a:pathLst>
                <a:path w="10441" h="2944" extrusionOk="0">
                  <a:moveTo>
                    <a:pt x="1304" y="0"/>
                  </a:moveTo>
                  <a:cubicBezTo>
                    <a:pt x="1116" y="0"/>
                    <a:pt x="928" y="33"/>
                    <a:pt x="740" y="102"/>
                  </a:cubicBezTo>
                  <a:cubicBezTo>
                    <a:pt x="450" y="215"/>
                    <a:pt x="48" y="521"/>
                    <a:pt x="16" y="875"/>
                  </a:cubicBezTo>
                  <a:cubicBezTo>
                    <a:pt x="0" y="1036"/>
                    <a:pt x="48" y="1180"/>
                    <a:pt x="145" y="1309"/>
                  </a:cubicBezTo>
                  <a:cubicBezTo>
                    <a:pt x="611" y="2065"/>
                    <a:pt x="1625" y="2387"/>
                    <a:pt x="2429" y="2612"/>
                  </a:cubicBezTo>
                  <a:cubicBezTo>
                    <a:pt x="3228" y="2828"/>
                    <a:pt x="4056" y="2943"/>
                    <a:pt x="4883" y="2943"/>
                  </a:cubicBezTo>
                  <a:cubicBezTo>
                    <a:pt x="5106" y="2943"/>
                    <a:pt x="5328" y="2935"/>
                    <a:pt x="5550" y="2918"/>
                  </a:cubicBezTo>
                  <a:cubicBezTo>
                    <a:pt x="7271" y="2773"/>
                    <a:pt x="8944" y="2242"/>
                    <a:pt x="10440" y="1357"/>
                  </a:cubicBezTo>
                  <a:lnTo>
                    <a:pt x="10440" y="1357"/>
                  </a:lnTo>
                  <a:cubicBezTo>
                    <a:pt x="9469" y="1517"/>
                    <a:pt x="8497" y="1658"/>
                    <a:pt x="7518" y="1658"/>
                  </a:cubicBezTo>
                  <a:cubicBezTo>
                    <a:pt x="7216" y="1658"/>
                    <a:pt x="6915" y="1645"/>
                    <a:pt x="6612" y="1615"/>
                  </a:cubicBezTo>
                  <a:cubicBezTo>
                    <a:pt x="5743" y="1518"/>
                    <a:pt x="4906" y="1309"/>
                    <a:pt x="4086" y="987"/>
                  </a:cubicBezTo>
                  <a:cubicBezTo>
                    <a:pt x="3282" y="649"/>
                    <a:pt x="2542" y="183"/>
                    <a:pt x="1657" y="38"/>
                  </a:cubicBezTo>
                  <a:cubicBezTo>
                    <a:pt x="1539" y="13"/>
                    <a:pt x="1422" y="0"/>
                    <a:pt x="130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2"/>
            <p:cNvSpPr/>
            <p:nvPr/>
          </p:nvSpPr>
          <p:spPr>
            <a:xfrm>
              <a:off x="3185100" y="632325"/>
              <a:ext cx="170125" cy="82625"/>
            </a:xfrm>
            <a:custGeom>
              <a:avLst/>
              <a:gdLst/>
              <a:ahLst/>
              <a:cxnLst/>
              <a:rect l="l" t="t" r="r" b="b"/>
              <a:pathLst>
                <a:path w="6805" h="3305" extrusionOk="0">
                  <a:moveTo>
                    <a:pt x="1874" y="0"/>
                  </a:moveTo>
                  <a:cubicBezTo>
                    <a:pt x="1710" y="0"/>
                    <a:pt x="1561" y="33"/>
                    <a:pt x="1432" y="103"/>
                  </a:cubicBezTo>
                  <a:cubicBezTo>
                    <a:pt x="0" y="876"/>
                    <a:pt x="4633" y="3031"/>
                    <a:pt x="6805" y="3305"/>
                  </a:cubicBezTo>
                  <a:cubicBezTo>
                    <a:pt x="6805" y="3305"/>
                    <a:pt x="3541" y="0"/>
                    <a:pt x="187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2"/>
            <p:cNvSpPr/>
            <p:nvPr/>
          </p:nvSpPr>
          <p:spPr>
            <a:xfrm>
              <a:off x="3024625" y="726600"/>
              <a:ext cx="123500" cy="123400"/>
            </a:xfrm>
            <a:custGeom>
              <a:avLst/>
              <a:gdLst/>
              <a:ahLst/>
              <a:cxnLst/>
              <a:rect l="l" t="t" r="r" b="b"/>
              <a:pathLst>
                <a:path w="4940" h="4936" extrusionOk="0">
                  <a:moveTo>
                    <a:pt x="4939" y="0"/>
                  </a:moveTo>
                  <a:cubicBezTo>
                    <a:pt x="4939" y="0"/>
                    <a:pt x="1" y="1609"/>
                    <a:pt x="226" y="3845"/>
                  </a:cubicBezTo>
                  <a:cubicBezTo>
                    <a:pt x="301" y="4615"/>
                    <a:pt x="656" y="4936"/>
                    <a:pt x="1076" y="4936"/>
                  </a:cubicBezTo>
                  <a:cubicBezTo>
                    <a:pt x="1637" y="4936"/>
                    <a:pt x="2314" y="4361"/>
                    <a:pt x="2591" y="3523"/>
                  </a:cubicBezTo>
                  <a:cubicBezTo>
                    <a:pt x="3282" y="1448"/>
                    <a:pt x="3974" y="821"/>
                    <a:pt x="4939"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2"/>
            <p:cNvSpPr/>
            <p:nvPr/>
          </p:nvSpPr>
          <p:spPr>
            <a:xfrm>
              <a:off x="2836025" y="927675"/>
              <a:ext cx="129800" cy="181175"/>
            </a:xfrm>
            <a:custGeom>
              <a:avLst/>
              <a:gdLst/>
              <a:ahLst/>
              <a:cxnLst/>
              <a:rect l="l" t="t" r="r" b="b"/>
              <a:pathLst>
                <a:path w="5192" h="7247" extrusionOk="0">
                  <a:moveTo>
                    <a:pt x="2445" y="1"/>
                  </a:moveTo>
                  <a:cubicBezTo>
                    <a:pt x="2445" y="1"/>
                    <a:pt x="0" y="6339"/>
                    <a:pt x="2783" y="7175"/>
                  </a:cubicBezTo>
                  <a:cubicBezTo>
                    <a:pt x="2944" y="7224"/>
                    <a:pt x="3085" y="7247"/>
                    <a:pt x="3207" y="7247"/>
                  </a:cubicBezTo>
                  <a:cubicBezTo>
                    <a:pt x="5192" y="7247"/>
                    <a:pt x="2248" y="1183"/>
                    <a:pt x="2445"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2"/>
            <p:cNvSpPr/>
            <p:nvPr/>
          </p:nvSpPr>
          <p:spPr>
            <a:xfrm>
              <a:off x="4894725" y="788050"/>
              <a:ext cx="220200" cy="80400"/>
            </a:xfrm>
            <a:custGeom>
              <a:avLst/>
              <a:gdLst/>
              <a:ahLst/>
              <a:cxnLst/>
              <a:rect l="l" t="t" r="r" b="b"/>
              <a:pathLst>
                <a:path w="8808" h="3216" extrusionOk="0">
                  <a:moveTo>
                    <a:pt x="432" y="0"/>
                  </a:moveTo>
                  <a:cubicBezTo>
                    <a:pt x="159" y="0"/>
                    <a:pt x="0" y="4"/>
                    <a:pt x="0" y="4"/>
                  </a:cubicBezTo>
                  <a:cubicBezTo>
                    <a:pt x="1207" y="599"/>
                    <a:pt x="2349" y="1339"/>
                    <a:pt x="3411" y="2159"/>
                  </a:cubicBezTo>
                  <a:cubicBezTo>
                    <a:pt x="4333" y="2860"/>
                    <a:pt x="5637" y="3216"/>
                    <a:pt x="6686" y="3216"/>
                  </a:cubicBezTo>
                  <a:cubicBezTo>
                    <a:pt x="7925" y="3216"/>
                    <a:pt x="8808" y="2719"/>
                    <a:pt x="8285" y="1709"/>
                  </a:cubicBezTo>
                  <a:cubicBezTo>
                    <a:pt x="7462" y="117"/>
                    <a:pt x="2016" y="0"/>
                    <a:pt x="432"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2"/>
            <p:cNvSpPr/>
            <p:nvPr/>
          </p:nvSpPr>
          <p:spPr>
            <a:xfrm>
              <a:off x="4540800" y="641600"/>
              <a:ext cx="261050" cy="73600"/>
            </a:xfrm>
            <a:custGeom>
              <a:avLst/>
              <a:gdLst/>
              <a:ahLst/>
              <a:cxnLst/>
              <a:rect l="l" t="t" r="r" b="b"/>
              <a:pathLst>
                <a:path w="10442" h="2944" extrusionOk="0">
                  <a:moveTo>
                    <a:pt x="9137" y="0"/>
                  </a:moveTo>
                  <a:cubicBezTo>
                    <a:pt x="9020" y="0"/>
                    <a:pt x="8902" y="13"/>
                    <a:pt x="8784" y="38"/>
                  </a:cubicBezTo>
                  <a:cubicBezTo>
                    <a:pt x="7900" y="183"/>
                    <a:pt x="7143" y="649"/>
                    <a:pt x="6339" y="987"/>
                  </a:cubicBezTo>
                  <a:cubicBezTo>
                    <a:pt x="5535" y="1309"/>
                    <a:pt x="4682" y="1518"/>
                    <a:pt x="3830" y="1615"/>
                  </a:cubicBezTo>
                  <a:cubicBezTo>
                    <a:pt x="3527" y="1645"/>
                    <a:pt x="3225" y="1658"/>
                    <a:pt x="2924" y="1658"/>
                  </a:cubicBezTo>
                  <a:cubicBezTo>
                    <a:pt x="1945" y="1658"/>
                    <a:pt x="973" y="1517"/>
                    <a:pt x="1" y="1357"/>
                  </a:cubicBezTo>
                  <a:lnTo>
                    <a:pt x="1" y="1357"/>
                  </a:lnTo>
                  <a:cubicBezTo>
                    <a:pt x="1497" y="2242"/>
                    <a:pt x="3170" y="2773"/>
                    <a:pt x="4891" y="2918"/>
                  </a:cubicBezTo>
                  <a:cubicBezTo>
                    <a:pt x="5113" y="2935"/>
                    <a:pt x="5336" y="2943"/>
                    <a:pt x="5558" y="2943"/>
                  </a:cubicBezTo>
                  <a:cubicBezTo>
                    <a:pt x="6385" y="2943"/>
                    <a:pt x="7214" y="2828"/>
                    <a:pt x="8012" y="2612"/>
                  </a:cubicBezTo>
                  <a:cubicBezTo>
                    <a:pt x="8816" y="2387"/>
                    <a:pt x="9830" y="2065"/>
                    <a:pt x="10296" y="1309"/>
                  </a:cubicBezTo>
                  <a:cubicBezTo>
                    <a:pt x="10393" y="1180"/>
                    <a:pt x="10441" y="1036"/>
                    <a:pt x="10425" y="875"/>
                  </a:cubicBezTo>
                  <a:cubicBezTo>
                    <a:pt x="10393" y="521"/>
                    <a:pt x="9991" y="215"/>
                    <a:pt x="9685" y="102"/>
                  </a:cubicBezTo>
                  <a:cubicBezTo>
                    <a:pt x="9507" y="33"/>
                    <a:pt x="9323" y="0"/>
                    <a:pt x="9137"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2"/>
            <p:cNvSpPr/>
            <p:nvPr/>
          </p:nvSpPr>
          <p:spPr>
            <a:xfrm>
              <a:off x="5561125" y="632325"/>
              <a:ext cx="170125" cy="82625"/>
            </a:xfrm>
            <a:custGeom>
              <a:avLst/>
              <a:gdLst/>
              <a:ahLst/>
              <a:cxnLst/>
              <a:rect l="l" t="t" r="r" b="b"/>
              <a:pathLst>
                <a:path w="6805" h="3305" extrusionOk="0">
                  <a:moveTo>
                    <a:pt x="4931" y="0"/>
                  </a:moveTo>
                  <a:cubicBezTo>
                    <a:pt x="3265" y="0"/>
                    <a:pt x="0" y="3305"/>
                    <a:pt x="0" y="3305"/>
                  </a:cubicBezTo>
                  <a:cubicBezTo>
                    <a:pt x="2172" y="3031"/>
                    <a:pt x="6805" y="876"/>
                    <a:pt x="5373" y="103"/>
                  </a:cubicBezTo>
                  <a:cubicBezTo>
                    <a:pt x="5244" y="33"/>
                    <a:pt x="5095" y="0"/>
                    <a:pt x="4931"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2"/>
            <p:cNvSpPr/>
            <p:nvPr/>
          </p:nvSpPr>
          <p:spPr>
            <a:xfrm>
              <a:off x="5727200" y="726600"/>
              <a:ext cx="123100" cy="123400"/>
            </a:xfrm>
            <a:custGeom>
              <a:avLst/>
              <a:gdLst/>
              <a:ahLst/>
              <a:cxnLst/>
              <a:rect l="l" t="t" r="r" b="b"/>
              <a:pathLst>
                <a:path w="4924" h="4936" extrusionOk="0">
                  <a:moveTo>
                    <a:pt x="1" y="0"/>
                  </a:moveTo>
                  <a:lnTo>
                    <a:pt x="1" y="0"/>
                  </a:lnTo>
                  <a:cubicBezTo>
                    <a:pt x="966" y="821"/>
                    <a:pt x="1658" y="1448"/>
                    <a:pt x="2350" y="3523"/>
                  </a:cubicBezTo>
                  <a:cubicBezTo>
                    <a:pt x="2626" y="4361"/>
                    <a:pt x="3303" y="4936"/>
                    <a:pt x="3864" y="4936"/>
                  </a:cubicBezTo>
                  <a:cubicBezTo>
                    <a:pt x="4284" y="4936"/>
                    <a:pt x="4639" y="4615"/>
                    <a:pt x="4714" y="3845"/>
                  </a:cubicBezTo>
                  <a:cubicBezTo>
                    <a:pt x="4924" y="1609"/>
                    <a:pt x="1" y="0"/>
                    <a:pt x="1"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2"/>
            <p:cNvSpPr/>
            <p:nvPr/>
          </p:nvSpPr>
          <p:spPr>
            <a:xfrm>
              <a:off x="5878875" y="937725"/>
              <a:ext cx="129875" cy="181175"/>
            </a:xfrm>
            <a:custGeom>
              <a:avLst/>
              <a:gdLst/>
              <a:ahLst/>
              <a:cxnLst/>
              <a:rect l="l" t="t" r="r" b="b"/>
              <a:pathLst>
                <a:path w="5195" h="7247" extrusionOk="0">
                  <a:moveTo>
                    <a:pt x="2750" y="1"/>
                  </a:moveTo>
                  <a:cubicBezTo>
                    <a:pt x="2931" y="1168"/>
                    <a:pt x="0" y="7247"/>
                    <a:pt x="1988" y="7247"/>
                  </a:cubicBezTo>
                  <a:cubicBezTo>
                    <a:pt x="2110" y="7247"/>
                    <a:pt x="2251" y="7224"/>
                    <a:pt x="2412" y="7176"/>
                  </a:cubicBezTo>
                  <a:cubicBezTo>
                    <a:pt x="5195" y="6339"/>
                    <a:pt x="2750" y="2"/>
                    <a:pt x="2750"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2"/>
            <p:cNvSpPr/>
            <p:nvPr/>
          </p:nvSpPr>
          <p:spPr>
            <a:xfrm>
              <a:off x="3353950" y="756750"/>
              <a:ext cx="375300" cy="130275"/>
            </a:xfrm>
            <a:custGeom>
              <a:avLst/>
              <a:gdLst/>
              <a:ahLst/>
              <a:cxnLst/>
              <a:rect l="l" t="t" r="r" b="b"/>
              <a:pathLst>
                <a:path w="15012" h="5211" extrusionOk="0">
                  <a:moveTo>
                    <a:pt x="14576" y="1"/>
                  </a:moveTo>
                  <a:cubicBezTo>
                    <a:pt x="14571" y="1"/>
                    <a:pt x="14566" y="1"/>
                    <a:pt x="14561" y="1"/>
                  </a:cubicBezTo>
                  <a:cubicBezTo>
                    <a:pt x="9478" y="81"/>
                    <a:pt x="4523" y="1658"/>
                    <a:pt x="308" y="4537"/>
                  </a:cubicBezTo>
                  <a:cubicBezTo>
                    <a:pt x="1" y="4751"/>
                    <a:pt x="194" y="5211"/>
                    <a:pt x="480" y="5211"/>
                  </a:cubicBezTo>
                  <a:cubicBezTo>
                    <a:pt x="538" y="5211"/>
                    <a:pt x="600" y="5192"/>
                    <a:pt x="662" y="5149"/>
                  </a:cubicBezTo>
                  <a:cubicBezTo>
                    <a:pt x="4764" y="2333"/>
                    <a:pt x="9607" y="789"/>
                    <a:pt x="14577" y="693"/>
                  </a:cubicBezTo>
                  <a:cubicBezTo>
                    <a:pt x="15007" y="693"/>
                    <a:pt x="15012" y="1"/>
                    <a:pt x="14576"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2"/>
            <p:cNvSpPr/>
            <p:nvPr/>
          </p:nvSpPr>
          <p:spPr>
            <a:xfrm>
              <a:off x="5030450" y="632675"/>
              <a:ext cx="293775" cy="149600"/>
            </a:xfrm>
            <a:custGeom>
              <a:avLst/>
              <a:gdLst/>
              <a:ahLst/>
              <a:cxnLst/>
              <a:rect l="l" t="t" r="r" b="b"/>
              <a:pathLst>
                <a:path w="11751" h="5984" extrusionOk="0">
                  <a:moveTo>
                    <a:pt x="11275" y="0"/>
                  </a:moveTo>
                  <a:cubicBezTo>
                    <a:pt x="11196" y="0"/>
                    <a:pt x="11114" y="36"/>
                    <a:pt x="11044" y="122"/>
                  </a:cubicBezTo>
                  <a:cubicBezTo>
                    <a:pt x="8567" y="3130"/>
                    <a:pt x="4127" y="4529"/>
                    <a:pt x="411" y="5302"/>
                  </a:cubicBezTo>
                  <a:cubicBezTo>
                    <a:pt x="1" y="5378"/>
                    <a:pt x="150" y="5984"/>
                    <a:pt x="533" y="5984"/>
                  </a:cubicBezTo>
                  <a:cubicBezTo>
                    <a:pt x="556" y="5984"/>
                    <a:pt x="580" y="5982"/>
                    <a:pt x="604" y="5977"/>
                  </a:cubicBezTo>
                  <a:cubicBezTo>
                    <a:pt x="4416" y="5173"/>
                    <a:pt x="8985" y="3709"/>
                    <a:pt x="11543" y="604"/>
                  </a:cubicBezTo>
                  <a:cubicBezTo>
                    <a:pt x="11750" y="348"/>
                    <a:pt x="11523" y="0"/>
                    <a:pt x="1127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2"/>
            <p:cNvSpPr/>
            <p:nvPr/>
          </p:nvSpPr>
          <p:spPr>
            <a:xfrm>
              <a:off x="3237450" y="861300"/>
              <a:ext cx="138700" cy="115200"/>
            </a:xfrm>
            <a:custGeom>
              <a:avLst/>
              <a:gdLst/>
              <a:ahLst/>
              <a:cxnLst/>
              <a:rect l="l" t="t" r="r" b="b"/>
              <a:pathLst>
                <a:path w="5548" h="4608" extrusionOk="0">
                  <a:moveTo>
                    <a:pt x="2486" y="0"/>
                  </a:moveTo>
                  <a:cubicBezTo>
                    <a:pt x="1218" y="0"/>
                    <a:pt x="80" y="128"/>
                    <a:pt x="46" y="597"/>
                  </a:cubicBezTo>
                  <a:cubicBezTo>
                    <a:pt x="1" y="1190"/>
                    <a:pt x="887" y="1321"/>
                    <a:pt x="1677" y="1321"/>
                  </a:cubicBezTo>
                  <a:cubicBezTo>
                    <a:pt x="2299" y="1321"/>
                    <a:pt x="2861" y="1240"/>
                    <a:pt x="2861" y="1240"/>
                  </a:cubicBezTo>
                  <a:lnTo>
                    <a:pt x="2861" y="1240"/>
                  </a:lnTo>
                  <a:cubicBezTo>
                    <a:pt x="2861" y="1240"/>
                    <a:pt x="544" y="2430"/>
                    <a:pt x="947" y="3187"/>
                  </a:cubicBezTo>
                  <a:cubicBezTo>
                    <a:pt x="1020" y="3324"/>
                    <a:pt x="1145" y="3380"/>
                    <a:pt x="1301" y="3380"/>
                  </a:cubicBezTo>
                  <a:cubicBezTo>
                    <a:pt x="2007" y="3380"/>
                    <a:pt x="3343" y="2238"/>
                    <a:pt x="3344" y="2237"/>
                  </a:cubicBezTo>
                  <a:lnTo>
                    <a:pt x="3344" y="2237"/>
                  </a:lnTo>
                  <a:cubicBezTo>
                    <a:pt x="3343" y="2238"/>
                    <a:pt x="2346" y="4184"/>
                    <a:pt x="3102" y="4586"/>
                  </a:cubicBezTo>
                  <a:cubicBezTo>
                    <a:pt x="3132" y="4601"/>
                    <a:pt x="3163" y="4608"/>
                    <a:pt x="3196" y="4608"/>
                  </a:cubicBezTo>
                  <a:cubicBezTo>
                    <a:pt x="3670" y="4608"/>
                    <a:pt x="4497" y="3166"/>
                    <a:pt x="5113" y="1948"/>
                  </a:cubicBezTo>
                  <a:cubicBezTo>
                    <a:pt x="5547" y="1111"/>
                    <a:pt x="4968" y="98"/>
                    <a:pt x="4035" y="50"/>
                  </a:cubicBezTo>
                  <a:cubicBezTo>
                    <a:pt x="3541" y="22"/>
                    <a:pt x="3003" y="0"/>
                    <a:pt x="248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2"/>
            <p:cNvSpPr/>
            <p:nvPr/>
          </p:nvSpPr>
          <p:spPr>
            <a:xfrm>
              <a:off x="5291075" y="548825"/>
              <a:ext cx="136550" cy="115075"/>
            </a:xfrm>
            <a:custGeom>
              <a:avLst/>
              <a:gdLst/>
              <a:ahLst/>
              <a:cxnLst/>
              <a:rect l="l" t="t" r="r" b="b"/>
              <a:pathLst>
                <a:path w="5462" h="4603" extrusionOk="0">
                  <a:moveTo>
                    <a:pt x="831" y="0"/>
                  </a:moveTo>
                  <a:cubicBezTo>
                    <a:pt x="326" y="0"/>
                    <a:pt x="120" y="1767"/>
                    <a:pt x="40" y="3218"/>
                  </a:cubicBezTo>
                  <a:cubicBezTo>
                    <a:pt x="0" y="4004"/>
                    <a:pt x="633" y="4602"/>
                    <a:pt x="1354" y="4602"/>
                  </a:cubicBezTo>
                  <a:cubicBezTo>
                    <a:pt x="1504" y="4602"/>
                    <a:pt x="1657" y="4577"/>
                    <a:pt x="1810" y="4521"/>
                  </a:cubicBezTo>
                  <a:cubicBezTo>
                    <a:pt x="3418" y="3926"/>
                    <a:pt x="5461" y="3041"/>
                    <a:pt x="5236" y="2430"/>
                  </a:cubicBezTo>
                  <a:cubicBezTo>
                    <a:pt x="5153" y="2180"/>
                    <a:pt x="4938" y="2085"/>
                    <a:pt x="4661" y="2085"/>
                  </a:cubicBezTo>
                  <a:cubicBezTo>
                    <a:pt x="3818" y="2085"/>
                    <a:pt x="2405" y="2961"/>
                    <a:pt x="2405" y="2961"/>
                  </a:cubicBezTo>
                  <a:cubicBezTo>
                    <a:pt x="2405" y="2961"/>
                    <a:pt x="4046" y="950"/>
                    <a:pt x="3370" y="419"/>
                  </a:cubicBezTo>
                  <a:cubicBezTo>
                    <a:pt x="3300" y="366"/>
                    <a:pt x="3226" y="342"/>
                    <a:pt x="3149" y="342"/>
                  </a:cubicBezTo>
                  <a:cubicBezTo>
                    <a:pt x="2462" y="342"/>
                    <a:pt x="1552" y="2253"/>
                    <a:pt x="1552" y="2253"/>
                  </a:cubicBezTo>
                  <a:cubicBezTo>
                    <a:pt x="1552" y="2253"/>
                    <a:pt x="1681" y="65"/>
                    <a:pt x="844" y="1"/>
                  </a:cubicBezTo>
                  <a:cubicBezTo>
                    <a:pt x="840" y="1"/>
                    <a:pt x="835" y="0"/>
                    <a:pt x="83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4272550" y="655400"/>
              <a:ext cx="151250" cy="117825"/>
            </a:xfrm>
            <a:custGeom>
              <a:avLst/>
              <a:gdLst/>
              <a:ahLst/>
              <a:cxnLst/>
              <a:rect l="l" t="t" r="r" b="b"/>
              <a:pathLst>
                <a:path w="6050" h="4713" extrusionOk="0">
                  <a:moveTo>
                    <a:pt x="6050" y="1"/>
                  </a:moveTo>
                  <a:lnTo>
                    <a:pt x="6050" y="1"/>
                  </a:lnTo>
                  <a:cubicBezTo>
                    <a:pt x="6049" y="1"/>
                    <a:pt x="3524" y="3653"/>
                    <a:pt x="1" y="4393"/>
                  </a:cubicBezTo>
                  <a:cubicBezTo>
                    <a:pt x="329" y="4580"/>
                    <a:pt x="840" y="4712"/>
                    <a:pt x="1433" y="4712"/>
                  </a:cubicBezTo>
                  <a:cubicBezTo>
                    <a:pt x="3079" y="4712"/>
                    <a:pt x="5352" y="3692"/>
                    <a:pt x="6050"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p:nvPr/>
          </p:nvSpPr>
          <p:spPr>
            <a:xfrm>
              <a:off x="4431425" y="655400"/>
              <a:ext cx="151225" cy="117825"/>
            </a:xfrm>
            <a:custGeom>
              <a:avLst/>
              <a:gdLst/>
              <a:ahLst/>
              <a:cxnLst/>
              <a:rect l="l" t="t" r="r" b="b"/>
              <a:pathLst>
                <a:path w="6049" h="4713" extrusionOk="0">
                  <a:moveTo>
                    <a:pt x="0" y="1"/>
                  </a:moveTo>
                  <a:lnTo>
                    <a:pt x="0" y="1"/>
                  </a:lnTo>
                  <a:cubicBezTo>
                    <a:pt x="698" y="3692"/>
                    <a:pt x="2971" y="4712"/>
                    <a:pt x="4617" y="4712"/>
                  </a:cubicBezTo>
                  <a:cubicBezTo>
                    <a:pt x="5210" y="4712"/>
                    <a:pt x="5721" y="4580"/>
                    <a:pt x="6049" y="4393"/>
                  </a:cubicBezTo>
                  <a:cubicBezTo>
                    <a:pt x="2526" y="3653"/>
                    <a:pt x="1" y="1"/>
                    <a:pt x="0"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2"/>
            <p:cNvSpPr/>
            <p:nvPr/>
          </p:nvSpPr>
          <p:spPr>
            <a:xfrm>
              <a:off x="4397225" y="728600"/>
              <a:ext cx="52325" cy="44800"/>
            </a:xfrm>
            <a:custGeom>
              <a:avLst/>
              <a:gdLst/>
              <a:ahLst/>
              <a:cxnLst/>
              <a:rect l="l" t="t" r="r" b="b"/>
              <a:pathLst>
                <a:path w="2093" h="1792" extrusionOk="0">
                  <a:moveTo>
                    <a:pt x="1207" y="1"/>
                  </a:moveTo>
                  <a:cubicBezTo>
                    <a:pt x="403" y="1"/>
                    <a:pt x="1" y="966"/>
                    <a:pt x="564" y="1529"/>
                  </a:cubicBezTo>
                  <a:cubicBezTo>
                    <a:pt x="745" y="1710"/>
                    <a:pt x="968" y="1791"/>
                    <a:pt x="1187" y="1791"/>
                  </a:cubicBezTo>
                  <a:cubicBezTo>
                    <a:pt x="1648" y="1791"/>
                    <a:pt x="2092" y="1431"/>
                    <a:pt x="2092" y="885"/>
                  </a:cubicBezTo>
                  <a:cubicBezTo>
                    <a:pt x="2092" y="403"/>
                    <a:pt x="1690" y="1"/>
                    <a:pt x="1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2"/>
          <p:cNvGrpSpPr/>
          <p:nvPr/>
        </p:nvGrpSpPr>
        <p:grpSpPr>
          <a:xfrm>
            <a:off x="1053554" y="1904486"/>
            <a:ext cx="759363" cy="1469076"/>
            <a:chOff x="1006550" y="1859000"/>
            <a:chExt cx="806375" cy="1560025"/>
          </a:xfrm>
        </p:grpSpPr>
        <p:sp>
          <p:nvSpPr>
            <p:cNvPr id="1611" name="Google Shape;1611;p42"/>
            <p:cNvSpPr/>
            <p:nvPr/>
          </p:nvSpPr>
          <p:spPr>
            <a:xfrm>
              <a:off x="1278000" y="2209000"/>
              <a:ext cx="213175" cy="569100"/>
            </a:xfrm>
            <a:custGeom>
              <a:avLst/>
              <a:gdLst/>
              <a:ahLst/>
              <a:cxnLst/>
              <a:rect l="l" t="t" r="r" b="b"/>
              <a:pathLst>
                <a:path w="8527" h="22764" extrusionOk="0">
                  <a:moveTo>
                    <a:pt x="7031" y="0"/>
                  </a:moveTo>
                  <a:lnTo>
                    <a:pt x="7031" y="0"/>
                  </a:lnTo>
                  <a:cubicBezTo>
                    <a:pt x="6419" y="2252"/>
                    <a:pt x="5358" y="4344"/>
                    <a:pt x="4119" y="6306"/>
                  </a:cubicBezTo>
                  <a:cubicBezTo>
                    <a:pt x="3009" y="8076"/>
                    <a:pt x="1545" y="9572"/>
                    <a:pt x="805" y="11583"/>
                  </a:cubicBezTo>
                  <a:cubicBezTo>
                    <a:pt x="1" y="13771"/>
                    <a:pt x="194" y="16055"/>
                    <a:pt x="660" y="18275"/>
                  </a:cubicBezTo>
                  <a:cubicBezTo>
                    <a:pt x="837" y="19160"/>
                    <a:pt x="1078" y="20028"/>
                    <a:pt x="1416" y="20881"/>
                  </a:cubicBezTo>
                  <a:cubicBezTo>
                    <a:pt x="1593" y="21315"/>
                    <a:pt x="2430" y="22361"/>
                    <a:pt x="2430" y="22763"/>
                  </a:cubicBezTo>
                  <a:cubicBezTo>
                    <a:pt x="2430" y="18420"/>
                    <a:pt x="3121" y="14044"/>
                    <a:pt x="5116" y="10151"/>
                  </a:cubicBezTo>
                  <a:cubicBezTo>
                    <a:pt x="6644" y="7127"/>
                    <a:pt x="8527" y="3395"/>
                    <a:pt x="7031" y="0"/>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p:nvPr/>
          </p:nvSpPr>
          <p:spPr>
            <a:xfrm>
              <a:off x="1477075" y="2457525"/>
              <a:ext cx="117450" cy="552625"/>
            </a:xfrm>
            <a:custGeom>
              <a:avLst/>
              <a:gdLst/>
              <a:ahLst/>
              <a:cxnLst/>
              <a:rect l="l" t="t" r="r" b="b"/>
              <a:pathLst>
                <a:path w="4698" h="22105" extrusionOk="0">
                  <a:moveTo>
                    <a:pt x="3025" y="1"/>
                  </a:moveTo>
                  <a:cubicBezTo>
                    <a:pt x="2961" y="2768"/>
                    <a:pt x="2607" y="5519"/>
                    <a:pt x="1995" y="8221"/>
                  </a:cubicBezTo>
                  <a:cubicBezTo>
                    <a:pt x="1674" y="9589"/>
                    <a:pt x="1271" y="10924"/>
                    <a:pt x="789" y="12243"/>
                  </a:cubicBezTo>
                  <a:cubicBezTo>
                    <a:pt x="354" y="13433"/>
                    <a:pt x="1" y="14592"/>
                    <a:pt x="387" y="15846"/>
                  </a:cubicBezTo>
                  <a:cubicBezTo>
                    <a:pt x="724" y="16892"/>
                    <a:pt x="1191" y="17873"/>
                    <a:pt x="1786" y="18790"/>
                  </a:cubicBezTo>
                  <a:cubicBezTo>
                    <a:pt x="2526" y="19965"/>
                    <a:pt x="3379" y="21075"/>
                    <a:pt x="4312" y="22104"/>
                  </a:cubicBezTo>
                  <a:cubicBezTo>
                    <a:pt x="3958" y="21702"/>
                    <a:pt x="3829" y="20640"/>
                    <a:pt x="3684" y="20142"/>
                  </a:cubicBezTo>
                  <a:cubicBezTo>
                    <a:pt x="3170" y="18275"/>
                    <a:pt x="2864" y="16425"/>
                    <a:pt x="3089" y="14479"/>
                  </a:cubicBezTo>
                  <a:cubicBezTo>
                    <a:pt x="3395" y="11728"/>
                    <a:pt x="4264" y="9090"/>
                    <a:pt x="4553" y="6339"/>
                  </a:cubicBezTo>
                  <a:cubicBezTo>
                    <a:pt x="4698" y="5213"/>
                    <a:pt x="4666" y="4071"/>
                    <a:pt x="4473" y="2961"/>
                  </a:cubicBezTo>
                  <a:cubicBezTo>
                    <a:pt x="4360" y="2398"/>
                    <a:pt x="4183" y="1867"/>
                    <a:pt x="3942" y="1352"/>
                  </a:cubicBezTo>
                  <a:cubicBezTo>
                    <a:pt x="3797" y="1079"/>
                    <a:pt x="3025" y="226"/>
                    <a:pt x="3025" y="1"/>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2"/>
            <p:cNvSpPr/>
            <p:nvPr/>
          </p:nvSpPr>
          <p:spPr>
            <a:xfrm>
              <a:off x="1006550" y="2579800"/>
              <a:ext cx="532900" cy="401375"/>
            </a:xfrm>
            <a:custGeom>
              <a:avLst/>
              <a:gdLst/>
              <a:ahLst/>
              <a:cxnLst/>
              <a:rect l="l" t="t" r="r" b="b"/>
              <a:pathLst>
                <a:path w="21316" h="16055" extrusionOk="0">
                  <a:moveTo>
                    <a:pt x="0" y="0"/>
                  </a:moveTo>
                  <a:lnTo>
                    <a:pt x="0" y="0"/>
                  </a:lnTo>
                  <a:cubicBezTo>
                    <a:pt x="692" y="6451"/>
                    <a:pt x="2091" y="10248"/>
                    <a:pt x="11229" y="12226"/>
                  </a:cubicBezTo>
                  <a:cubicBezTo>
                    <a:pt x="16879" y="13450"/>
                    <a:pt x="19398" y="14624"/>
                    <a:pt x="20498" y="15342"/>
                  </a:cubicBezTo>
                  <a:lnTo>
                    <a:pt x="20498" y="15342"/>
                  </a:lnTo>
                  <a:lnTo>
                    <a:pt x="16151" y="11551"/>
                  </a:lnTo>
                  <a:cubicBezTo>
                    <a:pt x="16151" y="11551"/>
                    <a:pt x="3990" y="7014"/>
                    <a:pt x="0" y="0"/>
                  </a:cubicBezTo>
                  <a:close/>
                  <a:moveTo>
                    <a:pt x="20498" y="15342"/>
                  </a:moveTo>
                  <a:lnTo>
                    <a:pt x="21315" y="16055"/>
                  </a:lnTo>
                  <a:cubicBezTo>
                    <a:pt x="21315" y="16055"/>
                    <a:pt x="21177" y="15786"/>
                    <a:pt x="20498" y="15342"/>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2"/>
            <p:cNvSpPr/>
            <p:nvPr/>
          </p:nvSpPr>
          <p:spPr>
            <a:xfrm>
              <a:off x="1273575" y="3012050"/>
              <a:ext cx="405825" cy="406975"/>
            </a:xfrm>
            <a:custGeom>
              <a:avLst/>
              <a:gdLst/>
              <a:ahLst/>
              <a:cxnLst/>
              <a:rect l="l" t="t" r="r" b="b"/>
              <a:pathLst>
                <a:path w="16233" h="16279" extrusionOk="0">
                  <a:moveTo>
                    <a:pt x="7988" y="1"/>
                  </a:moveTo>
                  <a:cubicBezTo>
                    <a:pt x="7905" y="1"/>
                    <a:pt x="7822" y="2"/>
                    <a:pt x="7738" y="4"/>
                  </a:cubicBezTo>
                  <a:cubicBezTo>
                    <a:pt x="4971" y="148"/>
                    <a:pt x="2558" y="1934"/>
                    <a:pt x="1304" y="4363"/>
                  </a:cubicBezTo>
                  <a:cubicBezTo>
                    <a:pt x="258" y="6358"/>
                    <a:pt x="1" y="8674"/>
                    <a:pt x="580" y="10846"/>
                  </a:cubicBezTo>
                  <a:cubicBezTo>
                    <a:pt x="1159" y="13018"/>
                    <a:pt x="2719" y="14787"/>
                    <a:pt x="4795" y="15656"/>
                  </a:cubicBezTo>
                  <a:cubicBezTo>
                    <a:pt x="5165" y="15801"/>
                    <a:pt x="5567" y="15929"/>
                    <a:pt x="5969" y="16026"/>
                  </a:cubicBezTo>
                  <a:cubicBezTo>
                    <a:pt x="6707" y="16200"/>
                    <a:pt x="7382" y="16278"/>
                    <a:pt x="7998" y="16278"/>
                  </a:cubicBezTo>
                  <a:cubicBezTo>
                    <a:pt x="13067" y="16278"/>
                    <a:pt x="14205" y="11023"/>
                    <a:pt x="14205" y="11023"/>
                  </a:cubicBezTo>
                  <a:lnTo>
                    <a:pt x="14205" y="11023"/>
                  </a:lnTo>
                  <a:cubicBezTo>
                    <a:pt x="14205" y="11023"/>
                    <a:pt x="11310" y="13790"/>
                    <a:pt x="9621" y="13854"/>
                  </a:cubicBezTo>
                  <a:cubicBezTo>
                    <a:pt x="11744" y="12342"/>
                    <a:pt x="10988" y="11184"/>
                    <a:pt x="10988" y="11184"/>
                  </a:cubicBezTo>
                  <a:lnTo>
                    <a:pt x="10988" y="11184"/>
                  </a:lnTo>
                  <a:cubicBezTo>
                    <a:pt x="10988" y="11184"/>
                    <a:pt x="9272" y="13149"/>
                    <a:pt x="7065" y="13149"/>
                  </a:cubicBezTo>
                  <a:cubicBezTo>
                    <a:pt x="5907" y="13149"/>
                    <a:pt x="4614" y="12608"/>
                    <a:pt x="3363" y="10959"/>
                  </a:cubicBezTo>
                  <a:cubicBezTo>
                    <a:pt x="1963" y="9077"/>
                    <a:pt x="1384" y="6712"/>
                    <a:pt x="2221" y="4476"/>
                  </a:cubicBezTo>
                  <a:cubicBezTo>
                    <a:pt x="2703" y="3189"/>
                    <a:pt x="3540" y="1982"/>
                    <a:pt x="4778" y="1339"/>
                  </a:cubicBezTo>
                  <a:cubicBezTo>
                    <a:pt x="5774" y="822"/>
                    <a:pt x="6977" y="641"/>
                    <a:pt x="8125" y="641"/>
                  </a:cubicBezTo>
                  <a:cubicBezTo>
                    <a:pt x="8442" y="641"/>
                    <a:pt x="8754" y="655"/>
                    <a:pt x="9058" y="679"/>
                  </a:cubicBezTo>
                  <a:cubicBezTo>
                    <a:pt x="9862" y="744"/>
                    <a:pt x="10650" y="872"/>
                    <a:pt x="11406" y="1097"/>
                  </a:cubicBezTo>
                  <a:cubicBezTo>
                    <a:pt x="13111" y="1580"/>
                    <a:pt x="14704" y="2384"/>
                    <a:pt x="16232" y="3269"/>
                  </a:cubicBezTo>
                  <a:cubicBezTo>
                    <a:pt x="14849" y="2175"/>
                    <a:pt x="13288" y="1307"/>
                    <a:pt x="11631" y="695"/>
                  </a:cubicBezTo>
                  <a:cubicBezTo>
                    <a:pt x="10470" y="228"/>
                    <a:pt x="9238" y="1"/>
                    <a:pt x="7988" y="1"/>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2"/>
            <p:cNvSpPr/>
            <p:nvPr/>
          </p:nvSpPr>
          <p:spPr>
            <a:xfrm>
              <a:off x="1141675" y="1859000"/>
              <a:ext cx="406600" cy="232975"/>
            </a:xfrm>
            <a:custGeom>
              <a:avLst/>
              <a:gdLst/>
              <a:ahLst/>
              <a:cxnLst/>
              <a:rect l="l" t="t" r="r" b="b"/>
              <a:pathLst>
                <a:path w="16264" h="9319" extrusionOk="0">
                  <a:moveTo>
                    <a:pt x="8541" y="0"/>
                  </a:moveTo>
                  <a:cubicBezTo>
                    <a:pt x="6759" y="0"/>
                    <a:pt x="4879" y="1267"/>
                    <a:pt x="4376" y="2305"/>
                  </a:cubicBezTo>
                  <a:cubicBezTo>
                    <a:pt x="3862" y="1919"/>
                    <a:pt x="3363" y="1768"/>
                    <a:pt x="2896" y="1768"/>
                  </a:cubicBezTo>
                  <a:cubicBezTo>
                    <a:pt x="1243" y="1768"/>
                    <a:pt x="0" y="3656"/>
                    <a:pt x="0" y="3656"/>
                  </a:cubicBezTo>
                  <a:lnTo>
                    <a:pt x="2494" y="5201"/>
                  </a:lnTo>
                  <a:lnTo>
                    <a:pt x="4054" y="6793"/>
                  </a:lnTo>
                  <a:lnTo>
                    <a:pt x="6515" y="9319"/>
                  </a:lnTo>
                  <a:lnTo>
                    <a:pt x="10650" y="8772"/>
                  </a:lnTo>
                  <a:cubicBezTo>
                    <a:pt x="10650" y="8772"/>
                    <a:pt x="11976" y="7643"/>
                    <a:pt x="13904" y="7643"/>
                  </a:cubicBezTo>
                  <a:cubicBezTo>
                    <a:pt x="14620" y="7643"/>
                    <a:pt x="15419" y="7798"/>
                    <a:pt x="16264" y="8225"/>
                  </a:cubicBezTo>
                  <a:cubicBezTo>
                    <a:pt x="16039" y="6777"/>
                    <a:pt x="13722" y="5587"/>
                    <a:pt x="12114" y="5104"/>
                  </a:cubicBezTo>
                  <a:cubicBezTo>
                    <a:pt x="11954" y="1227"/>
                    <a:pt x="10295" y="0"/>
                    <a:pt x="8541" y="0"/>
                  </a:cubicBezTo>
                  <a:close/>
                </a:path>
              </a:pathLst>
            </a:custGeom>
            <a:solidFill>
              <a:srgbClr val="C61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2"/>
            <p:cNvSpPr/>
            <p:nvPr/>
          </p:nvSpPr>
          <p:spPr>
            <a:xfrm>
              <a:off x="1148900" y="2266500"/>
              <a:ext cx="664025" cy="1100375"/>
            </a:xfrm>
            <a:custGeom>
              <a:avLst/>
              <a:gdLst/>
              <a:ahLst/>
              <a:cxnLst/>
              <a:rect l="l" t="t" r="r" b="b"/>
              <a:pathLst>
                <a:path w="26561" h="44015" extrusionOk="0">
                  <a:moveTo>
                    <a:pt x="3299" y="1"/>
                  </a:moveTo>
                  <a:cubicBezTo>
                    <a:pt x="1" y="12098"/>
                    <a:pt x="7433" y="24018"/>
                    <a:pt x="16490" y="29536"/>
                  </a:cubicBezTo>
                  <a:cubicBezTo>
                    <a:pt x="24855" y="34652"/>
                    <a:pt x="25884" y="43918"/>
                    <a:pt x="25900" y="44014"/>
                  </a:cubicBezTo>
                  <a:lnTo>
                    <a:pt x="26560" y="43950"/>
                  </a:lnTo>
                  <a:cubicBezTo>
                    <a:pt x="26560" y="43853"/>
                    <a:pt x="25482" y="34249"/>
                    <a:pt x="16828" y="28973"/>
                  </a:cubicBezTo>
                  <a:cubicBezTo>
                    <a:pt x="8205" y="23713"/>
                    <a:pt x="757" y="11824"/>
                    <a:pt x="3942" y="178"/>
                  </a:cubicBezTo>
                  <a:lnTo>
                    <a:pt x="32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2"/>
            <p:cNvSpPr/>
            <p:nvPr/>
          </p:nvSpPr>
          <p:spPr>
            <a:xfrm>
              <a:off x="1126775" y="1907225"/>
              <a:ext cx="421500" cy="487425"/>
            </a:xfrm>
            <a:custGeom>
              <a:avLst/>
              <a:gdLst/>
              <a:ahLst/>
              <a:cxnLst/>
              <a:rect l="l" t="t" r="r" b="b"/>
              <a:pathLst>
                <a:path w="16860" h="19497" extrusionOk="0">
                  <a:moveTo>
                    <a:pt x="8961" y="1"/>
                  </a:moveTo>
                  <a:cubicBezTo>
                    <a:pt x="7037" y="1"/>
                    <a:pt x="5990" y="2238"/>
                    <a:pt x="5567" y="3835"/>
                  </a:cubicBezTo>
                  <a:cubicBezTo>
                    <a:pt x="5384" y="2776"/>
                    <a:pt x="3588" y="1506"/>
                    <a:pt x="1807" y="1506"/>
                  </a:cubicBezTo>
                  <a:cubicBezTo>
                    <a:pt x="1396" y="1506"/>
                    <a:pt x="986" y="1573"/>
                    <a:pt x="596" y="1727"/>
                  </a:cubicBezTo>
                  <a:cubicBezTo>
                    <a:pt x="6404" y="5154"/>
                    <a:pt x="1" y="18200"/>
                    <a:pt x="3733" y="19391"/>
                  </a:cubicBezTo>
                  <a:cubicBezTo>
                    <a:pt x="3958" y="19462"/>
                    <a:pt x="4179" y="19496"/>
                    <a:pt x="4394" y="19496"/>
                  </a:cubicBezTo>
                  <a:cubicBezTo>
                    <a:pt x="7772" y="19496"/>
                    <a:pt x="10030" y="11194"/>
                    <a:pt x="11648" y="8790"/>
                  </a:cubicBezTo>
                  <a:cubicBezTo>
                    <a:pt x="13287" y="6354"/>
                    <a:pt x="16530" y="6296"/>
                    <a:pt x="16836" y="6296"/>
                  </a:cubicBezTo>
                  <a:cubicBezTo>
                    <a:pt x="16852" y="6296"/>
                    <a:pt x="16860" y="6296"/>
                    <a:pt x="16860" y="6296"/>
                  </a:cubicBezTo>
                  <a:cubicBezTo>
                    <a:pt x="15166" y="5075"/>
                    <a:pt x="13854" y="4686"/>
                    <a:pt x="12869" y="4686"/>
                  </a:cubicBezTo>
                  <a:cubicBezTo>
                    <a:pt x="11194" y="4686"/>
                    <a:pt x="10469" y="5814"/>
                    <a:pt x="10427" y="5890"/>
                  </a:cubicBezTo>
                  <a:lnTo>
                    <a:pt x="10427" y="5890"/>
                  </a:lnTo>
                  <a:cubicBezTo>
                    <a:pt x="11295" y="4070"/>
                    <a:pt x="12257" y="215"/>
                    <a:pt x="9122" y="6"/>
                  </a:cubicBezTo>
                  <a:cubicBezTo>
                    <a:pt x="9068" y="3"/>
                    <a:pt x="9014" y="1"/>
                    <a:pt x="896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42"/>
          <p:cNvGrpSpPr/>
          <p:nvPr/>
        </p:nvGrpSpPr>
        <p:grpSpPr>
          <a:xfrm>
            <a:off x="7171205" y="1771806"/>
            <a:ext cx="570270" cy="1560110"/>
            <a:chOff x="7476650" y="1720350"/>
            <a:chExt cx="660800" cy="1807775"/>
          </a:xfrm>
        </p:grpSpPr>
        <p:sp>
          <p:nvSpPr>
            <p:cNvPr id="1619" name="Google Shape;1619;p42"/>
            <p:cNvSpPr/>
            <p:nvPr/>
          </p:nvSpPr>
          <p:spPr>
            <a:xfrm>
              <a:off x="7686575" y="2385550"/>
              <a:ext cx="125925" cy="320150"/>
            </a:xfrm>
            <a:custGeom>
              <a:avLst/>
              <a:gdLst/>
              <a:ahLst/>
              <a:cxnLst/>
              <a:rect l="l" t="t" r="r" b="b"/>
              <a:pathLst>
                <a:path w="5037" h="12806" extrusionOk="0">
                  <a:moveTo>
                    <a:pt x="516" y="0"/>
                  </a:moveTo>
                  <a:lnTo>
                    <a:pt x="1" y="338"/>
                  </a:lnTo>
                  <a:cubicBezTo>
                    <a:pt x="2173" y="3620"/>
                    <a:pt x="4393" y="12725"/>
                    <a:pt x="4425" y="12805"/>
                  </a:cubicBezTo>
                  <a:lnTo>
                    <a:pt x="5036" y="12661"/>
                  </a:lnTo>
                  <a:cubicBezTo>
                    <a:pt x="4923" y="12291"/>
                    <a:pt x="2752" y="3379"/>
                    <a:pt x="5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2"/>
            <p:cNvSpPr/>
            <p:nvPr/>
          </p:nvSpPr>
          <p:spPr>
            <a:xfrm>
              <a:off x="7733650" y="2617600"/>
              <a:ext cx="236500" cy="354725"/>
            </a:xfrm>
            <a:custGeom>
              <a:avLst/>
              <a:gdLst/>
              <a:ahLst/>
              <a:cxnLst/>
              <a:rect l="l" t="t" r="r" b="b"/>
              <a:pathLst>
                <a:path w="9460" h="14189" extrusionOk="0">
                  <a:moveTo>
                    <a:pt x="8864" y="0"/>
                  </a:moveTo>
                  <a:cubicBezTo>
                    <a:pt x="8043" y="9894"/>
                    <a:pt x="81" y="13594"/>
                    <a:pt x="0" y="13642"/>
                  </a:cubicBezTo>
                  <a:lnTo>
                    <a:pt x="257" y="14189"/>
                  </a:lnTo>
                  <a:cubicBezTo>
                    <a:pt x="322" y="14157"/>
                    <a:pt x="8607" y="10312"/>
                    <a:pt x="9459" y="49"/>
                  </a:cubicBezTo>
                  <a:lnTo>
                    <a:pt x="88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2"/>
            <p:cNvSpPr/>
            <p:nvPr/>
          </p:nvSpPr>
          <p:spPr>
            <a:xfrm>
              <a:off x="7558300" y="2733425"/>
              <a:ext cx="148825" cy="301650"/>
            </a:xfrm>
            <a:custGeom>
              <a:avLst/>
              <a:gdLst/>
              <a:ahLst/>
              <a:cxnLst/>
              <a:rect l="l" t="t" r="r" b="b"/>
              <a:pathLst>
                <a:path w="5953" h="12066" extrusionOk="0">
                  <a:moveTo>
                    <a:pt x="0" y="0"/>
                  </a:moveTo>
                  <a:cubicBezTo>
                    <a:pt x="338" y="9057"/>
                    <a:pt x="2059" y="11100"/>
                    <a:pt x="5952" y="12066"/>
                  </a:cubicBezTo>
                  <a:cubicBezTo>
                    <a:pt x="5952" y="12066"/>
                    <a:pt x="4488" y="7014"/>
                    <a:pt x="0" y="0"/>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2"/>
            <p:cNvSpPr/>
            <p:nvPr/>
          </p:nvSpPr>
          <p:spPr>
            <a:xfrm>
              <a:off x="7476650" y="2947375"/>
              <a:ext cx="152850" cy="292400"/>
            </a:xfrm>
            <a:custGeom>
              <a:avLst/>
              <a:gdLst/>
              <a:ahLst/>
              <a:cxnLst/>
              <a:rect l="l" t="t" r="r" b="b"/>
              <a:pathLst>
                <a:path w="6114" h="11696" extrusionOk="0">
                  <a:moveTo>
                    <a:pt x="1384" y="1"/>
                  </a:moveTo>
                  <a:lnTo>
                    <a:pt x="1384" y="1"/>
                  </a:lnTo>
                  <a:cubicBezTo>
                    <a:pt x="1" y="8543"/>
                    <a:pt x="6114" y="11696"/>
                    <a:pt x="6114" y="11696"/>
                  </a:cubicBezTo>
                  <a:cubicBezTo>
                    <a:pt x="6114" y="11696"/>
                    <a:pt x="5261" y="3926"/>
                    <a:pt x="1384" y="1"/>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2"/>
            <p:cNvSpPr/>
            <p:nvPr/>
          </p:nvSpPr>
          <p:spPr>
            <a:xfrm>
              <a:off x="7603750" y="3197125"/>
              <a:ext cx="278325" cy="124700"/>
            </a:xfrm>
            <a:custGeom>
              <a:avLst/>
              <a:gdLst/>
              <a:ahLst/>
              <a:cxnLst/>
              <a:rect l="l" t="t" r="r" b="b"/>
              <a:pathLst>
                <a:path w="11133" h="4988" extrusionOk="0">
                  <a:moveTo>
                    <a:pt x="11132" y="0"/>
                  </a:moveTo>
                  <a:lnTo>
                    <a:pt x="11132" y="0"/>
                  </a:lnTo>
                  <a:cubicBezTo>
                    <a:pt x="6065" y="210"/>
                    <a:pt x="1786" y="3459"/>
                    <a:pt x="450" y="4601"/>
                  </a:cubicBezTo>
                  <a:cubicBezTo>
                    <a:pt x="161" y="4843"/>
                    <a:pt x="0" y="4987"/>
                    <a:pt x="0" y="4987"/>
                  </a:cubicBezTo>
                  <a:cubicBezTo>
                    <a:pt x="0" y="4987"/>
                    <a:pt x="113" y="4987"/>
                    <a:pt x="338" y="4971"/>
                  </a:cubicBezTo>
                  <a:cubicBezTo>
                    <a:pt x="2719" y="4778"/>
                    <a:pt x="5067" y="4360"/>
                    <a:pt x="7384" y="3749"/>
                  </a:cubicBezTo>
                  <a:lnTo>
                    <a:pt x="11132" y="0"/>
                  </a:ln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2"/>
            <p:cNvSpPr/>
            <p:nvPr/>
          </p:nvSpPr>
          <p:spPr>
            <a:xfrm>
              <a:off x="7670500" y="2963250"/>
              <a:ext cx="288375" cy="162325"/>
            </a:xfrm>
            <a:custGeom>
              <a:avLst/>
              <a:gdLst/>
              <a:ahLst/>
              <a:cxnLst/>
              <a:rect l="l" t="t" r="r" b="b"/>
              <a:pathLst>
                <a:path w="11535" h="6493" extrusionOk="0">
                  <a:moveTo>
                    <a:pt x="10783" y="1"/>
                  </a:moveTo>
                  <a:cubicBezTo>
                    <a:pt x="5549" y="1"/>
                    <a:pt x="0" y="6492"/>
                    <a:pt x="0" y="6492"/>
                  </a:cubicBezTo>
                  <a:cubicBezTo>
                    <a:pt x="0" y="6492"/>
                    <a:pt x="11535" y="3677"/>
                    <a:pt x="11100" y="9"/>
                  </a:cubicBezTo>
                  <a:cubicBezTo>
                    <a:pt x="10995" y="4"/>
                    <a:pt x="10889" y="1"/>
                    <a:pt x="10783" y="1"/>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2"/>
            <p:cNvSpPr/>
            <p:nvPr/>
          </p:nvSpPr>
          <p:spPr>
            <a:xfrm>
              <a:off x="7555475" y="2069050"/>
              <a:ext cx="151250" cy="296475"/>
            </a:xfrm>
            <a:custGeom>
              <a:avLst/>
              <a:gdLst/>
              <a:ahLst/>
              <a:cxnLst/>
              <a:rect l="l" t="t" r="r" b="b"/>
              <a:pathLst>
                <a:path w="6050" h="11859" extrusionOk="0">
                  <a:moveTo>
                    <a:pt x="483" y="0"/>
                  </a:moveTo>
                  <a:lnTo>
                    <a:pt x="1" y="7593"/>
                  </a:lnTo>
                  <a:lnTo>
                    <a:pt x="5390" y="11856"/>
                  </a:lnTo>
                  <a:cubicBezTo>
                    <a:pt x="5392" y="11857"/>
                    <a:pt x="5393" y="11858"/>
                    <a:pt x="5395" y="11858"/>
                  </a:cubicBezTo>
                  <a:cubicBezTo>
                    <a:pt x="5577" y="11858"/>
                    <a:pt x="6049" y="5067"/>
                    <a:pt x="6049" y="5067"/>
                  </a:cubicBezTo>
                  <a:lnTo>
                    <a:pt x="483" y="0"/>
                  </a:lnTo>
                  <a:close/>
                </a:path>
              </a:pathLst>
            </a:custGeom>
            <a:solidFill>
              <a:srgbClr val="C61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2"/>
            <p:cNvSpPr/>
            <p:nvPr/>
          </p:nvSpPr>
          <p:spPr>
            <a:xfrm>
              <a:off x="7708300" y="1720350"/>
              <a:ext cx="166125" cy="277125"/>
            </a:xfrm>
            <a:custGeom>
              <a:avLst/>
              <a:gdLst/>
              <a:ahLst/>
              <a:cxnLst/>
              <a:rect l="l" t="t" r="r" b="b"/>
              <a:pathLst>
                <a:path w="6645" h="11085" extrusionOk="0">
                  <a:moveTo>
                    <a:pt x="1561" y="1"/>
                  </a:moveTo>
                  <a:lnTo>
                    <a:pt x="1" y="7240"/>
                  </a:lnTo>
                  <a:lnTo>
                    <a:pt x="1674" y="9605"/>
                  </a:lnTo>
                  <a:lnTo>
                    <a:pt x="4553" y="11085"/>
                  </a:lnTo>
                  <a:lnTo>
                    <a:pt x="6644" y="6435"/>
                  </a:lnTo>
                  <a:lnTo>
                    <a:pt x="1561" y="1"/>
                  </a:lnTo>
                  <a:close/>
                </a:path>
              </a:pathLst>
            </a:custGeom>
            <a:solidFill>
              <a:srgbClr val="C61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2"/>
            <p:cNvSpPr/>
            <p:nvPr/>
          </p:nvSpPr>
          <p:spPr>
            <a:xfrm>
              <a:off x="7957250" y="2362625"/>
              <a:ext cx="106600" cy="254600"/>
            </a:xfrm>
            <a:custGeom>
              <a:avLst/>
              <a:gdLst/>
              <a:ahLst/>
              <a:cxnLst/>
              <a:rect l="l" t="t" r="r" b="b"/>
              <a:pathLst>
                <a:path w="4264" h="10184" extrusionOk="0">
                  <a:moveTo>
                    <a:pt x="4263" y="0"/>
                  </a:moveTo>
                  <a:lnTo>
                    <a:pt x="0" y="5566"/>
                  </a:lnTo>
                  <a:lnTo>
                    <a:pt x="547" y="10183"/>
                  </a:lnTo>
                  <a:lnTo>
                    <a:pt x="4167" y="7207"/>
                  </a:lnTo>
                  <a:lnTo>
                    <a:pt x="4263" y="0"/>
                  </a:lnTo>
                  <a:close/>
                </a:path>
              </a:pathLst>
            </a:custGeom>
            <a:solidFill>
              <a:srgbClr val="C613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2"/>
            <p:cNvSpPr/>
            <p:nvPr/>
          </p:nvSpPr>
          <p:spPr>
            <a:xfrm>
              <a:off x="7493150" y="2102825"/>
              <a:ext cx="287175" cy="334825"/>
            </a:xfrm>
            <a:custGeom>
              <a:avLst/>
              <a:gdLst/>
              <a:ahLst/>
              <a:cxnLst/>
              <a:rect l="l" t="t" r="r" b="b"/>
              <a:pathLst>
                <a:path w="11487" h="13393" extrusionOk="0">
                  <a:moveTo>
                    <a:pt x="8172" y="0"/>
                  </a:moveTo>
                  <a:cubicBezTo>
                    <a:pt x="8172" y="0"/>
                    <a:pt x="5663" y="5405"/>
                    <a:pt x="6596" y="8365"/>
                  </a:cubicBezTo>
                  <a:cubicBezTo>
                    <a:pt x="5156" y="5111"/>
                    <a:pt x="1308" y="4885"/>
                    <a:pt x="264" y="4885"/>
                  </a:cubicBezTo>
                  <a:cubicBezTo>
                    <a:pt x="96" y="4885"/>
                    <a:pt x="0" y="4891"/>
                    <a:pt x="0" y="4891"/>
                  </a:cubicBezTo>
                  <a:cubicBezTo>
                    <a:pt x="0" y="4891"/>
                    <a:pt x="2269" y="13392"/>
                    <a:pt x="8626" y="13392"/>
                  </a:cubicBezTo>
                  <a:cubicBezTo>
                    <a:pt x="8736" y="13392"/>
                    <a:pt x="8848" y="13390"/>
                    <a:pt x="8961" y="13385"/>
                  </a:cubicBezTo>
                  <a:cubicBezTo>
                    <a:pt x="11486" y="9717"/>
                    <a:pt x="8172" y="0"/>
                    <a:pt x="817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2"/>
            <p:cNvSpPr/>
            <p:nvPr/>
          </p:nvSpPr>
          <p:spPr>
            <a:xfrm>
              <a:off x="7868775" y="2377900"/>
              <a:ext cx="268675" cy="285575"/>
            </a:xfrm>
            <a:custGeom>
              <a:avLst/>
              <a:gdLst/>
              <a:ahLst/>
              <a:cxnLst/>
              <a:rect l="l" t="t" r="r" b="b"/>
              <a:pathLst>
                <a:path w="10747" h="11423" extrusionOk="0">
                  <a:moveTo>
                    <a:pt x="2960" y="1"/>
                  </a:moveTo>
                  <a:lnTo>
                    <a:pt x="2960" y="1"/>
                  </a:lnTo>
                  <a:cubicBezTo>
                    <a:pt x="0" y="4569"/>
                    <a:pt x="3395" y="11422"/>
                    <a:pt x="3395" y="11422"/>
                  </a:cubicBezTo>
                  <a:cubicBezTo>
                    <a:pt x="3395" y="11422"/>
                    <a:pt x="8784" y="9074"/>
                    <a:pt x="10746" y="4730"/>
                  </a:cubicBezTo>
                  <a:lnTo>
                    <a:pt x="10746" y="4730"/>
                  </a:lnTo>
                  <a:cubicBezTo>
                    <a:pt x="6998" y="5020"/>
                    <a:pt x="4665" y="7948"/>
                    <a:pt x="4665" y="7948"/>
                  </a:cubicBezTo>
                  <a:cubicBezTo>
                    <a:pt x="4665" y="5213"/>
                    <a:pt x="4070" y="2510"/>
                    <a:pt x="296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2"/>
            <p:cNvSpPr/>
            <p:nvPr/>
          </p:nvSpPr>
          <p:spPr>
            <a:xfrm>
              <a:off x="7551050" y="2008700"/>
              <a:ext cx="312925" cy="1519425"/>
            </a:xfrm>
            <a:custGeom>
              <a:avLst/>
              <a:gdLst/>
              <a:ahLst/>
              <a:cxnLst/>
              <a:rect l="l" t="t" r="r" b="b"/>
              <a:pathLst>
                <a:path w="12517" h="60777" extrusionOk="0">
                  <a:moveTo>
                    <a:pt x="11149" y="1"/>
                  </a:moveTo>
                  <a:lnTo>
                    <a:pt x="10554" y="98"/>
                  </a:lnTo>
                  <a:cubicBezTo>
                    <a:pt x="10602" y="403"/>
                    <a:pt x="10650" y="709"/>
                    <a:pt x="10698" y="998"/>
                  </a:cubicBezTo>
                  <a:lnTo>
                    <a:pt x="10795" y="1754"/>
                  </a:lnTo>
                  <a:cubicBezTo>
                    <a:pt x="11760" y="9219"/>
                    <a:pt x="11519" y="17648"/>
                    <a:pt x="10071" y="26383"/>
                  </a:cubicBezTo>
                  <a:cubicBezTo>
                    <a:pt x="10007" y="26866"/>
                    <a:pt x="9926" y="27349"/>
                    <a:pt x="9830" y="27847"/>
                  </a:cubicBezTo>
                  <a:cubicBezTo>
                    <a:pt x="9685" y="28668"/>
                    <a:pt x="9524" y="29488"/>
                    <a:pt x="9363" y="30309"/>
                  </a:cubicBezTo>
                  <a:lnTo>
                    <a:pt x="9299" y="30630"/>
                  </a:lnTo>
                  <a:cubicBezTo>
                    <a:pt x="8816" y="32963"/>
                    <a:pt x="8334" y="35376"/>
                    <a:pt x="7401" y="37548"/>
                  </a:cubicBezTo>
                  <a:cubicBezTo>
                    <a:pt x="6998" y="38465"/>
                    <a:pt x="6548" y="39494"/>
                    <a:pt x="6081" y="40604"/>
                  </a:cubicBezTo>
                  <a:cubicBezTo>
                    <a:pt x="6033" y="40733"/>
                    <a:pt x="5985" y="40861"/>
                    <a:pt x="5937" y="40974"/>
                  </a:cubicBezTo>
                  <a:cubicBezTo>
                    <a:pt x="5277" y="42567"/>
                    <a:pt x="4585" y="44304"/>
                    <a:pt x="3926" y="46058"/>
                  </a:cubicBezTo>
                  <a:cubicBezTo>
                    <a:pt x="3620" y="46910"/>
                    <a:pt x="3315" y="47747"/>
                    <a:pt x="3041" y="48567"/>
                  </a:cubicBezTo>
                  <a:cubicBezTo>
                    <a:pt x="2977" y="48744"/>
                    <a:pt x="2928" y="48905"/>
                    <a:pt x="2864" y="49082"/>
                  </a:cubicBezTo>
                  <a:cubicBezTo>
                    <a:pt x="1561" y="52894"/>
                    <a:pt x="596" y="56803"/>
                    <a:pt x="1" y="60777"/>
                  </a:cubicBezTo>
                  <a:lnTo>
                    <a:pt x="725" y="60037"/>
                  </a:lnTo>
                  <a:cubicBezTo>
                    <a:pt x="1143" y="57495"/>
                    <a:pt x="1706" y="54986"/>
                    <a:pt x="2430" y="52508"/>
                  </a:cubicBezTo>
                  <a:cubicBezTo>
                    <a:pt x="2478" y="52396"/>
                    <a:pt x="2510" y="52267"/>
                    <a:pt x="2542" y="52138"/>
                  </a:cubicBezTo>
                  <a:cubicBezTo>
                    <a:pt x="3089" y="50256"/>
                    <a:pt x="3749" y="48294"/>
                    <a:pt x="4505" y="46283"/>
                  </a:cubicBezTo>
                  <a:cubicBezTo>
                    <a:pt x="4714" y="45704"/>
                    <a:pt x="4923" y="45141"/>
                    <a:pt x="5132" y="44578"/>
                  </a:cubicBezTo>
                  <a:cubicBezTo>
                    <a:pt x="5213" y="44401"/>
                    <a:pt x="5277" y="44224"/>
                    <a:pt x="5341" y="44047"/>
                  </a:cubicBezTo>
                  <a:cubicBezTo>
                    <a:pt x="6146" y="42036"/>
                    <a:pt x="6950" y="40121"/>
                    <a:pt x="7658" y="38497"/>
                  </a:cubicBezTo>
                  <a:cubicBezTo>
                    <a:pt x="7755" y="38255"/>
                    <a:pt x="7851" y="38014"/>
                    <a:pt x="7964" y="37789"/>
                  </a:cubicBezTo>
                  <a:cubicBezTo>
                    <a:pt x="7980" y="37708"/>
                    <a:pt x="8012" y="37644"/>
                    <a:pt x="8028" y="37580"/>
                  </a:cubicBezTo>
                  <a:cubicBezTo>
                    <a:pt x="8945" y="35424"/>
                    <a:pt x="9428" y="33059"/>
                    <a:pt x="9894" y="30743"/>
                  </a:cubicBezTo>
                  <a:lnTo>
                    <a:pt x="9958" y="30421"/>
                  </a:lnTo>
                  <a:cubicBezTo>
                    <a:pt x="12018" y="20238"/>
                    <a:pt x="12516" y="10313"/>
                    <a:pt x="11390" y="1674"/>
                  </a:cubicBezTo>
                  <a:cubicBezTo>
                    <a:pt x="11358" y="1417"/>
                    <a:pt x="11326" y="1175"/>
                    <a:pt x="11294" y="918"/>
                  </a:cubicBezTo>
                  <a:cubicBezTo>
                    <a:pt x="11261" y="612"/>
                    <a:pt x="11197" y="307"/>
                    <a:pt x="11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2"/>
            <p:cNvSpPr/>
            <p:nvPr/>
          </p:nvSpPr>
          <p:spPr>
            <a:xfrm>
              <a:off x="7656025" y="1791550"/>
              <a:ext cx="285550" cy="265050"/>
            </a:xfrm>
            <a:custGeom>
              <a:avLst/>
              <a:gdLst/>
              <a:ahLst/>
              <a:cxnLst/>
              <a:rect l="l" t="t" r="r" b="b"/>
              <a:pathLst>
                <a:path w="11422" h="10602" extrusionOk="0">
                  <a:moveTo>
                    <a:pt x="9427" y="0"/>
                  </a:moveTo>
                  <a:lnTo>
                    <a:pt x="9427" y="0"/>
                  </a:lnTo>
                  <a:cubicBezTo>
                    <a:pt x="6805" y="1625"/>
                    <a:pt x="6242" y="7641"/>
                    <a:pt x="6242" y="7641"/>
                  </a:cubicBezTo>
                  <a:cubicBezTo>
                    <a:pt x="6242" y="7641"/>
                    <a:pt x="4730" y="4488"/>
                    <a:pt x="0" y="2204"/>
                  </a:cubicBezTo>
                  <a:lnTo>
                    <a:pt x="0" y="2204"/>
                  </a:lnTo>
                  <a:cubicBezTo>
                    <a:pt x="1368" y="8510"/>
                    <a:pt x="6998" y="10601"/>
                    <a:pt x="6998" y="10601"/>
                  </a:cubicBezTo>
                  <a:cubicBezTo>
                    <a:pt x="6998" y="10601"/>
                    <a:pt x="11422" y="5904"/>
                    <a:pt x="942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42"/>
          <p:cNvSpPr txBox="1">
            <a:spLocks noGrp="1"/>
          </p:cNvSpPr>
          <p:nvPr>
            <p:ph type="ctrTitle"/>
          </p:nvPr>
        </p:nvSpPr>
        <p:spPr>
          <a:xfrm flipH="1">
            <a:off x="2661300" y="1683300"/>
            <a:ext cx="3821400" cy="177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6"/>
        <p:cNvGrpSpPr/>
        <p:nvPr/>
      </p:nvGrpSpPr>
      <p:grpSpPr>
        <a:xfrm>
          <a:off x="0" y="0"/>
          <a:ext cx="0" cy="0"/>
          <a:chOff x="0" y="0"/>
          <a:chExt cx="0" cy="0"/>
        </a:xfrm>
      </p:grpSpPr>
      <p:sp>
        <p:nvSpPr>
          <p:cNvPr id="1637" name="Google Shape;1637;p43"/>
          <p:cNvSpPr txBox="1">
            <a:spLocks noGrp="1"/>
          </p:cNvSpPr>
          <p:nvPr>
            <p:ph type="title" idx="8"/>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about Four Columns?</a:t>
            </a:r>
            <a:endParaRPr/>
          </a:p>
        </p:txBody>
      </p:sp>
      <p:sp>
        <p:nvSpPr>
          <p:cNvPr id="1638" name="Google Shape;1638;p43"/>
          <p:cNvSpPr/>
          <p:nvPr/>
        </p:nvSpPr>
        <p:spPr>
          <a:xfrm>
            <a:off x="3193701" y="2119936"/>
            <a:ext cx="765300" cy="7653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3"/>
          <p:cNvSpPr/>
          <p:nvPr/>
        </p:nvSpPr>
        <p:spPr>
          <a:xfrm>
            <a:off x="5174035" y="1662736"/>
            <a:ext cx="765300" cy="7653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3"/>
          <p:cNvSpPr/>
          <p:nvPr/>
        </p:nvSpPr>
        <p:spPr>
          <a:xfrm>
            <a:off x="7160875" y="2119936"/>
            <a:ext cx="765300" cy="7653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3"/>
          <p:cNvSpPr/>
          <p:nvPr/>
        </p:nvSpPr>
        <p:spPr>
          <a:xfrm>
            <a:off x="1213364" y="1662736"/>
            <a:ext cx="765300" cy="7653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3"/>
          <p:cNvSpPr txBox="1">
            <a:spLocks noGrp="1"/>
          </p:cNvSpPr>
          <p:nvPr>
            <p:ph type="ctrTitle"/>
          </p:nvPr>
        </p:nvSpPr>
        <p:spPr>
          <a:xfrm flipH="1">
            <a:off x="2605689" y="2794496"/>
            <a:ext cx="19413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643" name="Google Shape;1643;p43"/>
          <p:cNvSpPr txBox="1">
            <a:spLocks noGrp="1"/>
          </p:cNvSpPr>
          <p:nvPr>
            <p:ph type="subTitle" idx="1"/>
          </p:nvPr>
        </p:nvSpPr>
        <p:spPr>
          <a:xfrm flipH="1">
            <a:off x="2691801" y="3256226"/>
            <a:ext cx="1769100" cy="85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giving the planet its reddish cast</a:t>
            </a:r>
            <a:endParaRPr/>
          </a:p>
        </p:txBody>
      </p:sp>
      <p:sp>
        <p:nvSpPr>
          <p:cNvPr id="1644" name="Google Shape;1644;p43"/>
          <p:cNvSpPr txBox="1">
            <a:spLocks noGrp="1"/>
          </p:cNvSpPr>
          <p:nvPr>
            <p:ph type="ctrTitle" idx="2"/>
          </p:nvPr>
        </p:nvSpPr>
        <p:spPr>
          <a:xfrm flipH="1">
            <a:off x="625364" y="2337296"/>
            <a:ext cx="19413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645" name="Google Shape;1645;p43"/>
          <p:cNvSpPr txBox="1">
            <a:spLocks noGrp="1"/>
          </p:cNvSpPr>
          <p:nvPr>
            <p:ph type="subTitle" idx="3"/>
          </p:nvPr>
        </p:nvSpPr>
        <p:spPr>
          <a:xfrm flipH="1">
            <a:off x="711464" y="2805925"/>
            <a:ext cx="1769100" cy="85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
        <p:nvSpPr>
          <p:cNvPr id="1646" name="Google Shape;1646;p43"/>
          <p:cNvSpPr txBox="1">
            <a:spLocks noGrp="1"/>
          </p:cNvSpPr>
          <p:nvPr>
            <p:ph type="ctrTitle" idx="4"/>
          </p:nvPr>
        </p:nvSpPr>
        <p:spPr>
          <a:xfrm flipH="1">
            <a:off x="4587101" y="2337296"/>
            <a:ext cx="19413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647" name="Google Shape;1647;p43"/>
          <p:cNvSpPr txBox="1">
            <a:spLocks noGrp="1"/>
          </p:cNvSpPr>
          <p:nvPr>
            <p:ph type="subTitle" idx="5"/>
          </p:nvPr>
        </p:nvSpPr>
        <p:spPr>
          <a:xfrm flipH="1">
            <a:off x="4630751" y="2805925"/>
            <a:ext cx="1854000" cy="85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a:t>
            </a:r>
            <a:endParaRPr/>
          </a:p>
        </p:txBody>
      </p:sp>
      <p:sp>
        <p:nvSpPr>
          <p:cNvPr id="1648" name="Google Shape;1648;p43"/>
          <p:cNvSpPr txBox="1">
            <a:spLocks noGrp="1"/>
          </p:cNvSpPr>
          <p:nvPr>
            <p:ph type="ctrTitle" idx="6"/>
          </p:nvPr>
        </p:nvSpPr>
        <p:spPr>
          <a:xfrm flipH="1">
            <a:off x="6577336" y="2794496"/>
            <a:ext cx="19413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649" name="Google Shape;1649;p43"/>
          <p:cNvSpPr txBox="1">
            <a:spLocks noGrp="1"/>
          </p:cNvSpPr>
          <p:nvPr>
            <p:ph type="subTitle" idx="7"/>
          </p:nvPr>
        </p:nvSpPr>
        <p:spPr>
          <a:xfrm flipH="1">
            <a:off x="6663436" y="3256226"/>
            <a:ext cx="1769100" cy="85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planet. It’s a gas giant, composed mostly of hydrogen and helium</a:t>
            </a:r>
            <a:endParaRPr/>
          </a:p>
        </p:txBody>
      </p:sp>
      <p:sp>
        <p:nvSpPr>
          <p:cNvPr id="1650" name="Google Shape;1650;p43"/>
          <p:cNvSpPr/>
          <p:nvPr/>
        </p:nvSpPr>
        <p:spPr>
          <a:xfrm>
            <a:off x="2605701" y="2267825"/>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3"/>
          <p:cNvSpPr/>
          <p:nvPr/>
        </p:nvSpPr>
        <p:spPr>
          <a:xfrm>
            <a:off x="4523164" y="2267825"/>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3"/>
          <p:cNvSpPr/>
          <p:nvPr/>
        </p:nvSpPr>
        <p:spPr>
          <a:xfrm>
            <a:off x="6613926" y="2267825"/>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 name="Google Shape;1653;p43"/>
          <p:cNvGrpSpPr/>
          <p:nvPr/>
        </p:nvGrpSpPr>
        <p:grpSpPr>
          <a:xfrm>
            <a:off x="1395796" y="1776813"/>
            <a:ext cx="400478" cy="537101"/>
            <a:chOff x="7195788" y="2622775"/>
            <a:chExt cx="274075" cy="367575"/>
          </a:xfrm>
        </p:grpSpPr>
        <p:sp>
          <p:nvSpPr>
            <p:cNvPr id="1654" name="Google Shape;1654;p43"/>
            <p:cNvSpPr/>
            <p:nvPr/>
          </p:nvSpPr>
          <p:spPr>
            <a:xfrm>
              <a:off x="7195788" y="2622775"/>
              <a:ext cx="274075" cy="367575"/>
            </a:xfrm>
            <a:custGeom>
              <a:avLst/>
              <a:gdLst/>
              <a:ahLst/>
              <a:cxnLst/>
              <a:rect l="l" t="t" r="r" b="b"/>
              <a:pathLst>
                <a:path w="10963" h="14703" extrusionOk="0">
                  <a:moveTo>
                    <a:pt x="4104" y="0"/>
                  </a:moveTo>
                  <a:cubicBezTo>
                    <a:pt x="3853" y="0"/>
                    <a:pt x="3658" y="205"/>
                    <a:pt x="3658" y="456"/>
                  </a:cubicBezTo>
                  <a:lnTo>
                    <a:pt x="3658" y="3657"/>
                  </a:lnTo>
                  <a:lnTo>
                    <a:pt x="448" y="3657"/>
                  </a:lnTo>
                  <a:cubicBezTo>
                    <a:pt x="196" y="3657"/>
                    <a:pt x="1" y="3862"/>
                    <a:pt x="1" y="4104"/>
                  </a:cubicBezTo>
                  <a:lnTo>
                    <a:pt x="1" y="6858"/>
                  </a:lnTo>
                  <a:cubicBezTo>
                    <a:pt x="1" y="7109"/>
                    <a:pt x="196" y="7314"/>
                    <a:pt x="448" y="7314"/>
                  </a:cubicBezTo>
                  <a:lnTo>
                    <a:pt x="3658" y="7314"/>
                  </a:lnTo>
                  <a:lnTo>
                    <a:pt x="3658" y="14256"/>
                  </a:lnTo>
                  <a:cubicBezTo>
                    <a:pt x="3658" y="14497"/>
                    <a:pt x="3853" y="14702"/>
                    <a:pt x="4104" y="14702"/>
                  </a:cubicBezTo>
                  <a:lnTo>
                    <a:pt x="6859" y="14702"/>
                  </a:lnTo>
                  <a:cubicBezTo>
                    <a:pt x="7101" y="14702"/>
                    <a:pt x="7305" y="14497"/>
                    <a:pt x="7305" y="14256"/>
                  </a:cubicBezTo>
                  <a:lnTo>
                    <a:pt x="7305" y="7314"/>
                  </a:lnTo>
                  <a:lnTo>
                    <a:pt x="10516" y="7314"/>
                  </a:lnTo>
                  <a:cubicBezTo>
                    <a:pt x="10758" y="7314"/>
                    <a:pt x="10962" y="7109"/>
                    <a:pt x="10962" y="6858"/>
                  </a:cubicBezTo>
                  <a:lnTo>
                    <a:pt x="10962" y="4104"/>
                  </a:lnTo>
                  <a:cubicBezTo>
                    <a:pt x="10962" y="3862"/>
                    <a:pt x="10758" y="3657"/>
                    <a:pt x="10516" y="3657"/>
                  </a:cubicBezTo>
                  <a:lnTo>
                    <a:pt x="7305" y="3657"/>
                  </a:lnTo>
                  <a:lnTo>
                    <a:pt x="7305" y="456"/>
                  </a:lnTo>
                  <a:cubicBezTo>
                    <a:pt x="7305" y="205"/>
                    <a:pt x="7110" y="0"/>
                    <a:pt x="6859"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3"/>
            <p:cNvSpPr/>
            <p:nvPr/>
          </p:nvSpPr>
          <p:spPr>
            <a:xfrm>
              <a:off x="7195788" y="2622775"/>
              <a:ext cx="182650" cy="367575"/>
            </a:xfrm>
            <a:custGeom>
              <a:avLst/>
              <a:gdLst/>
              <a:ahLst/>
              <a:cxnLst/>
              <a:rect l="l" t="t" r="r" b="b"/>
              <a:pathLst>
                <a:path w="7306" h="14703" extrusionOk="0">
                  <a:moveTo>
                    <a:pt x="4104" y="0"/>
                  </a:moveTo>
                  <a:cubicBezTo>
                    <a:pt x="3863" y="0"/>
                    <a:pt x="3658" y="205"/>
                    <a:pt x="3658" y="456"/>
                  </a:cubicBezTo>
                  <a:lnTo>
                    <a:pt x="3658" y="3657"/>
                  </a:lnTo>
                  <a:lnTo>
                    <a:pt x="448" y="3657"/>
                  </a:lnTo>
                  <a:cubicBezTo>
                    <a:pt x="206" y="3657"/>
                    <a:pt x="1" y="3862"/>
                    <a:pt x="1" y="4104"/>
                  </a:cubicBezTo>
                  <a:lnTo>
                    <a:pt x="1" y="6858"/>
                  </a:lnTo>
                  <a:cubicBezTo>
                    <a:pt x="1" y="7109"/>
                    <a:pt x="206" y="7314"/>
                    <a:pt x="448" y="7314"/>
                  </a:cubicBezTo>
                  <a:lnTo>
                    <a:pt x="3658" y="7314"/>
                  </a:lnTo>
                  <a:lnTo>
                    <a:pt x="3658" y="14256"/>
                  </a:lnTo>
                  <a:cubicBezTo>
                    <a:pt x="3658" y="14497"/>
                    <a:pt x="3863" y="14702"/>
                    <a:pt x="4104" y="14702"/>
                  </a:cubicBezTo>
                  <a:lnTo>
                    <a:pt x="6859" y="14702"/>
                  </a:lnTo>
                  <a:cubicBezTo>
                    <a:pt x="7101" y="14702"/>
                    <a:pt x="7305" y="14497"/>
                    <a:pt x="7305" y="14256"/>
                  </a:cubicBezTo>
                  <a:lnTo>
                    <a:pt x="7305" y="14135"/>
                  </a:lnTo>
                  <a:cubicBezTo>
                    <a:pt x="5500" y="12730"/>
                    <a:pt x="4914" y="7361"/>
                    <a:pt x="4877"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3"/>
            <p:cNvSpPr/>
            <p:nvPr/>
          </p:nvSpPr>
          <p:spPr>
            <a:xfrm>
              <a:off x="7210213" y="2742350"/>
              <a:ext cx="78625" cy="35375"/>
            </a:xfrm>
            <a:custGeom>
              <a:avLst/>
              <a:gdLst/>
              <a:ahLst/>
              <a:cxnLst/>
              <a:rect l="l" t="t" r="r" b="b"/>
              <a:pathLst>
                <a:path w="3145" h="1415" extrusionOk="0">
                  <a:moveTo>
                    <a:pt x="903" y="0"/>
                  </a:moveTo>
                  <a:cubicBezTo>
                    <a:pt x="1" y="37"/>
                    <a:pt x="1" y="1377"/>
                    <a:pt x="903" y="1414"/>
                  </a:cubicBezTo>
                  <a:cubicBezTo>
                    <a:pt x="1090" y="1414"/>
                    <a:pt x="1276" y="1340"/>
                    <a:pt x="1406" y="1210"/>
                  </a:cubicBezTo>
                  <a:cubicBezTo>
                    <a:pt x="1685" y="921"/>
                    <a:pt x="1964" y="754"/>
                    <a:pt x="2215" y="716"/>
                  </a:cubicBezTo>
                  <a:cubicBezTo>
                    <a:pt x="2250" y="709"/>
                    <a:pt x="2285" y="705"/>
                    <a:pt x="2320" y="705"/>
                  </a:cubicBezTo>
                  <a:cubicBezTo>
                    <a:pt x="2454" y="705"/>
                    <a:pt x="2587" y="760"/>
                    <a:pt x="2690" y="856"/>
                  </a:cubicBezTo>
                  <a:cubicBezTo>
                    <a:pt x="2738" y="904"/>
                    <a:pt x="2790" y="924"/>
                    <a:pt x="2840" y="924"/>
                  </a:cubicBezTo>
                  <a:cubicBezTo>
                    <a:pt x="3006" y="924"/>
                    <a:pt x="3145" y="706"/>
                    <a:pt x="2988" y="549"/>
                  </a:cubicBezTo>
                  <a:cubicBezTo>
                    <a:pt x="2813" y="374"/>
                    <a:pt x="2569" y="273"/>
                    <a:pt x="2313" y="273"/>
                  </a:cubicBezTo>
                  <a:cubicBezTo>
                    <a:pt x="2256" y="273"/>
                    <a:pt x="2198" y="278"/>
                    <a:pt x="2141" y="288"/>
                  </a:cubicBezTo>
                  <a:cubicBezTo>
                    <a:pt x="1797" y="344"/>
                    <a:pt x="1443" y="549"/>
                    <a:pt x="1099" y="903"/>
                  </a:cubicBezTo>
                  <a:cubicBezTo>
                    <a:pt x="1044" y="958"/>
                    <a:pt x="974" y="984"/>
                    <a:pt x="906" y="984"/>
                  </a:cubicBezTo>
                  <a:cubicBezTo>
                    <a:pt x="800" y="984"/>
                    <a:pt x="697" y="922"/>
                    <a:pt x="652" y="810"/>
                  </a:cubicBezTo>
                  <a:cubicBezTo>
                    <a:pt x="578" y="633"/>
                    <a:pt x="708" y="428"/>
                    <a:pt x="903" y="428"/>
                  </a:cubicBezTo>
                  <a:cubicBezTo>
                    <a:pt x="1192" y="428"/>
                    <a:pt x="1192" y="0"/>
                    <a:pt x="903"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3"/>
            <p:cNvSpPr/>
            <p:nvPr/>
          </p:nvSpPr>
          <p:spPr>
            <a:xfrm>
              <a:off x="7376813" y="2742350"/>
              <a:ext cx="73050" cy="35375"/>
            </a:xfrm>
            <a:custGeom>
              <a:avLst/>
              <a:gdLst/>
              <a:ahLst/>
              <a:cxnLst/>
              <a:rect l="l" t="t" r="r" b="b"/>
              <a:pathLst>
                <a:path w="2922" h="1415" extrusionOk="0">
                  <a:moveTo>
                    <a:pt x="2251" y="0"/>
                  </a:moveTo>
                  <a:cubicBezTo>
                    <a:pt x="1963" y="0"/>
                    <a:pt x="1963" y="428"/>
                    <a:pt x="2251" y="428"/>
                  </a:cubicBezTo>
                  <a:cubicBezTo>
                    <a:pt x="2447" y="428"/>
                    <a:pt x="2577" y="633"/>
                    <a:pt x="2502" y="810"/>
                  </a:cubicBezTo>
                  <a:cubicBezTo>
                    <a:pt x="2457" y="918"/>
                    <a:pt x="2349" y="977"/>
                    <a:pt x="2242" y="977"/>
                  </a:cubicBezTo>
                  <a:cubicBezTo>
                    <a:pt x="2174" y="977"/>
                    <a:pt x="2106" y="953"/>
                    <a:pt x="2056" y="903"/>
                  </a:cubicBezTo>
                  <a:cubicBezTo>
                    <a:pt x="1702" y="549"/>
                    <a:pt x="1358" y="344"/>
                    <a:pt x="1004" y="288"/>
                  </a:cubicBezTo>
                  <a:cubicBezTo>
                    <a:pt x="946" y="278"/>
                    <a:pt x="887" y="273"/>
                    <a:pt x="829" y="273"/>
                  </a:cubicBezTo>
                  <a:cubicBezTo>
                    <a:pt x="580" y="273"/>
                    <a:pt x="338" y="368"/>
                    <a:pt x="158" y="549"/>
                  </a:cubicBezTo>
                  <a:cubicBezTo>
                    <a:pt x="0" y="706"/>
                    <a:pt x="145" y="924"/>
                    <a:pt x="313" y="924"/>
                  </a:cubicBezTo>
                  <a:cubicBezTo>
                    <a:pt x="364" y="924"/>
                    <a:pt x="417" y="904"/>
                    <a:pt x="465" y="856"/>
                  </a:cubicBezTo>
                  <a:cubicBezTo>
                    <a:pt x="562" y="755"/>
                    <a:pt x="686" y="705"/>
                    <a:pt x="827" y="705"/>
                  </a:cubicBezTo>
                  <a:cubicBezTo>
                    <a:pt x="1090" y="705"/>
                    <a:pt x="1413" y="877"/>
                    <a:pt x="1739" y="1210"/>
                  </a:cubicBezTo>
                  <a:cubicBezTo>
                    <a:pt x="1870" y="1340"/>
                    <a:pt x="2056" y="1414"/>
                    <a:pt x="2242" y="1414"/>
                  </a:cubicBezTo>
                  <a:lnTo>
                    <a:pt x="2251" y="1414"/>
                  </a:lnTo>
                  <a:cubicBezTo>
                    <a:pt x="2623" y="1396"/>
                    <a:pt x="2921" y="1079"/>
                    <a:pt x="2921" y="707"/>
                  </a:cubicBezTo>
                  <a:cubicBezTo>
                    <a:pt x="2921" y="326"/>
                    <a:pt x="2623" y="9"/>
                    <a:pt x="2251"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3"/>
            <p:cNvSpPr/>
            <p:nvPr/>
          </p:nvSpPr>
          <p:spPr>
            <a:xfrm>
              <a:off x="7303063" y="2647525"/>
              <a:ext cx="59300" cy="60400"/>
            </a:xfrm>
            <a:custGeom>
              <a:avLst/>
              <a:gdLst/>
              <a:ahLst/>
              <a:cxnLst/>
              <a:rect l="l" t="t" r="r" b="b"/>
              <a:pathLst>
                <a:path w="2372" h="2416" extrusionOk="0">
                  <a:moveTo>
                    <a:pt x="311" y="1"/>
                  </a:moveTo>
                  <a:cubicBezTo>
                    <a:pt x="147" y="1"/>
                    <a:pt x="0" y="206"/>
                    <a:pt x="148" y="369"/>
                  </a:cubicBezTo>
                  <a:cubicBezTo>
                    <a:pt x="390" y="639"/>
                    <a:pt x="977" y="1355"/>
                    <a:pt x="977" y="2202"/>
                  </a:cubicBezTo>
                  <a:cubicBezTo>
                    <a:pt x="977" y="2323"/>
                    <a:pt x="1070" y="2416"/>
                    <a:pt x="1191" y="2416"/>
                  </a:cubicBezTo>
                  <a:cubicBezTo>
                    <a:pt x="1312" y="2416"/>
                    <a:pt x="1405" y="2323"/>
                    <a:pt x="1405" y="2202"/>
                  </a:cubicBezTo>
                  <a:cubicBezTo>
                    <a:pt x="1405" y="1355"/>
                    <a:pt x="1982" y="639"/>
                    <a:pt x="2224" y="369"/>
                  </a:cubicBezTo>
                  <a:cubicBezTo>
                    <a:pt x="2372" y="206"/>
                    <a:pt x="2225" y="1"/>
                    <a:pt x="2061" y="1"/>
                  </a:cubicBezTo>
                  <a:cubicBezTo>
                    <a:pt x="2008" y="1"/>
                    <a:pt x="1954" y="22"/>
                    <a:pt x="1907" y="71"/>
                  </a:cubicBezTo>
                  <a:cubicBezTo>
                    <a:pt x="1609" y="397"/>
                    <a:pt x="1367" y="769"/>
                    <a:pt x="1191" y="1178"/>
                  </a:cubicBezTo>
                  <a:cubicBezTo>
                    <a:pt x="1014" y="769"/>
                    <a:pt x="763" y="397"/>
                    <a:pt x="465" y="71"/>
                  </a:cubicBezTo>
                  <a:cubicBezTo>
                    <a:pt x="418" y="22"/>
                    <a:pt x="364" y="1"/>
                    <a:pt x="311"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3"/>
            <p:cNvSpPr/>
            <p:nvPr/>
          </p:nvSpPr>
          <p:spPr>
            <a:xfrm>
              <a:off x="7330713" y="2715675"/>
              <a:ext cx="86575" cy="51275"/>
            </a:xfrm>
            <a:custGeom>
              <a:avLst/>
              <a:gdLst/>
              <a:ahLst/>
              <a:cxnLst/>
              <a:rect l="l" t="t" r="r" b="b"/>
              <a:pathLst>
                <a:path w="3463" h="2051" extrusionOk="0">
                  <a:moveTo>
                    <a:pt x="2651" y="1"/>
                  </a:moveTo>
                  <a:cubicBezTo>
                    <a:pt x="2549" y="1"/>
                    <a:pt x="2444" y="23"/>
                    <a:pt x="2346" y="71"/>
                  </a:cubicBezTo>
                  <a:lnTo>
                    <a:pt x="2011" y="211"/>
                  </a:lnTo>
                  <a:cubicBezTo>
                    <a:pt x="1378" y="471"/>
                    <a:pt x="783" y="806"/>
                    <a:pt x="243" y="1216"/>
                  </a:cubicBezTo>
                  <a:cubicBezTo>
                    <a:pt x="66" y="1337"/>
                    <a:pt x="1" y="1569"/>
                    <a:pt x="85" y="1765"/>
                  </a:cubicBezTo>
                  <a:cubicBezTo>
                    <a:pt x="158" y="1937"/>
                    <a:pt x="325" y="2051"/>
                    <a:pt x="510" y="2051"/>
                  </a:cubicBezTo>
                  <a:cubicBezTo>
                    <a:pt x="535" y="2051"/>
                    <a:pt x="561" y="2049"/>
                    <a:pt x="587" y="2044"/>
                  </a:cubicBezTo>
                  <a:cubicBezTo>
                    <a:pt x="1257" y="1942"/>
                    <a:pt x="1918" y="1765"/>
                    <a:pt x="2541" y="1504"/>
                  </a:cubicBezTo>
                  <a:lnTo>
                    <a:pt x="2876" y="1365"/>
                  </a:lnTo>
                  <a:cubicBezTo>
                    <a:pt x="3267" y="1234"/>
                    <a:pt x="3462" y="806"/>
                    <a:pt x="3304" y="434"/>
                  </a:cubicBezTo>
                  <a:cubicBezTo>
                    <a:pt x="3189" y="163"/>
                    <a:pt x="2926" y="1"/>
                    <a:pt x="2651"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3"/>
            <p:cNvSpPr/>
            <p:nvPr/>
          </p:nvSpPr>
          <p:spPr>
            <a:xfrm>
              <a:off x="7328388" y="2693000"/>
              <a:ext cx="73300" cy="70150"/>
            </a:xfrm>
            <a:custGeom>
              <a:avLst/>
              <a:gdLst/>
              <a:ahLst/>
              <a:cxnLst/>
              <a:rect l="l" t="t" r="r" b="b"/>
              <a:pathLst>
                <a:path w="2932" h="2806" extrusionOk="0">
                  <a:moveTo>
                    <a:pt x="2151" y="1"/>
                  </a:moveTo>
                  <a:cubicBezTo>
                    <a:pt x="1956" y="1"/>
                    <a:pt x="1761" y="83"/>
                    <a:pt x="1620" y="243"/>
                  </a:cubicBezTo>
                  <a:lnTo>
                    <a:pt x="1359" y="504"/>
                  </a:lnTo>
                  <a:cubicBezTo>
                    <a:pt x="885" y="988"/>
                    <a:pt x="457" y="1518"/>
                    <a:pt x="113" y="2104"/>
                  </a:cubicBezTo>
                  <a:cubicBezTo>
                    <a:pt x="1" y="2290"/>
                    <a:pt x="29" y="2523"/>
                    <a:pt x="178" y="2672"/>
                  </a:cubicBezTo>
                  <a:cubicBezTo>
                    <a:pt x="265" y="2760"/>
                    <a:pt x="385" y="2805"/>
                    <a:pt x="505" y="2805"/>
                  </a:cubicBezTo>
                  <a:cubicBezTo>
                    <a:pt x="589" y="2805"/>
                    <a:pt x="673" y="2783"/>
                    <a:pt x="745" y="2737"/>
                  </a:cubicBezTo>
                  <a:cubicBezTo>
                    <a:pt x="1331" y="2383"/>
                    <a:pt x="1862" y="1965"/>
                    <a:pt x="2346" y="1490"/>
                  </a:cubicBezTo>
                  <a:lnTo>
                    <a:pt x="2606" y="1230"/>
                  </a:lnTo>
                  <a:cubicBezTo>
                    <a:pt x="2913" y="960"/>
                    <a:pt x="2932" y="495"/>
                    <a:pt x="2644" y="206"/>
                  </a:cubicBezTo>
                  <a:cubicBezTo>
                    <a:pt x="2506" y="69"/>
                    <a:pt x="2328" y="1"/>
                    <a:pt x="215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3"/>
            <p:cNvSpPr/>
            <p:nvPr/>
          </p:nvSpPr>
          <p:spPr>
            <a:xfrm>
              <a:off x="7325888" y="2730950"/>
              <a:ext cx="53950" cy="32250"/>
            </a:xfrm>
            <a:custGeom>
              <a:avLst/>
              <a:gdLst/>
              <a:ahLst/>
              <a:cxnLst/>
              <a:rect l="l" t="t" r="r" b="b"/>
              <a:pathLst>
                <a:path w="2158" h="1290" extrusionOk="0">
                  <a:moveTo>
                    <a:pt x="594" y="0"/>
                  </a:moveTo>
                  <a:cubicBezTo>
                    <a:pt x="464" y="186"/>
                    <a:pt x="324" y="382"/>
                    <a:pt x="203" y="586"/>
                  </a:cubicBezTo>
                  <a:cubicBezTo>
                    <a:pt x="1" y="916"/>
                    <a:pt x="270" y="1289"/>
                    <a:pt x="602" y="1289"/>
                  </a:cubicBezTo>
                  <a:cubicBezTo>
                    <a:pt x="681" y="1289"/>
                    <a:pt x="764" y="1268"/>
                    <a:pt x="845" y="1219"/>
                  </a:cubicBezTo>
                  <a:cubicBezTo>
                    <a:pt x="1311" y="940"/>
                    <a:pt x="1757" y="614"/>
                    <a:pt x="2157" y="242"/>
                  </a:cubicBezTo>
                  <a:lnTo>
                    <a:pt x="2157" y="242"/>
                  </a:lnTo>
                  <a:cubicBezTo>
                    <a:pt x="1832" y="261"/>
                    <a:pt x="1497" y="298"/>
                    <a:pt x="1171" y="354"/>
                  </a:cubicBezTo>
                  <a:cubicBezTo>
                    <a:pt x="1013" y="186"/>
                    <a:pt x="817" y="65"/>
                    <a:pt x="594"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3"/>
            <p:cNvSpPr/>
            <p:nvPr/>
          </p:nvSpPr>
          <p:spPr>
            <a:xfrm>
              <a:off x="7332813" y="2742350"/>
              <a:ext cx="85875" cy="34900"/>
            </a:xfrm>
            <a:custGeom>
              <a:avLst/>
              <a:gdLst/>
              <a:ahLst/>
              <a:cxnLst/>
              <a:rect l="l" t="t" r="r" b="b"/>
              <a:pathLst>
                <a:path w="3435" h="1396" extrusionOk="0">
                  <a:moveTo>
                    <a:pt x="2364" y="0"/>
                  </a:moveTo>
                  <a:cubicBezTo>
                    <a:pt x="1685" y="0"/>
                    <a:pt x="1006" y="84"/>
                    <a:pt x="345" y="251"/>
                  </a:cubicBezTo>
                  <a:cubicBezTo>
                    <a:pt x="140" y="298"/>
                    <a:pt x="1" y="484"/>
                    <a:pt x="1" y="698"/>
                  </a:cubicBezTo>
                  <a:cubicBezTo>
                    <a:pt x="1" y="912"/>
                    <a:pt x="140" y="1098"/>
                    <a:pt x="345" y="1154"/>
                  </a:cubicBezTo>
                  <a:cubicBezTo>
                    <a:pt x="1006" y="1312"/>
                    <a:pt x="1685" y="1396"/>
                    <a:pt x="2364" y="1396"/>
                  </a:cubicBezTo>
                  <a:lnTo>
                    <a:pt x="2736" y="1396"/>
                  </a:lnTo>
                  <a:cubicBezTo>
                    <a:pt x="3118" y="1396"/>
                    <a:pt x="3434" y="1089"/>
                    <a:pt x="3434" y="698"/>
                  </a:cubicBezTo>
                  <a:cubicBezTo>
                    <a:pt x="3434" y="316"/>
                    <a:pt x="3118" y="0"/>
                    <a:pt x="2736"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3"/>
            <p:cNvSpPr/>
            <p:nvPr/>
          </p:nvSpPr>
          <p:spPr>
            <a:xfrm>
              <a:off x="7248363" y="2715675"/>
              <a:ext cx="86575" cy="51275"/>
            </a:xfrm>
            <a:custGeom>
              <a:avLst/>
              <a:gdLst/>
              <a:ahLst/>
              <a:cxnLst/>
              <a:rect l="l" t="t" r="r" b="b"/>
              <a:pathLst>
                <a:path w="3463" h="2051" extrusionOk="0">
                  <a:moveTo>
                    <a:pt x="811" y="1"/>
                  </a:moveTo>
                  <a:cubicBezTo>
                    <a:pt x="534" y="1"/>
                    <a:pt x="268" y="163"/>
                    <a:pt x="159" y="434"/>
                  </a:cubicBezTo>
                  <a:cubicBezTo>
                    <a:pt x="1" y="806"/>
                    <a:pt x="196" y="1234"/>
                    <a:pt x="578" y="1365"/>
                  </a:cubicBezTo>
                  <a:lnTo>
                    <a:pt x="922" y="1504"/>
                  </a:lnTo>
                  <a:cubicBezTo>
                    <a:pt x="1546" y="1765"/>
                    <a:pt x="2206" y="1942"/>
                    <a:pt x="2876" y="2044"/>
                  </a:cubicBezTo>
                  <a:cubicBezTo>
                    <a:pt x="2902" y="2049"/>
                    <a:pt x="2928" y="2051"/>
                    <a:pt x="2954" y="2051"/>
                  </a:cubicBezTo>
                  <a:cubicBezTo>
                    <a:pt x="3138" y="2051"/>
                    <a:pt x="3305" y="1937"/>
                    <a:pt x="3379" y="1765"/>
                  </a:cubicBezTo>
                  <a:cubicBezTo>
                    <a:pt x="3462" y="1569"/>
                    <a:pt x="3397" y="1337"/>
                    <a:pt x="3220" y="1216"/>
                  </a:cubicBezTo>
                  <a:cubicBezTo>
                    <a:pt x="2671" y="806"/>
                    <a:pt x="2076" y="471"/>
                    <a:pt x="1452" y="211"/>
                  </a:cubicBezTo>
                  <a:lnTo>
                    <a:pt x="1118" y="71"/>
                  </a:lnTo>
                  <a:cubicBezTo>
                    <a:pt x="1019" y="23"/>
                    <a:pt x="914" y="1"/>
                    <a:pt x="811"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3"/>
            <p:cNvSpPr/>
            <p:nvPr/>
          </p:nvSpPr>
          <p:spPr>
            <a:xfrm>
              <a:off x="7263963" y="2693000"/>
              <a:ext cx="73300" cy="70150"/>
            </a:xfrm>
            <a:custGeom>
              <a:avLst/>
              <a:gdLst/>
              <a:ahLst/>
              <a:cxnLst/>
              <a:rect l="l" t="t" r="r" b="b"/>
              <a:pathLst>
                <a:path w="2932" h="2806" extrusionOk="0">
                  <a:moveTo>
                    <a:pt x="781" y="1"/>
                  </a:moveTo>
                  <a:cubicBezTo>
                    <a:pt x="604" y="1"/>
                    <a:pt x="426" y="69"/>
                    <a:pt x="289" y="206"/>
                  </a:cubicBezTo>
                  <a:cubicBezTo>
                    <a:pt x="0" y="495"/>
                    <a:pt x="19" y="960"/>
                    <a:pt x="326" y="1230"/>
                  </a:cubicBezTo>
                  <a:lnTo>
                    <a:pt x="587" y="1490"/>
                  </a:lnTo>
                  <a:cubicBezTo>
                    <a:pt x="1061" y="1965"/>
                    <a:pt x="1601" y="2383"/>
                    <a:pt x="2187" y="2737"/>
                  </a:cubicBezTo>
                  <a:cubicBezTo>
                    <a:pt x="2260" y="2783"/>
                    <a:pt x="2342" y="2805"/>
                    <a:pt x="2424" y="2805"/>
                  </a:cubicBezTo>
                  <a:cubicBezTo>
                    <a:pt x="2543" y="2805"/>
                    <a:pt x="2662" y="2760"/>
                    <a:pt x="2755" y="2672"/>
                  </a:cubicBezTo>
                  <a:cubicBezTo>
                    <a:pt x="2904" y="2523"/>
                    <a:pt x="2931" y="2290"/>
                    <a:pt x="2820" y="2104"/>
                  </a:cubicBezTo>
                  <a:cubicBezTo>
                    <a:pt x="2466" y="1518"/>
                    <a:pt x="2047" y="988"/>
                    <a:pt x="1573" y="504"/>
                  </a:cubicBezTo>
                  <a:lnTo>
                    <a:pt x="1312" y="243"/>
                  </a:lnTo>
                  <a:cubicBezTo>
                    <a:pt x="1171" y="83"/>
                    <a:pt x="976" y="1"/>
                    <a:pt x="78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3"/>
            <p:cNvSpPr/>
            <p:nvPr/>
          </p:nvSpPr>
          <p:spPr>
            <a:xfrm>
              <a:off x="7285838" y="2730950"/>
              <a:ext cx="53700" cy="32250"/>
            </a:xfrm>
            <a:custGeom>
              <a:avLst/>
              <a:gdLst/>
              <a:ahLst/>
              <a:cxnLst/>
              <a:rect l="l" t="t" r="r" b="b"/>
              <a:pathLst>
                <a:path w="2148" h="1290" extrusionOk="0">
                  <a:moveTo>
                    <a:pt x="1554" y="0"/>
                  </a:moveTo>
                  <a:cubicBezTo>
                    <a:pt x="1340" y="65"/>
                    <a:pt x="1135" y="186"/>
                    <a:pt x="986" y="354"/>
                  </a:cubicBezTo>
                  <a:cubicBezTo>
                    <a:pt x="661" y="298"/>
                    <a:pt x="326" y="261"/>
                    <a:pt x="0" y="242"/>
                  </a:cubicBezTo>
                  <a:lnTo>
                    <a:pt x="0" y="242"/>
                  </a:lnTo>
                  <a:cubicBezTo>
                    <a:pt x="400" y="614"/>
                    <a:pt x="837" y="940"/>
                    <a:pt x="1312" y="1219"/>
                  </a:cubicBezTo>
                  <a:cubicBezTo>
                    <a:pt x="1391" y="1268"/>
                    <a:pt x="1473" y="1289"/>
                    <a:pt x="1551" y="1289"/>
                  </a:cubicBezTo>
                  <a:cubicBezTo>
                    <a:pt x="1878" y="1289"/>
                    <a:pt x="2147" y="916"/>
                    <a:pt x="1945" y="586"/>
                  </a:cubicBezTo>
                  <a:cubicBezTo>
                    <a:pt x="1824" y="382"/>
                    <a:pt x="1694" y="186"/>
                    <a:pt x="1554"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3"/>
            <p:cNvSpPr/>
            <p:nvPr/>
          </p:nvSpPr>
          <p:spPr>
            <a:xfrm>
              <a:off x="7246988" y="2742350"/>
              <a:ext cx="85850" cy="34900"/>
            </a:xfrm>
            <a:custGeom>
              <a:avLst/>
              <a:gdLst/>
              <a:ahLst/>
              <a:cxnLst/>
              <a:rect l="l" t="t" r="r" b="b"/>
              <a:pathLst>
                <a:path w="3434" h="1396" extrusionOk="0">
                  <a:moveTo>
                    <a:pt x="698" y="0"/>
                  </a:moveTo>
                  <a:cubicBezTo>
                    <a:pt x="316" y="0"/>
                    <a:pt x="0" y="316"/>
                    <a:pt x="0" y="698"/>
                  </a:cubicBezTo>
                  <a:cubicBezTo>
                    <a:pt x="0" y="1089"/>
                    <a:pt x="316" y="1396"/>
                    <a:pt x="698" y="1396"/>
                  </a:cubicBezTo>
                  <a:lnTo>
                    <a:pt x="1070" y="1396"/>
                  </a:lnTo>
                  <a:cubicBezTo>
                    <a:pt x="1749" y="1396"/>
                    <a:pt x="2419" y="1312"/>
                    <a:pt x="3080" y="1154"/>
                  </a:cubicBezTo>
                  <a:cubicBezTo>
                    <a:pt x="3294" y="1098"/>
                    <a:pt x="3434" y="912"/>
                    <a:pt x="3434" y="698"/>
                  </a:cubicBezTo>
                  <a:cubicBezTo>
                    <a:pt x="3434" y="484"/>
                    <a:pt x="3294" y="298"/>
                    <a:pt x="3080" y="251"/>
                  </a:cubicBezTo>
                  <a:cubicBezTo>
                    <a:pt x="2419" y="84"/>
                    <a:pt x="1749" y="0"/>
                    <a:pt x="1070"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3"/>
            <p:cNvSpPr/>
            <p:nvPr/>
          </p:nvSpPr>
          <p:spPr>
            <a:xfrm>
              <a:off x="7302113" y="2745125"/>
              <a:ext cx="33750" cy="29350"/>
            </a:xfrm>
            <a:custGeom>
              <a:avLst/>
              <a:gdLst/>
              <a:ahLst/>
              <a:cxnLst/>
              <a:rect l="l" t="t" r="r" b="b"/>
              <a:pathLst>
                <a:path w="1350" h="1174" extrusionOk="0">
                  <a:moveTo>
                    <a:pt x="214" y="1"/>
                  </a:moveTo>
                  <a:cubicBezTo>
                    <a:pt x="10" y="364"/>
                    <a:pt x="0" y="810"/>
                    <a:pt x="214" y="1173"/>
                  </a:cubicBezTo>
                  <a:cubicBezTo>
                    <a:pt x="428" y="1136"/>
                    <a:pt x="652" y="1089"/>
                    <a:pt x="875" y="1043"/>
                  </a:cubicBezTo>
                  <a:cubicBezTo>
                    <a:pt x="1350" y="922"/>
                    <a:pt x="1350" y="252"/>
                    <a:pt x="875" y="131"/>
                  </a:cubicBezTo>
                  <a:lnTo>
                    <a:pt x="875" y="140"/>
                  </a:lnTo>
                  <a:cubicBezTo>
                    <a:pt x="652" y="84"/>
                    <a:pt x="438" y="38"/>
                    <a:pt x="214"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3"/>
            <p:cNvSpPr/>
            <p:nvPr/>
          </p:nvSpPr>
          <p:spPr>
            <a:xfrm>
              <a:off x="7329788" y="2745125"/>
              <a:ext cx="33525" cy="29350"/>
            </a:xfrm>
            <a:custGeom>
              <a:avLst/>
              <a:gdLst/>
              <a:ahLst/>
              <a:cxnLst/>
              <a:rect l="l" t="t" r="r" b="b"/>
              <a:pathLst>
                <a:path w="1341" h="1174" extrusionOk="0">
                  <a:moveTo>
                    <a:pt x="1127" y="1"/>
                  </a:moveTo>
                  <a:cubicBezTo>
                    <a:pt x="913" y="38"/>
                    <a:pt x="689" y="84"/>
                    <a:pt x="475" y="140"/>
                  </a:cubicBezTo>
                  <a:lnTo>
                    <a:pt x="475" y="131"/>
                  </a:lnTo>
                  <a:cubicBezTo>
                    <a:pt x="1" y="252"/>
                    <a:pt x="1" y="922"/>
                    <a:pt x="475" y="1043"/>
                  </a:cubicBezTo>
                  <a:cubicBezTo>
                    <a:pt x="689" y="1089"/>
                    <a:pt x="913" y="1136"/>
                    <a:pt x="1136" y="1173"/>
                  </a:cubicBezTo>
                  <a:cubicBezTo>
                    <a:pt x="1341" y="810"/>
                    <a:pt x="1341" y="364"/>
                    <a:pt x="1127"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3"/>
            <p:cNvSpPr/>
            <p:nvPr/>
          </p:nvSpPr>
          <p:spPr>
            <a:xfrm>
              <a:off x="7305838" y="2740000"/>
              <a:ext cx="47000" cy="40125"/>
            </a:xfrm>
            <a:custGeom>
              <a:avLst/>
              <a:gdLst/>
              <a:ahLst/>
              <a:cxnLst/>
              <a:rect l="l" t="t" r="r" b="b"/>
              <a:pathLst>
                <a:path w="1880" h="1605" extrusionOk="0">
                  <a:moveTo>
                    <a:pt x="1080" y="1"/>
                  </a:moveTo>
                  <a:cubicBezTo>
                    <a:pt x="363" y="1"/>
                    <a:pt x="0" y="866"/>
                    <a:pt x="512" y="1369"/>
                  </a:cubicBezTo>
                  <a:cubicBezTo>
                    <a:pt x="675" y="1531"/>
                    <a:pt x="875" y="1604"/>
                    <a:pt x="1072" y="1604"/>
                  </a:cubicBezTo>
                  <a:cubicBezTo>
                    <a:pt x="1484" y="1604"/>
                    <a:pt x="1880" y="1286"/>
                    <a:pt x="1880" y="801"/>
                  </a:cubicBezTo>
                  <a:cubicBezTo>
                    <a:pt x="1880" y="355"/>
                    <a:pt x="1526" y="1"/>
                    <a:pt x="1080"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3"/>
            <p:cNvSpPr/>
            <p:nvPr/>
          </p:nvSpPr>
          <p:spPr>
            <a:xfrm>
              <a:off x="7312113" y="2801200"/>
              <a:ext cx="41425" cy="123775"/>
            </a:xfrm>
            <a:custGeom>
              <a:avLst/>
              <a:gdLst/>
              <a:ahLst/>
              <a:cxnLst/>
              <a:rect l="l" t="t" r="r" b="b"/>
              <a:pathLst>
                <a:path w="1657" h="4951" extrusionOk="0">
                  <a:moveTo>
                    <a:pt x="829" y="0"/>
                  </a:moveTo>
                  <a:cubicBezTo>
                    <a:pt x="373" y="0"/>
                    <a:pt x="10" y="372"/>
                    <a:pt x="10" y="828"/>
                  </a:cubicBezTo>
                  <a:cubicBezTo>
                    <a:pt x="10" y="968"/>
                    <a:pt x="117" y="1038"/>
                    <a:pt x="224" y="1038"/>
                  </a:cubicBezTo>
                  <a:cubicBezTo>
                    <a:pt x="331" y="1038"/>
                    <a:pt x="438" y="968"/>
                    <a:pt x="438" y="828"/>
                  </a:cubicBezTo>
                  <a:cubicBezTo>
                    <a:pt x="438" y="563"/>
                    <a:pt x="636" y="431"/>
                    <a:pt x="833" y="431"/>
                  </a:cubicBezTo>
                  <a:cubicBezTo>
                    <a:pt x="1031" y="431"/>
                    <a:pt x="1229" y="563"/>
                    <a:pt x="1229" y="828"/>
                  </a:cubicBezTo>
                  <a:cubicBezTo>
                    <a:pt x="1229" y="1452"/>
                    <a:pt x="940" y="1889"/>
                    <a:pt x="643" y="2354"/>
                  </a:cubicBezTo>
                  <a:cubicBezTo>
                    <a:pt x="326" y="2857"/>
                    <a:pt x="1" y="3369"/>
                    <a:pt x="1" y="4122"/>
                  </a:cubicBezTo>
                  <a:cubicBezTo>
                    <a:pt x="1" y="4578"/>
                    <a:pt x="373" y="4950"/>
                    <a:pt x="829" y="4950"/>
                  </a:cubicBezTo>
                  <a:cubicBezTo>
                    <a:pt x="1285" y="4950"/>
                    <a:pt x="1648" y="4578"/>
                    <a:pt x="1657" y="4122"/>
                  </a:cubicBezTo>
                  <a:cubicBezTo>
                    <a:pt x="1657" y="3978"/>
                    <a:pt x="1547" y="3906"/>
                    <a:pt x="1438" y="3906"/>
                  </a:cubicBezTo>
                  <a:cubicBezTo>
                    <a:pt x="1329" y="3906"/>
                    <a:pt x="1219" y="3978"/>
                    <a:pt x="1219" y="4122"/>
                  </a:cubicBezTo>
                  <a:cubicBezTo>
                    <a:pt x="1219" y="4388"/>
                    <a:pt x="1022" y="4520"/>
                    <a:pt x="824" y="4520"/>
                  </a:cubicBezTo>
                  <a:cubicBezTo>
                    <a:pt x="626" y="4520"/>
                    <a:pt x="429" y="4388"/>
                    <a:pt x="429" y="4122"/>
                  </a:cubicBezTo>
                  <a:cubicBezTo>
                    <a:pt x="429" y="3490"/>
                    <a:pt x="717" y="3052"/>
                    <a:pt x="1015" y="2587"/>
                  </a:cubicBezTo>
                  <a:cubicBezTo>
                    <a:pt x="1331" y="2094"/>
                    <a:pt x="1657" y="1582"/>
                    <a:pt x="1657" y="828"/>
                  </a:cubicBezTo>
                  <a:cubicBezTo>
                    <a:pt x="1657" y="372"/>
                    <a:pt x="1285" y="0"/>
                    <a:pt x="829"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3"/>
            <p:cNvSpPr/>
            <p:nvPr/>
          </p:nvSpPr>
          <p:spPr>
            <a:xfrm>
              <a:off x="7315838" y="2942850"/>
              <a:ext cx="29575" cy="25250"/>
            </a:xfrm>
            <a:custGeom>
              <a:avLst/>
              <a:gdLst/>
              <a:ahLst/>
              <a:cxnLst/>
              <a:rect l="l" t="t" r="r" b="b"/>
              <a:pathLst>
                <a:path w="1183" h="1010" extrusionOk="0">
                  <a:moveTo>
                    <a:pt x="680" y="1"/>
                  </a:moveTo>
                  <a:cubicBezTo>
                    <a:pt x="224" y="1"/>
                    <a:pt x="0" y="541"/>
                    <a:pt x="317" y="857"/>
                  </a:cubicBezTo>
                  <a:cubicBezTo>
                    <a:pt x="422" y="963"/>
                    <a:pt x="550" y="1009"/>
                    <a:pt x="675" y="1009"/>
                  </a:cubicBezTo>
                  <a:cubicBezTo>
                    <a:pt x="936" y="1009"/>
                    <a:pt x="1182" y="805"/>
                    <a:pt x="1182" y="503"/>
                  </a:cubicBezTo>
                  <a:cubicBezTo>
                    <a:pt x="1182" y="224"/>
                    <a:pt x="959" y="1"/>
                    <a:pt x="680"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43"/>
          <p:cNvGrpSpPr/>
          <p:nvPr/>
        </p:nvGrpSpPr>
        <p:grpSpPr>
          <a:xfrm>
            <a:off x="5273849" y="1769372"/>
            <a:ext cx="518397" cy="538562"/>
            <a:chOff x="2237113" y="2622700"/>
            <a:chExt cx="354775" cy="368575"/>
          </a:xfrm>
        </p:grpSpPr>
        <p:sp>
          <p:nvSpPr>
            <p:cNvPr id="1673" name="Google Shape;1673;p43"/>
            <p:cNvSpPr/>
            <p:nvPr/>
          </p:nvSpPr>
          <p:spPr>
            <a:xfrm>
              <a:off x="2237113" y="2750250"/>
              <a:ext cx="188225" cy="197300"/>
            </a:xfrm>
            <a:custGeom>
              <a:avLst/>
              <a:gdLst/>
              <a:ahLst/>
              <a:cxnLst/>
              <a:rect l="l" t="t" r="r" b="b"/>
              <a:pathLst>
                <a:path w="7529" h="7892" extrusionOk="0">
                  <a:moveTo>
                    <a:pt x="7119" y="0"/>
                  </a:moveTo>
                  <a:lnTo>
                    <a:pt x="5472" y="587"/>
                  </a:lnTo>
                  <a:cubicBezTo>
                    <a:pt x="5150" y="699"/>
                    <a:pt x="4813" y="755"/>
                    <a:pt x="4476" y="755"/>
                  </a:cubicBezTo>
                  <a:cubicBezTo>
                    <a:pt x="4201" y="755"/>
                    <a:pt x="3926" y="718"/>
                    <a:pt x="3658" y="642"/>
                  </a:cubicBezTo>
                  <a:cubicBezTo>
                    <a:pt x="3409" y="573"/>
                    <a:pt x="3159" y="540"/>
                    <a:pt x="2915" y="540"/>
                  </a:cubicBezTo>
                  <a:cubicBezTo>
                    <a:pt x="1587" y="540"/>
                    <a:pt x="403" y="1513"/>
                    <a:pt x="215" y="2904"/>
                  </a:cubicBezTo>
                  <a:cubicBezTo>
                    <a:pt x="1" y="4411"/>
                    <a:pt x="736" y="5890"/>
                    <a:pt x="2066" y="6635"/>
                  </a:cubicBezTo>
                  <a:lnTo>
                    <a:pt x="3704" y="7565"/>
                  </a:lnTo>
                  <a:cubicBezTo>
                    <a:pt x="4076" y="7779"/>
                    <a:pt x="4504" y="7891"/>
                    <a:pt x="4932" y="7891"/>
                  </a:cubicBezTo>
                  <a:lnTo>
                    <a:pt x="7333" y="7891"/>
                  </a:lnTo>
                  <a:lnTo>
                    <a:pt x="7333" y="6663"/>
                  </a:lnTo>
                  <a:lnTo>
                    <a:pt x="4932" y="6663"/>
                  </a:lnTo>
                  <a:cubicBezTo>
                    <a:pt x="4709" y="6663"/>
                    <a:pt x="4495" y="6607"/>
                    <a:pt x="4309" y="6495"/>
                  </a:cubicBezTo>
                  <a:lnTo>
                    <a:pt x="2671" y="5565"/>
                  </a:lnTo>
                  <a:cubicBezTo>
                    <a:pt x="1778" y="5072"/>
                    <a:pt x="1285" y="4076"/>
                    <a:pt x="1424" y="3071"/>
                  </a:cubicBezTo>
                  <a:cubicBezTo>
                    <a:pt x="1526" y="2311"/>
                    <a:pt x="2176" y="1775"/>
                    <a:pt x="2901" y="1775"/>
                  </a:cubicBezTo>
                  <a:cubicBezTo>
                    <a:pt x="3037" y="1775"/>
                    <a:pt x="3175" y="1794"/>
                    <a:pt x="3313" y="1833"/>
                  </a:cubicBezTo>
                  <a:cubicBezTo>
                    <a:pt x="3693" y="1942"/>
                    <a:pt x="4082" y="1996"/>
                    <a:pt x="4469" y="1996"/>
                  </a:cubicBezTo>
                  <a:cubicBezTo>
                    <a:pt x="4946" y="1996"/>
                    <a:pt x="5420" y="1914"/>
                    <a:pt x="5872" y="1750"/>
                  </a:cubicBezTo>
                  <a:lnTo>
                    <a:pt x="7528" y="1164"/>
                  </a:lnTo>
                  <a:lnTo>
                    <a:pt x="7119" y="0"/>
                  </a:ln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3"/>
            <p:cNvSpPr/>
            <p:nvPr/>
          </p:nvSpPr>
          <p:spPr>
            <a:xfrm>
              <a:off x="2307363" y="2713950"/>
              <a:ext cx="284525" cy="277325"/>
            </a:xfrm>
            <a:custGeom>
              <a:avLst/>
              <a:gdLst/>
              <a:ahLst/>
              <a:cxnLst/>
              <a:rect l="l" t="t" r="r" b="b"/>
              <a:pathLst>
                <a:path w="11381" h="11093" extrusionOk="0">
                  <a:moveTo>
                    <a:pt x="1769" y="1"/>
                  </a:moveTo>
                  <a:cubicBezTo>
                    <a:pt x="1350" y="1"/>
                    <a:pt x="1062" y="420"/>
                    <a:pt x="1210" y="820"/>
                  </a:cubicBezTo>
                  <a:lnTo>
                    <a:pt x="1880" y="2578"/>
                  </a:lnTo>
                  <a:cubicBezTo>
                    <a:pt x="2057" y="3071"/>
                    <a:pt x="1918" y="3620"/>
                    <a:pt x="1527" y="3965"/>
                  </a:cubicBezTo>
                  <a:cubicBezTo>
                    <a:pt x="382" y="4960"/>
                    <a:pt x="1" y="6579"/>
                    <a:pt x="578" y="7985"/>
                  </a:cubicBezTo>
                  <a:lnTo>
                    <a:pt x="1276" y="9697"/>
                  </a:lnTo>
                  <a:cubicBezTo>
                    <a:pt x="1611" y="10534"/>
                    <a:pt x="2429" y="11092"/>
                    <a:pt x="3341" y="11092"/>
                  </a:cubicBezTo>
                  <a:lnTo>
                    <a:pt x="8040" y="11092"/>
                  </a:lnTo>
                  <a:cubicBezTo>
                    <a:pt x="8952" y="11092"/>
                    <a:pt x="9771" y="10534"/>
                    <a:pt x="10115" y="9697"/>
                  </a:cubicBezTo>
                  <a:lnTo>
                    <a:pt x="10813" y="7985"/>
                  </a:lnTo>
                  <a:cubicBezTo>
                    <a:pt x="11381" y="6579"/>
                    <a:pt x="10999" y="4960"/>
                    <a:pt x="9855" y="3965"/>
                  </a:cubicBezTo>
                  <a:cubicBezTo>
                    <a:pt x="9464" y="3620"/>
                    <a:pt x="9324" y="3071"/>
                    <a:pt x="9501" y="2578"/>
                  </a:cubicBezTo>
                  <a:lnTo>
                    <a:pt x="10171" y="820"/>
                  </a:lnTo>
                  <a:cubicBezTo>
                    <a:pt x="10320" y="429"/>
                    <a:pt x="10032" y="10"/>
                    <a:pt x="9622"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3"/>
            <p:cNvSpPr/>
            <p:nvPr/>
          </p:nvSpPr>
          <p:spPr>
            <a:xfrm>
              <a:off x="2307363" y="2713950"/>
              <a:ext cx="208925" cy="277325"/>
            </a:xfrm>
            <a:custGeom>
              <a:avLst/>
              <a:gdLst/>
              <a:ahLst/>
              <a:cxnLst/>
              <a:rect l="l" t="t" r="r" b="b"/>
              <a:pathLst>
                <a:path w="8357" h="11093" extrusionOk="0">
                  <a:moveTo>
                    <a:pt x="1769" y="1"/>
                  </a:moveTo>
                  <a:cubicBezTo>
                    <a:pt x="1350" y="1"/>
                    <a:pt x="1062" y="420"/>
                    <a:pt x="1210" y="820"/>
                  </a:cubicBezTo>
                  <a:lnTo>
                    <a:pt x="1880" y="2578"/>
                  </a:lnTo>
                  <a:cubicBezTo>
                    <a:pt x="2057" y="3071"/>
                    <a:pt x="1918" y="3620"/>
                    <a:pt x="1527" y="3965"/>
                  </a:cubicBezTo>
                  <a:cubicBezTo>
                    <a:pt x="382" y="4960"/>
                    <a:pt x="1" y="6579"/>
                    <a:pt x="578" y="7985"/>
                  </a:cubicBezTo>
                  <a:lnTo>
                    <a:pt x="1276" y="9697"/>
                  </a:lnTo>
                  <a:cubicBezTo>
                    <a:pt x="1611" y="10534"/>
                    <a:pt x="2429" y="11092"/>
                    <a:pt x="3341" y="11092"/>
                  </a:cubicBezTo>
                  <a:lnTo>
                    <a:pt x="8040" y="11092"/>
                  </a:lnTo>
                  <a:cubicBezTo>
                    <a:pt x="8143" y="11092"/>
                    <a:pt x="8254" y="11074"/>
                    <a:pt x="8357" y="11064"/>
                  </a:cubicBezTo>
                  <a:cubicBezTo>
                    <a:pt x="3909" y="8673"/>
                    <a:pt x="3406" y="2690"/>
                    <a:pt x="3918"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3"/>
            <p:cNvSpPr/>
            <p:nvPr/>
          </p:nvSpPr>
          <p:spPr>
            <a:xfrm>
              <a:off x="2315513" y="2873775"/>
              <a:ext cx="268250" cy="117500"/>
            </a:xfrm>
            <a:custGeom>
              <a:avLst/>
              <a:gdLst/>
              <a:ahLst/>
              <a:cxnLst/>
              <a:rect l="l" t="t" r="r" b="b"/>
              <a:pathLst>
                <a:path w="10730" h="4700" extrusionOk="0">
                  <a:moveTo>
                    <a:pt x="5370" y="0"/>
                  </a:moveTo>
                  <a:cubicBezTo>
                    <a:pt x="2983" y="0"/>
                    <a:pt x="2434" y="911"/>
                    <a:pt x="1316" y="911"/>
                  </a:cubicBezTo>
                  <a:cubicBezTo>
                    <a:pt x="960" y="911"/>
                    <a:pt x="548" y="820"/>
                    <a:pt x="0" y="577"/>
                  </a:cubicBezTo>
                  <a:lnTo>
                    <a:pt x="0" y="577"/>
                  </a:lnTo>
                  <a:cubicBezTo>
                    <a:pt x="38" y="922"/>
                    <a:pt x="121" y="1266"/>
                    <a:pt x="252" y="1592"/>
                  </a:cubicBezTo>
                  <a:lnTo>
                    <a:pt x="950" y="3304"/>
                  </a:lnTo>
                  <a:cubicBezTo>
                    <a:pt x="1294" y="4141"/>
                    <a:pt x="2113" y="4699"/>
                    <a:pt x="3015" y="4699"/>
                  </a:cubicBezTo>
                  <a:lnTo>
                    <a:pt x="7714" y="4699"/>
                  </a:lnTo>
                  <a:cubicBezTo>
                    <a:pt x="8626" y="4699"/>
                    <a:pt x="9445" y="4141"/>
                    <a:pt x="9789" y="3304"/>
                  </a:cubicBezTo>
                  <a:lnTo>
                    <a:pt x="10487" y="1592"/>
                  </a:lnTo>
                  <a:cubicBezTo>
                    <a:pt x="10618" y="1266"/>
                    <a:pt x="10701" y="922"/>
                    <a:pt x="10729" y="577"/>
                  </a:cubicBezTo>
                  <a:lnTo>
                    <a:pt x="10729" y="577"/>
                  </a:lnTo>
                  <a:cubicBezTo>
                    <a:pt x="10184" y="820"/>
                    <a:pt x="9773" y="911"/>
                    <a:pt x="9418" y="911"/>
                  </a:cubicBezTo>
                  <a:cubicBezTo>
                    <a:pt x="8302" y="911"/>
                    <a:pt x="7749" y="0"/>
                    <a:pt x="537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3"/>
            <p:cNvSpPr/>
            <p:nvPr/>
          </p:nvSpPr>
          <p:spPr>
            <a:xfrm>
              <a:off x="2315513" y="2875625"/>
              <a:ext cx="200775" cy="115650"/>
            </a:xfrm>
            <a:custGeom>
              <a:avLst/>
              <a:gdLst/>
              <a:ahLst/>
              <a:cxnLst/>
              <a:rect l="l" t="t" r="r" b="b"/>
              <a:pathLst>
                <a:path w="8031" h="4626" extrusionOk="0">
                  <a:moveTo>
                    <a:pt x="4225" y="1"/>
                  </a:moveTo>
                  <a:cubicBezTo>
                    <a:pt x="2764" y="229"/>
                    <a:pt x="2230" y="838"/>
                    <a:pt x="1316" y="838"/>
                  </a:cubicBezTo>
                  <a:cubicBezTo>
                    <a:pt x="960" y="838"/>
                    <a:pt x="547" y="746"/>
                    <a:pt x="0" y="503"/>
                  </a:cubicBezTo>
                  <a:lnTo>
                    <a:pt x="0" y="503"/>
                  </a:lnTo>
                  <a:cubicBezTo>
                    <a:pt x="38" y="848"/>
                    <a:pt x="121" y="1192"/>
                    <a:pt x="252" y="1518"/>
                  </a:cubicBezTo>
                  <a:lnTo>
                    <a:pt x="950" y="3230"/>
                  </a:lnTo>
                  <a:cubicBezTo>
                    <a:pt x="1294" y="4067"/>
                    <a:pt x="2113" y="4625"/>
                    <a:pt x="3015" y="4625"/>
                  </a:cubicBezTo>
                  <a:lnTo>
                    <a:pt x="7714" y="4625"/>
                  </a:lnTo>
                  <a:cubicBezTo>
                    <a:pt x="7826" y="4616"/>
                    <a:pt x="7928" y="4607"/>
                    <a:pt x="8031" y="4597"/>
                  </a:cubicBezTo>
                  <a:cubicBezTo>
                    <a:pt x="6095" y="3555"/>
                    <a:pt x="4914" y="1834"/>
                    <a:pt x="4225"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3"/>
            <p:cNvSpPr/>
            <p:nvPr/>
          </p:nvSpPr>
          <p:spPr>
            <a:xfrm>
              <a:off x="2315513" y="2873550"/>
              <a:ext cx="268250" cy="52700"/>
            </a:xfrm>
            <a:custGeom>
              <a:avLst/>
              <a:gdLst/>
              <a:ahLst/>
              <a:cxnLst/>
              <a:rect l="l" t="t" r="r" b="b"/>
              <a:pathLst>
                <a:path w="10730" h="2108" extrusionOk="0">
                  <a:moveTo>
                    <a:pt x="5360" y="0"/>
                  </a:moveTo>
                  <a:cubicBezTo>
                    <a:pt x="2977" y="0"/>
                    <a:pt x="2432" y="919"/>
                    <a:pt x="1311" y="919"/>
                  </a:cubicBezTo>
                  <a:cubicBezTo>
                    <a:pt x="957" y="919"/>
                    <a:pt x="545" y="827"/>
                    <a:pt x="0" y="586"/>
                  </a:cubicBezTo>
                  <a:lnTo>
                    <a:pt x="0" y="586"/>
                  </a:lnTo>
                  <a:cubicBezTo>
                    <a:pt x="28" y="931"/>
                    <a:pt x="112" y="1275"/>
                    <a:pt x="242" y="1601"/>
                  </a:cubicBezTo>
                  <a:lnTo>
                    <a:pt x="382" y="1926"/>
                  </a:lnTo>
                  <a:cubicBezTo>
                    <a:pt x="746" y="2055"/>
                    <a:pt x="1044" y="2107"/>
                    <a:pt x="1311" y="2107"/>
                  </a:cubicBezTo>
                  <a:cubicBezTo>
                    <a:pt x="2429" y="2107"/>
                    <a:pt x="2978" y="1191"/>
                    <a:pt x="5360" y="1191"/>
                  </a:cubicBezTo>
                  <a:cubicBezTo>
                    <a:pt x="7742" y="1191"/>
                    <a:pt x="8292" y="2107"/>
                    <a:pt x="9414" y="2107"/>
                  </a:cubicBezTo>
                  <a:cubicBezTo>
                    <a:pt x="9682" y="2107"/>
                    <a:pt x="9982" y="2055"/>
                    <a:pt x="10348" y="1926"/>
                  </a:cubicBezTo>
                  <a:lnTo>
                    <a:pt x="10478" y="1601"/>
                  </a:lnTo>
                  <a:cubicBezTo>
                    <a:pt x="10618" y="1275"/>
                    <a:pt x="10701" y="931"/>
                    <a:pt x="10729" y="586"/>
                  </a:cubicBezTo>
                  <a:lnTo>
                    <a:pt x="10729" y="586"/>
                  </a:lnTo>
                  <a:cubicBezTo>
                    <a:pt x="10183" y="830"/>
                    <a:pt x="9770" y="923"/>
                    <a:pt x="9415" y="923"/>
                  </a:cubicBezTo>
                  <a:cubicBezTo>
                    <a:pt x="8293" y="923"/>
                    <a:pt x="7741" y="0"/>
                    <a:pt x="5360"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3"/>
            <p:cNvSpPr/>
            <p:nvPr/>
          </p:nvSpPr>
          <p:spPr>
            <a:xfrm>
              <a:off x="2315513" y="2875625"/>
              <a:ext cx="118200" cy="50675"/>
            </a:xfrm>
            <a:custGeom>
              <a:avLst/>
              <a:gdLst/>
              <a:ahLst/>
              <a:cxnLst/>
              <a:rect l="l" t="t" r="r" b="b"/>
              <a:pathLst>
                <a:path w="4728" h="2027" extrusionOk="0">
                  <a:moveTo>
                    <a:pt x="4225" y="1"/>
                  </a:moveTo>
                  <a:cubicBezTo>
                    <a:pt x="2764" y="229"/>
                    <a:pt x="2230" y="838"/>
                    <a:pt x="1316" y="838"/>
                  </a:cubicBezTo>
                  <a:cubicBezTo>
                    <a:pt x="960" y="838"/>
                    <a:pt x="547" y="746"/>
                    <a:pt x="0" y="503"/>
                  </a:cubicBezTo>
                  <a:lnTo>
                    <a:pt x="0" y="503"/>
                  </a:lnTo>
                  <a:cubicBezTo>
                    <a:pt x="38" y="848"/>
                    <a:pt x="121" y="1192"/>
                    <a:pt x="252" y="1518"/>
                  </a:cubicBezTo>
                  <a:lnTo>
                    <a:pt x="382" y="1843"/>
                  </a:lnTo>
                  <a:cubicBezTo>
                    <a:pt x="748" y="1974"/>
                    <a:pt x="1049" y="2026"/>
                    <a:pt x="1317" y="2026"/>
                  </a:cubicBezTo>
                  <a:cubicBezTo>
                    <a:pt x="2328" y="2026"/>
                    <a:pt x="2873" y="1276"/>
                    <a:pt x="4727" y="1136"/>
                  </a:cubicBezTo>
                  <a:cubicBezTo>
                    <a:pt x="4541" y="764"/>
                    <a:pt x="4374" y="392"/>
                    <a:pt x="4225"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3"/>
            <p:cNvSpPr/>
            <p:nvPr/>
          </p:nvSpPr>
          <p:spPr>
            <a:xfrm>
              <a:off x="2435788" y="2622700"/>
              <a:ext cx="27700" cy="69175"/>
            </a:xfrm>
            <a:custGeom>
              <a:avLst/>
              <a:gdLst/>
              <a:ahLst/>
              <a:cxnLst/>
              <a:rect l="l" t="t" r="r" b="b"/>
              <a:pathLst>
                <a:path w="1108" h="2767" extrusionOk="0">
                  <a:moveTo>
                    <a:pt x="556" y="1"/>
                  </a:moveTo>
                  <a:cubicBezTo>
                    <a:pt x="506" y="1"/>
                    <a:pt x="455" y="21"/>
                    <a:pt x="410" y="68"/>
                  </a:cubicBezTo>
                  <a:cubicBezTo>
                    <a:pt x="0" y="478"/>
                    <a:pt x="0" y="1129"/>
                    <a:pt x="410" y="1539"/>
                  </a:cubicBezTo>
                  <a:cubicBezTo>
                    <a:pt x="642" y="1780"/>
                    <a:pt x="642" y="2162"/>
                    <a:pt x="410" y="2395"/>
                  </a:cubicBezTo>
                  <a:cubicBezTo>
                    <a:pt x="270" y="2534"/>
                    <a:pt x="363" y="2767"/>
                    <a:pt x="559" y="2767"/>
                  </a:cubicBezTo>
                  <a:cubicBezTo>
                    <a:pt x="614" y="2767"/>
                    <a:pt x="670" y="2748"/>
                    <a:pt x="707" y="2702"/>
                  </a:cubicBezTo>
                  <a:cubicBezTo>
                    <a:pt x="1108" y="2292"/>
                    <a:pt x="1108" y="1641"/>
                    <a:pt x="707" y="1231"/>
                  </a:cubicBezTo>
                  <a:cubicBezTo>
                    <a:pt x="475" y="999"/>
                    <a:pt x="475" y="608"/>
                    <a:pt x="707" y="375"/>
                  </a:cubicBezTo>
                  <a:cubicBezTo>
                    <a:pt x="865" y="218"/>
                    <a:pt x="720" y="1"/>
                    <a:pt x="556"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3"/>
            <p:cNvSpPr/>
            <p:nvPr/>
          </p:nvSpPr>
          <p:spPr>
            <a:xfrm>
              <a:off x="2376463" y="2622700"/>
              <a:ext cx="27950" cy="69175"/>
            </a:xfrm>
            <a:custGeom>
              <a:avLst/>
              <a:gdLst/>
              <a:ahLst/>
              <a:cxnLst/>
              <a:rect l="l" t="t" r="r" b="b"/>
              <a:pathLst>
                <a:path w="1118" h="2767" extrusionOk="0">
                  <a:moveTo>
                    <a:pt x="560" y="1"/>
                  </a:moveTo>
                  <a:cubicBezTo>
                    <a:pt x="510" y="1"/>
                    <a:pt x="457" y="21"/>
                    <a:pt x="410" y="68"/>
                  </a:cubicBezTo>
                  <a:cubicBezTo>
                    <a:pt x="0" y="478"/>
                    <a:pt x="0" y="1129"/>
                    <a:pt x="410" y="1539"/>
                  </a:cubicBezTo>
                  <a:cubicBezTo>
                    <a:pt x="642" y="1780"/>
                    <a:pt x="642" y="2162"/>
                    <a:pt x="410" y="2395"/>
                  </a:cubicBezTo>
                  <a:cubicBezTo>
                    <a:pt x="270" y="2534"/>
                    <a:pt x="373" y="2767"/>
                    <a:pt x="559" y="2767"/>
                  </a:cubicBezTo>
                  <a:cubicBezTo>
                    <a:pt x="615" y="2767"/>
                    <a:pt x="670" y="2748"/>
                    <a:pt x="717" y="2702"/>
                  </a:cubicBezTo>
                  <a:cubicBezTo>
                    <a:pt x="1117" y="2292"/>
                    <a:pt x="1117" y="1641"/>
                    <a:pt x="717" y="1231"/>
                  </a:cubicBezTo>
                  <a:cubicBezTo>
                    <a:pt x="475" y="999"/>
                    <a:pt x="475" y="608"/>
                    <a:pt x="717" y="375"/>
                  </a:cubicBezTo>
                  <a:cubicBezTo>
                    <a:pt x="867" y="218"/>
                    <a:pt x="726" y="1"/>
                    <a:pt x="560"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3"/>
            <p:cNvSpPr/>
            <p:nvPr/>
          </p:nvSpPr>
          <p:spPr>
            <a:xfrm>
              <a:off x="2495113" y="2623075"/>
              <a:ext cx="27700" cy="68800"/>
            </a:xfrm>
            <a:custGeom>
              <a:avLst/>
              <a:gdLst/>
              <a:ahLst/>
              <a:cxnLst/>
              <a:rect l="l" t="t" r="r" b="b"/>
              <a:pathLst>
                <a:path w="1108" h="2752" extrusionOk="0">
                  <a:moveTo>
                    <a:pt x="539" y="1"/>
                  </a:moveTo>
                  <a:cubicBezTo>
                    <a:pt x="493" y="1"/>
                    <a:pt x="445" y="17"/>
                    <a:pt x="400" y="53"/>
                  </a:cubicBezTo>
                  <a:cubicBezTo>
                    <a:pt x="0" y="463"/>
                    <a:pt x="0" y="1114"/>
                    <a:pt x="400" y="1524"/>
                  </a:cubicBezTo>
                  <a:cubicBezTo>
                    <a:pt x="633" y="1765"/>
                    <a:pt x="633" y="2147"/>
                    <a:pt x="400" y="2380"/>
                  </a:cubicBezTo>
                  <a:cubicBezTo>
                    <a:pt x="261" y="2519"/>
                    <a:pt x="363" y="2752"/>
                    <a:pt x="549" y="2752"/>
                  </a:cubicBezTo>
                  <a:cubicBezTo>
                    <a:pt x="614" y="2752"/>
                    <a:pt x="661" y="2733"/>
                    <a:pt x="707" y="2687"/>
                  </a:cubicBezTo>
                  <a:cubicBezTo>
                    <a:pt x="1107" y="2277"/>
                    <a:pt x="1107" y="1626"/>
                    <a:pt x="707" y="1216"/>
                  </a:cubicBezTo>
                  <a:cubicBezTo>
                    <a:pt x="465" y="984"/>
                    <a:pt x="465" y="593"/>
                    <a:pt x="707" y="360"/>
                  </a:cubicBezTo>
                  <a:cubicBezTo>
                    <a:pt x="838" y="201"/>
                    <a:pt x="702" y="1"/>
                    <a:pt x="539"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3"/>
            <p:cNvSpPr/>
            <p:nvPr/>
          </p:nvSpPr>
          <p:spPr>
            <a:xfrm>
              <a:off x="2367863" y="2800725"/>
              <a:ext cx="44225" cy="34925"/>
            </a:xfrm>
            <a:custGeom>
              <a:avLst/>
              <a:gdLst/>
              <a:ahLst/>
              <a:cxnLst/>
              <a:rect l="l" t="t" r="r" b="b"/>
              <a:pathLst>
                <a:path w="1769" h="1397" extrusionOk="0">
                  <a:moveTo>
                    <a:pt x="884" y="1"/>
                  </a:moveTo>
                  <a:cubicBezTo>
                    <a:pt x="400" y="1"/>
                    <a:pt x="0" y="317"/>
                    <a:pt x="0" y="698"/>
                  </a:cubicBezTo>
                  <a:cubicBezTo>
                    <a:pt x="0" y="1080"/>
                    <a:pt x="400" y="1396"/>
                    <a:pt x="884" y="1396"/>
                  </a:cubicBezTo>
                  <a:cubicBezTo>
                    <a:pt x="1368" y="1396"/>
                    <a:pt x="1768" y="1089"/>
                    <a:pt x="1768" y="698"/>
                  </a:cubicBezTo>
                  <a:cubicBezTo>
                    <a:pt x="1768" y="317"/>
                    <a:pt x="1368" y="1"/>
                    <a:pt x="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3"/>
            <p:cNvSpPr/>
            <p:nvPr/>
          </p:nvSpPr>
          <p:spPr>
            <a:xfrm>
              <a:off x="2487188" y="2800725"/>
              <a:ext cx="44225" cy="34925"/>
            </a:xfrm>
            <a:custGeom>
              <a:avLst/>
              <a:gdLst/>
              <a:ahLst/>
              <a:cxnLst/>
              <a:rect l="l" t="t" r="r" b="b"/>
              <a:pathLst>
                <a:path w="1769" h="1397" extrusionOk="0">
                  <a:moveTo>
                    <a:pt x="885" y="1"/>
                  </a:moveTo>
                  <a:cubicBezTo>
                    <a:pt x="401" y="1"/>
                    <a:pt x="1" y="317"/>
                    <a:pt x="1" y="698"/>
                  </a:cubicBezTo>
                  <a:cubicBezTo>
                    <a:pt x="1" y="1080"/>
                    <a:pt x="401" y="1396"/>
                    <a:pt x="885" y="1396"/>
                  </a:cubicBezTo>
                  <a:cubicBezTo>
                    <a:pt x="1378" y="1396"/>
                    <a:pt x="1769" y="1089"/>
                    <a:pt x="1769" y="698"/>
                  </a:cubicBezTo>
                  <a:cubicBezTo>
                    <a:pt x="1769" y="317"/>
                    <a:pt x="1378" y="1"/>
                    <a:pt x="8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3"/>
            <p:cNvSpPr/>
            <p:nvPr/>
          </p:nvSpPr>
          <p:spPr>
            <a:xfrm>
              <a:off x="2386938" y="2783225"/>
              <a:ext cx="31875" cy="21300"/>
            </a:xfrm>
            <a:custGeom>
              <a:avLst/>
              <a:gdLst/>
              <a:ahLst/>
              <a:cxnLst/>
              <a:rect l="l" t="t" r="r" b="b"/>
              <a:pathLst>
                <a:path w="1275" h="852" extrusionOk="0">
                  <a:moveTo>
                    <a:pt x="638" y="0"/>
                  </a:moveTo>
                  <a:cubicBezTo>
                    <a:pt x="319" y="0"/>
                    <a:pt x="0" y="212"/>
                    <a:pt x="0" y="635"/>
                  </a:cubicBezTo>
                  <a:cubicBezTo>
                    <a:pt x="0" y="780"/>
                    <a:pt x="107" y="852"/>
                    <a:pt x="214" y="852"/>
                  </a:cubicBezTo>
                  <a:cubicBezTo>
                    <a:pt x="321" y="852"/>
                    <a:pt x="428" y="780"/>
                    <a:pt x="428" y="635"/>
                  </a:cubicBezTo>
                  <a:cubicBezTo>
                    <a:pt x="428" y="501"/>
                    <a:pt x="531" y="433"/>
                    <a:pt x="633" y="433"/>
                  </a:cubicBezTo>
                  <a:cubicBezTo>
                    <a:pt x="735" y="433"/>
                    <a:pt x="838" y="501"/>
                    <a:pt x="838" y="635"/>
                  </a:cubicBezTo>
                  <a:cubicBezTo>
                    <a:pt x="838" y="756"/>
                    <a:pt x="940" y="849"/>
                    <a:pt x="1052" y="849"/>
                  </a:cubicBezTo>
                  <a:cubicBezTo>
                    <a:pt x="1173" y="849"/>
                    <a:pt x="1275" y="756"/>
                    <a:pt x="1275" y="635"/>
                  </a:cubicBezTo>
                  <a:cubicBezTo>
                    <a:pt x="1275" y="212"/>
                    <a:pt x="956" y="0"/>
                    <a:pt x="63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3"/>
            <p:cNvSpPr/>
            <p:nvPr/>
          </p:nvSpPr>
          <p:spPr>
            <a:xfrm>
              <a:off x="2480688" y="2783225"/>
              <a:ext cx="31875" cy="21300"/>
            </a:xfrm>
            <a:custGeom>
              <a:avLst/>
              <a:gdLst/>
              <a:ahLst/>
              <a:cxnLst/>
              <a:rect l="l" t="t" r="r" b="b"/>
              <a:pathLst>
                <a:path w="1275" h="852" extrusionOk="0">
                  <a:moveTo>
                    <a:pt x="637" y="0"/>
                  </a:moveTo>
                  <a:cubicBezTo>
                    <a:pt x="319" y="0"/>
                    <a:pt x="0" y="212"/>
                    <a:pt x="0" y="635"/>
                  </a:cubicBezTo>
                  <a:cubicBezTo>
                    <a:pt x="0" y="780"/>
                    <a:pt x="109" y="852"/>
                    <a:pt x="219" y="852"/>
                  </a:cubicBezTo>
                  <a:cubicBezTo>
                    <a:pt x="328" y="852"/>
                    <a:pt x="437" y="780"/>
                    <a:pt x="437" y="635"/>
                  </a:cubicBezTo>
                  <a:cubicBezTo>
                    <a:pt x="437" y="501"/>
                    <a:pt x="537" y="433"/>
                    <a:pt x="637" y="433"/>
                  </a:cubicBezTo>
                  <a:cubicBezTo>
                    <a:pt x="738" y="433"/>
                    <a:pt x="838" y="501"/>
                    <a:pt x="838" y="635"/>
                  </a:cubicBezTo>
                  <a:cubicBezTo>
                    <a:pt x="838" y="756"/>
                    <a:pt x="940" y="849"/>
                    <a:pt x="1061" y="849"/>
                  </a:cubicBezTo>
                  <a:cubicBezTo>
                    <a:pt x="1173" y="849"/>
                    <a:pt x="1275" y="756"/>
                    <a:pt x="1275" y="635"/>
                  </a:cubicBezTo>
                  <a:cubicBezTo>
                    <a:pt x="1275" y="212"/>
                    <a:pt x="956" y="0"/>
                    <a:pt x="63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3"/>
            <p:cNvSpPr/>
            <p:nvPr/>
          </p:nvSpPr>
          <p:spPr>
            <a:xfrm>
              <a:off x="2430988" y="2805925"/>
              <a:ext cx="37525" cy="16000"/>
            </a:xfrm>
            <a:custGeom>
              <a:avLst/>
              <a:gdLst/>
              <a:ahLst/>
              <a:cxnLst/>
              <a:rect l="l" t="t" r="r" b="b"/>
              <a:pathLst>
                <a:path w="1501" h="640" extrusionOk="0">
                  <a:moveTo>
                    <a:pt x="307" y="0"/>
                  </a:moveTo>
                  <a:cubicBezTo>
                    <a:pt x="144" y="0"/>
                    <a:pt x="0" y="201"/>
                    <a:pt x="146" y="360"/>
                  </a:cubicBezTo>
                  <a:cubicBezTo>
                    <a:pt x="295" y="537"/>
                    <a:pt x="518" y="639"/>
                    <a:pt x="751" y="639"/>
                  </a:cubicBezTo>
                  <a:cubicBezTo>
                    <a:pt x="983" y="639"/>
                    <a:pt x="1206" y="537"/>
                    <a:pt x="1355" y="360"/>
                  </a:cubicBezTo>
                  <a:cubicBezTo>
                    <a:pt x="1501" y="201"/>
                    <a:pt x="1358" y="0"/>
                    <a:pt x="1194" y="0"/>
                  </a:cubicBezTo>
                  <a:cubicBezTo>
                    <a:pt x="1138" y="0"/>
                    <a:pt x="1080" y="24"/>
                    <a:pt x="1030" y="81"/>
                  </a:cubicBezTo>
                  <a:cubicBezTo>
                    <a:pt x="955" y="165"/>
                    <a:pt x="853" y="207"/>
                    <a:pt x="751" y="207"/>
                  </a:cubicBezTo>
                  <a:cubicBezTo>
                    <a:pt x="648" y="207"/>
                    <a:pt x="546" y="165"/>
                    <a:pt x="471" y="81"/>
                  </a:cubicBezTo>
                  <a:cubicBezTo>
                    <a:pt x="421" y="24"/>
                    <a:pt x="363" y="0"/>
                    <a:pt x="30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3"/>
            <p:cNvSpPr/>
            <p:nvPr/>
          </p:nvSpPr>
          <p:spPr>
            <a:xfrm>
              <a:off x="2501388" y="2939975"/>
              <a:ext cx="22775" cy="18725"/>
            </a:xfrm>
            <a:custGeom>
              <a:avLst/>
              <a:gdLst/>
              <a:ahLst/>
              <a:cxnLst/>
              <a:rect l="l" t="t" r="r" b="b"/>
              <a:pathLst>
                <a:path w="911" h="749" extrusionOk="0">
                  <a:moveTo>
                    <a:pt x="601" y="1"/>
                  </a:moveTo>
                  <a:cubicBezTo>
                    <a:pt x="550" y="1"/>
                    <a:pt x="495" y="21"/>
                    <a:pt x="447" y="69"/>
                  </a:cubicBezTo>
                  <a:lnTo>
                    <a:pt x="140" y="376"/>
                  </a:lnTo>
                  <a:cubicBezTo>
                    <a:pt x="0" y="516"/>
                    <a:pt x="103" y="749"/>
                    <a:pt x="289" y="749"/>
                  </a:cubicBezTo>
                  <a:cubicBezTo>
                    <a:pt x="345" y="749"/>
                    <a:pt x="400" y="721"/>
                    <a:pt x="447" y="684"/>
                  </a:cubicBezTo>
                  <a:lnTo>
                    <a:pt x="754" y="367"/>
                  </a:lnTo>
                  <a:cubicBezTo>
                    <a:pt x="910" y="211"/>
                    <a:pt x="768" y="1"/>
                    <a:pt x="601"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3"/>
            <p:cNvSpPr/>
            <p:nvPr/>
          </p:nvSpPr>
          <p:spPr>
            <a:xfrm>
              <a:off x="2382738" y="2946525"/>
              <a:ext cx="27450" cy="23350"/>
            </a:xfrm>
            <a:custGeom>
              <a:avLst/>
              <a:gdLst/>
              <a:ahLst/>
              <a:cxnLst/>
              <a:rect l="l" t="t" r="r" b="b"/>
              <a:pathLst>
                <a:path w="1098" h="934" extrusionOk="0">
                  <a:moveTo>
                    <a:pt x="785" y="0"/>
                  </a:moveTo>
                  <a:cubicBezTo>
                    <a:pt x="734" y="0"/>
                    <a:pt x="681" y="20"/>
                    <a:pt x="633" y="68"/>
                  </a:cubicBezTo>
                  <a:lnTo>
                    <a:pt x="140" y="561"/>
                  </a:lnTo>
                  <a:cubicBezTo>
                    <a:pt x="1" y="701"/>
                    <a:pt x="94" y="933"/>
                    <a:pt x="289" y="933"/>
                  </a:cubicBezTo>
                  <a:cubicBezTo>
                    <a:pt x="345" y="933"/>
                    <a:pt x="401" y="905"/>
                    <a:pt x="447" y="868"/>
                  </a:cubicBezTo>
                  <a:lnTo>
                    <a:pt x="940" y="375"/>
                  </a:lnTo>
                  <a:cubicBezTo>
                    <a:pt x="1098" y="218"/>
                    <a:pt x="953" y="0"/>
                    <a:pt x="78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3"/>
            <p:cNvSpPr/>
            <p:nvPr/>
          </p:nvSpPr>
          <p:spPr>
            <a:xfrm>
              <a:off x="2451588" y="2737425"/>
              <a:ext cx="25625" cy="21675"/>
            </a:xfrm>
            <a:custGeom>
              <a:avLst/>
              <a:gdLst/>
              <a:ahLst/>
              <a:cxnLst/>
              <a:rect l="l" t="t" r="r" b="b"/>
              <a:pathLst>
                <a:path w="1025" h="867" extrusionOk="0">
                  <a:moveTo>
                    <a:pt x="708" y="0"/>
                  </a:moveTo>
                  <a:cubicBezTo>
                    <a:pt x="658" y="0"/>
                    <a:pt x="606" y="20"/>
                    <a:pt x="559" y="67"/>
                  </a:cubicBezTo>
                  <a:lnTo>
                    <a:pt x="131" y="495"/>
                  </a:lnTo>
                  <a:cubicBezTo>
                    <a:pt x="1" y="634"/>
                    <a:pt x="94" y="867"/>
                    <a:pt x="289" y="867"/>
                  </a:cubicBezTo>
                  <a:cubicBezTo>
                    <a:pt x="345" y="867"/>
                    <a:pt x="392" y="848"/>
                    <a:pt x="438" y="811"/>
                  </a:cubicBezTo>
                  <a:lnTo>
                    <a:pt x="866" y="383"/>
                  </a:lnTo>
                  <a:cubicBezTo>
                    <a:pt x="1024" y="225"/>
                    <a:pt x="877" y="0"/>
                    <a:pt x="708"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3"/>
            <p:cNvSpPr/>
            <p:nvPr/>
          </p:nvSpPr>
          <p:spPr>
            <a:xfrm>
              <a:off x="2406463" y="2856100"/>
              <a:ext cx="86325" cy="86325"/>
            </a:xfrm>
            <a:custGeom>
              <a:avLst/>
              <a:gdLst/>
              <a:ahLst/>
              <a:cxnLst/>
              <a:rect l="l" t="t" r="r" b="b"/>
              <a:pathLst>
                <a:path w="3453" h="3453" extrusionOk="0">
                  <a:moveTo>
                    <a:pt x="1722" y="0"/>
                  </a:moveTo>
                  <a:cubicBezTo>
                    <a:pt x="1517" y="0"/>
                    <a:pt x="1331" y="261"/>
                    <a:pt x="1276" y="624"/>
                  </a:cubicBezTo>
                  <a:cubicBezTo>
                    <a:pt x="1085" y="491"/>
                    <a:pt x="895" y="419"/>
                    <a:pt x="740" y="419"/>
                  </a:cubicBezTo>
                  <a:cubicBezTo>
                    <a:pt x="645" y="419"/>
                    <a:pt x="563" y="446"/>
                    <a:pt x="503" y="503"/>
                  </a:cubicBezTo>
                  <a:cubicBezTo>
                    <a:pt x="354" y="661"/>
                    <a:pt x="419" y="968"/>
                    <a:pt x="624" y="1266"/>
                  </a:cubicBezTo>
                  <a:cubicBezTo>
                    <a:pt x="261" y="1331"/>
                    <a:pt x="1" y="1517"/>
                    <a:pt x="1" y="1722"/>
                  </a:cubicBezTo>
                  <a:cubicBezTo>
                    <a:pt x="1" y="1936"/>
                    <a:pt x="261" y="2122"/>
                    <a:pt x="624" y="2178"/>
                  </a:cubicBezTo>
                  <a:cubicBezTo>
                    <a:pt x="410" y="2485"/>
                    <a:pt x="354" y="2792"/>
                    <a:pt x="503" y="2941"/>
                  </a:cubicBezTo>
                  <a:cubicBezTo>
                    <a:pt x="564" y="3001"/>
                    <a:pt x="646" y="3029"/>
                    <a:pt x="741" y="3029"/>
                  </a:cubicBezTo>
                  <a:cubicBezTo>
                    <a:pt x="896" y="3029"/>
                    <a:pt x="1086" y="2956"/>
                    <a:pt x="1276" y="2829"/>
                  </a:cubicBezTo>
                  <a:cubicBezTo>
                    <a:pt x="1331" y="3192"/>
                    <a:pt x="1517" y="3452"/>
                    <a:pt x="1722" y="3452"/>
                  </a:cubicBezTo>
                  <a:cubicBezTo>
                    <a:pt x="1936" y="3452"/>
                    <a:pt x="2122" y="3192"/>
                    <a:pt x="2178" y="2829"/>
                  </a:cubicBezTo>
                  <a:cubicBezTo>
                    <a:pt x="2366" y="2960"/>
                    <a:pt x="2553" y="3031"/>
                    <a:pt x="2705" y="3031"/>
                  </a:cubicBezTo>
                  <a:cubicBezTo>
                    <a:pt x="2801" y="3031"/>
                    <a:pt x="2883" y="3002"/>
                    <a:pt x="2941" y="2941"/>
                  </a:cubicBezTo>
                  <a:cubicBezTo>
                    <a:pt x="3099" y="2792"/>
                    <a:pt x="3034" y="2475"/>
                    <a:pt x="2830" y="2178"/>
                  </a:cubicBezTo>
                  <a:cubicBezTo>
                    <a:pt x="3192" y="2122"/>
                    <a:pt x="3453" y="1936"/>
                    <a:pt x="3453" y="1722"/>
                  </a:cubicBezTo>
                  <a:cubicBezTo>
                    <a:pt x="3453" y="1517"/>
                    <a:pt x="3192" y="1331"/>
                    <a:pt x="2830" y="1266"/>
                  </a:cubicBezTo>
                  <a:cubicBezTo>
                    <a:pt x="3044" y="968"/>
                    <a:pt x="3099" y="661"/>
                    <a:pt x="2941" y="503"/>
                  </a:cubicBezTo>
                  <a:cubicBezTo>
                    <a:pt x="2885" y="446"/>
                    <a:pt x="2804" y="419"/>
                    <a:pt x="2709" y="419"/>
                  </a:cubicBezTo>
                  <a:cubicBezTo>
                    <a:pt x="2555" y="419"/>
                    <a:pt x="2363" y="491"/>
                    <a:pt x="2178" y="624"/>
                  </a:cubicBezTo>
                  <a:cubicBezTo>
                    <a:pt x="2122" y="261"/>
                    <a:pt x="1936" y="0"/>
                    <a:pt x="1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3"/>
            <p:cNvSpPr/>
            <p:nvPr/>
          </p:nvSpPr>
          <p:spPr>
            <a:xfrm>
              <a:off x="2406463" y="2869350"/>
              <a:ext cx="49350" cy="73075"/>
            </a:xfrm>
            <a:custGeom>
              <a:avLst/>
              <a:gdLst/>
              <a:ahLst/>
              <a:cxnLst/>
              <a:rect l="l" t="t" r="r" b="b"/>
              <a:pathLst>
                <a:path w="1974" h="2923" extrusionOk="0">
                  <a:moveTo>
                    <a:pt x="494" y="1"/>
                  </a:moveTo>
                  <a:lnTo>
                    <a:pt x="494" y="1"/>
                  </a:lnTo>
                  <a:cubicBezTo>
                    <a:pt x="364" y="159"/>
                    <a:pt x="429" y="457"/>
                    <a:pt x="634" y="745"/>
                  </a:cubicBezTo>
                  <a:cubicBezTo>
                    <a:pt x="271" y="810"/>
                    <a:pt x="1" y="987"/>
                    <a:pt x="1" y="1201"/>
                  </a:cubicBezTo>
                  <a:cubicBezTo>
                    <a:pt x="1" y="1415"/>
                    <a:pt x="271" y="1592"/>
                    <a:pt x="634" y="1657"/>
                  </a:cubicBezTo>
                  <a:cubicBezTo>
                    <a:pt x="419" y="1955"/>
                    <a:pt x="364" y="2262"/>
                    <a:pt x="513" y="2411"/>
                  </a:cubicBezTo>
                  <a:cubicBezTo>
                    <a:pt x="569" y="2471"/>
                    <a:pt x="650" y="2499"/>
                    <a:pt x="746" y="2499"/>
                  </a:cubicBezTo>
                  <a:cubicBezTo>
                    <a:pt x="900" y="2499"/>
                    <a:pt x="1091" y="2426"/>
                    <a:pt x="1276" y="2299"/>
                  </a:cubicBezTo>
                  <a:cubicBezTo>
                    <a:pt x="1341" y="2662"/>
                    <a:pt x="1517" y="2922"/>
                    <a:pt x="1732" y="2922"/>
                  </a:cubicBezTo>
                  <a:cubicBezTo>
                    <a:pt x="1825" y="2922"/>
                    <a:pt x="1918" y="2867"/>
                    <a:pt x="1973" y="2792"/>
                  </a:cubicBezTo>
                  <a:cubicBezTo>
                    <a:pt x="1331" y="1945"/>
                    <a:pt x="829" y="1006"/>
                    <a:pt x="494" y="1"/>
                  </a:cubicBezTo>
                  <a:close/>
                </a:path>
              </a:pathLst>
            </a:custGeom>
            <a:solidFill>
              <a:srgbClr val="FFE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3"/>
            <p:cNvSpPr/>
            <p:nvPr/>
          </p:nvSpPr>
          <p:spPr>
            <a:xfrm>
              <a:off x="2430663" y="2884925"/>
              <a:ext cx="33300" cy="28575"/>
            </a:xfrm>
            <a:custGeom>
              <a:avLst/>
              <a:gdLst/>
              <a:ahLst/>
              <a:cxnLst/>
              <a:rect l="l" t="t" r="r" b="b"/>
              <a:pathLst>
                <a:path w="1332" h="1143" extrusionOk="0">
                  <a:moveTo>
                    <a:pt x="764" y="1"/>
                  </a:moveTo>
                  <a:cubicBezTo>
                    <a:pt x="252" y="1"/>
                    <a:pt x="0" y="615"/>
                    <a:pt x="354" y="978"/>
                  </a:cubicBezTo>
                  <a:cubicBezTo>
                    <a:pt x="471" y="1092"/>
                    <a:pt x="614" y="1143"/>
                    <a:pt x="754" y="1143"/>
                  </a:cubicBezTo>
                  <a:cubicBezTo>
                    <a:pt x="1049" y="1143"/>
                    <a:pt x="1331" y="916"/>
                    <a:pt x="1331" y="569"/>
                  </a:cubicBezTo>
                  <a:cubicBezTo>
                    <a:pt x="1331" y="252"/>
                    <a:pt x="1080" y="1"/>
                    <a:pt x="764"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43"/>
          <p:cNvGrpSpPr/>
          <p:nvPr/>
        </p:nvGrpSpPr>
        <p:grpSpPr>
          <a:xfrm>
            <a:off x="3383981" y="2234006"/>
            <a:ext cx="385830" cy="537137"/>
            <a:chOff x="2910113" y="3222225"/>
            <a:chExt cx="264050" cy="367600"/>
          </a:xfrm>
        </p:grpSpPr>
        <p:sp>
          <p:nvSpPr>
            <p:cNvPr id="1695" name="Google Shape;1695;p43"/>
            <p:cNvSpPr/>
            <p:nvPr/>
          </p:nvSpPr>
          <p:spPr>
            <a:xfrm>
              <a:off x="2965463" y="3371300"/>
              <a:ext cx="89325" cy="85450"/>
            </a:xfrm>
            <a:custGeom>
              <a:avLst/>
              <a:gdLst/>
              <a:ahLst/>
              <a:cxnLst/>
              <a:rect l="l" t="t" r="r" b="b"/>
              <a:pathLst>
                <a:path w="3573" h="3418" extrusionOk="0">
                  <a:moveTo>
                    <a:pt x="3260" y="0"/>
                  </a:moveTo>
                  <a:cubicBezTo>
                    <a:pt x="3209" y="0"/>
                    <a:pt x="3156" y="20"/>
                    <a:pt x="3109" y="68"/>
                  </a:cubicBezTo>
                  <a:lnTo>
                    <a:pt x="131" y="3055"/>
                  </a:lnTo>
                  <a:cubicBezTo>
                    <a:pt x="1" y="3194"/>
                    <a:pt x="94" y="3418"/>
                    <a:pt x="280" y="3418"/>
                  </a:cubicBezTo>
                  <a:cubicBezTo>
                    <a:pt x="336" y="3418"/>
                    <a:pt x="392" y="3390"/>
                    <a:pt x="438" y="3353"/>
                  </a:cubicBezTo>
                  <a:lnTo>
                    <a:pt x="3416" y="375"/>
                  </a:lnTo>
                  <a:cubicBezTo>
                    <a:pt x="3573" y="218"/>
                    <a:pt x="3429" y="0"/>
                    <a:pt x="3260" y="0"/>
                  </a:cubicBez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3"/>
            <p:cNvSpPr/>
            <p:nvPr/>
          </p:nvSpPr>
          <p:spPr>
            <a:xfrm>
              <a:off x="3022763" y="3316800"/>
              <a:ext cx="85575" cy="78875"/>
            </a:xfrm>
            <a:custGeom>
              <a:avLst/>
              <a:gdLst/>
              <a:ahLst/>
              <a:cxnLst/>
              <a:rect l="l" t="t" r="r" b="b"/>
              <a:pathLst>
                <a:path w="3423" h="3155" extrusionOk="0">
                  <a:moveTo>
                    <a:pt x="2850" y="1"/>
                  </a:moveTo>
                  <a:cubicBezTo>
                    <a:pt x="2717" y="1"/>
                    <a:pt x="2585" y="52"/>
                    <a:pt x="2482" y="154"/>
                  </a:cubicBezTo>
                  <a:lnTo>
                    <a:pt x="379" y="2248"/>
                  </a:lnTo>
                  <a:cubicBezTo>
                    <a:pt x="0" y="2627"/>
                    <a:pt x="352" y="3154"/>
                    <a:pt x="759" y="3154"/>
                  </a:cubicBezTo>
                  <a:cubicBezTo>
                    <a:pt x="882" y="3154"/>
                    <a:pt x="1010" y="3107"/>
                    <a:pt x="1124" y="2992"/>
                  </a:cubicBezTo>
                  <a:lnTo>
                    <a:pt x="3218" y="889"/>
                  </a:lnTo>
                  <a:cubicBezTo>
                    <a:pt x="3422" y="685"/>
                    <a:pt x="3422" y="359"/>
                    <a:pt x="3218" y="154"/>
                  </a:cubicBezTo>
                  <a:cubicBezTo>
                    <a:pt x="3115" y="52"/>
                    <a:pt x="2983" y="1"/>
                    <a:pt x="2850"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3"/>
            <p:cNvSpPr/>
            <p:nvPr/>
          </p:nvSpPr>
          <p:spPr>
            <a:xfrm>
              <a:off x="3022788" y="3353900"/>
              <a:ext cx="37150" cy="41800"/>
            </a:xfrm>
            <a:custGeom>
              <a:avLst/>
              <a:gdLst/>
              <a:ahLst/>
              <a:cxnLst/>
              <a:rect l="l" t="t" r="r" b="b"/>
              <a:pathLst>
                <a:path w="1486" h="1672" extrusionOk="0">
                  <a:moveTo>
                    <a:pt x="1141" y="1"/>
                  </a:moveTo>
                  <a:lnTo>
                    <a:pt x="378" y="773"/>
                  </a:lnTo>
                  <a:cubicBezTo>
                    <a:pt x="0" y="1151"/>
                    <a:pt x="350" y="1672"/>
                    <a:pt x="756" y="1672"/>
                  </a:cubicBezTo>
                  <a:cubicBezTo>
                    <a:pt x="879" y="1672"/>
                    <a:pt x="1008" y="1623"/>
                    <a:pt x="1123" y="1508"/>
                  </a:cubicBezTo>
                  <a:lnTo>
                    <a:pt x="1486" y="1146"/>
                  </a:lnTo>
                  <a:cubicBezTo>
                    <a:pt x="1104" y="1146"/>
                    <a:pt x="825" y="587"/>
                    <a:pt x="1141"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3"/>
            <p:cNvSpPr/>
            <p:nvPr/>
          </p:nvSpPr>
          <p:spPr>
            <a:xfrm>
              <a:off x="2910113" y="3425175"/>
              <a:ext cx="258925" cy="34950"/>
            </a:xfrm>
            <a:custGeom>
              <a:avLst/>
              <a:gdLst/>
              <a:ahLst/>
              <a:cxnLst/>
              <a:rect l="l" t="t" r="r" b="b"/>
              <a:pathLst>
                <a:path w="10357" h="1398" extrusionOk="0">
                  <a:moveTo>
                    <a:pt x="698" y="0"/>
                  </a:moveTo>
                  <a:cubicBezTo>
                    <a:pt x="319" y="0"/>
                    <a:pt x="0" y="308"/>
                    <a:pt x="0" y="695"/>
                  </a:cubicBezTo>
                  <a:cubicBezTo>
                    <a:pt x="0" y="1087"/>
                    <a:pt x="326" y="1398"/>
                    <a:pt x="711" y="1398"/>
                  </a:cubicBezTo>
                  <a:cubicBezTo>
                    <a:pt x="738" y="1398"/>
                    <a:pt x="764" y="1396"/>
                    <a:pt x="791" y="1393"/>
                  </a:cubicBezTo>
                  <a:lnTo>
                    <a:pt x="9575" y="1393"/>
                  </a:lnTo>
                  <a:cubicBezTo>
                    <a:pt x="9602" y="1396"/>
                    <a:pt x="9629" y="1398"/>
                    <a:pt x="9655" y="1398"/>
                  </a:cubicBezTo>
                  <a:cubicBezTo>
                    <a:pt x="10039" y="1398"/>
                    <a:pt x="10357" y="1087"/>
                    <a:pt x="10357" y="695"/>
                  </a:cubicBezTo>
                  <a:cubicBezTo>
                    <a:pt x="10357" y="308"/>
                    <a:pt x="10047" y="0"/>
                    <a:pt x="9669" y="0"/>
                  </a:cubicBezTo>
                  <a:cubicBezTo>
                    <a:pt x="9638" y="0"/>
                    <a:pt x="9607" y="2"/>
                    <a:pt x="9575" y="7"/>
                  </a:cubicBezTo>
                  <a:lnTo>
                    <a:pt x="791" y="7"/>
                  </a:lnTo>
                  <a:cubicBezTo>
                    <a:pt x="760" y="2"/>
                    <a:pt x="728" y="0"/>
                    <a:pt x="698"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3"/>
            <p:cNvSpPr/>
            <p:nvPr/>
          </p:nvSpPr>
          <p:spPr>
            <a:xfrm>
              <a:off x="2910113" y="3425175"/>
              <a:ext cx="113550" cy="34950"/>
            </a:xfrm>
            <a:custGeom>
              <a:avLst/>
              <a:gdLst/>
              <a:ahLst/>
              <a:cxnLst/>
              <a:rect l="l" t="t" r="r" b="b"/>
              <a:pathLst>
                <a:path w="4542" h="1398" extrusionOk="0">
                  <a:moveTo>
                    <a:pt x="698" y="0"/>
                  </a:moveTo>
                  <a:cubicBezTo>
                    <a:pt x="319" y="0"/>
                    <a:pt x="0" y="308"/>
                    <a:pt x="0" y="695"/>
                  </a:cubicBezTo>
                  <a:cubicBezTo>
                    <a:pt x="0" y="1087"/>
                    <a:pt x="326" y="1398"/>
                    <a:pt x="711" y="1398"/>
                  </a:cubicBezTo>
                  <a:cubicBezTo>
                    <a:pt x="738" y="1398"/>
                    <a:pt x="764" y="1396"/>
                    <a:pt x="791" y="1393"/>
                  </a:cubicBezTo>
                  <a:lnTo>
                    <a:pt x="4541" y="1393"/>
                  </a:lnTo>
                  <a:cubicBezTo>
                    <a:pt x="3871" y="1198"/>
                    <a:pt x="3704" y="397"/>
                    <a:pt x="4262" y="7"/>
                  </a:cubicBezTo>
                  <a:lnTo>
                    <a:pt x="791" y="7"/>
                  </a:lnTo>
                  <a:cubicBezTo>
                    <a:pt x="760" y="2"/>
                    <a:pt x="728" y="0"/>
                    <a:pt x="698" y="0"/>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3"/>
            <p:cNvSpPr/>
            <p:nvPr/>
          </p:nvSpPr>
          <p:spPr>
            <a:xfrm>
              <a:off x="2912663" y="3460000"/>
              <a:ext cx="261500" cy="108875"/>
            </a:xfrm>
            <a:custGeom>
              <a:avLst/>
              <a:gdLst/>
              <a:ahLst/>
              <a:cxnLst/>
              <a:rect l="l" t="t" r="r" b="b"/>
              <a:pathLst>
                <a:path w="10460" h="4355" extrusionOk="0">
                  <a:moveTo>
                    <a:pt x="1154" y="0"/>
                  </a:moveTo>
                  <a:lnTo>
                    <a:pt x="438" y="949"/>
                  </a:lnTo>
                  <a:cubicBezTo>
                    <a:pt x="150" y="1331"/>
                    <a:pt x="1" y="1796"/>
                    <a:pt x="1" y="2280"/>
                  </a:cubicBezTo>
                  <a:lnTo>
                    <a:pt x="1" y="2289"/>
                  </a:lnTo>
                  <a:cubicBezTo>
                    <a:pt x="1" y="2959"/>
                    <a:pt x="298" y="3592"/>
                    <a:pt x="819" y="4011"/>
                  </a:cubicBezTo>
                  <a:lnTo>
                    <a:pt x="940" y="4104"/>
                  </a:lnTo>
                  <a:cubicBezTo>
                    <a:pt x="1136" y="4271"/>
                    <a:pt x="1387" y="4355"/>
                    <a:pt x="1648" y="4355"/>
                  </a:cubicBezTo>
                  <a:lnTo>
                    <a:pt x="8543" y="4355"/>
                  </a:lnTo>
                  <a:cubicBezTo>
                    <a:pt x="8794" y="4355"/>
                    <a:pt x="9036" y="4271"/>
                    <a:pt x="9231" y="4122"/>
                  </a:cubicBezTo>
                  <a:lnTo>
                    <a:pt x="9315" y="4057"/>
                  </a:lnTo>
                  <a:cubicBezTo>
                    <a:pt x="10264" y="3322"/>
                    <a:pt x="10460" y="1973"/>
                    <a:pt x="9752" y="1005"/>
                  </a:cubicBezTo>
                  <a:lnTo>
                    <a:pt x="9027" y="0"/>
                  </a:ln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3"/>
            <p:cNvSpPr/>
            <p:nvPr/>
          </p:nvSpPr>
          <p:spPr>
            <a:xfrm>
              <a:off x="2912663" y="3460000"/>
              <a:ext cx="234975" cy="108875"/>
            </a:xfrm>
            <a:custGeom>
              <a:avLst/>
              <a:gdLst/>
              <a:ahLst/>
              <a:cxnLst/>
              <a:rect l="l" t="t" r="r" b="b"/>
              <a:pathLst>
                <a:path w="9399" h="4355" extrusionOk="0">
                  <a:moveTo>
                    <a:pt x="1154" y="0"/>
                  </a:moveTo>
                  <a:lnTo>
                    <a:pt x="438" y="949"/>
                  </a:lnTo>
                  <a:cubicBezTo>
                    <a:pt x="150" y="1331"/>
                    <a:pt x="1" y="1796"/>
                    <a:pt x="1" y="2280"/>
                  </a:cubicBezTo>
                  <a:lnTo>
                    <a:pt x="1" y="2289"/>
                  </a:lnTo>
                  <a:cubicBezTo>
                    <a:pt x="1" y="2959"/>
                    <a:pt x="298" y="3592"/>
                    <a:pt x="819" y="4011"/>
                  </a:cubicBezTo>
                  <a:lnTo>
                    <a:pt x="940" y="4104"/>
                  </a:lnTo>
                  <a:cubicBezTo>
                    <a:pt x="1136" y="4271"/>
                    <a:pt x="1387" y="4355"/>
                    <a:pt x="1648" y="4355"/>
                  </a:cubicBezTo>
                  <a:lnTo>
                    <a:pt x="3462" y="4355"/>
                  </a:lnTo>
                  <a:cubicBezTo>
                    <a:pt x="2299" y="3471"/>
                    <a:pt x="1610" y="1712"/>
                    <a:pt x="2104" y="503"/>
                  </a:cubicBezTo>
                  <a:lnTo>
                    <a:pt x="9399" y="503"/>
                  </a:lnTo>
                  <a:lnTo>
                    <a:pt x="9027"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3"/>
            <p:cNvSpPr/>
            <p:nvPr/>
          </p:nvSpPr>
          <p:spPr>
            <a:xfrm>
              <a:off x="2917088" y="3539325"/>
              <a:ext cx="245450" cy="29550"/>
            </a:xfrm>
            <a:custGeom>
              <a:avLst/>
              <a:gdLst/>
              <a:ahLst/>
              <a:cxnLst/>
              <a:rect l="l" t="t" r="r" b="b"/>
              <a:pathLst>
                <a:path w="9818" h="1182" extrusionOk="0">
                  <a:moveTo>
                    <a:pt x="0" y="0"/>
                  </a:moveTo>
                  <a:cubicBezTo>
                    <a:pt x="149" y="326"/>
                    <a:pt x="363" y="614"/>
                    <a:pt x="642" y="838"/>
                  </a:cubicBezTo>
                  <a:lnTo>
                    <a:pt x="763" y="931"/>
                  </a:lnTo>
                  <a:cubicBezTo>
                    <a:pt x="959" y="1098"/>
                    <a:pt x="1210" y="1182"/>
                    <a:pt x="1461" y="1182"/>
                  </a:cubicBezTo>
                  <a:lnTo>
                    <a:pt x="8366" y="1182"/>
                  </a:lnTo>
                  <a:cubicBezTo>
                    <a:pt x="8608" y="1182"/>
                    <a:pt x="8850" y="1098"/>
                    <a:pt x="9054" y="949"/>
                  </a:cubicBezTo>
                  <a:lnTo>
                    <a:pt x="9138" y="884"/>
                  </a:lnTo>
                  <a:cubicBezTo>
                    <a:pt x="9436" y="651"/>
                    <a:pt x="9668" y="344"/>
                    <a:pt x="9817"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3"/>
            <p:cNvSpPr/>
            <p:nvPr/>
          </p:nvSpPr>
          <p:spPr>
            <a:xfrm>
              <a:off x="2917088" y="3539325"/>
              <a:ext cx="82150" cy="29550"/>
            </a:xfrm>
            <a:custGeom>
              <a:avLst/>
              <a:gdLst/>
              <a:ahLst/>
              <a:cxnLst/>
              <a:rect l="l" t="t" r="r" b="b"/>
              <a:pathLst>
                <a:path w="3286" h="1182" extrusionOk="0">
                  <a:moveTo>
                    <a:pt x="0" y="0"/>
                  </a:moveTo>
                  <a:cubicBezTo>
                    <a:pt x="149" y="326"/>
                    <a:pt x="363" y="614"/>
                    <a:pt x="642" y="838"/>
                  </a:cubicBezTo>
                  <a:lnTo>
                    <a:pt x="763" y="931"/>
                  </a:lnTo>
                  <a:cubicBezTo>
                    <a:pt x="959" y="1098"/>
                    <a:pt x="1210" y="1182"/>
                    <a:pt x="1471" y="1182"/>
                  </a:cubicBezTo>
                  <a:lnTo>
                    <a:pt x="3285" y="1182"/>
                  </a:lnTo>
                  <a:cubicBezTo>
                    <a:pt x="2876" y="856"/>
                    <a:pt x="2522" y="456"/>
                    <a:pt x="2271"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3"/>
            <p:cNvSpPr/>
            <p:nvPr/>
          </p:nvSpPr>
          <p:spPr>
            <a:xfrm>
              <a:off x="2965238" y="3568850"/>
              <a:ext cx="25150" cy="20975"/>
            </a:xfrm>
            <a:custGeom>
              <a:avLst/>
              <a:gdLst/>
              <a:ahLst/>
              <a:cxnLst/>
              <a:rect l="l" t="t" r="r" b="b"/>
              <a:pathLst>
                <a:path w="1006" h="839" extrusionOk="0">
                  <a:moveTo>
                    <a:pt x="1" y="1"/>
                  </a:moveTo>
                  <a:lnTo>
                    <a:pt x="1" y="568"/>
                  </a:lnTo>
                  <a:cubicBezTo>
                    <a:pt x="1" y="717"/>
                    <a:pt x="122" y="838"/>
                    <a:pt x="270" y="838"/>
                  </a:cubicBezTo>
                  <a:lnTo>
                    <a:pt x="736" y="838"/>
                  </a:lnTo>
                  <a:cubicBezTo>
                    <a:pt x="885" y="838"/>
                    <a:pt x="1006" y="717"/>
                    <a:pt x="1006" y="568"/>
                  </a:cubicBezTo>
                  <a:lnTo>
                    <a:pt x="1006" y="1"/>
                  </a:ln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3"/>
            <p:cNvSpPr/>
            <p:nvPr/>
          </p:nvSpPr>
          <p:spPr>
            <a:xfrm>
              <a:off x="3088988" y="3568850"/>
              <a:ext cx="25400" cy="20975"/>
            </a:xfrm>
            <a:custGeom>
              <a:avLst/>
              <a:gdLst/>
              <a:ahLst/>
              <a:cxnLst/>
              <a:rect l="l" t="t" r="r" b="b"/>
              <a:pathLst>
                <a:path w="1016" h="839" extrusionOk="0">
                  <a:moveTo>
                    <a:pt x="10" y="1"/>
                  </a:moveTo>
                  <a:lnTo>
                    <a:pt x="10" y="568"/>
                  </a:lnTo>
                  <a:cubicBezTo>
                    <a:pt x="1" y="717"/>
                    <a:pt x="131" y="838"/>
                    <a:pt x="280" y="838"/>
                  </a:cubicBezTo>
                  <a:lnTo>
                    <a:pt x="745" y="838"/>
                  </a:lnTo>
                  <a:cubicBezTo>
                    <a:pt x="894" y="838"/>
                    <a:pt x="1015" y="717"/>
                    <a:pt x="1015" y="568"/>
                  </a:cubicBezTo>
                  <a:lnTo>
                    <a:pt x="1015" y="1"/>
                  </a:ln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3"/>
            <p:cNvSpPr/>
            <p:nvPr/>
          </p:nvSpPr>
          <p:spPr>
            <a:xfrm>
              <a:off x="3027113" y="3222225"/>
              <a:ext cx="20975" cy="125900"/>
            </a:xfrm>
            <a:custGeom>
              <a:avLst/>
              <a:gdLst/>
              <a:ahLst/>
              <a:cxnLst/>
              <a:rect l="l" t="t" r="r" b="b"/>
              <a:pathLst>
                <a:path w="839" h="5036" extrusionOk="0">
                  <a:moveTo>
                    <a:pt x="423" y="0"/>
                  </a:moveTo>
                  <a:cubicBezTo>
                    <a:pt x="269" y="0"/>
                    <a:pt x="123" y="173"/>
                    <a:pt x="243" y="346"/>
                  </a:cubicBezTo>
                  <a:cubicBezTo>
                    <a:pt x="382" y="550"/>
                    <a:pt x="382" y="811"/>
                    <a:pt x="243" y="1016"/>
                  </a:cubicBezTo>
                  <a:cubicBezTo>
                    <a:pt x="1" y="1369"/>
                    <a:pt x="1" y="1834"/>
                    <a:pt x="243" y="2179"/>
                  </a:cubicBezTo>
                  <a:cubicBezTo>
                    <a:pt x="382" y="2383"/>
                    <a:pt x="382" y="2653"/>
                    <a:pt x="243" y="2858"/>
                  </a:cubicBezTo>
                  <a:cubicBezTo>
                    <a:pt x="1" y="3212"/>
                    <a:pt x="1" y="3668"/>
                    <a:pt x="243" y="4021"/>
                  </a:cubicBezTo>
                  <a:cubicBezTo>
                    <a:pt x="382" y="4226"/>
                    <a:pt x="382" y="4496"/>
                    <a:pt x="243" y="4700"/>
                  </a:cubicBezTo>
                  <a:cubicBezTo>
                    <a:pt x="140" y="4840"/>
                    <a:pt x="243" y="5035"/>
                    <a:pt x="419" y="5035"/>
                  </a:cubicBezTo>
                  <a:cubicBezTo>
                    <a:pt x="485" y="5035"/>
                    <a:pt x="559" y="4998"/>
                    <a:pt x="596" y="4942"/>
                  </a:cubicBezTo>
                  <a:cubicBezTo>
                    <a:pt x="838" y="4589"/>
                    <a:pt x="838" y="4133"/>
                    <a:pt x="596" y="3779"/>
                  </a:cubicBezTo>
                  <a:cubicBezTo>
                    <a:pt x="457" y="3574"/>
                    <a:pt x="457" y="3305"/>
                    <a:pt x="596" y="3100"/>
                  </a:cubicBezTo>
                  <a:cubicBezTo>
                    <a:pt x="838" y="2756"/>
                    <a:pt x="838" y="2290"/>
                    <a:pt x="596" y="1937"/>
                  </a:cubicBezTo>
                  <a:cubicBezTo>
                    <a:pt x="457" y="1732"/>
                    <a:pt x="457" y="1462"/>
                    <a:pt x="596" y="1258"/>
                  </a:cubicBezTo>
                  <a:cubicBezTo>
                    <a:pt x="838" y="913"/>
                    <a:pt x="838" y="448"/>
                    <a:pt x="596" y="94"/>
                  </a:cubicBezTo>
                  <a:cubicBezTo>
                    <a:pt x="548" y="28"/>
                    <a:pt x="485" y="0"/>
                    <a:pt x="423"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3"/>
            <p:cNvSpPr/>
            <p:nvPr/>
          </p:nvSpPr>
          <p:spPr>
            <a:xfrm>
              <a:off x="3061313" y="3230575"/>
              <a:ext cx="20975" cy="79850"/>
            </a:xfrm>
            <a:custGeom>
              <a:avLst/>
              <a:gdLst/>
              <a:ahLst/>
              <a:cxnLst/>
              <a:rect l="l" t="t" r="r" b="b"/>
              <a:pathLst>
                <a:path w="839" h="3194" extrusionOk="0">
                  <a:moveTo>
                    <a:pt x="428" y="1"/>
                  </a:moveTo>
                  <a:cubicBezTo>
                    <a:pt x="277" y="1"/>
                    <a:pt x="130" y="171"/>
                    <a:pt x="243" y="337"/>
                  </a:cubicBezTo>
                  <a:cubicBezTo>
                    <a:pt x="382" y="542"/>
                    <a:pt x="382" y="812"/>
                    <a:pt x="243" y="1017"/>
                  </a:cubicBezTo>
                  <a:cubicBezTo>
                    <a:pt x="1" y="1370"/>
                    <a:pt x="1" y="1826"/>
                    <a:pt x="243" y="2180"/>
                  </a:cubicBezTo>
                  <a:cubicBezTo>
                    <a:pt x="382" y="2384"/>
                    <a:pt x="382" y="2654"/>
                    <a:pt x="243" y="2859"/>
                  </a:cubicBezTo>
                  <a:cubicBezTo>
                    <a:pt x="149" y="2999"/>
                    <a:pt x="252" y="3194"/>
                    <a:pt x="419" y="3194"/>
                  </a:cubicBezTo>
                  <a:cubicBezTo>
                    <a:pt x="494" y="3194"/>
                    <a:pt x="559" y="3157"/>
                    <a:pt x="596" y="3101"/>
                  </a:cubicBezTo>
                  <a:cubicBezTo>
                    <a:pt x="838" y="2747"/>
                    <a:pt x="838" y="2291"/>
                    <a:pt x="596" y="1938"/>
                  </a:cubicBezTo>
                  <a:cubicBezTo>
                    <a:pt x="457" y="1733"/>
                    <a:pt x="457" y="1463"/>
                    <a:pt x="596" y="1258"/>
                  </a:cubicBezTo>
                  <a:cubicBezTo>
                    <a:pt x="838" y="914"/>
                    <a:pt x="838" y="449"/>
                    <a:pt x="596" y="95"/>
                  </a:cubicBezTo>
                  <a:cubicBezTo>
                    <a:pt x="551" y="29"/>
                    <a:pt x="489" y="1"/>
                    <a:pt x="428"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3"/>
            <p:cNvSpPr/>
            <p:nvPr/>
          </p:nvSpPr>
          <p:spPr>
            <a:xfrm>
              <a:off x="2965238" y="3503250"/>
              <a:ext cx="40275" cy="31900"/>
            </a:xfrm>
            <a:custGeom>
              <a:avLst/>
              <a:gdLst/>
              <a:ahLst/>
              <a:cxnLst/>
              <a:rect l="l" t="t" r="r" b="b"/>
              <a:pathLst>
                <a:path w="1611" h="1276" extrusionOk="0">
                  <a:moveTo>
                    <a:pt x="801" y="1"/>
                  </a:moveTo>
                  <a:cubicBezTo>
                    <a:pt x="363" y="1"/>
                    <a:pt x="1" y="280"/>
                    <a:pt x="1" y="634"/>
                  </a:cubicBezTo>
                  <a:cubicBezTo>
                    <a:pt x="1" y="987"/>
                    <a:pt x="363" y="1276"/>
                    <a:pt x="801" y="1276"/>
                  </a:cubicBezTo>
                  <a:cubicBezTo>
                    <a:pt x="1247" y="1276"/>
                    <a:pt x="1610" y="987"/>
                    <a:pt x="1610" y="634"/>
                  </a:cubicBezTo>
                  <a:cubicBezTo>
                    <a:pt x="1610" y="289"/>
                    <a:pt x="1247"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3"/>
            <p:cNvSpPr/>
            <p:nvPr/>
          </p:nvSpPr>
          <p:spPr>
            <a:xfrm>
              <a:off x="3074113" y="3503250"/>
              <a:ext cx="40025" cy="31900"/>
            </a:xfrm>
            <a:custGeom>
              <a:avLst/>
              <a:gdLst/>
              <a:ahLst/>
              <a:cxnLst/>
              <a:rect l="l" t="t" r="r" b="b"/>
              <a:pathLst>
                <a:path w="1601" h="1276" extrusionOk="0">
                  <a:moveTo>
                    <a:pt x="801" y="1"/>
                  </a:moveTo>
                  <a:cubicBezTo>
                    <a:pt x="363" y="1"/>
                    <a:pt x="0" y="280"/>
                    <a:pt x="0" y="634"/>
                  </a:cubicBezTo>
                  <a:cubicBezTo>
                    <a:pt x="0" y="987"/>
                    <a:pt x="363" y="1276"/>
                    <a:pt x="801" y="1276"/>
                  </a:cubicBezTo>
                  <a:cubicBezTo>
                    <a:pt x="1247" y="1276"/>
                    <a:pt x="1601" y="987"/>
                    <a:pt x="1601" y="634"/>
                  </a:cubicBezTo>
                  <a:cubicBezTo>
                    <a:pt x="1601" y="289"/>
                    <a:pt x="1247"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3"/>
            <p:cNvSpPr/>
            <p:nvPr/>
          </p:nvSpPr>
          <p:spPr>
            <a:xfrm>
              <a:off x="2982213" y="3486850"/>
              <a:ext cx="29800" cy="20375"/>
            </a:xfrm>
            <a:custGeom>
              <a:avLst/>
              <a:gdLst/>
              <a:ahLst/>
              <a:cxnLst/>
              <a:rect l="l" t="t" r="r" b="b"/>
              <a:pathLst>
                <a:path w="1192" h="815" extrusionOk="0">
                  <a:moveTo>
                    <a:pt x="596" y="1"/>
                  </a:moveTo>
                  <a:cubicBezTo>
                    <a:pt x="299" y="1"/>
                    <a:pt x="1" y="201"/>
                    <a:pt x="1" y="601"/>
                  </a:cubicBezTo>
                  <a:cubicBezTo>
                    <a:pt x="1" y="741"/>
                    <a:pt x="108" y="810"/>
                    <a:pt x="215" y="810"/>
                  </a:cubicBezTo>
                  <a:cubicBezTo>
                    <a:pt x="322" y="810"/>
                    <a:pt x="429" y="741"/>
                    <a:pt x="429" y="601"/>
                  </a:cubicBezTo>
                  <a:cubicBezTo>
                    <a:pt x="429" y="489"/>
                    <a:pt x="513" y="434"/>
                    <a:pt x="596" y="434"/>
                  </a:cubicBezTo>
                  <a:cubicBezTo>
                    <a:pt x="680" y="434"/>
                    <a:pt x="764" y="489"/>
                    <a:pt x="764" y="601"/>
                  </a:cubicBezTo>
                  <a:cubicBezTo>
                    <a:pt x="764" y="713"/>
                    <a:pt x="857" y="815"/>
                    <a:pt x="978" y="815"/>
                  </a:cubicBezTo>
                  <a:cubicBezTo>
                    <a:pt x="1099" y="815"/>
                    <a:pt x="1192" y="713"/>
                    <a:pt x="1192" y="601"/>
                  </a:cubicBezTo>
                  <a:cubicBezTo>
                    <a:pt x="1192" y="201"/>
                    <a:pt x="894" y="1"/>
                    <a:pt x="59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3"/>
            <p:cNvSpPr/>
            <p:nvPr/>
          </p:nvSpPr>
          <p:spPr>
            <a:xfrm>
              <a:off x="3067588" y="3486850"/>
              <a:ext cx="29800" cy="20375"/>
            </a:xfrm>
            <a:custGeom>
              <a:avLst/>
              <a:gdLst/>
              <a:ahLst/>
              <a:cxnLst/>
              <a:rect l="l" t="t" r="r" b="b"/>
              <a:pathLst>
                <a:path w="1192" h="815" extrusionOk="0">
                  <a:moveTo>
                    <a:pt x="596" y="1"/>
                  </a:moveTo>
                  <a:cubicBezTo>
                    <a:pt x="299" y="1"/>
                    <a:pt x="1" y="201"/>
                    <a:pt x="1" y="601"/>
                  </a:cubicBezTo>
                  <a:cubicBezTo>
                    <a:pt x="1" y="741"/>
                    <a:pt x="108" y="810"/>
                    <a:pt x="215" y="810"/>
                  </a:cubicBezTo>
                  <a:cubicBezTo>
                    <a:pt x="322" y="810"/>
                    <a:pt x="429" y="741"/>
                    <a:pt x="429" y="601"/>
                  </a:cubicBezTo>
                  <a:cubicBezTo>
                    <a:pt x="429" y="489"/>
                    <a:pt x="513" y="434"/>
                    <a:pt x="596" y="434"/>
                  </a:cubicBezTo>
                  <a:cubicBezTo>
                    <a:pt x="680" y="434"/>
                    <a:pt x="764" y="489"/>
                    <a:pt x="764" y="601"/>
                  </a:cubicBezTo>
                  <a:cubicBezTo>
                    <a:pt x="764" y="713"/>
                    <a:pt x="857" y="815"/>
                    <a:pt x="978" y="815"/>
                  </a:cubicBezTo>
                  <a:cubicBezTo>
                    <a:pt x="1099" y="815"/>
                    <a:pt x="1192" y="713"/>
                    <a:pt x="1192" y="601"/>
                  </a:cubicBezTo>
                  <a:cubicBezTo>
                    <a:pt x="1192" y="201"/>
                    <a:pt x="894" y="1"/>
                    <a:pt x="59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3"/>
            <p:cNvSpPr/>
            <p:nvPr/>
          </p:nvSpPr>
          <p:spPr>
            <a:xfrm>
              <a:off x="3022063" y="3507400"/>
              <a:ext cx="35475" cy="15650"/>
            </a:xfrm>
            <a:custGeom>
              <a:avLst/>
              <a:gdLst/>
              <a:ahLst/>
              <a:cxnLst/>
              <a:rect l="l" t="t" r="r" b="b"/>
              <a:pathLst>
                <a:path w="1419" h="626" extrusionOk="0">
                  <a:moveTo>
                    <a:pt x="306" y="0"/>
                  </a:moveTo>
                  <a:cubicBezTo>
                    <a:pt x="146" y="0"/>
                    <a:pt x="1" y="198"/>
                    <a:pt x="147" y="365"/>
                  </a:cubicBezTo>
                  <a:cubicBezTo>
                    <a:pt x="286" y="523"/>
                    <a:pt x="491" y="626"/>
                    <a:pt x="715" y="626"/>
                  </a:cubicBezTo>
                  <a:cubicBezTo>
                    <a:pt x="929" y="616"/>
                    <a:pt x="1133" y="523"/>
                    <a:pt x="1273" y="365"/>
                  </a:cubicBezTo>
                  <a:cubicBezTo>
                    <a:pt x="1419" y="198"/>
                    <a:pt x="1274" y="0"/>
                    <a:pt x="1113" y="0"/>
                  </a:cubicBezTo>
                  <a:cubicBezTo>
                    <a:pt x="1059" y="0"/>
                    <a:pt x="1003" y="23"/>
                    <a:pt x="956" y="77"/>
                  </a:cubicBezTo>
                  <a:cubicBezTo>
                    <a:pt x="891" y="151"/>
                    <a:pt x="801" y="188"/>
                    <a:pt x="710" y="188"/>
                  </a:cubicBezTo>
                  <a:cubicBezTo>
                    <a:pt x="619" y="188"/>
                    <a:pt x="528" y="151"/>
                    <a:pt x="463" y="77"/>
                  </a:cubicBezTo>
                  <a:cubicBezTo>
                    <a:pt x="416" y="23"/>
                    <a:pt x="360" y="0"/>
                    <a:pt x="30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43"/>
          <p:cNvGrpSpPr/>
          <p:nvPr/>
        </p:nvGrpSpPr>
        <p:grpSpPr>
          <a:xfrm>
            <a:off x="7404822" y="2233523"/>
            <a:ext cx="277409" cy="538123"/>
            <a:chOff x="7864838" y="3222250"/>
            <a:chExt cx="189850" cy="368275"/>
          </a:xfrm>
        </p:grpSpPr>
        <p:sp>
          <p:nvSpPr>
            <p:cNvPr id="1714" name="Google Shape;1714;p43"/>
            <p:cNvSpPr/>
            <p:nvPr/>
          </p:nvSpPr>
          <p:spPr>
            <a:xfrm>
              <a:off x="7947188" y="3335300"/>
              <a:ext cx="25150" cy="48425"/>
            </a:xfrm>
            <a:custGeom>
              <a:avLst/>
              <a:gdLst/>
              <a:ahLst/>
              <a:cxnLst/>
              <a:rect l="l" t="t" r="r" b="b"/>
              <a:pathLst>
                <a:path w="1006" h="1937" extrusionOk="0">
                  <a:moveTo>
                    <a:pt x="0" y="1"/>
                  </a:moveTo>
                  <a:lnTo>
                    <a:pt x="0" y="1936"/>
                  </a:lnTo>
                  <a:lnTo>
                    <a:pt x="1005" y="1936"/>
                  </a:lnTo>
                  <a:lnTo>
                    <a:pt x="1005" y="1"/>
                  </a:ln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3"/>
            <p:cNvSpPr/>
            <p:nvPr/>
          </p:nvSpPr>
          <p:spPr>
            <a:xfrm>
              <a:off x="7886463" y="3395550"/>
              <a:ext cx="146825" cy="194975"/>
            </a:xfrm>
            <a:custGeom>
              <a:avLst/>
              <a:gdLst/>
              <a:ahLst/>
              <a:cxnLst/>
              <a:rect l="l" t="t" r="r" b="b"/>
              <a:pathLst>
                <a:path w="5873" h="7799" extrusionOk="0">
                  <a:moveTo>
                    <a:pt x="1" y="1"/>
                  </a:moveTo>
                  <a:lnTo>
                    <a:pt x="1" y="7128"/>
                  </a:lnTo>
                  <a:cubicBezTo>
                    <a:pt x="1" y="7500"/>
                    <a:pt x="299" y="7798"/>
                    <a:pt x="661" y="7798"/>
                  </a:cubicBezTo>
                  <a:lnTo>
                    <a:pt x="5202" y="7798"/>
                  </a:lnTo>
                  <a:cubicBezTo>
                    <a:pt x="5575" y="7798"/>
                    <a:pt x="5872" y="7500"/>
                    <a:pt x="5872" y="7128"/>
                  </a:cubicBezTo>
                  <a:lnTo>
                    <a:pt x="5872" y="1"/>
                  </a:ln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3"/>
            <p:cNvSpPr/>
            <p:nvPr/>
          </p:nvSpPr>
          <p:spPr>
            <a:xfrm>
              <a:off x="7886238" y="3395775"/>
              <a:ext cx="113325" cy="194750"/>
            </a:xfrm>
            <a:custGeom>
              <a:avLst/>
              <a:gdLst/>
              <a:ahLst/>
              <a:cxnLst/>
              <a:rect l="l" t="t" r="r" b="b"/>
              <a:pathLst>
                <a:path w="4533" h="7790" extrusionOk="0">
                  <a:moveTo>
                    <a:pt x="0" y="1"/>
                  </a:moveTo>
                  <a:lnTo>
                    <a:pt x="0" y="7119"/>
                  </a:lnTo>
                  <a:cubicBezTo>
                    <a:pt x="0" y="7491"/>
                    <a:pt x="298" y="7789"/>
                    <a:pt x="670" y="7789"/>
                  </a:cubicBezTo>
                  <a:lnTo>
                    <a:pt x="4532" y="7789"/>
                  </a:lnTo>
                  <a:cubicBezTo>
                    <a:pt x="1554" y="6561"/>
                    <a:pt x="1294" y="2560"/>
                    <a:pt x="1331"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3"/>
            <p:cNvSpPr/>
            <p:nvPr/>
          </p:nvSpPr>
          <p:spPr>
            <a:xfrm>
              <a:off x="7864838" y="3373675"/>
              <a:ext cx="189850" cy="117750"/>
            </a:xfrm>
            <a:custGeom>
              <a:avLst/>
              <a:gdLst/>
              <a:ahLst/>
              <a:cxnLst/>
              <a:rect l="l" t="t" r="r" b="b"/>
              <a:pathLst>
                <a:path w="7594" h="4710" extrusionOk="0">
                  <a:moveTo>
                    <a:pt x="1359" y="1"/>
                  </a:moveTo>
                  <a:cubicBezTo>
                    <a:pt x="605" y="10"/>
                    <a:pt x="0" y="615"/>
                    <a:pt x="0" y="1369"/>
                  </a:cubicBezTo>
                  <a:lnTo>
                    <a:pt x="0" y="3853"/>
                  </a:lnTo>
                  <a:cubicBezTo>
                    <a:pt x="0" y="4328"/>
                    <a:pt x="382" y="4709"/>
                    <a:pt x="856" y="4709"/>
                  </a:cubicBezTo>
                  <a:cubicBezTo>
                    <a:pt x="1331" y="4709"/>
                    <a:pt x="1713" y="4328"/>
                    <a:pt x="1713" y="3853"/>
                  </a:cubicBezTo>
                  <a:lnTo>
                    <a:pt x="1713" y="2578"/>
                  </a:lnTo>
                  <a:cubicBezTo>
                    <a:pt x="1713" y="2174"/>
                    <a:pt x="2017" y="1971"/>
                    <a:pt x="2322" y="1971"/>
                  </a:cubicBezTo>
                  <a:cubicBezTo>
                    <a:pt x="2627" y="1971"/>
                    <a:pt x="2932" y="2174"/>
                    <a:pt x="2932" y="2578"/>
                  </a:cubicBezTo>
                  <a:lnTo>
                    <a:pt x="2932" y="3174"/>
                  </a:lnTo>
                  <a:cubicBezTo>
                    <a:pt x="2932" y="3648"/>
                    <a:pt x="3322" y="4039"/>
                    <a:pt x="3797" y="4039"/>
                  </a:cubicBezTo>
                  <a:cubicBezTo>
                    <a:pt x="4271" y="4039"/>
                    <a:pt x="4653" y="3648"/>
                    <a:pt x="4653" y="3174"/>
                  </a:cubicBezTo>
                  <a:lnTo>
                    <a:pt x="4653" y="2578"/>
                  </a:lnTo>
                  <a:cubicBezTo>
                    <a:pt x="4653" y="2174"/>
                    <a:pt x="4958" y="1971"/>
                    <a:pt x="5262" y="1971"/>
                  </a:cubicBezTo>
                  <a:cubicBezTo>
                    <a:pt x="5567" y="1971"/>
                    <a:pt x="5872" y="2174"/>
                    <a:pt x="5872" y="2578"/>
                  </a:cubicBezTo>
                  <a:lnTo>
                    <a:pt x="5872" y="2830"/>
                  </a:lnTo>
                  <a:cubicBezTo>
                    <a:pt x="5872" y="3304"/>
                    <a:pt x="6253" y="3686"/>
                    <a:pt x="6728" y="3686"/>
                  </a:cubicBezTo>
                  <a:cubicBezTo>
                    <a:pt x="7203" y="3686"/>
                    <a:pt x="7593" y="3304"/>
                    <a:pt x="7593" y="2830"/>
                  </a:cubicBezTo>
                  <a:lnTo>
                    <a:pt x="7593" y="1369"/>
                  </a:lnTo>
                  <a:cubicBezTo>
                    <a:pt x="7593" y="615"/>
                    <a:pt x="6979" y="1"/>
                    <a:pt x="6226"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3"/>
            <p:cNvSpPr/>
            <p:nvPr/>
          </p:nvSpPr>
          <p:spPr>
            <a:xfrm>
              <a:off x="7909038" y="3222250"/>
              <a:ext cx="101450" cy="128900"/>
            </a:xfrm>
            <a:custGeom>
              <a:avLst/>
              <a:gdLst/>
              <a:ahLst/>
              <a:cxnLst/>
              <a:rect l="l" t="t" r="r" b="b"/>
              <a:pathLst>
                <a:path w="4058" h="5156" extrusionOk="0">
                  <a:moveTo>
                    <a:pt x="2024" y="0"/>
                  </a:moveTo>
                  <a:cubicBezTo>
                    <a:pt x="1952" y="0"/>
                    <a:pt x="1880" y="28"/>
                    <a:pt x="1824" y="84"/>
                  </a:cubicBezTo>
                  <a:cubicBezTo>
                    <a:pt x="1322" y="559"/>
                    <a:pt x="0" y="1936"/>
                    <a:pt x="0" y="3406"/>
                  </a:cubicBezTo>
                  <a:cubicBezTo>
                    <a:pt x="0" y="4523"/>
                    <a:pt x="912" y="5155"/>
                    <a:pt x="2029" y="5155"/>
                  </a:cubicBezTo>
                  <a:cubicBezTo>
                    <a:pt x="3145" y="5155"/>
                    <a:pt x="4057" y="4523"/>
                    <a:pt x="4057" y="3406"/>
                  </a:cubicBezTo>
                  <a:cubicBezTo>
                    <a:pt x="4057" y="1936"/>
                    <a:pt x="2736" y="559"/>
                    <a:pt x="2224" y="84"/>
                  </a:cubicBezTo>
                  <a:cubicBezTo>
                    <a:pt x="2168" y="28"/>
                    <a:pt x="2096" y="0"/>
                    <a:pt x="2024"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3"/>
            <p:cNvSpPr/>
            <p:nvPr/>
          </p:nvSpPr>
          <p:spPr>
            <a:xfrm>
              <a:off x="7937188" y="3275100"/>
              <a:ext cx="45150" cy="57425"/>
            </a:xfrm>
            <a:custGeom>
              <a:avLst/>
              <a:gdLst/>
              <a:ahLst/>
              <a:cxnLst/>
              <a:rect l="l" t="t" r="r" b="b"/>
              <a:pathLst>
                <a:path w="1806" h="2297" extrusionOk="0">
                  <a:moveTo>
                    <a:pt x="902" y="1"/>
                  </a:moveTo>
                  <a:cubicBezTo>
                    <a:pt x="870" y="1"/>
                    <a:pt x="838" y="13"/>
                    <a:pt x="810" y="36"/>
                  </a:cubicBezTo>
                  <a:cubicBezTo>
                    <a:pt x="577" y="250"/>
                    <a:pt x="0" y="864"/>
                    <a:pt x="0" y="1515"/>
                  </a:cubicBezTo>
                  <a:cubicBezTo>
                    <a:pt x="0" y="2008"/>
                    <a:pt x="400" y="2297"/>
                    <a:pt x="903" y="2297"/>
                  </a:cubicBezTo>
                  <a:cubicBezTo>
                    <a:pt x="1396" y="2297"/>
                    <a:pt x="1805" y="2008"/>
                    <a:pt x="1805" y="1515"/>
                  </a:cubicBezTo>
                  <a:cubicBezTo>
                    <a:pt x="1805" y="864"/>
                    <a:pt x="1219" y="250"/>
                    <a:pt x="987" y="36"/>
                  </a:cubicBezTo>
                  <a:cubicBezTo>
                    <a:pt x="963" y="13"/>
                    <a:pt x="933" y="1"/>
                    <a:pt x="902"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3"/>
            <p:cNvSpPr/>
            <p:nvPr/>
          </p:nvSpPr>
          <p:spPr>
            <a:xfrm>
              <a:off x="7864838" y="3385550"/>
              <a:ext cx="189850" cy="105875"/>
            </a:xfrm>
            <a:custGeom>
              <a:avLst/>
              <a:gdLst/>
              <a:ahLst/>
              <a:cxnLst/>
              <a:rect l="l" t="t" r="r" b="b"/>
              <a:pathLst>
                <a:path w="7594" h="4235" extrusionOk="0">
                  <a:moveTo>
                    <a:pt x="335" y="0"/>
                  </a:moveTo>
                  <a:cubicBezTo>
                    <a:pt x="112" y="242"/>
                    <a:pt x="0" y="559"/>
                    <a:pt x="0" y="894"/>
                  </a:cubicBezTo>
                  <a:lnTo>
                    <a:pt x="0" y="3378"/>
                  </a:lnTo>
                  <a:cubicBezTo>
                    <a:pt x="0" y="3853"/>
                    <a:pt x="382" y="4234"/>
                    <a:pt x="856" y="4234"/>
                  </a:cubicBezTo>
                  <a:cubicBezTo>
                    <a:pt x="1331" y="4234"/>
                    <a:pt x="1713" y="3853"/>
                    <a:pt x="1713" y="3378"/>
                  </a:cubicBezTo>
                  <a:lnTo>
                    <a:pt x="1713" y="2103"/>
                  </a:lnTo>
                  <a:cubicBezTo>
                    <a:pt x="1713" y="1699"/>
                    <a:pt x="2017" y="1496"/>
                    <a:pt x="2322" y="1496"/>
                  </a:cubicBezTo>
                  <a:cubicBezTo>
                    <a:pt x="2627" y="1496"/>
                    <a:pt x="2932" y="1699"/>
                    <a:pt x="2932" y="2103"/>
                  </a:cubicBezTo>
                  <a:lnTo>
                    <a:pt x="2932" y="2699"/>
                  </a:lnTo>
                  <a:cubicBezTo>
                    <a:pt x="2932" y="3173"/>
                    <a:pt x="3313" y="3564"/>
                    <a:pt x="3788" y="3564"/>
                  </a:cubicBezTo>
                  <a:cubicBezTo>
                    <a:pt x="4271" y="3564"/>
                    <a:pt x="4653" y="3173"/>
                    <a:pt x="4653" y="2699"/>
                  </a:cubicBezTo>
                  <a:lnTo>
                    <a:pt x="4653" y="2103"/>
                  </a:lnTo>
                  <a:cubicBezTo>
                    <a:pt x="4653" y="1699"/>
                    <a:pt x="4958" y="1496"/>
                    <a:pt x="5262" y="1496"/>
                  </a:cubicBezTo>
                  <a:cubicBezTo>
                    <a:pt x="5567" y="1496"/>
                    <a:pt x="5872" y="1699"/>
                    <a:pt x="5872" y="2103"/>
                  </a:cubicBezTo>
                  <a:lnTo>
                    <a:pt x="5872" y="2355"/>
                  </a:lnTo>
                  <a:cubicBezTo>
                    <a:pt x="5872" y="2829"/>
                    <a:pt x="6253" y="3211"/>
                    <a:pt x="6728" y="3211"/>
                  </a:cubicBezTo>
                  <a:cubicBezTo>
                    <a:pt x="7203" y="3211"/>
                    <a:pt x="7584" y="2829"/>
                    <a:pt x="7584" y="2355"/>
                  </a:cubicBezTo>
                  <a:lnTo>
                    <a:pt x="7584" y="894"/>
                  </a:lnTo>
                  <a:cubicBezTo>
                    <a:pt x="7593" y="559"/>
                    <a:pt x="7472" y="242"/>
                    <a:pt x="7249" y="0"/>
                  </a:cubicBezTo>
                  <a:cubicBezTo>
                    <a:pt x="6477" y="717"/>
                    <a:pt x="5221" y="1173"/>
                    <a:pt x="3797" y="1173"/>
                  </a:cubicBezTo>
                  <a:cubicBezTo>
                    <a:pt x="2373" y="1173"/>
                    <a:pt x="1117" y="708"/>
                    <a:pt x="335"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3"/>
            <p:cNvSpPr/>
            <p:nvPr/>
          </p:nvSpPr>
          <p:spPr>
            <a:xfrm>
              <a:off x="7892513" y="3507450"/>
              <a:ext cx="36325" cy="29100"/>
            </a:xfrm>
            <a:custGeom>
              <a:avLst/>
              <a:gdLst/>
              <a:ahLst/>
              <a:cxnLst/>
              <a:rect l="l" t="t" r="r" b="b"/>
              <a:pathLst>
                <a:path w="1453" h="1164" extrusionOk="0">
                  <a:moveTo>
                    <a:pt x="727" y="0"/>
                  </a:moveTo>
                  <a:cubicBezTo>
                    <a:pt x="326" y="0"/>
                    <a:pt x="1" y="252"/>
                    <a:pt x="1" y="577"/>
                  </a:cubicBezTo>
                  <a:cubicBezTo>
                    <a:pt x="1" y="903"/>
                    <a:pt x="326" y="1163"/>
                    <a:pt x="727" y="1163"/>
                  </a:cubicBezTo>
                  <a:cubicBezTo>
                    <a:pt x="1127" y="1163"/>
                    <a:pt x="1452" y="894"/>
                    <a:pt x="1452" y="577"/>
                  </a:cubicBezTo>
                  <a:cubicBezTo>
                    <a:pt x="1452" y="261"/>
                    <a:pt x="1127" y="0"/>
                    <a:pt x="727"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3"/>
            <p:cNvSpPr/>
            <p:nvPr/>
          </p:nvSpPr>
          <p:spPr>
            <a:xfrm>
              <a:off x="7990688" y="3507450"/>
              <a:ext cx="36325" cy="29100"/>
            </a:xfrm>
            <a:custGeom>
              <a:avLst/>
              <a:gdLst/>
              <a:ahLst/>
              <a:cxnLst/>
              <a:rect l="l" t="t" r="r" b="b"/>
              <a:pathLst>
                <a:path w="1453" h="1164" extrusionOk="0">
                  <a:moveTo>
                    <a:pt x="726" y="0"/>
                  </a:moveTo>
                  <a:cubicBezTo>
                    <a:pt x="326" y="0"/>
                    <a:pt x="0" y="252"/>
                    <a:pt x="0" y="577"/>
                  </a:cubicBezTo>
                  <a:cubicBezTo>
                    <a:pt x="0" y="903"/>
                    <a:pt x="326" y="1163"/>
                    <a:pt x="726" y="1163"/>
                  </a:cubicBezTo>
                  <a:cubicBezTo>
                    <a:pt x="1126" y="1163"/>
                    <a:pt x="1452" y="894"/>
                    <a:pt x="1452" y="577"/>
                  </a:cubicBezTo>
                  <a:cubicBezTo>
                    <a:pt x="1452" y="261"/>
                    <a:pt x="1126" y="0"/>
                    <a:pt x="726"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3"/>
            <p:cNvSpPr/>
            <p:nvPr/>
          </p:nvSpPr>
          <p:spPr>
            <a:xfrm>
              <a:off x="7915788" y="3495750"/>
              <a:ext cx="10725" cy="17075"/>
            </a:xfrm>
            <a:custGeom>
              <a:avLst/>
              <a:gdLst/>
              <a:ahLst/>
              <a:cxnLst/>
              <a:rect l="l" t="t" r="r" b="b"/>
              <a:pathLst>
                <a:path w="429" h="683" extrusionOk="0">
                  <a:moveTo>
                    <a:pt x="214" y="1"/>
                  </a:moveTo>
                  <a:cubicBezTo>
                    <a:pt x="107" y="1"/>
                    <a:pt x="0" y="73"/>
                    <a:pt x="0" y="217"/>
                  </a:cubicBezTo>
                  <a:lnTo>
                    <a:pt x="0" y="468"/>
                  </a:lnTo>
                  <a:cubicBezTo>
                    <a:pt x="0" y="589"/>
                    <a:pt x="93" y="682"/>
                    <a:pt x="214" y="682"/>
                  </a:cubicBezTo>
                  <a:cubicBezTo>
                    <a:pt x="335" y="682"/>
                    <a:pt x="428" y="589"/>
                    <a:pt x="428" y="468"/>
                  </a:cubicBezTo>
                  <a:lnTo>
                    <a:pt x="428" y="217"/>
                  </a:lnTo>
                  <a:cubicBezTo>
                    <a:pt x="428" y="73"/>
                    <a:pt x="321" y="1"/>
                    <a:pt x="214"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3"/>
            <p:cNvSpPr/>
            <p:nvPr/>
          </p:nvSpPr>
          <p:spPr>
            <a:xfrm>
              <a:off x="7993013" y="3495750"/>
              <a:ext cx="10725" cy="17075"/>
            </a:xfrm>
            <a:custGeom>
              <a:avLst/>
              <a:gdLst/>
              <a:ahLst/>
              <a:cxnLst/>
              <a:rect l="l" t="t" r="r" b="b"/>
              <a:pathLst>
                <a:path w="429" h="683" extrusionOk="0">
                  <a:moveTo>
                    <a:pt x="215" y="1"/>
                  </a:moveTo>
                  <a:cubicBezTo>
                    <a:pt x="108" y="1"/>
                    <a:pt x="1" y="73"/>
                    <a:pt x="1" y="217"/>
                  </a:cubicBezTo>
                  <a:lnTo>
                    <a:pt x="1" y="468"/>
                  </a:lnTo>
                  <a:cubicBezTo>
                    <a:pt x="1" y="589"/>
                    <a:pt x="94" y="682"/>
                    <a:pt x="215" y="682"/>
                  </a:cubicBezTo>
                  <a:cubicBezTo>
                    <a:pt x="326" y="682"/>
                    <a:pt x="429" y="589"/>
                    <a:pt x="429" y="468"/>
                  </a:cubicBezTo>
                  <a:lnTo>
                    <a:pt x="429" y="217"/>
                  </a:lnTo>
                  <a:cubicBezTo>
                    <a:pt x="429" y="73"/>
                    <a:pt x="322" y="1"/>
                    <a:pt x="21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3"/>
            <p:cNvSpPr/>
            <p:nvPr/>
          </p:nvSpPr>
          <p:spPr>
            <a:xfrm>
              <a:off x="7941913" y="3502275"/>
              <a:ext cx="35700" cy="15675"/>
            </a:xfrm>
            <a:custGeom>
              <a:avLst/>
              <a:gdLst/>
              <a:ahLst/>
              <a:cxnLst/>
              <a:rect l="l" t="t" r="r" b="b"/>
              <a:pathLst>
                <a:path w="1428" h="627" extrusionOk="0">
                  <a:moveTo>
                    <a:pt x="310" y="0"/>
                  </a:moveTo>
                  <a:cubicBezTo>
                    <a:pt x="145" y="0"/>
                    <a:pt x="0" y="199"/>
                    <a:pt x="146" y="366"/>
                  </a:cubicBezTo>
                  <a:cubicBezTo>
                    <a:pt x="286" y="524"/>
                    <a:pt x="491" y="617"/>
                    <a:pt x="714" y="626"/>
                  </a:cubicBezTo>
                  <a:cubicBezTo>
                    <a:pt x="928" y="626"/>
                    <a:pt x="1142" y="524"/>
                    <a:pt x="1281" y="366"/>
                  </a:cubicBezTo>
                  <a:cubicBezTo>
                    <a:pt x="1428" y="199"/>
                    <a:pt x="1282" y="0"/>
                    <a:pt x="1118" y="0"/>
                  </a:cubicBezTo>
                  <a:cubicBezTo>
                    <a:pt x="1063" y="0"/>
                    <a:pt x="1005" y="23"/>
                    <a:pt x="956" y="77"/>
                  </a:cubicBezTo>
                  <a:cubicBezTo>
                    <a:pt x="891" y="151"/>
                    <a:pt x="802" y="189"/>
                    <a:pt x="714" y="189"/>
                  </a:cubicBezTo>
                  <a:cubicBezTo>
                    <a:pt x="625" y="189"/>
                    <a:pt x="537" y="151"/>
                    <a:pt x="472" y="77"/>
                  </a:cubicBezTo>
                  <a:cubicBezTo>
                    <a:pt x="423" y="23"/>
                    <a:pt x="365" y="0"/>
                    <a:pt x="31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9"/>
        <p:cNvGrpSpPr/>
        <p:nvPr/>
      </p:nvGrpSpPr>
      <p:grpSpPr>
        <a:xfrm>
          <a:off x="0" y="0"/>
          <a:ext cx="0" cy="0"/>
          <a:chOff x="0" y="0"/>
          <a:chExt cx="0" cy="0"/>
        </a:xfrm>
      </p:grpSpPr>
      <p:sp>
        <p:nvSpPr>
          <p:cNvPr id="1730" name="Google Shape;1730;p44"/>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Use </a:t>
            </a:r>
            <a:r>
              <a:rPr lang="en"/>
              <a:t>a</a:t>
            </a:r>
            <a:r>
              <a:rPr lang="en" sz="2400"/>
              <a:t> Graph </a:t>
            </a:r>
            <a:r>
              <a:rPr lang="en"/>
              <a:t>t</a:t>
            </a:r>
            <a:r>
              <a:rPr lang="en" sz="2400"/>
              <a:t>o Show Your Data</a:t>
            </a:r>
            <a:endParaRPr sz="2400"/>
          </a:p>
        </p:txBody>
      </p:sp>
      <p:pic>
        <p:nvPicPr>
          <p:cNvPr id="1731" name="Google Shape;1731;p44" title="Gráfico">
            <a:hlinkClick r:id="rId3"/>
          </p:cNvPr>
          <p:cNvPicPr preferRelativeResize="0"/>
          <p:nvPr/>
        </p:nvPicPr>
        <p:blipFill rotWithShape="1">
          <a:blip r:embed="rId4">
            <a:alphaModFix/>
          </a:blip>
          <a:srcRect t="13164"/>
          <a:stretch/>
        </p:blipFill>
        <p:spPr>
          <a:xfrm>
            <a:off x="1991950" y="1471925"/>
            <a:ext cx="5160075" cy="2297625"/>
          </a:xfrm>
          <a:prstGeom prst="rect">
            <a:avLst/>
          </a:prstGeom>
          <a:noFill/>
          <a:ln>
            <a:noFill/>
          </a:ln>
        </p:spPr>
      </p:pic>
      <p:sp>
        <p:nvSpPr>
          <p:cNvPr id="1732" name="Google Shape;1732;p44"/>
          <p:cNvSpPr txBox="1"/>
          <p:nvPr/>
        </p:nvSpPr>
        <p:spPr>
          <a:xfrm flipH="1">
            <a:off x="1340475" y="4085875"/>
            <a:ext cx="6463200" cy="39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lt1"/>
                </a:solidFill>
                <a:latin typeface="Nunito Sans Light"/>
                <a:ea typeface="Nunito Sans Light"/>
                <a:cs typeface="Nunito Sans Light"/>
                <a:sym typeface="Nunito Sans Light"/>
              </a:rPr>
              <a:t>if you want to modify this graph, click on it, follow the link, change the data and replace it </a:t>
            </a:r>
            <a:endParaRPr sz="1000">
              <a:solidFill>
                <a:schemeClr val="lt1"/>
              </a:solidFill>
              <a:latin typeface="Nunito Sans Light"/>
              <a:ea typeface="Nunito Sans Light"/>
              <a:cs typeface="Nunito Sans Light"/>
              <a:sym typeface="Nunito Sans Light"/>
            </a:endParaRPr>
          </a:p>
        </p:txBody>
      </p:sp>
      <p:grpSp>
        <p:nvGrpSpPr>
          <p:cNvPr id="1733" name="Google Shape;1733;p44"/>
          <p:cNvGrpSpPr/>
          <p:nvPr/>
        </p:nvGrpSpPr>
        <p:grpSpPr>
          <a:xfrm>
            <a:off x="7401785" y="3554586"/>
            <a:ext cx="728720" cy="526195"/>
            <a:chOff x="4954950" y="2022025"/>
            <a:chExt cx="1082150" cy="781400"/>
          </a:xfrm>
        </p:grpSpPr>
        <p:sp>
          <p:nvSpPr>
            <p:cNvPr id="1734" name="Google Shape;1734;p44"/>
            <p:cNvSpPr/>
            <p:nvPr/>
          </p:nvSpPr>
          <p:spPr>
            <a:xfrm>
              <a:off x="5582500" y="2425800"/>
              <a:ext cx="153775" cy="258225"/>
            </a:xfrm>
            <a:custGeom>
              <a:avLst/>
              <a:gdLst/>
              <a:ahLst/>
              <a:cxnLst/>
              <a:rect l="l" t="t" r="r" b="b"/>
              <a:pathLst>
                <a:path w="6151" h="10329" extrusionOk="0">
                  <a:moveTo>
                    <a:pt x="3006" y="0"/>
                  </a:moveTo>
                  <a:lnTo>
                    <a:pt x="3006" y="0"/>
                  </a:lnTo>
                  <a:cubicBezTo>
                    <a:pt x="1" y="6011"/>
                    <a:pt x="4155" y="10329"/>
                    <a:pt x="4155" y="10329"/>
                  </a:cubicBezTo>
                  <a:cubicBezTo>
                    <a:pt x="5102" y="9193"/>
                    <a:pt x="6150" y="1705"/>
                    <a:pt x="300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4"/>
            <p:cNvSpPr/>
            <p:nvPr/>
          </p:nvSpPr>
          <p:spPr>
            <a:xfrm>
              <a:off x="5640275" y="2514950"/>
              <a:ext cx="48675" cy="169075"/>
            </a:xfrm>
            <a:custGeom>
              <a:avLst/>
              <a:gdLst/>
              <a:ahLst/>
              <a:cxnLst/>
              <a:rect l="l" t="t" r="r" b="b"/>
              <a:pathLst>
                <a:path w="1947" h="6763" extrusionOk="0">
                  <a:moveTo>
                    <a:pt x="1112" y="1"/>
                  </a:moveTo>
                  <a:cubicBezTo>
                    <a:pt x="1068" y="1"/>
                    <a:pt x="1022" y="19"/>
                    <a:pt x="973" y="58"/>
                  </a:cubicBezTo>
                  <a:cubicBezTo>
                    <a:pt x="1" y="841"/>
                    <a:pt x="1617" y="6498"/>
                    <a:pt x="1844" y="6763"/>
                  </a:cubicBezTo>
                  <a:cubicBezTo>
                    <a:pt x="1844" y="6763"/>
                    <a:pt x="1947" y="1"/>
                    <a:pt x="1112"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4"/>
            <p:cNvSpPr/>
            <p:nvPr/>
          </p:nvSpPr>
          <p:spPr>
            <a:xfrm>
              <a:off x="4954950" y="2422150"/>
              <a:ext cx="357375" cy="131225"/>
            </a:xfrm>
            <a:custGeom>
              <a:avLst/>
              <a:gdLst/>
              <a:ahLst/>
              <a:cxnLst/>
              <a:rect l="l" t="t" r="r" b="b"/>
              <a:pathLst>
                <a:path w="14295" h="5249" extrusionOk="0">
                  <a:moveTo>
                    <a:pt x="8553" y="1"/>
                  </a:moveTo>
                  <a:cubicBezTo>
                    <a:pt x="6155" y="1"/>
                    <a:pt x="3185" y="849"/>
                    <a:pt x="0" y="3720"/>
                  </a:cubicBezTo>
                  <a:cubicBezTo>
                    <a:pt x="548" y="4255"/>
                    <a:pt x="1214" y="4430"/>
                    <a:pt x="1850" y="4430"/>
                  </a:cubicBezTo>
                  <a:cubicBezTo>
                    <a:pt x="3061" y="4430"/>
                    <a:pt x="4167" y="3795"/>
                    <a:pt x="4167" y="3795"/>
                  </a:cubicBezTo>
                  <a:cubicBezTo>
                    <a:pt x="4167" y="3795"/>
                    <a:pt x="5228" y="5184"/>
                    <a:pt x="6756" y="5247"/>
                  </a:cubicBezTo>
                  <a:cubicBezTo>
                    <a:pt x="6778" y="5248"/>
                    <a:pt x="6800" y="5249"/>
                    <a:pt x="6821" y="5249"/>
                  </a:cubicBezTo>
                  <a:cubicBezTo>
                    <a:pt x="8282" y="5249"/>
                    <a:pt x="8233" y="3581"/>
                    <a:pt x="8233" y="3581"/>
                  </a:cubicBezTo>
                  <a:lnTo>
                    <a:pt x="8233" y="3581"/>
                  </a:lnTo>
                  <a:cubicBezTo>
                    <a:pt x="8233" y="3581"/>
                    <a:pt x="9859" y="4941"/>
                    <a:pt x="10928" y="4941"/>
                  </a:cubicBezTo>
                  <a:cubicBezTo>
                    <a:pt x="10978" y="4941"/>
                    <a:pt x="11027" y="4938"/>
                    <a:pt x="11074" y="4932"/>
                  </a:cubicBezTo>
                  <a:cubicBezTo>
                    <a:pt x="12135" y="4780"/>
                    <a:pt x="12110" y="2684"/>
                    <a:pt x="12110" y="2684"/>
                  </a:cubicBezTo>
                  <a:lnTo>
                    <a:pt x="12110" y="2684"/>
                  </a:lnTo>
                  <a:cubicBezTo>
                    <a:pt x="12110" y="2684"/>
                    <a:pt x="12568" y="2865"/>
                    <a:pt x="13066" y="2865"/>
                  </a:cubicBezTo>
                  <a:cubicBezTo>
                    <a:pt x="13604" y="2865"/>
                    <a:pt x="14189" y="2654"/>
                    <a:pt x="14294" y="1775"/>
                  </a:cubicBezTo>
                  <a:cubicBezTo>
                    <a:pt x="14294" y="1775"/>
                    <a:pt x="12021" y="1"/>
                    <a:pt x="855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4"/>
            <p:cNvSpPr/>
            <p:nvPr/>
          </p:nvSpPr>
          <p:spPr>
            <a:xfrm>
              <a:off x="5184825" y="2612525"/>
              <a:ext cx="187775" cy="190900"/>
            </a:xfrm>
            <a:custGeom>
              <a:avLst/>
              <a:gdLst/>
              <a:ahLst/>
              <a:cxnLst/>
              <a:rect l="l" t="t" r="r" b="b"/>
              <a:pathLst>
                <a:path w="7511" h="7636" extrusionOk="0">
                  <a:moveTo>
                    <a:pt x="1922" y="1"/>
                  </a:moveTo>
                  <a:cubicBezTo>
                    <a:pt x="1808" y="1"/>
                    <a:pt x="1724" y="30"/>
                    <a:pt x="1677" y="95"/>
                  </a:cubicBezTo>
                  <a:cubicBezTo>
                    <a:pt x="1159" y="827"/>
                    <a:pt x="4405" y="2368"/>
                    <a:pt x="4405" y="2368"/>
                  </a:cubicBezTo>
                  <a:cubicBezTo>
                    <a:pt x="4405" y="2368"/>
                    <a:pt x="2019" y="1871"/>
                    <a:pt x="763" y="1871"/>
                  </a:cubicBezTo>
                  <a:cubicBezTo>
                    <a:pt x="307" y="1871"/>
                    <a:pt x="0" y="1937"/>
                    <a:pt x="10" y="2115"/>
                  </a:cubicBezTo>
                  <a:cubicBezTo>
                    <a:pt x="36" y="2797"/>
                    <a:pt x="3647" y="3315"/>
                    <a:pt x="3647" y="3315"/>
                  </a:cubicBezTo>
                  <a:cubicBezTo>
                    <a:pt x="3647" y="3315"/>
                    <a:pt x="617" y="4527"/>
                    <a:pt x="882" y="5057"/>
                  </a:cubicBezTo>
                  <a:cubicBezTo>
                    <a:pt x="949" y="5185"/>
                    <a:pt x="1143" y="5234"/>
                    <a:pt x="1399" y="5234"/>
                  </a:cubicBezTo>
                  <a:cubicBezTo>
                    <a:pt x="2205" y="5234"/>
                    <a:pt x="3622" y="4754"/>
                    <a:pt x="3622" y="4754"/>
                  </a:cubicBezTo>
                  <a:lnTo>
                    <a:pt x="3622" y="4754"/>
                  </a:lnTo>
                  <a:cubicBezTo>
                    <a:pt x="3622" y="4754"/>
                    <a:pt x="1601" y="7305"/>
                    <a:pt x="2182" y="7620"/>
                  </a:cubicBezTo>
                  <a:cubicBezTo>
                    <a:pt x="2201" y="7630"/>
                    <a:pt x="2223" y="7635"/>
                    <a:pt x="2250" y="7635"/>
                  </a:cubicBezTo>
                  <a:cubicBezTo>
                    <a:pt x="3060" y="7635"/>
                    <a:pt x="7511" y="3125"/>
                    <a:pt x="7511" y="3125"/>
                  </a:cubicBezTo>
                  <a:cubicBezTo>
                    <a:pt x="7407" y="3033"/>
                    <a:pt x="3087" y="1"/>
                    <a:pt x="1922"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4"/>
            <p:cNvSpPr/>
            <p:nvPr/>
          </p:nvSpPr>
          <p:spPr>
            <a:xfrm>
              <a:off x="4959050" y="2022025"/>
              <a:ext cx="313800" cy="237750"/>
            </a:xfrm>
            <a:custGeom>
              <a:avLst/>
              <a:gdLst/>
              <a:ahLst/>
              <a:cxnLst/>
              <a:rect l="l" t="t" r="r" b="b"/>
              <a:pathLst>
                <a:path w="12552" h="9510" extrusionOk="0">
                  <a:moveTo>
                    <a:pt x="7918" y="1"/>
                  </a:moveTo>
                  <a:cubicBezTo>
                    <a:pt x="7914" y="1"/>
                    <a:pt x="7909" y="1"/>
                    <a:pt x="7905" y="1"/>
                  </a:cubicBezTo>
                  <a:cubicBezTo>
                    <a:pt x="6895" y="64"/>
                    <a:pt x="8650" y="8663"/>
                    <a:pt x="8650" y="8663"/>
                  </a:cubicBezTo>
                  <a:cubicBezTo>
                    <a:pt x="8650" y="8663"/>
                    <a:pt x="5975" y="1213"/>
                    <a:pt x="4953" y="1213"/>
                  </a:cubicBezTo>
                  <a:cubicBezTo>
                    <a:pt x="4948" y="1213"/>
                    <a:pt x="4943" y="1213"/>
                    <a:pt x="4938" y="1213"/>
                  </a:cubicBezTo>
                  <a:cubicBezTo>
                    <a:pt x="3927" y="1277"/>
                    <a:pt x="8094" y="8764"/>
                    <a:pt x="8094" y="8764"/>
                  </a:cubicBezTo>
                  <a:cubicBezTo>
                    <a:pt x="8094" y="8764"/>
                    <a:pt x="3008" y="4036"/>
                    <a:pt x="1687" y="4036"/>
                  </a:cubicBezTo>
                  <a:cubicBezTo>
                    <a:pt x="1626" y="4036"/>
                    <a:pt x="1572" y="4046"/>
                    <a:pt x="1528" y="4067"/>
                  </a:cubicBezTo>
                  <a:cubicBezTo>
                    <a:pt x="543" y="4560"/>
                    <a:pt x="7362" y="8979"/>
                    <a:pt x="7362" y="8979"/>
                  </a:cubicBezTo>
                  <a:cubicBezTo>
                    <a:pt x="7362" y="8979"/>
                    <a:pt x="2537" y="7051"/>
                    <a:pt x="899" y="7051"/>
                  </a:cubicBezTo>
                  <a:cubicBezTo>
                    <a:pt x="620" y="7051"/>
                    <a:pt x="434" y="7106"/>
                    <a:pt x="379" y="7236"/>
                  </a:cubicBezTo>
                  <a:cubicBezTo>
                    <a:pt x="0" y="8146"/>
                    <a:pt x="7286" y="9509"/>
                    <a:pt x="7286" y="9509"/>
                  </a:cubicBezTo>
                  <a:lnTo>
                    <a:pt x="9483" y="8954"/>
                  </a:lnTo>
                  <a:cubicBezTo>
                    <a:pt x="9483" y="8954"/>
                    <a:pt x="12552" y="1693"/>
                    <a:pt x="11643" y="1352"/>
                  </a:cubicBezTo>
                  <a:cubicBezTo>
                    <a:pt x="11623" y="1345"/>
                    <a:pt x="11603" y="1342"/>
                    <a:pt x="11583" y="1342"/>
                  </a:cubicBezTo>
                  <a:cubicBezTo>
                    <a:pt x="10657" y="1342"/>
                    <a:pt x="9218" y="8524"/>
                    <a:pt x="9218" y="8524"/>
                  </a:cubicBezTo>
                  <a:cubicBezTo>
                    <a:pt x="9218" y="8524"/>
                    <a:pt x="8918" y="1"/>
                    <a:pt x="7918"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4"/>
            <p:cNvSpPr/>
            <p:nvPr/>
          </p:nvSpPr>
          <p:spPr>
            <a:xfrm>
              <a:off x="5131400" y="2238600"/>
              <a:ext cx="905700" cy="484275"/>
            </a:xfrm>
            <a:custGeom>
              <a:avLst/>
              <a:gdLst/>
              <a:ahLst/>
              <a:cxnLst/>
              <a:rect l="l" t="t" r="r" b="b"/>
              <a:pathLst>
                <a:path w="36228" h="19371" extrusionOk="0">
                  <a:moveTo>
                    <a:pt x="2728" y="0"/>
                  </a:moveTo>
                  <a:lnTo>
                    <a:pt x="1" y="695"/>
                  </a:lnTo>
                  <a:lnTo>
                    <a:pt x="178" y="985"/>
                  </a:lnTo>
                  <a:cubicBezTo>
                    <a:pt x="329" y="1213"/>
                    <a:pt x="1617" y="3170"/>
                    <a:pt x="2551" y="3498"/>
                  </a:cubicBezTo>
                  <a:cubicBezTo>
                    <a:pt x="5759" y="8928"/>
                    <a:pt x="9799" y="12993"/>
                    <a:pt x="14572" y="15582"/>
                  </a:cubicBezTo>
                  <a:cubicBezTo>
                    <a:pt x="13966" y="16175"/>
                    <a:pt x="12678" y="17160"/>
                    <a:pt x="10443" y="17514"/>
                  </a:cubicBezTo>
                  <a:cubicBezTo>
                    <a:pt x="9812" y="17034"/>
                    <a:pt x="8499" y="16920"/>
                    <a:pt x="8347" y="16908"/>
                  </a:cubicBezTo>
                  <a:lnTo>
                    <a:pt x="8032" y="16895"/>
                  </a:lnTo>
                  <a:lnTo>
                    <a:pt x="8448" y="19370"/>
                  </a:lnTo>
                  <a:lnTo>
                    <a:pt x="8688" y="19332"/>
                  </a:lnTo>
                  <a:cubicBezTo>
                    <a:pt x="8966" y="19282"/>
                    <a:pt x="10267" y="19042"/>
                    <a:pt x="10683" y="18486"/>
                  </a:cubicBezTo>
                  <a:cubicBezTo>
                    <a:pt x="13449" y="18044"/>
                    <a:pt x="14951" y="16668"/>
                    <a:pt x="15507" y="16062"/>
                  </a:cubicBezTo>
                  <a:cubicBezTo>
                    <a:pt x="17919" y="17249"/>
                    <a:pt x="20507" y="18070"/>
                    <a:pt x="23171" y="18486"/>
                  </a:cubicBezTo>
                  <a:cubicBezTo>
                    <a:pt x="23386" y="18524"/>
                    <a:pt x="23601" y="18549"/>
                    <a:pt x="23803" y="18587"/>
                  </a:cubicBezTo>
                  <a:cubicBezTo>
                    <a:pt x="25089" y="18753"/>
                    <a:pt x="26382" y="18836"/>
                    <a:pt x="27673" y="18836"/>
                  </a:cubicBezTo>
                  <a:cubicBezTo>
                    <a:pt x="30413" y="18836"/>
                    <a:pt x="33147" y="18463"/>
                    <a:pt x="35798" y="17716"/>
                  </a:cubicBezTo>
                  <a:cubicBezTo>
                    <a:pt x="36076" y="17640"/>
                    <a:pt x="36228" y="17350"/>
                    <a:pt x="36127" y="17072"/>
                  </a:cubicBezTo>
                  <a:cubicBezTo>
                    <a:pt x="36057" y="16871"/>
                    <a:pt x="35867" y="16742"/>
                    <a:pt x="35665" y="16742"/>
                  </a:cubicBezTo>
                  <a:cubicBezTo>
                    <a:pt x="35613" y="16742"/>
                    <a:pt x="35560" y="16751"/>
                    <a:pt x="35508" y="16769"/>
                  </a:cubicBezTo>
                  <a:cubicBezTo>
                    <a:pt x="34443" y="17078"/>
                    <a:pt x="31567" y="17800"/>
                    <a:pt x="27798" y="17800"/>
                  </a:cubicBezTo>
                  <a:cubicBezTo>
                    <a:pt x="20794" y="17800"/>
                    <a:pt x="10709" y="15308"/>
                    <a:pt x="3435" y="3043"/>
                  </a:cubicBezTo>
                  <a:cubicBezTo>
                    <a:pt x="3701" y="2172"/>
                    <a:pt x="2905" y="404"/>
                    <a:pt x="2817" y="190"/>
                  </a:cubicBezTo>
                  <a:lnTo>
                    <a:pt x="2728"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44"/>
          <p:cNvGrpSpPr/>
          <p:nvPr/>
        </p:nvGrpSpPr>
        <p:grpSpPr>
          <a:xfrm flipH="1">
            <a:off x="1013485" y="3554586"/>
            <a:ext cx="728720" cy="526195"/>
            <a:chOff x="4954950" y="2022025"/>
            <a:chExt cx="1082150" cy="781400"/>
          </a:xfrm>
        </p:grpSpPr>
        <p:sp>
          <p:nvSpPr>
            <p:cNvPr id="1741" name="Google Shape;1741;p44"/>
            <p:cNvSpPr/>
            <p:nvPr/>
          </p:nvSpPr>
          <p:spPr>
            <a:xfrm>
              <a:off x="5582500" y="2425800"/>
              <a:ext cx="153775" cy="258225"/>
            </a:xfrm>
            <a:custGeom>
              <a:avLst/>
              <a:gdLst/>
              <a:ahLst/>
              <a:cxnLst/>
              <a:rect l="l" t="t" r="r" b="b"/>
              <a:pathLst>
                <a:path w="6151" h="10329" extrusionOk="0">
                  <a:moveTo>
                    <a:pt x="3006" y="0"/>
                  </a:moveTo>
                  <a:lnTo>
                    <a:pt x="3006" y="0"/>
                  </a:lnTo>
                  <a:cubicBezTo>
                    <a:pt x="1" y="6011"/>
                    <a:pt x="4155" y="10329"/>
                    <a:pt x="4155" y="10329"/>
                  </a:cubicBezTo>
                  <a:cubicBezTo>
                    <a:pt x="5102" y="9193"/>
                    <a:pt x="6150" y="1705"/>
                    <a:pt x="300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4"/>
            <p:cNvSpPr/>
            <p:nvPr/>
          </p:nvSpPr>
          <p:spPr>
            <a:xfrm>
              <a:off x="5640275" y="2514950"/>
              <a:ext cx="48675" cy="169075"/>
            </a:xfrm>
            <a:custGeom>
              <a:avLst/>
              <a:gdLst/>
              <a:ahLst/>
              <a:cxnLst/>
              <a:rect l="l" t="t" r="r" b="b"/>
              <a:pathLst>
                <a:path w="1947" h="6763" extrusionOk="0">
                  <a:moveTo>
                    <a:pt x="1112" y="1"/>
                  </a:moveTo>
                  <a:cubicBezTo>
                    <a:pt x="1068" y="1"/>
                    <a:pt x="1022" y="19"/>
                    <a:pt x="973" y="58"/>
                  </a:cubicBezTo>
                  <a:cubicBezTo>
                    <a:pt x="1" y="841"/>
                    <a:pt x="1617" y="6498"/>
                    <a:pt x="1844" y="6763"/>
                  </a:cubicBezTo>
                  <a:cubicBezTo>
                    <a:pt x="1844" y="6763"/>
                    <a:pt x="1947" y="1"/>
                    <a:pt x="1112"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4"/>
            <p:cNvSpPr/>
            <p:nvPr/>
          </p:nvSpPr>
          <p:spPr>
            <a:xfrm>
              <a:off x="4954950" y="2422150"/>
              <a:ext cx="357375" cy="131225"/>
            </a:xfrm>
            <a:custGeom>
              <a:avLst/>
              <a:gdLst/>
              <a:ahLst/>
              <a:cxnLst/>
              <a:rect l="l" t="t" r="r" b="b"/>
              <a:pathLst>
                <a:path w="14295" h="5249" extrusionOk="0">
                  <a:moveTo>
                    <a:pt x="8553" y="1"/>
                  </a:moveTo>
                  <a:cubicBezTo>
                    <a:pt x="6155" y="1"/>
                    <a:pt x="3185" y="849"/>
                    <a:pt x="0" y="3720"/>
                  </a:cubicBezTo>
                  <a:cubicBezTo>
                    <a:pt x="548" y="4255"/>
                    <a:pt x="1214" y="4430"/>
                    <a:pt x="1850" y="4430"/>
                  </a:cubicBezTo>
                  <a:cubicBezTo>
                    <a:pt x="3061" y="4430"/>
                    <a:pt x="4167" y="3795"/>
                    <a:pt x="4167" y="3795"/>
                  </a:cubicBezTo>
                  <a:cubicBezTo>
                    <a:pt x="4167" y="3795"/>
                    <a:pt x="5228" y="5184"/>
                    <a:pt x="6756" y="5247"/>
                  </a:cubicBezTo>
                  <a:cubicBezTo>
                    <a:pt x="6778" y="5248"/>
                    <a:pt x="6800" y="5249"/>
                    <a:pt x="6821" y="5249"/>
                  </a:cubicBezTo>
                  <a:cubicBezTo>
                    <a:pt x="8282" y="5249"/>
                    <a:pt x="8233" y="3581"/>
                    <a:pt x="8233" y="3581"/>
                  </a:cubicBezTo>
                  <a:lnTo>
                    <a:pt x="8233" y="3581"/>
                  </a:lnTo>
                  <a:cubicBezTo>
                    <a:pt x="8233" y="3581"/>
                    <a:pt x="9859" y="4941"/>
                    <a:pt x="10928" y="4941"/>
                  </a:cubicBezTo>
                  <a:cubicBezTo>
                    <a:pt x="10978" y="4941"/>
                    <a:pt x="11027" y="4938"/>
                    <a:pt x="11074" y="4932"/>
                  </a:cubicBezTo>
                  <a:cubicBezTo>
                    <a:pt x="12135" y="4780"/>
                    <a:pt x="12110" y="2684"/>
                    <a:pt x="12110" y="2684"/>
                  </a:cubicBezTo>
                  <a:lnTo>
                    <a:pt x="12110" y="2684"/>
                  </a:lnTo>
                  <a:cubicBezTo>
                    <a:pt x="12110" y="2684"/>
                    <a:pt x="12568" y="2865"/>
                    <a:pt x="13066" y="2865"/>
                  </a:cubicBezTo>
                  <a:cubicBezTo>
                    <a:pt x="13604" y="2865"/>
                    <a:pt x="14189" y="2654"/>
                    <a:pt x="14294" y="1775"/>
                  </a:cubicBezTo>
                  <a:cubicBezTo>
                    <a:pt x="14294" y="1775"/>
                    <a:pt x="12021" y="1"/>
                    <a:pt x="855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4"/>
            <p:cNvSpPr/>
            <p:nvPr/>
          </p:nvSpPr>
          <p:spPr>
            <a:xfrm>
              <a:off x="5184825" y="2612525"/>
              <a:ext cx="187775" cy="190900"/>
            </a:xfrm>
            <a:custGeom>
              <a:avLst/>
              <a:gdLst/>
              <a:ahLst/>
              <a:cxnLst/>
              <a:rect l="l" t="t" r="r" b="b"/>
              <a:pathLst>
                <a:path w="7511" h="7636" extrusionOk="0">
                  <a:moveTo>
                    <a:pt x="1922" y="1"/>
                  </a:moveTo>
                  <a:cubicBezTo>
                    <a:pt x="1808" y="1"/>
                    <a:pt x="1724" y="30"/>
                    <a:pt x="1677" y="95"/>
                  </a:cubicBezTo>
                  <a:cubicBezTo>
                    <a:pt x="1159" y="827"/>
                    <a:pt x="4405" y="2368"/>
                    <a:pt x="4405" y="2368"/>
                  </a:cubicBezTo>
                  <a:cubicBezTo>
                    <a:pt x="4405" y="2368"/>
                    <a:pt x="2019" y="1871"/>
                    <a:pt x="763" y="1871"/>
                  </a:cubicBezTo>
                  <a:cubicBezTo>
                    <a:pt x="307" y="1871"/>
                    <a:pt x="0" y="1937"/>
                    <a:pt x="10" y="2115"/>
                  </a:cubicBezTo>
                  <a:cubicBezTo>
                    <a:pt x="36" y="2797"/>
                    <a:pt x="3647" y="3315"/>
                    <a:pt x="3647" y="3315"/>
                  </a:cubicBezTo>
                  <a:cubicBezTo>
                    <a:pt x="3647" y="3315"/>
                    <a:pt x="617" y="4527"/>
                    <a:pt x="882" y="5057"/>
                  </a:cubicBezTo>
                  <a:cubicBezTo>
                    <a:pt x="949" y="5185"/>
                    <a:pt x="1143" y="5234"/>
                    <a:pt x="1399" y="5234"/>
                  </a:cubicBezTo>
                  <a:cubicBezTo>
                    <a:pt x="2205" y="5234"/>
                    <a:pt x="3622" y="4754"/>
                    <a:pt x="3622" y="4754"/>
                  </a:cubicBezTo>
                  <a:lnTo>
                    <a:pt x="3622" y="4754"/>
                  </a:lnTo>
                  <a:cubicBezTo>
                    <a:pt x="3622" y="4754"/>
                    <a:pt x="1601" y="7305"/>
                    <a:pt x="2182" y="7620"/>
                  </a:cubicBezTo>
                  <a:cubicBezTo>
                    <a:pt x="2201" y="7630"/>
                    <a:pt x="2223" y="7635"/>
                    <a:pt x="2250" y="7635"/>
                  </a:cubicBezTo>
                  <a:cubicBezTo>
                    <a:pt x="3060" y="7635"/>
                    <a:pt x="7511" y="3125"/>
                    <a:pt x="7511" y="3125"/>
                  </a:cubicBezTo>
                  <a:cubicBezTo>
                    <a:pt x="7407" y="3033"/>
                    <a:pt x="3087" y="1"/>
                    <a:pt x="1922"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4"/>
            <p:cNvSpPr/>
            <p:nvPr/>
          </p:nvSpPr>
          <p:spPr>
            <a:xfrm>
              <a:off x="4959050" y="2022025"/>
              <a:ext cx="313800" cy="237750"/>
            </a:xfrm>
            <a:custGeom>
              <a:avLst/>
              <a:gdLst/>
              <a:ahLst/>
              <a:cxnLst/>
              <a:rect l="l" t="t" r="r" b="b"/>
              <a:pathLst>
                <a:path w="12552" h="9510" extrusionOk="0">
                  <a:moveTo>
                    <a:pt x="7918" y="1"/>
                  </a:moveTo>
                  <a:cubicBezTo>
                    <a:pt x="7914" y="1"/>
                    <a:pt x="7909" y="1"/>
                    <a:pt x="7905" y="1"/>
                  </a:cubicBezTo>
                  <a:cubicBezTo>
                    <a:pt x="6895" y="64"/>
                    <a:pt x="8650" y="8663"/>
                    <a:pt x="8650" y="8663"/>
                  </a:cubicBezTo>
                  <a:cubicBezTo>
                    <a:pt x="8650" y="8663"/>
                    <a:pt x="5975" y="1213"/>
                    <a:pt x="4953" y="1213"/>
                  </a:cubicBezTo>
                  <a:cubicBezTo>
                    <a:pt x="4948" y="1213"/>
                    <a:pt x="4943" y="1213"/>
                    <a:pt x="4938" y="1213"/>
                  </a:cubicBezTo>
                  <a:cubicBezTo>
                    <a:pt x="3927" y="1277"/>
                    <a:pt x="8094" y="8764"/>
                    <a:pt x="8094" y="8764"/>
                  </a:cubicBezTo>
                  <a:cubicBezTo>
                    <a:pt x="8094" y="8764"/>
                    <a:pt x="3008" y="4036"/>
                    <a:pt x="1687" y="4036"/>
                  </a:cubicBezTo>
                  <a:cubicBezTo>
                    <a:pt x="1626" y="4036"/>
                    <a:pt x="1572" y="4046"/>
                    <a:pt x="1528" y="4067"/>
                  </a:cubicBezTo>
                  <a:cubicBezTo>
                    <a:pt x="543" y="4560"/>
                    <a:pt x="7362" y="8979"/>
                    <a:pt x="7362" y="8979"/>
                  </a:cubicBezTo>
                  <a:cubicBezTo>
                    <a:pt x="7362" y="8979"/>
                    <a:pt x="2537" y="7051"/>
                    <a:pt x="899" y="7051"/>
                  </a:cubicBezTo>
                  <a:cubicBezTo>
                    <a:pt x="620" y="7051"/>
                    <a:pt x="434" y="7106"/>
                    <a:pt x="379" y="7236"/>
                  </a:cubicBezTo>
                  <a:cubicBezTo>
                    <a:pt x="0" y="8146"/>
                    <a:pt x="7286" y="9509"/>
                    <a:pt x="7286" y="9509"/>
                  </a:cubicBezTo>
                  <a:lnTo>
                    <a:pt x="9483" y="8954"/>
                  </a:lnTo>
                  <a:cubicBezTo>
                    <a:pt x="9483" y="8954"/>
                    <a:pt x="12552" y="1693"/>
                    <a:pt x="11643" y="1352"/>
                  </a:cubicBezTo>
                  <a:cubicBezTo>
                    <a:pt x="11623" y="1345"/>
                    <a:pt x="11603" y="1342"/>
                    <a:pt x="11583" y="1342"/>
                  </a:cubicBezTo>
                  <a:cubicBezTo>
                    <a:pt x="10657" y="1342"/>
                    <a:pt x="9218" y="8524"/>
                    <a:pt x="9218" y="8524"/>
                  </a:cubicBezTo>
                  <a:cubicBezTo>
                    <a:pt x="9218" y="8524"/>
                    <a:pt x="8918" y="1"/>
                    <a:pt x="7918"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4"/>
            <p:cNvSpPr/>
            <p:nvPr/>
          </p:nvSpPr>
          <p:spPr>
            <a:xfrm>
              <a:off x="5131400" y="2238600"/>
              <a:ext cx="905700" cy="484275"/>
            </a:xfrm>
            <a:custGeom>
              <a:avLst/>
              <a:gdLst/>
              <a:ahLst/>
              <a:cxnLst/>
              <a:rect l="l" t="t" r="r" b="b"/>
              <a:pathLst>
                <a:path w="36228" h="19371" extrusionOk="0">
                  <a:moveTo>
                    <a:pt x="2728" y="0"/>
                  </a:moveTo>
                  <a:lnTo>
                    <a:pt x="1" y="695"/>
                  </a:lnTo>
                  <a:lnTo>
                    <a:pt x="178" y="985"/>
                  </a:lnTo>
                  <a:cubicBezTo>
                    <a:pt x="329" y="1213"/>
                    <a:pt x="1617" y="3170"/>
                    <a:pt x="2551" y="3498"/>
                  </a:cubicBezTo>
                  <a:cubicBezTo>
                    <a:pt x="5759" y="8928"/>
                    <a:pt x="9799" y="12993"/>
                    <a:pt x="14572" y="15582"/>
                  </a:cubicBezTo>
                  <a:cubicBezTo>
                    <a:pt x="13966" y="16175"/>
                    <a:pt x="12678" y="17160"/>
                    <a:pt x="10443" y="17514"/>
                  </a:cubicBezTo>
                  <a:cubicBezTo>
                    <a:pt x="9812" y="17034"/>
                    <a:pt x="8499" y="16920"/>
                    <a:pt x="8347" y="16908"/>
                  </a:cubicBezTo>
                  <a:lnTo>
                    <a:pt x="8032" y="16895"/>
                  </a:lnTo>
                  <a:lnTo>
                    <a:pt x="8448" y="19370"/>
                  </a:lnTo>
                  <a:lnTo>
                    <a:pt x="8688" y="19332"/>
                  </a:lnTo>
                  <a:cubicBezTo>
                    <a:pt x="8966" y="19282"/>
                    <a:pt x="10267" y="19042"/>
                    <a:pt x="10683" y="18486"/>
                  </a:cubicBezTo>
                  <a:cubicBezTo>
                    <a:pt x="13449" y="18044"/>
                    <a:pt x="14951" y="16668"/>
                    <a:pt x="15507" y="16062"/>
                  </a:cubicBezTo>
                  <a:cubicBezTo>
                    <a:pt x="17919" y="17249"/>
                    <a:pt x="20507" y="18070"/>
                    <a:pt x="23171" y="18486"/>
                  </a:cubicBezTo>
                  <a:cubicBezTo>
                    <a:pt x="23386" y="18524"/>
                    <a:pt x="23601" y="18549"/>
                    <a:pt x="23803" y="18587"/>
                  </a:cubicBezTo>
                  <a:cubicBezTo>
                    <a:pt x="25089" y="18753"/>
                    <a:pt x="26382" y="18836"/>
                    <a:pt x="27673" y="18836"/>
                  </a:cubicBezTo>
                  <a:cubicBezTo>
                    <a:pt x="30413" y="18836"/>
                    <a:pt x="33147" y="18463"/>
                    <a:pt x="35798" y="17716"/>
                  </a:cubicBezTo>
                  <a:cubicBezTo>
                    <a:pt x="36076" y="17640"/>
                    <a:pt x="36228" y="17350"/>
                    <a:pt x="36127" y="17072"/>
                  </a:cubicBezTo>
                  <a:cubicBezTo>
                    <a:pt x="36057" y="16871"/>
                    <a:pt x="35867" y="16742"/>
                    <a:pt x="35665" y="16742"/>
                  </a:cubicBezTo>
                  <a:cubicBezTo>
                    <a:pt x="35613" y="16742"/>
                    <a:pt x="35560" y="16751"/>
                    <a:pt x="35508" y="16769"/>
                  </a:cubicBezTo>
                  <a:cubicBezTo>
                    <a:pt x="34443" y="17078"/>
                    <a:pt x="31567" y="17800"/>
                    <a:pt x="27798" y="17800"/>
                  </a:cubicBezTo>
                  <a:cubicBezTo>
                    <a:pt x="20794" y="17800"/>
                    <a:pt x="10709" y="15308"/>
                    <a:pt x="3435" y="3043"/>
                  </a:cubicBezTo>
                  <a:cubicBezTo>
                    <a:pt x="3701" y="2172"/>
                    <a:pt x="2905" y="404"/>
                    <a:pt x="2817" y="190"/>
                  </a:cubicBezTo>
                  <a:lnTo>
                    <a:pt x="2728"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50"/>
        <p:cNvGrpSpPr/>
        <p:nvPr/>
      </p:nvGrpSpPr>
      <p:grpSpPr>
        <a:xfrm>
          <a:off x="0" y="0"/>
          <a:ext cx="0" cy="0"/>
          <a:chOff x="0" y="0"/>
          <a:chExt cx="0" cy="0"/>
        </a:xfrm>
      </p:grpSpPr>
      <p:sp>
        <p:nvSpPr>
          <p:cNvPr id="1751" name="Google Shape;1751;p45"/>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Do You Prefer This Graph?</a:t>
            </a:r>
            <a:endParaRPr sz="2400"/>
          </a:p>
        </p:txBody>
      </p:sp>
      <p:pic>
        <p:nvPicPr>
          <p:cNvPr id="1752" name="Google Shape;1752;p45" title="Chart">
            <a:hlinkClick r:id="rId3"/>
          </p:cNvPr>
          <p:cNvPicPr preferRelativeResize="0"/>
          <p:nvPr/>
        </p:nvPicPr>
        <p:blipFill rotWithShape="1">
          <a:blip r:embed="rId4">
            <a:alphaModFix/>
          </a:blip>
          <a:srcRect l="10365" r="17499"/>
          <a:stretch/>
        </p:blipFill>
        <p:spPr>
          <a:xfrm>
            <a:off x="846099" y="1254425"/>
            <a:ext cx="3316350" cy="2842775"/>
          </a:xfrm>
          <a:prstGeom prst="rect">
            <a:avLst/>
          </a:prstGeom>
          <a:noFill/>
          <a:ln>
            <a:noFill/>
          </a:ln>
        </p:spPr>
      </p:pic>
      <p:sp>
        <p:nvSpPr>
          <p:cNvPr id="1753" name="Google Shape;1753;p45"/>
          <p:cNvSpPr txBox="1">
            <a:spLocks noGrp="1"/>
          </p:cNvSpPr>
          <p:nvPr>
            <p:ph type="title" idx="4294967295"/>
          </p:nvPr>
        </p:nvSpPr>
        <p:spPr>
          <a:xfrm>
            <a:off x="1006060" y="2354025"/>
            <a:ext cx="7905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40%</a:t>
            </a:r>
            <a:endParaRPr sz="2000"/>
          </a:p>
        </p:txBody>
      </p:sp>
      <p:sp>
        <p:nvSpPr>
          <p:cNvPr id="1754" name="Google Shape;1754;p45"/>
          <p:cNvSpPr txBox="1">
            <a:spLocks noGrp="1"/>
          </p:cNvSpPr>
          <p:nvPr>
            <p:ph type="title" idx="4294967295"/>
          </p:nvPr>
        </p:nvSpPr>
        <p:spPr>
          <a:xfrm>
            <a:off x="3260134" y="2354025"/>
            <a:ext cx="7905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40%</a:t>
            </a:r>
            <a:endParaRPr sz="2000"/>
          </a:p>
        </p:txBody>
      </p:sp>
      <p:sp>
        <p:nvSpPr>
          <p:cNvPr id="1755" name="Google Shape;1755;p45"/>
          <p:cNvSpPr txBox="1">
            <a:spLocks noGrp="1"/>
          </p:cNvSpPr>
          <p:nvPr>
            <p:ph type="title" idx="4294967295"/>
          </p:nvPr>
        </p:nvSpPr>
        <p:spPr>
          <a:xfrm>
            <a:off x="2108256" y="3708600"/>
            <a:ext cx="7905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20%</a:t>
            </a:r>
            <a:endParaRPr sz="2000"/>
          </a:p>
        </p:txBody>
      </p:sp>
      <p:sp>
        <p:nvSpPr>
          <p:cNvPr id="1756" name="Google Shape;1756;p45"/>
          <p:cNvSpPr txBox="1">
            <a:spLocks noGrp="1"/>
          </p:cNvSpPr>
          <p:nvPr>
            <p:ph type="title" idx="4294967295"/>
          </p:nvPr>
        </p:nvSpPr>
        <p:spPr>
          <a:xfrm>
            <a:off x="2356181" y="3577681"/>
            <a:ext cx="7905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1"/>
                </a:solidFill>
              </a:rPr>
              <a:t>20%</a:t>
            </a:r>
            <a:endParaRPr sz="2000">
              <a:solidFill>
                <a:schemeClr val="accent1"/>
              </a:solidFill>
            </a:endParaRPr>
          </a:p>
        </p:txBody>
      </p:sp>
      <p:sp>
        <p:nvSpPr>
          <p:cNvPr id="1757" name="Google Shape;1757;p45"/>
          <p:cNvSpPr/>
          <p:nvPr/>
        </p:nvSpPr>
        <p:spPr>
          <a:xfrm>
            <a:off x="4432450" y="2069797"/>
            <a:ext cx="306900" cy="30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5"/>
          <p:cNvSpPr txBox="1">
            <a:spLocks noGrp="1"/>
          </p:cNvSpPr>
          <p:nvPr>
            <p:ph type="ctrTitle" idx="4294967295"/>
          </p:nvPr>
        </p:nvSpPr>
        <p:spPr>
          <a:xfrm>
            <a:off x="4859927" y="1693750"/>
            <a:ext cx="12012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accent2"/>
                </a:solidFill>
              </a:rPr>
              <a:t>Mercury</a:t>
            </a:r>
            <a:endParaRPr sz="1400">
              <a:solidFill>
                <a:schemeClr val="accent2"/>
              </a:solidFill>
            </a:endParaRPr>
          </a:p>
        </p:txBody>
      </p:sp>
      <p:sp>
        <p:nvSpPr>
          <p:cNvPr id="1759" name="Google Shape;1759;p45"/>
          <p:cNvSpPr txBox="1">
            <a:spLocks noGrp="1"/>
          </p:cNvSpPr>
          <p:nvPr>
            <p:ph type="subTitle" idx="4294967295"/>
          </p:nvPr>
        </p:nvSpPr>
        <p:spPr>
          <a:xfrm>
            <a:off x="4859931" y="1947444"/>
            <a:ext cx="1433400" cy="9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solidFill>
                  <a:schemeClr val="lt1"/>
                </a:solidFill>
              </a:rPr>
              <a:t>Mercury is the closest planet to the Sun</a:t>
            </a:r>
            <a:endParaRPr>
              <a:solidFill>
                <a:schemeClr val="lt1"/>
              </a:solidFill>
            </a:endParaRPr>
          </a:p>
        </p:txBody>
      </p:sp>
      <p:sp>
        <p:nvSpPr>
          <p:cNvPr id="1760" name="Google Shape;1760;p45"/>
          <p:cNvSpPr/>
          <p:nvPr/>
        </p:nvSpPr>
        <p:spPr>
          <a:xfrm>
            <a:off x="6569450" y="2560660"/>
            <a:ext cx="306900" cy="306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5"/>
          <p:cNvSpPr txBox="1">
            <a:spLocks noGrp="1"/>
          </p:cNvSpPr>
          <p:nvPr>
            <p:ph type="ctrTitle" idx="4294967295"/>
          </p:nvPr>
        </p:nvSpPr>
        <p:spPr>
          <a:xfrm>
            <a:off x="6996927" y="2229013"/>
            <a:ext cx="13551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accent2"/>
                </a:solidFill>
              </a:rPr>
              <a:t>Neptune</a:t>
            </a:r>
            <a:endParaRPr sz="1400">
              <a:solidFill>
                <a:schemeClr val="accent2"/>
              </a:solidFill>
            </a:endParaRPr>
          </a:p>
        </p:txBody>
      </p:sp>
      <p:sp>
        <p:nvSpPr>
          <p:cNvPr id="1762" name="Google Shape;1762;p45"/>
          <p:cNvSpPr txBox="1">
            <a:spLocks noGrp="1"/>
          </p:cNvSpPr>
          <p:nvPr>
            <p:ph type="subTitle" idx="4294967295"/>
          </p:nvPr>
        </p:nvSpPr>
        <p:spPr>
          <a:xfrm>
            <a:off x="6996931" y="2482706"/>
            <a:ext cx="1433400" cy="9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Neptune is the farthest planet from the Sun</a:t>
            </a:r>
            <a:endParaRPr/>
          </a:p>
        </p:txBody>
      </p:sp>
      <p:sp>
        <p:nvSpPr>
          <p:cNvPr id="1763" name="Google Shape;1763;p45"/>
          <p:cNvSpPr/>
          <p:nvPr/>
        </p:nvSpPr>
        <p:spPr>
          <a:xfrm>
            <a:off x="4432450" y="3258272"/>
            <a:ext cx="306900" cy="306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5"/>
          <p:cNvSpPr txBox="1">
            <a:spLocks noGrp="1"/>
          </p:cNvSpPr>
          <p:nvPr>
            <p:ph type="ctrTitle" idx="4294967295"/>
          </p:nvPr>
        </p:nvSpPr>
        <p:spPr>
          <a:xfrm>
            <a:off x="4859927" y="2892150"/>
            <a:ext cx="13551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accent2"/>
                </a:solidFill>
              </a:rPr>
              <a:t>Jupiter</a:t>
            </a:r>
            <a:endParaRPr sz="1400">
              <a:solidFill>
                <a:schemeClr val="accent2"/>
              </a:solidFill>
            </a:endParaRPr>
          </a:p>
        </p:txBody>
      </p:sp>
      <p:sp>
        <p:nvSpPr>
          <p:cNvPr id="1765" name="Google Shape;1765;p45"/>
          <p:cNvSpPr txBox="1">
            <a:spLocks noGrp="1"/>
          </p:cNvSpPr>
          <p:nvPr>
            <p:ph type="subTitle" idx="4294967295"/>
          </p:nvPr>
        </p:nvSpPr>
        <p:spPr>
          <a:xfrm>
            <a:off x="4859931" y="3145844"/>
            <a:ext cx="1433400" cy="9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It’s the biggest planet in our Solar System</a:t>
            </a:r>
            <a:endParaRPr/>
          </a:p>
        </p:txBody>
      </p:sp>
      <p:sp>
        <p:nvSpPr>
          <p:cNvPr id="1766" name="Google Shape;1766;p45"/>
          <p:cNvSpPr txBox="1"/>
          <p:nvPr/>
        </p:nvSpPr>
        <p:spPr>
          <a:xfrm flipH="1">
            <a:off x="1086450" y="4236853"/>
            <a:ext cx="2834100" cy="39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lt1"/>
                </a:solidFill>
                <a:latin typeface="Nunito Sans Light"/>
                <a:ea typeface="Nunito Sans Light"/>
                <a:cs typeface="Nunito Sans Light"/>
                <a:sym typeface="Nunito Sans Light"/>
              </a:rPr>
              <a:t>if you want to modify this graph, click on it, follow the link, change the data and replace it </a:t>
            </a:r>
            <a:endParaRPr sz="1000">
              <a:solidFill>
                <a:schemeClr val="lt1"/>
              </a:solidFill>
              <a:latin typeface="Nunito Sans Light"/>
              <a:ea typeface="Nunito Sans Light"/>
              <a:cs typeface="Nunito Sans Light"/>
              <a:sym typeface="Nunito Sans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46"/>
          <p:cNvSpPr txBox="1">
            <a:spLocks noGrp="1"/>
          </p:cNvSpPr>
          <p:nvPr>
            <p:ph type="title" idx="15"/>
          </p:nvPr>
        </p:nvSpPr>
        <p:spPr>
          <a:xfrm>
            <a:off x="2201775" y="405225"/>
            <a:ext cx="4740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Sometimes, Reviewing Concepts Is a Good Idea</a:t>
            </a:r>
            <a:endParaRPr/>
          </a:p>
        </p:txBody>
      </p:sp>
      <p:sp>
        <p:nvSpPr>
          <p:cNvPr id="1772" name="Google Shape;1772;p46"/>
          <p:cNvSpPr txBox="1">
            <a:spLocks noGrp="1"/>
          </p:cNvSpPr>
          <p:nvPr>
            <p:ph type="ctrTitle" idx="6"/>
          </p:nvPr>
        </p:nvSpPr>
        <p:spPr>
          <a:xfrm>
            <a:off x="720006" y="3356771"/>
            <a:ext cx="19065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773" name="Google Shape;1773;p46"/>
          <p:cNvSpPr txBox="1">
            <a:spLocks noGrp="1"/>
          </p:cNvSpPr>
          <p:nvPr>
            <p:ph type="ctrTitle"/>
          </p:nvPr>
        </p:nvSpPr>
        <p:spPr>
          <a:xfrm>
            <a:off x="720031" y="1819456"/>
            <a:ext cx="19065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774" name="Google Shape;1774;p46"/>
          <p:cNvSpPr txBox="1">
            <a:spLocks noGrp="1"/>
          </p:cNvSpPr>
          <p:nvPr>
            <p:ph type="subTitle" idx="1"/>
          </p:nvPr>
        </p:nvSpPr>
        <p:spPr>
          <a:xfrm>
            <a:off x="956581" y="2306219"/>
            <a:ext cx="1433400" cy="9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775" name="Google Shape;1775;p46"/>
          <p:cNvSpPr txBox="1">
            <a:spLocks noGrp="1"/>
          </p:cNvSpPr>
          <p:nvPr>
            <p:ph type="ctrTitle" idx="2"/>
          </p:nvPr>
        </p:nvSpPr>
        <p:spPr>
          <a:xfrm>
            <a:off x="3618744" y="1819431"/>
            <a:ext cx="19065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776" name="Google Shape;1776;p46"/>
          <p:cNvSpPr txBox="1">
            <a:spLocks noGrp="1"/>
          </p:cNvSpPr>
          <p:nvPr>
            <p:ph type="subTitle" idx="3"/>
          </p:nvPr>
        </p:nvSpPr>
        <p:spPr>
          <a:xfrm>
            <a:off x="3855294" y="2297475"/>
            <a:ext cx="1433400" cy="9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terribly hot</a:t>
            </a:r>
            <a:endParaRPr/>
          </a:p>
        </p:txBody>
      </p:sp>
      <p:sp>
        <p:nvSpPr>
          <p:cNvPr id="1777" name="Google Shape;1777;p46"/>
          <p:cNvSpPr txBox="1">
            <a:spLocks noGrp="1"/>
          </p:cNvSpPr>
          <p:nvPr>
            <p:ph type="ctrTitle" idx="4"/>
          </p:nvPr>
        </p:nvSpPr>
        <p:spPr>
          <a:xfrm>
            <a:off x="6524984" y="1819456"/>
            <a:ext cx="19065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778" name="Google Shape;1778;p46"/>
          <p:cNvSpPr txBox="1">
            <a:spLocks noGrp="1"/>
          </p:cNvSpPr>
          <p:nvPr>
            <p:ph type="subTitle" idx="5"/>
          </p:nvPr>
        </p:nvSpPr>
        <p:spPr>
          <a:xfrm>
            <a:off x="6761534" y="2297489"/>
            <a:ext cx="1433400" cy="9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779" name="Google Shape;1779;p46"/>
          <p:cNvSpPr txBox="1">
            <a:spLocks noGrp="1"/>
          </p:cNvSpPr>
          <p:nvPr>
            <p:ph type="subTitle" idx="7"/>
          </p:nvPr>
        </p:nvSpPr>
        <p:spPr>
          <a:xfrm>
            <a:off x="956581" y="3831863"/>
            <a:ext cx="1433400" cy="93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our Solar System</a:t>
            </a:r>
            <a:endParaRPr/>
          </a:p>
        </p:txBody>
      </p:sp>
      <p:sp>
        <p:nvSpPr>
          <p:cNvPr id="1780" name="Google Shape;1780;p46"/>
          <p:cNvSpPr txBox="1">
            <a:spLocks noGrp="1"/>
          </p:cNvSpPr>
          <p:nvPr>
            <p:ph type="ctrTitle" idx="8"/>
          </p:nvPr>
        </p:nvSpPr>
        <p:spPr>
          <a:xfrm>
            <a:off x="3618744" y="3353371"/>
            <a:ext cx="19065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781" name="Google Shape;1781;p46"/>
          <p:cNvSpPr txBox="1">
            <a:spLocks noGrp="1"/>
          </p:cNvSpPr>
          <p:nvPr>
            <p:ph type="subTitle" idx="9"/>
          </p:nvPr>
        </p:nvSpPr>
        <p:spPr>
          <a:xfrm>
            <a:off x="3855294" y="3823200"/>
            <a:ext cx="1433400" cy="93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1782" name="Google Shape;1782;p46"/>
          <p:cNvSpPr txBox="1">
            <a:spLocks noGrp="1"/>
          </p:cNvSpPr>
          <p:nvPr>
            <p:ph type="ctrTitle" idx="13"/>
          </p:nvPr>
        </p:nvSpPr>
        <p:spPr>
          <a:xfrm>
            <a:off x="6524984" y="3353396"/>
            <a:ext cx="19065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783" name="Google Shape;1783;p46"/>
          <p:cNvSpPr txBox="1">
            <a:spLocks noGrp="1"/>
          </p:cNvSpPr>
          <p:nvPr>
            <p:ph type="subTitle" idx="14"/>
          </p:nvPr>
        </p:nvSpPr>
        <p:spPr>
          <a:xfrm>
            <a:off x="6761534" y="3823214"/>
            <a:ext cx="1433400" cy="93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784" name="Google Shape;1784;p46"/>
          <p:cNvGrpSpPr/>
          <p:nvPr/>
        </p:nvGrpSpPr>
        <p:grpSpPr>
          <a:xfrm>
            <a:off x="2904325" y="2186338"/>
            <a:ext cx="436600" cy="903475"/>
            <a:chOff x="1824700" y="2261025"/>
            <a:chExt cx="436600" cy="903475"/>
          </a:xfrm>
        </p:grpSpPr>
        <p:sp>
          <p:nvSpPr>
            <p:cNvPr id="1785" name="Google Shape;1785;p46"/>
            <p:cNvSpPr/>
            <p:nvPr/>
          </p:nvSpPr>
          <p:spPr>
            <a:xfrm>
              <a:off x="1998875" y="2562475"/>
              <a:ext cx="118800" cy="100300"/>
            </a:xfrm>
            <a:custGeom>
              <a:avLst/>
              <a:gdLst/>
              <a:ahLst/>
              <a:cxnLst/>
              <a:rect l="l" t="t" r="r" b="b"/>
              <a:pathLst>
                <a:path w="4752" h="4012" extrusionOk="0">
                  <a:moveTo>
                    <a:pt x="433" y="1"/>
                  </a:moveTo>
                  <a:cubicBezTo>
                    <a:pt x="1" y="2083"/>
                    <a:pt x="1866" y="4012"/>
                    <a:pt x="3837" y="4012"/>
                  </a:cubicBezTo>
                  <a:cubicBezTo>
                    <a:pt x="4053" y="4012"/>
                    <a:pt x="4271" y="3989"/>
                    <a:pt x="4486" y="3940"/>
                  </a:cubicBezTo>
                  <a:cubicBezTo>
                    <a:pt x="4751" y="3877"/>
                    <a:pt x="3160" y="859"/>
                    <a:pt x="43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6"/>
            <p:cNvSpPr/>
            <p:nvPr/>
          </p:nvSpPr>
          <p:spPr>
            <a:xfrm>
              <a:off x="2086400" y="2712475"/>
              <a:ext cx="174900" cy="62250"/>
            </a:xfrm>
            <a:custGeom>
              <a:avLst/>
              <a:gdLst/>
              <a:ahLst/>
              <a:cxnLst/>
              <a:rect l="l" t="t" r="r" b="b"/>
              <a:pathLst>
                <a:path w="6996" h="2490" extrusionOk="0">
                  <a:moveTo>
                    <a:pt x="4880" y="0"/>
                  </a:moveTo>
                  <a:cubicBezTo>
                    <a:pt x="2069" y="0"/>
                    <a:pt x="0" y="2044"/>
                    <a:pt x="0" y="2044"/>
                  </a:cubicBezTo>
                  <a:cubicBezTo>
                    <a:pt x="944" y="2362"/>
                    <a:pt x="1788" y="2489"/>
                    <a:pt x="2535" y="2489"/>
                  </a:cubicBezTo>
                  <a:cubicBezTo>
                    <a:pt x="5559" y="2489"/>
                    <a:pt x="6996" y="402"/>
                    <a:pt x="6996" y="402"/>
                  </a:cubicBezTo>
                  <a:cubicBezTo>
                    <a:pt x="6260" y="116"/>
                    <a:pt x="5549" y="0"/>
                    <a:pt x="488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6"/>
            <p:cNvSpPr/>
            <p:nvPr/>
          </p:nvSpPr>
          <p:spPr>
            <a:xfrm>
              <a:off x="2092400" y="2396750"/>
              <a:ext cx="128175" cy="117675"/>
            </a:xfrm>
            <a:custGeom>
              <a:avLst/>
              <a:gdLst/>
              <a:ahLst/>
              <a:cxnLst/>
              <a:rect l="l" t="t" r="r" b="b"/>
              <a:pathLst>
                <a:path w="5127" h="4707" extrusionOk="0">
                  <a:moveTo>
                    <a:pt x="5127" y="0"/>
                  </a:moveTo>
                  <a:lnTo>
                    <a:pt x="5127" y="0"/>
                  </a:lnTo>
                  <a:cubicBezTo>
                    <a:pt x="0" y="632"/>
                    <a:pt x="392" y="4698"/>
                    <a:pt x="392" y="4698"/>
                  </a:cubicBezTo>
                  <a:cubicBezTo>
                    <a:pt x="476" y="4704"/>
                    <a:pt x="559" y="4707"/>
                    <a:pt x="642" y="4707"/>
                  </a:cubicBezTo>
                  <a:cubicBezTo>
                    <a:pt x="3447" y="4707"/>
                    <a:pt x="5127" y="1239"/>
                    <a:pt x="512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6"/>
            <p:cNvSpPr/>
            <p:nvPr/>
          </p:nvSpPr>
          <p:spPr>
            <a:xfrm>
              <a:off x="1824700" y="2261025"/>
              <a:ext cx="317275" cy="903475"/>
            </a:xfrm>
            <a:custGeom>
              <a:avLst/>
              <a:gdLst/>
              <a:ahLst/>
              <a:cxnLst/>
              <a:rect l="l" t="t" r="r" b="b"/>
              <a:pathLst>
                <a:path w="12691" h="36139" extrusionOk="0">
                  <a:moveTo>
                    <a:pt x="5882" y="1"/>
                  </a:moveTo>
                  <a:cubicBezTo>
                    <a:pt x="5749" y="1"/>
                    <a:pt x="5615" y="32"/>
                    <a:pt x="5481" y="101"/>
                  </a:cubicBezTo>
                  <a:cubicBezTo>
                    <a:pt x="3864" y="934"/>
                    <a:pt x="5645" y="2197"/>
                    <a:pt x="7375" y="3586"/>
                  </a:cubicBezTo>
                  <a:cubicBezTo>
                    <a:pt x="8789" y="5253"/>
                    <a:pt x="11908" y="9824"/>
                    <a:pt x="10923" y="16768"/>
                  </a:cubicBezTo>
                  <a:cubicBezTo>
                    <a:pt x="10165" y="22135"/>
                    <a:pt x="6390" y="25468"/>
                    <a:pt x="3637" y="27905"/>
                  </a:cubicBezTo>
                  <a:cubicBezTo>
                    <a:pt x="2564" y="28852"/>
                    <a:pt x="1819" y="30229"/>
                    <a:pt x="1225" y="31517"/>
                  </a:cubicBezTo>
                  <a:cubicBezTo>
                    <a:pt x="973" y="32060"/>
                    <a:pt x="746" y="32615"/>
                    <a:pt x="556" y="33184"/>
                  </a:cubicBezTo>
                  <a:cubicBezTo>
                    <a:pt x="316" y="33929"/>
                    <a:pt x="1" y="34762"/>
                    <a:pt x="506" y="35482"/>
                  </a:cubicBezTo>
                  <a:cubicBezTo>
                    <a:pt x="753" y="35840"/>
                    <a:pt x="1194" y="36139"/>
                    <a:pt x="1628" y="36139"/>
                  </a:cubicBezTo>
                  <a:cubicBezTo>
                    <a:pt x="1637" y="36139"/>
                    <a:pt x="1646" y="36138"/>
                    <a:pt x="1655" y="36138"/>
                  </a:cubicBezTo>
                  <a:cubicBezTo>
                    <a:pt x="2172" y="36113"/>
                    <a:pt x="2539" y="35684"/>
                    <a:pt x="2766" y="35254"/>
                  </a:cubicBezTo>
                  <a:cubicBezTo>
                    <a:pt x="3157" y="34459"/>
                    <a:pt x="3157" y="33499"/>
                    <a:pt x="3006" y="32641"/>
                  </a:cubicBezTo>
                  <a:cubicBezTo>
                    <a:pt x="2766" y="31365"/>
                    <a:pt x="3258" y="30002"/>
                    <a:pt x="3890" y="28865"/>
                  </a:cubicBezTo>
                  <a:lnTo>
                    <a:pt x="4231" y="28562"/>
                  </a:lnTo>
                  <a:cubicBezTo>
                    <a:pt x="7084" y="26037"/>
                    <a:pt x="11011" y="22564"/>
                    <a:pt x="11807" y="16882"/>
                  </a:cubicBezTo>
                  <a:cubicBezTo>
                    <a:pt x="12691" y="10543"/>
                    <a:pt x="10266" y="5935"/>
                    <a:pt x="8562" y="3674"/>
                  </a:cubicBezTo>
                  <a:cubicBezTo>
                    <a:pt x="7988" y="2143"/>
                    <a:pt x="6972" y="1"/>
                    <a:pt x="588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6"/>
            <p:cNvSpPr/>
            <p:nvPr/>
          </p:nvSpPr>
          <p:spPr>
            <a:xfrm>
              <a:off x="2052300" y="2285225"/>
              <a:ext cx="83775" cy="121325"/>
            </a:xfrm>
            <a:custGeom>
              <a:avLst/>
              <a:gdLst/>
              <a:ahLst/>
              <a:cxnLst/>
              <a:rect l="l" t="t" r="r" b="b"/>
              <a:pathLst>
                <a:path w="3351" h="4853" extrusionOk="0">
                  <a:moveTo>
                    <a:pt x="1805" y="0"/>
                  </a:moveTo>
                  <a:cubicBezTo>
                    <a:pt x="1777" y="0"/>
                    <a:pt x="1748" y="1"/>
                    <a:pt x="1718" y="4"/>
                  </a:cubicBezTo>
                  <a:cubicBezTo>
                    <a:pt x="1" y="168"/>
                    <a:pt x="518" y="4853"/>
                    <a:pt x="518" y="4853"/>
                  </a:cubicBezTo>
                  <a:cubicBezTo>
                    <a:pt x="642" y="4096"/>
                    <a:pt x="3350" y="0"/>
                    <a:pt x="180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6"/>
            <p:cNvSpPr/>
            <p:nvPr/>
          </p:nvSpPr>
          <p:spPr>
            <a:xfrm>
              <a:off x="1915800" y="2360175"/>
              <a:ext cx="149775" cy="46375"/>
            </a:xfrm>
            <a:custGeom>
              <a:avLst/>
              <a:gdLst/>
              <a:ahLst/>
              <a:cxnLst/>
              <a:rect l="l" t="t" r="r" b="b"/>
              <a:pathLst>
                <a:path w="5991" h="1855" extrusionOk="0">
                  <a:moveTo>
                    <a:pt x="1057" y="1"/>
                  </a:moveTo>
                  <a:cubicBezTo>
                    <a:pt x="594" y="1"/>
                    <a:pt x="267" y="155"/>
                    <a:pt x="195" y="554"/>
                  </a:cubicBezTo>
                  <a:cubicBezTo>
                    <a:pt x="1" y="1636"/>
                    <a:pt x="1996" y="1701"/>
                    <a:pt x="3711" y="1701"/>
                  </a:cubicBezTo>
                  <a:cubicBezTo>
                    <a:pt x="3946" y="1701"/>
                    <a:pt x="4177" y="1700"/>
                    <a:pt x="4396" y="1700"/>
                  </a:cubicBezTo>
                  <a:cubicBezTo>
                    <a:pt x="4958" y="1700"/>
                    <a:pt x="5443" y="1708"/>
                    <a:pt x="5741" y="1766"/>
                  </a:cubicBezTo>
                  <a:lnTo>
                    <a:pt x="5741" y="1766"/>
                  </a:lnTo>
                  <a:cubicBezTo>
                    <a:pt x="5453" y="1605"/>
                    <a:pt x="2550" y="1"/>
                    <a:pt x="1057" y="1"/>
                  </a:cubicBezTo>
                  <a:close/>
                  <a:moveTo>
                    <a:pt x="5741" y="1766"/>
                  </a:moveTo>
                  <a:cubicBezTo>
                    <a:pt x="5756" y="1775"/>
                    <a:pt x="5764" y="1779"/>
                    <a:pt x="5764" y="1779"/>
                  </a:cubicBezTo>
                  <a:lnTo>
                    <a:pt x="5991" y="1855"/>
                  </a:lnTo>
                  <a:cubicBezTo>
                    <a:pt x="5937" y="1817"/>
                    <a:pt x="5852" y="1788"/>
                    <a:pt x="5741" y="1766"/>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46"/>
          <p:cNvGrpSpPr/>
          <p:nvPr/>
        </p:nvGrpSpPr>
        <p:grpSpPr>
          <a:xfrm>
            <a:off x="5484550" y="1736675"/>
            <a:ext cx="418300" cy="383325"/>
            <a:chOff x="6444625" y="2326350"/>
            <a:chExt cx="418300" cy="383325"/>
          </a:xfrm>
        </p:grpSpPr>
        <p:sp>
          <p:nvSpPr>
            <p:cNvPr id="1792" name="Google Shape;1792;p46"/>
            <p:cNvSpPr/>
            <p:nvPr/>
          </p:nvSpPr>
          <p:spPr>
            <a:xfrm>
              <a:off x="6444625" y="2326350"/>
              <a:ext cx="418300" cy="250675"/>
            </a:xfrm>
            <a:custGeom>
              <a:avLst/>
              <a:gdLst/>
              <a:ahLst/>
              <a:cxnLst/>
              <a:rect l="l" t="t" r="r" b="b"/>
              <a:pathLst>
                <a:path w="16732" h="10027" extrusionOk="0">
                  <a:moveTo>
                    <a:pt x="11805" y="1"/>
                  </a:moveTo>
                  <a:cubicBezTo>
                    <a:pt x="7575" y="1"/>
                    <a:pt x="0" y="10026"/>
                    <a:pt x="0" y="10026"/>
                  </a:cubicBezTo>
                  <a:cubicBezTo>
                    <a:pt x="0" y="10026"/>
                    <a:pt x="16731" y="2513"/>
                    <a:pt x="12893" y="278"/>
                  </a:cubicBezTo>
                  <a:cubicBezTo>
                    <a:pt x="12565" y="88"/>
                    <a:pt x="12200" y="1"/>
                    <a:pt x="118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6"/>
            <p:cNvSpPr/>
            <p:nvPr/>
          </p:nvSpPr>
          <p:spPr>
            <a:xfrm>
              <a:off x="6485975" y="2525975"/>
              <a:ext cx="333250" cy="85475"/>
            </a:xfrm>
            <a:custGeom>
              <a:avLst/>
              <a:gdLst/>
              <a:ahLst/>
              <a:cxnLst/>
              <a:rect l="l" t="t" r="r" b="b"/>
              <a:pathLst>
                <a:path w="13330" h="3419" extrusionOk="0">
                  <a:moveTo>
                    <a:pt x="10619" y="1"/>
                  </a:moveTo>
                  <a:cubicBezTo>
                    <a:pt x="7171" y="1"/>
                    <a:pt x="0" y="3418"/>
                    <a:pt x="0" y="3418"/>
                  </a:cubicBezTo>
                  <a:cubicBezTo>
                    <a:pt x="0" y="3418"/>
                    <a:pt x="78" y="3418"/>
                    <a:pt x="222" y="3418"/>
                  </a:cubicBezTo>
                  <a:cubicBezTo>
                    <a:pt x="1962" y="3418"/>
                    <a:pt x="13329" y="3321"/>
                    <a:pt x="12350" y="779"/>
                  </a:cubicBezTo>
                  <a:cubicBezTo>
                    <a:pt x="12134" y="223"/>
                    <a:pt x="11498" y="1"/>
                    <a:pt x="10619"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6"/>
            <p:cNvSpPr/>
            <p:nvPr/>
          </p:nvSpPr>
          <p:spPr>
            <a:xfrm>
              <a:off x="6641275" y="2650000"/>
              <a:ext cx="214900" cy="59675"/>
            </a:xfrm>
            <a:custGeom>
              <a:avLst/>
              <a:gdLst/>
              <a:ahLst/>
              <a:cxnLst/>
              <a:rect l="l" t="t" r="r" b="b"/>
              <a:pathLst>
                <a:path w="8596" h="2387" extrusionOk="0">
                  <a:moveTo>
                    <a:pt x="3906" y="0"/>
                  </a:moveTo>
                  <a:cubicBezTo>
                    <a:pt x="1903" y="0"/>
                    <a:pt x="1" y="288"/>
                    <a:pt x="1" y="288"/>
                  </a:cubicBezTo>
                  <a:cubicBezTo>
                    <a:pt x="1" y="288"/>
                    <a:pt x="5113" y="2387"/>
                    <a:pt x="7396" y="2387"/>
                  </a:cubicBezTo>
                  <a:cubicBezTo>
                    <a:pt x="8150" y="2387"/>
                    <a:pt x="8596" y="2158"/>
                    <a:pt x="8448" y="1550"/>
                  </a:cubicBezTo>
                  <a:cubicBezTo>
                    <a:pt x="8147" y="306"/>
                    <a:pt x="5973" y="0"/>
                    <a:pt x="390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46"/>
          <p:cNvGrpSpPr/>
          <p:nvPr/>
        </p:nvGrpSpPr>
        <p:grpSpPr>
          <a:xfrm flipH="1">
            <a:off x="5902850" y="3297838"/>
            <a:ext cx="436600" cy="903475"/>
            <a:chOff x="1824700" y="2261025"/>
            <a:chExt cx="436600" cy="903475"/>
          </a:xfrm>
        </p:grpSpPr>
        <p:sp>
          <p:nvSpPr>
            <p:cNvPr id="1796" name="Google Shape;1796;p46"/>
            <p:cNvSpPr/>
            <p:nvPr/>
          </p:nvSpPr>
          <p:spPr>
            <a:xfrm>
              <a:off x="1998875" y="2562475"/>
              <a:ext cx="118800" cy="100300"/>
            </a:xfrm>
            <a:custGeom>
              <a:avLst/>
              <a:gdLst/>
              <a:ahLst/>
              <a:cxnLst/>
              <a:rect l="l" t="t" r="r" b="b"/>
              <a:pathLst>
                <a:path w="4752" h="4012" extrusionOk="0">
                  <a:moveTo>
                    <a:pt x="433" y="1"/>
                  </a:moveTo>
                  <a:cubicBezTo>
                    <a:pt x="1" y="2083"/>
                    <a:pt x="1866" y="4012"/>
                    <a:pt x="3837" y="4012"/>
                  </a:cubicBezTo>
                  <a:cubicBezTo>
                    <a:pt x="4053" y="4012"/>
                    <a:pt x="4271" y="3989"/>
                    <a:pt x="4486" y="3940"/>
                  </a:cubicBezTo>
                  <a:cubicBezTo>
                    <a:pt x="4751" y="3877"/>
                    <a:pt x="3160" y="859"/>
                    <a:pt x="43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6"/>
            <p:cNvSpPr/>
            <p:nvPr/>
          </p:nvSpPr>
          <p:spPr>
            <a:xfrm>
              <a:off x="2086400" y="2712475"/>
              <a:ext cx="174900" cy="62250"/>
            </a:xfrm>
            <a:custGeom>
              <a:avLst/>
              <a:gdLst/>
              <a:ahLst/>
              <a:cxnLst/>
              <a:rect l="l" t="t" r="r" b="b"/>
              <a:pathLst>
                <a:path w="6996" h="2490" extrusionOk="0">
                  <a:moveTo>
                    <a:pt x="4880" y="0"/>
                  </a:moveTo>
                  <a:cubicBezTo>
                    <a:pt x="2069" y="0"/>
                    <a:pt x="0" y="2044"/>
                    <a:pt x="0" y="2044"/>
                  </a:cubicBezTo>
                  <a:cubicBezTo>
                    <a:pt x="944" y="2362"/>
                    <a:pt x="1788" y="2489"/>
                    <a:pt x="2535" y="2489"/>
                  </a:cubicBezTo>
                  <a:cubicBezTo>
                    <a:pt x="5559" y="2489"/>
                    <a:pt x="6996" y="402"/>
                    <a:pt x="6996" y="402"/>
                  </a:cubicBezTo>
                  <a:cubicBezTo>
                    <a:pt x="6260" y="116"/>
                    <a:pt x="5549" y="0"/>
                    <a:pt x="488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6"/>
            <p:cNvSpPr/>
            <p:nvPr/>
          </p:nvSpPr>
          <p:spPr>
            <a:xfrm>
              <a:off x="2092400" y="2396750"/>
              <a:ext cx="128175" cy="117675"/>
            </a:xfrm>
            <a:custGeom>
              <a:avLst/>
              <a:gdLst/>
              <a:ahLst/>
              <a:cxnLst/>
              <a:rect l="l" t="t" r="r" b="b"/>
              <a:pathLst>
                <a:path w="5127" h="4707" extrusionOk="0">
                  <a:moveTo>
                    <a:pt x="5127" y="0"/>
                  </a:moveTo>
                  <a:lnTo>
                    <a:pt x="5127" y="0"/>
                  </a:lnTo>
                  <a:cubicBezTo>
                    <a:pt x="0" y="632"/>
                    <a:pt x="392" y="4698"/>
                    <a:pt x="392" y="4698"/>
                  </a:cubicBezTo>
                  <a:cubicBezTo>
                    <a:pt x="476" y="4704"/>
                    <a:pt x="559" y="4707"/>
                    <a:pt x="642" y="4707"/>
                  </a:cubicBezTo>
                  <a:cubicBezTo>
                    <a:pt x="3447" y="4707"/>
                    <a:pt x="5127" y="1239"/>
                    <a:pt x="512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6"/>
            <p:cNvSpPr/>
            <p:nvPr/>
          </p:nvSpPr>
          <p:spPr>
            <a:xfrm>
              <a:off x="1824700" y="2261025"/>
              <a:ext cx="317275" cy="903475"/>
            </a:xfrm>
            <a:custGeom>
              <a:avLst/>
              <a:gdLst/>
              <a:ahLst/>
              <a:cxnLst/>
              <a:rect l="l" t="t" r="r" b="b"/>
              <a:pathLst>
                <a:path w="12691" h="36139" extrusionOk="0">
                  <a:moveTo>
                    <a:pt x="5882" y="1"/>
                  </a:moveTo>
                  <a:cubicBezTo>
                    <a:pt x="5749" y="1"/>
                    <a:pt x="5615" y="32"/>
                    <a:pt x="5481" y="101"/>
                  </a:cubicBezTo>
                  <a:cubicBezTo>
                    <a:pt x="3864" y="934"/>
                    <a:pt x="5645" y="2197"/>
                    <a:pt x="7375" y="3586"/>
                  </a:cubicBezTo>
                  <a:cubicBezTo>
                    <a:pt x="8789" y="5253"/>
                    <a:pt x="11908" y="9824"/>
                    <a:pt x="10923" y="16768"/>
                  </a:cubicBezTo>
                  <a:cubicBezTo>
                    <a:pt x="10165" y="22135"/>
                    <a:pt x="6390" y="25468"/>
                    <a:pt x="3637" y="27905"/>
                  </a:cubicBezTo>
                  <a:cubicBezTo>
                    <a:pt x="2564" y="28852"/>
                    <a:pt x="1819" y="30229"/>
                    <a:pt x="1225" y="31517"/>
                  </a:cubicBezTo>
                  <a:cubicBezTo>
                    <a:pt x="973" y="32060"/>
                    <a:pt x="746" y="32615"/>
                    <a:pt x="556" y="33184"/>
                  </a:cubicBezTo>
                  <a:cubicBezTo>
                    <a:pt x="316" y="33929"/>
                    <a:pt x="1" y="34762"/>
                    <a:pt x="506" y="35482"/>
                  </a:cubicBezTo>
                  <a:cubicBezTo>
                    <a:pt x="753" y="35840"/>
                    <a:pt x="1194" y="36139"/>
                    <a:pt x="1628" y="36139"/>
                  </a:cubicBezTo>
                  <a:cubicBezTo>
                    <a:pt x="1637" y="36139"/>
                    <a:pt x="1646" y="36138"/>
                    <a:pt x="1655" y="36138"/>
                  </a:cubicBezTo>
                  <a:cubicBezTo>
                    <a:pt x="2172" y="36113"/>
                    <a:pt x="2539" y="35684"/>
                    <a:pt x="2766" y="35254"/>
                  </a:cubicBezTo>
                  <a:cubicBezTo>
                    <a:pt x="3157" y="34459"/>
                    <a:pt x="3157" y="33499"/>
                    <a:pt x="3006" y="32641"/>
                  </a:cubicBezTo>
                  <a:cubicBezTo>
                    <a:pt x="2766" y="31365"/>
                    <a:pt x="3258" y="30002"/>
                    <a:pt x="3890" y="28865"/>
                  </a:cubicBezTo>
                  <a:lnTo>
                    <a:pt x="4231" y="28562"/>
                  </a:lnTo>
                  <a:cubicBezTo>
                    <a:pt x="7084" y="26037"/>
                    <a:pt x="11011" y="22564"/>
                    <a:pt x="11807" y="16882"/>
                  </a:cubicBezTo>
                  <a:cubicBezTo>
                    <a:pt x="12691" y="10543"/>
                    <a:pt x="10266" y="5935"/>
                    <a:pt x="8562" y="3674"/>
                  </a:cubicBezTo>
                  <a:cubicBezTo>
                    <a:pt x="7988" y="2143"/>
                    <a:pt x="6972" y="1"/>
                    <a:pt x="588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6"/>
            <p:cNvSpPr/>
            <p:nvPr/>
          </p:nvSpPr>
          <p:spPr>
            <a:xfrm>
              <a:off x="2052300" y="2285225"/>
              <a:ext cx="83775" cy="121325"/>
            </a:xfrm>
            <a:custGeom>
              <a:avLst/>
              <a:gdLst/>
              <a:ahLst/>
              <a:cxnLst/>
              <a:rect l="l" t="t" r="r" b="b"/>
              <a:pathLst>
                <a:path w="3351" h="4853" extrusionOk="0">
                  <a:moveTo>
                    <a:pt x="1805" y="0"/>
                  </a:moveTo>
                  <a:cubicBezTo>
                    <a:pt x="1777" y="0"/>
                    <a:pt x="1748" y="1"/>
                    <a:pt x="1718" y="4"/>
                  </a:cubicBezTo>
                  <a:cubicBezTo>
                    <a:pt x="1" y="168"/>
                    <a:pt x="518" y="4853"/>
                    <a:pt x="518" y="4853"/>
                  </a:cubicBezTo>
                  <a:cubicBezTo>
                    <a:pt x="642" y="4096"/>
                    <a:pt x="3350" y="0"/>
                    <a:pt x="180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6"/>
            <p:cNvSpPr/>
            <p:nvPr/>
          </p:nvSpPr>
          <p:spPr>
            <a:xfrm>
              <a:off x="1915800" y="2360175"/>
              <a:ext cx="149775" cy="46375"/>
            </a:xfrm>
            <a:custGeom>
              <a:avLst/>
              <a:gdLst/>
              <a:ahLst/>
              <a:cxnLst/>
              <a:rect l="l" t="t" r="r" b="b"/>
              <a:pathLst>
                <a:path w="5991" h="1855" extrusionOk="0">
                  <a:moveTo>
                    <a:pt x="1057" y="1"/>
                  </a:moveTo>
                  <a:cubicBezTo>
                    <a:pt x="594" y="1"/>
                    <a:pt x="267" y="155"/>
                    <a:pt x="195" y="554"/>
                  </a:cubicBezTo>
                  <a:cubicBezTo>
                    <a:pt x="1" y="1636"/>
                    <a:pt x="1996" y="1701"/>
                    <a:pt x="3711" y="1701"/>
                  </a:cubicBezTo>
                  <a:cubicBezTo>
                    <a:pt x="3946" y="1701"/>
                    <a:pt x="4177" y="1700"/>
                    <a:pt x="4396" y="1700"/>
                  </a:cubicBezTo>
                  <a:cubicBezTo>
                    <a:pt x="4958" y="1700"/>
                    <a:pt x="5443" y="1708"/>
                    <a:pt x="5741" y="1766"/>
                  </a:cubicBezTo>
                  <a:lnTo>
                    <a:pt x="5741" y="1766"/>
                  </a:lnTo>
                  <a:cubicBezTo>
                    <a:pt x="5453" y="1605"/>
                    <a:pt x="2550" y="1"/>
                    <a:pt x="1057" y="1"/>
                  </a:cubicBezTo>
                  <a:close/>
                  <a:moveTo>
                    <a:pt x="5741" y="1766"/>
                  </a:moveTo>
                  <a:cubicBezTo>
                    <a:pt x="5756" y="1775"/>
                    <a:pt x="5764" y="1779"/>
                    <a:pt x="5764" y="1779"/>
                  </a:cubicBezTo>
                  <a:lnTo>
                    <a:pt x="5991" y="1855"/>
                  </a:lnTo>
                  <a:cubicBezTo>
                    <a:pt x="5937" y="1817"/>
                    <a:pt x="5852" y="1788"/>
                    <a:pt x="5741" y="1766"/>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46"/>
          <p:cNvGrpSpPr/>
          <p:nvPr/>
        </p:nvGrpSpPr>
        <p:grpSpPr>
          <a:xfrm rot="10800000">
            <a:off x="3093030" y="4108447"/>
            <a:ext cx="418300" cy="383325"/>
            <a:chOff x="6444625" y="2326350"/>
            <a:chExt cx="418300" cy="383325"/>
          </a:xfrm>
        </p:grpSpPr>
        <p:sp>
          <p:nvSpPr>
            <p:cNvPr id="1803" name="Google Shape;1803;p46"/>
            <p:cNvSpPr/>
            <p:nvPr/>
          </p:nvSpPr>
          <p:spPr>
            <a:xfrm>
              <a:off x="6444625" y="2326350"/>
              <a:ext cx="418300" cy="250675"/>
            </a:xfrm>
            <a:custGeom>
              <a:avLst/>
              <a:gdLst/>
              <a:ahLst/>
              <a:cxnLst/>
              <a:rect l="l" t="t" r="r" b="b"/>
              <a:pathLst>
                <a:path w="16732" h="10027" extrusionOk="0">
                  <a:moveTo>
                    <a:pt x="11805" y="1"/>
                  </a:moveTo>
                  <a:cubicBezTo>
                    <a:pt x="7575" y="1"/>
                    <a:pt x="0" y="10026"/>
                    <a:pt x="0" y="10026"/>
                  </a:cubicBezTo>
                  <a:cubicBezTo>
                    <a:pt x="0" y="10026"/>
                    <a:pt x="16731" y="2513"/>
                    <a:pt x="12893" y="278"/>
                  </a:cubicBezTo>
                  <a:cubicBezTo>
                    <a:pt x="12565" y="88"/>
                    <a:pt x="12200" y="1"/>
                    <a:pt x="118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6"/>
            <p:cNvSpPr/>
            <p:nvPr/>
          </p:nvSpPr>
          <p:spPr>
            <a:xfrm>
              <a:off x="6485975" y="2525975"/>
              <a:ext cx="333250" cy="85475"/>
            </a:xfrm>
            <a:custGeom>
              <a:avLst/>
              <a:gdLst/>
              <a:ahLst/>
              <a:cxnLst/>
              <a:rect l="l" t="t" r="r" b="b"/>
              <a:pathLst>
                <a:path w="13330" h="3419" extrusionOk="0">
                  <a:moveTo>
                    <a:pt x="10619" y="1"/>
                  </a:moveTo>
                  <a:cubicBezTo>
                    <a:pt x="7171" y="1"/>
                    <a:pt x="0" y="3418"/>
                    <a:pt x="0" y="3418"/>
                  </a:cubicBezTo>
                  <a:cubicBezTo>
                    <a:pt x="0" y="3418"/>
                    <a:pt x="78" y="3418"/>
                    <a:pt x="222" y="3418"/>
                  </a:cubicBezTo>
                  <a:cubicBezTo>
                    <a:pt x="1962" y="3418"/>
                    <a:pt x="13329" y="3321"/>
                    <a:pt x="12350" y="779"/>
                  </a:cubicBezTo>
                  <a:cubicBezTo>
                    <a:pt x="12134" y="223"/>
                    <a:pt x="11498" y="1"/>
                    <a:pt x="10619"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6"/>
            <p:cNvSpPr/>
            <p:nvPr/>
          </p:nvSpPr>
          <p:spPr>
            <a:xfrm>
              <a:off x="6641275" y="2650000"/>
              <a:ext cx="214900" cy="59675"/>
            </a:xfrm>
            <a:custGeom>
              <a:avLst/>
              <a:gdLst/>
              <a:ahLst/>
              <a:cxnLst/>
              <a:rect l="l" t="t" r="r" b="b"/>
              <a:pathLst>
                <a:path w="8596" h="2387" extrusionOk="0">
                  <a:moveTo>
                    <a:pt x="3906" y="0"/>
                  </a:moveTo>
                  <a:cubicBezTo>
                    <a:pt x="1903" y="0"/>
                    <a:pt x="1" y="288"/>
                    <a:pt x="1" y="288"/>
                  </a:cubicBezTo>
                  <a:cubicBezTo>
                    <a:pt x="1" y="288"/>
                    <a:pt x="5113" y="2387"/>
                    <a:pt x="7396" y="2387"/>
                  </a:cubicBezTo>
                  <a:cubicBezTo>
                    <a:pt x="8150" y="2387"/>
                    <a:pt x="8596" y="2158"/>
                    <a:pt x="8448" y="1550"/>
                  </a:cubicBezTo>
                  <a:cubicBezTo>
                    <a:pt x="8147" y="306"/>
                    <a:pt x="5973" y="0"/>
                    <a:pt x="39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grpSp>
        <p:nvGrpSpPr>
          <p:cNvPr id="1810" name="Google Shape;1810;p47"/>
          <p:cNvGrpSpPr/>
          <p:nvPr/>
        </p:nvGrpSpPr>
        <p:grpSpPr>
          <a:xfrm>
            <a:off x="5234602" y="1861337"/>
            <a:ext cx="1283262" cy="1022040"/>
            <a:chOff x="2915350" y="1882525"/>
            <a:chExt cx="1586625" cy="1263650"/>
          </a:xfrm>
        </p:grpSpPr>
        <p:sp>
          <p:nvSpPr>
            <p:cNvPr id="1811" name="Google Shape;1811;p47"/>
            <p:cNvSpPr/>
            <p:nvPr/>
          </p:nvSpPr>
          <p:spPr>
            <a:xfrm>
              <a:off x="4238675" y="2724075"/>
              <a:ext cx="263300" cy="330575"/>
            </a:xfrm>
            <a:custGeom>
              <a:avLst/>
              <a:gdLst/>
              <a:ahLst/>
              <a:cxnLst/>
              <a:rect l="l" t="t" r="r" b="b"/>
              <a:pathLst>
                <a:path w="10532" h="13223" extrusionOk="0">
                  <a:moveTo>
                    <a:pt x="1139" y="0"/>
                  </a:moveTo>
                  <a:cubicBezTo>
                    <a:pt x="840" y="0"/>
                    <a:pt x="645" y="27"/>
                    <a:pt x="645" y="27"/>
                  </a:cubicBezTo>
                  <a:lnTo>
                    <a:pt x="1" y="5318"/>
                  </a:lnTo>
                  <a:cubicBezTo>
                    <a:pt x="1" y="5318"/>
                    <a:pt x="645" y="9876"/>
                    <a:pt x="4534" y="13222"/>
                  </a:cubicBezTo>
                  <a:cubicBezTo>
                    <a:pt x="10531" y="10406"/>
                    <a:pt x="5013" y="7186"/>
                    <a:pt x="5013" y="7186"/>
                  </a:cubicBezTo>
                  <a:cubicBezTo>
                    <a:pt x="6655" y="4926"/>
                    <a:pt x="3940" y="4017"/>
                    <a:pt x="3940" y="4017"/>
                  </a:cubicBezTo>
                  <a:cubicBezTo>
                    <a:pt x="4889" y="380"/>
                    <a:pt x="2273" y="0"/>
                    <a:pt x="1139"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7"/>
            <p:cNvSpPr/>
            <p:nvPr/>
          </p:nvSpPr>
          <p:spPr>
            <a:xfrm>
              <a:off x="3761050" y="2500375"/>
              <a:ext cx="179325" cy="119625"/>
            </a:xfrm>
            <a:custGeom>
              <a:avLst/>
              <a:gdLst/>
              <a:ahLst/>
              <a:cxnLst/>
              <a:rect l="l" t="t" r="r" b="b"/>
              <a:pathLst>
                <a:path w="7173" h="4785" extrusionOk="0">
                  <a:moveTo>
                    <a:pt x="3179" y="0"/>
                  </a:moveTo>
                  <a:cubicBezTo>
                    <a:pt x="2530" y="0"/>
                    <a:pt x="1896" y="179"/>
                    <a:pt x="1339" y="515"/>
                  </a:cubicBezTo>
                  <a:cubicBezTo>
                    <a:pt x="695" y="969"/>
                    <a:pt x="241" y="1639"/>
                    <a:pt x="89" y="2409"/>
                  </a:cubicBezTo>
                  <a:cubicBezTo>
                    <a:pt x="13" y="2788"/>
                    <a:pt x="1" y="3179"/>
                    <a:pt x="77" y="3558"/>
                  </a:cubicBezTo>
                  <a:cubicBezTo>
                    <a:pt x="140" y="3924"/>
                    <a:pt x="291" y="4328"/>
                    <a:pt x="657" y="4555"/>
                  </a:cubicBezTo>
                  <a:cubicBezTo>
                    <a:pt x="986" y="4708"/>
                    <a:pt x="1339" y="4784"/>
                    <a:pt x="1691" y="4784"/>
                  </a:cubicBezTo>
                  <a:cubicBezTo>
                    <a:pt x="2097" y="4784"/>
                    <a:pt x="2502" y="4683"/>
                    <a:pt x="2867" y="4480"/>
                  </a:cubicBezTo>
                  <a:cubicBezTo>
                    <a:pt x="3208" y="4290"/>
                    <a:pt x="3448" y="3975"/>
                    <a:pt x="3549" y="3596"/>
                  </a:cubicBezTo>
                  <a:cubicBezTo>
                    <a:pt x="3637" y="3230"/>
                    <a:pt x="3625" y="2851"/>
                    <a:pt x="3499" y="2485"/>
                  </a:cubicBezTo>
                  <a:cubicBezTo>
                    <a:pt x="3448" y="2295"/>
                    <a:pt x="3347" y="2131"/>
                    <a:pt x="3195" y="2005"/>
                  </a:cubicBezTo>
                  <a:cubicBezTo>
                    <a:pt x="3085" y="1931"/>
                    <a:pt x="2947" y="1884"/>
                    <a:pt x="2806" y="1884"/>
                  </a:cubicBezTo>
                  <a:cubicBezTo>
                    <a:pt x="2755" y="1884"/>
                    <a:pt x="2703" y="1890"/>
                    <a:pt x="2652" y="1904"/>
                  </a:cubicBezTo>
                  <a:cubicBezTo>
                    <a:pt x="2299" y="1992"/>
                    <a:pt x="1971" y="2182"/>
                    <a:pt x="1693" y="2434"/>
                  </a:cubicBezTo>
                  <a:cubicBezTo>
                    <a:pt x="1971" y="2194"/>
                    <a:pt x="2299" y="2017"/>
                    <a:pt x="2665" y="1929"/>
                  </a:cubicBezTo>
                  <a:cubicBezTo>
                    <a:pt x="2705" y="1920"/>
                    <a:pt x="2745" y="1916"/>
                    <a:pt x="2784" y="1916"/>
                  </a:cubicBezTo>
                  <a:cubicBezTo>
                    <a:pt x="2920" y="1916"/>
                    <a:pt x="3053" y="1964"/>
                    <a:pt x="3170" y="2043"/>
                  </a:cubicBezTo>
                  <a:cubicBezTo>
                    <a:pt x="3296" y="2169"/>
                    <a:pt x="3397" y="2320"/>
                    <a:pt x="3448" y="2497"/>
                  </a:cubicBezTo>
                  <a:cubicBezTo>
                    <a:pt x="3549" y="2851"/>
                    <a:pt x="3549" y="3217"/>
                    <a:pt x="3461" y="3571"/>
                  </a:cubicBezTo>
                  <a:cubicBezTo>
                    <a:pt x="3360" y="3911"/>
                    <a:pt x="3120" y="4202"/>
                    <a:pt x="2804" y="4366"/>
                  </a:cubicBezTo>
                  <a:cubicBezTo>
                    <a:pt x="2473" y="4535"/>
                    <a:pt x="2111" y="4620"/>
                    <a:pt x="1749" y="4620"/>
                  </a:cubicBezTo>
                  <a:cubicBezTo>
                    <a:pt x="1407" y="4620"/>
                    <a:pt x="1064" y="4544"/>
                    <a:pt x="746" y="4391"/>
                  </a:cubicBezTo>
                  <a:cubicBezTo>
                    <a:pt x="468" y="4214"/>
                    <a:pt x="342" y="3861"/>
                    <a:pt x="279" y="3520"/>
                  </a:cubicBezTo>
                  <a:cubicBezTo>
                    <a:pt x="228" y="3166"/>
                    <a:pt x="253" y="2800"/>
                    <a:pt x="342" y="2459"/>
                  </a:cubicBezTo>
                  <a:cubicBezTo>
                    <a:pt x="493" y="1765"/>
                    <a:pt x="910" y="1159"/>
                    <a:pt x="1503" y="780"/>
                  </a:cubicBezTo>
                  <a:cubicBezTo>
                    <a:pt x="1971" y="507"/>
                    <a:pt x="2506" y="362"/>
                    <a:pt x="3044" y="362"/>
                  </a:cubicBezTo>
                  <a:cubicBezTo>
                    <a:pt x="3204" y="362"/>
                    <a:pt x="3365" y="375"/>
                    <a:pt x="3524" y="401"/>
                  </a:cubicBezTo>
                  <a:cubicBezTo>
                    <a:pt x="4925" y="565"/>
                    <a:pt x="6087" y="1676"/>
                    <a:pt x="6718" y="2889"/>
                  </a:cubicBezTo>
                  <a:lnTo>
                    <a:pt x="7173" y="2674"/>
                  </a:lnTo>
                  <a:cubicBezTo>
                    <a:pt x="6807" y="1992"/>
                    <a:pt x="6302" y="1399"/>
                    <a:pt x="5696" y="919"/>
                  </a:cubicBezTo>
                  <a:cubicBezTo>
                    <a:pt x="5090" y="426"/>
                    <a:pt x="4345" y="111"/>
                    <a:pt x="3574" y="22"/>
                  </a:cubicBezTo>
                  <a:cubicBezTo>
                    <a:pt x="3442" y="7"/>
                    <a:pt x="3310" y="0"/>
                    <a:pt x="317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7"/>
            <p:cNvSpPr/>
            <p:nvPr/>
          </p:nvSpPr>
          <p:spPr>
            <a:xfrm>
              <a:off x="3676150" y="2713675"/>
              <a:ext cx="179325" cy="172400"/>
            </a:xfrm>
            <a:custGeom>
              <a:avLst/>
              <a:gdLst/>
              <a:ahLst/>
              <a:cxnLst/>
              <a:rect l="l" t="t" r="r" b="b"/>
              <a:pathLst>
                <a:path w="7173" h="6896" extrusionOk="0">
                  <a:moveTo>
                    <a:pt x="4035" y="0"/>
                  </a:moveTo>
                  <a:cubicBezTo>
                    <a:pt x="3538" y="0"/>
                    <a:pt x="3053" y="163"/>
                    <a:pt x="2652" y="455"/>
                  </a:cubicBezTo>
                  <a:cubicBezTo>
                    <a:pt x="0" y="2539"/>
                    <a:pt x="6238" y="4471"/>
                    <a:pt x="4559" y="6895"/>
                  </a:cubicBezTo>
                  <a:cubicBezTo>
                    <a:pt x="5581" y="6453"/>
                    <a:pt x="6086" y="6213"/>
                    <a:pt x="6086" y="6213"/>
                  </a:cubicBezTo>
                  <a:cubicBezTo>
                    <a:pt x="6238" y="6138"/>
                    <a:pt x="6402" y="5519"/>
                    <a:pt x="6465" y="5367"/>
                  </a:cubicBezTo>
                  <a:cubicBezTo>
                    <a:pt x="6718" y="4749"/>
                    <a:pt x="6895" y="4105"/>
                    <a:pt x="6970" y="3435"/>
                  </a:cubicBezTo>
                  <a:cubicBezTo>
                    <a:pt x="7172" y="1617"/>
                    <a:pt x="6213" y="152"/>
                    <a:pt x="4281" y="14"/>
                  </a:cubicBezTo>
                  <a:cubicBezTo>
                    <a:pt x="4199" y="5"/>
                    <a:pt x="4117" y="0"/>
                    <a:pt x="403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7"/>
            <p:cNvSpPr/>
            <p:nvPr/>
          </p:nvSpPr>
          <p:spPr>
            <a:xfrm>
              <a:off x="3957400" y="2599550"/>
              <a:ext cx="271200" cy="146050"/>
            </a:xfrm>
            <a:custGeom>
              <a:avLst/>
              <a:gdLst/>
              <a:ahLst/>
              <a:cxnLst/>
              <a:rect l="l" t="t" r="r" b="b"/>
              <a:pathLst>
                <a:path w="10848" h="5842" extrusionOk="0">
                  <a:moveTo>
                    <a:pt x="6614" y="0"/>
                  </a:moveTo>
                  <a:cubicBezTo>
                    <a:pt x="3733" y="0"/>
                    <a:pt x="203" y="4672"/>
                    <a:pt x="203" y="4793"/>
                  </a:cubicBezTo>
                  <a:lnTo>
                    <a:pt x="1" y="5841"/>
                  </a:lnTo>
                  <a:cubicBezTo>
                    <a:pt x="998" y="3985"/>
                    <a:pt x="10847" y="2205"/>
                    <a:pt x="7855" y="349"/>
                  </a:cubicBezTo>
                  <a:cubicBezTo>
                    <a:pt x="7465" y="106"/>
                    <a:pt x="7047" y="0"/>
                    <a:pt x="661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7"/>
            <p:cNvSpPr/>
            <p:nvPr/>
          </p:nvSpPr>
          <p:spPr>
            <a:xfrm>
              <a:off x="3914800" y="2311250"/>
              <a:ext cx="323900" cy="203075"/>
            </a:xfrm>
            <a:custGeom>
              <a:avLst/>
              <a:gdLst/>
              <a:ahLst/>
              <a:cxnLst/>
              <a:rect l="l" t="t" r="r" b="b"/>
              <a:pathLst>
                <a:path w="12956" h="8123" extrusionOk="0">
                  <a:moveTo>
                    <a:pt x="9555" y="0"/>
                  </a:moveTo>
                  <a:cubicBezTo>
                    <a:pt x="8349" y="0"/>
                    <a:pt x="7130" y="106"/>
                    <a:pt x="6478" y="466"/>
                  </a:cubicBezTo>
                  <a:cubicBezTo>
                    <a:pt x="4899" y="1324"/>
                    <a:pt x="2601" y="3837"/>
                    <a:pt x="2601" y="3837"/>
                  </a:cubicBezTo>
                  <a:lnTo>
                    <a:pt x="1200" y="5643"/>
                  </a:lnTo>
                  <a:lnTo>
                    <a:pt x="0" y="7739"/>
                  </a:lnTo>
                  <a:cubicBezTo>
                    <a:pt x="0" y="7739"/>
                    <a:pt x="1123" y="8123"/>
                    <a:pt x="2215" y="8123"/>
                  </a:cubicBezTo>
                  <a:cubicBezTo>
                    <a:pt x="2552" y="8123"/>
                    <a:pt x="2885" y="8086"/>
                    <a:pt x="3182" y="7991"/>
                  </a:cubicBezTo>
                  <a:cubicBezTo>
                    <a:pt x="4457" y="7587"/>
                    <a:pt x="4091" y="5782"/>
                    <a:pt x="4091" y="5782"/>
                  </a:cubicBezTo>
                  <a:lnTo>
                    <a:pt x="4091" y="5782"/>
                  </a:lnTo>
                  <a:cubicBezTo>
                    <a:pt x="4091" y="5782"/>
                    <a:pt x="4727" y="7022"/>
                    <a:pt x="5786" y="7022"/>
                  </a:cubicBezTo>
                  <a:cubicBezTo>
                    <a:pt x="5921" y="7022"/>
                    <a:pt x="6064" y="7002"/>
                    <a:pt x="6213" y="6956"/>
                  </a:cubicBezTo>
                  <a:cubicBezTo>
                    <a:pt x="7526" y="6552"/>
                    <a:pt x="7160" y="4696"/>
                    <a:pt x="7160" y="4696"/>
                  </a:cubicBezTo>
                  <a:lnTo>
                    <a:pt x="7160" y="4696"/>
                  </a:lnTo>
                  <a:cubicBezTo>
                    <a:pt x="7160" y="4696"/>
                    <a:pt x="7470" y="5634"/>
                    <a:pt x="8453" y="5634"/>
                  </a:cubicBezTo>
                  <a:cubicBezTo>
                    <a:pt x="8610" y="5634"/>
                    <a:pt x="8785" y="5610"/>
                    <a:pt x="8978" y="5554"/>
                  </a:cubicBezTo>
                  <a:cubicBezTo>
                    <a:pt x="10380" y="5150"/>
                    <a:pt x="9458" y="2347"/>
                    <a:pt x="10215" y="1387"/>
                  </a:cubicBezTo>
                  <a:cubicBezTo>
                    <a:pt x="10973" y="440"/>
                    <a:pt x="12956" y="213"/>
                    <a:pt x="12956" y="213"/>
                  </a:cubicBezTo>
                  <a:cubicBezTo>
                    <a:pt x="12956" y="213"/>
                    <a:pt x="11268" y="0"/>
                    <a:pt x="9555"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7"/>
            <p:cNvSpPr/>
            <p:nvPr/>
          </p:nvSpPr>
          <p:spPr>
            <a:xfrm>
              <a:off x="3903100" y="2306850"/>
              <a:ext cx="335925" cy="210825"/>
            </a:xfrm>
            <a:custGeom>
              <a:avLst/>
              <a:gdLst/>
              <a:ahLst/>
              <a:cxnLst/>
              <a:rect l="l" t="t" r="r" b="b"/>
              <a:pathLst>
                <a:path w="13437" h="8433" extrusionOk="0">
                  <a:moveTo>
                    <a:pt x="13254" y="333"/>
                  </a:moveTo>
                  <a:cubicBezTo>
                    <a:pt x="13371" y="360"/>
                    <a:pt x="13435" y="377"/>
                    <a:pt x="13436" y="377"/>
                  </a:cubicBezTo>
                  <a:cubicBezTo>
                    <a:pt x="13377" y="360"/>
                    <a:pt x="13316" y="345"/>
                    <a:pt x="13254" y="333"/>
                  </a:cubicBezTo>
                  <a:close/>
                  <a:moveTo>
                    <a:pt x="10113" y="0"/>
                  </a:moveTo>
                  <a:cubicBezTo>
                    <a:pt x="8443" y="0"/>
                    <a:pt x="6352" y="278"/>
                    <a:pt x="4345" y="1311"/>
                  </a:cubicBezTo>
                  <a:cubicBezTo>
                    <a:pt x="1" y="3546"/>
                    <a:pt x="468" y="8306"/>
                    <a:pt x="519" y="8433"/>
                  </a:cubicBezTo>
                  <a:cubicBezTo>
                    <a:pt x="519" y="8433"/>
                    <a:pt x="1415" y="6311"/>
                    <a:pt x="2185" y="6071"/>
                  </a:cubicBezTo>
                  <a:cubicBezTo>
                    <a:pt x="4117" y="5491"/>
                    <a:pt x="3625" y="3458"/>
                    <a:pt x="3625" y="3458"/>
                  </a:cubicBezTo>
                  <a:lnTo>
                    <a:pt x="3625" y="3458"/>
                  </a:lnTo>
                  <a:cubicBezTo>
                    <a:pt x="3991" y="3699"/>
                    <a:pt x="4418" y="3825"/>
                    <a:pt x="4851" y="3825"/>
                  </a:cubicBezTo>
                  <a:cubicBezTo>
                    <a:pt x="5074" y="3825"/>
                    <a:pt x="5300" y="3792"/>
                    <a:pt x="5519" y="3723"/>
                  </a:cubicBezTo>
                  <a:cubicBezTo>
                    <a:pt x="5948" y="3584"/>
                    <a:pt x="6315" y="3281"/>
                    <a:pt x="6542" y="2889"/>
                  </a:cubicBezTo>
                  <a:cubicBezTo>
                    <a:pt x="6580" y="2826"/>
                    <a:pt x="6993" y="1874"/>
                    <a:pt x="6959" y="1867"/>
                  </a:cubicBezTo>
                  <a:lnTo>
                    <a:pt x="6959" y="1867"/>
                  </a:lnTo>
                  <a:cubicBezTo>
                    <a:pt x="7129" y="1885"/>
                    <a:pt x="7299" y="1894"/>
                    <a:pt x="7468" y="1894"/>
                  </a:cubicBezTo>
                  <a:cubicBezTo>
                    <a:pt x="8117" y="1894"/>
                    <a:pt x="8757" y="1761"/>
                    <a:pt x="9358" y="1500"/>
                  </a:cubicBezTo>
                  <a:cubicBezTo>
                    <a:pt x="10077" y="1172"/>
                    <a:pt x="10671" y="616"/>
                    <a:pt x="11454" y="427"/>
                  </a:cubicBezTo>
                  <a:cubicBezTo>
                    <a:pt x="11819" y="343"/>
                    <a:pt x="12240" y="278"/>
                    <a:pt x="12651" y="278"/>
                  </a:cubicBezTo>
                  <a:cubicBezTo>
                    <a:pt x="12857" y="278"/>
                    <a:pt x="13060" y="294"/>
                    <a:pt x="13254" y="333"/>
                  </a:cubicBezTo>
                  <a:lnTo>
                    <a:pt x="13254" y="333"/>
                  </a:lnTo>
                  <a:cubicBezTo>
                    <a:pt x="12819" y="233"/>
                    <a:pt x="11643" y="0"/>
                    <a:pt x="1011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7"/>
            <p:cNvSpPr/>
            <p:nvPr/>
          </p:nvSpPr>
          <p:spPr>
            <a:xfrm>
              <a:off x="3930000" y="2769275"/>
              <a:ext cx="272725" cy="155925"/>
            </a:xfrm>
            <a:custGeom>
              <a:avLst/>
              <a:gdLst/>
              <a:ahLst/>
              <a:cxnLst/>
              <a:rect l="l" t="t" r="r" b="b"/>
              <a:pathLst>
                <a:path w="10909" h="6237" extrusionOk="0">
                  <a:moveTo>
                    <a:pt x="6814" y="1"/>
                  </a:moveTo>
                  <a:cubicBezTo>
                    <a:pt x="3448" y="1"/>
                    <a:pt x="0" y="6189"/>
                    <a:pt x="36" y="6237"/>
                  </a:cubicBezTo>
                  <a:lnTo>
                    <a:pt x="2120" y="6035"/>
                  </a:lnTo>
                  <a:cubicBezTo>
                    <a:pt x="2120" y="6035"/>
                    <a:pt x="10908" y="858"/>
                    <a:pt x="7385" y="62"/>
                  </a:cubicBezTo>
                  <a:cubicBezTo>
                    <a:pt x="7196" y="20"/>
                    <a:pt x="7005" y="1"/>
                    <a:pt x="681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7"/>
            <p:cNvSpPr/>
            <p:nvPr/>
          </p:nvSpPr>
          <p:spPr>
            <a:xfrm>
              <a:off x="3926475" y="2916975"/>
              <a:ext cx="259825" cy="152400"/>
            </a:xfrm>
            <a:custGeom>
              <a:avLst/>
              <a:gdLst/>
              <a:ahLst/>
              <a:cxnLst/>
              <a:rect l="l" t="t" r="r" b="b"/>
              <a:pathLst>
                <a:path w="10393" h="6096" extrusionOk="0">
                  <a:moveTo>
                    <a:pt x="2488" y="1"/>
                  </a:moveTo>
                  <a:lnTo>
                    <a:pt x="0" y="329"/>
                  </a:lnTo>
                  <a:cubicBezTo>
                    <a:pt x="0" y="329"/>
                    <a:pt x="4660" y="6096"/>
                    <a:pt x="7328" y="6096"/>
                  </a:cubicBezTo>
                  <a:cubicBezTo>
                    <a:pt x="7524" y="6096"/>
                    <a:pt x="7708" y="6065"/>
                    <a:pt x="7880" y="5998"/>
                  </a:cubicBezTo>
                  <a:cubicBezTo>
                    <a:pt x="10392" y="5026"/>
                    <a:pt x="2488" y="1"/>
                    <a:pt x="248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7"/>
            <p:cNvSpPr/>
            <p:nvPr/>
          </p:nvSpPr>
          <p:spPr>
            <a:xfrm>
              <a:off x="4232350" y="2815025"/>
              <a:ext cx="149025" cy="165375"/>
            </a:xfrm>
            <a:custGeom>
              <a:avLst/>
              <a:gdLst/>
              <a:ahLst/>
              <a:cxnLst/>
              <a:rect l="l" t="t" r="r" b="b"/>
              <a:pathLst>
                <a:path w="5961" h="6615" extrusionOk="0">
                  <a:moveTo>
                    <a:pt x="2236" y="0"/>
                  </a:moveTo>
                  <a:lnTo>
                    <a:pt x="1" y="1882"/>
                  </a:lnTo>
                  <a:cubicBezTo>
                    <a:pt x="1" y="1882"/>
                    <a:pt x="1469" y="6615"/>
                    <a:pt x="2969" y="6615"/>
                  </a:cubicBezTo>
                  <a:cubicBezTo>
                    <a:pt x="3376" y="6615"/>
                    <a:pt x="3785" y="6266"/>
                    <a:pt x="4168" y="5379"/>
                  </a:cubicBezTo>
                  <a:cubicBezTo>
                    <a:pt x="5961" y="1212"/>
                    <a:pt x="2236" y="13"/>
                    <a:pt x="2236" y="13"/>
                  </a:cubicBezTo>
                  <a:lnTo>
                    <a:pt x="2236" y="0"/>
                  </a:ln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7"/>
            <p:cNvSpPr/>
            <p:nvPr/>
          </p:nvSpPr>
          <p:spPr>
            <a:xfrm>
              <a:off x="2947550" y="2127375"/>
              <a:ext cx="1231175" cy="965450"/>
            </a:xfrm>
            <a:custGeom>
              <a:avLst/>
              <a:gdLst/>
              <a:ahLst/>
              <a:cxnLst/>
              <a:rect l="l" t="t" r="r" b="b"/>
              <a:pathLst>
                <a:path w="49247" h="38618" extrusionOk="0">
                  <a:moveTo>
                    <a:pt x="44015" y="1"/>
                  </a:moveTo>
                  <a:cubicBezTo>
                    <a:pt x="41974" y="1"/>
                    <a:pt x="38464" y="695"/>
                    <a:pt x="36859" y="5144"/>
                  </a:cubicBezTo>
                  <a:cubicBezTo>
                    <a:pt x="35597" y="8616"/>
                    <a:pt x="36998" y="12404"/>
                    <a:pt x="38362" y="16079"/>
                  </a:cubicBezTo>
                  <a:cubicBezTo>
                    <a:pt x="39460" y="19071"/>
                    <a:pt x="40496" y="21900"/>
                    <a:pt x="39991" y="24261"/>
                  </a:cubicBezTo>
                  <a:cubicBezTo>
                    <a:pt x="38943" y="29072"/>
                    <a:pt x="29384" y="31231"/>
                    <a:pt x="28563" y="31408"/>
                  </a:cubicBezTo>
                  <a:cubicBezTo>
                    <a:pt x="26051" y="31269"/>
                    <a:pt x="23550" y="30915"/>
                    <a:pt x="21101" y="30372"/>
                  </a:cubicBezTo>
                  <a:cubicBezTo>
                    <a:pt x="18954" y="29855"/>
                    <a:pt x="16921" y="29009"/>
                    <a:pt x="15040" y="27860"/>
                  </a:cubicBezTo>
                  <a:lnTo>
                    <a:pt x="22389" y="27860"/>
                  </a:lnTo>
                  <a:lnTo>
                    <a:pt x="22389" y="26850"/>
                  </a:lnTo>
                  <a:lnTo>
                    <a:pt x="13512" y="26850"/>
                  </a:lnTo>
                  <a:cubicBezTo>
                    <a:pt x="11870" y="25663"/>
                    <a:pt x="10355" y="24286"/>
                    <a:pt x="8991" y="22771"/>
                  </a:cubicBezTo>
                  <a:lnTo>
                    <a:pt x="8991" y="22708"/>
                  </a:lnTo>
                  <a:lnTo>
                    <a:pt x="8953" y="22708"/>
                  </a:lnTo>
                  <a:cubicBezTo>
                    <a:pt x="7350" y="20928"/>
                    <a:pt x="5961" y="18970"/>
                    <a:pt x="4799" y="16874"/>
                  </a:cubicBezTo>
                  <a:cubicBezTo>
                    <a:pt x="4697" y="16682"/>
                    <a:pt x="4535" y="16603"/>
                    <a:pt x="4372" y="16603"/>
                  </a:cubicBezTo>
                  <a:cubicBezTo>
                    <a:pt x="4032" y="16603"/>
                    <a:pt x="3693" y="16952"/>
                    <a:pt x="3915" y="17354"/>
                  </a:cubicBezTo>
                  <a:cubicBezTo>
                    <a:pt x="5064" y="19450"/>
                    <a:pt x="6453" y="21407"/>
                    <a:pt x="8032" y="23200"/>
                  </a:cubicBezTo>
                  <a:lnTo>
                    <a:pt x="8486" y="27355"/>
                  </a:lnTo>
                  <a:lnTo>
                    <a:pt x="8461" y="27393"/>
                  </a:lnTo>
                  <a:lnTo>
                    <a:pt x="8499" y="27418"/>
                  </a:lnTo>
                  <a:lnTo>
                    <a:pt x="8865" y="30802"/>
                  </a:lnTo>
                  <a:lnTo>
                    <a:pt x="9875" y="30688"/>
                  </a:lnTo>
                  <a:lnTo>
                    <a:pt x="9623" y="28377"/>
                  </a:lnTo>
                  <a:lnTo>
                    <a:pt x="14004" y="32128"/>
                  </a:lnTo>
                  <a:lnTo>
                    <a:pt x="14661" y="31357"/>
                  </a:lnTo>
                  <a:lnTo>
                    <a:pt x="9459" y="26913"/>
                  </a:lnTo>
                  <a:lnTo>
                    <a:pt x="9181" y="24438"/>
                  </a:lnTo>
                  <a:lnTo>
                    <a:pt x="9181" y="24438"/>
                  </a:lnTo>
                  <a:cubicBezTo>
                    <a:pt x="10380" y="25675"/>
                    <a:pt x="11681" y="26786"/>
                    <a:pt x="13083" y="27771"/>
                  </a:cubicBezTo>
                  <a:lnTo>
                    <a:pt x="13196" y="27860"/>
                  </a:lnTo>
                  <a:cubicBezTo>
                    <a:pt x="15507" y="29501"/>
                    <a:pt x="18121" y="30688"/>
                    <a:pt x="20873" y="31357"/>
                  </a:cubicBezTo>
                  <a:cubicBezTo>
                    <a:pt x="22022" y="31623"/>
                    <a:pt x="23273" y="31850"/>
                    <a:pt x="24611" y="32027"/>
                  </a:cubicBezTo>
                  <a:cubicBezTo>
                    <a:pt x="24851" y="33214"/>
                    <a:pt x="25103" y="35663"/>
                    <a:pt x="24169" y="36863"/>
                  </a:cubicBezTo>
                  <a:cubicBezTo>
                    <a:pt x="23803" y="37343"/>
                    <a:pt x="23260" y="37595"/>
                    <a:pt x="22528" y="37608"/>
                  </a:cubicBezTo>
                  <a:cubicBezTo>
                    <a:pt x="22499" y="37609"/>
                    <a:pt x="22469" y="37609"/>
                    <a:pt x="22439" y="37609"/>
                  </a:cubicBezTo>
                  <a:cubicBezTo>
                    <a:pt x="21320" y="37609"/>
                    <a:pt x="19517" y="36930"/>
                    <a:pt x="17451" y="36156"/>
                  </a:cubicBezTo>
                  <a:lnTo>
                    <a:pt x="17275" y="36093"/>
                  </a:lnTo>
                  <a:cubicBezTo>
                    <a:pt x="14097" y="34907"/>
                    <a:pt x="10306" y="33455"/>
                    <a:pt x="6747" y="33455"/>
                  </a:cubicBezTo>
                  <a:cubicBezTo>
                    <a:pt x="4395" y="33455"/>
                    <a:pt x="2145" y="34089"/>
                    <a:pt x="241" y="35853"/>
                  </a:cubicBezTo>
                  <a:lnTo>
                    <a:pt x="1" y="35954"/>
                  </a:lnTo>
                  <a:lnTo>
                    <a:pt x="481" y="36762"/>
                  </a:lnTo>
                  <a:lnTo>
                    <a:pt x="658" y="36598"/>
                  </a:lnTo>
                  <a:cubicBezTo>
                    <a:pt x="2336" y="35041"/>
                    <a:pt x="4401" y="34475"/>
                    <a:pt x="6592" y="34475"/>
                  </a:cubicBezTo>
                  <a:cubicBezTo>
                    <a:pt x="10055" y="34475"/>
                    <a:pt x="13836" y="35887"/>
                    <a:pt x="16921" y="37040"/>
                  </a:cubicBezTo>
                  <a:cubicBezTo>
                    <a:pt x="19181" y="37886"/>
                    <a:pt x="21139" y="38618"/>
                    <a:pt x="22477" y="38618"/>
                  </a:cubicBezTo>
                  <a:lnTo>
                    <a:pt x="22540" y="38618"/>
                  </a:lnTo>
                  <a:cubicBezTo>
                    <a:pt x="23588" y="38605"/>
                    <a:pt x="24409" y="38214"/>
                    <a:pt x="24977" y="37469"/>
                  </a:cubicBezTo>
                  <a:cubicBezTo>
                    <a:pt x="26126" y="35966"/>
                    <a:pt x="25874" y="33390"/>
                    <a:pt x="25659" y="32153"/>
                  </a:cubicBezTo>
                  <a:lnTo>
                    <a:pt x="25659" y="32153"/>
                  </a:lnTo>
                  <a:cubicBezTo>
                    <a:pt x="26556" y="32254"/>
                    <a:pt x="27477" y="32342"/>
                    <a:pt x="28437" y="32393"/>
                  </a:cubicBezTo>
                  <a:lnTo>
                    <a:pt x="28450" y="32456"/>
                  </a:lnTo>
                  <a:lnTo>
                    <a:pt x="28677" y="32418"/>
                  </a:lnTo>
                  <a:cubicBezTo>
                    <a:pt x="30116" y="32494"/>
                    <a:pt x="31644" y="32544"/>
                    <a:pt x="33235" y="32544"/>
                  </a:cubicBezTo>
                  <a:cubicBezTo>
                    <a:pt x="38513" y="32519"/>
                    <a:pt x="43779" y="32128"/>
                    <a:pt x="48994" y="31370"/>
                  </a:cubicBezTo>
                  <a:lnTo>
                    <a:pt x="49246" y="31320"/>
                  </a:lnTo>
                  <a:lnTo>
                    <a:pt x="49082" y="30322"/>
                  </a:lnTo>
                  <a:lnTo>
                    <a:pt x="48830" y="30360"/>
                  </a:lnTo>
                  <a:cubicBezTo>
                    <a:pt x="48375" y="30432"/>
                    <a:pt x="41252" y="31545"/>
                    <a:pt x="33303" y="31545"/>
                  </a:cubicBezTo>
                  <a:cubicBezTo>
                    <a:pt x="32857" y="31545"/>
                    <a:pt x="32409" y="31542"/>
                    <a:pt x="31960" y="31534"/>
                  </a:cubicBezTo>
                  <a:cubicBezTo>
                    <a:pt x="35319" y="30436"/>
                    <a:pt x="40168" y="28226"/>
                    <a:pt x="40976" y="24476"/>
                  </a:cubicBezTo>
                  <a:cubicBezTo>
                    <a:pt x="41557" y="21824"/>
                    <a:pt x="40458" y="18857"/>
                    <a:pt x="39309" y="15725"/>
                  </a:cubicBezTo>
                  <a:cubicBezTo>
                    <a:pt x="38021" y="12228"/>
                    <a:pt x="36682" y="8616"/>
                    <a:pt x="37819" y="5485"/>
                  </a:cubicBezTo>
                  <a:cubicBezTo>
                    <a:pt x="39211" y="1613"/>
                    <a:pt x="42143" y="985"/>
                    <a:pt x="43907" y="985"/>
                  </a:cubicBezTo>
                  <a:cubicBezTo>
                    <a:pt x="44703" y="985"/>
                    <a:pt x="45261" y="1113"/>
                    <a:pt x="45332" y="1128"/>
                  </a:cubicBezTo>
                  <a:lnTo>
                    <a:pt x="45572" y="1192"/>
                  </a:lnTo>
                  <a:lnTo>
                    <a:pt x="45812" y="207"/>
                  </a:lnTo>
                  <a:lnTo>
                    <a:pt x="45572" y="144"/>
                  </a:lnTo>
                  <a:cubicBezTo>
                    <a:pt x="45549" y="140"/>
                    <a:pt x="44929" y="1"/>
                    <a:pt x="4401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7"/>
            <p:cNvSpPr/>
            <p:nvPr/>
          </p:nvSpPr>
          <p:spPr>
            <a:xfrm>
              <a:off x="3139500" y="2861100"/>
              <a:ext cx="66625" cy="57100"/>
            </a:xfrm>
            <a:custGeom>
              <a:avLst/>
              <a:gdLst/>
              <a:ahLst/>
              <a:cxnLst/>
              <a:rect l="l" t="t" r="r" b="b"/>
              <a:pathLst>
                <a:path w="2665" h="2284" extrusionOk="0">
                  <a:moveTo>
                    <a:pt x="1528" y="1"/>
                  </a:moveTo>
                  <a:cubicBezTo>
                    <a:pt x="505" y="1"/>
                    <a:pt x="0" y="1226"/>
                    <a:pt x="720" y="1945"/>
                  </a:cubicBezTo>
                  <a:cubicBezTo>
                    <a:pt x="954" y="2179"/>
                    <a:pt x="1241" y="2284"/>
                    <a:pt x="1522" y="2284"/>
                  </a:cubicBezTo>
                  <a:cubicBezTo>
                    <a:pt x="2106" y="2284"/>
                    <a:pt x="2664" y="1832"/>
                    <a:pt x="2664" y="1150"/>
                  </a:cubicBezTo>
                  <a:cubicBezTo>
                    <a:pt x="2664" y="518"/>
                    <a:pt x="2147" y="1"/>
                    <a:pt x="15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7"/>
            <p:cNvSpPr/>
            <p:nvPr/>
          </p:nvSpPr>
          <p:spPr>
            <a:xfrm>
              <a:off x="3259775" y="2886050"/>
              <a:ext cx="71675" cy="61600"/>
            </a:xfrm>
            <a:custGeom>
              <a:avLst/>
              <a:gdLst/>
              <a:ahLst/>
              <a:cxnLst/>
              <a:rect l="l" t="t" r="r" b="b"/>
              <a:pathLst>
                <a:path w="2867" h="2464" extrusionOk="0">
                  <a:moveTo>
                    <a:pt x="1642" y="0"/>
                  </a:moveTo>
                  <a:cubicBezTo>
                    <a:pt x="543" y="0"/>
                    <a:pt x="0" y="1326"/>
                    <a:pt x="770" y="2096"/>
                  </a:cubicBezTo>
                  <a:cubicBezTo>
                    <a:pt x="1020" y="2350"/>
                    <a:pt x="1328" y="2463"/>
                    <a:pt x="1630" y="2463"/>
                  </a:cubicBezTo>
                  <a:cubicBezTo>
                    <a:pt x="2261" y="2463"/>
                    <a:pt x="2866" y="1972"/>
                    <a:pt x="2866" y="1238"/>
                  </a:cubicBezTo>
                  <a:cubicBezTo>
                    <a:pt x="2866" y="556"/>
                    <a:pt x="2311" y="0"/>
                    <a:pt x="1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7"/>
            <p:cNvSpPr/>
            <p:nvPr/>
          </p:nvSpPr>
          <p:spPr>
            <a:xfrm>
              <a:off x="3462425" y="2786600"/>
              <a:ext cx="67275" cy="57400"/>
            </a:xfrm>
            <a:custGeom>
              <a:avLst/>
              <a:gdLst/>
              <a:ahLst/>
              <a:cxnLst/>
              <a:rect l="l" t="t" r="r" b="b"/>
              <a:pathLst>
                <a:path w="2691" h="2296" extrusionOk="0">
                  <a:moveTo>
                    <a:pt x="1541" y="1"/>
                  </a:moveTo>
                  <a:cubicBezTo>
                    <a:pt x="518" y="1"/>
                    <a:pt x="1" y="1238"/>
                    <a:pt x="733" y="1958"/>
                  </a:cubicBezTo>
                  <a:cubicBezTo>
                    <a:pt x="966" y="2191"/>
                    <a:pt x="1254" y="2296"/>
                    <a:pt x="1536" y="2296"/>
                  </a:cubicBezTo>
                  <a:cubicBezTo>
                    <a:pt x="2125" y="2296"/>
                    <a:pt x="2690" y="1841"/>
                    <a:pt x="2690" y="1150"/>
                  </a:cubicBezTo>
                  <a:cubicBezTo>
                    <a:pt x="2690" y="518"/>
                    <a:pt x="2172" y="1"/>
                    <a:pt x="15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7"/>
            <p:cNvSpPr/>
            <p:nvPr/>
          </p:nvSpPr>
          <p:spPr>
            <a:xfrm>
              <a:off x="4155650" y="2724725"/>
              <a:ext cx="234575" cy="329925"/>
            </a:xfrm>
            <a:custGeom>
              <a:avLst/>
              <a:gdLst/>
              <a:ahLst/>
              <a:cxnLst/>
              <a:rect l="l" t="t" r="r" b="b"/>
              <a:pathLst>
                <a:path w="9383" h="13197" extrusionOk="0">
                  <a:moveTo>
                    <a:pt x="3966" y="1"/>
                  </a:moveTo>
                  <a:cubicBezTo>
                    <a:pt x="3966" y="1"/>
                    <a:pt x="796" y="2703"/>
                    <a:pt x="127" y="5771"/>
                  </a:cubicBezTo>
                  <a:cubicBezTo>
                    <a:pt x="64" y="6037"/>
                    <a:pt x="26" y="6314"/>
                    <a:pt x="13" y="6592"/>
                  </a:cubicBezTo>
                  <a:cubicBezTo>
                    <a:pt x="1" y="6693"/>
                    <a:pt x="1" y="6782"/>
                    <a:pt x="1" y="6883"/>
                  </a:cubicBezTo>
                  <a:cubicBezTo>
                    <a:pt x="1" y="7021"/>
                    <a:pt x="13" y="7160"/>
                    <a:pt x="26" y="7287"/>
                  </a:cubicBezTo>
                  <a:cubicBezTo>
                    <a:pt x="39" y="7388"/>
                    <a:pt x="51" y="7489"/>
                    <a:pt x="64" y="7602"/>
                  </a:cubicBezTo>
                  <a:cubicBezTo>
                    <a:pt x="76" y="7653"/>
                    <a:pt x="76" y="7716"/>
                    <a:pt x="102" y="7779"/>
                  </a:cubicBezTo>
                  <a:cubicBezTo>
                    <a:pt x="152" y="8095"/>
                    <a:pt x="241" y="8398"/>
                    <a:pt x="342" y="8701"/>
                  </a:cubicBezTo>
                  <a:cubicBezTo>
                    <a:pt x="1352" y="11504"/>
                    <a:pt x="4420" y="13196"/>
                    <a:pt x="7855" y="13196"/>
                  </a:cubicBezTo>
                  <a:cubicBezTo>
                    <a:pt x="7855" y="13196"/>
                    <a:pt x="9383" y="11239"/>
                    <a:pt x="6958" y="10203"/>
                  </a:cubicBezTo>
                  <a:cubicBezTo>
                    <a:pt x="9296" y="9184"/>
                    <a:pt x="8082" y="5741"/>
                    <a:pt x="5512" y="5741"/>
                  </a:cubicBezTo>
                  <a:cubicBezTo>
                    <a:pt x="5375" y="5741"/>
                    <a:pt x="5234" y="5751"/>
                    <a:pt x="5089" y="5771"/>
                  </a:cubicBezTo>
                  <a:cubicBezTo>
                    <a:pt x="7589" y="3751"/>
                    <a:pt x="5304" y="847"/>
                    <a:pt x="3966"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7"/>
            <p:cNvSpPr/>
            <p:nvPr/>
          </p:nvSpPr>
          <p:spPr>
            <a:xfrm>
              <a:off x="3957400" y="2841700"/>
              <a:ext cx="97250" cy="141850"/>
            </a:xfrm>
            <a:custGeom>
              <a:avLst/>
              <a:gdLst/>
              <a:ahLst/>
              <a:cxnLst/>
              <a:rect l="l" t="t" r="r" b="b"/>
              <a:pathLst>
                <a:path w="3890" h="5674" extrusionOk="0">
                  <a:moveTo>
                    <a:pt x="2465" y="1"/>
                  </a:moveTo>
                  <a:cubicBezTo>
                    <a:pt x="1261" y="1"/>
                    <a:pt x="1" y="2949"/>
                    <a:pt x="1" y="2949"/>
                  </a:cubicBezTo>
                  <a:cubicBezTo>
                    <a:pt x="1" y="2949"/>
                    <a:pt x="1949" y="5674"/>
                    <a:pt x="2786" y="5674"/>
                  </a:cubicBezTo>
                  <a:cubicBezTo>
                    <a:pt x="2885" y="5674"/>
                    <a:pt x="2968" y="5635"/>
                    <a:pt x="3031" y="5550"/>
                  </a:cubicBezTo>
                  <a:cubicBezTo>
                    <a:pt x="3637" y="4754"/>
                    <a:pt x="746" y="2898"/>
                    <a:pt x="746" y="2898"/>
                  </a:cubicBezTo>
                  <a:cubicBezTo>
                    <a:pt x="746" y="2898"/>
                    <a:pt x="3890" y="322"/>
                    <a:pt x="2627" y="19"/>
                  </a:cubicBezTo>
                  <a:cubicBezTo>
                    <a:pt x="2573" y="7"/>
                    <a:pt x="2519" y="1"/>
                    <a:pt x="2465"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7"/>
            <p:cNvSpPr/>
            <p:nvPr/>
          </p:nvSpPr>
          <p:spPr>
            <a:xfrm>
              <a:off x="2915350" y="2939750"/>
              <a:ext cx="331225" cy="206425"/>
            </a:xfrm>
            <a:custGeom>
              <a:avLst/>
              <a:gdLst/>
              <a:ahLst/>
              <a:cxnLst/>
              <a:rect l="l" t="t" r="r" b="b"/>
              <a:pathLst>
                <a:path w="13249" h="8257" extrusionOk="0">
                  <a:moveTo>
                    <a:pt x="7468" y="0"/>
                  </a:moveTo>
                  <a:cubicBezTo>
                    <a:pt x="7208" y="0"/>
                    <a:pt x="6949" y="16"/>
                    <a:pt x="6693" y="49"/>
                  </a:cubicBezTo>
                  <a:cubicBezTo>
                    <a:pt x="4496" y="340"/>
                    <a:pt x="1630" y="2057"/>
                    <a:pt x="544" y="4860"/>
                  </a:cubicBezTo>
                  <a:cubicBezTo>
                    <a:pt x="127" y="5934"/>
                    <a:pt x="1" y="7108"/>
                    <a:pt x="178" y="8257"/>
                  </a:cubicBezTo>
                  <a:cubicBezTo>
                    <a:pt x="178" y="8257"/>
                    <a:pt x="1478" y="6085"/>
                    <a:pt x="2451" y="6060"/>
                  </a:cubicBezTo>
                  <a:cubicBezTo>
                    <a:pt x="3423" y="6022"/>
                    <a:pt x="5721" y="6060"/>
                    <a:pt x="5898" y="4721"/>
                  </a:cubicBezTo>
                  <a:cubicBezTo>
                    <a:pt x="6454" y="5229"/>
                    <a:pt x="7156" y="5467"/>
                    <a:pt x="7798" y="5467"/>
                  </a:cubicBezTo>
                  <a:cubicBezTo>
                    <a:pt x="8481" y="5467"/>
                    <a:pt x="9096" y="5197"/>
                    <a:pt x="9395" y="4696"/>
                  </a:cubicBezTo>
                  <a:cubicBezTo>
                    <a:pt x="9662" y="4996"/>
                    <a:pt x="10024" y="5125"/>
                    <a:pt x="10418" y="5125"/>
                  </a:cubicBezTo>
                  <a:cubicBezTo>
                    <a:pt x="11670" y="5125"/>
                    <a:pt x="13248" y="3823"/>
                    <a:pt x="13133" y="2537"/>
                  </a:cubicBezTo>
                  <a:lnTo>
                    <a:pt x="13158" y="1754"/>
                  </a:lnTo>
                  <a:cubicBezTo>
                    <a:pt x="13158" y="1754"/>
                    <a:pt x="13057" y="1703"/>
                    <a:pt x="12893" y="1602"/>
                  </a:cubicBezTo>
                  <a:cubicBezTo>
                    <a:pt x="12111" y="1183"/>
                    <a:pt x="9752" y="0"/>
                    <a:pt x="7468"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7"/>
            <p:cNvSpPr/>
            <p:nvPr/>
          </p:nvSpPr>
          <p:spPr>
            <a:xfrm>
              <a:off x="2928925" y="2939750"/>
              <a:ext cx="308775" cy="121575"/>
            </a:xfrm>
            <a:custGeom>
              <a:avLst/>
              <a:gdLst/>
              <a:ahLst/>
              <a:cxnLst/>
              <a:rect l="l" t="t" r="r" b="b"/>
              <a:pathLst>
                <a:path w="12351" h="4863" extrusionOk="0">
                  <a:moveTo>
                    <a:pt x="6925" y="0"/>
                  </a:moveTo>
                  <a:cubicBezTo>
                    <a:pt x="6665" y="0"/>
                    <a:pt x="6406" y="16"/>
                    <a:pt x="6150" y="49"/>
                  </a:cubicBezTo>
                  <a:cubicBezTo>
                    <a:pt x="3953" y="340"/>
                    <a:pt x="1087" y="2057"/>
                    <a:pt x="1" y="4860"/>
                  </a:cubicBezTo>
                  <a:cubicBezTo>
                    <a:pt x="67" y="4862"/>
                    <a:pt x="139" y="4863"/>
                    <a:pt x="217" y="4863"/>
                  </a:cubicBezTo>
                  <a:cubicBezTo>
                    <a:pt x="1412" y="4863"/>
                    <a:pt x="3865" y="4641"/>
                    <a:pt x="4446" y="3017"/>
                  </a:cubicBezTo>
                  <a:cubicBezTo>
                    <a:pt x="4866" y="3411"/>
                    <a:pt x="5354" y="3589"/>
                    <a:pt x="5830" y="3589"/>
                  </a:cubicBezTo>
                  <a:cubicBezTo>
                    <a:pt x="6698" y="3589"/>
                    <a:pt x="7529" y="2998"/>
                    <a:pt x="7855" y="2044"/>
                  </a:cubicBezTo>
                  <a:cubicBezTo>
                    <a:pt x="8228" y="2573"/>
                    <a:pt x="9036" y="2927"/>
                    <a:pt x="9902" y="2927"/>
                  </a:cubicBezTo>
                  <a:cubicBezTo>
                    <a:pt x="10794" y="2927"/>
                    <a:pt x="11748" y="2551"/>
                    <a:pt x="12350" y="1602"/>
                  </a:cubicBezTo>
                  <a:cubicBezTo>
                    <a:pt x="11568" y="1183"/>
                    <a:pt x="9209" y="0"/>
                    <a:pt x="692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7"/>
            <p:cNvSpPr/>
            <p:nvPr/>
          </p:nvSpPr>
          <p:spPr>
            <a:xfrm>
              <a:off x="4034125" y="1882525"/>
              <a:ext cx="375050" cy="348300"/>
            </a:xfrm>
            <a:custGeom>
              <a:avLst/>
              <a:gdLst/>
              <a:ahLst/>
              <a:cxnLst/>
              <a:rect l="l" t="t" r="r" b="b"/>
              <a:pathLst>
                <a:path w="15002" h="13932" extrusionOk="0">
                  <a:moveTo>
                    <a:pt x="10266" y="0"/>
                  </a:moveTo>
                  <a:cubicBezTo>
                    <a:pt x="9521" y="1654"/>
                    <a:pt x="7539" y="3359"/>
                    <a:pt x="4382" y="4255"/>
                  </a:cubicBezTo>
                  <a:cubicBezTo>
                    <a:pt x="2879" y="4685"/>
                    <a:pt x="1225" y="5430"/>
                    <a:pt x="480" y="6907"/>
                  </a:cubicBezTo>
                  <a:cubicBezTo>
                    <a:pt x="366" y="7147"/>
                    <a:pt x="278" y="7387"/>
                    <a:pt x="202" y="7652"/>
                  </a:cubicBezTo>
                  <a:cubicBezTo>
                    <a:pt x="0" y="8523"/>
                    <a:pt x="0" y="9445"/>
                    <a:pt x="202" y="10329"/>
                  </a:cubicBezTo>
                  <a:cubicBezTo>
                    <a:pt x="341" y="11011"/>
                    <a:pt x="594" y="11680"/>
                    <a:pt x="947" y="12286"/>
                  </a:cubicBezTo>
                  <a:cubicBezTo>
                    <a:pt x="1685" y="13507"/>
                    <a:pt x="2782" y="13931"/>
                    <a:pt x="3967" y="13931"/>
                  </a:cubicBezTo>
                  <a:cubicBezTo>
                    <a:pt x="5197" y="13931"/>
                    <a:pt x="6521" y="13476"/>
                    <a:pt x="7640" y="12981"/>
                  </a:cubicBezTo>
                  <a:cubicBezTo>
                    <a:pt x="8372" y="12652"/>
                    <a:pt x="9180" y="12236"/>
                    <a:pt x="10026" y="11869"/>
                  </a:cubicBezTo>
                  <a:cubicBezTo>
                    <a:pt x="11227" y="11325"/>
                    <a:pt x="12499" y="10871"/>
                    <a:pt x="13736" y="10871"/>
                  </a:cubicBezTo>
                  <a:cubicBezTo>
                    <a:pt x="14163" y="10871"/>
                    <a:pt x="14586" y="10926"/>
                    <a:pt x="15001" y="11049"/>
                  </a:cubicBezTo>
                  <a:cubicBezTo>
                    <a:pt x="15001" y="9698"/>
                    <a:pt x="12122" y="8536"/>
                    <a:pt x="12122" y="8536"/>
                  </a:cubicBezTo>
                  <a:cubicBezTo>
                    <a:pt x="12122" y="8536"/>
                    <a:pt x="14206" y="6869"/>
                    <a:pt x="14610" y="5139"/>
                  </a:cubicBezTo>
                  <a:cubicBezTo>
                    <a:pt x="13253" y="4313"/>
                    <a:pt x="11862" y="4125"/>
                    <a:pt x="10878" y="4125"/>
                  </a:cubicBezTo>
                  <a:cubicBezTo>
                    <a:pt x="10058" y="4125"/>
                    <a:pt x="9521" y="4255"/>
                    <a:pt x="9521" y="4255"/>
                  </a:cubicBezTo>
                  <a:cubicBezTo>
                    <a:pt x="9521" y="4255"/>
                    <a:pt x="10822" y="2147"/>
                    <a:pt x="10266"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7"/>
            <p:cNvSpPr/>
            <p:nvPr/>
          </p:nvSpPr>
          <p:spPr>
            <a:xfrm>
              <a:off x="4034125" y="2006350"/>
              <a:ext cx="273075" cy="224475"/>
            </a:xfrm>
            <a:custGeom>
              <a:avLst/>
              <a:gdLst/>
              <a:ahLst/>
              <a:cxnLst/>
              <a:rect l="l" t="t" r="r" b="b"/>
              <a:pathLst>
                <a:path w="10923" h="8979" extrusionOk="0">
                  <a:moveTo>
                    <a:pt x="6626" y="1"/>
                  </a:moveTo>
                  <a:cubicBezTo>
                    <a:pt x="5873" y="1"/>
                    <a:pt x="4899" y="123"/>
                    <a:pt x="3637" y="414"/>
                  </a:cubicBezTo>
                  <a:cubicBezTo>
                    <a:pt x="1781" y="843"/>
                    <a:pt x="758" y="1866"/>
                    <a:pt x="202" y="2699"/>
                  </a:cubicBezTo>
                  <a:cubicBezTo>
                    <a:pt x="0" y="3570"/>
                    <a:pt x="0" y="4492"/>
                    <a:pt x="202" y="5376"/>
                  </a:cubicBezTo>
                  <a:cubicBezTo>
                    <a:pt x="341" y="6058"/>
                    <a:pt x="594" y="6727"/>
                    <a:pt x="947" y="7333"/>
                  </a:cubicBezTo>
                  <a:cubicBezTo>
                    <a:pt x="1685" y="8554"/>
                    <a:pt x="2782" y="8978"/>
                    <a:pt x="3967" y="8978"/>
                  </a:cubicBezTo>
                  <a:cubicBezTo>
                    <a:pt x="5197" y="8978"/>
                    <a:pt x="6521" y="8523"/>
                    <a:pt x="7640" y="8028"/>
                  </a:cubicBezTo>
                  <a:cubicBezTo>
                    <a:pt x="8372" y="7699"/>
                    <a:pt x="9180" y="7283"/>
                    <a:pt x="10026" y="6904"/>
                  </a:cubicBezTo>
                  <a:cubicBezTo>
                    <a:pt x="10569" y="6437"/>
                    <a:pt x="10923" y="6033"/>
                    <a:pt x="10897" y="5742"/>
                  </a:cubicBezTo>
                  <a:cubicBezTo>
                    <a:pt x="10820" y="4828"/>
                    <a:pt x="9977" y="4723"/>
                    <a:pt x="9594" y="4723"/>
                  </a:cubicBezTo>
                  <a:cubicBezTo>
                    <a:pt x="9481" y="4723"/>
                    <a:pt x="9407" y="4732"/>
                    <a:pt x="9407" y="4732"/>
                  </a:cubicBezTo>
                  <a:cubicBezTo>
                    <a:pt x="9407" y="4732"/>
                    <a:pt x="10455" y="4063"/>
                    <a:pt x="10077" y="3053"/>
                  </a:cubicBezTo>
                  <a:cubicBezTo>
                    <a:pt x="9814" y="2319"/>
                    <a:pt x="8955" y="2216"/>
                    <a:pt x="8489" y="2216"/>
                  </a:cubicBezTo>
                  <a:cubicBezTo>
                    <a:pt x="8305" y="2216"/>
                    <a:pt x="8183" y="2232"/>
                    <a:pt x="8183" y="2232"/>
                  </a:cubicBezTo>
                  <a:cubicBezTo>
                    <a:pt x="8183" y="2232"/>
                    <a:pt x="9369" y="1563"/>
                    <a:pt x="8864" y="818"/>
                  </a:cubicBezTo>
                  <a:cubicBezTo>
                    <a:pt x="8539" y="349"/>
                    <a:pt x="7899" y="1"/>
                    <a:pt x="6626"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7"/>
            <p:cNvSpPr/>
            <p:nvPr/>
          </p:nvSpPr>
          <p:spPr>
            <a:xfrm>
              <a:off x="3946675" y="2053300"/>
              <a:ext cx="96950" cy="192900"/>
            </a:xfrm>
            <a:custGeom>
              <a:avLst/>
              <a:gdLst/>
              <a:ahLst/>
              <a:cxnLst/>
              <a:rect l="l" t="t" r="r" b="b"/>
              <a:pathLst>
                <a:path w="3878" h="7716" extrusionOk="0">
                  <a:moveTo>
                    <a:pt x="695" y="0"/>
                  </a:moveTo>
                  <a:lnTo>
                    <a:pt x="695" y="0"/>
                  </a:lnTo>
                  <a:cubicBezTo>
                    <a:pt x="1" y="2374"/>
                    <a:pt x="2627" y="3599"/>
                    <a:pt x="2627" y="3599"/>
                  </a:cubicBezTo>
                  <a:cubicBezTo>
                    <a:pt x="2627" y="3599"/>
                    <a:pt x="1642" y="6339"/>
                    <a:pt x="2324" y="7715"/>
                  </a:cubicBezTo>
                  <a:cubicBezTo>
                    <a:pt x="2501" y="6831"/>
                    <a:pt x="3877" y="4218"/>
                    <a:pt x="3877" y="4218"/>
                  </a:cubicBezTo>
                  <a:lnTo>
                    <a:pt x="3561" y="2551"/>
                  </a:lnTo>
                  <a:cubicBezTo>
                    <a:pt x="3561" y="2551"/>
                    <a:pt x="1213" y="1212"/>
                    <a:pt x="695"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7"/>
            <p:cNvSpPr/>
            <p:nvPr/>
          </p:nvSpPr>
          <p:spPr>
            <a:xfrm>
              <a:off x="4031900" y="2051000"/>
              <a:ext cx="149000" cy="124275"/>
            </a:xfrm>
            <a:custGeom>
              <a:avLst/>
              <a:gdLst/>
              <a:ahLst/>
              <a:cxnLst/>
              <a:rect l="l" t="t" r="r" b="b"/>
              <a:pathLst>
                <a:path w="5960" h="4971" extrusionOk="0">
                  <a:moveTo>
                    <a:pt x="3463" y="1"/>
                  </a:moveTo>
                  <a:cubicBezTo>
                    <a:pt x="1402" y="1"/>
                    <a:pt x="1" y="3401"/>
                    <a:pt x="1" y="3401"/>
                  </a:cubicBezTo>
                  <a:cubicBezTo>
                    <a:pt x="1111" y="4549"/>
                    <a:pt x="2404" y="4971"/>
                    <a:pt x="3494" y="4971"/>
                  </a:cubicBezTo>
                  <a:cubicBezTo>
                    <a:pt x="4895" y="4971"/>
                    <a:pt x="5959" y="4273"/>
                    <a:pt x="5860" y="3527"/>
                  </a:cubicBezTo>
                  <a:cubicBezTo>
                    <a:pt x="5747" y="2672"/>
                    <a:pt x="4908" y="2518"/>
                    <a:pt x="4316" y="2518"/>
                  </a:cubicBezTo>
                  <a:cubicBezTo>
                    <a:pt x="3981" y="2518"/>
                    <a:pt x="3726" y="2567"/>
                    <a:pt x="3726" y="2567"/>
                  </a:cubicBezTo>
                  <a:cubicBezTo>
                    <a:pt x="3726" y="2567"/>
                    <a:pt x="5683" y="143"/>
                    <a:pt x="3574" y="4"/>
                  </a:cubicBezTo>
                  <a:cubicBezTo>
                    <a:pt x="3537" y="2"/>
                    <a:pt x="3500" y="1"/>
                    <a:pt x="3463"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7"/>
            <p:cNvSpPr/>
            <p:nvPr/>
          </p:nvSpPr>
          <p:spPr>
            <a:xfrm>
              <a:off x="4155975" y="2804925"/>
              <a:ext cx="94100" cy="84625"/>
            </a:xfrm>
            <a:custGeom>
              <a:avLst/>
              <a:gdLst/>
              <a:ahLst/>
              <a:cxnLst/>
              <a:rect l="l" t="t" r="r" b="b"/>
              <a:pathLst>
                <a:path w="3764" h="3385" extrusionOk="0">
                  <a:moveTo>
                    <a:pt x="3144" y="0"/>
                  </a:moveTo>
                  <a:cubicBezTo>
                    <a:pt x="2513" y="0"/>
                    <a:pt x="897" y="1692"/>
                    <a:pt x="114" y="2563"/>
                  </a:cubicBezTo>
                  <a:cubicBezTo>
                    <a:pt x="63" y="2816"/>
                    <a:pt x="26" y="3081"/>
                    <a:pt x="0" y="3334"/>
                  </a:cubicBezTo>
                  <a:cubicBezTo>
                    <a:pt x="0" y="3359"/>
                    <a:pt x="0" y="3372"/>
                    <a:pt x="0" y="3384"/>
                  </a:cubicBezTo>
                  <a:cubicBezTo>
                    <a:pt x="1111" y="2563"/>
                    <a:pt x="3763" y="518"/>
                    <a:pt x="3309" y="63"/>
                  </a:cubicBezTo>
                  <a:cubicBezTo>
                    <a:pt x="3271" y="25"/>
                    <a:pt x="3208" y="0"/>
                    <a:pt x="3157" y="0"/>
                  </a:cubicBezTo>
                  <a:close/>
                </a:path>
              </a:pathLst>
            </a:custGeom>
            <a:solidFill>
              <a:srgbClr val="EE5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7"/>
            <p:cNvSpPr/>
            <p:nvPr/>
          </p:nvSpPr>
          <p:spPr>
            <a:xfrm>
              <a:off x="4158175" y="2919200"/>
              <a:ext cx="98825" cy="82400"/>
            </a:xfrm>
            <a:custGeom>
              <a:avLst/>
              <a:gdLst/>
              <a:ahLst/>
              <a:cxnLst/>
              <a:rect l="l" t="t" r="r" b="b"/>
              <a:pathLst>
                <a:path w="3953" h="3296" extrusionOk="0">
                  <a:moveTo>
                    <a:pt x="1" y="0"/>
                  </a:moveTo>
                  <a:cubicBezTo>
                    <a:pt x="51" y="316"/>
                    <a:pt x="140" y="619"/>
                    <a:pt x="241" y="922"/>
                  </a:cubicBezTo>
                  <a:cubicBezTo>
                    <a:pt x="1402" y="1995"/>
                    <a:pt x="2930" y="3296"/>
                    <a:pt x="3448" y="3296"/>
                  </a:cubicBezTo>
                  <a:cubicBezTo>
                    <a:pt x="3511" y="3296"/>
                    <a:pt x="3574" y="3270"/>
                    <a:pt x="3599" y="3220"/>
                  </a:cubicBezTo>
                  <a:cubicBezTo>
                    <a:pt x="3953" y="2652"/>
                    <a:pt x="1074" y="695"/>
                    <a:pt x="1" y="0"/>
                  </a:cubicBezTo>
                  <a:close/>
                </a:path>
              </a:pathLst>
            </a:custGeom>
            <a:solidFill>
              <a:srgbClr val="EE5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7"/>
            <p:cNvSpPr/>
            <p:nvPr/>
          </p:nvSpPr>
          <p:spPr>
            <a:xfrm>
              <a:off x="4155650" y="2893925"/>
              <a:ext cx="131350" cy="32225"/>
            </a:xfrm>
            <a:custGeom>
              <a:avLst/>
              <a:gdLst/>
              <a:ahLst/>
              <a:cxnLst/>
              <a:rect l="l" t="t" r="r" b="b"/>
              <a:pathLst>
                <a:path w="5254" h="1289" extrusionOk="0">
                  <a:moveTo>
                    <a:pt x="2337" y="1"/>
                  </a:moveTo>
                  <a:cubicBezTo>
                    <a:pt x="1427" y="1"/>
                    <a:pt x="531" y="64"/>
                    <a:pt x="1" y="115"/>
                  </a:cubicBezTo>
                  <a:cubicBezTo>
                    <a:pt x="1" y="253"/>
                    <a:pt x="13" y="392"/>
                    <a:pt x="26" y="519"/>
                  </a:cubicBezTo>
                  <a:cubicBezTo>
                    <a:pt x="39" y="620"/>
                    <a:pt x="51" y="721"/>
                    <a:pt x="64" y="834"/>
                  </a:cubicBezTo>
                  <a:cubicBezTo>
                    <a:pt x="821" y="973"/>
                    <a:pt x="2602" y="1289"/>
                    <a:pt x="3852" y="1289"/>
                  </a:cubicBezTo>
                  <a:cubicBezTo>
                    <a:pt x="4673" y="1289"/>
                    <a:pt x="5253" y="1150"/>
                    <a:pt x="5190" y="746"/>
                  </a:cubicBezTo>
                  <a:cubicBezTo>
                    <a:pt x="5102" y="152"/>
                    <a:pt x="3713" y="1"/>
                    <a:pt x="2337" y="1"/>
                  </a:cubicBezTo>
                  <a:close/>
                </a:path>
              </a:pathLst>
            </a:custGeom>
            <a:solidFill>
              <a:srgbClr val="EE5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47"/>
          <p:cNvGrpSpPr/>
          <p:nvPr/>
        </p:nvGrpSpPr>
        <p:grpSpPr>
          <a:xfrm>
            <a:off x="2780550" y="1079934"/>
            <a:ext cx="1082150" cy="781400"/>
            <a:chOff x="4954950" y="2022025"/>
            <a:chExt cx="1082150" cy="781400"/>
          </a:xfrm>
        </p:grpSpPr>
        <p:sp>
          <p:nvSpPr>
            <p:cNvPr id="1836" name="Google Shape;1836;p47"/>
            <p:cNvSpPr/>
            <p:nvPr/>
          </p:nvSpPr>
          <p:spPr>
            <a:xfrm>
              <a:off x="5582500" y="2425800"/>
              <a:ext cx="153775" cy="258225"/>
            </a:xfrm>
            <a:custGeom>
              <a:avLst/>
              <a:gdLst/>
              <a:ahLst/>
              <a:cxnLst/>
              <a:rect l="l" t="t" r="r" b="b"/>
              <a:pathLst>
                <a:path w="6151" h="10329" extrusionOk="0">
                  <a:moveTo>
                    <a:pt x="3006" y="0"/>
                  </a:moveTo>
                  <a:lnTo>
                    <a:pt x="3006" y="0"/>
                  </a:lnTo>
                  <a:cubicBezTo>
                    <a:pt x="1" y="6011"/>
                    <a:pt x="4155" y="10329"/>
                    <a:pt x="4155" y="10329"/>
                  </a:cubicBezTo>
                  <a:cubicBezTo>
                    <a:pt x="5102" y="9193"/>
                    <a:pt x="6150" y="1705"/>
                    <a:pt x="300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7"/>
            <p:cNvSpPr/>
            <p:nvPr/>
          </p:nvSpPr>
          <p:spPr>
            <a:xfrm>
              <a:off x="5640275" y="2514950"/>
              <a:ext cx="48675" cy="169075"/>
            </a:xfrm>
            <a:custGeom>
              <a:avLst/>
              <a:gdLst/>
              <a:ahLst/>
              <a:cxnLst/>
              <a:rect l="l" t="t" r="r" b="b"/>
              <a:pathLst>
                <a:path w="1947" h="6763" extrusionOk="0">
                  <a:moveTo>
                    <a:pt x="1112" y="1"/>
                  </a:moveTo>
                  <a:cubicBezTo>
                    <a:pt x="1068" y="1"/>
                    <a:pt x="1022" y="19"/>
                    <a:pt x="973" y="58"/>
                  </a:cubicBezTo>
                  <a:cubicBezTo>
                    <a:pt x="1" y="841"/>
                    <a:pt x="1617" y="6498"/>
                    <a:pt x="1844" y="6763"/>
                  </a:cubicBezTo>
                  <a:cubicBezTo>
                    <a:pt x="1844" y="6763"/>
                    <a:pt x="1947" y="1"/>
                    <a:pt x="1112"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7"/>
            <p:cNvSpPr/>
            <p:nvPr/>
          </p:nvSpPr>
          <p:spPr>
            <a:xfrm>
              <a:off x="4954950" y="2422150"/>
              <a:ext cx="357375" cy="131225"/>
            </a:xfrm>
            <a:custGeom>
              <a:avLst/>
              <a:gdLst/>
              <a:ahLst/>
              <a:cxnLst/>
              <a:rect l="l" t="t" r="r" b="b"/>
              <a:pathLst>
                <a:path w="14295" h="5249" extrusionOk="0">
                  <a:moveTo>
                    <a:pt x="8553" y="1"/>
                  </a:moveTo>
                  <a:cubicBezTo>
                    <a:pt x="6155" y="1"/>
                    <a:pt x="3185" y="849"/>
                    <a:pt x="0" y="3720"/>
                  </a:cubicBezTo>
                  <a:cubicBezTo>
                    <a:pt x="548" y="4255"/>
                    <a:pt x="1214" y="4430"/>
                    <a:pt x="1850" y="4430"/>
                  </a:cubicBezTo>
                  <a:cubicBezTo>
                    <a:pt x="3061" y="4430"/>
                    <a:pt x="4167" y="3795"/>
                    <a:pt x="4167" y="3795"/>
                  </a:cubicBezTo>
                  <a:cubicBezTo>
                    <a:pt x="4167" y="3795"/>
                    <a:pt x="5228" y="5184"/>
                    <a:pt x="6756" y="5247"/>
                  </a:cubicBezTo>
                  <a:cubicBezTo>
                    <a:pt x="6778" y="5248"/>
                    <a:pt x="6800" y="5249"/>
                    <a:pt x="6821" y="5249"/>
                  </a:cubicBezTo>
                  <a:cubicBezTo>
                    <a:pt x="8282" y="5249"/>
                    <a:pt x="8233" y="3581"/>
                    <a:pt x="8233" y="3581"/>
                  </a:cubicBezTo>
                  <a:lnTo>
                    <a:pt x="8233" y="3581"/>
                  </a:lnTo>
                  <a:cubicBezTo>
                    <a:pt x="8233" y="3581"/>
                    <a:pt x="9859" y="4941"/>
                    <a:pt x="10928" y="4941"/>
                  </a:cubicBezTo>
                  <a:cubicBezTo>
                    <a:pt x="10978" y="4941"/>
                    <a:pt x="11027" y="4938"/>
                    <a:pt x="11074" y="4932"/>
                  </a:cubicBezTo>
                  <a:cubicBezTo>
                    <a:pt x="12135" y="4780"/>
                    <a:pt x="12110" y="2684"/>
                    <a:pt x="12110" y="2684"/>
                  </a:cubicBezTo>
                  <a:lnTo>
                    <a:pt x="12110" y="2684"/>
                  </a:lnTo>
                  <a:cubicBezTo>
                    <a:pt x="12110" y="2684"/>
                    <a:pt x="12568" y="2865"/>
                    <a:pt x="13066" y="2865"/>
                  </a:cubicBezTo>
                  <a:cubicBezTo>
                    <a:pt x="13604" y="2865"/>
                    <a:pt x="14189" y="2654"/>
                    <a:pt x="14294" y="1775"/>
                  </a:cubicBezTo>
                  <a:cubicBezTo>
                    <a:pt x="14294" y="1775"/>
                    <a:pt x="12021" y="1"/>
                    <a:pt x="855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7"/>
            <p:cNvSpPr/>
            <p:nvPr/>
          </p:nvSpPr>
          <p:spPr>
            <a:xfrm>
              <a:off x="5184825" y="2612525"/>
              <a:ext cx="187775" cy="190900"/>
            </a:xfrm>
            <a:custGeom>
              <a:avLst/>
              <a:gdLst/>
              <a:ahLst/>
              <a:cxnLst/>
              <a:rect l="l" t="t" r="r" b="b"/>
              <a:pathLst>
                <a:path w="7511" h="7636" extrusionOk="0">
                  <a:moveTo>
                    <a:pt x="1922" y="1"/>
                  </a:moveTo>
                  <a:cubicBezTo>
                    <a:pt x="1808" y="1"/>
                    <a:pt x="1724" y="30"/>
                    <a:pt x="1677" y="95"/>
                  </a:cubicBezTo>
                  <a:cubicBezTo>
                    <a:pt x="1159" y="827"/>
                    <a:pt x="4405" y="2368"/>
                    <a:pt x="4405" y="2368"/>
                  </a:cubicBezTo>
                  <a:cubicBezTo>
                    <a:pt x="4405" y="2368"/>
                    <a:pt x="2019" y="1871"/>
                    <a:pt x="763" y="1871"/>
                  </a:cubicBezTo>
                  <a:cubicBezTo>
                    <a:pt x="307" y="1871"/>
                    <a:pt x="0" y="1937"/>
                    <a:pt x="10" y="2115"/>
                  </a:cubicBezTo>
                  <a:cubicBezTo>
                    <a:pt x="36" y="2797"/>
                    <a:pt x="3647" y="3315"/>
                    <a:pt x="3647" y="3315"/>
                  </a:cubicBezTo>
                  <a:cubicBezTo>
                    <a:pt x="3647" y="3315"/>
                    <a:pt x="617" y="4527"/>
                    <a:pt x="882" y="5057"/>
                  </a:cubicBezTo>
                  <a:cubicBezTo>
                    <a:pt x="949" y="5185"/>
                    <a:pt x="1143" y="5234"/>
                    <a:pt x="1399" y="5234"/>
                  </a:cubicBezTo>
                  <a:cubicBezTo>
                    <a:pt x="2205" y="5234"/>
                    <a:pt x="3622" y="4754"/>
                    <a:pt x="3622" y="4754"/>
                  </a:cubicBezTo>
                  <a:lnTo>
                    <a:pt x="3622" y="4754"/>
                  </a:lnTo>
                  <a:cubicBezTo>
                    <a:pt x="3622" y="4754"/>
                    <a:pt x="1601" y="7305"/>
                    <a:pt x="2182" y="7620"/>
                  </a:cubicBezTo>
                  <a:cubicBezTo>
                    <a:pt x="2201" y="7630"/>
                    <a:pt x="2223" y="7635"/>
                    <a:pt x="2250" y="7635"/>
                  </a:cubicBezTo>
                  <a:cubicBezTo>
                    <a:pt x="3060" y="7635"/>
                    <a:pt x="7511" y="3125"/>
                    <a:pt x="7511" y="3125"/>
                  </a:cubicBezTo>
                  <a:cubicBezTo>
                    <a:pt x="7407" y="3033"/>
                    <a:pt x="3087" y="1"/>
                    <a:pt x="1922"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7"/>
            <p:cNvSpPr/>
            <p:nvPr/>
          </p:nvSpPr>
          <p:spPr>
            <a:xfrm>
              <a:off x="4959050" y="2022025"/>
              <a:ext cx="313800" cy="237750"/>
            </a:xfrm>
            <a:custGeom>
              <a:avLst/>
              <a:gdLst/>
              <a:ahLst/>
              <a:cxnLst/>
              <a:rect l="l" t="t" r="r" b="b"/>
              <a:pathLst>
                <a:path w="12552" h="9510" extrusionOk="0">
                  <a:moveTo>
                    <a:pt x="7918" y="1"/>
                  </a:moveTo>
                  <a:cubicBezTo>
                    <a:pt x="7914" y="1"/>
                    <a:pt x="7909" y="1"/>
                    <a:pt x="7905" y="1"/>
                  </a:cubicBezTo>
                  <a:cubicBezTo>
                    <a:pt x="6895" y="64"/>
                    <a:pt x="8650" y="8663"/>
                    <a:pt x="8650" y="8663"/>
                  </a:cubicBezTo>
                  <a:cubicBezTo>
                    <a:pt x="8650" y="8663"/>
                    <a:pt x="5975" y="1213"/>
                    <a:pt x="4953" y="1213"/>
                  </a:cubicBezTo>
                  <a:cubicBezTo>
                    <a:pt x="4948" y="1213"/>
                    <a:pt x="4943" y="1213"/>
                    <a:pt x="4938" y="1213"/>
                  </a:cubicBezTo>
                  <a:cubicBezTo>
                    <a:pt x="3927" y="1277"/>
                    <a:pt x="8094" y="8764"/>
                    <a:pt x="8094" y="8764"/>
                  </a:cubicBezTo>
                  <a:cubicBezTo>
                    <a:pt x="8094" y="8764"/>
                    <a:pt x="3008" y="4036"/>
                    <a:pt x="1687" y="4036"/>
                  </a:cubicBezTo>
                  <a:cubicBezTo>
                    <a:pt x="1626" y="4036"/>
                    <a:pt x="1572" y="4046"/>
                    <a:pt x="1528" y="4067"/>
                  </a:cubicBezTo>
                  <a:cubicBezTo>
                    <a:pt x="543" y="4560"/>
                    <a:pt x="7362" y="8979"/>
                    <a:pt x="7362" y="8979"/>
                  </a:cubicBezTo>
                  <a:cubicBezTo>
                    <a:pt x="7362" y="8979"/>
                    <a:pt x="2537" y="7051"/>
                    <a:pt x="899" y="7051"/>
                  </a:cubicBezTo>
                  <a:cubicBezTo>
                    <a:pt x="620" y="7051"/>
                    <a:pt x="434" y="7106"/>
                    <a:pt x="379" y="7236"/>
                  </a:cubicBezTo>
                  <a:cubicBezTo>
                    <a:pt x="0" y="8146"/>
                    <a:pt x="7286" y="9509"/>
                    <a:pt x="7286" y="9509"/>
                  </a:cubicBezTo>
                  <a:lnTo>
                    <a:pt x="9483" y="8954"/>
                  </a:lnTo>
                  <a:cubicBezTo>
                    <a:pt x="9483" y="8954"/>
                    <a:pt x="12552" y="1693"/>
                    <a:pt x="11643" y="1352"/>
                  </a:cubicBezTo>
                  <a:cubicBezTo>
                    <a:pt x="11623" y="1345"/>
                    <a:pt x="11603" y="1342"/>
                    <a:pt x="11583" y="1342"/>
                  </a:cubicBezTo>
                  <a:cubicBezTo>
                    <a:pt x="10657" y="1342"/>
                    <a:pt x="9218" y="8524"/>
                    <a:pt x="9218" y="8524"/>
                  </a:cubicBezTo>
                  <a:cubicBezTo>
                    <a:pt x="9218" y="8524"/>
                    <a:pt x="8918" y="1"/>
                    <a:pt x="7918"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7"/>
            <p:cNvSpPr/>
            <p:nvPr/>
          </p:nvSpPr>
          <p:spPr>
            <a:xfrm>
              <a:off x="5131400" y="2238600"/>
              <a:ext cx="905700" cy="484275"/>
            </a:xfrm>
            <a:custGeom>
              <a:avLst/>
              <a:gdLst/>
              <a:ahLst/>
              <a:cxnLst/>
              <a:rect l="l" t="t" r="r" b="b"/>
              <a:pathLst>
                <a:path w="36228" h="19371" extrusionOk="0">
                  <a:moveTo>
                    <a:pt x="2728" y="0"/>
                  </a:moveTo>
                  <a:lnTo>
                    <a:pt x="1" y="695"/>
                  </a:lnTo>
                  <a:lnTo>
                    <a:pt x="178" y="985"/>
                  </a:lnTo>
                  <a:cubicBezTo>
                    <a:pt x="329" y="1213"/>
                    <a:pt x="1617" y="3170"/>
                    <a:pt x="2551" y="3498"/>
                  </a:cubicBezTo>
                  <a:cubicBezTo>
                    <a:pt x="5759" y="8928"/>
                    <a:pt x="9799" y="12993"/>
                    <a:pt x="14572" y="15582"/>
                  </a:cubicBezTo>
                  <a:cubicBezTo>
                    <a:pt x="13966" y="16175"/>
                    <a:pt x="12678" y="17160"/>
                    <a:pt x="10443" y="17514"/>
                  </a:cubicBezTo>
                  <a:cubicBezTo>
                    <a:pt x="9812" y="17034"/>
                    <a:pt x="8499" y="16920"/>
                    <a:pt x="8347" y="16908"/>
                  </a:cubicBezTo>
                  <a:lnTo>
                    <a:pt x="8032" y="16895"/>
                  </a:lnTo>
                  <a:lnTo>
                    <a:pt x="8448" y="19370"/>
                  </a:lnTo>
                  <a:lnTo>
                    <a:pt x="8688" y="19332"/>
                  </a:lnTo>
                  <a:cubicBezTo>
                    <a:pt x="8966" y="19282"/>
                    <a:pt x="10267" y="19042"/>
                    <a:pt x="10683" y="18486"/>
                  </a:cubicBezTo>
                  <a:cubicBezTo>
                    <a:pt x="13449" y="18044"/>
                    <a:pt x="14951" y="16668"/>
                    <a:pt x="15507" y="16062"/>
                  </a:cubicBezTo>
                  <a:cubicBezTo>
                    <a:pt x="17919" y="17249"/>
                    <a:pt x="20507" y="18070"/>
                    <a:pt x="23171" y="18486"/>
                  </a:cubicBezTo>
                  <a:cubicBezTo>
                    <a:pt x="23386" y="18524"/>
                    <a:pt x="23601" y="18549"/>
                    <a:pt x="23803" y="18587"/>
                  </a:cubicBezTo>
                  <a:cubicBezTo>
                    <a:pt x="25089" y="18753"/>
                    <a:pt x="26382" y="18836"/>
                    <a:pt x="27673" y="18836"/>
                  </a:cubicBezTo>
                  <a:cubicBezTo>
                    <a:pt x="30413" y="18836"/>
                    <a:pt x="33147" y="18463"/>
                    <a:pt x="35798" y="17716"/>
                  </a:cubicBezTo>
                  <a:cubicBezTo>
                    <a:pt x="36076" y="17640"/>
                    <a:pt x="36228" y="17350"/>
                    <a:pt x="36127" y="17072"/>
                  </a:cubicBezTo>
                  <a:cubicBezTo>
                    <a:pt x="36057" y="16871"/>
                    <a:pt x="35867" y="16742"/>
                    <a:pt x="35665" y="16742"/>
                  </a:cubicBezTo>
                  <a:cubicBezTo>
                    <a:pt x="35613" y="16742"/>
                    <a:pt x="35560" y="16751"/>
                    <a:pt x="35508" y="16769"/>
                  </a:cubicBezTo>
                  <a:cubicBezTo>
                    <a:pt x="34443" y="17078"/>
                    <a:pt x="31567" y="17800"/>
                    <a:pt x="27798" y="17800"/>
                  </a:cubicBezTo>
                  <a:cubicBezTo>
                    <a:pt x="20794" y="17800"/>
                    <a:pt x="10709" y="15308"/>
                    <a:pt x="3435" y="3043"/>
                  </a:cubicBezTo>
                  <a:cubicBezTo>
                    <a:pt x="3701" y="2172"/>
                    <a:pt x="2905" y="404"/>
                    <a:pt x="2817" y="190"/>
                  </a:cubicBezTo>
                  <a:lnTo>
                    <a:pt x="2728"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47"/>
          <p:cNvGrpSpPr/>
          <p:nvPr/>
        </p:nvGrpSpPr>
        <p:grpSpPr>
          <a:xfrm>
            <a:off x="3565450" y="872854"/>
            <a:ext cx="2013107" cy="2009758"/>
            <a:chOff x="235025" y="416775"/>
            <a:chExt cx="2614425" cy="2610075"/>
          </a:xfrm>
        </p:grpSpPr>
        <p:sp>
          <p:nvSpPr>
            <p:cNvPr id="1843" name="Google Shape;1843;p47"/>
            <p:cNvSpPr/>
            <p:nvPr/>
          </p:nvSpPr>
          <p:spPr>
            <a:xfrm>
              <a:off x="235025" y="416775"/>
              <a:ext cx="2614425" cy="2610075"/>
            </a:xfrm>
            <a:custGeom>
              <a:avLst/>
              <a:gdLst/>
              <a:ahLst/>
              <a:cxnLst/>
              <a:rect l="l" t="t" r="r" b="b"/>
              <a:pathLst>
                <a:path w="104577" h="104403" extrusionOk="0">
                  <a:moveTo>
                    <a:pt x="53963" y="0"/>
                  </a:moveTo>
                  <a:cubicBezTo>
                    <a:pt x="52078" y="0"/>
                    <a:pt x="50487" y="1410"/>
                    <a:pt x="50246" y="3275"/>
                  </a:cubicBezTo>
                  <a:cubicBezTo>
                    <a:pt x="49934" y="1457"/>
                    <a:pt x="48349" y="154"/>
                    <a:pt x="46543" y="154"/>
                  </a:cubicBezTo>
                  <a:cubicBezTo>
                    <a:pt x="46399" y="154"/>
                    <a:pt x="46254" y="163"/>
                    <a:pt x="46107" y="180"/>
                  </a:cubicBezTo>
                  <a:lnTo>
                    <a:pt x="46107" y="197"/>
                  </a:lnTo>
                  <a:cubicBezTo>
                    <a:pt x="44144" y="427"/>
                    <a:pt x="42694" y="2143"/>
                    <a:pt x="42818" y="4124"/>
                  </a:cubicBezTo>
                  <a:cubicBezTo>
                    <a:pt x="42253" y="2633"/>
                    <a:pt x="40837" y="1699"/>
                    <a:pt x="39314" y="1699"/>
                  </a:cubicBezTo>
                  <a:cubicBezTo>
                    <a:pt x="38975" y="1699"/>
                    <a:pt x="38631" y="1746"/>
                    <a:pt x="38290" y="1842"/>
                  </a:cubicBezTo>
                  <a:cubicBezTo>
                    <a:pt x="36415" y="2355"/>
                    <a:pt x="35248" y="4230"/>
                    <a:pt x="35602" y="6157"/>
                  </a:cubicBezTo>
                  <a:cubicBezTo>
                    <a:pt x="34950" y="4866"/>
                    <a:pt x="33650" y="4120"/>
                    <a:pt x="32292" y="4120"/>
                  </a:cubicBezTo>
                  <a:cubicBezTo>
                    <a:pt x="31772" y="4120"/>
                    <a:pt x="31243" y="4229"/>
                    <a:pt x="30738" y="4460"/>
                  </a:cubicBezTo>
                  <a:lnTo>
                    <a:pt x="30720" y="4460"/>
                  </a:lnTo>
                  <a:cubicBezTo>
                    <a:pt x="28934" y="5273"/>
                    <a:pt x="28068" y="7360"/>
                    <a:pt x="28775" y="9199"/>
                  </a:cubicBezTo>
                  <a:cubicBezTo>
                    <a:pt x="28040" y="8281"/>
                    <a:pt x="26950" y="7792"/>
                    <a:pt x="25841" y="7792"/>
                  </a:cubicBezTo>
                  <a:cubicBezTo>
                    <a:pt x="25135" y="7792"/>
                    <a:pt x="24421" y="7991"/>
                    <a:pt x="23788" y="8404"/>
                  </a:cubicBezTo>
                  <a:cubicBezTo>
                    <a:pt x="22161" y="9465"/>
                    <a:pt x="21612" y="11587"/>
                    <a:pt x="22514" y="13303"/>
                  </a:cubicBezTo>
                  <a:lnTo>
                    <a:pt x="22514" y="13303"/>
                  </a:lnTo>
                  <a:cubicBezTo>
                    <a:pt x="21791" y="12597"/>
                    <a:pt x="20850" y="12243"/>
                    <a:pt x="19906" y="12243"/>
                  </a:cubicBezTo>
                  <a:cubicBezTo>
                    <a:pt x="19005" y="12243"/>
                    <a:pt x="18103" y="12566"/>
                    <a:pt x="17385" y="13214"/>
                  </a:cubicBezTo>
                  <a:cubicBezTo>
                    <a:pt x="15917" y="14541"/>
                    <a:pt x="15741" y="16769"/>
                    <a:pt x="16961" y="18325"/>
                  </a:cubicBezTo>
                  <a:cubicBezTo>
                    <a:pt x="16311" y="17883"/>
                    <a:pt x="15569" y="17668"/>
                    <a:pt x="14835" y="17668"/>
                  </a:cubicBezTo>
                  <a:cubicBezTo>
                    <a:pt x="13751" y="17668"/>
                    <a:pt x="12683" y="18136"/>
                    <a:pt x="11956" y="19033"/>
                  </a:cubicBezTo>
                  <a:cubicBezTo>
                    <a:pt x="10718" y="20536"/>
                    <a:pt x="10824" y="22729"/>
                    <a:pt x="12221" y="24109"/>
                  </a:cubicBezTo>
                  <a:cubicBezTo>
                    <a:pt x="11696" y="23857"/>
                    <a:pt x="11143" y="23737"/>
                    <a:pt x="10599" y="23737"/>
                  </a:cubicBezTo>
                  <a:cubicBezTo>
                    <a:pt x="9310" y="23737"/>
                    <a:pt x="8072" y="24408"/>
                    <a:pt x="7375" y="25576"/>
                  </a:cubicBezTo>
                  <a:cubicBezTo>
                    <a:pt x="6385" y="27257"/>
                    <a:pt x="6827" y="29414"/>
                    <a:pt x="8401" y="30546"/>
                  </a:cubicBezTo>
                  <a:cubicBezTo>
                    <a:pt x="8040" y="30436"/>
                    <a:pt x="7675" y="30384"/>
                    <a:pt x="7314" y="30384"/>
                  </a:cubicBezTo>
                  <a:cubicBezTo>
                    <a:pt x="5816" y="30384"/>
                    <a:pt x="4405" y="31289"/>
                    <a:pt x="3820" y="32757"/>
                  </a:cubicBezTo>
                  <a:cubicBezTo>
                    <a:pt x="3113" y="34561"/>
                    <a:pt x="3891" y="36630"/>
                    <a:pt x="5642" y="37497"/>
                  </a:cubicBezTo>
                  <a:cubicBezTo>
                    <a:pt x="5419" y="37457"/>
                    <a:pt x="5197" y="37437"/>
                    <a:pt x="4977" y="37437"/>
                  </a:cubicBezTo>
                  <a:cubicBezTo>
                    <a:pt x="3264" y="37437"/>
                    <a:pt x="1719" y="38620"/>
                    <a:pt x="1327" y="40344"/>
                  </a:cubicBezTo>
                  <a:cubicBezTo>
                    <a:pt x="884" y="42290"/>
                    <a:pt x="2034" y="44235"/>
                    <a:pt x="3944" y="44783"/>
                  </a:cubicBezTo>
                  <a:cubicBezTo>
                    <a:pt x="1999" y="44819"/>
                    <a:pt x="389" y="46322"/>
                    <a:pt x="248" y="48267"/>
                  </a:cubicBezTo>
                  <a:cubicBezTo>
                    <a:pt x="106" y="50213"/>
                    <a:pt x="1468" y="51928"/>
                    <a:pt x="3378" y="52247"/>
                  </a:cubicBezTo>
                  <a:cubicBezTo>
                    <a:pt x="1415" y="52512"/>
                    <a:pt x="0" y="54263"/>
                    <a:pt x="142" y="56244"/>
                  </a:cubicBezTo>
                  <a:cubicBezTo>
                    <a:pt x="299" y="58184"/>
                    <a:pt x="1926" y="59693"/>
                    <a:pt x="3876" y="59693"/>
                  </a:cubicBezTo>
                  <a:cubicBezTo>
                    <a:pt x="3899" y="59693"/>
                    <a:pt x="3922" y="59693"/>
                    <a:pt x="3944" y="59692"/>
                  </a:cubicBezTo>
                  <a:lnTo>
                    <a:pt x="3944" y="59692"/>
                  </a:lnTo>
                  <a:cubicBezTo>
                    <a:pt x="2069" y="60294"/>
                    <a:pt x="955" y="62239"/>
                    <a:pt x="1415" y="64149"/>
                  </a:cubicBezTo>
                  <a:cubicBezTo>
                    <a:pt x="1827" y="65860"/>
                    <a:pt x="3346" y="67046"/>
                    <a:pt x="5056" y="67046"/>
                  </a:cubicBezTo>
                  <a:cubicBezTo>
                    <a:pt x="5255" y="67046"/>
                    <a:pt x="5457" y="67030"/>
                    <a:pt x="5660" y="66997"/>
                  </a:cubicBezTo>
                  <a:lnTo>
                    <a:pt x="5660" y="66997"/>
                  </a:lnTo>
                  <a:cubicBezTo>
                    <a:pt x="3944" y="67881"/>
                    <a:pt x="3184" y="69950"/>
                    <a:pt x="3909" y="71736"/>
                  </a:cubicBezTo>
                  <a:cubicBezTo>
                    <a:pt x="4493" y="73190"/>
                    <a:pt x="5892" y="74092"/>
                    <a:pt x="7385" y="74092"/>
                  </a:cubicBezTo>
                  <a:cubicBezTo>
                    <a:pt x="7745" y="74092"/>
                    <a:pt x="8111" y="74040"/>
                    <a:pt x="8472" y="73930"/>
                  </a:cubicBezTo>
                  <a:lnTo>
                    <a:pt x="8472" y="73930"/>
                  </a:lnTo>
                  <a:cubicBezTo>
                    <a:pt x="6915" y="75097"/>
                    <a:pt x="6509" y="77219"/>
                    <a:pt x="7499" y="78882"/>
                  </a:cubicBezTo>
                  <a:cubicBezTo>
                    <a:pt x="8196" y="80052"/>
                    <a:pt x="9438" y="80705"/>
                    <a:pt x="10722" y="80705"/>
                  </a:cubicBezTo>
                  <a:cubicBezTo>
                    <a:pt x="11262" y="80705"/>
                    <a:pt x="11809" y="80590"/>
                    <a:pt x="12327" y="80349"/>
                  </a:cubicBezTo>
                  <a:lnTo>
                    <a:pt x="12327" y="80349"/>
                  </a:lnTo>
                  <a:cubicBezTo>
                    <a:pt x="10806" y="81694"/>
                    <a:pt x="10629" y="83993"/>
                    <a:pt x="11920" y="85549"/>
                  </a:cubicBezTo>
                  <a:cubicBezTo>
                    <a:pt x="12667" y="86437"/>
                    <a:pt x="13736" y="86899"/>
                    <a:pt x="14812" y="86899"/>
                  </a:cubicBezTo>
                  <a:cubicBezTo>
                    <a:pt x="15622" y="86899"/>
                    <a:pt x="16436" y="86637"/>
                    <a:pt x="17120" y="86097"/>
                  </a:cubicBezTo>
                  <a:lnTo>
                    <a:pt x="17120" y="86097"/>
                  </a:lnTo>
                  <a:cubicBezTo>
                    <a:pt x="15864" y="87636"/>
                    <a:pt x="16059" y="89900"/>
                    <a:pt x="17545" y="91226"/>
                  </a:cubicBezTo>
                  <a:cubicBezTo>
                    <a:pt x="18256" y="91862"/>
                    <a:pt x="19146" y="92176"/>
                    <a:pt x="20034" y="92176"/>
                  </a:cubicBezTo>
                  <a:cubicBezTo>
                    <a:pt x="21000" y="92176"/>
                    <a:pt x="21963" y="91804"/>
                    <a:pt x="22691" y="91067"/>
                  </a:cubicBezTo>
                  <a:lnTo>
                    <a:pt x="22691" y="91067"/>
                  </a:lnTo>
                  <a:cubicBezTo>
                    <a:pt x="21701" y="92800"/>
                    <a:pt x="22249" y="94993"/>
                    <a:pt x="23911" y="96072"/>
                  </a:cubicBezTo>
                  <a:cubicBezTo>
                    <a:pt x="24538" y="96478"/>
                    <a:pt x="25244" y="96674"/>
                    <a:pt x="25944" y="96674"/>
                  </a:cubicBezTo>
                  <a:cubicBezTo>
                    <a:pt x="27102" y="96674"/>
                    <a:pt x="28242" y="96138"/>
                    <a:pt x="28970" y="95135"/>
                  </a:cubicBezTo>
                  <a:lnTo>
                    <a:pt x="28970" y="95135"/>
                  </a:lnTo>
                  <a:cubicBezTo>
                    <a:pt x="28333" y="96974"/>
                    <a:pt x="29217" y="98990"/>
                    <a:pt x="30986" y="99786"/>
                  </a:cubicBezTo>
                  <a:cubicBezTo>
                    <a:pt x="31487" y="100009"/>
                    <a:pt x="32012" y="100116"/>
                    <a:pt x="32528" y="100116"/>
                  </a:cubicBezTo>
                  <a:cubicBezTo>
                    <a:pt x="33854" y="100116"/>
                    <a:pt x="35127" y="99416"/>
                    <a:pt x="35814" y="98194"/>
                  </a:cubicBezTo>
                  <a:lnTo>
                    <a:pt x="35814" y="98194"/>
                  </a:lnTo>
                  <a:cubicBezTo>
                    <a:pt x="35407" y="100122"/>
                    <a:pt x="36575" y="102032"/>
                    <a:pt x="38485" y="102563"/>
                  </a:cubicBezTo>
                  <a:cubicBezTo>
                    <a:pt x="38818" y="102656"/>
                    <a:pt x="39154" y="102701"/>
                    <a:pt x="39486" y="102701"/>
                  </a:cubicBezTo>
                  <a:cubicBezTo>
                    <a:pt x="41039" y="102701"/>
                    <a:pt x="42491" y="101723"/>
                    <a:pt x="43030" y="100193"/>
                  </a:cubicBezTo>
                  <a:lnTo>
                    <a:pt x="43030" y="100193"/>
                  </a:lnTo>
                  <a:cubicBezTo>
                    <a:pt x="42994" y="102138"/>
                    <a:pt x="44445" y="103783"/>
                    <a:pt x="46372" y="103995"/>
                  </a:cubicBezTo>
                  <a:cubicBezTo>
                    <a:pt x="46513" y="104011"/>
                    <a:pt x="46653" y="104018"/>
                    <a:pt x="46792" y="104018"/>
                  </a:cubicBezTo>
                  <a:cubicBezTo>
                    <a:pt x="48551" y="104018"/>
                    <a:pt x="50098" y="102796"/>
                    <a:pt x="50476" y="101042"/>
                  </a:cubicBezTo>
                  <a:cubicBezTo>
                    <a:pt x="50652" y="102952"/>
                    <a:pt x="52262" y="104402"/>
                    <a:pt x="54190" y="104402"/>
                  </a:cubicBezTo>
                  <a:lnTo>
                    <a:pt x="54331" y="104402"/>
                  </a:lnTo>
                  <a:cubicBezTo>
                    <a:pt x="56312" y="104331"/>
                    <a:pt x="57886" y="102704"/>
                    <a:pt x="57939" y="100724"/>
                  </a:cubicBezTo>
                  <a:cubicBezTo>
                    <a:pt x="58342" y="102412"/>
                    <a:pt x="59871" y="103572"/>
                    <a:pt x="61552" y="103572"/>
                  </a:cubicBezTo>
                  <a:cubicBezTo>
                    <a:pt x="61790" y="103572"/>
                    <a:pt x="62031" y="103548"/>
                    <a:pt x="62272" y="103500"/>
                  </a:cubicBezTo>
                  <a:cubicBezTo>
                    <a:pt x="64235" y="103129"/>
                    <a:pt x="65562" y="101272"/>
                    <a:pt x="65279" y="99291"/>
                  </a:cubicBezTo>
                  <a:lnTo>
                    <a:pt x="65279" y="99291"/>
                  </a:lnTo>
                  <a:cubicBezTo>
                    <a:pt x="65883" y="100719"/>
                    <a:pt x="67255" y="101582"/>
                    <a:pt x="68715" y="101582"/>
                  </a:cubicBezTo>
                  <a:cubicBezTo>
                    <a:pt x="69136" y="101582"/>
                    <a:pt x="69564" y="101510"/>
                    <a:pt x="69983" y="101360"/>
                  </a:cubicBezTo>
                  <a:cubicBezTo>
                    <a:pt x="71858" y="100688"/>
                    <a:pt x="72884" y="98690"/>
                    <a:pt x="72318" y="96780"/>
                  </a:cubicBezTo>
                  <a:lnTo>
                    <a:pt x="72318" y="96780"/>
                  </a:lnTo>
                  <a:cubicBezTo>
                    <a:pt x="73021" y="97913"/>
                    <a:pt x="74248" y="98547"/>
                    <a:pt x="75504" y="98547"/>
                  </a:cubicBezTo>
                  <a:cubicBezTo>
                    <a:pt x="76110" y="98547"/>
                    <a:pt x="76723" y="98399"/>
                    <a:pt x="77287" y="98088"/>
                  </a:cubicBezTo>
                  <a:cubicBezTo>
                    <a:pt x="79038" y="97133"/>
                    <a:pt x="79728" y="94993"/>
                    <a:pt x="78879" y="93189"/>
                  </a:cubicBezTo>
                  <a:lnTo>
                    <a:pt x="78879" y="93189"/>
                  </a:lnTo>
                  <a:cubicBezTo>
                    <a:pt x="79625" y="94046"/>
                    <a:pt x="80675" y="94489"/>
                    <a:pt x="81732" y="94489"/>
                  </a:cubicBezTo>
                  <a:cubicBezTo>
                    <a:pt x="82530" y="94489"/>
                    <a:pt x="83331" y="94237"/>
                    <a:pt x="84008" y="93720"/>
                  </a:cubicBezTo>
                  <a:cubicBezTo>
                    <a:pt x="85600" y="92517"/>
                    <a:pt x="85953" y="90271"/>
                    <a:pt x="84821" y="88644"/>
                  </a:cubicBezTo>
                  <a:lnTo>
                    <a:pt x="84821" y="88644"/>
                  </a:lnTo>
                  <a:cubicBezTo>
                    <a:pt x="85542" y="89339"/>
                    <a:pt x="86474" y="89684"/>
                    <a:pt x="87407" y="89684"/>
                  </a:cubicBezTo>
                  <a:cubicBezTo>
                    <a:pt x="88398" y="89684"/>
                    <a:pt x="89389" y="89295"/>
                    <a:pt x="90127" y="88520"/>
                  </a:cubicBezTo>
                  <a:cubicBezTo>
                    <a:pt x="91560" y="87035"/>
                    <a:pt x="91507" y="84647"/>
                    <a:pt x="90003" y="83232"/>
                  </a:cubicBezTo>
                  <a:lnTo>
                    <a:pt x="90003" y="83232"/>
                  </a:lnTo>
                  <a:cubicBezTo>
                    <a:pt x="90577" y="83552"/>
                    <a:pt x="91203" y="83705"/>
                    <a:pt x="91822" y="83705"/>
                  </a:cubicBezTo>
                  <a:cubicBezTo>
                    <a:pt x="93016" y="83705"/>
                    <a:pt x="94186" y="83137"/>
                    <a:pt x="94920" y="82100"/>
                  </a:cubicBezTo>
                  <a:cubicBezTo>
                    <a:pt x="96017" y="80526"/>
                    <a:pt x="95751" y="78369"/>
                    <a:pt x="94301" y="77095"/>
                  </a:cubicBezTo>
                  <a:lnTo>
                    <a:pt x="94301" y="77095"/>
                  </a:lnTo>
                  <a:cubicBezTo>
                    <a:pt x="94807" y="77329"/>
                    <a:pt x="95336" y="77439"/>
                    <a:pt x="95857" y="77439"/>
                  </a:cubicBezTo>
                  <a:cubicBezTo>
                    <a:pt x="97232" y="77439"/>
                    <a:pt x="98546" y="76670"/>
                    <a:pt x="99200" y="75362"/>
                  </a:cubicBezTo>
                  <a:cubicBezTo>
                    <a:pt x="100102" y="73558"/>
                    <a:pt x="99412" y="71365"/>
                    <a:pt x="97644" y="70410"/>
                  </a:cubicBezTo>
                  <a:lnTo>
                    <a:pt x="97644" y="70410"/>
                  </a:lnTo>
                  <a:cubicBezTo>
                    <a:pt x="97956" y="70490"/>
                    <a:pt x="98270" y="70529"/>
                    <a:pt x="98578" y="70529"/>
                  </a:cubicBezTo>
                  <a:cubicBezTo>
                    <a:pt x="100177" y="70529"/>
                    <a:pt x="101650" y="69499"/>
                    <a:pt x="102154" y="67899"/>
                  </a:cubicBezTo>
                  <a:cubicBezTo>
                    <a:pt x="102737" y="66006"/>
                    <a:pt x="101747" y="63972"/>
                    <a:pt x="99890" y="63265"/>
                  </a:cubicBezTo>
                  <a:lnTo>
                    <a:pt x="99890" y="63265"/>
                  </a:lnTo>
                  <a:cubicBezTo>
                    <a:pt x="100023" y="63279"/>
                    <a:pt x="100156" y="63286"/>
                    <a:pt x="100287" y="63286"/>
                  </a:cubicBezTo>
                  <a:cubicBezTo>
                    <a:pt x="102105" y="63286"/>
                    <a:pt x="103677" y="61947"/>
                    <a:pt x="103958" y="60099"/>
                  </a:cubicBezTo>
                  <a:lnTo>
                    <a:pt x="103958" y="60117"/>
                  </a:lnTo>
                  <a:cubicBezTo>
                    <a:pt x="104258" y="58154"/>
                    <a:pt x="102985" y="56297"/>
                    <a:pt x="101057" y="55872"/>
                  </a:cubicBezTo>
                  <a:cubicBezTo>
                    <a:pt x="103020" y="55766"/>
                    <a:pt x="104577" y="54121"/>
                    <a:pt x="104577" y="52141"/>
                  </a:cubicBezTo>
                  <a:lnTo>
                    <a:pt x="104577" y="51928"/>
                  </a:lnTo>
                  <a:cubicBezTo>
                    <a:pt x="104559" y="49930"/>
                    <a:pt x="103002" y="48303"/>
                    <a:pt x="101022" y="48197"/>
                  </a:cubicBezTo>
                  <a:cubicBezTo>
                    <a:pt x="102967" y="47772"/>
                    <a:pt x="104241" y="45915"/>
                    <a:pt x="103940" y="43952"/>
                  </a:cubicBezTo>
                  <a:cubicBezTo>
                    <a:pt x="103658" y="42113"/>
                    <a:pt x="102072" y="40786"/>
                    <a:pt x="100259" y="40786"/>
                  </a:cubicBezTo>
                  <a:cubicBezTo>
                    <a:pt x="100137" y="40786"/>
                    <a:pt x="100014" y="40792"/>
                    <a:pt x="99890" y="40804"/>
                  </a:cubicBezTo>
                  <a:cubicBezTo>
                    <a:pt x="101676" y="40043"/>
                    <a:pt x="102578" y="38027"/>
                    <a:pt x="101977" y="36188"/>
                  </a:cubicBezTo>
                  <a:cubicBezTo>
                    <a:pt x="101463" y="34603"/>
                    <a:pt x="99996" y="33585"/>
                    <a:pt x="98401" y="33585"/>
                  </a:cubicBezTo>
                  <a:cubicBezTo>
                    <a:pt x="98127" y="33585"/>
                    <a:pt x="97850" y="33614"/>
                    <a:pt x="97573" y="33677"/>
                  </a:cubicBezTo>
                  <a:cubicBezTo>
                    <a:pt x="99235" y="32651"/>
                    <a:pt x="99837" y="30546"/>
                    <a:pt x="98970" y="28795"/>
                  </a:cubicBezTo>
                  <a:cubicBezTo>
                    <a:pt x="98317" y="27490"/>
                    <a:pt x="96982" y="26716"/>
                    <a:pt x="95592" y="26716"/>
                  </a:cubicBezTo>
                  <a:cubicBezTo>
                    <a:pt x="95137" y="26716"/>
                    <a:pt x="94675" y="26799"/>
                    <a:pt x="94230" y="26974"/>
                  </a:cubicBezTo>
                  <a:cubicBezTo>
                    <a:pt x="95804" y="25736"/>
                    <a:pt x="96123" y="23490"/>
                    <a:pt x="94973" y="21862"/>
                  </a:cubicBezTo>
                  <a:cubicBezTo>
                    <a:pt x="94243" y="20833"/>
                    <a:pt x="93090" y="20282"/>
                    <a:pt x="91918" y="20282"/>
                  </a:cubicBezTo>
                  <a:cubicBezTo>
                    <a:pt x="91217" y="20282"/>
                    <a:pt x="90509" y="20479"/>
                    <a:pt x="89880" y="20890"/>
                  </a:cubicBezTo>
                  <a:cubicBezTo>
                    <a:pt x="91224" y="19440"/>
                    <a:pt x="91188" y="17176"/>
                    <a:pt x="89809" y="15761"/>
                  </a:cubicBezTo>
                  <a:cubicBezTo>
                    <a:pt x="89079" y="15003"/>
                    <a:pt x="88106" y="14621"/>
                    <a:pt x="87129" y="14621"/>
                  </a:cubicBezTo>
                  <a:cubicBezTo>
                    <a:pt x="86260" y="14621"/>
                    <a:pt x="85388" y="14923"/>
                    <a:pt x="84680" y="15531"/>
                  </a:cubicBezTo>
                  <a:cubicBezTo>
                    <a:pt x="85776" y="13868"/>
                    <a:pt x="85405" y="11640"/>
                    <a:pt x="83831" y="10437"/>
                  </a:cubicBezTo>
                  <a:cubicBezTo>
                    <a:pt x="83161" y="9925"/>
                    <a:pt x="82366" y="9676"/>
                    <a:pt x="81576" y="9676"/>
                  </a:cubicBezTo>
                  <a:cubicBezTo>
                    <a:pt x="80509" y="9676"/>
                    <a:pt x="79451" y="10130"/>
                    <a:pt x="78720" y="11003"/>
                  </a:cubicBezTo>
                  <a:cubicBezTo>
                    <a:pt x="79498" y="9199"/>
                    <a:pt x="78773" y="7112"/>
                    <a:pt x="77057" y="6175"/>
                  </a:cubicBezTo>
                  <a:cubicBezTo>
                    <a:pt x="76491" y="5875"/>
                    <a:pt x="75881" y="5731"/>
                    <a:pt x="75280" y="5731"/>
                  </a:cubicBezTo>
                  <a:cubicBezTo>
                    <a:pt x="74041" y="5731"/>
                    <a:pt x="72837" y="6341"/>
                    <a:pt x="72123" y="7449"/>
                  </a:cubicBezTo>
                  <a:cubicBezTo>
                    <a:pt x="72689" y="5538"/>
                    <a:pt x="71663" y="3522"/>
                    <a:pt x="69788" y="2850"/>
                  </a:cubicBezTo>
                  <a:cubicBezTo>
                    <a:pt x="69369" y="2700"/>
                    <a:pt x="68940" y="2628"/>
                    <a:pt x="68518" y="2628"/>
                  </a:cubicBezTo>
                  <a:cubicBezTo>
                    <a:pt x="67053" y="2628"/>
                    <a:pt x="65671" y="3491"/>
                    <a:pt x="65066" y="4919"/>
                  </a:cubicBezTo>
                  <a:cubicBezTo>
                    <a:pt x="65332" y="2956"/>
                    <a:pt x="64023" y="1117"/>
                    <a:pt x="62060" y="746"/>
                  </a:cubicBezTo>
                  <a:cubicBezTo>
                    <a:pt x="61825" y="701"/>
                    <a:pt x="61591" y="679"/>
                    <a:pt x="61359" y="679"/>
                  </a:cubicBezTo>
                  <a:cubicBezTo>
                    <a:pt x="59674" y="679"/>
                    <a:pt x="58147" y="1827"/>
                    <a:pt x="57727" y="3522"/>
                  </a:cubicBezTo>
                  <a:cubicBezTo>
                    <a:pt x="57603" y="1577"/>
                    <a:pt x="56029" y="56"/>
                    <a:pt x="54101" y="3"/>
                  </a:cubicBezTo>
                  <a:cubicBezTo>
                    <a:pt x="54055" y="1"/>
                    <a:pt x="54009" y="0"/>
                    <a:pt x="5396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7"/>
            <p:cNvSpPr/>
            <p:nvPr/>
          </p:nvSpPr>
          <p:spPr>
            <a:xfrm>
              <a:off x="262875" y="553350"/>
              <a:ext cx="2561825" cy="2333875"/>
            </a:xfrm>
            <a:custGeom>
              <a:avLst/>
              <a:gdLst/>
              <a:ahLst/>
              <a:cxnLst/>
              <a:rect l="l" t="t" r="r" b="b"/>
              <a:pathLst>
                <a:path w="102473" h="93355" extrusionOk="0">
                  <a:moveTo>
                    <a:pt x="51230" y="0"/>
                  </a:moveTo>
                  <a:cubicBezTo>
                    <a:pt x="39285" y="0"/>
                    <a:pt x="27343" y="4559"/>
                    <a:pt x="18235" y="13676"/>
                  </a:cubicBezTo>
                  <a:cubicBezTo>
                    <a:pt x="0" y="31892"/>
                    <a:pt x="0" y="61445"/>
                    <a:pt x="18235" y="79679"/>
                  </a:cubicBezTo>
                  <a:cubicBezTo>
                    <a:pt x="27343" y="88796"/>
                    <a:pt x="39285" y="93355"/>
                    <a:pt x="51230" y="93355"/>
                  </a:cubicBezTo>
                  <a:cubicBezTo>
                    <a:pt x="63174" y="93355"/>
                    <a:pt x="75121" y="88796"/>
                    <a:pt x="84238" y="79679"/>
                  </a:cubicBezTo>
                  <a:cubicBezTo>
                    <a:pt x="102472" y="61445"/>
                    <a:pt x="102472" y="31892"/>
                    <a:pt x="84238" y="13676"/>
                  </a:cubicBezTo>
                  <a:cubicBezTo>
                    <a:pt x="75121" y="4559"/>
                    <a:pt x="63174" y="0"/>
                    <a:pt x="5123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7"/>
            <p:cNvSpPr/>
            <p:nvPr/>
          </p:nvSpPr>
          <p:spPr>
            <a:xfrm>
              <a:off x="549825" y="903200"/>
              <a:ext cx="64575" cy="55350"/>
            </a:xfrm>
            <a:custGeom>
              <a:avLst/>
              <a:gdLst/>
              <a:ahLst/>
              <a:cxnLst/>
              <a:rect l="l" t="t" r="r" b="b"/>
              <a:pathLst>
                <a:path w="2583" h="2214" extrusionOk="0">
                  <a:moveTo>
                    <a:pt x="1468" y="0"/>
                  </a:moveTo>
                  <a:cubicBezTo>
                    <a:pt x="478" y="0"/>
                    <a:pt x="1" y="1185"/>
                    <a:pt x="690" y="1893"/>
                  </a:cubicBezTo>
                  <a:cubicBezTo>
                    <a:pt x="912" y="2114"/>
                    <a:pt x="1186" y="2213"/>
                    <a:pt x="1456" y="2213"/>
                  </a:cubicBezTo>
                  <a:cubicBezTo>
                    <a:pt x="2028" y="2213"/>
                    <a:pt x="2583" y="1769"/>
                    <a:pt x="2583" y="1097"/>
                  </a:cubicBezTo>
                  <a:cubicBezTo>
                    <a:pt x="2583" y="495"/>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7"/>
            <p:cNvSpPr/>
            <p:nvPr/>
          </p:nvSpPr>
          <p:spPr>
            <a:xfrm>
              <a:off x="678925" y="767450"/>
              <a:ext cx="64575" cy="55375"/>
            </a:xfrm>
            <a:custGeom>
              <a:avLst/>
              <a:gdLst/>
              <a:ahLst/>
              <a:cxnLst/>
              <a:rect l="l" t="t" r="r" b="b"/>
              <a:pathLst>
                <a:path w="2583" h="2215" extrusionOk="0">
                  <a:moveTo>
                    <a:pt x="1469" y="1"/>
                  </a:moveTo>
                  <a:cubicBezTo>
                    <a:pt x="496" y="1"/>
                    <a:pt x="1" y="1186"/>
                    <a:pt x="691" y="1893"/>
                  </a:cubicBezTo>
                  <a:cubicBezTo>
                    <a:pt x="918" y="2115"/>
                    <a:pt x="1196" y="2214"/>
                    <a:pt x="1467" y="2214"/>
                  </a:cubicBezTo>
                  <a:cubicBezTo>
                    <a:pt x="2038" y="2214"/>
                    <a:pt x="2583" y="1774"/>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7"/>
            <p:cNvSpPr/>
            <p:nvPr/>
          </p:nvSpPr>
          <p:spPr>
            <a:xfrm>
              <a:off x="831025" y="654700"/>
              <a:ext cx="64575" cy="55475"/>
            </a:xfrm>
            <a:custGeom>
              <a:avLst/>
              <a:gdLst/>
              <a:ahLst/>
              <a:cxnLst/>
              <a:rect l="l" t="t" r="r" b="b"/>
              <a:pathLst>
                <a:path w="2583" h="2219" extrusionOk="0">
                  <a:moveTo>
                    <a:pt x="1469" y="1"/>
                  </a:moveTo>
                  <a:cubicBezTo>
                    <a:pt x="478" y="1"/>
                    <a:pt x="1" y="1203"/>
                    <a:pt x="690" y="1893"/>
                  </a:cubicBezTo>
                  <a:cubicBezTo>
                    <a:pt x="915" y="2117"/>
                    <a:pt x="1193" y="2218"/>
                    <a:pt x="1467" y="2218"/>
                  </a:cubicBezTo>
                  <a:cubicBezTo>
                    <a:pt x="2035" y="2218"/>
                    <a:pt x="2583" y="1783"/>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7"/>
            <p:cNvSpPr/>
            <p:nvPr/>
          </p:nvSpPr>
          <p:spPr>
            <a:xfrm>
              <a:off x="991525" y="560975"/>
              <a:ext cx="65025" cy="55450"/>
            </a:xfrm>
            <a:custGeom>
              <a:avLst/>
              <a:gdLst/>
              <a:ahLst/>
              <a:cxnLst/>
              <a:rect l="l" t="t" r="r" b="b"/>
              <a:pathLst>
                <a:path w="2601" h="2218" extrusionOk="0">
                  <a:moveTo>
                    <a:pt x="1486" y="0"/>
                  </a:moveTo>
                  <a:cubicBezTo>
                    <a:pt x="496" y="0"/>
                    <a:pt x="1" y="1203"/>
                    <a:pt x="708" y="1893"/>
                  </a:cubicBezTo>
                  <a:cubicBezTo>
                    <a:pt x="932" y="2117"/>
                    <a:pt x="1211" y="2218"/>
                    <a:pt x="1484" y="2218"/>
                  </a:cubicBezTo>
                  <a:cubicBezTo>
                    <a:pt x="2053" y="2218"/>
                    <a:pt x="2600" y="1783"/>
                    <a:pt x="2600" y="1115"/>
                  </a:cubicBezTo>
                  <a:cubicBezTo>
                    <a:pt x="2600" y="496"/>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7"/>
            <p:cNvSpPr/>
            <p:nvPr/>
          </p:nvSpPr>
          <p:spPr>
            <a:xfrm>
              <a:off x="1174125" y="492875"/>
              <a:ext cx="64600" cy="55225"/>
            </a:xfrm>
            <a:custGeom>
              <a:avLst/>
              <a:gdLst/>
              <a:ahLst/>
              <a:cxnLst/>
              <a:rect l="l" t="t" r="r" b="b"/>
              <a:pathLst>
                <a:path w="2584" h="2209" extrusionOk="0">
                  <a:moveTo>
                    <a:pt x="1487" y="1"/>
                  </a:moveTo>
                  <a:cubicBezTo>
                    <a:pt x="496" y="1"/>
                    <a:pt x="1" y="1186"/>
                    <a:pt x="691" y="1875"/>
                  </a:cubicBezTo>
                  <a:cubicBezTo>
                    <a:pt x="921" y="2106"/>
                    <a:pt x="1201" y="2208"/>
                    <a:pt x="1475" y="2208"/>
                  </a:cubicBezTo>
                  <a:cubicBezTo>
                    <a:pt x="2044" y="2208"/>
                    <a:pt x="2583" y="1766"/>
                    <a:pt x="2583" y="1097"/>
                  </a:cubicBezTo>
                  <a:cubicBezTo>
                    <a:pt x="2583" y="496"/>
                    <a:pt x="2088" y="1"/>
                    <a:pt x="1487"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7"/>
            <p:cNvSpPr/>
            <p:nvPr/>
          </p:nvSpPr>
          <p:spPr>
            <a:xfrm>
              <a:off x="1360275" y="456625"/>
              <a:ext cx="64575" cy="55375"/>
            </a:xfrm>
            <a:custGeom>
              <a:avLst/>
              <a:gdLst/>
              <a:ahLst/>
              <a:cxnLst/>
              <a:rect l="l" t="t" r="r" b="b"/>
              <a:pathLst>
                <a:path w="2583" h="2215" extrusionOk="0">
                  <a:moveTo>
                    <a:pt x="1486" y="1"/>
                  </a:moveTo>
                  <a:cubicBezTo>
                    <a:pt x="496" y="1"/>
                    <a:pt x="1" y="1185"/>
                    <a:pt x="708" y="1893"/>
                  </a:cubicBezTo>
                  <a:cubicBezTo>
                    <a:pt x="930" y="2115"/>
                    <a:pt x="1204" y="2214"/>
                    <a:pt x="1472" y="2214"/>
                  </a:cubicBezTo>
                  <a:cubicBezTo>
                    <a:pt x="2038" y="2214"/>
                    <a:pt x="2583" y="1774"/>
                    <a:pt x="2583" y="1115"/>
                  </a:cubicBezTo>
                  <a:cubicBezTo>
                    <a:pt x="2583" y="496"/>
                    <a:pt x="2088"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7"/>
            <p:cNvSpPr/>
            <p:nvPr/>
          </p:nvSpPr>
          <p:spPr>
            <a:xfrm>
              <a:off x="1545975" y="447350"/>
              <a:ext cx="64575" cy="55350"/>
            </a:xfrm>
            <a:custGeom>
              <a:avLst/>
              <a:gdLst/>
              <a:ahLst/>
              <a:cxnLst/>
              <a:rect l="l" t="t" r="r" b="b"/>
              <a:pathLst>
                <a:path w="2583" h="2214" extrusionOk="0">
                  <a:moveTo>
                    <a:pt x="1486" y="0"/>
                  </a:moveTo>
                  <a:cubicBezTo>
                    <a:pt x="496" y="0"/>
                    <a:pt x="1" y="1185"/>
                    <a:pt x="708" y="1893"/>
                  </a:cubicBezTo>
                  <a:cubicBezTo>
                    <a:pt x="930" y="2114"/>
                    <a:pt x="1202" y="2213"/>
                    <a:pt x="1470" y="2213"/>
                  </a:cubicBezTo>
                  <a:cubicBezTo>
                    <a:pt x="2037" y="2213"/>
                    <a:pt x="2583" y="1769"/>
                    <a:pt x="2583" y="1097"/>
                  </a:cubicBezTo>
                  <a:cubicBezTo>
                    <a:pt x="2583" y="495"/>
                    <a:pt x="2088"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7"/>
            <p:cNvSpPr/>
            <p:nvPr/>
          </p:nvSpPr>
          <p:spPr>
            <a:xfrm>
              <a:off x="2602275" y="1134000"/>
              <a:ext cx="64575" cy="55350"/>
            </a:xfrm>
            <a:custGeom>
              <a:avLst/>
              <a:gdLst/>
              <a:ahLst/>
              <a:cxnLst/>
              <a:rect l="l" t="t" r="r" b="b"/>
              <a:pathLst>
                <a:path w="2583" h="2214" extrusionOk="0">
                  <a:moveTo>
                    <a:pt x="1486" y="0"/>
                  </a:moveTo>
                  <a:cubicBezTo>
                    <a:pt x="495" y="0"/>
                    <a:pt x="0" y="1203"/>
                    <a:pt x="690" y="1893"/>
                  </a:cubicBezTo>
                  <a:cubicBezTo>
                    <a:pt x="918" y="2115"/>
                    <a:pt x="1195" y="2214"/>
                    <a:pt x="1466" y="2214"/>
                  </a:cubicBezTo>
                  <a:cubicBezTo>
                    <a:pt x="2038" y="2214"/>
                    <a:pt x="2582" y="1774"/>
                    <a:pt x="2582" y="1114"/>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7"/>
            <p:cNvSpPr/>
            <p:nvPr/>
          </p:nvSpPr>
          <p:spPr>
            <a:xfrm>
              <a:off x="2520025" y="973500"/>
              <a:ext cx="64575" cy="55450"/>
            </a:xfrm>
            <a:custGeom>
              <a:avLst/>
              <a:gdLst/>
              <a:ahLst/>
              <a:cxnLst/>
              <a:rect l="l" t="t" r="r" b="b"/>
              <a:pathLst>
                <a:path w="2583" h="2218" extrusionOk="0">
                  <a:moveTo>
                    <a:pt x="1469" y="0"/>
                  </a:moveTo>
                  <a:cubicBezTo>
                    <a:pt x="496" y="0"/>
                    <a:pt x="1" y="1203"/>
                    <a:pt x="690" y="1893"/>
                  </a:cubicBezTo>
                  <a:cubicBezTo>
                    <a:pt x="920" y="2117"/>
                    <a:pt x="1201" y="2218"/>
                    <a:pt x="1475" y="2218"/>
                  </a:cubicBezTo>
                  <a:cubicBezTo>
                    <a:pt x="2043" y="2218"/>
                    <a:pt x="2583" y="1783"/>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7"/>
            <p:cNvSpPr/>
            <p:nvPr/>
          </p:nvSpPr>
          <p:spPr>
            <a:xfrm>
              <a:off x="2388700" y="823175"/>
              <a:ext cx="64600" cy="55200"/>
            </a:xfrm>
            <a:custGeom>
              <a:avLst/>
              <a:gdLst/>
              <a:ahLst/>
              <a:cxnLst/>
              <a:rect l="l" t="t" r="r" b="b"/>
              <a:pathLst>
                <a:path w="2584" h="2208" extrusionOk="0">
                  <a:moveTo>
                    <a:pt x="1469" y="0"/>
                  </a:moveTo>
                  <a:cubicBezTo>
                    <a:pt x="496" y="0"/>
                    <a:pt x="1" y="1185"/>
                    <a:pt x="691" y="1875"/>
                  </a:cubicBezTo>
                  <a:cubicBezTo>
                    <a:pt x="915" y="2105"/>
                    <a:pt x="1194" y="2208"/>
                    <a:pt x="1467" y="2208"/>
                  </a:cubicBezTo>
                  <a:cubicBezTo>
                    <a:pt x="2035" y="2208"/>
                    <a:pt x="2583" y="1765"/>
                    <a:pt x="2583" y="1097"/>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7"/>
            <p:cNvSpPr/>
            <p:nvPr/>
          </p:nvSpPr>
          <p:spPr>
            <a:xfrm>
              <a:off x="2252075" y="710425"/>
              <a:ext cx="64600" cy="55200"/>
            </a:xfrm>
            <a:custGeom>
              <a:avLst/>
              <a:gdLst/>
              <a:ahLst/>
              <a:cxnLst/>
              <a:rect l="l" t="t" r="r" b="b"/>
              <a:pathLst>
                <a:path w="2584" h="2208" extrusionOk="0">
                  <a:moveTo>
                    <a:pt x="1487" y="0"/>
                  </a:moveTo>
                  <a:cubicBezTo>
                    <a:pt x="496" y="0"/>
                    <a:pt x="1" y="1185"/>
                    <a:pt x="691" y="1875"/>
                  </a:cubicBezTo>
                  <a:cubicBezTo>
                    <a:pt x="921" y="2105"/>
                    <a:pt x="1201" y="2208"/>
                    <a:pt x="1475" y="2208"/>
                  </a:cubicBezTo>
                  <a:cubicBezTo>
                    <a:pt x="2044" y="2208"/>
                    <a:pt x="2583" y="1765"/>
                    <a:pt x="2583" y="1097"/>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7"/>
            <p:cNvSpPr/>
            <p:nvPr/>
          </p:nvSpPr>
          <p:spPr>
            <a:xfrm>
              <a:off x="2093800" y="599450"/>
              <a:ext cx="65025" cy="55350"/>
            </a:xfrm>
            <a:custGeom>
              <a:avLst/>
              <a:gdLst/>
              <a:ahLst/>
              <a:cxnLst/>
              <a:rect l="l" t="t" r="r" b="b"/>
              <a:pathLst>
                <a:path w="2601" h="2214" extrusionOk="0">
                  <a:moveTo>
                    <a:pt x="1486" y="0"/>
                  </a:moveTo>
                  <a:cubicBezTo>
                    <a:pt x="496" y="0"/>
                    <a:pt x="0" y="1185"/>
                    <a:pt x="708" y="1892"/>
                  </a:cubicBezTo>
                  <a:cubicBezTo>
                    <a:pt x="929" y="2114"/>
                    <a:pt x="1204" y="2213"/>
                    <a:pt x="1474" y="2213"/>
                  </a:cubicBezTo>
                  <a:cubicBezTo>
                    <a:pt x="2046" y="2213"/>
                    <a:pt x="2600" y="1769"/>
                    <a:pt x="2600" y="1097"/>
                  </a:cubicBezTo>
                  <a:cubicBezTo>
                    <a:pt x="2600" y="495"/>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7"/>
            <p:cNvSpPr/>
            <p:nvPr/>
          </p:nvSpPr>
          <p:spPr>
            <a:xfrm>
              <a:off x="1928875" y="520300"/>
              <a:ext cx="64575" cy="55450"/>
            </a:xfrm>
            <a:custGeom>
              <a:avLst/>
              <a:gdLst/>
              <a:ahLst/>
              <a:cxnLst/>
              <a:rect l="l" t="t" r="r" b="b"/>
              <a:pathLst>
                <a:path w="2583" h="2218" extrusionOk="0">
                  <a:moveTo>
                    <a:pt x="1469" y="0"/>
                  </a:moveTo>
                  <a:cubicBezTo>
                    <a:pt x="496" y="0"/>
                    <a:pt x="1" y="1203"/>
                    <a:pt x="690" y="1893"/>
                  </a:cubicBezTo>
                  <a:cubicBezTo>
                    <a:pt x="915" y="2117"/>
                    <a:pt x="1193" y="2218"/>
                    <a:pt x="1467" y="2218"/>
                  </a:cubicBezTo>
                  <a:cubicBezTo>
                    <a:pt x="2035" y="2218"/>
                    <a:pt x="2583" y="1783"/>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7"/>
            <p:cNvSpPr/>
            <p:nvPr/>
          </p:nvSpPr>
          <p:spPr>
            <a:xfrm>
              <a:off x="1739650" y="465025"/>
              <a:ext cx="64575" cy="55350"/>
            </a:xfrm>
            <a:custGeom>
              <a:avLst/>
              <a:gdLst/>
              <a:ahLst/>
              <a:cxnLst/>
              <a:rect l="l" t="t" r="r" b="b"/>
              <a:pathLst>
                <a:path w="2583" h="2214" extrusionOk="0">
                  <a:moveTo>
                    <a:pt x="1486" y="1"/>
                  </a:moveTo>
                  <a:cubicBezTo>
                    <a:pt x="495" y="1"/>
                    <a:pt x="0" y="1186"/>
                    <a:pt x="690" y="1893"/>
                  </a:cubicBezTo>
                  <a:cubicBezTo>
                    <a:pt x="917" y="2114"/>
                    <a:pt x="1193" y="2214"/>
                    <a:pt x="1464" y="2214"/>
                  </a:cubicBezTo>
                  <a:cubicBezTo>
                    <a:pt x="2036" y="2214"/>
                    <a:pt x="2582" y="1770"/>
                    <a:pt x="2582" y="1097"/>
                  </a:cubicBezTo>
                  <a:cubicBezTo>
                    <a:pt x="2582"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7"/>
            <p:cNvSpPr/>
            <p:nvPr/>
          </p:nvSpPr>
          <p:spPr>
            <a:xfrm>
              <a:off x="2679200" y="1309075"/>
              <a:ext cx="64575" cy="55375"/>
            </a:xfrm>
            <a:custGeom>
              <a:avLst/>
              <a:gdLst/>
              <a:ahLst/>
              <a:cxnLst/>
              <a:rect l="l" t="t" r="r" b="b"/>
              <a:pathLst>
                <a:path w="2583" h="2215" extrusionOk="0">
                  <a:moveTo>
                    <a:pt x="1486" y="1"/>
                  </a:moveTo>
                  <a:cubicBezTo>
                    <a:pt x="496" y="1"/>
                    <a:pt x="0" y="1186"/>
                    <a:pt x="690" y="1893"/>
                  </a:cubicBezTo>
                  <a:cubicBezTo>
                    <a:pt x="918" y="2115"/>
                    <a:pt x="1195" y="2214"/>
                    <a:pt x="1467" y="2214"/>
                  </a:cubicBezTo>
                  <a:cubicBezTo>
                    <a:pt x="2038" y="2214"/>
                    <a:pt x="2583" y="1774"/>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7"/>
            <p:cNvSpPr/>
            <p:nvPr/>
          </p:nvSpPr>
          <p:spPr>
            <a:xfrm>
              <a:off x="2724750" y="1493450"/>
              <a:ext cx="64575" cy="55225"/>
            </a:xfrm>
            <a:custGeom>
              <a:avLst/>
              <a:gdLst/>
              <a:ahLst/>
              <a:cxnLst/>
              <a:rect l="l" t="t" r="r" b="b"/>
              <a:pathLst>
                <a:path w="2583" h="2209" extrusionOk="0">
                  <a:moveTo>
                    <a:pt x="1486" y="1"/>
                  </a:moveTo>
                  <a:cubicBezTo>
                    <a:pt x="495" y="1"/>
                    <a:pt x="0" y="1186"/>
                    <a:pt x="708" y="1875"/>
                  </a:cubicBezTo>
                  <a:cubicBezTo>
                    <a:pt x="932" y="2106"/>
                    <a:pt x="1209" y="2208"/>
                    <a:pt x="1480" y="2208"/>
                  </a:cubicBezTo>
                  <a:cubicBezTo>
                    <a:pt x="2043" y="2208"/>
                    <a:pt x="2582" y="1766"/>
                    <a:pt x="2582" y="1097"/>
                  </a:cubicBezTo>
                  <a:cubicBezTo>
                    <a:pt x="2582" y="478"/>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7"/>
            <p:cNvSpPr/>
            <p:nvPr/>
          </p:nvSpPr>
          <p:spPr>
            <a:xfrm>
              <a:off x="2746850" y="1692425"/>
              <a:ext cx="64575" cy="55375"/>
            </a:xfrm>
            <a:custGeom>
              <a:avLst/>
              <a:gdLst/>
              <a:ahLst/>
              <a:cxnLst/>
              <a:rect l="l" t="t" r="r" b="b"/>
              <a:pathLst>
                <a:path w="2583" h="2215" extrusionOk="0">
                  <a:moveTo>
                    <a:pt x="1468" y="0"/>
                  </a:moveTo>
                  <a:cubicBezTo>
                    <a:pt x="478" y="0"/>
                    <a:pt x="0" y="1203"/>
                    <a:pt x="690" y="1893"/>
                  </a:cubicBezTo>
                  <a:cubicBezTo>
                    <a:pt x="912" y="2115"/>
                    <a:pt x="1188" y="2214"/>
                    <a:pt x="1459" y="2214"/>
                  </a:cubicBezTo>
                  <a:cubicBezTo>
                    <a:pt x="2030" y="2214"/>
                    <a:pt x="2583" y="1774"/>
                    <a:pt x="2583" y="1115"/>
                  </a:cubicBezTo>
                  <a:cubicBezTo>
                    <a:pt x="2583" y="496"/>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7"/>
            <p:cNvSpPr/>
            <p:nvPr/>
          </p:nvSpPr>
          <p:spPr>
            <a:xfrm>
              <a:off x="2734475" y="1880775"/>
              <a:ext cx="65025" cy="55225"/>
            </a:xfrm>
            <a:custGeom>
              <a:avLst/>
              <a:gdLst/>
              <a:ahLst/>
              <a:cxnLst/>
              <a:rect l="l" t="t" r="r" b="b"/>
              <a:pathLst>
                <a:path w="2601" h="2209" extrusionOk="0">
                  <a:moveTo>
                    <a:pt x="1486" y="1"/>
                  </a:moveTo>
                  <a:cubicBezTo>
                    <a:pt x="495" y="1"/>
                    <a:pt x="0" y="1185"/>
                    <a:pt x="708" y="1875"/>
                  </a:cubicBezTo>
                  <a:cubicBezTo>
                    <a:pt x="932" y="2105"/>
                    <a:pt x="1211" y="2208"/>
                    <a:pt x="1484" y="2208"/>
                  </a:cubicBezTo>
                  <a:cubicBezTo>
                    <a:pt x="2052" y="2208"/>
                    <a:pt x="2600" y="1765"/>
                    <a:pt x="2600" y="1097"/>
                  </a:cubicBezTo>
                  <a:cubicBezTo>
                    <a:pt x="2600" y="496"/>
                    <a:pt x="2105"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a:off x="2689800" y="2068700"/>
              <a:ext cx="65025" cy="55350"/>
            </a:xfrm>
            <a:custGeom>
              <a:avLst/>
              <a:gdLst/>
              <a:ahLst/>
              <a:cxnLst/>
              <a:rect l="l" t="t" r="r" b="b"/>
              <a:pathLst>
                <a:path w="2601" h="2214" extrusionOk="0">
                  <a:moveTo>
                    <a:pt x="1487" y="0"/>
                  </a:moveTo>
                  <a:cubicBezTo>
                    <a:pt x="496" y="0"/>
                    <a:pt x="1" y="1203"/>
                    <a:pt x="708" y="1892"/>
                  </a:cubicBezTo>
                  <a:cubicBezTo>
                    <a:pt x="930" y="2114"/>
                    <a:pt x="1206" y="2214"/>
                    <a:pt x="1477" y="2214"/>
                  </a:cubicBezTo>
                  <a:cubicBezTo>
                    <a:pt x="2048" y="2214"/>
                    <a:pt x="2601" y="1774"/>
                    <a:pt x="2601" y="1114"/>
                  </a:cubicBezTo>
                  <a:cubicBezTo>
                    <a:pt x="2601" y="495"/>
                    <a:pt x="2106"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2614200" y="2238925"/>
              <a:ext cx="64575" cy="55350"/>
            </a:xfrm>
            <a:custGeom>
              <a:avLst/>
              <a:gdLst/>
              <a:ahLst/>
              <a:cxnLst/>
              <a:rect l="l" t="t" r="r" b="b"/>
              <a:pathLst>
                <a:path w="2583" h="2214" extrusionOk="0">
                  <a:moveTo>
                    <a:pt x="1469" y="0"/>
                  </a:moveTo>
                  <a:cubicBezTo>
                    <a:pt x="478" y="0"/>
                    <a:pt x="1" y="1185"/>
                    <a:pt x="690" y="1892"/>
                  </a:cubicBezTo>
                  <a:cubicBezTo>
                    <a:pt x="913" y="2115"/>
                    <a:pt x="1188" y="2214"/>
                    <a:pt x="1459" y="2214"/>
                  </a:cubicBezTo>
                  <a:cubicBezTo>
                    <a:pt x="2030" y="2214"/>
                    <a:pt x="2583" y="1774"/>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7"/>
            <p:cNvSpPr/>
            <p:nvPr/>
          </p:nvSpPr>
          <p:spPr>
            <a:xfrm>
              <a:off x="2520025" y="2404275"/>
              <a:ext cx="64575" cy="55350"/>
            </a:xfrm>
            <a:custGeom>
              <a:avLst/>
              <a:gdLst/>
              <a:ahLst/>
              <a:cxnLst/>
              <a:rect l="l" t="t" r="r" b="b"/>
              <a:pathLst>
                <a:path w="2583" h="2214" extrusionOk="0">
                  <a:moveTo>
                    <a:pt x="1469" y="1"/>
                  </a:moveTo>
                  <a:cubicBezTo>
                    <a:pt x="496" y="1"/>
                    <a:pt x="1" y="1185"/>
                    <a:pt x="690" y="1893"/>
                  </a:cubicBezTo>
                  <a:cubicBezTo>
                    <a:pt x="917" y="2114"/>
                    <a:pt x="1194" y="2214"/>
                    <a:pt x="1464" y="2214"/>
                  </a:cubicBezTo>
                  <a:cubicBezTo>
                    <a:pt x="2036" y="2214"/>
                    <a:pt x="2583" y="1770"/>
                    <a:pt x="2583" y="1097"/>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7"/>
            <p:cNvSpPr/>
            <p:nvPr/>
          </p:nvSpPr>
          <p:spPr>
            <a:xfrm>
              <a:off x="2393575" y="2544000"/>
              <a:ext cx="64575" cy="55200"/>
            </a:xfrm>
            <a:custGeom>
              <a:avLst/>
              <a:gdLst/>
              <a:ahLst/>
              <a:cxnLst/>
              <a:rect l="l" t="t" r="r" b="b"/>
              <a:pathLst>
                <a:path w="2583" h="2208" extrusionOk="0">
                  <a:moveTo>
                    <a:pt x="1486" y="0"/>
                  </a:moveTo>
                  <a:cubicBezTo>
                    <a:pt x="496" y="0"/>
                    <a:pt x="0" y="1185"/>
                    <a:pt x="690" y="1875"/>
                  </a:cubicBezTo>
                  <a:cubicBezTo>
                    <a:pt x="920" y="2105"/>
                    <a:pt x="1201" y="2208"/>
                    <a:pt x="1475" y="2208"/>
                  </a:cubicBezTo>
                  <a:cubicBezTo>
                    <a:pt x="2043" y="2208"/>
                    <a:pt x="2583" y="1765"/>
                    <a:pt x="2583" y="1097"/>
                  </a:cubicBezTo>
                  <a:cubicBezTo>
                    <a:pt x="2583" y="478"/>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2259600" y="2677975"/>
              <a:ext cx="64575" cy="55350"/>
            </a:xfrm>
            <a:custGeom>
              <a:avLst/>
              <a:gdLst/>
              <a:ahLst/>
              <a:cxnLst/>
              <a:rect l="l" t="t" r="r" b="b"/>
              <a:pathLst>
                <a:path w="2583" h="2214" extrusionOk="0">
                  <a:moveTo>
                    <a:pt x="1486" y="0"/>
                  </a:moveTo>
                  <a:cubicBezTo>
                    <a:pt x="496" y="0"/>
                    <a:pt x="1" y="1185"/>
                    <a:pt x="690" y="1892"/>
                  </a:cubicBezTo>
                  <a:cubicBezTo>
                    <a:pt x="918" y="2115"/>
                    <a:pt x="1195" y="2214"/>
                    <a:pt x="1467" y="2214"/>
                  </a:cubicBezTo>
                  <a:cubicBezTo>
                    <a:pt x="2038" y="2214"/>
                    <a:pt x="2583" y="1774"/>
                    <a:pt x="2583" y="1114"/>
                  </a:cubicBezTo>
                  <a:cubicBezTo>
                    <a:pt x="2583" y="495"/>
                    <a:pt x="2088"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2100000" y="2777900"/>
              <a:ext cx="64575" cy="55200"/>
            </a:xfrm>
            <a:custGeom>
              <a:avLst/>
              <a:gdLst/>
              <a:ahLst/>
              <a:cxnLst/>
              <a:rect l="l" t="t" r="r" b="b"/>
              <a:pathLst>
                <a:path w="2583" h="2208" extrusionOk="0">
                  <a:moveTo>
                    <a:pt x="1486" y="0"/>
                  </a:moveTo>
                  <a:cubicBezTo>
                    <a:pt x="495" y="0"/>
                    <a:pt x="0" y="1185"/>
                    <a:pt x="690" y="1875"/>
                  </a:cubicBezTo>
                  <a:cubicBezTo>
                    <a:pt x="920" y="2105"/>
                    <a:pt x="1200" y="2208"/>
                    <a:pt x="1474" y="2208"/>
                  </a:cubicBezTo>
                  <a:cubicBezTo>
                    <a:pt x="2043" y="2208"/>
                    <a:pt x="2582" y="1765"/>
                    <a:pt x="2582" y="1097"/>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1928875" y="2861000"/>
              <a:ext cx="64575" cy="55225"/>
            </a:xfrm>
            <a:custGeom>
              <a:avLst/>
              <a:gdLst/>
              <a:ahLst/>
              <a:cxnLst/>
              <a:rect l="l" t="t" r="r" b="b"/>
              <a:pathLst>
                <a:path w="2583" h="2209" extrusionOk="0">
                  <a:moveTo>
                    <a:pt x="1469" y="1"/>
                  </a:moveTo>
                  <a:cubicBezTo>
                    <a:pt x="496" y="1"/>
                    <a:pt x="1" y="1186"/>
                    <a:pt x="690" y="1876"/>
                  </a:cubicBezTo>
                  <a:cubicBezTo>
                    <a:pt x="915" y="2106"/>
                    <a:pt x="1193" y="2209"/>
                    <a:pt x="1467" y="2209"/>
                  </a:cubicBezTo>
                  <a:cubicBezTo>
                    <a:pt x="2035" y="2209"/>
                    <a:pt x="2583" y="1766"/>
                    <a:pt x="2583" y="1098"/>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1739650" y="2900375"/>
              <a:ext cx="64575" cy="55200"/>
            </a:xfrm>
            <a:custGeom>
              <a:avLst/>
              <a:gdLst/>
              <a:ahLst/>
              <a:cxnLst/>
              <a:rect l="l" t="t" r="r" b="b"/>
              <a:pathLst>
                <a:path w="2583" h="2208" extrusionOk="0">
                  <a:moveTo>
                    <a:pt x="1486" y="0"/>
                  </a:moveTo>
                  <a:cubicBezTo>
                    <a:pt x="495" y="0"/>
                    <a:pt x="0" y="1185"/>
                    <a:pt x="690" y="1875"/>
                  </a:cubicBezTo>
                  <a:cubicBezTo>
                    <a:pt x="920" y="2105"/>
                    <a:pt x="1201" y="2208"/>
                    <a:pt x="1474" y="2208"/>
                  </a:cubicBezTo>
                  <a:cubicBezTo>
                    <a:pt x="2043" y="2208"/>
                    <a:pt x="2582" y="1765"/>
                    <a:pt x="2582" y="1097"/>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1557475" y="2927775"/>
              <a:ext cx="64575" cy="55475"/>
            </a:xfrm>
            <a:custGeom>
              <a:avLst/>
              <a:gdLst/>
              <a:ahLst/>
              <a:cxnLst/>
              <a:rect l="l" t="t" r="r" b="b"/>
              <a:pathLst>
                <a:path w="2583" h="2219" extrusionOk="0">
                  <a:moveTo>
                    <a:pt x="1486" y="1"/>
                  </a:moveTo>
                  <a:cubicBezTo>
                    <a:pt x="496" y="1"/>
                    <a:pt x="1" y="1203"/>
                    <a:pt x="708" y="1893"/>
                  </a:cubicBezTo>
                  <a:cubicBezTo>
                    <a:pt x="932" y="2117"/>
                    <a:pt x="1209" y="2218"/>
                    <a:pt x="1480" y="2218"/>
                  </a:cubicBezTo>
                  <a:cubicBezTo>
                    <a:pt x="2043" y="2218"/>
                    <a:pt x="2583" y="1783"/>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1373100" y="2927775"/>
              <a:ext cx="64575" cy="55475"/>
            </a:xfrm>
            <a:custGeom>
              <a:avLst/>
              <a:gdLst/>
              <a:ahLst/>
              <a:cxnLst/>
              <a:rect l="l" t="t" r="r" b="b"/>
              <a:pathLst>
                <a:path w="2583" h="2219" extrusionOk="0">
                  <a:moveTo>
                    <a:pt x="1486" y="1"/>
                  </a:moveTo>
                  <a:cubicBezTo>
                    <a:pt x="496" y="1"/>
                    <a:pt x="1" y="1203"/>
                    <a:pt x="708" y="1893"/>
                  </a:cubicBezTo>
                  <a:cubicBezTo>
                    <a:pt x="932" y="2117"/>
                    <a:pt x="1209" y="2218"/>
                    <a:pt x="1480" y="2218"/>
                  </a:cubicBezTo>
                  <a:cubicBezTo>
                    <a:pt x="2043" y="2218"/>
                    <a:pt x="2583" y="1783"/>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7"/>
            <p:cNvSpPr/>
            <p:nvPr/>
          </p:nvSpPr>
          <p:spPr>
            <a:xfrm>
              <a:off x="442825" y="1059700"/>
              <a:ext cx="64575" cy="55375"/>
            </a:xfrm>
            <a:custGeom>
              <a:avLst/>
              <a:gdLst/>
              <a:ahLst/>
              <a:cxnLst/>
              <a:rect l="l" t="t" r="r" b="b"/>
              <a:pathLst>
                <a:path w="2583" h="2215" extrusionOk="0">
                  <a:moveTo>
                    <a:pt x="1468" y="1"/>
                  </a:moveTo>
                  <a:cubicBezTo>
                    <a:pt x="478" y="1"/>
                    <a:pt x="1" y="1186"/>
                    <a:pt x="690" y="1893"/>
                  </a:cubicBezTo>
                  <a:cubicBezTo>
                    <a:pt x="912" y="2115"/>
                    <a:pt x="1186" y="2214"/>
                    <a:pt x="1456" y="2214"/>
                  </a:cubicBezTo>
                  <a:cubicBezTo>
                    <a:pt x="2028" y="2214"/>
                    <a:pt x="2583" y="1770"/>
                    <a:pt x="2583" y="1097"/>
                  </a:cubicBezTo>
                  <a:cubicBezTo>
                    <a:pt x="2583" y="496"/>
                    <a:pt x="2087" y="1"/>
                    <a:pt x="146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7"/>
            <p:cNvSpPr/>
            <p:nvPr/>
          </p:nvSpPr>
          <p:spPr>
            <a:xfrm>
              <a:off x="367650" y="1228175"/>
              <a:ext cx="64600" cy="55200"/>
            </a:xfrm>
            <a:custGeom>
              <a:avLst/>
              <a:gdLst/>
              <a:ahLst/>
              <a:cxnLst/>
              <a:rect l="l" t="t" r="r" b="b"/>
              <a:pathLst>
                <a:path w="2584" h="2208" extrusionOk="0">
                  <a:moveTo>
                    <a:pt x="1487" y="0"/>
                  </a:moveTo>
                  <a:cubicBezTo>
                    <a:pt x="496" y="0"/>
                    <a:pt x="1" y="1185"/>
                    <a:pt x="708" y="1875"/>
                  </a:cubicBezTo>
                  <a:cubicBezTo>
                    <a:pt x="933" y="2105"/>
                    <a:pt x="1209" y="2208"/>
                    <a:pt x="1481" y="2208"/>
                  </a:cubicBezTo>
                  <a:cubicBezTo>
                    <a:pt x="2044" y="2208"/>
                    <a:pt x="2583" y="1765"/>
                    <a:pt x="2583" y="1097"/>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306200" y="1410325"/>
              <a:ext cx="64575" cy="55350"/>
            </a:xfrm>
            <a:custGeom>
              <a:avLst/>
              <a:gdLst/>
              <a:ahLst/>
              <a:cxnLst/>
              <a:rect l="l" t="t" r="r" b="b"/>
              <a:pathLst>
                <a:path w="2583" h="2214" extrusionOk="0">
                  <a:moveTo>
                    <a:pt x="1469" y="1"/>
                  </a:moveTo>
                  <a:cubicBezTo>
                    <a:pt x="496" y="1"/>
                    <a:pt x="1" y="1186"/>
                    <a:pt x="690" y="1893"/>
                  </a:cubicBezTo>
                  <a:cubicBezTo>
                    <a:pt x="917" y="2115"/>
                    <a:pt x="1194" y="2214"/>
                    <a:pt x="1464" y="2214"/>
                  </a:cubicBezTo>
                  <a:cubicBezTo>
                    <a:pt x="2037" y="2214"/>
                    <a:pt x="2583" y="1770"/>
                    <a:pt x="2583" y="1097"/>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7"/>
            <p:cNvSpPr/>
            <p:nvPr/>
          </p:nvSpPr>
          <p:spPr>
            <a:xfrm>
              <a:off x="285425" y="1600450"/>
              <a:ext cx="64575" cy="55375"/>
            </a:xfrm>
            <a:custGeom>
              <a:avLst/>
              <a:gdLst/>
              <a:ahLst/>
              <a:cxnLst/>
              <a:rect l="l" t="t" r="r" b="b"/>
              <a:pathLst>
                <a:path w="2583" h="2215" extrusionOk="0">
                  <a:moveTo>
                    <a:pt x="1486" y="1"/>
                  </a:moveTo>
                  <a:cubicBezTo>
                    <a:pt x="496" y="1"/>
                    <a:pt x="0" y="1186"/>
                    <a:pt x="708" y="1893"/>
                  </a:cubicBezTo>
                  <a:cubicBezTo>
                    <a:pt x="930" y="2115"/>
                    <a:pt x="1203" y="2214"/>
                    <a:pt x="1472" y="2214"/>
                  </a:cubicBezTo>
                  <a:cubicBezTo>
                    <a:pt x="2038" y="2214"/>
                    <a:pt x="2583" y="1774"/>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7"/>
            <p:cNvSpPr/>
            <p:nvPr/>
          </p:nvSpPr>
          <p:spPr>
            <a:xfrm>
              <a:off x="278350" y="1785725"/>
              <a:ext cx="64575" cy="55350"/>
            </a:xfrm>
            <a:custGeom>
              <a:avLst/>
              <a:gdLst/>
              <a:ahLst/>
              <a:cxnLst/>
              <a:rect l="l" t="t" r="r" b="b"/>
              <a:pathLst>
                <a:path w="2583" h="2214" extrusionOk="0">
                  <a:moveTo>
                    <a:pt x="1486" y="0"/>
                  </a:moveTo>
                  <a:cubicBezTo>
                    <a:pt x="496" y="0"/>
                    <a:pt x="0" y="1185"/>
                    <a:pt x="708" y="1892"/>
                  </a:cubicBezTo>
                  <a:cubicBezTo>
                    <a:pt x="930" y="2115"/>
                    <a:pt x="1203" y="2214"/>
                    <a:pt x="1472" y="2214"/>
                  </a:cubicBezTo>
                  <a:cubicBezTo>
                    <a:pt x="2038" y="2214"/>
                    <a:pt x="2583" y="1774"/>
                    <a:pt x="2583" y="1114"/>
                  </a:cubicBezTo>
                  <a:cubicBezTo>
                    <a:pt x="2583"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7"/>
            <p:cNvSpPr/>
            <p:nvPr/>
          </p:nvSpPr>
          <p:spPr>
            <a:xfrm>
              <a:off x="306200" y="1971850"/>
              <a:ext cx="64575" cy="55375"/>
            </a:xfrm>
            <a:custGeom>
              <a:avLst/>
              <a:gdLst/>
              <a:ahLst/>
              <a:cxnLst/>
              <a:rect l="l" t="t" r="r" b="b"/>
              <a:pathLst>
                <a:path w="2583" h="2215" extrusionOk="0">
                  <a:moveTo>
                    <a:pt x="1469" y="1"/>
                  </a:moveTo>
                  <a:cubicBezTo>
                    <a:pt x="496" y="1"/>
                    <a:pt x="1" y="1186"/>
                    <a:pt x="690" y="1893"/>
                  </a:cubicBezTo>
                  <a:cubicBezTo>
                    <a:pt x="918" y="2115"/>
                    <a:pt x="1195" y="2215"/>
                    <a:pt x="1467" y="2215"/>
                  </a:cubicBezTo>
                  <a:cubicBezTo>
                    <a:pt x="2038" y="2215"/>
                    <a:pt x="2583" y="1775"/>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7"/>
            <p:cNvSpPr/>
            <p:nvPr/>
          </p:nvSpPr>
          <p:spPr>
            <a:xfrm>
              <a:off x="367650" y="2157125"/>
              <a:ext cx="64600" cy="55350"/>
            </a:xfrm>
            <a:custGeom>
              <a:avLst/>
              <a:gdLst/>
              <a:ahLst/>
              <a:cxnLst/>
              <a:rect l="l" t="t" r="r" b="b"/>
              <a:pathLst>
                <a:path w="2584" h="2214" extrusionOk="0">
                  <a:moveTo>
                    <a:pt x="1487" y="0"/>
                  </a:moveTo>
                  <a:cubicBezTo>
                    <a:pt x="496" y="0"/>
                    <a:pt x="1" y="1185"/>
                    <a:pt x="708" y="1893"/>
                  </a:cubicBezTo>
                  <a:cubicBezTo>
                    <a:pt x="930" y="2115"/>
                    <a:pt x="1204" y="2214"/>
                    <a:pt x="1473" y="2214"/>
                  </a:cubicBezTo>
                  <a:cubicBezTo>
                    <a:pt x="2038" y="2214"/>
                    <a:pt x="2583" y="1774"/>
                    <a:pt x="2583" y="1114"/>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7"/>
            <p:cNvSpPr/>
            <p:nvPr/>
          </p:nvSpPr>
          <p:spPr>
            <a:xfrm>
              <a:off x="446800" y="2324700"/>
              <a:ext cx="64575" cy="55200"/>
            </a:xfrm>
            <a:custGeom>
              <a:avLst/>
              <a:gdLst/>
              <a:ahLst/>
              <a:cxnLst/>
              <a:rect l="l" t="t" r="r" b="b"/>
              <a:pathLst>
                <a:path w="2583" h="2208" extrusionOk="0">
                  <a:moveTo>
                    <a:pt x="1486" y="0"/>
                  </a:moveTo>
                  <a:cubicBezTo>
                    <a:pt x="496" y="0"/>
                    <a:pt x="1" y="1185"/>
                    <a:pt x="708" y="1875"/>
                  </a:cubicBezTo>
                  <a:cubicBezTo>
                    <a:pt x="932" y="2105"/>
                    <a:pt x="1209" y="2208"/>
                    <a:pt x="1480" y="2208"/>
                  </a:cubicBezTo>
                  <a:cubicBezTo>
                    <a:pt x="2043" y="2208"/>
                    <a:pt x="2583" y="1765"/>
                    <a:pt x="2583" y="1097"/>
                  </a:cubicBezTo>
                  <a:cubicBezTo>
                    <a:pt x="2583" y="495"/>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559100" y="2478125"/>
              <a:ext cx="64600" cy="55350"/>
            </a:xfrm>
            <a:custGeom>
              <a:avLst/>
              <a:gdLst/>
              <a:ahLst/>
              <a:cxnLst/>
              <a:rect l="l" t="t" r="r" b="b"/>
              <a:pathLst>
                <a:path w="2584" h="2214" extrusionOk="0">
                  <a:moveTo>
                    <a:pt x="1469" y="0"/>
                  </a:moveTo>
                  <a:cubicBezTo>
                    <a:pt x="478" y="0"/>
                    <a:pt x="1" y="1185"/>
                    <a:pt x="691" y="1892"/>
                  </a:cubicBezTo>
                  <a:cubicBezTo>
                    <a:pt x="912" y="2114"/>
                    <a:pt x="1186" y="2213"/>
                    <a:pt x="1457" y="2213"/>
                  </a:cubicBezTo>
                  <a:cubicBezTo>
                    <a:pt x="2029" y="2213"/>
                    <a:pt x="2583" y="1769"/>
                    <a:pt x="2583" y="1097"/>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7"/>
            <p:cNvSpPr/>
            <p:nvPr/>
          </p:nvSpPr>
          <p:spPr>
            <a:xfrm>
              <a:off x="679375" y="2615625"/>
              <a:ext cx="64575" cy="55350"/>
            </a:xfrm>
            <a:custGeom>
              <a:avLst/>
              <a:gdLst/>
              <a:ahLst/>
              <a:cxnLst/>
              <a:rect l="l" t="t" r="r" b="b"/>
              <a:pathLst>
                <a:path w="2583" h="2214" extrusionOk="0">
                  <a:moveTo>
                    <a:pt x="1468" y="0"/>
                  </a:moveTo>
                  <a:cubicBezTo>
                    <a:pt x="496" y="0"/>
                    <a:pt x="0" y="1185"/>
                    <a:pt x="690" y="1893"/>
                  </a:cubicBezTo>
                  <a:cubicBezTo>
                    <a:pt x="912" y="2114"/>
                    <a:pt x="1186" y="2213"/>
                    <a:pt x="1456" y="2213"/>
                  </a:cubicBezTo>
                  <a:cubicBezTo>
                    <a:pt x="2028" y="2213"/>
                    <a:pt x="2583" y="1769"/>
                    <a:pt x="2583" y="1097"/>
                  </a:cubicBezTo>
                  <a:cubicBezTo>
                    <a:pt x="2583" y="496"/>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7"/>
            <p:cNvSpPr/>
            <p:nvPr/>
          </p:nvSpPr>
          <p:spPr>
            <a:xfrm>
              <a:off x="834125" y="2735875"/>
              <a:ext cx="64575" cy="55375"/>
            </a:xfrm>
            <a:custGeom>
              <a:avLst/>
              <a:gdLst/>
              <a:ahLst/>
              <a:cxnLst/>
              <a:rect l="l" t="t" r="r" b="b"/>
              <a:pathLst>
                <a:path w="2583" h="2215" extrusionOk="0">
                  <a:moveTo>
                    <a:pt x="1468" y="1"/>
                  </a:moveTo>
                  <a:cubicBezTo>
                    <a:pt x="478" y="1"/>
                    <a:pt x="1" y="1186"/>
                    <a:pt x="690" y="1893"/>
                  </a:cubicBezTo>
                  <a:cubicBezTo>
                    <a:pt x="912" y="2115"/>
                    <a:pt x="1188" y="2215"/>
                    <a:pt x="1459" y="2215"/>
                  </a:cubicBezTo>
                  <a:cubicBezTo>
                    <a:pt x="2030" y="2215"/>
                    <a:pt x="2583" y="1775"/>
                    <a:pt x="2583" y="1115"/>
                  </a:cubicBezTo>
                  <a:cubicBezTo>
                    <a:pt x="2583" y="496"/>
                    <a:pt x="2087" y="1"/>
                    <a:pt x="146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7"/>
            <p:cNvSpPr/>
            <p:nvPr/>
          </p:nvSpPr>
          <p:spPr>
            <a:xfrm>
              <a:off x="999500" y="2833150"/>
              <a:ext cx="64575" cy="55375"/>
            </a:xfrm>
            <a:custGeom>
              <a:avLst/>
              <a:gdLst/>
              <a:ahLst/>
              <a:cxnLst/>
              <a:rect l="l" t="t" r="r" b="b"/>
              <a:pathLst>
                <a:path w="2583" h="2215" extrusionOk="0">
                  <a:moveTo>
                    <a:pt x="1486" y="1"/>
                  </a:moveTo>
                  <a:cubicBezTo>
                    <a:pt x="495" y="1"/>
                    <a:pt x="0" y="1186"/>
                    <a:pt x="707" y="1893"/>
                  </a:cubicBezTo>
                  <a:cubicBezTo>
                    <a:pt x="930" y="2115"/>
                    <a:pt x="1203" y="2214"/>
                    <a:pt x="1472" y="2214"/>
                  </a:cubicBezTo>
                  <a:cubicBezTo>
                    <a:pt x="2037" y="2214"/>
                    <a:pt x="2582" y="1775"/>
                    <a:pt x="2582" y="1115"/>
                  </a:cubicBezTo>
                  <a:cubicBezTo>
                    <a:pt x="2582"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1181650" y="2900375"/>
              <a:ext cx="64575" cy="55200"/>
            </a:xfrm>
            <a:custGeom>
              <a:avLst/>
              <a:gdLst/>
              <a:ahLst/>
              <a:cxnLst/>
              <a:rect l="l" t="t" r="r" b="b"/>
              <a:pathLst>
                <a:path w="2583" h="2208" extrusionOk="0">
                  <a:moveTo>
                    <a:pt x="1486" y="0"/>
                  </a:moveTo>
                  <a:cubicBezTo>
                    <a:pt x="496" y="0"/>
                    <a:pt x="1" y="1185"/>
                    <a:pt x="690" y="1875"/>
                  </a:cubicBezTo>
                  <a:cubicBezTo>
                    <a:pt x="920" y="2105"/>
                    <a:pt x="1201" y="2208"/>
                    <a:pt x="1475" y="2208"/>
                  </a:cubicBezTo>
                  <a:cubicBezTo>
                    <a:pt x="2043" y="2208"/>
                    <a:pt x="2583" y="1765"/>
                    <a:pt x="2583" y="1097"/>
                  </a:cubicBezTo>
                  <a:cubicBezTo>
                    <a:pt x="2583"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6" name="Google Shape;1886;p47"/>
          <p:cNvSpPr txBox="1">
            <a:spLocks noGrp="1"/>
          </p:cNvSpPr>
          <p:nvPr>
            <p:ph type="subTitle" idx="1"/>
          </p:nvPr>
        </p:nvSpPr>
        <p:spPr>
          <a:xfrm>
            <a:off x="3424950" y="3769046"/>
            <a:ext cx="22941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enter a subtitle here if you need it</a:t>
            </a:r>
            <a:endParaRPr/>
          </a:p>
        </p:txBody>
      </p:sp>
      <p:sp>
        <p:nvSpPr>
          <p:cNvPr id="1887" name="Google Shape;1887;p47"/>
          <p:cNvSpPr txBox="1">
            <a:spLocks noGrp="1"/>
          </p:cNvSpPr>
          <p:nvPr>
            <p:ph type="ctrTitle"/>
          </p:nvPr>
        </p:nvSpPr>
        <p:spPr>
          <a:xfrm>
            <a:off x="3198150" y="3307596"/>
            <a:ext cx="27477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Company</a:t>
            </a:r>
            <a:endParaRPr/>
          </a:p>
        </p:txBody>
      </p:sp>
      <p:sp>
        <p:nvSpPr>
          <p:cNvPr id="1888" name="Google Shape;1888;p47"/>
          <p:cNvSpPr txBox="1">
            <a:spLocks noGrp="1"/>
          </p:cNvSpPr>
          <p:nvPr>
            <p:ph type="title" idx="2"/>
          </p:nvPr>
        </p:nvSpPr>
        <p:spPr>
          <a:xfrm>
            <a:off x="3643662" y="1588837"/>
            <a:ext cx="1753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2"/>
        <p:cNvGrpSpPr/>
        <p:nvPr/>
      </p:nvGrpSpPr>
      <p:grpSpPr>
        <a:xfrm>
          <a:off x="0" y="0"/>
          <a:ext cx="0" cy="0"/>
          <a:chOff x="0" y="0"/>
          <a:chExt cx="0" cy="0"/>
        </a:xfrm>
      </p:grpSpPr>
      <p:sp>
        <p:nvSpPr>
          <p:cNvPr id="1893" name="Google Shape;1893;p48"/>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Infographics Make Your Idea Understandable…</a:t>
            </a:r>
            <a:endParaRPr sz="2400"/>
          </a:p>
        </p:txBody>
      </p:sp>
      <p:sp>
        <p:nvSpPr>
          <p:cNvPr id="1894" name="Google Shape;1894;p48"/>
          <p:cNvSpPr txBox="1">
            <a:spLocks noGrp="1"/>
          </p:cNvSpPr>
          <p:nvPr>
            <p:ph type="ctrTitle" idx="4294967295"/>
          </p:nvPr>
        </p:nvSpPr>
        <p:spPr>
          <a:xfrm>
            <a:off x="1635532" y="1428987"/>
            <a:ext cx="943200" cy="4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solidFill>
                  <a:schemeClr val="accent2"/>
                </a:solidFill>
              </a:rPr>
              <a:t>Mercury</a:t>
            </a:r>
            <a:endParaRPr sz="1400">
              <a:solidFill>
                <a:schemeClr val="accent2"/>
              </a:solidFill>
            </a:endParaRPr>
          </a:p>
        </p:txBody>
      </p:sp>
      <p:sp>
        <p:nvSpPr>
          <p:cNvPr id="1895" name="Google Shape;1895;p48"/>
          <p:cNvSpPr txBox="1">
            <a:spLocks noGrp="1"/>
          </p:cNvSpPr>
          <p:nvPr>
            <p:ph type="subTitle" idx="4294967295"/>
          </p:nvPr>
        </p:nvSpPr>
        <p:spPr>
          <a:xfrm>
            <a:off x="1390432" y="1741161"/>
            <a:ext cx="1433400" cy="707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lt1"/>
                </a:solidFill>
              </a:rPr>
              <a:t>Mercury is the closest planet to the Sun</a:t>
            </a:r>
            <a:endParaRPr>
              <a:solidFill>
                <a:schemeClr val="lt1"/>
              </a:solidFill>
            </a:endParaRPr>
          </a:p>
        </p:txBody>
      </p:sp>
      <p:sp>
        <p:nvSpPr>
          <p:cNvPr id="1896" name="Google Shape;1896;p48"/>
          <p:cNvSpPr txBox="1">
            <a:spLocks noGrp="1"/>
          </p:cNvSpPr>
          <p:nvPr>
            <p:ph type="ctrTitle" idx="4294967295"/>
          </p:nvPr>
        </p:nvSpPr>
        <p:spPr>
          <a:xfrm>
            <a:off x="989932" y="2888203"/>
            <a:ext cx="943200" cy="4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solidFill>
                  <a:schemeClr val="accent2"/>
                </a:solidFill>
              </a:rPr>
              <a:t>Venus</a:t>
            </a:r>
            <a:endParaRPr sz="1400">
              <a:solidFill>
                <a:schemeClr val="accent2"/>
              </a:solidFill>
            </a:endParaRPr>
          </a:p>
        </p:txBody>
      </p:sp>
      <p:sp>
        <p:nvSpPr>
          <p:cNvPr id="1897" name="Google Shape;1897;p48"/>
          <p:cNvSpPr txBox="1">
            <a:spLocks noGrp="1"/>
          </p:cNvSpPr>
          <p:nvPr>
            <p:ph type="subTitle" idx="4294967295"/>
          </p:nvPr>
        </p:nvSpPr>
        <p:spPr>
          <a:xfrm>
            <a:off x="744832" y="3200377"/>
            <a:ext cx="1433400" cy="707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Venus has a beautiful name, but it’s terribly hot</a:t>
            </a:r>
            <a:endParaRPr/>
          </a:p>
        </p:txBody>
      </p:sp>
      <p:sp>
        <p:nvSpPr>
          <p:cNvPr id="1898" name="Google Shape;1898;p48"/>
          <p:cNvSpPr txBox="1">
            <a:spLocks noGrp="1"/>
          </p:cNvSpPr>
          <p:nvPr>
            <p:ph type="ctrTitle" idx="4294967295"/>
          </p:nvPr>
        </p:nvSpPr>
        <p:spPr>
          <a:xfrm>
            <a:off x="7027271" y="2152609"/>
            <a:ext cx="943200" cy="4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solidFill>
                  <a:schemeClr val="accent2"/>
                </a:solidFill>
              </a:rPr>
              <a:t>Mars</a:t>
            </a:r>
            <a:endParaRPr sz="1400">
              <a:solidFill>
                <a:schemeClr val="accent2"/>
              </a:solidFill>
            </a:endParaRPr>
          </a:p>
        </p:txBody>
      </p:sp>
      <p:sp>
        <p:nvSpPr>
          <p:cNvPr id="1899" name="Google Shape;1899;p48"/>
          <p:cNvSpPr txBox="1">
            <a:spLocks noGrp="1"/>
          </p:cNvSpPr>
          <p:nvPr>
            <p:ph type="subTitle" idx="4294967295"/>
          </p:nvPr>
        </p:nvSpPr>
        <p:spPr>
          <a:xfrm>
            <a:off x="6782171" y="2464783"/>
            <a:ext cx="1433400" cy="707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Despite being red, Mars is actually a cold place</a:t>
            </a:r>
            <a:endParaRPr/>
          </a:p>
        </p:txBody>
      </p:sp>
      <p:sp>
        <p:nvSpPr>
          <p:cNvPr id="1900" name="Google Shape;1900;p48"/>
          <p:cNvSpPr txBox="1">
            <a:spLocks noGrp="1"/>
          </p:cNvSpPr>
          <p:nvPr>
            <p:ph type="ctrTitle" idx="4294967295"/>
          </p:nvPr>
        </p:nvSpPr>
        <p:spPr>
          <a:xfrm>
            <a:off x="7257021" y="3597301"/>
            <a:ext cx="943200" cy="4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solidFill>
                  <a:schemeClr val="accent2"/>
                </a:solidFill>
              </a:rPr>
              <a:t>Saturn</a:t>
            </a:r>
            <a:endParaRPr sz="1400">
              <a:solidFill>
                <a:schemeClr val="accent2"/>
              </a:solidFill>
            </a:endParaRPr>
          </a:p>
        </p:txBody>
      </p:sp>
      <p:sp>
        <p:nvSpPr>
          <p:cNvPr id="1901" name="Google Shape;1901;p48"/>
          <p:cNvSpPr txBox="1">
            <a:spLocks noGrp="1"/>
          </p:cNvSpPr>
          <p:nvPr>
            <p:ph type="subTitle" idx="4294967295"/>
          </p:nvPr>
        </p:nvSpPr>
        <p:spPr>
          <a:xfrm>
            <a:off x="7011921" y="3909475"/>
            <a:ext cx="1433400" cy="707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Saturn is the ringed one and a gas giant</a:t>
            </a:r>
            <a:endParaRPr/>
          </a:p>
        </p:txBody>
      </p:sp>
      <p:cxnSp>
        <p:nvCxnSpPr>
          <p:cNvPr id="1902" name="Google Shape;1902;p48"/>
          <p:cNvCxnSpPr>
            <a:stCxn id="1895" idx="3"/>
          </p:cNvCxnSpPr>
          <p:nvPr/>
        </p:nvCxnSpPr>
        <p:spPr>
          <a:xfrm rot="10800000" flipH="1">
            <a:off x="2823832" y="1831611"/>
            <a:ext cx="1459800" cy="263100"/>
          </a:xfrm>
          <a:prstGeom prst="curvedConnector3">
            <a:avLst>
              <a:gd name="adj1" fmla="val 50000"/>
            </a:avLst>
          </a:prstGeom>
          <a:noFill/>
          <a:ln w="19050" cap="flat" cmpd="sng">
            <a:solidFill>
              <a:schemeClr val="accent3"/>
            </a:solidFill>
            <a:prstDash val="solid"/>
            <a:round/>
            <a:headEnd type="none" w="med" len="med"/>
            <a:tailEnd type="none" w="med" len="med"/>
          </a:ln>
        </p:spPr>
      </p:cxnSp>
      <p:cxnSp>
        <p:nvCxnSpPr>
          <p:cNvPr id="1903" name="Google Shape;1903;p48"/>
          <p:cNvCxnSpPr/>
          <p:nvPr/>
        </p:nvCxnSpPr>
        <p:spPr>
          <a:xfrm rot="10800000" flipH="1">
            <a:off x="2174739" y="3099411"/>
            <a:ext cx="1214400" cy="462900"/>
          </a:xfrm>
          <a:prstGeom prst="curvedConnector3">
            <a:avLst>
              <a:gd name="adj1" fmla="val 50000"/>
            </a:avLst>
          </a:prstGeom>
          <a:noFill/>
          <a:ln w="19050" cap="flat" cmpd="sng">
            <a:solidFill>
              <a:schemeClr val="accent3"/>
            </a:solidFill>
            <a:prstDash val="solid"/>
            <a:round/>
            <a:headEnd type="none" w="med" len="med"/>
            <a:tailEnd type="none" w="med" len="med"/>
          </a:ln>
        </p:spPr>
      </p:cxnSp>
      <p:cxnSp>
        <p:nvCxnSpPr>
          <p:cNvPr id="1904" name="Google Shape;1904;p48"/>
          <p:cNvCxnSpPr/>
          <p:nvPr/>
        </p:nvCxnSpPr>
        <p:spPr>
          <a:xfrm>
            <a:off x="5088433" y="2475433"/>
            <a:ext cx="1751100" cy="342900"/>
          </a:xfrm>
          <a:prstGeom prst="curvedConnector3">
            <a:avLst>
              <a:gd name="adj1" fmla="val 50000"/>
            </a:avLst>
          </a:prstGeom>
          <a:noFill/>
          <a:ln w="19050" cap="flat" cmpd="sng">
            <a:solidFill>
              <a:schemeClr val="accent3"/>
            </a:solidFill>
            <a:prstDash val="solid"/>
            <a:round/>
            <a:headEnd type="none" w="med" len="med"/>
            <a:tailEnd type="none" w="med" len="med"/>
          </a:ln>
        </p:spPr>
      </p:cxnSp>
      <p:cxnSp>
        <p:nvCxnSpPr>
          <p:cNvPr id="1905" name="Google Shape;1905;p48"/>
          <p:cNvCxnSpPr/>
          <p:nvPr/>
        </p:nvCxnSpPr>
        <p:spPr>
          <a:xfrm>
            <a:off x="5648726" y="3964525"/>
            <a:ext cx="1337700" cy="298500"/>
          </a:xfrm>
          <a:prstGeom prst="curvedConnector3">
            <a:avLst>
              <a:gd name="adj1" fmla="val 50000"/>
            </a:avLst>
          </a:prstGeom>
          <a:noFill/>
          <a:ln w="19050" cap="flat" cmpd="sng">
            <a:solidFill>
              <a:schemeClr val="accent3"/>
            </a:solidFill>
            <a:prstDash val="solid"/>
            <a:round/>
            <a:headEnd type="none" w="med" len="med"/>
            <a:tailEnd type="none" w="med" len="med"/>
          </a:ln>
        </p:spPr>
      </p:cxnSp>
      <p:grpSp>
        <p:nvGrpSpPr>
          <p:cNvPr id="1906" name="Google Shape;1906;p48"/>
          <p:cNvGrpSpPr/>
          <p:nvPr/>
        </p:nvGrpSpPr>
        <p:grpSpPr>
          <a:xfrm>
            <a:off x="3143270" y="1603887"/>
            <a:ext cx="2815908" cy="2965967"/>
            <a:chOff x="234575" y="920875"/>
            <a:chExt cx="3676600" cy="3872525"/>
          </a:xfrm>
        </p:grpSpPr>
        <p:sp>
          <p:nvSpPr>
            <p:cNvPr id="1907" name="Google Shape;1907;p48"/>
            <p:cNvSpPr/>
            <p:nvPr/>
          </p:nvSpPr>
          <p:spPr>
            <a:xfrm>
              <a:off x="642050" y="2424800"/>
              <a:ext cx="2865200" cy="167200"/>
            </a:xfrm>
            <a:custGeom>
              <a:avLst/>
              <a:gdLst/>
              <a:ahLst/>
              <a:cxnLst/>
              <a:rect l="l" t="t" r="r" b="b"/>
              <a:pathLst>
                <a:path w="114608" h="6688" extrusionOk="0">
                  <a:moveTo>
                    <a:pt x="20517" y="0"/>
                  </a:moveTo>
                  <a:lnTo>
                    <a:pt x="0" y="6687"/>
                  </a:lnTo>
                  <a:lnTo>
                    <a:pt x="114607" y="6687"/>
                  </a:lnTo>
                  <a:lnTo>
                    <a:pt x="94091" y="0"/>
                  </a:lnTo>
                  <a:close/>
                </a:path>
              </a:pathLst>
            </a:custGeom>
            <a:solidFill>
              <a:srgbClr val="98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8"/>
            <p:cNvSpPr/>
            <p:nvPr/>
          </p:nvSpPr>
          <p:spPr>
            <a:xfrm>
              <a:off x="1154950" y="1721975"/>
              <a:ext cx="1839375" cy="90200"/>
            </a:xfrm>
            <a:custGeom>
              <a:avLst/>
              <a:gdLst/>
              <a:ahLst/>
              <a:cxnLst/>
              <a:rect l="l" t="t" r="r" b="b"/>
              <a:pathLst>
                <a:path w="73575" h="3608" extrusionOk="0">
                  <a:moveTo>
                    <a:pt x="6688" y="1"/>
                  </a:moveTo>
                  <a:lnTo>
                    <a:pt x="1" y="3607"/>
                  </a:lnTo>
                  <a:lnTo>
                    <a:pt x="73575" y="3607"/>
                  </a:lnTo>
                  <a:lnTo>
                    <a:pt x="66873" y="1"/>
                  </a:lnTo>
                  <a:close/>
                </a:path>
              </a:pathLst>
            </a:custGeom>
            <a:solidFill>
              <a:srgbClr val="98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8"/>
            <p:cNvSpPr/>
            <p:nvPr/>
          </p:nvSpPr>
          <p:spPr>
            <a:xfrm>
              <a:off x="238125" y="3435325"/>
              <a:ext cx="3673050" cy="221525"/>
            </a:xfrm>
            <a:custGeom>
              <a:avLst/>
              <a:gdLst/>
              <a:ahLst/>
              <a:cxnLst/>
              <a:rect l="l" t="t" r="r" b="b"/>
              <a:pathLst>
                <a:path w="146922" h="8861" extrusionOk="0">
                  <a:moveTo>
                    <a:pt x="16157" y="1"/>
                  </a:moveTo>
                  <a:lnTo>
                    <a:pt x="0" y="8860"/>
                  </a:lnTo>
                  <a:lnTo>
                    <a:pt x="146921" y="8860"/>
                  </a:lnTo>
                  <a:lnTo>
                    <a:pt x="130764" y="1"/>
                  </a:lnTo>
                  <a:close/>
                </a:path>
              </a:pathLst>
            </a:custGeom>
            <a:solidFill>
              <a:srgbClr val="98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8"/>
            <p:cNvSpPr/>
            <p:nvPr/>
          </p:nvSpPr>
          <p:spPr>
            <a:xfrm>
              <a:off x="1154950" y="1812150"/>
              <a:ext cx="1839375" cy="612675"/>
            </a:xfrm>
            <a:custGeom>
              <a:avLst/>
              <a:gdLst/>
              <a:ahLst/>
              <a:cxnLst/>
              <a:rect l="l" t="t" r="r" b="b"/>
              <a:pathLst>
                <a:path w="73575" h="24507" extrusionOk="0">
                  <a:moveTo>
                    <a:pt x="1" y="0"/>
                  </a:moveTo>
                  <a:lnTo>
                    <a:pt x="1" y="24506"/>
                  </a:lnTo>
                  <a:lnTo>
                    <a:pt x="73575" y="24506"/>
                  </a:lnTo>
                  <a:lnTo>
                    <a:pt x="73575"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8"/>
            <p:cNvSpPr/>
            <p:nvPr/>
          </p:nvSpPr>
          <p:spPr>
            <a:xfrm>
              <a:off x="642050" y="2591975"/>
              <a:ext cx="2865200" cy="843375"/>
            </a:xfrm>
            <a:custGeom>
              <a:avLst/>
              <a:gdLst/>
              <a:ahLst/>
              <a:cxnLst/>
              <a:rect l="l" t="t" r="r" b="b"/>
              <a:pathLst>
                <a:path w="114608" h="33735" extrusionOk="0">
                  <a:moveTo>
                    <a:pt x="0" y="0"/>
                  </a:moveTo>
                  <a:lnTo>
                    <a:pt x="0" y="33735"/>
                  </a:lnTo>
                  <a:lnTo>
                    <a:pt x="114607" y="33735"/>
                  </a:lnTo>
                  <a:lnTo>
                    <a:pt x="114607"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8"/>
            <p:cNvSpPr/>
            <p:nvPr/>
          </p:nvSpPr>
          <p:spPr>
            <a:xfrm>
              <a:off x="238125" y="3656825"/>
              <a:ext cx="3673050" cy="1136575"/>
            </a:xfrm>
            <a:custGeom>
              <a:avLst/>
              <a:gdLst/>
              <a:ahLst/>
              <a:cxnLst/>
              <a:rect l="l" t="t" r="r" b="b"/>
              <a:pathLst>
                <a:path w="146922" h="45463" extrusionOk="0">
                  <a:moveTo>
                    <a:pt x="0" y="0"/>
                  </a:moveTo>
                  <a:lnTo>
                    <a:pt x="0" y="45463"/>
                  </a:lnTo>
                  <a:lnTo>
                    <a:pt x="146921" y="45463"/>
                  </a:lnTo>
                  <a:lnTo>
                    <a:pt x="146921"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8"/>
            <p:cNvSpPr/>
            <p:nvPr/>
          </p:nvSpPr>
          <p:spPr>
            <a:xfrm>
              <a:off x="1942225" y="2925225"/>
              <a:ext cx="269075" cy="291475"/>
            </a:xfrm>
            <a:custGeom>
              <a:avLst/>
              <a:gdLst/>
              <a:ahLst/>
              <a:cxnLst/>
              <a:rect l="l" t="t" r="r" b="b"/>
              <a:pathLst>
                <a:path w="10763" h="11659" extrusionOk="0">
                  <a:moveTo>
                    <a:pt x="2882" y="4833"/>
                  </a:moveTo>
                  <a:cubicBezTo>
                    <a:pt x="4059" y="4833"/>
                    <a:pt x="4820" y="6362"/>
                    <a:pt x="3820" y="7300"/>
                  </a:cubicBezTo>
                  <a:cubicBezTo>
                    <a:pt x="3565" y="7541"/>
                    <a:pt x="3210" y="7683"/>
                    <a:pt x="2855" y="7683"/>
                  </a:cubicBezTo>
                  <a:cubicBezTo>
                    <a:pt x="1293" y="7683"/>
                    <a:pt x="867" y="5511"/>
                    <a:pt x="2329" y="4943"/>
                  </a:cubicBezTo>
                  <a:cubicBezTo>
                    <a:pt x="2520" y="4867"/>
                    <a:pt x="2706" y="4833"/>
                    <a:pt x="2882" y="4833"/>
                  </a:cubicBezTo>
                  <a:close/>
                  <a:moveTo>
                    <a:pt x="7792" y="5004"/>
                  </a:moveTo>
                  <a:cubicBezTo>
                    <a:pt x="8971" y="5004"/>
                    <a:pt x="9734" y="6544"/>
                    <a:pt x="8733" y="7470"/>
                  </a:cubicBezTo>
                  <a:cubicBezTo>
                    <a:pt x="8463" y="7712"/>
                    <a:pt x="8122" y="7854"/>
                    <a:pt x="7767" y="7854"/>
                  </a:cubicBezTo>
                  <a:cubicBezTo>
                    <a:pt x="6191" y="7854"/>
                    <a:pt x="5779" y="5696"/>
                    <a:pt x="7242" y="5114"/>
                  </a:cubicBezTo>
                  <a:cubicBezTo>
                    <a:pt x="7431" y="5038"/>
                    <a:pt x="7616" y="5004"/>
                    <a:pt x="7792" y="5004"/>
                  </a:cubicBezTo>
                  <a:close/>
                  <a:moveTo>
                    <a:pt x="5453" y="6931"/>
                  </a:moveTo>
                  <a:cubicBezTo>
                    <a:pt x="5524" y="6931"/>
                    <a:pt x="5978" y="7882"/>
                    <a:pt x="5808" y="8067"/>
                  </a:cubicBezTo>
                  <a:cubicBezTo>
                    <a:pt x="5743" y="8110"/>
                    <a:pt x="5669" y="8129"/>
                    <a:pt x="5594" y="8129"/>
                  </a:cubicBezTo>
                  <a:cubicBezTo>
                    <a:pt x="5571" y="8129"/>
                    <a:pt x="5547" y="8127"/>
                    <a:pt x="5524" y="8124"/>
                  </a:cubicBezTo>
                  <a:lnTo>
                    <a:pt x="5510" y="8124"/>
                  </a:lnTo>
                  <a:cubicBezTo>
                    <a:pt x="5226" y="8124"/>
                    <a:pt x="4842" y="8053"/>
                    <a:pt x="4800" y="7967"/>
                  </a:cubicBezTo>
                  <a:cubicBezTo>
                    <a:pt x="4729" y="7825"/>
                    <a:pt x="5197" y="7030"/>
                    <a:pt x="5453" y="6931"/>
                  </a:cubicBezTo>
                  <a:close/>
                  <a:moveTo>
                    <a:pt x="6773" y="8606"/>
                  </a:moveTo>
                  <a:cubicBezTo>
                    <a:pt x="6830" y="8621"/>
                    <a:pt x="6873" y="8677"/>
                    <a:pt x="6859" y="8734"/>
                  </a:cubicBezTo>
                  <a:lnTo>
                    <a:pt x="6859" y="8777"/>
                  </a:lnTo>
                  <a:cubicBezTo>
                    <a:pt x="6859" y="8819"/>
                    <a:pt x="6844" y="8862"/>
                    <a:pt x="6830" y="8904"/>
                  </a:cubicBezTo>
                  <a:cubicBezTo>
                    <a:pt x="6830" y="8933"/>
                    <a:pt x="6816" y="8947"/>
                    <a:pt x="6802" y="8975"/>
                  </a:cubicBezTo>
                  <a:cubicBezTo>
                    <a:pt x="6844" y="9004"/>
                    <a:pt x="6887" y="9046"/>
                    <a:pt x="6915" y="9089"/>
                  </a:cubicBezTo>
                  <a:cubicBezTo>
                    <a:pt x="6944" y="9132"/>
                    <a:pt x="6972" y="9160"/>
                    <a:pt x="6986" y="9203"/>
                  </a:cubicBezTo>
                  <a:cubicBezTo>
                    <a:pt x="7015" y="9274"/>
                    <a:pt x="6972" y="9345"/>
                    <a:pt x="6915" y="9373"/>
                  </a:cubicBezTo>
                  <a:lnTo>
                    <a:pt x="6873" y="9373"/>
                  </a:lnTo>
                  <a:cubicBezTo>
                    <a:pt x="6816" y="9373"/>
                    <a:pt x="6773" y="9373"/>
                    <a:pt x="6731" y="9359"/>
                  </a:cubicBezTo>
                  <a:cubicBezTo>
                    <a:pt x="6702" y="9345"/>
                    <a:pt x="6674" y="9345"/>
                    <a:pt x="6660" y="9330"/>
                  </a:cubicBezTo>
                  <a:lnTo>
                    <a:pt x="6660" y="9345"/>
                  </a:lnTo>
                  <a:cubicBezTo>
                    <a:pt x="6603" y="9430"/>
                    <a:pt x="6532" y="9515"/>
                    <a:pt x="6461" y="9600"/>
                  </a:cubicBezTo>
                  <a:cubicBezTo>
                    <a:pt x="6390" y="9671"/>
                    <a:pt x="6305" y="9742"/>
                    <a:pt x="6220" y="9799"/>
                  </a:cubicBezTo>
                  <a:cubicBezTo>
                    <a:pt x="6220" y="9842"/>
                    <a:pt x="6234" y="9898"/>
                    <a:pt x="6234" y="9941"/>
                  </a:cubicBezTo>
                  <a:cubicBezTo>
                    <a:pt x="6248" y="9984"/>
                    <a:pt x="6248" y="10040"/>
                    <a:pt x="6234" y="10097"/>
                  </a:cubicBezTo>
                  <a:cubicBezTo>
                    <a:pt x="6234" y="10154"/>
                    <a:pt x="6177" y="10197"/>
                    <a:pt x="6120" y="10197"/>
                  </a:cubicBezTo>
                  <a:lnTo>
                    <a:pt x="6106" y="10197"/>
                  </a:lnTo>
                  <a:cubicBezTo>
                    <a:pt x="6078" y="10197"/>
                    <a:pt x="6063" y="10182"/>
                    <a:pt x="6035" y="10168"/>
                  </a:cubicBezTo>
                  <a:cubicBezTo>
                    <a:pt x="6007" y="10126"/>
                    <a:pt x="5964" y="10083"/>
                    <a:pt x="5936" y="10040"/>
                  </a:cubicBezTo>
                  <a:cubicBezTo>
                    <a:pt x="5921" y="10012"/>
                    <a:pt x="5907" y="9984"/>
                    <a:pt x="5893" y="9955"/>
                  </a:cubicBezTo>
                  <a:cubicBezTo>
                    <a:pt x="5865" y="9955"/>
                    <a:pt x="5836" y="9969"/>
                    <a:pt x="5808" y="9984"/>
                  </a:cubicBezTo>
                  <a:cubicBezTo>
                    <a:pt x="5737" y="9998"/>
                    <a:pt x="5666" y="9998"/>
                    <a:pt x="5595" y="10012"/>
                  </a:cubicBezTo>
                  <a:lnTo>
                    <a:pt x="5410" y="10012"/>
                  </a:lnTo>
                  <a:cubicBezTo>
                    <a:pt x="5311" y="10012"/>
                    <a:pt x="5197" y="9998"/>
                    <a:pt x="5098" y="9969"/>
                  </a:cubicBezTo>
                  <a:cubicBezTo>
                    <a:pt x="5098" y="9998"/>
                    <a:pt x="5084" y="10012"/>
                    <a:pt x="5084" y="10026"/>
                  </a:cubicBezTo>
                  <a:cubicBezTo>
                    <a:pt x="5055" y="10069"/>
                    <a:pt x="5027" y="10111"/>
                    <a:pt x="4984" y="10154"/>
                  </a:cubicBezTo>
                  <a:cubicBezTo>
                    <a:pt x="4960" y="10179"/>
                    <a:pt x="4925" y="10194"/>
                    <a:pt x="4892" y="10194"/>
                  </a:cubicBezTo>
                  <a:cubicBezTo>
                    <a:pt x="4869" y="10194"/>
                    <a:pt x="4846" y="10186"/>
                    <a:pt x="4828" y="10168"/>
                  </a:cubicBezTo>
                  <a:cubicBezTo>
                    <a:pt x="4800" y="10154"/>
                    <a:pt x="4786" y="10126"/>
                    <a:pt x="4786" y="10111"/>
                  </a:cubicBezTo>
                  <a:cubicBezTo>
                    <a:pt x="4771" y="10055"/>
                    <a:pt x="4757" y="10012"/>
                    <a:pt x="4757" y="9955"/>
                  </a:cubicBezTo>
                  <a:lnTo>
                    <a:pt x="4757" y="9884"/>
                  </a:lnTo>
                  <a:lnTo>
                    <a:pt x="4658" y="9827"/>
                  </a:lnTo>
                  <a:cubicBezTo>
                    <a:pt x="4502" y="9771"/>
                    <a:pt x="4374" y="9671"/>
                    <a:pt x="4260" y="9572"/>
                  </a:cubicBezTo>
                  <a:cubicBezTo>
                    <a:pt x="4218" y="9614"/>
                    <a:pt x="4175" y="9657"/>
                    <a:pt x="4132" y="9700"/>
                  </a:cubicBezTo>
                  <a:cubicBezTo>
                    <a:pt x="4104" y="9728"/>
                    <a:pt x="4061" y="9756"/>
                    <a:pt x="4019" y="9771"/>
                  </a:cubicBezTo>
                  <a:cubicBezTo>
                    <a:pt x="4005" y="9785"/>
                    <a:pt x="3976" y="9785"/>
                    <a:pt x="3962" y="9785"/>
                  </a:cubicBezTo>
                  <a:cubicBezTo>
                    <a:pt x="3920" y="9785"/>
                    <a:pt x="3877" y="9756"/>
                    <a:pt x="3849" y="9714"/>
                  </a:cubicBezTo>
                  <a:cubicBezTo>
                    <a:pt x="3849" y="9700"/>
                    <a:pt x="3849" y="9671"/>
                    <a:pt x="3849" y="9657"/>
                  </a:cubicBezTo>
                  <a:cubicBezTo>
                    <a:pt x="3849" y="9614"/>
                    <a:pt x="3849" y="9558"/>
                    <a:pt x="3863" y="9515"/>
                  </a:cubicBezTo>
                  <a:cubicBezTo>
                    <a:pt x="3891" y="9430"/>
                    <a:pt x="3934" y="9345"/>
                    <a:pt x="3991" y="9259"/>
                  </a:cubicBezTo>
                  <a:cubicBezTo>
                    <a:pt x="3905" y="9146"/>
                    <a:pt x="3834" y="9018"/>
                    <a:pt x="3792" y="8876"/>
                  </a:cubicBezTo>
                  <a:cubicBezTo>
                    <a:pt x="3778" y="8819"/>
                    <a:pt x="3806" y="8763"/>
                    <a:pt x="3863" y="8748"/>
                  </a:cubicBezTo>
                  <a:lnTo>
                    <a:pt x="3891" y="8748"/>
                  </a:lnTo>
                  <a:cubicBezTo>
                    <a:pt x="3920" y="8748"/>
                    <a:pt x="3962" y="8763"/>
                    <a:pt x="3976" y="8791"/>
                  </a:cubicBezTo>
                  <a:lnTo>
                    <a:pt x="3991" y="8819"/>
                  </a:lnTo>
                  <a:lnTo>
                    <a:pt x="4061" y="8919"/>
                  </a:lnTo>
                  <a:cubicBezTo>
                    <a:pt x="4090" y="8961"/>
                    <a:pt x="4132" y="9004"/>
                    <a:pt x="4175" y="9046"/>
                  </a:cubicBezTo>
                  <a:lnTo>
                    <a:pt x="4203" y="9018"/>
                  </a:lnTo>
                  <a:cubicBezTo>
                    <a:pt x="4232" y="8990"/>
                    <a:pt x="4274" y="8961"/>
                    <a:pt x="4317" y="8947"/>
                  </a:cubicBezTo>
                  <a:cubicBezTo>
                    <a:pt x="4336" y="8933"/>
                    <a:pt x="4356" y="8927"/>
                    <a:pt x="4376" y="8927"/>
                  </a:cubicBezTo>
                  <a:cubicBezTo>
                    <a:pt x="4416" y="8927"/>
                    <a:pt x="4454" y="8952"/>
                    <a:pt x="4473" y="8990"/>
                  </a:cubicBezTo>
                  <a:cubicBezTo>
                    <a:pt x="4487" y="9018"/>
                    <a:pt x="4487" y="9032"/>
                    <a:pt x="4487" y="9061"/>
                  </a:cubicBezTo>
                  <a:cubicBezTo>
                    <a:pt x="4487" y="9103"/>
                    <a:pt x="4473" y="9146"/>
                    <a:pt x="4459" y="9203"/>
                  </a:cubicBezTo>
                  <a:cubicBezTo>
                    <a:pt x="4459" y="9217"/>
                    <a:pt x="4445" y="9245"/>
                    <a:pt x="4431" y="9274"/>
                  </a:cubicBezTo>
                  <a:cubicBezTo>
                    <a:pt x="4544" y="9359"/>
                    <a:pt x="4672" y="9430"/>
                    <a:pt x="4800" y="9487"/>
                  </a:cubicBezTo>
                  <a:lnTo>
                    <a:pt x="4828" y="9487"/>
                  </a:lnTo>
                  <a:cubicBezTo>
                    <a:pt x="4842" y="9430"/>
                    <a:pt x="4871" y="9373"/>
                    <a:pt x="4899" y="9330"/>
                  </a:cubicBezTo>
                  <a:cubicBezTo>
                    <a:pt x="4928" y="9274"/>
                    <a:pt x="4956" y="9231"/>
                    <a:pt x="4984" y="9188"/>
                  </a:cubicBezTo>
                  <a:cubicBezTo>
                    <a:pt x="5013" y="9174"/>
                    <a:pt x="5041" y="9146"/>
                    <a:pt x="5070" y="9146"/>
                  </a:cubicBezTo>
                  <a:cubicBezTo>
                    <a:pt x="5098" y="9146"/>
                    <a:pt x="5126" y="9160"/>
                    <a:pt x="5155" y="9174"/>
                  </a:cubicBezTo>
                  <a:cubicBezTo>
                    <a:pt x="5169" y="9188"/>
                    <a:pt x="5183" y="9217"/>
                    <a:pt x="5183" y="9245"/>
                  </a:cubicBezTo>
                  <a:cubicBezTo>
                    <a:pt x="5197" y="9288"/>
                    <a:pt x="5212" y="9345"/>
                    <a:pt x="5212" y="9387"/>
                  </a:cubicBezTo>
                  <a:cubicBezTo>
                    <a:pt x="5212" y="9458"/>
                    <a:pt x="5212" y="9515"/>
                    <a:pt x="5212" y="9572"/>
                  </a:cubicBezTo>
                  <a:cubicBezTo>
                    <a:pt x="5283" y="9586"/>
                    <a:pt x="5354" y="9586"/>
                    <a:pt x="5410" y="9586"/>
                  </a:cubicBezTo>
                  <a:lnTo>
                    <a:pt x="5581" y="9586"/>
                  </a:lnTo>
                  <a:lnTo>
                    <a:pt x="5723" y="9572"/>
                  </a:lnTo>
                  <a:lnTo>
                    <a:pt x="5751" y="9572"/>
                  </a:lnTo>
                  <a:cubicBezTo>
                    <a:pt x="5737" y="9515"/>
                    <a:pt x="5737" y="9458"/>
                    <a:pt x="5723" y="9387"/>
                  </a:cubicBezTo>
                  <a:cubicBezTo>
                    <a:pt x="5723" y="9345"/>
                    <a:pt x="5723" y="9288"/>
                    <a:pt x="5723" y="9231"/>
                  </a:cubicBezTo>
                  <a:cubicBezTo>
                    <a:pt x="5737" y="9174"/>
                    <a:pt x="5779" y="9132"/>
                    <a:pt x="5836" y="9132"/>
                  </a:cubicBezTo>
                  <a:lnTo>
                    <a:pt x="5850" y="9132"/>
                  </a:lnTo>
                  <a:cubicBezTo>
                    <a:pt x="5879" y="9132"/>
                    <a:pt x="5907" y="9146"/>
                    <a:pt x="5921" y="9160"/>
                  </a:cubicBezTo>
                  <a:cubicBezTo>
                    <a:pt x="5964" y="9203"/>
                    <a:pt x="5992" y="9245"/>
                    <a:pt x="6021" y="9288"/>
                  </a:cubicBezTo>
                  <a:cubicBezTo>
                    <a:pt x="6049" y="9330"/>
                    <a:pt x="6078" y="9373"/>
                    <a:pt x="6092" y="9430"/>
                  </a:cubicBezTo>
                  <a:cubicBezTo>
                    <a:pt x="6134" y="9401"/>
                    <a:pt x="6177" y="9373"/>
                    <a:pt x="6220" y="9345"/>
                  </a:cubicBezTo>
                  <a:cubicBezTo>
                    <a:pt x="6291" y="9288"/>
                    <a:pt x="6347" y="9231"/>
                    <a:pt x="6404" y="9160"/>
                  </a:cubicBezTo>
                  <a:cubicBezTo>
                    <a:pt x="6362" y="9132"/>
                    <a:pt x="6333" y="9103"/>
                    <a:pt x="6305" y="9061"/>
                  </a:cubicBezTo>
                  <a:cubicBezTo>
                    <a:pt x="6276" y="9032"/>
                    <a:pt x="6262" y="8990"/>
                    <a:pt x="6234" y="8947"/>
                  </a:cubicBezTo>
                  <a:cubicBezTo>
                    <a:pt x="6220" y="8890"/>
                    <a:pt x="6234" y="8819"/>
                    <a:pt x="6305" y="8791"/>
                  </a:cubicBezTo>
                  <a:cubicBezTo>
                    <a:pt x="6319" y="8777"/>
                    <a:pt x="6333" y="8777"/>
                    <a:pt x="6347" y="8777"/>
                  </a:cubicBezTo>
                  <a:cubicBezTo>
                    <a:pt x="6390" y="8777"/>
                    <a:pt x="6447" y="8791"/>
                    <a:pt x="6489" y="8805"/>
                  </a:cubicBezTo>
                  <a:cubicBezTo>
                    <a:pt x="6518" y="8805"/>
                    <a:pt x="6560" y="8834"/>
                    <a:pt x="6603" y="8848"/>
                  </a:cubicBezTo>
                  <a:cubicBezTo>
                    <a:pt x="6646" y="8763"/>
                    <a:pt x="6660" y="8706"/>
                    <a:pt x="6660" y="8706"/>
                  </a:cubicBezTo>
                  <a:lnTo>
                    <a:pt x="6660" y="8692"/>
                  </a:lnTo>
                  <a:cubicBezTo>
                    <a:pt x="6674" y="8649"/>
                    <a:pt x="6702" y="8606"/>
                    <a:pt x="6759" y="8606"/>
                  </a:cubicBezTo>
                  <a:close/>
                  <a:moveTo>
                    <a:pt x="5578" y="0"/>
                  </a:moveTo>
                  <a:cubicBezTo>
                    <a:pt x="5532" y="0"/>
                    <a:pt x="5485" y="1"/>
                    <a:pt x="5439" y="2"/>
                  </a:cubicBezTo>
                  <a:lnTo>
                    <a:pt x="5283" y="2"/>
                  </a:lnTo>
                  <a:cubicBezTo>
                    <a:pt x="3806" y="31"/>
                    <a:pt x="2599" y="556"/>
                    <a:pt x="1705" y="1550"/>
                  </a:cubicBezTo>
                  <a:cubicBezTo>
                    <a:pt x="342" y="3083"/>
                    <a:pt x="1" y="5383"/>
                    <a:pt x="114" y="6562"/>
                  </a:cubicBezTo>
                  <a:cubicBezTo>
                    <a:pt x="256" y="8152"/>
                    <a:pt x="1506" y="8535"/>
                    <a:pt x="2344" y="8791"/>
                  </a:cubicBezTo>
                  <a:cubicBezTo>
                    <a:pt x="2585" y="8834"/>
                    <a:pt x="2812" y="8933"/>
                    <a:pt x="3025" y="9075"/>
                  </a:cubicBezTo>
                  <a:cubicBezTo>
                    <a:pt x="3337" y="9345"/>
                    <a:pt x="3295" y="9856"/>
                    <a:pt x="3266" y="10438"/>
                  </a:cubicBezTo>
                  <a:cubicBezTo>
                    <a:pt x="3224" y="10708"/>
                    <a:pt x="3224" y="10992"/>
                    <a:pt x="3266" y="11261"/>
                  </a:cubicBezTo>
                  <a:cubicBezTo>
                    <a:pt x="3664" y="11545"/>
                    <a:pt x="4800" y="11659"/>
                    <a:pt x="5808" y="11659"/>
                  </a:cubicBezTo>
                  <a:cubicBezTo>
                    <a:pt x="6589" y="11659"/>
                    <a:pt x="7299" y="11588"/>
                    <a:pt x="7512" y="11460"/>
                  </a:cubicBezTo>
                  <a:cubicBezTo>
                    <a:pt x="7639" y="11375"/>
                    <a:pt x="7753" y="10992"/>
                    <a:pt x="7554" y="9614"/>
                  </a:cubicBezTo>
                  <a:cubicBezTo>
                    <a:pt x="7526" y="9458"/>
                    <a:pt x="7512" y="9302"/>
                    <a:pt x="7512" y="9146"/>
                  </a:cubicBezTo>
                  <a:cubicBezTo>
                    <a:pt x="7526" y="8805"/>
                    <a:pt x="7824" y="8663"/>
                    <a:pt x="8321" y="8436"/>
                  </a:cubicBezTo>
                  <a:cubicBezTo>
                    <a:pt x="9102" y="8081"/>
                    <a:pt x="10394" y="7470"/>
                    <a:pt x="10621" y="6221"/>
                  </a:cubicBezTo>
                  <a:cubicBezTo>
                    <a:pt x="10763" y="5426"/>
                    <a:pt x="10451" y="3211"/>
                    <a:pt x="9116" y="1649"/>
                  </a:cubicBezTo>
                  <a:cubicBezTo>
                    <a:pt x="8237" y="606"/>
                    <a:pt x="6946" y="0"/>
                    <a:pt x="5578" y="0"/>
                  </a:cubicBezTo>
                  <a:close/>
                </a:path>
              </a:pathLst>
            </a:custGeom>
            <a:solidFill>
              <a:srgbClr val="C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8"/>
            <p:cNvSpPr/>
            <p:nvPr/>
          </p:nvSpPr>
          <p:spPr>
            <a:xfrm>
              <a:off x="1201800" y="2892975"/>
              <a:ext cx="7125" cy="25925"/>
            </a:xfrm>
            <a:custGeom>
              <a:avLst/>
              <a:gdLst/>
              <a:ahLst/>
              <a:cxnLst/>
              <a:rect l="l" t="t" r="r" b="b"/>
              <a:pathLst>
                <a:path w="285" h="1037" extrusionOk="0">
                  <a:moveTo>
                    <a:pt x="285" y="0"/>
                  </a:moveTo>
                  <a:cubicBezTo>
                    <a:pt x="100" y="242"/>
                    <a:pt x="1" y="540"/>
                    <a:pt x="15" y="852"/>
                  </a:cubicBezTo>
                  <a:cubicBezTo>
                    <a:pt x="15" y="909"/>
                    <a:pt x="29" y="966"/>
                    <a:pt x="29" y="1037"/>
                  </a:cubicBezTo>
                  <a:lnTo>
                    <a:pt x="285" y="1008"/>
                  </a:lnTo>
                  <a:cubicBezTo>
                    <a:pt x="256" y="838"/>
                    <a:pt x="242" y="653"/>
                    <a:pt x="228" y="483"/>
                  </a:cubicBezTo>
                  <a:cubicBezTo>
                    <a:pt x="214" y="327"/>
                    <a:pt x="228" y="156"/>
                    <a:pt x="285" y="15"/>
                  </a:cubicBezTo>
                  <a:lnTo>
                    <a:pt x="285" y="0"/>
                  </a:lnTo>
                  <a:close/>
                </a:path>
              </a:pathLst>
            </a:custGeom>
            <a:solidFill>
              <a:srgbClr val="C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8"/>
            <p:cNvSpPr/>
            <p:nvPr/>
          </p:nvSpPr>
          <p:spPr>
            <a:xfrm>
              <a:off x="729375" y="2593025"/>
              <a:ext cx="2675275" cy="813950"/>
            </a:xfrm>
            <a:custGeom>
              <a:avLst/>
              <a:gdLst/>
              <a:ahLst/>
              <a:cxnLst/>
              <a:rect l="l" t="t" r="r" b="b"/>
              <a:pathLst>
                <a:path w="107011" h="32558" extrusionOk="0">
                  <a:moveTo>
                    <a:pt x="106926" y="1"/>
                  </a:moveTo>
                  <a:lnTo>
                    <a:pt x="106926" y="1"/>
                  </a:lnTo>
                  <a:cubicBezTo>
                    <a:pt x="106925" y="1"/>
                    <a:pt x="105151" y="541"/>
                    <a:pt x="102269" y="1151"/>
                  </a:cubicBezTo>
                  <a:cubicBezTo>
                    <a:pt x="101559" y="1293"/>
                    <a:pt x="100764" y="1506"/>
                    <a:pt x="99912" y="1733"/>
                  </a:cubicBezTo>
                  <a:cubicBezTo>
                    <a:pt x="99912" y="1790"/>
                    <a:pt x="99926" y="1932"/>
                    <a:pt x="99940" y="2131"/>
                  </a:cubicBezTo>
                  <a:cubicBezTo>
                    <a:pt x="100820" y="1932"/>
                    <a:pt x="101616" y="1733"/>
                    <a:pt x="102354" y="1605"/>
                  </a:cubicBezTo>
                  <a:cubicBezTo>
                    <a:pt x="107011" y="697"/>
                    <a:pt x="106926" y="1"/>
                    <a:pt x="106926" y="1"/>
                  </a:cubicBezTo>
                  <a:close/>
                  <a:moveTo>
                    <a:pt x="95411" y="3366"/>
                  </a:moveTo>
                  <a:cubicBezTo>
                    <a:pt x="94659" y="3366"/>
                    <a:pt x="93807" y="3621"/>
                    <a:pt x="93892" y="4062"/>
                  </a:cubicBezTo>
                  <a:cubicBezTo>
                    <a:pt x="94176" y="3863"/>
                    <a:pt x="94715" y="3763"/>
                    <a:pt x="95212" y="3763"/>
                  </a:cubicBezTo>
                  <a:cubicBezTo>
                    <a:pt x="95667" y="3763"/>
                    <a:pt x="96107" y="3849"/>
                    <a:pt x="96277" y="4047"/>
                  </a:cubicBezTo>
                  <a:cubicBezTo>
                    <a:pt x="96476" y="3934"/>
                    <a:pt x="96575" y="3820"/>
                    <a:pt x="96518" y="3721"/>
                  </a:cubicBezTo>
                  <a:cubicBezTo>
                    <a:pt x="96391" y="3479"/>
                    <a:pt x="95922" y="3366"/>
                    <a:pt x="95411" y="3366"/>
                  </a:cubicBezTo>
                  <a:close/>
                  <a:moveTo>
                    <a:pt x="91436" y="4615"/>
                  </a:moveTo>
                  <a:cubicBezTo>
                    <a:pt x="91279" y="4644"/>
                    <a:pt x="91137" y="4757"/>
                    <a:pt x="91081" y="4913"/>
                  </a:cubicBezTo>
                  <a:cubicBezTo>
                    <a:pt x="91066" y="4942"/>
                    <a:pt x="91052" y="4984"/>
                    <a:pt x="91038" y="5027"/>
                  </a:cubicBezTo>
                  <a:cubicBezTo>
                    <a:pt x="91038" y="5041"/>
                    <a:pt x="91038" y="5070"/>
                    <a:pt x="91038" y="5098"/>
                  </a:cubicBezTo>
                  <a:cubicBezTo>
                    <a:pt x="91095" y="5041"/>
                    <a:pt x="91166" y="5013"/>
                    <a:pt x="91237" y="4999"/>
                  </a:cubicBezTo>
                  <a:lnTo>
                    <a:pt x="91308" y="4999"/>
                  </a:lnTo>
                  <a:cubicBezTo>
                    <a:pt x="91450" y="5013"/>
                    <a:pt x="91578" y="5084"/>
                    <a:pt x="91663" y="5197"/>
                  </a:cubicBezTo>
                  <a:cubicBezTo>
                    <a:pt x="91691" y="5240"/>
                    <a:pt x="91734" y="5311"/>
                    <a:pt x="91748" y="5325"/>
                  </a:cubicBezTo>
                  <a:cubicBezTo>
                    <a:pt x="91776" y="5396"/>
                    <a:pt x="91791" y="5467"/>
                    <a:pt x="91791" y="5538"/>
                  </a:cubicBezTo>
                  <a:lnTo>
                    <a:pt x="91791" y="5552"/>
                  </a:lnTo>
                  <a:cubicBezTo>
                    <a:pt x="91918" y="5453"/>
                    <a:pt x="91989" y="5311"/>
                    <a:pt x="91989" y="5155"/>
                  </a:cubicBezTo>
                  <a:cubicBezTo>
                    <a:pt x="91989" y="5070"/>
                    <a:pt x="91975" y="4999"/>
                    <a:pt x="91947" y="4942"/>
                  </a:cubicBezTo>
                  <a:cubicBezTo>
                    <a:pt x="91947" y="4928"/>
                    <a:pt x="91890" y="4857"/>
                    <a:pt x="91862" y="4814"/>
                  </a:cubicBezTo>
                  <a:lnTo>
                    <a:pt x="91862" y="4814"/>
                  </a:lnTo>
                  <a:lnTo>
                    <a:pt x="91890" y="4828"/>
                  </a:lnTo>
                  <a:cubicBezTo>
                    <a:pt x="91877" y="4816"/>
                    <a:pt x="91865" y="4803"/>
                    <a:pt x="91853" y="4801"/>
                  </a:cubicBezTo>
                  <a:lnTo>
                    <a:pt x="91853" y="4801"/>
                  </a:lnTo>
                  <a:cubicBezTo>
                    <a:pt x="91780" y="4695"/>
                    <a:pt x="91656" y="4629"/>
                    <a:pt x="91507" y="4615"/>
                  </a:cubicBezTo>
                  <a:close/>
                  <a:moveTo>
                    <a:pt x="77323" y="5169"/>
                  </a:moveTo>
                  <a:lnTo>
                    <a:pt x="77323" y="5169"/>
                  </a:lnTo>
                  <a:cubicBezTo>
                    <a:pt x="75960" y="5311"/>
                    <a:pt x="74582" y="5439"/>
                    <a:pt x="73177" y="5567"/>
                  </a:cubicBezTo>
                  <a:cubicBezTo>
                    <a:pt x="74597" y="5439"/>
                    <a:pt x="75974" y="5311"/>
                    <a:pt x="77323" y="5169"/>
                  </a:cubicBezTo>
                  <a:close/>
                  <a:moveTo>
                    <a:pt x="13062" y="4488"/>
                  </a:moveTo>
                  <a:cubicBezTo>
                    <a:pt x="11870" y="4488"/>
                    <a:pt x="11401" y="4984"/>
                    <a:pt x="11444" y="5254"/>
                  </a:cubicBezTo>
                  <a:cubicBezTo>
                    <a:pt x="11685" y="5055"/>
                    <a:pt x="12139" y="4871"/>
                    <a:pt x="12864" y="4871"/>
                  </a:cubicBezTo>
                  <a:lnTo>
                    <a:pt x="13105" y="4871"/>
                  </a:lnTo>
                  <a:cubicBezTo>
                    <a:pt x="13985" y="4913"/>
                    <a:pt x="14837" y="5212"/>
                    <a:pt x="15547" y="5737"/>
                  </a:cubicBezTo>
                  <a:cubicBezTo>
                    <a:pt x="15803" y="5808"/>
                    <a:pt x="16044" y="5893"/>
                    <a:pt x="16299" y="6007"/>
                  </a:cubicBezTo>
                  <a:cubicBezTo>
                    <a:pt x="16299" y="6007"/>
                    <a:pt x="16314" y="5993"/>
                    <a:pt x="16299" y="5964"/>
                  </a:cubicBezTo>
                  <a:cubicBezTo>
                    <a:pt x="16257" y="5694"/>
                    <a:pt x="15078" y="4573"/>
                    <a:pt x="13304" y="4488"/>
                  </a:cubicBezTo>
                  <a:close/>
                  <a:moveTo>
                    <a:pt x="89249" y="5155"/>
                  </a:moveTo>
                  <a:lnTo>
                    <a:pt x="89249" y="5169"/>
                  </a:lnTo>
                  <a:cubicBezTo>
                    <a:pt x="89164" y="5169"/>
                    <a:pt x="89064" y="5197"/>
                    <a:pt x="88993" y="5240"/>
                  </a:cubicBezTo>
                  <a:lnTo>
                    <a:pt x="88965" y="5240"/>
                  </a:lnTo>
                  <a:cubicBezTo>
                    <a:pt x="88823" y="5325"/>
                    <a:pt x="88724" y="5481"/>
                    <a:pt x="88724" y="5652"/>
                  </a:cubicBezTo>
                  <a:cubicBezTo>
                    <a:pt x="88738" y="5638"/>
                    <a:pt x="88752" y="5638"/>
                    <a:pt x="88766" y="5623"/>
                  </a:cubicBezTo>
                  <a:lnTo>
                    <a:pt x="88781" y="5623"/>
                  </a:lnTo>
                  <a:cubicBezTo>
                    <a:pt x="88866" y="5581"/>
                    <a:pt x="88951" y="5567"/>
                    <a:pt x="89050" y="5567"/>
                  </a:cubicBezTo>
                  <a:cubicBezTo>
                    <a:pt x="89150" y="5567"/>
                    <a:pt x="89249" y="5595"/>
                    <a:pt x="89334" y="5666"/>
                  </a:cubicBezTo>
                  <a:cubicBezTo>
                    <a:pt x="89462" y="5751"/>
                    <a:pt x="89533" y="5907"/>
                    <a:pt x="89533" y="6064"/>
                  </a:cubicBezTo>
                  <a:cubicBezTo>
                    <a:pt x="89618" y="5993"/>
                    <a:pt x="89675" y="5893"/>
                    <a:pt x="89703" y="5794"/>
                  </a:cubicBezTo>
                  <a:lnTo>
                    <a:pt x="89703" y="5780"/>
                  </a:lnTo>
                  <a:cubicBezTo>
                    <a:pt x="89760" y="5581"/>
                    <a:pt x="89689" y="5382"/>
                    <a:pt x="89533" y="5254"/>
                  </a:cubicBezTo>
                  <a:cubicBezTo>
                    <a:pt x="89448" y="5197"/>
                    <a:pt x="89348" y="5155"/>
                    <a:pt x="89249" y="5155"/>
                  </a:cubicBezTo>
                  <a:close/>
                  <a:moveTo>
                    <a:pt x="86594" y="5396"/>
                  </a:moveTo>
                  <a:cubicBezTo>
                    <a:pt x="86523" y="5396"/>
                    <a:pt x="86466" y="5410"/>
                    <a:pt x="86395" y="5439"/>
                  </a:cubicBezTo>
                  <a:cubicBezTo>
                    <a:pt x="86211" y="5510"/>
                    <a:pt x="86097" y="5680"/>
                    <a:pt x="86097" y="5879"/>
                  </a:cubicBezTo>
                  <a:cubicBezTo>
                    <a:pt x="86125" y="5851"/>
                    <a:pt x="86154" y="5836"/>
                    <a:pt x="86196" y="5822"/>
                  </a:cubicBezTo>
                  <a:cubicBezTo>
                    <a:pt x="86253" y="5794"/>
                    <a:pt x="86324" y="5780"/>
                    <a:pt x="86395" y="5780"/>
                  </a:cubicBezTo>
                  <a:cubicBezTo>
                    <a:pt x="86622" y="5780"/>
                    <a:pt x="86821" y="5922"/>
                    <a:pt x="86892" y="6149"/>
                  </a:cubicBezTo>
                  <a:lnTo>
                    <a:pt x="86892" y="6163"/>
                  </a:lnTo>
                  <a:cubicBezTo>
                    <a:pt x="86906" y="6206"/>
                    <a:pt x="86906" y="6262"/>
                    <a:pt x="86906" y="6319"/>
                  </a:cubicBezTo>
                  <a:cubicBezTo>
                    <a:pt x="87063" y="6191"/>
                    <a:pt x="87134" y="5978"/>
                    <a:pt x="87077" y="5780"/>
                  </a:cubicBezTo>
                  <a:lnTo>
                    <a:pt x="87077" y="5765"/>
                  </a:lnTo>
                  <a:cubicBezTo>
                    <a:pt x="87020" y="5538"/>
                    <a:pt x="86821" y="5396"/>
                    <a:pt x="86594" y="5396"/>
                  </a:cubicBezTo>
                  <a:close/>
                  <a:moveTo>
                    <a:pt x="96164" y="4630"/>
                  </a:moveTo>
                  <a:cubicBezTo>
                    <a:pt x="95567" y="4630"/>
                    <a:pt x="93707" y="5694"/>
                    <a:pt x="93551" y="6447"/>
                  </a:cubicBezTo>
                  <a:cubicBezTo>
                    <a:pt x="94076" y="5765"/>
                    <a:pt x="95468" y="5013"/>
                    <a:pt x="95965" y="5013"/>
                  </a:cubicBezTo>
                  <a:cubicBezTo>
                    <a:pt x="96022" y="5013"/>
                    <a:pt x="96064" y="5027"/>
                    <a:pt x="96107" y="5055"/>
                  </a:cubicBezTo>
                  <a:cubicBezTo>
                    <a:pt x="96164" y="5112"/>
                    <a:pt x="96164" y="5212"/>
                    <a:pt x="96107" y="5368"/>
                  </a:cubicBezTo>
                  <a:cubicBezTo>
                    <a:pt x="96320" y="5041"/>
                    <a:pt x="96419" y="4757"/>
                    <a:pt x="96320" y="4672"/>
                  </a:cubicBezTo>
                  <a:cubicBezTo>
                    <a:pt x="96277" y="4644"/>
                    <a:pt x="96220" y="4630"/>
                    <a:pt x="96164" y="4630"/>
                  </a:cubicBezTo>
                  <a:close/>
                  <a:moveTo>
                    <a:pt x="83712" y="5552"/>
                  </a:moveTo>
                  <a:cubicBezTo>
                    <a:pt x="83527" y="5567"/>
                    <a:pt x="83371" y="5666"/>
                    <a:pt x="83272" y="5822"/>
                  </a:cubicBezTo>
                  <a:cubicBezTo>
                    <a:pt x="83229" y="5879"/>
                    <a:pt x="83215" y="5964"/>
                    <a:pt x="83201" y="6049"/>
                  </a:cubicBezTo>
                  <a:cubicBezTo>
                    <a:pt x="83300" y="5978"/>
                    <a:pt x="83399" y="5950"/>
                    <a:pt x="83513" y="5950"/>
                  </a:cubicBezTo>
                  <a:lnTo>
                    <a:pt x="83527" y="5950"/>
                  </a:lnTo>
                  <a:cubicBezTo>
                    <a:pt x="83726" y="5950"/>
                    <a:pt x="83896" y="6078"/>
                    <a:pt x="83982" y="6262"/>
                  </a:cubicBezTo>
                  <a:cubicBezTo>
                    <a:pt x="84010" y="6333"/>
                    <a:pt x="84024" y="6418"/>
                    <a:pt x="84024" y="6504"/>
                  </a:cubicBezTo>
                  <a:cubicBezTo>
                    <a:pt x="84038" y="6489"/>
                    <a:pt x="84053" y="6475"/>
                    <a:pt x="84067" y="6461"/>
                  </a:cubicBezTo>
                  <a:lnTo>
                    <a:pt x="84081" y="6433"/>
                  </a:lnTo>
                  <a:cubicBezTo>
                    <a:pt x="84223" y="6276"/>
                    <a:pt x="84266" y="6064"/>
                    <a:pt x="84180" y="5865"/>
                  </a:cubicBezTo>
                  <a:cubicBezTo>
                    <a:pt x="84109" y="5694"/>
                    <a:pt x="83925" y="5567"/>
                    <a:pt x="83740" y="5567"/>
                  </a:cubicBezTo>
                  <a:lnTo>
                    <a:pt x="83740" y="5552"/>
                  </a:lnTo>
                  <a:close/>
                  <a:moveTo>
                    <a:pt x="77436" y="5865"/>
                  </a:moveTo>
                  <a:cubicBezTo>
                    <a:pt x="76726" y="5865"/>
                    <a:pt x="75874" y="6106"/>
                    <a:pt x="75747" y="6475"/>
                  </a:cubicBezTo>
                  <a:cubicBezTo>
                    <a:pt x="75747" y="6518"/>
                    <a:pt x="75747" y="6575"/>
                    <a:pt x="75775" y="6603"/>
                  </a:cubicBezTo>
                  <a:cubicBezTo>
                    <a:pt x="76116" y="6390"/>
                    <a:pt x="76712" y="6248"/>
                    <a:pt x="77238" y="6248"/>
                  </a:cubicBezTo>
                  <a:cubicBezTo>
                    <a:pt x="77749" y="6248"/>
                    <a:pt x="78160" y="6376"/>
                    <a:pt x="78189" y="6674"/>
                  </a:cubicBezTo>
                  <a:cubicBezTo>
                    <a:pt x="78317" y="6589"/>
                    <a:pt x="78388" y="6461"/>
                    <a:pt x="78402" y="6319"/>
                  </a:cubicBezTo>
                  <a:cubicBezTo>
                    <a:pt x="78402" y="5993"/>
                    <a:pt x="77962" y="5865"/>
                    <a:pt x="77436" y="5865"/>
                  </a:cubicBezTo>
                  <a:close/>
                  <a:moveTo>
                    <a:pt x="20275" y="5822"/>
                  </a:moveTo>
                  <a:cubicBezTo>
                    <a:pt x="20034" y="5822"/>
                    <a:pt x="19821" y="5978"/>
                    <a:pt x="19764" y="6206"/>
                  </a:cubicBezTo>
                  <a:cubicBezTo>
                    <a:pt x="19750" y="6248"/>
                    <a:pt x="19750" y="6276"/>
                    <a:pt x="19750" y="6319"/>
                  </a:cubicBezTo>
                  <a:cubicBezTo>
                    <a:pt x="19835" y="6248"/>
                    <a:pt x="19948" y="6206"/>
                    <a:pt x="20076" y="6206"/>
                  </a:cubicBezTo>
                  <a:lnTo>
                    <a:pt x="20147" y="6206"/>
                  </a:lnTo>
                  <a:cubicBezTo>
                    <a:pt x="20431" y="6234"/>
                    <a:pt x="20644" y="6461"/>
                    <a:pt x="20644" y="6731"/>
                  </a:cubicBezTo>
                  <a:cubicBezTo>
                    <a:pt x="20644" y="6745"/>
                    <a:pt x="20644" y="6759"/>
                    <a:pt x="20644" y="6759"/>
                  </a:cubicBezTo>
                  <a:cubicBezTo>
                    <a:pt x="20772" y="6674"/>
                    <a:pt x="20857" y="6518"/>
                    <a:pt x="20843" y="6347"/>
                  </a:cubicBezTo>
                  <a:cubicBezTo>
                    <a:pt x="20843" y="6078"/>
                    <a:pt x="20630" y="5851"/>
                    <a:pt x="20360" y="5822"/>
                  </a:cubicBezTo>
                  <a:close/>
                  <a:moveTo>
                    <a:pt x="81331" y="5807"/>
                  </a:moveTo>
                  <a:cubicBezTo>
                    <a:pt x="81320" y="5807"/>
                    <a:pt x="81309" y="5807"/>
                    <a:pt x="81298" y="5808"/>
                  </a:cubicBezTo>
                  <a:cubicBezTo>
                    <a:pt x="81289" y="5808"/>
                    <a:pt x="81280" y="5807"/>
                    <a:pt x="81271" y="5807"/>
                  </a:cubicBezTo>
                  <a:cubicBezTo>
                    <a:pt x="80999" y="5807"/>
                    <a:pt x="80772" y="6016"/>
                    <a:pt x="80759" y="6291"/>
                  </a:cubicBezTo>
                  <a:cubicBezTo>
                    <a:pt x="80845" y="6229"/>
                    <a:pt x="80942" y="6189"/>
                    <a:pt x="81041" y="6189"/>
                  </a:cubicBezTo>
                  <a:cubicBezTo>
                    <a:pt x="81056" y="6189"/>
                    <a:pt x="81071" y="6189"/>
                    <a:pt x="81085" y="6191"/>
                  </a:cubicBezTo>
                  <a:cubicBezTo>
                    <a:pt x="81096" y="6190"/>
                    <a:pt x="81107" y="6190"/>
                    <a:pt x="81118" y="6190"/>
                  </a:cubicBezTo>
                  <a:cubicBezTo>
                    <a:pt x="81277" y="6190"/>
                    <a:pt x="81431" y="6286"/>
                    <a:pt x="81511" y="6433"/>
                  </a:cubicBezTo>
                  <a:cubicBezTo>
                    <a:pt x="81568" y="6546"/>
                    <a:pt x="81596" y="6660"/>
                    <a:pt x="81596" y="6788"/>
                  </a:cubicBezTo>
                  <a:cubicBezTo>
                    <a:pt x="81639" y="6745"/>
                    <a:pt x="81682" y="6702"/>
                    <a:pt x="81724" y="6660"/>
                  </a:cubicBezTo>
                  <a:cubicBezTo>
                    <a:pt x="81838" y="6461"/>
                    <a:pt x="81838" y="6234"/>
                    <a:pt x="81724" y="6049"/>
                  </a:cubicBezTo>
                  <a:cubicBezTo>
                    <a:pt x="81644" y="5903"/>
                    <a:pt x="81490" y="5807"/>
                    <a:pt x="81331" y="5807"/>
                  </a:cubicBezTo>
                  <a:close/>
                  <a:moveTo>
                    <a:pt x="18046" y="5922"/>
                  </a:moveTo>
                  <a:cubicBezTo>
                    <a:pt x="17776" y="5922"/>
                    <a:pt x="17563" y="6135"/>
                    <a:pt x="17549" y="6404"/>
                  </a:cubicBezTo>
                  <a:cubicBezTo>
                    <a:pt x="17634" y="6333"/>
                    <a:pt x="17748" y="6305"/>
                    <a:pt x="17847" y="6305"/>
                  </a:cubicBezTo>
                  <a:cubicBezTo>
                    <a:pt x="18117" y="6305"/>
                    <a:pt x="18344" y="6518"/>
                    <a:pt x="18344" y="6802"/>
                  </a:cubicBezTo>
                  <a:lnTo>
                    <a:pt x="18344" y="6816"/>
                  </a:lnTo>
                  <a:cubicBezTo>
                    <a:pt x="18486" y="6731"/>
                    <a:pt x="18557" y="6575"/>
                    <a:pt x="18557" y="6418"/>
                  </a:cubicBezTo>
                  <a:cubicBezTo>
                    <a:pt x="18557" y="6135"/>
                    <a:pt x="18330" y="5922"/>
                    <a:pt x="18060" y="5922"/>
                  </a:cubicBezTo>
                  <a:close/>
                  <a:moveTo>
                    <a:pt x="97086" y="4459"/>
                  </a:moveTo>
                  <a:cubicBezTo>
                    <a:pt x="96973" y="4459"/>
                    <a:pt x="96873" y="4630"/>
                    <a:pt x="96788" y="4885"/>
                  </a:cubicBezTo>
                  <a:cubicBezTo>
                    <a:pt x="96817" y="4857"/>
                    <a:pt x="96859" y="4842"/>
                    <a:pt x="96888" y="4842"/>
                  </a:cubicBezTo>
                  <a:lnTo>
                    <a:pt x="96930" y="4842"/>
                  </a:lnTo>
                  <a:cubicBezTo>
                    <a:pt x="97413" y="5013"/>
                    <a:pt x="97683" y="6418"/>
                    <a:pt x="97498" y="7185"/>
                  </a:cubicBezTo>
                  <a:cubicBezTo>
                    <a:pt x="98009" y="6731"/>
                    <a:pt x="97725" y="4672"/>
                    <a:pt x="97129" y="4459"/>
                  </a:cubicBezTo>
                  <a:close/>
                  <a:moveTo>
                    <a:pt x="22330" y="6418"/>
                  </a:moveTo>
                  <a:cubicBezTo>
                    <a:pt x="22322" y="6418"/>
                    <a:pt x="22314" y="6418"/>
                    <a:pt x="22305" y="6418"/>
                  </a:cubicBezTo>
                  <a:cubicBezTo>
                    <a:pt x="22035" y="6418"/>
                    <a:pt x="21808" y="6631"/>
                    <a:pt x="21794" y="6915"/>
                  </a:cubicBezTo>
                  <a:cubicBezTo>
                    <a:pt x="21879" y="6844"/>
                    <a:pt x="21993" y="6802"/>
                    <a:pt x="22106" y="6802"/>
                  </a:cubicBezTo>
                  <a:cubicBezTo>
                    <a:pt x="22405" y="6802"/>
                    <a:pt x="22632" y="7029"/>
                    <a:pt x="22646" y="7313"/>
                  </a:cubicBezTo>
                  <a:cubicBezTo>
                    <a:pt x="22646" y="7327"/>
                    <a:pt x="22646" y="7341"/>
                    <a:pt x="22646" y="7356"/>
                  </a:cubicBezTo>
                  <a:cubicBezTo>
                    <a:pt x="22774" y="7256"/>
                    <a:pt x="22845" y="7100"/>
                    <a:pt x="22845" y="6930"/>
                  </a:cubicBezTo>
                  <a:cubicBezTo>
                    <a:pt x="22845" y="6654"/>
                    <a:pt x="22617" y="6418"/>
                    <a:pt x="22330" y="6418"/>
                  </a:cubicBezTo>
                  <a:close/>
                  <a:moveTo>
                    <a:pt x="62997" y="6816"/>
                  </a:moveTo>
                  <a:cubicBezTo>
                    <a:pt x="62401" y="6816"/>
                    <a:pt x="61861" y="6972"/>
                    <a:pt x="61889" y="7341"/>
                  </a:cubicBezTo>
                  <a:cubicBezTo>
                    <a:pt x="61889" y="7356"/>
                    <a:pt x="61889" y="7370"/>
                    <a:pt x="61889" y="7384"/>
                  </a:cubicBezTo>
                  <a:cubicBezTo>
                    <a:pt x="62145" y="7256"/>
                    <a:pt x="62413" y="7197"/>
                    <a:pt x="62692" y="7197"/>
                  </a:cubicBezTo>
                  <a:cubicBezTo>
                    <a:pt x="62722" y="7197"/>
                    <a:pt x="62753" y="7198"/>
                    <a:pt x="62784" y="7199"/>
                  </a:cubicBezTo>
                  <a:cubicBezTo>
                    <a:pt x="63380" y="7199"/>
                    <a:pt x="64019" y="7356"/>
                    <a:pt x="64232" y="7625"/>
                  </a:cubicBezTo>
                  <a:cubicBezTo>
                    <a:pt x="64431" y="7540"/>
                    <a:pt x="64544" y="7441"/>
                    <a:pt x="64502" y="7327"/>
                  </a:cubicBezTo>
                  <a:cubicBezTo>
                    <a:pt x="64360" y="7001"/>
                    <a:pt x="63650" y="6816"/>
                    <a:pt x="62997" y="6816"/>
                  </a:cubicBezTo>
                  <a:close/>
                  <a:moveTo>
                    <a:pt x="45051" y="6873"/>
                  </a:moveTo>
                  <a:cubicBezTo>
                    <a:pt x="44468" y="6873"/>
                    <a:pt x="43886" y="7015"/>
                    <a:pt x="43759" y="7285"/>
                  </a:cubicBezTo>
                  <a:cubicBezTo>
                    <a:pt x="43730" y="7341"/>
                    <a:pt x="43744" y="7412"/>
                    <a:pt x="43801" y="7455"/>
                  </a:cubicBezTo>
                  <a:cubicBezTo>
                    <a:pt x="44100" y="7325"/>
                    <a:pt x="44423" y="7254"/>
                    <a:pt x="44748" y="7254"/>
                  </a:cubicBezTo>
                  <a:cubicBezTo>
                    <a:pt x="44778" y="7254"/>
                    <a:pt x="44808" y="7255"/>
                    <a:pt x="44838" y="7256"/>
                  </a:cubicBezTo>
                  <a:cubicBezTo>
                    <a:pt x="45476" y="7256"/>
                    <a:pt x="46115" y="7441"/>
                    <a:pt x="46172" y="7767"/>
                  </a:cubicBezTo>
                  <a:cubicBezTo>
                    <a:pt x="46272" y="7711"/>
                    <a:pt x="46343" y="7597"/>
                    <a:pt x="46371" y="7469"/>
                  </a:cubicBezTo>
                  <a:cubicBezTo>
                    <a:pt x="46428" y="7072"/>
                    <a:pt x="45732" y="6873"/>
                    <a:pt x="45051" y="6873"/>
                  </a:cubicBezTo>
                  <a:close/>
                  <a:moveTo>
                    <a:pt x="11871" y="6233"/>
                  </a:moveTo>
                  <a:cubicBezTo>
                    <a:pt x="11312" y="6233"/>
                    <a:pt x="10754" y="6331"/>
                    <a:pt x="10209" y="6504"/>
                  </a:cubicBezTo>
                  <a:cubicBezTo>
                    <a:pt x="9129" y="6873"/>
                    <a:pt x="8547" y="7540"/>
                    <a:pt x="8334" y="8080"/>
                  </a:cubicBezTo>
                  <a:cubicBezTo>
                    <a:pt x="8746" y="7512"/>
                    <a:pt x="9342" y="7100"/>
                    <a:pt x="10010" y="6887"/>
                  </a:cubicBezTo>
                  <a:cubicBezTo>
                    <a:pt x="10542" y="6714"/>
                    <a:pt x="11111" y="6616"/>
                    <a:pt x="11672" y="6616"/>
                  </a:cubicBezTo>
                  <a:cubicBezTo>
                    <a:pt x="11709" y="6616"/>
                    <a:pt x="11747" y="6616"/>
                    <a:pt x="11784" y="6617"/>
                  </a:cubicBezTo>
                  <a:cubicBezTo>
                    <a:pt x="12225" y="6617"/>
                    <a:pt x="12665" y="6660"/>
                    <a:pt x="13091" y="6745"/>
                  </a:cubicBezTo>
                  <a:cubicBezTo>
                    <a:pt x="13346" y="6688"/>
                    <a:pt x="13517" y="6631"/>
                    <a:pt x="13602" y="6475"/>
                  </a:cubicBezTo>
                  <a:cubicBezTo>
                    <a:pt x="13644" y="6418"/>
                    <a:pt x="12906" y="6234"/>
                    <a:pt x="11983" y="6234"/>
                  </a:cubicBezTo>
                  <a:cubicBezTo>
                    <a:pt x="11946" y="6233"/>
                    <a:pt x="11908" y="6233"/>
                    <a:pt x="11871" y="6233"/>
                  </a:cubicBezTo>
                  <a:close/>
                  <a:moveTo>
                    <a:pt x="26181" y="6234"/>
                  </a:moveTo>
                  <a:cubicBezTo>
                    <a:pt x="25443" y="6234"/>
                    <a:pt x="24903" y="6418"/>
                    <a:pt x="24804" y="6546"/>
                  </a:cubicBezTo>
                  <a:cubicBezTo>
                    <a:pt x="24747" y="6617"/>
                    <a:pt x="24861" y="6560"/>
                    <a:pt x="25372" y="6660"/>
                  </a:cubicBezTo>
                  <a:cubicBezTo>
                    <a:pt x="25571" y="6631"/>
                    <a:pt x="25770" y="6617"/>
                    <a:pt x="25968" y="6617"/>
                  </a:cubicBezTo>
                  <a:cubicBezTo>
                    <a:pt x="26650" y="6617"/>
                    <a:pt x="27331" y="6773"/>
                    <a:pt x="27942" y="7072"/>
                  </a:cubicBezTo>
                  <a:cubicBezTo>
                    <a:pt x="28836" y="7498"/>
                    <a:pt x="29191" y="7994"/>
                    <a:pt x="29248" y="8321"/>
                  </a:cubicBezTo>
                  <a:cubicBezTo>
                    <a:pt x="29617" y="8321"/>
                    <a:pt x="29631" y="7412"/>
                    <a:pt x="28141" y="6688"/>
                  </a:cubicBezTo>
                  <a:cubicBezTo>
                    <a:pt x="27530" y="6390"/>
                    <a:pt x="26863" y="6234"/>
                    <a:pt x="26181" y="6234"/>
                  </a:cubicBezTo>
                  <a:close/>
                  <a:moveTo>
                    <a:pt x="53882" y="7640"/>
                  </a:moveTo>
                  <a:cubicBezTo>
                    <a:pt x="53626" y="7654"/>
                    <a:pt x="53399" y="7867"/>
                    <a:pt x="53385" y="8122"/>
                  </a:cubicBezTo>
                  <a:cubicBezTo>
                    <a:pt x="53470" y="8065"/>
                    <a:pt x="53584" y="8023"/>
                    <a:pt x="53683" y="8023"/>
                  </a:cubicBezTo>
                  <a:cubicBezTo>
                    <a:pt x="53953" y="8023"/>
                    <a:pt x="54180" y="8250"/>
                    <a:pt x="54194" y="8520"/>
                  </a:cubicBezTo>
                  <a:lnTo>
                    <a:pt x="54194" y="8548"/>
                  </a:lnTo>
                  <a:cubicBezTo>
                    <a:pt x="54322" y="8449"/>
                    <a:pt x="54393" y="8293"/>
                    <a:pt x="54393" y="8136"/>
                  </a:cubicBezTo>
                  <a:cubicBezTo>
                    <a:pt x="54379" y="7867"/>
                    <a:pt x="54166" y="7640"/>
                    <a:pt x="53882" y="7640"/>
                  </a:cubicBezTo>
                  <a:close/>
                  <a:moveTo>
                    <a:pt x="57431" y="7711"/>
                  </a:moveTo>
                  <a:cubicBezTo>
                    <a:pt x="57389" y="7711"/>
                    <a:pt x="57360" y="7711"/>
                    <a:pt x="57332" y="7725"/>
                  </a:cubicBezTo>
                  <a:cubicBezTo>
                    <a:pt x="57161" y="7725"/>
                    <a:pt x="57019" y="7810"/>
                    <a:pt x="56948" y="7952"/>
                  </a:cubicBezTo>
                  <a:cubicBezTo>
                    <a:pt x="56906" y="8023"/>
                    <a:pt x="56878" y="8108"/>
                    <a:pt x="56863" y="8193"/>
                  </a:cubicBezTo>
                  <a:cubicBezTo>
                    <a:pt x="56948" y="8136"/>
                    <a:pt x="57034" y="8108"/>
                    <a:pt x="57119" y="8108"/>
                  </a:cubicBezTo>
                  <a:cubicBezTo>
                    <a:pt x="57161" y="8094"/>
                    <a:pt x="57190" y="8094"/>
                    <a:pt x="57232" y="8094"/>
                  </a:cubicBezTo>
                  <a:cubicBezTo>
                    <a:pt x="57332" y="8094"/>
                    <a:pt x="57431" y="8136"/>
                    <a:pt x="57502" y="8207"/>
                  </a:cubicBezTo>
                  <a:cubicBezTo>
                    <a:pt x="57602" y="8293"/>
                    <a:pt x="57644" y="8435"/>
                    <a:pt x="57616" y="8577"/>
                  </a:cubicBezTo>
                  <a:cubicBezTo>
                    <a:pt x="57729" y="8477"/>
                    <a:pt x="57815" y="8349"/>
                    <a:pt x="57815" y="8193"/>
                  </a:cubicBezTo>
                  <a:cubicBezTo>
                    <a:pt x="57843" y="8065"/>
                    <a:pt x="57800" y="7923"/>
                    <a:pt x="57701" y="7824"/>
                  </a:cubicBezTo>
                  <a:cubicBezTo>
                    <a:pt x="57630" y="7753"/>
                    <a:pt x="57531" y="7711"/>
                    <a:pt x="57431" y="7711"/>
                  </a:cubicBezTo>
                  <a:close/>
                  <a:moveTo>
                    <a:pt x="50346" y="7781"/>
                  </a:moveTo>
                  <a:cubicBezTo>
                    <a:pt x="50190" y="7781"/>
                    <a:pt x="50048" y="7838"/>
                    <a:pt x="49935" y="7938"/>
                  </a:cubicBezTo>
                  <a:cubicBezTo>
                    <a:pt x="49793" y="8023"/>
                    <a:pt x="49722" y="8165"/>
                    <a:pt x="49722" y="8321"/>
                  </a:cubicBezTo>
                  <a:lnTo>
                    <a:pt x="49736" y="8321"/>
                  </a:lnTo>
                  <a:cubicBezTo>
                    <a:pt x="49849" y="8222"/>
                    <a:pt x="49991" y="8179"/>
                    <a:pt x="50148" y="8165"/>
                  </a:cubicBezTo>
                  <a:cubicBezTo>
                    <a:pt x="50389" y="8165"/>
                    <a:pt x="50602" y="8364"/>
                    <a:pt x="50616" y="8619"/>
                  </a:cubicBezTo>
                  <a:cubicBezTo>
                    <a:pt x="50673" y="8577"/>
                    <a:pt x="50730" y="8506"/>
                    <a:pt x="50772" y="8435"/>
                  </a:cubicBezTo>
                  <a:cubicBezTo>
                    <a:pt x="50900" y="8193"/>
                    <a:pt x="50772" y="7895"/>
                    <a:pt x="50517" y="7810"/>
                  </a:cubicBezTo>
                  <a:cubicBezTo>
                    <a:pt x="50460" y="7796"/>
                    <a:pt x="50403" y="7781"/>
                    <a:pt x="50346" y="7781"/>
                  </a:cubicBezTo>
                  <a:close/>
                  <a:moveTo>
                    <a:pt x="15334" y="6702"/>
                  </a:moveTo>
                  <a:cubicBezTo>
                    <a:pt x="13744" y="6702"/>
                    <a:pt x="12793" y="7654"/>
                    <a:pt x="12338" y="8662"/>
                  </a:cubicBezTo>
                  <a:cubicBezTo>
                    <a:pt x="12887" y="7701"/>
                    <a:pt x="13915" y="7098"/>
                    <a:pt x="15022" y="7098"/>
                  </a:cubicBezTo>
                  <a:cubicBezTo>
                    <a:pt x="15060" y="7098"/>
                    <a:pt x="15097" y="7099"/>
                    <a:pt x="15135" y="7100"/>
                  </a:cubicBezTo>
                  <a:cubicBezTo>
                    <a:pt x="15291" y="7100"/>
                    <a:pt x="15448" y="7100"/>
                    <a:pt x="15604" y="7128"/>
                  </a:cubicBezTo>
                  <a:cubicBezTo>
                    <a:pt x="16101" y="6901"/>
                    <a:pt x="16441" y="6844"/>
                    <a:pt x="16214" y="6802"/>
                  </a:cubicBezTo>
                  <a:cubicBezTo>
                    <a:pt x="15916" y="6745"/>
                    <a:pt x="15632" y="6717"/>
                    <a:pt x="15334" y="6717"/>
                  </a:cubicBezTo>
                  <a:lnTo>
                    <a:pt x="15334" y="6702"/>
                  </a:lnTo>
                  <a:close/>
                  <a:moveTo>
                    <a:pt x="91890" y="7739"/>
                  </a:moveTo>
                  <a:cubicBezTo>
                    <a:pt x="91762" y="7739"/>
                    <a:pt x="91649" y="7796"/>
                    <a:pt x="91563" y="7895"/>
                  </a:cubicBezTo>
                  <a:cubicBezTo>
                    <a:pt x="91478" y="7994"/>
                    <a:pt x="91407" y="8108"/>
                    <a:pt x="91393" y="8250"/>
                  </a:cubicBezTo>
                  <a:cubicBezTo>
                    <a:pt x="91464" y="8165"/>
                    <a:pt x="91578" y="8122"/>
                    <a:pt x="91691" y="8122"/>
                  </a:cubicBezTo>
                  <a:cubicBezTo>
                    <a:pt x="91833" y="8122"/>
                    <a:pt x="91975" y="8179"/>
                    <a:pt x="92074" y="8278"/>
                  </a:cubicBezTo>
                  <a:cubicBezTo>
                    <a:pt x="92188" y="8378"/>
                    <a:pt x="92245" y="8520"/>
                    <a:pt x="92231" y="8662"/>
                  </a:cubicBezTo>
                  <a:cubicBezTo>
                    <a:pt x="92245" y="8648"/>
                    <a:pt x="92273" y="8619"/>
                    <a:pt x="92287" y="8605"/>
                  </a:cubicBezTo>
                  <a:cubicBezTo>
                    <a:pt x="92486" y="8406"/>
                    <a:pt x="92486" y="8080"/>
                    <a:pt x="92287" y="7881"/>
                  </a:cubicBezTo>
                  <a:cubicBezTo>
                    <a:pt x="92174" y="7796"/>
                    <a:pt x="92046" y="7739"/>
                    <a:pt x="91904" y="7739"/>
                  </a:cubicBezTo>
                  <a:close/>
                  <a:moveTo>
                    <a:pt x="76349" y="7281"/>
                  </a:moveTo>
                  <a:cubicBezTo>
                    <a:pt x="76264" y="7281"/>
                    <a:pt x="76175" y="7311"/>
                    <a:pt x="76116" y="7370"/>
                  </a:cubicBezTo>
                  <a:cubicBezTo>
                    <a:pt x="76059" y="7427"/>
                    <a:pt x="76087" y="7554"/>
                    <a:pt x="76173" y="7668"/>
                  </a:cubicBezTo>
                  <a:lnTo>
                    <a:pt x="76201" y="7668"/>
                  </a:lnTo>
                  <a:cubicBezTo>
                    <a:pt x="76968" y="7668"/>
                    <a:pt x="78970" y="8435"/>
                    <a:pt x="78998" y="9130"/>
                  </a:cubicBezTo>
                  <a:cubicBezTo>
                    <a:pt x="79069" y="9074"/>
                    <a:pt x="79126" y="9003"/>
                    <a:pt x="79168" y="8917"/>
                  </a:cubicBezTo>
                  <a:cubicBezTo>
                    <a:pt x="79509" y="8179"/>
                    <a:pt x="77252" y="7285"/>
                    <a:pt x="76400" y="7285"/>
                  </a:cubicBezTo>
                  <a:cubicBezTo>
                    <a:pt x="76383" y="7282"/>
                    <a:pt x="76366" y="7281"/>
                    <a:pt x="76349" y="7281"/>
                  </a:cubicBezTo>
                  <a:close/>
                  <a:moveTo>
                    <a:pt x="80560" y="9159"/>
                  </a:moveTo>
                  <a:cubicBezTo>
                    <a:pt x="80562" y="9159"/>
                    <a:pt x="80565" y="9159"/>
                    <a:pt x="80567" y="9159"/>
                  </a:cubicBezTo>
                  <a:lnTo>
                    <a:pt x="80567" y="9159"/>
                  </a:lnTo>
                  <a:cubicBezTo>
                    <a:pt x="80570" y="9159"/>
                    <a:pt x="80572" y="9159"/>
                    <a:pt x="80574" y="9159"/>
                  </a:cubicBezTo>
                  <a:close/>
                  <a:moveTo>
                    <a:pt x="64022" y="8188"/>
                  </a:moveTo>
                  <a:cubicBezTo>
                    <a:pt x="64003" y="8188"/>
                    <a:pt x="63982" y="8190"/>
                    <a:pt x="63962" y="8193"/>
                  </a:cubicBezTo>
                  <a:lnTo>
                    <a:pt x="63977" y="8193"/>
                  </a:lnTo>
                  <a:cubicBezTo>
                    <a:pt x="63267" y="8193"/>
                    <a:pt x="61307" y="9045"/>
                    <a:pt x="61236" y="9741"/>
                  </a:cubicBezTo>
                  <a:cubicBezTo>
                    <a:pt x="61762" y="9145"/>
                    <a:pt x="63181" y="8577"/>
                    <a:pt x="63764" y="8577"/>
                  </a:cubicBezTo>
                  <a:cubicBezTo>
                    <a:pt x="63779" y="8574"/>
                    <a:pt x="63794" y="8573"/>
                    <a:pt x="63809" y="8573"/>
                  </a:cubicBezTo>
                  <a:cubicBezTo>
                    <a:pt x="63878" y="8573"/>
                    <a:pt x="63944" y="8598"/>
                    <a:pt x="63991" y="8633"/>
                  </a:cubicBezTo>
                  <a:cubicBezTo>
                    <a:pt x="64019" y="8676"/>
                    <a:pt x="64019" y="8719"/>
                    <a:pt x="64019" y="8761"/>
                  </a:cubicBezTo>
                  <a:cubicBezTo>
                    <a:pt x="64190" y="8520"/>
                    <a:pt x="64260" y="8335"/>
                    <a:pt x="64190" y="8250"/>
                  </a:cubicBezTo>
                  <a:cubicBezTo>
                    <a:pt x="64146" y="8207"/>
                    <a:pt x="64086" y="8188"/>
                    <a:pt x="64022" y="8188"/>
                  </a:cubicBezTo>
                  <a:close/>
                  <a:moveTo>
                    <a:pt x="95922" y="8988"/>
                  </a:moveTo>
                  <a:cubicBezTo>
                    <a:pt x="95695" y="9003"/>
                    <a:pt x="95496" y="9187"/>
                    <a:pt x="95496" y="9428"/>
                  </a:cubicBezTo>
                  <a:cubicBezTo>
                    <a:pt x="95496" y="9443"/>
                    <a:pt x="95496" y="9443"/>
                    <a:pt x="95496" y="9443"/>
                  </a:cubicBezTo>
                  <a:cubicBezTo>
                    <a:pt x="95567" y="9414"/>
                    <a:pt x="95638" y="9386"/>
                    <a:pt x="95723" y="9372"/>
                  </a:cubicBezTo>
                  <a:lnTo>
                    <a:pt x="95752" y="9372"/>
                  </a:lnTo>
                  <a:cubicBezTo>
                    <a:pt x="95809" y="9386"/>
                    <a:pt x="95880" y="9386"/>
                    <a:pt x="95936" y="9400"/>
                  </a:cubicBezTo>
                  <a:cubicBezTo>
                    <a:pt x="96121" y="9443"/>
                    <a:pt x="96249" y="9613"/>
                    <a:pt x="96249" y="9798"/>
                  </a:cubicBezTo>
                  <a:cubicBezTo>
                    <a:pt x="96376" y="9712"/>
                    <a:pt x="96447" y="9570"/>
                    <a:pt x="96447" y="9428"/>
                  </a:cubicBezTo>
                  <a:cubicBezTo>
                    <a:pt x="96447" y="9230"/>
                    <a:pt x="96320" y="9059"/>
                    <a:pt x="96135" y="9017"/>
                  </a:cubicBezTo>
                  <a:cubicBezTo>
                    <a:pt x="96078" y="9003"/>
                    <a:pt x="96022" y="8988"/>
                    <a:pt x="95951" y="8988"/>
                  </a:cubicBezTo>
                  <a:close/>
                  <a:moveTo>
                    <a:pt x="80567" y="9159"/>
                  </a:moveTo>
                  <a:cubicBezTo>
                    <a:pt x="80357" y="9162"/>
                    <a:pt x="80191" y="9332"/>
                    <a:pt x="80177" y="9556"/>
                  </a:cubicBezTo>
                  <a:cubicBezTo>
                    <a:pt x="80177" y="9556"/>
                    <a:pt x="80177" y="9570"/>
                    <a:pt x="80177" y="9585"/>
                  </a:cubicBezTo>
                  <a:cubicBezTo>
                    <a:pt x="80233" y="9556"/>
                    <a:pt x="80304" y="9542"/>
                    <a:pt x="80361" y="9542"/>
                  </a:cubicBezTo>
                  <a:cubicBezTo>
                    <a:pt x="80560" y="9542"/>
                    <a:pt x="80730" y="9698"/>
                    <a:pt x="80744" y="9897"/>
                  </a:cubicBezTo>
                  <a:cubicBezTo>
                    <a:pt x="81111" y="9699"/>
                    <a:pt x="80973" y="9165"/>
                    <a:pt x="80567" y="9159"/>
                  </a:cubicBezTo>
                  <a:close/>
                  <a:moveTo>
                    <a:pt x="75363" y="7299"/>
                  </a:moveTo>
                  <a:cubicBezTo>
                    <a:pt x="75335" y="7299"/>
                    <a:pt x="75321" y="7299"/>
                    <a:pt x="75307" y="7313"/>
                  </a:cubicBezTo>
                  <a:cubicBezTo>
                    <a:pt x="75165" y="7427"/>
                    <a:pt x="75065" y="7583"/>
                    <a:pt x="75023" y="7753"/>
                  </a:cubicBezTo>
                  <a:cubicBezTo>
                    <a:pt x="75051" y="7725"/>
                    <a:pt x="75079" y="7711"/>
                    <a:pt x="75094" y="7696"/>
                  </a:cubicBezTo>
                  <a:cubicBezTo>
                    <a:pt x="75122" y="7696"/>
                    <a:pt x="75136" y="7682"/>
                    <a:pt x="75165" y="7682"/>
                  </a:cubicBezTo>
                  <a:cubicBezTo>
                    <a:pt x="75520" y="7682"/>
                    <a:pt x="76031" y="9215"/>
                    <a:pt x="75874" y="10011"/>
                  </a:cubicBezTo>
                  <a:cubicBezTo>
                    <a:pt x="76471" y="9528"/>
                    <a:pt x="75789" y="7299"/>
                    <a:pt x="75363" y="7299"/>
                  </a:cubicBezTo>
                  <a:close/>
                  <a:moveTo>
                    <a:pt x="93650" y="9201"/>
                  </a:moveTo>
                  <a:lnTo>
                    <a:pt x="93650" y="9215"/>
                  </a:lnTo>
                  <a:cubicBezTo>
                    <a:pt x="93395" y="9215"/>
                    <a:pt x="93168" y="9414"/>
                    <a:pt x="93168" y="9684"/>
                  </a:cubicBezTo>
                  <a:cubicBezTo>
                    <a:pt x="93253" y="9627"/>
                    <a:pt x="93352" y="9599"/>
                    <a:pt x="93452" y="9599"/>
                  </a:cubicBezTo>
                  <a:cubicBezTo>
                    <a:pt x="93736" y="9599"/>
                    <a:pt x="93963" y="9840"/>
                    <a:pt x="93934" y="10138"/>
                  </a:cubicBezTo>
                  <a:cubicBezTo>
                    <a:pt x="94289" y="9897"/>
                    <a:pt x="94190" y="9201"/>
                    <a:pt x="93650" y="9201"/>
                  </a:cubicBezTo>
                  <a:close/>
                  <a:moveTo>
                    <a:pt x="44139" y="8175"/>
                  </a:moveTo>
                  <a:cubicBezTo>
                    <a:pt x="44089" y="8175"/>
                    <a:pt x="44035" y="8201"/>
                    <a:pt x="44000" y="8236"/>
                  </a:cubicBezTo>
                  <a:cubicBezTo>
                    <a:pt x="43943" y="8293"/>
                    <a:pt x="43957" y="8406"/>
                    <a:pt x="44042" y="8562"/>
                  </a:cubicBezTo>
                  <a:cubicBezTo>
                    <a:pt x="44752" y="8633"/>
                    <a:pt x="46598" y="9599"/>
                    <a:pt x="46641" y="10295"/>
                  </a:cubicBezTo>
                  <a:cubicBezTo>
                    <a:pt x="46698" y="10252"/>
                    <a:pt x="46754" y="10195"/>
                    <a:pt x="46797" y="10138"/>
                  </a:cubicBezTo>
                  <a:cubicBezTo>
                    <a:pt x="47237" y="9428"/>
                    <a:pt x="44894" y="8179"/>
                    <a:pt x="44170" y="8179"/>
                  </a:cubicBezTo>
                  <a:cubicBezTo>
                    <a:pt x="44160" y="8177"/>
                    <a:pt x="44150" y="8175"/>
                    <a:pt x="44139" y="8175"/>
                  </a:cubicBezTo>
                  <a:close/>
                  <a:moveTo>
                    <a:pt x="13616" y="9173"/>
                  </a:moveTo>
                  <a:lnTo>
                    <a:pt x="13616" y="9173"/>
                  </a:lnTo>
                  <a:cubicBezTo>
                    <a:pt x="13304" y="9698"/>
                    <a:pt x="13105" y="10209"/>
                    <a:pt x="12935" y="10607"/>
                  </a:cubicBezTo>
                  <a:cubicBezTo>
                    <a:pt x="13133" y="10280"/>
                    <a:pt x="13318" y="9755"/>
                    <a:pt x="13616" y="9173"/>
                  </a:cubicBezTo>
                  <a:close/>
                  <a:moveTo>
                    <a:pt x="91549" y="9798"/>
                  </a:moveTo>
                  <a:cubicBezTo>
                    <a:pt x="91294" y="9812"/>
                    <a:pt x="91081" y="10025"/>
                    <a:pt x="91066" y="10280"/>
                  </a:cubicBezTo>
                  <a:cubicBezTo>
                    <a:pt x="91152" y="10224"/>
                    <a:pt x="91251" y="10195"/>
                    <a:pt x="91350" y="10181"/>
                  </a:cubicBezTo>
                  <a:cubicBezTo>
                    <a:pt x="91620" y="10195"/>
                    <a:pt x="91833" y="10408"/>
                    <a:pt x="91833" y="10664"/>
                  </a:cubicBezTo>
                  <a:lnTo>
                    <a:pt x="91833" y="10678"/>
                  </a:lnTo>
                  <a:cubicBezTo>
                    <a:pt x="91961" y="10579"/>
                    <a:pt x="92046" y="10437"/>
                    <a:pt x="92032" y="10280"/>
                  </a:cubicBezTo>
                  <a:cubicBezTo>
                    <a:pt x="92032" y="10011"/>
                    <a:pt x="91819" y="9798"/>
                    <a:pt x="91549" y="9798"/>
                  </a:cubicBezTo>
                  <a:close/>
                  <a:moveTo>
                    <a:pt x="43276" y="8065"/>
                  </a:moveTo>
                  <a:cubicBezTo>
                    <a:pt x="43247" y="8065"/>
                    <a:pt x="43233" y="8065"/>
                    <a:pt x="43219" y="8080"/>
                  </a:cubicBezTo>
                  <a:cubicBezTo>
                    <a:pt x="43034" y="8193"/>
                    <a:pt x="42907" y="8378"/>
                    <a:pt x="42850" y="8591"/>
                  </a:cubicBezTo>
                  <a:cubicBezTo>
                    <a:pt x="42892" y="8534"/>
                    <a:pt x="42949" y="8491"/>
                    <a:pt x="43020" y="8463"/>
                  </a:cubicBezTo>
                  <a:cubicBezTo>
                    <a:pt x="43034" y="8449"/>
                    <a:pt x="43049" y="8449"/>
                    <a:pt x="43063" y="8449"/>
                  </a:cubicBezTo>
                  <a:cubicBezTo>
                    <a:pt x="43404" y="8449"/>
                    <a:pt x="43730" y="9940"/>
                    <a:pt x="43503" y="10735"/>
                  </a:cubicBezTo>
                  <a:cubicBezTo>
                    <a:pt x="44057" y="10209"/>
                    <a:pt x="43688" y="8065"/>
                    <a:pt x="43276" y="8065"/>
                  </a:cubicBezTo>
                  <a:close/>
                  <a:moveTo>
                    <a:pt x="64942" y="8136"/>
                  </a:moveTo>
                  <a:cubicBezTo>
                    <a:pt x="64814" y="8136"/>
                    <a:pt x="64672" y="8335"/>
                    <a:pt x="64559" y="8633"/>
                  </a:cubicBezTo>
                  <a:cubicBezTo>
                    <a:pt x="64601" y="8577"/>
                    <a:pt x="64672" y="8534"/>
                    <a:pt x="64743" y="8520"/>
                  </a:cubicBezTo>
                  <a:cubicBezTo>
                    <a:pt x="64757" y="8520"/>
                    <a:pt x="64772" y="8534"/>
                    <a:pt x="64800" y="8534"/>
                  </a:cubicBezTo>
                  <a:cubicBezTo>
                    <a:pt x="65240" y="8747"/>
                    <a:pt x="65325" y="10053"/>
                    <a:pt x="65084" y="10791"/>
                  </a:cubicBezTo>
                  <a:cubicBezTo>
                    <a:pt x="65567" y="10280"/>
                    <a:pt x="65524" y="8420"/>
                    <a:pt x="64999" y="8151"/>
                  </a:cubicBezTo>
                  <a:cubicBezTo>
                    <a:pt x="64985" y="8151"/>
                    <a:pt x="64956" y="8136"/>
                    <a:pt x="64942" y="8136"/>
                  </a:cubicBezTo>
                  <a:close/>
                  <a:moveTo>
                    <a:pt x="78260" y="10465"/>
                  </a:moveTo>
                  <a:cubicBezTo>
                    <a:pt x="78132" y="10465"/>
                    <a:pt x="78004" y="10522"/>
                    <a:pt x="77905" y="10607"/>
                  </a:cubicBezTo>
                  <a:cubicBezTo>
                    <a:pt x="77805" y="10706"/>
                    <a:pt x="77749" y="10834"/>
                    <a:pt x="77749" y="10962"/>
                  </a:cubicBezTo>
                  <a:cubicBezTo>
                    <a:pt x="77834" y="10891"/>
                    <a:pt x="77947" y="10862"/>
                    <a:pt x="78061" y="10848"/>
                  </a:cubicBezTo>
                  <a:cubicBezTo>
                    <a:pt x="78146" y="10848"/>
                    <a:pt x="78217" y="10877"/>
                    <a:pt x="78274" y="10919"/>
                  </a:cubicBezTo>
                  <a:cubicBezTo>
                    <a:pt x="78416" y="11004"/>
                    <a:pt x="78515" y="11161"/>
                    <a:pt x="78530" y="11317"/>
                  </a:cubicBezTo>
                  <a:cubicBezTo>
                    <a:pt x="78615" y="11246"/>
                    <a:pt x="78686" y="11161"/>
                    <a:pt x="78714" y="11047"/>
                  </a:cubicBezTo>
                  <a:cubicBezTo>
                    <a:pt x="78757" y="10848"/>
                    <a:pt x="78657" y="10635"/>
                    <a:pt x="78487" y="10536"/>
                  </a:cubicBezTo>
                  <a:cubicBezTo>
                    <a:pt x="78416" y="10493"/>
                    <a:pt x="78345" y="10465"/>
                    <a:pt x="78260" y="10465"/>
                  </a:cubicBezTo>
                  <a:close/>
                  <a:moveTo>
                    <a:pt x="20019" y="9102"/>
                  </a:moveTo>
                  <a:cubicBezTo>
                    <a:pt x="19522" y="9897"/>
                    <a:pt x="18600" y="10579"/>
                    <a:pt x="18202" y="11487"/>
                  </a:cubicBezTo>
                  <a:cubicBezTo>
                    <a:pt x="18742" y="10621"/>
                    <a:pt x="19679" y="9940"/>
                    <a:pt x="20019" y="9102"/>
                  </a:cubicBezTo>
                  <a:close/>
                  <a:moveTo>
                    <a:pt x="56750" y="10209"/>
                  </a:moveTo>
                  <a:cubicBezTo>
                    <a:pt x="56437" y="10209"/>
                    <a:pt x="56253" y="10451"/>
                    <a:pt x="56139" y="10791"/>
                  </a:cubicBezTo>
                  <a:cubicBezTo>
                    <a:pt x="56239" y="10664"/>
                    <a:pt x="56395" y="10593"/>
                    <a:pt x="56551" y="10593"/>
                  </a:cubicBezTo>
                  <a:cubicBezTo>
                    <a:pt x="56650" y="10593"/>
                    <a:pt x="56750" y="10621"/>
                    <a:pt x="56835" y="10664"/>
                  </a:cubicBezTo>
                  <a:cubicBezTo>
                    <a:pt x="57204" y="10820"/>
                    <a:pt x="57218" y="11189"/>
                    <a:pt x="57076" y="11558"/>
                  </a:cubicBezTo>
                  <a:cubicBezTo>
                    <a:pt x="57389" y="11090"/>
                    <a:pt x="57531" y="10493"/>
                    <a:pt x="57048" y="10266"/>
                  </a:cubicBezTo>
                  <a:cubicBezTo>
                    <a:pt x="56948" y="10224"/>
                    <a:pt x="56849" y="10209"/>
                    <a:pt x="56750" y="10209"/>
                  </a:cubicBezTo>
                  <a:close/>
                  <a:moveTo>
                    <a:pt x="88326" y="7895"/>
                  </a:moveTo>
                  <a:cubicBezTo>
                    <a:pt x="87616" y="7895"/>
                    <a:pt x="87219" y="8250"/>
                    <a:pt x="87048" y="8761"/>
                  </a:cubicBezTo>
                  <a:cubicBezTo>
                    <a:pt x="87280" y="8466"/>
                    <a:pt x="87627" y="8287"/>
                    <a:pt x="88006" y="8287"/>
                  </a:cubicBezTo>
                  <a:cubicBezTo>
                    <a:pt x="88046" y="8287"/>
                    <a:pt x="88087" y="8289"/>
                    <a:pt x="88127" y="8293"/>
                  </a:cubicBezTo>
                  <a:cubicBezTo>
                    <a:pt x="89533" y="8307"/>
                    <a:pt x="89320" y="10295"/>
                    <a:pt x="88695" y="11615"/>
                  </a:cubicBezTo>
                  <a:cubicBezTo>
                    <a:pt x="89462" y="10351"/>
                    <a:pt x="89874" y="7923"/>
                    <a:pt x="88340" y="7895"/>
                  </a:cubicBezTo>
                  <a:close/>
                  <a:moveTo>
                    <a:pt x="80404" y="10749"/>
                  </a:moveTo>
                  <a:cubicBezTo>
                    <a:pt x="80134" y="10763"/>
                    <a:pt x="79921" y="10976"/>
                    <a:pt x="79893" y="11246"/>
                  </a:cubicBezTo>
                  <a:cubicBezTo>
                    <a:pt x="79992" y="11175"/>
                    <a:pt x="80091" y="11132"/>
                    <a:pt x="80205" y="11132"/>
                  </a:cubicBezTo>
                  <a:lnTo>
                    <a:pt x="80276" y="11132"/>
                  </a:lnTo>
                  <a:cubicBezTo>
                    <a:pt x="80574" y="11175"/>
                    <a:pt x="80773" y="11445"/>
                    <a:pt x="80730" y="11743"/>
                  </a:cubicBezTo>
                  <a:cubicBezTo>
                    <a:pt x="80815" y="11672"/>
                    <a:pt x="80872" y="11587"/>
                    <a:pt x="80901" y="11487"/>
                  </a:cubicBezTo>
                  <a:cubicBezTo>
                    <a:pt x="80915" y="11459"/>
                    <a:pt x="80929" y="11430"/>
                    <a:pt x="80929" y="11402"/>
                  </a:cubicBezTo>
                  <a:cubicBezTo>
                    <a:pt x="81000" y="11104"/>
                    <a:pt x="80801" y="10791"/>
                    <a:pt x="80489" y="10763"/>
                  </a:cubicBezTo>
                  <a:lnTo>
                    <a:pt x="80418" y="10763"/>
                  </a:lnTo>
                  <a:lnTo>
                    <a:pt x="80404" y="10749"/>
                  </a:lnTo>
                  <a:close/>
                  <a:moveTo>
                    <a:pt x="94815" y="10948"/>
                  </a:moveTo>
                  <a:cubicBezTo>
                    <a:pt x="94744" y="10962"/>
                    <a:pt x="94673" y="10976"/>
                    <a:pt x="94616" y="10990"/>
                  </a:cubicBezTo>
                  <a:cubicBezTo>
                    <a:pt x="94446" y="11075"/>
                    <a:pt x="94332" y="11246"/>
                    <a:pt x="94332" y="11430"/>
                  </a:cubicBezTo>
                  <a:cubicBezTo>
                    <a:pt x="94360" y="11416"/>
                    <a:pt x="94389" y="11388"/>
                    <a:pt x="94417" y="11374"/>
                  </a:cubicBezTo>
                  <a:cubicBezTo>
                    <a:pt x="94474" y="11359"/>
                    <a:pt x="94545" y="11345"/>
                    <a:pt x="94602" y="11345"/>
                  </a:cubicBezTo>
                  <a:cubicBezTo>
                    <a:pt x="94772" y="11345"/>
                    <a:pt x="94942" y="11430"/>
                    <a:pt x="95028" y="11587"/>
                  </a:cubicBezTo>
                  <a:cubicBezTo>
                    <a:pt x="95070" y="11658"/>
                    <a:pt x="95099" y="11743"/>
                    <a:pt x="95099" y="11828"/>
                  </a:cubicBezTo>
                  <a:cubicBezTo>
                    <a:pt x="95297" y="11686"/>
                    <a:pt x="95354" y="11416"/>
                    <a:pt x="95226" y="11189"/>
                  </a:cubicBezTo>
                  <a:cubicBezTo>
                    <a:pt x="95141" y="11047"/>
                    <a:pt x="94985" y="10962"/>
                    <a:pt x="94815" y="10948"/>
                  </a:cubicBezTo>
                  <a:close/>
                  <a:moveTo>
                    <a:pt x="53939" y="9854"/>
                  </a:moveTo>
                  <a:cubicBezTo>
                    <a:pt x="53669" y="9883"/>
                    <a:pt x="53470" y="10082"/>
                    <a:pt x="53456" y="10351"/>
                  </a:cubicBezTo>
                  <a:cubicBezTo>
                    <a:pt x="53527" y="10280"/>
                    <a:pt x="53626" y="10252"/>
                    <a:pt x="53726" y="10238"/>
                  </a:cubicBezTo>
                  <a:lnTo>
                    <a:pt x="53825" y="10238"/>
                  </a:lnTo>
                  <a:cubicBezTo>
                    <a:pt x="54592" y="10238"/>
                    <a:pt x="54492" y="11246"/>
                    <a:pt x="54265" y="11871"/>
                  </a:cubicBezTo>
                  <a:cubicBezTo>
                    <a:pt x="54592" y="11501"/>
                    <a:pt x="54989" y="9854"/>
                    <a:pt x="54024" y="9854"/>
                  </a:cubicBezTo>
                  <a:close/>
                  <a:moveTo>
                    <a:pt x="51440" y="10039"/>
                  </a:moveTo>
                  <a:lnTo>
                    <a:pt x="51440" y="10053"/>
                  </a:lnTo>
                  <a:cubicBezTo>
                    <a:pt x="51326" y="10053"/>
                    <a:pt x="51212" y="10082"/>
                    <a:pt x="51113" y="10138"/>
                  </a:cubicBezTo>
                  <a:cubicBezTo>
                    <a:pt x="50943" y="10209"/>
                    <a:pt x="50829" y="10380"/>
                    <a:pt x="50829" y="10579"/>
                  </a:cubicBezTo>
                  <a:cubicBezTo>
                    <a:pt x="50858" y="10550"/>
                    <a:pt x="50886" y="10536"/>
                    <a:pt x="50914" y="10522"/>
                  </a:cubicBezTo>
                  <a:cubicBezTo>
                    <a:pt x="51014" y="10465"/>
                    <a:pt x="51127" y="10437"/>
                    <a:pt x="51241" y="10437"/>
                  </a:cubicBezTo>
                  <a:cubicBezTo>
                    <a:pt x="51823" y="10437"/>
                    <a:pt x="52036" y="11459"/>
                    <a:pt x="51993" y="12013"/>
                  </a:cubicBezTo>
                  <a:cubicBezTo>
                    <a:pt x="52022" y="12013"/>
                    <a:pt x="52050" y="12013"/>
                    <a:pt x="52079" y="11998"/>
                  </a:cubicBezTo>
                  <a:cubicBezTo>
                    <a:pt x="52334" y="11871"/>
                    <a:pt x="52235" y="10039"/>
                    <a:pt x="51440" y="10039"/>
                  </a:cubicBezTo>
                  <a:close/>
                  <a:moveTo>
                    <a:pt x="10010" y="11430"/>
                  </a:moveTo>
                  <a:cubicBezTo>
                    <a:pt x="9783" y="11430"/>
                    <a:pt x="9584" y="11587"/>
                    <a:pt x="9513" y="11814"/>
                  </a:cubicBezTo>
                  <a:cubicBezTo>
                    <a:pt x="9499" y="11856"/>
                    <a:pt x="9484" y="11899"/>
                    <a:pt x="9484" y="11927"/>
                  </a:cubicBezTo>
                  <a:cubicBezTo>
                    <a:pt x="9570" y="11856"/>
                    <a:pt x="9697" y="11814"/>
                    <a:pt x="9811" y="11814"/>
                  </a:cubicBezTo>
                  <a:cubicBezTo>
                    <a:pt x="10138" y="11814"/>
                    <a:pt x="10393" y="12098"/>
                    <a:pt x="10350" y="12410"/>
                  </a:cubicBezTo>
                  <a:cubicBezTo>
                    <a:pt x="10393" y="12353"/>
                    <a:pt x="10450" y="12282"/>
                    <a:pt x="10478" y="12211"/>
                  </a:cubicBezTo>
                  <a:cubicBezTo>
                    <a:pt x="10634" y="11942"/>
                    <a:pt x="10521" y="11587"/>
                    <a:pt x="10223" y="11459"/>
                  </a:cubicBezTo>
                  <a:cubicBezTo>
                    <a:pt x="10166" y="11445"/>
                    <a:pt x="10095" y="11430"/>
                    <a:pt x="10024" y="11430"/>
                  </a:cubicBezTo>
                  <a:close/>
                  <a:moveTo>
                    <a:pt x="24421" y="7270"/>
                  </a:moveTo>
                  <a:cubicBezTo>
                    <a:pt x="24321" y="7270"/>
                    <a:pt x="24591" y="7512"/>
                    <a:pt x="24889" y="7909"/>
                  </a:cubicBezTo>
                  <a:cubicBezTo>
                    <a:pt x="27133" y="9003"/>
                    <a:pt x="26991" y="11260"/>
                    <a:pt x="26465" y="12453"/>
                  </a:cubicBezTo>
                  <a:cubicBezTo>
                    <a:pt x="27175" y="11374"/>
                    <a:pt x="27672" y="8335"/>
                    <a:pt x="24478" y="7285"/>
                  </a:cubicBezTo>
                  <a:cubicBezTo>
                    <a:pt x="24463" y="7270"/>
                    <a:pt x="24435" y="7270"/>
                    <a:pt x="24421" y="7270"/>
                  </a:cubicBezTo>
                  <a:close/>
                  <a:moveTo>
                    <a:pt x="83513" y="8775"/>
                  </a:moveTo>
                  <a:cubicBezTo>
                    <a:pt x="83314" y="8775"/>
                    <a:pt x="83116" y="8846"/>
                    <a:pt x="82945" y="8960"/>
                  </a:cubicBezTo>
                  <a:cubicBezTo>
                    <a:pt x="82647" y="9130"/>
                    <a:pt x="82434" y="9400"/>
                    <a:pt x="82335" y="9712"/>
                  </a:cubicBezTo>
                  <a:cubicBezTo>
                    <a:pt x="82448" y="9570"/>
                    <a:pt x="82576" y="9443"/>
                    <a:pt x="82732" y="9343"/>
                  </a:cubicBezTo>
                  <a:cubicBezTo>
                    <a:pt x="82903" y="9230"/>
                    <a:pt x="83101" y="9159"/>
                    <a:pt x="83314" y="9159"/>
                  </a:cubicBezTo>
                  <a:cubicBezTo>
                    <a:pt x="84507" y="9159"/>
                    <a:pt x="85302" y="11658"/>
                    <a:pt x="85174" y="12637"/>
                  </a:cubicBezTo>
                  <a:lnTo>
                    <a:pt x="85217" y="12609"/>
                  </a:lnTo>
                  <a:cubicBezTo>
                    <a:pt x="85771" y="12197"/>
                    <a:pt x="84919" y="8775"/>
                    <a:pt x="83513" y="8775"/>
                  </a:cubicBezTo>
                  <a:close/>
                  <a:moveTo>
                    <a:pt x="59291" y="11587"/>
                  </a:moveTo>
                  <a:cubicBezTo>
                    <a:pt x="58823" y="11587"/>
                    <a:pt x="58340" y="12240"/>
                    <a:pt x="58141" y="12708"/>
                  </a:cubicBezTo>
                  <a:cubicBezTo>
                    <a:pt x="58382" y="12325"/>
                    <a:pt x="58737" y="11970"/>
                    <a:pt x="59078" y="11970"/>
                  </a:cubicBezTo>
                  <a:cubicBezTo>
                    <a:pt x="59277" y="11970"/>
                    <a:pt x="59447" y="12069"/>
                    <a:pt x="59561" y="12225"/>
                  </a:cubicBezTo>
                  <a:cubicBezTo>
                    <a:pt x="59646" y="12339"/>
                    <a:pt x="59689" y="12481"/>
                    <a:pt x="59675" y="12623"/>
                  </a:cubicBezTo>
                  <a:cubicBezTo>
                    <a:pt x="59887" y="12382"/>
                    <a:pt x="59958" y="12112"/>
                    <a:pt x="59760" y="11842"/>
                  </a:cubicBezTo>
                  <a:cubicBezTo>
                    <a:pt x="59660" y="11686"/>
                    <a:pt x="59490" y="11587"/>
                    <a:pt x="59305" y="11587"/>
                  </a:cubicBezTo>
                  <a:close/>
                  <a:moveTo>
                    <a:pt x="26962" y="8236"/>
                  </a:moveTo>
                  <a:cubicBezTo>
                    <a:pt x="26934" y="8236"/>
                    <a:pt x="26920" y="8236"/>
                    <a:pt x="26920" y="8250"/>
                  </a:cubicBezTo>
                  <a:cubicBezTo>
                    <a:pt x="26920" y="8435"/>
                    <a:pt x="27062" y="8577"/>
                    <a:pt x="27260" y="8761"/>
                  </a:cubicBezTo>
                  <a:cubicBezTo>
                    <a:pt x="27899" y="8988"/>
                    <a:pt x="28978" y="9514"/>
                    <a:pt x="29674" y="10295"/>
                  </a:cubicBezTo>
                  <a:cubicBezTo>
                    <a:pt x="30526" y="11232"/>
                    <a:pt x="30682" y="12197"/>
                    <a:pt x="30526" y="12751"/>
                  </a:cubicBezTo>
                  <a:cubicBezTo>
                    <a:pt x="30909" y="12396"/>
                    <a:pt x="30980" y="11132"/>
                    <a:pt x="29887" y="9911"/>
                  </a:cubicBezTo>
                  <a:cubicBezTo>
                    <a:pt x="28907" y="8832"/>
                    <a:pt x="27246" y="8250"/>
                    <a:pt x="26962" y="8250"/>
                  </a:cubicBezTo>
                  <a:lnTo>
                    <a:pt x="26962" y="8236"/>
                  </a:lnTo>
                  <a:close/>
                  <a:moveTo>
                    <a:pt x="20374" y="8009"/>
                  </a:moveTo>
                  <a:cubicBezTo>
                    <a:pt x="20374" y="8193"/>
                    <a:pt x="20346" y="8378"/>
                    <a:pt x="20289" y="8562"/>
                  </a:cubicBezTo>
                  <a:cubicBezTo>
                    <a:pt x="20687" y="9102"/>
                    <a:pt x="21865" y="10848"/>
                    <a:pt x="21666" y="12055"/>
                  </a:cubicBezTo>
                  <a:cubicBezTo>
                    <a:pt x="21624" y="12339"/>
                    <a:pt x="21524" y="12595"/>
                    <a:pt x="21411" y="12850"/>
                  </a:cubicBezTo>
                  <a:cubicBezTo>
                    <a:pt x="21624" y="12495"/>
                    <a:pt x="21794" y="12098"/>
                    <a:pt x="21879" y="11672"/>
                  </a:cubicBezTo>
                  <a:cubicBezTo>
                    <a:pt x="22106" y="10238"/>
                    <a:pt x="20374" y="8009"/>
                    <a:pt x="20374" y="8009"/>
                  </a:cubicBezTo>
                  <a:close/>
                  <a:moveTo>
                    <a:pt x="48983" y="11445"/>
                  </a:moveTo>
                  <a:cubicBezTo>
                    <a:pt x="48813" y="11445"/>
                    <a:pt x="48643" y="11530"/>
                    <a:pt x="48543" y="11672"/>
                  </a:cubicBezTo>
                  <a:cubicBezTo>
                    <a:pt x="48458" y="11757"/>
                    <a:pt x="48401" y="11871"/>
                    <a:pt x="48401" y="11984"/>
                  </a:cubicBezTo>
                  <a:cubicBezTo>
                    <a:pt x="48501" y="11885"/>
                    <a:pt x="48643" y="11828"/>
                    <a:pt x="48785" y="11828"/>
                  </a:cubicBezTo>
                  <a:cubicBezTo>
                    <a:pt x="49296" y="11828"/>
                    <a:pt x="49793" y="12651"/>
                    <a:pt x="49906" y="13134"/>
                  </a:cubicBezTo>
                  <a:cubicBezTo>
                    <a:pt x="49991" y="13134"/>
                    <a:pt x="50062" y="13106"/>
                    <a:pt x="50105" y="13049"/>
                  </a:cubicBezTo>
                  <a:cubicBezTo>
                    <a:pt x="50290" y="12850"/>
                    <a:pt x="49665" y="11445"/>
                    <a:pt x="48983" y="11445"/>
                  </a:cubicBezTo>
                  <a:close/>
                  <a:moveTo>
                    <a:pt x="16623" y="12849"/>
                  </a:moveTo>
                  <a:cubicBezTo>
                    <a:pt x="16615" y="12849"/>
                    <a:pt x="16606" y="12850"/>
                    <a:pt x="16598" y="12850"/>
                  </a:cubicBezTo>
                  <a:lnTo>
                    <a:pt x="16612" y="12850"/>
                  </a:lnTo>
                  <a:cubicBezTo>
                    <a:pt x="16498" y="12850"/>
                    <a:pt x="16399" y="12907"/>
                    <a:pt x="16342" y="13006"/>
                  </a:cubicBezTo>
                  <a:cubicBezTo>
                    <a:pt x="16314" y="13092"/>
                    <a:pt x="16285" y="13177"/>
                    <a:pt x="16271" y="13262"/>
                  </a:cubicBezTo>
                  <a:cubicBezTo>
                    <a:pt x="16314" y="13248"/>
                    <a:pt x="16356" y="13234"/>
                    <a:pt x="16399" y="13234"/>
                  </a:cubicBezTo>
                  <a:cubicBezTo>
                    <a:pt x="16498" y="13234"/>
                    <a:pt x="16583" y="13262"/>
                    <a:pt x="16654" y="13319"/>
                  </a:cubicBezTo>
                  <a:cubicBezTo>
                    <a:pt x="16740" y="13305"/>
                    <a:pt x="16839" y="13290"/>
                    <a:pt x="16953" y="13262"/>
                  </a:cubicBezTo>
                  <a:cubicBezTo>
                    <a:pt x="16953" y="13234"/>
                    <a:pt x="16953" y="13205"/>
                    <a:pt x="16953" y="13177"/>
                  </a:cubicBezTo>
                  <a:cubicBezTo>
                    <a:pt x="16953" y="12987"/>
                    <a:pt x="16798" y="12849"/>
                    <a:pt x="16623" y="12849"/>
                  </a:cubicBezTo>
                  <a:close/>
                  <a:moveTo>
                    <a:pt x="78743" y="12509"/>
                  </a:moveTo>
                  <a:cubicBezTo>
                    <a:pt x="78487" y="12509"/>
                    <a:pt x="78288" y="12722"/>
                    <a:pt x="78302" y="12964"/>
                  </a:cubicBezTo>
                  <a:cubicBezTo>
                    <a:pt x="78373" y="12921"/>
                    <a:pt x="78459" y="12893"/>
                    <a:pt x="78544" y="12893"/>
                  </a:cubicBezTo>
                  <a:cubicBezTo>
                    <a:pt x="78799" y="12893"/>
                    <a:pt x="78998" y="13106"/>
                    <a:pt x="78984" y="13376"/>
                  </a:cubicBezTo>
                  <a:cubicBezTo>
                    <a:pt x="79041" y="13333"/>
                    <a:pt x="79083" y="13290"/>
                    <a:pt x="79126" y="13234"/>
                  </a:cubicBezTo>
                  <a:lnTo>
                    <a:pt x="79140" y="13191"/>
                  </a:lnTo>
                  <a:cubicBezTo>
                    <a:pt x="79310" y="12893"/>
                    <a:pt x="79083" y="12509"/>
                    <a:pt x="78743" y="12509"/>
                  </a:cubicBezTo>
                  <a:close/>
                  <a:moveTo>
                    <a:pt x="46854" y="13517"/>
                  </a:moveTo>
                  <a:cubicBezTo>
                    <a:pt x="46856" y="13517"/>
                    <a:pt x="46859" y="13518"/>
                    <a:pt x="46861" y="13518"/>
                  </a:cubicBezTo>
                  <a:lnTo>
                    <a:pt x="46861" y="13518"/>
                  </a:lnTo>
                  <a:cubicBezTo>
                    <a:pt x="46863" y="13518"/>
                    <a:pt x="46866" y="13517"/>
                    <a:pt x="46868" y="13517"/>
                  </a:cubicBezTo>
                  <a:close/>
                  <a:moveTo>
                    <a:pt x="14759" y="13034"/>
                  </a:moveTo>
                  <a:cubicBezTo>
                    <a:pt x="14542" y="13034"/>
                    <a:pt x="14370" y="13241"/>
                    <a:pt x="14411" y="13461"/>
                  </a:cubicBezTo>
                  <a:cubicBezTo>
                    <a:pt x="14468" y="13432"/>
                    <a:pt x="14525" y="13418"/>
                    <a:pt x="14582" y="13418"/>
                  </a:cubicBezTo>
                  <a:cubicBezTo>
                    <a:pt x="14738" y="13418"/>
                    <a:pt x="14880" y="13532"/>
                    <a:pt x="14908" y="13674"/>
                  </a:cubicBezTo>
                  <a:lnTo>
                    <a:pt x="14951" y="13872"/>
                  </a:lnTo>
                  <a:cubicBezTo>
                    <a:pt x="15036" y="13830"/>
                    <a:pt x="15135" y="13787"/>
                    <a:pt x="15220" y="13745"/>
                  </a:cubicBezTo>
                  <a:cubicBezTo>
                    <a:pt x="15192" y="13603"/>
                    <a:pt x="15149" y="13447"/>
                    <a:pt x="15107" y="13290"/>
                  </a:cubicBezTo>
                  <a:cubicBezTo>
                    <a:pt x="15078" y="13148"/>
                    <a:pt x="14936" y="13035"/>
                    <a:pt x="14794" y="13035"/>
                  </a:cubicBezTo>
                  <a:lnTo>
                    <a:pt x="14780" y="13035"/>
                  </a:lnTo>
                  <a:cubicBezTo>
                    <a:pt x="14773" y="13034"/>
                    <a:pt x="14766" y="13034"/>
                    <a:pt x="14759" y="13034"/>
                  </a:cubicBezTo>
                  <a:close/>
                  <a:moveTo>
                    <a:pt x="92674" y="11940"/>
                  </a:moveTo>
                  <a:cubicBezTo>
                    <a:pt x="92654" y="11940"/>
                    <a:pt x="92634" y="11940"/>
                    <a:pt x="92614" y="11942"/>
                  </a:cubicBezTo>
                  <a:cubicBezTo>
                    <a:pt x="91535" y="11942"/>
                    <a:pt x="90129" y="12935"/>
                    <a:pt x="89874" y="13730"/>
                  </a:cubicBezTo>
                  <a:cubicBezTo>
                    <a:pt x="90371" y="13035"/>
                    <a:pt x="91507" y="12325"/>
                    <a:pt x="92415" y="12325"/>
                  </a:cubicBezTo>
                  <a:cubicBezTo>
                    <a:pt x="93210" y="12339"/>
                    <a:pt x="93792" y="13092"/>
                    <a:pt x="93622" y="13872"/>
                  </a:cubicBezTo>
                  <a:cubicBezTo>
                    <a:pt x="93849" y="13574"/>
                    <a:pt x="93920" y="13177"/>
                    <a:pt x="93792" y="12822"/>
                  </a:cubicBezTo>
                  <a:cubicBezTo>
                    <a:pt x="93669" y="12302"/>
                    <a:pt x="93203" y="11940"/>
                    <a:pt x="92674" y="11940"/>
                  </a:cubicBezTo>
                  <a:close/>
                  <a:moveTo>
                    <a:pt x="30043" y="13972"/>
                  </a:moveTo>
                  <a:cubicBezTo>
                    <a:pt x="29958" y="13972"/>
                    <a:pt x="29859" y="14000"/>
                    <a:pt x="29788" y="14043"/>
                  </a:cubicBezTo>
                  <a:cubicBezTo>
                    <a:pt x="29759" y="14071"/>
                    <a:pt x="29717" y="14100"/>
                    <a:pt x="29688" y="14128"/>
                  </a:cubicBezTo>
                  <a:cubicBezTo>
                    <a:pt x="29887" y="14142"/>
                    <a:pt x="30171" y="14185"/>
                    <a:pt x="30469" y="14227"/>
                  </a:cubicBezTo>
                  <a:cubicBezTo>
                    <a:pt x="30384" y="14071"/>
                    <a:pt x="30214" y="13972"/>
                    <a:pt x="30043" y="13972"/>
                  </a:cubicBezTo>
                  <a:close/>
                  <a:moveTo>
                    <a:pt x="46861" y="13518"/>
                  </a:moveTo>
                  <a:cubicBezTo>
                    <a:pt x="46622" y="13520"/>
                    <a:pt x="46399" y="13676"/>
                    <a:pt x="46343" y="13915"/>
                  </a:cubicBezTo>
                  <a:cubicBezTo>
                    <a:pt x="46314" y="13958"/>
                    <a:pt x="46314" y="14000"/>
                    <a:pt x="46300" y="14043"/>
                  </a:cubicBezTo>
                  <a:cubicBezTo>
                    <a:pt x="46399" y="13943"/>
                    <a:pt x="46527" y="13901"/>
                    <a:pt x="46655" y="13901"/>
                  </a:cubicBezTo>
                  <a:cubicBezTo>
                    <a:pt x="47166" y="13901"/>
                    <a:pt x="47833" y="14511"/>
                    <a:pt x="48018" y="14866"/>
                  </a:cubicBezTo>
                  <a:cubicBezTo>
                    <a:pt x="48132" y="14852"/>
                    <a:pt x="48231" y="14781"/>
                    <a:pt x="48273" y="14682"/>
                  </a:cubicBezTo>
                  <a:cubicBezTo>
                    <a:pt x="48372" y="14470"/>
                    <a:pt x="47499" y="13525"/>
                    <a:pt x="46861" y="13518"/>
                  </a:cubicBezTo>
                  <a:close/>
                  <a:moveTo>
                    <a:pt x="61222" y="13801"/>
                  </a:moveTo>
                  <a:lnTo>
                    <a:pt x="61222" y="13816"/>
                  </a:lnTo>
                  <a:cubicBezTo>
                    <a:pt x="60597" y="13816"/>
                    <a:pt x="59703" y="14653"/>
                    <a:pt x="59774" y="14881"/>
                  </a:cubicBezTo>
                  <a:cubicBezTo>
                    <a:pt x="60072" y="14554"/>
                    <a:pt x="60597" y="14185"/>
                    <a:pt x="61023" y="14185"/>
                  </a:cubicBezTo>
                  <a:cubicBezTo>
                    <a:pt x="61279" y="14185"/>
                    <a:pt x="61506" y="14369"/>
                    <a:pt x="61563" y="14625"/>
                  </a:cubicBezTo>
                  <a:cubicBezTo>
                    <a:pt x="61577" y="14682"/>
                    <a:pt x="61591" y="14753"/>
                    <a:pt x="61591" y="14824"/>
                  </a:cubicBezTo>
                  <a:cubicBezTo>
                    <a:pt x="61776" y="14682"/>
                    <a:pt x="61847" y="14455"/>
                    <a:pt x="61776" y="14242"/>
                  </a:cubicBezTo>
                  <a:cubicBezTo>
                    <a:pt x="61719" y="13986"/>
                    <a:pt x="61492" y="13801"/>
                    <a:pt x="61222" y="13801"/>
                  </a:cubicBezTo>
                  <a:close/>
                  <a:moveTo>
                    <a:pt x="97896" y="11303"/>
                  </a:moveTo>
                  <a:cubicBezTo>
                    <a:pt x="97200" y="11359"/>
                    <a:pt x="97086" y="12069"/>
                    <a:pt x="96277" y="13276"/>
                  </a:cubicBezTo>
                  <a:cubicBezTo>
                    <a:pt x="95539" y="14369"/>
                    <a:pt x="94346" y="14909"/>
                    <a:pt x="94531" y="14937"/>
                  </a:cubicBezTo>
                  <a:cubicBezTo>
                    <a:pt x="94602" y="14951"/>
                    <a:pt x="94687" y="14951"/>
                    <a:pt x="94772" y="14951"/>
                  </a:cubicBezTo>
                  <a:cubicBezTo>
                    <a:pt x="95269" y="14611"/>
                    <a:pt x="95709" y="14171"/>
                    <a:pt x="96064" y="13659"/>
                  </a:cubicBezTo>
                  <a:cubicBezTo>
                    <a:pt x="96873" y="12467"/>
                    <a:pt x="97001" y="11743"/>
                    <a:pt x="97697" y="11686"/>
                  </a:cubicBezTo>
                  <a:lnTo>
                    <a:pt x="97711" y="11686"/>
                  </a:lnTo>
                  <a:cubicBezTo>
                    <a:pt x="98151" y="11686"/>
                    <a:pt x="98151" y="12367"/>
                    <a:pt x="97796" y="13134"/>
                  </a:cubicBezTo>
                  <a:cubicBezTo>
                    <a:pt x="98336" y="12225"/>
                    <a:pt x="98421" y="11303"/>
                    <a:pt x="97910" y="11303"/>
                  </a:cubicBezTo>
                  <a:close/>
                  <a:moveTo>
                    <a:pt x="9328" y="13972"/>
                  </a:moveTo>
                  <a:lnTo>
                    <a:pt x="9328" y="13986"/>
                  </a:lnTo>
                  <a:cubicBezTo>
                    <a:pt x="9200" y="13986"/>
                    <a:pt x="9073" y="14043"/>
                    <a:pt x="8973" y="14128"/>
                  </a:cubicBezTo>
                  <a:cubicBezTo>
                    <a:pt x="8860" y="14242"/>
                    <a:pt x="8775" y="14384"/>
                    <a:pt x="8732" y="14554"/>
                  </a:cubicBezTo>
                  <a:lnTo>
                    <a:pt x="8775" y="14511"/>
                  </a:lnTo>
                  <a:cubicBezTo>
                    <a:pt x="8874" y="14426"/>
                    <a:pt x="9002" y="14369"/>
                    <a:pt x="9129" y="14369"/>
                  </a:cubicBezTo>
                  <a:cubicBezTo>
                    <a:pt x="9456" y="14369"/>
                    <a:pt x="9697" y="14682"/>
                    <a:pt x="9598" y="14994"/>
                  </a:cubicBezTo>
                  <a:cubicBezTo>
                    <a:pt x="9712" y="14881"/>
                    <a:pt x="9783" y="14739"/>
                    <a:pt x="9811" y="14597"/>
                  </a:cubicBezTo>
                  <a:cubicBezTo>
                    <a:pt x="9896" y="14284"/>
                    <a:pt x="9655" y="13972"/>
                    <a:pt x="9328" y="13972"/>
                  </a:cubicBezTo>
                  <a:close/>
                  <a:moveTo>
                    <a:pt x="13431" y="14270"/>
                  </a:moveTo>
                  <a:cubicBezTo>
                    <a:pt x="13318" y="14270"/>
                    <a:pt x="13204" y="14327"/>
                    <a:pt x="13133" y="14426"/>
                  </a:cubicBezTo>
                  <a:cubicBezTo>
                    <a:pt x="13077" y="14511"/>
                    <a:pt x="13048" y="14597"/>
                    <a:pt x="13062" y="14696"/>
                  </a:cubicBezTo>
                  <a:cubicBezTo>
                    <a:pt x="13105" y="14668"/>
                    <a:pt x="13176" y="14653"/>
                    <a:pt x="13233" y="14653"/>
                  </a:cubicBezTo>
                  <a:cubicBezTo>
                    <a:pt x="13332" y="14653"/>
                    <a:pt x="13431" y="14696"/>
                    <a:pt x="13517" y="14767"/>
                  </a:cubicBezTo>
                  <a:cubicBezTo>
                    <a:pt x="13659" y="14881"/>
                    <a:pt x="13786" y="15008"/>
                    <a:pt x="13914" y="15150"/>
                  </a:cubicBezTo>
                  <a:cubicBezTo>
                    <a:pt x="13971" y="15136"/>
                    <a:pt x="14028" y="15122"/>
                    <a:pt x="14070" y="15079"/>
                  </a:cubicBezTo>
                  <a:cubicBezTo>
                    <a:pt x="14085" y="14980"/>
                    <a:pt x="14099" y="14881"/>
                    <a:pt x="14127" y="14781"/>
                  </a:cubicBezTo>
                  <a:cubicBezTo>
                    <a:pt x="13999" y="14639"/>
                    <a:pt x="13872" y="14511"/>
                    <a:pt x="13715" y="14398"/>
                  </a:cubicBezTo>
                  <a:cubicBezTo>
                    <a:pt x="13630" y="14327"/>
                    <a:pt x="13531" y="14298"/>
                    <a:pt x="13431" y="14284"/>
                  </a:cubicBezTo>
                  <a:lnTo>
                    <a:pt x="13431" y="14270"/>
                  </a:lnTo>
                  <a:close/>
                  <a:moveTo>
                    <a:pt x="72353" y="5638"/>
                  </a:moveTo>
                  <a:lnTo>
                    <a:pt x="72353" y="5652"/>
                  </a:lnTo>
                  <a:cubicBezTo>
                    <a:pt x="70919" y="5765"/>
                    <a:pt x="69457" y="5879"/>
                    <a:pt x="67966" y="5978"/>
                  </a:cubicBezTo>
                  <a:cubicBezTo>
                    <a:pt x="67966" y="6177"/>
                    <a:pt x="67980" y="6376"/>
                    <a:pt x="67995" y="6575"/>
                  </a:cubicBezTo>
                  <a:cubicBezTo>
                    <a:pt x="69400" y="6461"/>
                    <a:pt x="70777" y="6347"/>
                    <a:pt x="72155" y="6234"/>
                  </a:cubicBezTo>
                  <a:cubicBezTo>
                    <a:pt x="72268" y="9329"/>
                    <a:pt x="72325" y="12410"/>
                    <a:pt x="72396" y="15292"/>
                  </a:cubicBezTo>
                  <a:cubicBezTo>
                    <a:pt x="72467" y="15235"/>
                    <a:pt x="72538" y="15193"/>
                    <a:pt x="72609" y="15150"/>
                  </a:cubicBezTo>
                  <a:cubicBezTo>
                    <a:pt x="72524" y="12140"/>
                    <a:pt x="72467" y="8903"/>
                    <a:pt x="72353" y="5638"/>
                  </a:cubicBezTo>
                  <a:close/>
                  <a:moveTo>
                    <a:pt x="80915" y="13517"/>
                  </a:moveTo>
                  <a:cubicBezTo>
                    <a:pt x="80276" y="13517"/>
                    <a:pt x="79751" y="13745"/>
                    <a:pt x="79552" y="14355"/>
                  </a:cubicBezTo>
                  <a:cubicBezTo>
                    <a:pt x="79807" y="14029"/>
                    <a:pt x="80233" y="13901"/>
                    <a:pt x="80716" y="13901"/>
                  </a:cubicBezTo>
                  <a:cubicBezTo>
                    <a:pt x="82051" y="13901"/>
                    <a:pt x="83811" y="14881"/>
                    <a:pt x="83840" y="15420"/>
                  </a:cubicBezTo>
                  <a:cubicBezTo>
                    <a:pt x="83925" y="15335"/>
                    <a:pt x="83996" y="15221"/>
                    <a:pt x="84024" y="15093"/>
                  </a:cubicBezTo>
                  <a:cubicBezTo>
                    <a:pt x="84152" y="14568"/>
                    <a:pt x="82306" y="13517"/>
                    <a:pt x="80915" y="13517"/>
                  </a:cubicBezTo>
                  <a:close/>
                  <a:moveTo>
                    <a:pt x="43886" y="12580"/>
                  </a:moveTo>
                  <a:cubicBezTo>
                    <a:pt x="43815" y="12580"/>
                    <a:pt x="43759" y="12595"/>
                    <a:pt x="43716" y="12623"/>
                  </a:cubicBezTo>
                  <a:cubicBezTo>
                    <a:pt x="43503" y="12737"/>
                    <a:pt x="43361" y="12935"/>
                    <a:pt x="43304" y="13163"/>
                  </a:cubicBezTo>
                  <a:cubicBezTo>
                    <a:pt x="43361" y="13106"/>
                    <a:pt x="43432" y="13049"/>
                    <a:pt x="43517" y="13006"/>
                  </a:cubicBezTo>
                  <a:cubicBezTo>
                    <a:pt x="43560" y="12978"/>
                    <a:pt x="43617" y="12964"/>
                    <a:pt x="43673" y="12964"/>
                  </a:cubicBezTo>
                  <a:cubicBezTo>
                    <a:pt x="44227" y="12964"/>
                    <a:pt x="44468" y="14582"/>
                    <a:pt x="43844" y="15960"/>
                  </a:cubicBezTo>
                  <a:cubicBezTo>
                    <a:pt x="44710" y="14526"/>
                    <a:pt x="44483" y="12580"/>
                    <a:pt x="43886" y="12580"/>
                  </a:cubicBezTo>
                  <a:close/>
                  <a:moveTo>
                    <a:pt x="86892" y="13120"/>
                  </a:moveTo>
                  <a:cubicBezTo>
                    <a:pt x="86168" y="13191"/>
                    <a:pt x="85543" y="13659"/>
                    <a:pt x="85274" y="14341"/>
                  </a:cubicBezTo>
                  <a:cubicBezTo>
                    <a:pt x="85600" y="13858"/>
                    <a:pt x="86125" y="13560"/>
                    <a:pt x="86693" y="13503"/>
                  </a:cubicBezTo>
                  <a:lnTo>
                    <a:pt x="86878" y="13503"/>
                  </a:lnTo>
                  <a:cubicBezTo>
                    <a:pt x="87858" y="13503"/>
                    <a:pt x="88695" y="14270"/>
                    <a:pt x="88781" y="15250"/>
                  </a:cubicBezTo>
                  <a:cubicBezTo>
                    <a:pt x="88809" y="15548"/>
                    <a:pt x="88766" y="15846"/>
                    <a:pt x="88653" y="16116"/>
                  </a:cubicBezTo>
                  <a:cubicBezTo>
                    <a:pt x="89533" y="14838"/>
                    <a:pt x="88610" y="13120"/>
                    <a:pt x="87063" y="13120"/>
                  </a:cubicBezTo>
                  <a:close/>
                  <a:moveTo>
                    <a:pt x="97086" y="15420"/>
                  </a:moveTo>
                  <a:lnTo>
                    <a:pt x="97086" y="15434"/>
                  </a:lnTo>
                  <a:cubicBezTo>
                    <a:pt x="96888" y="15448"/>
                    <a:pt x="96717" y="15576"/>
                    <a:pt x="96660" y="15775"/>
                  </a:cubicBezTo>
                  <a:lnTo>
                    <a:pt x="96660" y="15789"/>
                  </a:lnTo>
                  <a:cubicBezTo>
                    <a:pt x="96646" y="15832"/>
                    <a:pt x="96646" y="15874"/>
                    <a:pt x="96646" y="15917"/>
                  </a:cubicBezTo>
                  <a:cubicBezTo>
                    <a:pt x="96717" y="15846"/>
                    <a:pt x="96802" y="15818"/>
                    <a:pt x="96902" y="15818"/>
                  </a:cubicBezTo>
                  <a:cubicBezTo>
                    <a:pt x="96930" y="15818"/>
                    <a:pt x="96973" y="15818"/>
                    <a:pt x="97015" y="15832"/>
                  </a:cubicBezTo>
                  <a:lnTo>
                    <a:pt x="97058" y="15860"/>
                  </a:lnTo>
                  <a:cubicBezTo>
                    <a:pt x="97228" y="15903"/>
                    <a:pt x="97356" y="16059"/>
                    <a:pt x="97370" y="16244"/>
                  </a:cubicBezTo>
                  <a:cubicBezTo>
                    <a:pt x="97456" y="16173"/>
                    <a:pt x="97512" y="16073"/>
                    <a:pt x="97541" y="15960"/>
                  </a:cubicBezTo>
                  <a:cubicBezTo>
                    <a:pt x="97598" y="15747"/>
                    <a:pt x="97470" y="15519"/>
                    <a:pt x="97257" y="15463"/>
                  </a:cubicBezTo>
                  <a:lnTo>
                    <a:pt x="97214" y="15448"/>
                  </a:lnTo>
                  <a:cubicBezTo>
                    <a:pt x="97172" y="15434"/>
                    <a:pt x="97129" y="15420"/>
                    <a:pt x="97086" y="15420"/>
                  </a:cubicBezTo>
                  <a:close/>
                  <a:moveTo>
                    <a:pt x="76414" y="12893"/>
                  </a:moveTo>
                  <a:cubicBezTo>
                    <a:pt x="76215" y="12893"/>
                    <a:pt x="76102" y="13049"/>
                    <a:pt x="76073" y="13305"/>
                  </a:cubicBezTo>
                  <a:cubicBezTo>
                    <a:pt x="76116" y="13290"/>
                    <a:pt x="76158" y="13276"/>
                    <a:pt x="76201" y="13276"/>
                  </a:cubicBezTo>
                  <a:lnTo>
                    <a:pt x="76272" y="13276"/>
                  </a:lnTo>
                  <a:cubicBezTo>
                    <a:pt x="76968" y="13390"/>
                    <a:pt x="77025" y="14100"/>
                    <a:pt x="77749" y="15363"/>
                  </a:cubicBezTo>
                  <a:cubicBezTo>
                    <a:pt x="78075" y="15889"/>
                    <a:pt x="78473" y="16343"/>
                    <a:pt x="78927" y="16726"/>
                  </a:cubicBezTo>
                  <a:cubicBezTo>
                    <a:pt x="79097" y="16755"/>
                    <a:pt x="79254" y="16755"/>
                    <a:pt x="79410" y="16755"/>
                  </a:cubicBezTo>
                  <a:lnTo>
                    <a:pt x="79580" y="16755"/>
                  </a:lnTo>
                  <a:cubicBezTo>
                    <a:pt x="79765" y="16755"/>
                    <a:pt x="78615" y="16116"/>
                    <a:pt x="77962" y="14980"/>
                  </a:cubicBezTo>
                  <a:cubicBezTo>
                    <a:pt x="77238" y="13730"/>
                    <a:pt x="77167" y="13006"/>
                    <a:pt x="76471" y="12907"/>
                  </a:cubicBezTo>
                  <a:lnTo>
                    <a:pt x="76414" y="12907"/>
                  </a:lnTo>
                  <a:lnTo>
                    <a:pt x="76414" y="12893"/>
                  </a:lnTo>
                  <a:close/>
                  <a:moveTo>
                    <a:pt x="13062" y="16527"/>
                  </a:moveTo>
                  <a:cubicBezTo>
                    <a:pt x="13006" y="16527"/>
                    <a:pt x="12963" y="16527"/>
                    <a:pt x="12906" y="16542"/>
                  </a:cubicBezTo>
                  <a:cubicBezTo>
                    <a:pt x="12736" y="16584"/>
                    <a:pt x="12622" y="16755"/>
                    <a:pt x="12651" y="16939"/>
                  </a:cubicBezTo>
                  <a:lnTo>
                    <a:pt x="12707" y="16925"/>
                  </a:lnTo>
                  <a:cubicBezTo>
                    <a:pt x="12750" y="16911"/>
                    <a:pt x="12807" y="16911"/>
                    <a:pt x="12849" y="16911"/>
                  </a:cubicBezTo>
                  <a:cubicBezTo>
                    <a:pt x="13020" y="16925"/>
                    <a:pt x="13176" y="16953"/>
                    <a:pt x="13332" y="17024"/>
                  </a:cubicBezTo>
                  <a:cubicBezTo>
                    <a:pt x="13488" y="17067"/>
                    <a:pt x="13644" y="17152"/>
                    <a:pt x="13758" y="17266"/>
                  </a:cubicBezTo>
                  <a:cubicBezTo>
                    <a:pt x="13829" y="17252"/>
                    <a:pt x="13886" y="17223"/>
                    <a:pt x="13943" y="17195"/>
                  </a:cubicBezTo>
                  <a:cubicBezTo>
                    <a:pt x="14028" y="17138"/>
                    <a:pt x="14056" y="17010"/>
                    <a:pt x="14014" y="16925"/>
                  </a:cubicBezTo>
                  <a:cubicBezTo>
                    <a:pt x="13886" y="16783"/>
                    <a:pt x="13730" y="16684"/>
                    <a:pt x="13545" y="16641"/>
                  </a:cubicBezTo>
                  <a:cubicBezTo>
                    <a:pt x="13389" y="16570"/>
                    <a:pt x="13233" y="16527"/>
                    <a:pt x="13062" y="16527"/>
                  </a:cubicBezTo>
                  <a:close/>
                  <a:moveTo>
                    <a:pt x="79878" y="17280"/>
                  </a:moveTo>
                  <a:cubicBezTo>
                    <a:pt x="79881" y="17280"/>
                    <a:pt x="79884" y="17280"/>
                    <a:pt x="79887" y="17280"/>
                  </a:cubicBezTo>
                  <a:lnTo>
                    <a:pt x="79887" y="17280"/>
                  </a:lnTo>
                  <a:cubicBezTo>
                    <a:pt x="79889" y="17280"/>
                    <a:pt x="79891" y="17280"/>
                    <a:pt x="79893" y="17280"/>
                  </a:cubicBezTo>
                  <a:close/>
                  <a:moveTo>
                    <a:pt x="42424" y="16797"/>
                  </a:moveTo>
                  <a:lnTo>
                    <a:pt x="42424" y="16797"/>
                  </a:lnTo>
                  <a:cubicBezTo>
                    <a:pt x="42325" y="16953"/>
                    <a:pt x="42239" y="17124"/>
                    <a:pt x="42168" y="17294"/>
                  </a:cubicBezTo>
                  <a:cubicBezTo>
                    <a:pt x="42239" y="17152"/>
                    <a:pt x="42339" y="16982"/>
                    <a:pt x="42424" y="16797"/>
                  </a:cubicBezTo>
                  <a:close/>
                  <a:moveTo>
                    <a:pt x="76087" y="16400"/>
                  </a:moveTo>
                  <a:lnTo>
                    <a:pt x="76102" y="16414"/>
                  </a:lnTo>
                  <a:cubicBezTo>
                    <a:pt x="75931" y="16414"/>
                    <a:pt x="75775" y="16499"/>
                    <a:pt x="75690" y="16641"/>
                  </a:cubicBezTo>
                  <a:cubicBezTo>
                    <a:pt x="75647" y="16712"/>
                    <a:pt x="75619" y="16797"/>
                    <a:pt x="75619" y="16882"/>
                  </a:cubicBezTo>
                  <a:cubicBezTo>
                    <a:pt x="75704" y="16826"/>
                    <a:pt x="75804" y="16797"/>
                    <a:pt x="75903" y="16797"/>
                  </a:cubicBezTo>
                  <a:cubicBezTo>
                    <a:pt x="75931" y="16797"/>
                    <a:pt x="75974" y="16797"/>
                    <a:pt x="76016" y="16811"/>
                  </a:cubicBezTo>
                  <a:lnTo>
                    <a:pt x="75988" y="16797"/>
                  </a:lnTo>
                  <a:cubicBezTo>
                    <a:pt x="75974" y="16797"/>
                    <a:pt x="75960" y="16797"/>
                    <a:pt x="75945" y="16783"/>
                  </a:cubicBezTo>
                  <a:lnTo>
                    <a:pt x="75945" y="16783"/>
                  </a:lnTo>
                  <a:lnTo>
                    <a:pt x="75988" y="16797"/>
                  </a:lnTo>
                  <a:lnTo>
                    <a:pt x="76016" y="16797"/>
                  </a:lnTo>
                  <a:cubicBezTo>
                    <a:pt x="76087" y="16811"/>
                    <a:pt x="76144" y="16826"/>
                    <a:pt x="76201" y="16868"/>
                  </a:cubicBezTo>
                  <a:cubicBezTo>
                    <a:pt x="76329" y="16939"/>
                    <a:pt x="76400" y="17067"/>
                    <a:pt x="76400" y="17223"/>
                  </a:cubicBezTo>
                  <a:cubicBezTo>
                    <a:pt x="76400" y="17252"/>
                    <a:pt x="76400" y="17294"/>
                    <a:pt x="76386" y="17337"/>
                  </a:cubicBezTo>
                  <a:cubicBezTo>
                    <a:pt x="76414" y="17294"/>
                    <a:pt x="76442" y="17252"/>
                    <a:pt x="76471" y="17195"/>
                  </a:cubicBezTo>
                  <a:cubicBezTo>
                    <a:pt x="76471" y="17166"/>
                    <a:pt x="76471" y="17152"/>
                    <a:pt x="76471" y="17124"/>
                  </a:cubicBezTo>
                  <a:cubicBezTo>
                    <a:pt x="76556" y="17053"/>
                    <a:pt x="76599" y="16939"/>
                    <a:pt x="76599" y="16840"/>
                  </a:cubicBezTo>
                  <a:cubicBezTo>
                    <a:pt x="76599" y="16684"/>
                    <a:pt x="76528" y="16556"/>
                    <a:pt x="76400" y="16485"/>
                  </a:cubicBezTo>
                  <a:cubicBezTo>
                    <a:pt x="76343" y="16442"/>
                    <a:pt x="76272" y="16428"/>
                    <a:pt x="76215" y="16414"/>
                  </a:cubicBezTo>
                  <a:lnTo>
                    <a:pt x="76201" y="16414"/>
                  </a:lnTo>
                  <a:cubicBezTo>
                    <a:pt x="76173" y="16400"/>
                    <a:pt x="76130" y="16400"/>
                    <a:pt x="76087" y="16400"/>
                  </a:cubicBezTo>
                  <a:close/>
                  <a:moveTo>
                    <a:pt x="9016" y="16442"/>
                  </a:moveTo>
                  <a:cubicBezTo>
                    <a:pt x="8845" y="16456"/>
                    <a:pt x="8704" y="16556"/>
                    <a:pt x="8647" y="16698"/>
                  </a:cubicBezTo>
                  <a:cubicBezTo>
                    <a:pt x="8633" y="16726"/>
                    <a:pt x="8604" y="16740"/>
                    <a:pt x="8604" y="16769"/>
                  </a:cubicBezTo>
                  <a:cubicBezTo>
                    <a:pt x="8576" y="16826"/>
                    <a:pt x="8547" y="16882"/>
                    <a:pt x="8533" y="16939"/>
                  </a:cubicBezTo>
                  <a:cubicBezTo>
                    <a:pt x="8604" y="16868"/>
                    <a:pt x="8704" y="16826"/>
                    <a:pt x="8817" y="16826"/>
                  </a:cubicBezTo>
                  <a:cubicBezTo>
                    <a:pt x="8845" y="16826"/>
                    <a:pt x="8888" y="16826"/>
                    <a:pt x="8916" y="16840"/>
                  </a:cubicBezTo>
                  <a:cubicBezTo>
                    <a:pt x="9129" y="16882"/>
                    <a:pt x="9300" y="17039"/>
                    <a:pt x="9357" y="17252"/>
                  </a:cubicBezTo>
                  <a:cubicBezTo>
                    <a:pt x="9371" y="17308"/>
                    <a:pt x="9371" y="17379"/>
                    <a:pt x="9371" y="17436"/>
                  </a:cubicBezTo>
                  <a:lnTo>
                    <a:pt x="9428" y="17379"/>
                  </a:lnTo>
                  <a:cubicBezTo>
                    <a:pt x="9555" y="17252"/>
                    <a:pt x="9598" y="17053"/>
                    <a:pt x="9555" y="16882"/>
                  </a:cubicBezTo>
                  <a:cubicBezTo>
                    <a:pt x="9499" y="16669"/>
                    <a:pt x="9328" y="16499"/>
                    <a:pt x="9115" y="16456"/>
                  </a:cubicBezTo>
                  <a:cubicBezTo>
                    <a:pt x="9087" y="16442"/>
                    <a:pt x="9044" y="16442"/>
                    <a:pt x="9016" y="16442"/>
                  </a:cubicBezTo>
                  <a:close/>
                  <a:moveTo>
                    <a:pt x="45722" y="16369"/>
                  </a:moveTo>
                  <a:cubicBezTo>
                    <a:pt x="45434" y="16369"/>
                    <a:pt x="45205" y="16588"/>
                    <a:pt x="45178" y="16882"/>
                  </a:cubicBezTo>
                  <a:cubicBezTo>
                    <a:pt x="45277" y="16808"/>
                    <a:pt x="45398" y="16766"/>
                    <a:pt x="45522" y="16766"/>
                  </a:cubicBezTo>
                  <a:cubicBezTo>
                    <a:pt x="45540" y="16766"/>
                    <a:pt x="45558" y="16767"/>
                    <a:pt x="45576" y="16769"/>
                  </a:cubicBezTo>
                  <a:cubicBezTo>
                    <a:pt x="46115" y="16811"/>
                    <a:pt x="46627" y="17053"/>
                    <a:pt x="46996" y="17450"/>
                  </a:cubicBezTo>
                  <a:cubicBezTo>
                    <a:pt x="47138" y="17379"/>
                    <a:pt x="47237" y="17294"/>
                    <a:pt x="47251" y="17195"/>
                  </a:cubicBezTo>
                  <a:cubicBezTo>
                    <a:pt x="47280" y="16982"/>
                    <a:pt x="46399" y="16371"/>
                    <a:pt x="45775" y="16371"/>
                  </a:cubicBezTo>
                  <a:cubicBezTo>
                    <a:pt x="45757" y="16370"/>
                    <a:pt x="45739" y="16369"/>
                    <a:pt x="45722" y="16369"/>
                  </a:cubicBezTo>
                  <a:close/>
                  <a:moveTo>
                    <a:pt x="30441" y="16513"/>
                  </a:moveTo>
                  <a:cubicBezTo>
                    <a:pt x="30398" y="16627"/>
                    <a:pt x="30341" y="16755"/>
                    <a:pt x="30285" y="16911"/>
                  </a:cubicBezTo>
                  <a:cubicBezTo>
                    <a:pt x="30370" y="16939"/>
                    <a:pt x="30441" y="16996"/>
                    <a:pt x="30498" y="17067"/>
                  </a:cubicBezTo>
                  <a:cubicBezTo>
                    <a:pt x="30583" y="17181"/>
                    <a:pt x="30625" y="17323"/>
                    <a:pt x="30597" y="17465"/>
                  </a:cubicBezTo>
                  <a:cubicBezTo>
                    <a:pt x="30611" y="17436"/>
                    <a:pt x="30625" y="17422"/>
                    <a:pt x="30654" y="17394"/>
                  </a:cubicBezTo>
                  <a:cubicBezTo>
                    <a:pt x="30668" y="17365"/>
                    <a:pt x="30696" y="17337"/>
                    <a:pt x="30710" y="17308"/>
                  </a:cubicBezTo>
                  <a:lnTo>
                    <a:pt x="30781" y="17181"/>
                  </a:lnTo>
                  <a:lnTo>
                    <a:pt x="30781" y="17181"/>
                  </a:lnTo>
                  <a:cubicBezTo>
                    <a:pt x="30770" y="17192"/>
                    <a:pt x="30759" y="17203"/>
                    <a:pt x="30748" y="17221"/>
                  </a:cubicBezTo>
                  <a:lnTo>
                    <a:pt x="30748" y="17221"/>
                  </a:lnTo>
                  <a:cubicBezTo>
                    <a:pt x="30837" y="17052"/>
                    <a:pt x="30820" y="16835"/>
                    <a:pt x="30696" y="16684"/>
                  </a:cubicBezTo>
                  <a:cubicBezTo>
                    <a:pt x="30640" y="16598"/>
                    <a:pt x="30540" y="16542"/>
                    <a:pt x="30441" y="16513"/>
                  </a:cubicBezTo>
                  <a:close/>
                  <a:moveTo>
                    <a:pt x="63579" y="12836"/>
                  </a:moveTo>
                  <a:cubicBezTo>
                    <a:pt x="63394" y="12836"/>
                    <a:pt x="63252" y="13021"/>
                    <a:pt x="63153" y="13319"/>
                  </a:cubicBezTo>
                  <a:cubicBezTo>
                    <a:pt x="63210" y="13262"/>
                    <a:pt x="63295" y="13219"/>
                    <a:pt x="63380" y="13219"/>
                  </a:cubicBezTo>
                  <a:cubicBezTo>
                    <a:pt x="63437" y="13219"/>
                    <a:pt x="63494" y="13234"/>
                    <a:pt x="63551" y="13262"/>
                  </a:cubicBezTo>
                  <a:cubicBezTo>
                    <a:pt x="64147" y="13588"/>
                    <a:pt x="63977" y="14284"/>
                    <a:pt x="64218" y="15704"/>
                  </a:cubicBezTo>
                  <a:cubicBezTo>
                    <a:pt x="64331" y="16272"/>
                    <a:pt x="64530" y="16811"/>
                    <a:pt x="64828" y="17308"/>
                  </a:cubicBezTo>
                  <a:cubicBezTo>
                    <a:pt x="64985" y="17394"/>
                    <a:pt x="65155" y="17465"/>
                    <a:pt x="65340" y="17521"/>
                  </a:cubicBezTo>
                  <a:cubicBezTo>
                    <a:pt x="65453" y="17521"/>
                    <a:pt x="64630" y="16570"/>
                    <a:pt x="64417" y="15321"/>
                  </a:cubicBezTo>
                  <a:cubicBezTo>
                    <a:pt x="64175" y="13901"/>
                    <a:pt x="64360" y="13205"/>
                    <a:pt x="63749" y="12879"/>
                  </a:cubicBezTo>
                  <a:cubicBezTo>
                    <a:pt x="63693" y="12850"/>
                    <a:pt x="63636" y="12836"/>
                    <a:pt x="63579" y="12836"/>
                  </a:cubicBezTo>
                  <a:close/>
                  <a:moveTo>
                    <a:pt x="62102" y="16740"/>
                  </a:moveTo>
                  <a:cubicBezTo>
                    <a:pt x="61478" y="16740"/>
                    <a:pt x="60626" y="17237"/>
                    <a:pt x="60640" y="17450"/>
                  </a:cubicBezTo>
                  <a:cubicBezTo>
                    <a:pt x="60654" y="17479"/>
                    <a:pt x="60668" y="17521"/>
                    <a:pt x="60683" y="17550"/>
                  </a:cubicBezTo>
                  <a:cubicBezTo>
                    <a:pt x="61038" y="17294"/>
                    <a:pt x="61449" y="17152"/>
                    <a:pt x="61889" y="17124"/>
                  </a:cubicBezTo>
                  <a:cubicBezTo>
                    <a:pt x="62230" y="17124"/>
                    <a:pt x="62500" y="17266"/>
                    <a:pt x="62528" y="17706"/>
                  </a:cubicBezTo>
                  <a:cubicBezTo>
                    <a:pt x="62528" y="17720"/>
                    <a:pt x="62528" y="17749"/>
                    <a:pt x="62528" y="17777"/>
                  </a:cubicBezTo>
                  <a:cubicBezTo>
                    <a:pt x="62685" y="17663"/>
                    <a:pt x="62755" y="17493"/>
                    <a:pt x="62741" y="17308"/>
                  </a:cubicBezTo>
                  <a:cubicBezTo>
                    <a:pt x="62699" y="16882"/>
                    <a:pt x="62429" y="16740"/>
                    <a:pt x="62102" y="16740"/>
                  </a:cubicBezTo>
                  <a:close/>
                  <a:moveTo>
                    <a:pt x="65439" y="17961"/>
                  </a:moveTo>
                  <a:lnTo>
                    <a:pt x="65449" y="17971"/>
                  </a:lnTo>
                  <a:lnTo>
                    <a:pt x="65449" y="17971"/>
                  </a:lnTo>
                  <a:cubicBezTo>
                    <a:pt x="65449" y="17965"/>
                    <a:pt x="65445" y="17961"/>
                    <a:pt x="65439" y="17961"/>
                  </a:cubicBezTo>
                  <a:close/>
                  <a:moveTo>
                    <a:pt x="65449" y="17971"/>
                  </a:moveTo>
                  <a:cubicBezTo>
                    <a:pt x="65449" y="17973"/>
                    <a:pt x="65449" y="17974"/>
                    <a:pt x="65449" y="17976"/>
                  </a:cubicBezTo>
                  <a:lnTo>
                    <a:pt x="65453" y="17976"/>
                  </a:lnTo>
                  <a:lnTo>
                    <a:pt x="65449" y="17971"/>
                  </a:lnTo>
                  <a:close/>
                  <a:moveTo>
                    <a:pt x="93949" y="15406"/>
                  </a:moveTo>
                  <a:cubicBezTo>
                    <a:pt x="93807" y="15406"/>
                    <a:pt x="93650" y="15420"/>
                    <a:pt x="93494" y="15448"/>
                  </a:cubicBezTo>
                  <a:cubicBezTo>
                    <a:pt x="93423" y="15463"/>
                    <a:pt x="93636" y="15576"/>
                    <a:pt x="93963" y="15803"/>
                  </a:cubicBezTo>
                  <a:cubicBezTo>
                    <a:pt x="95184" y="15889"/>
                    <a:pt x="96121" y="16740"/>
                    <a:pt x="96646" y="17592"/>
                  </a:cubicBezTo>
                  <a:cubicBezTo>
                    <a:pt x="96973" y="18103"/>
                    <a:pt x="97129" y="18629"/>
                    <a:pt x="97115" y="18970"/>
                  </a:cubicBezTo>
                  <a:cubicBezTo>
                    <a:pt x="97470" y="18828"/>
                    <a:pt x="97342" y="18018"/>
                    <a:pt x="96845" y="17195"/>
                  </a:cubicBezTo>
                  <a:cubicBezTo>
                    <a:pt x="96305" y="16300"/>
                    <a:pt x="95283" y="15406"/>
                    <a:pt x="93949" y="15406"/>
                  </a:cubicBezTo>
                  <a:close/>
                  <a:moveTo>
                    <a:pt x="90967" y="16400"/>
                  </a:moveTo>
                  <a:cubicBezTo>
                    <a:pt x="90470" y="16400"/>
                    <a:pt x="90058" y="16527"/>
                    <a:pt x="89888" y="16826"/>
                  </a:cubicBezTo>
                  <a:cubicBezTo>
                    <a:pt x="89860" y="16882"/>
                    <a:pt x="89845" y="16953"/>
                    <a:pt x="89860" y="17024"/>
                  </a:cubicBezTo>
                  <a:cubicBezTo>
                    <a:pt x="90107" y="16855"/>
                    <a:pt x="90391" y="16781"/>
                    <a:pt x="90688" y="16781"/>
                  </a:cubicBezTo>
                  <a:cubicBezTo>
                    <a:pt x="90715" y="16781"/>
                    <a:pt x="90741" y="16782"/>
                    <a:pt x="90768" y="16783"/>
                  </a:cubicBezTo>
                  <a:cubicBezTo>
                    <a:pt x="92046" y="16783"/>
                    <a:pt x="93892" y="17663"/>
                    <a:pt x="93366" y="19026"/>
                  </a:cubicBezTo>
                  <a:cubicBezTo>
                    <a:pt x="93381" y="19012"/>
                    <a:pt x="93395" y="18984"/>
                    <a:pt x="93409" y="18970"/>
                  </a:cubicBezTo>
                  <a:cubicBezTo>
                    <a:pt x="94375" y="17422"/>
                    <a:pt x="92358" y="16400"/>
                    <a:pt x="90967" y="16400"/>
                  </a:cubicBezTo>
                  <a:close/>
                  <a:moveTo>
                    <a:pt x="14723" y="18515"/>
                  </a:moveTo>
                  <a:cubicBezTo>
                    <a:pt x="14667" y="18515"/>
                    <a:pt x="14610" y="18529"/>
                    <a:pt x="14553" y="18558"/>
                  </a:cubicBezTo>
                  <a:cubicBezTo>
                    <a:pt x="14454" y="18615"/>
                    <a:pt x="14340" y="18657"/>
                    <a:pt x="14227" y="18686"/>
                  </a:cubicBezTo>
                  <a:cubicBezTo>
                    <a:pt x="14170" y="18700"/>
                    <a:pt x="14099" y="18714"/>
                    <a:pt x="14042" y="18742"/>
                  </a:cubicBezTo>
                  <a:cubicBezTo>
                    <a:pt x="13928" y="18785"/>
                    <a:pt x="13829" y="18884"/>
                    <a:pt x="13786" y="19012"/>
                  </a:cubicBezTo>
                  <a:cubicBezTo>
                    <a:pt x="13772" y="19055"/>
                    <a:pt x="13772" y="19112"/>
                    <a:pt x="13786" y="19154"/>
                  </a:cubicBezTo>
                  <a:lnTo>
                    <a:pt x="13857" y="19126"/>
                  </a:lnTo>
                  <a:cubicBezTo>
                    <a:pt x="13914" y="19097"/>
                    <a:pt x="13971" y="19083"/>
                    <a:pt x="14028" y="19069"/>
                  </a:cubicBezTo>
                  <a:cubicBezTo>
                    <a:pt x="14141" y="19041"/>
                    <a:pt x="14255" y="18998"/>
                    <a:pt x="14369" y="18941"/>
                  </a:cubicBezTo>
                  <a:cubicBezTo>
                    <a:pt x="14411" y="18913"/>
                    <a:pt x="14468" y="18899"/>
                    <a:pt x="14525" y="18899"/>
                  </a:cubicBezTo>
                  <a:cubicBezTo>
                    <a:pt x="14624" y="18899"/>
                    <a:pt x="14723" y="18941"/>
                    <a:pt x="14780" y="19026"/>
                  </a:cubicBezTo>
                  <a:cubicBezTo>
                    <a:pt x="14809" y="19055"/>
                    <a:pt x="14823" y="19112"/>
                    <a:pt x="14837" y="19154"/>
                  </a:cubicBezTo>
                  <a:cubicBezTo>
                    <a:pt x="14880" y="19126"/>
                    <a:pt x="14922" y="19083"/>
                    <a:pt x="14965" y="19055"/>
                  </a:cubicBezTo>
                  <a:cubicBezTo>
                    <a:pt x="14993" y="19026"/>
                    <a:pt x="15022" y="18998"/>
                    <a:pt x="15036" y="18955"/>
                  </a:cubicBezTo>
                  <a:cubicBezTo>
                    <a:pt x="14979" y="18828"/>
                    <a:pt x="14922" y="18686"/>
                    <a:pt x="14851" y="18544"/>
                  </a:cubicBezTo>
                  <a:cubicBezTo>
                    <a:pt x="14809" y="18529"/>
                    <a:pt x="14766" y="18515"/>
                    <a:pt x="14723" y="18515"/>
                  </a:cubicBezTo>
                  <a:close/>
                  <a:moveTo>
                    <a:pt x="94730" y="19168"/>
                  </a:moveTo>
                  <a:cubicBezTo>
                    <a:pt x="94732" y="19168"/>
                    <a:pt x="94734" y="19168"/>
                    <a:pt x="94737" y="19168"/>
                  </a:cubicBezTo>
                  <a:lnTo>
                    <a:pt x="94737" y="19168"/>
                  </a:lnTo>
                  <a:cubicBezTo>
                    <a:pt x="94739" y="19168"/>
                    <a:pt x="94741" y="19168"/>
                    <a:pt x="94744" y="19168"/>
                  </a:cubicBezTo>
                  <a:close/>
                  <a:moveTo>
                    <a:pt x="11131" y="17550"/>
                  </a:moveTo>
                  <a:cubicBezTo>
                    <a:pt x="10989" y="17550"/>
                    <a:pt x="10876" y="17734"/>
                    <a:pt x="10791" y="18004"/>
                  </a:cubicBezTo>
                  <a:cubicBezTo>
                    <a:pt x="10833" y="17976"/>
                    <a:pt x="10876" y="17947"/>
                    <a:pt x="10933" y="17947"/>
                  </a:cubicBezTo>
                  <a:lnTo>
                    <a:pt x="10961" y="17947"/>
                  </a:lnTo>
                  <a:cubicBezTo>
                    <a:pt x="11444" y="17947"/>
                    <a:pt x="11572" y="18458"/>
                    <a:pt x="11770" y="19211"/>
                  </a:cubicBezTo>
                  <a:cubicBezTo>
                    <a:pt x="11884" y="19225"/>
                    <a:pt x="11983" y="19254"/>
                    <a:pt x="12097" y="19268"/>
                  </a:cubicBezTo>
                  <a:cubicBezTo>
                    <a:pt x="11813" y="18274"/>
                    <a:pt x="11728" y="17564"/>
                    <a:pt x="11174" y="17564"/>
                  </a:cubicBezTo>
                  <a:lnTo>
                    <a:pt x="11174" y="17550"/>
                  </a:lnTo>
                  <a:close/>
                  <a:moveTo>
                    <a:pt x="79887" y="17280"/>
                  </a:moveTo>
                  <a:lnTo>
                    <a:pt x="79887" y="17280"/>
                  </a:lnTo>
                  <a:cubicBezTo>
                    <a:pt x="78328" y="17283"/>
                    <a:pt x="77152" y="18531"/>
                    <a:pt x="76712" y="19509"/>
                  </a:cubicBezTo>
                  <a:cubicBezTo>
                    <a:pt x="77252" y="18629"/>
                    <a:pt x="78317" y="17663"/>
                    <a:pt x="79694" y="17663"/>
                  </a:cubicBezTo>
                  <a:cubicBezTo>
                    <a:pt x="79807" y="17663"/>
                    <a:pt x="79921" y="17663"/>
                    <a:pt x="80049" y="17678"/>
                  </a:cubicBezTo>
                  <a:cubicBezTo>
                    <a:pt x="80404" y="17465"/>
                    <a:pt x="80631" y="17365"/>
                    <a:pt x="80546" y="17351"/>
                  </a:cubicBezTo>
                  <a:cubicBezTo>
                    <a:pt x="80335" y="17295"/>
                    <a:pt x="80111" y="17280"/>
                    <a:pt x="79887" y="17280"/>
                  </a:cubicBezTo>
                  <a:close/>
                  <a:moveTo>
                    <a:pt x="65439" y="17976"/>
                  </a:moveTo>
                  <a:cubicBezTo>
                    <a:pt x="64601" y="18245"/>
                    <a:pt x="63920" y="18870"/>
                    <a:pt x="63579" y="19679"/>
                  </a:cubicBezTo>
                  <a:cubicBezTo>
                    <a:pt x="63948" y="19041"/>
                    <a:pt x="64544" y="18572"/>
                    <a:pt x="65240" y="18359"/>
                  </a:cubicBezTo>
                  <a:cubicBezTo>
                    <a:pt x="65356" y="18150"/>
                    <a:pt x="65444" y="18017"/>
                    <a:pt x="65449" y="17976"/>
                  </a:cubicBezTo>
                  <a:close/>
                  <a:moveTo>
                    <a:pt x="84365" y="16996"/>
                  </a:moveTo>
                  <a:cubicBezTo>
                    <a:pt x="83655" y="16996"/>
                    <a:pt x="81894" y="18146"/>
                    <a:pt x="81398" y="19339"/>
                  </a:cubicBezTo>
                  <a:cubicBezTo>
                    <a:pt x="82065" y="18302"/>
                    <a:pt x="83527" y="17394"/>
                    <a:pt x="84152" y="17394"/>
                  </a:cubicBezTo>
                  <a:cubicBezTo>
                    <a:pt x="84169" y="17391"/>
                    <a:pt x="84185" y="17390"/>
                    <a:pt x="84200" y="17390"/>
                  </a:cubicBezTo>
                  <a:cubicBezTo>
                    <a:pt x="84279" y="17390"/>
                    <a:pt x="84348" y="17420"/>
                    <a:pt x="84408" y="17479"/>
                  </a:cubicBezTo>
                  <a:cubicBezTo>
                    <a:pt x="84734" y="17848"/>
                    <a:pt x="84564" y="18799"/>
                    <a:pt x="84124" y="19694"/>
                  </a:cubicBezTo>
                  <a:cubicBezTo>
                    <a:pt x="84706" y="18714"/>
                    <a:pt x="84990" y="17521"/>
                    <a:pt x="84606" y="17095"/>
                  </a:cubicBezTo>
                  <a:cubicBezTo>
                    <a:pt x="84535" y="17024"/>
                    <a:pt x="84450" y="16996"/>
                    <a:pt x="84365" y="16996"/>
                  </a:cubicBezTo>
                  <a:close/>
                  <a:moveTo>
                    <a:pt x="45803" y="18998"/>
                  </a:moveTo>
                  <a:cubicBezTo>
                    <a:pt x="45434" y="18998"/>
                    <a:pt x="45107" y="19140"/>
                    <a:pt x="45079" y="19537"/>
                  </a:cubicBezTo>
                  <a:cubicBezTo>
                    <a:pt x="45216" y="19438"/>
                    <a:pt x="45375" y="19393"/>
                    <a:pt x="45536" y="19393"/>
                  </a:cubicBezTo>
                  <a:cubicBezTo>
                    <a:pt x="45559" y="19393"/>
                    <a:pt x="45582" y="19394"/>
                    <a:pt x="45604" y="19395"/>
                  </a:cubicBezTo>
                  <a:cubicBezTo>
                    <a:pt x="46144" y="19395"/>
                    <a:pt x="46797" y="19665"/>
                    <a:pt x="46939" y="19864"/>
                  </a:cubicBezTo>
                  <a:cubicBezTo>
                    <a:pt x="47081" y="19750"/>
                    <a:pt x="47166" y="19637"/>
                    <a:pt x="47152" y="19523"/>
                  </a:cubicBezTo>
                  <a:cubicBezTo>
                    <a:pt x="47152" y="19339"/>
                    <a:pt x="46399" y="19012"/>
                    <a:pt x="45803" y="19012"/>
                  </a:cubicBezTo>
                  <a:lnTo>
                    <a:pt x="45803" y="18998"/>
                  </a:lnTo>
                  <a:close/>
                  <a:moveTo>
                    <a:pt x="94737" y="19168"/>
                  </a:moveTo>
                  <a:cubicBezTo>
                    <a:pt x="94597" y="19171"/>
                    <a:pt x="94473" y="19241"/>
                    <a:pt x="94389" y="19353"/>
                  </a:cubicBezTo>
                  <a:cubicBezTo>
                    <a:pt x="94332" y="19424"/>
                    <a:pt x="94289" y="19523"/>
                    <a:pt x="94304" y="19623"/>
                  </a:cubicBezTo>
                  <a:cubicBezTo>
                    <a:pt x="94375" y="19580"/>
                    <a:pt x="94446" y="19566"/>
                    <a:pt x="94531" y="19566"/>
                  </a:cubicBezTo>
                  <a:cubicBezTo>
                    <a:pt x="94772" y="19566"/>
                    <a:pt x="94971" y="19750"/>
                    <a:pt x="94971" y="19992"/>
                  </a:cubicBezTo>
                  <a:cubicBezTo>
                    <a:pt x="95184" y="19850"/>
                    <a:pt x="95241" y="19552"/>
                    <a:pt x="95084" y="19339"/>
                  </a:cubicBezTo>
                  <a:cubicBezTo>
                    <a:pt x="95001" y="19241"/>
                    <a:pt x="94876" y="19171"/>
                    <a:pt x="94737" y="19168"/>
                  </a:cubicBezTo>
                  <a:close/>
                  <a:moveTo>
                    <a:pt x="73944" y="6220"/>
                  </a:moveTo>
                  <a:cubicBezTo>
                    <a:pt x="73830" y="6220"/>
                    <a:pt x="73745" y="6319"/>
                    <a:pt x="73745" y="6418"/>
                  </a:cubicBezTo>
                  <a:lnTo>
                    <a:pt x="73745" y="6603"/>
                  </a:lnTo>
                  <a:cubicBezTo>
                    <a:pt x="73844" y="6603"/>
                    <a:pt x="73929" y="6688"/>
                    <a:pt x="73944" y="6788"/>
                  </a:cubicBezTo>
                  <a:lnTo>
                    <a:pt x="74142" y="9386"/>
                  </a:lnTo>
                  <a:cubicBezTo>
                    <a:pt x="74213" y="10209"/>
                    <a:pt x="74284" y="11203"/>
                    <a:pt x="74384" y="12353"/>
                  </a:cubicBezTo>
                  <a:cubicBezTo>
                    <a:pt x="74469" y="13503"/>
                    <a:pt x="74582" y="14795"/>
                    <a:pt x="74710" y="16215"/>
                  </a:cubicBezTo>
                  <a:cubicBezTo>
                    <a:pt x="74824" y="17436"/>
                    <a:pt x="74937" y="18742"/>
                    <a:pt x="75108" y="20105"/>
                  </a:cubicBezTo>
                  <a:lnTo>
                    <a:pt x="75363" y="20247"/>
                  </a:lnTo>
                  <a:cubicBezTo>
                    <a:pt x="75179" y="18686"/>
                    <a:pt x="75037" y="17209"/>
                    <a:pt x="74909" y="15832"/>
                  </a:cubicBezTo>
                  <a:cubicBezTo>
                    <a:pt x="74795" y="14412"/>
                    <a:pt x="74682" y="13120"/>
                    <a:pt x="74582" y="11970"/>
                  </a:cubicBezTo>
                  <a:cubicBezTo>
                    <a:pt x="74483" y="10820"/>
                    <a:pt x="74412" y="9826"/>
                    <a:pt x="74355" y="9003"/>
                  </a:cubicBezTo>
                  <a:cubicBezTo>
                    <a:pt x="74213" y="7356"/>
                    <a:pt x="74142" y="6404"/>
                    <a:pt x="74142" y="6404"/>
                  </a:cubicBezTo>
                  <a:cubicBezTo>
                    <a:pt x="74142" y="6305"/>
                    <a:pt x="74057" y="6220"/>
                    <a:pt x="73944" y="6220"/>
                  </a:cubicBezTo>
                  <a:close/>
                  <a:moveTo>
                    <a:pt x="54151" y="12098"/>
                  </a:moveTo>
                  <a:cubicBezTo>
                    <a:pt x="54080" y="12225"/>
                    <a:pt x="54009" y="12311"/>
                    <a:pt x="53953" y="12311"/>
                  </a:cubicBezTo>
                  <a:lnTo>
                    <a:pt x="53924" y="12311"/>
                  </a:lnTo>
                  <a:cubicBezTo>
                    <a:pt x="53797" y="12296"/>
                    <a:pt x="53683" y="12225"/>
                    <a:pt x="53612" y="12112"/>
                  </a:cubicBezTo>
                  <a:cubicBezTo>
                    <a:pt x="52064" y="12211"/>
                    <a:pt x="50787" y="12822"/>
                    <a:pt x="49821" y="13915"/>
                  </a:cubicBezTo>
                  <a:cubicBezTo>
                    <a:pt x="49424" y="14355"/>
                    <a:pt x="49111" y="14838"/>
                    <a:pt x="48856" y="15363"/>
                  </a:cubicBezTo>
                  <a:cubicBezTo>
                    <a:pt x="49069" y="14980"/>
                    <a:pt x="49324" y="14625"/>
                    <a:pt x="49608" y="14298"/>
                  </a:cubicBezTo>
                  <a:cubicBezTo>
                    <a:pt x="50659" y="13120"/>
                    <a:pt x="52064" y="12509"/>
                    <a:pt x="53782" y="12481"/>
                  </a:cubicBezTo>
                  <a:lnTo>
                    <a:pt x="53910" y="12481"/>
                  </a:lnTo>
                  <a:cubicBezTo>
                    <a:pt x="55656" y="12481"/>
                    <a:pt x="57161" y="13148"/>
                    <a:pt x="58255" y="14412"/>
                  </a:cubicBezTo>
                  <a:cubicBezTo>
                    <a:pt x="59731" y="16144"/>
                    <a:pt x="60129" y="18558"/>
                    <a:pt x="59944" y="19651"/>
                  </a:cubicBezTo>
                  <a:cubicBezTo>
                    <a:pt x="59902" y="19878"/>
                    <a:pt x="59831" y="20091"/>
                    <a:pt x="59746" y="20290"/>
                  </a:cubicBezTo>
                  <a:cubicBezTo>
                    <a:pt x="59944" y="19978"/>
                    <a:pt x="60072" y="19637"/>
                    <a:pt x="60143" y="19268"/>
                  </a:cubicBezTo>
                  <a:cubicBezTo>
                    <a:pt x="60342" y="18174"/>
                    <a:pt x="59930" y="15761"/>
                    <a:pt x="58453" y="14029"/>
                  </a:cubicBezTo>
                  <a:cubicBezTo>
                    <a:pt x="58326" y="13872"/>
                    <a:pt x="58184" y="13730"/>
                    <a:pt x="58028" y="13588"/>
                  </a:cubicBezTo>
                  <a:cubicBezTo>
                    <a:pt x="57971" y="13574"/>
                    <a:pt x="57928" y="13546"/>
                    <a:pt x="57886" y="13503"/>
                  </a:cubicBezTo>
                  <a:cubicBezTo>
                    <a:pt x="57871" y="13489"/>
                    <a:pt x="57857" y="13461"/>
                    <a:pt x="57857" y="13432"/>
                  </a:cubicBezTo>
                  <a:cubicBezTo>
                    <a:pt x="57403" y="13035"/>
                    <a:pt x="56878" y="12722"/>
                    <a:pt x="56310" y="12495"/>
                  </a:cubicBezTo>
                  <a:cubicBezTo>
                    <a:pt x="56239" y="12538"/>
                    <a:pt x="56153" y="12566"/>
                    <a:pt x="56068" y="12580"/>
                  </a:cubicBezTo>
                  <a:cubicBezTo>
                    <a:pt x="56040" y="12580"/>
                    <a:pt x="56011" y="12566"/>
                    <a:pt x="55983" y="12566"/>
                  </a:cubicBezTo>
                  <a:cubicBezTo>
                    <a:pt x="55926" y="12538"/>
                    <a:pt x="55884" y="12453"/>
                    <a:pt x="55869" y="12339"/>
                  </a:cubicBezTo>
                  <a:cubicBezTo>
                    <a:pt x="55302" y="12183"/>
                    <a:pt x="54734" y="12098"/>
                    <a:pt x="54151" y="12098"/>
                  </a:cubicBezTo>
                  <a:close/>
                  <a:moveTo>
                    <a:pt x="61833" y="19353"/>
                  </a:moveTo>
                  <a:cubicBezTo>
                    <a:pt x="61265" y="19353"/>
                    <a:pt x="60597" y="19608"/>
                    <a:pt x="60569" y="19779"/>
                  </a:cubicBezTo>
                  <a:cubicBezTo>
                    <a:pt x="60569" y="19850"/>
                    <a:pt x="60583" y="19907"/>
                    <a:pt x="60626" y="19963"/>
                  </a:cubicBezTo>
                  <a:cubicBezTo>
                    <a:pt x="60938" y="19821"/>
                    <a:pt x="61279" y="19736"/>
                    <a:pt x="61634" y="19736"/>
                  </a:cubicBezTo>
                  <a:cubicBezTo>
                    <a:pt x="62102" y="19736"/>
                    <a:pt x="62500" y="19921"/>
                    <a:pt x="62443" y="20432"/>
                  </a:cubicBezTo>
                  <a:cubicBezTo>
                    <a:pt x="62557" y="20347"/>
                    <a:pt x="62628" y="20219"/>
                    <a:pt x="62642" y="20077"/>
                  </a:cubicBezTo>
                  <a:cubicBezTo>
                    <a:pt x="62727" y="19523"/>
                    <a:pt x="62315" y="19353"/>
                    <a:pt x="61833" y="19353"/>
                  </a:cubicBezTo>
                  <a:close/>
                  <a:moveTo>
                    <a:pt x="7170" y="18998"/>
                  </a:moveTo>
                  <a:lnTo>
                    <a:pt x="7170" y="19012"/>
                  </a:lnTo>
                  <a:lnTo>
                    <a:pt x="7099" y="19012"/>
                  </a:lnTo>
                  <a:cubicBezTo>
                    <a:pt x="6929" y="19026"/>
                    <a:pt x="6801" y="19197"/>
                    <a:pt x="6787" y="19438"/>
                  </a:cubicBezTo>
                  <a:cubicBezTo>
                    <a:pt x="6815" y="19410"/>
                    <a:pt x="6858" y="19395"/>
                    <a:pt x="6900" y="19395"/>
                  </a:cubicBezTo>
                  <a:lnTo>
                    <a:pt x="6971" y="19395"/>
                  </a:lnTo>
                  <a:cubicBezTo>
                    <a:pt x="7426" y="19395"/>
                    <a:pt x="7752" y="19892"/>
                    <a:pt x="8491" y="20602"/>
                  </a:cubicBezTo>
                  <a:cubicBezTo>
                    <a:pt x="8562" y="20475"/>
                    <a:pt x="8647" y="20361"/>
                    <a:pt x="8746" y="20262"/>
                  </a:cubicBezTo>
                  <a:cubicBezTo>
                    <a:pt x="7979" y="19523"/>
                    <a:pt x="7639" y="18998"/>
                    <a:pt x="7170" y="18998"/>
                  </a:cubicBezTo>
                  <a:close/>
                  <a:moveTo>
                    <a:pt x="15618" y="20205"/>
                  </a:moveTo>
                  <a:cubicBezTo>
                    <a:pt x="15547" y="20233"/>
                    <a:pt x="15476" y="20276"/>
                    <a:pt x="15405" y="20318"/>
                  </a:cubicBezTo>
                  <a:cubicBezTo>
                    <a:pt x="15362" y="20333"/>
                    <a:pt x="15391" y="20333"/>
                    <a:pt x="15320" y="20347"/>
                  </a:cubicBezTo>
                  <a:cubicBezTo>
                    <a:pt x="15291" y="20347"/>
                    <a:pt x="15263" y="20361"/>
                    <a:pt x="15220" y="20361"/>
                  </a:cubicBezTo>
                  <a:cubicBezTo>
                    <a:pt x="15036" y="20418"/>
                    <a:pt x="14908" y="20602"/>
                    <a:pt x="14922" y="20801"/>
                  </a:cubicBezTo>
                  <a:cubicBezTo>
                    <a:pt x="14951" y="20773"/>
                    <a:pt x="14993" y="20758"/>
                    <a:pt x="15022" y="20744"/>
                  </a:cubicBezTo>
                  <a:cubicBezTo>
                    <a:pt x="15050" y="20744"/>
                    <a:pt x="15093" y="20730"/>
                    <a:pt x="15121" y="20730"/>
                  </a:cubicBezTo>
                  <a:cubicBezTo>
                    <a:pt x="15149" y="20730"/>
                    <a:pt x="15178" y="20716"/>
                    <a:pt x="15192" y="20702"/>
                  </a:cubicBezTo>
                  <a:cubicBezTo>
                    <a:pt x="15277" y="20659"/>
                    <a:pt x="15348" y="20617"/>
                    <a:pt x="15433" y="20588"/>
                  </a:cubicBezTo>
                  <a:lnTo>
                    <a:pt x="15476" y="20588"/>
                  </a:lnTo>
                  <a:cubicBezTo>
                    <a:pt x="15547" y="20588"/>
                    <a:pt x="15604" y="20617"/>
                    <a:pt x="15632" y="20673"/>
                  </a:cubicBezTo>
                  <a:cubicBezTo>
                    <a:pt x="15703" y="20546"/>
                    <a:pt x="15746" y="20460"/>
                    <a:pt x="15746" y="20460"/>
                  </a:cubicBezTo>
                  <a:cubicBezTo>
                    <a:pt x="15746" y="20460"/>
                    <a:pt x="15703" y="20375"/>
                    <a:pt x="15618" y="20219"/>
                  </a:cubicBezTo>
                  <a:lnTo>
                    <a:pt x="15618" y="20205"/>
                  </a:lnTo>
                  <a:close/>
                  <a:moveTo>
                    <a:pt x="29347" y="19878"/>
                  </a:moveTo>
                  <a:cubicBezTo>
                    <a:pt x="29333" y="19963"/>
                    <a:pt x="29333" y="20034"/>
                    <a:pt x="29347" y="20120"/>
                  </a:cubicBezTo>
                  <a:cubicBezTo>
                    <a:pt x="29347" y="20134"/>
                    <a:pt x="29362" y="20191"/>
                    <a:pt x="29404" y="20290"/>
                  </a:cubicBezTo>
                  <a:cubicBezTo>
                    <a:pt x="29660" y="20375"/>
                    <a:pt x="29802" y="20645"/>
                    <a:pt x="29745" y="20900"/>
                  </a:cubicBezTo>
                  <a:cubicBezTo>
                    <a:pt x="29745" y="20915"/>
                    <a:pt x="29731" y="20915"/>
                    <a:pt x="29731" y="20929"/>
                  </a:cubicBezTo>
                  <a:cubicBezTo>
                    <a:pt x="29844" y="20844"/>
                    <a:pt x="29915" y="20716"/>
                    <a:pt x="29930" y="20574"/>
                  </a:cubicBezTo>
                  <a:cubicBezTo>
                    <a:pt x="29930" y="20560"/>
                    <a:pt x="29944" y="20546"/>
                    <a:pt x="29944" y="20531"/>
                  </a:cubicBezTo>
                  <a:cubicBezTo>
                    <a:pt x="30029" y="20219"/>
                    <a:pt x="29816" y="19921"/>
                    <a:pt x="29504" y="19878"/>
                  </a:cubicBezTo>
                  <a:close/>
                  <a:moveTo>
                    <a:pt x="79509" y="20063"/>
                  </a:moveTo>
                  <a:cubicBezTo>
                    <a:pt x="79438" y="20063"/>
                    <a:pt x="79353" y="20077"/>
                    <a:pt x="79296" y="20120"/>
                  </a:cubicBezTo>
                  <a:cubicBezTo>
                    <a:pt x="79140" y="20233"/>
                    <a:pt x="79026" y="20404"/>
                    <a:pt x="78984" y="20588"/>
                  </a:cubicBezTo>
                  <a:cubicBezTo>
                    <a:pt x="79026" y="20560"/>
                    <a:pt x="79055" y="20531"/>
                    <a:pt x="79097" y="20503"/>
                  </a:cubicBezTo>
                  <a:cubicBezTo>
                    <a:pt x="79154" y="20460"/>
                    <a:pt x="79225" y="20446"/>
                    <a:pt x="79310" y="20446"/>
                  </a:cubicBezTo>
                  <a:cubicBezTo>
                    <a:pt x="79580" y="20446"/>
                    <a:pt x="79864" y="20716"/>
                    <a:pt x="79765" y="21014"/>
                  </a:cubicBezTo>
                  <a:cubicBezTo>
                    <a:pt x="79751" y="21014"/>
                    <a:pt x="79751" y="21028"/>
                    <a:pt x="79751" y="21042"/>
                  </a:cubicBezTo>
                  <a:cubicBezTo>
                    <a:pt x="79779" y="20986"/>
                    <a:pt x="79807" y="20943"/>
                    <a:pt x="79836" y="20886"/>
                  </a:cubicBezTo>
                  <a:cubicBezTo>
                    <a:pt x="79893" y="20801"/>
                    <a:pt x="79935" y="20716"/>
                    <a:pt x="79964" y="20631"/>
                  </a:cubicBezTo>
                  <a:cubicBezTo>
                    <a:pt x="80063" y="20333"/>
                    <a:pt x="79779" y="20063"/>
                    <a:pt x="79509" y="20063"/>
                  </a:cubicBezTo>
                  <a:close/>
                  <a:moveTo>
                    <a:pt x="91010" y="20304"/>
                  </a:moveTo>
                  <a:cubicBezTo>
                    <a:pt x="90782" y="20304"/>
                    <a:pt x="90598" y="20503"/>
                    <a:pt x="90626" y="20744"/>
                  </a:cubicBezTo>
                  <a:cubicBezTo>
                    <a:pt x="90683" y="20702"/>
                    <a:pt x="90754" y="20688"/>
                    <a:pt x="90811" y="20688"/>
                  </a:cubicBezTo>
                  <a:cubicBezTo>
                    <a:pt x="91038" y="20688"/>
                    <a:pt x="91208" y="20858"/>
                    <a:pt x="91208" y="21085"/>
                  </a:cubicBezTo>
                  <a:cubicBezTo>
                    <a:pt x="91535" y="20900"/>
                    <a:pt x="91464" y="20304"/>
                    <a:pt x="91010" y="20304"/>
                  </a:cubicBezTo>
                  <a:close/>
                  <a:moveTo>
                    <a:pt x="84578" y="20418"/>
                  </a:moveTo>
                  <a:cubicBezTo>
                    <a:pt x="84351" y="20418"/>
                    <a:pt x="84152" y="20617"/>
                    <a:pt x="84152" y="20844"/>
                  </a:cubicBezTo>
                  <a:cubicBezTo>
                    <a:pt x="84152" y="20858"/>
                    <a:pt x="84152" y="20858"/>
                    <a:pt x="84152" y="20872"/>
                  </a:cubicBezTo>
                  <a:cubicBezTo>
                    <a:pt x="84223" y="20829"/>
                    <a:pt x="84294" y="20801"/>
                    <a:pt x="84379" y="20801"/>
                  </a:cubicBezTo>
                  <a:cubicBezTo>
                    <a:pt x="84408" y="20801"/>
                    <a:pt x="84450" y="20815"/>
                    <a:pt x="84479" y="20815"/>
                  </a:cubicBezTo>
                  <a:cubicBezTo>
                    <a:pt x="84663" y="20858"/>
                    <a:pt x="84805" y="20986"/>
                    <a:pt x="84848" y="21170"/>
                  </a:cubicBezTo>
                  <a:cubicBezTo>
                    <a:pt x="84975" y="21099"/>
                    <a:pt x="85061" y="20971"/>
                    <a:pt x="85061" y="20829"/>
                  </a:cubicBezTo>
                  <a:cubicBezTo>
                    <a:pt x="85032" y="20631"/>
                    <a:pt x="84890" y="20460"/>
                    <a:pt x="84691" y="20432"/>
                  </a:cubicBezTo>
                  <a:cubicBezTo>
                    <a:pt x="84649" y="20418"/>
                    <a:pt x="84620" y="20418"/>
                    <a:pt x="84578" y="20418"/>
                  </a:cubicBezTo>
                  <a:close/>
                  <a:moveTo>
                    <a:pt x="87716" y="17791"/>
                  </a:moveTo>
                  <a:cubicBezTo>
                    <a:pt x="87531" y="17805"/>
                    <a:pt x="87332" y="18061"/>
                    <a:pt x="87162" y="18444"/>
                  </a:cubicBezTo>
                  <a:cubicBezTo>
                    <a:pt x="87233" y="18302"/>
                    <a:pt x="87361" y="18203"/>
                    <a:pt x="87503" y="18174"/>
                  </a:cubicBezTo>
                  <a:lnTo>
                    <a:pt x="87531" y="18174"/>
                  </a:lnTo>
                  <a:cubicBezTo>
                    <a:pt x="87957" y="18174"/>
                    <a:pt x="88596" y="19296"/>
                    <a:pt x="88823" y="20432"/>
                  </a:cubicBezTo>
                  <a:cubicBezTo>
                    <a:pt x="88951" y="20915"/>
                    <a:pt x="88951" y="21440"/>
                    <a:pt x="88823" y="21923"/>
                  </a:cubicBezTo>
                  <a:cubicBezTo>
                    <a:pt x="89178" y="21497"/>
                    <a:pt x="89178" y="20773"/>
                    <a:pt x="89036" y="20049"/>
                  </a:cubicBezTo>
                  <a:cubicBezTo>
                    <a:pt x="88809" y="18913"/>
                    <a:pt x="88170" y="17791"/>
                    <a:pt x="87730" y="17791"/>
                  </a:cubicBezTo>
                  <a:close/>
                  <a:moveTo>
                    <a:pt x="31491" y="20872"/>
                  </a:moveTo>
                  <a:cubicBezTo>
                    <a:pt x="31108" y="20872"/>
                    <a:pt x="30710" y="21227"/>
                    <a:pt x="30015" y="21681"/>
                  </a:cubicBezTo>
                  <a:cubicBezTo>
                    <a:pt x="30043" y="21752"/>
                    <a:pt x="30072" y="21809"/>
                    <a:pt x="30100" y="21880"/>
                  </a:cubicBezTo>
                  <a:cubicBezTo>
                    <a:pt x="30625" y="21525"/>
                    <a:pt x="30966" y="21255"/>
                    <a:pt x="31293" y="21255"/>
                  </a:cubicBezTo>
                  <a:cubicBezTo>
                    <a:pt x="31349" y="21270"/>
                    <a:pt x="31420" y="21270"/>
                    <a:pt x="31477" y="21298"/>
                  </a:cubicBezTo>
                  <a:cubicBezTo>
                    <a:pt x="31719" y="21369"/>
                    <a:pt x="31775" y="21681"/>
                    <a:pt x="31633" y="22065"/>
                  </a:cubicBezTo>
                  <a:cubicBezTo>
                    <a:pt x="32003" y="21525"/>
                    <a:pt x="31988" y="21014"/>
                    <a:pt x="31676" y="20915"/>
                  </a:cubicBezTo>
                  <a:cubicBezTo>
                    <a:pt x="31619" y="20886"/>
                    <a:pt x="31548" y="20872"/>
                    <a:pt x="31491" y="20872"/>
                  </a:cubicBezTo>
                  <a:close/>
                  <a:moveTo>
                    <a:pt x="10478" y="21497"/>
                  </a:moveTo>
                  <a:cubicBezTo>
                    <a:pt x="10336" y="21568"/>
                    <a:pt x="10209" y="21667"/>
                    <a:pt x="10095" y="21781"/>
                  </a:cubicBezTo>
                  <a:cubicBezTo>
                    <a:pt x="10450" y="21965"/>
                    <a:pt x="10805" y="22122"/>
                    <a:pt x="11160" y="22249"/>
                  </a:cubicBezTo>
                  <a:lnTo>
                    <a:pt x="11174" y="22249"/>
                  </a:lnTo>
                  <a:cubicBezTo>
                    <a:pt x="11529" y="22249"/>
                    <a:pt x="11756" y="22221"/>
                    <a:pt x="11742" y="22178"/>
                  </a:cubicBezTo>
                  <a:cubicBezTo>
                    <a:pt x="11628" y="21880"/>
                    <a:pt x="11188" y="21838"/>
                    <a:pt x="10478" y="21497"/>
                  </a:cubicBezTo>
                  <a:close/>
                  <a:moveTo>
                    <a:pt x="42083" y="17734"/>
                  </a:moveTo>
                  <a:cubicBezTo>
                    <a:pt x="42026" y="17734"/>
                    <a:pt x="42183" y="17961"/>
                    <a:pt x="42395" y="18331"/>
                  </a:cubicBezTo>
                  <a:cubicBezTo>
                    <a:pt x="44042" y="19183"/>
                    <a:pt x="44341" y="21341"/>
                    <a:pt x="44057" y="22320"/>
                  </a:cubicBezTo>
                  <a:cubicBezTo>
                    <a:pt x="44667" y="21696"/>
                    <a:pt x="44525" y="18473"/>
                    <a:pt x="42097" y="17734"/>
                  </a:cubicBezTo>
                  <a:close/>
                  <a:moveTo>
                    <a:pt x="95512" y="21667"/>
                  </a:moveTo>
                  <a:cubicBezTo>
                    <a:pt x="95507" y="21667"/>
                    <a:pt x="95501" y="21667"/>
                    <a:pt x="95496" y="21667"/>
                  </a:cubicBezTo>
                  <a:cubicBezTo>
                    <a:pt x="95269" y="21667"/>
                    <a:pt x="95099" y="21852"/>
                    <a:pt x="95099" y="22065"/>
                  </a:cubicBezTo>
                  <a:lnTo>
                    <a:pt x="95099" y="22093"/>
                  </a:lnTo>
                  <a:cubicBezTo>
                    <a:pt x="95155" y="22065"/>
                    <a:pt x="95226" y="22051"/>
                    <a:pt x="95297" y="22051"/>
                  </a:cubicBezTo>
                  <a:cubicBezTo>
                    <a:pt x="95496" y="22051"/>
                    <a:pt x="95667" y="22207"/>
                    <a:pt x="95695" y="22405"/>
                  </a:cubicBezTo>
                  <a:cubicBezTo>
                    <a:pt x="96045" y="22209"/>
                    <a:pt x="95911" y="21667"/>
                    <a:pt x="95512" y="21667"/>
                  </a:cubicBezTo>
                  <a:close/>
                  <a:moveTo>
                    <a:pt x="47720" y="21326"/>
                  </a:moveTo>
                  <a:cubicBezTo>
                    <a:pt x="47336" y="21326"/>
                    <a:pt x="46314" y="21823"/>
                    <a:pt x="46229" y="22391"/>
                  </a:cubicBezTo>
                  <a:cubicBezTo>
                    <a:pt x="46570" y="22008"/>
                    <a:pt x="47223" y="21710"/>
                    <a:pt x="47521" y="21710"/>
                  </a:cubicBezTo>
                  <a:cubicBezTo>
                    <a:pt x="47549" y="21710"/>
                    <a:pt x="47592" y="21724"/>
                    <a:pt x="47635" y="21738"/>
                  </a:cubicBezTo>
                  <a:cubicBezTo>
                    <a:pt x="47762" y="21852"/>
                    <a:pt x="47734" y="22150"/>
                    <a:pt x="47606" y="22462"/>
                  </a:cubicBezTo>
                  <a:cubicBezTo>
                    <a:pt x="47876" y="22036"/>
                    <a:pt x="48018" y="21525"/>
                    <a:pt x="47833" y="21355"/>
                  </a:cubicBezTo>
                  <a:cubicBezTo>
                    <a:pt x="47805" y="21341"/>
                    <a:pt x="47762" y="21326"/>
                    <a:pt x="47720" y="21326"/>
                  </a:cubicBezTo>
                  <a:close/>
                  <a:moveTo>
                    <a:pt x="64999" y="18842"/>
                  </a:moveTo>
                  <a:lnTo>
                    <a:pt x="64999" y="18842"/>
                  </a:lnTo>
                  <a:cubicBezTo>
                    <a:pt x="64686" y="19367"/>
                    <a:pt x="64459" y="19963"/>
                    <a:pt x="64346" y="20574"/>
                  </a:cubicBezTo>
                  <a:cubicBezTo>
                    <a:pt x="64204" y="21454"/>
                    <a:pt x="64232" y="22065"/>
                    <a:pt x="64104" y="22476"/>
                  </a:cubicBezTo>
                  <a:cubicBezTo>
                    <a:pt x="64459" y="22093"/>
                    <a:pt x="64360" y="21412"/>
                    <a:pt x="64544" y="20191"/>
                  </a:cubicBezTo>
                  <a:cubicBezTo>
                    <a:pt x="64630" y="19708"/>
                    <a:pt x="64786" y="19254"/>
                    <a:pt x="64999" y="18842"/>
                  </a:cubicBezTo>
                  <a:close/>
                  <a:moveTo>
                    <a:pt x="85884" y="22491"/>
                  </a:moveTo>
                  <a:cubicBezTo>
                    <a:pt x="85887" y="22491"/>
                    <a:pt x="85889" y="22491"/>
                    <a:pt x="85892" y="22491"/>
                  </a:cubicBezTo>
                  <a:lnTo>
                    <a:pt x="85892" y="22491"/>
                  </a:lnTo>
                  <a:cubicBezTo>
                    <a:pt x="85894" y="22491"/>
                    <a:pt x="85896" y="22491"/>
                    <a:pt x="85898" y="22491"/>
                  </a:cubicBezTo>
                  <a:close/>
                  <a:moveTo>
                    <a:pt x="93310" y="21738"/>
                  </a:moveTo>
                  <a:cubicBezTo>
                    <a:pt x="93154" y="21738"/>
                    <a:pt x="93012" y="21823"/>
                    <a:pt x="92926" y="21965"/>
                  </a:cubicBezTo>
                  <a:cubicBezTo>
                    <a:pt x="92884" y="22036"/>
                    <a:pt x="92855" y="22122"/>
                    <a:pt x="92855" y="22207"/>
                  </a:cubicBezTo>
                  <a:cubicBezTo>
                    <a:pt x="92926" y="22150"/>
                    <a:pt x="93012" y="22122"/>
                    <a:pt x="93111" y="22122"/>
                  </a:cubicBezTo>
                  <a:lnTo>
                    <a:pt x="93168" y="22122"/>
                  </a:lnTo>
                  <a:cubicBezTo>
                    <a:pt x="93352" y="22150"/>
                    <a:pt x="93494" y="22263"/>
                    <a:pt x="93551" y="22434"/>
                  </a:cubicBezTo>
                  <a:cubicBezTo>
                    <a:pt x="93565" y="22505"/>
                    <a:pt x="93565" y="22576"/>
                    <a:pt x="93565" y="22633"/>
                  </a:cubicBezTo>
                  <a:cubicBezTo>
                    <a:pt x="93622" y="22604"/>
                    <a:pt x="93665" y="22562"/>
                    <a:pt x="93693" y="22505"/>
                  </a:cubicBezTo>
                  <a:cubicBezTo>
                    <a:pt x="93778" y="22363"/>
                    <a:pt x="93792" y="22207"/>
                    <a:pt x="93750" y="22051"/>
                  </a:cubicBezTo>
                  <a:cubicBezTo>
                    <a:pt x="93693" y="21880"/>
                    <a:pt x="93551" y="21767"/>
                    <a:pt x="93381" y="21738"/>
                  </a:cubicBezTo>
                  <a:close/>
                  <a:moveTo>
                    <a:pt x="98435" y="2812"/>
                  </a:moveTo>
                  <a:cubicBezTo>
                    <a:pt x="98350" y="2812"/>
                    <a:pt x="98293" y="2883"/>
                    <a:pt x="98293" y="2968"/>
                  </a:cubicBezTo>
                  <a:cubicBezTo>
                    <a:pt x="98293" y="2968"/>
                    <a:pt x="98293" y="3054"/>
                    <a:pt x="98307" y="3210"/>
                  </a:cubicBezTo>
                  <a:cubicBezTo>
                    <a:pt x="98350" y="3224"/>
                    <a:pt x="98393" y="3267"/>
                    <a:pt x="98393" y="3323"/>
                  </a:cubicBezTo>
                  <a:cubicBezTo>
                    <a:pt x="98393" y="3323"/>
                    <a:pt x="98421" y="3565"/>
                    <a:pt x="98478" y="4005"/>
                  </a:cubicBezTo>
                  <a:cubicBezTo>
                    <a:pt x="98535" y="4445"/>
                    <a:pt x="98606" y="5084"/>
                    <a:pt x="98691" y="5907"/>
                  </a:cubicBezTo>
                  <a:cubicBezTo>
                    <a:pt x="98776" y="6745"/>
                    <a:pt x="98875" y="7739"/>
                    <a:pt x="98975" y="8889"/>
                  </a:cubicBezTo>
                  <a:cubicBezTo>
                    <a:pt x="99088" y="10039"/>
                    <a:pt x="99188" y="11345"/>
                    <a:pt x="99259" y="12765"/>
                  </a:cubicBezTo>
                  <a:cubicBezTo>
                    <a:pt x="99330" y="14185"/>
                    <a:pt x="99401" y="15732"/>
                    <a:pt x="99415" y="17365"/>
                  </a:cubicBezTo>
                  <a:cubicBezTo>
                    <a:pt x="99415" y="18189"/>
                    <a:pt x="99401" y="19026"/>
                    <a:pt x="99344" y="19892"/>
                  </a:cubicBezTo>
                  <a:cubicBezTo>
                    <a:pt x="99301" y="20758"/>
                    <a:pt x="99230" y="21639"/>
                    <a:pt x="98932" y="22590"/>
                  </a:cubicBezTo>
                  <a:cubicBezTo>
                    <a:pt x="98904" y="22675"/>
                    <a:pt x="98875" y="22760"/>
                    <a:pt x="98833" y="22846"/>
                  </a:cubicBezTo>
                  <a:cubicBezTo>
                    <a:pt x="98961" y="22647"/>
                    <a:pt x="99060" y="22434"/>
                    <a:pt x="99131" y="22207"/>
                  </a:cubicBezTo>
                  <a:cubicBezTo>
                    <a:pt x="99429" y="21255"/>
                    <a:pt x="99486" y="20375"/>
                    <a:pt x="99557" y="19509"/>
                  </a:cubicBezTo>
                  <a:cubicBezTo>
                    <a:pt x="99614" y="18643"/>
                    <a:pt x="99614" y="17805"/>
                    <a:pt x="99614" y="16982"/>
                  </a:cubicBezTo>
                  <a:cubicBezTo>
                    <a:pt x="99614" y="15349"/>
                    <a:pt x="99543" y="13801"/>
                    <a:pt x="99472" y="12382"/>
                  </a:cubicBezTo>
                  <a:cubicBezTo>
                    <a:pt x="99386" y="10962"/>
                    <a:pt x="99287" y="9656"/>
                    <a:pt x="99188" y="8506"/>
                  </a:cubicBezTo>
                  <a:cubicBezTo>
                    <a:pt x="99074" y="7356"/>
                    <a:pt x="98989" y="6362"/>
                    <a:pt x="98904" y="5538"/>
                  </a:cubicBezTo>
                  <a:cubicBezTo>
                    <a:pt x="98819" y="4701"/>
                    <a:pt x="98733" y="4062"/>
                    <a:pt x="98691" y="3621"/>
                  </a:cubicBezTo>
                  <a:cubicBezTo>
                    <a:pt x="98634" y="3181"/>
                    <a:pt x="98606" y="2940"/>
                    <a:pt x="98606" y="2940"/>
                  </a:cubicBezTo>
                  <a:cubicBezTo>
                    <a:pt x="98591" y="2869"/>
                    <a:pt x="98520" y="2812"/>
                    <a:pt x="98449" y="2812"/>
                  </a:cubicBezTo>
                  <a:close/>
                  <a:moveTo>
                    <a:pt x="89874" y="22107"/>
                  </a:moveTo>
                  <a:cubicBezTo>
                    <a:pt x="89632" y="22107"/>
                    <a:pt x="89448" y="22306"/>
                    <a:pt x="89462" y="22547"/>
                  </a:cubicBezTo>
                  <a:cubicBezTo>
                    <a:pt x="89533" y="22519"/>
                    <a:pt x="89604" y="22491"/>
                    <a:pt x="89675" y="22491"/>
                  </a:cubicBezTo>
                  <a:cubicBezTo>
                    <a:pt x="89916" y="22491"/>
                    <a:pt x="90101" y="22689"/>
                    <a:pt x="90087" y="22917"/>
                  </a:cubicBezTo>
                  <a:cubicBezTo>
                    <a:pt x="90428" y="22732"/>
                    <a:pt x="90342" y="22107"/>
                    <a:pt x="89874" y="22107"/>
                  </a:cubicBezTo>
                  <a:close/>
                  <a:moveTo>
                    <a:pt x="59831" y="21525"/>
                  </a:moveTo>
                  <a:lnTo>
                    <a:pt x="59831" y="21539"/>
                  </a:lnTo>
                  <a:cubicBezTo>
                    <a:pt x="59802" y="21539"/>
                    <a:pt x="59774" y="21554"/>
                    <a:pt x="59746" y="21568"/>
                  </a:cubicBezTo>
                  <a:cubicBezTo>
                    <a:pt x="59660" y="21667"/>
                    <a:pt x="59618" y="21795"/>
                    <a:pt x="59646" y="21923"/>
                  </a:cubicBezTo>
                  <a:cubicBezTo>
                    <a:pt x="60029" y="21937"/>
                    <a:pt x="61109" y="22576"/>
                    <a:pt x="61080" y="23172"/>
                  </a:cubicBezTo>
                  <a:cubicBezTo>
                    <a:pt x="61833" y="22476"/>
                    <a:pt x="60285" y="21525"/>
                    <a:pt x="59831" y="21525"/>
                  </a:cubicBezTo>
                  <a:close/>
                  <a:moveTo>
                    <a:pt x="85892" y="22491"/>
                  </a:moveTo>
                  <a:cubicBezTo>
                    <a:pt x="85838" y="22492"/>
                    <a:pt x="85798" y="22505"/>
                    <a:pt x="85771" y="22505"/>
                  </a:cubicBezTo>
                  <a:cubicBezTo>
                    <a:pt x="85586" y="22562"/>
                    <a:pt x="85458" y="22732"/>
                    <a:pt x="85458" y="22931"/>
                  </a:cubicBezTo>
                  <a:lnTo>
                    <a:pt x="85458" y="22945"/>
                  </a:lnTo>
                  <a:cubicBezTo>
                    <a:pt x="85487" y="22917"/>
                    <a:pt x="85515" y="22902"/>
                    <a:pt x="85558" y="22888"/>
                  </a:cubicBezTo>
                  <a:cubicBezTo>
                    <a:pt x="85600" y="22888"/>
                    <a:pt x="85643" y="22874"/>
                    <a:pt x="85685" y="22874"/>
                  </a:cubicBezTo>
                  <a:cubicBezTo>
                    <a:pt x="85771" y="22874"/>
                    <a:pt x="85870" y="22902"/>
                    <a:pt x="85955" y="22945"/>
                  </a:cubicBezTo>
                  <a:cubicBezTo>
                    <a:pt x="86083" y="23030"/>
                    <a:pt x="86168" y="23172"/>
                    <a:pt x="86182" y="23328"/>
                  </a:cubicBezTo>
                  <a:cubicBezTo>
                    <a:pt x="86239" y="23286"/>
                    <a:pt x="86282" y="23243"/>
                    <a:pt x="86324" y="23172"/>
                  </a:cubicBezTo>
                  <a:cubicBezTo>
                    <a:pt x="86338" y="23144"/>
                    <a:pt x="86353" y="23101"/>
                    <a:pt x="86367" y="23073"/>
                  </a:cubicBezTo>
                  <a:cubicBezTo>
                    <a:pt x="86409" y="22874"/>
                    <a:pt x="86324" y="22661"/>
                    <a:pt x="86154" y="22562"/>
                  </a:cubicBezTo>
                  <a:cubicBezTo>
                    <a:pt x="86071" y="22520"/>
                    <a:pt x="85988" y="22492"/>
                    <a:pt x="85892" y="22491"/>
                  </a:cubicBezTo>
                  <a:close/>
                  <a:moveTo>
                    <a:pt x="80191" y="22562"/>
                  </a:moveTo>
                  <a:cubicBezTo>
                    <a:pt x="80120" y="22576"/>
                    <a:pt x="80063" y="22576"/>
                    <a:pt x="80006" y="22590"/>
                  </a:cubicBezTo>
                  <a:cubicBezTo>
                    <a:pt x="79836" y="22633"/>
                    <a:pt x="79722" y="22775"/>
                    <a:pt x="79694" y="22945"/>
                  </a:cubicBezTo>
                  <a:lnTo>
                    <a:pt x="79694" y="23016"/>
                  </a:lnTo>
                  <a:cubicBezTo>
                    <a:pt x="79736" y="22988"/>
                    <a:pt x="79765" y="22973"/>
                    <a:pt x="79807" y="22959"/>
                  </a:cubicBezTo>
                  <a:cubicBezTo>
                    <a:pt x="79864" y="22959"/>
                    <a:pt x="79935" y="22945"/>
                    <a:pt x="79978" y="22945"/>
                  </a:cubicBezTo>
                  <a:lnTo>
                    <a:pt x="80020" y="22945"/>
                  </a:lnTo>
                  <a:cubicBezTo>
                    <a:pt x="80219" y="22959"/>
                    <a:pt x="80375" y="23144"/>
                    <a:pt x="80375" y="23343"/>
                  </a:cubicBezTo>
                  <a:cubicBezTo>
                    <a:pt x="80432" y="23300"/>
                    <a:pt x="80489" y="23229"/>
                    <a:pt x="80531" y="23158"/>
                  </a:cubicBezTo>
                  <a:cubicBezTo>
                    <a:pt x="80659" y="22931"/>
                    <a:pt x="80503" y="22562"/>
                    <a:pt x="80205" y="22562"/>
                  </a:cubicBezTo>
                  <a:close/>
                  <a:moveTo>
                    <a:pt x="83499" y="22562"/>
                  </a:moveTo>
                  <a:cubicBezTo>
                    <a:pt x="83243" y="22562"/>
                    <a:pt x="83045" y="22775"/>
                    <a:pt x="83059" y="23016"/>
                  </a:cubicBezTo>
                  <a:cubicBezTo>
                    <a:pt x="83130" y="22973"/>
                    <a:pt x="83215" y="22945"/>
                    <a:pt x="83300" y="22945"/>
                  </a:cubicBezTo>
                  <a:cubicBezTo>
                    <a:pt x="83541" y="22945"/>
                    <a:pt x="83740" y="23144"/>
                    <a:pt x="83740" y="23385"/>
                  </a:cubicBezTo>
                  <a:cubicBezTo>
                    <a:pt x="83754" y="23371"/>
                    <a:pt x="83754" y="23357"/>
                    <a:pt x="83769" y="23343"/>
                  </a:cubicBezTo>
                  <a:cubicBezTo>
                    <a:pt x="83811" y="23314"/>
                    <a:pt x="83840" y="23272"/>
                    <a:pt x="83854" y="23229"/>
                  </a:cubicBezTo>
                  <a:lnTo>
                    <a:pt x="83882" y="23201"/>
                  </a:lnTo>
                  <a:cubicBezTo>
                    <a:pt x="83996" y="23002"/>
                    <a:pt x="83925" y="22732"/>
                    <a:pt x="83712" y="22604"/>
                  </a:cubicBezTo>
                  <a:cubicBezTo>
                    <a:pt x="83641" y="22576"/>
                    <a:pt x="83570" y="22562"/>
                    <a:pt x="83499" y="22562"/>
                  </a:cubicBezTo>
                  <a:close/>
                  <a:moveTo>
                    <a:pt x="9655" y="22917"/>
                  </a:moveTo>
                  <a:lnTo>
                    <a:pt x="9669" y="22931"/>
                  </a:lnTo>
                  <a:lnTo>
                    <a:pt x="9612" y="22931"/>
                  </a:lnTo>
                  <a:cubicBezTo>
                    <a:pt x="9570" y="22931"/>
                    <a:pt x="9527" y="22945"/>
                    <a:pt x="9499" y="22973"/>
                  </a:cubicBezTo>
                  <a:cubicBezTo>
                    <a:pt x="9470" y="23087"/>
                    <a:pt x="9456" y="23201"/>
                    <a:pt x="9456" y="23300"/>
                  </a:cubicBezTo>
                  <a:cubicBezTo>
                    <a:pt x="9683" y="23300"/>
                    <a:pt x="10109" y="23385"/>
                    <a:pt x="10663" y="23470"/>
                  </a:cubicBezTo>
                  <a:cubicBezTo>
                    <a:pt x="11288" y="23570"/>
                    <a:pt x="11926" y="23627"/>
                    <a:pt x="12565" y="23627"/>
                  </a:cubicBezTo>
                  <a:lnTo>
                    <a:pt x="12977" y="23627"/>
                  </a:lnTo>
                  <a:cubicBezTo>
                    <a:pt x="13275" y="23612"/>
                    <a:pt x="13573" y="23570"/>
                    <a:pt x="13872" y="23513"/>
                  </a:cubicBezTo>
                  <a:cubicBezTo>
                    <a:pt x="13985" y="23442"/>
                    <a:pt x="14099" y="23357"/>
                    <a:pt x="14198" y="23272"/>
                  </a:cubicBezTo>
                  <a:cubicBezTo>
                    <a:pt x="14184" y="23243"/>
                    <a:pt x="14156" y="23186"/>
                    <a:pt x="14113" y="23115"/>
                  </a:cubicBezTo>
                  <a:cubicBezTo>
                    <a:pt x="13801" y="23186"/>
                    <a:pt x="13488" y="23229"/>
                    <a:pt x="13176" y="23243"/>
                  </a:cubicBezTo>
                  <a:lnTo>
                    <a:pt x="12764" y="23243"/>
                  </a:lnTo>
                  <a:cubicBezTo>
                    <a:pt x="12125" y="23243"/>
                    <a:pt x="11486" y="23186"/>
                    <a:pt x="10862" y="23087"/>
                  </a:cubicBezTo>
                  <a:cubicBezTo>
                    <a:pt x="10308" y="23002"/>
                    <a:pt x="9882" y="22917"/>
                    <a:pt x="9655" y="22917"/>
                  </a:cubicBezTo>
                  <a:close/>
                  <a:moveTo>
                    <a:pt x="75378" y="22192"/>
                  </a:moveTo>
                  <a:lnTo>
                    <a:pt x="75378" y="22192"/>
                  </a:lnTo>
                  <a:cubicBezTo>
                    <a:pt x="75420" y="22519"/>
                    <a:pt x="75477" y="22831"/>
                    <a:pt x="75548" y="23158"/>
                  </a:cubicBezTo>
                  <a:cubicBezTo>
                    <a:pt x="75591" y="23343"/>
                    <a:pt x="75633" y="23541"/>
                    <a:pt x="75690" y="23726"/>
                  </a:cubicBezTo>
                  <a:cubicBezTo>
                    <a:pt x="75718" y="23783"/>
                    <a:pt x="75733" y="23839"/>
                    <a:pt x="75761" y="23896"/>
                  </a:cubicBezTo>
                  <a:cubicBezTo>
                    <a:pt x="75775" y="23910"/>
                    <a:pt x="75804" y="23925"/>
                    <a:pt x="75832" y="23925"/>
                  </a:cubicBezTo>
                  <a:lnTo>
                    <a:pt x="75874" y="23953"/>
                  </a:lnTo>
                  <a:lnTo>
                    <a:pt x="75931" y="23967"/>
                  </a:lnTo>
                  <a:cubicBezTo>
                    <a:pt x="75974" y="23981"/>
                    <a:pt x="76016" y="24010"/>
                    <a:pt x="76059" y="24024"/>
                  </a:cubicBezTo>
                  <a:cubicBezTo>
                    <a:pt x="76144" y="24052"/>
                    <a:pt x="76229" y="24067"/>
                    <a:pt x="76329" y="24095"/>
                  </a:cubicBezTo>
                  <a:cubicBezTo>
                    <a:pt x="76528" y="24138"/>
                    <a:pt x="76726" y="24180"/>
                    <a:pt x="76939" y="24223"/>
                  </a:cubicBezTo>
                  <a:cubicBezTo>
                    <a:pt x="77152" y="24251"/>
                    <a:pt x="77394" y="24280"/>
                    <a:pt x="77621" y="24308"/>
                  </a:cubicBezTo>
                  <a:cubicBezTo>
                    <a:pt x="77578" y="24166"/>
                    <a:pt x="77536" y="24024"/>
                    <a:pt x="77465" y="23882"/>
                  </a:cubicBezTo>
                  <a:cubicBezTo>
                    <a:pt x="77365" y="23868"/>
                    <a:pt x="77252" y="23854"/>
                    <a:pt x="77138" y="23839"/>
                  </a:cubicBezTo>
                  <a:cubicBezTo>
                    <a:pt x="76939" y="23797"/>
                    <a:pt x="76726" y="23754"/>
                    <a:pt x="76542" y="23712"/>
                  </a:cubicBezTo>
                  <a:cubicBezTo>
                    <a:pt x="76442" y="23683"/>
                    <a:pt x="76343" y="23669"/>
                    <a:pt x="76258" y="23627"/>
                  </a:cubicBezTo>
                  <a:cubicBezTo>
                    <a:pt x="76215" y="23627"/>
                    <a:pt x="76173" y="23612"/>
                    <a:pt x="76130" y="23584"/>
                  </a:cubicBezTo>
                  <a:lnTo>
                    <a:pt x="76073" y="23570"/>
                  </a:lnTo>
                  <a:lnTo>
                    <a:pt x="76031" y="23541"/>
                  </a:lnTo>
                  <a:cubicBezTo>
                    <a:pt x="76002" y="23541"/>
                    <a:pt x="75988" y="23527"/>
                    <a:pt x="75960" y="23499"/>
                  </a:cubicBezTo>
                  <a:cubicBezTo>
                    <a:pt x="75931" y="23456"/>
                    <a:pt x="75917" y="23399"/>
                    <a:pt x="75903" y="23343"/>
                  </a:cubicBezTo>
                  <a:cubicBezTo>
                    <a:pt x="75832" y="23158"/>
                    <a:pt x="75789" y="22959"/>
                    <a:pt x="75747" y="22775"/>
                  </a:cubicBezTo>
                  <a:cubicBezTo>
                    <a:pt x="75718" y="22618"/>
                    <a:pt x="75690" y="22476"/>
                    <a:pt x="75676" y="22334"/>
                  </a:cubicBezTo>
                  <a:lnTo>
                    <a:pt x="75378" y="22192"/>
                  </a:lnTo>
                  <a:close/>
                  <a:moveTo>
                    <a:pt x="49452" y="22661"/>
                  </a:moveTo>
                  <a:cubicBezTo>
                    <a:pt x="49225" y="22661"/>
                    <a:pt x="48586" y="23243"/>
                    <a:pt x="48387" y="23783"/>
                  </a:cubicBezTo>
                  <a:cubicBezTo>
                    <a:pt x="48671" y="23385"/>
                    <a:pt x="49083" y="23044"/>
                    <a:pt x="49253" y="23044"/>
                  </a:cubicBezTo>
                  <a:lnTo>
                    <a:pt x="49296" y="23044"/>
                  </a:lnTo>
                  <a:cubicBezTo>
                    <a:pt x="49551" y="23158"/>
                    <a:pt x="49580" y="23868"/>
                    <a:pt x="49381" y="24407"/>
                  </a:cubicBezTo>
                  <a:cubicBezTo>
                    <a:pt x="49778" y="23896"/>
                    <a:pt x="49835" y="22803"/>
                    <a:pt x="49495" y="22661"/>
                  </a:cubicBezTo>
                  <a:close/>
                  <a:moveTo>
                    <a:pt x="97967" y="22320"/>
                  </a:moveTo>
                  <a:lnTo>
                    <a:pt x="97967" y="22320"/>
                  </a:lnTo>
                  <a:cubicBezTo>
                    <a:pt x="97938" y="22363"/>
                    <a:pt x="97896" y="22391"/>
                    <a:pt x="97853" y="22420"/>
                  </a:cubicBezTo>
                  <a:cubicBezTo>
                    <a:pt x="97768" y="22462"/>
                    <a:pt x="97697" y="22491"/>
                    <a:pt x="97612" y="22533"/>
                  </a:cubicBezTo>
                  <a:cubicBezTo>
                    <a:pt x="97214" y="22675"/>
                    <a:pt x="96802" y="22803"/>
                    <a:pt x="96391" y="22888"/>
                  </a:cubicBezTo>
                  <a:cubicBezTo>
                    <a:pt x="95525" y="23073"/>
                    <a:pt x="94616" y="23215"/>
                    <a:pt x="93707" y="23343"/>
                  </a:cubicBezTo>
                  <a:cubicBezTo>
                    <a:pt x="91876" y="23584"/>
                    <a:pt x="90002" y="23754"/>
                    <a:pt x="88113" y="23868"/>
                  </a:cubicBezTo>
                  <a:cubicBezTo>
                    <a:pt x="86239" y="23981"/>
                    <a:pt x="84351" y="24081"/>
                    <a:pt x="82505" y="24095"/>
                  </a:cubicBezTo>
                  <a:lnTo>
                    <a:pt x="81923" y="24095"/>
                  </a:lnTo>
                  <a:cubicBezTo>
                    <a:pt x="81199" y="24095"/>
                    <a:pt x="80475" y="24081"/>
                    <a:pt x="79765" y="24052"/>
                  </a:cubicBezTo>
                  <a:cubicBezTo>
                    <a:pt x="79424" y="24038"/>
                    <a:pt x="79083" y="24024"/>
                    <a:pt x="78757" y="23996"/>
                  </a:cubicBezTo>
                  <a:cubicBezTo>
                    <a:pt x="78714" y="24138"/>
                    <a:pt x="78672" y="24265"/>
                    <a:pt x="78629" y="24393"/>
                  </a:cubicBezTo>
                  <a:cubicBezTo>
                    <a:pt x="78941" y="24407"/>
                    <a:pt x="79254" y="24422"/>
                    <a:pt x="79566" y="24436"/>
                  </a:cubicBezTo>
                  <a:cubicBezTo>
                    <a:pt x="80276" y="24464"/>
                    <a:pt x="80986" y="24478"/>
                    <a:pt x="81724" y="24478"/>
                  </a:cubicBezTo>
                  <a:lnTo>
                    <a:pt x="82306" y="24478"/>
                  </a:lnTo>
                  <a:cubicBezTo>
                    <a:pt x="84152" y="24464"/>
                    <a:pt x="86026" y="24365"/>
                    <a:pt x="87914" y="24251"/>
                  </a:cubicBezTo>
                  <a:cubicBezTo>
                    <a:pt x="89803" y="24138"/>
                    <a:pt x="91663" y="23953"/>
                    <a:pt x="93494" y="23726"/>
                  </a:cubicBezTo>
                  <a:cubicBezTo>
                    <a:pt x="94417" y="23598"/>
                    <a:pt x="95312" y="23456"/>
                    <a:pt x="96178" y="23272"/>
                  </a:cubicBezTo>
                  <a:cubicBezTo>
                    <a:pt x="96604" y="23186"/>
                    <a:pt x="97015" y="23059"/>
                    <a:pt x="97413" y="22917"/>
                  </a:cubicBezTo>
                  <a:cubicBezTo>
                    <a:pt x="97498" y="22874"/>
                    <a:pt x="97583" y="22831"/>
                    <a:pt x="97654" y="22803"/>
                  </a:cubicBezTo>
                  <a:cubicBezTo>
                    <a:pt x="97697" y="22775"/>
                    <a:pt x="97740" y="22746"/>
                    <a:pt x="97782" y="22704"/>
                  </a:cubicBezTo>
                  <a:cubicBezTo>
                    <a:pt x="97853" y="22590"/>
                    <a:pt x="97924" y="22462"/>
                    <a:pt x="97967" y="22320"/>
                  </a:cubicBezTo>
                  <a:close/>
                  <a:moveTo>
                    <a:pt x="58013" y="22746"/>
                  </a:moveTo>
                  <a:cubicBezTo>
                    <a:pt x="57900" y="22775"/>
                    <a:pt x="57815" y="22931"/>
                    <a:pt x="57772" y="23144"/>
                  </a:cubicBezTo>
                  <a:cubicBezTo>
                    <a:pt x="57786" y="23144"/>
                    <a:pt x="57800" y="23130"/>
                    <a:pt x="57815" y="23130"/>
                  </a:cubicBezTo>
                  <a:lnTo>
                    <a:pt x="57843" y="23130"/>
                  </a:lnTo>
                  <a:cubicBezTo>
                    <a:pt x="58099" y="23130"/>
                    <a:pt x="58908" y="24010"/>
                    <a:pt x="58879" y="24620"/>
                  </a:cubicBezTo>
                  <a:cubicBezTo>
                    <a:pt x="59547" y="24123"/>
                    <a:pt x="58368" y="22746"/>
                    <a:pt x="58042" y="22746"/>
                  </a:cubicBezTo>
                  <a:close/>
                  <a:moveTo>
                    <a:pt x="57090" y="22476"/>
                  </a:moveTo>
                  <a:lnTo>
                    <a:pt x="57090" y="22476"/>
                  </a:lnTo>
                  <a:cubicBezTo>
                    <a:pt x="57005" y="22519"/>
                    <a:pt x="56920" y="22562"/>
                    <a:pt x="56849" y="22590"/>
                  </a:cubicBezTo>
                  <a:cubicBezTo>
                    <a:pt x="56849" y="22647"/>
                    <a:pt x="56863" y="22718"/>
                    <a:pt x="56878" y="22775"/>
                  </a:cubicBezTo>
                  <a:cubicBezTo>
                    <a:pt x="56963" y="23357"/>
                    <a:pt x="57076" y="24209"/>
                    <a:pt x="56878" y="24819"/>
                  </a:cubicBezTo>
                  <a:cubicBezTo>
                    <a:pt x="57318" y="24265"/>
                    <a:pt x="57190" y="23201"/>
                    <a:pt x="57090" y="22476"/>
                  </a:cubicBezTo>
                  <a:close/>
                  <a:moveTo>
                    <a:pt x="45533" y="23811"/>
                  </a:moveTo>
                  <a:cubicBezTo>
                    <a:pt x="45051" y="23811"/>
                    <a:pt x="44483" y="24592"/>
                    <a:pt x="44199" y="25231"/>
                  </a:cubicBezTo>
                  <a:cubicBezTo>
                    <a:pt x="44497" y="24691"/>
                    <a:pt x="44951" y="24194"/>
                    <a:pt x="45334" y="24194"/>
                  </a:cubicBezTo>
                  <a:cubicBezTo>
                    <a:pt x="45448" y="24194"/>
                    <a:pt x="45562" y="24251"/>
                    <a:pt x="45647" y="24322"/>
                  </a:cubicBezTo>
                  <a:cubicBezTo>
                    <a:pt x="45746" y="24436"/>
                    <a:pt x="45775" y="24606"/>
                    <a:pt x="45704" y="24734"/>
                  </a:cubicBezTo>
                  <a:cubicBezTo>
                    <a:pt x="45931" y="24422"/>
                    <a:pt x="46030" y="24109"/>
                    <a:pt x="45846" y="23939"/>
                  </a:cubicBezTo>
                  <a:cubicBezTo>
                    <a:pt x="45760" y="23854"/>
                    <a:pt x="45647" y="23811"/>
                    <a:pt x="45533" y="23811"/>
                  </a:cubicBezTo>
                  <a:close/>
                  <a:moveTo>
                    <a:pt x="7752" y="25202"/>
                  </a:moveTo>
                  <a:cubicBezTo>
                    <a:pt x="7752" y="25245"/>
                    <a:pt x="7752" y="25273"/>
                    <a:pt x="7752" y="25316"/>
                  </a:cubicBezTo>
                  <a:lnTo>
                    <a:pt x="7781" y="25302"/>
                  </a:lnTo>
                  <a:lnTo>
                    <a:pt x="7752" y="25202"/>
                  </a:lnTo>
                  <a:close/>
                  <a:moveTo>
                    <a:pt x="72595" y="21014"/>
                  </a:moveTo>
                  <a:lnTo>
                    <a:pt x="72595" y="21014"/>
                  </a:lnTo>
                  <a:cubicBezTo>
                    <a:pt x="72708" y="22746"/>
                    <a:pt x="72850" y="24322"/>
                    <a:pt x="73049" y="25643"/>
                  </a:cubicBezTo>
                  <a:cubicBezTo>
                    <a:pt x="73134" y="25643"/>
                    <a:pt x="73234" y="25628"/>
                    <a:pt x="73305" y="25614"/>
                  </a:cubicBezTo>
                  <a:cubicBezTo>
                    <a:pt x="73092" y="24336"/>
                    <a:pt x="72950" y="22817"/>
                    <a:pt x="72836" y="21128"/>
                  </a:cubicBezTo>
                  <a:cubicBezTo>
                    <a:pt x="72751" y="21099"/>
                    <a:pt x="72680" y="21057"/>
                    <a:pt x="72595" y="21014"/>
                  </a:cubicBezTo>
                  <a:close/>
                  <a:moveTo>
                    <a:pt x="65879" y="24166"/>
                  </a:moveTo>
                  <a:cubicBezTo>
                    <a:pt x="65666" y="24166"/>
                    <a:pt x="65524" y="24379"/>
                    <a:pt x="65425" y="24677"/>
                  </a:cubicBezTo>
                  <a:cubicBezTo>
                    <a:pt x="65482" y="24592"/>
                    <a:pt x="65567" y="24549"/>
                    <a:pt x="65666" y="24549"/>
                  </a:cubicBezTo>
                  <a:lnTo>
                    <a:pt x="65709" y="24549"/>
                  </a:lnTo>
                  <a:cubicBezTo>
                    <a:pt x="66078" y="24592"/>
                    <a:pt x="66021" y="25359"/>
                    <a:pt x="65794" y="25912"/>
                  </a:cubicBezTo>
                  <a:cubicBezTo>
                    <a:pt x="66163" y="25401"/>
                    <a:pt x="66376" y="24223"/>
                    <a:pt x="65907" y="24166"/>
                  </a:cubicBezTo>
                  <a:close/>
                  <a:moveTo>
                    <a:pt x="63948" y="23683"/>
                  </a:moveTo>
                  <a:cubicBezTo>
                    <a:pt x="63906" y="23683"/>
                    <a:pt x="63877" y="23683"/>
                    <a:pt x="63835" y="23697"/>
                  </a:cubicBezTo>
                  <a:cubicBezTo>
                    <a:pt x="63664" y="23768"/>
                    <a:pt x="63551" y="23939"/>
                    <a:pt x="63565" y="24123"/>
                  </a:cubicBezTo>
                  <a:cubicBezTo>
                    <a:pt x="63579" y="24109"/>
                    <a:pt x="63607" y="24095"/>
                    <a:pt x="63636" y="24081"/>
                  </a:cubicBezTo>
                  <a:cubicBezTo>
                    <a:pt x="63664" y="24067"/>
                    <a:pt x="63707" y="24067"/>
                    <a:pt x="63749" y="24067"/>
                  </a:cubicBezTo>
                  <a:cubicBezTo>
                    <a:pt x="64232" y="24067"/>
                    <a:pt x="64729" y="25373"/>
                    <a:pt x="64800" y="26069"/>
                  </a:cubicBezTo>
                  <a:cubicBezTo>
                    <a:pt x="64828" y="26083"/>
                    <a:pt x="64857" y="26083"/>
                    <a:pt x="64885" y="26083"/>
                  </a:cubicBezTo>
                  <a:cubicBezTo>
                    <a:pt x="64899" y="26083"/>
                    <a:pt x="64928" y="26083"/>
                    <a:pt x="64942" y="26069"/>
                  </a:cubicBezTo>
                  <a:cubicBezTo>
                    <a:pt x="65226" y="25870"/>
                    <a:pt x="64587" y="23683"/>
                    <a:pt x="63948" y="23683"/>
                  </a:cubicBezTo>
                  <a:close/>
                  <a:moveTo>
                    <a:pt x="82249" y="25912"/>
                  </a:moveTo>
                  <a:lnTo>
                    <a:pt x="82249" y="25927"/>
                  </a:lnTo>
                  <a:cubicBezTo>
                    <a:pt x="82122" y="25927"/>
                    <a:pt x="82008" y="25983"/>
                    <a:pt x="81923" y="26083"/>
                  </a:cubicBezTo>
                  <a:lnTo>
                    <a:pt x="81909" y="26097"/>
                  </a:lnTo>
                  <a:cubicBezTo>
                    <a:pt x="82079" y="26097"/>
                    <a:pt x="82235" y="26083"/>
                    <a:pt x="82363" y="26083"/>
                  </a:cubicBezTo>
                  <a:lnTo>
                    <a:pt x="82633" y="26083"/>
                  </a:lnTo>
                  <a:cubicBezTo>
                    <a:pt x="82533" y="25983"/>
                    <a:pt x="82391" y="25912"/>
                    <a:pt x="82249" y="25912"/>
                  </a:cubicBezTo>
                  <a:close/>
                  <a:moveTo>
                    <a:pt x="96263" y="24734"/>
                  </a:moveTo>
                  <a:cubicBezTo>
                    <a:pt x="96149" y="24734"/>
                    <a:pt x="96022" y="24791"/>
                    <a:pt x="95936" y="24890"/>
                  </a:cubicBezTo>
                  <a:cubicBezTo>
                    <a:pt x="95851" y="24975"/>
                    <a:pt x="95809" y="25103"/>
                    <a:pt x="95794" y="25231"/>
                  </a:cubicBezTo>
                  <a:cubicBezTo>
                    <a:pt x="95865" y="25160"/>
                    <a:pt x="95965" y="25117"/>
                    <a:pt x="96064" y="25117"/>
                  </a:cubicBezTo>
                  <a:cubicBezTo>
                    <a:pt x="96589" y="25117"/>
                    <a:pt x="97058" y="26182"/>
                    <a:pt x="97058" y="26182"/>
                  </a:cubicBezTo>
                  <a:cubicBezTo>
                    <a:pt x="97115" y="26040"/>
                    <a:pt x="97186" y="25912"/>
                    <a:pt x="97271" y="25799"/>
                  </a:cubicBezTo>
                  <a:cubicBezTo>
                    <a:pt x="97243" y="25728"/>
                    <a:pt x="96774" y="24734"/>
                    <a:pt x="96263" y="24734"/>
                  </a:cubicBezTo>
                  <a:close/>
                  <a:moveTo>
                    <a:pt x="42935" y="24052"/>
                  </a:moveTo>
                  <a:cubicBezTo>
                    <a:pt x="42765" y="24081"/>
                    <a:pt x="42694" y="24237"/>
                    <a:pt x="42665" y="24450"/>
                  </a:cubicBezTo>
                  <a:cubicBezTo>
                    <a:pt x="42694" y="24450"/>
                    <a:pt x="42708" y="24436"/>
                    <a:pt x="42736" y="24436"/>
                  </a:cubicBezTo>
                  <a:lnTo>
                    <a:pt x="42793" y="24436"/>
                  </a:lnTo>
                  <a:cubicBezTo>
                    <a:pt x="43134" y="24436"/>
                    <a:pt x="43347" y="24990"/>
                    <a:pt x="43432" y="25529"/>
                  </a:cubicBezTo>
                  <a:cubicBezTo>
                    <a:pt x="43475" y="25756"/>
                    <a:pt x="43489" y="25998"/>
                    <a:pt x="43475" y="26239"/>
                  </a:cubicBezTo>
                  <a:lnTo>
                    <a:pt x="43489" y="26239"/>
                  </a:lnTo>
                  <a:cubicBezTo>
                    <a:pt x="43688" y="26239"/>
                    <a:pt x="43730" y="25685"/>
                    <a:pt x="43645" y="25146"/>
                  </a:cubicBezTo>
                  <a:cubicBezTo>
                    <a:pt x="43560" y="24606"/>
                    <a:pt x="43333" y="24052"/>
                    <a:pt x="42992" y="24052"/>
                  </a:cubicBezTo>
                  <a:close/>
                  <a:moveTo>
                    <a:pt x="34771" y="5836"/>
                  </a:moveTo>
                  <a:cubicBezTo>
                    <a:pt x="34771" y="6035"/>
                    <a:pt x="34757" y="6234"/>
                    <a:pt x="34757" y="6447"/>
                  </a:cubicBezTo>
                  <a:cubicBezTo>
                    <a:pt x="36447" y="6589"/>
                    <a:pt x="38179" y="6702"/>
                    <a:pt x="39925" y="6802"/>
                  </a:cubicBezTo>
                  <a:cubicBezTo>
                    <a:pt x="39854" y="8648"/>
                    <a:pt x="39442" y="19608"/>
                    <a:pt x="39854" y="26282"/>
                  </a:cubicBezTo>
                  <a:cubicBezTo>
                    <a:pt x="39939" y="26296"/>
                    <a:pt x="40010" y="26338"/>
                    <a:pt x="40081" y="26381"/>
                  </a:cubicBezTo>
                  <a:cubicBezTo>
                    <a:pt x="39598" y="19367"/>
                    <a:pt x="40110" y="6873"/>
                    <a:pt x="40138" y="6177"/>
                  </a:cubicBezTo>
                  <a:cubicBezTo>
                    <a:pt x="38321" y="6092"/>
                    <a:pt x="36532" y="5978"/>
                    <a:pt x="34771" y="5836"/>
                  </a:cubicBezTo>
                  <a:close/>
                  <a:moveTo>
                    <a:pt x="8263" y="26409"/>
                  </a:moveTo>
                  <a:cubicBezTo>
                    <a:pt x="8249" y="26452"/>
                    <a:pt x="8249" y="26480"/>
                    <a:pt x="8235" y="26523"/>
                  </a:cubicBezTo>
                  <a:cubicBezTo>
                    <a:pt x="8235" y="26537"/>
                    <a:pt x="8235" y="26537"/>
                    <a:pt x="8235" y="26551"/>
                  </a:cubicBezTo>
                  <a:cubicBezTo>
                    <a:pt x="8263" y="26523"/>
                    <a:pt x="8292" y="26509"/>
                    <a:pt x="8320" y="26495"/>
                  </a:cubicBezTo>
                  <a:lnTo>
                    <a:pt x="8263" y="26409"/>
                  </a:lnTo>
                  <a:close/>
                  <a:moveTo>
                    <a:pt x="7255" y="25969"/>
                  </a:moveTo>
                  <a:cubicBezTo>
                    <a:pt x="7042" y="25969"/>
                    <a:pt x="6886" y="26168"/>
                    <a:pt x="6943" y="26367"/>
                  </a:cubicBezTo>
                  <a:cubicBezTo>
                    <a:pt x="6986" y="26367"/>
                    <a:pt x="7014" y="26353"/>
                    <a:pt x="7042" y="26353"/>
                  </a:cubicBezTo>
                  <a:cubicBezTo>
                    <a:pt x="7270" y="26381"/>
                    <a:pt x="7482" y="26466"/>
                    <a:pt x="7667" y="26608"/>
                  </a:cubicBezTo>
                  <a:cubicBezTo>
                    <a:pt x="7837" y="26594"/>
                    <a:pt x="7979" y="26537"/>
                    <a:pt x="8022" y="26452"/>
                  </a:cubicBezTo>
                  <a:cubicBezTo>
                    <a:pt x="8065" y="26324"/>
                    <a:pt x="7596" y="25969"/>
                    <a:pt x="7255" y="25969"/>
                  </a:cubicBezTo>
                  <a:close/>
                  <a:moveTo>
                    <a:pt x="98378" y="24663"/>
                  </a:moveTo>
                  <a:cubicBezTo>
                    <a:pt x="97782" y="24663"/>
                    <a:pt x="97342" y="25628"/>
                    <a:pt x="97271" y="25785"/>
                  </a:cubicBezTo>
                  <a:cubicBezTo>
                    <a:pt x="97470" y="25458"/>
                    <a:pt x="97796" y="25046"/>
                    <a:pt x="98180" y="25046"/>
                  </a:cubicBezTo>
                  <a:cubicBezTo>
                    <a:pt x="98265" y="25046"/>
                    <a:pt x="98350" y="25075"/>
                    <a:pt x="98421" y="25117"/>
                  </a:cubicBezTo>
                  <a:cubicBezTo>
                    <a:pt x="98819" y="25288"/>
                    <a:pt x="98677" y="25998"/>
                    <a:pt x="98378" y="26665"/>
                  </a:cubicBezTo>
                  <a:cubicBezTo>
                    <a:pt x="98804" y="25927"/>
                    <a:pt x="99103" y="24947"/>
                    <a:pt x="98634" y="24734"/>
                  </a:cubicBezTo>
                  <a:cubicBezTo>
                    <a:pt x="98549" y="24691"/>
                    <a:pt x="98464" y="24663"/>
                    <a:pt x="98378" y="24663"/>
                  </a:cubicBezTo>
                  <a:close/>
                  <a:moveTo>
                    <a:pt x="12253" y="26196"/>
                  </a:moveTo>
                  <a:cubicBezTo>
                    <a:pt x="12196" y="26367"/>
                    <a:pt x="12139" y="26523"/>
                    <a:pt x="12068" y="26679"/>
                  </a:cubicBezTo>
                  <a:lnTo>
                    <a:pt x="12068" y="26693"/>
                  </a:lnTo>
                  <a:cubicBezTo>
                    <a:pt x="12154" y="26707"/>
                    <a:pt x="12253" y="26722"/>
                    <a:pt x="12352" y="26722"/>
                  </a:cubicBezTo>
                  <a:cubicBezTo>
                    <a:pt x="12310" y="26551"/>
                    <a:pt x="12281" y="26381"/>
                    <a:pt x="12253" y="26196"/>
                  </a:cubicBezTo>
                  <a:close/>
                  <a:moveTo>
                    <a:pt x="45698" y="25836"/>
                  </a:moveTo>
                  <a:cubicBezTo>
                    <a:pt x="45676" y="25836"/>
                    <a:pt x="45654" y="25838"/>
                    <a:pt x="45633" y="25841"/>
                  </a:cubicBezTo>
                  <a:lnTo>
                    <a:pt x="45633" y="25856"/>
                  </a:lnTo>
                  <a:cubicBezTo>
                    <a:pt x="44980" y="25856"/>
                    <a:pt x="43858" y="26523"/>
                    <a:pt x="44057" y="26750"/>
                  </a:cubicBezTo>
                  <a:lnTo>
                    <a:pt x="44071" y="26764"/>
                  </a:lnTo>
                  <a:cubicBezTo>
                    <a:pt x="44412" y="26509"/>
                    <a:pt x="45022" y="26225"/>
                    <a:pt x="45434" y="26225"/>
                  </a:cubicBezTo>
                  <a:cubicBezTo>
                    <a:pt x="45448" y="26224"/>
                    <a:pt x="45462" y="26223"/>
                    <a:pt x="45476" y="26223"/>
                  </a:cubicBezTo>
                  <a:cubicBezTo>
                    <a:pt x="45632" y="26223"/>
                    <a:pt x="45782" y="26295"/>
                    <a:pt x="45860" y="26438"/>
                  </a:cubicBezTo>
                  <a:cubicBezTo>
                    <a:pt x="45860" y="26452"/>
                    <a:pt x="45860" y="26466"/>
                    <a:pt x="45874" y="26480"/>
                  </a:cubicBezTo>
                  <a:cubicBezTo>
                    <a:pt x="46030" y="26353"/>
                    <a:pt x="46115" y="26211"/>
                    <a:pt x="46059" y="26054"/>
                  </a:cubicBezTo>
                  <a:cubicBezTo>
                    <a:pt x="45984" y="25918"/>
                    <a:pt x="45845" y="25836"/>
                    <a:pt x="45698" y="25836"/>
                  </a:cubicBezTo>
                  <a:close/>
                  <a:moveTo>
                    <a:pt x="63224" y="25557"/>
                  </a:moveTo>
                  <a:lnTo>
                    <a:pt x="63224" y="25572"/>
                  </a:lnTo>
                  <a:cubicBezTo>
                    <a:pt x="63212" y="25570"/>
                    <a:pt x="63201" y="25569"/>
                    <a:pt x="63189" y="25569"/>
                  </a:cubicBezTo>
                  <a:cubicBezTo>
                    <a:pt x="63087" y="25569"/>
                    <a:pt x="62990" y="25623"/>
                    <a:pt x="62926" y="25699"/>
                  </a:cubicBezTo>
                  <a:cubicBezTo>
                    <a:pt x="62869" y="25785"/>
                    <a:pt x="62869" y="25870"/>
                    <a:pt x="62897" y="25969"/>
                  </a:cubicBezTo>
                  <a:cubicBezTo>
                    <a:pt x="62940" y="25955"/>
                    <a:pt x="62983" y="25955"/>
                    <a:pt x="63025" y="25955"/>
                  </a:cubicBezTo>
                  <a:cubicBezTo>
                    <a:pt x="63480" y="25955"/>
                    <a:pt x="64218" y="26509"/>
                    <a:pt x="64488" y="26892"/>
                  </a:cubicBezTo>
                  <a:lnTo>
                    <a:pt x="64502" y="26892"/>
                  </a:lnTo>
                  <a:cubicBezTo>
                    <a:pt x="64587" y="26892"/>
                    <a:pt x="64672" y="26878"/>
                    <a:pt x="64757" y="26821"/>
                  </a:cubicBezTo>
                  <a:cubicBezTo>
                    <a:pt x="64843" y="26764"/>
                    <a:pt x="64772" y="26608"/>
                    <a:pt x="64615" y="26424"/>
                  </a:cubicBezTo>
                  <a:cubicBezTo>
                    <a:pt x="64402" y="26296"/>
                    <a:pt x="64204" y="26125"/>
                    <a:pt x="64062" y="25912"/>
                  </a:cubicBezTo>
                  <a:cubicBezTo>
                    <a:pt x="63820" y="25728"/>
                    <a:pt x="63522" y="25600"/>
                    <a:pt x="63224" y="25557"/>
                  </a:cubicBezTo>
                  <a:close/>
                  <a:moveTo>
                    <a:pt x="60555" y="26267"/>
                  </a:moveTo>
                  <a:cubicBezTo>
                    <a:pt x="60342" y="26267"/>
                    <a:pt x="60171" y="26438"/>
                    <a:pt x="60171" y="26651"/>
                  </a:cubicBezTo>
                  <a:cubicBezTo>
                    <a:pt x="60171" y="26665"/>
                    <a:pt x="60171" y="26679"/>
                    <a:pt x="60171" y="26693"/>
                  </a:cubicBezTo>
                  <a:cubicBezTo>
                    <a:pt x="60228" y="26665"/>
                    <a:pt x="60285" y="26651"/>
                    <a:pt x="60356" y="26651"/>
                  </a:cubicBezTo>
                  <a:cubicBezTo>
                    <a:pt x="60541" y="26651"/>
                    <a:pt x="60711" y="26793"/>
                    <a:pt x="60739" y="26991"/>
                  </a:cubicBezTo>
                  <a:cubicBezTo>
                    <a:pt x="61080" y="26793"/>
                    <a:pt x="60952" y="26267"/>
                    <a:pt x="60555" y="26267"/>
                  </a:cubicBezTo>
                  <a:close/>
                  <a:moveTo>
                    <a:pt x="89831" y="25685"/>
                  </a:moveTo>
                  <a:cubicBezTo>
                    <a:pt x="89703" y="25685"/>
                    <a:pt x="89590" y="25742"/>
                    <a:pt x="89505" y="25841"/>
                  </a:cubicBezTo>
                  <a:cubicBezTo>
                    <a:pt x="89419" y="25927"/>
                    <a:pt x="89363" y="26054"/>
                    <a:pt x="89348" y="26182"/>
                  </a:cubicBezTo>
                  <a:cubicBezTo>
                    <a:pt x="89434" y="26111"/>
                    <a:pt x="89533" y="26069"/>
                    <a:pt x="89632" y="26069"/>
                  </a:cubicBezTo>
                  <a:cubicBezTo>
                    <a:pt x="90144" y="26069"/>
                    <a:pt x="90626" y="27133"/>
                    <a:pt x="90626" y="27133"/>
                  </a:cubicBezTo>
                  <a:cubicBezTo>
                    <a:pt x="90683" y="27006"/>
                    <a:pt x="90754" y="26864"/>
                    <a:pt x="90825" y="26750"/>
                  </a:cubicBezTo>
                  <a:cubicBezTo>
                    <a:pt x="90797" y="26679"/>
                    <a:pt x="90328" y="25685"/>
                    <a:pt x="89831" y="25685"/>
                  </a:cubicBezTo>
                  <a:close/>
                  <a:moveTo>
                    <a:pt x="56736" y="26480"/>
                  </a:moveTo>
                  <a:cubicBezTo>
                    <a:pt x="56452" y="26480"/>
                    <a:pt x="56182" y="26622"/>
                    <a:pt x="56253" y="26906"/>
                  </a:cubicBezTo>
                  <a:cubicBezTo>
                    <a:pt x="56338" y="26878"/>
                    <a:pt x="56437" y="26864"/>
                    <a:pt x="56523" y="26864"/>
                  </a:cubicBezTo>
                  <a:cubicBezTo>
                    <a:pt x="56778" y="26864"/>
                    <a:pt x="57034" y="26991"/>
                    <a:pt x="57005" y="27233"/>
                  </a:cubicBezTo>
                  <a:cubicBezTo>
                    <a:pt x="57034" y="27219"/>
                    <a:pt x="57048" y="27190"/>
                    <a:pt x="57062" y="27162"/>
                  </a:cubicBezTo>
                  <a:lnTo>
                    <a:pt x="57105" y="27091"/>
                  </a:lnTo>
                  <a:cubicBezTo>
                    <a:pt x="57374" y="26679"/>
                    <a:pt x="57048" y="26480"/>
                    <a:pt x="56736" y="26480"/>
                  </a:cubicBezTo>
                  <a:close/>
                  <a:moveTo>
                    <a:pt x="8831" y="27247"/>
                  </a:moveTo>
                  <a:cubicBezTo>
                    <a:pt x="8834" y="27249"/>
                    <a:pt x="8836" y="27251"/>
                    <a:pt x="8838" y="27254"/>
                  </a:cubicBezTo>
                  <a:lnTo>
                    <a:pt x="8838" y="27254"/>
                  </a:lnTo>
                  <a:cubicBezTo>
                    <a:pt x="8841" y="27252"/>
                    <a:pt x="8843" y="27249"/>
                    <a:pt x="8845" y="27247"/>
                  </a:cubicBezTo>
                  <a:close/>
                  <a:moveTo>
                    <a:pt x="83087" y="26750"/>
                  </a:moveTo>
                  <a:cubicBezTo>
                    <a:pt x="83045" y="26935"/>
                    <a:pt x="83016" y="27105"/>
                    <a:pt x="82959" y="27290"/>
                  </a:cubicBezTo>
                  <a:cubicBezTo>
                    <a:pt x="82988" y="27346"/>
                    <a:pt x="83002" y="27389"/>
                    <a:pt x="83002" y="27389"/>
                  </a:cubicBezTo>
                  <a:cubicBezTo>
                    <a:pt x="83073" y="27261"/>
                    <a:pt x="83130" y="27119"/>
                    <a:pt x="83215" y="27006"/>
                  </a:cubicBezTo>
                  <a:cubicBezTo>
                    <a:pt x="83215" y="26977"/>
                    <a:pt x="83158" y="26878"/>
                    <a:pt x="83087" y="26750"/>
                  </a:cubicBezTo>
                  <a:close/>
                  <a:moveTo>
                    <a:pt x="49424" y="26693"/>
                  </a:moveTo>
                  <a:cubicBezTo>
                    <a:pt x="49225" y="26693"/>
                    <a:pt x="49054" y="26835"/>
                    <a:pt x="49040" y="27034"/>
                  </a:cubicBezTo>
                  <a:cubicBezTo>
                    <a:pt x="49026" y="27062"/>
                    <a:pt x="49026" y="27091"/>
                    <a:pt x="49040" y="27119"/>
                  </a:cubicBezTo>
                  <a:cubicBezTo>
                    <a:pt x="49097" y="27091"/>
                    <a:pt x="49154" y="27077"/>
                    <a:pt x="49211" y="27077"/>
                  </a:cubicBezTo>
                  <a:cubicBezTo>
                    <a:pt x="49282" y="27077"/>
                    <a:pt x="49353" y="27091"/>
                    <a:pt x="49409" y="27119"/>
                  </a:cubicBezTo>
                  <a:cubicBezTo>
                    <a:pt x="49480" y="27162"/>
                    <a:pt x="49537" y="27219"/>
                    <a:pt x="49580" y="27290"/>
                  </a:cubicBezTo>
                  <a:cubicBezTo>
                    <a:pt x="49594" y="27332"/>
                    <a:pt x="49608" y="27375"/>
                    <a:pt x="49622" y="27432"/>
                  </a:cubicBezTo>
                  <a:cubicBezTo>
                    <a:pt x="49807" y="27332"/>
                    <a:pt x="49878" y="27091"/>
                    <a:pt x="49778" y="26906"/>
                  </a:cubicBezTo>
                  <a:cubicBezTo>
                    <a:pt x="49736" y="26835"/>
                    <a:pt x="49679" y="26778"/>
                    <a:pt x="49608" y="26736"/>
                  </a:cubicBezTo>
                  <a:cubicBezTo>
                    <a:pt x="49551" y="26707"/>
                    <a:pt x="49480" y="26693"/>
                    <a:pt x="49424" y="26693"/>
                  </a:cubicBezTo>
                  <a:close/>
                  <a:moveTo>
                    <a:pt x="52661" y="26778"/>
                  </a:moveTo>
                  <a:cubicBezTo>
                    <a:pt x="52448" y="26778"/>
                    <a:pt x="52292" y="26977"/>
                    <a:pt x="52334" y="27190"/>
                  </a:cubicBezTo>
                  <a:cubicBezTo>
                    <a:pt x="52377" y="27176"/>
                    <a:pt x="52419" y="27162"/>
                    <a:pt x="52462" y="27162"/>
                  </a:cubicBezTo>
                  <a:cubicBezTo>
                    <a:pt x="52632" y="27162"/>
                    <a:pt x="52788" y="27290"/>
                    <a:pt x="52803" y="27460"/>
                  </a:cubicBezTo>
                  <a:cubicBezTo>
                    <a:pt x="53115" y="27332"/>
                    <a:pt x="53072" y="26778"/>
                    <a:pt x="52675" y="26778"/>
                  </a:cubicBezTo>
                  <a:close/>
                  <a:moveTo>
                    <a:pt x="7979" y="26920"/>
                  </a:moveTo>
                  <a:cubicBezTo>
                    <a:pt x="7752" y="26920"/>
                    <a:pt x="7156" y="27261"/>
                    <a:pt x="7184" y="27602"/>
                  </a:cubicBezTo>
                  <a:cubicBezTo>
                    <a:pt x="7355" y="27446"/>
                    <a:pt x="7553" y="27346"/>
                    <a:pt x="7781" y="27318"/>
                  </a:cubicBezTo>
                  <a:cubicBezTo>
                    <a:pt x="7788" y="27314"/>
                    <a:pt x="7796" y="27312"/>
                    <a:pt x="7803" y="27312"/>
                  </a:cubicBezTo>
                  <a:cubicBezTo>
                    <a:pt x="7824" y="27312"/>
                    <a:pt x="7845" y="27326"/>
                    <a:pt x="7866" y="27346"/>
                  </a:cubicBezTo>
                  <a:cubicBezTo>
                    <a:pt x="7894" y="27417"/>
                    <a:pt x="7894" y="27503"/>
                    <a:pt x="7866" y="27574"/>
                  </a:cubicBezTo>
                  <a:cubicBezTo>
                    <a:pt x="7965" y="27432"/>
                    <a:pt x="8050" y="27275"/>
                    <a:pt x="8079" y="27119"/>
                  </a:cubicBezTo>
                  <a:cubicBezTo>
                    <a:pt x="8065" y="27062"/>
                    <a:pt x="8050" y="26991"/>
                    <a:pt x="8036" y="26935"/>
                  </a:cubicBezTo>
                  <a:cubicBezTo>
                    <a:pt x="8022" y="26920"/>
                    <a:pt x="8008" y="26920"/>
                    <a:pt x="7979" y="26920"/>
                  </a:cubicBezTo>
                  <a:close/>
                  <a:moveTo>
                    <a:pt x="91932" y="25628"/>
                  </a:moveTo>
                  <a:cubicBezTo>
                    <a:pt x="91350" y="25628"/>
                    <a:pt x="90896" y="26580"/>
                    <a:pt x="90839" y="26736"/>
                  </a:cubicBezTo>
                  <a:cubicBezTo>
                    <a:pt x="91038" y="26409"/>
                    <a:pt x="91350" y="26012"/>
                    <a:pt x="91734" y="26012"/>
                  </a:cubicBezTo>
                  <a:cubicBezTo>
                    <a:pt x="91819" y="26012"/>
                    <a:pt x="91904" y="26026"/>
                    <a:pt x="91989" y="26069"/>
                  </a:cubicBezTo>
                  <a:cubicBezTo>
                    <a:pt x="92373" y="26253"/>
                    <a:pt x="92245" y="26949"/>
                    <a:pt x="91932" y="27616"/>
                  </a:cubicBezTo>
                  <a:cubicBezTo>
                    <a:pt x="92373" y="26878"/>
                    <a:pt x="92657" y="25912"/>
                    <a:pt x="92188" y="25685"/>
                  </a:cubicBezTo>
                  <a:cubicBezTo>
                    <a:pt x="92117" y="25643"/>
                    <a:pt x="92032" y="25628"/>
                    <a:pt x="91932" y="25628"/>
                  </a:cubicBezTo>
                  <a:close/>
                  <a:moveTo>
                    <a:pt x="84365" y="25841"/>
                  </a:moveTo>
                  <a:cubicBezTo>
                    <a:pt x="83769" y="25841"/>
                    <a:pt x="83314" y="26807"/>
                    <a:pt x="83257" y="26963"/>
                  </a:cubicBezTo>
                  <a:cubicBezTo>
                    <a:pt x="83456" y="26636"/>
                    <a:pt x="83769" y="26239"/>
                    <a:pt x="84152" y="26239"/>
                  </a:cubicBezTo>
                  <a:cubicBezTo>
                    <a:pt x="84237" y="26239"/>
                    <a:pt x="84322" y="26253"/>
                    <a:pt x="84408" y="26296"/>
                  </a:cubicBezTo>
                  <a:cubicBezTo>
                    <a:pt x="84762" y="26466"/>
                    <a:pt x="84677" y="27077"/>
                    <a:pt x="84422" y="27687"/>
                  </a:cubicBezTo>
                  <a:lnTo>
                    <a:pt x="84436" y="27687"/>
                  </a:lnTo>
                  <a:cubicBezTo>
                    <a:pt x="84819" y="26977"/>
                    <a:pt x="85046" y="26125"/>
                    <a:pt x="84620" y="25912"/>
                  </a:cubicBezTo>
                  <a:cubicBezTo>
                    <a:pt x="84535" y="25884"/>
                    <a:pt x="84450" y="25856"/>
                    <a:pt x="84365" y="25856"/>
                  </a:cubicBezTo>
                  <a:lnTo>
                    <a:pt x="84365" y="25841"/>
                  </a:lnTo>
                  <a:close/>
                  <a:moveTo>
                    <a:pt x="61421" y="28042"/>
                  </a:moveTo>
                  <a:cubicBezTo>
                    <a:pt x="61411" y="28052"/>
                    <a:pt x="61403" y="28063"/>
                    <a:pt x="61396" y="28075"/>
                  </a:cubicBezTo>
                  <a:lnTo>
                    <a:pt x="61396" y="28075"/>
                  </a:lnTo>
                  <a:cubicBezTo>
                    <a:pt x="61404" y="28064"/>
                    <a:pt x="61413" y="28053"/>
                    <a:pt x="61421" y="28042"/>
                  </a:cubicBezTo>
                  <a:close/>
                  <a:moveTo>
                    <a:pt x="66958" y="6972"/>
                  </a:moveTo>
                  <a:cubicBezTo>
                    <a:pt x="66887" y="6972"/>
                    <a:pt x="66845" y="7029"/>
                    <a:pt x="66845" y="7086"/>
                  </a:cubicBezTo>
                  <a:lnTo>
                    <a:pt x="66845" y="7412"/>
                  </a:lnTo>
                  <a:cubicBezTo>
                    <a:pt x="66859" y="7427"/>
                    <a:pt x="66859" y="7441"/>
                    <a:pt x="66859" y="7455"/>
                  </a:cubicBezTo>
                  <a:cubicBezTo>
                    <a:pt x="66987" y="9656"/>
                    <a:pt x="67100" y="11842"/>
                    <a:pt x="67199" y="14043"/>
                  </a:cubicBezTo>
                  <a:cubicBezTo>
                    <a:pt x="67299" y="16229"/>
                    <a:pt x="67398" y="18430"/>
                    <a:pt x="67469" y="20631"/>
                  </a:cubicBezTo>
                  <a:cubicBezTo>
                    <a:pt x="67498" y="21724"/>
                    <a:pt x="67540" y="22817"/>
                    <a:pt x="67540" y="23925"/>
                  </a:cubicBezTo>
                  <a:cubicBezTo>
                    <a:pt x="67540" y="24478"/>
                    <a:pt x="67526" y="25032"/>
                    <a:pt x="67512" y="25586"/>
                  </a:cubicBezTo>
                  <a:cubicBezTo>
                    <a:pt x="67483" y="26154"/>
                    <a:pt x="67412" y="26722"/>
                    <a:pt x="67299" y="27275"/>
                  </a:cubicBezTo>
                  <a:cubicBezTo>
                    <a:pt x="67242" y="27574"/>
                    <a:pt x="67157" y="27858"/>
                    <a:pt x="67043" y="28127"/>
                  </a:cubicBezTo>
                  <a:cubicBezTo>
                    <a:pt x="67114" y="28000"/>
                    <a:pt x="67185" y="27872"/>
                    <a:pt x="67242" y="27744"/>
                  </a:cubicBezTo>
                  <a:cubicBezTo>
                    <a:pt x="67356" y="27460"/>
                    <a:pt x="67441" y="27176"/>
                    <a:pt x="67512" y="26892"/>
                  </a:cubicBezTo>
                  <a:cubicBezTo>
                    <a:pt x="67625" y="26338"/>
                    <a:pt x="67682" y="25770"/>
                    <a:pt x="67711" y="25202"/>
                  </a:cubicBezTo>
                  <a:cubicBezTo>
                    <a:pt x="67739" y="24649"/>
                    <a:pt x="67753" y="24095"/>
                    <a:pt x="67753" y="23541"/>
                  </a:cubicBezTo>
                  <a:cubicBezTo>
                    <a:pt x="67753" y="22434"/>
                    <a:pt x="67711" y="21341"/>
                    <a:pt x="67668" y="20233"/>
                  </a:cubicBezTo>
                  <a:cubicBezTo>
                    <a:pt x="67597" y="18047"/>
                    <a:pt x="67512" y="15846"/>
                    <a:pt x="67398" y="13659"/>
                  </a:cubicBezTo>
                  <a:cubicBezTo>
                    <a:pt x="67299" y="11459"/>
                    <a:pt x="67199" y="9272"/>
                    <a:pt x="67072" y="7072"/>
                  </a:cubicBezTo>
                  <a:cubicBezTo>
                    <a:pt x="67058" y="7015"/>
                    <a:pt x="67015" y="6972"/>
                    <a:pt x="66958" y="6972"/>
                  </a:cubicBezTo>
                  <a:close/>
                  <a:moveTo>
                    <a:pt x="50985" y="27403"/>
                  </a:moveTo>
                  <a:cubicBezTo>
                    <a:pt x="50829" y="27432"/>
                    <a:pt x="50687" y="27531"/>
                    <a:pt x="50630" y="27673"/>
                  </a:cubicBezTo>
                  <a:cubicBezTo>
                    <a:pt x="50602" y="27730"/>
                    <a:pt x="50602" y="27787"/>
                    <a:pt x="50602" y="27858"/>
                  </a:cubicBezTo>
                  <a:cubicBezTo>
                    <a:pt x="50659" y="27815"/>
                    <a:pt x="50716" y="27787"/>
                    <a:pt x="50787" y="27787"/>
                  </a:cubicBezTo>
                  <a:lnTo>
                    <a:pt x="50829" y="27787"/>
                  </a:lnTo>
                  <a:cubicBezTo>
                    <a:pt x="51056" y="27801"/>
                    <a:pt x="51241" y="27971"/>
                    <a:pt x="51269" y="28198"/>
                  </a:cubicBezTo>
                  <a:cubicBezTo>
                    <a:pt x="51354" y="28141"/>
                    <a:pt x="51411" y="28056"/>
                    <a:pt x="51440" y="27957"/>
                  </a:cubicBezTo>
                  <a:lnTo>
                    <a:pt x="51440" y="27943"/>
                  </a:lnTo>
                  <a:cubicBezTo>
                    <a:pt x="51511" y="27673"/>
                    <a:pt x="51298" y="27417"/>
                    <a:pt x="51028" y="27417"/>
                  </a:cubicBezTo>
                  <a:lnTo>
                    <a:pt x="50985" y="27417"/>
                  </a:lnTo>
                  <a:lnTo>
                    <a:pt x="50985" y="27403"/>
                  </a:lnTo>
                  <a:close/>
                  <a:moveTo>
                    <a:pt x="8838" y="27254"/>
                  </a:moveTo>
                  <a:cubicBezTo>
                    <a:pt x="8782" y="27307"/>
                    <a:pt x="8701" y="27348"/>
                    <a:pt x="8633" y="27375"/>
                  </a:cubicBezTo>
                  <a:cubicBezTo>
                    <a:pt x="8590" y="27446"/>
                    <a:pt x="8547" y="27545"/>
                    <a:pt x="8519" y="27630"/>
                  </a:cubicBezTo>
                  <a:cubicBezTo>
                    <a:pt x="8533" y="27616"/>
                    <a:pt x="8562" y="27602"/>
                    <a:pt x="8576" y="27602"/>
                  </a:cubicBezTo>
                  <a:cubicBezTo>
                    <a:pt x="8689" y="27602"/>
                    <a:pt x="8831" y="27985"/>
                    <a:pt x="8831" y="28283"/>
                  </a:cubicBezTo>
                  <a:cubicBezTo>
                    <a:pt x="9181" y="28185"/>
                    <a:pt x="9007" y="27425"/>
                    <a:pt x="8838" y="27254"/>
                  </a:cubicBezTo>
                  <a:close/>
                  <a:moveTo>
                    <a:pt x="58808" y="27446"/>
                  </a:moveTo>
                  <a:cubicBezTo>
                    <a:pt x="58766" y="27446"/>
                    <a:pt x="58723" y="27446"/>
                    <a:pt x="58681" y="27460"/>
                  </a:cubicBezTo>
                  <a:cubicBezTo>
                    <a:pt x="58496" y="27531"/>
                    <a:pt x="58368" y="27701"/>
                    <a:pt x="58368" y="27900"/>
                  </a:cubicBezTo>
                  <a:cubicBezTo>
                    <a:pt x="58411" y="27886"/>
                    <a:pt x="58439" y="27858"/>
                    <a:pt x="58482" y="27843"/>
                  </a:cubicBezTo>
                  <a:cubicBezTo>
                    <a:pt x="58524" y="27829"/>
                    <a:pt x="58553" y="27829"/>
                    <a:pt x="58595" y="27829"/>
                  </a:cubicBezTo>
                  <a:cubicBezTo>
                    <a:pt x="58638" y="27829"/>
                    <a:pt x="58681" y="27829"/>
                    <a:pt x="58709" y="27843"/>
                  </a:cubicBezTo>
                  <a:cubicBezTo>
                    <a:pt x="58922" y="27914"/>
                    <a:pt x="59050" y="28113"/>
                    <a:pt x="59021" y="28326"/>
                  </a:cubicBezTo>
                  <a:cubicBezTo>
                    <a:pt x="59121" y="28269"/>
                    <a:pt x="59178" y="28184"/>
                    <a:pt x="59206" y="28085"/>
                  </a:cubicBezTo>
                  <a:cubicBezTo>
                    <a:pt x="59206" y="28056"/>
                    <a:pt x="59220" y="28028"/>
                    <a:pt x="59220" y="28000"/>
                  </a:cubicBezTo>
                  <a:cubicBezTo>
                    <a:pt x="59277" y="27758"/>
                    <a:pt x="59135" y="27531"/>
                    <a:pt x="58908" y="27460"/>
                  </a:cubicBezTo>
                  <a:cubicBezTo>
                    <a:pt x="58879" y="27446"/>
                    <a:pt x="58837" y="27446"/>
                    <a:pt x="58808" y="27446"/>
                  </a:cubicBezTo>
                  <a:close/>
                  <a:moveTo>
                    <a:pt x="62244" y="27943"/>
                  </a:moveTo>
                  <a:cubicBezTo>
                    <a:pt x="62188" y="28085"/>
                    <a:pt x="62145" y="28241"/>
                    <a:pt x="62074" y="28383"/>
                  </a:cubicBezTo>
                  <a:lnTo>
                    <a:pt x="62088" y="28369"/>
                  </a:lnTo>
                  <a:cubicBezTo>
                    <a:pt x="62145" y="28269"/>
                    <a:pt x="62202" y="28170"/>
                    <a:pt x="62244" y="28070"/>
                  </a:cubicBezTo>
                  <a:cubicBezTo>
                    <a:pt x="62259" y="28042"/>
                    <a:pt x="62273" y="28014"/>
                    <a:pt x="62287" y="27985"/>
                  </a:cubicBezTo>
                  <a:lnTo>
                    <a:pt x="62244" y="27943"/>
                  </a:lnTo>
                  <a:close/>
                  <a:moveTo>
                    <a:pt x="62216" y="26353"/>
                  </a:moveTo>
                  <a:lnTo>
                    <a:pt x="62216" y="26381"/>
                  </a:lnTo>
                  <a:cubicBezTo>
                    <a:pt x="62208" y="26380"/>
                    <a:pt x="62199" y="26380"/>
                    <a:pt x="62191" y="26380"/>
                  </a:cubicBezTo>
                  <a:cubicBezTo>
                    <a:pt x="62004" y="26380"/>
                    <a:pt x="61860" y="26532"/>
                    <a:pt x="61847" y="26736"/>
                  </a:cubicBezTo>
                  <a:lnTo>
                    <a:pt x="61847" y="26807"/>
                  </a:lnTo>
                  <a:cubicBezTo>
                    <a:pt x="61904" y="26764"/>
                    <a:pt x="61960" y="26750"/>
                    <a:pt x="62031" y="26750"/>
                  </a:cubicBezTo>
                  <a:lnTo>
                    <a:pt x="62046" y="26750"/>
                  </a:lnTo>
                  <a:cubicBezTo>
                    <a:pt x="62159" y="26764"/>
                    <a:pt x="62259" y="26821"/>
                    <a:pt x="62315" y="26906"/>
                  </a:cubicBezTo>
                  <a:cubicBezTo>
                    <a:pt x="62628" y="27318"/>
                    <a:pt x="62997" y="27673"/>
                    <a:pt x="63409" y="27971"/>
                  </a:cubicBezTo>
                  <a:cubicBezTo>
                    <a:pt x="63806" y="28269"/>
                    <a:pt x="64260" y="28468"/>
                    <a:pt x="64757" y="28567"/>
                  </a:cubicBezTo>
                  <a:cubicBezTo>
                    <a:pt x="64814" y="28567"/>
                    <a:pt x="64871" y="28596"/>
                    <a:pt x="64928" y="28610"/>
                  </a:cubicBezTo>
                  <a:lnTo>
                    <a:pt x="65226" y="28610"/>
                  </a:lnTo>
                  <a:cubicBezTo>
                    <a:pt x="65297" y="28610"/>
                    <a:pt x="65382" y="28596"/>
                    <a:pt x="65467" y="28582"/>
                  </a:cubicBezTo>
                  <a:lnTo>
                    <a:pt x="65638" y="28582"/>
                  </a:lnTo>
                  <a:cubicBezTo>
                    <a:pt x="65694" y="28567"/>
                    <a:pt x="65737" y="28553"/>
                    <a:pt x="65780" y="28539"/>
                  </a:cubicBezTo>
                  <a:cubicBezTo>
                    <a:pt x="65865" y="28496"/>
                    <a:pt x="65950" y="28454"/>
                    <a:pt x="66021" y="28383"/>
                  </a:cubicBezTo>
                  <a:cubicBezTo>
                    <a:pt x="66206" y="28212"/>
                    <a:pt x="66348" y="28000"/>
                    <a:pt x="66447" y="27758"/>
                  </a:cubicBezTo>
                  <a:lnTo>
                    <a:pt x="66447" y="27758"/>
                  </a:lnTo>
                  <a:cubicBezTo>
                    <a:pt x="66376" y="27843"/>
                    <a:pt x="66305" y="27929"/>
                    <a:pt x="66220" y="28000"/>
                  </a:cubicBezTo>
                  <a:cubicBezTo>
                    <a:pt x="66149" y="28070"/>
                    <a:pt x="66064" y="28113"/>
                    <a:pt x="65978" y="28156"/>
                  </a:cubicBezTo>
                  <a:cubicBezTo>
                    <a:pt x="65936" y="28170"/>
                    <a:pt x="65893" y="28184"/>
                    <a:pt x="65851" y="28198"/>
                  </a:cubicBezTo>
                  <a:lnTo>
                    <a:pt x="65680" y="28198"/>
                  </a:lnTo>
                  <a:cubicBezTo>
                    <a:pt x="65595" y="28198"/>
                    <a:pt x="65496" y="28212"/>
                    <a:pt x="65425" y="28212"/>
                  </a:cubicBezTo>
                  <a:lnTo>
                    <a:pt x="65325" y="28212"/>
                  </a:lnTo>
                  <a:lnTo>
                    <a:pt x="65141" y="28198"/>
                  </a:lnTo>
                  <a:cubicBezTo>
                    <a:pt x="65084" y="28198"/>
                    <a:pt x="65027" y="28184"/>
                    <a:pt x="64970" y="28170"/>
                  </a:cubicBezTo>
                  <a:cubicBezTo>
                    <a:pt x="64473" y="28070"/>
                    <a:pt x="64019" y="27872"/>
                    <a:pt x="63622" y="27574"/>
                  </a:cubicBezTo>
                  <a:cubicBezTo>
                    <a:pt x="63196" y="27275"/>
                    <a:pt x="62841" y="26906"/>
                    <a:pt x="62528" y="26509"/>
                  </a:cubicBezTo>
                  <a:cubicBezTo>
                    <a:pt x="62457" y="26409"/>
                    <a:pt x="62358" y="26353"/>
                    <a:pt x="62259" y="26353"/>
                  </a:cubicBezTo>
                  <a:close/>
                  <a:moveTo>
                    <a:pt x="62031" y="29206"/>
                  </a:moveTo>
                  <a:cubicBezTo>
                    <a:pt x="62031" y="29206"/>
                    <a:pt x="62036" y="29214"/>
                    <a:pt x="62044" y="29229"/>
                  </a:cubicBezTo>
                  <a:lnTo>
                    <a:pt x="62044" y="29229"/>
                  </a:lnTo>
                  <a:cubicBezTo>
                    <a:pt x="62044" y="29222"/>
                    <a:pt x="62045" y="29214"/>
                    <a:pt x="62046" y="29206"/>
                  </a:cubicBezTo>
                  <a:close/>
                  <a:moveTo>
                    <a:pt x="94261" y="26750"/>
                  </a:moveTo>
                  <a:cubicBezTo>
                    <a:pt x="94233" y="26935"/>
                    <a:pt x="94190" y="27105"/>
                    <a:pt x="94133" y="27290"/>
                  </a:cubicBezTo>
                  <a:cubicBezTo>
                    <a:pt x="94545" y="28056"/>
                    <a:pt x="95212" y="28667"/>
                    <a:pt x="96007" y="29022"/>
                  </a:cubicBezTo>
                  <a:cubicBezTo>
                    <a:pt x="96405" y="29192"/>
                    <a:pt x="96831" y="29277"/>
                    <a:pt x="97257" y="29277"/>
                  </a:cubicBezTo>
                  <a:cubicBezTo>
                    <a:pt x="98464" y="29277"/>
                    <a:pt x="99557" y="28567"/>
                    <a:pt x="100025" y="27460"/>
                  </a:cubicBezTo>
                  <a:lnTo>
                    <a:pt x="100025" y="27460"/>
                  </a:lnTo>
                  <a:cubicBezTo>
                    <a:pt x="99493" y="28343"/>
                    <a:pt x="98531" y="28894"/>
                    <a:pt x="97509" y="28894"/>
                  </a:cubicBezTo>
                  <a:cubicBezTo>
                    <a:pt x="97496" y="28894"/>
                    <a:pt x="97483" y="28894"/>
                    <a:pt x="97470" y="28894"/>
                  </a:cubicBezTo>
                  <a:cubicBezTo>
                    <a:pt x="97030" y="28894"/>
                    <a:pt x="96604" y="28809"/>
                    <a:pt x="96206" y="28624"/>
                  </a:cubicBezTo>
                  <a:cubicBezTo>
                    <a:pt x="95354" y="28255"/>
                    <a:pt x="94659" y="27588"/>
                    <a:pt x="94261" y="26750"/>
                  </a:cubicBezTo>
                  <a:close/>
                  <a:moveTo>
                    <a:pt x="41487" y="6702"/>
                  </a:moveTo>
                  <a:cubicBezTo>
                    <a:pt x="41402" y="6702"/>
                    <a:pt x="41331" y="6759"/>
                    <a:pt x="41331" y="6844"/>
                  </a:cubicBezTo>
                  <a:lnTo>
                    <a:pt x="41316" y="7086"/>
                  </a:lnTo>
                  <a:cubicBezTo>
                    <a:pt x="41387" y="7114"/>
                    <a:pt x="41430" y="7171"/>
                    <a:pt x="41430" y="7242"/>
                  </a:cubicBezTo>
                  <a:cubicBezTo>
                    <a:pt x="41430" y="9542"/>
                    <a:pt x="41430" y="11828"/>
                    <a:pt x="41444" y="14128"/>
                  </a:cubicBezTo>
                  <a:cubicBezTo>
                    <a:pt x="41473" y="16428"/>
                    <a:pt x="41487" y="18728"/>
                    <a:pt x="41558" y="21014"/>
                  </a:cubicBezTo>
                  <a:cubicBezTo>
                    <a:pt x="41600" y="22164"/>
                    <a:pt x="41643" y="23314"/>
                    <a:pt x="41714" y="24450"/>
                  </a:cubicBezTo>
                  <a:cubicBezTo>
                    <a:pt x="41757" y="25018"/>
                    <a:pt x="41799" y="25586"/>
                    <a:pt x="41856" y="26154"/>
                  </a:cubicBezTo>
                  <a:cubicBezTo>
                    <a:pt x="41913" y="26722"/>
                    <a:pt x="41984" y="27290"/>
                    <a:pt x="42083" y="27829"/>
                  </a:cubicBezTo>
                  <a:cubicBezTo>
                    <a:pt x="42112" y="27957"/>
                    <a:pt x="42140" y="28099"/>
                    <a:pt x="42183" y="28212"/>
                  </a:cubicBezTo>
                  <a:cubicBezTo>
                    <a:pt x="42197" y="28326"/>
                    <a:pt x="42239" y="28425"/>
                    <a:pt x="42296" y="28525"/>
                  </a:cubicBezTo>
                  <a:lnTo>
                    <a:pt x="42310" y="28553"/>
                  </a:lnTo>
                  <a:lnTo>
                    <a:pt x="42339" y="28582"/>
                  </a:lnTo>
                  <a:lnTo>
                    <a:pt x="42523" y="28709"/>
                  </a:lnTo>
                  <a:cubicBezTo>
                    <a:pt x="42566" y="28738"/>
                    <a:pt x="42608" y="28780"/>
                    <a:pt x="42665" y="28809"/>
                  </a:cubicBezTo>
                  <a:cubicBezTo>
                    <a:pt x="42722" y="28837"/>
                    <a:pt x="42765" y="28866"/>
                    <a:pt x="42821" y="28894"/>
                  </a:cubicBezTo>
                  <a:cubicBezTo>
                    <a:pt x="43091" y="29022"/>
                    <a:pt x="43404" y="29079"/>
                    <a:pt x="43702" y="29079"/>
                  </a:cubicBezTo>
                  <a:cubicBezTo>
                    <a:pt x="43886" y="29079"/>
                    <a:pt x="44071" y="29064"/>
                    <a:pt x="44255" y="29022"/>
                  </a:cubicBezTo>
                  <a:cubicBezTo>
                    <a:pt x="44767" y="28880"/>
                    <a:pt x="45249" y="28667"/>
                    <a:pt x="45689" y="28369"/>
                  </a:cubicBezTo>
                  <a:cubicBezTo>
                    <a:pt x="46144" y="28056"/>
                    <a:pt x="46570" y="27701"/>
                    <a:pt x="46953" y="27304"/>
                  </a:cubicBezTo>
                  <a:cubicBezTo>
                    <a:pt x="47031" y="27233"/>
                    <a:pt x="47131" y="27197"/>
                    <a:pt x="47230" y="27197"/>
                  </a:cubicBezTo>
                  <a:cubicBezTo>
                    <a:pt x="47329" y="27197"/>
                    <a:pt x="47429" y="27233"/>
                    <a:pt x="47507" y="27304"/>
                  </a:cubicBezTo>
                  <a:cubicBezTo>
                    <a:pt x="47521" y="27332"/>
                    <a:pt x="47549" y="27361"/>
                    <a:pt x="47564" y="27389"/>
                  </a:cubicBezTo>
                  <a:cubicBezTo>
                    <a:pt x="47649" y="27545"/>
                    <a:pt x="47748" y="27687"/>
                    <a:pt x="47862" y="27829"/>
                  </a:cubicBezTo>
                  <a:cubicBezTo>
                    <a:pt x="47961" y="27971"/>
                    <a:pt x="48075" y="28113"/>
                    <a:pt x="48188" y="28255"/>
                  </a:cubicBezTo>
                  <a:cubicBezTo>
                    <a:pt x="48316" y="28383"/>
                    <a:pt x="48430" y="28511"/>
                    <a:pt x="48572" y="28638"/>
                  </a:cubicBezTo>
                  <a:cubicBezTo>
                    <a:pt x="48699" y="28766"/>
                    <a:pt x="48827" y="28880"/>
                    <a:pt x="48969" y="28979"/>
                  </a:cubicBezTo>
                  <a:cubicBezTo>
                    <a:pt x="49111" y="29093"/>
                    <a:pt x="49253" y="29178"/>
                    <a:pt x="49409" y="29277"/>
                  </a:cubicBezTo>
                  <a:cubicBezTo>
                    <a:pt x="49551" y="29348"/>
                    <a:pt x="49707" y="29419"/>
                    <a:pt x="49864" y="29476"/>
                  </a:cubicBezTo>
                  <a:cubicBezTo>
                    <a:pt x="50020" y="29533"/>
                    <a:pt x="50176" y="29590"/>
                    <a:pt x="50346" y="29618"/>
                  </a:cubicBezTo>
                  <a:lnTo>
                    <a:pt x="50588" y="29632"/>
                  </a:lnTo>
                  <a:lnTo>
                    <a:pt x="50858" y="29632"/>
                  </a:lnTo>
                  <a:cubicBezTo>
                    <a:pt x="51028" y="29632"/>
                    <a:pt x="51184" y="29618"/>
                    <a:pt x="51340" y="29575"/>
                  </a:cubicBezTo>
                  <a:cubicBezTo>
                    <a:pt x="51411" y="29561"/>
                    <a:pt x="51496" y="29533"/>
                    <a:pt x="51582" y="29519"/>
                  </a:cubicBezTo>
                  <a:cubicBezTo>
                    <a:pt x="51667" y="29490"/>
                    <a:pt x="51752" y="29462"/>
                    <a:pt x="51823" y="29434"/>
                  </a:cubicBezTo>
                  <a:cubicBezTo>
                    <a:pt x="51908" y="29391"/>
                    <a:pt x="51979" y="29363"/>
                    <a:pt x="52064" y="29334"/>
                  </a:cubicBezTo>
                  <a:lnTo>
                    <a:pt x="52292" y="29206"/>
                  </a:lnTo>
                  <a:cubicBezTo>
                    <a:pt x="52448" y="29121"/>
                    <a:pt x="52604" y="29036"/>
                    <a:pt x="52746" y="28937"/>
                  </a:cubicBezTo>
                  <a:cubicBezTo>
                    <a:pt x="52902" y="28837"/>
                    <a:pt x="53044" y="28724"/>
                    <a:pt x="53172" y="28610"/>
                  </a:cubicBezTo>
                  <a:cubicBezTo>
                    <a:pt x="53314" y="28496"/>
                    <a:pt x="53456" y="28369"/>
                    <a:pt x="53584" y="28255"/>
                  </a:cubicBezTo>
                  <a:cubicBezTo>
                    <a:pt x="53711" y="28127"/>
                    <a:pt x="53839" y="28000"/>
                    <a:pt x="53953" y="27858"/>
                  </a:cubicBezTo>
                  <a:cubicBezTo>
                    <a:pt x="54080" y="27730"/>
                    <a:pt x="54194" y="27588"/>
                    <a:pt x="54293" y="27446"/>
                  </a:cubicBezTo>
                  <a:cubicBezTo>
                    <a:pt x="54371" y="27343"/>
                    <a:pt x="54495" y="27286"/>
                    <a:pt x="54622" y="27286"/>
                  </a:cubicBezTo>
                  <a:cubicBezTo>
                    <a:pt x="54705" y="27286"/>
                    <a:pt x="54789" y="27310"/>
                    <a:pt x="54861" y="27361"/>
                  </a:cubicBezTo>
                  <a:cubicBezTo>
                    <a:pt x="54890" y="27389"/>
                    <a:pt x="54932" y="27417"/>
                    <a:pt x="54961" y="27460"/>
                  </a:cubicBezTo>
                  <a:cubicBezTo>
                    <a:pt x="55060" y="27602"/>
                    <a:pt x="55174" y="27744"/>
                    <a:pt x="55302" y="27886"/>
                  </a:cubicBezTo>
                  <a:cubicBezTo>
                    <a:pt x="55429" y="28028"/>
                    <a:pt x="55557" y="28170"/>
                    <a:pt x="55699" y="28298"/>
                  </a:cubicBezTo>
                  <a:cubicBezTo>
                    <a:pt x="55841" y="28425"/>
                    <a:pt x="55983" y="28553"/>
                    <a:pt x="56125" y="28667"/>
                  </a:cubicBezTo>
                  <a:lnTo>
                    <a:pt x="56366" y="28837"/>
                  </a:lnTo>
                  <a:lnTo>
                    <a:pt x="56594" y="28993"/>
                  </a:lnTo>
                  <a:cubicBezTo>
                    <a:pt x="56750" y="29093"/>
                    <a:pt x="56920" y="29178"/>
                    <a:pt x="57090" y="29263"/>
                  </a:cubicBezTo>
                  <a:cubicBezTo>
                    <a:pt x="57261" y="29334"/>
                    <a:pt x="57431" y="29405"/>
                    <a:pt x="57616" y="29448"/>
                  </a:cubicBezTo>
                  <a:cubicBezTo>
                    <a:pt x="57786" y="29504"/>
                    <a:pt x="57971" y="29547"/>
                    <a:pt x="58141" y="29575"/>
                  </a:cubicBezTo>
                  <a:cubicBezTo>
                    <a:pt x="58326" y="29604"/>
                    <a:pt x="58510" y="29618"/>
                    <a:pt x="58695" y="29618"/>
                  </a:cubicBezTo>
                  <a:lnTo>
                    <a:pt x="58965" y="29604"/>
                  </a:lnTo>
                  <a:lnTo>
                    <a:pt x="59107" y="29604"/>
                  </a:lnTo>
                  <a:lnTo>
                    <a:pt x="59234" y="29590"/>
                  </a:lnTo>
                  <a:lnTo>
                    <a:pt x="59533" y="29533"/>
                  </a:lnTo>
                  <a:cubicBezTo>
                    <a:pt x="59632" y="29519"/>
                    <a:pt x="59703" y="29490"/>
                    <a:pt x="59788" y="29462"/>
                  </a:cubicBezTo>
                  <a:cubicBezTo>
                    <a:pt x="59958" y="29405"/>
                    <a:pt x="60129" y="29348"/>
                    <a:pt x="60285" y="29277"/>
                  </a:cubicBezTo>
                  <a:cubicBezTo>
                    <a:pt x="60441" y="29178"/>
                    <a:pt x="60583" y="29079"/>
                    <a:pt x="60711" y="28979"/>
                  </a:cubicBezTo>
                  <a:cubicBezTo>
                    <a:pt x="60782" y="28922"/>
                    <a:pt x="60853" y="28866"/>
                    <a:pt x="60910" y="28795"/>
                  </a:cubicBezTo>
                  <a:cubicBezTo>
                    <a:pt x="60981" y="28738"/>
                    <a:pt x="61038" y="28667"/>
                    <a:pt x="61080" y="28596"/>
                  </a:cubicBezTo>
                  <a:cubicBezTo>
                    <a:pt x="61137" y="28525"/>
                    <a:pt x="61194" y="28454"/>
                    <a:pt x="61236" y="28383"/>
                  </a:cubicBezTo>
                  <a:cubicBezTo>
                    <a:pt x="61279" y="28298"/>
                    <a:pt x="61321" y="28227"/>
                    <a:pt x="61364" y="28141"/>
                  </a:cubicBezTo>
                  <a:cubicBezTo>
                    <a:pt x="61373" y="28123"/>
                    <a:pt x="61383" y="28098"/>
                    <a:pt x="61396" y="28075"/>
                  </a:cubicBezTo>
                  <a:lnTo>
                    <a:pt x="61396" y="28075"/>
                  </a:lnTo>
                  <a:cubicBezTo>
                    <a:pt x="61362" y="28121"/>
                    <a:pt x="61327" y="28167"/>
                    <a:pt x="61293" y="28212"/>
                  </a:cubicBezTo>
                  <a:cubicBezTo>
                    <a:pt x="61180" y="28354"/>
                    <a:pt x="61066" y="28482"/>
                    <a:pt x="60938" y="28596"/>
                  </a:cubicBezTo>
                  <a:cubicBezTo>
                    <a:pt x="60796" y="28695"/>
                    <a:pt x="60654" y="28795"/>
                    <a:pt x="60498" y="28880"/>
                  </a:cubicBezTo>
                  <a:cubicBezTo>
                    <a:pt x="60342" y="28965"/>
                    <a:pt x="60171" y="29022"/>
                    <a:pt x="60015" y="29079"/>
                  </a:cubicBezTo>
                  <a:cubicBezTo>
                    <a:pt x="59930" y="29107"/>
                    <a:pt x="59859" y="29135"/>
                    <a:pt x="59760" y="29150"/>
                  </a:cubicBezTo>
                  <a:lnTo>
                    <a:pt x="59462" y="29206"/>
                  </a:lnTo>
                  <a:lnTo>
                    <a:pt x="59320" y="29221"/>
                  </a:lnTo>
                  <a:lnTo>
                    <a:pt x="59192" y="29221"/>
                  </a:lnTo>
                  <a:lnTo>
                    <a:pt x="58908" y="29235"/>
                  </a:lnTo>
                  <a:cubicBezTo>
                    <a:pt x="58723" y="29235"/>
                    <a:pt x="58539" y="29221"/>
                    <a:pt x="58368" y="29192"/>
                  </a:cubicBezTo>
                  <a:cubicBezTo>
                    <a:pt x="58184" y="29164"/>
                    <a:pt x="57999" y="29121"/>
                    <a:pt x="57829" y="29064"/>
                  </a:cubicBezTo>
                  <a:cubicBezTo>
                    <a:pt x="57658" y="29022"/>
                    <a:pt x="57474" y="28951"/>
                    <a:pt x="57318" y="28866"/>
                  </a:cubicBezTo>
                  <a:cubicBezTo>
                    <a:pt x="57147" y="28795"/>
                    <a:pt x="56977" y="28709"/>
                    <a:pt x="56821" y="28610"/>
                  </a:cubicBezTo>
                  <a:lnTo>
                    <a:pt x="56579" y="28454"/>
                  </a:lnTo>
                  <a:lnTo>
                    <a:pt x="56352" y="28283"/>
                  </a:lnTo>
                  <a:cubicBezTo>
                    <a:pt x="56196" y="28170"/>
                    <a:pt x="56054" y="28056"/>
                    <a:pt x="55912" y="27914"/>
                  </a:cubicBezTo>
                  <a:cubicBezTo>
                    <a:pt x="55770" y="27787"/>
                    <a:pt x="55642" y="27659"/>
                    <a:pt x="55514" y="27517"/>
                  </a:cubicBezTo>
                  <a:cubicBezTo>
                    <a:pt x="55401" y="27375"/>
                    <a:pt x="55273" y="27233"/>
                    <a:pt x="55174" y="27077"/>
                  </a:cubicBezTo>
                  <a:cubicBezTo>
                    <a:pt x="55145" y="27048"/>
                    <a:pt x="55117" y="27006"/>
                    <a:pt x="55074" y="26977"/>
                  </a:cubicBezTo>
                  <a:cubicBezTo>
                    <a:pt x="55003" y="26935"/>
                    <a:pt x="54932" y="26906"/>
                    <a:pt x="54847" y="26906"/>
                  </a:cubicBezTo>
                  <a:cubicBezTo>
                    <a:pt x="54705" y="26906"/>
                    <a:pt x="54592" y="26963"/>
                    <a:pt x="54506" y="27062"/>
                  </a:cubicBezTo>
                  <a:cubicBezTo>
                    <a:pt x="54421" y="27204"/>
                    <a:pt x="54293" y="27346"/>
                    <a:pt x="54180" y="27474"/>
                  </a:cubicBezTo>
                  <a:cubicBezTo>
                    <a:pt x="54052" y="27616"/>
                    <a:pt x="53924" y="27744"/>
                    <a:pt x="53797" y="27872"/>
                  </a:cubicBezTo>
                  <a:cubicBezTo>
                    <a:pt x="53669" y="28000"/>
                    <a:pt x="53527" y="28113"/>
                    <a:pt x="53399" y="28227"/>
                  </a:cubicBezTo>
                  <a:cubicBezTo>
                    <a:pt x="53257" y="28340"/>
                    <a:pt x="53115" y="28454"/>
                    <a:pt x="52973" y="28553"/>
                  </a:cubicBezTo>
                  <a:cubicBezTo>
                    <a:pt x="52817" y="28653"/>
                    <a:pt x="52675" y="28738"/>
                    <a:pt x="52519" y="28823"/>
                  </a:cubicBezTo>
                  <a:lnTo>
                    <a:pt x="52277" y="28951"/>
                  </a:lnTo>
                  <a:cubicBezTo>
                    <a:pt x="52206" y="28993"/>
                    <a:pt x="52121" y="29022"/>
                    <a:pt x="52036" y="29050"/>
                  </a:cubicBezTo>
                  <a:cubicBezTo>
                    <a:pt x="51965" y="29079"/>
                    <a:pt x="51880" y="29107"/>
                    <a:pt x="51795" y="29135"/>
                  </a:cubicBezTo>
                  <a:cubicBezTo>
                    <a:pt x="51724" y="29150"/>
                    <a:pt x="51638" y="29178"/>
                    <a:pt x="51553" y="29206"/>
                  </a:cubicBezTo>
                  <a:cubicBezTo>
                    <a:pt x="51397" y="29235"/>
                    <a:pt x="51241" y="29249"/>
                    <a:pt x="51085" y="29263"/>
                  </a:cubicBezTo>
                  <a:lnTo>
                    <a:pt x="50801" y="29263"/>
                  </a:lnTo>
                  <a:lnTo>
                    <a:pt x="50559" y="29235"/>
                  </a:lnTo>
                  <a:cubicBezTo>
                    <a:pt x="50389" y="29206"/>
                    <a:pt x="50233" y="29164"/>
                    <a:pt x="50077" y="29107"/>
                  </a:cubicBezTo>
                  <a:cubicBezTo>
                    <a:pt x="49920" y="29050"/>
                    <a:pt x="49764" y="28979"/>
                    <a:pt x="49622" y="28894"/>
                  </a:cubicBezTo>
                  <a:cubicBezTo>
                    <a:pt x="49466" y="28809"/>
                    <a:pt x="49324" y="28709"/>
                    <a:pt x="49182" y="28610"/>
                  </a:cubicBezTo>
                  <a:cubicBezTo>
                    <a:pt x="49040" y="28496"/>
                    <a:pt x="48912" y="28383"/>
                    <a:pt x="48785" y="28255"/>
                  </a:cubicBezTo>
                  <a:cubicBezTo>
                    <a:pt x="48657" y="28141"/>
                    <a:pt x="48529" y="28000"/>
                    <a:pt x="48401" y="27872"/>
                  </a:cubicBezTo>
                  <a:cubicBezTo>
                    <a:pt x="48288" y="27744"/>
                    <a:pt x="48174" y="27602"/>
                    <a:pt x="48075" y="27446"/>
                  </a:cubicBezTo>
                  <a:cubicBezTo>
                    <a:pt x="47961" y="27304"/>
                    <a:pt x="47862" y="27162"/>
                    <a:pt x="47777" y="27020"/>
                  </a:cubicBezTo>
                  <a:lnTo>
                    <a:pt x="47777" y="27006"/>
                  </a:lnTo>
                  <a:cubicBezTo>
                    <a:pt x="47762" y="26977"/>
                    <a:pt x="47734" y="26949"/>
                    <a:pt x="47720" y="26935"/>
                  </a:cubicBezTo>
                  <a:cubicBezTo>
                    <a:pt x="47649" y="26864"/>
                    <a:pt x="47549" y="26821"/>
                    <a:pt x="47436" y="26821"/>
                  </a:cubicBezTo>
                  <a:cubicBezTo>
                    <a:pt x="47336" y="26821"/>
                    <a:pt x="47237" y="26849"/>
                    <a:pt x="47166" y="26935"/>
                  </a:cubicBezTo>
                  <a:cubicBezTo>
                    <a:pt x="46783" y="27318"/>
                    <a:pt x="46357" y="27673"/>
                    <a:pt x="45902" y="27985"/>
                  </a:cubicBezTo>
                  <a:cubicBezTo>
                    <a:pt x="45462" y="28283"/>
                    <a:pt x="44980" y="28511"/>
                    <a:pt x="44468" y="28638"/>
                  </a:cubicBezTo>
                  <a:cubicBezTo>
                    <a:pt x="44284" y="28681"/>
                    <a:pt x="44099" y="28695"/>
                    <a:pt x="43915" y="28695"/>
                  </a:cubicBezTo>
                  <a:cubicBezTo>
                    <a:pt x="43889" y="28696"/>
                    <a:pt x="43864" y="28697"/>
                    <a:pt x="43839" y="28697"/>
                  </a:cubicBezTo>
                  <a:cubicBezTo>
                    <a:pt x="43564" y="28697"/>
                    <a:pt x="43281" y="28628"/>
                    <a:pt x="43034" y="28511"/>
                  </a:cubicBezTo>
                  <a:cubicBezTo>
                    <a:pt x="42978" y="28482"/>
                    <a:pt x="42921" y="28454"/>
                    <a:pt x="42878" y="28425"/>
                  </a:cubicBezTo>
                  <a:cubicBezTo>
                    <a:pt x="42821" y="28397"/>
                    <a:pt x="42765" y="28354"/>
                    <a:pt x="42722" y="28326"/>
                  </a:cubicBezTo>
                  <a:lnTo>
                    <a:pt x="42552" y="28184"/>
                  </a:lnTo>
                  <a:lnTo>
                    <a:pt x="42523" y="28170"/>
                  </a:lnTo>
                  <a:lnTo>
                    <a:pt x="42509" y="28141"/>
                  </a:lnTo>
                  <a:cubicBezTo>
                    <a:pt x="42452" y="28042"/>
                    <a:pt x="42410" y="27943"/>
                    <a:pt x="42381" y="27829"/>
                  </a:cubicBezTo>
                  <a:cubicBezTo>
                    <a:pt x="42353" y="27701"/>
                    <a:pt x="42325" y="27574"/>
                    <a:pt x="42296" y="27446"/>
                  </a:cubicBezTo>
                  <a:cubicBezTo>
                    <a:pt x="42197" y="26906"/>
                    <a:pt x="42112" y="26338"/>
                    <a:pt x="42069" y="25770"/>
                  </a:cubicBezTo>
                  <a:cubicBezTo>
                    <a:pt x="42012" y="25202"/>
                    <a:pt x="41970" y="24635"/>
                    <a:pt x="41927" y="24067"/>
                  </a:cubicBezTo>
                  <a:cubicBezTo>
                    <a:pt x="41856" y="22917"/>
                    <a:pt x="41813" y="21781"/>
                    <a:pt x="41771" y="20631"/>
                  </a:cubicBezTo>
                  <a:cubicBezTo>
                    <a:pt x="41700" y="18345"/>
                    <a:pt x="41686" y="16045"/>
                    <a:pt x="41657" y="13745"/>
                  </a:cubicBezTo>
                  <a:cubicBezTo>
                    <a:pt x="41629" y="11445"/>
                    <a:pt x="41643" y="9145"/>
                    <a:pt x="41643" y="6859"/>
                  </a:cubicBezTo>
                  <a:cubicBezTo>
                    <a:pt x="41643" y="6773"/>
                    <a:pt x="41572" y="6702"/>
                    <a:pt x="41501" y="6702"/>
                  </a:cubicBezTo>
                  <a:close/>
                  <a:moveTo>
                    <a:pt x="57" y="1"/>
                  </a:moveTo>
                  <a:cubicBezTo>
                    <a:pt x="0" y="1"/>
                    <a:pt x="128" y="512"/>
                    <a:pt x="1108" y="824"/>
                  </a:cubicBezTo>
                  <a:cubicBezTo>
                    <a:pt x="1860" y="1066"/>
                    <a:pt x="2996" y="1350"/>
                    <a:pt x="4430" y="1705"/>
                  </a:cubicBezTo>
                  <a:cubicBezTo>
                    <a:pt x="4984" y="1847"/>
                    <a:pt x="5594" y="1989"/>
                    <a:pt x="6247" y="2145"/>
                  </a:cubicBezTo>
                  <a:cubicBezTo>
                    <a:pt x="5935" y="4672"/>
                    <a:pt x="3322" y="27318"/>
                    <a:pt x="6446" y="29079"/>
                  </a:cubicBezTo>
                  <a:cubicBezTo>
                    <a:pt x="7085" y="29476"/>
                    <a:pt x="7809" y="29689"/>
                    <a:pt x="8547" y="29717"/>
                  </a:cubicBezTo>
                  <a:cubicBezTo>
                    <a:pt x="9783" y="29717"/>
                    <a:pt x="10663" y="28951"/>
                    <a:pt x="11231" y="28184"/>
                  </a:cubicBezTo>
                  <a:lnTo>
                    <a:pt x="11131" y="28170"/>
                  </a:lnTo>
                  <a:cubicBezTo>
                    <a:pt x="10578" y="28795"/>
                    <a:pt x="9797" y="29320"/>
                    <a:pt x="8746" y="29320"/>
                  </a:cubicBezTo>
                  <a:cubicBezTo>
                    <a:pt x="8008" y="29306"/>
                    <a:pt x="7284" y="29093"/>
                    <a:pt x="6659" y="28695"/>
                  </a:cubicBezTo>
                  <a:cubicBezTo>
                    <a:pt x="3479" y="26906"/>
                    <a:pt x="6219" y="3621"/>
                    <a:pt x="6460" y="1662"/>
                  </a:cubicBezTo>
                  <a:cubicBezTo>
                    <a:pt x="5779" y="1463"/>
                    <a:pt x="5140" y="1265"/>
                    <a:pt x="4543" y="1123"/>
                  </a:cubicBezTo>
                  <a:cubicBezTo>
                    <a:pt x="3109" y="796"/>
                    <a:pt x="1988" y="512"/>
                    <a:pt x="1235" y="313"/>
                  </a:cubicBezTo>
                  <a:lnTo>
                    <a:pt x="57" y="1"/>
                  </a:lnTo>
                  <a:close/>
                  <a:moveTo>
                    <a:pt x="87517" y="27304"/>
                  </a:moveTo>
                  <a:cubicBezTo>
                    <a:pt x="87276" y="27801"/>
                    <a:pt x="86963" y="28269"/>
                    <a:pt x="86580" y="28667"/>
                  </a:cubicBezTo>
                  <a:lnTo>
                    <a:pt x="86637" y="28752"/>
                  </a:lnTo>
                  <a:cubicBezTo>
                    <a:pt x="86906" y="28411"/>
                    <a:pt x="87134" y="28056"/>
                    <a:pt x="87318" y="27687"/>
                  </a:cubicBezTo>
                  <a:cubicBezTo>
                    <a:pt x="87318" y="27687"/>
                    <a:pt x="88284" y="30030"/>
                    <a:pt x="90655" y="30030"/>
                  </a:cubicBezTo>
                  <a:cubicBezTo>
                    <a:pt x="90797" y="30030"/>
                    <a:pt x="90953" y="30016"/>
                    <a:pt x="91109" y="30001"/>
                  </a:cubicBezTo>
                  <a:cubicBezTo>
                    <a:pt x="92699" y="29817"/>
                    <a:pt x="93437" y="28851"/>
                    <a:pt x="93792" y="28085"/>
                  </a:cubicBezTo>
                  <a:lnTo>
                    <a:pt x="93792" y="28085"/>
                  </a:lnTo>
                  <a:cubicBezTo>
                    <a:pt x="93381" y="28752"/>
                    <a:pt x="92642" y="29462"/>
                    <a:pt x="91308" y="29618"/>
                  </a:cubicBezTo>
                  <a:cubicBezTo>
                    <a:pt x="91152" y="29632"/>
                    <a:pt x="90995" y="29646"/>
                    <a:pt x="90853" y="29646"/>
                  </a:cubicBezTo>
                  <a:cubicBezTo>
                    <a:pt x="88482" y="29646"/>
                    <a:pt x="87517" y="27304"/>
                    <a:pt x="87517" y="27304"/>
                  </a:cubicBezTo>
                  <a:close/>
                  <a:moveTo>
                    <a:pt x="85629" y="29490"/>
                  </a:moveTo>
                  <a:cubicBezTo>
                    <a:pt x="84975" y="29902"/>
                    <a:pt x="84223" y="30129"/>
                    <a:pt x="83456" y="30143"/>
                  </a:cubicBezTo>
                  <a:lnTo>
                    <a:pt x="83087" y="30143"/>
                  </a:lnTo>
                  <a:cubicBezTo>
                    <a:pt x="83045" y="30229"/>
                    <a:pt x="83030" y="30285"/>
                    <a:pt x="83030" y="30285"/>
                  </a:cubicBezTo>
                  <a:cubicBezTo>
                    <a:pt x="83101" y="30356"/>
                    <a:pt x="83172" y="30442"/>
                    <a:pt x="83243" y="30527"/>
                  </a:cubicBezTo>
                  <a:lnTo>
                    <a:pt x="83257" y="30527"/>
                  </a:lnTo>
                  <a:cubicBezTo>
                    <a:pt x="84166" y="30513"/>
                    <a:pt x="85046" y="30186"/>
                    <a:pt x="85756" y="29632"/>
                  </a:cubicBezTo>
                  <a:cubicBezTo>
                    <a:pt x="85714" y="29575"/>
                    <a:pt x="85671" y="29533"/>
                    <a:pt x="85629" y="29490"/>
                  </a:cubicBezTo>
                  <a:close/>
                  <a:moveTo>
                    <a:pt x="62044" y="29229"/>
                  </a:moveTo>
                  <a:cubicBezTo>
                    <a:pt x="62028" y="29406"/>
                    <a:pt x="61986" y="29582"/>
                    <a:pt x="61932" y="29746"/>
                  </a:cubicBezTo>
                  <a:cubicBezTo>
                    <a:pt x="62244" y="30257"/>
                    <a:pt x="63295" y="31748"/>
                    <a:pt x="65027" y="31748"/>
                  </a:cubicBezTo>
                  <a:cubicBezTo>
                    <a:pt x="65127" y="31748"/>
                    <a:pt x="65240" y="31748"/>
                    <a:pt x="65340" y="31719"/>
                  </a:cubicBezTo>
                  <a:cubicBezTo>
                    <a:pt x="66333" y="31620"/>
                    <a:pt x="67015" y="31066"/>
                    <a:pt x="67483" y="30058"/>
                  </a:cubicBezTo>
                  <a:lnTo>
                    <a:pt x="67483" y="30058"/>
                  </a:lnTo>
                  <a:cubicBezTo>
                    <a:pt x="67029" y="30825"/>
                    <a:pt x="66404" y="31251"/>
                    <a:pt x="65538" y="31336"/>
                  </a:cubicBezTo>
                  <a:cubicBezTo>
                    <a:pt x="65439" y="31350"/>
                    <a:pt x="65325" y="31364"/>
                    <a:pt x="65226" y="31364"/>
                  </a:cubicBezTo>
                  <a:cubicBezTo>
                    <a:pt x="63279" y="31364"/>
                    <a:pt x="62171" y="29460"/>
                    <a:pt x="62044" y="29229"/>
                  </a:cubicBezTo>
                  <a:close/>
                  <a:moveTo>
                    <a:pt x="47422" y="29334"/>
                  </a:moveTo>
                  <a:lnTo>
                    <a:pt x="47422" y="29348"/>
                  </a:lnTo>
                  <a:cubicBezTo>
                    <a:pt x="47379" y="29504"/>
                    <a:pt x="47322" y="29661"/>
                    <a:pt x="47251" y="29817"/>
                  </a:cubicBezTo>
                  <a:cubicBezTo>
                    <a:pt x="47422" y="30257"/>
                    <a:pt x="48387" y="32316"/>
                    <a:pt x="50801" y="32458"/>
                  </a:cubicBezTo>
                  <a:lnTo>
                    <a:pt x="51028" y="32458"/>
                  </a:lnTo>
                  <a:cubicBezTo>
                    <a:pt x="53569" y="32458"/>
                    <a:pt x="54705" y="29945"/>
                    <a:pt x="54705" y="29945"/>
                  </a:cubicBezTo>
                  <a:cubicBezTo>
                    <a:pt x="54705" y="29945"/>
                    <a:pt x="55855" y="32472"/>
                    <a:pt x="58595" y="32472"/>
                  </a:cubicBezTo>
                  <a:lnTo>
                    <a:pt x="58752" y="32472"/>
                  </a:lnTo>
                  <a:cubicBezTo>
                    <a:pt x="60413" y="32415"/>
                    <a:pt x="61180" y="31450"/>
                    <a:pt x="61534" y="30655"/>
                  </a:cubicBezTo>
                  <a:lnTo>
                    <a:pt x="61534" y="30655"/>
                  </a:lnTo>
                  <a:cubicBezTo>
                    <a:pt x="61123" y="31350"/>
                    <a:pt x="60356" y="32032"/>
                    <a:pt x="58965" y="32074"/>
                  </a:cubicBezTo>
                  <a:lnTo>
                    <a:pt x="58794" y="32074"/>
                  </a:lnTo>
                  <a:cubicBezTo>
                    <a:pt x="56054" y="32074"/>
                    <a:pt x="54904" y="29561"/>
                    <a:pt x="54904" y="29561"/>
                  </a:cubicBezTo>
                  <a:cubicBezTo>
                    <a:pt x="54904" y="29561"/>
                    <a:pt x="53782" y="32074"/>
                    <a:pt x="51227" y="32074"/>
                  </a:cubicBezTo>
                  <a:lnTo>
                    <a:pt x="51000" y="32074"/>
                  </a:lnTo>
                  <a:cubicBezTo>
                    <a:pt x="48288" y="31918"/>
                    <a:pt x="47422" y="29334"/>
                    <a:pt x="47422" y="29334"/>
                  </a:cubicBezTo>
                  <a:close/>
                  <a:moveTo>
                    <a:pt x="40166" y="27417"/>
                  </a:moveTo>
                  <a:cubicBezTo>
                    <a:pt x="40152" y="27829"/>
                    <a:pt x="40124" y="28354"/>
                    <a:pt x="40095" y="28951"/>
                  </a:cubicBezTo>
                  <a:cubicBezTo>
                    <a:pt x="40223" y="29902"/>
                    <a:pt x="40379" y="30640"/>
                    <a:pt x="40592" y="31052"/>
                  </a:cubicBezTo>
                  <a:cubicBezTo>
                    <a:pt x="41132" y="32117"/>
                    <a:pt x="42424" y="32557"/>
                    <a:pt x="43617" y="32557"/>
                  </a:cubicBezTo>
                  <a:cubicBezTo>
                    <a:pt x="44369" y="32557"/>
                    <a:pt x="45093" y="32372"/>
                    <a:pt x="45547" y="32074"/>
                  </a:cubicBezTo>
                  <a:cubicBezTo>
                    <a:pt x="46172" y="31634"/>
                    <a:pt x="46669" y="31038"/>
                    <a:pt x="46981" y="30342"/>
                  </a:cubicBezTo>
                  <a:lnTo>
                    <a:pt x="46981" y="30342"/>
                  </a:lnTo>
                  <a:cubicBezTo>
                    <a:pt x="46669" y="30882"/>
                    <a:pt x="46243" y="31336"/>
                    <a:pt x="45732" y="31691"/>
                  </a:cubicBezTo>
                  <a:cubicBezTo>
                    <a:pt x="45292" y="31989"/>
                    <a:pt x="44568" y="32174"/>
                    <a:pt x="43801" y="32174"/>
                  </a:cubicBezTo>
                  <a:cubicBezTo>
                    <a:pt x="42623" y="32174"/>
                    <a:pt x="41316" y="31734"/>
                    <a:pt x="40791" y="30669"/>
                  </a:cubicBezTo>
                  <a:cubicBezTo>
                    <a:pt x="40507" y="30101"/>
                    <a:pt x="40308" y="28937"/>
                    <a:pt x="40166" y="27417"/>
                  </a:cubicBezTo>
                  <a:close/>
                </a:path>
              </a:pathLst>
            </a:custGeom>
            <a:solidFill>
              <a:srgbClr val="C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8"/>
            <p:cNvSpPr/>
            <p:nvPr/>
          </p:nvSpPr>
          <p:spPr>
            <a:xfrm>
              <a:off x="1947200" y="2915625"/>
              <a:ext cx="269075" cy="291625"/>
            </a:xfrm>
            <a:custGeom>
              <a:avLst/>
              <a:gdLst/>
              <a:ahLst/>
              <a:cxnLst/>
              <a:rect l="l" t="t" r="r" b="b"/>
              <a:pathLst>
                <a:path w="10763" h="11665" extrusionOk="0">
                  <a:moveTo>
                    <a:pt x="2856" y="4847"/>
                  </a:moveTo>
                  <a:cubicBezTo>
                    <a:pt x="3237" y="4847"/>
                    <a:pt x="3615" y="5000"/>
                    <a:pt x="3891" y="5299"/>
                  </a:cubicBezTo>
                  <a:cubicBezTo>
                    <a:pt x="4731" y="6209"/>
                    <a:pt x="4080" y="7671"/>
                    <a:pt x="2864" y="7671"/>
                  </a:cubicBezTo>
                  <a:cubicBezTo>
                    <a:pt x="2847" y="7671"/>
                    <a:pt x="2829" y="7671"/>
                    <a:pt x="2812" y="7670"/>
                  </a:cubicBezTo>
                  <a:cubicBezTo>
                    <a:pt x="1548" y="7627"/>
                    <a:pt x="980" y="6080"/>
                    <a:pt x="1889" y="5228"/>
                  </a:cubicBezTo>
                  <a:cubicBezTo>
                    <a:pt x="2165" y="4972"/>
                    <a:pt x="2512" y="4847"/>
                    <a:pt x="2856" y="4847"/>
                  </a:cubicBezTo>
                  <a:close/>
                  <a:moveTo>
                    <a:pt x="7761" y="5019"/>
                  </a:moveTo>
                  <a:cubicBezTo>
                    <a:pt x="8504" y="5019"/>
                    <a:pt x="9216" y="5612"/>
                    <a:pt x="9187" y="6477"/>
                  </a:cubicBezTo>
                  <a:cubicBezTo>
                    <a:pt x="9159" y="7311"/>
                    <a:pt x="8476" y="7842"/>
                    <a:pt x="7770" y="7842"/>
                  </a:cubicBezTo>
                  <a:cubicBezTo>
                    <a:pt x="7405" y="7842"/>
                    <a:pt x="7035" y="7700"/>
                    <a:pt x="6745" y="7386"/>
                  </a:cubicBezTo>
                  <a:cubicBezTo>
                    <a:pt x="6219" y="6818"/>
                    <a:pt x="6248" y="5938"/>
                    <a:pt x="6816" y="5398"/>
                  </a:cubicBezTo>
                  <a:cubicBezTo>
                    <a:pt x="7095" y="5136"/>
                    <a:pt x="7431" y="5019"/>
                    <a:pt x="7761" y="5019"/>
                  </a:cubicBezTo>
                  <a:close/>
                  <a:moveTo>
                    <a:pt x="5442" y="6917"/>
                  </a:moveTo>
                  <a:cubicBezTo>
                    <a:pt x="5522" y="6917"/>
                    <a:pt x="5961" y="7857"/>
                    <a:pt x="5793" y="8039"/>
                  </a:cubicBezTo>
                  <a:cubicBezTo>
                    <a:pt x="5751" y="8086"/>
                    <a:pt x="5636" y="8105"/>
                    <a:pt x="5497" y="8105"/>
                  </a:cubicBezTo>
                  <a:cubicBezTo>
                    <a:pt x="5213" y="8105"/>
                    <a:pt x="4833" y="8025"/>
                    <a:pt x="4785" y="7940"/>
                  </a:cubicBezTo>
                  <a:cubicBezTo>
                    <a:pt x="4729" y="7812"/>
                    <a:pt x="5183" y="7003"/>
                    <a:pt x="5438" y="6917"/>
                  </a:cubicBezTo>
                  <a:cubicBezTo>
                    <a:pt x="5440" y="6917"/>
                    <a:pt x="5441" y="6917"/>
                    <a:pt x="5442" y="6917"/>
                  </a:cubicBezTo>
                  <a:close/>
                  <a:moveTo>
                    <a:pt x="6757" y="8616"/>
                  </a:moveTo>
                  <a:cubicBezTo>
                    <a:pt x="6820" y="8616"/>
                    <a:pt x="6883" y="8665"/>
                    <a:pt x="6858" y="8749"/>
                  </a:cubicBezTo>
                  <a:lnTo>
                    <a:pt x="6858" y="8792"/>
                  </a:lnTo>
                  <a:cubicBezTo>
                    <a:pt x="6858" y="8834"/>
                    <a:pt x="6844" y="8877"/>
                    <a:pt x="6830" y="8919"/>
                  </a:cubicBezTo>
                  <a:cubicBezTo>
                    <a:pt x="6830" y="8948"/>
                    <a:pt x="6830" y="8962"/>
                    <a:pt x="6816" y="8990"/>
                  </a:cubicBezTo>
                  <a:cubicBezTo>
                    <a:pt x="6858" y="9019"/>
                    <a:pt x="6887" y="9061"/>
                    <a:pt x="6929" y="9104"/>
                  </a:cubicBezTo>
                  <a:cubicBezTo>
                    <a:pt x="6943" y="9132"/>
                    <a:pt x="6972" y="9175"/>
                    <a:pt x="6986" y="9218"/>
                  </a:cubicBezTo>
                  <a:cubicBezTo>
                    <a:pt x="7014" y="9274"/>
                    <a:pt x="6986" y="9359"/>
                    <a:pt x="6915" y="9374"/>
                  </a:cubicBezTo>
                  <a:lnTo>
                    <a:pt x="6872" y="9374"/>
                  </a:lnTo>
                  <a:cubicBezTo>
                    <a:pt x="6830" y="9374"/>
                    <a:pt x="6787" y="9374"/>
                    <a:pt x="6745" y="9359"/>
                  </a:cubicBezTo>
                  <a:cubicBezTo>
                    <a:pt x="6716" y="9359"/>
                    <a:pt x="6688" y="9345"/>
                    <a:pt x="6660" y="9331"/>
                  </a:cubicBezTo>
                  <a:lnTo>
                    <a:pt x="6660" y="9345"/>
                  </a:lnTo>
                  <a:cubicBezTo>
                    <a:pt x="6560" y="9530"/>
                    <a:pt x="6404" y="9686"/>
                    <a:pt x="6219" y="9800"/>
                  </a:cubicBezTo>
                  <a:cubicBezTo>
                    <a:pt x="6234" y="9842"/>
                    <a:pt x="6234" y="9899"/>
                    <a:pt x="6248" y="9942"/>
                  </a:cubicBezTo>
                  <a:cubicBezTo>
                    <a:pt x="6248" y="9998"/>
                    <a:pt x="6248" y="10055"/>
                    <a:pt x="6248" y="10098"/>
                  </a:cubicBezTo>
                  <a:cubicBezTo>
                    <a:pt x="6235" y="10160"/>
                    <a:pt x="6191" y="10200"/>
                    <a:pt x="6133" y="10200"/>
                  </a:cubicBezTo>
                  <a:cubicBezTo>
                    <a:pt x="6124" y="10200"/>
                    <a:pt x="6115" y="10199"/>
                    <a:pt x="6106" y="10197"/>
                  </a:cubicBezTo>
                  <a:cubicBezTo>
                    <a:pt x="6092" y="10197"/>
                    <a:pt x="6063" y="10183"/>
                    <a:pt x="6049" y="10169"/>
                  </a:cubicBezTo>
                  <a:cubicBezTo>
                    <a:pt x="6006" y="10126"/>
                    <a:pt x="5978" y="10084"/>
                    <a:pt x="5935" y="10041"/>
                  </a:cubicBezTo>
                  <a:cubicBezTo>
                    <a:pt x="5921" y="10013"/>
                    <a:pt x="5907" y="9984"/>
                    <a:pt x="5893" y="9956"/>
                  </a:cubicBezTo>
                  <a:cubicBezTo>
                    <a:pt x="5864" y="9970"/>
                    <a:pt x="5836" y="9970"/>
                    <a:pt x="5808" y="9984"/>
                  </a:cubicBezTo>
                  <a:cubicBezTo>
                    <a:pt x="5737" y="9998"/>
                    <a:pt x="5666" y="10013"/>
                    <a:pt x="5595" y="10013"/>
                  </a:cubicBezTo>
                  <a:lnTo>
                    <a:pt x="5424" y="10013"/>
                  </a:lnTo>
                  <a:cubicBezTo>
                    <a:pt x="5311" y="10013"/>
                    <a:pt x="5211" y="9998"/>
                    <a:pt x="5098" y="9970"/>
                  </a:cubicBezTo>
                  <a:cubicBezTo>
                    <a:pt x="5098" y="9998"/>
                    <a:pt x="5084" y="10013"/>
                    <a:pt x="5084" y="10027"/>
                  </a:cubicBezTo>
                  <a:cubicBezTo>
                    <a:pt x="5055" y="10069"/>
                    <a:pt x="5027" y="10112"/>
                    <a:pt x="4998" y="10155"/>
                  </a:cubicBezTo>
                  <a:cubicBezTo>
                    <a:pt x="4965" y="10179"/>
                    <a:pt x="4928" y="10194"/>
                    <a:pt x="4893" y="10194"/>
                  </a:cubicBezTo>
                  <a:cubicBezTo>
                    <a:pt x="4869" y="10194"/>
                    <a:pt x="4846" y="10187"/>
                    <a:pt x="4828" y="10169"/>
                  </a:cubicBezTo>
                  <a:cubicBezTo>
                    <a:pt x="4814" y="10155"/>
                    <a:pt x="4800" y="10126"/>
                    <a:pt x="4785" y="10112"/>
                  </a:cubicBezTo>
                  <a:cubicBezTo>
                    <a:pt x="4771" y="10055"/>
                    <a:pt x="4771" y="10013"/>
                    <a:pt x="4771" y="9956"/>
                  </a:cubicBezTo>
                  <a:cubicBezTo>
                    <a:pt x="4757" y="9927"/>
                    <a:pt x="4757" y="9899"/>
                    <a:pt x="4771" y="9885"/>
                  </a:cubicBezTo>
                  <a:cubicBezTo>
                    <a:pt x="4729" y="9871"/>
                    <a:pt x="4686" y="9856"/>
                    <a:pt x="4658" y="9828"/>
                  </a:cubicBezTo>
                  <a:cubicBezTo>
                    <a:pt x="4516" y="9757"/>
                    <a:pt x="4374" y="9672"/>
                    <a:pt x="4260" y="9572"/>
                  </a:cubicBezTo>
                  <a:cubicBezTo>
                    <a:pt x="4217" y="9615"/>
                    <a:pt x="4189" y="9658"/>
                    <a:pt x="4146" y="9686"/>
                  </a:cubicBezTo>
                  <a:cubicBezTo>
                    <a:pt x="4104" y="9729"/>
                    <a:pt x="4061" y="9743"/>
                    <a:pt x="4019" y="9771"/>
                  </a:cubicBezTo>
                  <a:cubicBezTo>
                    <a:pt x="4003" y="9779"/>
                    <a:pt x="3987" y="9782"/>
                    <a:pt x="3971" y="9782"/>
                  </a:cubicBezTo>
                  <a:cubicBezTo>
                    <a:pt x="3927" y="9782"/>
                    <a:pt x="3883" y="9756"/>
                    <a:pt x="3862" y="9714"/>
                  </a:cubicBezTo>
                  <a:cubicBezTo>
                    <a:pt x="3848" y="9700"/>
                    <a:pt x="3848" y="9672"/>
                    <a:pt x="3848" y="9658"/>
                  </a:cubicBezTo>
                  <a:cubicBezTo>
                    <a:pt x="3848" y="9615"/>
                    <a:pt x="3862" y="9558"/>
                    <a:pt x="3877" y="9516"/>
                  </a:cubicBezTo>
                  <a:cubicBezTo>
                    <a:pt x="3905" y="9430"/>
                    <a:pt x="3933" y="9345"/>
                    <a:pt x="3990" y="9260"/>
                  </a:cubicBezTo>
                  <a:cubicBezTo>
                    <a:pt x="3905" y="9147"/>
                    <a:pt x="3834" y="9019"/>
                    <a:pt x="3792" y="8877"/>
                  </a:cubicBezTo>
                  <a:cubicBezTo>
                    <a:pt x="3773" y="8801"/>
                    <a:pt x="3829" y="8744"/>
                    <a:pt x="3890" y="8744"/>
                  </a:cubicBezTo>
                  <a:cubicBezTo>
                    <a:pt x="3921" y="8744"/>
                    <a:pt x="3952" y="8758"/>
                    <a:pt x="3976" y="8792"/>
                  </a:cubicBezTo>
                  <a:lnTo>
                    <a:pt x="4004" y="8820"/>
                  </a:lnTo>
                  <a:lnTo>
                    <a:pt x="4061" y="8905"/>
                  </a:lnTo>
                  <a:cubicBezTo>
                    <a:pt x="4090" y="8962"/>
                    <a:pt x="4132" y="9005"/>
                    <a:pt x="4175" y="9047"/>
                  </a:cubicBezTo>
                  <a:lnTo>
                    <a:pt x="4203" y="9019"/>
                  </a:lnTo>
                  <a:cubicBezTo>
                    <a:pt x="4232" y="8990"/>
                    <a:pt x="4274" y="8962"/>
                    <a:pt x="4317" y="8934"/>
                  </a:cubicBezTo>
                  <a:cubicBezTo>
                    <a:pt x="4327" y="8931"/>
                    <a:pt x="4337" y="8930"/>
                    <a:pt x="4347" y="8930"/>
                  </a:cubicBezTo>
                  <a:cubicBezTo>
                    <a:pt x="4393" y="8930"/>
                    <a:pt x="4435" y="8955"/>
                    <a:pt x="4459" y="8990"/>
                  </a:cubicBezTo>
                  <a:cubicBezTo>
                    <a:pt x="4459" y="9019"/>
                    <a:pt x="4473" y="9033"/>
                    <a:pt x="4473" y="9061"/>
                  </a:cubicBezTo>
                  <a:cubicBezTo>
                    <a:pt x="4459" y="9104"/>
                    <a:pt x="4459" y="9161"/>
                    <a:pt x="4445" y="9203"/>
                  </a:cubicBezTo>
                  <a:cubicBezTo>
                    <a:pt x="4445" y="9218"/>
                    <a:pt x="4416" y="9246"/>
                    <a:pt x="4416" y="9274"/>
                  </a:cubicBezTo>
                  <a:cubicBezTo>
                    <a:pt x="4530" y="9359"/>
                    <a:pt x="4643" y="9430"/>
                    <a:pt x="4785" y="9487"/>
                  </a:cubicBezTo>
                  <a:lnTo>
                    <a:pt x="4814" y="9501"/>
                  </a:lnTo>
                  <a:cubicBezTo>
                    <a:pt x="4828" y="9445"/>
                    <a:pt x="4856" y="9388"/>
                    <a:pt x="4871" y="9331"/>
                  </a:cubicBezTo>
                  <a:cubicBezTo>
                    <a:pt x="4899" y="9288"/>
                    <a:pt x="4927" y="9246"/>
                    <a:pt x="4970" y="9203"/>
                  </a:cubicBezTo>
                  <a:cubicBezTo>
                    <a:pt x="4986" y="9179"/>
                    <a:pt x="5022" y="9163"/>
                    <a:pt x="5057" y="9163"/>
                  </a:cubicBezTo>
                  <a:cubicBezTo>
                    <a:pt x="5083" y="9163"/>
                    <a:pt x="5108" y="9171"/>
                    <a:pt x="5126" y="9189"/>
                  </a:cubicBezTo>
                  <a:cubicBezTo>
                    <a:pt x="5140" y="9203"/>
                    <a:pt x="5155" y="9232"/>
                    <a:pt x="5169" y="9246"/>
                  </a:cubicBezTo>
                  <a:cubicBezTo>
                    <a:pt x="5183" y="9303"/>
                    <a:pt x="5183" y="9359"/>
                    <a:pt x="5183" y="9402"/>
                  </a:cubicBezTo>
                  <a:cubicBezTo>
                    <a:pt x="5197" y="9459"/>
                    <a:pt x="5197" y="9530"/>
                    <a:pt x="5183" y="9587"/>
                  </a:cubicBezTo>
                  <a:cubicBezTo>
                    <a:pt x="5254" y="9587"/>
                    <a:pt x="5339" y="9601"/>
                    <a:pt x="5382" y="9601"/>
                  </a:cubicBezTo>
                  <a:lnTo>
                    <a:pt x="5566" y="9601"/>
                  </a:lnTo>
                  <a:lnTo>
                    <a:pt x="5708" y="9587"/>
                  </a:lnTo>
                  <a:lnTo>
                    <a:pt x="5737" y="9587"/>
                  </a:lnTo>
                  <a:cubicBezTo>
                    <a:pt x="5722" y="9530"/>
                    <a:pt x="5708" y="9473"/>
                    <a:pt x="5708" y="9402"/>
                  </a:cubicBezTo>
                  <a:cubicBezTo>
                    <a:pt x="5694" y="9359"/>
                    <a:pt x="5694" y="9303"/>
                    <a:pt x="5708" y="9246"/>
                  </a:cubicBezTo>
                  <a:cubicBezTo>
                    <a:pt x="5708" y="9184"/>
                    <a:pt x="5751" y="9144"/>
                    <a:pt x="5809" y="9144"/>
                  </a:cubicBezTo>
                  <a:cubicBezTo>
                    <a:pt x="5818" y="9144"/>
                    <a:pt x="5827" y="9145"/>
                    <a:pt x="5836" y="9147"/>
                  </a:cubicBezTo>
                  <a:cubicBezTo>
                    <a:pt x="5864" y="9147"/>
                    <a:pt x="5879" y="9161"/>
                    <a:pt x="5907" y="9175"/>
                  </a:cubicBezTo>
                  <a:cubicBezTo>
                    <a:pt x="5935" y="9218"/>
                    <a:pt x="5978" y="9260"/>
                    <a:pt x="6006" y="9303"/>
                  </a:cubicBezTo>
                  <a:cubicBezTo>
                    <a:pt x="6035" y="9345"/>
                    <a:pt x="6049" y="9388"/>
                    <a:pt x="6077" y="9430"/>
                  </a:cubicBezTo>
                  <a:cubicBezTo>
                    <a:pt x="6120" y="9416"/>
                    <a:pt x="6163" y="9388"/>
                    <a:pt x="6205" y="9359"/>
                  </a:cubicBezTo>
                  <a:cubicBezTo>
                    <a:pt x="6262" y="9303"/>
                    <a:pt x="6319" y="9246"/>
                    <a:pt x="6376" y="9175"/>
                  </a:cubicBezTo>
                  <a:cubicBezTo>
                    <a:pt x="6347" y="9147"/>
                    <a:pt x="6305" y="9118"/>
                    <a:pt x="6290" y="9076"/>
                  </a:cubicBezTo>
                  <a:cubicBezTo>
                    <a:pt x="6262" y="9033"/>
                    <a:pt x="6248" y="8990"/>
                    <a:pt x="6234" y="8948"/>
                  </a:cubicBezTo>
                  <a:cubicBezTo>
                    <a:pt x="6205" y="8891"/>
                    <a:pt x="6234" y="8820"/>
                    <a:pt x="6290" y="8792"/>
                  </a:cubicBezTo>
                  <a:cubicBezTo>
                    <a:pt x="6305" y="8777"/>
                    <a:pt x="6333" y="8777"/>
                    <a:pt x="6347" y="8777"/>
                  </a:cubicBezTo>
                  <a:cubicBezTo>
                    <a:pt x="6390" y="8777"/>
                    <a:pt x="6432" y="8792"/>
                    <a:pt x="6475" y="8806"/>
                  </a:cubicBezTo>
                  <a:cubicBezTo>
                    <a:pt x="6518" y="8806"/>
                    <a:pt x="6560" y="8820"/>
                    <a:pt x="6603" y="8848"/>
                  </a:cubicBezTo>
                  <a:lnTo>
                    <a:pt x="6603" y="8834"/>
                  </a:lnTo>
                  <a:cubicBezTo>
                    <a:pt x="6617" y="8792"/>
                    <a:pt x="6645" y="8749"/>
                    <a:pt x="6660" y="8692"/>
                  </a:cubicBezTo>
                  <a:cubicBezTo>
                    <a:pt x="6671" y="8640"/>
                    <a:pt x="6714" y="8616"/>
                    <a:pt x="6757" y="8616"/>
                  </a:cubicBezTo>
                  <a:close/>
                  <a:moveTo>
                    <a:pt x="5446" y="1"/>
                  </a:moveTo>
                  <a:cubicBezTo>
                    <a:pt x="5392" y="1"/>
                    <a:pt x="5337" y="1"/>
                    <a:pt x="5282" y="3"/>
                  </a:cubicBezTo>
                  <a:cubicBezTo>
                    <a:pt x="3806" y="31"/>
                    <a:pt x="2599" y="557"/>
                    <a:pt x="1704" y="1551"/>
                  </a:cubicBezTo>
                  <a:cubicBezTo>
                    <a:pt x="341" y="3084"/>
                    <a:pt x="1" y="5384"/>
                    <a:pt x="114" y="6562"/>
                  </a:cubicBezTo>
                  <a:cubicBezTo>
                    <a:pt x="256" y="8153"/>
                    <a:pt x="1520" y="8536"/>
                    <a:pt x="2343" y="8792"/>
                  </a:cubicBezTo>
                  <a:cubicBezTo>
                    <a:pt x="2585" y="8834"/>
                    <a:pt x="2826" y="8934"/>
                    <a:pt x="3025" y="9076"/>
                  </a:cubicBezTo>
                  <a:cubicBezTo>
                    <a:pt x="3337" y="9345"/>
                    <a:pt x="3295" y="9842"/>
                    <a:pt x="3266" y="10439"/>
                  </a:cubicBezTo>
                  <a:cubicBezTo>
                    <a:pt x="3224" y="10708"/>
                    <a:pt x="3224" y="10992"/>
                    <a:pt x="3266" y="11262"/>
                  </a:cubicBezTo>
                  <a:cubicBezTo>
                    <a:pt x="3674" y="11542"/>
                    <a:pt x="4822" y="11664"/>
                    <a:pt x="5829" y="11664"/>
                  </a:cubicBezTo>
                  <a:cubicBezTo>
                    <a:pt x="6610" y="11664"/>
                    <a:pt x="7307" y="11591"/>
                    <a:pt x="7511" y="11461"/>
                  </a:cubicBezTo>
                  <a:cubicBezTo>
                    <a:pt x="7639" y="11376"/>
                    <a:pt x="7767" y="10978"/>
                    <a:pt x="7568" y="9615"/>
                  </a:cubicBezTo>
                  <a:cubicBezTo>
                    <a:pt x="7540" y="9459"/>
                    <a:pt x="7526" y="9303"/>
                    <a:pt x="7511" y="9147"/>
                  </a:cubicBezTo>
                  <a:cubicBezTo>
                    <a:pt x="7526" y="8806"/>
                    <a:pt x="7824" y="8664"/>
                    <a:pt x="8321" y="8437"/>
                  </a:cubicBezTo>
                  <a:cubicBezTo>
                    <a:pt x="9102" y="8082"/>
                    <a:pt x="10408" y="7471"/>
                    <a:pt x="10621" y="6222"/>
                  </a:cubicBezTo>
                  <a:cubicBezTo>
                    <a:pt x="10763" y="5441"/>
                    <a:pt x="10465" y="3212"/>
                    <a:pt x="9116" y="1650"/>
                  </a:cubicBezTo>
                  <a:cubicBezTo>
                    <a:pt x="8184" y="568"/>
                    <a:pt x="6948" y="1"/>
                    <a:pt x="5446"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8"/>
            <p:cNvSpPr/>
            <p:nvPr/>
          </p:nvSpPr>
          <p:spPr>
            <a:xfrm>
              <a:off x="1709750" y="2741750"/>
              <a:ext cx="764225" cy="655525"/>
            </a:xfrm>
            <a:custGeom>
              <a:avLst/>
              <a:gdLst/>
              <a:ahLst/>
              <a:cxnLst/>
              <a:rect l="l" t="t" r="r" b="b"/>
              <a:pathLst>
                <a:path w="30569" h="26221" extrusionOk="0">
                  <a:moveTo>
                    <a:pt x="28737" y="1"/>
                  </a:moveTo>
                  <a:cubicBezTo>
                    <a:pt x="28737" y="1"/>
                    <a:pt x="28737" y="2"/>
                    <a:pt x="28737" y="2"/>
                  </a:cubicBezTo>
                  <a:lnTo>
                    <a:pt x="28737" y="2"/>
                  </a:lnTo>
                  <a:cubicBezTo>
                    <a:pt x="28742" y="2"/>
                    <a:pt x="28746" y="1"/>
                    <a:pt x="28751" y="1"/>
                  </a:cubicBezTo>
                  <a:close/>
                  <a:moveTo>
                    <a:pt x="23784" y="861"/>
                  </a:moveTo>
                  <a:cubicBezTo>
                    <a:pt x="24439" y="861"/>
                    <a:pt x="25167" y="1051"/>
                    <a:pt x="25301" y="1378"/>
                  </a:cubicBezTo>
                  <a:cubicBezTo>
                    <a:pt x="25399" y="1640"/>
                    <a:pt x="24537" y="1897"/>
                    <a:pt x="23774" y="1897"/>
                  </a:cubicBezTo>
                  <a:cubicBezTo>
                    <a:pt x="23212" y="1897"/>
                    <a:pt x="22705" y="1757"/>
                    <a:pt x="22674" y="1378"/>
                  </a:cubicBezTo>
                  <a:cubicBezTo>
                    <a:pt x="22647" y="1019"/>
                    <a:pt x="23185" y="861"/>
                    <a:pt x="23784" y="861"/>
                  </a:cubicBezTo>
                  <a:close/>
                  <a:moveTo>
                    <a:pt x="5820" y="932"/>
                  </a:moveTo>
                  <a:cubicBezTo>
                    <a:pt x="6511" y="932"/>
                    <a:pt x="7204" y="1132"/>
                    <a:pt x="7142" y="1534"/>
                  </a:cubicBezTo>
                  <a:cubicBezTo>
                    <a:pt x="7089" y="1854"/>
                    <a:pt x="6688" y="1973"/>
                    <a:pt x="6215" y="1973"/>
                  </a:cubicBezTo>
                  <a:cubicBezTo>
                    <a:pt x="5406" y="1973"/>
                    <a:pt x="4386" y="1627"/>
                    <a:pt x="4529" y="1350"/>
                  </a:cubicBezTo>
                  <a:cubicBezTo>
                    <a:pt x="4665" y="1072"/>
                    <a:pt x="5242" y="932"/>
                    <a:pt x="5820" y="932"/>
                  </a:cubicBezTo>
                  <a:close/>
                  <a:moveTo>
                    <a:pt x="18231" y="1750"/>
                  </a:moveTo>
                  <a:cubicBezTo>
                    <a:pt x="18484" y="1750"/>
                    <a:pt x="18678" y="1980"/>
                    <a:pt x="18628" y="2244"/>
                  </a:cubicBezTo>
                  <a:cubicBezTo>
                    <a:pt x="18614" y="2400"/>
                    <a:pt x="18529" y="2542"/>
                    <a:pt x="18387" y="2628"/>
                  </a:cubicBezTo>
                  <a:cubicBezTo>
                    <a:pt x="18304" y="2675"/>
                    <a:pt x="18212" y="2702"/>
                    <a:pt x="18118" y="2702"/>
                  </a:cubicBezTo>
                  <a:cubicBezTo>
                    <a:pt x="18099" y="2702"/>
                    <a:pt x="18080" y="2701"/>
                    <a:pt x="18060" y="2699"/>
                  </a:cubicBezTo>
                  <a:cubicBezTo>
                    <a:pt x="17847" y="2699"/>
                    <a:pt x="17691" y="2542"/>
                    <a:pt x="17677" y="2329"/>
                  </a:cubicBezTo>
                  <a:cubicBezTo>
                    <a:pt x="17663" y="2216"/>
                    <a:pt x="17691" y="2102"/>
                    <a:pt x="17748" y="1989"/>
                  </a:cubicBezTo>
                  <a:cubicBezTo>
                    <a:pt x="17833" y="1861"/>
                    <a:pt x="17975" y="1762"/>
                    <a:pt x="18131" y="1762"/>
                  </a:cubicBezTo>
                  <a:cubicBezTo>
                    <a:pt x="18165" y="1753"/>
                    <a:pt x="18199" y="1750"/>
                    <a:pt x="18231" y="1750"/>
                  </a:cubicBezTo>
                  <a:close/>
                  <a:moveTo>
                    <a:pt x="14667" y="1691"/>
                  </a:moveTo>
                  <a:cubicBezTo>
                    <a:pt x="15121" y="1691"/>
                    <a:pt x="15348" y="2230"/>
                    <a:pt x="15036" y="2557"/>
                  </a:cubicBezTo>
                  <a:cubicBezTo>
                    <a:pt x="14934" y="2658"/>
                    <a:pt x="14807" y="2704"/>
                    <a:pt x="14681" y="2704"/>
                  </a:cubicBezTo>
                  <a:cubicBezTo>
                    <a:pt x="14421" y="2704"/>
                    <a:pt x="14170" y="2508"/>
                    <a:pt x="14170" y="2202"/>
                  </a:cubicBezTo>
                  <a:cubicBezTo>
                    <a:pt x="14170" y="1918"/>
                    <a:pt x="14397" y="1705"/>
                    <a:pt x="14667" y="1691"/>
                  </a:cubicBezTo>
                  <a:close/>
                  <a:moveTo>
                    <a:pt x="11127" y="1837"/>
                  </a:moveTo>
                  <a:cubicBezTo>
                    <a:pt x="11186" y="1837"/>
                    <a:pt x="11245" y="1845"/>
                    <a:pt x="11302" y="1861"/>
                  </a:cubicBezTo>
                  <a:cubicBezTo>
                    <a:pt x="11557" y="1946"/>
                    <a:pt x="11685" y="2244"/>
                    <a:pt x="11557" y="2486"/>
                  </a:cubicBezTo>
                  <a:cubicBezTo>
                    <a:pt x="11458" y="2656"/>
                    <a:pt x="11273" y="2784"/>
                    <a:pt x="11075" y="2798"/>
                  </a:cubicBezTo>
                  <a:cubicBezTo>
                    <a:pt x="11035" y="2809"/>
                    <a:pt x="10995" y="2814"/>
                    <a:pt x="10955" y="2814"/>
                  </a:cubicBezTo>
                  <a:cubicBezTo>
                    <a:pt x="10781" y="2814"/>
                    <a:pt x="10616" y="2716"/>
                    <a:pt x="10535" y="2542"/>
                  </a:cubicBezTo>
                  <a:cubicBezTo>
                    <a:pt x="10450" y="2344"/>
                    <a:pt x="10535" y="2102"/>
                    <a:pt x="10720" y="1989"/>
                  </a:cubicBezTo>
                  <a:cubicBezTo>
                    <a:pt x="10831" y="1887"/>
                    <a:pt x="10979" y="1837"/>
                    <a:pt x="11127" y="1837"/>
                  </a:cubicBezTo>
                  <a:close/>
                  <a:moveTo>
                    <a:pt x="24763" y="2234"/>
                  </a:moveTo>
                  <a:cubicBezTo>
                    <a:pt x="24873" y="2234"/>
                    <a:pt x="24952" y="2255"/>
                    <a:pt x="24989" y="2301"/>
                  </a:cubicBezTo>
                  <a:cubicBezTo>
                    <a:pt x="25243" y="2590"/>
                    <a:pt x="23558" y="4310"/>
                    <a:pt x="22586" y="4310"/>
                  </a:cubicBezTo>
                  <a:cubicBezTo>
                    <a:pt x="22364" y="4310"/>
                    <a:pt x="22180" y="4221"/>
                    <a:pt x="22064" y="4005"/>
                  </a:cubicBezTo>
                  <a:cubicBezTo>
                    <a:pt x="21678" y="3283"/>
                    <a:pt x="23985" y="2234"/>
                    <a:pt x="24763" y="2234"/>
                  </a:cubicBezTo>
                  <a:close/>
                  <a:moveTo>
                    <a:pt x="4954" y="2232"/>
                  </a:moveTo>
                  <a:cubicBezTo>
                    <a:pt x="5683" y="2232"/>
                    <a:pt x="8012" y="3478"/>
                    <a:pt x="7568" y="4189"/>
                  </a:cubicBezTo>
                  <a:cubicBezTo>
                    <a:pt x="7447" y="4378"/>
                    <a:pt x="7277" y="4457"/>
                    <a:pt x="7079" y="4457"/>
                  </a:cubicBezTo>
                  <a:cubicBezTo>
                    <a:pt x="6112" y="4457"/>
                    <a:pt x="4488" y="2570"/>
                    <a:pt x="4771" y="2287"/>
                  </a:cubicBezTo>
                  <a:cubicBezTo>
                    <a:pt x="4805" y="2249"/>
                    <a:pt x="4869" y="2232"/>
                    <a:pt x="4954" y="2232"/>
                  </a:cubicBezTo>
                  <a:close/>
                  <a:moveTo>
                    <a:pt x="4038" y="2121"/>
                  </a:moveTo>
                  <a:cubicBezTo>
                    <a:pt x="4502" y="2121"/>
                    <a:pt x="4910" y="4831"/>
                    <a:pt x="4018" y="4899"/>
                  </a:cubicBezTo>
                  <a:cubicBezTo>
                    <a:pt x="4010" y="4900"/>
                    <a:pt x="4001" y="4900"/>
                    <a:pt x="3993" y="4900"/>
                  </a:cubicBezTo>
                  <a:cubicBezTo>
                    <a:pt x="3240" y="4900"/>
                    <a:pt x="3344" y="2383"/>
                    <a:pt x="3990" y="2131"/>
                  </a:cubicBezTo>
                  <a:cubicBezTo>
                    <a:pt x="4006" y="2124"/>
                    <a:pt x="4022" y="2121"/>
                    <a:pt x="4038" y="2121"/>
                  </a:cubicBezTo>
                  <a:close/>
                  <a:moveTo>
                    <a:pt x="25731" y="2189"/>
                  </a:moveTo>
                  <a:cubicBezTo>
                    <a:pt x="25749" y="2189"/>
                    <a:pt x="25766" y="2193"/>
                    <a:pt x="25784" y="2202"/>
                  </a:cubicBezTo>
                  <a:cubicBezTo>
                    <a:pt x="26409" y="2493"/>
                    <a:pt x="26354" y="4960"/>
                    <a:pt x="25607" y="4960"/>
                  </a:cubicBezTo>
                  <a:cubicBezTo>
                    <a:pt x="25591" y="4960"/>
                    <a:pt x="25574" y="4959"/>
                    <a:pt x="25557" y="4956"/>
                  </a:cubicBezTo>
                  <a:cubicBezTo>
                    <a:pt x="24683" y="4833"/>
                    <a:pt x="25280" y="2189"/>
                    <a:pt x="25731" y="2189"/>
                  </a:cubicBezTo>
                  <a:close/>
                  <a:moveTo>
                    <a:pt x="14808" y="3900"/>
                  </a:moveTo>
                  <a:cubicBezTo>
                    <a:pt x="15879" y="3900"/>
                    <a:pt x="15254" y="5951"/>
                    <a:pt x="14936" y="5978"/>
                  </a:cubicBezTo>
                  <a:cubicBezTo>
                    <a:pt x="14929" y="5979"/>
                    <a:pt x="14922" y="5979"/>
                    <a:pt x="14915" y="5979"/>
                  </a:cubicBezTo>
                  <a:cubicBezTo>
                    <a:pt x="14406" y="5979"/>
                    <a:pt x="13729" y="4003"/>
                    <a:pt x="14709" y="3905"/>
                  </a:cubicBezTo>
                  <a:cubicBezTo>
                    <a:pt x="14744" y="3902"/>
                    <a:pt x="14777" y="3900"/>
                    <a:pt x="14808" y="3900"/>
                  </a:cubicBezTo>
                  <a:close/>
                  <a:moveTo>
                    <a:pt x="12217" y="4088"/>
                  </a:moveTo>
                  <a:cubicBezTo>
                    <a:pt x="13006" y="4088"/>
                    <a:pt x="13103" y="5909"/>
                    <a:pt x="12849" y="6035"/>
                  </a:cubicBezTo>
                  <a:cubicBezTo>
                    <a:pt x="12819" y="6051"/>
                    <a:pt x="12784" y="6059"/>
                    <a:pt x="12746" y="6059"/>
                  </a:cubicBezTo>
                  <a:cubicBezTo>
                    <a:pt x="12219" y="6059"/>
                    <a:pt x="11064" y="4586"/>
                    <a:pt x="11898" y="4175"/>
                  </a:cubicBezTo>
                  <a:cubicBezTo>
                    <a:pt x="12015" y="4115"/>
                    <a:pt x="12121" y="4088"/>
                    <a:pt x="12217" y="4088"/>
                  </a:cubicBezTo>
                  <a:close/>
                  <a:moveTo>
                    <a:pt x="17536" y="4232"/>
                  </a:moveTo>
                  <a:cubicBezTo>
                    <a:pt x="17625" y="4232"/>
                    <a:pt x="17724" y="4254"/>
                    <a:pt x="17833" y="4303"/>
                  </a:cubicBezTo>
                  <a:cubicBezTo>
                    <a:pt x="18702" y="4677"/>
                    <a:pt x="17594" y="6224"/>
                    <a:pt x="17070" y="6224"/>
                  </a:cubicBezTo>
                  <a:cubicBezTo>
                    <a:pt x="17038" y="6224"/>
                    <a:pt x="17008" y="6218"/>
                    <a:pt x="16981" y="6205"/>
                  </a:cubicBezTo>
                  <a:cubicBezTo>
                    <a:pt x="16712" y="6090"/>
                    <a:pt x="16720" y="4232"/>
                    <a:pt x="17536" y="4232"/>
                  </a:cubicBezTo>
                  <a:close/>
                  <a:moveTo>
                    <a:pt x="9763" y="5500"/>
                  </a:moveTo>
                  <a:cubicBezTo>
                    <a:pt x="10439" y="5500"/>
                    <a:pt x="11064" y="6917"/>
                    <a:pt x="10890" y="7114"/>
                  </a:cubicBezTo>
                  <a:cubicBezTo>
                    <a:pt x="10839" y="7172"/>
                    <a:pt x="10753" y="7197"/>
                    <a:pt x="10646" y="7197"/>
                  </a:cubicBezTo>
                  <a:cubicBezTo>
                    <a:pt x="10037" y="7197"/>
                    <a:pt x="8747" y="6365"/>
                    <a:pt x="9314" y="5737"/>
                  </a:cubicBezTo>
                  <a:cubicBezTo>
                    <a:pt x="9461" y="5570"/>
                    <a:pt x="9613" y="5500"/>
                    <a:pt x="9763" y="5500"/>
                  </a:cubicBezTo>
                  <a:close/>
                  <a:moveTo>
                    <a:pt x="20095" y="5630"/>
                  </a:moveTo>
                  <a:cubicBezTo>
                    <a:pt x="20255" y="5630"/>
                    <a:pt x="20414" y="5707"/>
                    <a:pt x="20559" y="5893"/>
                  </a:cubicBezTo>
                  <a:cubicBezTo>
                    <a:pt x="21062" y="6548"/>
                    <a:pt x="19810" y="7262"/>
                    <a:pt x="19179" y="7262"/>
                  </a:cubicBezTo>
                  <a:cubicBezTo>
                    <a:pt x="19045" y="7262"/>
                    <a:pt x="18938" y="7229"/>
                    <a:pt x="18884" y="7157"/>
                  </a:cubicBezTo>
                  <a:cubicBezTo>
                    <a:pt x="18735" y="6962"/>
                    <a:pt x="19427" y="5630"/>
                    <a:pt x="20095" y="5630"/>
                  </a:cubicBezTo>
                  <a:close/>
                  <a:moveTo>
                    <a:pt x="7653" y="7593"/>
                  </a:moveTo>
                  <a:cubicBezTo>
                    <a:pt x="8289" y="7593"/>
                    <a:pt x="9157" y="8539"/>
                    <a:pt x="9073" y="8761"/>
                  </a:cubicBezTo>
                  <a:cubicBezTo>
                    <a:pt x="9015" y="8911"/>
                    <a:pt x="8770" y="8983"/>
                    <a:pt x="8470" y="8983"/>
                  </a:cubicBezTo>
                  <a:cubicBezTo>
                    <a:pt x="7805" y="8983"/>
                    <a:pt x="6873" y="8630"/>
                    <a:pt x="7128" y="7994"/>
                  </a:cubicBezTo>
                  <a:cubicBezTo>
                    <a:pt x="7244" y="7704"/>
                    <a:pt x="7435" y="7593"/>
                    <a:pt x="7653" y="7593"/>
                  </a:cubicBezTo>
                  <a:close/>
                  <a:moveTo>
                    <a:pt x="22035" y="7869"/>
                  </a:moveTo>
                  <a:cubicBezTo>
                    <a:pt x="22273" y="7869"/>
                    <a:pt x="22474" y="7989"/>
                    <a:pt x="22575" y="8307"/>
                  </a:cubicBezTo>
                  <a:cubicBezTo>
                    <a:pt x="22776" y="8918"/>
                    <a:pt x="21961" y="9207"/>
                    <a:pt x="21313" y="9207"/>
                  </a:cubicBezTo>
                  <a:cubicBezTo>
                    <a:pt x="20952" y="9207"/>
                    <a:pt x="20643" y="9118"/>
                    <a:pt x="20587" y="8946"/>
                  </a:cubicBezTo>
                  <a:cubicBezTo>
                    <a:pt x="20515" y="8719"/>
                    <a:pt x="21403" y="7869"/>
                    <a:pt x="22035" y="7869"/>
                  </a:cubicBezTo>
                  <a:close/>
                  <a:moveTo>
                    <a:pt x="4669" y="6639"/>
                  </a:moveTo>
                  <a:cubicBezTo>
                    <a:pt x="5508" y="6639"/>
                    <a:pt x="5636" y="10504"/>
                    <a:pt x="2953" y="11345"/>
                  </a:cubicBezTo>
                  <a:cubicBezTo>
                    <a:pt x="2950" y="11346"/>
                    <a:pt x="2947" y="11347"/>
                    <a:pt x="2945" y="11347"/>
                  </a:cubicBezTo>
                  <a:cubicBezTo>
                    <a:pt x="2833" y="11347"/>
                    <a:pt x="3639" y="10395"/>
                    <a:pt x="3848" y="9130"/>
                  </a:cubicBezTo>
                  <a:cubicBezTo>
                    <a:pt x="4089" y="7710"/>
                    <a:pt x="3890" y="7029"/>
                    <a:pt x="4501" y="6688"/>
                  </a:cubicBezTo>
                  <a:cubicBezTo>
                    <a:pt x="4560" y="6655"/>
                    <a:pt x="4616" y="6639"/>
                    <a:pt x="4669" y="6639"/>
                  </a:cubicBezTo>
                  <a:close/>
                  <a:moveTo>
                    <a:pt x="24382" y="6883"/>
                  </a:moveTo>
                  <a:cubicBezTo>
                    <a:pt x="24435" y="6883"/>
                    <a:pt x="24490" y="6898"/>
                    <a:pt x="24549" y="6930"/>
                  </a:cubicBezTo>
                  <a:cubicBezTo>
                    <a:pt x="25145" y="7256"/>
                    <a:pt x="24975" y="7952"/>
                    <a:pt x="25216" y="9372"/>
                  </a:cubicBezTo>
                  <a:cubicBezTo>
                    <a:pt x="25438" y="10622"/>
                    <a:pt x="26259" y="11574"/>
                    <a:pt x="26134" y="11574"/>
                  </a:cubicBezTo>
                  <a:cubicBezTo>
                    <a:pt x="26131" y="11574"/>
                    <a:pt x="26128" y="11573"/>
                    <a:pt x="26125" y="11572"/>
                  </a:cubicBezTo>
                  <a:cubicBezTo>
                    <a:pt x="23438" y="10757"/>
                    <a:pt x="23532" y="6883"/>
                    <a:pt x="24382" y="6883"/>
                  </a:cubicBezTo>
                  <a:close/>
                  <a:moveTo>
                    <a:pt x="6569" y="10434"/>
                  </a:moveTo>
                  <a:cubicBezTo>
                    <a:pt x="7194" y="10434"/>
                    <a:pt x="8065" y="11036"/>
                    <a:pt x="8036" y="11246"/>
                  </a:cubicBezTo>
                  <a:cubicBezTo>
                    <a:pt x="8002" y="11495"/>
                    <a:pt x="7473" y="11670"/>
                    <a:pt x="6958" y="11670"/>
                  </a:cubicBezTo>
                  <a:cubicBezTo>
                    <a:pt x="6417" y="11670"/>
                    <a:pt x="5891" y="11478"/>
                    <a:pt x="5963" y="10976"/>
                  </a:cubicBezTo>
                  <a:cubicBezTo>
                    <a:pt x="6019" y="10576"/>
                    <a:pt x="6265" y="10434"/>
                    <a:pt x="6569" y="10434"/>
                  </a:cubicBezTo>
                  <a:close/>
                  <a:moveTo>
                    <a:pt x="22890" y="10779"/>
                  </a:moveTo>
                  <a:cubicBezTo>
                    <a:pt x="23226" y="10779"/>
                    <a:pt x="23496" y="10929"/>
                    <a:pt x="23526" y="11359"/>
                  </a:cubicBezTo>
                  <a:cubicBezTo>
                    <a:pt x="23559" y="11820"/>
                    <a:pt x="23123" y="11991"/>
                    <a:pt x="22640" y="11991"/>
                  </a:cubicBezTo>
                  <a:cubicBezTo>
                    <a:pt x="22082" y="11991"/>
                    <a:pt x="21462" y="11761"/>
                    <a:pt x="21439" y="11487"/>
                  </a:cubicBezTo>
                  <a:cubicBezTo>
                    <a:pt x="21430" y="11285"/>
                    <a:pt x="22272" y="10779"/>
                    <a:pt x="22890" y="10779"/>
                  </a:cubicBezTo>
                  <a:close/>
                  <a:moveTo>
                    <a:pt x="6589" y="13058"/>
                  </a:moveTo>
                  <a:cubicBezTo>
                    <a:pt x="7187" y="13058"/>
                    <a:pt x="7929" y="13397"/>
                    <a:pt x="7937" y="13588"/>
                  </a:cubicBezTo>
                  <a:cubicBezTo>
                    <a:pt x="7954" y="13902"/>
                    <a:pt x="7193" y="14257"/>
                    <a:pt x="6585" y="14257"/>
                  </a:cubicBezTo>
                  <a:cubicBezTo>
                    <a:pt x="6201" y="14257"/>
                    <a:pt x="5877" y="14115"/>
                    <a:pt x="5850" y="13730"/>
                  </a:cubicBezTo>
                  <a:cubicBezTo>
                    <a:pt x="5820" y="13226"/>
                    <a:pt x="6169" y="13058"/>
                    <a:pt x="6589" y="13058"/>
                  </a:cubicBezTo>
                  <a:close/>
                  <a:moveTo>
                    <a:pt x="22635" y="13393"/>
                  </a:moveTo>
                  <a:cubicBezTo>
                    <a:pt x="23109" y="13393"/>
                    <a:pt x="23519" y="13573"/>
                    <a:pt x="23441" y="14128"/>
                  </a:cubicBezTo>
                  <a:cubicBezTo>
                    <a:pt x="23396" y="14472"/>
                    <a:pt x="23120" y="14601"/>
                    <a:pt x="22784" y="14601"/>
                  </a:cubicBezTo>
                  <a:cubicBezTo>
                    <a:pt x="22163" y="14601"/>
                    <a:pt x="21336" y="14161"/>
                    <a:pt x="21382" y="13830"/>
                  </a:cubicBezTo>
                  <a:cubicBezTo>
                    <a:pt x="21406" y="13652"/>
                    <a:pt x="22067" y="13393"/>
                    <a:pt x="22635" y="13393"/>
                  </a:cubicBezTo>
                  <a:close/>
                  <a:moveTo>
                    <a:pt x="2857" y="11797"/>
                  </a:moveTo>
                  <a:cubicBezTo>
                    <a:pt x="2860" y="11797"/>
                    <a:pt x="2864" y="11798"/>
                    <a:pt x="2868" y="11800"/>
                  </a:cubicBezTo>
                  <a:cubicBezTo>
                    <a:pt x="5555" y="12615"/>
                    <a:pt x="5448" y="16489"/>
                    <a:pt x="4609" y="16489"/>
                  </a:cubicBezTo>
                  <a:cubicBezTo>
                    <a:pt x="4556" y="16489"/>
                    <a:pt x="4501" y="16474"/>
                    <a:pt x="4444" y="16442"/>
                  </a:cubicBezTo>
                  <a:cubicBezTo>
                    <a:pt x="3834" y="16102"/>
                    <a:pt x="4018" y="15420"/>
                    <a:pt x="3777" y="14000"/>
                  </a:cubicBezTo>
                  <a:cubicBezTo>
                    <a:pt x="3556" y="12758"/>
                    <a:pt x="2758" y="11797"/>
                    <a:pt x="2857" y="11797"/>
                  </a:cubicBezTo>
                  <a:close/>
                  <a:moveTo>
                    <a:pt x="26233" y="12025"/>
                  </a:moveTo>
                  <a:cubicBezTo>
                    <a:pt x="26359" y="12025"/>
                    <a:pt x="25538" y="12991"/>
                    <a:pt x="25344" y="14242"/>
                  </a:cubicBezTo>
                  <a:cubicBezTo>
                    <a:pt x="25116" y="15661"/>
                    <a:pt x="25301" y="16343"/>
                    <a:pt x="24705" y="16684"/>
                  </a:cubicBezTo>
                  <a:cubicBezTo>
                    <a:pt x="24646" y="16717"/>
                    <a:pt x="24589" y="16733"/>
                    <a:pt x="24536" y="16733"/>
                  </a:cubicBezTo>
                  <a:cubicBezTo>
                    <a:pt x="23696" y="16733"/>
                    <a:pt x="23555" y="12881"/>
                    <a:pt x="26224" y="12027"/>
                  </a:cubicBezTo>
                  <a:cubicBezTo>
                    <a:pt x="26228" y="12026"/>
                    <a:pt x="26231" y="12025"/>
                    <a:pt x="26233" y="12025"/>
                  </a:cubicBezTo>
                  <a:close/>
                  <a:moveTo>
                    <a:pt x="8511" y="15422"/>
                  </a:moveTo>
                  <a:cubicBezTo>
                    <a:pt x="8559" y="15422"/>
                    <a:pt x="8596" y="15430"/>
                    <a:pt x="8618" y="15448"/>
                  </a:cubicBezTo>
                  <a:cubicBezTo>
                    <a:pt x="8945" y="15739"/>
                    <a:pt x="8250" y="17165"/>
                    <a:pt x="7572" y="17165"/>
                  </a:cubicBezTo>
                  <a:cubicBezTo>
                    <a:pt x="7454" y="17165"/>
                    <a:pt x="7338" y="17123"/>
                    <a:pt x="7227" y="17024"/>
                  </a:cubicBezTo>
                  <a:cubicBezTo>
                    <a:pt x="6401" y="16276"/>
                    <a:pt x="8027" y="15422"/>
                    <a:pt x="8511" y="15422"/>
                  </a:cubicBezTo>
                  <a:close/>
                  <a:moveTo>
                    <a:pt x="20651" y="15624"/>
                  </a:moveTo>
                  <a:cubicBezTo>
                    <a:pt x="21112" y="15624"/>
                    <a:pt x="22711" y="16616"/>
                    <a:pt x="21823" y="17308"/>
                  </a:cubicBezTo>
                  <a:cubicBezTo>
                    <a:pt x="21718" y="17390"/>
                    <a:pt x="21612" y="17425"/>
                    <a:pt x="21507" y="17425"/>
                  </a:cubicBezTo>
                  <a:cubicBezTo>
                    <a:pt x="20826" y="17425"/>
                    <a:pt x="20202" y="15918"/>
                    <a:pt x="20559" y="15647"/>
                  </a:cubicBezTo>
                  <a:cubicBezTo>
                    <a:pt x="20579" y="15631"/>
                    <a:pt x="20611" y="15624"/>
                    <a:pt x="20651" y="15624"/>
                  </a:cubicBezTo>
                  <a:close/>
                  <a:moveTo>
                    <a:pt x="10240" y="16733"/>
                  </a:moveTo>
                  <a:cubicBezTo>
                    <a:pt x="10255" y="16733"/>
                    <a:pt x="10268" y="16736"/>
                    <a:pt x="10280" y="16740"/>
                  </a:cubicBezTo>
                  <a:cubicBezTo>
                    <a:pt x="10724" y="16910"/>
                    <a:pt x="10495" y="18728"/>
                    <a:pt x="9724" y="18728"/>
                  </a:cubicBezTo>
                  <a:cubicBezTo>
                    <a:pt x="9658" y="18728"/>
                    <a:pt x="9587" y="18715"/>
                    <a:pt x="9513" y="18686"/>
                  </a:cubicBezTo>
                  <a:cubicBezTo>
                    <a:pt x="8434" y="18248"/>
                    <a:pt x="9865" y="16733"/>
                    <a:pt x="10240" y="16733"/>
                  </a:cubicBezTo>
                  <a:close/>
                  <a:moveTo>
                    <a:pt x="18827" y="16821"/>
                  </a:moveTo>
                  <a:cubicBezTo>
                    <a:pt x="19191" y="16821"/>
                    <a:pt x="20555" y="18455"/>
                    <a:pt x="19423" y="18828"/>
                  </a:cubicBezTo>
                  <a:cubicBezTo>
                    <a:pt x="19361" y="18847"/>
                    <a:pt x="19303" y="18856"/>
                    <a:pt x="19248" y="18856"/>
                  </a:cubicBezTo>
                  <a:cubicBezTo>
                    <a:pt x="18454" y="18856"/>
                    <a:pt x="18347" y="16972"/>
                    <a:pt x="18798" y="16826"/>
                  </a:cubicBezTo>
                  <a:cubicBezTo>
                    <a:pt x="18807" y="16823"/>
                    <a:pt x="18817" y="16821"/>
                    <a:pt x="18827" y="16821"/>
                  </a:cubicBezTo>
                  <a:close/>
                  <a:moveTo>
                    <a:pt x="14925" y="6147"/>
                  </a:moveTo>
                  <a:cubicBezTo>
                    <a:pt x="16660" y="6147"/>
                    <a:pt x="18150" y="6826"/>
                    <a:pt x="19238" y="8080"/>
                  </a:cubicBezTo>
                  <a:lnTo>
                    <a:pt x="19253" y="8065"/>
                  </a:lnTo>
                  <a:cubicBezTo>
                    <a:pt x="20729" y="9798"/>
                    <a:pt x="21141" y="12211"/>
                    <a:pt x="20942" y="13305"/>
                  </a:cubicBezTo>
                  <a:cubicBezTo>
                    <a:pt x="20644" y="14980"/>
                    <a:pt x="19040" y="15718"/>
                    <a:pt x="18174" y="16116"/>
                  </a:cubicBezTo>
                  <a:cubicBezTo>
                    <a:pt x="18074" y="16173"/>
                    <a:pt x="17946" y="16229"/>
                    <a:pt x="17861" y="16272"/>
                  </a:cubicBezTo>
                  <a:cubicBezTo>
                    <a:pt x="17861" y="16329"/>
                    <a:pt x="17875" y="16400"/>
                    <a:pt x="17890" y="16456"/>
                  </a:cubicBezTo>
                  <a:cubicBezTo>
                    <a:pt x="18003" y="17266"/>
                    <a:pt x="18202" y="18615"/>
                    <a:pt x="17464" y="19083"/>
                  </a:cubicBezTo>
                  <a:cubicBezTo>
                    <a:pt x="17151" y="19282"/>
                    <a:pt x="16299" y="19410"/>
                    <a:pt x="15362" y="19410"/>
                  </a:cubicBezTo>
                  <a:cubicBezTo>
                    <a:pt x="14156" y="19410"/>
                    <a:pt x="12793" y="19253"/>
                    <a:pt x="12253" y="18828"/>
                  </a:cubicBezTo>
                  <a:cubicBezTo>
                    <a:pt x="11884" y="18544"/>
                    <a:pt x="11926" y="17947"/>
                    <a:pt x="11969" y="17323"/>
                  </a:cubicBezTo>
                  <a:cubicBezTo>
                    <a:pt x="11983" y="17095"/>
                    <a:pt x="11997" y="16854"/>
                    <a:pt x="11969" y="16613"/>
                  </a:cubicBezTo>
                  <a:cubicBezTo>
                    <a:pt x="11898" y="16584"/>
                    <a:pt x="11742" y="16542"/>
                    <a:pt x="11614" y="16499"/>
                  </a:cubicBezTo>
                  <a:cubicBezTo>
                    <a:pt x="10762" y="16258"/>
                    <a:pt x="8987" y="15732"/>
                    <a:pt x="8803" y="13603"/>
                  </a:cubicBezTo>
                  <a:cubicBezTo>
                    <a:pt x="8675" y="12282"/>
                    <a:pt x="9058" y="9698"/>
                    <a:pt x="10606" y="7966"/>
                  </a:cubicBezTo>
                  <a:cubicBezTo>
                    <a:pt x="11657" y="6788"/>
                    <a:pt x="13048" y="6177"/>
                    <a:pt x="14766" y="6149"/>
                  </a:cubicBezTo>
                  <a:cubicBezTo>
                    <a:pt x="14819" y="6147"/>
                    <a:pt x="14872" y="6147"/>
                    <a:pt x="14925" y="6147"/>
                  </a:cubicBezTo>
                  <a:close/>
                  <a:moveTo>
                    <a:pt x="6313" y="17862"/>
                  </a:moveTo>
                  <a:cubicBezTo>
                    <a:pt x="6420" y="17862"/>
                    <a:pt x="6523" y="17901"/>
                    <a:pt x="6616" y="17990"/>
                  </a:cubicBezTo>
                  <a:cubicBezTo>
                    <a:pt x="7140" y="18487"/>
                    <a:pt x="5364" y="20064"/>
                    <a:pt x="4894" y="20064"/>
                  </a:cubicBezTo>
                  <a:cubicBezTo>
                    <a:pt x="4868" y="20064"/>
                    <a:pt x="4845" y="20059"/>
                    <a:pt x="4827" y="20049"/>
                  </a:cubicBezTo>
                  <a:cubicBezTo>
                    <a:pt x="4541" y="19874"/>
                    <a:pt x="5545" y="17862"/>
                    <a:pt x="6313" y="17862"/>
                  </a:cubicBezTo>
                  <a:close/>
                  <a:moveTo>
                    <a:pt x="24730" y="17726"/>
                  </a:moveTo>
                  <a:cubicBezTo>
                    <a:pt x="25365" y="17726"/>
                    <a:pt x="26009" y="19918"/>
                    <a:pt x="25727" y="20120"/>
                  </a:cubicBezTo>
                  <a:cubicBezTo>
                    <a:pt x="25713" y="20129"/>
                    <a:pt x="25695" y="20134"/>
                    <a:pt x="25675" y="20134"/>
                  </a:cubicBezTo>
                  <a:cubicBezTo>
                    <a:pt x="25260" y="20134"/>
                    <a:pt x="23726" y="18128"/>
                    <a:pt x="24620" y="17748"/>
                  </a:cubicBezTo>
                  <a:cubicBezTo>
                    <a:pt x="24656" y="17733"/>
                    <a:pt x="24693" y="17726"/>
                    <a:pt x="24730" y="17726"/>
                  </a:cubicBezTo>
                  <a:close/>
                  <a:moveTo>
                    <a:pt x="26654" y="18257"/>
                  </a:moveTo>
                  <a:cubicBezTo>
                    <a:pt x="26667" y="18257"/>
                    <a:pt x="26679" y="18258"/>
                    <a:pt x="26692" y="18260"/>
                  </a:cubicBezTo>
                  <a:cubicBezTo>
                    <a:pt x="27260" y="18331"/>
                    <a:pt x="26792" y="20148"/>
                    <a:pt x="26281" y="20247"/>
                  </a:cubicBezTo>
                  <a:cubicBezTo>
                    <a:pt x="26276" y="20248"/>
                    <a:pt x="26271" y="20248"/>
                    <a:pt x="26266" y="20248"/>
                  </a:cubicBezTo>
                  <a:cubicBezTo>
                    <a:pt x="26092" y="20248"/>
                    <a:pt x="26027" y="19751"/>
                    <a:pt x="26082" y="19253"/>
                  </a:cubicBezTo>
                  <a:cubicBezTo>
                    <a:pt x="26150" y="18762"/>
                    <a:pt x="26337" y="18257"/>
                    <a:pt x="26654" y="18257"/>
                  </a:cubicBezTo>
                  <a:close/>
                  <a:moveTo>
                    <a:pt x="3755" y="18140"/>
                  </a:moveTo>
                  <a:cubicBezTo>
                    <a:pt x="4101" y="18140"/>
                    <a:pt x="4321" y="18689"/>
                    <a:pt x="4402" y="19225"/>
                  </a:cubicBezTo>
                  <a:cubicBezTo>
                    <a:pt x="4498" y="19792"/>
                    <a:pt x="4447" y="20319"/>
                    <a:pt x="4260" y="20319"/>
                  </a:cubicBezTo>
                  <a:cubicBezTo>
                    <a:pt x="4255" y="20319"/>
                    <a:pt x="4250" y="20319"/>
                    <a:pt x="4245" y="20318"/>
                  </a:cubicBezTo>
                  <a:cubicBezTo>
                    <a:pt x="3677" y="20247"/>
                    <a:pt x="3067" y="18260"/>
                    <a:pt x="3692" y="18146"/>
                  </a:cubicBezTo>
                  <a:cubicBezTo>
                    <a:pt x="3713" y="18142"/>
                    <a:pt x="3734" y="18140"/>
                    <a:pt x="3755" y="18140"/>
                  </a:cubicBezTo>
                  <a:close/>
                  <a:moveTo>
                    <a:pt x="6408" y="19936"/>
                  </a:moveTo>
                  <a:cubicBezTo>
                    <a:pt x="6607" y="19936"/>
                    <a:pt x="6764" y="19996"/>
                    <a:pt x="6829" y="20148"/>
                  </a:cubicBezTo>
                  <a:cubicBezTo>
                    <a:pt x="7011" y="20565"/>
                    <a:pt x="5983" y="20975"/>
                    <a:pt x="5314" y="20975"/>
                  </a:cubicBezTo>
                  <a:cubicBezTo>
                    <a:pt x="5095" y="20975"/>
                    <a:pt x="4915" y="20931"/>
                    <a:pt x="4827" y="20829"/>
                  </a:cubicBezTo>
                  <a:cubicBezTo>
                    <a:pt x="4631" y="20600"/>
                    <a:pt x="5750" y="19936"/>
                    <a:pt x="6408" y="19936"/>
                  </a:cubicBezTo>
                  <a:close/>
                  <a:moveTo>
                    <a:pt x="23995" y="19652"/>
                  </a:moveTo>
                  <a:cubicBezTo>
                    <a:pt x="24626" y="19652"/>
                    <a:pt x="25786" y="20713"/>
                    <a:pt x="25514" y="20915"/>
                  </a:cubicBezTo>
                  <a:cubicBezTo>
                    <a:pt x="25454" y="20961"/>
                    <a:pt x="25367" y="20981"/>
                    <a:pt x="25264" y="20981"/>
                  </a:cubicBezTo>
                  <a:cubicBezTo>
                    <a:pt x="24636" y="20981"/>
                    <a:pt x="23392" y="20220"/>
                    <a:pt x="23697" y="19793"/>
                  </a:cubicBezTo>
                  <a:cubicBezTo>
                    <a:pt x="23765" y="19694"/>
                    <a:pt x="23869" y="19652"/>
                    <a:pt x="23995" y="19652"/>
                  </a:cubicBezTo>
                  <a:close/>
                  <a:moveTo>
                    <a:pt x="21354" y="20333"/>
                  </a:moveTo>
                  <a:cubicBezTo>
                    <a:pt x="21567" y="20333"/>
                    <a:pt x="21737" y="20503"/>
                    <a:pt x="21737" y="20716"/>
                  </a:cubicBezTo>
                  <a:cubicBezTo>
                    <a:pt x="21747" y="20949"/>
                    <a:pt x="21550" y="21110"/>
                    <a:pt x="21347" y="21110"/>
                  </a:cubicBezTo>
                  <a:cubicBezTo>
                    <a:pt x="21254" y="21110"/>
                    <a:pt x="21160" y="21076"/>
                    <a:pt x="21084" y="21000"/>
                  </a:cubicBezTo>
                  <a:cubicBezTo>
                    <a:pt x="20843" y="20758"/>
                    <a:pt x="21013" y="20333"/>
                    <a:pt x="21354" y="20333"/>
                  </a:cubicBezTo>
                  <a:close/>
                  <a:moveTo>
                    <a:pt x="17548" y="20533"/>
                  </a:moveTo>
                  <a:cubicBezTo>
                    <a:pt x="17875" y="20533"/>
                    <a:pt x="18201" y="20739"/>
                    <a:pt x="17932" y="21156"/>
                  </a:cubicBezTo>
                  <a:lnTo>
                    <a:pt x="17890" y="21227"/>
                  </a:lnTo>
                  <a:cubicBezTo>
                    <a:pt x="17812" y="21348"/>
                    <a:pt x="17680" y="21408"/>
                    <a:pt x="17549" y="21408"/>
                  </a:cubicBezTo>
                  <a:cubicBezTo>
                    <a:pt x="17418" y="21408"/>
                    <a:pt x="17286" y="21348"/>
                    <a:pt x="17208" y="21227"/>
                  </a:cubicBezTo>
                  <a:cubicBezTo>
                    <a:pt x="17194" y="21199"/>
                    <a:pt x="17180" y="21170"/>
                    <a:pt x="17166" y="21156"/>
                  </a:cubicBezTo>
                  <a:cubicBezTo>
                    <a:pt x="16888" y="20743"/>
                    <a:pt x="17218" y="20533"/>
                    <a:pt x="17548" y="20533"/>
                  </a:cubicBezTo>
                  <a:close/>
                  <a:moveTo>
                    <a:pt x="10247" y="20742"/>
                  </a:moveTo>
                  <a:cubicBezTo>
                    <a:pt x="10309" y="20742"/>
                    <a:pt x="10374" y="20756"/>
                    <a:pt x="10436" y="20787"/>
                  </a:cubicBezTo>
                  <a:cubicBezTo>
                    <a:pt x="10507" y="20829"/>
                    <a:pt x="10563" y="20886"/>
                    <a:pt x="10592" y="20957"/>
                  </a:cubicBezTo>
                  <a:cubicBezTo>
                    <a:pt x="10720" y="21170"/>
                    <a:pt x="10606" y="21440"/>
                    <a:pt x="10379" y="21511"/>
                  </a:cubicBezTo>
                  <a:lnTo>
                    <a:pt x="10336" y="21511"/>
                  </a:lnTo>
                  <a:cubicBezTo>
                    <a:pt x="10302" y="21520"/>
                    <a:pt x="10269" y="21524"/>
                    <a:pt x="10236" y="21524"/>
                  </a:cubicBezTo>
                  <a:cubicBezTo>
                    <a:pt x="10007" y="21524"/>
                    <a:pt x="9816" y="21321"/>
                    <a:pt x="9854" y="21085"/>
                  </a:cubicBezTo>
                  <a:cubicBezTo>
                    <a:pt x="9875" y="20881"/>
                    <a:pt x="10051" y="20742"/>
                    <a:pt x="10247" y="20742"/>
                  </a:cubicBezTo>
                  <a:close/>
                  <a:moveTo>
                    <a:pt x="13488" y="20844"/>
                  </a:moveTo>
                  <a:cubicBezTo>
                    <a:pt x="13943" y="20844"/>
                    <a:pt x="13943" y="21554"/>
                    <a:pt x="13488" y="21554"/>
                  </a:cubicBezTo>
                  <a:cubicBezTo>
                    <a:pt x="13020" y="21554"/>
                    <a:pt x="13020" y="20844"/>
                    <a:pt x="13488" y="20844"/>
                  </a:cubicBezTo>
                  <a:close/>
                  <a:moveTo>
                    <a:pt x="11827" y="21468"/>
                  </a:moveTo>
                  <a:cubicBezTo>
                    <a:pt x="12097" y="21468"/>
                    <a:pt x="12310" y="21724"/>
                    <a:pt x="12239" y="21994"/>
                  </a:cubicBezTo>
                  <a:lnTo>
                    <a:pt x="12239" y="22008"/>
                  </a:lnTo>
                  <a:lnTo>
                    <a:pt x="12239" y="22022"/>
                  </a:lnTo>
                  <a:cubicBezTo>
                    <a:pt x="12196" y="22192"/>
                    <a:pt x="12026" y="22320"/>
                    <a:pt x="11841" y="22320"/>
                  </a:cubicBezTo>
                  <a:lnTo>
                    <a:pt x="11799" y="22320"/>
                  </a:lnTo>
                  <a:cubicBezTo>
                    <a:pt x="11787" y="22322"/>
                    <a:pt x="11775" y="22322"/>
                    <a:pt x="11764" y="22322"/>
                  </a:cubicBezTo>
                  <a:cubicBezTo>
                    <a:pt x="11665" y="22322"/>
                    <a:pt x="11578" y="22270"/>
                    <a:pt x="11515" y="22207"/>
                  </a:cubicBezTo>
                  <a:cubicBezTo>
                    <a:pt x="11401" y="22079"/>
                    <a:pt x="11359" y="21894"/>
                    <a:pt x="11430" y="21738"/>
                  </a:cubicBezTo>
                  <a:cubicBezTo>
                    <a:pt x="11486" y="21568"/>
                    <a:pt x="11643" y="21468"/>
                    <a:pt x="11813" y="21468"/>
                  </a:cubicBezTo>
                  <a:close/>
                  <a:moveTo>
                    <a:pt x="19579" y="21504"/>
                  </a:moveTo>
                  <a:cubicBezTo>
                    <a:pt x="19618" y="21504"/>
                    <a:pt x="19657" y="21511"/>
                    <a:pt x="19693" y="21525"/>
                  </a:cubicBezTo>
                  <a:cubicBezTo>
                    <a:pt x="19920" y="21582"/>
                    <a:pt x="20062" y="21823"/>
                    <a:pt x="20005" y="22051"/>
                  </a:cubicBezTo>
                  <a:cubicBezTo>
                    <a:pt x="20005" y="22079"/>
                    <a:pt x="19991" y="22107"/>
                    <a:pt x="19991" y="22136"/>
                  </a:cubicBezTo>
                  <a:cubicBezTo>
                    <a:pt x="19948" y="22336"/>
                    <a:pt x="19768" y="22439"/>
                    <a:pt x="19589" y="22439"/>
                  </a:cubicBezTo>
                  <a:cubicBezTo>
                    <a:pt x="19413" y="22439"/>
                    <a:pt x="19238" y="22340"/>
                    <a:pt x="19196" y="22136"/>
                  </a:cubicBezTo>
                  <a:cubicBezTo>
                    <a:pt x="19196" y="22107"/>
                    <a:pt x="19182" y="22079"/>
                    <a:pt x="19167" y="22051"/>
                  </a:cubicBezTo>
                  <a:cubicBezTo>
                    <a:pt x="19111" y="21823"/>
                    <a:pt x="19238" y="21596"/>
                    <a:pt x="19466" y="21525"/>
                  </a:cubicBezTo>
                  <a:cubicBezTo>
                    <a:pt x="19501" y="21511"/>
                    <a:pt x="19540" y="21504"/>
                    <a:pt x="19579" y="21504"/>
                  </a:cubicBezTo>
                  <a:close/>
                  <a:moveTo>
                    <a:pt x="2265" y="714"/>
                  </a:moveTo>
                  <a:cubicBezTo>
                    <a:pt x="2336" y="714"/>
                    <a:pt x="2407" y="761"/>
                    <a:pt x="2414" y="853"/>
                  </a:cubicBezTo>
                  <a:cubicBezTo>
                    <a:pt x="2414" y="3153"/>
                    <a:pt x="2400" y="5453"/>
                    <a:pt x="2428" y="7739"/>
                  </a:cubicBezTo>
                  <a:cubicBezTo>
                    <a:pt x="2442" y="10039"/>
                    <a:pt x="2471" y="12339"/>
                    <a:pt x="2542" y="14625"/>
                  </a:cubicBezTo>
                  <a:cubicBezTo>
                    <a:pt x="2584" y="15775"/>
                    <a:pt x="2627" y="16925"/>
                    <a:pt x="2698" y="18061"/>
                  </a:cubicBezTo>
                  <a:cubicBezTo>
                    <a:pt x="2740" y="18629"/>
                    <a:pt x="2783" y="19197"/>
                    <a:pt x="2840" y="19765"/>
                  </a:cubicBezTo>
                  <a:cubicBezTo>
                    <a:pt x="2897" y="20333"/>
                    <a:pt x="2968" y="20900"/>
                    <a:pt x="3067" y="21440"/>
                  </a:cubicBezTo>
                  <a:cubicBezTo>
                    <a:pt x="3095" y="21568"/>
                    <a:pt x="3124" y="21710"/>
                    <a:pt x="3152" y="21823"/>
                  </a:cubicBezTo>
                  <a:cubicBezTo>
                    <a:pt x="3180" y="21937"/>
                    <a:pt x="3223" y="22036"/>
                    <a:pt x="3280" y="22136"/>
                  </a:cubicBezTo>
                  <a:lnTo>
                    <a:pt x="3294" y="22164"/>
                  </a:lnTo>
                  <a:lnTo>
                    <a:pt x="3280" y="22164"/>
                  </a:lnTo>
                  <a:lnTo>
                    <a:pt x="3322" y="22192"/>
                  </a:lnTo>
                  <a:lnTo>
                    <a:pt x="3493" y="22320"/>
                  </a:lnTo>
                  <a:cubicBezTo>
                    <a:pt x="3535" y="22363"/>
                    <a:pt x="3592" y="22405"/>
                    <a:pt x="3649" y="22420"/>
                  </a:cubicBezTo>
                  <a:cubicBezTo>
                    <a:pt x="3692" y="22462"/>
                    <a:pt x="3748" y="22476"/>
                    <a:pt x="3791" y="22505"/>
                  </a:cubicBezTo>
                  <a:cubicBezTo>
                    <a:pt x="4075" y="22638"/>
                    <a:pt x="4376" y="22704"/>
                    <a:pt x="4679" y="22704"/>
                  </a:cubicBezTo>
                  <a:cubicBezTo>
                    <a:pt x="4861" y="22704"/>
                    <a:pt x="5044" y="22681"/>
                    <a:pt x="5225" y="22633"/>
                  </a:cubicBezTo>
                  <a:cubicBezTo>
                    <a:pt x="5736" y="22505"/>
                    <a:pt x="6219" y="22292"/>
                    <a:pt x="6659" y="21980"/>
                  </a:cubicBezTo>
                  <a:cubicBezTo>
                    <a:pt x="7113" y="21667"/>
                    <a:pt x="7539" y="21326"/>
                    <a:pt x="7923" y="20929"/>
                  </a:cubicBezTo>
                  <a:cubicBezTo>
                    <a:pt x="8001" y="20851"/>
                    <a:pt x="8100" y="20812"/>
                    <a:pt x="8200" y="20812"/>
                  </a:cubicBezTo>
                  <a:cubicBezTo>
                    <a:pt x="8299" y="20812"/>
                    <a:pt x="8398" y="20851"/>
                    <a:pt x="8476" y="20929"/>
                  </a:cubicBezTo>
                  <a:cubicBezTo>
                    <a:pt x="8491" y="20957"/>
                    <a:pt x="8519" y="20971"/>
                    <a:pt x="8533" y="21000"/>
                  </a:cubicBezTo>
                  <a:lnTo>
                    <a:pt x="8533" y="21014"/>
                  </a:lnTo>
                  <a:cubicBezTo>
                    <a:pt x="8618" y="21170"/>
                    <a:pt x="8718" y="21312"/>
                    <a:pt x="8817" y="21454"/>
                  </a:cubicBezTo>
                  <a:cubicBezTo>
                    <a:pt x="8931" y="21596"/>
                    <a:pt x="9044" y="21738"/>
                    <a:pt x="9158" y="21866"/>
                  </a:cubicBezTo>
                  <a:cubicBezTo>
                    <a:pt x="9286" y="22008"/>
                    <a:pt x="9399" y="22136"/>
                    <a:pt x="9541" y="22263"/>
                  </a:cubicBezTo>
                  <a:cubicBezTo>
                    <a:pt x="9669" y="22377"/>
                    <a:pt x="9797" y="22491"/>
                    <a:pt x="9939" y="22604"/>
                  </a:cubicBezTo>
                  <a:cubicBezTo>
                    <a:pt x="10081" y="22704"/>
                    <a:pt x="10223" y="22803"/>
                    <a:pt x="10379" y="22888"/>
                  </a:cubicBezTo>
                  <a:cubicBezTo>
                    <a:pt x="10521" y="22973"/>
                    <a:pt x="10677" y="23044"/>
                    <a:pt x="10833" y="23101"/>
                  </a:cubicBezTo>
                  <a:cubicBezTo>
                    <a:pt x="10989" y="23158"/>
                    <a:pt x="11146" y="23201"/>
                    <a:pt x="11316" y="23229"/>
                  </a:cubicBezTo>
                  <a:lnTo>
                    <a:pt x="11557" y="23257"/>
                  </a:lnTo>
                  <a:lnTo>
                    <a:pt x="11813" y="23257"/>
                  </a:lnTo>
                  <a:cubicBezTo>
                    <a:pt x="11983" y="23257"/>
                    <a:pt x="12139" y="23229"/>
                    <a:pt x="12310" y="23201"/>
                  </a:cubicBezTo>
                  <a:cubicBezTo>
                    <a:pt x="12381" y="23186"/>
                    <a:pt x="12466" y="23158"/>
                    <a:pt x="12551" y="23130"/>
                  </a:cubicBezTo>
                  <a:cubicBezTo>
                    <a:pt x="12636" y="23115"/>
                    <a:pt x="12722" y="23087"/>
                    <a:pt x="12793" y="23044"/>
                  </a:cubicBezTo>
                  <a:cubicBezTo>
                    <a:pt x="12878" y="23016"/>
                    <a:pt x="12963" y="22988"/>
                    <a:pt x="13034" y="22945"/>
                  </a:cubicBezTo>
                  <a:lnTo>
                    <a:pt x="13275" y="22831"/>
                  </a:lnTo>
                  <a:cubicBezTo>
                    <a:pt x="13431" y="22746"/>
                    <a:pt x="13573" y="22647"/>
                    <a:pt x="13715" y="22547"/>
                  </a:cubicBezTo>
                  <a:cubicBezTo>
                    <a:pt x="13872" y="22448"/>
                    <a:pt x="14014" y="22349"/>
                    <a:pt x="14141" y="22221"/>
                  </a:cubicBezTo>
                  <a:cubicBezTo>
                    <a:pt x="14283" y="22107"/>
                    <a:pt x="14425" y="21994"/>
                    <a:pt x="14553" y="21866"/>
                  </a:cubicBezTo>
                  <a:cubicBezTo>
                    <a:pt x="14681" y="21752"/>
                    <a:pt x="14809" y="21610"/>
                    <a:pt x="14922" y="21483"/>
                  </a:cubicBezTo>
                  <a:cubicBezTo>
                    <a:pt x="15050" y="21341"/>
                    <a:pt x="15164" y="21199"/>
                    <a:pt x="15263" y="21071"/>
                  </a:cubicBezTo>
                  <a:cubicBezTo>
                    <a:pt x="15339" y="20961"/>
                    <a:pt x="15461" y="20901"/>
                    <a:pt x="15586" y="20901"/>
                  </a:cubicBezTo>
                  <a:cubicBezTo>
                    <a:pt x="15670" y="20901"/>
                    <a:pt x="15757" y="20928"/>
                    <a:pt x="15831" y="20986"/>
                  </a:cubicBezTo>
                  <a:cubicBezTo>
                    <a:pt x="15874" y="21014"/>
                    <a:pt x="15902" y="21042"/>
                    <a:pt x="15930" y="21085"/>
                  </a:cubicBezTo>
                  <a:cubicBezTo>
                    <a:pt x="16030" y="21227"/>
                    <a:pt x="16143" y="21369"/>
                    <a:pt x="16271" y="21511"/>
                  </a:cubicBezTo>
                  <a:cubicBezTo>
                    <a:pt x="16399" y="21653"/>
                    <a:pt x="16527" y="21795"/>
                    <a:pt x="16669" y="21923"/>
                  </a:cubicBezTo>
                  <a:cubicBezTo>
                    <a:pt x="16811" y="22051"/>
                    <a:pt x="16953" y="22178"/>
                    <a:pt x="17095" y="22292"/>
                  </a:cubicBezTo>
                  <a:lnTo>
                    <a:pt x="17336" y="22462"/>
                  </a:lnTo>
                  <a:lnTo>
                    <a:pt x="17563" y="22604"/>
                  </a:lnTo>
                  <a:cubicBezTo>
                    <a:pt x="17733" y="22704"/>
                    <a:pt x="17890" y="22803"/>
                    <a:pt x="18060" y="22874"/>
                  </a:cubicBezTo>
                  <a:cubicBezTo>
                    <a:pt x="18230" y="22945"/>
                    <a:pt x="18401" y="23016"/>
                    <a:pt x="18585" y="23073"/>
                  </a:cubicBezTo>
                  <a:cubicBezTo>
                    <a:pt x="18756" y="23130"/>
                    <a:pt x="18940" y="23158"/>
                    <a:pt x="19111" y="23201"/>
                  </a:cubicBezTo>
                  <a:cubicBezTo>
                    <a:pt x="19295" y="23215"/>
                    <a:pt x="19480" y="23229"/>
                    <a:pt x="19664" y="23229"/>
                  </a:cubicBezTo>
                  <a:lnTo>
                    <a:pt x="20076" y="23229"/>
                  </a:lnTo>
                  <a:lnTo>
                    <a:pt x="20204" y="23201"/>
                  </a:lnTo>
                  <a:lnTo>
                    <a:pt x="20502" y="23158"/>
                  </a:lnTo>
                  <a:cubicBezTo>
                    <a:pt x="20602" y="23130"/>
                    <a:pt x="20672" y="23101"/>
                    <a:pt x="20758" y="23087"/>
                  </a:cubicBezTo>
                  <a:cubicBezTo>
                    <a:pt x="20928" y="23030"/>
                    <a:pt x="21098" y="22959"/>
                    <a:pt x="21255" y="22888"/>
                  </a:cubicBezTo>
                  <a:cubicBezTo>
                    <a:pt x="21411" y="22803"/>
                    <a:pt x="21553" y="22704"/>
                    <a:pt x="21681" y="22590"/>
                  </a:cubicBezTo>
                  <a:cubicBezTo>
                    <a:pt x="21823" y="22476"/>
                    <a:pt x="21936" y="22349"/>
                    <a:pt x="22036" y="22221"/>
                  </a:cubicBezTo>
                  <a:cubicBezTo>
                    <a:pt x="22092" y="22150"/>
                    <a:pt x="22149" y="22079"/>
                    <a:pt x="22192" y="21994"/>
                  </a:cubicBezTo>
                  <a:cubicBezTo>
                    <a:pt x="22234" y="21923"/>
                    <a:pt x="22277" y="21838"/>
                    <a:pt x="22319" y="21767"/>
                  </a:cubicBezTo>
                  <a:cubicBezTo>
                    <a:pt x="22476" y="21440"/>
                    <a:pt x="22561" y="21099"/>
                    <a:pt x="22589" y="20744"/>
                  </a:cubicBezTo>
                  <a:cubicBezTo>
                    <a:pt x="22607" y="20530"/>
                    <a:pt x="22789" y="20394"/>
                    <a:pt x="22974" y="20394"/>
                  </a:cubicBezTo>
                  <a:cubicBezTo>
                    <a:pt x="23082" y="20394"/>
                    <a:pt x="23192" y="20440"/>
                    <a:pt x="23271" y="20546"/>
                  </a:cubicBezTo>
                  <a:cubicBezTo>
                    <a:pt x="23569" y="20957"/>
                    <a:pt x="23938" y="21312"/>
                    <a:pt x="24350" y="21610"/>
                  </a:cubicBezTo>
                  <a:cubicBezTo>
                    <a:pt x="24747" y="21909"/>
                    <a:pt x="25216" y="22107"/>
                    <a:pt x="25699" y="22207"/>
                  </a:cubicBezTo>
                  <a:cubicBezTo>
                    <a:pt x="25770" y="22221"/>
                    <a:pt x="25826" y="22235"/>
                    <a:pt x="25883" y="22235"/>
                  </a:cubicBezTo>
                  <a:lnTo>
                    <a:pt x="26054" y="22249"/>
                  </a:lnTo>
                  <a:cubicBezTo>
                    <a:pt x="26117" y="22256"/>
                    <a:pt x="26178" y="22260"/>
                    <a:pt x="26236" y="22260"/>
                  </a:cubicBezTo>
                  <a:cubicBezTo>
                    <a:pt x="26295" y="22260"/>
                    <a:pt x="26352" y="22256"/>
                    <a:pt x="26409" y="22249"/>
                  </a:cubicBezTo>
                  <a:lnTo>
                    <a:pt x="26579" y="22249"/>
                  </a:lnTo>
                  <a:cubicBezTo>
                    <a:pt x="26621" y="22235"/>
                    <a:pt x="26664" y="22235"/>
                    <a:pt x="26721" y="22207"/>
                  </a:cubicBezTo>
                  <a:cubicBezTo>
                    <a:pt x="26806" y="22178"/>
                    <a:pt x="26891" y="22121"/>
                    <a:pt x="26962" y="22065"/>
                  </a:cubicBezTo>
                  <a:cubicBezTo>
                    <a:pt x="27275" y="21795"/>
                    <a:pt x="27459" y="21298"/>
                    <a:pt x="27573" y="20801"/>
                  </a:cubicBezTo>
                  <a:cubicBezTo>
                    <a:pt x="27701" y="20276"/>
                    <a:pt x="27772" y="19750"/>
                    <a:pt x="27800" y="19225"/>
                  </a:cubicBezTo>
                  <a:cubicBezTo>
                    <a:pt x="27828" y="18686"/>
                    <a:pt x="27843" y="18132"/>
                    <a:pt x="27857" y="17592"/>
                  </a:cubicBezTo>
                  <a:cubicBezTo>
                    <a:pt x="27871" y="16513"/>
                    <a:pt x="27857" y="15406"/>
                    <a:pt x="27843" y="14313"/>
                  </a:cubicBezTo>
                  <a:lnTo>
                    <a:pt x="27615" y="1137"/>
                  </a:lnTo>
                  <a:cubicBezTo>
                    <a:pt x="27615" y="1080"/>
                    <a:pt x="27672" y="1023"/>
                    <a:pt x="27729" y="1023"/>
                  </a:cubicBezTo>
                  <a:cubicBezTo>
                    <a:pt x="27786" y="1023"/>
                    <a:pt x="27843" y="1066"/>
                    <a:pt x="27843" y="1137"/>
                  </a:cubicBezTo>
                  <a:cubicBezTo>
                    <a:pt x="27970" y="3323"/>
                    <a:pt x="28084" y="5510"/>
                    <a:pt x="28183" y="7710"/>
                  </a:cubicBezTo>
                  <a:cubicBezTo>
                    <a:pt x="28283" y="9897"/>
                    <a:pt x="28382" y="12098"/>
                    <a:pt x="28453" y="14298"/>
                  </a:cubicBezTo>
                  <a:cubicBezTo>
                    <a:pt x="28481" y="15392"/>
                    <a:pt x="28524" y="16485"/>
                    <a:pt x="28524" y="17592"/>
                  </a:cubicBezTo>
                  <a:cubicBezTo>
                    <a:pt x="28524" y="18146"/>
                    <a:pt x="28510" y="18700"/>
                    <a:pt x="28496" y="19253"/>
                  </a:cubicBezTo>
                  <a:lnTo>
                    <a:pt x="28481" y="19253"/>
                  </a:lnTo>
                  <a:cubicBezTo>
                    <a:pt x="28467" y="19821"/>
                    <a:pt x="28396" y="20375"/>
                    <a:pt x="28283" y="20943"/>
                  </a:cubicBezTo>
                  <a:cubicBezTo>
                    <a:pt x="28226" y="21227"/>
                    <a:pt x="28126" y="21511"/>
                    <a:pt x="28013" y="21781"/>
                  </a:cubicBezTo>
                  <a:cubicBezTo>
                    <a:pt x="27899" y="22093"/>
                    <a:pt x="27701" y="22363"/>
                    <a:pt x="27473" y="22576"/>
                  </a:cubicBezTo>
                  <a:cubicBezTo>
                    <a:pt x="27331" y="22704"/>
                    <a:pt x="27189" y="22789"/>
                    <a:pt x="27019" y="22860"/>
                  </a:cubicBezTo>
                  <a:cubicBezTo>
                    <a:pt x="26934" y="22902"/>
                    <a:pt x="26849" y="22917"/>
                    <a:pt x="26763" y="22945"/>
                  </a:cubicBezTo>
                  <a:lnTo>
                    <a:pt x="26636" y="22945"/>
                  </a:lnTo>
                  <a:lnTo>
                    <a:pt x="26522" y="22959"/>
                  </a:lnTo>
                  <a:cubicBezTo>
                    <a:pt x="26412" y="22969"/>
                    <a:pt x="26301" y="22979"/>
                    <a:pt x="26191" y="22979"/>
                  </a:cubicBezTo>
                  <a:cubicBezTo>
                    <a:pt x="26145" y="22979"/>
                    <a:pt x="26099" y="22978"/>
                    <a:pt x="26054" y="22973"/>
                  </a:cubicBezTo>
                  <a:lnTo>
                    <a:pt x="25826" y="22959"/>
                  </a:lnTo>
                  <a:cubicBezTo>
                    <a:pt x="25755" y="22959"/>
                    <a:pt x="25684" y="22931"/>
                    <a:pt x="25599" y="22917"/>
                  </a:cubicBezTo>
                  <a:cubicBezTo>
                    <a:pt x="25017" y="22817"/>
                    <a:pt x="24449" y="22576"/>
                    <a:pt x="23966" y="22207"/>
                  </a:cubicBezTo>
                  <a:cubicBezTo>
                    <a:pt x="23697" y="22022"/>
                    <a:pt x="23455" y="21809"/>
                    <a:pt x="23228" y="21582"/>
                  </a:cubicBezTo>
                  <a:cubicBezTo>
                    <a:pt x="23171" y="21767"/>
                    <a:pt x="23100" y="21937"/>
                    <a:pt x="23029" y="22107"/>
                  </a:cubicBezTo>
                  <a:cubicBezTo>
                    <a:pt x="22987" y="22207"/>
                    <a:pt x="22930" y="22306"/>
                    <a:pt x="22859" y="22405"/>
                  </a:cubicBezTo>
                  <a:cubicBezTo>
                    <a:pt x="22802" y="22505"/>
                    <a:pt x="22745" y="22604"/>
                    <a:pt x="22674" y="22689"/>
                  </a:cubicBezTo>
                  <a:cubicBezTo>
                    <a:pt x="22532" y="22874"/>
                    <a:pt x="22376" y="23044"/>
                    <a:pt x="22192" y="23186"/>
                  </a:cubicBezTo>
                  <a:cubicBezTo>
                    <a:pt x="22021" y="23343"/>
                    <a:pt x="21837" y="23470"/>
                    <a:pt x="21624" y="23584"/>
                  </a:cubicBezTo>
                  <a:cubicBezTo>
                    <a:pt x="21425" y="23683"/>
                    <a:pt x="21212" y="23768"/>
                    <a:pt x="20985" y="23839"/>
                  </a:cubicBezTo>
                  <a:cubicBezTo>
                    <a:pt x="20885" y="23868"/>
                    <a:pt x="20758" y="23910"/>
                    <a:pt x="20658" y="23925"/>
                  </a:cubicBezTo>
                  <a:lnTo>
                    <a:pt x="20360" y="23981"/>
                  </a:lnTo>
                  <a:lnTo>
                    <a:pt x="20204" y="24010"/>
                  </a:lnTo>
                  <a:lnTo>
                    <a:pt x="20019" y="24010"/>
                  </a:lnTo>
                  <a:lnTo>
                    <a:pt x="19693" y="24024"/>
                  </a:lnTo>
                  <a:cubicBezTo>
                    <a:pt x="19466" y="24010"/>
                    <a:pt x="19238" y="23996"/>
                    <a:pt x="19026" y="23967"/>
                  </a:cubicBezTo>
                  <a:cubicBezTo>
                    <a:pt x="18813" y="23939"/>
                    <a:pt x="18585" y="23896"/>
                    <a:pt x="18372" y="23825"/>
                  </a:cubicBezTo>
                  <a:cubicBezTo>
                    <a:pt x="18159" y="23768"/>
                    <a:pt x="17961" y="23697"/>
                    <a:pt x="17762" y="23598"/>
                  </a:cubicBezTo>
                  <a:cubicBezTo>
                    <a:pt x="17563" y="23513"/>
                    <a:pt x="17364" y="23414"/>
                    <a:pt x="17180" y="23300"/>
                  </a:cubicBezTo>
                  <a:lnTo>
                    <a:pt x="16896" y="23115"/>
                  </a:lnTo>
                  <a:lnTo>
                    <a:pt x="16640" y="22931"/>
                  </a:lnTo>
                  <a:cubicBezTo>
                    <a:pt x="16456" y="22803"/>
                    <a:pt x="16299" y="22661"/>
                    <a:pt x="16143" y="22519"/>
                  </a:cubicBezTo>
                  <a:cubicBezTo>
                    <a:pt x="15987" y="22363"/>
                    <a:pt x="15831" y="22207"/>
                    <a:pt x="15689" y="22051"/>
                  </a:cubicBezTo>
                  <a:lnTo>
                    <a:pt x="15604" y="21951"/>
                  </a:lnTo>
                  <a:cubicBezTo>
                    <a:pt x="15590" y="21980"/>
                    <a:pt x="15561" y="22008"/>
                    <a:pt x="15547" y="22022"/>
                  </a:cubicBezTo>
                  <a:cubicBezTo>
                    <a:pt x="15419" y="22178"/>
                    <a:pt x="15277" y="22320"/>
                    <a:pt x="15135" y="22462"/>
                  </a:cubicBezTo>
                  <a:cubicBezTo>
                    <a:pt x="14979" y="22604"/>
                    <a:pt x="14837" y="22732"/>
                    <a:pt x="14681" y="22874"/>
                  </a:cubicBezTo>
                  <a:cubicBezTo>
                    <a:pt x="14525" y="23002"/>
                    <a:pt x="14369" y="23115"/>
                    <a:pt x="14198" y="23243"/>
                  </a:cubicBezTo>
                  <a:cubicBezTo>
                    <a:pt x="14028" y="23357"/>
                    <a:pt x="13843" y="23456"/>
                    <a:pt x="13659" y="23555"/>
                  </a:cubicBezTo>
                  <a:lnTo>
                    <a:pt x="13389" y="23697"/>
                  </a:lnTo>
                  <a:cubicBezTo>
                    <a:pt x="13290" y="23740"/>
                    <a:pt x="13190" y="23783"/>
                    <a:pt x="13091" y="23811"/>
                  </a:cubicBezTo>
                  <a:cubicBezTo>
                    <a:pt x="12991" y="23854"/>
                    <a:pt x="12892" y="23896"/>
                    <a:pt x="12793" y="23925"/>
                  </a:cubicBezTo>
                  <a:cubicBezTo>
                    <a:pt x="12693" y="23939"/>
                    <a:pt x="12594" y="23981"/>
                    <a:pt x="12480" y="23996"/>
                  </a:cubicBezTo>
                  <a:cubicBezTo>
                    <a:pt x="12267" y="24038"/>
                    <a:pt x="12054" y="24067"/>
                    <a:pt x="11841" y="24081"/>
                  </a:cubicBezTo>
                  <a:lnTo>
                    <a:pt x="11515" y="24081"/>
                  </a:lnTo>
                  <a:lnTo>
                    <a:pt x="11188" y="24038"/>
                  </a:lnTo>
                  <a:cubicBezTo>
                    <a:pt x="10975" y="23996"/>
                    <a:pt x="10776" y="23939"/>
                    <a:pt x="10563" y="23868"/>
                  </a:cubicBezTo>
                  <a:cubicBezTo>
                    <a:pt x="10365" y="23783"/>
                    <a:pt x="10180" y="23697"/>
                    <a:pt x="9996" y="23598"/>
                  </a:cubicBezTo>
                  <a:cubicBezTo>
                    <a:pt x="9811" y="23485"/>
                    <a:pt x="9641" y="23371"/>
                    <a:pt x="9470" y="23243"/>
                  </a:cubicBezTo>
                  <a:cubicBezTo>
                    <a:pt x="9314" y="23115"/>
                    <a:pt x="9158" y="22988"/>
                    <a:pt x="9002" y="22831"/>
                  </a:cubicBezTo>
                  <a:cubicBezTo>
                    <a:pt x="8860" y="22704"/>
                    <a:pt x="8718" y="22547"/>
                    <a:pt x="8590" y="22391"/>
                  </a:cubicBezTo>
                  <a:cubicBezTo>
                    <a:pt x="8448" y="22249"/>
                    <a:pt x="8320" y="22079"/>
                    <a:pt x="8207" y="21923"/>
                  </a:cubicBezTo>
                  <a:cubicBezTo>
                    <a:pt x="8178" y="21880"/>
                    <a:pt x="8150" y="21852"/>
                    <a:pt x="8136" y="21809"/>
                  </a:cubicBezTo>
                  <a:cubicBezTo>
                    <a:pt x="7809" y="22107"/>
                    <a:pt x="7454" y="22391"/>
                    <a:pt x="7085" y="22633"/>
                  </a:cubicBezTo>
                  <a:cubicBezTo>
                    <a:pt x="6574" y="22988"/>
                    <a:pt x="6006" y="23243"/>
                    <a:pt x="5395" y="23385"/>
                  </a:cubicBezTo>
                  <a:cubicBezTo>
                    <a:pt x="5164" y="23438"/>
                    <a:pt x="4924" y="23467"/>
                    <a:pt x="4683" y="23467"/>
                  </a:cubicBezTo>
                  <a:cubicBezTo>
                    <a:pt x="4599" y="23467"/>
                    <a:pt x="4514" y="23463"/>
                    <a:pt x="4430" y="23456"/>
                  </a:cubicBezTo>
                  <a:cubicBezTo>
                    <a:pt x="4089" y="23428"/>
                    <a:pt x="3763" y="23343"/>
                    <a:pt x="3464" y="23186"/>
                  </a:cubicBezTo>
                  <a:cubicBezTo>
                    <a:pt x="3393" y="23158"/>
                    <a:pt x="3308" y="23115"/>
                    <a:pt x="3237" y="23059"/>
                  </a:cubicBezTo>
                  <a:cubicBezTo>
                    <a:pt x="3166" y="23030"/>
                    <a:pt x="3095" y="22973"/>
                    <a:pt x="3024" y="22931"/>
                  </a:cubicBezTo>
                  <a:lnTo>
                    <a:pt x="2868" y="22789"/>
                  </a:lnTo>
                  <a:lnTo>
                    <a:pt x="2826" y="22760"/>
                  </a:lnTo>
                  <a:cubicBezTo>
                    <a:pt x="2783" y="22732"/>
                    <a:pt x="2755" y="22704"/>
                    <a:pt x="2740" y="22675"/>
                  </a:cubicBezTo>
                  <a:cubicBezTo>
                    <a:pt x="2712" y="22647"/>
                    <a:pt x="2698" y="22618"/>
                    <a:pt x="2669" y="22590"/>
                  </a:cubicBezTo>
                  <a:lnTo>
                    <a:pt x="2627" y="22533"/>
                  </a:lnTo>
                  <a:cubicBezTo>
                    <a:pt x="2542" y="22377"/>
                    <a:pt x="2485" y="22207"/>
                    <a:pt x="2442" y="22036"/>
                  </a:cubicBezTo>
                  <a:cubicBezTo>
                    <a:pt x="2400" y="21880"/>
                    <a:pt x="2357" y="21738"/>
                    <a:pt x="2329" y="21596"/>
                  </a:cubicBezTo>
                  <a:cubicBezTo>
                    <a:pt x="2229" y="21014"/>
                    <a:pt x="2158" y="20432"/>
                    <a:pt x="2116" y="19836"/>
                  </a:cubicBezTo>
                  <a:cubicBezTo>
                    <a:pt x="2059" y="19268"/>
                    <a:pt x="2030" y="18686"/>
                    <a:pt x="2002" y="18103"/>
                  </a:cubicBezTo>
                  <a:cubicBezTo>
                    <a:pt x="1945" y="16953"/>
                    <a:pt x="1917" y="15803"/>
                    <a:pt x="1903" y="14653"/>
                  </a:cubicBezTo>
                  <a:cubicBezTo>
                    <a:pt x="1874" y="12339"/>
                    <a:pt x="1874" y="10053"/>
                    <a:pt x="1917" y="7753"/>
                  </a:cubicBezTo>
                  <a:cubicBezTo>
                    <a:pt x="1959" y="5453"/>
                    <a:pt x="2016" y="3153"/>
                    <a:pt x="2116" y="853"/>
                  </a:cubicBezTo>
                  <a:cubicBezTo>
                    <a:pt x="2123" y="761"/>
                    <a:pt x="2194" y="714"/>
                    <a:pt x="2265" y="714"/>
                  </a:cubicBezTo>
                  <a:close/>
                  <a:moveTo>
                    <a:pt x="28737" y="2"/>
                  </a:moveTo>
                  <a:cubicBezTo>
                    <a:pt x="23691" y="326"/>
                    <a:pt x="18640" y="491"/>
                    <a:pt x="13590" y="491"/>
                  </a:cubicBezTo>
                  <a:cubicBezTo>
                    <a:pt x="9366" y="491"/>
                    <a:pt x="5143" y="376"/>
                    <a:pt x="923" y="143"/>
                  </a:cubicBezTo>
                  <a:lnTo>
                    <a:pt x="923" y="200"/>
                  </a:lnTo>
                  <a:cubicBezTo>
                    <a:pt x="923" y="200"/>
                    <a:pt x="0" y="21582"/>
                    <a:pt x="1576" y="24720"/>
                  </a:cubicBezTo>
                  <a:cubicBezTo>
                    <a:pt x="2120" y="25791"/>
                    <a:pt x="3410" y="26221"/>
                    <a:pt x="4596" y="26221"/>
                  </a:cubicBezTo>
                  <a:cubicBezTo>
                    <a:pt x="5360" y="26221"/>
                    <a:pt x="6081" y="26042"/>
                    <a:pt x="6531" y="25742"/>
                  </a:cubicBezTo>
                  <a:cubicBezTo>
                    <a:pt x="7341" y="25160"/>
                    <a:pt x="7923" y="24336"/>
                    <a:pt x="8207" y="23385"/>
                  </a:cubicBezTo>
                  <a:cubicBezTo>
                    <a:pt x="8207" y="23385"/>
                    <a:pt x="9073" y="25969"/>
                    <a:pt x="11785" y="26125"/>
                  </a:cubicBezTo>
                  <a:cubicBezTo>
                    <a:pt x="11862" y="26130"/>
                    <a:pt x="11937" y="26132"/>
                    <a:pt x="12012" y="26132"/>
                  </a:cubicBezTo>
                  <a:cubicBezTo>
                    <a:pt x="14563" y="26132"/>
                    <a:pt x="15689" y="23612"/>
                    <a:pt x="15689" y="23612"/>
                  </a:cubicBezTo>
                  <a:cubicBezTo>
                    <a:pt x="15689" y="23612"/>
                    <a:pt x="16838" y="26142"/>
                    <a:pt x="19578" y="26142"/>
                  </a:cubicBezTo>
                  <a:cubicBezTo>
                    <a:pt x="19630" y="26142"/>
                    <a:pt x="19682" y="26141"/>
                    <a:pt x="19735" y="26140"/>
                  </a:cubicBezTo>
                  <a:cubicBezTo>
                    <a:pt x="22589" y="26040"/>
                    <a:pt x="22831" y="23257"/>
                    <a:pt x="22831" y="23257"/>
                  </a:cubicBezTo>
                  <a:cubicBezTo>
                    <a:pt x="22831" y="23257"/>
                    <a:pt x="23936" y="25404"/>
                    <a:pt x="26001" y="25404"/>
                  </a:cubicBezTo>
                  <a:cubicBezTo>
                    <a:pt x="26106" y="25404"/>
                    <a:pt x="26213" y="25399"/>
                    <a:pt x="26323" y="25387"/>
                  </a:cubicBezTo>
                  <a:cubicBezTo>
                    <a:pt x="30568" y="24961"/>
                    <a:pt x="29319" y="15960"/>
                    <a:pt x="28737" y="2"/>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8"/>
            <p:cNvSpPr/>
            <p:nvPr/>
          </p:nvSpPr>
          <p:spPr>
            <a:xfrm>
              <a:off x="1206075" y="2868825"/>
              <a:ext cx="55750" cy="76000"/>
            </a:xfrm>
            <a:custGeom>
              <a:avLst/>
              <a:gdLst/>
              <a:ahLst/>
              <a:cxnLst/>
              <a:rect l="l" t="t" r="r" b="b"/>
              <a:pathLst>
                <a:path w="2230" h="3040" extrusionOk="0">
                  <a:moveTo>
                    <a:pt x="909" y="1"/>
                  </a:moveTo>
                  <a:lnTo>
                    <a:pt x="909" y="1"/>
                  </a:lnTo>
                  <a:cubicBezTo>
                    <a:pt x="909" y="1"/>
                    <a:pt x="0" y="626"/>
                    <a:pt x="57" y="1435"/>
                  </a:cubicBezTo>
                  <a:cubicBezTo>
                    <a:pt x="99" y="1989"/>
                    <a:pt x="213" y="2514"/>
                    <a:pt x="398" y="3039"/>
                  </a:cubicBezTo>
                  <a:cubicBezTo>
                    <a:pt x="398" y="3039"/>
                    <a:pt x="2229" y="1974"/>
                    <a:pt x="909" y="1"/>
                  </a:cubicBezTo>
                  <a:close/>
                </a:path>
              </a:pathLst>
            </a:custGeom>
            <a:solidFill>
              <a:srgbClr val="FFB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8"/>
            <p:cNvSpPr/>
            <p:nvPr/>
          </p:nvSpPr>
          <p:spPr>
            <a:xfrm>
              <a:off x="812775" y="2631375"/>
              <a:ext cx="786250" cy="737000"/>
            </a:xfrm>
            <a:custGeom>
              <a:avLst/>
              <a:gdLst/>
              <a:ahLst/>
              <a:cxnLst/>
              <a:rect l="l" t="t" r="r" b="b"/>
              <a:pathLst>
                <a:path w="31450" h="29480" extrusionOk="0">
                  <a:moveTo>
                    <a:pt x="9715" y="2920"/>
                  </a:moveTo>
                  <a:cubicBezTo>
                    <a:pt x="9787" y="2920"/>
                    <a:pt x="9862" y="2921"/>
                    <a:pt x="9939" y="2925"/>
                  </a:cubicBezTo>
                  <a:cubicBezTo>
                    <a:pt x="11700" y="3025"/>
                    <a:pt x="12892" y="4132"/>
                    <a:pt x="12935" y="4416"/>
                  </a:cubicBezTo>
                  <a:cubicBezTo>
                    <a:pt x="12941" y="4442"/>
                    <a:pt x="12941" y="4453"/>
                    <a:pt x="12929" y="4453"/>
                  </a:cubicBezTo>
                  <a:cubicBezTo>
                    <a:pt x="12881" y="4453"/>
                    <a:pt x="12644" y="4274"/>
                    <a:pt x="11828" y="4104"/>
                  </a:cubicBezTo>
                  <a:cubicBezTo>
                    <a:pt x="10995" y="3960"/>
                    <a:pt x="10162" y="3889"/>
                    <a:pt x="9318" y="3889"/>
                  </a:cubicBezTo>
                  <a:cubicBezTo>
                    <a:pt x="9241" y="3889"/>
                    <a:pt x="9164" y="3889"/>
                    <a:pt x="9087" y="3891"/>
                  </a:cubicBezTo>
                  <a:cubicBezTo>
                    <a:pt x="9015" y="3894"/>
                    <a:pt x="8942" y="3896"/>
                    <a:pt x="8868" y="3896"/>
                  </a:cubicBezTo>
                  <a:cubicBezTo>
                    <a:pt x="8665" y="3896"/>
                    <a:pt x="8458" y="3883"/>
                    <a:pt x="8250" y="3862"/>
                  </a:cubicBezTo>
                  <a:cubicBezTo>
                    <a:pt x="7829" y="3767"/>
                    <a:pt x="8148" y="2920"/>
                    <a:pt x="9715" y="2920"/>
                  </a:cubicBezTo>
                  <a:close/>
                  <a:moveTo>
                    <a:pt x="16935" y="4273"/>
                  </a:moveTo>
                  <a:cubicBezTo>
                    <a:pt x="16946" y="4273"/>
                    <a:pt x="16957" y="4273"/>
                    <a:pt x="16967" y="4274"/>
                  </a:cubicBezTo>
                  <a:cubicBezTo>
                    <a:pt x="17251" y="4274"/>
                    <a:pt x="17493" y="4515"/>
                    <a:pt x="17507" y="4799"/>
                  </a:cubicBezTo>
                  <a:cubicBezTo>
                    <a:pt x="17507" y="5083"/>
                    <a:pt x="17265" y="5325"/>
                    <a:pt x="16982" y="5325"/>
                  </a:cubicBezTo>
                  <a:cubicBezTo>
                    <a:pt x="16961" y="5329"/>
                    <a:pt x="16940" y="5330"/>
                    <a:pt x="16919" y="5330"/>
                  </a:cubicBezTo>
                  <a:cubicBezTo>
                    <a:pt x="16870" y="5330"/>
                    <a:pt x="16823" y="5320"/>
                    <a:pt x="16783" y="5310"/>
                  </a:cubicBezTo>
                  <a:cubicBezTo>
                    <a:pt x="16499" y="5239"/>
                    <a:pt x="16343" y="4941"/>
                    <a:pt x="16414" y="4672"/>
                  </a:cubicBezTo>
                  <a:lnTo>
                    <a:pt x="16414" y="4657"/>
                  </a:lnTo>
                  <a:cubicBezTo>
                    <a:pt x="16482" y="4426"/>
                    <a:pt x="16693" y="4273"/>
                    <a:pt x="16935" y="4273"/>
                  </a:cubicBezTo>
                  <a:close/>
                  <a:moveTo>
                    <a:pt x="14710" y="4373"/>
                  </a:moveTo>
                  <a:cubicBezTo>
                    <a:pt x="15150" y="4373"/>
                    <a:pt x="15377" y="4913"/>
                    <a:pt x="15065" y="5225"/>
                  </a:cubicBezTo>
                  <a:cubicBezTo>
                    <a:pt x="14962" y="5328"/>
                    <a:pt x="14836" y="5374"/>
                    <a:pt x="14711" y="5374"/>
                  </a:cubicBezTo>
                  <a:cubicBezTo>
                    <a:pt x="14457" y="5374"/>
                    <a:pt x="14213" y="5180"/>
                    <a:pt x="14213" y="4884"/>
                  </a:cubicBezTo>
                  <a:cubicBezTo>
                    <a:pt x="14213" y="4601"/>
                    <a:pt x="14440" y="4373"/>
                    <a:pt x="14710" y="4373"/>
                  </a:cubicBezTo>
                  <a:close/>
                  <a:moveTo>
                    <a:pt x="18987" y="4884"/>
                  </a:moveTo>
                  <a:cubicBezTo>
                    <a:pt x="19458" y="4884"/>
                    <a:pt x="19689" y="5442"/>
                    <a:pt x="19367" y="5779"/>
                  </a:cubicBezTo>
                  <a:cubicBezTo>
                    <a:pt x="19254" y="5891"/>
                    <a:pt x="19116" y="5942"/>
                    <a:pt x="18980" y="5942"/>
                  </a:cubicBezTo>
                  <a:cubicBezTo>
                    <a:pt x="18705" y="5942"/>
                    <a:pt x="18444" y="5733"/>
                    <a:pt x="18444" y="5410"/>
                  </a:cubicBezTo>
                  <a:cubicBezTo>
                    <a:pt x="18444" y="5126"/>
                    <a:pt x="18685" y="4884"/>
                    <a:pt x="18969" y="4884"/>
                  </a:cubicBezTo>
                  <a:cubicBezTo>
                    <a:pt x="18975" y="4884"/>
                    <a:pt x="18981" y="4884"/>
                    <a:pt x="18987" y="4884"/>
                  </a:cubicBezTo>
                  <a:close/>
                  <a:moveTo>
                    <a:pt x="22839" y="4691"/>
                  </a:moveTo>
                  <a:cubicBezTo>
                    <a:pt x="23418" y="4691"/>
                    <a:pt x="24118" y="4802"/>
                    <a:pt x="24819" y="5140"/>
                  </a:cubicBezTo>
                  <a:cubicBezTo>
                    <a:pt x="26314" y="5861"/>
                    <a:pt x="26290" y="6770"/>
                    <a:pt x="25928" y="6770"/>
                  </a:cubicBezTo>
                  <a:cubicBezTo>
                    <a:pt x="25905" y="6770"/>
                    <a:pt x="25881" y="6766"/>
                    <a:pt x="25855" y="6759"/>
                  </a:cubicBezTo>
                  <a:cubicBezTo>
                    <a:pt x="25415" y="6645"/>
                    <a:pt x="24137" y="5736"/>
                    <a:pt x="22590" y="5254"/>
                  </a:cubicBezTo>
                  <a:cubicBezTo>
                    <a:pt x="21596" y="4955"/>
                    <a:pt x="21397" y="5097"/>
                    <a:pt x="21468" y="4998"/>
                  </a:cubicBezTo>
                  <a:cubicBezTo>
                    <a:pt x="21563" y="4871"/>
                    <a:pt x="22103" y="4691"/>
                    <a:pt x="22839" y="4691"/>
                  </a:cubicBezTo>
                  <a:close/>
                  <a:moveTo>
                    <a:pt x="8654" y="4683"/>
                  </a:moveTo>
                  <a:cubicBezTo>
                    <a:pt x="9576" y="4683"/>
                    <a:pt x="10310" y="4865"/>
                    <a:pt x="10266" y="4927"/>
                  </a:cubicBezTo>
                  <a:cubicBezTo>
                    <a:pt x="10039" y="5339"/>
                    <a:pt x="9158" y="5069"/>
                    <a:pt x="7568" y="6020"/>
                  </a:cubicBezTo>
                  <a:cubicBezTo>
                    <a:pt x="6346" y="6741"/>
                    <a:pt x="5847" y="7391"/>
                    <a:pt x="5331" y="7391"/>
                  </a:cubicBezTo>
                  <a:cubicBezTo>
                    <a:pt x="5277" y="7391"/>
                    <a:pt x="5224" y="7384"/>
                    <a:pt x="5169" y="7369"/>
                  </a:cubicBezTo>
                  <a:cubicBezTo>
                    <a:pt x="4587" y="7213"/>
                    <a:pt x="4970" y="5623"/>
                    <a:pt x="6887" y="4955"/>
                  </a:cubicBezTo>
                  <a:cubicBezTo>
                    <a:pt x="7457" y="4751"/>
                    <a:pt x="8091" y="4683"/>
                    <a:pt x="8654" y="4683"/>
                  </a:cubicBezTo>
                  <a:close/>
                  <a:moveTo>
                    <a:pt x="11987" y="5153"/>
                  </a:moveTo>
                  <a:cubicBezTo>
                    <a:pt x="12260" y="5153"/>
                    <a:pt x="12552" y="5181"/>
                    <a:pt x="12864" y="5239"/>
                  </a:cubicBezTo>
                  <a:cubicBezTo>
                    <a:pt x="13318" y="5310"/>
                    <a:pt x="11629" y="5481"/>
                    <a:pt x="10791" y="6688"/>
                  </a:cubicBezTo>
                  <a:cubicBezTo>
                    <a:pt x="9817" y="8089"/>
                    <a:pt x="9733" y="9416"/>
                    <a:pt x="9054" y="9416"/>
                  </a:cubicBezTo>
                  <a:cubicBezTo>
                    <a:pt x="9011" y="9416"/>
                    <a:pt x="8965" y="9410"/>
                    <a:pt x="8917" y="9399"/>
                  </a:cubicBezTo>
                  <a:cubicBezTo>
                    <a:pt x="8234" y="9255"/>
                    <a:pt x="8644" y="5153"/>
                    <a:pt x="11987" y="5153"/>
                  </a:cubicBezTo>
                  <a:close/>
                  <a:moveTo>
                    <a:pt x="6694" y="9856"/>
                  </a:moveTo>
                  <a:cubicBezTo>
                    <a:pt x="6763" y="9856"/>
                    <a:pt x="6833" y="9869"/>
                    <a:pt x="6901" y="9896"/>
                  </a:cubicBezTo>
                  <a:cubicBezTo>
                    <a:pt x="7199" y="10024"/>
                    <a:pt x="7327" y="10393"/>
                    <a:pt x="7142" y="10677"/>
                  </a:cubicBezTo>
                  <a:cubicBezTo>
                    <a:pt x="7031" y="10863"/>
                    <a:pt x="6876" y="11060"/>
                    <a:pt x="6640" y="11060"/>
                  </a:cubicBezTo>
                  <a:cubicBezTo>
                    <a:pt x="6606" y="11060"/>
                    <a:pt x="6570" y="11055"/>
                    <a:pt x="6532" y="11046"/>
                  </a:cubicBezTo>
                  <a:cubicBezTo>
                    <a:pt x="6219" y="10933"/>
                    <a:pt x="6049" y="10592"/>
                    <a:pt x="6163" y="10280"/>
                  </a:cubicBezTo>
                  <a:cubicBezTo>
                    <a:pt x="6218" y="10024"/>
                    <a:pt x="6448" y="9856"/>
                    <a:pt x="6694" y="9856"/>
                  </a:cubicBezTo>
                  <a:close/>
                  <a:moveTo>
                    <a:pt x="21078" y="5737"/>
                  </a:moveTo>
                  <a:cubicBezTo>
                    <a:pt x="21091" y="5737"/>
                    <a:pt x="21112" y="5741"/>
                    <a:pt x="21142" y="5751"/>
                  </a:cubicBezTo>
                  <a:cubicBezTo>
                    <a:pt x="25060" y="7025"/>
                    <a:pt x="23415" y="11310"/>
                    <a:pt x="22659" y="11310"/>
                  </a:cubicBezTo>
                  <a:cubicBezTo>
                    <a:pt x="22640" y="11310"/>
                    <a:pt x="22622" y="11308"/>
                    <a:pt x="22604" y="11302"/>
                  </a:cubicBezTo>
                  <a:cubicBezTo>
                    <a:pt x="21809" y="11075"/>
                    <a:pt x="22448" y="9825"/>
                    <a:pt x="22263" y="8022"/>
                  </a:cubicBezTo>
                  <a:cubicBezTo>
                    <a:pt x="22117" y="6657"/>
                    <a:pt x="20882" y="5737"/>
                    <a:pt x="21078" y="5737"/>
                  </a:cubicBezTo>
                  <a:close/>
                  <a:moveTo>
                    <a:pt x="23627" y="6699"/>
                  </a:moveTo>
                  <a:cubicBezTo>
                    <a:pt x="23913" y="6699"/>
                    <a:pt x="25568" y="7289"/>
                    <a:pt x="26551" y="8363"/>
                  </a:cubicBezTo>
                  <a:cubicBezTo>
                    <a:pt x="27843" y="9804"/>
                    <a:pt x="27494" y="11311"/>
                    <a:pt x="26950" y="11311"/>
                  </a:cubicBezTo>
                  <a:cubicBezTo>
                    <a:pt x="26926" y="11311"/>
                    <a:pt x="26902" y="11308"/>
                    <a:pt x="26878" y="11302"/>
                  </a:cubicBezTo>
                  <a:cubicBezTo>
                    <a:pt x="26295" y="11174"/>
                    <a:pt x="26224" y="10322"/>
                    <a:pt x="25429" y="8974"/>
                  </a:cubicBezTo>
                  <a:cubicBezTo>
                    <a:pt x="24492" y="7369"/>
                    <a:pt x="23598" y="7185"/>
                    <a:pt x="23584" y="6716"/>
                  </a:cubicBezTo>
                  <a:cubicBezTo>
                    <a:pt x="23584" y="6705"/>
                    <a:pt x="23599" y="6699"/>
                    <a:pt x="23627" y="6699"/>
                  </a:cubicBezTo>
                  <a:close/>
                  <a:moveTo>
                    <a:pt x="13274" y="11319"/>
                  </a:moveTo>
                  <a:cubicBezTo>
                    <a:pt x="13449" y="11319"/>
                    <a:pt x="13640" y="11448"/>
                    <a:pt x="13631" y="11643"/>
                  </a:cubicBezTo>
                  <a:cubicBezTo>
                    <a:pt x="13602" y="11941"/>
                    <a:pt x="13460" y="12211"/>
                    <a:pt x="13233" y="12395"/>
                  </a:cubicBezTo>
                  <a:cubicBezTo>
                    <a:pt x="13196" y="12416"/>
                    <a:pt x="13155" y="12426"/>
                    <a:pt x="13115" y="12426"/>
                  </a:cubicBezTo>
                  <a:cubicBezTo>
                    <a:pt x="13018" y="12426"/>
                    <a:pt x="12927" y="12368"/>
                    <a:pt x="12907" y="12267"/>
                  </a:cubicBezTo>
                  <a:cubicBezTo>
                    <a:pt x="12878" y="12140"/>
                    <a:pt x="12892" y="11998"/>
                    <a:pt x="12921" y="11870"/>
                  </a:cubicBezTo>
                  <a:cubicBezTo>
                    <a:pt x="12935" y="11742"/>
                    <a:pt x="12963" y="11600"/>
                    <a:pt x="13020" y="11472"/>
                  </a:cubicBezTo>
                  <a:cubicBezTo>
                    <a:pt x="13068" y="11366"/>
                    <a:pt x="13168" y="11319"/>
                    <a:pt x="13274" y="11319"/>
                  </a:cubicBezTo>
                  <a:close/>
                  <a:moveTo>
                    <a:pt x="11438" y="11495"/>
                  </a:moveTo>
                  <a:cubicBezTo>
                    <a:pt x="11578" y="11495"/>
                    <a:pt x="11712" y="11569"/>
                    <a:pt x="11757" y="11742"/>
                  </a:cubicBezTo>
                  <a:cubicBezTo>
                    <a:pt x="11813" y="11955"/>
                    <a:pt x="11856" y="12182"/>
                    <a:pt x="11884" y="12409"/>
                  </a:cubicBezTo>
                  <a:cubicBezTo>
                    <a:pt x="11895" y="12535"/>
                    <a:pt x="11797" y="12607"/>
                    <a:pt x="11687" y="12607"/>
                  </a:cubicBezTo>
                  <a:cubicBezTo>
                    <a:pt x="11649" y="12607"/>
                    <a:pt x="11609" y="12598"/>
                    <a:pt x="11572" y="12580"/>
                  </a:cubicBezTo>
                  <a:cubicBezTo>
                    <a:pt x="11316" y="12452"/>
                    <a:pt x="11132" y="12211"/>
                    <a:pt x="11061" y="11927"/>
                  </a:cubicBezTo>
                  <a:lnTo>
                    <a:pt x="11061" y="11941"/>
                  </a:lnTo>
                  <a:cubicBezTo>
                    <a:pt x="10992" y="11673"/>
                    <a:pt x="11222" y="11495"/>
                    <a:pt x="11438" y="11495"/>
                  </a:cubicBezTo>
                  <a:close/>
                  <a:moveTo>
                    <a:pt x="19282" y="11969"/>
                  </a:moveTo>
                  <a:cubicBezTo>
                    <a:pt x="19431" y="11969"/>
                    <a:pt x="19580" y="12054"/>
                    <a:pt x="19637" y="12225"/>
                  </a:cubicBezTo>
                  <a:cubicBezTo>
                    <a:pt x="19665" y="12381"/>
                    <a:pt x="19665" y="12537"/>
                    <a:pt x="19637" y="12693"/>
                  </a:cubicBezTo>
                  <a:cubicBezTo>
                    <a:pt x="19622" y="12850"/>
                    <a:pt x="19551" y="12977"/>
                    <a:pt x="19424" y="13077"/>
                  </a:cubicBezTo>
                  <a:cubicBezTo>
                    <a:pt x="19381" y="13098"/>
                    <a:pt x="19335" y="13109"/>
                    <a:pt x="19289" y="13109"/>
                  </a:cubicBezTo>
                  <a:cubicBezTo>
                    <a:pt x="19243" y="13109"/>
                    <a:pt x="19196" y="13098"/>
                    <a:pt x="19154" y="13077"/>
                  </a:cubicBezTo>
                  <a:cubicBezTo>
                    <a:pt x="19026" y="12992"/>
                    <a:pt x="18955" y="12850"/>
                    <a:pt x="18941" y="12708"/>
                  </a:cubicBezTo>
                  <a:cubicBezTo>
                    <a:pt x="18898" y="12551"/>
                    <a:pt x="18898" y="12381"/>
                    <a:pt x="18927" y="12225"/>
                  </a:cubicBezTo>
                  <a:cubicBezTo>
                    <a:pt x="18983" y="12054"/>
                    <a:pt x="19133" y="11969"/>
                    <a:pt x="19282" y="11969"/>
                  </a:cubicBezTo>
                  <a:close/>
                  <a:moveTo>
                    <a:pt x="21086" y="12407"/>
                  </a:moveTo>
                  <a:cubicBezTo>
                    <a:pt x="21321" y="12407"/>
                    <a:pt x="21605" y="12584"/>
                    <a:pt x="21482" y="12821"/>
                  </a:cubicBezTo>
                  <a:cubicBezTo>
                    <a:pt x="21383" y="13006"/>
                    <a:pt x="21227" y="13276"/>
                    <a:pt x="20985" y="13290"/>
                  </a:cubicBezTo>
                  <a:cubicBezTo>
                    <a:pt x="20976" y="13292"/>
                    <a:pt x="20967" y="13292"/>
                    <a:pt x="20957" y="13292"/>
                  </a:cubicBezTo>
                  <a:cubicBezTo>
                    <a:pt x="20896" y="13292"/>
                    <a:pt x="20838" y="13254"/>
                    <a:pt x="20801" y="13205"/>
                  </a:cubicBezTo>
                  <a:cubicBezTo>
                    <a:pt x="20716" y="13020"/>
                    <a:pt x="20801" y="12807"/>
                    <a:pt x="20801" y="12637"/>
                  </a:cubicBezTo>
                  <a:lnTo>
                    <a:pt x="20815" y="12637"/>
                  </a:lnTo>
                  <a:cubicBezTo>
                    <a:pt x="20815" y="12474"/>
                    <a:pt x="20941" y="12407"/>
                    <a:pt x="21086" y="12407"/>
                  </a:cubicBezTo>
                  <a:close/>
                  <a:moveTo>
                    <a:pt x="10090" y="12742"/>
                  </a:moveTo>
                  <a:cubicBezTo>
                    <a:pt x="10188" y="12742"/>
                    <a:pt x="10287" y="12778"/>
                    <a:pt x="10365" y="12850"/>
                  </a:cubicBezTo>
                  <a:cubicBezTo>
                    <a:pt x="10521" y="12977"/>
                    <a:pt x="10663" y="13119"/>
                    <a:pt x="10791" y="13276"/>
                  </a:cubicBezTo>
                  <a:cubicBezTo>
                    <a:pt x="10834" y="13347"/>
                    <a:pt x="10834" y="13446"/>
                    <a:pt x="10763" y="13517"/>
                  </a:cubicBezTo>
                  <a:cubicBezTo>
                    <a:pt x="10668" y="13601"/>
                    <a:pt x="10553" y="13634"/>
                    <a:pt x="10433" y="13634"/>
                  </a:cubicBezTo>
                  <a:cubicBezTo>
                    <a:pt x="10249" y="13634"/>
                    <a:pt x="10052" y="13555"/>
                    <a:pt x="9897" y="13460"/>
                  </a:cubicBezTo>
                  <a:cubicBezTo>
                    <a:pt x="9698" y="13347"/>
                    <a:pt x="9641" y="13077"/>
                    <a:pt x="9783" y="12892"/>
                  </a:cubicBezTo>
                  <a:cubicBezTo>
                    <a:pt x="9860" y="12792"/>
                    <a:pt x="9974" y="12742"/>
                    <a:pt x="10090" y="12742"/>
                  </a:cubicBezTo>
                  <a:close/>
                  <a:moveTo>
                    <a:pt x="17024" y="6475"/>
                  </a:moveTo>
                  <a:cubicBezTo>
                    <a:pt x="17024" y="6475"/>
                    <a:pt x="18756" y="8690"/>
                    <a:pt x="18529" y="10138"/>
                  </a:cubicBezTo>
                  <a:cubicBezTo>
                    <a:pt x="18288" y="11572"/>
                    <a:pt x="16215" y="13659"/>
                    <a:pt x="16215" y="13659"/>
                  </a:cubicBezTo>
                  <a:cubicBezTo>
                    <a:pt x="16215" y="13659"/>
                    <a:pt x="14397" y="11998"/>
                    <a:pt x="14724" y="10422"/>
                  </a:cubicBezTo>
                  <a:cubicBezTo>
                    <a:pt x="15051" y="8832"/>
                    <a:pt x="17067" y="7980"/>
                    <a:pt x="17024" y="6475"/>
                  </a:cubicBezTo>
                  <a:close/>
                  <a:moveTo>
                    <a:pt x="6003" y="12451"/>
                  </a:moveTo>
                  <a:cubicBezTo>
                    <a:pt x="6087" y="12451"/>
                    <a:pt x="6170" y="12470"/>
                    <a:pt x="6248" y="12509"/>
                  </a:cubicBezTo>
                  <a:cubicBezTo>
                    <a:pt x="6432" y="12622"/>
                    <a:pt x="6532" y="12850"/>
                    <a:pt x="6475" y="13063"/>
                  </a:cubicBezTo>
                  <a:cubicBezTo>
                    <a:pt x="6441" y="13358"/>
                    <a:pt x="6142" y="13663"/>
                    <a:pt x="5835" y="13663"/>
                  </a:cubicBezTo>
                  <a:cubicBezTo>
                    <a:pt x="5759" y="13663"/>
                    <a:pt x="5682" y="13644"/>
                    <a:pt x="5609" y="13602"/>
                  </a:cubicBezTo>
                  <a:cubicBezTo>
                    <a:pt x="5240" y="13389"/>
                    <a:pt x="5368" y="12821"/>
                    <a:pt x="5637" y="12594"/>
                  </a:cubicBezTo>
                  <a:cubicBezTo>
                    <a:pt x="5741" y="12499"/>
                    <a:pt x="5872" y="12451"/>
                    <a:pt x="6003" y="12451"/>
                  </a:cubicBezTo>
                  <a:close/>
                  <a:moveTo>
                    <a:pt x="26709" y="12452"/>
                  </a:moveTo>
                  <a:cubicBezTo>
                    <a:pt x="26971" y="12452"/>
                    <a:pt x="27208" y="12660"/>
                    <a:pt x="27218" y="12949"/>
                  </a:cubicBezTo>
                  <a:cubicBezTo>
                    <a:pt x="27233" y="13006"/>
                    <a:pt x="27218" y="13063"/>
                    <a:pt x="27204" y="13119"/>
                  </a:cubicBezTo>
                  <a:cubicBezTo>
                    <a:pt x="27187" y="13157"/>
                    <a:pt x="27175" y="13187"/>
                    <a:pt x="27165" y="13209"/>
                  </a:cubicBezTo>
                  <a:lnTo>
                    <a:pt x="27165" y="13209"/>
                  </a:lnTo>
                  <a:cubicBezTo>
                    <a:pt x="27171" y="13194"/>
                    <a:pt x="27173" y="13187"/>
                    <a:pt x="27173" y="13187"/>
                  </a:cubicBezTo>
                  <a:lnTo>
                    <a:pt x="27173" y="13187"/>
                  </a:lnTo>
                  <a:cubicBezTo>
                    <a:pt x="27173" y="13187"/>
                    <a:pt x="27169" y="13198"/>
                    <a:pt x="27163" y="13214"/>
                  </a:cubicBezTo>
                  <a:lnTo>
                    <a:pt x="27163" y="13214"/>
                  </a:lnTo>
                  <a:cubicBezTo>
                    <a:pt x="27152" y="13240"/>
                    <a:pt x="27147" y="13253"/>
                    <a:pt x="27147" y="13253"/>
                  </a:cubicBezTo>
                  <a:cubicBezTo>
                    <a:pt x="27147" y="13253"/>
                    <a:pt x="27150" y="13247"/>
                    <a:pt x="27156" y="13233"/>
                  </a:cubicBezTo>
                  <a:lnTo>
                    <a:pt x="27156" y="13233"/>
                  </a:lnTo>
                  <a:cubicBezTo>
                    <a:pt x="27138" y="13280"/>
                    <a:pt x="27112" y="13346"/>
                    <a:pt x="27105" y="13361"/>
                  </a:cubicBezTo>
                  <a:cubicBezTo>
                    <a:pt x="27062" y="13446"/>
                    <a:pt x="26991" y="13517"/>
                    <a:pt x="26920" y="13588"/>
                  </a:cubicBezTo>
                  <a:cubicBezTo>
                    <a:pt x="26852" y="13656"/>
                    <a:pt x="26764" y="13688"/>
                    <a:pt x="26674" y="13688"/>
                  </a:cubicBezTo>
                  <a:cubicBezTo>
                    <a:pt x="26613" y="13688"/>
                    <a:pt x="26551" y="13673"/>
                    <a:pt x="26494" y="13645"/>
                  </a:cubicBezTo>
                  <a:cubicBezTo>
                    <a:pt x="26054" y="13403"/>
                    <a:pt x="26040" y="12793"/>
                    <a:pt x="26452" y="12523"/>
                  </a:cubicBezTo>
                  <a:cubicBezTo>
                    <a:pt x="26536" y="12474"/>
                    <a:pt x="26624" y="12452"/>
                    <a:pt x="26709" y="12452"/>
                  </a:cubicBezTo>
                  <a:close/>
                  <a:moveTo>
                    <a:pt x="22718" y="14056"/>
                  </a:moveTo>
                  <a:cubicBezTo>
                    <a:pt x="23030" y="14071"/>
                    <a:pt x="23271" y="14482"/>
                    <a:pt x="23001" y="14710"/>
                  </a:cubicBezTo>
                  <a:cubicBezTo>
                    <a:pt x="22732" y="14951"/>
                    <a:pt x="22363" y="14937"/>
                    <a:pt x="22050" y="14951"/>
                  </a:cubicBezTo>
                  <a:cubicBezTo>
                    <a:pt x="21823" y="14951"/>
                    <a:pt x="21709" y="14681"/>
                    <a:pt x="21866" y="14511"/>
                  </a:cubicBezTo>
                  <a:cubicBezTo>
                    <a:pt x="21965" y="14383"/>
                    <a:pt x="22093" y="14298"/>
                    <a:pt x="22235" y="14227"/>
                  </a:cubicBezTo>
                  <a:cubicBezTo>
                    <a:pt x="22377" y="14127"/>
                    <a:pt x="22547" y="14071"/>
                    <a:pt x="22718" y="14056"/>
                  </a:cubicBezTo>
                  <a:close/>
                  <a:moveTo>
                    <a:pt x="27429" y="15639"/>
                  </a:moveTo>
                  <a:lnTo>
                    <a:pt x="27429" y="15639"/>
                  </a:lnTo>
                  <a:cubicBezTo>
                    <a:pt x="27423" y="15649"/>
                    <a:pt x="27415" y="15665"/>
                    <a:pt x="27403" y="15689"/>
                  </a:cubicBezTo>
                  <a:cubicBezTo>
                    <a:pt x="27412" y="15673"/>
                    <a:pt x="27421" y="15656"/>
                    <a:pt x="27429" y="15639"/>
                  </a:cubicBezTo>
                  <a:close/>
                  <a:moveTo>
                    <a:pt x="9674" y="14976"/>
                  </a:moveTo>
                  <a:cubicBezTo>
                    <a:pt x="9852" y="14976"/>
                    <a:pt x="10028" y="15007"/>
                    <a:pt x="10195" y="15079"/>
                  </a:cubicBezTo>
                  <a:lnTo>
                    <a:pt x="10195" y="15093"/>
                  </a:lnTo>
                  <a:cubicBezTo>
                    <a:pt x="10365" y="15135"/>
                    <a:pt x="10521" y="15235"/>
                    <a:pt x="10649" y="15377"/>
                  </a:cubicBezTo>
                  <a:cubicBezTo>
                    <a:pt x="10706" y="15462"/>
                    <a:pt x="10678" y="15590"/>
                    <a:pt x="10578" y="15647"/>
                  </a:cubicBezTo>
                  <a:cubicBezTo>
                    <a:pt x="10473" y="15699"/>
                    <a:pt x="10352" y="15728"/>
                    <a:pt x="10233" y="15728"/>
                  </a:cubicBezTo>
                  <a:cubicBezTo>
                    <a:pt x="10191" y="15728"/>
                    <a:pt x="10150" y="15725"/>
                    <a:pt x="10110" y="15718"/>
                  </a:cubicBezTo>
                  <a:lnTo>
                    <a:pt x="9925" y="15718"/>
                  </a:lnTo>
                  <a:cubicBezTo>
                    <a:pt x="9895" y="15721"/>
                    <a:pt x="9863" y="15723"/>
                    <a:pt x="9831" y="15723"/>
                  </a:cubicBezTo>
                  <a:cubicBezTo>
                    <a:pt x="9744" y="15723"/>
                    <a:pt x="9653" y="15710"/>
                    <a:pt x="9570" y="15689"/>
                  </a:cubicBezTo>
                  <a:cubicBezTo>
                    <a:pt x="9229" y="15618"/>
                    <a:pt x="9201" y="15050"/>
                    <a:pt x="9570" y="14979"/>
                  </a:cubicBezTo>
                  <a:cubicBezTo>
                    <a:pt x="9605" y="14977"/>
                    <a:pt x="9639" y="14976"/>
                    <a:pt x="9674" y="14976"/>
                  </a:cubicBezTo>
                  <a:close/>
                  <a:moveTo>
                    <a:pt x="5692" y="14913"/>
                  </a:moveTo>
                  <a:cubicBezTo>
                    <a:pt x="5721" y="14913"/>
                    <a:pt x="5751" y="14916"/>
                    <a:pt x="5779" y="14922"/>
                  </a:cubicBezTo>
                  <a:cubicBezTo>
                    <a:pt x="5992" y="14965"/>
                    <a:pt x="6163" y="15135"/>
                    <a:pt x="6219" y="15348"/>
                  </a:cubicBezTo>
                  <a:cubicBezTo>
                    <a:pt x="6262" y="15519"/>
                    <a:pt x="6219" y="15718"/>
                    <a:pt x="6092" y="15860"/>
                  </a:cubicBezTo>
                  <a:lnTo>
                    <a:pt x="6092" y="15845"/>
                  </a:lnTo>
                  <a:cubicBezTo>
                    <a:pt x="6006" y="15916"/>
                    <a:pt x="5907" y="15973"/>
                    <a:pt x="5808" y="16016"/>
                  </a:cubicBezTo>
                  <a:cubicBezTo>
                    <a:pt x="5757" y="16038"/>
                    <a:pt x="5706" y="16048"/>
                    <a:pt x="5657" y="16048"/>
                  </a:cubicBezTo>
                  <a:cubicBezTo>
                    <a:pt x="5360" y="16048"/>
                    <a:pt x="5112" y="15685"/>
                    <a:pt x="5197" y="15405"/>
                  </a:cubicBezTo>
                  <a:cubicBezTo>
                    <a:pt x="5211" y="15348"/>
                    <a:pt x="5240" y="15292"/>
                    <a:pt x="5268" y="15221"/>
                  </a:cubicBezTo>
                  <a:cubicBezTo>
                    <a:pt x="5282" y="15206"/>
                    <a:pt x="5297" y="15178"/>
                    <a:pt x="5311" y="15164"/>
                  </a:cubicBezTo>
                  <a:cubicBezTo>
                    <a:pt x="5371" y="15008"/>
                    <a:pt x="5532" y="14913"/>
                    <a:pt x="5692" y="14913"/>
                  </a:cubicBezTo>
                  <a:close/>
                  <a:moveTo>
                    <a:pt x="26974" y="14946"/>
                  </a:moveTo>
                  <a:cubicBezTo>
                    <a:pt x="27127" y="14946"/>
                    <a:pt x="27273" y="15015"/>
                    <a:pt x="27360" y="15135"/>
                  </a:cubicBezTo>
                  <a:cubicBezTo>
                    <a:pt x="27476" y="15289"/>
                    <a:pt x="27498" y="15478"/>
                    <a:pt x="27429" y="15639"/>
                  </a:cubicBezTo>
                  <a:lnTo>
                    <a:pt x="27429" y="15639"/>
                  </a:lnTo>
                  <a:cubicBezTo>
                    <a:pt x="27434" y="15628"/>
                    <a:pt x="27437" y="15624"/>
                    <a:pt x="27437" y="15624"/>
                  </a:cubicBezTo>
                  <a:lnTo>
                    <a:pt x="27437" y="15624"/>
                  </a:lnTo>
                  <a:cubicBezTo>
                    <a:pt x="27439" y="15624"/>
                    <a:pt x="27385" y="15740"/>
                    <a:pt x="27374" y="15760"/>
                  </a:cubicBezTo>
                  <a:cubicBezTo>
                    <a:pt x="27346" y="15803"/>
                    <a:pt x="27332" y="15831"/>
                    <a:pt x="27304" y="15860"/>
                  </a:cubicBezTo>
                  <a:cubicBezTo>
                    <a:pt x="27247" y="15931"/>
                    <a:pt x="27162" y="16002"/>
                    <a:pt x="27076" y="16044"/>
                  </a:cubicBezTo>
                  <a:lnTo>
                    <a:pt x="27005" y="16073"/>
                  </a:lnTo>
                  <a:cubicBezTo>
                    <a:pt x="26991" y="16073"/>
                    <a:pt x="26963" y="16087"/>
                    <a:pt x="26934" y="16087"/>
                  </a:cubicBezTo>
                  <a:cubicBezTo>
                    <a:pt x="26917" y="16090"/>
                    <a:pt x="26898" y="16092"/>
                    <a:pt x="26879" y="16092"/>
                  </a:cubicBezTo>
                  <a:cubicBezTo>
                    <a:pt x="26822" y="16092"/>
                    <a:pt x="26760" y="16076"/>
                    <a:pt x="26707" y="16044"/>
                  </a:cubicBezTo>
                  <a:cubicBezTo>
                    <a:pt x="26466" y="15945"/>
                    <a:pt x="26324" y="15675"/>
                    <a:pt x="26395" y="15405"/>
                  </a:cubicBezTo>
                  <a:cubicBezTo>
                    <a:pt x="26452" y="15192"/>
                    <a:pt x="26622" y="15022"/>
                    <a:pt x="26835" y="14965"/>
                  </a:cubicBezTo>
                  <a:cubicBezTo>
                    <a:pt x="26881" y="14952"/>
                    <a:pt x="26928" y="14946"/>
                    <a:pt x="26974" y="14946"/>
                  </a:cubicBezTo>
                  <a:close/>
                  <a:moveTo>
                    <a:pt x="22157" y="16105"/>
                  </a:moveTo>
                  <a:cubicBezTo>
                    <a:pt x="22250" y="16105"/>
                    <a:pt x="22341" y="16119"/>
                    <a:pt x="22419" y="16144"/>
                  </a:cubicBezTo>
                  <a:cubicBezTo>
                    <a:pt x="22647" y="16215"/>
                    <a:pt x="22760" y="16456"/>
                    <a:pt x="22675" y="16669"/>
                  </a:cubicBezTo>
                  <a:cubicBezTo>
                    <a:pt x="22615" y="16818"/>
                    <a:pt x="22473" y="16904"/>
                    <a:pt x="22325" y="16904"/>
                  </a:cubicBezTo>
                  <a:cubicBezTo>
                    <a:pt x="22261" y="16904"/>
                    <a:pt x="22195" y="16888"/>
                    <a:pt x="22135" y="16853"/>
                  </a:cubicBezTo>
                  <a:cubicBezTo>
                    <a:pt x="21979" y="16811"/>
                    <a:pt x="21823" y="16740"/>
                    <a:pt x="21681" y="16655"/>
                  </a:cubicBezTo>
                  <a:cubicBezTo>
                    <a:pt x="21582" y="16555"/>
                    <a:pt x="21582" y="16385"/>
                    <a:pt x="21681" y="16286"/>
                  </a:cubicBezTo>
                  <a:cubicBezTo>
                    <a:pt x="21802" y="16156"/>
                    <a:pt x="21983" y="16105"/>
                    <a:pt x="22157" y="16105"/>
                  </a:cubicBezTo>
                  <a:close/>
                  <a:moveTo>
                    <a:pt x="11378" y="16979"/>
                  </a:moveTo>
                  <a:cubicBezTo>
                    <a:pt x="11473" y="16979"/>
                    <a:pt x="11565" y="17022"/>
                    <a:pt x="11629" y="17095"/>
                  </a:cubicBezTo>
                  <a:cubicBezTo>
                    <a:pt x="11728" y="17223"/>
                    <a:pt x="11714" y="17407"/>
                    <a:pt x="11615" y="17521"/>
                  </a:cubicBezTo>
                  <a:cubicBezTo>
                    <a:pt x="11420" y="17684"/>
                    <a:pt x="11115" y="17907"/>
                    <a:pt x="10838" y="17907"/>
                  </a:cubicBezTo>
                  <a:cubicBezTo>
                    <a:pt x="10730" y="17907"/>
                    <a:pt x="10627" y="17874"/>
                    <a:pt x="10536" y="17790"/>
                  </a:cubicBezTo>
                  <a:cubicBezTo>
                    <a:pt x="10450" y="17705"/>
                    <a:pt x="10408" y="17592"/>
                    <a:pt x="10450" y="17478"/>
                  </a:cubicBezTo>
                  <a:cubicBezTo>
                    <a:pt x="10479" y="17350"/>
                    <a:pt x="10578" y="17251"/>
                    <a:pt x="10706" y="17208"/>
                  </a:cubicBezTo>
                  <a:cubicBezTo>
                    <a:pt x="10763" y="17180"/>
                    <a:pt x="10820" y="17166"/>
                    <a:pt x="10876" y="17152"/>
                  </a:cubicBezTo>
                  <a:cubicBezTo>
                    <a:pt x="11004" y="17123"/>
                    <a:pt x="11104" y="17081"/>
                    <a:pt x="11217" y="17024"/>
                  </a:cubicBezTo>
                  <a:cubicBezTo>
                    <a:pt x="11269" y="16993"/>
                    <a:pt x="11324" y="16979"/>
                    <a:pt x="11378" y="16979"/>
                  </a:cubicBezTo>
                  <a:close/>
                  <a:moveTo>
                    <a:pt x="21018" y="18048"/>
                  </a:moveTo>
                  <a:cubicBezTo>
                    <a:pt x="21158" y="18048"/>
                    <a:pt x="21331" y="18128"/>
                    <a:pt x="21440" y="18174"/>
                  </a:cubicBezTo>
                  <a:cubicBezTo>
                    <a:pt x="21624" y="18287"/>
                    <a:pt x="21681" y="18529"/>
                    <a:pt x="21553" y="18699"/>
                  </a:cubicBezTo>
                  <a:lnTo>
                    <a:pt x="21553" y="18713"/>
                  </a:lnTo>
                  <a:cubicBezTo>
                    <a:pt x="21484" y="18806"/>
                    <a:pt x="21376" y="18853"/>
                    <a:pt x="21267" y="18853"/>
                  </a:cubicBezTo>
                  <a:cubicBezTo>
                    <a:pt x="21176" y="18853"/>
                    <a:pt x="21085" y="18820"/>
                    <a:pt x="21014" y="18756"/>
                  </a:cubicBezTo>
                  <a:cubicBezTo>
                    <a:pt x="20886" y="18600"/>
                    <a:pt x="20716" y="18344"/>
                    <a:pt x="20829" y="18145"/>
                  </a:cubicBezTo>
                  <a:cubicBezTo>
                    <a:pt x="20870" y="18074"/>
                    <a:pt x="20939" y="18048"/>
                    <a:pt x="21018" y="18048"/>
                  </a:cubicBezTo>
                  <a:close/>
                  <a:moveTo>
                    <a:pt x="26056" y="18476"/>
                  </a:moveTo>
                  <a:cubicBezTo>
                    <a:pt x="26364" y="18476"/>
                    <a:pt x="26695" y="18665"/>
                    <a:pt x="26608" y="18983"/>
                  </a:cubicBezTo>
                  <a:cubicBezTo>
                    <a:pt x="26608" y="18997"/>
                    <a:pt x="26594" y="19012"/>
                    <a:pt x="26594" y="19026"/>
                  </a:cubicBezTo>
                  <a:cubicBezTo>
                    <a:pt x="26579" y="19281"/>
                    <a:pt x="26381" y="19466"/>
                    <a:pt x="26139" y="19466"/>
                  </a:cubicBezTo>
                  <a:cubicBezTo>
                    <a:pt x="25813" y="19452"/>
                    <a:pt x="25571" y="19168"/>
                    <a:pt x="25586" y="18855"/>
                  </a:cubicBezTo>
                  <a:cubicBezTo>
                    <a:pt x="25586" y="18593"/>
                    <a:pt x="25814" y="18476"/>
                    <a:pt x="26056" y="18476"/>
                  </a:cubicBezTo>
                  <a:close/>
                  <a:moveTo>
                    <a:pt x="12348" y="18663"/>
                  </a:moveTo>
                  <a:cubicBezTo>
                    <a:pt x="12428" y="18663"/>
                    <a:pt x="12500" y="18716"/>
                    <a:pt x="12523" y="18799"/>
                  </a:cubicBezTo>
                  <a:cubicBezTo>
                    <a:pt x="12619" y="19138"/>
                    <a:pt x="12294" y="19533"/>
                    <a:pt x="11970" y="19533"/>
                  </a:cubicBezTo>
                  <a:cubicBezTo>
                    <a:pt x="11860" y="19533"/>
                    <a:pt x="11750" y="19488"/>
                    <a:pt x="11657" y="19381"/>
                  </a:cubicBezTo>
                  <a:cubicBezTo>
                    <a:pt x="11473" y="19168"/>
                    <a:pt x="11657" y="18898"/>
                    <a:pt x="11899" y="18827"/>
                  </a:cubicBezTo>
                  <a:cubicBezTo>
                    <a:pt x="11927" y="18813"/>
                    <a:pt x="11955" y="18813"/>
                    <a:pt x="11984" y="18813"/>
                  </a:cubicBezTo>
                  <a:cubicBezTo>
                    <a:pt x="12055" y="18799"/>
                    <a:pt x="12026" y="18813"/>
                    <a:pt x="12069" y="18784"/>
                  </a:cubicBezTo>
                  <a:cubicBezTo>
                    <a:pt x="12140" y="18742"/>
                    <a:pt x="12225" y="18699"/>
                    <a:pt x="12296" y="18671"/>
                  </a:cubicBezTo>
                  <a:cubicBezTo>
                    <a:pt x="12313" y="18666"/>
                    <a:pt x="12331" y="18663"/>
                    <a:pt x="12348" y="18663"/>
                  </a:cubicBezTo>
                  <a:close/>
                  <a:moveTo>
                    <a:pt x="19651" y="19764"/>
                  </a:moveTo>
                  <a:cubicBezTo>
                    <a:pt x="19793" y="19778"/>
                    <a:pt x="19921" y="19807"/>
                    <a:pt x="20048" y="19863"/>
                  </a:cubicBezTo>
                  <a:cubicBezTo>
                    <a:pt x="20399" y="20084"/>
                    <a:pt x="20227" y="20602"/>
                    <a:pt x="19858" y="20602"/>
                  </a:cubicBezTo>
                  <a:cubicBezTo>
                    <a:pt x="19824" y="20602"/>
                    <a:pt x="19788" y="20597"/>
                    <a:pt x="19750" y="20588"/>
                  </a:cubicBezTo>
                  <a:cubicBezTo>
                    <a:pt x="19594" y="20531"/>
                    <a:pt x="19452" y="20417"/>
                    <a:pt x="19367" y="20275"/>
                  </a:cubicBezTo>
                  <a:cubicBezTo>
                    <a:pt x="19239" y="20062"/>
                    <a:pt x="19395" y="19778"/>
                    <a:pt x="19651" y="19764"/>
                  </a:cubicBezTo>
                  <a:close/>
                  <a:moveTo>
                    <a:pt x="7829" y="16014"/>
                  </a:moveTo>
                  <a:cubicBezTo>
                    <a:pt x="8598" y="16014"/>
                    <a:pt x="8450" y="17383"/>
                    <a:pt x="9215" y="18983"/>
                  </a:cubicBezTo>
                  <a:cubicBezTo>
                    <a:pt x="9854" y="20304"/>
                    <a:pt x="11501" y="20729"/>
                    <a:pt x="11047" y="20744"/>
                  </a:cubicBezTo>
                  <a:cubicBezTo>
                    <a:pt x="10991" y="20745"/>
                    <a:pt x="10937" y="20746"/>
                    <a:pt x="10883" y="20746"/>
                  </a:cubicBezTo>
                  <a:cubicBezTo>
                    <a:pt x="6821" y="20746"/>
                    <a:pt x="7039" y="16044"/>
                    <a:pt x="7781" y="16016"/>
                  </a:cubicBezTo>
                  <a:cubicBezTo>
                    <a:pt x="7797" y="16015"/>
                    <a:pt x="7813" y="16014"/>
                    <a:pt x="7829" y="16014"/>
                  </a:cubicBezTo>
                  <a:close/>
                  <a:moveTo>
                    <a:pt x="3838" y="17474"/>
                  </a:moveTo>
                  <a:cubicBezTo>
                    <a:pt x="4391" y="17474"/>
                    <a:pt x="4765" y="18230"/>
                    <a:pt x="5921" y="19182"/>
                  </a:cubicBezTo>
                  <a:cubicBezTo>
                    <a:pt x="7341" y="20360"/>
                    <a:pt x="8250" y="20247"/>
                    <a:pt x="8420" y="20687"/>
                  </a:cubicBezTo>
                  <a:cubicBezTo>
                    <a:pt x="8435" y="20726"/>
                    <a:pt x="8214" y="20761"/>
                    <a:pt x="7862" y="20761"/>
                  </a:cubicBezTo>
                  <a:cubicBezTo>
                    <a:pt x="7182" y="20761"/>
                    <a:pt x="6010" y="20629"/>
                    <a:pt x="5084" y="20133"/>
                  </a:cubicBezTo>
                  <a:cubicBezTo>
                    <a:pt x="3295" y="19168"/>
                    <a:pt x="3167" y="17549"/>
                    <a:pt x="3763" y="17478"/>
                  </a:cubicBezTo>
                  <a:cubicBezTo>
                    <a:pt x="3788" y="17475"/>
                    <a:pt x="3813" y="17474"/>
                    <a:pt x="3838" y="17474"/>
                  </a:cubicBezTo>
                  <a:close/>
                  <a:moveTo>
                    <a:pt x="13516" y="20311"/>
                  </a:moveTo>
                  <a:cubicBezTo>
                    <a:pt x="13592" y="20311"/>
                    <a:pt x="13669" y="20352"/>
                    <a:pt x="13716" y="20417"/>
                  </a:cubicBezTo>
                  <a:cubicBezTo>
                    <a:pt x="13844" y="20737"/>
                    <a:pt x="13615" y="21217"/>
                    <a:pt x="13268" y="21217"/>
                  </a:cubicBezTo>
                  <a:cubicBezTo>
                    <a:pt x="13229" y="21217"/>
                    <a:pt x="13189" y="21211"/>
                    <a:pt x="13148" y="21198"/>
                  </a:cubicBezTo>
                  <a:cubicBezTo>
                    <a:pt x="12992" y="21155"/>
                    <a:pt x="12892" y="20999"/>
                    <a:pt x="12935" y="20843"/>
                  </a:cubicBezTo>
                  <a:lnTo>
                    <a:pt x="12935" y="20843"/>
                  </a:lnTo>
                  <a:lnTo>
                    <a:pt x="12935" y="20857"/>
                  </a:lnTo>
                  <a:cubicBezTo>
                    <a:pt x="12963" y="20715"/>
                    <a:pt x="13049" y="20602"/>
                    <a:pt x="13162" y="20531"/>
                  </a:cubicBezTo>
                  <a:cubicBezTo>
                    <a:pt x="13233" y="20460"/>
                    <a:pt x="13318" y="20389"/>
                    <a:pt x="13404" y="20346"/>
                  </a:cubicBezTo>
                  <a:cubicBezTo>
                    <a:pt x="13438" y="20322"/>
                    <a:pt x="13477" y="20311"/>
                    <a:pt x="13516" y="20311"/>
                  </a:cubicBezTo>
                  <a:close/>
                  <a:moveTo>
                    <a:pt x="12960" y="12769"/>
                  </a:moveTo>
                  <a:cubicBezTo>
                    <a:pt x="14854" y="12769"/>
                    <a:pt x="16158" y="16314"/>
                    <a:pt x="16158" y="16314"/>
                  </a:cubicBezTo>
                  <a:cubicBezTo>
                    <a:pt x="16158" y="16314"/>
                    <a:pt x="18547" y="13389"/>
                    <a:pt x="20044" y="13389"/>
                  </a:cubicBezTo>
                  <a:cubicBezTo>
                    <a:pt x="20354" y="13389"/>
                    <a:pt x="20625" y="13514"/>
                    <a:pt x="20829" y="13815"/>
                  </a:cubicBezTo>
                  <a:cubicBezTo>
                    <a:pt x="22019" y="15550"/>
                    <a:pt x="18063" y="21244"/>
                    <a:pt x="16073" y="21244"/>
                  </a:cubicBezTo>
                  <a:cubicBezTo>
                    <a:pt x="16044" y="21244"/>
                    <a:pt x="16016" y="21243"/>
                    <a:pt x="15988" y="21241"/>
                  </a:cubicBezTo>
                  <a:cubicBezTo>
                    <a:pt x="14028" y="21070"/>
                    <a:pt x="9599" y="14610"/>
                    <a:pt x="11998" y="13077"/>
                  </a:cubicBezTo>
                  <a:cubicBezTo>
                    <a:pt x="12332" y="12861"/>
                    <a:pt x="12654" y="12769"/>
                    <a:pt x="12960" y="12769"/>
                  </a:cubicBezTo>
                  <a:close/>
                  <a:moveTo>
                    <a:pt x="24538" y="17173"/>
                  </a:moveTo>
                  <a:cubicBezTo>
                    <a:pt x="24586" y="17173"/>
                    <a:pt x="24637" y="17180"/>
                    <a:pt x="24691" y="17194"/>
                  </a:cubicBezTo>
                  <a:cubicBezTo>
                    <a:pt x="25350" y="17362"/>
                    <a:pt x="24799" y="21323"/>
                    <a:pt x="21596" y="21323"/>
                  </a:cubicBezTo>
                  <a:cubicBezTo>
                    <a:pt x="21277" y="21323"/>
                    <a:pt x="20932" y="21284"/>
                    <a:pt x="20559" y="21198"/>
                  </a:cubicBezTo>
                  <a:cubicBezTo>
                    <a:pt x="20119" y="21084"/>
                    <a:pt x="21809" y="20999"/>
                    <a:pt x="22703" y="19821"/>
                  </a:cubicBezTo>
                  <a:cubicBezTo>
                    <a:pt x="23722" y="18484"/>
                    <a:pt x="23878" y="17173"/>
                    <a:pt x="24538" y="17173"/>
                  </a:cubicBezTo>
                  <a:close/>
                  <a:moveTo>
                    <a:pt x="28173" y="19382"/>
                  </a:moveTo>
                  <a:cubicBezTo>
                    <a:pt x="28234" y="19382"/>
                    <a:pt x="28293" y="19391"/>
                    <a:pt x="28354" y="19409"/>
                  </a:cubicBezTo>
                  <a:cubicBezTo>
                    <a:pt x="28922" y="19594"/>
                    <a:pt x="28496" y="21170"/>
                    <a:pt x="26551" y="21752"/>
                  </a:cubicBezTo>
                  <a:cubicBezTo>
                    <a:pt x="26066" y="21900"/>
                    <a:pt x="25540" y="21953"/>
                    <a:pt x="25051" y="21953"/>
                  </a:cubicBezTo>
                  <a:cubicBezTo>
                    <a:pt x="23996" y="21953"/>
                    <a:pt x="23109" y="21706"/>
                    <a:pt x="23158" y="21638"/>
                  </a:cubicBezTo>
                  <a:cubicBezTo>
                    <a:pt x="23413" y="21241"/>
                    <a:pt x="24279" y="21539"/>
                    <a:pt x="25912" y="20658"/>
                  </a:cubicBezTo>
                  <a:cubicBezTo>
                    <a:pt x="27142" y="19986"/>
                    <a:pt x="27670" y="19382"/>
                    <a:pt x="28173" y="19382"/>
                  </a:cubicBezTo>
                  <a:close/>
                  <a:moveTo>
                    <a:pt x="18491" y="21096"/>
                  </a:moveTo>
                  <a:cubicBezTo>
                    <a:pt x="18504" y="21096"/>
                    <a:pt x="18516" y="21097"/>
                    <a:pt x="18529" y="21099"/>
                  </a:cubicBezTo>
                  <a:cubicBezTo>
                    <a:pt x="18728" y="21184"/>
                    <a:pt x="18898" y="21354"/>
                    <a:pt x="18983" y="21553"/>
                  </a:cubicBezTo>
                  <a:cubicBezTo>
                    <a:pt x="19083" y="21738"/>
                    <a:pt x="19026" y="21965"/>
                    <a:pt x="18841" y="22078"/>
                  </a:cubicBezTo>
                  <a:cubicBezTo>
                    <a:pt x="18785" y="22111"/>
                    <a:pt x="18722" y="22127"/>
                    <a:pt x="18658" y="22127"/>
                  </a:cubicBezTo>
                  <a:cubicBezTo>
                    <a:pt x="18532" y="22127"/>
                    <a:pt x="18406" y="22064"/>
                    <a:pt x="18330" y="21951"/>
                  </a:cubicBezTo>
                  <a:cubicBezTo>
                    <a:pt x="18231" y="21752"/>
                    <a:pt x="18132" y="21397"/>
                    <a:pt x="18274" y="21212"/>
                  </a:cubicBezTo>
                  <a:cubicBezTo>
                    <a:pt x="18323" y="21138"/>
                    <a:pt x="18405" y="21096"/>
                    <a:pt x="18491" y="21096"/>
                  </a:cubicBezTo>
                  <a:close/>
                  <a:moveTo>
                    <a:pt x="6276" y="21397"/>
                  </a:moveTo>
                  <a:cubicBezTo>
                    <a:pt x="6702" y="21425"/>
                    <a:pt x="7114" y="21482"/>
                    <a:pt x="7526" y="21567"/>
                  </a:cubicBezTo>
                  <a:cubicBezTo>
                    <a:pt x="8142" y="21670"/>
                    <a:pt x="8767" y="21718"/>
                    <a:pt x="9387" y="21718"/>
                  </a:cubicBezTo>
                  <a:cubicBezTo>
                    <a:pt x="9539" y="21718"/>
                    <a:pt x="9690" y="21715"/>
                    <a:pt x="9840" y="21709"/>
                  </a:cubicBezTo>
                  <a:cubicBezTo>
                    <a:pt x="10653" y="21676"/>
                    <a:pt x="10922" y="21541"/>
                    <a:pt x="10982" y="21541"/>
                  </a:cubicBezTo>
                  <a:cubicBezTo>
                    <a:pt x="11000" y="21541"/>
                    <a:pt x="11000" y="21553"/>
                    <a:pt x="10990" y="21581"/>
                  </a:cubicBezTo>
                  <a:cubicBezTo>
                    <a:pt x="10913" y="21827"/>
                    <a:pt x="9791" y="22600"/>
                    <a:pt x="8265" y="22600"/>
                  </a:cubicBezTo>
                  <a:cubicBezTo>
                    <a:pt x="8112" y="22600"/>
                    <a:pt x="7956" y="22592"/>
                    <a:pt x="7795" y="22575"/>
                  </a:cubicBezTo>
                  <a:cubicBezTo>
                    <a:pt x="6049" y="22391"/>
                    <a:pt x="5822" y="21425"/>
                    <a:pt x="6276" y="21397"/>
                  </a:cubicBezTo>
                  <a:close/>
                  <a:moveTo>
                    <a:pt x="15766" y="21752"/>
                  </a:moveTo>
                  <a:cubicBezTo>
                    <a:pt x="15902" y="21752"/>
                    <a:pt x="16037" y="21829"/>
                    <a:pt x="16087" y="21993"/>
                  </a:cubicBezTo>
                  <a:cubicBezTo>
                    <a:pt x="16172" y="22234"/>
                    <a:pt x="16186" y="22490"/>
                    <a:pt x="16115" y="22731"/>
                  </a:cubicBezTo>
                  <a:cubicBezTo>
                    <a:pt x="16052" y="22927"/>
                    <a:pt x="15895" y="23013"/>
                    <a:pt x="15738" y="23013"/>
                  </a:cubicBezTo>
                  <a:cubicBezTo>
                    <a:pt x="15507" y="23013"/>
                    <a:pt x="15275" y="22828"/>
                    <a:pt x="15335" y="22533"/>
                  </a:cubicBezTo>
                  <a:cubicBezTo>
                    <a:pt x="15349" y="22447"/>
                    <a:pt x="15377" y="22376"/>
                    <a:pt x="15391" y="22291"/>
                  </a:cubicBezTo>
                  <a:cubicBezTo>
                    <a:pt x="15406" y="22220"/>
                    <a:pt x="15420" y="22149"/>
                    <a:pt x="15420" y="22093"/>
                  </a:cubicBezTo>
                  <a:cubicBezTo>
                    <a:pt x="15428" y="21872"/>
                    <a:pt x="15597" y="21752"/>
                    <a:pt x="15766" y="21752"/>
                  </a:cubicBezTo>
                  <a:close/>
                  <a:moveTo>
                    <a:pt x="20474" y="21978"/>
                  </a:moveTo>
                  <a:cubicBezTo>
                    <a:pt x="20529" y="21978"/>
                    <a:pt x="20759" y="22164"/>
                    <a:pt x="21553" y="22376"/>
                  </a:cubicBezTo>
                  <a:cubicBezTo>
                    <a:pt x="23115" y="22760"/>
                    <a:pt x="24677" y="22646"/>
                    <a:pt x="25117" y="22774"/>
                  </a:cubicBezTo>
                  <a:cubicBezTo>
                    <a:pt x="25522" y="22879"/>
                    <a:pt x="25206" y="23644"/>
                    <a:pt x="23781" y="23644"/>
                  </a:cubicBezTo>
                  <a:cubicBezTo>
                    <a:pt x="23658" y="23644"/>
                    <a:pt x="23525" y="23638"/>
                    <a:pt x="23385" y="23626"/>
                  </a:cubicBezTo>
                  <a:cubicBezTo>
                    <a:pt x="21638" y="23456"/>
                    <a:pt x="20488" y="22291"/>
                    <a:pt x="20460" y="22022"/>
                  </a:cubicBezTo>
                  <a:cubicBezTo>
                    <a:pt x="20457" y="21991"/>
                    <a:pt x="20459" y="21978"/>
                    <a:pt x="20474" y="21978"/>
                  </a:cubicBezTo>
                  <a:close/>
                  <a:moveTo>
                    <a:pt x="4713" y="23413"/>
                  </a:moveTo>
                  <a:cubicBezTo>
                    <a:pt x="5067" y="23413"/>
                    <a:pt x="5182" y="24301"/>
                    <a:pt x="5027" y="24378"/>
                  </a:cubicBezTo>
                  <a:cubicBezTo>
                    <a:pt x="5005" y="24392"/>
                    <a:pt x="4980" y="24398"/>
                    <a:pt x="4952" y="24398"/>
                  </a:cubicBezTo>
                  <a:cubicBezTo>
                    <a:pt x="4659" y="24398"/>
                    <a:pt x="4107" y="23688"/>
                    <a:pt x="4601" y="23441"/>
                  </a:cubicBezTo>
                  <a:cubicBezTo>
                    <a:pt x="4641" y="23422"/>
                    <a:pt x="4678" y="23413"/>
                    <a:pt x="4713" y="23413"/>
                  </a:cubicBezTo>
                  <a:close/>
                  <a:moveTo>
                    <a:pt x="5843" y="23351"/>
                  </a:moveTo>
                  <a:cubicBezTo>
                    <a:pt x="5864" y="23351"/>
                    <a:pt x="5885" y="23353"/>
                    <a:pt x="5907" y="23356"/>
                  </a:cubicBezTo>
                  <a:cubicBezTo>
                    <a:pt x="6401" y="23425"/>
                    <a:pt x="5926" y="24410"/>
                    <a:pt x="5663" y="24410"/>
                  </a:cubicBezTo>
                  <a:cubicBezTo>
                    <a:pt x="5654" y="24410"/>
                    <a:pt x="5646" y="24409"/>
                    <a:pt x="5637" y="24407"/>
                  </a:cubicBezTo>
                  <a:cubicBezTo>
                    <a:pt x="5542" y="24366"/>
                    <a:pt x="5328" y="23351"/>
                    <a:pt x="5843" y="23351"/>
                  </a:cubicBezTo>
                  <a:close/>
                  <a:moveTo>
                    <a:pt x="6747" y="24438"/>
                  </a:moveTo>
                  <a:cubicBezTo>
                    <a:pt x="6900" y="24438"/>
                    <a:pt x="7027" y="24507"/>
                    <a:pt x="7057" y="24691"/>
                  </a:cubicBezTo>
                  <a:cubicBezTo>
                    <a:pt x="7110" y="24961"/>
                    <a:pt x="6833" y="25064"/>
                    <a:pt x="6563" y="25064"/>
                  </a:cubicBezTo>
                  <a:cubicBezTo>
                    <a:pt x="6322" y="25064"/>
                    <a:pt x="6085" y="24982"/>
                    <a:pt x="6092" y="24861"/>
                  </a:cubicBezTo>
                  <a:cubicBezTo>
                    <a:pt x="6092" y="24677"/>
                    <a:pt x="6464" y="24438"/>
                    <a:pt x="6747" y="24438"/>
                  </a:cubicBezTo>
                  <a:close/>
                  <a:moveTo>
                    <a:pt x="3912" y="24464"/>
                  </a:moveTo>
                  <a:cubicBezTo>
                    <a:pt x="4246" y="24464"/>
                    <a:pt x="4724" y="24808"/>
                    <a:pt x="4672" y="24932"/>
                  </a:cubicBezTo>
                  <a:cubicBezTo>
                    <a:pt x="4633" y="25044"/>
                    <a:pt x="4426" y="25105"/>
                    <a:pt x="4204" y="25105"/>
                  </a:cubicBezTo>
                  <a:cubicBezTo>
                    <a:pt x="3864" y="25105"/>
                    <a:pt x="3489" y="24961"/>
                    <a:pt x="3635" y="24634"/>
                  </a:cubicBezTo>
                  <a:cubicBezTo>
                    <a:pt x="3685" y="24511"/>
                    <a:pt x="3789" y="24464"/>
                    <a:pt x="3912" y="24464"/>
                  </a:cubicBezTo>
                  <a:close/>
                  <a:moveTo>
                    <a:pt x="5391" y="24556"/>
                  </a:moveTo>
                  <a:cubicBezTo>
                    <a:pt x="5631" y="24556"/>
                    <a:pt x="5860" y="24746"/>
                    <a:pt x="5850" y="25031"/>
                  </a:cubicBezTo>
                  <a:cubicBezTo>
                    <a:pt x="5850" y="25278"/>
                    <a:pt x="5651" y="25472"/>
                    <a:pt x="5407" y="25472"/>
                  </a:cubicBezTo>
                  <a:cubicBezTo>
                    <a:pt x="5399" y="25472"/>
                    <a:pt x="5390" y="25472"/>
                    <a:pt x="5382" y="25472"/>
                  </a:cubicBezTo>
                  <a:cubicBezTo>
                    <a:pt x="4970" y="25457"/>
                    <a:pt x="4785" y="24961"/>
                    <a:pt x="5084" y="24677"/>
                  </a:cubicBezTo>
                  <a:cubicBezTo>
                    <a:pt x="5175" y="24594"/>
                    <a:pt x="5284" y="24556"/>
                    <a:pt x="5391" y="24556"/>
                  </a:cubicBezTo>
                  <a:close/>
                  <a:moveTo>
                    <a:pt x="11700" y="24520"/>
                  </a:moveTo>
                  <a:cubicBezTo>
                    <a:pt x="12052" y="24520"/>
                    <a:pt x="12167" y="25396"/>
                    <a:pt x="12012" y="25486"/>
                  </a:cubicBezTo>
                  <a:cubicBezTo>
                    <a:pt x="11992" y="25497"/>
                    <a:pt x="11969" y="25502"/>
                    <a:pt x="11943" y="25502"/>
                  </a:cubicBezTo>
                  <a:cubicBezTo>
                    <a:pt x="11652" y="25502"/>
                    <a:pt x="11090" y="24797"/>
                    <a:pt x="11586" y="24549"/>
                  </a:cubicBezTo>
                  <a:cubicBezTo>
                    <a:pt x="11627" y="24529"/>
                    <a:pt x="11665" y="24520"/>
                    <a:pt x="11700" y="24520"/>
                  </a:cubicBezTo>
                  <a:close/>
                  <a:moveTo>
                    <a:pt x="12843" y="24459"/>
                  </a:moveTo>
                  <a:cubicBezTo>
                    <a:pt x="12863" y="24459"/>
                    <a:pt x="12884" y="24460"/>
                    <a:pt x="12907" y="24464"/>
                  </a:cubicBezTo>
                  <a:cubicBezTo>
                    <a:pt x="13398" y="24518"/>
                    <a:pt x="12931" y="25505"/>
                    <a:pt x="12667" y="25505"/>
                  </a:cubicBezTo>
                  <a:cubicBezTo>
                    <a:pt x="12657" y="25505"/>
                    <a:pt x="12647" y="25503"/>
                    <a:pt x="12637" y="25500"/>
                  </a:cubicBezTo>
                  <a:cubicBezTo>
                    <a:pt x="12541" y="25473"/>
                    <a:pt x="12327" y="24459"/>
                    <a:pt x="12843" y="24459"/>
                  </a:cubicBezTo>
                  <a:close/>
                  <a:moveTo>
                    <a:pt x="27607" y="25069"/>
                  </a:moveTo>
                  <a:cubicBezTo>
                    <a:pt x="27628" y="25069"/>
                    <a:pt x="27650" y="25071"/>
                    <a:pt x="27673" y="25074"/>
                  </a:cubicBezTo>
                  <a:cubicBezTo>
                    <a:pt x="28150" y="25142"/>
                    <a:pt x="27684" y="26115"/>
                    <a:pt x="27420" y="26115"/>
                  </a:cubicBezTo>
                  <a:cubicBezTo>
                    <a:pt x="27409" y="26115"/>
                    <a:pt x="27399" y="26114"/>
                    <a:pt x="27389" y="26111"/>
                  </a:cubicBezTo>
                  <a:cubicBezTo>
                    <a:pt x="27293" y="26083"/>
                    <a:pt x="27079" y="25069"/>
                    <a:pt x="27607" y="25069"/>
                  </a:cubicBezTo>
                  <a:close/>
                  <a:moveTo>
                    <a:pt x="26465" y="25131"/>
                  </a:moveTo>
                  <a:cubicBezTo>
                    <a:pt x="26818" y="25131"/>
                    <a:pt x="26933" y="26019"/>
                    <a:pt x="26778" y="26096"/>
                  </a:cubicBezTo>
                  <a:cubicBezTo>
                    <a:pt x="26756" y="26110"/>
                    <a:pt x="26731" y="26116"/>
                    <a:pt x="26704" y="26116"/>
                  </a:cubicBezTo>
                  <a:cubicBezTo>
                    <a:pt x="26410" y="26116"/>
                    <a:pt x="25859" y="25406"/>
                    <a:pt x="26352" y="25159"/>
                  </a:cubicBezTo>
                  <a:cubicBezTo>
                    <a:pt x="26392" y="25140"/>
                    <a:pt x="26430" y="25131"/>
                    <a:pt x="26465" y="25131"/>
                  </a:cubicBezTo>
                  <a:close/>
                  <a:moveTo>
                    <a:pt x="13735" y="25545"/>
                  </a:moveTo>
                  <a:cubicBezTo>
                    <a:pt x="13890" y="25545"/>
                    <a:pt x="14022" y="25614"/>
                    <a:pt x="14057" y="25798"/>
                  </a:cubicBezTo>
                  <a:cubicBezTo>
                    <a:pt x="14101" y="26066"/>
                    <a:pt x="13827" y="26170"/>
                    <a:pt x="13558" y="26170"/>
                  </a:cubicBezTo>
                  <a:cubicBezTo>
                    <a:pt x="13312" y="26170"/>
                    <a:pt x="13070" y="26083"/>
                    <a:pt x="13077" y="25954"/>
                  </a:cubicBezTo>
                  <a:cubicBezTo>
                    <a:pt x="13077" y="25779"/>
                    <a:pt x="13447" y="25545"/>
                    <a:pt x="13735" y="25545"/>
                  </a:cubicBezTo>
                  <a:close/>
                  <a:moveTo>
                    <a:pt x="10911" y="25563"/>
                  </a:moveTo>
                  <a:cubicBezTo>
                    <a:pt x="11245" y="25563"/>
                    <a:pt x="11709" y="25906"/>
                    <a:pt x="11657" y="26040"/>
                  </a:cubicBezTo>
                  <a:cubicBezTo>
                    <a:pt x="11618" y="26152"/>
                    <a:pt x="11411" y="26213"/>
                    <a:pt x="11190" y="26213"/>
                  </a:cubicBezTo>
                  <a:cubicBezTo>
                    <a:pt x="10849" y="26213"/>
                    <a:pt x="10475" y="26068"/>
                    <a:pt x="10621" y="25741"/>
                  </a:cubicBezTo>
                  <a:cubicBezTo>
                    <a:pt x="10675" y="25612"/>
                    <a:pt x="10784" y="25563"/>
                    <a:pt x="10911" y="25563"/>
                  </a:cubicBezTo>
                  <a:close/>
                  <a:moveTo>
                    <a:pt x="6217" y="25454"/>
                  </a:moveTo>
                  <a:cubicBezTo>
                    <a:pt x="6541" y="25454"/>
                    <a:pt x="7078" y="25770"/>
                    <a:pt x="6787" y="26139"/>
                  </a:cubicBezTo>
                  <a:cubicBezTo>
                    <a:pt x="6731" y="26208"/>
                    <a:pt x="6665" y="26237"/>
                    <a:pt x="6597" y="26237"/>
                  </a:cubicBezTo>
                  <a:cubicBezTo>
                    <a:pt x="6288" y="26237"/>
                    <a:pt x="5916" y="25645"/>
                    <a:pt x="6021" y="25528"/>
                  </a:cubicBezTo>
                  <a:cubicBezTo>
                    <a:pt x="6057" y="25477"/>
                    <a:pt x="6129" y="25454"/>
                    <a:pt x="6217" y="25454"/>
                  </a:cubicBezTo>
                  <a:close/>
                  <a:moveTo>
                    <a:pt x="19309" y="25330"/>
                  </a:moveTo>
                  <a:cubicBezTo>
                    <a:pt x="19662" y="25330"/>
                    <a:pt x="19777" y="26218"/>
                    <a:pt x="19622" y="26295"/>
                  </a:cubicBezTo>
                  <a:cubicBezTo>
                    <a:pt x="19602" y="26306"/>
                    <a:pt x="19579" y="26312"/>
                    <a:pt x="19554" y="26312"/>
                  </a:cubicBezTo>
                  <a:cubicBezTo>
                    <a:pt x="19262" y="26312"/>
                    <a:pt x="18700" y="25606"/>
                    <a:pt x="19196" y="25358"/>
                  </a:cubicBezTo>
                  <a:cubicBezTo>
                    <a:pt x="19236" y="25339"/>
                    <a:pt x="19274" y="25330"/>
                    <a:pt x="19309" y="25330"/>
                  </a:cubicBezTo>
                  <a:close/>
                  <a:moveTo>
                    <a:pt x="20462" y="25255"/>
                  </a:moveTo>
                  <a:cubicBezTo>
                    <a:pt x="20479" y="25255"/>
                    <a:pt x="20498" y="25256"/>
                    <a:pt x="20517" y="25259"/>
                  </a:cubicBezTo>
                  <a:cubicBezTo>
                    <a:pt x="20995" y="25327"/>
                    <a:pt x="20527" y="26314"/>
                    <a:pt x="20276" y="26314"/>
                  </a:cubicBezTo>
                  <a:cubicBezTo>
                    <a:pt x="20266" y="26314"/>
                    <a:pt x="20256" y="26313"/>
                    <a:pt x="20247" y="26309"/>
                  </a:cubicBezTo>
                  <a:cubicBezTo>
                    <a:pt x="20137" y="26282"/>
                    <a:pt x="19920" y="25255"/>
                    <a:pt x="20462" y="25255"/>
                  </a:cubicBezTo>
                  <a:close/>
                  <a:moveTo>
                    <a:pt x="4672" y="25399"/>
                  </a:moveTo>
                  <a:cubicBezTo>
                    <a:pt x="4712" y="25399"/>
                    <a:pt x="4742" y="25408"/>
                    <a:pt x="4757" y="25429"/>
                  </a:cubicBezTo>
                  <a:cubicBezTo>
                    <a:pt x="4894" y="25623"/>
                    <a:pt x="4461" y="26323"/>
                    <a:pt x="4132" y="26323"/>
                  </a:cubicBezTo>
                  <a:cubicBezTo>
                    <a:pt x="4052" y="26323"/>
                    <a:pt x="3978" y="26281"/>
                    <a:pt x="3919" y="26182"/>
                  </a:cubicBezTo>
                  <a:cubicBezTo>
                    <a:pt x="3697" y="25812"/>
                    <a:pt x="4407" y="25399"/>
                    <a:pt x="4672" y="25399"/>
                  </a:cubicBezTo>
                  <a:close/>
                  <a:moveTo>
                    <a:pt x="12378" y="25658"/>
                  </a:moveTo>
                  <a:cubicBezTo>
                    <a:pt x="12619" y="25658"/>
                    <a:pt x="12850" y="25854"/>
                    <a:pt x="12850" y="26139"/>
                  </a:cubicBezTo>
                  <a:cubicBezTo>
                    <a:pt x="12836" y="26380"/>
                    <a:pt x="12623" y="26579"/>
                    <a:pt x="12367" y="26579"/>
                  </a:cubicBezTo>
                  <a:cubicBezTo>
                    <a:pt x="11955" y="26565"/>
                    <a:pt x="11771" y="26068"/>
                    <a:pt x="12069" y="25784"/>
                  </a:cubicBezTo>
                  <a:cubicBezTo>
                    <a:pt x="12161" y="25697"/>
                    <a:pt x="12270" y="25658"/>
                    <a:pt x="12378" y="25658"/>
                  </a:cubicBezTo>
                  <a:close/>
                  <a:moveTo>
                    <a:pt x="5467" y="25685"/>
                  </a:moveTo>
                  <a:cubicBezTo>
                    <a:pt x="5658" y="25698"/>
                    <a:pt x="5927" y="26770"/>
                    <a:pt x="5435" y="26770"/>
                  </a:cubicBezTo>
                  <a:cubicBezTo>
                    <a:pt x="5414" y="26770"/>
                    <a:pt x="5391" y="26768"/>
                    <a:pt x="5368" y="26764"/>
                  </a:cubicBezTo>
                  <a:cubicBezTo>
                    <a:pt x="4927" y="26693"/>
                    <a:pt x="5282" y="25685"/>
                    <a:pt x="5467" y="25685"/>
                  </a:cubicBezTo>
                  <a:close/>
                  <a:moveTo>
                    <a:pt x="28498" y="26156"/>
                  </a:moveTo>
                  <a:cubicBezTo>
                    <a:pt x="28652" y="26156"/>
                    <a:pt x="28779" y="26225"/>
                    <a:pt x="28808" y="26409"/>
                  </a:cubicBezTo>
                  <a:cubicBezTo>
                    <a:pt x="28853" y="26679"/>
                    <a:pt x="28574" y="26782"/>
                    <a:pt x="28302" y="26782"/>
                  </a:cubicBezTo>
                  <a:cubicBezTo>
                    <a:pt x="28059" y="26782"/>
                    <a:pt x="27822" y="26700"/>
                    <a:pt x="27829" y="26579"/>
                  </a:cubicBezTo>
                  <a:cubicBezTo>
                    <a:pt x="27838" y="26394"/>
                    <a:pt x="28213" y="26156"/>
                    <a:pt x="28498" y="26156"/>
                  </a:cubicBezTo>
                  <a:close/>
                  <a:moveTo>
                    <a:pt x="25670" y="26182"/>
                  </a:moveTo>
                  <a:cubicBezTo>
                    <a:pt x="26005" y="26182"/>
                    <a:pt x="26475" y="26526"/>
                    <a:pt x="26423" y="26650"/>
                  </a:cubicBezTo>
                  <a:cubicBezTo>
                    <a:pt x="26383" y="26764"/>
                    <a:pt x="26171" y="26827"/>
                    <a:pt x="25946" y="26827"/>
                  </a:cubicBezTo>
                  <a:cubicBezTo>
                    <a:pt x="25608" y="26827"/>
                    <a:pt x="25242" y="26684"/>
                    <a:pt x="25387" y="26352"/>
                  </a:cubicBezTo>
                  <a:cubicBezTo>
                    <a:pt x="25440" y="26229"/>
                    <a:pt x="25546" y="26182"/>
                    <a:pt x="25670" y="26182"/>
                  </a:cubicBezTo>
                  <a:close/>
                  <a:moveTo>
                    <a:pt x="21340" y="26354"/>
                  </a:moveTo>
                  <a:cubicBezTo>
                    <a:pt x="21495" y="26354"/>
                    <a:pt x="21623" y="26423"/>
                    <a:pt x="21653" y="26607"/>
                  </a:cubicBezTo>
                  <a:cubicBezTo>
                    <a:pt x="21697" y="26875"/>
                    <a:pt x="21423" y="26979"/>
                    <a:pt x="21154" y="26979"/>
                  </a:cubicBezTo>
                  <a:cubicBezTo>
                    <a:pt x="20908" y="26979"/>
                    <a:pt x="20666" y="26892"/>
                    <a:pt x="20673" y="26764"/>
                  </a:cubicBezTo>
                  <a:cubicBezTo>
                    <a:pt x="20682" y="26589"/>
                    <a:pt x="21056" y="26354"/>
                    <a:pt x="21340" y="26354"/>
                  </a:cubicBezTo>
                  <a:close/>
                  <a:moveTo>
                    <a:pt x="18513" y="26367"/>
                  </a:moveTo>
                  <a:cubicBezTo>
                    <a:pt x="18848" y="26367"/>
                    <a:pt x="19319" y="26714"/>
                    <a:pt x="19267" y="26849"/>
                  </a:cubicBezTo>
                  <a:cubicBezTo>
                    <a:pt x="19228" y="26960"/>
                    <a:pt x="19024" y="27021"/>
                    <a:pt x="18805" y="27021"/>
                  </a:cubicBezTo>
                  <a:cubicBezTo>
                    <a:pt x="18463" y="27021"/>
                    <a:pt x="18084" y="26873"/>
                    <a:pt x="18231" y="26536"/>
                  </a:cubicBezTo>
                  <a:cubicBezTo>
                    <a:pt x="18284" y="26414"/>
                    <a:pt x="18390" y="26367"/>
                    <a:pt x="18513" y="26367"/>
                  </a:cubicBezTo>
                  <a:close/>
                  <a:moveTo>
                    <a:pt x="27143" y="26268"/>
                  </a:moveTo>
                  <a:cubicBezTo>
                    <a:pt x="27383" y="26268"/>
                    <a:pt x="27611" y="26465"/>
                    <a:pt x="27602" y="26749"/>
                  </a:cubicBezTo>
                  <a:cubicBezTo>
                    <a:pt x="27602" y="26996"/>
                    <a:pt x="27403" y="27190"/>
                    <a:pt x="27159" y="27190"/>
                  </a:cubicBezTo>
                  <a:cubicBezTo>
                    <a:pt x="27150" y="27190"/>
                    <a:pt x="27142" y="27190"/>
                    <a:pt x="27133" y="27190"/>
                  </a:cubicBezTo>
                  <a:cubicBezTo>
                    <a:pt x="26721" y="27175"/>
                    <a:pt x="26537" y="26678"/>
                    <a:pt x="26835" y="26395"/>
                  </a:cubicBezTo>
                  <a:cubicBezTo>
                    <a:pt x="26927" y="26307"/>
                    <a:pt x="27036" y="26268"/>
                    <a:pt x="27143" y="26268"/>
                  </a:cubicBezTo>
                  <a:close/>
                  <a:moveTo>
                    <a:pt x="13209" y="26556"/>
                  </a:moveTo>
                  <a:cubicBezTo>
                    <a:pt x="13537" y="26556"/>
                    <a:pt x="14073" y="26879"/>
                    <a:pt x="13773" y="27246"/>
                  </a:cubicBezTo>
                  <a:cubicBezTo>
                    <a:pt x="13716" y="27316"/>
                    <a:pt x="13651" y="27345"/>
                    <a:pt x="13584" y="27345"/>
                  </a:cubicBezTo>
                  <a:cubicBezTo>
                    <a:pt x="13277" y="27345"/>
                    <a:pt x="12913" y="26752"/>
                    <a:pt x="13006" y="26636"/>
                  </a:cubicBezTo>
                  <a:cubicBezTo>
                    <a:pt x="13043" y="26581"/>
                    <a:pt x="13118" y="26556"/>
                    <a:pt x="13209" y="26556"/>
                  </a:cubicBezTo>
                  <a:close/>
                  <a:moveTo>
                    <a:pt x="19987" y="26467"/>
                  </a:moveTo>
                  <a:cubicBezTo>
                    <a:pt x="20228" y="26467"/>
                    <a:pt x="20456" y="26663"/>
                    <a:pt x="20446" y="26948"/>
                  </a:cubicBezTo>
                  <a:cubicBezTo>
                    <a:pt x="20446" y="27190"/>
                    <a:pt x="20233" y="27388"/>
                    <a:pt x="19977" y="27388"/>
                  </a:cubicBezTo>
                  <a:cubicBezTo>
                    <a:pt x="19566" y="27374"/>
                    <a:pt x="19381" y="26877"/>
                    <a:pt x="19679" y="26593"/>
                  </a:cubicBezTo>
                  <a:cubicBezTo>
                    <a:pt x="19771" y="26506"/>
                    <a:pt x="19880" y="26467"/>
                    <a:pt x="19987" y="26467"/>
                  </a:cubicBezTo>
                  <a:close/>
                  <a:moveTo>
                    <a:pt x="11660" y="26493"/>
                  </a:moveTo>
                  <a:cubicBezTo>
                    <a:pt x="11699" y="26493"/>
                    <a:pt x="11728" y="26502"/>
                    <a:pt x="11742" y="26522"/>
                  </a:cubicBezTo>
                  <a:cubicBezTo>
                    <a:pt x="11880" y="26728"/>
                    <a:pt x="11447" y="27430"/>
                    <a:pt x="11117" y="27430"/>
                  </a:cubicBezTo>
                  <a:cubicBezTo>
                    <a:pt x="11037" y="27430"/>
                    <a:pt x="10963" y="27389"/>
                    <a:pt x="10905" y="27289"/>
                  </a:cubicBezTo>
                  <a:cubicBezTo>
                    <a:pt x="10682" y="26918"/>
                    <a:pt x="11397" y="26493"/>
                    <a:pt x="11660" y="26493"/>
                  </a:cubicBezTo>
                  <a:close/>
                  <a:moveTo>
                    <a:pt x="12452" y="26792"/>
                  </a:moveTo>
                  <a:cubicBezTo>
                    <a:pt x="12643" y="26792"/>
                    <a:pt x="12912" y="27877"/>
                    <a:pt x="12419" y="27877"/>
                  </a:cubicBezTo>
                  <a:cubicBezTo>
                    <a:pt x="12399" y="27877"/>
                    <a:pt x="12377" y="27875"/>
                    <a:pt x="12353" y="27871"/>
                  </a:cubicBezTo>
                  <a:cubicBezTo>
                    <a:pt x="11913" y="27800"/>
                    <a:pt x="12268" y="26792"/>
                    <a:pt x="12452" y="26792"/>
                  </a:cubicBezTo>
                  <a:close/>
                  <a:moveTo>
                    <a:pt x="27970" y="27172"/>
                  </a:moveTo>
                  <a:cubicBezTo>
                    <a:pt x="28298" y="27172"/>
                    <a:pt x="28841" y="27488"/>
                    <a:pt x="28539" y="27857"/>
                  </a:cubicBezTo>
                  <a:cubicBezTo>
                    <a:pt x="28482" y="27927"/>
                    <a:pt x="28416" y="27956"/>
                    <a:pt x="28347" y="27956"/>
                  </a:cubicBezTo>
                  <a:cubicBezTo>
                    <a:pt x="28041" y="27956"/>
                    <a:pt x="27679" y="27374"/>
                    <a:pt x="27772" y="27246"/>
                  </a:cubicBezTo>
                  <a:cubicBezTo>
                    <a:pt x="27808" y="27195"/>
                    <a:pt x="27881" y="27172"/>
                    <a:pt x="27970" y="27172"/>
                  </a:cubicBezTo>
                  <a:close/>
                  <a:moveTo>
                    <a:pt x="26426" y="27118"/>
                  </a:moveTo>
                  <a:cubicBezTo>
                    <a:pt x="26465" y="27118"/>
                    <a:pt x="26494" y="27127"/>
                    <a:pt x="26508" y="27147"/>
                  </a:cubicBezTo>
                  <a:cubicBezTo>
                    <a:pt x="26646" y="27342"/>
                    <a:pt x="26211" y="28054"/>
                    <a:pt x="25881" y="28054"/>
                  </a:cubicBezTo>
                  <a:cubicBezTo>
                    <a:pt x="25802" y="28054"/>
                    <a:pt x="25728" y="28013"/>
                    <a:pt x="25671" y="27914"/>
                  </a:cubicBezTo>
                  <a:cubicBezTo>
                    <a:pt x="25448" y="27543"/>
                    <a:pt x="26163" y="27118"/>
                    <a:pt x="26426" y="27118"/>
                  </a:cubicBezTo>
                  <a:close/>
                  <a:moveTo>
                    <a:pt x="20819" y="27365"/>
                  </a:moveTo>
                  <a:cubicBezTo>
                    <a:pt x="21147" y="27365"/>
                    <a:pt x="21683" y="27689"/>
                    <a:pt x="21383" y="28056"/>
                  </a:cubicBezTo>
                  <a:cubicBezTo>
                    <a:pt x="21326" y="28125"/>
                    <a:pt x="21262" y="28154"/>
                    <a:pt x="21194" y="28154"/>
                  </a:cubicBezTo>
                  <a:cubicBezTo>
                    <a:pt x="20887" y="28154"/>
                    <a:pt x="20523" y="27561"/>
                    <a:pt x="20616" y="27445"/>
                  </a:cubicBezTo>
                  <a:cubicBezTo>
                    <a:pt x="20653" y="27390"/>
                    <a:pt x="20728" y="27365"/>
                    <a:pt x="20819" y="27365"/>
                  </a:cubicBezTo>
                  <a:close/>
                  <a:moveTo>
                    <a:pt x="19270" y="27302"/>
                  </a:moveTo>
                  <a:cubicBezTo>
                    <a:pt x="19309" y="27302"/>
                    <a:pt x="19338" y="27311"/>
                    <a:pt x="19353" y="27332"/>
                  </a:cubicBezTo>
                  <a:cubicBezTo>
                    <a:pt x="19490" y="27537"/>
                    <a:pt x="19057" y="28239"/>
                    <a:pt x="18727" y="28239"/>
                  </a:cubicBezTo>
                  <a:cubicBezTo>
                    <a:pt x="18647" y="28239"/>
                    <a:pt x="18573" y="28198"/>
                    <a:pt x="18515" y="28098"/>
                  </a:cubicBezTo>
                  <a:cubicBezTo>
                    <a:pt x="18292" y="27727"/>
                    <a:pt x="19007" y="27302"/>
                    <a:pt x="19270" y="27302"/>
                  </a:cubicBezTo>
                  <a:close/>
                  <a:moveTo>
                    <a:pt x="27218" y="27403"/>
                  </a:moveTo>
                  <a:cubicBezTo>
                    <a:pt x="27395" y="27403"/>
                    <a:pt x="27677" y="28488"/>
                    <a:pt x="27185" y="28488"/>
                  </a:cubicBezTo>
                  <a:cubicBezTo>
                    <a:pt x="27165" y="28488"/>
                    <a:pt x="27142" y="28486"/>
                    <a:pt x="27119" y="28482"/>
                  </a:cubicBezTo>
                  <a:cubicBezTo>
                    <a:pt x="26679" y="28411"/>
                    <a:pt x="27034" y="27403"/>
                    <a:pt x="27218" y="27403"/>
                  </a:cubicBezTo>
                  <a:close/>
                  <a:moveTo>
                    <a:pt x="20062" y="27601"/>
                  </a:moveTo>
                  <a:cubicBezTo>
                    <a:pt x="20253" y="27601"/>
                    <a:pt x="20522" y="28686"/>
                    <a:pt x="20030" y="28686"/>
                  </a:cubicBezTo>
                  <a:cubicBezTo>
                    <a:pt x="20009" y="28686"/>
                    <a:pt x="19987" y="28684"/>
                    <a:pt x="19963" y="28680"/>
                  </a:cubicBezTo>
                  <a:cubicBezTo>
                    <a:pt x="19523" y="28609"/>
                    <a:pt x="19878" y="27601"/>
                    <a:pt x="20062" y="27601"/>
                  </a:cubicBezTo>
                  <a:close/>
                  <a:moveTo>
                    <a:pt x="3124" y="0"/>
                  </a:moveTo>
                  <a:cubicBezTo>
                    <a:pt x="3124" y="1"/>
                    <a:pt x="1" y="25301"/>
                    <a:pt x="3309" y="27175"/>
                  </a:cubicBezTo>
                  <a:cubicBezTo>
                    <a:pt x="4098" y="27621"/>
                    <a:pt x="4793" y="27801"/>
                    <a:pt x="5399" y="27801"/>
                  </a:cubicBezTo>
                  <a:cubicBezTo>
                    <a:pt x="7920" y="27801"/>
                    <a:pt x="8917" y="24691"/>
                    <a:pt x="8917" y="24691"/>
                  </a:cubicBezTo>
                  <a:cubicBezTo>
                    <a:pt x="8917" y="24691"/>
                    <a:pt x="9286" y="27829"/>
                    <a:pt x="11813" y="28510"/>
                  </a:cubicBezTo>
                  <a:cubicBezTo>
                    <a:pt x="12093" y="28585"/>
                    <a:pt x="12357" y="28619"/>
                    <a:pt x="12607" y="28619"/>
                  </a:cubicBezTo>
                  <a:cubicBezTo>
                    <a:pt x="14963" y="28619"/>
                    <a:pt x="16030" y="25614"/>
                    <a:pt x="16030" y="25614"/>
                  </a:cubicBezTo>
                  <a:cubicBezTo>
                    <a:pt x="16030" y="25614"/>
                    <a:pt x="16612" y="29362"/>
                    <a:pt x="19693" y="29475"/>
                  </a:cubicBezTo>
                  <a:cubicBezTo>
                    <a:pt x="19768" y="29478"/>
                    <a:pt x="19841" y="29479"/>
                    <a:pt x="19913" y="29479"/>
                  </a:cubicBezTo>
                  <a:cubicBezTo>
                    <a:pt x="23308" y="29479"/>
                    <a:pt x="23498" y="26579"/>
                    <a:pt x="23498" y="26579"/>
                  </a:cubicBezTo>
                  <a:cubicBezTo>
                    <a:pt x="23498" y="26579"/>
                    <a:pt x="24743" y="29371"/>
                    <a:pt x="27403" y="29371"/>
                  </a:cubicBezTo>
                  <a:cubicBezTo>
                    <a:pt x="27789" y="29371"/>
                    <a:pt x="28205" y="29312"/>
                    <a:pt x="28652" y="29177"/>
                  </a:cubicBezTo>
                  <a:cubicBezTo>
                    <a:pt x="31449" y="28340"/>
                    <a:pt x="31123" y="11259"/>
                    <a:pt x="31421" y="4203"/>
                  </a:cubicBezTo>
                  <a:cubicBezTo>
                    <a:pt x="20574" y="3323"/>
                    <a:pt x="11061" y="1889"/>
                    <a:pt x="3124" y="0"/>
                  </a:cubicBezTo>
                  <a:close/>
                </a:path>
              </a:pathLst>
            </a:custGeom>
            <a:solidFill>
              <a:srgbClr val="FFB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8"/>
            <p:cNvSpPr/>
            <p:nvPr/>
          </p:nvSpPr>
          <p:spPr>
            <a:xfrm>
              <a:off x="2538200" y="2635275"/>
              <a:ext cx="722000" cy="711375"/>
            </a:xfrm>
            <a:custGeom>
              <a:avLst/>
              <a:gdLst/>
              <a:ahLst/>
              <a:cxnLst/>
              <a:rect l="l" t="t" r="r" b="b"/>
              <a:pathLst>
                <a:path w="28880" h="28455" extrusionOk="0">
                  <a:moveTo>
                    <a:pt x="23060" y="1677"/>
                  </a:moveTo>
                  <a:cubicBezTo>
                    <a:pt x="23563" y="1677"/>
                    <a:pt x="24030" y="1785"/>
                    <a:pt x="24165" y="2017"/>
                  </a:cubicBezTo>
                  <a:cubicBezTo>
                    <a:pt x="24328" y="2304"/>
                    <a:pt x="23160" y="2759"/>
                    <a:pt x="22326" y="2759"/>
                  </a:cubicBezTo>
                  <a:cubicBezTo>
                    <a:pt x="21924" y="2759"/>
                    <a:pt x="21599" y="2653"/>
                    <a:pt x="21539" y="2372"/>
                  </a:cubicBezTo>
                  <a:cubicBezTo>
                    <a:pt x="21445" y="1926"/>
                    <a:pt x="22295" y="1677"/>
                    <a:pt x="23060" y="1677"/>
                  </a:cubicBezTo>
                  <a:close/>
                  <a:moveTo>
                    <a:pt x="19143" y="2933"/>
                  </a:moveTo>
                  <a:cubicBezTo>
                    <a:pt x="19277" y="2933"/>
                    <a:pt x="19405" y="2994"/>
                    <a:pt x="19490" y="3100"/>
                  </a:cubicBezTo>
                  <a:lnTo>
                    <a:pt x="19490" y="3100"/>
                  </a:lnTo>
                  <a:cubicBezTo>
                    <a:pt x="19490" y="3100"/>
                    <a:pt x="19489" y="3099"/>
                    <a:pt x="19489" y="3099"/>
                  </a:cubicBezTo>
                  <a:lnTo>
                    <a:pt x="19489" y="3099"/>
                  </a:lnTo>
                  <a:cubicBezTo>
                    <a:pt x="19487" y="3099"/>
                    <a:pt x="19494" y="3110"/>
                    <a:pt x="19509" y="3124"/>
                  </a:cubicBezTo>
                  <a:cubicBezTo>
                    <a:pt x="19503" y="3116"/>
                    <a:pt x="19497" y="3108"/>
                    <a:pt x="19490" y="3100"/>
                  </a:cubicBezTo>
                  <a:lnTo>
                    <a:pt x="19490" y="3100"/>
                  </a:lnTo>
                  <a:cubicBezTo>
                    <a:pt x="19494" y="3103"/>
                    <a:pt x="19505" y="3114"/>
                    <a:pt x="19523" y="3138"/>
                  </a:cubicBezTo>
                  <a:lnTo>
                    <a:pt x="19509" y="3124"/>
                  </a:lnTo>
                  <a:lnTo>
                    <a:pt x="19509" y="3124"/>
                  </a:lnTo>
                  <a:cubicBezTo>
                    <a:pt x="19523" y="3167"/>
                    <a:pt x="19579" y="3238"/>
                    <a:pt x="19579" y="3252"/>
                  </a:cubicBezTo>
                  <a:cubicBezTo>
                    <a:pt x="19608" y="3309"/>
                    <a:pt x="19622" y="3380"/>
                    <a:pt x="19622" y="3465"/>
                  </a:cubicBezTo>
                  <a:cubicBezTo>
                    <a:pt x="19622" y="3745"/>
                    <a:pt x="19393" y="3951"/>
                    <a:pt x="19131" y="3951"/>
                  </a:cubicBezTo>
                  <a:cubicBezTo>
                    <a:pt x="19087" y="3951"/>
                    <a:pt x="19042" y="3946"/>
                    <a:pt x="18997" y="3933"/>
                  </a:cubicBezTo>
                  <a:cubicBezTo>
                    <a:pt x="18799" y="3877"/>
                    <a:pt x="18657" y="3706"/>
                    <a:pt x="18657" y="3507"/>
                  </a:cubicBezTo>
                  <a:cubicBezTo>
                    <a:pt x="18657" y="3451"/>
                    <a:pt x="18671" y="3394"/>
                    <a:pt x="18671" y="3337"/>
                  </a:cubicBezTo>
                  <a:cubicBezTo>
                    <a:pt x="18671" y="3309"/>
                    <a:pt x="18699" y="3266"/>
                    <a:pt x="18713" y="3238"/>
                  </a:cubicBezTo>
                  <a:cubicBezTo>
                    <a:pt x="18770" y="3082"/>
                    <a:pt x="18898" y="2968"/>
                    <a:pt x="19068" y="2940"/>
                  </a:cubicBezTo>
                  <a:cubicBezTo>
                    <a:pt x="19093" y="2935"/>
                    <a:pt x="19118" y="2933"/>
                    <a:pt x="19143" y="2933"/>
                  </a:cubicBezTo>
                  <a:close/>
                  <a:moveTo>
                    <a:pt x="16880" y="3471"/>
                  </a:moveTo>
                  <a:cubicBezTo>
                    <a:pt x="16986" y="3471"/>
                    <a:pt x="17092" y="3507"/>
                    <a:pt x="17180" y="3578"/>
                  </a:cubicBezTo>
                  <a:cubicBezTo>
                    <a:pt x="17336" y="3692"/>
                    <a:pt x="17407" y="3891"/>
                    <a:pt x="17365" y="4090"/>
                  </a:cubicBezTo>
                  <a:lnTo>
                    <a:pt x="17365" y="4104"/>
                  </a:lnTo>
                  <a:cubicBezTo>
                    <a:pt x="17303" y="4340"/>
                    <a:pt x="17093" y="4480"/>
                    <a:pt x="16874" y="4480"/>
                  </a:cubicBezTo>
                  <a:cubicBezTo>
                    <a:pt x="16790" y="4480"/>
                    <a:pt x="16705" y="4459"/>
                    <a:pt x="16626" y="4416"/>
                  </a:cubicBezTo>
                  <a:cubicBezTo>
                    <a:pt x="16513" y="4345"/>
                    <a:pt x="16428" y="4246"/>
                    <a:pt x="16399" y="4118"/>
                  </a:cubicBezTo>
                  <a:cubicBezTo>
                    <a:pt x="16328" y="3891"/>
                    <a:pt x="16428" y="3664"/>
                    <a:pt x="16626" y="3550"/>
                  </a:cubicBezTo>
                  <a:lnTo>
                    <a:pt x="16612" y="3550"/>
                  </a:lnTo>
                  <a:lnTo>
                    <a:pt x="16640" y="3536"/>
                  </a:lnTo>
                  <a:cubicBezTo>
                    <a:pt x="16715" y="3492"/>
                    <a:pt x="16798" y="3471"/>
                    <a:pt x="16880" y="3471"/>
                  </a:cubicBezTo>
                  <a:close/>
                  <a:moveTo>
                    <a:pt x="14250" y="3704"/>
                  </a:moveTo>
                  <a:cubicBezTo>
                    <a:pt x="14469" y="3704"/>
                    <a:pt x="14673" y="3849"/>
                    <a:pt x="14738" y="4075"/>
                  </a:cubicBezTo>
                  <a:lnTo>
                    <a:pt x="14738" y="4090"/>
                  </a:lnTo>
                  <a:cubicBezTo>
                    <a:pt x="14841" y="4463"/>
                    <a:pt x="14539" y="4738"/>
                    <a:pt x="14231" y="4738"/>
                  </a:cubicBezTo>
                  <a:cubicBezTo>
                    <a:pt x="14070" y="4738"/>
                    <a:pt x="13908" y="4663"/>
                    <a:pt x="13801" y="4487"/>
                  </a:cubicBezTo>
                  <a:lnTo>
                    <a:pt x="13801" y="4473"/>
                  </a:lnTo>
                  <a:cubicBezTo>
                    <a:pt x="13645" y="4203"/>
                    <a:pt x="13758" y="3862"/>
                    <a:pt x="14042" y="3749"/>
                  </a:cubicBezTo>
                  <a:cubicBezTo>
                    <a:pt x="14110" y="3718"/>
                    <a:pt x="14181" y="3704"/>
                    <a:pt x="14250" y="3704"/>
                  </a:cubicBezTo>
                  <a:close/>
                  <a:moveTo>
                    <a:pt x="11359" y="3877"/>
                  </a:moveTo>
                  <a:cubicBezTo>
                    <a:pt x="11558" y="3877"/>
                    <a:pt x="11742" y="3990"/>
                    <a:pt x="11827" y="4189"/>
                  </a:cubicBezTo>
                  <a:cubicBezTo>
                    <a:pt x="11898" y="4374"/>
                    <a:pt x="11870" y="4586"/>
                    <a:pt x="11728" y="4743"/>
                  </a:cubicBezTo>
                  <a:lnTo>
                    <a:pt x="11700" y="4771"/>
                  </a:lnTo>
                  <a:cubicBezTo>
                    <a:pt x="11607" y="4863"/>
                    <a:pt x="11483" y="4910"/>
                    <a:pt x="11359" y="4910"/>
                  </a:cubicBezTo>
                  <a:cubicBezTo>
                    <a:pt x="11235" y="4910"/>
                    <a:pt x="11110" y="4863"/>
                    <a:pt x="11018" y="4771"/>
                  </a:cubicBezTo>
                  <a:lnTo>
                    <a:pt x="11004" y="4743"/>
                  </a:lnTo>
                  <a:cubicBezTo>
                    <a:pt x="10833" y="4586"/>
                    <a:pt x="10805" y="4331"/>
                    <a:pt x="10919" y="4118"/>
                  </a:cubicBezTo>
                  <a:lnTo>
                    <a:pt x="10919" y="4118"/>
                  </a:lnTo>
                  <a:lnTo>
                    <a:pt x="10919" y="4132"/>
                  </a:lnTo>
                  <a:cubicBezTo>
                    <a:pt x="11004" y="3976"/>
                    <a:pt x="11174" y="3877"/>
                    <a:pt x="11359" y="3877"/>
                  </a:cubicBezTo>
                  <a:close/>
                  <a:moveTo>
                    <a:pt x="8936" y="4091"/>
                  </a:moveTo>
                  <a:cubicBezTo>
                    <a:pt x="9110" y="4091"/>
                    <a:pt x="9281" y="4171"/>
                    <a:pt x="9357" y="4331"/>
                  </a:cubicBezTo>
                  <a:cubicBezTo>
                    <a:pt x="9470" y="4530"/>
                    <a:pt x="9470" y="4757"/>
                    <a:pt x="9357" y="4956"/>
                  </a:cubicBezTo>
                  <a:cubicBezTo>
                    <a:pt x="9270" y="5090"/>
                    <a:pt x="9126" y="5166"/>
                    <a:pt x="8975" y="5166"/>
                  </a:cubicBezTo>
                  <a:cubicBezTo>
                    <a:pt x="8903" y="5166"/>
                    <a:pt x="8830" y="5149"/>
                    <a:pt x="8761" y="5112"/>
                  </a:cubicBezTo>
                  <a:cubicBezTo>
                    <a:pt x="8675" y="5069"/>
                    <a:pt x="8619" y="5027"/>
                    <a:pt x="8562" y="4970"/>
                  </a:cubicBezTo>
                  <a:cubicBezTo>
                    <a:pt x="8335" y="4743"/>
                    <a:pt x="8363" y="4388"/>
                    <a:pt x="8604" y="4203"/>
                  </a:cubicBezTo>
                  <a:cubicBezTo>
                    <a:pt x="8697" y="4128"/>
                    <a:pt x="8817" y="4091"/>
                    <a:pt x="8936" y="4091"/>
                  </a:cubicBezTo>
                  <a:close/>
                  <a:moveTo>
                    <a:pt x="5092" y="4159"/>
                  </a:moveTo>
                  <a:cubicBezTo>
                    <a:pt x="5615" y="4159"/>
                    <a:pt x="6055" y="4294"/>
                    <a:pt x="6049" y="4615"/>
                  </a:cubicBezTo>
                  <a:cubicBezTo>
                    <a:pt x="6042" y="5044"/>
                    <a:pt x="5399" y="5205"/>
                    <a:pt x="4748" y="5205"/>
                  </a:cubicBezTo>
                  <a:cubicBezTo>
                    <a:pt x="4042" y="5205"/>
                    <a:pt x="3327" y="5015"/>
                    <a:pt x="3408" y="4771"/>
                  </a:cubicBezTo>
                  <a:cubicBezTo>
                    <a:pt x="3530" y="4404"/>
                    <a:pt x="4387" y="4159"/>
                    <a:pt x="5092" y="4159"/>
                  </a:cubicBezTo>
                  <a:close/>
                  <a:moveTo>
                    <a:pt x="23817" y="2940"/>
                  </a:moveTo>
                  <a:cubicBezTo>
                    <a:pt x="23884" y="2940"/>
                    <a:pt x="23935" y="2953"/>
                    <a:pt x="23967" y="2982"/>
                  </a:cubicBezTo>
                  <a:cubicBezTo>
                    <a:pt x="24266" y="3245"/>
                    <a:pt x="22691" y="5312"/>
                    <a:pt x="21729" y="5312"/>
                  </a:cubicBezTo>
                  <a:cubicBezTo>
                    <a:pt x="21549" y="5312"/>
                    <a:pt x="21390" y="5239"/>
                    <a:pt x="21269" y="5069"/>
                  </a:cubicBezTo>
                  <a:cubicBezTo>
                    <a:pt x="20764" y="4370"/>
                    <a:pt x="23127" y="2940"/>
                    <a:pt x="23817" y="2940"/>
                  </a:cubicBezTo>
                  <a:close/>
                  <a:moveTo>
                    <a:pt x="24707" y="2762"/>
                  </a:moveTo>
                  <a:cubicBezTo>
                    <a:pt x="24721" y="2762"/>
                    <a:pt x="24734" y="2764"/>
                    <a:pt x="24748" y="2769"/>
                  </a:cubicBezTo>
                  <a:cubicBezTo>
                    <a:pt x="25427" y="2996"/>
                    <a:pt x="25697" y="5566"/>
                    <a:pt x="24896" y="5566"/>
                  </a:cubicBezTo>
                  <a:cubicBezTo>
                    <a:pt x="24894" y="5566"/>
                    <a:pt x="24892" y="5566"/>
                    <a:pt x="24890" y="5566"/>
                  </a:cubicBezTo>
                  <a:cubicBezTo>
                    <a:pt x="23979" y="5552"/>
                    <a:pt x="24248" y="2762"/>
                    <a:pt x="24707" y="2762"/>
                  </a:cubicBezTo>
                  <a:close/>
                  <a:moveTo>
                    <a:pt x="19543" y="6041"/>
                  </a:moveTo>
                  <a:cubicBezTo>
                    <a:pt x="19685" y="6041"/>
                    <a:pt x="19829" y="6100"/>
                    <a:pt x="19920" y="6191"/>
                  </a:cubicBezTo>
                  <a:cubicBezTo>
                    <a:pt x="20119" y="6390"/>
                    <a:pt x="20119" y="6716"/>
                    <a:pt x="19920" y="6915"/>
                  </a:cubicBezTo>
                  <a:lnTo>
                    <a:pt x="19934" y="6901"/>
                  </a:lnTo>
                  <a:lnTo>
                    <a:pt x="19934" y="6901"/>
                  </a:lnTo>
                  <a:cubicBezTo>
                    <a:pt x="19906" y="6943"/>
                    <a:pt x="19878" y="6972"/>
                    <a:pt x="19835" y="7000"/>
                  </a:cubicBezTo>
                  <a:cubicBezTo>
                    <a:pt x="19746" y="7089"/>
                    <a:pt x="19622" y="7144"/>
                    <a:pt x="19495" y="7144"/>
                  </a:cubicBezTo>
                  <a:cubicBezTo>
                    <a:pt x="19481" y="7144"/>
                    <a:pt x="19466" y="7144"/>
                    <a:pt x="19452" y="7142"/>
                  </a:cubicBezTo>
                  <a:cubicBezTo>
                    <a:pt x="19310" y="7128"/>
                    <a:pt x="19182" y="7043"/>
                    <a:pt x="19111" y="6915"/>
                  </a:cubicBezTo>
                  <a:cubicBezTo>
                    <a:pt x="19040" y="6801"/>
                    <a:pt x="19026" y="6674"/>
                    <a:pt x="19040" y="6546"/>
                  </a:cubicBezTo>
                  <a:cubicBezTo>
                    <a:pt x="19068" y="6418"/>
                    <a:pt x="19125" y="6290"/>
                    <a:pt x="19210" y="6191"/>
                  </a:cubicBezTo>
                  <a:cubicBezTo>
                    <a:pt x="19296" y="6085"/>
                    <a:pt x="19419" y="6041"/>
                    <a:pt x="19543" y="6041"/>
                  </a:cubicBezTo>
                  <a:close/>
                  <a:moveTo>
                    <a:pt x="4069" y="5595"/>
                  </a:moveTo>
                  <a:cubicBezTo>
                    <a:pt x="4915" y="5595"/>
                    <a:pt x="7169" y="6487"/>
                    <a:pt x="6830" y="7213"/>
                  </a:cubicBezTo>
                  <a:cubicBezTo>
                    <a:pt x="6716" y="7455"/>
                    <a:pt x="6513" y="7554"/>
                    <a:pt x="6263" y="7554"/>
                  </a:cubicBezTo>
                  <a:cubicBezTo>
                    <a:pt x="5269" y="7554"/>
                    <a:pt x="3539" y="5986"/>
                    <a:pt x="3777" y="5680"/>
                  </a:cubicBezTo>
                  <a:cubicBezTo>
                    <a:pt x="3819" y="5621"/>
                    <a:pt x="3923" y="5595"/>
                    <a:pt x="4069" y="5595"/>
                  </a:cubicBezTo>
                  <a:close/>
                  <a:moveTo>
                    <a:pt x="23569" y="7298"/>
                  </a:moveTo>
                  <a:cubicBezTo>
                    <a:pt x="23626" y="7298"/>
                    <a:pt x="23697" y="7298"/>
                    <a:pt x="23768" y="7313"/>
                  </a:cubicBezTo>
                  <a:cubicBezTo>
                    <a:pt x="23952" y="7369"/>
                    <a:pt x="24080" y="7540"/>
                    <a:pt x="24094" y="7738"/>
                  </a:cubicBezTo>
                  <a:cubicBezTo>
                    <a:pt x="24094" y="7923"/>
                    <a:pt x="23967" y="8093"/>
                    <a:pt x="23782" y="8150"/>
                  </a:cubicBezTo>
                  <a:cubicBezTo>
                    <a:pt x="23711" y="8164"/>
                    <a:pt x="23640" y="8164"/>
                    <a:pt x="23569" y="8164"/>
                  </a:cubicBezTo>
                  <a:cubicBezTo>
                    <a:pt x="23328" y="8164"/>
                    <a:pt x="23143" y="7980"/>
                    <a:pt x="23129" y="7738"/>
                  </a:cubicBezTo>
                  <a:cubicBezTo>
                    <a:pt x="23129" y="7497"/>
                    <a:pt x="23328" y="7313"/>
                    <a:pt x="23569" y="7298"/>
                  </a:cubicBezTo>
                  <a:close/>
                  <a:moveTo>
                    <a:pt x="8193" y="7469"/>
                  </a:moveTo>
                  <a:cubicBezTo>
                    <a:pt x="8533" y="7469"/>
                    <a:pt x="8718" y="7880"/>
                    <a:pt x="8477" y="8136"/>
                  </a:cubicBezTo>
                  <a:cubicBezTo>
                    <a:pt x="8394" y="8219"/>
                    <a:pt x="8294" y="8255"/>
                    <a:pt x="8198" y="8255"/>
                  </a:cubicBezTo>
                  <a:cubicBezTo>
                    <a:pt x="7996" y="8255"/>
                    <a:pt x="7805" y="8097"/>
                    <a:pt x="7795" y="7866"/>
                  </a:cubicBezTo>
                  <a:cubicBezTo>
                    <a:pt x="7795" y="7653"/>
                    <a:pt x="7980" y="7469"/>
                    <a:pt x="8193" y="7469"/>
                  </a:cubicBezTo>
                  <a:close/>
                  <a:moveTo>
                    <a:pt x="3028" y="5607"/>
                  </a:moveTo>
                  <a:cubicBezTo>
                    <a:pt x="3492" y="5607"/>
                    <a:pt x="4235" y="8215"/>
                    <a:pt x="3365" y="8392"/>
                  </a:cubicBezTo>
                  <a:cubicBezTo>
                    <a:pt x="3340" y="8397"/>
                    <a:pt x="3315" y="8400"/>
                    <a:pt x="3291" y="8400"/>
                  </a:cubicBezTo>
                  <a:cubicBezTo>
                    <a:pt x="2557" y="8400"/>
                    <a:pt x="2363" y="5967"/>
                    <a:pt x="2968" y="5623"/>
                  </a:cubicBezTo>
                  <a:cubicBezTo>
                    <a:pt x="2987" y="5612"/>
                    <a:pt x="3008" y="5607"/>
                    <a:pt x="3028" y="5607"/>
                  </a:cubicBezTo>
                  <a:close/>
                  <a:moveTo>
                    <a:pt x="21283" y="7525"/>
                  </a:moveTo>
                  <a:cubicBezTo>
                    <a:pt x="21922" y="7525"/>
                    <a:pt x="21936" y="8534"/>
                    <a:pt x="21283" y="8534"/>
                  </a:cubicBezTo>
                  <a:cubicBezTo>
                    <a:pt x="20644" y="8534"/>
                    <a:pt x="20630" y="7525"/>
                    <a:pt x="21283" y="7525"/>
                  </a:cubicBezTo>
                  <a:close/>
                  <a:moveTo>
                    <a:pt x="19199" y="8107"/>
                  </a:moveTo>
                  <a:cubicBezTo>
                    <a:pt x="19614" y="8107"/>
                    <a:pt x="19831" y="8623"/>
                    <a:pt x="19537" y="8931"/>
                  </a:cubicBezTo>
                  <a:cubicBezTo>
                    <a:pt x="19435" y="9033"/>
                    <a:pt x="19309" y="9079"/>
                    <a:pt x="19187" y="9079"/>
                  </a:cubicBezTo>
                  <a:cubicBezTo>
                    <a:pt x="18937" y="9079"/>
                    <a:pt x="18699" y="8886"/>
                    <a:pt x="18699" y="8590"/>
                  </a:cubicBezTo>
                  <a:cubicBezTo>
                    <a:pt x="18699" y="8321"/>
                    <a:pt x="18912" y="8108"/>
                    <a:pt x="19182" y="8108"/>
                  </a:cubicBezTo>
                  <a:cubicBezTo>
                    <a:pt x="19188" y="8107"/>
                    <a:pt x="19193" y="8107"/>
                    <a:pt x="19199" y="8107"/>
                  </a:cubicBezTo>
                  <a:close/>
                  <a:moveTo>
                    <a:pt x="5874" y="8759"/>
                  </a:moveTo>
                  <a:cubicBezTo>
                    <a:pt x="6156" y="8759"/>
                    <a:pt x="6421" y="9012"/>
                    <a:pt x="6361" y="9343"/>
                  </a:cubicBezTo>
                  <a:cubicBezTo>
                    <a:pt x="6347" y="9385"/>
                    <a:pt x="6319" y="9428"/>
                    <a:pt x="6290" y="9471"/>
                  </a:cubicBezTo>
                  <a:cubicBezTo>
                    <a:pt x="6262" y="9542"/>
                    <a:pt x="6205" y="9598"/>
                    <a:pt x="6134" y="9627"/>
                  </a:cubicBezTo>
                  <a:cubicBezTo>
                    <a:pt x="6044" y="9706"/>
                    <a:pt x="5926" y="9749"/>
                    <a:pt x="5810" y="9749"/>
                  </a:cubicBezTo>
                  <a:cubicBezTo>
                    <a:pt x="5781" y="9749"/>
                    <a:pt x="5751" y="9746"/>
                    <a:pt x="5722" y="9740"/>
                  </a:cubicBezTo>
                  <a:cubicBezTo>
                    <a:pt x="5523" y="9684"/>
                    <a:pt x="5396" y="9513"/>
                    <a:pt x="5381" y="9314"/>
                  </a:cubicBezTo>
                  <a:cubicBezTo>
                    <a:pt x="5381" y="9158"/>
                    <a:pt x="5438" y="9002"/>
                    <a:pt x="5538" y="8903"/>
                  </a:cubicBezTo>
                  <a:cubicBezTo>
                    <a:pt x="5638" y="8803"/>
                    <a:pt x="5757" y="8759"/>
                    <a:pt x="5874" y="8759"/>
                  </a:cubicBezTo>
                  <a:close/>
                  <a:moveTo>
                    <a:pt x="8122" y="9059"/>
                  </a:moveTo>
                  <a:cubicBezTo>
                    <a:pt x="8434" y="9101"/>
                    <a:pt x="8647" y="9414"/>
                    <a:pt x="8562" y="9712"/>
                  </a:cubicBezTo>
                  <a:cubicBezTo>
                    <a:pt x="8562" y="9740"/>
                    <a:pt x="8562" y="9769"/>
                    <a:pt x="8548" y="9797"/>
                  </a:cubicBezTo>
                  <a:cubicBezTo>
                    <a:pt x="8475" y="10030"/>
                    <a:pt x="8268" y="10153"/>
                    <a:pt x="8060" y="10153"/>
                  </a:cubicBezTo>
                  <a:cubicBezTo>
                    <a:pt x="7899" y="10153"/>
                    <a:pt x="7738" y="10080"/>
                    <a:pt x="7639" y="9925"/>
                  </a:cubicBezTo>
                  <a:cubicBezTo>
                    <a:pt x="7568" y="9826"/>
                    <a:pt x="7540" y="9698"/>
                    <a:pt x="7540" y="9584"/>
                  </a:cubicBezTo>
                  <a:cubicBezTo>
                    <a:pt x="7553" y="9296"/>
                    <a:pt x="7783" y="9068"/>
                    <a:pt x="8053" y="9068"/>
                  </a:cubicBezTo>
                  <a:cubicBezTo>
                    <a:pt x="8076" y="9068"/>
                    <a:pt x="8099" y="9070"/>
                    <a:pt x="8122" y="9073"/>
                  </a:cubicBezTo>
                  <a:lnTo>
                    <a:pt x="8122" y="9059"/>
                  </a:lnTo>
                  <a:close/>
                  <a:moveTo>
                    <a:pt x="22479" y="9255"/>
                  </a:moveTo>
                  <a:cubicBezTo>
                    <a:pt x="22905" y="9255"/>
                    <a:pt x="23148" y="9881"/>
                    <a:pt x="22703" y="10152"/>
                  </a:cubicBezTo>
                  <a:cubicBezTo>
                    <a:pt x="22627" y="10195"/>
                    <a:pt x="22544" y="10215"/>
                    <a:pt x="22461" y="10215"/>
                  </a:cubicBezTo>
                  <a:cubicBezTo>
                    <a:pt x="22296" y="10215"/>
                    <a:pt x="22135" y="10133"/>
                    <a:pt x="22050" y="9982"/>
                  </a:cubicBezTo>
                  <a:cubicBezTo>
                    <a:pt x="21894" y="9726"/>
                    <a:pt x="22007" y="9400"/>
                    <a:pt x="22277" y="9286"/>
                  </a:cubicBezTo>
                  <a:lnTo>
                    <a:pt x="22277" y="9300"/>
                  </a:lnTo>
                  <a:cubicBezTo>
                    <a:pt x="22348" y="9269"/>
                    <a:pt x="22415" y="9255"/>
                    <a:pt x="22479" y="9255"/>
                  </a:cubicBezTo>
                  <a:close/>
                  <a:moveTo>
                    <a:pt x="15963" y="6205"/>
                  </a:moveTo>
                  <a:cubicBezTo>
                    <a:pt x="15971" y="6205"/>
                    <a:pt x="15979" y="6205"/>
                    <a:pt x="15987" y="6205"/>
                  </a:cubicBezTo>
                  <a:cubicBezTo>
                    <a:pt x="18086" y="6219"/>
                    <a:pt x="16565" y="10684"/>
                    <a:pt x="15488" y="10684"/>
                  </a:cubicBezTo>
                  <a:cubicBezTo>
                    <a:pt x="15465" y="10684"/>
                    <a:pt x="15442" y="10682"/>
                    <a:pt x="15419" y="10677"/>
                  </a:cubicBezTo>
                  <a:cubicBezTo>
                    <a:pt x="14952" y="10593"/>
                    <a:pt x="13456" y="6205"/>
                    <a:pt x="15963" y="6205"/>
                  </a:cubicBezTo>
                  <a:close/>
                  <a:moveTo>
                    <a:pt x="11154" y="7080"/>
                  </a:moveTo>
                  <a:cubicBezTo>
                    <a:pt x="12558" y="7080"/>
                    <a:pt x="13415" y="10504"/>
                    <a:pt x="12850" y="10919"/>
                  </a:cubicBezTo>
                  <a:cubicBezTo>
                    <a:pt x="12741" y="11000"/>
                    <a:pt x="12605" y="11037"/>
                    <a:pt x="12451" y="11037"/>
                  </a:cubicBezTo>
                  <a:cubicBezTo>
                    <a:pt x="11184" y="11037"/>
                    <a:pt x="8729" y="8498"/>
                    <a:pt x="10578" y="7270"/>
                  </a:cubicBezTo>
                  <a:cubicBezTo>
                    <a:pt x="10778" y="7139"/>
                    <a:pt x="10971" y="7080"/>
                    <a:pt x="11154" y="7080"/>
                  </a:cubicBezTo>
                  <a:close/>
                  <a:moveTo>
                    <a:pt x="6390" y="10805"/>
                  </a:moveTo>
                  <a:cubicBezTo>
                    <a:pt x="6744" y="10805"/>
                    <a:pt x="6957" y="11189"/>
                    <a:pt x="6787" y="11487"/>
                  </a:cubicBezTo>
                  <a:lnTo>
                    <a:pt x="6773" y="11529"/>
                  </a:lnTo>
                  <a:cubicBezTo>
                    <a:pt x="6688" y="11671"/>
                    <a:pt x="6542" y="11742"/>
                    <a:pt x="6397" y="11742"/>
                  </a:cubicBezTo>
                  <a:cubicBezTo>
                    <a:pt x="6251" y="11742"/>
                    <a:pt x="6106" y="11671"/>
                    <a:pt x="6020" y="11529"/>
                  </a:cubicBezTo>
                  <a:lnTo>
                    <a:pt x="6006" y="11487"/>
                  </a:lnTo>
                  <a:cubicBezTo>
                    <a:pt x="5836" y="11189"/>
                    <a:pt x="6049" y="10805"/>
                    <a:pt x="6390" y="10805"/>
                  </a:cubicBezTo>
                  <a:close/>
                  <a:moveTo>
                    <a:pt x="20257" y="10246"/>
                  </a:moveTo>
                  <a:cubicBezTo>
                    <a:pt x="20791" y="10246"/>
                    <a:pt x="21245" y="10492"/>
                    <a:pt x="21439" y="11132"/>
                  </a:cubicBezTo>
                  <a:cubicBezTo>
                    <a:pt x="21826" y="12397"/>
                    <a:pt x="20255" y="12983"/>
                    <a:pt x="18978" y="12983"/>
                  </a:cubicBezTo>
                  <a:cubicBezTo>
                    <a:pt x="18191" y="12983"/>
                    <a:pt x="17516" y="12761"/>
                    <a:pt x="17478" y="12339"/>
                  </a:cubicBezTo>
                  <a:cubicBezTo>
                    <a:pt x="17399" y="11529"/>
                    <a:pt x="19037" y="10246"/>
                    <a:pt x="20257" y="10246"/>
                  </a:cubicBezTo>
                  <a:close/>
                  <a:moveTo>
                    <a:pt x="25561" y="9624"/>
                  </a:moveTo>
                  <a:cubicBezTo>
                    <a:pt x="26063" y="9624"/>
                    <a:pt x="25981" y="10534"/>
                    <a:pt x="25443" y="11444"/>
                  </a:cubicBezTo>
                  <a:cubicBezTo>
                    <a:pt x="24899" y="12364"/>
                    <a:pt x="23893" y="13273"/>
                    <a:pt x="22544" y="13273"/>
                  </a:cubicBezTo>
                  <a:cubicBezTo>
                    <a:pt x="22416" y="13273"/>
                    <a:pt x="22284" y="13265"/>
                    <a:pt x="22149" y="13247"/>
                  </a:cubicBezTo>
                  <a:cubicBezTo>
                    <a:pt x="21965" y="13233"/>
                    <a:pt x="23157" y="12694"/>
                    <a:pt x="23896" y="11600"/>
                  </a:cubicBezTo>
                  <a:cubicBezTo>
                    <a:pt x="24705" y="10393"/>
                    <a:pt x="24819" y="9684"/>
                    <a:pt x="25514" y="9627"/>
                  </a:cubicBezTo>
                  <a:cubicBezTo>
                    <a:pt x="25530" y="9625"/>
                    <a:pt x="25546" y="9624"/>
                    <a:pt x="25561" y="9624"/>
                  </a:cubicBezTo>
                  <a:close/>
                  <a:moveTo>
                    <a:pt x="8566" y="11823"/>
                  </a:moveTo>
                  <a:cubicBezTo>
                    <a:pt x="9946" y="11823"/>
                    <a:pt x="11797" y="12882"/>
                    <a:pt x="11671" y="13403"/>
                  </a:cubicBezTo>
                  <a:cubicBezTo>
                    <a:pt x="11534" y="13992"/>
                    <a:pt x="10322" y="14403"/>
                    <a:pt x="9182" y="14403"/>
                  </a:cubicBezTo>
                  <a:cubicBezTo>
                    <a:pt x="7957" y="14403"/>
                    <a:pt x="6817" y="13929"/>
                    <a:pt x="7185" y="12694"/>
                  </a:cubicBezTo>
                  <a:cubicBezTo>
                    <a:pt x="7371" y="12057"/>
                    <a:pt x="7916" y="11823"/>
                    <a:pt x="8566" y="11823"/>
                  </a:cubicBezTo>
                  <a:close/>
                  <a:moveTo>
                    <a:pt x="24730" y="13738"/>
                  </a:moveTo>
                  <a:cubicBezTo>
                    <a:pt x="24769" y="13738"/>
                    <a:pt x="24808" y="13745"/>
                    <a:pt x="24847" y="13758"/>
                  </a:cubicBezTo>
                  <a:lnTo>
                    <a:pt x="24890" y="13787"/>
                  </a:lnTo>
                  <a:cubicBezTo>
                    <a:pt x="25103" y="13844"/>
                    <a:pt x="25230" y="14057"/>
                    <a:pt x="25174" y="14270"/>
                  </a:cubicBezTo>
                  <a:cubicBezTo>
                    <a:pt x="25131" y="14412"/>
                    <a:pt x="25060" y="14511"/>
                    <a:pt x="24946" y="14596"/>
                  </a:cubicBezTo>
                  <a:cubicBezTo>
                    <a:pt x="24880" y="14645"/>
                    <a:pt x="24806" y="14666"/>
                    <a:pt x="24732" y="14666"/>
                  </a:cubicBezTo>
                  <a:cubicBezTo>
                    <a:pt x="24461" y="14666"/>
                    <a:pt x="24193" y="14378"/>
                    <a:pt x="24293" y="14099"/>
                  </a:cubicBezTo>
                  <a:lnTo>
                    <a:pt x="24293" y="14085"/>
                  </a:lnTo>
                  <a:cubicBezTo>
                    <a:pt x="24353" y="13907"/>
                    <a:pt x="24532" y="13738"/>
                    <a:pt x="24730" y="13738"/>
                  </a:cubicBezTo>
                  <a:close/>
                  <a:moveTo>
                    <a:pt x="4053" y="11198"/>
                  </a:moveTo>
                  <a:cubicBezTo>
                    <a:pt x="4074" y="11198"/>
                    <a:pt x="4095" y="11199"/>
                    <a:pt x="4118" y="11203"/>
                  </a:cubicBezTo>
                  <a:cubicBezTo>
                    <a:pt x="4814" y="11302"/>
                    <a:pt x="4885" y="12026"/>
                    <a:pt x="5594" y="13290"/>
                  </a:cubicBezTo>
                  <a:cubicBezTo>
                    <a:pt x="6248" y="14426"/>
                    <a:pt x="7398" y="15065"/>
                    <a:pt x="7227" y="15065"/>
                  </a:cubicBezTo>
                  <a:cubicBezTo>
                    <a:pt x="7167" y="15068"/>
                    <a:pt x="7107" y="15070"/>
                    <a:pt x="7048" y="15070"/>
                  </a:cubicBezTo>
                  <a:cubicBezTo>
                    <a:pt x="5625" y="15070"/>
                    <a:pt x="4636" y="14102"/>
                    <a:pt x="4118" y="13134"/>
                  </a:cubicBezTo>
                  <a:cubicBezTo>
                    <a:pt x="3600" y="12166"/>
                    <a:pt x="3553" y="11198"/>
                    <a:pt x="4053" y="11198"/>
                  </a:cubicBezTo>
                  <a:close/>
                  <a:moveTo>
                    <a:pt x="14727" y="11435"/>
                  </a:moveTo>
                  <a:cubicBezTo>
                    <a:pt x="16304" y="11435"/>
                    <a:pt x="17224" y="13311"/>
                    <a:pt x="16172" y="14568"/>
                  </a:cubicBezTo>
                  <a:cubicBezTo>
                    <a:pt x="15774" y="15048"/>
                    <a:pt x="15239" y="15265"/>
                    <a:pt x="14713" y="15265"/>
                  </a:cubicBezTo>
                  <a:cubicBezTo>
                    <a:pt x="13792" y="15265"/>
                    <a:pt x="12897" y="14601"/>
                    <a:pt x="12807" y="13517"/>
                  </a:cubicBezTo>
                  <a:cubicBezTo>
                    <a:pt x="12708" y="12466"/>
                    <a:pt x="13474" y="11529"/>
                    <a:pt x="14539" y="11444"/>
                  </a:cubicBezTo>
                  <a:cubicBezTo>
                    <a:pt x="14603" y="11438"/>
                    <a:pt x="14665" y="11435"/>
                    <a:pt x="14727" y="11435"/>
                  </a:cubicBezTo>
                  <a:close/>
                  <a:moveTo>
                    <a:pt x="3794" y="14708"/>
                  </a:moveTo>
                  <a:cubicBezTo>
                    <a:pt x="3795" y="14708"/>
                    <a:pt x="3799" y="14708"/>
                    <a:pt x="3805" y="14710"/>
                  </a:cubicBezTo>
                  <a:lnTo>
                    <a:pt x="3805" y="14710"/>
                  </a:lnTo>
                  <a:cubicBezTo>
                    <a:pt x="3803" y="14710"/>
                    <a:pt x="3801" y="14710"/>
                    <a:pt x="3799" y="14710"/>
                  </a:cubicBezTo>
                  <a:lnTo>
                    <a:pt x="3799" y="14710"/>
                  </a:lnTo>
                  <a:cubicBezTo>
                    <a:pt x="3807" y="14713"/>
                    <a:pt x="3825" y="14718"/>
                    <a:pt x="3848" y="14724"/>
                  </a:cubicBezTo>
                  <a:cubicBezTo>
                    <a:pt x="3828" y="14717"/>
                    <a:pt x="3814" y="14713"/>
                    <a:pt x="3805" y="14710"/>
                  </a:cubicBezTo>
                  <a:lnTo>
                    <a:pt x="3805" y="14710"/>
                  </a:lnTo>
                  <a:cubicBezTo>
                    <a:pt x="3829" y="14713"/>
                    <a:pt x="3853" y="14717"/>
                    <a:pt x="3876" y="14724"/>
                  </a:cubicBezTo>
                  <a:cubicBezTo>
                    <a:pt x="3947" y="14724"/>
                    <a:pt x="4004" y="14752"/>
                    <a:pt x="4061" y="14781"/>
                  </a:cubicBezTo>
                  <a:cubicBezTo>
                    <a:pt x="4189" y="14866"/>
                    <a:pt x="4260" y="14994"/>
                    <a:pt x="4260" y="15136"/>
                  </a:cubicBezTo>
                  <a:cubicBezTo>
                    <a:pt x="4274" y="15249"/>
                    <a:pt x="4217" y="15363"/>
                    <a:pt x="4132" y="15434"/>
                  </a:cubicBezTo>
                  <a:cubicBezTo>
                    <a:pt x="4132" y="15462"/>
                    <a:pt x="4132" y="15476"/>
                    <a:pt x="4132" y="15505"/>
                  </a:cubicBezTo>
                  <a:cubicBezTo>
                    <a:pt x="4084" y="15661"/>
                    <a:pt x="3945" y="15756"/>
                    <a:pt x="3791" y="15756"/>
                  </a:cubicBezTo>
                  <a:cubicBezTo>
                    <a:pt x="3763" y="15756"/>
                    <a:pt x="3735" y="15753"/>
                    <a:pt x="3706" y="15746"/>
                  </a:cubicBezTo>
                  <a:cubicBezTo>
                    <a:pt x="3351" y="15661"/>
                    <a:pt x="3181" y="15263"/>
                    <a:pt x="3351" y="14951"/>
                  </a:cubicBezTo>
                  <a:cubicBezTo>
                    <a:pt x="3432" y="14802"/>
                    <a:pt x="3596" y="14708"/>
                    <a:pt x="3761" y="14708"/>
                  </a:cubicBezTo>
                  <a:cubicBezTo>
                    <a:pt x="3774" y="14708"/>
                    <a:pt x="3786" y="14709"/>
                    <a:pt x="3799" y="14710"/>
                  </a:cubicBezTo>
                  <a:lnTo>
                    <a:pt x="3799" y="14710"/>
                  </a:lnTo>
                  <a:cubicBezTo>
                    <a:pt x="3795" y="14708"/>
                    <a:pt x="3794" y="14708"/>
                    <a:pt x="3794" y="14708"/>
                  </a:cubicBezTo>
                  <a:close/>
                  <a:moveTo>
                    <a:pt x="21617" y="13736"/>
                  </a:moveTo>
                  <a:cubicBezTo>
                    <a:pt x="22940" y="13736"/>
                    <a:pt x="23958" y="14641"/>
                    <a:pt x="24506" y="15533"/>
                  </a:cubicBezTo>
                  <a:cubicBezTo>
                    <a:pt x="25051" y="16428"/>
                    <a:pt x="25142" y="17323"/>
                    <a:pt x="24630" y="17323"/>
                  </a:cubicBezTo>
                  <a:cubicBezTo>
                    <a:pt x="24622" y="17323"/>
                    <a:pt x="24614" y="17323"/>
                    <a:pt x="24606" y="17322"/>
                  </a:cubicBezTo>
                  <a:cubicBezTo>
                    <a:pt x="23910" y="17280"/>
                    <a:pt x="23768" y="16570"/>
                    <a:pt x="22930" y="15391"/>
                  </a:cubicBezTo>
                  <a:cubicBezTo>
                    <a:pt x="22164" y="14326"/>
                    <a:pt x="20971" y="13801"/>
                    <a:pt x="21155" y="13773"/>
                  </a:cubicBezTo>
                  <a:cubicBezTo>
                    <a:pt x="21313" y="13748"/>
                    <a:pt x="21467" y="13736"/>
                    <a:pt x="21617" y="13736"/>
                  </a:cubicBezTo>
                  <a:close/>
                  <a:moveTo>
                    <a:pt x="18637" y="14718"/>
                  </a:moveTo>
                  <a:cubicBezTo>
                    <a:pt x="20023" y="14718"/>
                    <a:pt x="22038" y="15743"/>
                    <a:pt x="21070" y="17294"/>
                  </a:cubicBezTo>
                  <a:cubicBezTo>
                    <a:pt x="20838" y="17663"/>
                    <a:pt x="20531" y="17813"/>
                    <a:pt x="20195" y="17813"/>
                  </a:cubicBezTo>
                  <a:cubicBezTo>
                    <a:pt x="18929" y="17813"/>
                    <a:pt x="17246" y="15688"/>
                    <a:pt x="17549" y="15150"/>
                  </a:cubicBezTo>
                  <a:cubicBezTo>
                    <a:pt x="17712" y="14854"/>
                    <a:pt x="18133" y="14718"/>
                    <a:pt x="18637" y="14718"/>
                  </a:cubicBezTo>
                  <a:close/>
                  <a:moveTo>
                    <a:pt x="22391" y="17493"/>
                  </a:moveTo>
                  <a:cubicBezTo>
                    <a:pt x="22902" y="17493"/>
                    <a:pt x="23001" y="18217"/>
                    <a:pt x="22504" y="18344"/>
                  </a:cubicBezTo>
                  <a:cubicBezTo>
                    <a:pt x="22462" y="18359"/>
                    <a:pt x="22419" y="18366"/>
                    <a:pt x="22377" y="18366"/>
                  </a:cubicBezTo>
                  <a:cubicBezTo>
                    <a:pt x="22341" y="18366"/>
                    <a:pt x="22305" y="18361"/>
                    <a:pt x="22269" y="18351"/>
                  </a:cubicBezTo>
                  <a:lnTo>
                    <a:pt x="22269" y="18351"/>
                  </a:lnTo>
                  <a:lnTo>
                    <a:pt x="22263" y="18344"/>
                  </a:lnTo>
                  <a:cubicBezTo>
                    <a:pt x="21780" y="18217"/>
                    <a:pt x="21880" y="17493"/>
                    <a:pt x="22391" y="17493"/>
                  </a:cubicBezTo>
                  <a:close/>
                  <a:moveTo>
                    <a:pt x="7538" y="15588"/>
                  </a:moveTo>
                  <a:cubicBezTo>
                    <a:pt x="7750" y="15588"/>
                    <a:pt x="7968" y="15611"/>
                    <a:pt x="8193" y="15661"/>
                  </a:cubicBezTo>
                  <a:cubicBezTo>
                    <a:pt x="8377" y="15704"/>
                    <a:pt x="7128" y="16130"/>
                    <a:pt x="6304" y="17152"/>
                  </a:cubicBezTo>
                  <a:cubicBezTo>
                    <a:pt x="5391" y="18262"/>
                    <a:pt x="5201" y="18955"/>
                    <a:pt x="4522" y="18955"/>
                  </a:cubicBezTo>
                  <a:cubicBezTo>
                    <a:pt x="4515" y="18955"/>
                    <a:pt x="4508" y="18955"/>
                    <a:pt x="4501" y="18955"/>
                  </a:cubicBezTo>
                  <a:cubicBezTo>
                    <a:pt x="3452" y="18955"/>
                    <a:pt x="4983" y="15588"/>
                    <a:pt x="7538" y="15588"/>
                  </a:cubicBezTo>
                  <a:close/>
                  <a:moveTo>
                    <a:pt x="18671" y="18628"/>
                  </a:moveTo>
                  <a:cubicBezTo>
                    <a:pt x="19196" y="18628"/>
                    <a:pt x="19196" y="19452"/>
                    <a:pt x="18671" y="19452"/>
                  </a:cubicBezTo>
                  <a:cubicBezTo>
                    <a:pt x="18131" y="19452"/>
                    <a:pt x="18131" y="18643"/>
                    <a:pt x="18671" y="18628"/>
                  </a:cubicBezTo>
                  <a:close/>
                  <a:moveTo>
                    <a:pt x="12006" y="15303"/>
                  </a:moveTo>
                  <a:cubicBezTo>
                    <a:pt x="12116" y="15303"/>
                    <a:pt x="12202" y="15331"/>
                    <a:pt x="12253" y="15391"/>
                  </a:cubicBezTo>
                  <a:cubicBezTo>
                    <a:pt x="12947" y="16167"/>
                    <a:pt x="11451" y="19463"/>
                    <a:pt x="10037" y="19463"/>
                  </a:cubicBezTo>
                  <a:cubicBezTo>
                    <a:pt x="9743" y="19463"/>
                    <a:pt x="9453" y="19321"/>
                    <a:pt x="9187" y="18983"/>
                  </a:cubicBezTo>
                  <a:cubicBezTo>
                    <a:pt x="8025" y="17528"/>
                    <a:pt x="11019" y="15303"/>
                    <a:pt x="12006" y="15303"/>
                  </a:cubicBezTo>
                  <a:close/>
                  <a:moveTo>
                    <a:pt x="7147" y="18384"/>
                  </a:moveTo>
                  <a:cubicBezTo>
                    <a:pt x="7430" y="18384"/>
                    <a:pt x="7709" y="18649"/>
                    <a:pt x="7596" y="18941"/>
                  </a:cubicBezTo>
                  <a:cubicBezTo>
                    <a:pt x="7568" y="19040"/>
                    <a:pt x="7525" y="19125"/>
                    <a:pt x="7469" y="19210"/>
                  </a:cubicBezTo>
                  <a:cubicBezTo>
                    <a:pt x="7440" y="19281"/>
                    <a:pt x="7398" y="19352"/>
                    <a:pt x="7341" y="19423"/>
                  </a:cubicBezTo>
                  <a:cubicBezTo>
                    <a:pt x="7263" y="19492"/>
                    <a:pt x="7160" y="19530"/>
                    <a:pt x="7056" y="19530"/>
                  </a:cubicBezTo>
                  <a:cubicBezTo>
                    <a:pt x="6988" y="19530"/>
                    <a:pt x="6920" y="19514"/>
                    <a:pt x="6858" y="19480"/>
                  </a:cubicBezTo>
                  <a:cubicBezTo>
                    <a:pt x="6432" y="19281"/>
                    <a:pt x="6617" y="18643"/>
                    <a:pt x="6929" y="18444"/>
                  </a:cubicBezTo>
                  <a:cubicBezTo>
                    <a:pt x="6997" y="18402"/>
                    <a:pt x="7073" y="18384"/>
                    <a:pt x="7147" y="18384"/>
                  </a:cubicBezTo>
                  <a:close/>
                  <a:moveTo>
                    <a:pt x="12227" y="18727"/>
                  </a:moveTo>
                  <a:cubicBezTo>
                    <a:pt x="12264" y="18727"/>
                    <a:pt x="12301" y="18732"/>
                    <a:pt x="12338" y="18742"/>
                  </a:cubicBezTo>
                  <a:cubicBezTo>
                    <a:pt x="12835" y="18785"/>
                    <a:pt x="12835" y="19509"/>
                    <a:pt x="12338" y="19565"/>
                  </a:cubicBezTo>
                  <a:cubicBezTo>
                    <a:pt x="12301" y="19575"/>
                    <a:pt x="12264" y="19580"/>
                    <a:pt x="12227" y="19580"/>
                  </a:cubicBezTo>
                  <a:cubicBezTo>
                    <a:pt x="11999" y="19580"/>
                    <a:pt x="11799" y="19398"/>
                    <a:pt x="11799" y="19154"/>
                  </a:cubicBezTo>
                  <a:cubicBezTo>
                    <a:pt x="11799" y="18909"/>
                    <a:pt x="11999" y="18727"/>
                    <a:pt x="12227" y="18727"/>
                  </a:cubicBezTo>
                  <a:close/>
                  <a:moveTo>
                    <a:pt x="15386" y="16100"/>
                  </a:moveTo>
                  <a:cubicBezTo>
                    <a:pt x="15812" y="16100"/>
                    <a:pt x="16446" y="17243"/>
                    <a:pt x="16683" y="18359"/>
                  </a:cubicBezTo>
                  <a:cubicBezTo>
                    <a:pt x="16919" y="19482"/>
                    <a:pt x="16748" y="20618"/>
                    <a:pt x="15577" y="20618"/>
                  </a:cubicBezTo>
                  <a:cubicBezTo>
                    <a:pt x="15549" y="20618"/>
                    <a:pt x="15520" y="20617"/>
                    <a:pt x="15490" y="20616"/>
                  </a:cubicBezTo>
                  <a:cubicBezTo>
                    <a:pt x="13631" y="20545"/>
                    <a:pt x="14582" y="16186"/>
                    <a:pt x="15363" y="16101"/>
                  </a:cubicBezTo>
                  <a:cubicBezTo>
                    <a:pt x="15370" y="16100"/>
                    <a:pt x="15378" y="16100"/>
                    <a:pt x="15386" y="16100"/>
                  </a:cubicBezTo>
                  <a:close/>
                  <a:moveTo>
                    <a:pt x="23143" y="20006"/>
                  </a:moveTo>
                  <a:cubicBezTo>
                    <a:pt x="23498" y="20006"/>
                    <a:pt x="23683" y="20432"/>
                    <a:pt x="23427" y="20687"/>
                  </a:cubicBezTo>
                  <a:cubicBezTo>
                    <a:pt x="23349" y="20769"/>
                    <a:pt x="23251" y="20806"/>
                    <a:pt x="23153" y="20806"/>
                  </a:cubicBezTo>
                  <a:cubicBezTo>
                    <a:pt x="22948" y="20806"/>
                    <a:pt x="22746" y="20644"/>
                    <a:pt x="22746" y="20403"/>
                  </a:cubicBezTo>
                  <a:cubicBezTo>
                    <a:pt x="22746" y="20190"/>
                    <a:pt x="22916" y="20006"/>
                    <a:pt x="23143" y="20006"/>
                  </a:cubicBezTo>
                  <a:close/>
                  <a:moveTo>
                    <a:pt x="20988" y="20075"/>
                  </a:moveTo>
                  <a:cubicBezTo>
                    <a:pt x="21001" y="20075"/>
                    <a:pt x="21014" y="20076"/>
                    <a:pt x="21028" y="20077"/>
                  </a:cubicBezTo>
                  <a:cubicBezTo>
                    <a:pt x="21198" y="20105"/>
                    <a:pt x="21354" y="20233"/>
                    <a:pt x="21397" y="20403"/>
                  </a:cubicBezTo>
                  <a:cubicBezTo>
                    <a:pt x="21439" y="20545"/>
                    <a:pt x="21425" y="20715"/>
                    <a:pt x="21340" y="20843"/>
                  </a:cubicBezTo>
                  <a:cubicBezTo>
                    <a:pt x="21262" y="20978"/>
                    <a:pt x="21124" y="21046"/>
                    <a:pt x="20985" y="21046"/>
                  </a:cubicBezTo>
                  <a:cubicBezTo>
                    <a:pt x="20847" y="21046"/>
                    <a:pt x="20708" y="20978"/>
                    <a:pt x="20630" y="20843"/>
                  </a:cubicBezTo>
                  <a:lnTo>
                    <a:pt x="20616" y="20815"/>
                  </a:lnTo>
                  <a:cubicBezTo>
                    <a:pt x="20474" y="20673"/>
                    <a:pt x="20474" y="20446"/>
                    <a:pt x="20588" y="20290"/>
                  </a:cubicBezTo>
                  <a:lnTo>
                    <a:pt x="20588" y="20290"/>
                  </a:lnTo>
                  <a:lnTo>
                    <a:pt x="20588" y="20304"/>
                  </a:lnTo>
                  <a:cubicBezTo>
                    <a:pt x="20667" y="20159"/>
                    <a:pt x="20819" y="20075"/>
                    <a:pt x="20988" y="20075"/>
                  </a:cubicBezTo>
                  <a:close/>
                  <a:moveTo>
                    <a:pt x="17535" y="20446"/>
                  </a:moveTo>
                  <a:cubicBezTo>
                    <a:pt x="18103" y="20446"/>
                    <a:pt x="18103" y="21298"/>
                    <a:pt x="17535" y="21312"/>
                  </a:cubicBezTo>
                  <a:cubicBezTo>
                    <a:pt x="16981" y="21312"/>
                    <a:pt x="16967" y="20446"/>
                    <a:pt x="17535" y="20446"/>
                  </a:cubicBezTo>
                  <a:close/>
                  <a:moveTo>
                    <a:pt x="5197" y="20715"/>
                  </a:moveTo>
                  <a:cubicBezTo>
                    <a:pt x="5452" y="20715"/>
                    <a:pt x="5651" y="20914"/>
                    <a:pt x="5665" y="21170"/>
                  </a:cubicBezTo>
                  <a:cubicBezTo>
                    <a:pt x="5665" y="21459"/>
                    <a:pt x="5437" y="21643"/>
                    <a:pt x="5196" y="21643"/>
                  </a:cubicBezTo>
                  <a:cubicBezTo>
                    <a:pt x="5083" y="21643"/>
                    <a:pt x="4966" y="21602"/>
                    <a:pt x="4870" y="21511"/>
                  </a:cubicBezTo>
                  <a:cubicBezTo>
                    <a:pt x="4572" y="21212"/>
                    <a:pt x="4785" y="20715"/>
                    <a:pt x="5197" y="20715"/>
                  </a:cubicBezTo>
                  <a:close/>
                  <a:moveTo>
                    <a:pt x="13542" y="20830"/>
                  </a:moveTo>
                  <a:cubicBezTo>
                    <a:pt x="13634" y="20830"/>
                    <a:pt x="13728" y="20852"/>
                    <a:pt x="13815" y="20900"/>
                  </a:cubicBezTo>
                  <a:cubicBezTo>
                    <a:pt x="13985" y="20999"/>
                    <a:pt x="14071" y="21212"/>
                    <a:pt x="14028" y="21411"/>
                  </a:cubicBezTo>
                  <a:cubicBezTo>
                    <a:pt x="14014" y="21440"/>
                    <a:pt x="14000" y="21482"/>
                    <a:pt x="13971" y="21511"/>
                  </a:cubicBezTo>
                  <a:cubicBezTo>
                    <a:pt x="13894" y="21655"/>
                    <a:pt x="13738" y="21735"/>
                    <a:pt x="13579" y="21735"/>
                  </a:cubicBezTo>
                  <a:cubicBezTo>
                    <a:pt x="13504" y="21735"/>
                    <a:pt x="13429" y="21717"/>
                    <a:pt x="13361" y="21681"/>
                  </a:cubicBezTo>
                  <a:cubicBezTo>
                    <a:pt x="13205" y="21596"/>
                    <a:pt x="13105" y="21440"/>
                    <a:pt x="13105" y="21255"/>
                  </a:cubicBezTo>
                  <a:cubicBezTo>
                    <a:pt x="13105" y="21070"/>
                    <a:pt x="13233" y="20900"/>
                    <a:pt x="13418" y="20843"/>
                  </a:cubicBezTo>
                  <a:cubicBezTo>
                    <a:pt x="13458" y="20834"/>
                    <a:pt x="13500" y="20830"/>
                    <a:pt x="13542" y="20830"/>
                  </a:cubicBezTo>
                  <a:close/>
                  <a:moveTo>
                    <a:pt x="7855" y="20899"/>
                  </a:moveTo>
                  <a:cubicBezTo>
                    <a:pt x="8133" y="20899"/>
                    <a:pt x="8288" y="21264"/>
                    <a:pt x="8164" y="21496"/>
                  </a:cubicBezTo>
                  <a:cubicBezTo>
                    <a:pt x="8093" y="21653"/>
                    <a:pt x="7937" y="21766"/>
                    <a:pt x="7753" y="21780"/>
                  </a:cubicBezTo>
                  <a:cubicBezTo>
                    <a:pt x="7682" y="21780"/>
                    <a:pt x="7596" y="21752"/>
                    <a:pt x="7540" y="21724"/>
                  </a:cubicBezTo>
                  <a:cubicBezTo>
                    <a:pt x="7383" y="21624"/>
                    <a:pt x="7298" y="21454"/>
                    <a:pt x="7327" y="21283"/>
                  </a:cubicBezTo>
                  <a:cubicBezTo>
                    <a:pt x="7341" y="21113"/>
                    <a:pt x="7469" y="20971"/>
                    <a:pt x="7639" y="20928"/>
                  </a:cubicBezTo>
                  <a:cubicBezTo>
                    <a:pt x="7696" y="20914"/>
                    <a:pt x="7753" y="20900"/>
                    <a:pt x="7824" y="20900"/>
                  </a:cubicBezTo>
                  <a:cubicBezTo>
                    <a:pt x="7834" y="20899"/>
                    <a:pt x="7844" y="20899"/>
                    <a:pt x="7855" y="20899"/>
                  </a:cubicBezTo>
                  <a:close/>
                  <a:moveTo>
                    <a:pt x="11154" y="20875"/>
                  </a:moveTo>
                  <a:cubicBezTo>
                    <a:pt x="11225" y="20875"/>
                    <a:pt x="11295" y="20892"/>
                    <a:pt x="11359" y="20928"/>
                  </a:cubicBezTo>
                  <a:cubicBezTo>
                    <a:pt x="11572" y="21056"/>
                    <a:pt x="11643" y="21326"/>
                    <a:pt x="11529" y="21525"/>
                  </a:cubicBezTo>
                  <a:lnTo>
                    <a:pt x="11515" y="21553"/>
                  </a:lnTo>
                  <a:cubicBezTo>
                    <a:pt x="11487" y="21596"/>
                    <a:pt x="11458" y="21638"/>
                    <a:pt x="11430" y="21667"/>
                  </a:cubicBezTo>
                  <a:cubicBezTo>
                    <a:pt x="11342" y="21750"/>
                    <a:pt x="11235" y="21788"/>
                    <a:pt x="11132" y="21788"/>
                  </a:cubicBezTo>
                  <a:cubicBezTo>
                    <a:pt x="10918" y="21788"/>
                    <a:pt x="10715" y="21627"/>
                    <a:pt x="10706" y="21369"/>
                  </a:cubicBezTo>
                  <a:cubicBezTo>
                    <a:pt x="10692" y="21283"/>
                    <a:pt x="10720" y="21184"/>
                    <a:pt x="10777" y="21099"/>
                  </a:cubicBezTo>
                  <a:cubicBezTo>
                    <a:pt x="10854" y="20954"/>
                    <a:pt x="11004" y="20875"/>
                    <a:pt x="11154" y="20875"/>
                  </a:cubicBezTo>
                  <a:close/>
                  <a:moveTo>
                    <a:pt x="26089" y="1129"/>
                  </a:moveTo>
                  <a:cubicBezTo>
                    <a:pt x="26157" y="1129"/>
                    <a:pt x="26225" y="1172"/>
                    <a:pt x="26238" y="1264"/>
                  </a:cubicBezTo>
                  <a:cubicBezTo>
                    <a:pt x="26238" y="1264"/>
                    <a:pt x="26267" y="1491"/>
                    <a:pt x="26324" y="1931"/>
                  </a:cubicBezTo>
                  <a:cubicBezTo>
                    <a:pt x="26380" y="2386"/>
                    <a:pt x="26466" y="3025"/>
                    <a:pt x="26537" y="3848"/>
                  </a:cubicBezTo>
                  <a:cubicBezTo>
                    <a:pt x="26622" y="4672"/>
                    <a:pt x="26721" y="5680"/>
                    <a:pt x="26821" y="6830"/>
                  </a:cubicBezTo>
                  <a:cubicBezTo>
                    <a:pt x="26934" y="7980"/>
                    <a:pt x="27033" y="9272"/>
                    <a:pt x="27104" y="10692"/>
                  </a:cubicBezTo>
                  <a:cubicBezTo>
                    <a:pt x="27175" y="12111"/>
                    <a:pt x="27246" y="13659"/>
                    <a:pt x="27261" y="15306"/>
                  </a:cubicBezTo>
                  <a:cubicBezTo>
                    <a:pt x="27261" y="16115"/>
                    <a:pt x="27246" y="16967"/>
                    <a:pt x="27190" y="17833"/>
                  </a:cubicBezTo>
                  <a:lnTo>
                    <a:pt x="27204" y="17819"/>
                  </a:lnTo>
                  <a:lnTo>
                    <a:pt x="27204" y="17819"/>
                  </a:lnTo>
                  <a:cubicBezTo>
                    <a:pt x="27133" y="18699"/>
                    <a:pt x="27076" y="19580"/>
                    <a:pt x="26778" y="20517"/>
                  </a:cubicBezTo>
                  <a:cubicBezTo>
                    <a:pt x="26693" y="20786"/>
                    <a:pt x="26579" y="21042"/>
                    <a:pt x="26409" y="21269"/>
                  </a:cubicBezTo>
                  <a:cubicBezTo>
                    <a:pt x="26295" y="21397"/>
                    <a:pt x="26167" y="21511"/>
                    <a:pt x="26025" y="21596"/>
                  </a:cubicBezTo>
                  <a:cubicBezTo>
                    <a:pt x="25898" y="21667"/>
                    <a:pt x="25784" y="21724"/>
                    <a:pt x="25670" y="21780"/>
                  </a:cubicBezTo>
                  <a:cubicBezTo>
                    <a:pt x="25216" y="21951"/>
                    <a:pt x="24748" y="22093"/>
                    <a:pt x="24279" y="22192"/>
                  </a:cubicBezTo>
                  <a:cubicBezTo>
                    <a:pt x="23370" y="22405"/>
                    <a:pt x="22448" y="22561"/>
                    <a:pt x="21525" y="22703"/>
                  </a:cubicBezTo>
                  <a:cubicBezTo>
                    <a:pt x="19650" y="22959"/>
                    <a:pt x="17762" y="23143"/>
                    <a:pt x="15860" y="23285"/>
                  </a:cubicBezTo>
                  <a:cubicBezTo>
                    <a:pt x="13971" y="23413"/>
                    <a:pt x="12069" y="23484"/>
                    <a:pt x="10180" y="23498"/>
                  </a:cubicBezTo>
                  <a:cubicBezTo>
                    <a:pt x="9946" y="23500"/>
                    <a:pt x="9712" y="23501"/>
                    <a:pt x="9479" y="23501"/>
                  </a:cubicBezTo>
                  <a:cubicBezTo>
                    <a:pt x="7845" y="23501"/>
                    <a:pt x="6233" y="23447"/>
                    <a:pt x="4643" y="23186"/>
                  </a:cubicBezTo>
                  <a:cubicBezTo>
                    <a:pt x="4416" y="23143"/>
                    <a:pt x="4175" y="23101"/>
                    <a:pt x="3947" y="23044"/>
                  </a:cubicBezTo>
                  <a:cubicBezTo>
                    <a:pt x="3834" y="23001"/>
                    <a:pt x="3720" y="22973"/>
                    <a:pt x="3592" y="22930"/>
                  </a:cubicBezTo>
                  <a:cubicBezTo>
                    <a:pt x="3536" y="22916"/>
                    <a:pt x="3479" y="22888"/>
                    <a:pt x="3422" y="22859"/>
                  </a:cubicBezTo>
                  <a:lnTo>
                    <a:pt x="3323" y="22831"/>
                  </a:lnTo>
                  <a:lnTo>
                    <a:pt x="3209" y="22774"/>
                  </a:lnTo>
                  <a:cubicBezTo>
                    <a:pt x="3152" y="22746"/>
                    <a:pt x="3096" y="22703"/>
                    <a:pt x="3039" y="22675"/>
                  </a:cubicBezTo>
                  <a:cubicBezTo>
                    <a:pt x="2982" y="22632"/>
                    <a:pt x="2925" y="22590"/>
                    <a:pt x="2868" y="22533"/>
                  </a:cubicBezTo>
                  <a:cubicBezTo>
                    <a:pt x="2826" y="22490"/>
                    <a:pt x="2797" y="22433"/>
                    <a:pt x="2769" y="22391"/>
                  </a:cubicBezTo>
                  <a:cubicBezTo>
                    <a:pt x="2698" y="22249"/>
                    <a:pt x="2641" y="22121"/>
                    <a:pt x="2599" y="21979"/>
                  </a:cubicBezTo>
                  <a:cubicBezTo>
                    <a:pt x="2528" y="21752"/>
                    <a:pt x="2471" y="21525"/>
                    <a:pt x="2428" y="21298"/>
                  </a:cubicBezTo>
                  <a:cubicBezTo>
                    <a:pt x="2272" y="20432"/>
                    <a:pt x="2173" y="19594"/>
                    <a:pt x="2087" y="18785"/>
                  </a:cubicBezTo>
                  <a:cubicBezTo>
                    <a:pt x="1931" y="17152"/>
                    <a:pt x="1818" y="15618"/>
                    <a:pt x="1733" y="14199"/>
                  </a:cubicBezTo>
                  <a:cubicBezTo>
                    <a:pt x="1562" y="11359"/>
                    <a:pt x="1505" y="8988"/>
                    <a:pt x="1449" y="7327"/>
                  </a:cubicBezTo>
                  <a:cubicBezTo>
                    <a:pt x="1420" y="6503"/>
                    <a:pt x="1406" y="5850"/>
                    <a:pt x="1406" y="5410"/>
                  </a:cubicBezTo>
                  <a:cubicBezTo>
                    <a:pt x="1392" y="4970"/>
                    <a:pt x="1392" y="4728"/>
                    <a:pt x="1392" y="4728"/>
                  </a:cubicBezTo>
                  <a:cubicBezTo>
                    <a:pt x="1392" y="4615"/>
                    <a:pt x="1477" y="4516"/>
                    <a:pt x="1591" y="4516"/>
                  </a:cubicBezTo>
                  <a:cubicBezTo>
                    <a:pt x="1704" y="4516"/>
                    <a:pt x="1789" y="4601"/>
                    <a:pt x="1804" y="4700"/>
                  </a:cubicBezTo>
                  <a:cubicBezTo>
                    <a:pt x="1804" y="4700"/>
                    <a:pt x="1875" y="5651"/>
                    <a:pt x="2002" y="7298"/>
                  </a:cubicBezTo>
                  <a:cubicBezTo>
                    <a:pt x="2059" y="8122"/>
                    <a:pt x="2144" y="9130"/>
                    <a:pt x="2229" y="10280"/>
                  </a:cubicBezTo>
                  <a:cubicBezTo>
                    <a:pt x="2329" y="11430"/>
                    <a:pt x="2442" y="12722"/>
                    <a:pt x="2570" y="14128"/>
                  </a:cubicBezTo>
                  <a:cubicBezTo>
                    <a:pt x="2684" y="15547"/>
                    <a:pt x="2840" y="17067"/>
                    <a:pt x="3025" y="18671"/>
                  </a:cubicBezTo>
                  <a:cubicBezTo>
                    <a:pt x="3138" y="19480"/>
                    <a:pt x="3238" y="20304"/>
                    <a:pt x="3408" y="21099"/>
                  </a:cubicBezTo>
                  <a:cubicBezTo>
                    <a:pt x="3451" y="21298"/>
                    <a:pt x="3493" y="21482"/>
                    <a:pt x="3550" y="21681"/>
                  </a:cubicBezTo>
                  <a:cubicBezTo>
                    <a:pt x="3564" y="21738"/>
                    <a:pt x="3592" y="21780"/>
                    <a:pt x="3607" y="21837"/>
                  </a:cubicBezTo>
                  <a:cubicBezTo>
                    <a:pt x="3635" y="21851"/>
                    <a:pt x="3663" y="21866"/>
                    <a:pt x="3692" y="21880"/>
                  </a:cubicBezTo>
                  <a:lnTo>
                    <a:pt x="3734" y="21894"/>
                  </a:lnTo>
                  <a:lnTo>
                    <a:pt x="3791" y="21922"/>
                  </a:lnTo>
                  <a:cubicBezTo>
                    <a:pt x="3834" y="21937"/>
                    <a:pt x="3876" y="21951"/>
                    <a:pt x="3919" y="21965"/>
                  </a:cubicBezTo>
                  <a:cubicBezTo>
                    <a:pt x="4004" y="21993"/>
                    <a:pt x="4089" y="22022"/>
                    <a:pt x="4189" y="22050"/>
                  </a:cubicBezTo>
                  <a:cubicBezTo>
                    <a:pt x="4388" y="22093"/>
                    <a:pt x="4586" y="22135"/>
                    <a:pt x="4799" y="22164"/>
                  </a:cubicBezTo>
                  <a:cubicBezTo>
                    <a:pt x="5665" y="22291"/>
                    <a:pt x="6546" y="22362"/>
                    <a:pt x="7426" y="22391"/>
                  </a:cubicBezTo>
                  <a:cubicBezTo>
                    <a:pt x="8320" y="22419"/>
                    <a:pt x="9243" y="22433"/>
                    <a:pt x="10166" y="22433"/>
                  </a:cubicBezTo>
                  <a:cubicBezTo>
                    <a:pt x="12012" y="22419"/>
                    <a:pt x="13900" y="22320"/>
                    <a:pt x="15774" y="22206"/>
                  </a:cubicBezTo>
                  <a:cubicBezTo>
                    <a:pt x="17663" y="22093"/>
                    <a:pt x="19537" y="21922"/>
                    <a:pt x="21354" y="21681"/>
                  </a:cubicBezTo>
                  <a:cubicBezTo>
                    <a:pt x="22277" y="21553"/>
                    <a:pt x="23172" y="21411"/>
                    <a:pt x="24038" y="21227"/>
                  </a:cubicBezTo>
                  <a:cubicBezTo>
                    <a:pt x="24464" y="21127"/>
                    <a:pt x="24875" y="21014"/>
                    <a:pt x="25273" y="20872"/>
                  </a:cubicBezTo>
                  <a:cubicBezTo>
                    <a:pt x="25358" y="20829"/>
                    <a:pt x="25429" y="20801"/>
                    <a:pt x="25514" y="20758"/>
                  </a:cubicBezTo>
                  <a:cubicBezTo>
                    <a:pt x="25557" y="20730"/>
                    <a:pt x="25599" y="20701"/>
                    <a:pt x="25642" y="20659"/>
                  </a:cubicBezTo>
                  <a:cubicBezTo>
                    <a:pt x="25727" y="20517"/>
                    <a:pt x="25812" y="20375"/>
                    <a:pt x="25855" y="20204"/>
                  </a:cubicBezTo>
                  <a:cubicBezTo>
                    <a:pt x="25983" y="19821"/>
                    <a:pt x="26082" y="19423"/>
                    <a:pt x="26139" y="19012"/>
                  </a:cubicBezTo>
                  <a:cubicBezTo>
                    <a:pt x="26196" y="18600"/>
                    <a:pt x="26238" y="18174"/>
                    <a:pt x="26281" y="17762"/>
                  </a:cubicBezTo>
                  <a:cubicBezTo>
                    <a:pt x="26352" y="16925"/>
                    <a:pt x="26395" y="16101"/>
                    <a:pt x="26409" y="15292"/>
                  </a:cubicBezTo>
                  <a:cubicBezTo>
                    <a:pt x="26451" y="13673"/>
                    <a:pt x="26423" y="12140"/>
                    <a:pt x="26395" y="10720"/>
                  </a:cubicBezTo>
                  <a:cubicBezTo>
                    <a:pt x="26309" y="7895"/>
                    <a:pt x="26196" y="5538"/>
                    <a:pt x="26096" y="3877"/>
                  </a:cubicBezTo>
                  <a:cubicBezTo>
                    <a:pt x="25997" y="2230"/>
                    <a:pt x="25940" y="1293"/>
                    <a:pt x="25940" y="1293"/>
                  </a:cubicBezTo>
                  <a:cubicBezTo>
                    <a:pt x="25933" y="1186"/>
                    <a:pt x="26011" y="1129"/>
                    <a:pt x="26089" y="1129"/>
                  </a:cubicBezTo>
                  <a:close/>
                  <a:moveTo>
                    <a:pt x="26026" y="23026"/>
                  </a:moveTo>
                  <a:cubicBezTo>
                    <a:pt x="26108" y="23026"/>
                    <a:pt x="26194" y="23044"/>
                    <a:pt x="26281" y="23087"/>
                  </a:cubicBezTo>
                  <a:cubicBezTo>
                    <a:pt x="27048" y="23456"/>
                    <a:pt x="25784" y="25770"/>
                    <a:pt x="25188" y="25898"/>
                  </a:cubicBezTo>
                  <a:cubicBezTo>
                    <a:pt x="25160" y="25903"/>
                    <a:pt x="25132" y="25906"/>
                    <a:pt x="25103" y="25906"/>
                  </a:cubicBezTo>
                  <a:cubicBezTo>
                    <a:pt x="24295" y="25906"/>
                    <a:pt x="22966" y="23860"/>
                    <a:pt x="23583" y="23243"/>
                  </a:cubicBezTo>
                  <a:cubicBezTo>
                    <a:pt x="23694" y="23130"/>
                    <a:pt x="23806" y="23083"/>
                    <a:pt x="23916" y="23083"/>
                  </a:cubicBezTo>
                  <a:cubicBezTo>
                    <a:pt x="24442" y="23083"/>
                    <a:pt x="24918" y="24151"/>
                    <a:pt x="24918" y="24151"/>
                  </a:cubicBezTo>
                  <a:cubicBezTo>
                    <a:pt x="24918" y="24151"/>
                    <a:pt x="25386" y="23026"/>
                    <a:pt x="26026" y="23026"/>
                  </a:cubicBezTo>
                  <a:close/>
                  <a:moveTo>
                    <a:pt x="19580" y="23963"/>
                  </a:moveTo>
                  <a:cubicBezTo>
                    <a:pt x="19662" y="23963"/>
                    <a:pt x="19748" y="23982"/>
                    <a:pt x="19835" y="24024"/>
                  </a:cubicBezTo>
                  <a:cubicBezTo>
                    <a:pt x="20602" y="24393"/>
                    <a:pt x="19338" y="26721"/>
                    <a:pt x="18742" y="26835"/>
                  </a:cubicBezTo>
                  <a:cubicBezTo>
                    <a:pt x="18712" y="26841"/>
                    <a:pt x="18681" y="26844"/>
                    <a:pt x="18650" y="26844"/>
                  </a:cubicBezTo>
                  <a:cubicBezTo>
                    <a:pt x="17842" y="26844"/>
                    <a:pt x="16536" y="24808"/>
                    <a:pt x="17137" y="24180"/>
                  </a:cubicBezTo>
                  <a:cubicBezTo>
                    <a:pt x="17248" y="24067"/>
                    <a:pt x="17360" y="24020"/>
                    <a:pt x="17470" y="24020"/>
                  </a:cubicBezTo>
                  <a:cubicBezTo>
                    <a:pt x="17996" y="24020"/>
                    <a:pt x="18472" y="25088"/>
                    <a:pt x="18472" y="25088"/>
                  </a:cubicBezTo>
                  <a:cubicBezTo>
                    <a:pt x="18472" y="25088"/>
                    <a:pt x="18940" y="23963"/>
                    <a:pt x="19580" y="23963"/>
                  </a:cubicBezTo>
                  <a:close/>
                  <a:moveTo>
                    <a:pt x="11998" y="24190"/>
                  </a:moveTo>
                  <a:cubicBezTo>
                    <a:pt x="12081" y="24190"/>
                    <a:pt x="12166" y="24209"/>
                    <a:pt x="12253" y="24251"/>
                  </a:cubicBezTo>
                  <a:cubicBezTo>
                    <a:pt x="13020" y="24620"/>
                    <a:pt x="11771" y="26948"/>
                    <a:pt x="11174" y="27062"/>
                  </a:cubicBezTo>
                  <a:lnTo>
                    <a:pt x="11160" y="27062"/>
                  </a:lnTo>
                  <a:cubicBezTo>
                    <a:pt x="11132" y="27067"/>
                    <a:pt x="11104" y="27070"/>
                    <a:pt x="11075" y="27070"/>
                  </a:cubicBezTo>
                  <a:cubicBezTo>
                    <a:pt x="10268" y="27070"/>
                    <a:pt x="8953" y="25037"/>
                    <a:pt x="9570" y="24407"/>
                  </a:cubicBezTo>
                  <a:cubicBezTo>
                    <a:pt x="9679" y="24298"/>
                    <a:pt x="9790" y="24252"/>
                    <a:pt x="9898" y="24252"/>
                  </a:cubicBezTo>
                  <a:cubicBezTo>
                    <a:pt x="10422" y="24252"/>
                    <a:pt x="10890" y="25316"/>
                    <a:pt x="10890" y="25316"/>
                  </a:cubicBezTo>
                  <a:cubicBezTo>
                    <a:pt x="10890" y="25316"/>
                    <a:pt x="11358" y="24190"/>
                    <a:pt x="11998" y="24190"/>
                  </a:cubicBezTo>
                  <a:close/>
                  <a:moveTo>
                    <a:pt x="2992" y="24378"/>
                  </a:moveTo>
                  <a:cubicBezTo>
                    <a:pt x="3538" y="24378"/>
                    <a:pt x="3891" y="25571"/>
                    <a:pt x="3891" y="25571"/>
                  </a:cubicBezTo>
                  <a:cubicBezTo>
                    <a:pt x="3891" y="25571"/>
                    <a:pt x="4461" y="24597"/>
                    <a:pt x="5070" y="24597"/>
                  </a:cubicBezTo>
                  <a:cubicBezTo>
                    <a:pt x="5173" y="24597"/>
                    <a:pt x="5278" y="24625"/>
                    <a:pt x="5381" y="24691"/>
                  </a:cubicBezTo>
                  <a:cubicBezTo>
                    <a:pt x="6091" y="25145"/>
                    <a:pt x="4544" y="27289"/>
                    <a:pt x="3933" y="27332"/>
                  </a:cubicBezTo>
                  <a:lnTo>
                    <a:pt x="3947" y="27332"/>
                  </a:lnTo>
                  <a:cubicBezTo>
                    <a:pt x="3938" y="27332"/>
                    <a:pt x="3928" y="27333"/>
                    <a:pt x="3918" y="27333"/>
                  </a:cubicBezTo>
                  <a:cubicBezTo>
                    <a:pt x="3097" y="27333"/>
                    <a:pt x="1997" y="25039"/>
                    <a:pt x="2698" y="24492"/>
                  </a:cubicBezTo>
                  <a:cubicBezTo>
                    <a:pt x="2801" y="24412"/>
                    <a:pt x="2899" y="24378"/>
                    <a:pt x="2992" y="24378"/>
                  </a:cubicBezTo>
                  <a:close/>
                  <a:moveTo>
                    <a:pt x="27545" y="1"/>
                  </a:moveTo>
                  <a:lnTo>
                    <a:pt x="27545" y="1"/>
                  </a:lnTo>
                  <a:cubicBezTo>
                    <a:pt x="21922" y="1193"/>
                    <a:pt x="12282" y="2940"/>
                    <a:pt x="0" y="3948"/>
                  </a:cubicBezTo>
                  <a:cubicBezTo>
                    <a:pt x="426" y="15760"/>
                    <a:pt x="15" y="27346"/>
                    <a:pt x="3067" y="28240"/>
                  </a:cubicBezTo>
                  <a:cubicBezTo>
                    <a:pt x="3338" y="28320"/>
                    <a:pt x="3598" y="28356"/>
                    <a:pt x="3849" y="28356"/>
                  </a:cubicBezTo>
                  <a:cubicBezTo>
                    <a:pt x="5964" y="28356"/>
                    <a:pt x="7327" y="25813"/>
                    <a:pt x="7327" y="25813"/>
                  </a:cubicBezTo>
                  <a:cubicBezTo>
                    <a:pt x="7327" y="25813"/>
                    <a:pt x="8212" y="28455"/>
                    <a:pt x="10979" y="28455"/>
                  </a:cubicBezTo>
                  <a:cubicBezTo>
                    <a:pt x="11016" y="28455"/>
                    <a:pt x="11052" y="28454"/>
                    <a:pt x="11089" y="28453"/>
                  </a:cubicBezTo>
                  <a:cubicBezTo>
                    <a:pt x="13943" y="28382"/>
                    <a:pt x="15178" y="25614"/>
                    <a:pt x="15178" y="25614"/>
                  </a:cubicBezTo>
                  <a:cubicBezTo>
                    <a:pt x="15178" y="25614"/>
                    <a:pt x="16140" y="27968"/>
                    <a:pt x="18518" y="27968"/>
                  </a:cubicBezTo>
                  <a:cubicBezTo>
                    <a:pt x="18659" y="27968"/>
                    <a:pt x="18804" y="27960"/>
                    <a:pt x="18955" y="27942"/>
                  </a:cubicBezTo>
                  <a:cubicBezTo>
                    <a:pt x="21652" y="27616"/>
                    <a:pt x="21922" y="25060"/>
                    <a:pt x="21922" y="25060"/>
                  </a:cubicBezTo>
                  <a:cubicBezTo>
                    <a:pt x="22320" y="25912"/>
                    <a:pt x="23015" y="26579"/>
                    <a:pt x="23867" y="26948"/>
                  </a:cubicBezTo>
                  <a:cubicBezTo>
                    <a:pt x="24276" y="27130"/>
                    <a:pt x="24707" y="27219"/>
                    <a:pt x="25132" y="27219"/>
                  </a:cubicBezTo>
                  <a:cubicBezTo>
                    <a:pt x="26466" y="27219"/>
                    <a:pt x="27747" y="26345"/>
                    <a:pt x="28113" y="24719"/>
                  </a:cubicBezTo>
                  <a:cubicBezTo>
                    <a:pt x="28879" y="21326"/>
                    <a:pt x="27559" y="284"/>
                    <a:pt x="27530" y="15"/>
                  </a:cubicBezTo>
                  <a:lnTo>
                    <a:pt x="27545" y="1"/>
                  </a:lnTo>
                  <a:close/>
                </a:path>
              </a:pathLst>
            </a:custGeom>
            <a:solidFill>
              <a:srgbClr val="BA1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8"/>
            <p:cNvSpPr/>
            <p:nvPr/>
          </p:nvSpPr>
          <p:spPr>
            <a:xfrm>
              <a:off x="729350" y="2590075"/>
              <a:ext cx="2678825" cy="171400"/>
            </a:xfrm>
            <a:custGeom>
              <a:avLst/>
              <a:gdLst/>
              <a:ahLst/>
              <a:cxnLst/>
              <a:rect l="l" t="t" r="r" b="b"/>
              <a:pathLst>
                <a:path w="107153" h="6856" extrusionOk="0">
                  <a:moveTo>
                    <a:pt x="176" y="0"/>
                  </a:moveTo>
                  <a:cubicBezTo>
                    <a:pt x="47" y="0"/>
                    <a:pt x="0" y="195"/>
                    <a:pt x="143" y="247"/>
                  </a:cubicBezTo>
                  <a:lnTo>
                    <a:pt x="1322" y="573"/>
                  </a:lnTo>
                  <a:cubicBezTo>
                    <a:pt x="2074" y="786"/>
                    <a:pt x="3196" y="1084"/>
                    <a:pt x="4630" y="1439"/>
                  </a:cubicBezTo>
                  <a:cubicBezTo>
                    <a:pt x="6064" y="1794"/>
                    <a:pt x="7810" y="2220"/>
                    <a:pt x="9826" y="2646"/>
                  </a:cubicBezTo>
                  <a:cubicBezTo>
                    <a:pt x="11828" y="3072"/>
                    <a:pt x="14128" y="3526"/>
                    <a:pt x="16613" y="3938"/>
                  </a:cubicBezTo>
                  <a:cubicBezTo>
                    <a:pt x="19097" y="4364"/>
                    <a:pt x="21795" y="4748"/>
                    <a:pt x="24677" y="5117"/>
                  </a:cubicBezTo>
                  <a:cubicBezTo>
                    <a:pt x="27560" y="5500"/>
                    <a:pt x="30598" y="5812"/>
                    <a:pt x="33750" y="6068"/>
                  </a:cubicBezTo>
                  <a:cubicBezTo>
                    <a:pt x="36916" y="6338"/>
                    <a:pt x="40167" y="6536"/>
                    <a:pt x="43490" y="6678"/>
                  </a:cubicBezTo>
                  <a:cubicBezTo>
                    <a:pt x="46258" y="6797"/>
                    <a:pt x="49066" y="6856"/>
                    <a:pt x="51881" y="6856"/>
                  </a:cubicBezTo>
                  <a:cubicBezTo>
                    <a:pt x="52444" y="6856"/>
                    <a:pt x="53007" y="6854"/>
                    <a:pt x="53570" y="6849"/>
                  </a:cubicBezTo>
                  <a:cubicBezTo>
                    <a:pt x="56949" y="6835"/>
                    <a:pt x="60329" y="6721"/>
                    <a:pt x="63637" y="6565"/>
                  </a:cubicBezTo>
                  <a:cubicBezTo>
                    <a:pt x="66959" y="6394"/>
                    <a:pt x="70225" y="6167"/>
                    <a:pt x="73377" y="5883"/>
                  </a:cubicBezTo>
                  <a:cubicBezTo>
                    <a:pt x="76529" y="5599"/>
                    <a:pt x="79567" y="5244"/>
                    <a:pt x="82449" y="4875"/>
                  </a:cubicBezTo>
                  <a:cubicBezTo>
                    <a:pt x="85317" y="4506"/>
                    <a:pt x="88029" y="4094"/>
                    <a:pt x="90528" y="3683"/>
                  </a:cubicBezTo>
                  <a:cubicBezTo>
                    <a:pt x="95526" y="2859"/>
                    <a:pt x="99657" y="1993"/>
                    <a:pt x="102539" y="1326"/>
                  </a:cubicBezTo>
                  <a:cubicBezTo>
                    <a:pt x="105407" y="658"/>
                    <a:pt x="107040" y="204"/>
                    <a:pt x="107040" y="204"/>
                  </a:cubicBezTo>
                  <a:cubicBezTo>
                    <a:pt x="107152" y="179"/>
                    <a:pt x="107122" y="24"/>
                    <a:pt x="107037" y="24"/>
                  </a:cubicBezTo>
                  <a:cubicBezTo>
                    <a:pt x="107025" y="24"/>
                    <a:pt x="107012" y="27"/>
                    <a:pt x="106998" y="34"/>
                  </a:cubicBezTo>
                  <a:cubicBezTo>
                    <a:pt x="106998" y="34"/>
                    <a:pt x="105365" y="460"/>
                    <a:pt x="102483" y="1070"/>
                  </a:cubicBezTo>
                  <a:cubicBezTo>
                    <a:pt x="101034" y="1383"/>
                    <a:pt x="99288" y="1738"/>
                    <a:pt x="97258" y="2107"/>
                  </a:cubicBezTo>
                  <a:cubicBezTo>
                    <a:pt x="95242" y="2476"/>
                    <a:pt x="92956" y="2859"/>
                    <a:pt x="90457" y="3257"/>
                  </a:cubicBezTo>
                  <a:cubicBezTo>
                    <a:pt x="87972" y="3640"/>
                    <a:pt x="85246" y="4023"/>
                    <a:pt x="82378" y="4364"/>
                  </a:cubicBezTo>
                  <a:cubicBezTo>
                    <a:pt x="79510" y="4719"/>
                    <a:pt x="76472" y="5017"/>
                    <a:pt x="73334" y="5301"/>
                  </a:cubicBezTo>
                  <a:cubicBezTo>
                    <a:pt x="70182" y="5571"/>
                    <a:pt x="66931" y="5784"/>
                    <a:pt x="63623" y="5940"/>
                  </a:cubicBezTo>
                  <a:cubicBezTo>
                    <a:pt x="60300" y="6096"/>
                    <a:pt x="56949" y="6196"/>
                    <a:pt x="53570" y="6196"/>
                  </a:cubicBezTo>
                  <a:cubicBezTo>
                    <a:pt x="53152" y="6203"/>
                    <a:pt x="52732" y="6205"/>
                    <a:pt x="52312" y="6205"/>
                  </a:cubicBezTo>
                  <a:cubicBezTo>
                    <a:pt x="51051" y="6205"/>
                    <a:pt x="49787" y="6182"/>
                    <a:pt x="48530" y="6182"/>
                  </a:cubicBezTo>
                  <a:cubicBezTo>
                    <a:pt x="46855" y="6139"/>
                    <a:pt x="45179" y="6111"/>
                    <a:pt x="43532" y="6040"/>
                  </a:cubicBezTo>
                  <a:cubicBezTo>
                    <a:pt x="40210" y="5926"/>
                    <a:pt x="36944" y="5713"/>
                    <a:pt x="33807" y="5472"/>
                  </a:cubicBezTo>
                  <a:cubicBezTo>
                    <a:pt x="30669" y="5216"/>
                    <a:pt x="27631" y="4932"/>
                    <a:pt x="24763" y="4577"/>
                  </a:cubicBezTo>
                  <a:cubicBezTo>
                    <a:pt x="21880" y="4222"/>
                    <a:pt x="19168" y="3839"/>
                    <a:pt x="16684" y="3456"/>
                  </a:cubicBezTo>
                  <a:cubicBezTo>
                    <a:pt x="14185" y="3058"/>
                    <a:pt x="11913" y="2646"/>
                    <a:pt x="9897" y="2249"/>
                  </a:cubicBezTo>
                  <a:cubicBezTo>
                    <a:pt x="7881" y="1837"/>
                    <a:pt x="6135" y="1468"/>
                    <a:pt x="4701" y="1127"/>
                  </a:cubicBezTo>
                  <a:cubicBezTo>
                    <a:pt x="3267" y="786"/>
                    <a:pt x="2145" y="517"/>
                    <a:pt x="1378" y="304"/>
                  </a:cubicBezTo>
                  <a:lnTo>
                    <a:pt x="200" y="5"/>
                  </a:lnTo>
                  <a:lnTo>
                    <a:pt x="214" y="5"/>
                  </a:lnTo>
                  <a:cubicBezTo>
                    <a:pt x="201" y="2"/>
                    <a:pt x="188" y="0"/>
                    <a:pt x="176" y="0"/>
                  </a:cubicBezTo>
                  <a:close/>
                </a:path>
              </a:pathLst>
            </a:custGeom>
            <a:solidFill>
              <a:srgbClr val="2E0A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8"/>
            <p:cNvSpPr/>
            <p:nvPr/>
          </p:nvSpPr>
          <p:spPr>
            <a:xfrm>
              <a:off x="2441300" y="2138925"/>
              <a:ext cx="227900" cy="212175"/>
            </a:xfrm>
            <a:custGeom>
              <a:avLst/>
              <a:gdLst/>
              <a:ahLst/>
              <a:cxnLst/>
              <a:rect l="l" t="t" r="r" b="b"/>
              <a:pathLst>
                <a:path w="9116" h="8487" extrusionOk="0">
                  <a:moveTo>
                    <a:pt x="4949" y="1"/>
                  </a:moveTo>
                  <a:cubicBezTo>
                    <a:pt x="4514" y="1"/>
                    <a:pt x="4210" y="692"/>
                    <a:pt x="4061" y="1383"/>
                  </a:cubicBezTo>
                  <a:cubicBezTo>
                    <a:pt x="4043" y="1462"/>
                    <a:pt x="4027" y="1541"/>
                    <a:pt x="4014" y="1619"/>
                  </a:cubicBezTo>
                  <a:lnTo>
                    <a:pt x="4014" y="1619"/>
                  </a:lnTo>
                  <a:cubicBezTo>
                    <a:pt x="3832" y="917"/>
                    <a:pt x="3476" y="156"/>
                    <a:pt x="3012" y="156"/>
                  </a:cubicBezTo>
                  <a:cubicBezTo>
                    <a:pt x="2970" y="156"/>
                    <a:pt x="2927" y="163"/>
                    <a:pt x="2883" y="176"/>
                  </a:cubicBezTo>
                  <a:cubicBezTo>
                    <a:pt x="1931" y="474"/>
                    <a:pt x="2812" y="2888"/>
                    <a:pt x="2812" y="2888"/>
                  </a:cubicBezTo>
                  <a:cubicBezTo>
                    <a:pt x="2812" y="2888"/>
                    <a:pt x="1673" y="1281"/>
                    <a:pt x="963" y="1281"/>
                  </a:cubicBezTo>
                  <a:cubicBezTo>
                    <a:pt x="826" y="1281"/>
                    <a:pt x="705" y="1340"/>
                    <a:pt x="611" y="1482"/>
                  </a:cubicBezTo>
                  <a:cubicBezTo>
                    <a:pt x="29" y="2377"/>
                    <a:pt x="1590" y="3371"/>
                    <a:pt x="1590" y="3371"/>
                  </a:cubicBezTo>
                  <a:lnTo>
                    <a:pt x="1576" y="3371"/>
                  </a:lnTo>
                  <a:cubicBezTo>
                    <a:pt x="1576" y="3371"/>
                    <a:pt x="0" y="3541"/>
                    <a:pt x="142" y="4251"/>
                  </a:cubicBezTo>
                  <a:cubicBezTo>
                    <a:pt x="270" y="4961"/>
                    <a:pt x="1647" y="4961"/>
                    <a:pt x="1647" y="4961"/>
                  </a:cubicBezTo>
                  <a:cubicBezTo>
                    <a:pt x="1647" y="4961"/>
                    <a:pt x="15" y="6650"/>
                    <a:pt x="582" y="7389"/>
                  </a:cubicBezTo>
                  <a:cubicBezTo>
                    <a:pt x="722" y="7571"/>
                    <a:pt x="881" y="7639"/>
                    <a:pt x="1042" y="7639"/>
                  </a:cubicBezTo>
                  <a:cubicBezTo>
                    <a:pt x="1523" y="7639"/>
                    <a:pt x="2016" y="7034"/>
                    <a:pt x="2016" y="7034"/>
                  </a:cubicBezTo>
                  <a:lnTo>
                    <a:pt x="2016" y="7034"/>
                  </a:lnTo>
                  <a:cubicBezTo>
                    <a:pt x="2016" y="7034"/>
                    <a:pt x="1870" y="8486"/>
                    <a:pt x="2674" y="8486"/>
                  </a:cubicBezTo>
                  <a:cubicBezTo>
                    <a:pt x="2700" y="8486"/>
                    <a:pt x="2727" y="8485"/>
                    <a:pt x="2755" y="8482"/>
                  </a:cubicBezTo>
                  <a:cubicBezTo>
                    <a:pt x="3635" y="8383"/>
                    <a:pt x="3663" y="7232"/>
                    <a:pt x="3663" y="7232"/>
                  </a:cubicBezTo>
                  <a:cubicBezTo>
                    <a:pt x="3663" y="7232"/>
                    <a:pt x="4155" y="8462"/>
                    <a:pt x="4910" y="8462"/>
                  </a:cubicBezTo>
                  <a:cubicBezTo>
                    <a:pt x="5006" y="8462"/>
                    <a:pt x="5107" y="8442"/>
                    <a:pt x="5211" y="8397"/>
                  </a:cubicBezTo>
                  <a:cubicBezTo>
                    <a:pt x="6104" y="7998"/>
                    <a:pt x="5415" y="6495"/>
                    <a:pt x="5369" y="6400"/>
                  </a:cubicBezTo>
                  <a:lnTo>
                    <a:pt x="5369" y="6400"/>
                  </a:lnTo>
                  <a:cubicBezTo>
                    <a:pt x="5409" y="6481"/>
                    <a:pt x="5945" y="7581"/>
                    <a:pt x="6537" y="7581"/>
                  </a:cubicBezTo>
                  <a:cubicBezTo>
                    <a:pt x="6624" y="7581"/>
                    <a:pt x="6713" y="7557"/>
                    <a:pt x="6801" y="7502"/>
                  </a:cubicBezTo>
                  <a:cubicBezTo>
                    <a:pt x="7497" y="7062"/>
                    <a:pt x="6702" y="5529"/>
                    <a:pt x="6702" y="5529"/>
                  </a:cubicBezTo>
                  <a:lnTo>
                    <a:pt x="6702" y="5529"/>
                  </a:lnTo>
                  <a:cubicBezTo>
                    <a:pt x="6702" y="5529"/>
                    <a:pt x="6919" y="5570"/>
                    <a:pt x="7186" y="5570"/>
                  </a:cubicBezTo>
                  <a:cubicBezTo>
                    <a:pt x="7544" y="5570"/>
                    <a:pt x="7991" y="5495"/>
                    <a:pt x="8122" y="5145"/>
                  </a:cubicBezTo>
                  <a:cubicBezTo>
                    <a:pt x="8255" y="4753"/>
                    <a:pt x="7711" y="4680"/>
                    <a:pt x="7287" y="4680"/>
                  </a:cubicBezTo>
                  <a:cubicBezTo>
                    <a:pt x="7037" y="4680"/>
                    <a:pt x="6830" y="4705"/>
                    <a:pt x="6830" y="4705"/>
                  </a:cubicBezTo>
                  <a:cubicBezTo>
                    <a:pt x="6830" y="4705"/>
                    <a:pt x="9115" y="3839"/>
                    <a:pt x="8363" y="3172"/>
                  </a:cubicBezTo>
                  <a:cubicBezTo>
                    <a:pt x="8183" y="3014"/>
                    <a:pt x="7955" y="2955"/>
                    <a:pt x="7714" y="2955"/>
                  </a:cubicBezTo>
                  <a:cubicBezTo>
                    <a:pt x="7001" y="2955"/>
                    <a:pt x="6176" y="3470"/>
                    <a:pt x="6176" y="3470"/>
                  </a:cubicBezTo>
                  <a:cubicBezTo>
                    <a:pt x="6176" y="3470"/>
                    <a:pt x="7511" y="1085"/>
                    <a:pt x="6730" y="1000"/>
                  </a:cubicBezTo>
                  <a:cubicBezTo>
                    <a:pt x="6717" y="998"/>
                    <a:pt x="6704" y="997"/>
                    <a:pt x="6691" y="997"/>
                  </a:cubicBezTo>
                  <a:cubicBezTo>
                    <a:pt x="6384" y="997"/>
                    <a:pt x="6002" y="1366"/>
                    <a:pt x="5679" y="1815"/>
                  </a:cubicBezTo>
                  <a:lnTo>
                    <a:pt x="5679" y="1815"/>
                  </a:lnTo>
                  <a:cubicBezTo>
                    <a:pt x="5707" y="963"/>
                    <a:pt x="5500" y="72"/>
                    <a:pt x="5012" y="6"/>
                  </a:cubicBezTo>
                  <a:cubicBezTo>
                    <a:pt x="4991" y="2"/>
                    <a:pt x="4970" y="1"/>
                    <a:pt x="4949" y="1"/>
                  </a:cubicBezTo>
                  <a:close/>
                </a:path>
              </a:pathLst>
            </a:custGeom>
            <a:solidFill>
              <a:srgbClr val="E84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8"/>
            <p:cNvSpPr/>
            <p:nvPr/>
          </p:nvSpPr>
          <p:spPr>
            <a:xfrm>
              <a:off x="2473600" y="2186600"/>
              <a:ext cx="149100" cy="129625"/>
            </a:xfrm>
            <a:custGeom>
              <a:avLst/>
              <a:gdLst/>
              <a:ahLst/>
              <a:cxnLst/>
              <a:rect l="l" t="t" r="r" b="b"/>
              <a:pathLst>
                <a:path w="5964" h="5185" extrusionOk="0">
                  <a:moveTo>
                    <a:pt x="2008" y="1"/>
                  </a:moveTo>
                  <a:cubicBezTo>
                    <a:pt x="1974" y="1"/>
                    <a:pt x="1939" y="5"/>
                    <a:pt x="1903" y="15"/>
                  </a:cubicBezTo>
                  <a:cubicBezTo>
                    <a:pt x="1207" y="214"/>
                    <a:pt x="2059" y="2301"/>
                    <a:pt x="2059" y="2301"/>
                  </a:cubicBezTo>
                  <a:cubicBezTo>
                    <a:pt x="2059" y="2301"/>
                    <a:pt x="1304" y="1570"/>
                    <a:pt x="764" y="1570"/>
                  </a:cubicBezTo>
                  <a:cubicBezTo>
                    <a:pt x="590" y="1570"/>
                    <a:pt x="438" y="1646"/>
                    <a:pt x="341" y="1847"/>
                  </a:cubicBezTo>
                  <a:cubicBezTo>
                    <a:pt x="0" y="2557"/>
                    <a:pt x="1520" y="2798"/>
                    <a:pt x="1520" y="2798"/>
                  </a:cubicBezTo>
                  <a:cubicBezTo>
                    <a:pt x="1520" y="2798"/>
                    <a:pt x="29" y="3537"/>
                    <a:pt x="639" y="4275"/>
                  </a:cubicBezTo>
                  <a:cubicBezTo>
                    <a:pt x="746" y="4398"/>
                    <a:pt x="860" y="4449"/>
                    <a:pt x="976" y="4449"/>
                  </a:cubicBezTo>
                  <a:cubicBezTo>
                    <a:pt x="1246" y="4449"/>
                    <a:pt x="1524" y="4174"/>
                    <a:pt x="1732" y="3906"/>
                  </a:cubicBezTo>
                  <a:cubicBezTo>
                    <a:pt x="1874" y="3735"/>
                    <a:pt x="1988" y="3551"/>
                    <a:pt x="2087" y="3366"/>
                  </a:cubicBezTo>
                  <a:lnTo>
                    <a:pt x="2087" y="3366"/>
                  </a:lnTo>
                  <a:cubicBezTo>
                    <a:pt x="2031" y="3494"/>
                    <a:pt x="1477" y="5141"/>
                    <a:pt x="2087" y="5183"/>
                  </a:cubicBezTo>
                  <a:cubicBezTo>
                    <a:pt x="2096" y="5184"/>
                    <a:pt x="2104" y="5184"/>
                    <a:pt x="2112" y="5184"/>
                  </a:cubicBezTo>
                  <a:cubicBezTo>
                    <a:pt x="2719" y="5184"/>
                    <a:pt x="2954" y="3650"/>
                    <a:pt x="2954" y="3650"/>
                  </a:cubicBezTo>
                  <a:cubicBezTo>
                    <a:pt x="2954" y="3650"/>
                    <a:pt x="3094" y="4853"/>
                    <a:pt x="3546" y="4853"/>
                  </a:cubicBezTo>
                  <a:cubicBezTo>
                    <a:pt x="3570" y="4853"/>
                    <a:pt x="3595" y="4850"/>
                    <a:pt x="3621" y="4843"/>
                  </a:cubicBezTo>
                  <a:cubicBezTo>
                    <a:pt x="4132" y="4715"/>
                    <a:pt x="3678" y="3296"/>
                    <a:pt x="3678" y="3295"/>
                  </a:cubicBezTo>
                  <a:lnTo>
                    <a:pt x="3678" y="3295"/>
                  </a:lnTo>
                  <a:cubicBezTo>
                    <a:pt x="3678" y="3296"/>
                    <a:pt x="4285" y="4717"/>
                    <a:pt x="4872" y="4717"/>
                  </a:cubicBezTo>
                  <a:cubicBezTo>
                    <a:pt x="4938" y="4717"/>
                    <a:pt x="5004" y="4698"/>
                    <a:pt x="5069" y="4658"/>
                  </a:cubicBezTo>
                  <a:cubicBezTo>
                    <a:pt x="5708" y="4275"/>
                    <a:pt x="4189" y="2898"/>
                    <a:pt x="4189" y="2898"/>
                  </a:cubicBezTo>
                  <a:lnTo>
                    <a:pt x="4189" y="2898"/>
                  </a:lnTo>
                  <a:cubicBezTo>
                    <a:pt x="4189" y="2898"/>
                    <a:pt x="4983" y="3239"/>
                    <a:pt x="5460" y="3239"/>
                  </a:cubicBezTo>
                  <a:cubicBezTo>
                    <a:pt x="5622" y="3239"/>
                    <a:pt x="5747" y="3200"/>
                    <a:pt x="5793" y="3096"/>
                  </a:cubicBezTo>
                  <a:cubicBezTo>
                    <a:pt x="5964" y="2670"/>
                    <a:pt x="4345" y="2386"/>
                    <a:pt x="4345" y="2386"/>
                  </a:cubicBezTo>
                  <a:cubicBezTo>
                    <a:pt x="4345" y="2386"/>
                    <a:pt x="5722" y="1904"/>
                    <a:pt x="5296" y="1364"/>
                  </a:cubicBezTo>
                  <a:cubicBezTo>
                    <a:pt x="5208" y="1251"/>
                    <a:pt x="5087" y="1206"/>
                    <a:pt x="4951" y="1206"/>
                  </a:cubicBezTo>
                  <a:cubicBezTo>
                    <a:pt x="4478" y="1206"/>
                    <a:pt x="3834" y="1748"/>
                    <a:pt x="3834" y="1748"/>
                  </a:cubicBezTo>
                  <a:cubicBezTo>
                    <a:pt x="3834" y="1748"/>
                    <a:pt x="4401" y="142"/>
                    <a:pt x="3664" y="142"/>
                  </a:cubicBezTo>
                  <a:cubicBezTo>
                    <a:pt x="3655" y="142"/>
                    <a:pt x="3645" y="143"/>
                    <a:pt x="3635" y="143"/>
                  </a:cubicBezTo>
                  <a:cubicBezTo>
                    <a:pt x="3195" y="172"/>
                    <a:pt x="3010" y="1691"/>
                    <a:pt x="3010" y="1691"/>
                  </a:cubicBezTo>
                  <a:cubicBezTo>
                    <a:pt x="3010" y="1691"/>
                    <a:pt x="2652" y="1"/>
                    <a:pt x="2008" y="1"/>
                  </a:cubicBezTo>
                  <a:close/>
                </a:path>
              </a:pathLst>
            </a:custGeom>
            <a:solidFill>
              <a:srgbClr val="FF5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8"/>
            <p:cNvSpPr/>
            <p:nvPr/>
          </p:nvSpPr>
          <p:spPr>
            <a:xfrm>
              <a:off x="2526125" y="2225650"/>
              <a:ext cx="52550" cy="50075"/>
            </a:xfrm>
            <a:custGeom>
              <a:avLst/>
              <a:gdLst/>
              <a:ahLst/>
              <a:cxnLst/>
              <a:rect l="l" t="t" r="r" b="b"/>
              <a:pathLst>
                <a:path w="2102" h="2003" extrusionOk="0">
                  <a:moveTo>
                    <a:pt x="1132" y="1"/>
                  </a:moveTo>
                  <a:cubicBezTo>
                    <a:pt x="1129" y="1"/>
                    <a:pt x="1126" y="1"/>
                    <a:pt x="1122" y="1"/>
                  </a:cubicBezTo>
                  <a:cubicBezTo>
                    <a:pt x="782" y="15"/>
                    <a:pt x="980" y="753"/>
                    <a:pt x="980" y="753"/>
                  </a:cubicBezTo>
                  <a:cubicBezTo>
                    <a:pt x="980" y="753"/>
                    <a:pt x="733" y="270"/>
                    <a:pt x="485" y="270"/>
                  </a:cubicBezTo>
                  <a:cubicBezTo>
                    <a:pt x="461" y="270"/>
                    <a:pt x="436" y="275"/>
                    <a:pt x="412" y="285"/>
                  </a:cubicBezTo>
                  <a:cubicBezTo>
                    <a:pt x="143" y="384"/>
                    <a:pt x="682" y="981"/>
                    <a:pt x="682" y="981"/>
                  </a:cubicBezTo>
                  <a:cubicBezTo>
                    <a:pt x="682" y="981"/>
                    <a:pt x="1" y="1052"/>
                    <a:pt x="57" y="1364"/>
                  </a:cubicBezTo>
                  <a:cubicBezTo>
                    <a:pt x="78" y="1454"/>
                    <a:pt x="146" y="1487"/>
                    <a:pt x="233" y="1487"/>
                  </a:cubicBezTo>
                  <a:cubicBezTo>
                    <a:pt x="445" y="1487"/>
                    <a:pt x="767" y="1293"/>
                    <a:pt x="767" y="1293"/>
                  </a:cubicBezTo>
                  <a:lnTo>
                    <a:pt x="767" y="1293"/>
                  </a:lnTo>
                  <a:cubicBezTo>
                    <a:pt x="767" y="1293"/>
                    <a:pt x="356" y="2003"/>
                    <a:pt x="810" y="2003"/>
                  </a:cubicBezTo>
                  <a:cubicBezTo>
                    <a:pt x="1278" y="2003"/>
                    <a:pt x="1137" y="1222"/>
                    <a:pt x="1136" y="1222"/>
                  </a:cubicBezTo>
                  <a:lnTo>
                    <a:pt x="1136" y="1222"/>
                  </a:lnTo>
                  <a:cubicBezTo>
                    <a:pt x="1137" y="1222"/>
                    <a:pt x="1509" y="1584"/>
                    <a:pt x="1742" y="1584"/>
                  </a:cubicBezTo>
                  <a:cubicBezTo>
                    <a:pt x="1782" y="1584"/>
                    <a:pt x="1817" y="1574"/>
                    <a:pt x="1846" y="1549"/>
                  </a:cubicBezTo>
                  <a:cubicBezTo>
                    <a:pt x="2031" y="1364"/>
                    <a:pt x="1435" y="1037"/>
                    <a:pt x="1435" y="1037"/>
                  </a:cubicBezTo>
                  <a:cubicBezTo>
                    <a:pt x="1435" y="1037"/>
                    <a:pt x="2102" y="881"/>
                    <a:pt x="1917" y="569"/>
                  </a:cubicBezTo>
                  <a:cubicBezTo>
                    <a:pt x="1872" y="500"/>
                    <a:pt x="1812" y="473"/>
                    <a:pt x="1747" y="473"/>
                  </a:cubicBezTo>
                  <a:cubicBezTo>
                    <a:pt x="1544" y="473"/>
                    <a:pt x="1293" y="725"/>
                    <a:pt x="1293" y="725"/>
                  </a:cubicBezTo>
                  <a:cubicBezTo>
                    <a:pt x="1293" y="725"/>
                    <a:pt x="1460" y="1"/>
                    <a:pt x="1132"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8"/>
            <p:cNvSpPr/>
            <p:nvPr/>
          </p:nvSpPr>
          <p:spPr>
            <a:xfrm>
              <a:off x="2790575" y="3285800"/>
              <a:ext cx="175375" cy="155250"/>
            </a:xfrm>
            <a:custGeom>
              <a:avLst/>
              <a:gdLst/>
              <a:ahLst/>
              <a:cxnLst/>
              <a:rect l="l" t="t" r="r" b="b"/>
              <a:pathLst>
                <a:path w="7015" h="6210" extrusionOk="0">
                  <a:moveTo>
                    <a:pt x="2171" y="1"/>
                  </a:moveTo>
                  <a:cubicBezTo>
                    <a:pt x="448" y="1"/>
                    <a:pt x="0" y="2006"/>
                    <a:pt x="0" y="2006"/>
                  </a:cubicBezTo>
                  <a:cubicBezTo>
                    <a:pt x="199" y="2177"/>
                    <a:pt x="398" y="2376"/>
                    <a:pt x="568" y="2574"/>
                  </a:cubicBezTo>
                  <a:cubicBezTo>
                    <a:pt x="568" y="2574"/>
                    <a:pt x="1062" y="1302"/>
                    <a:pt x="2087" y="1302"/>
                  </a:cubicBezTo>
                  <a:cubicBezTo>
                    <a:pt x="2228" y="1302"/>
                    <a:pt x="2380" y="1327"/>
                    <a:pt x="2542" y="1382"/>
                  </a:cubicBezTo>
                  <a:cubicBezTo>
                    <a:pt x="4061" y="1907"/>
                    <a:pt x="4657" y="4676"/>
                    <a:pt x="1988" y="5400"/>
                  </a:cubicBezTo>
                  <a:cubicBezTo>
                    <a:pt x="1889" y="5528"/>
                    <a:pt x="1832" y="5684"/>
                    <a:pt x="1832" y="5854"/>
                  </a:cubicBezTo>
                  <a:cubicBezTo>
                    <a:pt x="1874" y="6081"/>
                    <a:pt x="2172" y="5982"/>
                    <a:pt x="2187" y="6209"/>
                  </a:cubicBezTo>
                  <a:cubicBezTo>
                    <a:pt x="7014" y="6010"/>
                    <a:pt x="5211" y="743"/>
                    <a:pt x="2882" y="104"/>
                  </a:cubicBezTo>
                  <a:cubicBezTo>
                    <a:pt x="2624" y="33"/>
                    <a:pt x="2387" y="1"/>
                    <a:pt x="2171" y="1"/>
                  </a:cubicBezTo>
                  <a:close/>
                </a:path>
              </a:pathLst>
            </a:custGeom>
            <a:solidFill>
              <a:srgbClr val="FF9B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8"/>
            <p:cNvSpPr/>
            <p:nvPr/>
          </p:nvSpPr>
          <p:spPr>
            <a:xfrm>
              <a:off x="2508725" y="3326000"/>
              <a:ext cx="334050" cy="128825"/>
            </a:xfrm>
            <a:custGeom>
              <a:avLst/>
              <a:gdLst/>
              <a:ahLst/>
              <a:cxnLst/>
              <a:rect l="l" t="t" r="r" b="b"/>
              <a:pathLst>
                <a:path w="13362" h="5153" extrusionOk="0">
                  <a:moveTo>
                    <a:pt x="2017" y="1"/>
                  </a:moveTo>
                  <a:cubicBezTo>
                    <a:pt x="2017" y="1"/>
                    <a:pt x="370" y="1250"/>
                    <a:pt x="44" y="2613"/>
                  </a:cubicBezTo>
                  <a:cubicBezTo>
                    <a:pt x="29" y="2684"/>
                    <a:pt x="15" y="2770"/>
                    <a:pt x="1" y="2841"/>
                  </a:cubicBezTo>
                  <a:cubicBezTo>
                    <a:pt x="1" y="2841"/>
                    <a:pt x="1733" y="4658"/>
                    <a:pt x="6035" y="5084"/>
                  </a:cubicBezTo>
                  <a:cubicBezTo>
                    <a:pt x="6532" y="5131"/>
                    <a:pt x="7012" y="5152"/>
                    <a:pt x="7472" y="5152"/>
                  </a:cubicBezTo>
                  <a:cubicBezTo>
                    <a:pt x="10996" y="5152"/>
                    <a:pt x="13361" y="3920"/>
                    <a:pt x="13361" y="3920"/>
                  </a:cubicBezTo>
                  <a:cubicBezTo>
                    <a:pt x="13333" y="3749"/>
                    <a:pt x="13290" y="3565"/>
                    <a:pt x="13234" y="3394"/>
                  </a:cubicBezTo>
                  <a:cubicBezTo>
                    <a:pt x="12964" y="2486"/>
                    <a:pt x="12481" y="1662"/>
                    <a:pt x="11842" y="966"/>
                  </a:cubicBezTo>
                  <a:cubicBezTo>
                    <a:pt x="11672" y="768"/>
                    <a:pt x="11473" y="583"/>
                    <a:pt x="11274" y="413"/>
                  </a:cubicBezTo>
                  <a:cubicBezTo>
                    <a:pt x="11104" y="256"/>
                    <a:pt x="11004" y="185"/>
                    <a:pt x="11004" y="185"/>
                  </a:cubicBezTo>
                  <a:lnTo>
                    <a:pt x="11004" y="171"/>
                  </a:lnTo>
                  <a:cubicBezTo>
                    <a:pt x="11004" y="171"/>
                    <a:pt x="9054" y="818"/>
                    <a:pt x="6525" y="818"/>
                  </a:cubicBezTo>
                  <a:cubicBezTo>
                    <a:pt x="5122" y="818"/>
                    <a:pt x="3542" y="619"/>
                    <a:pt x="2017" y="1"/>
                  </a:cubicBezTo>
                  <a:close/>
                </a:path>
              </a:pathLst>
            </a:custGeom>
            <a:solidFill>
              <a:srgbClr val="FFB6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8"/>
            <p:cNvSpPr/>
            <p:nvPr/>
          </p:nvSpPr>
          <p:spPr>
            <a:xfrm>
              <a:off x="2556300" y="3253250"/>
              <a:ext cx="194550" cy="31625"/>
            </a:xfrm>
            <a:custGeom>
              <a:avLst/>
              <a:gdLst/>
              <a:ahLst/>
              <a:cxnLst/>
              <a:rect l="l" t="t" r="r" b="b"/>
              <a:pathLst>
                <a:path w="7782" h="1265" extrusionOk="0">
                  <a:moveTo>
                    <a:pt x="4200" y="0"/>
                  </a:moveTo>
                  <a:cubicBezTo>
                    <a:pt x="4178" y="0"/>
                    <a:pt x="4155" y="0"/>
                    <a:pt x="4132" y="0"/>
                  </a:cubicBezTo>
                  <a:cubicBezTo>
                    <a:pt x="1624" y="13"/>
                    <a:pt x="736" y="294"/>
                    <a:pt x="168" y="294"/>
                  </a:cubicBezTo>
                  <a:cubicBezTo>
                    <a:pt x="109" y="294"/>
                    <a:pt x="54" y="291"/>
                    <a:pt x="0" y="284"/>
                  </a:cubicBezTo>
                  <a:lnTo>
                    <a:pt x="0" y="284"/>
                  </a:lnTo>
                  <a:lnTo>
                    <a:pt x="15" y="298"/>
                  </a:lnTo>
                  <a:cubicBezTo>
                    <a:pt x="739" y="696"/>
                    <a:pt x="1946" y="1136"/>
                    <a:pt x="3777" y="1236"/>
                  </a:cubicBezTo>
                  <a:cubicBezTo>
                    <a:pt x="4042" y="1255"/>
                    <a:pt x="4308" y="1265"/>
                    <a:pt x="4574" y="1265"/>
                  </a:cubicBezTo>
                  <a:cubicBezTo>
                    <a:pt x="5659" y="1265"/>
                    <a:pt x="6743" y="1103"/>
                    <a:pt x="7781" y="795"/>
                  </a:cubicBezTo>
                  <a:cubicBezTo>
                    <a:pt x="7781" y="795"/>
                    <a:pt x="6776" y="0"/>
                    <a:pt x="4200" y="0"/>
                  </a:cubicBezTo>
                  <a:close/>
                </a:path>
              </a:pathLst>
            </a:custGeom>
            <a:solidFill>
              <a:srgbClr val="693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8"/>
            <p:cNvSpPr/>
            <p:nvPr/>
          </p:nvSpPr>
          <p:spPr>
            <a:xfrm>
              <a:off x="2532525" y="3233525"/>
              <a:ext cx="270125" cy="39625"/>
            </a:xfrm>
            <a:custGeom>
              <a:avLst/>
              <a:gdLst/>
              <a:ahLst/>
              <a:cxnLst/>
              <a:rect l="l" t="t" r="r" b="b"/>
              <a:pathLst>
                <a:path w="10805" h="1585" extrusionOk="0">
                  <a:moveTo>
                    <a:pt x="2141" y="1"/>
                  </a:moveTo>
                  <a:cubicBezTo>
                    <a:pt x="1158" y="1"/>
                    <a:pt x="339" y="92"/>
                    <a:pt x="0" y="349"/>
                  </a:cubicBezTo>
                  <a:cubicBezTo>
                    <a:pt x="270" y="647"/>
                    <a:pt x="597" y="903"/>
                    <a:pt x="966" y="1073"/>
                  </a:cubicBezTo>
                  <a:cubicBezTo>
                    <a:pt x="1022" y="1082"/>
                    <a:pt x="1088" y="1086"/>
                    <a:pt x="1163" y="1086"/>
                  </a:cubicBezTo>
                  <a:cubicBezTo>
                    <a:pt x="1446" y="1086"/>
                    <a:pt x="1858" y="1030"/>
                    <a:pt x="2385" y="974"/>
                  </a:cubicBezTo>
                  <a:cubicBezTo>
                    <a:pt x="3063" y="899"/>
                    <a:pt x="3757" y="864"/>
                    <a:pt x="4448" y="864"/>
                  </a:cubicBezTo>
                  <a:cubicBezTo>
                    <a:pt x="4670" y="864"/>
                    <a:pt x="4891" y="868"/>
                    <a:pt x="5112" y="875"/>
                  </a:cubicBezTo>
                  <a:cubicBezTo>
                    <a:pt x="6347" y="917"/>
                    <a:pt x="7568" y="1158"/>
                    <a:pt x="8732" y="1584"/>
                  </a:cubicBezTo>
                  <a:cubicBezTo>
                    <a:pt x="10081" y="1158"/>
                    <a:pt x="10748" y="605"/>
                    <a:pt x="10805" y="562"/>
                  </a:cubicBezTo>
                  <a:cubicBezTo>
                    <a:pt x="10670" y="510"/>
                    <a:pt x="10471" y="493"/>
                    <a:pt x="10222" y="493"/>
                  </a:cubicBezTo>
                  <a:cubicBezTo>
                    <a:pt x="9999" y="493"/>
                    <a:pt x="9736" y="506"/>
                    <a:pt x="9442" y="520"/>
                  </a:cubicBezTo>
                  <a:cubicBezTo>
                    <a:pt x="9179" y="539"/>
                    <a:pt x="8916" y="548"/>
                    <a:pt x="8653" y="548"/>
                  </a:cubicBezTo>
                  <a:cubicBezTo>
                    <a:pt x="8149" y="548"/>
                    <a:pt x="7645" y="514"/>
                    <a:pt x="7142" y="449"/>
                  </a:cubicBezTo>
                  <a:lnTo>
                    <a:pt x="7156" y="449"/>
                  </a:lnTo>
                  <a:cubicBezTo>
                    <a:pt x="6123" y="285"/>
                    <a:pt x="3876" y="1"/>
                    <a:pt x="214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8"/>
            <p:cNvSpPr/>
            <p:nvPr/>
          </p:nvSpPr>
          <p:spPr>
            <a:xfrm>
              <a:off x="2527900" y="3242600"/>
              <a:ext cx="285400" cy="103850"/>
            </a:xfrm>
            <a:custGeom>
              <a:avLst/>
              <a:gdLst/>
              <a:ahLst/>
              <a:cxnLst/>
              <a:rect l="l" t="t" r="r" b="b"/>
              <a:pathLst>
                <a:path w="11416" h="4154" extrusionOk="0">
                  <a:moveTo>
                    <a:pt x="185" y="0"/>
                  </a:moveTo>
                  <a:cubicBezTo>
                    <a:pt x="72" y="57"/>
                    <a:pt x="1" y="185"/>
                    <a:pt x="15" y="313"/>
                  </a:cubicBezTo>
                  <a:cubicBezTo>
                    <a:pt x="57" y="1491"/>
                    <a:pt x="1236" y="3337"/>
                    <a:pt x="1236" y="3337"/>
                  </a:cubicBezTo>
                  <a:cubicBezTo>
                    <a:pt x="2765" y="3955"/>
                    <a:pt x="4349" y="4154"/>
                    <a:pt x="5754" y="4154"/>
                  </a:cubicBezTo>
                  <a:cubicBezTo>
                    <a:pt x="8287" y="4154"/>
                    <a:pt x="10237" y="3507"/>
                    <a:pt x="10237" y="3507"/>
                  </a:cubicBezTo>
                  <a:cubicBezTo>
                    <a:pt x="10237" y="3507"/>
                    <a:pt x="11416" y="739"/>
                    <a:pt x="11146" y="313"/>
                  </a:cubicBezTo>
                  <a:cubicBezTo>
                    <a:pt x="11104" y="256"/>
                    <a:pt x="11047" y="213"/>
                    <a:pt x="10990" y="199"/>
                  </a:cubicBezTo>
                  <a:cubicBezTo>
                    <a:pt x="10933" y="242"/>
                    <a:pt x="10266" y="795"/>
                    <a:pt x="8917" y="1221"/>
                  </a:cubicBezTo>
                  <a:cubicBezTo>
                    <a:pt x="7868" y="1529"/>
                    <a:pt x="6791" y="1691"/>
                    <a:pt x="5708" y="1691"/>
                  </a:cubicBezTo>
                  <a:cubicBezTo>
                    <a:pt x="5443" y="1691"/>
                    <a:pt x="5178" y="1681"/>
                    <a:pt x="4913" y="1662"/>
                  </a:cubicBezTo>
                  <a:cubicBezTo>
                    <a:pt x="3067" y="1562"/>
                    <a:pt x="1875" y="1136"/>
                    <a:pt x="1136" y="724"/>
                  </a:cubicBezTo>
                  <a:lnTo>
                    <a:pt x="1151" y="724"/>
                  </a:lnTo>
                  <a:cubicBezTo>
                    <a:pt x="782" y="540"/>
                    <a:pt x="455" y="299"/>
                    <a:pt x="185" y="0"/>
                  </a:cubicBezTo>
                  <a:close/>
                </a:path>
              </a:pathLst>
            </a:custGeom>
            <a:solidFill>
              <a:srgbClr val="FF94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8"/>
            <p:cNvSpPr/>
            <p:nvPr/>
          </p:nvSpPr>
          <p:spPr>
            <a:xfrm>
              <a:off x="2490275" y="3397000"/>
              <a:ext cx="356050" cy="183550"/>
            </a:xfrm>
            <a:custGeom>
              <a:avLst/>
              <a:gdLst/>
              <a:ahLst/>
              <a:cxnLst/>
              <a:rect l="l" t="t" r="r" b="b"/>
              <a:pathLst>
                <a:path w="14242" h="7342" extrusionOk="0">
                  <a:moveTo>
                    <a:pt x="753" y="1"/>
                  </a:moveTo>
                  <a:cubicBezTo>
                    <a:pt x="1" y="3167"/>
                    <a:pt x="1406" y="5751"/>
                    <a:pt x="3962" y="6816"/>
                  </a:cubicBezTo>
                  <a:cubicBezTo>
                    <a:pt x="4689" y="7120"/>
                    <a:pt x="6098" y="7342"/>
                    <a:pt x="7614" y="7342"/>
                  </a:cubicBezTo>
                  <a:cubicBezTo>
                    <a:pt x="9915" y="7342"/>
                    <a:pt x="12466" y="6831"/>
                    <a:pt x="13262" y="5325"/>
                  </a:cubicBezTo>
                  <a:cubicBezTo>
                    <a:pt x="13830" y="4246"/>
                    <a:pt x="14241" y="2656"/>
                    <a:pt x="14199" y="1761"/>
                  </a:cubicBezTo>
                  <a:cubicBezTo>
                    <a:pt x="14184" y="1534"/>
                    <a:pt x="14156" y="1307"/>
                    <a:pt x="14114" y="1080"/>
                  </a:cubicBezTo>
                  <a:cubicBezTo>
                    <a:pt x="14114" y="1080"/>
                    <a:pt x="11789" y="2303"/>
                    <a:pt x="8274" y="2303"/>
                  </a:cubicBezTo>
                  <a:cubicBezTo>
                    <a:pt x="7799" y="2303"/>
                    <a:pt x="7303" y="2280"/>
                    <a:pt x="6787" y="2230"/>
                  </a:cubicBezTo>
                  <a:cubicBezTo>
                    <a:pt x="2457" y="1818"/>
                    <a:pt x="753" y="1"/>
                    <a:pt x="753" y="1"/>
                  </a:cubicBezTo>
                  <a:close/>
                </a:path>
              </a:pathLst>
            </a:custGeom>
            <a:solidFill>
              <a:srgbClr val="FF94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8"/>
            <p:cNvSpPr/>
            <p:nvPr/>
          </p:nvSpPr>
          <p:spPr>
            <a:xfrm>
              <a:off x="2487125" y="2975325"/>
              <a:ext cx="57475" cy="144125"/>
            </a:xfrm>
            <a:custGeom>
              <a:avLst/>
              <a:gdLst/>
              <a:ahLst/>
              <a:cxnLst/>
              <a:rect l="l" t="t" r="r" b="b"/>
              <a:pathLst>
                <a:path w="2299" h="5765" extrusionOk="0">
                  <a:moveTo>
                    <a:pt x="2072" y="0"/>
                  </a:moveTo>
                  <a:cubicBezTo>
                    <a:pt x="2072" y="3"/>
                    <a:pt x="2072" y="7"/>
                    <a:pt x="2072" y="10"/>
                  </a:cubicBezTo>
                  <a:lnTo>
                    <a:pt x="2072" y="10"/>
                  </a:lnTo>
                  <a:cubicBezTo>
                    <a:pt x="2077" y="7"/>
                    <a:pt x="2081" y="3"/>
                    <a:pt x="2086" y="0"/>
                  </a:cubicBezTo>
                  <a:close/>
                  <a:moveTo>
                    <a:pt x="2072" y="10"/>
                  </a:moveTo>
                  <a:cubicBezTo>
                    <a:pt x="1082" y="694"/>
                    <a:pt x="1" y="2010"/>
                    <a:pt x="354" y="3763"/>
                  </a:cubicBezTo>
                  <a:cubicBezTo>
                    <a:pt x="524" y="4686"/>
                    <a:pt x="1319" y="5282"/>
                    <a:pt x="2299" y="5765"/>
                  </a:cubicBezTo>
                  <a:cubicBezTo>
                    <a:pt x="2186" y="3993"/>
                    <a:pt x="2115" y="2051"/>
                    <a:pt x="2072" y="10"/>
                  </a:cubicBezTo>
                  <a:close/>
                </a:path>
              </a:pathLst>
            </a:custGeom>
            <a:solidFill>
              <a:srgbClr val="F36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8"/>
            <p:cNvSpPr/>
            <p:nvPr/>
          </p:nvSpPr>
          <p:spPr>
            <a:xfrm>
              <a:off x="2539250" y="2971775"/>
              <a:ext cx="11400" cy="150525"/>
            </a:xfrm>
            <a:custGeom>
              <a:avLst/>
              <a:gdLst/>
              <a:ahLst/>
              <a:cxnLst/>
              <a:rect l="l" t="t" r="r" b="b"/>
              <a:pathLst>
                <a:path w="456" h="6021" extrusionOk="0">
                  <a:moveTo>
                    <a:pt x="200" y="0"/>
                  </a:moveTo>
                  <a:cubicBezTo>
                    <a:pt x="143" y="43"/>
                    <a:pt x="72" y="85"/>
                    <a:pt x="1" y="142"/>
                  </a:cubicBezTo>
                  <a:cubicBezTo>
                    <a:pt x="44" y="2187"/>
                    <a:pt x="115" y="4132"/>
                    <a:pt x="214" y="5907"/>
                  </a:cubicBezTo>
                  <a:cubicBezTo>
                    <a:pt x="299" y="5949"/>
                    <a:pt x="370" y="5978"/>
                    <a:pt x="455" y="6020"/>
                  </a:cubicBezTo>
                  <a:cubicBezTo>
                    <a:pt x="342" y="4189"/>
                    <a:pt x="257" y="2158"/>
                    <a:pt x="200" y="0"/>
                  </a:cubicBezTo>
                  <a:close/>
                </a:path>
              </a:pathLst>
            </a:custGeom>
            <a:solidFill>
              <a:srgbClr val="DD3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8"/>
            <p:cNvSpPr/>
            <p:nvPr/>
          </p:nvSpPr>
          <p:spPr>
            <a:xfrm>
              <a:off x="2588600" y="3085000"/>
              <a:ext cx="25225" cy="63200"/>
            </a:xfrm>
            <a:custGeom>
              <a:avLst/>
              <a:gdLst/>
              <a:ahLst/>
              <a:cxnLst/>
              <a:rect l="l" t="t" r="r" b="b"/>
              <a:pathLst>
                <a:path w="1009" h="2528" extrusionOk="0">
                  <a:moveTo>
                    <a:pt x="1" y="0"/>
                  </a:moveTo>
                  <a:lnTo>
                    <a:pt x="1" y="15"/>
                  </a:lnTo>
                  <a:cubicBezTo>
                    <a:pt x="15" y="270"/>
                    <a:pt x="43" y="526"/>
                    <a:pt x="71" y="796"/>
                  </a:cubicBezTo>
                  <a:cubicBezTo>
                    <a:pt x="128" y="1264"/>
                    <a:pt x="171" y="1733"/>
                    <a:pt x="242" y="2215"/>
                  </a:cubicBezTo>
                  <a:cubicBezTo>
                    <a:pt x="497" y="2315"/>
                    <a:pt x="767" y="2428"/>
                    <a:pt x="1009" y="2528"/>
                  </a:cubicBezTo>
                  <a:cubicBezTo>
                    <a:pt x="938" y="2045"/>
                    <a:pt x="867" y="1548"/>
                    <a:pt x="810" y="1065"/>
                  </a:cubicBezTo>
                  <a:cubicBezTo>
                    <a:pt x="781" y="838"/>
                    <a:pt x="753" y="625"/>
                    <a:pt x="725" y="412"/>
                  </a:cubicBezTo>
                  <a:cubicBezTo>
                    <a:pt x="469" y="270"/>
                    <a:pt x="228" y="128"/>
                    <a:pt x="1" y="0"/>
                  </a:cubicBezTo>
                  <a:close/>
                </a:path>
              </a:pathLst>
            </a:custGeom>
            <a:solidFill>
              <a:srgbClr val="F36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8"/>
            <p:cNvSpPr/>
            <p:nvPr/>
          </p:nvSpPr>
          <p:spPr>
            <a:xfrm>
              <a:off x="2607050" y="3095300"/>
              <a:ext cx="14225" cy="56450"/>
            </a:xfrm>
            <a:custGeom>
              <a:avLst/>
              <a:gdLst/>
              <a:ahLst/>
              <a:cxnLst/>
              <a:rect l="l" t="t" r="r" b="b"/>
              <a:pathLst>
                <a:path w="569" h="2258" extrusionOk="0">
                  <a:moveTo>
                    <a:pt x="1" y="0"/>
                  </a:moveTo>
                  <a:lnTo>
                    <a:pt x="1" y="0"/>
                  </a:lnTo>
                  <a:cubicBezTo>
                    <a:pt x="15" y="213"/>
                    <a:pt x="43" y="440"/>
                    <a:pt x="72" y="653"/>
                  </a:cubicBezTo>
                  <a:cubicBezTo>
                    <a:pt x="129" y="1136"/>
                    <a:pt x="200" y="1633"/>
                    <a:pt x="271" y="2130"/>
                  </a:cubicBezTo>
                  <a:lnTo>
                    <a:pt x="569" y="2258"/>
                  </a:lnTo>
                  <a:cubicBezTo>
                    <a:pt x="441" y="1605"/>
                    <a:pt x="356" y="923"/>
                    <a:pt x="271" y="270"/>
                  </a:cubicBezTo>
                  <a:cubicBezTo>
                    <a:pt x="271" y="227"/>
                    <a:pt x="271" y="185"/>
                    <a:pt x="256" y="142"/>
                  </a:cubicBezTo>
                  <a:lnTo>
                    <a:pt x="1" y="0"/>
                  </a:lnTo>
                  <a:close/>
                </a:path>
              </a:pathLst>
            </a:custGeom>
            <a:solidFill>
              <a:srgbClr val="DD3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8"/>
            <p:cNvSpPr/>
            <p:nvPr/>
          </p:nvSpPr>
          <p:spPr>
            <a:xfrm>
              <a:off x="2652250" y="3162675"/>
              <a:ext cx="22275" cy="16325"/>
            </a:xfrm>
            <a:custGeom>
              <a:avLst/>
              <a:gdLst/>
              <a:ahLst/>
              <a:cxnLst/>
              <a:rect l="l" t="t" r="r" b="b"/>
              <a:pathLst>
                <a:path w="891" h="653" extrusionOk="0">
                  <a:moveTo>
                    <a:pt x="383" y="1"/>
                  </a:moveTo>
                  <a:cubicBezTo>
                    <a:pt x="161" y="1"/>
                    <a:pt x="1" y="228"/>
                    <a:pt x="81" y="443"/>
                  </a:cubicBezTo>
                  <a:cubicBezTo>
                    <a:pt x="132" y="578"/>
                    <a:pt x="257" y="653"/>
                    <a:pt x="387" y="653"/>
                  </a:cubicBezTo>
                  <a:cubicBezTo>
                    <a:pt x="475" y="653"/>
                    <a:pt x="566" y="617"/>
                    <a:pt x="635" y="542"/>
                  </a:cubicBezTo>
                  <a:cubicBezTo>
                    <a:pt x="720" y="542"/>
                    <a:pt x="819" y="514"/>
                    <a:pt x="890" y="457"/>
                  </a:cubicBezTo>
                  <a:cubicBezTo>
                    <a:pt x="890" y="216"/>
                    <a:pt x="677" y="3"/>
                    <a:pt x="422" y="3"/>
                  </a:cubicBezTo>
                  <a:cubicBezTo>
                    <a:pt x="409" y="1"/>
                    <a:pt x="396" y="1"/>
                    <a:pt x="383" y="1"/>
                  </a:cubicBezTo>
                  <a:close/>
                </a:path>
              </a:pathLst>
            </a:custGeom>
            <a:solidFill>
              <a:srgbClr val="F36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8"/>
            <p:cNvSpPr/>
            <p:nvPr/>
          </p:nvSpPr>
          <p:spPr>
            <a:xfrm>
              <a:off x="2656400" y="3153150"/>
              <a:ext cx="23100" cy="20975"/>
            </a:xfrm>
            <a:custGeom>
              <a:avLst/>
              <a:gdLst/>
              <a:ahLst/>
              <a:cxnLst/>
              <a:rect l="l" t="t" r="r" b="b"/>
              <a:pathLst>
                <a:path w="924" h="839" extrusionOk="0">
                  <a:moveTo>
                    <a:pt x="455" y="0"/>
                  </a:moveTo>
                  <a:cubicBezTo>
                    <a:pt x="457" y="0"/>
                    <a:pt x="459" y="0"/>
                    <a:pt x="462" y="1"/>
                  </a:cubicBezTo>
                  <a:lnTo>
                    <a:pt x="462" y="1"/>
                  </a:lnTo>
                  <a:cubicBezTo>
                    <a:pt x="464" y="0"/>
                    <a:pt x="466" y="0"/>
                    <a:pt x="469" y="0"/>
                  </a:cubicBezTo>
                  <a:close/>
                  <a:moveTo>
                    <a:pt x="462" y="1"/>
                  </a:moveTo>
                  <a:cubicBezTo>
                    <a:pt x="209" y="4"/>
                    <a:pt x="0" y="216"/>
                    <a:pt x="0" y="469"/>
                  </a:cubicBezTo>
                  <a:cubicBezTo>
                    <a:pt x="71" y="412"/>
                    <a:pt x="171" y="384"/>
                    <a:pt x="256" y="384"/>
                  </a:cubicBezTo>
                  <a:cubicBezTo>
                    <a:pt x="511" y="384"/>
                    <a:pt x="710" y="597"/>
                    <a:pt x="724" y="838"/>
                  </a:cubicBezTo>
                  <a:cubicBezTo>
                    <a:pt x="852" y="753"/>
                    <a:pt x="923" y="611"/>
                    <a:pt x="923" y="455"/>
                  </a:cubicBezTo>
                  <a:cubicBezTo>
                    <a:pt x="923" y="216"/>
                    <a:pt x="714" y="4"/>
                    <a:pt x="462" y="1"/>
                  </a:cubicBezTo>
                  <a:close/>
                </a:path>
              </a:pathLst>
            </a:custGeom>
            <a:solidFill>
              <a:srgbClr val="DD3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8"/>
            <p:cNvSpPr/>
            <p:nvPr/>
          </p:nvSpPr>
          <p:spPr>
            <a:xfrm>
              <a:off x="2669875" y="3201425"/>
              <a:ext cx="25600" cy="17775"/>
            </a:xfrm>
            <a:custGeom>
              <a:avLst/>
              <a:gdLst/>
              <a:ahLst/>
              <a:cxnLst/>
              <a:rect l="l" t="t" r="r" b="b"/>
              <a:pathLst>
                <a:path w="1024" h="711" extrusionOk="0">
                  <a:moveTo>
                    <a:pt x="1" y="0"/>
                  </a:moveTo>
                  <a:lnTo>
                    <a:pt x="1" y="0"/>
                  </a:lnTo>
                  <a:cubicBezTo>
                    <a:pt x="58" y="213"/>
                    <a:pt x="72" y="426"/>
                    <a:pt x="43" y="639"/>
                  </a:cubicBezTo>
                  <a:cubicBezTo>
                    <a:pt x="271" y="668"/>
                    <a:pt x="498" y="696"/>
                    <a:pt x="725" y="710"/>
                  </a:cubicBezTo>
                  <a:cubicBezTo>
                    <a:pt x="839" y="512"/>
                    <a:pt x="938" y="299"/>
                    <a:pt x="1023" y="86"/>
                  </a:cubicBezTo>
                  <a:cubicBezTo>
                    <a:pt x="668" y="71"/>
                    <a:pt x="342" y="43"/>
                    <a:pt x="1" y="0"/>
                  </a:cubicBezTo>
                  <a:close/>
                </a:path>
              </a:pathLst>
            </a:custGeom>
            <a:solidFill>
              <a:srgbClr val="F367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8"/>
            <p:cNvSpPr/>
            <p:nvPr/>
          </p:nvSpPr>
          <p:spPr>
            <a:xfrm>
              <a:off x="2666325" y="3190425"/>
              <a:ext cx="32325" cy="13150"/>
            </a:xfrm>
            <a:custGeom>
              <a:avLst/>
              <a:gdLst/>
              <a:ahLst/>
              <a:cxnLst/>
              <a:rect l="l" t="t" r="r" b="b"/>
              <a:pathLst>
                <a:path w="1293" h="526" extrusionOk="0">
                  <a:moveTo>
                    <a:pt x="1" y="0"/>
                  </a:moveTo>
                  <a:lnTo>
                    <a:pt x="1" y="0"/>
                  </a:lnTo>
                  <a:cubicBezTo>
                    <a:pt x="72" y="142"/>
                    <a:pt x="114" y="284"/>
                    <a:pt x="157" y="440"/>
                  </a:cubicBezTo>
                  <a:cubicBezTo>
                    <a:pt x="484" y="469"/>
                    <a:pt x="824" y="497"/>
                    <a:pt x="1165" y="526"/>
                  </a:cubicBezTo>
                  <a:cubicBezTo>
                    <a:pt x="1222" y="398"/>
                    <a:pt x="1265" y="270"/>
                    <a:pt x="1293" y="128"/>
                  </a:cubicBezTo>
                  <a:cubicBezTo>
                    <a:pt x="853" y="100"/>
                    <a:pt x="427" y="57"/>
                    <a:pt x="1" y="0"/>
                  </a:cubicBezTo>
                  <a:close/>
                </a:path>
              </a:pathLst>
            </a:custGeom>
            <a:solidFill>
              <a:srgbClr val="DD3D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8"/>
            <p:cNvSpPr/>
            <p:nvPr/>
          </p:nvSpPr>
          <p:spPr>
            <a:xfrm>
              <a:off x="2535350" y="2961825"/>
              <a:ext cx="165450" cy="277950"/>
            </a:xfrm>
            <a:custGeom>
              <a:avLst/>
              <a:gdLst/>
              <a:ahLst/>
              <a:cxnLst/>
              <a:rect l="l" t="t" r="r" b="b"/>
              <a:pathLst>
                <a:path w="6618" h="11118" extrusionOk="0">
                  <a:moveTo>
                    <a:pt x="1335" y="1"/>
                  </a:moveTo>
                  <a:cubicBezTo>
                    <a:pt x="995" y="58"/>
                    <a:pt x="654" y="185"/>
                    <a:pt x="370" y="384"/>
                  </a:cubicBezTo>
                  <a:cubicBezTo>
                    <a:pt x="427" y="2542"/>
                    <a:pt x="498" y="4572"/>
                    <a:pt x="611" y="6404"/>
                  </a:cubicBezTo>
                  <a:cubicBezTo>
                    <a:pt x="1165" y="6674"/>
                    <a:pt x="1776" y="6901"/>
                    <a:pt x="2372" y="7142"/>
                  </a:cubicBezTo>
                  <a:cubicBezTo>
                    <a:pt x="2301" y="6645"/>
                    <a:pt x="2258" y="6177"/>
                    <a:pt x="2201" y="5723"/>
                  </a:cubicBezTo>
                  <a:cubicBezTo>
                    <a:pt x="2173" y="5453"/>
                    <a:pt x="2159" y="5197"/>
                    <a:pt x="2131" y="4942"/>
                  </a:cubicBezTo>
                  <a:cubicBezTo>
                    <a:pt x="1534" y="4601"/>
                    <a:pt x="1066" y="4274"/>
                    <a:pt x="867" y="3962"/>
                  </a:cubicBezTo>
                  <a:cubicBezTo>
                    <a:pt x="1" y="2514"/>
                    <a:pt x="1733" y="427"/>
                    <a:pt x="1477" y="58"/>
                  </a:cubicBezTo>
                  <a:cubicBezTo>
                    <a:pt x="1449" y="15"/>
                    <a:pt x="1392" y="1"/>
                    <a:pt x="1335" y="1"/>
                  </a:cubicBezTo>
                  <a:close/>
                  <a:moveTo>
                    <a:pt x="5297" y="7653"/>
                  </a:moveTo>
                  <a:cubicBezTo>
                    <a:pt x="5552" y="7653"/>
                    <a:pt x="5751" y="7866"/>
                    <a:pt x="5765" y="8108"/>
                  </a:cubicBezTo>
                  <a:cubicBezTo>
                    <a:pt x="5765" y="8264"/>
                    <a:pt x="5694" y="8406"/>
                    <a:pt x="5566" y="8491"/>
                  </a:cubicBezTo>
                  <a:cubicBezTo>
                    <a:pt x="5481" y="8548"/>
                    <a:pt x="5396" y="8576"/>
                    <a:pt x="5297" y="8576"/>
                  </a:cubicBezTo>
                  <a:cubicBezTo>
                    <a:pt x="5055" y="8576"/>
                    <a:pt x="4842" y="8378"/>
                    <a:pt x="4842" y="8122"/>
                  </a:cubicBezTo>
                  <a:cubicBezTo>
                    <a:pt x="4842" y="7866"/>
                    <a:pt x="5041" y="7653"/>
                    <a:pt x="5297" y="7653"/>
                  </a:cubicBezTo>
                  <a:close/>
                  <a:moveTo>
                    <a:pt x="3124" y="5481"/>
                  </a:moveTo>
                  <a:cubicBezTo>
                    <a:pt x="3124" y="5524"/>
                    <a:pt x="3124" y="5566"/>
                    <a:pt x="3139" y="5609"/>
                  </a:cubicBezTo>
                  <a:cubicBezTo>
                    <a:pt x="3224" y="6262"/>
                    <a:pt x="3323" y="6944"/>
                    <a:pt x="3437" y="7611"/>
                  </a:cubicBezTo>
                  <a:cubicBezTo>
                    <a:pt x="4147" y="7952"/>
                    <a:pt x="4757" y="8349"/>
                    <a:pt x="5084" y="8875"/>
                  </a:cubicBezTo>
                  <a:cubicBezTo>
                    <a:pt x="5140" y="8960"/>
                    <a:pt x="5183" y="9059"/>
                    <a:pt x="5240" y="9158"/>
                  </a:cubicBezTo>
                  <a:cubicBezTo>
                    <a:pt x="5652" y="9215"/>
                    <a:pt x="6078" y="9244"/>
                    <a:pt x="6518" y="9272"/>
                  </a:cubicBezTo>
                  <a:cubicBezTo>
                    <a:pt x="6617" y="8931"/>
                    <a:pt x="6603" y="8576"/>
                    <a:pt x="6504" y="8236"/>
                  </a:cubicBezTo>
                  <a:cubicBezTo>
                    <a:pt x="6120" y="7114"/>
                    <a:pt x="4530" y="6234"/>
                    <a:pt x="3139" y="5481"/>
                  </a:cubicBezTo>
                  <a:close/>
                  <a:moveTo>
                    <a:pt x="5424" y="10223"/>
                  </a:moveTo>
                  <a:cubicBezTo>
                    <a:pt x="5410" y="10521"/>
                    <a:pt x="5325" y="10805"/>
                    <a:pt x="5197" y="11075"/>
                  </a:cubicBezTo>
                  <a:lnTo>
                    <a:pt x="5566" y="11118"/>
                  </a:lnTo>
                  <a:cubicBezTo>
                    <a:pt x="5765" y="10848"/>
                    <a:pt x="5936" y="10578"/>
                    <a:pt x="6106" y="10294"/>
                  </a:cubicBezTo>
                  <a:cubicBezTo>
                    <a:pt x="5879" y="10266"/>
                    <a:pt x="5652" y="10252"/>
                    <a:pt x="5424" y="10223"/>
                  </a:cubicBezTo>
                  <a:close/>
                </a:path>
              </a:pathLst>
            </a:custGeom>
            <a:solidFill>
              <a:srgbClr val="DA4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8"/>
            <p:cNvSpPr/>
            <p:nvPr/>
          </p:nvSpPr>
          <p:spPr>
            <a:xfrm>
              <a:off x="2646450" y="3255375"/>
              <a:ext cx="15300" cy="13150"/>
            </a:xfrm>
            <a:custGeom>
              <a:avLst/>
              <a:gdLst/>
              <a:ahLst/>
              <a:cxnLst/>
              <a:rect l="l" t="t" r="r" b="b"/>
              <a:pathLst>
                <a:path w="612" h="526" extrusionOk="0">
                  <a:moveTo>
                    <a:pt x="370" y="1"/>
                  </a:moveTo>
                  <a:cubicBezTo>
                    <a:pt x="157" y="313"/>
                    <a:pt x="1" y="512"/>
                    <a:pt x="129" y="526"/>
                  </a:cubicBezTo>
                  <a:cubicBezTo>
                    <a:pt x="129" y="526"/>
                    <a:pt x="327" y="327"/>
                    <a:pt x="611" y="1"/>
                  </a:cubicBezTo>
                  <a:close/>
                </a:path>
              </a:pathLst>
            </a:custGeom>
            <a:solidFill>
              <a:srgbClr val="A46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8"/>
            <p:cNvSpPr/>
            <p:nvPr/>
          </p:nvSpPr>
          <p:spPr>
            <a:xfrm>
              <a:off x="2655675" y="3238325"/>
              <a:ext cx="18850" cy="17075"/>
            </a:xfrm>
            <a:custGeom>
              <a:avLst/>
              <a:gdLst/>
              <a:ahLst/>
              <a:cxnLst/>
              <a:rect l="l" t="t" r="r" b="b"/>
              <a:pathLst>
                <a:path w="754" h="683" extrusionOk="0">
                  <a:moveTo>
                    <a:pt x="384" y="1"/>
                  </a:moveTo>
                  <a:lnTo>
                    <a:pt x="384" y="15"/>
                  </a:lnTo>
                  <a:cubicBezTo>
                    <a:pt x="271" y="242"/>
                    <a:pt x="143" y="470"/>
                    <a:pt x="1" y="683"/>
                  </a:cubicBezTo>
                  <a:lnTo>
                    <a:pt x="242" y="683"/>
                  </a:lnTo>
                  <a:cubicBezTo>
                    <a:pt x="398" y="498"/>
                    <a:pt x="583" y="285"/>
                    <a:pt x="753" y="44"/>
                  </a:cubicBezTo>
                  <a:lnTo>
                    <a:pt x="384" y="1"/>
                  </a:lnTo>
                  <a:close/>
                </a:path>
              </a:pathLst>
            </a:custGeom>
            <a:solidFill>
              <a:srgbClr val="FFB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8"/>
            <p:cNvSpPr/>
            <p:nvPr/>
          </p:nvSpPr>
          <p:spPr>
            <a:xfrm>
              <a:off x="2649650" y="3388750"/>
              <a:ext cx="31250" cy="26725"/>
            </a:xfrm>
            <a:custGeom>
              <a:avLst/>
              <a:gdLst/>
              <a:ahLst/>
              <a:cxnLst/>
              <a:rect l="l" t="t" r="r" b="b"/>
              <a:pathLst>
                <a:path w="1250" h="1069" extrusionOk="0">
                  <a:moveTo>
                    <a:pt x="539" y="0"/>
                  </a:moveTo>
                  <a:cubicBezTo>
                    <a:pt x="266" y="0"/>
                    <a:pt x="1" y="213"/>
                    <a:pt x="1" y="529"/>
                  </a:cubicBezTo>
                  <a:cubicBezTo>
                    <a:pt x="1" y="827"/>
                    <a:pt x="242" y="1069"/>
                    <a:pt x="540" y="1069"/>
                  </a:cubicBezTo>
                  <a:cubicBezTo>
                    <a:pt x="1009" y="1069"/>
                    <a:pt x="1250" y="487"/>
                    <a:pt x="909" y="160"/>
                  </a:cubicBezTo>
                  <a:cubicBezTo>
                    <a:pt x="803" y="49"/>
                    <a:pt x="670" y="0"/>
                    <a:pt x="5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8"/>
            <p:cNvSpPr/>
            <p:nvPr/>
          </p:nvSpPr>
          <p:spPr>
            <a:xfrm>
              <a:off x="2674875" y="3369200"/>
              <a:ext cx="14200" cy="14400"/>
            </a:xfrm>
            <a:custGeom>
              <a:avLst/>
              <a:gdLst/>
              <a:ahLst/>
              <a:cxnLst/>
              <a:rect l="l" t="t" r="r" b="b"/>
              <a:pathLst>
                <a:path w="568" h="576" extrusionOk="0">
                  <a:moveTo>
                    <a:pt x="394" y="1"/>
                  </a:moveTo>
                  <a:cubicBezTo>
                    <a:pt x="185" y="1"/>
                    <a:pt x="1" y="261"/>
                    <a:pt x="14" y="459"/>
                  </a:cubicBezTo>
                  <a:cubicBezTo>
                    <a:pt x="14" y="523"/>
                    <a:pt x="71" y="575"/>
                    <a:pt x="123" y="575"/>
                  </a:cubicBezTo>
                  <a:cubicBezTo>
                    <a:pt x="130" y="575"/>
                    <a:pt x="136" y="574"/>
                    <a:pt x="142" y="573"/>
                  </a:cubicBezTo>
                  <a:cubicBezTo>
                    <a:pt x="241" y="545"/>
                    <a:pt x="340" y="488"/>
                    <a:pt x="411" y="417"/>
                  </a:cubicBezTo>
                  <a:cubicBezTo>
                    <a:pt x="497" y="346"/>
                    <a:pt x="553" y="246"/>
                    <a:pt x="568" y="133"/>
                  </a:cubicBezTo>
                  <a:cubicBezTo>
                    <a:pt x="568" y="62"/>
                    <a:pt x="511" y="5"/>
                    <a:pt x="440" y="5"/>
                  </a:cubicBezTo>
                  <a:cubicBezTo>
                    <a:pt x="424" y="2"/>
                    <a:pt x="409" y="1"/>
                    <a:pt x="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8"/>
            <p:cNvSpPr/>
            <p:nvPr/>
          </p:nvSpPr>
          <p:spPr>
            <a:xfrm>
              <a:off x="2682650" y="3383475"/>
              <a:ext cx="18500" cy="11875"/>
            </a:xfrm>
            <a:custGeom>
              <a:avLst/>
              <a:gdLst/>
              <a:ahLst/>
              <a:cxnLst/>
              <a:rect l="l" t="t" r="r" b="b"/>
              <a:pathLst>
                <a:path w="740" h="475" extrusionOk="0">
                  <a:moveTo>
                    <a:pt x="433" y="0"/>
                  </a:moveTo>
                  <a:cubicBezTo>
                    <a:pt x="275" y="0"/>
                    <a:pt x="123" y="84"/>
                    <a:pt x="44" y="229"/>
                  </a:cubicBezTo>
                  <a:cubicBezTo>
                    <a:pt x="1" y="286"/>
                    <a:pt x="15" y="357"/>
                    <a:pt x="72" y="385"/>
                  </a:cubicBezTo>
                  <a:cubicBezTo>
                    <a:pt x="148" y="446"/>
                    <a:pt x="236" y="474"/>
                    <a:pt x="326" y="474"/>
                  </a:cubicBezTo>
                  <a:cubicBezTo>
                    <a:pt x="404" y="474"/>
                    <a:pt x="482" y="453"/>
                    <a:pt x="555" y="414"/>
                  </a:cubicBezTo>
                  <a:cubicBezTo>
                    <a:pt x="739" y="314"/>
                    <a:pt x="682" y="30"/>
                    <a:pt x="470" y="2"/>
                  </a:cubicBezTo>
                  <a:cubicBezTo>
                    <a:pt x="457" y="1"/>
                    <a:pt x="445" y="0"/>
                    <a:pt x="4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8"/>
            <p:cNvSpPr/>
            <p:nvPr/>
          </p:nvSpPr>
          <p:spPr>
            <a:xfrm>
              <a:off x="2683725" y="3404050"/>
              <a:ext cx="18450" cy="12200"/>
            </a:xfrm>
            <a:custGeom>
              <a:avLst/>
              <a:gdLst/>
              <a:ahLst/>
              <a:cxnLst/>
              <a:rect l="l" t="t" r="r" b="b"/>
              <a:pathLst>
                <a:path w="738" h="488" extrusionOk="0">
                  <a:moveTo>
                    <a:pt x="392" y="1"/>
                  </a:moveTo>
                  <a:cubicBezTo>
                    <a:pt x="380" y="1"/>
                    <a:pt x="368" y="1"/>
                    <a:pt x="356" y="2"/>
                  </a:cubicBezTo>
                  <a:cubicBezTo>
                    <a:pt x="228" y="2"/>
                    <a:pt x="100" y="59"/>
                    <a:pt x="29" y="173"/>
                  </a:cubicBezTo>
                  <a:cubicBezTo>
                    <a:pt x="1" y="215"/>
                    <a:pt x="15" y="286"/>
                    <a:pt x="72" y="329"/>
                  </a:cubicBezTo>
                  <a:cubicBezTo>
                    <a:pt x="171" y="386"/>
                    <a:pt x="285" y="443"/>
                    <a:pt x="398" y="471"/>
                  </a:cubicBezTo>
                  <a:cubicBezTo>
                    <a:pt x="428" y="482"/>
                    <a:pt x="459" y="487"/>
                    <a:pt x="488" y="487"/>
                  </a:cubicBezTo>
                  <a:cubicBezTo>
                    <a:pt x="610" y="487"/>
                    <a:pt x="713" y="398"/>
                    <a:pt x="725" y="272"/>
                  </a:cubicBezTo>
                  <a:cubicBezTo>
                    <a:pt x="738" y="88"/>
                    <a:pt x="555" y="1"/>
                    <a:pt x="3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8"/>
            <p:cNvSpPr/>
            <p:nvPr/>
          </p:nvSpPr>
          <p:spPr>
            <a:xfrm>
              <a:off x="2674500" y="3418625"/>
              <a:ext cx="13500" cy="16100"/>
            </a:xfrm>
            <a:custGeom>
              <a:avLst/>
              <a:gdLst/>
              <a:ahLst/>
              <a:cxnLst/>
              <a:rect l="l" t="t" r="r" b="b"/>
              <a:pathLst>
                <a:path w="540" h="644" extrusionOk="0">
                  <a:moveTo>
                    <a:pt x="185" y="0"/>
                  </a:moveTo>
                  <a:cubicBezTo>
                    <a:pt x="181" y="0"/>
                    <a:pt x="176" y="1"/>
                    <a:pt x="171" y="2"/>
                  </a:cubicBezTo>
                  <a:cubicBezTo>
                    <a:pt x="86" y="2"/>
                    <a:pt x="57" y="87"/>
                    <a:pt x="29" y="158"/>
                  </a:cubicBezTo>
                  <a:cubicBezTo>
                    <a:pt x="0" y="286"/>
                    <a:pt x="15" y="413"/>
                    <a:pt x="71" y="527"/>
                  </a:cubicBezTo>
                  <a:cubicBezTo>
                    <a:pt x="121" y="601"/>
                    <a:pt x="203" y="643"/>
                    <a:pt x="289" y="643"/>
                  </a:cubicBezTo>
                  <a:cubicBezTo>
                    <a:pt x="302" y="643"/>
                    <a:pt x="314" y="642"/>
                    <a:pt x="327" y="641"/>
                  </a:cubicBezTo>
                  <a:lnTo>
                    <a:pt x="341" y="641"/>
                  </a:lnTo>
                  <a:cubicBezTo>
                    <a:pt x="412" y="626"/>
                    <a:pt x="469" y="570"/>
                    <a:pt x="497" y="513"/>
                  </a:cubicBezTo>
                  <a:cubicBezTo>
                    <a:pt x="540" y="342"/>
                    <a:pt x="455" y="257"/>
                    <a:pt x="370" y="158"/>
                  </a:cubicBezTo>
                  <a:cubicBezTo>
                    <a:pt x="316" y="104"/>
                    <a:pt x="263" y="0"/>
                    <a:pt x="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8"/>
            <p:cNvSpPr/>
            <p:nvPr/>
          </p:nvSpPr>
          <p:spPr>
            <a:xfrm>
              <a:off x="2650700" y="3424800"/>
              <a:ext cx="12900" cy="14750"/>
            </a:xfrm>
            <a:custGeom>
              <a:avLst/>
              <a:gdLst/>
              <a:ahLst/>
              <a:cxnLst/>
              <a:rect l="l" t="t" r="r" b="b"/>
              <a:pathLst>
                <a:path w="516" h="590" extrusionOk="0">
                  <a:moveTo>
                    <a:pt x="307" y="0"/>
                  </a:moveTo>
                  <a:cubicBezTo>
                    <a:pt x="280" y="0"/>
                    <a:pt x="254" y="8"/>
                    <a:pt x="228" y="24"/>
                  </a:cubicBezTo>
                  <a:cubicBezTo>
                    <a:pt x="101" y="95"/>
                    <a:pt x="15" y="209"/>
                    <a:pt x="15" y="351"/>
                  </a:cubicBezTo>
                  <a:cubicBezTo>
                    <a:pt x="0" y="507"/>
                    <a:pt x="118" y="589"/>
                    <a:pt x="235" y="589"/>
                  </a:cubicBezTo>
                  <a:cubicBezTo>
                    <a:pt x="342" y="589"/>
                    <a:pt x="449" y="521"/>
                    <a:pt x="456" y="379"/>
                  </a:cubicBezTo>
                  <a:cubicBezTo>
                    <a:pt x="456" y="337"/>
                    <a:pt x="470" y="280"/>
                    <a:pt x="470" y="237"/>
                  </a:cubicBezTo>
                  <a:cubicBezTo>
                    <a:pt x="515" y="123"/>
                    <a:pt x="414" y="0"/>
                    <a:pt x="3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8"/>
            <p:cNvSpPr/>
            <p:nvPr/>
          </p:nvSpPr>
          <p:spPr>
            <a:xfrm>
              <a:off x="2623850" y="3412275"/>
              <a:ext cx="20150" cy="13625"/>
            </a:xfrm>
            <a:custGeom>
              <a:avLst/>
              <a:gdLst/>
              <a:ahLst/>
              <a:cxnLst/>
              <a:rect l="l" t="t" r="r" b="b"/>
              <a:pathLst>
                <a:path w="806" h="545" extrusionOk="0">
                  <a:moveTo>
                    <a:pt x="567" y="0"/>
                  </a:moveTo>
                  <a:cubicBezTo>
                    <a:pt x="426" y="0"/>
                    <a:pt x="288" y="54"/>
                    <a:pt x="166" y="142"/>
                  </a:cubicBezTo>
                  <a:cubicBezTo>
                    <a:pt x="1" y="284"/>
                    <a:pt x="141" y="545"/>
                    <a:pt x="324" y="545"/>
                  </a:cubicBezTo>
                  <a:cubicBezTo>
                    <a:pt x="361" y="545"/>
                    <a:pt x="399" y="535"/>
                    <a:pt x="436" y="511"/>
                  </a:cubicBezTo>
                  <a:cubicBezTo>
                    <a:pt x="578" y="440"/>
                    <a:pt x="706" y="327"/>
                    <a:pt x="791" y="185"/>
                  </a:cubicBezTo>
                  <a:cubicBezTo>
                    <a:pt x="805" y="114"/>
                    <a:pt x="763" y="28"/>
                    <a:pt x="692" y="14"/>
                  </a:cubicBezTo>
                  <a:cubicBezTo>
                    <a:pt x="650" y="5"/>
                    <a:pt x="609" y="0"/>
                    <a:pt x="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8"/>
            <p:cNvSpPr/>
            <p:nvPr/>
          </p:nvSpPr>
          <p:spPr>
            <a:xfrm>
              <a:off x="2626225" y="3392325"/>
              <a:ext cx="15225" cy="11225"/>
            </a:xfrm>
            <a:custGeom>
              <a:avLst/>
              <a:gdLst/>
              <a:ahLst/>
              <a:cxnLst/>
              <a:rect l="l" t="t" r="r" b="b"/>
              <a:pathLst>
                <a:path w="609" h="449" extrusionOk="0">
                  <a:moveTo>
                    <a:pt x="209" y="1"/>
                  </a:moveTo>
                  <a:cubicBezTo>
                    <a:pt x="195" y="1"/>
                    <a:pt x="182" y="2"/>
                    <a:pt x="171" y="3"/>
                  </a:cubicBezTo>
                  <a:cubicBezTo>
                    <a:pt x="57" y="17"/>
                    <a:pt x="0" y="131"/>
                    <a:pt x="15" y="244"/>
                  </a:cubicBezTo>
                  <a:cubicBezTo>
                    <a:pt x="52" y="368"/>
                    <a:pt x="164" y="449"/>
                    <a:pt x="296" y="449"/>
                  </a:cubicBezTo>
                  <a:cubicBezTo>
                    <a:pt x="315" y="449"/>
                    <a:pt x="335" y="447"/>
                    <a:pt x="355" y="443"/>
                  </a:cubicBezTo>
                  <a:cubicBezTo>
                    <a:pt x="469" y="429"/>
                    <a:pt x="568" y="330"/>
                    <a:pt x="583" y="216"/>
                  </a:cubicBezTo>
                  <a:cubicBezTo>
                    <a:pt x="608" y="62"/>
                    <a:pt x="345" y="1"/>
                    <a:pt x="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8"/>
            <p:cNvSpPr/>
            <p:nvPr/>
          </p:nvSpPr>
          <p:spPr>
            <a:xfrm>
              <a:off x="2637750" y="3372125"/>
              <a:ext cx="11575" cy="12650"/>
            </a:xfrm>
            <a:custGeom>
              <a:avLst/>
              <a:gdLst/>
              <a:ahLst/>
              <a:cxnLst/>
              <a:rect l="l" t="t" r="r" b="b"/>
              <a:pathLst>
                <a:path w="463" h="506" extrusionOk="0">
                  <a:moveTo>
                    <a:pt x="204" y="1"/>
                  </a:moveTo>
                  <a:cubicBezTo>
                    <a:pt x="95" y="1"/>
                    <a:pt x="1" y="95"/>
                    <a:pt x="22" y="215"/>
                  </a:cubicBezTo>
                  <a:cubicBezTo>
                    <a:pt x="36" y="357"/>
                    <a:pt x="136" y="470"/>
                    <a:pt x="278" y="499"/>
                  </a:cubicBezTo>
                  <a:cubicBezTo>
                    <a:pt x="293" y="504"/>
                    <a:pt x="308" y="506"/>
                    <a:pt x="323" y="506"/>
                  </a:cubicBezTo>
                  <a:cubicBezTo>
                    <a:pt x="391" y="506"/>
                    <a:pt x="451" y="455"/>
                    <a:pt x="462" y="385"/>
                  </a:cubicBezTo>
                  <a:cubicBezTo>
                    <a:pt x="462" y="257"/>
                    <a:pt x="406" y="115"/>
                    <a:pt x="306" y="30"/>
                  </a:cubicBezTo>
                  <a:cubicBezTo>
                    <a:pt x="273" y="10"/>
                    <a:pt x="238"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8"/>
            <p:cNvSpPr/>
            <p:nvPr/>
          </p:nvSpPr>
          <p:spPr>
            <a:xfrm>
              <a:off x="2657450" y="3368450"/>
              <a:ext cx="10400" cy="11125"/>
            </a:xfrm>
            <a:custGeom>
              <a:avLst/>
              <a:gdLst/>
              <a:ahLst/>
              <a:cxnLst/>
              <a:rect l="l" t="t" r="r" b="b"/>
              <a:pathLst>
                <a:path w="416" h="445" extrusionOk="0">
                  <a:moveTo>
                    <a:pt x="212" y="1"/>
                  </a:moveTo>
                  <a:cubicBezTo>
                    <a:pt x="139" y="1"/>
                    <a:pt x="70" y="42"/>
                    <a:pt x="44" y="120"/>
                  </a:cubicBezTo>
                  <a:cubicBezTo>
                    <a:pt x="1" y="177"/>
                    <a:pt x="15" y="262"/>
                    <a:pt x="58" y="333"/>
                  </a:cubicBezTo>
                  <a:cubicBezTo>
                    <a:pt x="87" y="409"/>
                    <a:pt x="155" y="444"/>
                    <a:pt x="223" y="444"/>
                  </a:cubicBezTo>
                  <a:cubicBezTo>
                    <a:pt x="319" y="444"/>
                    <a:pt x="415" y="373"/>
                    <a:pt x="398" y="248"/>
                  </a:cubicBezTo>
                  <a:cubicBezTo>
                    <a:pt x="413" y="177"/>
                    <a:pt x="398" y="106"/>
                    <a:pt x="342" y="49"/>
                  </a:cubicBezTo>
                  <a:cubicBezTo>
                    <a:pt x="303" y="17"/>
                    <a:pt x="257" y="1"/>
                    <a:pt x="2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8"/>
            <p:cNvSpPr/>
            <p:nvPr/>
          </p:nvSpPr>
          <p:spPr>
            <a:xfrm>
              <a:off x="2556650" y="3366200"/>
              <a:ext cx="28700" cy="23900"/>
            </a:xfrm>
            <a:custGeom>
              <a:avLst/>
              <a:gdLst/>
              <a:ahLst/>
              <a:cxnLst/>
              <a:rect l="l" t="t" r="r" b="b"/>
              <a:pathLst>
                <a:path w="1148" h="956" extrusionOk="0">
                  <a:moveTo>
                    <a:pt x="521" y="0"/>
                  </a:moveTo>
                  <a:cubicBezTo>
                    <a:pt x="301" y="0"/>
                    <a:pt x="86" y="145"/>
                    <a:pt x="43" y="395"/>
                  </a:cubicBezTo>
                  <a:cubicBezTo>
                    <a:pt x="1" y="665"/>
                    <a:pt x="171" y="906"/>
                    <a:pt x="441" y="949"/>
                  </a:cubicBezTo>
                  <a:cubicBezTo>
                    <a:pt x="470" y="953"/>
                    <a:pt x="499" y="956"/>
                    <a:pt x="527" y="956"/>
                  </a:cubicBezTo>
                  <a:cubicBezTo>
                    <a:pt x="905" y="956"/>
                    <a:pt x="1147" y="527"/>
                    <a:pt x="909" y="196"/>
                  </a:cubicBezTo>
                  <a:cubicBezTo>
                    <a:pt x="809" y="62"/>
                    <a:pt x="664" y="0"/>
                    <a:pt x="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8"/>
            <p:cNvSpPr/>
            <p:nvPr/>
          </p:nvSpPr>
          <p:spPr>
            <a:xfrm>
              <a:off x="2583625" y="3351600"/>
              <a:ext cx="13875" cy="12050"/>
            </a:xfrm>
            <a:custGeom>
              <a:avLst/>
              <a:gdLst/>
              <a:ahLst/>
              <a:cxnLst/>
              <a:rect l="l" t="t" r="r" b="b"/>
              <a:pathLst>
                <a:path w="555" h="482" extrusionOk="0">
                  <a:moveTo>
                    <a:pt x="378" y="0"/>
                  </a:moveTo>
                  <a:cubicBezTo>
                    <a:pt x="201" y="0"/>
                    <a:pt x="25" y="195"/>
                    <a:pt x="1" y="368"/>
                  </a:cubicBezTo>
                  <a:cubicBezTo>
                    <a:pt x="1" y="425"/>
                    <a:pt x="43" y="482"/>
                    <a:pt x="100" y="482"/>
                  </a:cubicBezTo>
                  <a:cubicBezTo>
                    <a:pt x="200" y="468"/>
                    <a:pt x="285" y="439"/>
                    <a:pt x="370" y="383"/>
                  </a:cubicBezTo>
                  <a:cubicBezTo>
                    <a:pt x="455" y="340"/>
                    <a:pt x="512" y="255"/>
                    <a:pt x="540" y="155"/>
                  </a:cubicBezTo>
                  <a:cubicBezTo>
                    <a:pt x="554" y="84"/>
                    <a:pt x="512" y="28"/>
                    <a:pt x="455" y="13"/>
                  </a:cubicBezTo>
                  <a:cubicBezTo>
                    <a:pt x="430" y="4"/>
                    <a:pt x="404" y="0"/>
                    <a:pt x="3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8"/>
            <p:cNvSpPr/>
            <p:nvPr/>
          </p:nvSpPr>
          <p:spPr>
            <a:xfrm>
              <a:off x="2588950" y="3365775"/>
              <a:ext cx="16725" cy="10575"/>
            </a:xfrm>
            <a:custGeom>
              <a:avLst/>
              <a:gdLst/>
              <a:ahLst/>
              <a:cxnLst/>
              <a:rect l="l" t="t" r="r" b="b"/>
              <a:pathLst>
                <a:path w="669" h="423" extrusionOk="0">
                  <a:moveTo>
                    <a:pt x="352" y="0"/>
                  </a:moveTo>
                  <a:cubicBezTo>
                    <a:pt x="233" y="0"/>
                    <a:pt x="121" y="57"/>
                    <a:pt x="43" y="156"/>
                  </a:cubicBezTo>
                  <a:cubicBezTo>
                    <a:pt x="1" y="199"/>
                    <a:pt x="1" y="256"/>
                    <a:pt x="43" y="298"/>
                  </a:cubicBezTo>
                  <a:cubicBezTo>
                    <a:pt x="123" y="378"/>
                    <a:pt x="231" y="423"/>
                    <a:pt x="342" y="423"/>
                  </a:cubicBezTo>
                  <a:cubicBezTo>
                    <a:pt x="389" y="423"/>
                    <a:pt x="437" y="415"/>
                    <a:pt x="483" y="398"/>
                  </a:cubicBezTo>
                  <a:cubicBezTo>
                    <a:pt x="668" y="327"/>
                    <a:pt x="654" y="57"/>
                    <a:pt x="455" y="14"/>
                  </a:cubicBezTo>
                  <a:cubicBezTo>
                    <a:pt x="420" y="5"/>
                    <a:pt x="386"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8"/>
            <p:cNvSpPr/>
            <p:nvPr/>
          </p:nvSpPr>
          <p:spPr>
            <a:xfrm>
              <a:off x="2587175" y="3384125"/>
              <a:ext cx="17075" cy="11475"/>
            </a:xfrm>
            <a:custGeom>
              <a:avLst/>
              <a:gdLst/>
              <a:ahLst/>
              <a:cxnLst/>
              <a:rect l="l" t="t" r="r" b="b"/>
              <a:pathLst>
                <a:path w="683" h="459" extrusionOk="0">
                  <a:moveTo>
                    <a:pt x="286" y="1"/>
                  </a:moveTo>
                  <a:cubicBezTo>
                    <a:pt x="192" y="1"/>
                    <a:pt x="103" y="32"/>
                    <a:pt x="43" y="104"/>
                  </a:cubicBezTo>
                  <a:cubicBezTo>
                    <a:pt x="1" y="146"/>
                    <a:pt x="1" y="217"/>
                    <a:pt x="43" y="260"/>
                  </a:cubicBezTo>
                  <a:cubicBezTo>
                    <a:pt x="128" y="331"/>
                    <a:pt x="228" y="388"/>
                    <a:pt x="327" y="430"/>
                  </a:cubicBezTo>
                  <a:cubicBezTo>
                    <a:pt x="362" y="450"/>
                    <a:pt x="399" y="458"/>
                    <a:pt x="435" y="458"/>
                  </a:cubicBezTo>
                  <a:cubicBezTo>
                    <a:pt x="531" y="458"/>
                    <a:pt x="619" y="396"/>
                    <a:pt x="640" y="303"/>
                  </a:cubicBezTo>
                  <a:cubicBezTo>
                    <a:pt x="682" y="118"/>
                    <a:pt x="498" y="4"/>
                    <a:pt x="341" y="4"/>
                  </a:cubicBezTo>
                  <a:cubicBezTo>
                    <a:pt x="323" y="2"/>
                    <a:pt x="305" y="1"/>
                    <a:pt x="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8"/>
            <p:cNvSpPr/>
            <p:nvPr/>
          </p:nvSpPr>
          <p:spPr>
            <a:xfrm>
              <a:off x="2576525" y="3395175"/>
              <a:ext cx="12100" cy="14975"/>
            </a:xfrm>
            <a:custGeom>
              <a:avLst/>
              <a:gdLst/>
              <a:ahLst/>
              <a:cxnLst/>
              <a:rect l="l" t="t" r="r" b="b"/>
              <a:pathLst>
                <a:path w="484" h="599" extrusionOk="0">
                  <a:moveTo>
                    <a:pt x="181" y="1"/>
                  </a:moveTo>
                  <a:cubicBezTo>
                    <a:pt x="108" y="1"/>
                    <a:pt x="70" y="78"/>
                    <a:pt x="43" y="130"/>
                  </a:cubicBezTo>
                  <a:cubicBezTo>
                    <a:pt x="1" y="230"/>
                    <a:pt x="1" y="343"/>
                    <a:pt x="29" y="457"/>
                  </a:cubicBezTo>
                  <a:cubicBezTo>
                    <a:pt x="72" y="542"/>
                    <a:pt x="157" y="599"/>
                    <a:pt x="242" y="599"/>
                  </a:cubicBezTo>
                  <a:lnTo>
                    <a:pt x="256" y="599"/>
                  </a:lnTo>
                  <a:cubicBezTo>
                    <a:pt x="327" y="585"/>
                    <a:pt x="384" y="556"/>
                    <a:pt x="413" y="499"/>
                  </a:cubicBezTo>
                  <a:cubicBezTo>
                    <a:pt x="484" y="372"/>
                    <a:pt x="413" y="272"/>
                    <a:pt x="342" y="173"/>
                  </a:cubicBezTo>
                  <a:cubicBezTo>
                    <a:pt x="313" y="116"/>
                    <a:pt x="271" y="17"/>
                    <a:pt x="200" y="3"/>
                  </a:cubicBezTo>
                  <a:cubicBezTo>
                    <a:pt x="193" y="1"/>
                    <a:pt x="187"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8"/>
            <p:cNvSpPr/>
            <p:nvPr/>
          </p:nvSpPr>
          <p:spPr>
            <a:xfrm>
              <a:off x="2553550" y="3397775"/>
              <a:ext cx="12875" cy="12775"/>
            </a:xfrm>
            <a:custGeom>
              <a:avLst/>
              <a:gdLst/>
              <a:ahLst/>
              <a:cxnLst/>
              <a:rect l="l" t="t" r="r" b="b"/>
              <a:pathLst>
                <a:path w="515" h="511" extrusionOk="0">
                  <a:moveTo>
                    <a:pt x="323" y="1"/>
                  </a:moveTo>
                  <a:cubicBezTo>
                    <a:pt x="305" y="1"/>
                    <a:pt x="286" y="4"/>
                    <a:pt x="267" y="12"/>
                  </a:cubicBezTo>
                  <a:cubicBezTo>
                    <a:pt x="153" y="55"/>
                    <a:pt x="54" y="154"/>
                    <a:pt x="25" y="268"/>
                  </a:cubicBezTo>
                  <a:cubicBezTo>
                    <a:pt x="0" y="419"/>
                    <a:pt x="118" y="510"/>
                    <a:pt x="234" y="510"/>
                  </a:cubicBezTo>
                  <a:cubicBezTo>
                    <a:pt x="315" y="510"/>
                    <a:pt x="394" y="466"/>
                    <a:pt x="423" y="367"/>
                  </a:cubicBezTo>
                  <a:cubicBezTo>
                    <a:pt x="437" y="324"/>
                    <a:pt x="451" y="282"/>
                    <a:pt x="465" y="239"/>
                  </a:cubicBezTo>
                  <a:cubicBezTo>
                    <a:pt x="514" y="141"/>
                    <a:pt x="437"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8"/>
            <p:cNvSpPr/>
            <p:nvPr/>
          </p:nvSpPr>
          <p:spPr>
            <a:xfrm>
              <a:off x="2531675" y="3383475"/>
              <a:ext cx="18975" cy="11750"/>
            </a:xfrm>
            <a:custGeom>
              <a:avLst/>
              <a:gdLst/>
              <a:ahLst/>
              <a:cxnLst/>
              <a:rect l="l" t="t" r="r" b="b"/>
              <a:pathLst>
                <a:path w="759" h="470" extrusionOk="0">
                  <a:moveTo>
                    <a:pt x="500" y="1"/>
                  </a:moveTo>
                  <a:cubicBezTo>
                    <a:pt x="392" y="1"/>
                    <a:pt x="282" y="32"/>
                    <a:pt x="190" y="87"/>
                  </a:cubicBezTo>
                  <a:cubicBezTo>
                    <a:pt x="1" y="188"/>
                    <a:pt x="115" y="470"/>
                    <a:pt x="303" y="470"/>
                  </a:cubicBezTo>
                  <a:cubicBezTo>
                    <a:pt x="326" y="470"/>
                    <a:pt x="350" y="466"/>
                    <a:pt x="375" y="456"/>
                  </a:cubicBezTo>
                  <a:cubicBezTo>
                    <a:pt x="517" y="414"/>
                    <a:pt x="645" y="329"/>
                    <a:pt x="730" y="215"/>
                  </a:cubicBezTo>
                  <a:cubicBezTo>
                    <a:pt x="758" y="144"/>
                    <a:pt x="730" y="73"/>
                    <a:pt x="673" y="30"/>
                  </a:cubicBezTo>
                  <a:cubicBezTo>
                    <a:pt x="618" y="10"/>
                    <a:pt x="559" y="1"/>
                    <a:pt x="5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8"/>
            <p:cNvSpPr/>
            <p:nvPr/>
          </p:nvSpPr>
          <p:spPr>
            <a:xfrm>
              <a:off x="2537125" y="3364350"/>
              <a:ext cx="14575" cy="10725"/>
            </a:xfrm>
            <a:custGeom>
              <a:avLst/>
              <a:gdLst/>
              <a:ahLst/>
              <a:cxnLst/>
              <a:rect l="l" t="t" r="r" b="b"/>
              <a:pathLst>
                <a:path w="583" h="429" extrusionOk="0">
                  <a:moveTo>
                    <a:pt x="200" y="0"/>
                  </a:moveTo>
                  <a:cubicBezTo>
                    <a:pt x="86" y="0"/>
                    <a:pt x="1" y="100"/>
                    <a:pt x="15" y="199"/>
                  </a:cubicBezTo>
                  <a:cubicBezTo>
                    <a:pt x="28" y="332"/>
                    <a:pt x="129" y="428"/>
                    <a:pt x="258" y="428"/>
                  </a:cubicBezTo>
                  <a:cubicBezTo>
                    <a:pt x="267" y="428"/>
                    <a:pt x="276" y="427"/>
                    <a:pt x="285" y="426"/>
                  </a:cubicBezTo>
                  <a:cubicBezTo>
                    <a:pt x="294" y="427"/>
                    <a:pt x="304" y="428"/>
                    <a:pt x="314" y="428"/>
                  </a:cubicBezTo>
                  <a:cubicBezTo>
                    <a:pt x="415" y="428"/>
                    <a:pt x="500" y="361"/>
                    <a:pt x="526" y="270"/>
                  </a:cubicBezTo>
                  <a:cubicBezTo>
                    <a:pt x="583" y="114"/>
                    <a:pt x="285"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8"/>
            <p:cNvSpPr/>
            <p:nvPr/>
          </p:nvSpPr>
          <p:spPr>
            <a:xfrm>
              <a:off x="2550975" y="3348325"/>
              <a:ext cx="9975" cy="11700"/>
            </a:xfrm>
            <a:custGeom>
              <a:avLst/>
              <a:gdLst/>
              <a:ahLst/>
              <a:cxnLst/>
              <a:rect l="l" t="t" r="r" b="b"/>
              <a:pathLst>
                <a:path w="399" h="468" extrusionOk="0">
                  <a:moveTo>
                    <a:pt x="179" y="0"/>
                  </a:moveTo>
                  <a:cubicBezTo>
                    <a:pt x="92" y="0"/>
                    <a:pt x="11" y="58"/>
                    <a:pt x="1" y="159"/>
                  </a:cubicBezTo>
                  <a:cubicBezTo>
                    <a:pt x="1" y="286"/>
                    <a:pt x="86" y="400"/>
                    <a:pt x="199" y="457"/>
                  </a:cubicBezTo>
                  <a:cubicBezTo>
                    <a:pt x="217" y="464"/>
                    <a:pt x="236" y="467"/>
                    <a:pt x="254" y="467"/>
                  </a:cubicBezTo>
                  <a:cubicBezTo>
                    <a:pt x="308" y="467"/>
                    <a:pt x="359" y="435"/>
                    <a:pt x="370" y="372"/>
                  </a:cubicBezTo>
                  <a:cubicBezTo>
                    <a:pt x="398" y="258"/>
                    <a:pt x="370" y="130"/>
                    <a:pt x="284" y="31"/>
                  </a:cubicBezTo>
                  <a:cubicBezTo>
                    <a:pt x="251" y="10"/>
                    <a:pt x="215" y="0"/>
                    <a:pt x="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8"/>
            <p:cNvSpPr/>
            <p:nvPr/>
          </p:nvSpPr>
          <p:spPr>
            <a:xfrm>
              <a:off x="2568725" y="3347750"/>
              <a:ext cx="9600" cy="9250"/>
            </a:xfrm>
            <a:custGeom>
              <a:avLst/>
              <a:gdLst/>
              <a:ahLst/>
              <a:cxnLst/>
              <a:rect l="l" t="t" r="r" b="b"/>
              <a:pathLst>
                <a:path w="384" h="370" extrusionOk="0">
                  <a:moveTo>
                    <a:pt x="189" y="0"/>
                  </a:moveTo>
                  <a:cubicBezTo>
                    <a:pt x="132" y="0"/>
                    <a:pt x="73" y="29"/>
                    <a:pt x="43" y="82"/>
                  </a:cubicBezTo>
                  <a:cubicBezTo>
                    <a:pt x="15" y="139"/>
                    <a:pt x="0" y="210"/>
                    <a:pt x="29" y="281"/>
                  </a:cubicBezTo>
                  <a:cubicBezTo>
                    <a:pt x="62" y="341"/>
                    <a:pt x="124" y="370"/>
                    <a:pt x="186" y="370"/>
                  </a:cubicBezTo>
                  <a:cubicBezTo>
                    <a:pt x="256" y="370"/>
                    <a:pt x="325" y="334"/>
                    <a:pt x="355" y="267"/>
                  </a:cubicBezTo>
                  <a:cubicBezTo>
                    <a:pt x="384" y="196"/>
                    <a:pt x="370" y="125"/>
                    <a:pt x="313" y="68"/>
                  </a:cubicBezTo>
                  <a:cubicBezTo>
                    <a:pt x="286" y="22"/>
                    <a:pt x="239"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8"/>
            <p:cNvSpPr/>
            <p:nvPr/>
          </p:nvSpPr>
          <p:spPr>
            <a:xfrm>
              <a:off x="2748325" y="3383400"/>
              <a:ext cx="28425" cy="23950"/>
            </a:xfrm>
            <a:custGeom>
              <a:avLst/>
              <a:gdLst/>
              <a:ahLst/>
              <a:cxnLst/>
              <a:rect l="l" t="t" r="r" b="b"/>
              <a:pathLst>
                <a:path w="1137" h="958" extrusionOk="0">
                  <a:moveTo>
                    <a:pt x="616" y="1"/>
                  </a:moveTo>
                  <a:cubicBezTo>
                    <a:pt x="229" y="1"/>
                    <a:pt x="0" y="462"/>
                    <a:pt x="242" y="772"/>
                  </a:cubicBezTo>
                  <a:cubicBezTo>
                    <a:pt x="343" y="899"/>
                    <a:pt x="482" y="957"/>
                    <a:pt x="620" y="957"/>
                  </a:cubicBezTo>
                  <a:cubicBezTo>
                    <a:pt x="849" y="957"/>
                    <a:pt x="1073" y="797"/>
                    <a:pt x="1108" y="530"/>
                  </a:cubicBezTo>
                  <a:cubicBezTo>
                    <a:pt x="1136" y="261"/>
                    <a:pt x="938" y="33"/>
                    <a:pt x="682" y="5"/>
                  </a:cubicBezTo>
                  <a:cubicBezTo>
                    <a:pt x="660" y="2"/>
                    <a:pt x="637"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8"/>
            <p:cNvSpPr/>
            <p:nvPr/>
          </p:nvSpPr>
          <p:spPr>
            <a:xfrm>
              <a:off x="2737325" y="3410500"/>
              <a:ext cx="13525" cy="12300"/>
            </a:xfrm>
            <a:custGeom>
              <a:avLst/>
              <a:gdLst/>
              <a:ahLst/>
              <a:cxnLst/>
              <a:rect l="l" t="t" r="r" b="b"/>
              <a:pathLst>
                <a:path w="541" h="492" extrusionOk="0">
                  <a:moveTo>
                    <a:pt x="441" y="0"/>
                  </a:moveTo>
                  <a:cubicBezTo>
                    <a:pt x="341" y="14"/>
                    <a:pt x="256" y="57"/>
                    <a:pt x="185" y="114"/>
                  </a:cubicBezTo>
                  <a:cubicBezTo>
                    <a:pt x="86" y="170"/>
                    <a:pt x="29" y="256"/>
                    <a:pt x="15" y="355"/>
                  </a:cubicBezTo>
                  <a:cubicBezTo>
                    <a:pt x="0" y="412"/>
                    <a:pt x="43" y="483"/>
                    <a:pt x="114" y="483"/>
                  </a:cubicBezTo>
                  <a:cubicBezTo>
                    <a:pt x="135" y="489"/>
                    <a:pt x="157" y="492"/>
                    <a:pt x="178" y="492"/>
                  </a:cubicBezTo>
                  <a:cubicBezTo>
                    <a:pt x="359" y="492"/>
                    <a:pt x="540" y="291"/>
                    <a:pt x="540" y="114"/>
                  </a:cubicBezTo>
                  <a:cubicBezTo>
                    <a:pt x="540" y="57"/>
                    <a:pt x="497" y="0"/>
                    <a:pt x="4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8"/>
            <p:cNvSpPr/>
            <p:nvPr/>
          </p:nvSpPr>
          <p:spPr>
            <a:xfrm>
              <a:off x="2728450" y="3398525"/>
              <a:ext cx="16350" cy="10725"/>
            </a:xfrm>
            <a:custGeom>
              <a:avLst/>
              <a:gdLst/>
              <a:ahLst/>
              <a:cxnLst/>
              <a:rect l="l" t="t" r="r" b="b"/>
              <a:pathLst>
                <a:path w="654" h="429" extrusionOk="0">
                  <a:moveTo>
                    <a:pt x="345" y="0"/>
                  </a:moveTo>
                  <a:cubicBezTo>
                    <a:pt x="287" y="0"/>
                    <a:pt x="228" y="13"/>
                    <a:pt x="171" y="39"/>
                  </a:cubicBezTo>
                  <a:cubicBezTo>
                    <a:pt x="1" y="110"/>
                    <a:pt x="15" y="380"/>
                    <a:pt x="214" y="422"/>
                  </a:cubicBezTo>
                  <a:cubicBezTo>
                    <a:pt x="237" y="426"/>
                    <a:pt x="260" y="428"/>
                    <a:pt x="283" y="428"/>
                  </a:cubicBezTo>
                  <a:cubicBezTo>
                    <a:pt x="418" y="428"/>
                    <a:pt x="553" y="361"/>
                    <a:pt x="625" y="252"/>
                  </a:cubicBezTo>
                  <a:cubicBezTo>
                    <a:pt x="654" y="209"/>
                    <a:pt x="654" y="138"/>
                    <a:pt x="611" y="110"/>
                  </a:cubicBezTo>
                  <a:cubicBezTo>
                    <a:pt x="539" y="38"/>
                    <a:pt x="444" y="0"/>
                    <a:pt x="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8"/>
            <p:cNvSpPr/>
            <p:nvPr/>
          </p:nvSpPr>
          <p:spPr>
            <a:xfrm>
              <a:off x="2728800" y="3379475"/>
              <a:ext cx="17075" cy="11225"/>
            </a:xfrm>
            <a:custGeom>
              <a:avLst/>
              <a:gdLst/>
              <a:ahLst/>
              <a:cxnLst/>
              <a:rect l="l" t="t" r="r" b="b"/>
              <a:pathLst>
                <a:path w="683" h="449" extrusionOk="0">
                  <a:moveTo>
                    <a:pt x="248" y="0"/>
                  </a:moveTo>
                  <a:cubicBezTo>
                    <a:pt x="147" y="0"/>
                    <a:pt x="51" y="65"/>
                    <a:pt x="29" y="162"/>
                  </a:cubicBezTo>
                  <a:cubicBezTo>
                    <a:pt x="1" y="361"/>
                    <a:pt x="200" y="446"/>
                    <a:pt x="341" y="446"/>
                  </a:cubicBezTo>
                  <a:cubicBezTo>
                    <a:pt x="356" y="448"/>
                    <a:pt x="370" y="449"/>
                    <a:pt x="385" y="449"/>
                  </a:cubicBezTo>
                  <a:cubicBezTo>
                    <a:pt x="483" y="449"/>
                    <a:pt x="579" y="407"/>
                    <a:pt x="654" y="332"/>
                  </a:cubicBezTo>
                  <a:cubicBezTo>
                    <a:pt x="682" y="290"/>
                    <a:pt x="682" y="219"/>
                    <a:pt x="625" y="190"/>
                  </a:cubicBezTo>
                  <a:cubicBezTo>
                    <a:pt x="540" y="119"/>
                    <a:pt x="441" y="63"/>
                    <a:pt x="341" y="20"/>
                  </a:cubicBezTo>
                  <a:cubicBezTo>
                    <a:pt x="311" y="7"/>
                    <a:pt x="279" y="0"/>
                    <a:pt x="2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8"/>
            <p:cNvSpPr/>
            <p:nvPr/>
          </p:nvSpPr>
          <p:spPr>
            <a:xfrm>
              <a:off x="2743725" y="3364000"/>
              <a:ext cx="12075" cy="14925"/>
            </a:xfrm>
            <a:custGeom>
              <a:avLst/>
              <a:gdLst/>
              <a:ahLst/>
              <a:cxnLst/>
              <a:rect l="l" t="t" r="r" b="b"/>
              <a:pathLst>
                <a:path w="483" h="597" extrusionOk="0">
                  <a:moveTo>
                    <a:pt x="213" y="0"/>
                  </a:moveTo>
                  <a:cubicBezTo>
                    <a:pt x="142" y="0"/>
                    <a:pt x="85" y="43"/>
                    <a:pt x="57" y="114"/>
                  </a:cubicBezTo>
                  <a:cubicBezTo>
                    <a:pt x="0" y="241"/>
                    <a:pt x="71" y="327"/>
                    <a:pt x="142" y="440"/>
                  </a:cubicBezTo>
                  <a:cubicBezTo>
                    <a:pt x="185" y="483"/>
                    <a:pt x="227" y="582"/>
                    <a:pt x="298" y="596"/>
                  </a:cubicBezTo>
                  <a:cubicBezTo>
                    <a:pt x="383" y="596"/>
                    <a:pt x="426" y="511"/>
                    <a:pt x="440" y="454"/>
                  </a:cubicBezTo>
                  <a:cubicBezTo>
                    <a:pt x="483" y="355"/>
                    <a:pt x="483" y="241"/>
                    <a:pt x="440" y="128"/>
                  </a:cubicBezTo>
                  <a:cubicBezTo>
                    <a:pt x="398" y="43"/>
                    <a:pt x="31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8"/>
            <p:cNvSpPr/>
            <p:nvPr/>
          </p:nvSpPr>
          <p:spPr>
            <a:xfrm>
              <a:off x="2765950" y="3361875"/>
              <a:ext cx="12475" cy="13200"/>
            </a:xfrm>
            <a:custGeom>
              <a:avLst/>
              <a:gdLst/>
              <a:ahLst/>
              <a:cxnLst/>
              <a:rect l="l" t="t" r="r" b="b"/>
              <a:pathLst>
                <a:path w="499" h="528" extrusionOk="0">
                  <a:moveTo>
                    <a:pt x="268" y="0"/>
                  </a:moveTo>
                  <a:cubicBezTo>
                    <a:pt x="181" y="0"/>
                    <a:pt x="95" y="53"/>
                    <a:pt x="77" y="170"/>
                  </a:cubicBezTo>
                  <a:cubicBezTo>
                    <a:pt x="62" y="213"/>
                    <a:pt x="62" y="255"/>
                    <a:pt x="48" y="298"/>
                  </a:cubicBezTo>
                  <a:cubicBezTo>
                    <a:pt x="1" y="393"/>
                    <a:pt x="82" y="528"/>
                    <a:pt x="185" y="528"/>
                  </a:cubicBezTo>
                  <a:cubicBezTo>
                    <a:pt x="205" y="528"/>
                    <a:pt x="226" y="523"/>
                    <a:pt x="247" y="511"/>
                  </a:cubicBezTo>
                  <a:cubicBezTo>
                    <a:pt x="375" y="468"/>
                    <a:pt x="460" y="369"/>
                    <a:pt x="474" y="241"/>
                  </a:cubicBezTo>
                  <a:cubicBezTo>
                    <a:pt x="498" y="89"/>
                    <a:pt x="382" y="0"/>
                    <a:pt x="2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8"/>
            <p:cNvSpPr/>
            <p:nvPr/>
          </p:nvSpPr>
          <p:spPr>
            <a:xfrm>
              <a:off x="2782050" y="3376425"/>
              <a:ext cx="19300" cy="11950"/>
            </a:xfrm>
            <a:custGeom>
              <a:avLst/>
              <a:gdLst/>
              <a:ahLst/>
              <a:cxnLst/>
              <a:rect l="l" t="t" r="r" b="b"/>
              <a:pathLst>
                <a:path w="772" h="478" extrusionOk="0">
                  <a:moveTo>
                    <a:pt x="469" y="0"/>
                  </a:moveTo>
                  <a:cubicBezTo>
                    <a:pt x="446" y="0"/>
                    <a:pt x="422" y="5"/>
                    <a:pt x="398" y="14"/>
                  </a:cubicBezTo>
                  <a:cubicBezTo>
                    <a:pt x="256" y="57"/>
                    <a:pt x="128" y="156"/>
                    <a:pt x="43" y="284"/>
                  </a:cubicBezTo>
                  <a:cubicBezTo>
                    <a:pt x="0" y="341"/>
                    <a:pt x="29" y="426"/>
                    <a:pt x="100" y="454"/>
                  </a:cubicBezTo>
                  <a:cubicBezTo>
                    <a:pt x="159" y="469"/>
                    <a:pt x="217" y="477"/>
                    <a:pt x="275" y="477"/>
                  </a:cubicBezTo>
                  <a:cubicBezTo>
                    <a:pt x="384" y="477"/>
                    <a:pt x="490" y="448"/>
                    <a:pt x="583" y="383"/>
                  </a:cubicBezTo>
                  <a:cubicBezTo>
                    <a:pt x="771" y="270"/>
                    <a:pt x="648" y="0"/>
                    <a:pt x="4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8"/>
            <p:cNvSpPr/>
            <p:nvPr/>
          </p:nvSpPr>
          <p:spPr>
            <a:xfrm>
              <a:off x="2782400" y="3396875"/>
              <a:ext cx="14225" cy="10450"/>
            </a:xfrm>
            <a:custGeom>
              <a:avLst/>
              <a:gdLst/>
              <a:ahLst/>
              <a:cxnLst/>
              <a:rect l="l" t="t" r="r" b="b"/>
              <a:pathLst>
                <a:path w="569" h="418" extrusionOk="0">
                  <a:moveTo>
                    <a:pt x="319" y="1"/>
                  </a:moveTo>
                  <a:cubicBezTo>
                    <a:pt x="303" y="1"/>
                    <a:pt x="287" y="2"/>
                    <a:pt x="270" y="6"/>
                  </a:cubicBezTo>
                  <a:cubicBezTo>
                    <a:pt x="171" y="6"/>
                    <a:pt x="72" y="77"/>
                    <a:pt x="43" y="176"/>
                  </a:cubicBezTo>
                  <a:cubicBezTo>
                    <a:pt x="1" y="332"/>
                    <a:pt x="299" y="417"/>
                    <a:pt x="398" y="417"/>
                  </a:cubicBezTo>
                  <a:cubicBezTo>
                    <a:pt x="498" y="403"/>
                    <a:pt x="569" y="318"/>
                    <a:pt x="554" y="218"/>
                  </a:cubicBezTo>
                  <a:cubicBezTo>
                    <a:pt x="542" y="93"/>
                    <a:pt x="440" y="1"/>
                    <a:pt x="3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8"/>
            <p:cNvSpPr/>
            <p:nvPr/>
          </p:nvSpPr>
          <p:spPr>
            <a:xfrm>
              <a:off x="2773875" y="3412400"/>
              <a:ext cx="10325" cy="11525"/>
            </a:xfrm>
            <a:custGeom>
              <a:avLst/>
              <a:gdLst/>
              <a:ahLst/>
              <a:cxnLst/>
              <a:rect l="l" t="t" r="r" b="b"/>
              <a:pathLst>
                <a:path w="413" h="461" extrusionOk="0">
                  <a:moveTo>
                    <a:pt x="167" y="0"/>
                  </a:moveTo>
                  <a:cubicBezTo>
                    <a:pt x="109" y="0"/>
                    <a:pt x="52" y="39"/>
                    <a:pt x="29" y="94"/>
                  </a:cubicBezTo>
                  <a:cubicBezTo>
                    <a:pt x="1" y="222"/>
                    <a:pt x="43" y="350"/>
                    <a:pt x="143" y="435"/>
                  </a:cubicBezTo>
                  <a:cubicBezTo>
                    <a:pt x="171" y="453"/>
                    <a:pt x="201" y="461"/>
                    <a:pt x="231" y="461"/>
                  </a:cubicBezTo>
                  <a:cubicBezTo>
                    <a:pt x="319" y="461"/>
                    <a:pt x="402" y="389"/>
                    <a:pt x="413" y="293"/>
                  </a:cubicBezTo>
                  <a:cubicBezTo>
                    <a:pt x="398" y="165"/>
                    <a:pt x="327" y="66"/>
                    <a:pt x="214" y="9"/>
                  </a:cubicBezTo>
                  <a:cubicBezTo>
                    <a:pt x="199" y="3"/>
                    <a:pt x="183"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8"/>
            <p:cNvSpPr/>
            <p:nvPr/>
          </p:nvSpPr>
          <p:spPr>
            <a:xfrm>
              <a:off x="2756500" y="3415875"/>
              <a:ext cx="9600" cy="9675"/>
            </a:xfrm>
            <a:custGeom>
              <a:avLst/>
              <a:gdLst/>
              <a:ahLst/>
              <a:cxnLst/>
              <a:rect l="l" t="t" r="r" b="b"/>
              <a:pathLst>
                <a:path w="384" h="387" extrusionOk="0">
                  <a:moveTo>
                    <a:pt x="193" y="1"/>
                  </a:moveTo>
                  <a:cubicBezTo>
                    <a:pt x="119" y="1"/>
                    <a:pt x="44" y="47"/>
                    <a:pt x="29" y="140"/>
                  </a:cubicBezTo>
                  <a:cubicBezTo>
                    <a:pt x="0" y="197"/>
                    <a:pt x="29" y="282"/>
                    <a:pt x="71" y="325"/>
                  </a:cubicBezTo>
                  <a:cubicBezTo>
                    <a:pt x="102" y="367"/>
                    <a:pt x="148" y="386"/>
                    <a:pt x="194" y="386"/>
                  </a:cubicBezTo>
                  <a:cubicBezTo>
                    <a:pt x="255" y="386"/>
                    <a:pt x="317" y="353"/>
                    <a:pt x="341" y="296"/>
                  </a:cubicBezTo>
                  <a:cubicBezTo>
                    <a:pt x="384" y="239"/>
                    <a:pt x="384" y="168"/>
                    <a:pt x="341" y="97"/>
                  </a:cubicBezTo>
                  <a:cubicBezTo>
                    <a:pt x="315" y="33"/>
                    <a:pt x="254" y="1"/>
                    <a:pt x="1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8"/>
            <p:cNvSpPr/>
            <p:nvPr/>
          </p:nvSpPr>
          <p:spPr>
            <a:xfrm>
              <a:off x="2694375" y="3451300"/>
              <a:ext cx="139525" cy="32000"/>
            </a:xfrm>
            <a:custGeom>
              <a:avLst/>
              <a:gdLst/>
              <a:ahLst/>
              <a:cxnLst/>
              <a:rect l="l" t="t" r="r" b="b"/>
              <a:pathLst>
                <a:path w="5581" h="1280" extrusionOk="0">
                  <a:moveTo>
                    <a:pt x="5438" y="1"/>
                  </a:moveTo>
                  <a:cubicBezTo>
                    <a:pt x="4615" y="242"/>
                    <a:pt x="3848" y="597"/>
                    <a:pt x="2982" y="753"/>
                  </a:cubicBezTo>
                  <a:cubicBezTo>
                    <a:pt x="2499" y="853"/>
                    <a:pt x="2017" y="895"/>
                    <a:pt x="1520" y="895"/>
                  </a:cubicBezTo>
                  <a:cubicBezTo>
                    <a:pt x="1065" y="895"/>
                    <a:pt x="611" y="853"/>
                    <a:pt x="143" y="810"/>
                  </a:cubicBezTo>
                  <a:lnTo>
                    <a:pt x="128" y="810"/>
                  </a:lnTo>
                  <a:cubicBezTo>
                    <a:pt x="15" y="824"/>
                    <a:pt x="1" y="966"/>
                    <a:pt x="100" y="1009"/>
                  </a:cubicBezTo>
                  <a:cubicBezTo>
                    <a:pt x="605" y="1182"/>
                    <a:pt x="1136" y="1280"/>
                    <a:pt x="1680" y="1280"/>
                  </a:cubicBezTo>
                  <a:cubicBezTo>
                    <a:pt x="1716" y="1280"/>
                    <a:pt x="1753" y="1280"/>
                    <a:pt x="1789" y="1279"/>
                  </a:cubicBezTo>
                  <a:cubicBezTo>
                    <a:pt x="3124" y="1279"/>
                    <a:pt x="4558" y="853"/>
                    <a:pt x="5509" y="157"/>
                  </a:cubicBezTo>
                  <a:cubicBezTo>
                    <a:pt x="5580" y="100"/>
                    <a:pt x="5524" y="1"/>
                    <a:pt x="5453" y="1"/>
                  </a:cubicBezTo>
                  <a:close/>
                </a:path>
              </a:pathLst>
            </a:custGeom>
            <a:solidFill>
              <a:srgbClr val="F48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8"/>
            <p:cNvSpPr/>
            <p:nvPr/>
          </p:nvSpPr>
          <p:spPr>
            <a:xfrm>
              <a:off x="2763600" y="3478275"/>
              <a:ext cx="53975" cy="15650"/>
            </a:xfrm>
            <a:custGeom>
              <a:avLst/>
              <a:gdLst/>
              <a:ahLst/>
              <a:cxnLst/>
              <a:rect l="l" t="t" r="r" b="b"/>
              <a:pathLst>
                <a:path w="2159" h="626" extrusionOk="0">
                  <a:moveTo>
                    <a:pt x="2144" y="1"/>
                  </a:moveTo>
                  <a:lnTo>
                    <a:pt x="2130" y="15"/>
                  </a:lnTo>
                  <a:cubicBezTo>
                    <a:pt x="1463" y="228"/>
                    <a:pt x="781" y="384"/>
                    <a:pt x="85" y="484"/>
                  </a:cubicBezTo>
                  <a:cubicBezTo>
                    <a:pt x="0" y="484"/>
                    <a:pt x="14" y="611"/>
                    <a:pt x="100" y="626"/>
                  </a:cubicBezTo>
                  <a:lnTo>
                    <a:pt x="284" y="626"/>
                  </a:lnTo>
                  <a:cubicBezTo>
                    <a:pt x="966" y="626"/>
                    <a:pt x="1534" y="342"/>
                    <a:pt x="2144" y="43"/>
                  </a:cubicBezTo>
                  <a:cubicBezTo>
                    <a:pt x="2158" y="29"/>
                    <a:pt x="2158" y="15"/>
                    <a:pt x="2144" y="1"/>
                  </a:cubicBezTo>
                  <a:close/>
                </a:path>
              </a:pathLst>
            </a:custGeom>
            <a:solidFill>
              <a:srgbClr val="F48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8"/>
            <p:cNvSpPr/>
            <p:nvPr/>
          </p:nvSpPr>
          <p:spPr>
            <a:xfrm>
              <a:off x="2703950" y="3491775"/>
              <a:ext cx="111850" cy="17425"/>
            </a:xfrm>
            <a:custGeom>
              <a:avLst/>
              <a:gdLst/>
              <a:ahLst/>
              <a:cxnLst/>
              <a:rect l="l" t="t" r="r" b="b"/>
              <a:pathLst>
                <a:path w="4474" h="697" extrusionOk="0">
                  <a:moveTo>
                    <a:pt x="4445" y="0"/>
                  </a:moveTo>
                  <a:cubicBezTo>
                    <a:pt x="3536" y="341"/>
                    <a:pt x="2798" y="583"/>
                    <a:pt x="1818" y="597"/>
                  </a:cubicBezTo>
                  <a:lnTo>
                    <a:pt x="966" y="597"/>
                  </a:lnTo>
                  <a:cubicBezTo>
                    <a:pt x="654" y="597"/>
                    <a:pt x="342" y="597"/>
                    <a:pt x="29" y="625"/>
                  </a:cubicBezTo>
                  <a:cubicBezTo>
                    <a:pt x="1" y="625"/>
                    <a:pt x="1" y="696"/>
                    <a:pt x="29" y="696"/>
                  </a:cubicBezTo>
                  <a:cubicBezTo>
                    <a:pt x="185" y="696"/>
                    <a:pt x="356" y="682"/>
                    <a:pt x="512" y="682"/>
                  </a:cubicBezTo>
                  <a:cubicBezTo>
                    <a:pt x="725" y="682"/>
                    <a:pt x="952" y="682"/>
                    <a:pt x="1179" y="696"/>
                  </a:cubicBezTo>
                  <a:lnTo>
                    <a:pt x="1832" y="696"/>
                  </a:lnTo>
                  <a:cubicBezTo>
                    <a:pt x="2755" y="696"/>
                    <a:pt x="3636" y="611"/>
                    <a:pt x="4459" y="43"/>
                  </a:cubicBezTo>
                  <a:cubicBezTo>
                    <a:pt x="4473" y="29"/>
                    <a:pt x="4473" y="0"/>
                    <a:pt x="4459" y="0"/>
                  </a:cubicBezTo>
                  <a:close/>
                </a:path>
              </a:pathLst>
            </a:custGeom>
            <a:solidFill>
              <a:srgbClr val="F48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8"/>
            <p:cNvSpPr/>
            <p:nvPr/>
          </p:nvSpPr>
          <p:spPr>
            <a:xfrm>
              <a:off x="2709275" y="3518400"/>
              <a:ext cx="82375" cy="16000"/>
            </a:xfrm>
            <a:custGeom>
              <a:avLst/>
              <a:gdLst/>
              <a:ahLst/>
              <a:cxnLst/>
              <a:rect l="l" t="t" r="r" b="b"/>
              <a:pathLst>
                <a:path w="3295" h="640" extrusionOk="0">
                  <a:moveTo>
                    <a:pt x="3266" y="0"/>
                  </a:moveTo>
                  <a:cubicBezTo>
                    <a:pt x="2230" y="426"/>
                    <a:pt x="1193" y="128"/>
                    <a:pt x="129" y="398"/>
                  </a:cubicBezTo>
                  <a:cubicBezTo>
                    <a:pt x="1" y="426"/>
                    <a:pt x="15" y="625"/>
                    <a:pt x="157" y="639"/>
                  </a:cubicBezTo>
                  <a:lnTo>
                    <a:pt x="185" y="639"/>
                  </a:lnTo>
                  <a:cubicBezTo>
                    <a:pt x="342" y="597"/>
                    <a:pt x="498" y="582"/>
                    <a:pt x="654" y="582"/>
                  </a:cubicBezTo>
                  <a:cubicBezTo>
                    <a:pt x="810" y="582"/>
                    <a:pt x="966" y="597"/>
                    <a:pt x="1137" y="611"/>
                  </a:cubicBezTo>
                  <a:cubicBezTo>
                    <a:pt x="1293" y="625"/>
                    <a:pt x="1449" y="639"/>
                    <a:pt x="1605" y="639"/>
                  </a:cubicBezTo>
                  <a:lnTo>
                    <a:pt x="1847" y="639"/>
                  </a:lnTo>
                  <a:cubicBezTo>
                    <a:pt x="2386" y="582"/>
                    <a:pt x="2812" y="298"/>
                    <a:pt x="3281" y="43"/>
                  </a:cubicBezTo>
                  <a:cubicBezTo>
                    <a:pt x="3295" y="43"/>
                    <a:pt x="3295" y="14"/>
                    <a:pt x="3281" y="14"/>
                  </a:cubicBezTo>
                  <a:lnTo>
                    <a:pt x="3266" y="0"/>
                  </a:lnTo>
                  <a:close/>
                </a:path>
              </a:pathLst>
            </a:custGeom>
            <a:solidFill>
              <a:srgbClr val="F48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8"/>
            <p:cNvSpPr/>
            <p:nvPr/>
          </p:nvSpPr>
          <p:spPr>
            <a:xfrm>
              <a:off x="2714600" y="3271700"/>
              <a:ext cx="76700" cy="25575"/>
            </a:xfrm>
            <a:custGeom>
              <a:avLst/>
              <a:gdLst/>
              <a:ahLst/>
              <a:cxnLst/>
              <a:rect l="l" t="t" r="r" b="b"/>
              <a:pathLst>
                <a:path w="3068" h="1023" extrusionOk="0">
                  <a:moveTo>
                    <a:pt x="2826" y="1"/>
                  </a:moveTo>
                  <a:lnTo>
                    <a:pt x="2812" y="15"/>
                  </a:lnTo>
                  <a:cubicBezTo>
                    <a:pt x="2599" y="15"/>
                    <a:pt x="2315" y="171"/>
                    <a:pt x="2159" y="228"/>
                  </a:cubicBezTo>
                  <a:cubicBezTo>
                    <a:pt x="1520" y="469"/>
                    <a:pt x="810" y="810"/>
                    <a:pt x="129" y="838"/>
                  </a:cubicBezTo>
                  <a:cubicBezTo>
                    <a:pt x="15" y="838"/>
                    <a:pt x="1" y="1023"/>
                    <a:pt x="114" y="1023"/>
                  </a:cubicBezTo>
                  <a:lnTo>
                    <a:pt x="384" y="1023"/>
                  </a:lnTo>
                  <a:cubicBezTo>
                    <a:pt x="924" y="1009"/>
                    <a:pt x="1477" y="909"/>
                    <a:pt x="1989" y="725"/>
                  </a:cubicBezTo>
                  <a:cubicBezTo>
                    <a:pt x="2301" y="611"/>
                    <a:pt x="2883" y="469"/>
                    <a:pt x="3053" y="171"/>
                  </a:cubicBezTo>
                  <a:cubicBezTo>
                    <a:pt x="3068" y="157"/>
                    <a:pt x="3068" y="128"/>
                    <a:pt x="3053" y="114"/>
                  </a:cubicBezTo>
                  <a:cubicBezTo>
                    <a:pt x="2997" y="43"/>
                    <a:pt x="2911" y="1"/>
                    <a:pt x="2826" y="1"/>
                  </a:cubicBezTo>
                  <a:close/>
                </a:path>
              </a:pathLst>
            </a:custGeom>
            <a:solidFill>
              <a:srgbClr val="F48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8"/>
            <p:cNvSpPr/>
            <p:nvPr/>
          </p:nvSpPr>
          <p:spPr>
            <a:xfrm>
              <a:off x="2705725" y="3295475"/>
              <a:ext cx="75650" cy="23100"/>
            </a:xfrm>
            <a:custGeom>
              <a:avLst/>
              <a:gdLst/>
              <a:ahLst/>
              <a:cxnLst/>
              <a:rect l="l" t="t" r="r" b="b"/>
              <a:pathLst>
                <a:path w="3026" h="924" extrusionOk="0">
                  <a:moveTo>
                    <a:pt x="2982" y="1"/>
                  </a:moveTo>
                  <a:lnTo>
                    <a:pt x="2982" y="15"/>
                  </a:lnTo>
                  <a:cubicBezTo>
                    <a:pt x="2982" y="8"/>
                    <a:pt x="2979" y="4"/>
                    <a:pt x="2975" y="4"/>
                  </a:cubicBezTo>
                  <a:cubicBezTo>
                    <a:pt x="2972" y="4"/>
                    <a:pt x="2968" y="8"/>
                    <a:pt x="2968" y="15"/>
                  </a:cubicBezTo>
                  <a:cubicBezTo>
                    <a:pt x="2074" y="583"/>
                    <a:pt x="1037" y="555"/>
                    <a:pt x="58" y="839"/>
                  </a:cubicBezTo>
                  <a:cubicBezTo>
                    <a:pt x="1" y="839"/>
                    <a:pt x="15" y="924"/>
                    <a:pt x="72" y="924"/>
                  </a:cubicBezTo>
                  <a:cubicBezTo>
                    <a:pt x="1023" y="824"/>
                    <a:pt x="2301" y="839"/>
                    <a:pt x="2997" y="72"/>
                  </a:cubicBezTo>
                  <a:cubicBezTo>
                    <a:pt x="3025" y="43"/>
                    <a:pt x="3011" y="15"/>
                    <a:pt x="2982" y="1"/>
                  </a:cubicBezTo>
                  <a:close/>
                </a:path>
              </a:pathLst>
            </a:custGeom>
            <a:solidFill>
              <a:srgbClr val="F48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8"/>
            <p:cNvSpPr/>
            <p:nvPr/>
          </p:nvSpPr>
          <p:spPr>
            <a:xfrm>
              <a:off x="2726675" y="3315725"/>
              <a:ext cx="42600" cy="11725"/>
            </a:xfrm>
            <a:custGeom>
              <a:avLst/>
              <a:gdLst/>
              <a:ahLst/>
              <a:cxnLst/>
              <a:rect l="l" t="t" r="r" b="b"/>
              <a:pathLst>
                <a:path w="1704" h="469" extrusionOk="0">
                  <a:moveTo>
                    <a:pt x="1662" y="0"/>
                  </a:moveTo>
                  <a:cubicBezTo>
                    <a:pt x="1664" y="0"/>
                    <a:pt x="1666" y="0"/>
                    <a:pt x="1669" y="1"/>
                  </a:cubicBezTo>
                  <a:lnTo>
                    <a:pt x="1669" y="1"/>
                  </a:lnTo>
                  <a:cubicBezTo>
                    <a:pt x="1671" y="1"/>
                    <a:pt x="1673" y="0"/>
                    <a:pt x="1676" y="0"/>
                  </a:cubicBezTo>
                  <a:close/>
                  <a:moveTo>
                    <a:pt x="1669" y="1"/>
                  </a:moveTo>
                  <a:lnTo>
                    <a:pt x="1669" y="1"/>
                  </a:lnTo>
                  <a:cubicBezTo>
                    <a:pt x="1131" y="42"/>
                    <a:pt x="595" y="1"/>
                    <a:pt x="100" y="242"/>
                  </a:cubicBezTo>
                  <a:cubicBezTo>
                    <a:pt x="1" y="298"/>
                    <a:pt x="29" y="469"/>
                    <a:pt x="143" y="469"/>
                  </a:cubicBezTo>
                  <a:cubicBezTo>
                    <a:pt x="682" y="440"/>
                    <a:pt x="1236" y="384"/>
                    <a:pt x="1690" y="43"/>
                  </a:cubicBezTo>
                  <a:cubicBezTo>
                    <a:pt x="1703" y="30"/>
                    <a:pt x="1692" y="5"/>
                    <a:pt x="1669" y="1"/>
                  </a:cubicBezTo>
                  <a:close/>
                </a:path>
              </a:pathLst>
            </a:custGeom>
            <a:solidFill>
              <a:srgbClr val="F48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8"/>
            <p:cNvSpPr/>
            <p:nvPr/>
          </p:nvSpPr>
          <p:spPr>
            <a:xfrm>
              <a:off x="2846300" y="3364700"/>
              <a:ext cx="60000" cy="57875"/>
            </a:xfrm>
            <a:custGeom>
              <a:avLst/>
              <a:gdLst/>
              <a:ahLst/>
              <a:cxnLst/>
              <a:rect l="l" t="t" r="r" b="b"/>
              <a:pathLst>
                <a:path w="2400" h="2315" extrusionOk="0">
                  <a:moveTo>
                    <a:pt x="2371" y="1"/>
                  </a:moveTo>
                  <a:cubicBezTo>
                    <a:pt x="2357" y="1"/>
                    <a:pt x="2343" y="15"/>
                    <a:pt x="2343" y="43"/>
                  </a:cubicBezTo>
                  <a:cubicBezTo>
                    <a:pt x="2244" y="639"/>
                    <a:pt x="1931" y="1179"/>
                    <a:pt x="1463" y="1591"/>
                  </a:cubicBezTo>
                  <a:cubicBezTo>
                    <a:pt x="1065" y="1931"/>
                    <a:pt x="554" y="2002"/>
                    <a:pt x="71" y="2173"/>
                  </a:cubicBezTo>
                  <a:cubicBezTo>
                    <a:pt x="0" y="2201"/>
                    <a:pt x="14" y="2315"/>
                    <a:pt x="100" y="2315"/>
                  </a:cubicBezTo>
                  <a:cubicBezTo>
                    <a:pt x="1420" y="2201"/>
                    <a:pt x="2300" y="1392"/>
                    <a:pt x="2400" y="43"/>
                  </a:cubicBezTo>
                  <a:cubicBezTo>
                    <a:pt x="2400" y="15"/>
                    <a:pt x="2386" y="1"/>
                    <a:pt x="2371" y="1"/>
                  </a:cubicBezTo>
                  <a:close/>
                </a:path>
              </a:pathLst>
            </a:custGeom>
            <a:solidFill>
              <a:srgbClr val="F486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8"/>
            <p:cNvSpPr/>
            <p:nvPr/>
          </p:nvSpPr>
          <p:spPr>
            <a:xfrm>
              <a:off x="2880025" y="3320325"/>
              <a:ext cx="22375" cy="56825"/>
            </a:xfrm>
            <a:custGeom>
              <a:avLst/>
              <a:gdLst/>
              <a:ahLst/>
              <a:cxnLst/>
              <a:rect l="l" t="t" r="r" b="b"/>
              <a:pathLst>
                <a:path w="895" h="2273" extrusionOk="0">
                  <a:moveTo>
                    <a:pt x="43" y="1"/>
                  </a:moveTo>
                  <a:cubicBezTo>
                    <a:pt x="14" y="1"/>
                    <a:pt x="0" y="58"/>
                    <a:pt x="29" y="72"/>
                  </a:cubicBezTo>
                  <a:cubicBezTo>
                    <a:pt x="738" y="554"/>
                    <a:pt x="781" y="1477"/>
                    <a:pt x="582" y="2244"/>
                  </a:cubicBezTo>
                  <a:cubicBezTo>
                    <a:pt x="582" y="2258"/>
                    <a:pt x="596" y="2272"/>
                    <a:pt x="596" y="2272"/>
                  </a:cubicBezTo>
                  <a:cubicBezTo>
                    <a:pt x="611" y="2272"/>
                    <a:pt x="611" y="2258"/>
                    <a:pt x="611" y="2258"/>
                  </a:cubicBezTo>
                  <a:cubicBezTo>
                    <a:pt x="895" y="1463"/>
                    <a:pt x="838" y="498"/>
                    <a:pt x="71" y="15"/>
                  </a:cubicBezTo>
                  <a:lnTo>
                    <a:pt x="43" y="15"/>
                  </a:lnTo>
                  <a:lnTo>
                    <a:pt x="43" y="1"/>
                  </a:lnTo>
                  <a:close/>
                </a:path>
              </a:pathLst>
            </a:custGeom>
            <a:solidFill>
              <a:srgbClr val="F486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8"/>
            <p:cNvSpPr/>
            <p:nvPr/>
          </p:nvSpPr>
          <p:spPr>
            <a:xfrm>
              <a:off x="2868300" y="3404450"/>
              <a:ext cx="39775" cy="24875"/>
            </a:xfrm>
            <a:custGeom>
              <a:avLst/>
              <a:gdLst/>
              <a:ahLst/>
              <a:cxnLst/>
              <a:rect l="l" t="t" r="r" b="b"/>
              <a:pathLst>
                <a:path w="1591" h="995" extrusionOk="0">
                  <a:moveTo>
                    <a:pt x="1491" y="1"/>
                  </a:moveTo>
                  <a:lnTo>
                    <a:pt x="1491" y="15"/>
                  </a:lnTo>
                  <a:cubicBezTo>
                    <a:pt x="1491" y="8"/>
                    <a:pt x="1488" y="4"/>
                    <a:pt x="1482" y="4"/>
                  </a:cubicBezTo>
                  <a:cubicBezTo>
                    <a:pt x="1477" y="4"/>
                    <a:pt x="1470" y="8"/>
                    <a:pt x="1463" y="15"/>
                  </a:cubicBezTo>
                  <a:cubicBezTo>
                    <a:pt x="1193" y="143"/>
                    <a:pt x="952" y="299"/>
                    <a:pt x="710" y="483"/>
                  </a:cubicBezTo>
                  <a:cubicBezTo>
                    <a:pt x="455" y="625"/>
                    <a:pt x="228" y="782"/>
                    <a:pt x="1" y="980"/>
                  </a:cubicBezTo>
                  <a:lnTo>
                    <a:pt x="15" y="995"/>
                  </a:lnTo>
                  <a:cubicBezTo>
                    <a:pt x="285" y="796"/>
                    <a:pt x="597" y="739"/>
                    <a:pt x="881" y="583"/>
                  </a:cubicBezTo>
                  <a:cubicBezTo>
                    <a:pt x="1122" y="455"/>
                    <a:pt x="1307" y="285"/>
                    <a:pt x="1534" y="143"/>
                  </a:cubicBezTo>
                  <a:cubicBezTo>
                    <a:pt x="1591" y="100"/>
                    <a:pt x="1562" y="1"/>
                    <a:pt x="1491" y="1"/>
                  </a:cubicBezTo>
                  <a:close/>
                </a:path>
              </a:pathLst>
            </a:custGeom>
            <a:solidFill>
              <a:srgbClr val="F486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8"/>
            <p:cNvSpPr/>
            <p:nvPr/>
          </p:nvSpPr>
          <p:spPr>
            <a:xfrm>
              <a:off x="1154600" y="1823500"/>
              <a:ext cx="1832625" cy="264475"/>
            </a:xfrm>
            <a:custGeom>
              <a:avLst/>
              <a:gdLst/>
              <a:ahLst/>
              <a:cxnLst/>
              <a:rect l="l" t="t" r="r" b="b"/>
              <a:pathLst>
                <a:path w="73305" h="10579" extrusionOk="0">
                  <a:moveTo>
                    <a:pt x="8732" y="341"/>
                  </a:moveTo>
                  <a:cubicBezTo>
                    <a:pt x="8917" y="341"/>
                    <a:pt x="9073" y="455"/>
                    <a:pt x="9073" y="597"/>
                  </a:cubicBezTo>
                  <a:cubicBezTo>
                    <a:pt x="9073" y="739"/>
                    <a:pt x="8917" y="852"/>
                    <a:pt x="8732" y="852"/>
                  </a:cubicBezTo>
                  <a:cubicBezTo>
                    <a:pt x="8533" y="852"/>
                    <a:pt x="8377" y="739"/>
                    <a:pt x="8377" y="597"/>
                  </a:cubicBezTo>
                  <a:cubicBezTo>
                    <a:pt x="8377" y="455"/>
                    <a:pt x="8533" y="341"/>
                    <a:pt x="8732" y="341"/>
                  </a:cubicBezTo>
                  <a:close/>
                  <a:moveTo>
                    <a:pt x="64587" y="341"/>
                  </a:moveTo>
                  <a:cubicBezTo>
                    <a:pt x="64772" y="341"/>
                    <a:pt x="64942" y="455"/>
                    <a:pt x="64942" y="597"/>
                  </a:cubicBezTo>
                  <a:cubicBezTo>
                    <a:pt x="64942" y="739"/>
                    <a:pt x="64786" y="852"/>
                    <a:pt x="64587" y="852"/>
                  </a:cubicBezTo>
                  <a:cubicBezTo>
                    <a:pt x="64403" y="852"/>
                    <a:pt x="64247" y="739"/>
                    <a:pt x="64247" y="597"/>
                  </a:cubicBezTo>
                  <a:cubicBezTo>
                    <a:pt x="64247" y="455"/>
                    <a:pt x="64403" y="341"/>
                    <a:pt x="64587" y="341"/>
                  </a:cubicBezTo>
                  <a:close/>
                  <a:moveTo>
                    <a:pt x="26423" y="569"/>
                  </a:moveTo>
                  <a:cubicBezTo>
                    <a:pt x="26664" y="569"/>
                    <a:pt x="26863" y="711"/>
                    <a:pt x="26863" y="881"/>
                  </a:cubicBezTo>
                  <a:cubicBezTo>
                    <a:pt x="26863" y="1037"/>
                    <a:pt x="26664" y="1179"/>
                    <a:pt x="26423" y="1179"/>
                  </a:cubicBezTo>
                  <a:cubicBezTo>
                    <a:pt x="26167" y="1179"/>
                    <a:pt x="25983" y="1051"/>
                    <a:pt x="25983" y="881"/>
                  </a:cubicBezTo>
                  <a:cubicBezTo>
                    <a:pt x="25983" y="696"/>
                    <a:pt x="26167" y="569"/>
                    <a:pt x="26423" y="569"/>
                  </a:cubicBezTo>
                  <a:close/>
                  <a:moveTo>
                    <a:pt x="46897" y="569"/>
                  </a:moveTo>
                  <a:cubicBezTo>
                    <a:pt x="47138" y="569"/>
                    <a:pt x="47337" y="711"/>
                    <a:pt x="47337" y="881"/>
                  </a:cubicBezTo>
                  <a:cubicBezTo>
                    <a:pt x="47337" y="1037"/>
                    <a:pt x="47138" y="1179"/>
                    <a:pt x="46897" y="1179"/>
                  </a:cubicBezTo>
                  <a:cubicBezTo>
                    <a:pt x="46655" y="1179"/>
                    <a:pt x="46456" y="1051"/>
                    <a:pt x="46456" y="881"/>
                  </a:cubicBezTo>
                  <a:cubicBezTo>
                    <a:pt x="46456" y="696"/>
                    <a:pt x="46655" y="569"/>
                    <a:pt x="46897" y="569"/>
                  </a:cubicBezTo>
                  <a:close/>
                  <a:moveTo>
                    <a:pt x="7951" y="824"/>
                  </a:moveTo>
                  <a:cubicBezTo>
                    <a:pt x="7980" y="824"/>
                    <a:pt x="7994" y="838"/>
                    <a:pt x="8008" y="838"/>
                  </a:cubicBezTo>
                  <a:cubicBezTo>
                    <a:pt x="8320" y="1009"/>
                    <a:pt x="6929" y="2996"/>
                    <a:pt x="6091" y="2996"/>
                  </a:cubicBezTo>
                  <a:cubicBezTo>
                    <a:pt x="5949" y="2996"/>
                    <a:pt x="5807" y="2925"/>
                    <a:pt x="5722" y="2798"/>
                  </a:cubicBezTo>
                  <a:cubicBezTo>
                    <a:pt x="5140" y="1988"/>
                    <a:pt x="7483" y="824"/>
                    <a:pt x="7951" y="824"/>
                  </a:cubicBezTo>
                  <a:close/>
                  <a:moveTo>
                    <a:pt x="65311" y="824"/>
                  </a:moveTo>
                  <a:cubicBezTo>
                    <a:pt x="65780" y="824"/>
                    <a:pt x="68123" y="1988"/>
                    <a:pt x="67541" y="2798"/>
                  </a:cubicBezTo>
                  <a:cubicBezTo>
                    <a:pt x="67455" y="2925"/>
                    <a:pt x="67313" y="2996"/>
                    <a:pt x="67171" y="2996"/>
                  </a:cubicBezTo>
                  <a:cubicBezTo>
                    <a:pt x="66334" y="2996"/>
                    <a:pt x="64942" y="1009"/>
                    <a:pt x="65240" y="838"/>
                  </a:cubicBezTo>
                  <a:cubicBezTo>
                    <a:pt x="65269" y="838"/>
                    <a:pt x="65283" y="824"/>
                    <a:pt x="65311" y="824"/>
                  </a:cubicBezTo>
                  <a:close/>
                  <a:moveTo>
                    <a:pt x="9428" y="838"/>
                  </a:moveTo>
                  <a:cubicBezTo>
                    <a:pt x="10124" y="838"/>
                    <a:pt x="12409" y="2386"/>
                    <a:pt x="11359" y="3096"/>
                  </a:cubicBezTo>
                  <a:cubicBezTo>
                    <a:pt x="11259" y="3167"/>
                    <a:pt x="11146" y="3195"/>
                    <a:pt x="11032" y="3209"/>
                  </a:cubicBezTo>
                  <a:cubicBezTo>
                    <a:pt x="10124" y="3209"/>
                    <a:pt x="9158" y="1023"/>
                    <a:pt x="9258" y="895"/>
                  </a:cubicBezTo>
                  <a:cubicBezTo>
                    <a:pt x="9300" y="852"/>
                    <a:pt x="9357" y="838"/>
                    <a:pt x="9428" y="838"/>
                  </a:cubicBezTo>
                  <a:close/>
                  <a:moveTo>
                    <a:pt x="63835" y="838"/>
                  </a:moveTo>
                  <a:cubicBezTo>
                    <a:pt x="63892" y="838"/>
                    <a:pt x="63948" y="852"/>
                    <a:pt x="64005" y="895"/>
                  </a:cubicBezTo>
                  <a:cubicBezTo>
                    <a:pt x="64105" y="1023"/>
                    <a:pt x="63153" y="3209"/>
                    <a:pt x="62230" y="3209"/>
                  </a:cubicBezTo>
                  <a:cubicBezTo>
                    <a:pt x="62117" y="3195"/>
                    <a:pt x="62003" y="3167"/>
                    <a:pt x="61904" y="3096"/>
                  </a:cubicBezTo>
                  <a:cubicBezTo>
                    <a:pt x="60853" y="2386"/>
                    <a:pt x="63139" y="838"/>
                    <a:pt x="63835" y="838"/>
                  </a:cubicBezTo>
                  <a:close/>
                  <a:moveTo>
                    <a:pt x="2996" y="2159"/>
                  </a:moveTo>
                  <a:cubicBezTo>
                    <a:pt x="3110" y="2159"/>
                    <a:pt x="3223" y="2187"/>
                    <a:pt x="3323" y="2244"/>
                  </a:cubicBezTo>
                  <a:cubicBezTo>
                    <a:pt x="3933" y="2641"/>
                    <a:pt x="3096" y="3763"/>
                    <a:pt x="2513" y="3763"/>
                  </a:cubicBezTo>
                  <a:cubicBezTo>
                    <a:pt x="2400" y="3763"/>
                    <a:pt x="2300" y="3721"/>
                    <a:pt x="2229" y="3650"/>
                  </a:cubicBezTo>
                  <a:cubicBezTo>
                    <a:pt x="1548" y="2954"/>
                    <a:pt x="2357" y="2159"/>
                    <a:pt x="2996" y="2159"/>
                  </a:cubicBezTo>
                  <a:close/>
                  <a:moveTo>
                    <a:pt x="70323" y="2159"/>
                  </a:moveTo>
                  <a:cubicBezTo>
                    <a:pt x="70976" y="2159"/>
                    <a:pt x="71786" y="2954"/>
                    <a:pt x="71104" y="3650"/>
                  </a:cubicBezTo>
                  <a:cubicBezTo>
                    <a:pt x="71019" y="3721"/>
                    <a:pt x="70920" y="3763"/>
                    <a:pt x="70820" y="3763"/>
                  </a:cubicBezTo>
                  <a:cubicBezTo>
                    <a:pt x="70224" y="3763"/>
                    <a:pt x="69400" y="2641"/>
                    <a:pt x="69997" y="2244"/>
                  </a:cubicBezTo>
                  <a:cubicBezTo>
                    <a:pt x="70096" y="2187"/>
                    <a:pt x="70210" y="2159"/>
                    <a:pt x="70323" y="2159"/>
                  </a:cubicBezTo>
                  <a:close/>
                  <a:moveTo>
                    <a:pt x="47862" y="1165"/>
                  </a:moveTo>
                  <a:cubicBezTo>
                    <a:pt x="48458" y="1165"/>
                    <a:pt x="51454" y="2585"/>
                    <a:pt x="50702" y="3579"/>
                  </a:cubicBezTo>
                  <a:cubicBezTo>
                    <a:pt x="50595" y="3725"/>
                    <a:pt x="50439" y="3821"/>
                    <a:pt x="50268" y="3821"/>
                  </a:cubicBezTo>
                  <a:cubicBezTo>
                    <a:pt x="50256" y="3821"/>
                    <a:pt x="50245" y="3821"/>
                    <a:pt x="50233" y="3820"/>
                  </a:cubicBezTo>
                  <a:cubicBezTo>
                    <a:pt x="49168" y="3820"/>
                    <a:pt x="47393" y="1378"/>
                    <a:pt x="47777" y="1179"/>
                  </a:cubicBezTo>
                  <a:cubicBezTo>
                    <a:pt x="47805" y="1165"/>
                    <a:pt x="47834" y="1165"/>
                    <a:pt x="47862" y="1165"/>
                  </a:cubicBezTo>
                  <a:close/>
                  <a:moveTo>
                    <a:pt x="25457" y="1165"/>
                  </a:moveTo>
                  <a:cubicBezTo>
                    <a:pt x="25486" y="1165"/>
                    <a:pt x="25514" y="1165"/>
                    <a:pt x="25543" y="1179"/>
                  </a:cubicBezTo>
                  <a:cubicBezTo>
                    <a:pt x="25926" y="1378"/>
                    <a:pt x="24151" y="3820"/>
                    <a:pt x="23086" y="3820"/>
                  </a:cubicBezTo>
                  <a:lnTo>
                    <a:pt x="23086" y="3834"/>
                  </a:lnTo>
                  <a:cubicBezTo>
                    <a:pt x="22902" y="3834"/>
                    <a:pt x="22717" y="3735"/>
                    <a:pt x="22618" y="3593"/>
                  </a:cubicBezTo>
                  <a:cubicBezTo>
                    <a:pt x="21865" y="2585"/>
                    <a:pt x="24861" y="1165"/>
                    <a:pt x="25457" y="1165"/>
                  </a:cubicBezTo>
                  <a:close/>
                  <a:moveTo>
                    <a:pt x="27302" y="1190"/>
                  </a:moveTo>
                  <a:cubicBezTo>
                    <a:pt x="27316" y="1190"/>
                    <a:pt x="27331" y="1191"/>
                    <a:pt x="27346" y="1193"/>
                  </a:cubicBezTo>
                  <a:cubicBezTo>
                    <a:pt x="28226" y="1193"/>
                    <a:pt x="31165" y="3082"/>
                    <a:pt x="29830" y="3948"/>
                  </a:cubicBezTo>
                  <a:cubicBezTo>
                    <a:pt x="29703" y="4033"/>
                    <a:pt x="29547" y="4090"/>
                    <a:pt x="29390" y="4090"/>
                  </a:cubicBezTo>
                  <a:cubicBezTo>
                    <a:pt x="28212" y="4090"/>
                    <a:pt x="26991" y="1406"/>
                    <a:pt x="27133" y="1250"/>
                  </a:cubicBezTo>
                  <a:cubicBezTo>
                    <a:pt x="27180" y="1215"/>
                    <a:pt x="27236" y="1190"/>
                    <a:pt x="27302" y="1190"/>
                  </a:cubicBezTo>
                  <a:close/>
                  <a:moveTo>
                    <a:pt x="46012" y="1190"/>
                  </a:moveTo>
                  <a:cubicBezTo>
                    <a:pt x="46074" y="1190"/>
                    <a:pt x="46140" y="1215"/>
                    <a:pt x="46187" y="1250"/>
                  </a:cubicBezTo>
                  <a:cubicBezTo>
                    <a:pt x="46314" y="1406"/>
                    <a:pt x="45093" y="4090"/>
                    <a:pt x="43929" y="4090"/>
                  </a:cubicBezTo>
                  <a:lnTo>
                    <a:pt x="43915" y="4090"/>
                  </a:lnTo>
                  <a:cubicBezTo>
                    <a:pt x="43773" y="4090"/>
                    <a:pt x="43617" y="4033"/>
                    <a:pt x="43489" y="3948"/>
                  </a:cubicBezTo>
                  <a:cubicBezTo>
                    <a:pt x="42154" y="3082"/>
                    <a:pt x="45079" y="1193"/>
                    <a:pt x="45974" y="1193"/>
                  </a:cubicBezTo>
                  <a:cubicBezTo>
                    <a:pt x="45986" y="1191"/>
                    <a:pt x="45999" y="1190"/>
                    <a:pt x="46012" y="1190"/>
                  </a:cubicBezTo>
                  <a:close/>
                  <a:moveTo>
                    <a:pt x="8647" y="1080"/>
                  </a:moveTo>
                  <a:cubicBezTo>
                    <a:pt x="8974" y="1080"/>
                    <a:pt x="9272" y="1875"/>
                    <a:pt x="9357" y="2670"/>
                  </a:cubicBezTo>
                  <a:cubicBezTo>
                    <a:pt x="9442" y="3465"/>
                    <a:pt x="9343" y="4246"/>
                    <a:pt x="8832" y="4246"/>
                  </a:cubicBezTo>
                  <a:lnTo>
                    <a:pt x="8775" y="4246"/>
                  </a:lnTo>
                  <a:cubicBezTo>
                    <a:pt x="7639" y="4104"/>
                    <a:pt x="8320" y="1108"/>
                    <a:pt x="8633" y="1080"/>
                  </a:cubicBezTo>
                  <a:close/>
                  <a:moveTo>
                    <a:pt x="64658" y="1080"/>
                  </a:moveTo>
                  <a:cubicBezTo>
                    <a:pt x="64971" y="1108"/>
                    <a:pt x="65666" y="4104"/>
                    <a:pt x="64531" y="4246"/>
                  </a:cubicBezTo>
                  <a:lnTo>
                    <a:pt x="64460" y="4246"/>
                  </a:lnTo>
                  <a:cubicBezTo>
                    <a:pt x="63934" y="4246"/>
                    <a:pt x="63835" y="3465"/>
                    <a:pt x="63920" y="2670"/>
                  </a:cubicBezTo>
                  <a:cubicBezTo>
                    <a:pt x="64019" y="1875"/>
                    <a:pt x="64318" y="1080"/>
                    <a:pt x="64644" y="1080"/>
                  </a:cubicBezTo>
                  <a:close/>
                  <a:moveTo>
                    <a:pt x="14809" y="3053"/>
                  </a:moveTo>
                  <a:cubicBezTo>
                    <a:pt x="15363" y="3053"/>
                    <a:pt x="16200" y="4047"/>
                    <a:pt x="15391" y="4587"/>
                  </a:cubicBezTo>
                  <a:cubicBezTo>
                    <a:pt x="15320" y="4629"/>
                    <a:pt x="15235" y="4658"/>
                    <a:pt x="15150" y="4658"/>
                  </a:cubicBezTo>
                  <a:cubicBezTo>
                    <a:pt x="14568" y="4658"/>
                    <a:pt x="14056" y="3366"/>
                    <a:pt x="14639" y="3096"/>
                  </a:cubicBezTo>
                  <a:cubicBezTo>
                    <a:pt x="14695" y="3067"/>
                    <a:pt x="14752" y="3053"/>
                    <a:pt x="14809" y="3053"/>
                  </a:cubicBezTo>
                  <a:close/>
                  <a:moveTo>
                    <a:pt x="58496" y="3053"/>
                  </a:moveTo>
                  <a:cubicBezTo>
                    <a:pt x="58567" y="3053"/>
                    <a:pt x="58624" y="3067"/>
                    <a:pt x="58681" y="3096"/>
                  </a:cubicBezTo>
                  <a:cubicBezTo>
                    <a:pt x="59263" y="3366"/>
                    <a:pt x="58752" y="4658"/>
                    <a:pt x="58170" y="4658"/>
                  </a:cubicBezTo>
                  <a:lnTo>
                    <a:pt x="58156" y="4658"/>
                  </a:lnTo>
                  <a:cubicBezTo>
                    <a:pt x="58070" y="4658"/>
                    <a:pt x="57985" y="4629"/>
                    <a:pt x="57928" y="4587"/>
                  </a:cubicBezTo>
                  <a:cubicBezTo>
                    <a:pt x="57105" y="4047"/>
                    <a:pt x="57943" y="3053"/>
                    <a:pt x="58496" y="3053"/>
                  </a:cubicBezTo>
                  <a:close/>
                  <a:moveTo>
                    <a:pt x="4203" y="3593"/>
                  </a:moveTo>
                  <a:cubicBezTo>
                    <a:pt x="4288" y="3593"/>
                    <a:pt x="4359" y="3607"/>
                    <a:pt x="4430" y="3650"/>
                  </a:cubicBezTo>
                  <a:cubicBezTo>
                    <a:pt x="5225" y="4047"/>
                    <a:pt x="4487" y="5296"/>
                    <a:pt x="3862" y="5296"/>
                  </a:cubicBezTo>
                  <a:cubicBezTo>
                    <a:pt x="3734" y="5296"/>
                    <a:pt x="3621" y="5240"/>
                    <a:pt x="3536" y="5155"/>
                  </a:cubicBezTo>
                  <a:cubicBezTo>
                    <a:pt x="2968" y="4601"/>
                    <a:pt x="3621" y="3593"/>
                    <a:pt x="4203" y="3593"/>
                  </a:cubicBezTo>
                  <a:close/>
                  <a:moveTo>
                    <a:pt x="69116" y="3593"/>
                  </a:moveTo>
                  <a:cubicBezTo>
                    <a:pt x="69699" y="3593"/>
                    <a:pt x="70352" y="4601"/>
                    <a:pt x="69784" y="5155"/>
                  </a:cubicBezTo>
                  <a:cubicBezTo>
                    <a:pt x="69699" y="5240"/>
                    <a:pt x="69585" y="5296"/>
                    <a:pt x="69457" y="5296"/>
                  </a:cubicBezTo>
                  <a:cubicBezTo>
                    <a:pt x="68833" y="5296"/>
                    <a:pt x="68094" y="4047"/>
                    <a:pt x="68889" y="3650"/>
                  </a:cubicBezTo>
                  <a:cubicBezTo>
                    <a:pt x="68960" y="3607"/>
                    <a:pt x="69031" y="3593"/>
                    <a:pt x="69116" y="3593"/>
                  </a:cubicBezTo>
                  <a:close/>
                  <a:moveTo>
                    <a:pt x="26338" y="1477"/>
                  </a:moveTo>
                  <a:cubicBezTo>
                    <a:pt x="26735" y="1477"/>
                    <a:pt x="27133" y="2457"/>
                    <a:pt x="27246" y="3422"/>
                  </a:cubicBezTo>
                  <a:cubicBezTo>
                    <a:pt x="27374" y="4388"/>
                    <a:pt x="27232" y="5367"/>
                    <a:pt x="26565" y="5367"/>
                  </a:cubicBezTo>
                  <a:lnTo>
                    <a:pt x="26480" y="5367"/>
                  </a:lnTo>
                  <a:cubicBezTo>
                    <a:pt x="25032" y="5183"/>
                    <a:pt x="25912" y="1520"/>
                    <a:pt x="26309" y="1477"/>
                  </a:cubicBezTo>
                  <a:close/>
                  <a:moveTo>
                    <a:pt x="47010" y="1477"/>
                  </a:moveTo>
                  <a:cubicBezTo>
                    <a:pt x="47408" y="1520"/>
                    <a:pt x="48288" y="5183"/>
                    <a:pt x="46826" y="5367"/>
                  </a:cubicBezTo>
                  <a:lnTo>
                    <a:pt x="46740" y="5367"/>
                  </a:lnTo>
                  <a:cubicBezTo>
                    <a:pt x="46087" y="5367"/>
                    <a:pt x="45945" y="4388"/>
                    <a:pt x="46059" y="3422"/>
                  </a:cubicBezTo>
                  <a:cubicBezTo>
                    <a:pt x="46187" y="2457"/>
                    <a:pt x="46570" y="1477"/>
                    <a:pt x="46982" y="1477"/>
                  </a:cubicBezTo>
                  <a:close/>
                  <a:moveTo>
                    <a:pt x="33096" y="3791"/>
                  </a:moveTo>
                  <a:cubicBezTo>
                    <a:pt x="33749" y="3791"/>
                    <a:pt x="34729" y="4587"/>
                    <a:pt x="34033" y="5353"/>
                  </a:cubicBezTo>
                  <a:cubicBezTo>
                    <a:pt x="33934" y="5453"/>
                    <a:pt x="33806" y="5524"/>
                    <a:pt x="33678" y="5524"/>
                  </a:cubicBezTo>
                  <a:lnTo>
                    <a:pt x="33664" y="5524"/>
                  </a:lnTo>
                  <a:cubicBezTo>
                    <a:pt x="33025" y="5524"/>
                    <a:pt x="32230" y="4359"/>
                    <a:pt x="32755" y="3905"/>
                  </a:cubicBezTo>
                  <a:cubicBezTo>
                    <a:pt x="32855" y="3834"/>
                    <a:pt x="32982" y="3791"/>
                    <a:pt x="33096" y="3791"/>
                  </a:cubicBezTo>
                  <a:close/>
                  <a:moveTo>
                    <a:pt x="40223" y="3791"/>
                  </a:moveTo>
                  <a:cubicBezTo>
                    <a:pt x="40337" y="3791"/>
                    <a:pt x="40465" y="3834"/>
                    <a:pt x="40564" y="3905"/>
                  </a:cubicBezTo>
                  <a:cubicBezTo>
                    <a:pt x="41104" y="4345"/>
                    <a:pt x="40294" y="5524"/>
                    <a:pt x="39656" y="5524"/>
                  </a:cubicBezTo>
                  <a:cubicBezTo>
                    <a:pt x="39514" y="5524"/>
                    <a:pt x="39386" y="5453"/>
                    <a:pt x="39301" y="5353"/>
                  </a:cubicBezTo>
                  <a:cubicBezTo>
                    <a:pt x="38605" y="4572"/>
                    <a:pt x="39570" y="3791"/>
                    <a:pt x="40223" y="3791"/>
                  </a:cubicBezTo>
                  <a:close/>
                  <a:moveTo>
                    <a:pt x="54180" y="3891"/>
                  </a:moveTo>
                  <a:cubicBezTo>
                    <a:pt x="54947" y="3891"/>
                    <a:pt x="55841" y="5197"/>
                    <a:pt x="54776" y="5822"/>
                  </a:cubicBezTo>
                  <a:cubicBezTo>
                    <a:pt x="54707" y="5849"/>
                    <a:pt x="54638" y="5877"/>
                    <a:pt x="54556" y="5879"/>
                  </a:cubicBezTo>
                  <a:lnTo>
                    <a:pt x="54556" y="5879"/>
                  </a:lnTo>
                  <a:cubicBezTo>
                    <a:pt x="53849" y="5867"/>
                    <a:pt x="53161" y="4174"/>
                    <a:pt x="53996" y="3919"/>
                  </a:cubicBezTo>
                  <a:cubicBezTo>
                    <a:pt x="54052" y="3905"/>
                    <a:pt x="54109" y="3891"/>
                    <a:pt x="54180" y="3891"/>
                  </a:cubicBezTo>
                  <a:close/>
                  <a:moveTo>
                    <a:pt x="19139" y="3891"/>
                  </a:moveTo>
                  <a:cubicBezTo>
                    <a:pt x="19210" y="3891"/>
                    <a:pt x="19267" y="3905"/>
                    <a:pt x="19338" y="3919"/>
                  </a:cubicBezTo>
                  <a:cubicBezTo>
                    <a:pt x="20176" y="4175"/>
                    <a:pt x="19480" y="5879"/>
                    <a:pt x="18770" y="5879"/>
                  </a:cubicBezTo>
                  <a:cubicBezTo>
                    <a:pt x="18685" y="5879"/>
                    <a:pt x="18614" y="5850"/>
                    <a:pt x="18543" y="5822"/>
                  </a:cubicBezTo>
                  <a:cubicBezTo>
                    <a:pt x="17478" y="5197"/>
                    <a:pt x="18373" y="3891"/>
                    <a:pt x="19139" y="3891"/>
                  </a:cubicBezTo>
                  <a:close/>
                  <a:moveTo>
                    <a:pt x="12949" y="4217"/>
                  </a:moveTo>
                  <a:cubicBezTo>
                    <a:pt x="13801" y="4217"/>
                    <a:pt x="14383" y="5808"/>
                    <a:pt x="13389" y="6006"/>
                  </a:cubicBezTo>
                  <a:cubicBezTo>
                    <a:pt x="13332" y="6021"/>
                    <a:pt x="13261" y="6035"/>
                    <a:pt x="13190" y="6035"/>
                  </a:cubicBezTo>
                  <a:cubicBezTo>
                    <a:pt x="12225" y="6035"/>
                    <a:pt x="12097" y="4430"/>
                    <a:pt x="12750" y="4246"/>
                  </a:cubicBezTo>
                  <a:cubicBezTo>
                    <a:pt x="12821" y="4232"/>
                    <a:pt x="12878" y="4217"/>
                    <a:pt x="12949" y="4217"/>
                  </a:cubicBezTo>
                  <a:close/>
                  <a:moveTo>
                    <a:pt x="60385" y="4217"/>
                  </a:moveTo>
                  <a:cubicBezTo>
                    <a:pt x="60441" y="4217"/>
                    <a:pt x="60512" y="4232"/>
                    <a:pt x="60569" y="4246"/>
                  </a:cubicBezTo>
                  <a:cubicBezTo>
                    <a:pt x="61222" y="4416"/>
                    <a:pt x="61109" y="6035"/>
                    <a:pt x="60129" y="6035"/>
                  </a:cubicBezTo>
                  <a:cubicBezTo>
                    <a:pt x="60072" y="6035"/>
                    <a:pt x="60001" y="6021"/>
                    <a:pt x="59930" y="6006"/>
                  </a:cubicBezTo>
                  <a:cubicBezTo>
                    <a:pt x="58936" y="5808"/>
                    <a:pt x="59533" y="4217"/>
                    <a:pt x="60385" y="4217"/>
                  </a:cubicBezTo>
                  <a:close/>
                  <a:moveTo>
                    <a:pt x="6177" y="4544"/>
                  </a:moveTo>
                  <a:cubicBezTo>
                    <a:pt x="6233" y="4544"/>
                    <a:pt x="6276" y="4558"/>
                    <a:pt x="6319" y="4572"/>
                  </a:cubicBezTo>
                  <a:cubicBezTo>
                    <a:pt x="7156" y="4828"/>
                    <a:pt x="6688" y="6603"/>
                    <a:pt x="5864" y="6603"/>
                  </a:cubicBezTo>
                  <a:cubicBezTo>
                    <a:pt x="5751" y="6589"/>
                    <a:pt x="5637" y="6560"/>
                    <a:pt x="5538" y="6503"/>
                  </a:cubicBezTo>
                  <a:cubicBezTo>
                    <a:pt x="4586" y="5950"/>
                    <a:pt x="5495" y="4544"/>
                    <a:pt x="6177" y="4544"/>
                  </a:cubicBezTo>
                  <a:close/>
                  <a:moveTo>
                    <a:pt x="67143" y="4544"/>
                  </a:moveTo>
                  <a:cubicBezTo>
                    <a:pt x="67824" y="4544"/>
                    <a:pt x="68733" y="5950"/>
                    <a:pt x="67796" y="6503"/>
                  </a:cubicBezTo>
                  <a:cubicBezTo>
                    <a:pt x="67682" y="6560"/>
                    <a:pt x="67569" y="6589"/>
                    <a:pt x="67455" y="6603"/>
                  </a:cubicBezTo>
                  <a:cubicBezTo>
                    <a:pt x="66632" y="6603"/>
                    <a:pt x="66163" y="4828"/>
                    <a:pt x="67001" y="4572"/>
                  </a:cubicBezTo>
                  <a:cubicBezTo>
                    <a:pt x="67044" y="4558"/>
                    <a:pt x="67086" y="4544"/>
                    <a:pt x="67143" y="4544"/>
                  </a:cubicBezTo>
                  <a:close/>
                  <a:moveTo>
                    <a:pt x="10606" y="4998"/>
                  </a:moveTo>
                  <a:cubicBezTo>
                    <a:pt x="11472" y="4998"/>
                    <a:pt x="11984" y="6816"/>
                    <a:pt x="10990" y="7029"/>
                  </a:cubicBezTo>
                  <a:cubicBezTo>
                    <a:pt x="10933" y="7029"/>
                    <a:pt x="10876" y="7043"/>
                    <a:pt x="10805" y="7043"/>
                  </a:cubicBezTo>
                  <a:cubicBezTo>
                    <a:pt x="9825" y="7043"/>
                    <a:pt x="9783" y="5211"/>
                    <a:pt x="10450" y="5027"/>
                  </a:cubicBezTo>
                  <a:cubicBezTo>
                    <a:pt x="10493" y="5013"/>
                    <a:pt x="10550" y="4998"/>
                    <a:pt x="10606" y="4998"/>
                  </a:cubicBezTo>
                  <a:close/>
                  <a:moveTo>
                    <a:pt x="62713" y="4998"/>
                  </a:moveTo>
                  <a:cubicBezTo>
                    <a:pt x="62770" y="4998"/>
                    <a:pt x="62827" y="5013"/>
                    <a:pt x="62884" y="5027"/>
                  </a:cubicBezTo>
                  <a:cubicBezTo>
                    <a:pt x="63551" y="5197"/>
                    <a:pt x="63494" y="7043"/>
                    <a:pt x="62529" y="7043"/>
                  </a:cubicBezTo>
                  <a:lnTo>
                    <a:pt x="62514" y="7043"/>
                  </a:lnTo>
                  <a:cubicBezTo>
                    <a:pt x="62443" y="7043"/>
                    <a:pt x="62387" y="7029"/>
                    <a:pt x="62330" y="7029"/>
                  </a:cubicBezTo>
                  <a:cubicBezTo>
                    <a:pt x="61336" y="6816"/>
                    <a:pt x="61847" y="4998"/>
                    <a:pt x="62713" y="4998"/>
                  </a:cubicBezTo>
                  <a:close/>
                  <a:moveTo>
                    <a:pt x="8292" y="5013"/>
                  </a:moveTo>
                  <a:cubicBezTo>
                    <a:pt x="9243" y="5013"/>
                    <a:pt x="9385" y="7227"/>
                    <a:pt x="8292" y="7227"/>
                  </a:cubicBezTo>
                  <a:lnTo>
                    <a:pt x="8221" y="7227"/>
                  </a:lnTo>
                  <a:cubicBezTo>
                    <a:pt x="7057" y="7128"/>
                    <a:pt x="7568" y="5013"/>
                    <a:pt x="8292" y="5013"/>
                  </a:cubicBezTo>
                  <a:close/>
                  <a:moveTo>
                    <a:pt x="64999" y="5013"/>
                  </a:moveTo>
                  <a:cubicBezTo>
                    <a:pt x="65737" y="5013"/>
                    <a:pt x="66248" y="7128"/>
                    <a:pt x="65070" y="7227"/>
                  </a:cubicBezTo>
                  <a:lnTo>
                    <a:pt x="64999" y="7227"/>
                  </a:lnTo>
                  <a:cubicBezTo>
                    <a:pt x="63920" y="7227"/>
                    <a:pt x="64062" y="5013"/>
                    <a:pt x="64999" y="5013"/>
                  </a:cubicBezTo>
                  <a:close/>
                  <a:moveTo>
                    <a:pt x="52121" y="5481"/>
                  </a:moveTo>
                  <a:cubicBezTo>
                    <a:pt x="52860" y="5481"/>
                    <a:pt x="53399" y="6986"/>
                    <a:pt x="52519" y="7455"/>
                  </a:cubicBezTo>
                  <a:cubicBezTo>
                    <a:pt x="52436" y="7496"/>
                    <a:pt x="52353" y="7524"/>
                    <a:pt x="52256" y="7526"/>
                  </a:cubicBezTo>
                  <a:lnTo>
                    <a:pt x="52256" y="7526"/>
                  </a:lnTo>
                  <a:cubicBezTo>
                    <a:pt x="51465" y="7515"/>
                    <a:pt x="50946" y="5679"/>
                    <a:pt x="52022" y="5495"/>
                  </a:cubicBezTo>
                  <a:cubicBezTo>
                    <a:pt x="52050" y="5481"/>
                    <a:pt x="52079" y="5481"/>
                    <a:pt x="52121" y="5481"/>
                  </a:cubicBezTo>
                  <a:close/>
                  <a:moveTo>
                    <a:pt x="21212" y="5481"/>
                  </a:moveTo>
                  <a:cubicBezTo>
                    <a:pt x="21241" y="5481"/>
                    <a:pt x="21283" y="5481"/>
                    <a:pt x="21312" y="5495"/>
                  </a:cubicBezTo>
                  <a:cubicBezTo>
                    <a:pt x="22391" y="5680"/>
                    <a:pt x="21865" y="7526"/>
                    <a:pt x="21070" y="7526"/>
                  </a:cubicBezTo>
                  <a:cubicBezTo>
                    <a:pt x="20985" y="7526"/>
                    <a:pt x="20900" y="7497"/>
                    <a:pt x="20815" y="7455"/>
                  </a:cubicBezTo>
                  <a:cubicBezTo>
                    <a:pt x="19934" y="6986"/>
                    <a:pt x="20460" y="5481"/>
                    <a:pt x="21212" y="5481"/>
                  </a:cubicBezTo>
                  <a:close/>
                  <a:moveTo>
                    <a:pt x="31421" y="5538"/>
                  </a:moveTo>
                  <a:cubicBezTo>
                    <a:pt x="32372" y="5538"/>
                    <a:pt x="33124" y="7256"/>
                    <a:pt x="32017" y="7568"/>
                  </a:cubicBezTo>
                  <a:cubicBezTo>
                    <a:pt x="31918" y="7597"/>
                    <a:pt x="31818" y="7611"/>
                    <a:pt x="31719" y="7611"/>
                  </a:cubicBezTo>
                  <a:cubicBezTo>
                    <a:pt x="30654" y="7611"/>
                    <a:pt x="30413" y="5836"/>
                    <a:pt x="31151" y="5580"/>
                  </a:cubicBezTo>
                  <a:cubicBezTo>
                    <a:pt x="31236" y="5552"/>
                    <a:pt x="31321" y="5538"/>
                    <a:pt x="31421" y="5538"/>
                  </a:cubicBezTo>
                  <a:close/>
                  <a:moveTo>
                    <a:pt x="41885" y="5538"/>
                  </a:moveTo>
                  <a:cubicBezTo>
                    <a:pt x="41970" y="5538"/>
                    <a:pt x="42069" y="5552"/>
                    <a:pt x="42154" y="5580"/>
                  </a:cubicBezTo>
                  <a:cubicBezTo>
                    <a:pt x="42878" y="5836"/>
                    <a:pt x="42637" y="7611"/>
                    <a:pt x="41572" y="7611"/>
                  </a:cubicBezTo>
                  <a:cubicBezTo>
                    <a:pt x="41473" y="7611"/>
                    <a:pt x="41373" y="7597"/>
                    <a:pt x="41274" y="7568"/>
                  </a:cubicBezTo>
                  <a:cubicBezTo>
                    <a:pt x="40167" y="7256"/>
                    <a:pt x="40919" y="5538"/>
                    <a:pt x="41885" y="5538"/>
                  </a:cubicBezTo>
                  <a:close/>
                  <a:moveTo>
                    <a:pt x="23654" y="6447"/>
                  </a:moveTo>
                  <a:cubicBezTo>
                    <a:pt x="23683" y="6447"/>
                    <a:pt x="23725" y="6447"/>
                    <a:pt x="23768" y="6461"/>
                  </a:cubicBezTo>
                  <a:cubicBezTo>
                    <a:pt x="24760" y="6687"/>
                    <a:pt x="24338" y="8822"/>
                    <a:pt x="23363" y="8832"/>
                  </a:cubicBezTo>
                  <a:lnTo>
                    <a:pt x="23363" y="8832"/>
                  </a:lnTo>
                  <a:cubicBezTo>
                    <a:pt x="23238" y="8831"/>
                    <a:pt x="23113" y="8802"/>
                    <a:pt x="23015" y="8747"/>
                  </a:cubicBezTo>
                  <a:cubicBezTo>
                    <a:pt x="21851" y="8179"/>
                    <a:pt x="22845" y="6447"/>
                    <a:pt x="23654" y="6447"/>
                  </a:cubicBezTo>
                  <a:close/>
                  <a:moveTo>
                    <a:pt x="49651" y="6447"/>
                  </a:moveTo>
                  <a:cubicBezTo>
                    <a:pt x="50460" y="6447"/>
                    <a:pt x="51454" y="8179"/>
                    <a:pt x="50290" y="8747"/>
                  </a:cubicBezTo>
                  <a:cubicBezTo>
                    <a:pt x="50190" y="8803"/>
                    <a:pt x="50063" y="8832"/>
                    <a:pt x="49935" y="8832"/>
                  </a:cubicBezTo>
                  <a:cubicBezTo>
                    <a:pt x="48969" y="8832"/>
                    <a:pt x="48544" y="6688"/>
                    <a:pt x="49537" y="6461"/>
                  </a:cubicBezTo>
                  <a:cubicBezTo>
                    <a:pt x="49580" y="6447"/>
                    <a:pt x="49623" y="6447"/>
                    <a:pt x="49651" y="6447"/>
                  </a:cubicBezTo>
                  <a:close/>
                  <a:moveTo>
                    <a:pt x="28794" y="6631"/>
                  </a:moveTo>
                  <a:cubicBezTo>
                    <a:pt x="29759" y="6631"/>
                    <a:pt x="30455" y="8619"/>
                    <a:pt x="29348" y="8931"/>
                  </a:cubicBezTo>
                  <a:cubicBezTo>
                    <a:pt x="29263" y="8960"/>
                    <a:pt x="29163" y="8974"/>
                    <a:pt x="29078" y="8974"/>
                  </a:cubicBezTo>
                  <a:cubicBezTo>
                    <a:pt x="28013" y="8974"/>
                    <a:pt x="27829" y="6929"/>
                    <a:pt x="28553" y="6674"/>
                  </a:cubicBezTo>
                  <a:cubicBezTo>
                    <a:pt x="28638" y="6645"/>
                    <a:pt x="28723" y="6631"/>
                    <a:pt x="28794" y="6631"/>
                  </a:cubicBezTo>
                  <a:close/>
                  <a:moveTo>
                    <a:pt x="44511" y="6631"/>
                  </a:moveTo>
                  <a:cubicBezTo>
                    <a:pt x="44596" y="6631"/>
                    <a:pt x="44682" y="6645"/>
                    <a:pt x="44753" y="6674"/>
                  </a:cubicBezTo>
                  <a:cubicBezTo>
                    <a:pt x="45491" y="6929"/>
                    <a:pt x="45306" y="8974"/>
                    <a:pt x="44242" y="8974"/>
                  </a:cubicBezTo>
                  <a:cubicBezTo>
                    <a:pt x="44142" y="8974"/>
                    <a:pt x="44057" y="8960"/>
                    <a:pt x="43972" y="8931"/>
                  </a:cubicBezTo>
                  <a:cubicBezTo>
                    <a:pt x="42850" y="8619"/>
                    <a:pt x="43560" y="6631"/>
                    <a:pt x="44511" y="6631"/>
                  </a:cubicBezTo>
                  <a:close/>
                  <a:moveTo>
                    <a:pt x="26139" y="6816"/>
                  </a:moveTo>
                  <a:cubicBezTo>
                    <a:pt x="26664" y="6816"/>
                    <a:pt x="27019" y="7455"/>
                    <a:pt x="27062" y="8093"/>
                  </a:cubicBezTo>
                  <a:cubicBezTo>
                    <a:pt x="27090" y="8732"/>
                    <a:pt x="26849" y="9371"/>
                    <a:pt x="26196" y="9371"/>
                  </a:cubicBezTo>
                  <a:lnTo>
                    <a:pt x="26196" y="9357"/>
                  </a:lnTo>
                  <a:lnTo>
                    <a:pt x="26182" y="9357"/>
                  </a:lnTo>
                  <a:cubicBezTo>
                    <a:pt x="24833" y="9343"/>
                    <a:pt x="25259" y="6872"/>
                    <a:pt x="26096" y="6816"/>
                  </a:cubicBezTo>
                  <a:close/>
                  <a:moveTo>
                    <a:pt x="47223" y="6816"/>
                  </a:moveTo>
                  <a:cubicBezTo>
                    <a:pt x="48061" y="6872"/>
                    <a:pt x="48487" y="9343"/>
                    <a:pt x="47138" y="9357"/>
                  </a:cubicBezTo>
                  <a:lnTo>
                    <a:pt x="47110" y="9357"/>
                  </a:lnTo>
                  <a:lnTo>
                    <a:pt x="47110" y="9371"/>
                  </a:lnTo>
                  <a:cubicBezTo>
                    <a:pt x="46456" y="9371"/>
                    <a:pt x="46201" y="8732"/>
                    <a:pt x="46258" y="8093"/>
                  </a:cubicBezTo>
                  <a:cubicBezTo>
                    <a:pt x="46300" y="7455"/>
                    <a:pt x="46641" y="6816"/>
                    <a:pt x="47181" y="6816"/>
                  </a:cubicBezTo>
                  <a:close/>
                  <a:moveTo>
                    <a:pt x="0" y="1"/>
                  </a:moveTo>
                  <a:cubicBezTo>
                    <a:pt x="0" y="1"/>
                    <a:pt x="1136" y="7171"/>
                    <a:pt x="7866" y="7810"/>
                  </a:cubicBezTo>
                  <a:cubicBezTo>
                    <a:pt x="8193" y="7838"/>
                    <a:pt x="8519" y="7852"/>
                    <a:pt x="8832" y="7852"/>
                  </a:cubicBezTo>
                  <a:cubicBezTo>
                    <a:pt x="13673" y="7852"/>
                    <a:pt x="16342" y="4331"/>
                    <a:pt x="16342" y="4331"/>
                  </a:cubicBezTo>
                  <a:cubicBezTo>
                    <a:pt x="16342" y="4331"/>
                    <a:pt x="19594" y="10578"/>
                    <a:pt x="26380" y="10578"/>
                  </a:cubicBezTo>
                  <a:cubicBezTo>
                    <a:pt x="33380" y="10578"/>
                    <a:pt x="36347" y="3437"/>
                    <a:pt x="36660" y="2641"/>
                  </a:cubicBezTo>
                  <a:cubicBezTo>
                    <a:pt x="36958" y="3437"/>
                    <a:pt x="39939" y="10578"/>
                    <a:pt x="46939" y="10578"/>
                  </a:cubicBezTo>
                  <a:cubicBezTo>
                    <a:pt x="53712" y="10578"/>
                    <a:pt x="56963" y="4331"/>
                    <a:pt x="56963" y="4331"/>
                  </a:cubicBezTo>
                  <a:cubicBezTo>
                    <a:pt x="56963" y="4331"/>
                    <a:pt x="59646" y="7852"/>
                    <a:pt x="64488" y="7852"/>
                  </a:cubicBezTo>
                  <a:cubicBezTo>
                    <a:pt x="64800" y="7852"/>
                    <a:pt x="65113" y="7838"/>
                    <a:pt x="65439" y="7810"/>
                  </a:cubicBezTo>
                  <a:cubicBezTo>
                    <a:pt x="72183" y="7171"/>
                    <a:pt x="73305" y="1"/>
                    <a:pt x="73305" y="1"/>
                  </a:cubicBezTo>
                  <a:close/>
                </a:path>
              </a:pathLst>
            </a:custGeom>
            <a:solidFill>
              <a:srgbClr val="C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8"/>
            <p:cNvSpPr/>
            <p:nvPr/>
          </p:nvSpPr>
          <p:spPr>
            <a:xfrm>
              <a:off x="1154950" y="1812150"/>
              <a:ext cx="1832275" cy="264450"/>
            </a:xfrm>
            <a:custGeom>
              <a:avLst/>
              <a:gdLst/>
              <a:ahLst/>
              <a:cxnLst/>
              <a:rect l="l" t="t" r="r" b="b"/>
              <a:pathLst>
                <a:path w="73291" h="10578" extrusionOk="0">
                  <a:moveTo>
                    <a:pt x="8718" y="341"/>
                  </a:moveTo>
                  <a:cubicBezTo>
                    <a:pt x="8903" y="341"/>
                    <a:pt x="9059" y="455"/>
                    <a:pt x="9059" y="597"/>
                  </a:cubicBezTo>
                  <a:cubicBezTo>
                    <a:pt x="9059" y="724"/>
                    <a:pt x="8903" y="838"/>
                    <a:pt x="8718" y="838"/>
                  </a:cubicBezTo>
                  <a:cubicBezTo>
                    <a:pt x="8519" y="838"/>
                    <a:pt x="8363" y="739"/>
                    <a:pt x="8363" y="597"/>
                  </a:cubicBezTo>
                  <a:cubicBezTo>
                    <a:pt x="8363" y="455"/>
                    <a:pt x="8519" y="341"/>
                    <a:pt x="8718" y="341"/>
                  </a:cubicBezTo>
                  <a:close/>
                  <a:moveTo>
                    <a:pt x="64573" y="341"/>
                  </a:moveTo>
                  <a:cubicBezTo>
                    <a:pt x="64758" y="341"/>
                    <a:pt x="64928" y="455"/>
                    <a:pt x="64928" y="597"/>
                  </a:cubicBezTo>
                  <a:cubicBezTo>
                    <a:pt x="64928" y="724"/>
                    <a:pt x="64772" y="838"/>
                    <a:pt x="64573" y="838"/>
                  </a:cubicBezTo>
                  <a:cubicBezTo>
                    <a:pt x="64375" y="838"/>
                    <a:pt x="64233" y="739"/>
                    <a:pt x="64233" y="597"/>
                  </a:cubicBezTo>
                  <a:cubicBezTo>
                    <a:pt x="64233" y="455"/>
                    <a:pt x="64389" y="341"/>
                    <a:pt x="64573" y="341"/>
                  </a:cubicBezTo>
                  <a:close/>
                  <a:moveTo>
                    <a:pt x="26409" y="568"/>
                  </a:moveTo>
                  <a:cubicBezTo>
                    <a:pt x="26650" y="568"/>
                    <a:pt x="26849" y="710"/>
                    <a:pt x="26849" y="881"/>
                  </a:cubicBezTo>
                  <a:cubicBezTo>
                    <a:pt x="26849" y="1051"/>
                    <a:pt x="26650" y="1179"/>
                    <a:pt x="26409" y="1179"/>
                  </a:cubicBezTo>
                  <a:cubicBezTo>
                    <a:pt x="26168" y="1179"/>
                    <a:pt x="25969" y="1051"/>
                    <a:pt x="25969" y="881"/>
                  </a:cubicBezTo>
                  <a:cubicBezTo>
                    <a:pt x="25969" y="710"/>
                    <a:pt x="26153" y="568"/>
                    <a:pt x="26409" y="568"/>
                  </a:cubicBezTo>
                  <a:close/>
                  <a:moveTo>
                    <a:pt x="46883" y="568"/>
                  </a:moveTo>
                  <a:cubicBezTo>
                    <a:pt x="47138" y="568"/>
                    <a:pt x="47337" y="710"/>
                    <a:pt x="47337" y="881"/>
                  </a:cubicBezTo>
                  <a:cubicBezTo>
                    <a:pt x="47337" y="1051"/>
                    <a:pt x="47138" y="1179"/>
                    <a:pt x="46883" y="1179"/>
                  </a:cubicBezTo>
                  <a:cubicBezTo>
                    <a:pt x="46641" y="1179"/>
                    <a:pt x="46442" y="1051"/>
                    <a:pt x="46442" y="881"/>
                  </a:cubicBezTo>
                  <a:cubicBezTo>
                    <a:pt x="46442" y="710"/>
                    <a:pt x="46641" y="568"/>
                    <a:pt x="46883" y="568"/>
                  </a:cubicBezTo>
                  <a:close/>
                  <a:moveTo>
                    <a:pt x="65329" y="827"/>
                  </a:moveTo>
                  <a:cubicBezTo>
                    <a:pt x="65794" y="827"/>
                    <a:pt x="68133" y="1990"/>
                    <a:pt x="67555" y="2797"/>
                  </a:cubicBezTo>
                  <a:cubicBezTo>
                    <a:pt x="67455" y="2935"/>
                    <a:pt x="67326" y="2994"/>
                    <a:pt x="67182" y="2994"/>
                  </a:cubicBezTo>
                  <a:cubicBezTo>
                    <a:pt x="66343" y="2994"/>
                    <a:pt x="64952" y="1007"/>
                    <a:pt x="65255" y="838"/>
                  </a:cubicBezTo>
                  <a:lnTo>
                    <a:pt x="65269" y="838"/>
                  </a:lnTo>
                  <a:cubicBezTo>
                    <a:pt x="65283" y="830"/>
                    <a:pt x="65303" y="827"/>
                    <a:pt x="65329" y="827"/>
                  </a:cubicBezTo>
                  <a:close/>
                  <a:moveTo>
                    <a:pt x="7956" y="839"/>
                  </a:moveTo>
                  <a:cubicBezTo>
                    <a:pt x="7985" y="839"/>
                    <a:pt x="8008" y="843"/>
                    <a:pt x="8022" y="852"/>
                  </a:cubicBezTo>
                  <a:cubicBezTo>
                    <a:pt x="8325" y="1010"/>
                    <a:pt x="6935" y="2994"/>
                    <a:pt x="6105" y="2994"/>
                  </a:cubicBezTo>
                  <a:cubicBezTo>
                    <a:pt x="5961" y="2994"/>
                    <a:pt x="5835" y="2935"/>
                    <a:pt x="5737" y="2797"/>
                  </a:cubicBezTo>
                  <a:cubicBezTo>
                    <a:pt x="5161" y="1995"/>
                    <a:pt x="7473" y="839"/>
                    <a:pt x="7956" y="839"/>
                  </a:cubicBezTo>
                  <a:close/>
                  <a:moveTo>
                    <a:pt x="9442" y="842"/>
                  </a:moveTo>
                  <a:cubicBezTo>
                    <a:pt x="10127" y="842"/>
                    <a:pt x="12428" y="2388"/>
                    <a:pt x="11373" y="3095"/>
                  </a:cubicBezTo>
                  <a:cubicBezTo>
                    <a:pt x="11264" y="3171"/>
                    <a:pt x="11151" y="3204"/>
                    <a:pt x="11038" y="3204"/>
                  </a:cubicBezTo>
                  <a:cubicBezTo>
                    <a:pt x="10126" y="3204"/>
                    <a:pt x="9172" y="1021"/>
                    <a:pt x="9286" y="895"/>
                  </a:cubicBezTo>
                  <a:cubicBezTo>
                    <a:pt x="9317" y="859"/>
                    <a:pt x="9371" y="842"/>
                    <a:pt x="9442" y="842"/>
                  </a:cubicBezTo>
                  <a:close/>
                  <a:moveTo>
                    <a:pt x="63850" y="842"/>
                  </a:moveTo>
                  <a:cubicBezTo>
                    <a:pt x="63921" y="842"/>
                    <a:pt x="63975" y="859"/>
                    <a:pt x="64005" y="895"/>
                  </a:cubicBezTo>
                  <a:cubicBezTo>
                    <a:pt x="64106" y="1021"/>
                    <a:pt x="63162" y="3204"/>
                    <a:pt x="62243" y="3204"/>
                  </a:cubicBezTo>
                  <a:cubicBezTo>
                    <a:pt x="62129" y="3204"/>
                    <a:pt x="62015" y="3171"/>
                    <a:pt x="61904" y="3095"/>
                  </a:cubicBezTo>
                  <a:cubicBezTo>
                    <a:pt x="60862" y="2388"/>
                    <a:pt x="63164" y="842"/>
                    <a:pt x="63850" y="842"/>
                  </a:cubicBezTo>
                  <a:close/>
                  <a:moveTo>
                    <a:pt x="2981" y="2156"/>
                  </a:moveTo>
                  <a:cubicBezTo>
                    <a:pt x="3100" y="2156"/>
                    <a:pt x="3213" y="2183"/>
                    <a:pt x="3309" y="2244"/>
                  </a:cubicBezTo>
                  <a:cubicBezTo>
                    <a:pt x="3912" y="2641"/>
                    <a:pt x="3081" y="3766"/>
                    <a:pt x="2487" y="3766"/>
                  </a:cubicBezTo>
                  <a:cubicBezTo>
                    <a:pt x="2381" y="3766"/>
                    <a:pt x="2283" y="3731"/>
                    <a:pt x="2201" y="3649"/>
                  </a:cubicBezTo>
                  <a:cubicBezTo>
                    <a:pt x="1519" y="2943"/>
                    <a:pt x="2340" y="2156"/>
                    <a:pt x="2981" y="2156"/>
                  </a:cubicBezTo>
                  <a:close/>
                  <a:moveTo>
                    <a:pt x="70310" y="2156"/>
                  </a:moveTo>
                  <a:cubicBezTo>
                    <a:pt x="70947" y="2156"/>
                    <a:pt x="71758" y="2943"/>
                    <a:pt x="71076" y="3649"/>
                  </a:cubicBezTo>
                  <a:cubicBezTo>
                    <a:pt x="70997" y="3731"/>
                    <a:pt x="70900" y="3766"/>
                    <a:pt x="70796" y="3766"/>
                  </a:cubicBezTo>
                  <a:cubicBezTo>
                    <a:pt x="70210" y="3766"/>
                    <a:pt x="69378" y="2641"/>
                    <a:pt x="69969" y="2244"/>
                  </a:cubicBezTo>
                  <a:lnTo>
                    <a:pt x="69983" y="2244"/>
                  </a:lnTo>
                  <a:cubicBezTo>
                    <a:pt x="70079" y="2183"/>
                    <a:pt x="70191" y="2156"/>
                    <a:pt x="70310" y="2156"/>
                  </a:cubicBezTo>
                  <a:close/>
                  <a:moveTo>
                    <a:pt x="25452" y="1166"/>
                  </a:moveTo>
                  <a:cubicBezTo>
                    <a:pt x="25485" y="1166"/>
                    <a:pt x="25511" y="1170"/>
                    <a:pt x="25529" y="1179"/>
                  </a:cubicBezTo>
                  <a:cubicBezTo>
                    <a:pt x="25917" y="1373"/>
                    <a:pt x="24127" y="3828"/>
                    <a:pt x="23067" y="3828"/>
                  </a:cubicBezTo>
                  <a:cubicBezTo>
                    <a:pt x="22887" y="3828"/>
                    <a:pt x="22728" y="3757"/>
                    <a:pt x="22604" y="3592"/>
                  </a:cubicBezTo>
                  <a:cubicBezTo>
                    <a:pt x="21850" y="2583"/>
                    <a:pt x="24847" y="1166"/>
                    <a:pt x="25452" y="1166"/>
                  </a:cubicBezTo>
                  <a:close/>
                  <a:moveTo>
                    <a:pt x="47840" y="1166"/>
                  </a:moveTo>
                  <a:cubicBezTo>
                    <a:pt x="48445" y="1166"/>
                    <a:pt x="51441" y="2583"/>
                    <a:pt x="50688" y="3592"/>
                  </a:cubicBezTo>
                  <a:cubicBezTo>
                    <a:pt x="50564" y="3757"/>
                    <a:pt x="50405" y="3828"/>
                    <a:pt x="50225" y="3828"/>
                  </a:cubicBezTo>
                  <a:cubicBezTo>
                    <a:pt x="49164" y="3828"/>
                    <a:pt x="47374" y="1373"/>
                    <a:pt x="47763" y="1179"/>
                  </a:cubicBezTo>
                  <a:cubicBezTo>
                    <a:pt x="47781" y="1170"/>
                    <a:pt x="47807" y="1166"/>
                    <a:pt x="47840" y="1166"/>
                  </a:cubicBezTo>
                  <a:close/>
                  <a:moveTo>
                    <a:pt x="45953" y="1182"/>
                  </a:moveTo>
                  <a:cubicBezTo>
                    <a:pt x="46047" y="1182"/>
                    <a:pt x="46118" y="1203"/>
                    <a:pt x="46158" y="1250"/>
                  </a:cubicBezTo>
                  <a:cubicBezTo>
                    <a:pt x="46298" y="1401"/>
                    <a:pt x="45073" y="4077"/>
                    <a:pt x="43901" y="4077"/>
                  </a:cubicBezTo>
                  <a:cubicBezTo>
                    <a:pt x="43757" y="4077"/>
                    <a:pt x="43614" y="4037"/>
                    <a:pt x="43475" y="3947"/>
                  </a:cubicBezTo>
                  <a:cubicBezTo>
                    <a:pt x="42140" y="3087"/>
                    <a:pt x="45065" y="1182"/>
                    <a:pt x="45953" y="1182"/>
                  </a:cubicBezTo>
                  <a:close/>
                  <a:moveTo>
                    <a:pt x="27339" y="1182"/>
                  </a:moveTo>
                  <a:cubicBezTo>
                    <a:pt x="28226" y="1182"/>
                    <a:pt x="31152" y="3087"/>
                    <a:pt x="29816" y="3947"/>
                  </a:cubicBezTo>
                  <a:cubicBezTo>
                    <a:pt x="29675" y="4040"/>
                    <a:pt x="29531" y="4081"/>
                    <a:pt x="29386" y="4081"/>
                  </a:cubicBezTo>
                  <a:cubicBezTo>
                    <a:pt x="28215" y="4081"/>
                    <a:pt x="26994" y="1401"/>
                    <a:pt x="27133" y="1250"/>
                  </a:cubicBezTo>
                  <a:cubicBezTo>
                    <a:pt x="27174" y="1203"/>
                    <a:pt x="27245" y="1182"/>
                    <a:pt x="27339" y="1182"/>
                  </a:cubicBezTo>
                  <a:close/>
                  <a:moveTo>
                    <a:pt x="8653" y="1078"/>
                  </a:moveTo>
                  <a:cubicBezTo>
                    <a:pt x="9285" y="1078"/>
                    <a:pt x="9860" y="4250"/>
                    <a:pt x="8829" y="4250"/>
                  </a:cubicBezTo>
                  <a:cubicBezTo>
                    <a:pt x="8807" y="4250"/>
                    <a:pt x="8784" y="4248"/>
                    <a:pt x="8761" y="4245"/>
                  </a:cubicBezTo>
                  <a:cubicBezTo>
                    <a:pt x="7625" y="4104"/>
                    <a:pt x="8321" y="1108"/>
                    <a:pt x="8633" y="1079"/>
                  </a:cubicBezTo>
                  <a:cubicBezTo>
                    <a:pt x="8640" y="1079"/>
                    <a:pt x="8647" y="1078"/>
                    <a:pt x="8653" y="1078"/>
                  </a:cubicBezTo>
                  <a:close/>
                  <a:moveTo>
                    <a:pt x="64634" y="1092"/>
                  </a:moveTo>
                  <a:cubicBezTo>
                    <a:pt x="64642" y="1092"/>
                    <a:pt x="64650" y="1092"/>
                    <a:pt x="64659" y="1094"/>
                  </a:cubicBezTo>
                  <a:cubicBezTo>
                    <a:pt x="64971" y="1122"/>
                    <a:pt x="65667" y="4104"/>
                    <a:pt x="64531" y="4245"/>
                  </a:cubicBezTo>
                  <a:cubicBezTo>
                    <a:pt x="64507" y="4248"/>
                    <a:pt x="64485" y="4250"/>
                    <a:pt x="64463" y="4250"/>
                  </a:cubicBezTo>
                  <a:cubicBezTo>
                    <a:pt x="63433" y="4250"/>
                    <a:pt x="64004" y="1092"/>
                    <a:pt x="64634" y="1092"/>
                  </a:cubicBezTo>
                  <a:close/>
                  <a:moveTo>
                    <a:pt x="14804" y="3059"/>
                  </a:moveTo>
                  <a:cubicBezTo>
                    <a:pt x="15352" y="3059"/>
                    <a:pt x="16197" y="4048"/>
                    <a:pt x="15377" y="4586"/>
                  </a:cubicBezTo>
                  <a:cubicBezTo>
                    <a:pt x="15300" y="4638"/>
                    <a:pt x="15221" y="4662"/>
                    <a:pt x="15144" y="4662"/>
                  </a:cubicBezTo>
                  <a:cubicBezTo>
                    <a:pt x="14566" y="4662"/>
                    <a:pt x="14050" y="3371"/>
                    <a:pt x="14639" y="3095"/>
                  </a:cubicBezTo>
                  <a:cubicBezTo>
                    <a:pt x="14689" y="3071"/>
                    <a:pt x="14744" y="3059"/>
                    <a:pt x="14804" y="3059"/>
                  </a:cubicBezTo>
                  <a:close/>
                  <a:moveTo>
                    <a:pt x="58484" y="3059"/>
                  </a:moveTo>
                  <a:cubicBezTo>
                    <a:pt x="58545" y="3059"/>
                    <a:pt x="58601" y="3071"/>
                    <a:pt x="58653" y="3095"/>
                  </a:cubicBezTo>
                  <a:cubicBezTo>
                    <a:pt x="59241" y="3371"/>
                    <a:pt x="58726" y="4662"/>
                    <a:pt x="58148" y="4662"/>
                  </a:cubicBezTo>
                  <a:cubicBezTo>
                    <a:pt x="58070" y="4662"/>
                    <a:pt x="57992" y="4638"/>
                    <a:pt x="57914" y="4586"/>
                  </a:cubicBezTo>
                  <a:cubicBezTo>
                    <a:pt x="57094" y="4048"/>
                    <a:pt x="57928" y="3059"/>
                    <a:pt x="58484" y="3059"/>
                  </a:cubicBezTo>
                  <a:close/>
                  <a:moveTo>
                    <a:pt x="4197" y="3598"/>
                  </a:moveTo>
                  <a:cubicBezTo>
                    <a:pt x="4272" y="3598"/>
                    <a:pt x="4346" y="3614"/>
                    <a:pt x="4416" y="3649"/>
                  </a:cubicBezTo>
                  <a:cubicBezTo>
                    <a:pt x="5208" y="4045"/>
                    <a:pt x="4479" y="5293"/>
                    <a:pt x="3840" y="5293"/>
                  </a:cubicBezTo>
                  <a:cubicBezTo>
                    <a:pt x="3723" y="5293"/>
                    <a:pt x="3609" y="5251"/>
                    <a:pt x="3507" y="5154"/>
                  </a:cubicBezTo>
                  <a:cubicBezTo>
                    <a:pt x="2940" y="4600"/>
                    <a:pt x="3604" y="3598"/>
                    <a:pt x="4197" y="3598"/>
                  </a:cubicBezTo>
                  <a:close/>
                  <a:moveTo>
                    <a:pt x="69094" y="3598"/>
                  </a:moveTo>
                  <a:cubicBezTo>
                    <a:pt x="69685" y="3598"/>
                    <a:pt x="70337" y="4600"/>
                    <a:pt x="69770" y="5154"/>
                  </a:cubicBezTo>
                  <a:cubicBezTo>
                    <a:pt x="69671" y="5251"/>
                    <a:pt x="69559" y="5293"/>
                    <a:pt x="69443" y="5293"/>
                  </a:cubicBezTo>
                  <a:cubicBezTo>
                    <a:pt x="68813" y="5293"/>
                    <a:pt x="68083" y="4045"/>
                    <a:pt x="68875" y="3649"/>
                  </a:cubicBezTo>
                  <a:cubicBezTo>
                    <a:pt x="68946" y="3614"/>
                    <a:pt x="69019" y="3598"/>
                    <a:pt x="69094" y="3598"/>
                  </a:cubicBezTo>
                  <a:close/>
                  <a:moveTo>
                    <a:pt x="46974" y="1462"/>
                  </a:moveTo>
                  <a:cubicBezTo>
                    <a:pt x="46982" y="1462"/>
                    <a:pt x="46989" y="1462"/>
                    <a:pt x="46996" y="1463"/>
                  </a:cubicBezTo>
                  <a:cubicBezTo>
                    <a:pt x="47394" y="1505"/>
                    <a:pt x="48274" y="5168"/>
                    <a:pt x="46812" y="5353"/>
                  </a:cubicBezTo>
                  <a:cubicBezTo>
                    <a:pt x="46782" y="5356"/>
                    <a:pt x="46753" y="5358"/>
                    <a:pt x="46726" y="5358"/>
                  </a:cubicBezTo>
                  <a:cubicBezTo>
                    <a:pt x="45393" y="5358"/>
                    <a:pt x="46148" y="1462"/>
                    <a:pt x="46974" y="1462"/>
                  </a:cubicBezTo>
                  <a:close/>
                  <a:moveTo>
                    <a:pt x="26321" y="1476"/>
                  </a:moveTo>
                  <a:cubicBezTo>
                    <a:pt x="27132" y="1476"/>
                    <a:pt x="27882" y="5358"/>
                    <a:pt x="26552" y="5358"/>
                  </a:cubicBezTo>
                  <a:cubicBezTo>
                    <a:pt x="26524" y="5358"/>
                    <a:pt x="26495" y="5356"/>
                    <a:pt x="26466" y="5353"/>
                  </a:cubicBezTo>
                  <a:cubicBezTo>
                    <a:pt x="25018" y="5183"/>
                    <a:pt x="25898" y="1505"/>
                    <a:pt x="26295" y="1477"/>
                  </a:cubicBezTo>
                  <a:cubicBezTo>
                    <a:pt x="26304" y="1476"/>
                    <a:pt x="26312" y="1476"/>
                    <a:pt x="26321" y="1476"/>
                  </a:cubicBezTo>
                  <a:close/>
                  <a:moveTo>
                    <a:pt x="33092" y="3794"/>
                  </a:moveTo>
                  <a:cubicBezTo>
                    <a:pt x="33745" y="3794"/>
                    <a:pt x="34712" y="4578"/>
                    <a:pt x="34019" y="5353"/>
                  </a:cubicBezTo>
                  <a:cubicBezTo>
                    <a:pt x="33914" y="5470"/>
                    <a:pt x="33789" y="5520"/>
                    <a:pt x="33657" y="5520"/>
                  </a:cubicBezTo>
                  <a:cubicBezTo>
                    <a:pt x="33018" y="5520"/>
                    <a:pt x="32212" y="4352"/>
                    <a:pt x="32741" y="3905"/>
                  </a:cubicBezTo>
                  <a:cubicBezTo>
                    <a:pt x="32832" y="3828"/>
                    <a:pt x="32955" y="3794"/>
                    <a:pt x="33092" y="3794"/>
                  </a:cubicBezTo>
                  <a:close/>
                  <a:moveTo>
                    <a:pt x="40191" y="3794"/>
                  </a:moveTo>
                  <a:cubicBezTo>
                    <a:pt x="40326" y="3794"/>
                    <a:pt x="40447" y="3828"/>
                    <a:pt x="40536" y="3905"/>
                  </a:cubicBezTo>
                  <a:cubicBezTo>
                    <a:pt x="41077" y="4352"/>
                    <a:pt x="40264" y="5520"/>
                    <a:pt x="39629" y="5520"/>
                  </a:cubicBezTo>
                  <a:cubicBezTo>
                    <a:pt x="39498" y="5520"/>
                    <a:pt x="39375" y="5470"/>
                    <a:pt x="39272" y="5353"/>
                  </a:cubicBezTo>
                  <a:cubicBezTo>
                    <a:pt x="38580" y="4578"/>
                    <a:pt x="39547" y="3794"/>
                    <a:pt x="40191" y="3794"/>
                  </a:cubicBezTo>
                  <a:close/>
                  <a:moveTo>
                    <a:pt x="19128" y="3893"/>
                  </a:moveTo>
                  <a:cubicBezTo>
                    <a:pt x="19190" y="3893"/>
                    <a:pt x="19251" y="3901"/>
                    <a:pt x="19310" y="3919"/>
                  </a:cubicBezTo>
                  <a:cubicBezTo>
                    <a:pt x="20157" y="4175"/>
                    <a:pt x="19450" y="5869"/>
                    <a:pt x="18751" y="5869"/>
                  </a:cubicBezTo>
                  <a:cubicBezTo>
                    <a:pt x="18676" y="5869"/>
                    <a:pt x="18602" y="5850"/>
                    <a:pt x="18529" y="5807"/>
                  </a:cubicBezTo>
                  <a:lnTo>
                    <a:pt x="18529" y="5821"/>
                  </a:lnTo>
                  <a:cubicBezTo>
                    <a:pt x="17451" y="5204"/>
                    <a:pt x="18357" y="3893"/>
                    <a:pt x="19128" y="3893"/>
                  </a:cubicBezTo>
                  <a:close/>
                  <a:moveTo>
                    <a:pt x="54164" y="3893"/>
                  </a:moveTo>
                  <a:cubicBezTo>
                    <a:pt x="54935" y="3893"/>
                    <a:pt x="55840" y="5203"/>
                    <a:pt x="54762" y="5807"/>
                  </a:cubicBezTo>
                  <a:cubicBezTo>
                    <a:pt x="54688" y="5850"/>
                    <a:pt x="54613" y="5869"/>
                    <a:pt x="54537" y="5869"/>
                  </a:cubicBezTo>
                  <a:cubicBezTo>
                    <a:pt x="53830" y="5869"/>
                    <a:pt x="53135" y="4175"/>
                    <a:pt x="53982" y="3919"/>
                  </a:cubicBezTo>
                  <a:cubicBezTo>
                    <a:pt x="54041" y="3901"/>
                    <a:pt x="54102" y="3893"/>
                    <a:pt x="54164" y="3893"/>
                  </a:cubicBezTo>
                  <a:close/>
                  <a:moveTo>
                    <a:pt x="12920" y="4207"/>
                  </a:moveTo>
                  <a:cubicBezTo>
                    <a:pt x="13778" y="4207"/>
                    <a:pt x="14370" y="5807"/>
                    <a:pt x="13375" y="6006"/>
                  </a:cubicBezTo>
                  <a:cubicBezTo>
                    <a:pt x="13305" y="6021"/>
                    <a:pt x="13238" y="6028"/>
                    <a:pt x="13174" y="6028"/>
                  </a:cubicBezTo>
                  <a:cubicBezTo>
                    <a:pt x="12218" y="6028"/>
                    <a:pt x="12084" y="4418"/>
                    <a:pt x="12736" y="4231"/>
                  </a:cubicBezTo>
                  <a:cubicBezTo>
                    <a:pt x="12798" y="4215"/>
                    <a:pt x="12860" y="4207"/>
                    <a:pt x="12920" y="4207"/>
                  </a:cubicBezTo>
                  <a:close/>
                  <a:moveTo>
                    <a:pt x="60370" y="4207"/>
                  </a:moveTo>
                  <a:cubicBezTo>
                    <a:pt x="60431" y="4207"/>
                    <a:pt x="60493" y="4214"/>
                    <a:pt x="60555" y="4231"/>
                  </a:cubicBezTo>
                  <a:cubicBezTo>
                    <a:pt x="61208" y="4418"/>
                    <a:pt x="61073" y="6028"/>
                    <a:pt x="60117" y="6028"/>
                  </a:cubicBezTo>
                  <a:cubicBezTo>
                    <a:pt x="60054" y="6028"/>
                    <a:pt x="59987" y="6021"/>
                    <a:pt x="59916" y="6006"/>
                  </a:cubicBezTo>
                  <a:cubicBezTo>
                    <a:pt x="58922" y="5794"/>
                    <a:pt x="59513" y="4207"/>
                    <a:pt x="60370" y="4207"/>
                  </a:cubicBezTo>
                  <a:close/>
                  <a:moveTo>
                    <a:pt x="6169" y="4538"/>
                  </a:moveTo>
                  <a:cubicBezTo>
                    <a:pt x="6215" y="4538"/>
                    <a:pt x="6261" y="4544"/>
                    <a:pt x="6305" y="4558"/>
                  </a:cubicBezTo>
                  <a:cubicBezTo>
                    <a:pt x="7134" y="4822"/>
                    <a:pt x="6673" y="6599"/>
                    <a:pt x="5856" y="6599"/>
                  </a:cubicBezTo>
                  <a:cubicBezTo>
                    <a:pt x="5751" y="6599"/>
                    <a:pt x="5639" y="6570"/>
                    <a:pt x="5524" y="6503"/>
                  </a:cubicBezTo>
                  <a:cubicBezTo>
                    <a:pt x="4566" y="5944"/>
                    <a:pt x="5478" y="4538"/>
                    <a:pt x="6169" y="4538"/>
                  </a:cubicBezTo>
                  <a:close/>
                  <a:moveTo>
                    <a:pt x="67120" y="4538"/>
                  </a:moveTo>
                  <a:cubicBezTo>
                    <a:pt x="67800" y="4538"/>
                    <a:pt x="68712" y="5944"/>
                    <a:pt x="67768" y="6503"/>
                  </a:cubicBezTo>
                  <a:cubicBezTo>
                    <a:pt x="67652" y="6570"/>
                    <a:pt x="67541" y="6599"/>
                    <a:pt x="67435" y="6599"/>
                  </a:cubicBezTo>
                  <a:cubicBezTo>
                    <a:pt x="66616" y="6599"/>
                    <a:pt x="66145" y="4822"/>
                    <a:pt x="66987" y="4558"/>
                  </a:cubicBezTo>
                  <a:cubicBezTo>
                    <a:pt x="67030" y="4544"/>
                    <a:pt x="67075" y="4538"/>
                    <a:pt x="67120" y="4538"/>
                  </a:cubicBezTo>
                  <a:close/>
                  <a:moveTo>
                    <a:pt x="10601" y="5004"/>
                  </a:moveTo>
                  <a:cubicBezTo>
                    <a:pt x="11459" y="5004"/>
                    <a:pt x="11978" y="6815"/>
                    <a:pt x="10976" y="7028"/>
                  </a:cubicBezTo>
                  <a:cubicBezTo>
                    <a:pt x="10912" y="7042"/>
                    <a:pt x="10851" y="7048"/>
                    <a:pt x="10794" y="7048"/>
                  </a:cubicBezTo>
                  <a:cubicBezTo>
                    <a:pt x="9819" y="7048"/>
                    <a:pt x="9779" y="5214"/>
                    <a:pt x="10436" y="5026"/>
                  </a:cubicBezTo>
                  <a:cubicBezTo>
                    <a:pt x="10492" y="5011"/>
                    <a:pt x="10547" y="5004"/>
                    <a:pt x="10601" y="5004"/>
                  </a:cubicBezTo>
                  <a:close/>
                  <a:moveTo>
                    <a:pt x="62690" y="5004"/>
                  </a:moveTo>
                  <a:cubicBezTo>
                    <a:pt x="62744" y="5004"/>
                    <a:pt x="62799" y="5011"/>
                    <a:pt x="62855" y="5026"/>
                  </a:cubicBezTo>
                  <a:cubicBezTo>
                    <a:pt x="63512" y="5214"/>
                    <a:pt x="63460" y="7048"/>
                    <a:pt x="62496" y="7048"/>
                  </a:cubicBezTo>
                  <a:cubicBezTo>
                    <a:pt x="62439" y="7048"/>
                    <a:pt x="62379" y="7042"/>
                    <a:pt x="62316" y="7028"/>
                  </a:cubicBezTo>
                  <a:lnTo>
                    <a:pt x="62302" y="7028"/>
                  </a:lnTo>
                  <a:cubicBezTo>
                    <a:pt x="61300" y="6815"/>
                    <a:pt x="61831" y="5004"/>
                    <a:pt x="62690" y="5004"/>
                  </a:cubicBezTo>
                  <a:close/>
                  <a:moveTo>
                    <a:pt x="8292" y="5012"/>
                  </a:moveTo>
                  <a:cubicBezTo>
                    <a:pt x="9237" y="5012"/>
                    <a:pt x="9380" y="7216"/>
                    <a:pt x="8293" y="7216"/>
                  </a:cubicBezTo>
                  <a:cubicBezTo>
                    <a:pt x="8270" y="7216"/>
                    <a:pt x="8246" y="7215"/>
                    <a:pt x="8221" y="7213"/>
                  </a:cubicBezTo>
                  <a:cubicBezTo>
                    <a:pt x="7057" y="7113"/>
                    <a:pt x="7568" y="5012"/>
                    <a:pt x="8292" y="5012"/>
                  </a:cubicBezTo>
                  <a:close/>
                  <a:moveTo>
                    <a:pt x="64999" y="5012"/>
                  </a:moveTo>
                  <a:cubicBezTo>
                    <a:pt x="65723" y="5012"/>
                    <a:pt x="66234" y="7128"/>
                    <a:pt x="65070" y="7213"/>
                  </a:cubicBezTo>
                  <a:cubicBezTo>
                    <a:pt x="65046" y="7215"/>
                    <a:pt x="65022" y="7216"/>
                    <a:pt x="64998" y="7216"/>
                  </a:cubicBezTo>
                  <a:cubicBezTo>
                    <a:pt x="63912" y="7216"/>
                    <a:pt x="64054" y="5012"/>
                    <a:pt x="64999" y="5012"/>
                  </a:cubicBezTo>
                  <a:close/>
                  <a:moveTo>
                    <a:pt x="52083" y="5474"/>
                  </a:moveTo>
                  <a:cubicBezTo>
                    <a:pt x="52834" y="5474"/>
                    <a:pt x="53379" y="6990"/>
                    <a:pt x="52491" y="7454"/>
                  </a:cubicBezTo>
                  <a:cubicBezTo>
                    <a:pt x="52403" y="7501"/>
                    <a:pt x="52316" y="7522"/>
                    <a:pt x="52232" y="7522"/>
                  </a:cubicBezTo>
                  <a:cubicBezTo>
                    <a:pt x="51450" y="7522"/>
                    <a:pt x="50917" y="5673"/>
                    <a:pt x="51994" y="5481"/>
                  </a:cubicBezTo>
                  <a:cubicBezTo>
                    <a:pt x="52024" y="5476"/>
                    <a:pt x="52054" y="5474"/>
                    <a:pt x="52083" y="5474"/>
                  </a:cubicBezTo>
                  <a:close/>
                  <a:moveTo>
                    <a:pt x="21199" y="5486"/>
                  </a:moveTo>
                  <a:cubicBezTo>
                    <a:pt x="21232" y="5486"/>
                    <a:pt x="21264" y="5489"/>
                    <a:pt x="21298" y="5495"/>
                  </a:cubicBezTo>
                  <a:cubicBezTo>
                    <a:pt x="22361" y="5687"/>
                    <a:pt x="21840" y="7522"/>
                    <a:pt x="21050" y="7522"/>
                  </a:cubicBezTo>
                  <a:cubicBezTo>
                    <a:pt x="20965" y="7522"/>
                    <a:pt x="20876" y="7501"/>
                    <a:pt x="20787" y="7454"/>
                  </a:cubicBezTo>
                  <a:lnTo>
                    <a:pt x="20801" y="7454"/>
                  </a:lnTo>
                  <a:cubicBezTo>
                    <a:pt x="19916" y="6992"/>
                    <a:pt x="20453" y="5486"/>
                    <a:pt x="21199" y="5486"/>
                  </a:cubicBezTo>
                  <a:close/>
                  <a:moveTo>
                    <a:pt x="41888" y="5535"/>
                  </a:moveTo>
                  <a:cubicBezTo>
                    <a:pt x="41975" y="5535"/>
                    <a:pt x="42065" y="5549"/>
                    <a:pt x="42155" y="5580"/>
                  </a:cubicBezTo>
                  <a:cubicBezTo>
                    <a:pt x="42872" y="5841"/>
                    <a:pt x="42631" y="7612"/>
                    <a:pt x="41574" y="7612"/>
                  </a:cubicBezTo>
                  <a:cubicBezTo>
                    <a:pt x="41480" y="7612"/>
                    <a:pt x="41381" y="7598"/>
                    <a:pt x="41274" y="7568"/>
                  </a:cubicBezTo>
                  <a:cubicBezTo>
                    <a:pt x="40168" y="7255"/>
                    <a:pt x="40923" y="5535"/>
                    <a:pt x="41888" y="5535"/>
                  </a:cubicBezTo>
                  <a:close/>
                  <a:moveTo>
                    <a:pt x="31424" y="5546"/>
                  </a:moveTo>
                  <a:cubicBezTo>
                    <a:pt x="32373" y="5546"/>
                    <a:pt x="33120" y="7256"/>
                    <a:pt x="32017" y="7568"/>
                  </a:cubicBezTo>
                  <a:cubicBezTo>
                    <a:pt x="31911" y="7598"/>
                    <a:pt x="31811" y="7612"/>
                    <a:pt x="31717" y="7612"/>
                  </a:cubicBezTo>
                  <a:cubicBezTo>
                    <a:pt x="30661" y="7612"/>
                    <a:pt x="30421" y="5842"/>
                    <a:pt x="31151" y="5594"/>
                  </a:cubicBezTo>
                  <a:cubicBezTo>
                    <a:pt x="31243" y="5561"/>
                    <a:pt x="31334" y="5546"/>
                    <a:pt x="31424" y="5546"/>
                  </a:cubicBezTo>
                  <a:close/>
                  <a:moveTo>
                    <a:pt x="23643" y="6446"/>
                  </a:moveTo>
                  <a:cubicBezTo>
                    <a:pt x="23686" y="6446"/>
                    <a:pt x="23727" y="6451"/>
                    <a:pt x="23768" y="6460"/>
                  </a:cubicBezTo>
                  <a:cubicBezTo>
                    <a:pt x="24750" y="6690"/>
                    <a:pt x="24323" y="8834"/>
                    <a:pt x="23350" y="8834"/>
                  </a:cubicBezTo>
                  <a:cubicBezTo>
                    <a:pt x="23241" y="8834"/>
                    <a:pt x="23124" y="8807"/>
                    <a:pt x="23001" y="8746"/>
                  </a:cubicBezTo>
                  <a:cubicBezTo>
                    <a:pt x="21854" y="8180"/>
                    <a:pt x="22836" y="6446"/>
                    <a:pt x="23643" y="6446"/>
                  </a:cubicBezTo>
                  <a:close/>
                  <a:moveTo>
                    <a:pt x="49648" y="6446"/>
                  </a:moveTo>
                  <a:cubicBezTo>
                    <a:pt x="50455" y="6446"/>
                    <a:pt x="51437" y="8180"/>
                    <a:pt x="50290" y="8746"/>
                  </a:cubicBezTo>
                  <a:cubicBezTo>
                    <a:pt x="50166" y="8807"/>
                    <a:pt x="50048" y="8834"/>
                    <a:pt x="49937" y="8834"/>
                  </a:cubicBezTo>
                  <a:cubicBezTo>
                    <a:pt x="48955" y="8834"/>
                    <a:pt x="48528" y="6690"/>
                    <a:pt x="49523" y="6460"/>
                  </a:cubicBezTo>
                  <a:cubicBezTo>
                    <a:pt x="49564" y="6451"/>
                    <a:pt x="49606" y="6446"/>
                    <a:pt x="49648" y="6446"/>
                  </a:cubicBezTo>
                  <a:close/>
                  <a:moveTo>
                    <a:pt x="44495" y="6630"/>
                  </a:moveTo>
                  <a:cubicBezTo>
                    <a:pt x="44575" y="6630"/>
                    <a:pt x="44656" y="6644"/>
                    <a:pt x="44739" y="6673"/>
                  </a:cubicBezTo>
                  <a:cubicBezTo>
                    <a:pt x="45476" y="6924"/>
                    <a:pt x="45297" y="8970"/>
                    <a:pt x="44225" y="8970"/>
                  </a:cubicBezTo>
                  <a:cubicBezTo>
                    <a:pt x="44141" y="8970"/>
                    <a:pt x="44052" y="8958"/>
                    <a:pt x="43958" y="8931"/>
                  </a:cubicBezTo>
                  <a:cubicBezTo>
                    <a:pt x="42843" y="8616"/>
                    <a:pt x="43533" y="6630"/>
                    <a:pt x="44495" y="6630"/>
                  </a:cubicBezTo>
                  <a:close/>
                  <a:moveTo>
                    <a:pt x="28794" y="6630"/>
                  </a:moveTo>
                  <a:cubicBezTo>
                    <a:pt x="29746" y="6630"/>
                    <a:pt x="30448" y="8616"/>
                    <a:pt x="29334" y="8931"/>
                  </a:cubicBezTo>
                  <a:cubicBezTo>
                    <a:pt x="29239" y="8958"/>
                    <a:pt x="29149" y="8970"/>
                    <a:pt x="29065" y="8970"/>
                  </a:cubicBezTo>
                  <a:cubicBezTo>
                    <a:pt x="27994" y="8970"/>
                    <a:pt x="27816" y="6937"/>
                    <a:pt x="28553" y="6673"/>
                  </a:cubicBezTo>
                  <a:cubicBezTo>
                    <a:pt x="28634" y="6644"/>
                    <a:pt x="28715" y="6630"/>
                    <a:pt x="28794" y="6630"/>
                  </a:cubicBezTo>
                  <a:close/>
                  <a:moveTo>
                    <a:pt x="47165" y="6814"/>
                  </a:moveTo>
                  <a:cubicBezTo>
                    <a:pt x="47180" y="6814"/>
                    <a:pt x="47194" y="6814"/>
                    <a:pt x="47209" y="6815"/>
                  </a:cubicBezTo>
                  <a:cubicBezTo>
                    <a:pt x="48047" y="6872"/>
                    <a:pt x="48473" y="9343"/>
                    <a:pt x="47124" y="9357"/>
                  </a:cubicBezTo>
                  <a:cubicBezTo>
                    <a:pt x="47117" y="9357"/>
                    <a:pt x="47109" y="9357"/>
                    <a:pt x="47102" y="9357"/>
                  </a:cubicBezTo>
                  <a:cubicBezTo>
                    <a:pt x="45782" y="9357"/>
                    <a:pt x="46099" y="6814"/>
                    <a:pt x="47165" y="6814"/>
                  </a:cubicBezTo>
                  <a:close/>
                  <a:moveTo>
                    <a:pt x="26126" y="6814"/>
                  </a:moveTo>
                  <a:cubicBezTo>
                    <a:pt x="27192" y="6814"/>
                    <a:pt x="27495" y="9357"/>
                    <a:pt x="26189" y="9357"/>
                  </a:cubicBezTo>
                  <a:cubicBezTo>
                    <a:pt x="26182" y="9357"/>
                    <a:pt x="26175" y="9357"/>
                    <a:pt x="26168" y="9357"/>
                  </a:cubicBezTo>
                  <a:lnTo>
                    <a:pt x="26168" y="9371"/>
                  </a:lnTo>
                  <a:cubicBezTo>
                    <a:pt x="24819" y="9343"/>
                    <a:pt x="25245" y="6886"/>
                    <a:pt x="26082" y="6815"/>
                  </a:cubicBezTo>
                  <a:cubicBezTo>
                    <a:pt x="26097" y="6814"/>
                    <a:pt x="26112" y="6814"/>
                    <a:pt x="26126" y="6814"/>
                  </a:cubicBezTo>
                  <a:close/>
                  <a:moveTo>
                    <a:pt x="1" y="0"/>
                  </a:moveTo>
                  <a:cubicBezTo>
                    <a:pt x="1" y="0"/>
                    <a:pt x="1122" y="7170"/>
                    <a:pt x="7852" y="7809"/>
                  </a:cubicBezTo>
                  <a:cubicBezTo>
                    <a:pt x="8180" y="7840"/>
                    <a:pt x="8500" y="7854"/>
                    <a:pt x="8810" y="7854"/>
                  </a:cubicBezTo>
                  <a:cubicBezTo>
                    <a:pt x="13657" y="7854"/>
                    <a:pt x="16328" y="4331"/>
                    <a:pt x="16328" y="4331"/>
                  </a:cubicBezTo>
                  <a:cubicBezTo>
                    <a:pt x="16328" y="4331"/>
                    <a:pt x="19580" y="10578"/>
                    <a:pt x="26366" y="10578"/>
                  </a:cubicBezTo>
                  <a:cubicBezTo>
                    <a:pt x="33366" y="10578"/>
                    <a:pt x="36333" y="3436"/>
                    <a:pt x="36646" y="2641"/>
                  </a:cubicBezTo>
                  <a:cubicBezTo>
                    <a:pt x="36944" y="3436"/>
                    <a:pt x="39925" y="10578"/>
                    <a:pt x="46925" y="10578"/>
                  </a:cubicBezTo>
                  <a:cubicBezTo>
                    <a:pt x="53698" y="10578"/>
                    <a:pt x="56949" y="4331"/>
                    <a:pt x="56949" y="4331"/>
                  </a:cubicBezTo>
                  <a:cubicBezTo>
                    <a:pt x="56949" y="4331"/>
                    <a:pt x="59633" y="7854"/>
                    <a:pt x="64469" y="7854"/>
                  </a:cubicBezTo>
                  <a:cubicBezTo>
                    <a:pt x="64779" y="7854"/>
                    <a:pt x="65098" y="7840"/>
                    <a:pt x="65425" y="7809"/>
                  </a:cubicBezTo>
                  <a:cubicBezTo>
                    <a:pt x="72169" y="7170"/>
                    <a:pt x="73291" y="0"/>
                    <a:pt x="73291" y="0"/>
                  </a:cubicBezTo>
                  <a:close/>
                </a:path>
              </a:pathLst>
            </a:custGeom>
            <a:solidFill>
              <a:srgbClr val="FFC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8"/>
            <p:cNvSpPr/>
            <p:nvPr/>
          </p:nvSpPr>
          <p:spPr>
            <a:xfrm>
              <a:off x="1874800" y="1005350"/>
              <a:ext cx="454350" cy="455075"/>
            </a:xfrm>
            <a:custGeom>
              <a:avLst/>
              <a:gdLst/>
              <a:ahLst/>
              <a:cxnLst/>
              <a:rect l="l" t="t" r="r" b="b"/>
              <a:pathLst>
                <a:path w="18174" h="18203" extrusionOk="0">
                  <a:moveTo>
                    <a:pt x="0" y="0"/>
                  </a:moveTo>
                  <a:lnTo>
                    <a:pt x="0" y="11898"/>
                  </a:lnTo>
                  <a:lnTo>
                    <a:pt x="1221" y="11898"/>
                  </a:lnTo>
                  <a:cubicBezTo>
                    <a:pt x="1207" y="11572"/>
                    <a:pt x="1349" y="11259"/>
                    <a:pt x="1590" y="11046"/>
                  </a:cubicBezTo>
                  <a:cubicBezTo>
                    <a:pt x="1732" y="10933"/>
                    <a:pt x="1889" y="10847"/>
                    <a:pt x="2073" y="10833"/>
                  </a:cubicBezTo>
                  <a:cubicBezTo>
                    <a:pt x="2073" y="10833"/>
                    <a:pt x="1619" y="8065"/>
                    <a:pt x="2031" y="6787"/>
                  </a:cubicBezTo>
                  <a:cubicBezTo>
                    <a:pt x="2173" y="6332"/>
                    <a:pt x="2570" y="6006"/>
                    <a:pt x="3039" y="5949"/>
                  </a:cubicBezTo>
                  <a:cubicBezTo>
                    <a:pt x="3039" y="5949"/>
                    <a:pt x="2726" y="4998"/>
                    <a:pt x="3961" y="4813"/>
                  </a:cubicBezTo>
                  <a:cubicBezTo>
                    <a:pt x="4520" y="4727"/>
                    <a:pt x="5036" y="4695"/>
                    <a:pt x="5509" y="4695"/>
                  </a:cubicBezTo>
                  <a:cubicBezTo>
                    <a:pt x="6429" y="4695"/>
                    <a:pt x="7185" y="4814"/>
                    <a:pt x="7767" y="4870"/>
                  </a:cubicBezTo>
                  <a:cubicBezTo>
                    <a:pt x="8973" y="4969"/>
                    <a:pt x="10393" y="5197"/>
                    <a:pt x="10478" y="6318"/>
                  </a:cubicBezTo>
                  <a:cubicBezTo>
                    <a:pt x="10521" y="7014"/>
                    <a:pt x="10038" y="8136"/>
                    <a:pt x="9101" y="8192"/>
                  </a:cubicBezTo>
                  <a:cubicBezTo>
                    <a:pt x="9442" y="9385"/>
                    <a:pt x="10152" y="12367"/>
                    <a:pt x="9186" y="13971"/>
                  </a:cubicBezTo>
                  <a:cubicBezTo>
                    <a:pt x="8775" y="14653"/>
                    <a:pt x="8107" y="15135"/>
                    <a:pt x="7326" y="15291"/>
                  </a:cubicBezTo>
                  <a:lnTo>
                    <a:pt x="7326" y="16811"/>
                  </a:lnTo>
                  <a:cubicBezTo>
                    <a:pt x="8775" y="16853"/>
                    <a:pt x="10194" y="17322"/>
                    <a:pt x="11387" y="18145"/>
                  </a:cubicBezTo>
                  <a:lnTo>
                    <a:pt x="11401" y="18202"/>
                  </a:lnTo>
                  <a:cubicBezTo>
                    <a:pt x="11657" y="18117"/>
                    <a:pt x="11927" y="18046"/>
                    <a:pt x="12196" y="18017"/>
                  </a:cubicBezTo>
                  <a:lnTo>
                    <a:pt x="12324" y="18046"/>
                  </a:lnTo>
                  <a:lnTo>
                    <a:pt x="12466" y="17350"/>
                  </a:lnTo>
                  <a:cubicBezTo>
                    <a:pt x="11714" y="17180"/>
                    <a:pt x="11032" y="16882"/>
                    <a:pt x="10720" y="16583"/>
                  </a:cubicBezTo>
                  <a:cubicBezTo>
                    <a:pt x="10209" y="16101"/>
                    <a:pt x="10265" y="14553"/>
                    <a:pt x="10564" y="13133"/>
                  </a:cubicBezTo>
                  <a:cubicBezTo>
                    <a:pt x="10748" y="12225"/>
                    <a:pt x="11046" y="11387"/>
                    <a:pt x="11359" y="10918"/>
                  </a:cubicBezTo>
                  <a:cubicBezTo>
                    <a:pt x="11775" y="10302"/>
                    <a:pt x="12526" y="10057"/>
                    <a:pt x="13300" y="10057"/>
                  </a:cubicBezTo>
                  <a:cubicBezTo>
                    <a:pt x="13792" y="10057"/>
                    <a:pt x="14293" y="10157"/>
                    <a:pt x="14724" y="10322"/>
                  </a:cubicBezTo>
                  <a:cubicBezTo>
                    <a:pt x="14425" y="9854"/>
                    <a:pt x="14596" y="9215"/>
                    <a:pt x="15107" y="8959"/>
                  </a:cubicBezTo>
                  <a:cubicBezTo>
                    <a:pt x="15274" y="8856"/>
                    <a:pt x="15451" y="8812"/>
                    <a:pt x="15628" y="8812"/>
                  </a:cubicBezTo>
                  <a:cubicBezTo>
                    <a:pt x="16401" y="8812"/>
                    <a:pt x="17185" y="9648"/>
                    <a:pt x="17208" y="10052"/>
                  </a:cubicBezTo>
                  <a:lnTo>
                    <a:pt x="17208" y="10138"/>
                  </a:lnTo>
                  <a:lnTo>
                    <a:pt x="18174" y="10138"/>
                  </a:lnTo>
                  <a:lnTo>
                    <a:pt x="181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8"/>
            <p:cNvSpPr/>
            <p:nvPr/>
          </p:nvSpPr>
          <p:spPr>
            <a:xfrm>
              <a:off x="2181825" y="1439100"/>
              <a:ext cx="37650" cy="28450"/>
            </a:xfrm>
            <a:custGeom>
              <a:avLst/>
              <a:gdLst/>
              <a:ahLst/>
              <a:cxnLst/>
              <a:rect l="l" t="t" r="r" b="b"/>
              <a:pathLst>
                <a:path w="1506" h="1138" extrusionOk="0">
                  <a:moveTo>
                    <a:pt x="185" y="0"/>
                  </a:moveTo>
                  <a:lnTo>
                    <a:pt x="29" y="696"/>
                  </a:lnTo>
                  <a:lnTo>
                    <a:pt x="1" y="824"/>
                  </a:lnTo>
                  <a:cubicBezTo>
                    <a:pt x="1" y="824"/>
                    <a:pt x="92" y="1138"/>
                    <a:pt x="690" y="1138"/>
                  </a:cubicBezTo>
                  <a:cubicBezTo>
                    <a:pt x="715" y="1138"/>
                    <a:pt x="741" y="1137"/>
                    <a:pt x="767" y="1136"/>
                  </a:cubicBezTo>
                  <a:cubicBezTo>
                    <a:pt x="1449" y="1108"/>
                    <a:pt x="1392" y="809"/>
                    <a:pt x="1392" y="809"/>
                  </a:cubicBezTo>
                  <a:lnTo>
                    <a:pt x="1506" y="128"/>
                  </a:lnTo>
                  <a:lnTo>
                    <a:pt x="1506" y="128"/>
                  </a:lnTo>
                  <a:cubicBezTo>
                    <a:pt x="1451" y="130"/>
                    <a:pt x="1395" y="131"/>
                    <a:pt x="1340" y="131"/>
                  </a:cubicBezTo>
                  <a:cubicBezTo>
                    <a:pt x="952" y="131"/>
                    <a:pt x="558" y="87"/>
                    <a:pt x="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8"/>
            <p:cNvSpPr/>
            <p:nvPr/>
          </p:nvSpPr>
          <p:spPr>
            <a:xfrm>
              <a:off x="2111900" y="1455775"/>
              <a:ext cx="216900" cy="214050"/>
            </a:xfrm>
            <a:custGeom>
              <a:avLst/>
              <a:gdLst/>
              <a:ahLst/>
              <a:cxnLst/>
              <a:rect l="l" t="t" r="r" b="b"/>
              <a:pathLst>
                <a:path w="8676" h="8562" extrusionOk="0">
                  <a:moveTo>
                    <a:pt x="2712" y="0"/>
                  </a:moveTo>
                  <a:cubicBezTo>
                    <a:pt x="2443" y="43"/>
                    <a:pt x="2173" y="100"/>
                    <a:pt x="1917" y="185"/>
                  </a:cubicBezTo>
                  <a:cubicBezTo>
                    <a:pt x="1193" y="426"/>
                    <a:pt x="554" y="881"/>
                    <a:pt x="114" y="1505"/>
                  </a:cubicBezTo>
                  <a:lnTo>
                    <a:pt x="1" y="1534"/>
                  </a:lnTo>
                  <a:cubicBezTo>
                    <a:pt x="270" y="2528"/>
                    <a:pt x="483" y="3550"/>
                    <a:pt x="625" y="4572"/>
                  </a:cubicBezTo>
                  <a:cubicBezTo>
                    <a:pt x="455" y="5623"/>
                    <a:pt x="284" y="6915"/>
                    <a:pt x="171" y="8391"/>
                  </a:cubicBezTo>
                  <a:lnTo>
                    <a:pt x="171" y="8562"/>
                  </a:lnTo>
                  <a:lnTo>
                    <a:pt x="8676" y="8562"/>
                  </a:lnTo>
                  <a:lnTo>
                    <a:pt x="8676" y="7596"/>
                  </a:lnTo>
                  <a:lnTo>
                    <a:pt x="8434" y="7596"/>
                  </a:lnTo>
                  <a:cubicBezTo>
                    <a:pt x="8434" y="7596"/>
                    <a:pt x="7852" y="3223"/>
                    <a:pt x="7043" y="1662"/>
                  </a:cubicBezTo>
                  <a:cubicBezTo>
                    <a:pt x="6302" y="206"/>
                    <a:pt x="4462" y="156"/>
                    <a:pt x="4216" y="156"/>
                  </a:cubicBezTo>
                  <a:cubicBezTo>
                    <a:pt x="4198" y="156"/>
                    <a:pt x="4189" y="157"/>
                    <a:pt x="4189" y="157"/>
                  </a:cubicBezTo>
                  <a:cubicBezTo>
                    <a:pt x="4189" y="157"/>
                    <a:pt x="4246" y="441"/>
                    <a:pt x="3564" y="469"/>
                  </a:cubicBezTo>
                  <a:cubicBezTo>
                    <a:pt x="3538" y="470"/>
                    <a:pt x="3512" y="471"/>
                    <a:pt x="3487" y="471"/>
                  </a:cubicBezTo>
                  <a:cubicBezTo>
                    <a:pt x="2889" y="471"/>
                    <a:pt x="2798" y="157"/>
                    <a:pt x="2798" y="157"/>
                  </a:cubicBezTo>
                  <a:lnTo>
                    <a:pt x="2840" y="29"/>
                  </a:lnTo>
                  <a:lnTo>
                    <a:pt x="2712" y="0"/>
                  </a:lnTo>
                  <a:close/>
                </a:path>
              </a:pathLst>
            </a:custGeom>
            <a:solidFill>
              <a:srgbClr val="7878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8"/>
            <p:cNvSpPr/>
            <p:nvPr/>
          </p:nvSpPr>
          <p:spPr>
            <a:xfrm>
              <a:off x="2130000" y="1287875"/>
              <a:ext cx="175375" cy="154500"/>
            </a:xfrm>
            <a:custGeom>
              <a:avLst/>
              <a:gdLst/>
              <a:ahLst/>
              <a:cxnLst/>
              <a:rect l="l" t="t" r="r" b="b"/>
              <a:pathLst>
                <a:path w="7015" h="6180" extrusionOk="0">
                  <a:moveTo>
                    <a:pt x="3593" y="1"/>
                  </a:moveTo>
                  <a:lnTo>
                    <a:pt x="3593" y="1"/>
                  </a:lnTo>
                  <a:cubicBezTo>
                    <a:pt x="2499" y="1506"/>
                    <a:pt x="356" y="1832"/>
                    <a:pt x="356" y="1832"/>
                  </a:cubicBezTo>
                  <a:cubicBezTo>
                    <a:pt x="57" y="3238"/>
                    <a:pt x="1" y="4800"/>
                    <a:pt x="512" y="5282"/>
                  </a:cubicBezTo>
                  <a:cubicBezTo>
                    <a:pt x="824" y="5581"/>
                    <a:pt x="1491" y="5879"/>
                    <a:pt x="2258" y="6049"/>
                  </a:cubicBezTo>
                  <a:cubicBezTo>
                    <a:pt x="2631" y="6136"/>
                    <a:pt x="3025" y="6180"/>
                    <a:pt x="3413" y="6180"/>
                  </a:cubicBezTo>
                  <a:cubicBezTo>
                    <a:pt x="3468" y="6180"/>
                    <a:pt x="3524" y="6179"/>
                    <a:pt x="3579" y="6177"/>
                  </a:cubicBezTo>
                  <a:cubicBezTo>
                    <a:pt x="4430" y="6149"/>
                    <a:pt x="5169" y="5850"/>
                    <a:pt x="5467" y="5140"/>
                  </a:cubicBezTo>
                  <a:cubicBezTo>
                    <a:pt x="5467" y="5140"/>
                    <a:pt x="5694" y="5254"/>
                    <a:pt x="5960" y="5254"/>
                  </a:cubicBezTo>
                  <a:cubicBezTo>
                    <a:pt x="6226" y="5254"/>
                    <a:pt x="6532" y="5140"/>
                    <a:pt x="6688" y="4686"/>
                  </a:cubicBezTo>
                  <a:cubicBezTo>
                    <a:pt x="7014" y="3706"/>
                    <a:pt x="6376" y="3394"/>
                    <a:pt x="6106" y="3309"/>
                  </a:cubicBezTo>
                  <a:cubicBezTo>
                    <a:pt x="6035" y="3295"/>
                    <a:pt x="5992" y="3281"/>
                    <a:pt x="5992" y="3281"/>
                  </a:cubicBezTo>
                  <a:cubicBezTo>
                    <a:pt x="3380" y="2471"/>
                    <a:pt x="3593" y="1"/>
                    <a:pt x="35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8"/>
            <p:cNvSpPr/>
            <p:nvPr/>
          </p:nvSpPr>
          <p:spPr>
            <a:xfrm>
              <a:off x="2000450" y="1387275"/>
              <a:ext cx="57175" cy="54925"/>
            </a:xfrm>
            <a:custGeom>
              <a:avLst/>
              <a:gdLst/>
              <a:ahLst/>
              <a:cxnLst/>
              <a:rect l="l" t="t" r="r" b="b"/>
              <a:pathLst>
                <a:path w="2287" h="2197" extrusionOk="0">
                  <a:moveTo>
                    <a:pt x="157" y="0"/>
                  </a:moveTo>
                  <a:lnTo>
                    <a:pt x="0" y="1661"/>
                  </a:lnTo>
                  <a:cubicBezTo>
                    <a:pt x="0" y="1661"/>
                    <a:pt x="535" y="2196"/>
                    <a:pt x="1218" y="2196"/>
                  </a:cubicBezTo>
                  <a:cubicBezTo>
                    <a:pt x="1298" y="2196"/>
                    <a:pt x="1379" y="2189"/>
                    <a:pt x="1463" y="2173"/>
                  </a:cubicBezTo>
                  <a:cubicBezTo>
                    <a:pt x="2272" y="2031"/>
                    <a:pt x="2286" y="1534"/>
                    <a:pt x="2286" y="1534"/>
                  </a:cubicBezTo>
                  <a:lnTo>
                    <a:pt x="2286" y="29"/>
                  </a:lnTo>
                  <a:cubicBezTo>
                    <a:pt x="1961" y="102"/>
                    <a:pt x="1627" y="137"/>
                    <a:pt x="1291" y="137"/>
                  </a:cubicBezTo>
                  <a:cubicBezTo>
                    <a:pt x="910" y="137"/>
                    <a:pt x="527" y="91"/>
                    <a:pt x="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8"/>
            <p:cNvSpPr/>
            <p:nvPr/>
          </p:nvSpPr>
          <p:spPr>
            <a:xfrm>
              <a:off x="1904600" y="1179925"/>
              <a:ext cx="223650" cy="210800"/>
            </a:xfrm>
            <a:custGeom>
              <a:avLst/>
              <a:gdLst/>
              <a:ahLst/>
              <a:cxnLst/>
              <a:rect l="l" t="t" r="r" b="b"/>
              <a:pathLst>
                <a:path w="8946" h="8432" extrusionOk="0">
                  <a:moveTo>
                    <a:pt x="4050" y="0"/>
                  </a:moveTo>
                  <a:cubicBezTo>
                    <a:pt x="3616" y="0"/>
                    <a:pt x="3141" y="48"/>
                    <a:pt x="2642" y="230"/>
                  </a:cubicBezTo>
                  <a:cubicBezTo>
                    <a:pt x="2642" y="230"/>
                    <a:pt x="3465" y="3055"/>
                    <a:pt x="1563" y="4404"/>
                  </a:cubicBezTo>
                  <a:cubicBezTo>
                    <a:pt x="1563" y="4404"/>
                    <a:pt x="1351" y="3848"/>
                    <a:pt x="915" y="3848"/>
                  </a:cubicBezTo>
                  <a:cubicBezTo>
                    <a:pt x="899" y="3848"/>
                    <a:pt x="883" y="3849"/>
                    <a:pt x="867" y="3850"/>
                  </a:cubicBezTo>
                  <a:cubicBezTo>
                    <a:pt x="697" y="3864"/>
                    <a:pt x="526" y="3935"/>
                    <a:pt x="398" y="4063"/>
                  </a:cubicBezTo>
                  <a:cubicBezTo>
                    <a:pt x="143" y="4276"/>
                    <a:pt x="1" y="4589"/>
                    <a:pt x="15" y="4915"/>
                  </a:cubicBezTo>
                  <a:cubicBezTo>
                    <a:pt x="15" y="5508"/>
                    <a:pt x="430" y="6124"/>
                    <a:pt x="1130" y="6124"/>
                  </a:cubicBezTo>
                  <a:cubicBezTo>
                    <a:pt x="1218" y="6124"/>
                    <a:pt x="1310" y="6114"/>
                    <a:pt x="1406" y="6094"/>
                  </a:cubicBezTo>
                  <a:cubicBezTo>
                    <a:pt x="1406" y="6094"/>
                    <a:pt x="2173" y="7627"/>
                    <a:pt x="3437" y="8124"/>
                  </a:cubicBezTo>
                  <a:cubicBezTo>
                    <a:pt x="3621" y="8195"/>
                    <a:pt x="3792" y="8252"/>
                    <a:pt x="3991" y="8294"/>
                  </a:cubicBezTo>
                  <a:cubicBezTo>
                    <a:pt x="4361" y="8385"/>
                    <a:pt x="4744" y="8431"/>
                    <a:pt x="5125" y="8431"/>
                  </a:cubicBezTo>
                  <a:cubicBezTo>
                    <a:pt x="5461" y="8431"/>
                    <a:pt x="5795" y="8396"/>
                    <a:pt x="6120" y="8323"/>
                  </a:cubicBezTo>
                  <a:cubicBezTo>
                    <a:pt x="6901" y="8152"/>
                    <a:pt x="7583" y="7670"/>
                    <a:pt x="7994" y="6988"/>
                  </a:cubicBezTo>
                  <a:cubicBezTo>
                    <a:pt x="8946" y="5384"/>
                    <a:pt x="8250" y="2402"/>
                    <a:pt x="7895" y="1209"/>
                  </a:cubicBezTo>
                  <a:cubicBezTo>
                    <a:pt x="7810" y="869"/>
                    <a:pt x="7739" y="670"/>
                    <a:pt x="7739" y="670"/>
                  </a:cubicBezTo>
                  <a:lnTo>
                    <a:pt x="7725" y="641"/>
                  </a:lnTo>
                  <a:cubicBezTo>
                    <a:pt x="7630" y="684"/>
                    <a:pt x="7519" y="703"/>
                    <a:pt x="7399" y="703"/>
                  </a:cubicBezTo>
                  <a:cubicBezTo>
                    <a:pt x="6767" y="703"/>
                    <a:pt x="5876" y="188"/>
                    <a:pt x="5637" y="45"/>
                  </a:cubicBezTo>
                  <a:cubicBezTo>
                    <a:pt x="5513" y="63"/>
                    <a:pt x="5388" y="71"/>
                    <a:pt x="5263" y="71"/>
                  </a:cubicBezTo>
                  <a:cubicBezTo>
                    <a:pt x="5090" y="71"/>
                    <a:pt x="4916" y="56"/>
                    <a:pt x="4743" y="31"/>
                  </a:cubicBezTo>
                  <a:cubicBezTo>
                    <a:pt x="4528" y="16"/>
                    <a:pt x="4296" y="0"/>
                    <a:pt x="40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8"/>
            <p:cNvSpPr/>
            <p:nvPr/>
          </p:nvSpPr>
          <p:spPr>
            <a:xfrm>
              <a:off x="1915250" y="1122875"/>
              <a:ext cx="222575" cy="167150"/>
            </a:xfrm>
            <a:custGeom>
              <a:avLst/>
              <a:gdLst/>
              <a:ahLst/>
              <a:cxnLst/>
              <a:rect l="l" t="t" r="r" b="b"/>
              <a:pathLst>
                <a:path w="8903" h="6686" extrusionOk="0">
                  <a:moveTo>
                    <a:pt x="3888" y="1"/>
                  </a:moveTo>
                  <a:cubicBezTo>
                    <a:pt x="3413" y="1"/>
                    <a:pt x="2893" y="30"/>
                    <a:pt x="2329" y="112"/>
                  </a:cubicBezTo>
                  <a:cubicBezTo>
                    <a:pt x="1108" y="297"/>
                    <a:pt x="1421" y="1248"/>
                    <a:pt x="1421" y="1248"/>
                  </a:cubicBezTo>
                  <a:cubicBezTo>
                    <a:pt x="938" y="1305"/>
                    <a:pt x="540" y="1631"/>
                    <a:pt x="398" y="2086"/>
                  </a:cubicBezTo>
                  <a:cubicBezTo>
                    <a:pt x="1" y="3378"/>
                    <a:pt x="441" y="6132"/>
                    <a:pt x="441" y="6132"/>
                  </a:cubicBezTo>
                  <a:cubicBezTo>
                    <a:pt x="452" y="6132"/>
                    <a:pt x="463" y="6131"/>
                    <a:pt x="474" y="6131"/>
                  </a:cubicBezTo>
                  <a:cubicBezTo>
                    <a:pt x="920" y="6131"/>
                    <a:pt x="1137" y="6686"/>
                    <a:pt x="1137" y="6686"/>
                  </a:cubicBezTo>
                  <a:cubicBezTo>
                    <a:pt x="3039" y="5337"/>
                    <a:pt x="2216" y="2512"/>
                    <a:pt x="2216" y="2512"/>
                  </a:cubicBezTo>
                  <a:cubicBezTo>
                    <a:pt x="2697" y="2337"/>
                    <a:pt x="3157" y="2286"/>
                    <a:pt x="3579" y="2286"/>
                  </a:cubicBezTo>
                  <a:cubicBezTo>
                    <a:pt x="3841" y="2286"/>
                    <a:pt x="4088" y="2305"/>
                    <a:pt x="4317" y="2327"/>
                  </a:cubicBezTo>
                  <a:cubicBezTo>
                    <a:pt x="4481" y="2351"/>
                    <a:pt x="4645" y="2361"/>
                    <a:pt x="4809" y="2361"/>
                  </a:cubicBezTo>
                  <a:cubicBezTo>
                    <a:pt x="4943" y="2361"/>
                    <a:pt x="5077" y="2354"/>
                    <a:pt x="5211" y="2341"/>
                  </a:cubicBezTo>
                  <a:cubicBezTo>
                    <a:pt x="5449" y="2484"/>
                    <a:pt x="6336" y="2986"/>
                    <a:pt x="6967" y="2986"/>
                  </a:cubicBezTo>
                  <a:cubicBezTo>
                    <a:pt x="7089" y="2986"/>
                    <a:pt x="7202" y="2967"/>
                    <a:pt x="7299" y="2923"/>
                  </a:cubicBezTo>
                  <a:lnTo>
                    <a:pt x="7313" y="2952"/>
                  </a:lnTo>
                  <a:cubicBezTo>
                    <a:pt x="7313" y="2952"/>
                    <a:pt x="7384" y="3151"/>
                    <a:pt x="7469" y="3491"/>
                  </a:cubicBezTo>
                  <a:cubicBezTo>
                    <a:pt x="8406" y="3435"/>
                    <a:pt x="8903" y="2313"/>
                    <a:pt x="8846" y="1617"/>
                  </a:cubicBezTo>
                  <a:cubicBezTo>
                    <a:pt x="8775" y="496"/>
                    <a:pt x="7341" y="283"/>
                    <a:pt x="6149" y="169"/>
                  </a:cubicBezTo>
                  <a:cubicBezTo>
                    <a:pt x="5567" y="113"/>
                    <a:pt x="4812" y="1"/>
                    <a:pt x="3888" y="1"/>
                  </a:cubicBezTo>
                  <a:close/>
                </a:path>
              </a:pathLst>
            </a:custGeom>
            <a:solidFill>
              <a:srgbClr val="7878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8"/>
            <p:cNvSpPr/>
            <p:nvPr/>
          </p:nvSpPr>
          <p:spPr>
            <a:xfrm>
              <a:off x="2138875" y="1225625"/>
              <a:ext cx="166150" cy="144975"/>
            </a:xfrm>
            <a:custGeom>
              <a:avLst/>
              <a:gdLst/>
              <a:ahLst/>
              <a:cxnLst/>
              <a:rect l="l" t="t" r="r" b="b"/>
              <a:pathLst>
                <a:path w="6646" h="5799" extrusionOk="0">
                  <a:moveTo>
                    <a:pt x="5057" y="1"/>
                  </a:moveTo>
                  <a:cubicBezTo>
                    <a:pt x="4878" y="1"/>
                    <a:pt x="4699" y="45"/>
                    <a:pt x="4530" y="148"/>
                  </a:cubicBezTo>
                  <a:cubicBezTo>
                    <a:pt x="4033" y="404"/>
                    <a:pt x="3848" y="1043"/>
                    <a:pt x="4161" y="1511"/>
                  </a:cubicBezTo>
                  <a:cubicBezTo>
                    <a:pt x="3730" y="1346"/>
                    <a:pt x="3229" y="1246"/>
                    <a:pt x="2737" y="1246"/>
                  </a:cubicBezTo>
                  <a:cubicBezTo>
                    <a:pt x="1963" y="1246"/>
                    <a:pt x="1212" y="1491"/>
                    <a:pt x="796" y="2107"/>
                  </a:cubicBezTo>
                  <a:cubicBezTo>
                    <a:pt x="483" y="2576"/>
                    <a:pt x="185" y="3414"/>
                    <a:pt x="1" y="4322"/>
                  </a:cubicBezTo>
                  <a:cubicBezTo>
                    <a:pt x="1" y="4322"/>
                    <a:pt x="2144" y="3996"/>
                    <a:pt x="3238" y="2491"/>
                  </a:cubicBezTo>
                  <a:lnTo>
                    <a:pt x="3238" y="2491"/>
                  </a:lnTo>
                  <a:cubicBezTo>
                    <a:pt x="3238" y="2491"/>
                    <a:pt x="3025" y="4961"/>
                    <a:pt x="5637" y="5771"/>
                  </a:cubicBezTo>
                  <a:cubicBezTo>
                    <a:pt x="5637" y="5771"/>
                    <a:pt x="5694" y="5785"/>
                    <a:pt x="5751" y="5799"/>
                  </a:cubicBezTo>
                  <a:cubicBezTo>
                    <a:pt x="6418" y="3783"/>
                    <a:pt x="5950" y="2846"/>
                    <a:pt x="5580" y="2448"/>
                  </a:cubicBezTo>
                  <a:lnTo>
                    <a:pt x="5651" y="2377"/>
                  </a:lnTo>
                  <a:cubicBezTo>
                    <a:pt x="5651" y="2377"/>
                    <a:pt x="6645" y="2292"/>
                    <a:pt x="6645" y="1327"/>
                  </a:cubicBezTo>
                  <a:lnTo>
                    <a:pt x="6645" y="1241"/>
                  </a:lnTo>
                  <a:cubicBezTo>
                    <a:pt x="6622" y="837"/>
                    <a:pt x="5838" y="1"/>
                    <a:pt x="50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8"/>
            <p:cNvSpPr/>
            <p:nvPr/>
          </p:nvSpPr>
          <p:spPr>
            <a:xfrm>
              <a:off x="1874450" y="1425600"/>
              <a:ext cx="285400" cy="244225"/>
            </a:xfrm>
            <a:custGeom>
              <a:avLst/>
              <a:gdLst/>
              <a:ahLst/>
              <a:cxnLst/>
              <a:rect l="l" t="t" r="r" b="b"/>
              <a:pathLst>
                <a:path w="11416" h="9769" extrusionOk="0">
                  <a:moveTo>
                    <a:pt x="7326" y="1"/>
                  </a:moveTo>
                  <a:cubicBezTo>
                    <a:pt x="7326" y="1"/>
                    <a:pt x="7312" y="483"/>
                    <a:pt x="6503" y="640"/>
                  </a:cubicBezTo>
                  <a:cubicBezTo>
                    <a:pt x="6421" y="656"/>
                    <a:pt x="6341" y="663"/>
                    <a:pt x="6262" y="663"/>
                  </a:cubicBezTo>
                  <a:cubicBezTo>
                    <a:pt x="5577" y="663"/>
                    <a:pt x="5040" y="114"/>
                    <a:pt x="5040" y="114"/>
                  </a:cubicBezTo>
                  <a:cubicBezTo>
                    <a:pt x="5040" y="114"/>
                    <a:pt x="3422" y="384"/>
                    <a:pt x="1959" y="2244"/>
                  </a:cubicBezTo>
                  <a:cubicBezTo>
                    <a:pt x="398" y="4246"/>
                    <a:pt x="0" y="7469"/>
                    <a:pt x="0" y="7469"/>
                  </a:cubicBezTo>
                  <a:lnTo>
                    <a:pt x="0" y="9769"/>
                  </a:lnTo>
                  <a:lnTo>
                    <a:pt x="9669" y="9769"/>
                  </a:lnTo>
                  <a:lnTo>
                    <a:pt x="9683" y="9584"/>
                  </a:lnTo>
                  <a:cubicBezTo>
                    <a:pt x="9797" y="8122"/>
                    <a:pt x="9953" y="6830"/>
                    <a:pt x="10137" y="5765"/>
                  </a:cubicBezTo>
                  <a:cubicBezTo>
                    <a:pt x="9981" y="4743"/>
                    <a:pt x="9754" y="3735"/>
                    <a:pt x="9484" y="2741"/>
                  </a:cubicBezTo>
                  <a:lnTo>
                    <a:pt x="9598" y="2712"/>
                  </a:lnTo>
                  <a:cubicBezTo>
                    <a:pt x="10052" y="2088"/>
                    <a:pt x="10677" y="1619"/>
                    <a:pt x="11415" y="1392"/>
                  </a:cubicBezTo>
                  <a:lnTo>
                    <a:pt x="11387" y="1335"/>
                  </a:lnTo>
                  <a:cubicBezTo>
                    <a:pt x="10194" y="498"/>
                    <a:pt x="8789" y="29"/>
                    <a:pt x="7326"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8"/>
            <p:cNvSpPr/>
            <p:nvPr/>
          </p:nvSpPr>
          <p:spPr>
            <a:xfrm>
              <a:off x="1874450" y="1302800"/>
              <a:ext cx="129925" cy="309875"/>
            </a:xfrm>
            <a:custGeom>
              <a:avLst/>
              <a:gdLst/>
              <a:ahLst/>
              <a:cxnLst/>
              <a:rect l="l" t="t" r="r" b="b"/>
              <a:pathLst>
                <a:path w="5197" h="12395" extrusionOk="0">
                  <a:moveTo>
                    <a:pt x="0" y="0"/>
                  </a:moveTo>
                  <a:lnTo>
                    <a:pt x="0" y="12395"/>
                  </a:lnTo>
                  <a:cubicBezTo>
                    <a:pt x="0" y="12395"/>
                    <a:pt x="398" y="9172"/>
                    <a:pt x="1959" y="7170"/>
                  </a:cubicBezTo>
                  <a:cubicBezTo>
                    <a:pt x="3422" y="5296"/>
                    <a:pt x="5040" y="5040"/>
                    <a:pt x="5040" y="5040"/>
                  </a:cubicBezTo>
                  <a:lnTo>
                    <a:pt x="5195" y="3393"/>
                  </a:lnTo>
                  <a:lnTo>
                    <a:pt x="5195" y="3393"/>
                  </a:lnTo>
                  <a:cubicBezTo>
                    <a:pt x="5196" y="3393"/>
                    <a:pt x="5196" y="3393"/>
                    <a:pt x="5197" y="3393"/>
                  </a:cubicBezTo>
                  <a:lnTo>
                    <a:pt x="5197" y="3379"/>
                  </a:lnTo>
                  <a:lnTo>
                    <a:pt x="5195" y="3393"/>
                  </a:lnTo>
                  <a:lnTo>
                    <a:pt x="5195" y="3393"/>
                  </a:lnTo>
                  <a:cubicBezTo>
                    <a:pt x="4997" y="3336"/>
                    <a:pt x="4827" y="3280"/>
                    <a:pt x="4643" y="3209"/>
                  </a:cubicBezTo>
                  <a:cubicBezTo>
                    <a:pt x="3379" y="2712"/>
                    <a:pt x="2612" y="1179"/>
                    <a:pt x="2612" y="1179"/>
                  </a:cubicBezTo>
                  <a:cubicBezTo>
                    <a:pt x="2516" y="1199"/>
                    <a:pt x="2424" y="1209"/>
                    <a:pt x="2336" y="1209"/>
                  </a:cubicBezTo>
                  <a:cubicBezTo>
                    <a:pt x="1636" y="1209"/>
                    <a:pt x="1221" y="593"/>
                    <a:pt x="1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8"/>
            <p:cNvSpPr/>
            <p:nvPr/>
          </p:nvSpPr>
          <p:spPr>
            <a:xfrm>
              <a:off x="2216600" y="1258775"/>
              <a:ext cx="112550" cy="386925"/>
            </a:xfrm>
            <a:custGeom>
              <a:avLst/>
              <a:gdLst/>
              <a:ahLst/>
              <a:cxnLst/>
              <a:rect l="l" t="t" r="r" b="b"/>
              <a:pathLst>
                <a:path w="4502" h="15477" extrusionOk="0">
                  <a:moveTo>
                    <a:pt x="4502" y="1"/>
                  </a:moveTo>
                  <a:lnTo>
                    <a:pt x="3536" y="15"/>
                  </a:lnTo>
                  <a:cubicBezTo>
                    <a:pt x="3536" y="966"/>
                    <a:pt x="2557" y="1051"/>
                    <a:pt x="2557" y="1051"/>
                  </a:cubicBezTo>
                  <a:lnTo>
                    <a:pt x="2471" y="1136"/>
                  </a:lnTo>
                  <a:cubicBezTo>
                    <a:pt x="2841" y="1534"/>
                    <a:pt x="3309" y="2457"/>
                    <a:pt x="2642" y="4473"/>
                  </a:cubicBezTo>
                  <a:lnTo>
                    <a:pt x="2642" y="4487"/>
                  </a:lnTo>
                  <a:cubicBezTo>
                    <a:pt x="2912" y="4558"/>
                    <a:pt x="3550" y="4870"/>
                    <a:pt x="3224" y="5850"/>
                  </a:cubicBezTo>
                  <a:cubicBezTo>
                    <a:pt x="3065" y="6312"/>
                    <a:pt x="2753" y="6425"/>
                    <a:pt x="2484" y="6425"/>
                  </a:cubicBezTo>
                  <a:cubicBezTo>
                    <a:pt x="2223" y="6425"/>
                    <a:pt x="2003" y="6319"/>
                    <a:pt x="2003" y="6319"/>
                  </a:cubicBezTo>
                  <a:cubicBezTo>
                    <a:pt x="1719" y="7029"/>
                    <a:pt x="966" y="7313"/>
                    <a:pt x="115" y="7341"/>
                  </a:cubicBezTo>
                  <a:lnTo>
                    <a:pt x="1" y="8037"/>
                  </a:lnTo>
                  <a:cubicBezTo>
                    <a:pt x="1" y="8037"/>
                    <a:pt x="10" y="8036"/>
                    <a:pt x="28" y="8036"/>
                  </a:cubicBezTo>
                  <a:cubicBezTo>
                    <a:pt x="274" y="8036"/>
                    <a:pt x="2114" y="8086"/>
                    <a:pt x="2855" y="9542"/>
                  </a:cubicBezTo>
                  <a:cubicBezTo>
                    <a:pt x="3650" y="11103"/>
                    <a:pt x="4246" y="15476"/>
                    <a:pt x="4246" y="15476"/>
                  </a:cubicBezTo>
                  <a:lnTo>
                    <a:pt x="4502" y="15476"/>
                  </a:lnTo>
                  <a:lnTo>
                    <a:pt x="45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8"/>
            <p:cNvSpPr/>
            <p:nvPr/>
          </p:nvSpPr>
          <p:spPr>
            <a:xfrm>
              <a:off x="1789250" y="920875"/>
              <a:ext cx="85575" cy="833800"/>
            </a:xfrm>
            <a:custGeom>
              <a:avLst/>
              <a:gdLst/>
              <a:ahLst/>
              <a:cxnLst/>
              <a:rect l="l" t="t" r="r" b="b"/>
              <a:pathLst>
                <a:path w="3423" h="33352" extrusionOk="0">
                  <a:moveTo>
                    <a:pt x="0" y="0"/>
                  </a:moveTo>
                  <a:lnTo>
                    <a:pt x="0" y="33351"/>
                  </a:lnTo>
                  <a:lnTo>
                    <a:pt x="3422" y="29958"/>
                  </a:lnTo>
                  <a:lnTo>
                    <a:pt x="3422" y="27658"/>
                  </a:lnTo>
                  <a:lnTo>
                    <a:pt x="3422" y="15277"/>
                  </a:lnTo>
                  <a:lnTo>
                    <a:pt x="3422" y="3393"/>
                  </a:lnTo>
                  <a:lnTo>
                    <a:pt x="0" y="0"/>
                  </a:lnTo>
                  <a:close/>
                </a:path>
              </a:pathLst>
            </a:custGeom>
            <a:solidFill>
              <a:srgbClr val="FF94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8"/>
            <p:cNvSpPr/>
            <p:nvPr/>
          </p:nvSpPr>
          <p:spPr>
            <a:xfrm>
              <a:off x="1789250" y="1669800"/>
              <a:ext cx="625100" cy="84875"/>
            </a:xfrm>
            <a:custGeom>
              <a:avLst/>
              <a:gdLst/>
              <a:ahLst/>
              <a:cxnLst/>
              <a:rect l="l" t="t" r="r" b="b"/>
              <a:pathLst>
                <a:path w="25004" h="3395" extrusionOk="0">
                  <a:moveTo>
                    <a:pt x="3422" y="1"/>
                  </a:moveTo>
                  <a:lnTo>
                    <a:pt x="0" y="3394"/>
                  </a:lnTo>
                  <a:lnTo>
                    <a:pt x="25003" y="3394"/>
                  </a:lnTo>
                  <a:lnTo>
                    <a:pt x="21596" y="1"/>
                  </a:lnTo>
                  <a:close/>
                </a:path>
              </a:pathLst>
            </a:custGeom>
            <a:solidFill>
              <a:srgbClr val="FFA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8"/>
            <p:cNvSpPr/>
            <p:nvPr/>
          </p:nvSpPr>
          <p:spPr>
            <a:xfrm>
              <a:off x="2329125" y="920875"/>
              <a:ext cx="85225" cy="833800"/>
            </a:xfrm>
            <a:custGeom>
              <a:avLst/>
              <a:gdLst/>
              <a:ahLst/>
              <a:cxnLst/>
              <a:rect l="l" t="t" r="r" b="b"/>
              <a:pathLst>
                <a:path w="3409" h="33352" extrusionOk="0">
                  <a:moveTo>
                    <a:pt x="3408" y="0"/>
                  </a:moveTo>
                  <a:lnTo>
                    <a:pt x="1" y="3393"/>
                  </a:lnTo>
                  <a:lnTo>
                    <a:pt x="1" y="13517"/>
                  </a:lnTo>
                  <a:lnTo>
                    <a:pt x="1" y="28992"/>
                  </a:lnTo>
                  <a:lnTo>
                    <a:pt x="1" y="29958"/>
                  </a:lnTo>
                  <a:lnTo>
                    <a:pt x="3408" y="33351"/>
                  </a:lnTo>
                  <a:lnTo>
                    <a:pt x="3408" y="0"/>
                  </a:lnTo>
                  <a:close/>
                </a:path>
              </a:pathLst>
            </a:custGeom>
            <a:solidFill>
              <a:srgbClr val="FF94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8"/>
            <p:cNvSpPr/>
            <p:nvPr/>
          </p:nvSpPr>
          <p:spPr>
            <a:xfrm>
              <a:off x="1789250" y="920875"/>
              <a:ext cx="625100" cy="84850"/>
            </a:xfrm>
            <a:custGeom>
              <a:avLst/>
              <a:gdLst/>
              <a:ahLst/>
              <a:cxnLst/>
              <a:rect l="l" t="t" r="r" b="b"/>
              <a:pathLst>
                <a:path w="25004" h="3394" extrusionOk="0">
                  <a:moveTo>
                    <a:pt x="0" y="0"/>
                  </a:moveTo>
                  <a:lnTo>
                    <a:pt x="3422" y="3393"/>
                  </a:lnTo>
                  <a:lnTo>
                    <a:pt x="21596" y="3393"/>
                  </a:lnTo>
                  <a:lnTo>
                    <a:pt x="25003" y="0"/>
                  </a:lnTo>
                  <a:close/>
                </a:path>
              </a:pathLst>
            </a:custGeom>
            <a:solidFill>
              <a:srgbClr val="FFA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8"/>
            <p:cNvSpPr/>
            <p:nvPr/>
          </p:nvSpPr>
          <p:spPr>
            <a:xfrm>
              <a:off x="2114375" y="1502950"/>
              <a:ext cx="23850" cy="163950"/>
            </a:xfrm>
            <a:custGeom>
              <a:avLst/>
              <a:gdLst/>
              <a:ahLst/>
              <a:cxnLst/>
              <a:rect l="l" t="t" r="r" b="b"/>
              <a:pathLst>
                <a:path w="954" h="6558" extrusionOk="0">
                  <a:moveTo>
                    <a:pt x="852" y="0"/>
                  </a:moveTo>
                  <a:cubicBezTo>
                    <a:pt x="813" y="0"/>
                    <a:pt x="774" y="23"/>
                    <a:pt x="768" y="73"/>
                  </a:cubicBezTo>
                  <a:cubicBezTo>
                    <a:pt x="768" y="73"/>
                    <a:pt x="654" y="456"/>
                    <a:pt x="526" y="1067"/>
                  </a:cubicBezTo>
                  <a:cubicBezTo>
                    <a:pt x="398" y="1663"/>
                    <a:pt x="271" y="2458"/>
                    <a:pt x="185" y="3267"/>
                  </a:cubicBezTo>
                  <a:cubicBezTo>
                    <a:pt x="86" y="4062"/>
                    <a:pt x="44" y="4872"/>
                    <a:pt x="15" y="5482"/>
                  </a:cubicBezTo>
                  <a:cubicBezTo>
                    <a:pt x="1" y="6093"/>
                    <a:pt x="15" y="6504"/>
                    <a:pt x="15" y="6504"/>
                  </a:cubicBezTo>
                  <a:cubicBezTo>
                    <a:pt x="22" y="6540"/>
                    <a:pt x="54" y="6558"/>
                    <a:pt x="86" y="6558"/>
                  </a:cubicBezTo>
                  <a:cubicBezTo>
                    <a:pt x="118" y="6558"/>
                    <a:pt x="150" y="6540"/>
                    <a:pt x="157" y="6504"/>
                  </a:cubicBezTo>
                  <a:cubicBezTo>
                    <a:pt x="157" y="6504"/>
                    <a:pt x="228" y="6107"/>
                    <a:pt x="327" y="5511"/>
                  </a:cubicBezTo>
                  <a:cubicBezTo>
                    <a:pt x="427" y="4900"/>
                    <a:pt x="540" y="4105"/>
                    <a:pt x="640" y="3310"/>
                  </a:cubicBezTo>
                  <a:cubicBezTo>
                    <a:pt x="753" y="2515"/>
                    <a:pt x="824" y="1706"/>
                    <a:pt x="867" y="1095"/>
                  </a:cubicBezTo>
                  <a:cubicBezTo>
                    <a:pt x="924" y="499"/>
                    <a:pt x="938" y="87"/>
                    <a:pt x="938" y="87"/>
                  </a:cubicBezTo>
                  <a:lnTo>
                    <a:pt x="938" y="101"/>
                  </a:lnTo>
                  <a:cubicBezTo>
                    <a:pt x="954" y="37"/>
                    <a:pt x="903" y="0"/>
                    <a:pt x="852"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8"/>
            <p:cNvSpPr/>
            <p:nvPr/>
          </p:nvSpPr>
          <p:spPr>
            <a:xfrm>
              <a:off x="2250275" y="1502625"/>
              <a:ext cx="30250" cy="156550"/>
            </a:xfrm>
            <a:custGeom>
              <a:avLst/>
              <a:gdLst/>
              <a:ahLst/>
              <a:cxnLst/>
              <a:rect l="l" t="t" r="r" b="b"/>
              <a:pathLst>
                <a:path w="1210" h="6262" extrusionOk="0">
                  <a:moveTo>
                    <a:pt x="100" y="0"/>
                  </a:moveTo>
                  <a:cubicBezTo>
                    <a:pt x="50" y="0"/>
                    <a:pt x="1" y="41"/>
                    <a:pt x="17" y="114"/>
                  </a:cubicBezTo>
                  <a:cubicBezTo>
                    <a:pt x="17" y="114"/>
                    <a:pt x="31" y="498"/>
                    <a:pt x="116" y="1080"/>
                  </a:cubicBezTo>
                  <a:cubicBezTo>
                    <a:pt x="202" y="1648"/>
                    <a:pt x="329" y="2414"/>
                    <a:pt x="471" y="3167"/>
                  </a:cubicBezTo>
                  <a:cubicBezTo>
                    <a:pt x="627" y="3933"/>
                    <a:pt x="769" y="4686"/>
                    <a:pt x="883" y="5254"/>
                  </a:cubicBezTo>
                  <a:cubicBezTo>
                    <a:pt x="940" y="5538"/>
                    <a:pt x="982" y="5779"/>
                    <a:pt x="1011" y="5950"/>
                  </a:cubicBezTo>
                  <a:cubicBezTo>
                    <a:pt x="1039" y="6106"/>
                    <a:pt x="1053" y="6205"/>
                    <a:pt x="1053" y="6205"/>
                  </a:cubicBezTo>
                  <a:cubicBezTo>
                    <a:pt x="1068" y="6234"/>
                    <a:pt x="1082" y="6262"/>
                    <a:pt x="1124" y="6262"/>
                  </a:cubicBezTo>
                  <a:cubicBezTo>
                    <a:pt x="1153" y="6262"/>
                    <a:pt x="1195" y="6234"/>
                    <a:pt x="1195" y="6205"/>
                  </a:cubicBezTo>
                  <a:cubicBezTo>
                    <a:pt x="1210" y="5879"/>
                    <a:pt x="1210" y="5552"/>
                    <a:pt x="1195" y="5211"/>
                  </a:cubicBezTo>
                  <a:cubicBezTo>
                    <a:pt x="1153" y="4501"/>
                    <a:pt x="1068" y="3791"/>
                    <a:pt x="940" y="3082"/>
                  </a:cubicBezTo>
                  <a:cubicBezTo>
                    <a:pt x="798" y="2315"/>
                    <a:pt x="627" y="1562"/>
                    <a:pt x="471" y="1009"/>
                  </a:cubicBezTo>
                  <a:cubicBezTo>
                    <a:pt x="315" y="441"/>
                    <a:pt x="187" y="72"/>
                    <a:pt x="187" y="72"/>
                  </a:cubicBezTo>
                  <a:cubicBezTo>
                    <a:pt x="175" y="23"/>
                    <a:pt x="137" y="0"/>
                    <a:pt x="100"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8"/>
            <p:cNvSpPr/>
            <p:nvPr/>
          </p:nvSpPr>
          <p:spPr>
            <a:xfrm>
              <a:off x="2104925" y="1475250"/>
              <a:ext cx="24050" cy="95900"/>
            </a:xfrm>
            <a:custGeom>
              <a:avLst/>
              <a:gdLst/>
              <a:ahLst/>
              <a:cxnLst/>
              <a:rect l="l" t="t" r="r" b="b"/>
              <a:pathLst>
                <a:path w="962" h="3836" extrusionOk="0">
                  <a:moveTo>
                    <a:pt x="76" y="1"/>
                  </a:moveTo>
                  <a:cubicBezTo>
                    <a:pt x="37" y="1"/>
                    <a:pt x="1" y="28"/>
                    <a:pt x="10" y="73"/>
                  </a:cubicBezTo>
                  <a:cubicBezTo>
                    <a:pt x="24" y="230"/>
                    <a:pt x="38" y="386"/>
                    <a:pt x="81" y="556"/>
                  </a:cubicBezTo>
                  <a:cubicBezTo>
                    <a:pt x="123" y="712"/>
                    <a:pt x="152" y="854"/>
                    <a:pt x="180" y="1010"/>
                  </a:cubicBezTo>
                  <a:cubicBezTo>
                    <a:pt x="237" y="1323"/>
                    <a:pt x="308" y="1635"/>
                    <a:pt x="379" y="1947"/>
                  </a:cubicBezTo>
                  <a:cubicBezTo>
                    <a:pt x="535" y="2558"/>
                    <a:pt x="691" y="3169"/>
                    <a:pt x="862" y="3793"/>
                  </a:cubicBezTo>
                  <a:cubicBezTo>
                    <a:pt x="862" y="3807"/>
                    <a:pt x="890" y="3822"/>
                    <a:pt x="904" y="3836"/>
                  </a:cubicBezTo>
                  <a:cubicBezTo>
                    <a:pt x="933" y="3836"/>
                    <a:pt x="961" y="3822"/>
                    <a:pt x="961" y="3793"/>
                  </a:cubicBezTo>
                  <a:lnTo>
                    <a:pt x="961" y="3779"/>
                  </a:lnTo>
                  <a:cubicBezTo>
                    <a:pt x="947" y="3140"/>
                    <a:pt x="876" y="2501"/>
                    <a:pt x="734" y="1862"/>
                  </a:cubicBezTo>
                  <a:cubicBezTo>
                    <a:pt x="592" y="1238"/>
                    <a:pt x="393" y="627"/>
                    <a:pt x="138" y="45"/>
                  </a:cubicBezTo>
                  <a:lnTo>
                    <a:pt x="138" y="31"/>
                  </a:lnTo>
                  <a:cubicBezTo>
                    <a:pt x="122" y="10"/>
                    <a:pt x="99" y="1"/>
                    <a:pt x="76" y="1"/>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8"/>
            <p:cNvSpPr/>
            <p:nvPr/>
          </p:nvSpPr>
          <p:spPr>
            <a:xfrm>
              <a:off x="1919150" y="1491050"/>
              <a:ext cx="55475" cy="176050"/>
            </a:xfrm>
            <a:custGeom>
              <a:avLst/>
              <a:gdLst/>
              <a:ahLst/>
              <a:cxnLst/>
              <a:rect l="l" t="t" r="r" b="b"/>
              <a:pathLst>
                <a:path w="2219" h="7042" extrusionOk="0">
                  <a:moveTo>
                    <a:pt x="2109" y="0"/>
                  </a:moveTo>
                  <a:cubicBezTo>
                    <a:pt x="2072" y="0"/>
                    <a:pt x="2034" y="21"/>
                    <a:pt x="2017" y="66"/>
                  </a:cubicBezTo>
                  <a:cubicBezTo>
                    <a:pt x="2017" y="66"/>
                    <a:pt x="1833" y="478"/>
                    <a:pt x="1591" y="1102"/>
                  </a:cubicBezTo>
                  <a:cubicBezTo>
                    <a:pt x="1478" y="1415"/>
                    <a:pt x="1336" y="1784"/>
                    <a:pt x="1194" y="2182"/>
                  </a:cubicBezTo>
                  <a:cubicBezTo>
                    <a:pt x="1066" y="2593"/>
                    <a:pt x="924" y="3019"/>
                    <a:pt x="796" y="3445"/>
                  </a:cubicBezTo>
                  <a:cubicBezTo>
                    <a:pt x="668" y="3885"/>
                    <a:pt x="555" y="4311"/>
                    <a:pt x="441" y="4723"/>
                  </a:cubicBezTo>
                  <a:cubicBezTo>
                    <a:pt x="342" y="5135"/>
                    <a:pt x="257" y="5518"/>
                    <a:pt x="186" y="5845"/>
                  </a:cubicBezTo>
                  <a:cubicBezTo>
                    <a:pt x="115" y="6185"/>
                    <a:pt x="72" y="6455"/>
                    <a:pt x="44" y="6654"/>
                  </a:cubicBezTo>
                  <a:lnTo>
                    <a:pt x="1" y="6966"/>
                  </a:lnTo>
                  <a:cubicBezTo>
                    <a:pt x="1" y="6995"/>
                    <a:pt x="29" y="7023"/>
                    <a:pt x="58" y="7037"/>
                  </a:cubicBezTo>
                  <a:cubicBezTo>
                    <a:pt x="63" y="7040"/>
                    <a:pt x="69" y="7041"/>
                    <a:pt x="75" y="7041"/>
                  </a:cubicBezTo>
                  <a:cubicBezTo>
                    <a:pt x="101" y="7041"/>
                    <a:pt x="131" y="7018"/>
                    <a:pt x="143" y="6995"/>
                  </a:cubicBezTo>
                  <a:cubicBezTo>
                    <a:pt x="143" y="6995"/>
                    <a:pt x="285" y="6569"/>
                    <a:pt x="498" y="5930"/>
                  </a:cubicBezTo>
                  <a:cubicBezTo>
                    <a:pt x="597" y="5603"/>
                    <a:pt x="725" y="5234"/>
                    <a:pt x="853" y="4837"/>
                  </a:cubicBezTo>
                  <a:lnTo>
                    <a:pt x="1250" y="3587"/>
                  </a:lnTo>
                  <a:cubicBezTo>
                    <a:pt x="1378" y="3147"/>
                    <a:pt x="1492" y="2721"/>
                    <a:pt x="1620" y="2324"/>
                  </a:cubicBezTo>
                  <a:cubicBezTo>
                    <a:pt x="1747" y="1926"/>
                    <a:pt x="1833" y="1528"/>
                    <a:pt x="1932" y="1216"/>
                  </a:cubicBezTo>
                  <a:cubicBezTo>
                    <a:pt x="2102" y="563"/>
                    <a:pt x="2187" y="123"/>
                    <a:pt x="2187" y="123"/>
                  </a:cubicBezTo>
                  <a:lnTo>
                    <a:pt x="2202" y="123"/>
                  </a:lnTo>
                  <a:cubicBezTo>
                    <a:pt x="2219" y="46"/>
                    <a:pt x="2164" y="0"/>
                    <a:pt x="2109"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8"/>
            <p:cNvSpPr/>
            <p:nvPr/>
          </p:nvSpPr>
          <p:spPr>
            <a:xfrm>
              <a:off x="1974525" y="1123900"/>
              <a:ext cx="14950" cy="1450"/>
            </a:xfrm>
            <a:custGeom>
              <a:avLst/>
              <a:gdLst/>
              <a:ahLst/>
              <a:cxnLst/>
              <a:rect l="l" t="t" r="r" b="b"/>
              <a:pathLst>
                <a:path w="598" h="58" extrusionOk="0">
                  <a:moveTo>
                    <a:pt x="1" y="0"/>
                  </a:moveTo>
                  <a:lnTo>
                    <a:pt x="1" y="57"/>
                  </a:lnTo>
                  <a:lnTo>
                    <a:pt x="597" y="57"/>
                  </a:lnTo>
                  <a:lnTo>
                    <a:pt x="5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8"/>
            <p:cNvSpPr/>
            <p:nvPr/>
          </p:nvSpPr>
          <p:spPr>
            <a:xfrm>
              <a:off x="1894325" y="1024500"/>
              <a:ext cx="212275" cy="178575"/>
            </a:xfrm>
            <a:custGeom>
              <a:avLst/>
              <a:gdLst/>
              <a:ahLst/>
              <a:cxnLst/>
              <a:rect l="l" t="t" r="r" b="b"/>
              <a:pathLst>
                <a:path w="8491" h="7143" extrusionOk="0">
                  <a:moveTo>
                    <a:pt x="4473" y="1"/>
                  </a:moveTo>
                  <a:lnTo>
                    <a:pt x="0" y="3934"/>
                  </a:lnTo>
                  <a:lnTo>
                    <a:pt x="0" y="7142"/>
                  </a:lnTo>
                  <a:lnTo>
                    <a:pt x="1207" y="6149"/>
                  </a:lnTo>
                  <a:cubicBezTo>
                    <a:pt x="1207" y="6106"/>
                    <a:pt x="1221" y="6063"/>
                    <a:pt x="1235" y="6021"/>
                  </a:cubicBezTo>
                  <a:cubicBezTo>
                    <a:pt x="1377" y="5566"/>
                    <a:pt x="1775" y="5240"/>
                    <a:pt x="2258" y="5183"/>
                  </a:cubicBezTo>
                  <a:cubicBezTo>
                    <a:pt x="2229" y="5098"/>
                    <a:pt x="2215" y="5013"/>
                    <a:pt x="2215" y="4928"/>
                  </a:cubicBezTo>
                  <a:cubicBezTo>
                    <a:pt x="2215" y="4629"/>
                    <a:pt x="2357" y="4175"/>
                    <a:pt x="3180" y="4047"/>
                  </a:cubicBezTo>
                  <a:lnTo>
                    <a:pt x="3266" y="4047"/>
                  </a:lnTo>
                  <a:cubicBezTo>
                    <a:pt x="3450" y="4019"/>
                    <a:pt x="3635" y="3990"/>
                    <a:pt x="3805" y="3976"/>
                  </a:cubicBezTo>
                  <a:lnTo>
                    <a:pt x="8491" y="72"/>
                  </a:lnTo>
                  <a:lnTo>
                    <a:pt x="4473" y="15"/>
                  </a:lnTo>
                  <a:lnTo>
                    <a:pt x="44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8"/>
            <p:cNvSpPr/>
            <p:nvPr/>
          </p:nvSpPr>
          <p:spPr>
            <a:xfrm>
              <a:off x="1924475" y="1123550"/>
              <a:ext cx="65000" cy="54325"/>
            </a:xfrm>
            <a:custGeom>
              <a:avLst/>
              <a:gdLst/>
              <a:ahLst/>
              <a:cxnLst/>
              <a:rect l="l" t="t" r="r" b="b"/>
              <a:pathLst>
                <a:path w="2600" h="2173" extrusionOk="0">
                  <a:moveTo>
                    <a:pt x="2599" y="0"/>
                  </a:moveTo>
                  <a:lnTo>
                    <a:pt x="2580" y="16"/>
                  </a:lnTo>
                  <a:lnTo>
                    <a:pt x="2580" y="16"/>
                  </a:lnTo>
                  <a:cubicBezTo>
                    <a:pt x="2587" y="15"/>
                    <a:pt x="2593" y="15"/>
                    <a:pt x="2599" y="14"/>
                  </a:cubicBezTo>
                  <a:lnTo>
                    <a:pt x="2599" y="0"/>
                  </a:lnTo>
                  <a:close/>
                  <a:moveTo>
                    <a:pt x="2580" y="16"/>
                  </a:moveTo>
                  <a:cubicBezTo>
                    <a:pt x="2415" y="30"/>
                    <a:pt x="2237" y="44"/>
                    <a:pt x="2060" y="71"/>
                  </a:cubicBezTo>
                  <a:lnTo>
                    <a:pt x="1974" y="71"/>
                  </a:lnTo>
                  <a:cubicBezTo>
                    <a:pt x="1151" y="199"/>
                    <a:pt x="1009" y="653"/>
                    <a:pt x="1009" y="951"/>
                  </a:cubicBezTo>
                  <a:cubicBezTo>
                    <a:pt x="1009" y="1051"/>
                    <a:pt x="1023" y="1136"/>
                    <a:pt x="1052" y="1207"/>
                  </a:cubicBezTo>
                  <a:cubicBezTo>
                    <a:pt x="569" y="1264"/>
                    <a:pt x="171" y="1590"/>
                    <a:pt x="29" y="2045"/>
                  </a:cubicBezTo>
                  <a:cubicBezTo>
                    <a:pt x="15" y="2087"/>
                    <a:pt x="1" y="2130"/>
                    <a:pt x="1" y="2172"/>
                  </a:cubicBezTo>
                  <a:lnTo>
                    <a:pt x="2580" y="16"/>
                  </a:ln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8"/>
            <p:cNvSpPr/>
            <p:nvPr/>
          </p:nvSpPr>
          <p:spPr>
            <a:xfrm>
              <a:off x="2036300" y="1025575"/>
              <a:ext cx="215475" cy="113600"/>
            </a:xfrm>
            <a:custGeom>
              <a:avLst/>
              <a:gdLst/>
              <a:ahLst/>
              <a:cxnLst/>
              <a:rect l="l" t="t" r="r" b="b"/>
              <a:pathLst>
                <a:path w="8619" h="4544" extrusionOk="0">
                  <a:moveTo>
                    <a:pt x="8619" y="0"/>
                  </a:moveTo>
                  <a:lnTo>
                    <a:pt x="8586" y="29"/>
                  </a:lnTo>
                  <a:lnTo>
                    <a:pt x="8619" y="29"/>
                  </a:lnTo>
                  <a:lnTo>
                    <a:pt x="8619" y="0"/>
                  </a:lnTo>
                  <a:close/>
                  <a:moveTo>
                    <a:pt x="4104" y="29"/>
                  </a:moveTo>
                  <a:lnTo>
                    <a:pt x="0" y="3933"/>
                  </a:lnTo>
                  <a:cubicBezTo>
                    <a:pt x="412" y="3962"/>
                    <a:pt x="781" y="4004"/>
                    <a:pt x="1108" y="4033"/>
                  </a:cubicBezTo>
                  <a:lnTo>
                    <a:pt x="1307" y="4033"/>
                  </a:lnTo>
                  <a:cubicBezTo>
                    <a:pt x="2045" y="4104"/>
                    <a:pt x="2868" y="4217"/>
                    <a:pt x="3408" y="4544"/>
                  </a:cubicBezTo>
                  <a:lnTo>
                    <a:pt x="8586" y="2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8"/>
            <p:cNvSpPr/>
            <p:nvPr/>
          </p:nvSpPr>
          <p:spPr>
            <a:xfrm>
              <a:off x="1921650" y="1180325"/>
              <a:ext cx="125675" cy="95875"/>
            </a:xfrm>
            <a:custGeom>
              <a:avLst/>
              <a:gdLst/>
              <a:ahLst/>
              <a:cxnLst/>
              <a:rect l="l" t="t" r="r" b="b"/>
              <a:pathLst>
                <a:path w="5027" h="3835" extrusionOk="0">
                  <a:moveTo>
                    <a:pt x="228" y="3834"/>
                  </a:moveTo>
                  <a:lnTo>
                    <a:pt x="228" y="3834"/>
                  </a:lnTo>
                  <a:close/>
                  <a:moveTo>
                    <a:pt x="0" y="2102"/>
                  </a:moveTo>
                  <a:lnTo>
                    <a:pt x="0" y="2102"/>
                  </a:lnTo>
                  <a:cubicBezTo>
                    <a:pt x="57" y="3039"/>
                    <a:pt x="185" y="3834"/>
                    <a:pt x="185" y="3834"/>
                  </a:cubicBezTo>
                  <a:lnTo>
                    <a:pt x="185" y="3834"/>
                  </a:lnTo>
                  <a:lnTo>
                    <a:pt x="185" y="3834"/>
                  </a:lnTo>
                  <a:lnTo>
                    <a:pt x="185" y="3834"/>
                  </a:lnTo>
                  <a:cubicBezTo>
                    <a:pt x="185" y="3834"/>
                    <a:pt x="57" y="3039"/>
                    <a:pt x="0" y="2102"/>
                  </a:cubicBezTo>
                  <a:close/>
                  <a:moveTo>
                    <a:pt x="5026" y="86"/>
                  </a:moveTo>
                  <a:lnTo>
                    <a:pt x="5026" y="86"/>
                  </a:lnTo>
                  <a:lnTo>
                    <a:pt x="5026" y="86"/>
                  </a:lnTo>
                  <a:close/>
                  <a:moveTo>
                    <a:pt x="4970" y="43"/>
                  </a:moveTo>
                  <a:lnTo>
                    <a:pt x="4998" y="58"/>
                  </a:lnTo>
                  <a:lnTo>
                    <a:pt x="4970" y="43"/>
                  </a:lnTo>
                  <a:close/>
                  <a:moveTo>
                    <a:pt x="4941" y="43"/>
                  </a:moveTo>
                  <a:cubicBezTo>
                    <a:pt x="4856" y="58"/>
                    <a:pt x="4785" y="72"/>
                    <a:pt x="4714" y="72"/>
                  </a:cubicBezTo>
                  <a:cubicBezTo>
                    <a:pt x="4785" y="72"/>
                    <a:pt x="4856" y="58"/>
                    <a:pt x="4941" y="43"/>
                  </a:cubicBezTo>
                  <a:close/>
                  <a:moveTo>
                    <a:pt x="4955" y="43"/>
                  </a:moveTo>
                  <a:lnTo>
                    <a:pt x="4955" y="43"/>
                  </a:lnTo>
                  <a:lnTo>
                    <a:pt x="4970" y="43"/>
                  </a:lnTo>
                  <a:lnTo>
                    <a:pt x="4955" y="43"/>
                  </a:lnTo>
                  <a:close/>
                  <a:moveTo>
                    <a:pt x="4075" y="29"/>
                  </a:moveTo>
                  <a:cubicBezTo>
                    <a:pt x="4288" y="58"/>
                    <a:pt x="4501" y="72"/>
                    <a:pt x="4672" y="72"/>
                  </a:cubicBezTo>
                  <a:lnTo>
                    <a:pt x="4672" y="72"/>
                  </a:lnTo>
                  <a:cubicBezTo>
                    <a:pt x="4501" y="72"/>
                    <a:pt x="4288" y="58"/>
                    <a:pt x="4075" y="29"/>
                  </a:cubicBezTo>
                  <a:close/>
                  <a:moveTo>
                    <a:pt x="4018" y="29"/>
                  </a:moveTo>
                  <a:lnTo>
                    <a:pt x="4061" y="29"/>
                  </a:lnTo>
                  <a:lnTo>
                    <a:pt x="4061" y="29"/>
                  </a:lnTo>
                  <a:lnTo>
                    <a:pt x="4018" y="29"/>
                  </a:lnTo>
                  <a:close/>
                  <a:moveTo>
                    <a:pt x="3323" y="1"/>
                  </a:moveTo>
                  <a:cubicBezTo>
                    <a:pt x="2883" y="1"/>
                    <a:pt x="2442" y="72"/>
                    <a:pt x="2016" y="214"/>
                  </a:cubicBezTo>
                  <a:lnTo>
                    <a:pt x="2016" y="214"/>
                  </a:lnTo>
                  <a:cubicBezTo>
                    <a:pt x="2442" y="72"/>
                    <a:pt x="2883" y="1"/>
                    <a:pt x="3323" y="1"/>
                  </a:cubicBezTo>
                  <a:close/>
                  <a:moveTo>
                    <a:pt x="3323" y="1"/>
                  </a:moveTo>
                  <a:lnTo>
                    <a:pt x="33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8"/>
            <p:cNvSpPr/>
            <p:nvPr/>
          </p:nvSpPr>
          <p:spPr>
            <a:xfrm>
              <a:off x="1894325" y="1232875"/>
              <a:ext cx="32325" cy="69950"/>
            </a:xfrm>
            <a:custGeom>
              <a:avLst/>
              <a:gdLst/>
              <a:ahLst/>
              <a:cxnLst/>
              <a:rect l="l" t="t" r="r" b="b"/>
              <a:pathLst>
                <a:path w="1293" h="2798" extrusionOk="0">
                  <a:moveTo>
                    <a:pt x="1093" y="0"/>
                  </a:moveTo>
                  <a:lnTo>
                    <a:pt x="0" y="1037"/>
                  </a:lnTo>
                  <a:lnTo>
                    <a:pt x="0" y="2797"/>
                  </a:lnTo>
                  <a:lnTo>
                    <a:pt x="426" y="2797"/>
                  </a:lnTo>
                  <a:cubicBezTo>
                    <a:pt x="426" y="2471"/>
                    <a:pt x="568" y="2158"/>
                    <a:pt x="809" y="1945"/>
                  </a:cubicBezTo>
                  <a:cubicBezTo>
                    <a:pt x="937" y="1832"/>
                    <a:pt x="1108" y="1761"/>
                    <a:pt x="1292" y="1732"/>
                  </a:cubicBezTo>
                  <a:cubicBezTo>
                    <a:pt x="1292" y="1732"/>
                    <a:pt x="1150" y="937"/>
                    <a:pt x="11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8"/>
            <p:cNvSpPr/>
            <p:nvPr/>
          </p:nvSpPr>
          <p:spPr>
            <a:xfrm>
              <a:off x="1904975" y="1179975"/>
              <a:ext cx="158675" cy="142725"/>
            </a:xfrm>
            <a:custGeom>
              <a:avLst/>
              <a:gdLst/>
              <a:ahLst/>
              <a:cxnLst/>
              <a:rect l="l" t="t" r="r" b="b"/>
              <a:pathLst>
                <a:path w="6347" h="5709" extrusionOk="0">
                  <a:moveTo>
                    <a:pt x="3990" y="1"/>
                  </a:moveTo>
                  <a:cubicBezTo>
                    <a:pt x="3550" y="1"/>
                    <a:pt x="3095" y="72"/>
                    <a:pt x="2683" y="214"/>
                  </a:cubicBezTo>
                  <a:lnTo>
                    <a:pt x="2641" y="256"/>
                  </a:lnTo>
                  <a:cubicBezTo>
                    <a:pt x="2754" y="696"/>
                    <a:pt x="2811" y="1165"/>
                    <a:pt x="2811" y="1633"/>
                  </a:cubicBezTo>
                  <a:cubicBezTo>
                    <a:pt x="2811" y="2542"/>
                    <a:pt x="2570" y="3678"/>
                    <a:pt x="1562" y="4402"/>
                  </a:cubicBezTo>
                  <a:cubicBezTo>
                    <a:pt x="1562" y="4388"/>
                    <a:pt x="1349" y="3848"/>
                    <a:pt x="909" y="3848"/>
                  </a:cubicBezTo>
                  <a:lnTo>
                    <a:pt x="866" y="3848"/>
                  </a:lnTo>
                  <a:cubicBezTo>
                    <a:pt x="696" y="3862"/>
                    <a:pt x="525" y="3948"/>
                    <a:pt x="398" y="4061"/>
                  </a:cubicBezTo>
                  <a:cubicBezTo>
                    <a:pt x="142" y="4274"/>
                    <a:pt x="0" y="4587"/>
                    <a:pt x="14" y="4913"/>
                  </a:cubicBezTo>
                  <a:cubicBezTo>
                    <a:pt x="14" y="5197"/>
                    <a:pt x="99" y="5481"/>
                    <a:pt x="284" y="5708"/>
                  </a:cubicBezTo>
                  <a:lnTo>
                    <a:pt x="6347" y="427"/>
                  </a:lnTo>
                  <a:cubicBezTo>
                    <a:pt x="6134" y="327"/>
                    <a:pt x="5921" y="214"/>
                    <a:pt x="5722" y="100"/>
                  </a:cubicBezTo>
                  <a:lnTo>
                    <a:pt x="5679" y="72"/>
                  </a:lnTo>
                  <a:lnTo>
                    <a:pt x="5622" y="72"/>
                  </a:lnTo>
                  <a:cubicBezTo>
                    <a:pt x="5551" y="72"/>
                    <a:pt x="5466" y="86"/>
                    <a:pt x="5395" y="86"/>
                  </a:cubicBezTo>
                  <a:lnTo>
                    <a:pt x="5353" y="86"/>
                  </a:lnTo>
                  <a:cubicBezTo>
                    <a:pt x="5182" y="86"/>
                    <a:pt x="4969" y="72"/>
                    <a:pt x="4756" y="43"/>
                  </a:cubicBezTo>
                  <a:lnTo>
                    <a:pt x="4685" y="43"/>
                  </a:lnTo>
                  <a:cubicBezTo>
                    <a:pt x="4472" y="29"/>
                    <a:pt x="4245" y="15"/>
                    <a:pt x="3990" y="15"/>
                  </a:cubicBezTo>
                  <a:lnTo>
                    <a:pt x="39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8"/>
            <p:cNvSpPr/>
            <p:nvPr/>
          </p:nvSpPr>
          <p:spPr>
            <a:xfrm>
              <a:off x="1922000" y="1123900"/>
              <a:ext cx="199150" cy="166125"/>
            </a:xfrm>
            <a:custGeom>
              <a:avLst/>
              <a:gdLst/>
              <a:ahLst/>
              <a:cxnLst/>
              <a:rect l="l" t="t" r="r" b="b"/>
              <a:pathLst>
                <a:path w="7966" h="6645" extrusionOk="0">
                  <a:moveTo>
                    <a:pt x="4558" y="0"/>
                  </a:moveTo>
                  <a:cubicBezTo>
                    <a:pt x="4563" y="1"/>
                    <a:pt x="4567" y="1"/>
                    <a:pt x="4571" y="1"/>
                  </a:cubicBezTo>
                  <a:lnTo>
                    <a:pt x="4571" y="1"/>
                  </a:lnTo>
                  <a:lnTo>
                    <a:pt x="4572" y="0"/>
                  </a:lnTo>
                  <a:close/>
                  <a:moveTo>
                    <a:pt x="4571" y="1"/>
                  </a:moveTo>
                  <a:lnTo>
                    <a:pt x="2002" y="2457"/>
                  </a:lnTo>
                  <a:cubicBezTo>
                    <a:pt x="2414" y="2315"/>
                    <a:pt x="2869" y="2244"/>
                    <a:pt x="3309" y="2244"/>
                  </a:cubicBezTo>
                  <a:cubicBezTo>
                    <a:pt x="3550" y="2244"/>
                    <a:pt x="3791" y="2258"/>
                    <a:pt x="4004" y="2272"/>
                  </a:cubicBezTo>
                  <a:lnTo>
                    <a:pt x="4047" y="2272"/>
                  </a:lnTo>
                  <a:cubicBezTo>
                    <a:pt x="4260" y="2300"/>
                    <a:pt x="4473" y="2315"/>
                    <a:pt x="4643" y="2315"/>
                  </a:cubicBezTo>
                  <a:lnTo>
                    <a:pt x="4686" y="2315"/>
                  </a:lnTo>
                  <a:cubicBezTo>
                    <a:pt x="4771" y="2315"/>
                    <a:pt x="4842" y="2300"/>
                    <a:pt x="4913" y="2300"/>
                  </a:cubicBezTo>
                  <a:lnTo>
                    <a:pt x="4970" y="2300"/>
                  </a:lnTo>
                  <a:lnTo>
                    <a:pt x="5012" y="2329"/>
                  </a:lnTo>
                  <a:cubicBezTo>
                    <a:pt x="5211" y="2442"/>
                    <a:pt x="5424" y="2556"/>
                    <a:pt x="5637" y="2655"/>
                  </a:cubicBezTo>
                  <a:lnTo>
                    <a:pt x="7966" y="625"/>
                  </a:lnTo>
                  <a:cubicBezTo>
                    <a:pt x="7426" y="284"/>
                    <a:pt x="6603" y="171"/>
                    <a:pt x="5864" y="114"/>
                  </a:cubicBezTo>
                  <a:lnTo>
                    <a:pt x="5666" y="114"/>
                  </a:lnTo>
                  <a:cubicBezTo>
                    <a:pt x="5343" y="72"/>
                    <a:pt x="4978" y="30"/>
                    <a:pt x="4571" y="1"/>
                  </a:cubicBezTo>
                  <a:close/>
                  <a:moveTo>
                    <a:pt x="1946" y="2485"/>
                  </a:moveTo>
                  <a:lnTo>
                    <a:pt x="1946" y="2499"/>
                  </a:lnTo>
                  <a:lnTo>
                    <a:pt x="1" y="4359"/>
                  </a:lnTo>
                  <a:cubicBezTo>
                    <a:pt x="57" y="5296"/>
                    <a:pt x="171" y="6091"/>
                    <a:pt x="171" y="6091"/>
                  </a:cubicBezTo>
                  <a:lnTo>
                    <a:pt x="214" y="6091"/>
                  </a:lnTo>
                  <a:cubicBezTo>
                    <a:pt x="654" y="6091"/>
                    <a:pt x="867" y="6617"/>
                    <a:pt x="867" y="6645"/>
                  </a:cubicBezTo>
                  <a:cubicBezTo>
                    <a:pt x="1889" y="5921"/>
                    <a:pt x="2116" y="4785"/>
                    <a:pt x="2116" y="3876"/>
                  </a:cubicBezTo>
                  <a:cubicBezTo>
                    <a:pt x="2116" y="3408"/>
                    <a:pt x="2059" y="2939"/>
                    <a:pt x="1946" y="2485"/>
                  </a:cubicBezTo>
                  <a:close/>
                </a:path>
              </a:pathLst>
            </a:custGeom>
            <a:solidFill>
              <a:srgbClr val="AFA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8"/>
            <p:cNvSpPr/>
            <p:nvPr/>
          </p:nvSpPr>
          <p:spPr>
            <a:xfrm>
              <a:off x="1894325" y="1302800"/>
              <a:ext cx="17400" cy="35150"/>
            </a:xfrm>
            <a:custGeom>
              <a:avLst/>
              <a:gdLst/>
              <a:ahLst/>
              <a:cxnLst/>
              <a:rect l="l" t="t" r="r" b="b"/>
              <a:pathLst>
                <a:path w="696" h="1406" extrusionOk="0">
                  <a:moveTo>
                    <a:pt x="0" y="0"/>
                  </a:moveTo>
                  <a:lnTo>
                    <a:pt x="0" y="1406"/>
                  </a:lnTo>
                  <a:lnTo>
                    <a:pt x="696" y="809"/>
                  </a:lnTo>
                  <a:cubicBezTo>
                    <a:pt x="525" y="568"/>
                    <a:pt x="426" y="298"/>
                    <a:pt x="426" y="14"/>
                  </a:cubicBezTo>
                  <a:lnTo>
                    <a:pt x="4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8"/>
            <p:cNvSpPr/>
            <p:nvPr/>
          </p:nvSpPr>
          <p:spPr>
            <a:xfrm>
              <a:off x="676300" y="2226975"/>
              <a:ext cx="388175" cy="352075"/>
            </a:xfrm>
            <a:custGeom>
              <a:avLst/>
              <a:gdLst/>
              <a:ahLst/>
              <a:cxnLst/>
              <a:rect l="l" t="t" r="r" b="b"/>
              <a:pathLst>
                <a:path w="15527" h="14083" extrusionOk="0">
                  <a:moveTo>
                    <a:pt x="6377" y="0"/>
                  </a:moveTo>
                  <a:cubicBezTo>
                    <a:pt x="6245" y="0"/>
                    <a:pt x="6105" y="20"/>
                    <a:pt x="5957" y="62"/>
                  </a:cubicBezTo>
                  <a:cubicBezTo>
                    <a:pt x="3756" y="700"/>
                    <a:pt x="4934" y="3540"/>
                    <a:pt x="4934" y="3540"/>
                  </a:cubicBezTo>
                  <a:cubicBezTo>
                    <a:pt x="4934" y="3540"/>
                    <a:pt x="3656" y="2590"/>
                    <a:pt x="2612" y="2590"/>
                  </a:cubicBezTo>
                  <a:cubicBezTo>
                    <a:pt x="2218" y="2590"/>
                    <a:pt x="1857" y="2726"/>
                    <a:pt x="1612" y="3100"/>
                  </a:cubicBezTo>
                  <a:cubicBezTo>
                    <a:pt x="969" y="4085"/>
                    <a:pt x="1511" y="5089"/>
                    <a:pt x="2268" y="5785"/>
                  </a:cubicBezTo>
                  <a:lnTo>
                    <a:pt x="2268" y="5785"/>
                  </a:lnTo>
                  <a:cubicBezTo>
                    <a:pt x="1347" y="5823"/>
                    <a:pt x="419" y="6160"/>
                    <a:pt x="263" y="6962"/>
                  </a:cubicBezTo>
                  <a:cubicBezTo>
                    <a:pt x="0" y="8288"/>
                    <a:pt x="1040" y="8459"/>
                    <a:pt x="1595" y="8459"/>
                  </a:cubicBezTo>
                  <a:cubicBezTo>
                    <a:pt x="1789" y="8459"/>
                    <a:pt x="1924" y="8438"/>
                    <a:pt x="1924" y="8438"/>
                  </a:cubicBezTo>
                  <a:lnTo>
                    <a:pt x="1924" y="8438"/>
                  </a:lnTo>
                  <a:cubicBezTo>
                    <a:pt x="1924" y="8438"/>
                    <a:pt x="50" y="9532"/>
                    <a:pt x="803" y="11179"/>
                  </a:cubicBezTo>
                  <a:cubicBezTo>
                    <a:pt x="1087" y="11785"/>
                    <a:pt x="1517" y="11997"/>
                    <a:pt x="1982" y="11997"/>
                  </a:cubicBezTo>
                  <a:cubicBezTo>
                    <a:pt x="3074" y="11997"/>
                    <a:pt x="4352" y="10824"/>
                    <a:pt x="4352" y="10824"/>
                  </a:cubicBezTo>
                  <a:lnTo>
                    <a:pt x="4352" y="10824"/>
                  </a:lnTo>
                  <a:cubicBezTo>
                    <a:pt x="4352" y="10824"/>
                    <a:pt x="2776" y="13663"/>
                    <a:pt x="4381" y="14047"/>
                  </a:cubicBezTo>
                  <a:cubicBezTo>
                    <a:pt x="4478" y="14071"/>
                    <a:pt x="4575" y="14082"/>
                    <a:pt x="4670" y="14082"/>
                  </a:cubicBezTo>
                  <a:cubicBezTo>
                    <a:pt x="6143" y="14082"/>
                    <a:pt x="7320" y="11377"/>
                    <a:pt x="7320" y="11377"/>
                  </a:cubicBezTo>
                  <a:cubicBezTo>
                    <a:pt x="7320" y="11377"/>
                    <a:pt x="7642" y="13981"/>
                    <a:pt x="9208" y="13981"/>
                  </a:cubicBezTo>
                  <a:cubicBezTo>
                    <a:pt x="9285" y="13981"/>
                    <a:pt x="9366" y="13975"/>
                    <a:pt x="9449" y="13961"/>
                  </a:cubicBezTo>
                  <a:cubicBezTo>
                    <a:pt x="11224" y="13663"/>
                    <a:pt x="9790" y="10625"/>
                    <a:pt x="9790" y="10625"/>
                  </a:cubicBezTo>
                  <a:lnTo>
                    <a:pt x="9790" y="10625"/>
                  </a:lnTo>
                  <a:cubicBezTo>
                    <a:pt x="9790" y="10625"/>
                    <a:pt x="11215" y="12696"/>
                    <a:pt x="12683" y="12696"/>
                  </a:cubicBezTo>
                  <a:cubicBezTo>
                    <a:pt x="12956" y="12696"/>
                    <a:pt x="13229" y="12625"/>
                    <a:pt x="13496" y="12456"/>
                  </a:cubicBezTo>
                  <a:cubicBezTo>
                    <a:pt x="15185" y="11363"/>
                    <a:pt x="13098" y="9361"/>
                    <a:pt x="13098" y="9361"/>
                  </a:cubicBezTo>
                  <a:lnTo>
                    <a:pt x="13098" y="9361"/>
                  </a:lnTo>
                  <a:cubicBezTo>
                    <a:pt x="13098" y="9361"/>
                    <a:pt x="13152" y="9363"/>
                    <a:pt x="13242" y="9363"/>
                  </a:cubicBezTo>
                  <a:cubicBezTo>
                    <a:pt x="13764" y="9363"/>
                    <a:pt x="15526" y="9301"/>
                    <a:pt x="15526" y="8467"/>
                  </a:cubicBezTo>
                  <a:cubicBezTo>
                    <a:pt x="15526" y="7090"/>
                    <a:pt x="13766" y="6635"/>
                    <a:pt x="13766" y="6635"/>
                  </a:cubicBezTo>
                  <a:cubicBezTo>
                    <a:pt x="13766" y="6635"/>
                    <a:pt x="15327" y="5613"/>
                    <a:pt x="14390" y="4151"/>
                  </a:cubicBezTo>
                  <a:cubicBezTo>
                    <a:pt x="14139" y="3756"/>
                    <a:pt x="13810" y="3612"/>
                    <a:pt x="13465" y="3612"/>
                  </a:cubicBezTo>
                  <a:cubicBezTo>
                    <a:pt x="12795" y="3612"/>
                    <a:pt x="12064" y="4152"/>
                    <a:pt x="11716" y="4447"/>
                  </a:cubicBezTo>
                  <a:lnTo>
                    <a:pt x="11716" y="4447"/>
                  </a:lnTo>
                  <a:cubicBezTo>
                    <a:pt x="12343" y="3863"/>
                    <a:pt x="14073" y="2072"/>
                    <a:pt x="12431" y="1481"/>
                  </a:cubicBezTo>
                  <a:cubicBezTo>
                    <a:pt x="12202" y="1397"/>
                    <a:pt x="11985" y="1360"/>
                    <a:pt x="11780" y="1360"/>
                  </a:cubicBezTo>
                  <a:cubicBezTo>
                    <a:pt x="11391" y="1360"/>
                    <a:pt x="11049" y="1494"/>
                    <a:pt x="10762" y="1692"/>
                  </a:cubicBezTo>
                  <a:lnTo>
                    <a:pt x="10762" y="1692"/>
                  </a:lnTo>
                  <a:cubicBezTo>
                    <a:pt x="10815" y="1010"/>
                    <a:pt x="10648" y="352"/>
                    <a:pt x="10060" y="204"/>
                  </a:cubicBezTo>
                  <a:cubicBezTo>
                    <a:pt x="10000" y="188"/>
                    <a:pt x="9938" y="181"/>
                    <a:pt x="9875" y="181"/>
                  </a:cubicBezTo>
                  <a:cubicBezTo>
                    <a:pt x="9236" y="181"/>
                    <a:pt x="8449" y="922"/>
                    <a:pt x="7915" y="1706"/>
                  </a:cubicBezTo>
                  <a:lnTo>
                    <a:pt x="7915" y="1706"/>
                  </a:lnTo>
                  <a:cubicBezTo>
                    <a:pt x="7729" y="844"/>
                    <a:pt x="7240" y="0"/>
                    <a:pt x="6377" y="0"/>
                  </a:cubicBezTo>
                  <a:close/>
                </a:path>
              </a:pathLst>
            </a:custGeom>
            <a:solidFill>
              <a:srgbClr val="FFB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8"/>
            <p:cNvSpPr/>
            <p:nvPr/>
          </p:nvSpPr>
          <p:spPr>
            <a:xfrm>
              <a:off x="729375" y="2286700"/>
              <a:ext cx="275800" cy="226800"/>
            </a:xfrm>
            <a:custGeom>
              <a:avLst/>
              <a:gdLst/>
              <a:ahLst/>
              <a:cxnLst/>
              <a:rect l="l" t="t" r="r" b="b"/>
              <a:pathLst>
                <a:path w="11032" h="9072" extrusionOk="0">
                  <a:moveTo>
                    <a:pt x="7028" y="1"/>
                  </a:moveTo>
                  <a:cubicBezTo>
                    <a:pt x="5888" y="1"/>
                    <a:pt x="5438" y="1648"/>
                    <a:pt x="5438" y="1648"/>
                  </a:cubicBezTo>
                  <a:cubicBezTo>
                    <a:pt x="5438" y="1648"/>
                    <a:pt x="5041" y="266"/>
                    <a:pt x="4127" y="266"/>
                  </a:cubicBezTo>
                  <a:cubicBezTo>
                    <a:pt x="4047" y="266"/>
                    <a:pt x="3964" y="276"/>
                    <a:pt x="3876" y="299"/>
                  </a:cubicBezTo>
                  <a:cubicBezTo>
                    <a:pt x="2911" y="559"/>
                    <a:pt x="3305" y="2264"/>
                    <a:pt x="3422" y="2698"/>
                  </a:cubicBezTo>
                  <a:lnTo>
                    <a:pt x="3422" y="2698"/>
                  </a:lnTo>
                  <a:cubicBezTo>
                    <a:pt x="3417" y="2698"/>
                    <a:pt x="3412" y="2698"/>
                    <a:pt x="3408" y="2699"/>
                  </a:cubicBezTo>
                  <a:cubicBezTo>
                    <a:pt x="3408" y="2699"/>
                    <a:pt x="2587" y="1935"/>
                    <a:pt x="1880" y="1935"/>
                  </a:cubicBezTo>
                  <a:cubicBezTo>
                    <a:pt x="1585" y="1935"/>
                    <a:pt x="1310" y="2067"/>
                    <a:pt x="1122" y="2443"/>
                  </a:cubicBezTo>
                  <a:cubicBezTo>
                    <a:pt x="540" y="3593"/>
                    <a:pt x="1661" y="4189"/>
                    <a:pt x="1661" y="4189"/>
                  </a:cubicBezTo>
                  <a:cubicBezTo>
                    <a:pt x="1661" y="4189"/>
                    <a:pt x="0" y="4672"/>
                    <a:pt x="696" y="6106"/>
                  </a:cubicBezTo>
                  <a:cubicBezTo>
                    <a:pt x="943" y="6607"/>
                    <a:pt x="1424" y="6733"/>
                    <a:pt x="1846" y="6733"/>
                  </a:cubicBezTo>
                  <a:cubicBezTo>
                    <a:pt x="2274" y="6733"/>
                    <a:pt x="2641" y="6603"/>
                    <a:pt x="2641" y="6603"/>
                  </a:cubicBezTo>
                  <a:lnTo>
                    <a:pt x="2641" y="6603"/>
                  </a:lnTo>
                  <a:cubicBezTo>
                    <a:pt x="2641" y="6603"/>
                    <a:pt x="2130" y="8435"/>
                    <a:pt x="2996" y="8832"/>
                  </a:cubicBezTo>
                  <a:cubicBezTo>
                    <a:pt x="3080" y="8872"/>
                    <a:pt x="3170" y="8890"/>
                    <a:pt x="3265" y="8890"/>
                  </a:cubicBezTo>
                  <a:cubicBezTo>
                    <a:pt x="4150" y="8890"/>
                    <a:pt x="5424" y="7327"/>
                    <a:pt x="5424" y="7327"/>
                  </a:cubicBezTo>
                  <a:cubicBezTo>
                    <a:pt x="5424" y="7327"/>
                    <a:pt x="5799" y="9072"/>
                    <a:pt x="6523" y="9072"/>
                  </a:cubicBezTo>
                  <a:cubicBezTo>
                    <a:pt x="6558" y="9072"/>
                    <a:pt x="6594" y="9068"/>
                    <a:pt x="6631" y="9059"/>
                  </a:cubicBezTo>
                  <a:cubicBezTo>
                    <a:pt x="7426" y="8861"/>
                    <a:pt x="7298" y="7342"/>
                    <a:pt x="7298" y="7341"/>
                  </a:cubicBezTo>
                  <a:lnTo>
                    <a:pt x="7298" y="7341"/>
                  </a:lnTo>
                  <a:cubicBezTo>
                    <a:pt x="7298" y="7341"/>
                    <a:pt x="8146" y="7965"/>
                    <a:pt x="8952" y="7965"/>
                  </a:cubicBezTo>
                  <a:cubicBezTo>
                    <a:pt x="9199" y="7965"/>
                    <a:pt x="9442" y="7906"/>
                    <a:pt x="9655" y="7753"/>
                  </a:cubicBezTo>
                  <a:cubicBezTo>
                    <a:pt x="10563" y="7100"/>
                    <a:pt x="8647" y="5624"/>
                    <a:pt x="8647" y="5623"/>
                  </a:cubicBezTo>
                  <a:lnTo>
                    <a:pt x="8647" y="5623"/>
                  </a:lnTo>
                  <a:cubicBezTo>
                    <a:pt x="8647" y="5624"/>
                    <a:pt x="9298" y="5924"/>
                    <a:pt x="9885" y="5924"/>
                  </a:cubicBezTo>
                  <a:cubicBezTo>
                    <a:pt x="10294" y="5924"/>
                    <a:pt x="10671" y="5778"/>
                    <a:pt x="10776" y="5283"/>
                  </a:cubicBezTo>
                  <a:cubicBezTo>
                    <a:pt x="11032" y="4062"/>
                    <a:pt x="9044" y="3934"/>
                    <a:pt x="9044" y="3934"/>
                  </a:cubicBezTo>
                  <a:cubicBezTo>
                    <a:pt x="9044" y="3934"/>
                    <a:pt x="10563" y="3181"/>
                    <a:pt x="10109" y="2401"/>
                  </a:cubicBezTo>
                  <a:cubicBezTo>
                    <a:pt x="9840" y="1937"/>
                    <a:pt x="9311" y="1694"/>
                    <a:pt x="8779" y="1694"/>
                  </a:cubicBezTo>
                  <a:cubicBezTo>
                    <a:pt x="8415" y="1694"/>
                    <a:pt x="8050" y="1809"/>
                    <a:pt x="7766" y="2046"/>
                  </a:cubicBezTo>
                  <a:cubicBezTo>
                    <a:pt x="7766" y="2046"/>
                    <a:pt x="8178" y="15"/>
                    <a:pt x="7042" y="1"/>
                  </a:cubicBezTo>
                  <a:cubicBezTo>
                    <a:pt x="7037" y="1"/>
                    <a:pt x="7033" y="1"/>
                    <a:pt x="7028" y="1"/>
                  </a:cubicBezTo>
                  <a:close/>
                </a:path>
              </a:pathLst>
            </a:custGeom>
            <a:solidFill>
              <a:srgbClr val="D6B1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8"/>
            <p:cNvSpPr/>
            <p:nvPr/>
          </p:nvSpPr>
          <p:spPr>
            <a:xfrm>
              <a:off x="742500" y="2309175"/>
              <a:ext cx="253450" cy="192175"/>
            </a:xfrm>
            <a:custGeom>
              <a:avLst/>
              <a:gdLst/>
              <a:ahLst/>
              <a:cxnLst/>
              <a:rect l="l" t="t" r="r" b="b"/>
              <a:pathLst>
                <a:path w="10138" h="7687" extrusionOk="0">
                  <a:moveTo>
                    <a:pt x="7016" y="0"/>
                  </a:moveTo>
                  <a:cubicBezTo>
                    <a:pt x="6202" y="0"/>
                    <a:pt x="5408" y="1220"/>
                    <a:pt x="5197" y="2992"/>
                  </a:cubicBezTo>
                  <a:cubicBezTo>
                    <a:pt x="5197" y="2992"/>
                    <a:pt x="4822" y="484"/>
                    <a:pt x="3538" y="484"/>
                  </a:cubicBezTo>
                  <a:cubicBezTo>
                    <a:pt x="3323" y="484"/>
                    <a:pt x="3081" y="555"/>
                    <a:pt x="2812" y="721"/>
                  </a:cubicBezTo>
                  <a:cubicBezTo>
                    <a:pt x="1477" y="1544"/>
                    <a:pt x="3791" y="3603"/>
                    <a:pt x="3791" y="3603"/>
                  </a:cubicBezTo>
                  <a:cubicBezTo>
                    <a:pt x="3791" y="3603"/>
                    <a:pt x="0" y="3674"/>
                    <a:pt x="895" y="5278"/>
                  </a:cubicBezTo>
                  <a:cubicBezTo>
                    <a:pt x="1214" y="5856"/>
                    <a:pt x="1631" y="6063"/>
                    <a:pt x="2058" y="6063"/>
                  </a:cubicBezTo>
                  <a:cubicBezTo>
                    <a:pt x="2825" y="6063"/>
                    <a:pt x="3623" y="5392"/>
                    <a:pt x="3933" y="5008"/>
                  </a:cubicBezTo>
                  <a:lnTo>
                    <a:pt x="3933" y="5008"/>
                  </a:lnTo>
                  <a:cubicBezTo>
                    <a:pt x="3933" y="5009"/>
                    <a:pt x="3485" y="7687"/>
                    <a:pt x="4791" y="7687"/>
                  </a:cubicBezTo>
                  <a:cubicBezTo>
                    <a:pt x="4860" y="7687"/>
                    <a:pt x="4934" y="7679"/>
                    <a:pt x="5012" y="7663"/>
                  </a:cubicBezTo>
                  <a:cubicBezTo>
                    <a:pt x="6588" y="7337"/>
                    <a:pt x="5893" y="4597"/>
                    <a:pt x="5893" y="4597"/>
                  </a:cubicBezTo>
                  <a:lnTo>
                    <a:pt x="5893" y="4597"/>
                  </a:lnTo>
                  <a:cubicBezTo>
                    <a:pt x="5893" y="4597"/>
                    <a:pt x="7104" y="6139"/>
                    <a:pt x="8262" y="6139"/>
                  </a:cubicBezTo>
                  <a:cubicBezTo>
                    <a:pt x="8460" y="6139"/>
                    <a:pt x="8657" y="6094"/>
                    <a:pt x="8846" y="5988"/>
                  </a:cubicBezTo>
                  <a:cubicBezTo>
                    <a:pt x="10138" y="5264"/>
                    <a:pt x="6830" y="3674"/>
                    <a:pt x="6830" y="3674"/>
                  </a:cubicBezTo>
                  <a:lnTo>
                    <a:pt x="6830" y="3674"/>
                  </a:lnTo>
                  <a:cubicBezTo>
                    <a:pt x="6830" y="3674"/>
                    <a:pt x="7035" y="3694"/>
                    <a:pt x="7331" y="3694"/>
                  </a:cubicBezTo>
                  <a:cubicBezTo>
                    <a:pt x="8080" y="3694"/>
                    <a:pt x="9409" y="3563"/>
                    <a:pt x="9471" y="2637"/>
                  </a:cubicBezTo>
                  <a:cubicBezTo>
                    <a:pt x="9493" y="2299"/>
                    <a:pt x="9277" y="2174"/>
                    <a:pt x="8946" y="2174"/>
                  </a:cubicBezTo>
                  <a:cubicBezTo>
                    <a:pt x="8016" y="2174"/>
                    <a:pt x="6177" y="3163"/>
                    <a:pt x="6177" y="3163"/>
                  </a:cubicBezTo>
                  <a:cubicBezTo>
                    <a:pt x="6177" y="3163"/>
                    <a:pt x="8491" y="820"/>
                    <a:pt x="7525" y="167"/>
                  </a:cubicBezTo>
                  <a:cubicBezTo>
                    <a:pt x="7358" y="54"/>
                    <a:pt x="7187" y="0"/>
                    <a:pt x="7016"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8"/>
            <p:cNvSpPr/>
            <p:nvPr/>
          </p:nvSpPr>
          <p:spPr>
            <a:xfrm>
              <a:off x="2902625" y="2250150"/>
              <a:ext cx="407075" cy="323025"/>
            </a:xfrm>
            <a:custGeom>
              <a:avLst/>
              <a:gdLst/>
              <a:ahLst/>
              <a:cxnLst/>
              <a:rect l="l" t="t" r="r" b="b"/>
              <a:pathLst>
                <a:path w="16283" h="12921" extrusionOk="0">
                  <a:moveTo>
                    <a:pt x="9981" y="0"/>
                  </a:moveTo>
                  <a:cubicBezTo>
                    <a:pt x="8301" y="0"/>
                    <a:pt x="7842" y="2443"/>
                    <a:pt x="7842" y="2443"/>
                  </a:cubicBezTo>
                  <a:cubicBezTo>
                    <a:pt x="7842" y="2443"/>
                    <a:pt x="6997" y="159"/>
                    <a:pt x="5757" y="159"/>
                  </a:cubicBezTo>
                  <a:cubicBezTo>
                    <a:pt x="5615" y="159"/>
                    <a:pt x="5467" y="189"/>
                    <a:pt x="5315" y="256"/>
                  </a:cubicBezTo>
                  <a:cubicBezTo>
                    <a:pt x="4241" y="730"/>
                    <a:pt x="4138" y="1859"/>
                    <a:pt x="4383" y="2850"/>
                  </a:cubicBezTo>
                  <a:lnTo>
                    <a:pt x="4383" y="2850"/>
                  </a:lnTo>
                  <a:cubicBezTo>
                    <a:pt x="3928" y="2581"/>
                    <a:pt x="3418" y="2393"/>
                    <a:pt x="2960" y="2393"/>
                  </a:cubicBezTo>
                  <a:cubicBezTo>
                    <a:pt x="2624" y="2393"/>
                    <a:pt x="2316" y="2494"/>
                    <a:pt x="2078" y="2741"/>
                  </a:cubicBezTo>
                  <a:cubicBezTo>
                    <a:pt x="814" y="4047"/>
                    <a:pt x="2660" y="4885"/>
                    <a:pt x="2660" y="4885"/>
                  </a:cubicBezTo>
                  <a:cubicBezTo>
                    <a:pt x="2660" y="4885"/>
                    <a:pt x="2632" y="4883"/>
                    <a:pt x="2583" y="4883"/>
                  </a:cubicBezTo>
                  <a:cubicBezTo>
                    <a:pt x="2194" y="4883"/>
                    <a:pt x="457" y="4973"/>
                    <a:pt x="218" y="6560"/>
                  </a:cubicBezTo>
                  <a:cubicBezTo>
                    <a:pt x="0" y="8037"/>
                    <a:pt x="1480" y="8283"/>
                    <a:pt x="2490" y="8283"/>
                  </a:cubicBezTo>
                  <a:cubicBezTo>
                    <a:pt x="2996" y="8283"/>
                    <a:pt x="3384" y="8221"/>
                    <a:pt x="3384" y="8221"/>
                  </a:cubicBezTo>
                  <a:lnTo>
                    <a:pt x="3384" y="8221"/>
                  </a:lnTo>
                  <a:cubicBezTo>
                    <a:pt x="3384" y="8221"/>
                    <a:pt x="516" y="9726"/>
                    <a:pt x="1638" y="10933"/>
                  </a:cubicBezTo>
                  <a:cubicBezTo>
                    <a:pt x="1916" y="11232"/>
                    <a:pt x="2296" y="11345"/>
                    <a:pt x="2712" y="11345"/>
                  </a:cubicBezTo>
                  <a:cubicBezTo>
                    <a:pt x="3974" y="11345"/>
                    <a:pt x="5556" y="10309"/>
                    <a:pt x="5556" y="10308"/>
                  </a:cubicBezTo>
                  <a:lnTo>
                    <a:pt x="5556" y="10308"/>
                  </a:lnTo>
                  <a:cubicBezTo>
                    <a:pt x="5556" y="10309"/>
                    <a:pt x="3498" y="11899"/>
                    <a:pt x="5130" y="12623"/>
                  </a:cubicBezTo>
                  <a:cubicBezTo>
                    <a:pt x="5351" y="12721"/>
                    <a:pt x="5566" y="12763"/>
                    <a:pt x="5771" y="12763"/>
                  </a:cubicBezTo>
                  <a:cubicBezTo>
                    <a:pt x="7085" y="12763"/>
                    <a:pt x="8040" y="11033"/>
                    <a:pt x="8041" y="11033"/>
                  </a:cubicBezTo>
                  <a:lnTo>
                    <a:pt x="8041" y="11033"/>
                  </a:lnTo>
                  <a:cubicBezTo>
                    <a:pt x="8041" y="11033"/>
                    <a:pt x="7118" y="12892"/>
                    <a:pt x="9134" y="12921"/>
                  </a:cubicBezTo>
                  <a:cubicBezTo>
                    <a:pt x="9146" y="12921"/>
                    <a:pt x="9159" y="12921"/>
                    <a:pt x="9171" y="12921"/>
                  </a:cubicBezTo>
                  <a:cubicBezTo>
                    <a:pt x="11154" y="12921"/>
                    <a:pt x="11491" y="11785"/>
                    <a:pt x="11491" y="11785"/>
                  </a:cubicBezTo>
                  <a:cubicBezTo>
                    <a:pt x="11491" y="11785"/>
                    <a:pt x="12416" y="12099"/>
                    <a:pt x="13216" y="12099"/>
                  </a:cubicBezTo>
                  <a:cubicBezTo>
                    <a:pt x="13654" y="12099"/>
                    <a:pt x="14055" y="12005"/>
                    <a:pt x="14245" y="11714"/>
                  </a:cubicBezTo>
                  <a:cubicBezTo>
                    <a:pt x="15012" y="10564"/>
                    <a:pt x="13536" y="9868"/>
                    <a:pt x="13536" y="9868"/>
                  </a:cubicBezTo>
                  <a:cubicBezTo>
                    <a:pt x="13536" y="9868"/>
                    <a:pt x="15410" y="9868"/>
                    <a:pt x="15424" y="8136"/>
                  </a:cubicBezTo>
                  <a:cubicBezTo>
                    <a:pt x="15441" y="7067"/>
                    <a:pt x="14438" y="6860"/>
                    <a:pt x="13656" y="6860"/>
                  </a:cubicBezTo>
                  <a:cubicBezTo>
                    <a:pt x="13423" y="6860"/>
                    <a:pt x="13210" y="6879"/>
                    <a:pt x="13050" y="6898"/>
                  </a:cubicBezTo>
                  <a:lnTo>
                    <a:pt x="13050" y="6898"/>
                  </a:lnTo>
                  <a:cubicBezTo>
                    <a:pt x="13908" y="6748"/>
                    <a:pt x="16283" y="6197"/>
                    <a:pt x="15239" y="4814"/>
                  </a:cubicBezTo>
                  <a:cubicBezTo>
                    <a:pt x="14830" y="4272"/>
                    <a:pt x="14298" y="4082"/>
                    <a:pt x="13785" y="4082"/>
                  </a:cubicBezTo>
                  <a:cubicBezTo>
                    <a:pt x="13765" y="4082"/>
                    <a:pt x="13746" y="4082"/>
                    <a:pt x="13727" y="4083"/>
                  </a:cubicBezTo>
                  <a:lnTo>
                    <a:pt x="13727" y="4083"/>
                  </a:lnTo>
                  <a:cubicBezTo>
                    <a:pt x="14146" y="3543"/>
                    <a:pt x="14369" y="2903"/>
                    <a:pt x="13961" y="2457"/>
                  </a:cubicBezTo>
                  <a:cubicBezTo>
                    <a:pt x="13764" y="2241"/>
                    <a:pt x="13434" y="2152"/>
                    <a:pt x="13046" y="2152"/>
                  </a:cubicBezTo>
                  <a:cubicBezTo>
                    <a:pt x="12522" y="2152"/>
                    <a:pt x="11893" y="2313"/>
                    <a:pt x="11340" y="2544"/>
                  </a:cubicBezTo>
                  <a:lnTo>
                    <a:pt x="11340" y="2544"/>
                  </a:lnTo>
                  <a:cubicBezTo>
                    <a:pt x="11704" y="1597"/>
                    <a:pt x="11719" y="448"/>
                    <a:pt x="10597" y="100"/>
                  </a:cubicBezTo>
                  <a:cubicBezTo>
                    <a:pt x="10375" y="31"/>
                    <a:pt x="10170" y="0"/>
                    <a:pt x="9981" y="0"/>
                  </a:cubicBezTo>
                  <a:close/>
                </a:path>
              </a:pathLst>
            </a:custGeom>
            <a:solidFill>
              <a:srgbClr val="FFB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8"/>
            <p:cNvSpPr/>
            <p:nvPr/>
          </p:nvSpPr>
          <p:spPr>
            <a:xfrm>
              <a:off x="2983650" y="2306625"/>
              <a:ext cx="252000" cy="236400"/>
            </a:xfrm>
            <a:custGeom>
              <a:avLst/>
              <a:gdLst/>
              <a:ahLst/>
              <a:cxnLst/>
              <a:rect l="l" t="t" r="r" b="b"/>
              <a:pathLst>
                <a:path w="10080" h="9456" extrusionOk="0">
                  <a:moveTo>
                    <a:pt x="5724" y="0"/>
                  </a:moveTo>
                  <a:cubicBezTo>
                    <a:pt x="4918" y="0"/>
                    <a:pt x="4392" y="1415"/>
                    <a:pt x="4263" y="1804"/>
                  </a:cubicBezTo>
                  <a:lnTo>
                    <a:pt x="4263" y="1804"/>
                  </a:lnTo>
                  <a:cubicBezTo>
                    <a:pt x="4262" y="1803"/>
                    <a:pt x="4261" y="1803"/>
                    <a:pt x="4260" y="1802"/>
                  </a:cubicBezTo>
                  <a:cubicBezTo>
                    <a:pt x="4260" y="1802"/>
                    <a:pt x="3872" y="184"/>
                    <a:pt x="2967" y="184"/>
                  </a:cubicBezTo>
                  <a:cubicBezTo>
                    <a:pt x="2820" y="184"/>
                    <a:pt x="2660" y="227"/>
                    <a:pt x="2486" y="326"/>
                  </a:cubicBezTo>
                  <a:cubicBezTo>
                    <a:pt x="1378" y="979"/>
                    <a:pt x="2003" y="2086"/>
                    <a:pt x="2003" y="2086"/>
                  </a:cubicBezTo>
                  <a:cubicBezTo>
                    <a:pt x="2003" y="2086"/>
                    <a:pt x="1754" y="2012"/>
                    <a:pt x="1438" y="2012"/>
                  </a:cubicBezTo>
                  <a:cubicBezTo>
                    <a:pt x="937" y="2012"/>
                    <a:pt x="265" y="2199"/>
                    <a:pt x="143" y="3165"/>
                  </a:cubicBezTo>
                  <a:cubicBezTo>
                    <a:pt x="1" y="4273"/>
                    <a:pt x="1492" y="4642"/>
                    <a:pt x="1492" y="4642"/>
                  </a:cubicBezTo>
                  <a:cubicBezTo>
                    <a:pt x="1492" y="4642"/>
                    <a:pt x="58" y="5891"/>
                    <a:pt x="569" y="6715"/>
                  </a:cubicBezTo>
                  <a:cubicBezTo>
                    <a:pt x="748" y="6998"/>
                    <a:pt x="1150" y="7090"/>
                    <a:pt x="1598" y="7090"/>
                  </a:cubicBezTo>
                  <a:cubicBezTo>
                    <a:pt x="2432" y="7090"/>
                    <a:pt x="3423" y="6772"/>
                    <a:pt x="3423" y="6772"/>
                  </a:cubicBezTo>
                  <a:lnTo>
                    <a:pt x="3423" y="6772"/>
                  </a:lnTo>
                  <a:cubicBezTo>
                    <a:pt x="3423" y="6772"/>
                    <a:pt x="2713" y="8603"/>
                    <a:pt x="3494" y="8887"/>
                  </a:cubicBezTo>
                  <a:cubicBezTo>
                    <a:pt x="3565" y="8912"/>
                    <a:pt x="3637" y="8923"/>
                    <a:pt x="3707" y="8923"/>
                  </a:cubicBezTo>
                  <a:cubicBezTo>
                    <a:pt x="4401" y="8923"/>
                    <a:pt x="4999" y="7822"/>
                    <a:pt x="4999" y="7822"/>
                  </a:cubicBezTo>
                  <a:cubicBezTo>
                    <a:pt x="4999" y="7822"/>
                    <a:pt x="5622" y="9456"/>
                    <a:pt x="6704" y="9456"/>
                  </a:cubicBezTo>
                  <a:cubicBezTo>
                    <a:pt x="6717" y="9456"/>
                    <a:pt x="6731" y="9456"/>
                    <a:pt x="6745" y="9455"/>
                  </a:cubicBezTo>
                  <a:cubicBezTo>
                    <a:pt x="7852" y="9412"/>
                    <a:pt x="7057" y="7113"/>
                    <a:pt x="7057" y="7112"/>
                  </a:cubicBezTo>
                  <a:lnTo>
                    <a:pt x="7057" y="7112"/>
                  </a:lnTo>
                  <a:cubicBezTo>
                    <a:pt x="7058" y="7113"/>
                    <a:pt x="7757" y="8239"/>
                    <a:pt x="8480" y="8239"/>
                  </a:cubicBezTo>
                  <a:cubicBezTo>
                    <a:pt x="8661" y="8239"/>
                    <a:pt x="8843" y="8169"/>
                    <a:pt x="9017" y="7993"/>
                  </a:cubicBezTo>
                  <a:cubicBezTo>
                    <a:pt x="9897" y="7112"/>
                    <a:pt x="8307" y="5920"/>
                    <a:pt x="8307" y="5920"/>
                  </a:cubicBezTo>
                  <a:lnTo>
                    <a:pt x="8307" y="5920"/>
                  </a:lnTo>
                  <a:cubicBezTo>
                    <a:pt x="8307" y="5920"/>
                    <a:pt x="8465" y="5938"/>
                    <a:pt x="8685" y="5938"/>
                  </a:cubicBezTo>
                  <a:cubicBezTo>
                    <a:pt x="9189" y="5938"/>
                    <a:pt x="10019" y="5842"/>
                    <a:pt x="10039" y="5210"/>
                  </a:cubicBezTo>
                  <a:cubicBezTo>
                    <a:pt x="10079" y="4355"/>
                    <a:pt x="9289" y="3625"/>
                    <a:pt x="8438" y="3625"/>
                  </a:cubicBezTo>
                  <a:cubicBezTo>
                    <a:pt x="8385" y="3625"/>
                    <a:pt x="8332" y="3628"/>
                    <a:pt x="8278" y="3634"/>
                  </a:cubicBezTo>
                  <a:cubicBezTo>
                    <a:pt x="8278" y="3634"/>
                    <a:pt x="9741" y="2157"/>
                    <a:pt x="8790" y="1518"/>
                  </a:cubicBezTo>
                  <a:cubicBezTo>
                    <a:pt x="8581" y="1378"/>
                    <a:pt x="8355" y="1323"/>
                    <a:pt x="8131" y="1323"/>
                  </a:cubicBezTo>
                  <a:cubicBezTo>
                    <a:pt x="7333" y="1323"/>
                    <a:pt x="6546" y="2015"/>
                    <a:pt x="6546" y="2015"/>
                  </a:cubicBezTo>
                  <a:cubicBezTo>
                    <a:pt x="6546" y="2015"/>
                    <a:pt x="7043" y="397"/>
                    <a:pt x="5964" y="42"/>
                  </a:cubicBezTo>
                  <a:cubicBezTo>
                    <a:pt x="5882" y="14"/>
                    <a:pt x="5802" y="0"/>
                    <a:pt x="5724" y="0"/>
                  </a:cubicBezTo>
                  <a:close/>
                </a:path>
              </a:pathLst>
            </a:custGeom>
            <a:solidFill>
              <a:srgbClr val="D6B1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8"/>
            <p:cNvSpPr/>
            <p:nvPr/>
          </p:nvSpPr>
          <p:spPr>
            <a:xfrm>
              <a:off x="2998625" y="2327525"/>
              <a:ext cx="237775" cy="193175"/>
            </a:xfrm>
            <a:custGeom>
              <a:avLst/>
              <a:gdLst/>
              <a:ahLst/>
              <a:cxnLst/>
              <a:rect l="l" t="t" r="r" b="b"/>
              <a:pathLst>
                <a:path w="9511" h="7727" extrusionOk="0">
                  <a:moveTo>
                    <a:pt x="4179" y="1"/>
                  </a:moveTo>
                  <a:cubicBezTo>
                    <a:pt x="2633" y="1"/>
                    <a:pt x="3434" y="2954"/>
                    <a:pt x="3434" y="2954"/>
                  </a:cubicBezTo>
                  <a:cubicBezTo>
                    <a:pt x="3434" y="2954"/>
                    <a:pt x="1931" y="2005"/>
                    <a:pt x="941" y="2005"/>
                  </a:cubicBezTo>
                  <a:cubicBezTo>
                    <a:pt x="488" y="2005"/>
                    <a:pt x="142" y="2204"/>
                    <a:pt x="98" y="2784"/>
                  </a:cubicBezTo>
                  <a:cubicBezTo>
                    <a:pt x="0" y="4040"/>
                    <a:pt x="959" y="4355"/>
                    <a:pt x="1804" y="4355"/>
                  </a:cubicBezTo>
                  <a:cubicBezTo>
                    <a:pt x="2191" y="4355"/>
                    <a:pt x="2554" y="4289"/>
                    <a:pt x="2781" y="4218"/>
                  </a:cubicBezTo>
                  <a:lnTo>
                    <a:pt x="2781" y="4218"/>
                  </a:lnTo>
                  <a:cubicBezTo>
                    <a:pt x="2781" y="4218"/>
                    <a:pt x="751" y="6433"/>
                    <a:pt x="2242" y="7029"/>
                  </a:cubicBezTo>
                  <a:cubicBezTo>
                    <a:pt x="2390" y="7086"/>
                    <a:pt x="2532" y="7112"/>
                    <a:pt x="2668" y="7112"/>
                  </a:cubicBezTo>
                  <a:cubicBezTo>
                    <a:pt x="3916" y="7112"/>
                    <a:pt x="4655" y="4942"/>
                    <a:pt x="4655" y="4942"/>
                  </a:cubicBezTo>
                  <a:cubicBezTo>
                    <a:pt x="4655" y="4942"/>
                    <a:pt x="4882" y="7625"/>
                    <a:pt x="6359" y="7725"/>
                  </a:cubicBezTo>
                  <a:cubicBezTo>
                    <a:pt x="6382" y="7726"/>
                    <a:pt x="6405" y="7727"/>
                    <a:pt x="6426" y="7727"/>
                  </a:cubicBezTo>
                  <a:cubicBezTo>
                    <a:pt x="7791" y="7727"/>
                    <a:pt x="5947" y="4686"/>
                    <a:pt x="5947" y="4686"/>
                  </a:cubicBezTo>
                  <a:lnTo>
                    <a:pt x="5947" y="4686"/>
                  </a:lnTo>
                  <a:cubicBezTo>
                    <a:pt x="5947" y="4686"/>
                    <a:pt x="7083" y="5603"/>
                    <a:pt x="7981" y="5603"/>
                  </a:cubicBezTo>
                  <a:cubicBezTo>
                    <a:pt x="8271" y="5603"/>
                    <a:pt x="8536" y="5507"/>
                    <a:pt x="8730" y="5254"/>
                  </a:cubicBezTo>
                  <a:cubicBezTo>
                    <a:pt x="9511" y="4232"/>
                    <a:pt x="5663" y="3905"/>
                    <a:pt x="5663" y="3905"/>
                  </a:cubicBezTo>
                  <a:cubicBezTo>
                    <a:pt x="5663" y="3905"/>
                    <a:pt x="8886" y="3210"/>
                    <a:pt x="8446" y="2131"/>
                  </a:cubicBezTo>
                  <a:cubicBezTo>
                    <a:pt x="8284" y="1740"/>
                    <a:pt x="7967" y="1556"/>
                    <a:pt x="7565" y="1556"/>
                  </a:cubicBezTo>
                  <a:cubicBezTo>
                    <a:pt x="6841" y="1556"/>
                    <a:pt x="5838" y="2151"/>
                    <a:pt x="4953" y="3210"/>
                  </a:cubicBezTo>
                  <a:cubicBezTo>
                    <a:pt x="4953" y="3210"/>
                    <a:pt x="6387" y="72"/>
                    <a:pt x="4201" y="1"/>
                  </a:cubicBezTo>
                  <a:cubicBezTo>
                    <a:pt x="4193" y="1"/>
                    <a:pt x="4186" y="1"/>
                    <a:pt x="4179"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8"/>
            <p:cNvSpPr/>
            <p:nvPr/>
          </p:nvSpPr>
          <p:spPr>
            <a:xfrm>
              <a:off x="1500200" y="2217525"/>
              <a:ext cx="320675" cy="291775"/>
            </a:xfrm>
            <a:custGeom>
              <a:avLst/>
              <a:gdLst/>
              <a:ahLst/>
              <a:cxnLst/>
              <a:rect l="l" t="t" r="r" b="b"/>
              <a:pathLst>
                <a:path w="12827" h="11671" extrusionOk="0">
                  <a:moveTo>
                    <a:pt x="6074" y="0"/>
                  </a:moveTo>
                  <a:cubicBezTo>
                    <a:pt x="6013" y="0"/>
                    <a:pt x="5950" y="4"/>
                    <a:pt x="5883" y="14"/>
                  </a:cubicBezTo>
                  <a:cubicBezTo>
                    <a:pt x="4023" y="255"/>
                    <a:pt x="4662" y="2697"/>
                    <a:pt x="4662" y="2697"/>
                  </a:cubicBezTo>
                  <a:cubicBezTo>
                    <a:pt x="4662" y="2697"/>
                    <a:pt x="3599" y="1651"/>
                    <a:pt x="2712" y="1651"/>
                  </a:cubicBezTo>
                  <a:cubicBezTo>
                    <a:pt x="2458" y="1651"/>
                    <a:pt x="2218" y="1737"/>
                    <a:pt x="2021" y="1959"/>
                  </a:cubicBezTo>
                  <a:cubicBezTo>
                    <a:pt x="1381" y="2687"/>
                    <a:pt x="1707" y="3568"/>
                    <a:pt x="2241" y="4221"/>
                  </a:cubicBezTo>
                  <a:lnTo>
                    <a:pt x="2241" y="4221"/>
                  </a:lnTo>
                  <a:cubicBezTo>
                    <a:pt x="2131" y="4209"/>
                    <a:pt x="2019" y="4203"/>
                    <a:pt x="1908" y="4203"/>
                  </a:cubicBezTo>
                  <a:cubicBezTo>
                    <a:pt x="1269" y="4203"/>
                    <a:pt x="665" y="4402"/>
                    <a:pt x="474" y="4940"/>
                  </a:cubicBezTo>
                  <a:cubicBezTo>
                    <a:pt x="1" y="6318"/>
                    <a:pt x="1587" y="6332"/>
                    <a:pt x="1650" y="6332"/>
                  </a:cubicBezTo>
                  <a:cubicBezTo>
                    <a:pt x="1652" y="6332"/>
                    <a:pt x="1652" y="6332"/>
                    <a:pt x="1652" y="6332"/>
                  </a:cubicBezTo>
                  <a:lnTo>
                    <a:pt x="1652" y="6332"/>
                  </a:lnTo>
                  <a:cubicBezTo>
                    <a:pt x="1652" y="6332"/>
                    <a:pt x="5" y="6999"/>
                    <a:pt x="431" y="8419"/>
                  </a:cubicBezTo>
                  <a:cubicBezTo>
                    <a:pt x="615" y="9031"/>
                    <a:pt x="1028" y="9230"/>
                    <a:pt x="1486" y="9230"/>
                  </a:cubicBezTo>
                  <a:cubicBezTo>
                    <a:pt x="2335" y="9230"/>
                    <a:pt x="3342" y="8547"/>
                    <a:pt x="3342" y="8547"/>
                  </a:cubicBezTo>
                  <a:lnTo>
                    <a:pt x="3342" y="8547"/>
                  </a:lnTo>
                  <a:cubicBezTo>
                    <a:pt x="3342" y="8547"/>
                    <a:pt x="1737" y="10662"/>
                    <a:pt x="2987" y="11159"/>
                  </a:cubicBezTo>
                  <a:cubicBezTo>
                    <a:pt x="3112" y="11210"/>
                    <a:pt x="3238" y="11232"/>
                    <a:pt x="3365" y="11232"/>
                  </a:cubicBezTo>
                  <a:cubicBezTo>
                    <a:pt x="4520" y="11232"/>
                    <a:pt x="5684" y="9342"/>
                    <a:pt x="5684" y="9342"/>
                  </a:cubicBezTo>
                  <a:lnTo>
                    <a:pt x="5684" y="9342"/>
                  </a:lnTo>
                  <a:cubicBezTo>
                    <a:pt x="5684" y="9342"/>
                    <a:pt x="5642" y="11670"/>
                    <a:pt x="7078" y="11670"/>
                  </a:cubicBezTo>
                  <a:cubicBezTo>
                    <a:pt x="7087" y="11670"/>
                    <a:pt x="7096" y="11670"/>
                    <a:pt x="7104" y="11670"/>
                  </a:cubicBezTo>
                  <a:cubicBezTo>
                    <a:pt x="8567" y="11642"/>
                    <a:pt x="7772" y="9016"/>
                    <a:pt x="7772" y="9015"/>
                  </a:cubicBezTo>
                  <a:lnTo>
                    <a:pt x="7772" y="9015"/>
                  </a:lnTo>
                  <a:cubicBezTo>
                    <a:pt x="7772" y="9016"/>
                    <a:pt x="8769" y="11032"/>
                    <a:pt x="10039" y="11032"/>
                  </a:cubicBezTo>
                  <a:cubicBezTo>
                    <a:pt x="10207" y="11032"/>
                    <a:pt x="10379" y="10997"/>
                    <a:pt x="10554" y="10918"/>
                  </a:cubicBezTo>
                  <a:cubicBezTo>
                    <a:pt x="12045" y="10236"/>
                    <a:pt x="10597" y="8376"/>
                    <a:pt x="10597" y="8376"/>
                  </a:cubicBezTo>
                  <a:lnTo>
                    <a:pt x="10597" y="8376"/>
                  </a:lnTo>
                  <a:cubicBezTo>
                    <a:pt x="10597" y="8376"/>
                    <a:pt x="11022" y="8454"/>
                    <a:pt x="11486" y="8454"/>
                  </a:cubicBezTo>
                  <a:cubicBezTo>
                    <a:pt x="12015" y="8454"/>
                    <a:pt x="12595" y="8353"/>
                    <a:pt x="12656" y="7922"/>
                  </a:cubicBezTo>
                  <a:cubicBezTo>
                    <a:pt x="12826" y="6800"/>
                    <a:pt x="11449" y="6247"/>
                    <a:pt x="11449" y="6247"/>
                  </a:cubicBezTo>
                  <a:cubicBezTo>
                    <a:pt x="11449" y="6247"/>
                    <a:pt x="12826" y="5593"/>
                    <a:pt x="12244" y="4301"/>
                  </a:cubicBezTo>
                  <a:cubicBezTo>
                    <a:pt x="12054" y="3880"/>
                    <a:pt x="11734" y="3738"/>
                    <a:pt x="11390" y="3738"/>
                  </a:cubicBezTo>
                  <a:cubicBezTo>
                    <a:pt x="10888" y="3738"/>
                    <a:pt x="10332" y="4039"/>
                    <a:pt x="10049" y="4217"/>
                  </a:cubicBezTo>
                  <a:lnTo>
                    <a:pt x="10049" y="4217"/>
                  </a:lnTo>
                  <a:cubicBezTo>
                    <a:pt x="10622" y="3818"/>
                    <a:pt x="12218" y="2575"/>
                    <a:pt x="10966" y="1902"/>
                  </a:cubicBezTo>
                  <a:cubicBezTo>
                    <a:pt x="10722" y="1772"/>
                    <a:pt x="10485" y="1717"/>
                    <a:pt x="10262" y="1717"/>
                  </a:cubicBezTo>
                  <a:cubicBezTo>
                    <a:pt x="10017" y="1717"/>
                    <a:pt x="9789" y="1783"/>
                    <a:pt x="9585" y="1887"/>
                  </a:cubicBezTo>
                  <a:lnTo>
                    <a:pt x="9585" y="1887"/>
                  </a:lnTo>
                  <a:cubicBezTo>
                    <a:pt x="9709" y="1339"/>
                    <a:pt x="9652" y="784"/>
                    <a:pt x="9191" y="596"/>
                  </a:cubicBezTo>
                  <a:cubicBezTo>
                    <a:pt x="9114" y="564"/>
                    <a:pt x="9031" y="550"/>
                    <a:pt x="8942" y="550"/>
                  </a:cubicBezTo>
                  <a:cubicBezTo>
                    <a:pt x="8435" y="550"/>
                    <a:pt x="7770" y="1032"/>
                    <a:pt x="7282" y="1571"/>
                  </a:cubicBezTo>
                  <a:lnTo>
                    <a:pt x="7282" y="1571"/>
                  </a:lnTo>
                  <a:cubicBezTo>
                    <a:pt x="7280" y="1544"/>
                    <a:pt x="7277" y="1517"/>
                    <a:pt x="7275" y="1490"/>
                  </a:cubicBezTo>
                  <a:cubicBezTo>
                    <a:pt x="7209" y="739"/>
                    <a:pt x="6862" y="0"/>
                    <a:pt x="6074" y="0"/>
                  </a:cubicBezTo>
                  <a:close/>
                </a:path>
              </a:pathLst>
            </a:custGeom>
            <a:solidFill>
              <a:srgbClr val="FFB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8"/>
            <p:cNvSpPr/>
            <p:nvPr/>
          </p:nvSpPr>
          <p:spPr>
            <a:xfrm>
              <a:off x="1549650" y="2270975"/>
              <a:ext cx="224725" cy="185500"/>
            </a:xfrm>
            <a:custGeom>
              <a:avLst/>
              <a:gdLst/>
              <a:ahLst/>
              <a:cxnLst/>
              <a:rect l="l" t="t" r="r" b="b"/>
              <a:pathLst>
                <a:path w="8989" h="7420" extrusionOk="0">
                  <a:moveTo>
                    <a:pt x="3715" y="0"/>
                  </a:moveTo>
                  <a:cubicBezTo>
                    <a:pt x="3685" y="0"/>
                    <a:pt x="3653" y="2"/>
                    <a:pt x="3621" y="5"/>
                  </a:cubicBezTo>
                  <a:cubicBezTo>
                    <a:pt x="2819" y="106"/>
                    <a:pt x="2946" y="1568"/>
                    <a:pt x="2987" y="1908"/>
                  </a:cubicBezTo>
                  <a:lnTo>
                    <a:pt x="2987" y="1908"/>
                  </a:lnTo>
                  <a:cubicBezTo>
                    <a:pt x="2986" y="1908"/>
                    <a:pt x="2984" y="1908"/>
                    <a:pt x="2982" y="1908"/>
                  </a:cubicBezTo>
                  <a:cubicBezTo>
                    <a:pt x="2982" y="1908"/>
                    <a:pt x="2335" y="1093"/>
                    <a:pt x="1725" y="1093"/>
                  </a:cubicBezTo>
                  <a:cubicBezTo>
                    <a:pt x="1521" y="1093"/>
                    <a:pt x="1321" y="1184"/>
                    <a:pt x="1151" y="1425"/>
                  </a:cubicBezTo>
                  <a:cubicBezTo>
                    <a:pt x="555" y="2291"/>
                    <a:pt x="1392" y="2902"/>
                    <a:pt x="1392" y="2902"/>
                  </a:cubicBezTo>
                  <a:cubicBezTo>
                    <a:pt x="1392" y="2902"/>
                    <a:pt x="1" y="3101"/>
                    <a:pt x="398" y="4336"/>
                  </a:cubicBezTo>
                  <a:cubicBezTo>
                    <a:pt x="582" y="4904"/>
                    <a:pt x="1156" y="5005"/>
                    <a:pt x="1540" y="5005"/>
                  </a:cubicBezTo>
                  <a:cubicBezTo>
                    <a:pt x="1750" y="5005"/>
                    <a:pt x="1903" y="4975"/>
                    <a:pt x="1903" y="4975"/>
                  </a:cubicBezTo>
                  <a:lnTo>
                    <a:pt x="1903" y="4975"/>
                  </a:lnTo>
                  <a:cubicBezTo>
                    <a:pt x="1903" y="4975"/>
                    <a:pt x="1279" y="6394"/>
                    <a:pt x="1946" y="6820"/>
                  </a:cubicBezTo>
                  <a:cubicBezTo>
                    <a:pt x="2036" y="6881"/>
                    <a:pt x="2142" y="6907"/>
                    <a:pt x="2258" y="6907"/>
                  </a:cubicBezTo>
                  <a:cubicBezTo>
                    <a:pt x="2982" y="6907"/>
                    <a:pt x="4090" y="5883"/>
                    <a:pt x="4090" y="5883"/>
                  </a:cubicBezTo>
                  <a:cubicBezTo>
                    <a:pt x="4090" y="5883"/>
                    <a:pt x="4185" y="7419"/>
                    <a:pt x="4814" y="7419"/>
                  </a:cubicBezTo>
                  <a:cubicBezTo>
                    <a:pt x="4828" y="7419"/>
                    <a:pt x="4842" y="7418"/>
                    <a:pt x="4857" y="7417"/>
                  </a:cubicBezTo>
                  <a:cubicBezTo>
                    <a:pt x="5524" y="7360"/>
                    <a:pt x="5609" y="6111"/>
                    <a:pt x="5609" y="6111"/>
                  </a:cubicBezTo>
                  <a:cubicBezTo>
                    <a:pt x="5609" y="6111"/>
                    <a:pt x="6337" y="6819"/>
                    <a:pt x="7048" y="6819"/>
                  </a:cubicBezTo>
                  <a:cubicBezTo>
                    <a:pt x="7191" y="6819"/>
                    <a:pt x="7333" y="6790"/>
                    <a:pt x="7469" y="6721"/>
                  </a:cubicBezTo>
                  <a:cubicBezTo>
                    <a:pt x="8278" y="6295"/>
                    <a:pt x="6887" y="4875"/>
                    <a:pt x="6887" y="4875"/>
                  </a:cubicBezTo>
                  <a:lnTo>
                    <a:pt x="6887" y="4875"/>
                  </a:lnTo>
                  <a:cubicBezTo>
                    <a:pt x="6887" y="4875"/>
                    <a:pt x="7505" y="5277"/>
                    <a:pt x="8024" y="5277"/>
                  </a:cubicBezTo>
                  <a:cubicBezTo>
                    <a:pt x="8291" y="5277"/>
                    <a:pt x="8532" y="5170"/>
                    <a:pt x="8647" y="4847"/>
                  </a:cubicBezTo>
                  <a:cubicBezTo>
                    <a:pt x="8988" y="3881"/>
                    <a:pt x="7412" y="3555"/>
                    <a:pt x="7412" y="3555"/>
                  </a:cubicBezTo>
                  <a:cubicBezTo>
                    <a:pt x="7412" y="3555"/>
                    <a:pt x="8733" y="3115"/>
                    <a:pt x="8449" y="2433"/>
                  </a:cubicBezTo>
                  <a:cubicBezTo>
                    <a:pt x="8243" y="1964"/>
                    <a:pt x="7742" y="1690"/>
                    <a:pt x="7241" y="1690"/>
                  </a:cubicBezTo>
                  <a:cubicBezTo>
                    <a:pt x="7014" y="1690"/>
                    <a:pt x="6788" y="1746"/>
                    <a:pt x="6589" y="1865"/>
                  </a:cubicBezTo>
                  <a:cubicBezTo>
                    <a:pt x="6589" y="1865"/>
                    <a:pt x="7157" y="275"/>
                    <a:pt x="6234" y="133"/>
                  </a:cubicBezTo>
                  <a:cubicBezTo>
                    <a:pt x="6186" y="126"/>
                    <a:pt x="6139" y="122"/>
                    <a:pt x="6092" y="122"/>
                  </a:cubicBezTo>
                  <a:cubicBezTo>
                    <a:pt x="5253" y="122"/>
                    <a:pt x="4743" y="1283"/>
                    <a:pt x="4743" y="1283"/>
                  </a:cubicBezTo>
                  <a:cubicBezTo>
                    <a:pt x="4743" y="1283"/>
                    <a:pt x="4558" y="0"/>
                    <a:pt x="3715" y="0"/>
                  </a:cubicBezTo>
                  <a:close/>
                </a:path>
              </a:pathLst>
            </a:custGeom>
            <a:solidFill>
              <a:srgbClr val="D6B1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8"/>
            <p:cNvSpPr/>
            <p:nvPr/>
          </p:nvSpPr>
          <p:spPr>
            <a:xfrm>
              <a:off x="1565075" y="2293425"/>
              <a:ext cx="195800" cy="149550"/>
            </a:xfrm>
            <a:custGeom>
              <a:avLst/>
              <a:gdLst/>
              <a:ahLst/>
              <a:cxnLst/>
              <a:rect l="l" t="t" r="r" b="b"/>
              <a:pathLst>
                <a:path w="7832" h="5982" extrusionOk="0">
                  <a:moveTo>
                    <a:pt x="2915" y="1"/>
                  </a:moveTo>
                  <a:cubicBezTo>
                    <a:pt x="2770" y="1"/>
                    <a:pt x="2606" y="36"/>
                    <a:pt x="2422" y="115"/>
                  </a:cubicBezTo>
                  <a:cubicBezTo>
                    <a:pt x="1244" y="627"/>
                    <a:pt x="2877" y="2557"/>
                    <a:pt x="2877" y="2557"/>
                  </a:cubicBezTo>
                  <a:cubicBezTo>
                    <a:pt x="2877" y="2557"/>
                    <a:pt x="2495" y="2510"/>
                    <a:pt x="2024" y="2510"/>
                  </a:cubicBezTo>
                  <a:cubicBezTo>
                    <a:pt x="1161" y="2510"/>
                    <a:pt x="0" y="2670"/>
                    <a:pt x="349" y="3580"/>
                  </a:cubicBezTo>
                  <a:cubicBezTo>
                    <a:pt x="566" y="4161"/>
                    <a:pt x="951" y="4356"/>
                    <a:pt x="1360" y="4356"/>
                  </a:cubicBezTo>
                  <a:cubicBezTo>
                    <a:pt x="1940" y="4356"/>
                    <a:pt x="2567" y="3963"/>
                    <a:pt x="2834" y="3722"/>
                  </a:cubicBezTo>
                  <a:lnTo>
                    <a:pt x="2834" y="3722"/>
                  </a:lnTo>
                  <a:cubicBezTo>
                    <a:pt x="2834" y="3722"/>
                    <a:pt x="2122" y="5981"/>
                    <a:pt x="3334" y="5981"/>
                  </a:cubicBezTo>
                  <a:cubicBezTo>
                    <a:pt x="3356" y="5981"/>
                    <a:pt x="3379" y="5981"/>
                    <a:pt x="3402" y="5979"/>
                  </a:cubicBezTo>
                  <a:cubicBezTo>
                    <a:pt x="4708" y="5908"/>
                    <a:pt x="4467" y="3608"/>
                    <a:pt x="4467" y="3608"/>
                  </a:cubicBezTo>
                  <a:lnTo>
                    <a:pt x="4467" y="3608"/>
                  </a:lnTo>
                  <a:cubicBezTo>
                    <a:pt x="4467" y="3608"/>
                    <a:pt x="5358" y="5150"/>
                    <a:pt x="6351" y="5150"/>
                  </a:cubicBezTo>
                  <a:cubicBezTo>
                    <a:pt x="6465" y="5150"/>
                    <a:pt x="6580" y="5130"/>
                    <a:pt x="6696" y="5085"/>
                  </a:cubicBezTo>
                  <a:cubicBezTo>
                    <a:pt x="7832" y="4645"/>
                    <a:pt x="5333" y="2969"/>
                    <a:pt x="5333" y="2969"/>
                  </a:cubicBezTo>
                  <a:lnTo>
                    <a:pt x="5333" y="2969"/>
                  </a:lnTo>
                  <a:cubicBezTo>
                    <a:pt x="5333" y="2969"/>
                    <a:pt x="5823" y="3088"/>
                    <a:pt x="6350" y="3088"/>
                  </a:cubicBezTo>
                  <a:cubicBezTo>
                    <a:pt x="6899" y="3088"/>
                    <a:pt x="7489" y="2959"/>
                    <a:pt x="7604" y="2430"/>
                  </a:cubicBezTo>
                  <a:cubicBezTo>
                    <a:pt x="7673" y="2096"/>
                    <a:pt x="7414" y="1983"/>
                    <a:pt x="7031" y="1983"/>
                  </a:cubicBezTo>
                  <a:cubicBezTo>
                    <a:pt x="6223" y="1983"/>
                    <a:pt x="4864" y="2486"/>
                    <a:pt x="4864" y="2486"/>
                  </a:cubicBezTo>
                  <a:cubicBezTo>
                    <a:pt x="4864" y="2486"/>
                    <a:pt x="7008" y="854"/>
                    <a:pt x="6312" y="215"/>
                  </a:cubicBezTo>
                  <a:cubicBezTo>
                    <a:pt x="6161" y="79"/>
                    <a:pt x="5995" y="15"/>
                    <a:pt x="5822" y="15"/>
                  </a:cubicBezTo>
                  <a:cubicBezTo>
                    <a:pt x="5182" y="15"/>
                    <a:pt x="4455" y="890"/>
                    <a:pt x="4098" y="2231"/>
                  </a:cubicBezTo>
                  <a:cubicBezTo>
                    <a:pt x="4098" y="2231"/>
                    <a:pt x="4075" y="1"/>
                    <a:pt x="2915"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8"/>
            <p:cNvSpPr/>
            <p:nvPr/>
          </p:nvSpPr>
          <p:spPr>
            <a:xfrm>
              <a:off x="946950" y="2196975"/>
              <a:ext cx="322575" cy="324925"/>
            </a:xfrm>
            <a:custGeom>
              <a:avLst/>
              <a:gdLst/>
              <a:ahLst/>
              <a:cxnLst/>
              <a:rect l="l" t="t" r="r" b="b"/>
              <a:pathLst>
                <a:path w="12903" h="12997" extrusionOk="0">
                  <a:moveTo>
                    <a:pt x="7230" y="1"/>
                  </a:moveTo>
                  <a:cubicBezTo>
                    <a:pt x="5903" y="1"/>
                    <a:pt x="5595" y="1389"/>
                    <a:pt x="5595" y="1389"/>
                  </a:cubicBezTo>
                  <a:cubicBezTo>
                    <a:pt x="5595" y="1389"/>
                    <a:pt x="5102" y="526"/>
                    <a:pt x="4283" y="526"/>
                  </a:cubicBezTo>
                  <a:cubicBezTo>
                    <a:pt x="4090" y="526"/>
                    <a:pt x="3878" y="574"/>
                    <a:pt x="3649" y="694"/>
                  </a:cubicBezTo>
                  <a:cubicBezTo>
                    <a:pt x="2443" y="1318"/>
                    <a:pt x="3167" y="2681"/>
                    <a:pt x="3167" y="2681"/>
                  </a:cubicBezTo>
                  <a:cubicBezTo>
                    <a:pt x="3167" y="2681"/>
                    <a:pt x="2637" y="2532"/>
                    <a:pt x="2086" y="2532"/>
                  </a:cubicBezTo>
                  <a:cubicBezTo>
                    <a:pt x="1510" y="2532"/>
                    <a:pt x="910" y="2695"/>
                    <a:pt x="867" y="3363"/>
                  </a:cubicBezTo>
                  <a:cubicBezTo>
                    <a:pt x="796" y="4683"/>
                    <a:pt x="2414" y="4996"/>
                    <a:pt x="2414" y="4996"/>
                  </a:cubicBezTo>
                  <a:cubicBezTo>
                    <a:pt x="2414" y="4996"/>
                    <a:pt x="1" y="5493"/>
                    <a:pt x="341" y="6941"/>
                  </a:cubicBezTo>
                  <a:cubicBezTo>
                    <a:pt x="513" y="7672"/>
                    <a:pt x="1239" y="7853"/>
                    <a:pt x="1916" y="7853"/>
                  </a:cubicBezTo>
                  <a:cubicBezTo>
                    <a:pt x="2533" y="7853"/>
                    <a:pt x="3108" y="7703"/>
                    <a:pt x="3186" y="7682"/>
                  </a:cubicBezTo>
                  <a:lnTo>
                    <a:pt x="3186" y="7682"/>
                  </a:lnTo>
                  <a:cubicBezTo>
                    <a:pt x="3026" y="7726"/>
                    <a:pt x="783" y="8372"/>
                    <a:pt x="1207" y="9454"/>
                  </a:cubicBezTo>
                  <a:cubicBezTo>
                    <a:pt x="1403" y="9938"/>
                    <a:pt x="1967" y="10076"/>
                    <a:pt x="2545" y="10076"/>
                  </a:cubicBezTo>
                  <a:cubicBezTo>
                    <a:pt x="3305" y="10076"/>
                    <a:pt x="4089" y="9837"/>
                    <a:pt x="4090" y="9837"/>
                  </a:cubicBezTo>
                  <a:lnTo>
                    <a:pt x="4090" y="9837"/>
                  </a:lnTo>
                  <a:cubicBezTo>
                    <a:pt x="4090" y="9837"/>
                    <a:pt x="3451" y="11498"/>
                    <a:pt x="4274" y="11967"/>
                  </a:cubicBezTo>
                  <a:cubicBezTo>
                    <a:pt x="4353" y="12012"/>
                    <a:pt x="4425" y="12032"/>
                    <a:pt x="4492" y="12032"/>
                  </a:cubicBezTo>
                  <a:cubicBezTo>
                    <a:pt x="5121" y="12032"/>
                    <a:pt x="5225" y="10221"/>
                    <a:pt x="5225" y="10221"/>
                  </a:cubicBezTo>
                  <a:cubicBezTo>
                    <a:pt x="5225" y="10221"/>
                    <a:pt x="5749" y="12997"/>
                    <a:pt x="6679" y="12997"/>
                  </a:cubicBezTo>
                  <a:cubicBezTo>
                    <a:pt x="6798" y="12997"/>
                    <a:pt x="6924" y="12951"/>
                    <a:pt x="7057" y="12847"/>
                  </a:cubicBezTo>
                  <a:cubicBezTo>
                    <a:pt x="8150" y="11995"/>
                    <a:pt x="7199" y="9610"/>
                    <a:pt x="7199" y="9610"/>
                  </a:cubicBezTo>
                  <a:lnTo>
                    <a:pt x="7199" y="9610"/>
                  </a:lnTo>
                  <a:cubicBezTo>
                    <a:pt x="7199" y="9610"/>
                    <a:pt x="9280" y="11336"/>
                    <a:pt x="10211" y="11336"/>
                  </a:cubicBezTo>
                  <a:cubicBezTo>
                    <a:pt x="10412" y="11336"/>
                    <a:pt x="10560" y="11255"/>
                    <a:pt x="10621" y="11058"/>
                  </a:cubicBezTo>
                  <a:cubicBezTo>
                    <a:pt x="10750" y="10613"/>
                    <a:pt x="10300" y="9933"/>
                    <a:pt x="9710" y="9315"/>
                  </a:cubicBezTo>
                  <a:lnTo>
                    <a:pt x="9710" y="9315"/>
                  </a:lnTo>
                  <a:cubicBezTo>
                    <a:pt x="10137" y="9408"/>
                    <a:pt x="10577" y="9460"/>
                    <a:pt x="10980" y="9460"/>
                  </a:cubicBezTo>
                  <a:cubicBezTo>
                    <a:pt x="11732" y="9460"/>
                    <a:pt x="12350" y="9277"/>
                    <a:pt x="12495" y="8829"/>
                  </a:cubicBezTo>
                  <a:cubicBezTo>
                    <a:pt x="12735" y="8093"/>
                    <a:pt x="11536" y="7370"/>
                    <a:pt x="10431" y="6963"/>
                  </a:cubicBezTo>
                  <a:lnTo>
                    <a:pt x="10431" y="6963"/>
                  </a:lnTo>
                  <a:cubicBezTo>
                    <a:pt x="11589" y="6877"/>
                    <a:pt x="12903" y="6511"/>
                    <a:pt x="12807" y="5706"/>
                  </a:cubicBezTo>
                  <a:cubicBezTo>
                    <a:pt x="12680" y="4707"/>
                    <a:pt x="11332" y="4552"/>
                    <a:pt x="10507" y="4552"/>
                  </a:cubicBezTo>
                  <a:cubicBezTo>
                    <a:pt x="10134" y="4552"/>
                    <a:pt x="9868" y="4584"/>
                    <a:pt x="9868" y="4584"/>
                  </a:cubicBezTo>
                  <a:cubicBezTo>
                    <a:pt x="9868" y="4584"/>
                    <a:pt x="12637" y="3178"/>
                    <a:pt x="11515" y="2099"/>
                  </a:cubicBezTo>
                  <a:cubicBezTo>
                    <a:pt x="11217" y="1816"/>
                    <a:pt x="10865" y="1712"/>
                    <a:pt x="10507" y="1712"/>
                  </a:cubicBezTo>
                  <a:cubicBezTo>
                    <a:pt x="9500" y="1712"/>
                    <a:pt x="8448" y="2539"/>
                    <a:pt x="8448" y="2539"/>
                  </a:cubicBezTo>
                  <a:cubicBezTo>
                    <a:pt x="8448" y="2539"/>
                    <a:pt x="8491" y="126"/>
                    <a:pt x="7440" y="12"/>
                  </a:cubicBezTo>
                  <a:cubicBezTo>
                    <a:pt x="7367" y="5"/>
                    <a:pt x="7297" y="1"/>
                    <a:pt x="7230"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8"/>
            <p:cNvSpPr/>
            <p:nvPr/>
          </p:nvSpPr>
          <p:spPr>
            <a:xfrm>
              <a:off x="1004800" y="2242250"/>
              <a:ext cx="206625" cy="203150"/>
            </a:xfrm>
            <a:custGeom>
              <a:avLst/>
              <a:gdLst/>
              <a:ahLst/>
              <a:cxnLst/>
              <a:rect l="l" t="t" r="r" b="b"/>
              <a:pathLst>
                <a:path w="8265" h="8126" extrusionOk="0">
                  <a:moveTo>
                    <a:pt x="2623" y="1"/>
                  </a:moveTo>
                  <a:cubicBezTo>
                    <a:pt x="2482" y="1"/>
                    <a:pt x="2332" y="41"/>
                    <a:pt x="2173" y="132"/>
                  </a:cubicBezTo>
                  <a:cubicBezTo>
                    <a:pt x="1035" y="786"/>
                    <a:pt x="2923" y="2381"/>
                    <a:pt x="3104" y="2527"/>
                  </a:cubicBezTo>
                  <a:lnTo>
                    <a:pt x="3104" y="2527"/>
                  </a:lnTo>
                  <a:cubicBezTo>
                    <a:pt x="2955" y="2425"/>
                    <a:pt x="1696" y="1719"/>
                    <a:pt x="957" y="1719"/>
                  </a:cubicBezTo>
                  <a:cubicBezTo>
                    <a:pt x="698" y="1719"/>
                    <a:pt x="503" y="1805"/>
                    <a:pt x="441" y="2035"/>
                  </a:cubicBezTo>
                  <a:cubicBezTo>
                    <a:pt x="214" y="2929"/>
                    <a:pt x="2485" y="3724"/>
                    <a:pt x="2485" y="3724"/>
                  </a:cubicBezTo>
                  <a:cubicBezTo>
                    <a:pt x="2485" y="3724"/>
                    <a:pt x="2366" y="3717"/>
                    <a:pt x="2187" y="3717"/>
                  </a:cubicBezTo>
                  <a:cubicBezTo>
                    <a:pt x="1628" y="3717"/>
                    <a:pt x="487" y="3790"/>
                    <a:pt x="540" y="4391"/>
                  </a:cubicBezTo>
                  <a:cubicBezTo>
                    <a:pt x="573" y="4846"/>
                    <a:pt x="1310" y="4943"/>
                    <a:pt x="1936" y="4943"/>
                  </a:cubicBezTo>
                  <a:cubicBezTo>
                    <a:pt x="2405" y="4943"/>
                    <a:pt x="2812" y="4888"/>
                    <a:pt x="2812" y="4888"/>
                  </a:cubicBezTo>
                  <a:lnTo>
                    <a:pt x="2812" y="4888"/>
                  </a:lnTo>
                  <a:cubicBezTo>
                    <a:pt x="2812" y="4888"/>
                    <a:pt x="1" y="5527"/>
                    <a:pt x="427" y="6578"/>
                  </a:cubicBezTo>
                  <a:cubicBezTo>
                    <a:pt x="517" y="6808"/>
                    <a:pt x="704" y="6898"/>
                    <a:pt x="940" y="6898"/>
                  </a:cubicBezTo>
                  <a:cubicBezTo>
                    <a:pt x="1785" y="6898"/>
                    <a:pt x="3266" y="5755"/>
                    <a:pt x="3266" y="5755"/>
                  </a:cubicBezTo>
                  <a:lnTo>
                    <a:pt x="3266" y="5755"/>
                  </a:lnTo>
                  <a:cubicBezTo>
                    <a:pt x="3266" y="5755"/>
                    <a:pt x="1989" y="7685"/>
                    <a:pt x="2556" y="8083"/>
                  </a:cubicBezTo>
                  <a:cubicBezTo>
                    <a:pt x="2599" y="8112"/>
                    <a:pt x="2644" y="8125"/>
                    <a:pt x="2690" y="8125"/>
                  </a:cubicBezTo>
                  <a:cubicBezTo>
                    <a:pt x="3250" y="8125"/>
                    <a:pt x="3990" y="6124"/>
                    <a:pt x="3990" y="6124"/>
                  </a:cubicBezTo>
                  <a:cubicBezTo>
                    <a:pt x="3990" y="6124"/>
                    <a:pt x="4255" y="7869"/>
                    <a:pt x="4990" y="7869"/>
                  </a:cubicBezTo>
                  <a:cubicBezTo>
                    <a:pt x="5072" y="7869"/>
                    <a:pt x="5160" y="7848"/>
                    <a:pt x="5254" y="7799"/>
                  </a:cubicBezTo>
                  <a:cubicBezTo>
                    <a:pt x="6106" y="7359"/>
                    <a:pt x="5070" y="5556"/>
                    <a:pt x="5069" y="5556"/>
                  </a:cubicBezTo>
                  <a:lnTo>
                    <a:pt x="5069" y="5556"/>
                  </a:lnTo>
                  <a:cubicBezTo>
                    <a:pt x="5070" y="5556"/>
                    <a:pt x="6156" y="6170"/>
                    <a:pt x="6877" y="6170"/>
                  </a:cubicBezTo>
                  <a:cubicBezTo>
                    <a:pt x="7202" y="6170"/>
                    <a:pt x="7453" y="6045"/>
                    <a:pt x="7497" y="5684"/>
                  </a:cubicBezTo>
                  <a:cubicBezTo>
                    <a:pt x="7583" y="5016"/>
                    <a:pt x="5368" y="4349"/>
                    <a:pt x="5368" y="4349"/>
                  </a:cubicBezTo>
                  <a:cubicBezTo>
                    <a:pt x="5368" y="4349"/>
                    <a:pt x="8264" y="4250"/>
                    <a:pt x="8150" y="3156"/>
                  </a:cubicBezTo>
                  <a:cubicBezTo>
                    <a:pt x="8100" y="2675"/>
                    <a:pt x="7427" y="2541"/>
                    <a:pt x="6687" y="2541"/>
                  </a:cubicBezTo>
                  <a:cubicBezTo>
                    <a:pt x="5747" y="2541"/>
                    <a:pt x="4700" y="2759"/>
                    <a:pt x="4700" y="2759"/>
                  </a:cubicBezTo>
                  <a:cubicBezTo>
                    <a:pt x="4700" y="2759"/>
                    <a:pt x="6944" y="1154"/>
                    <a:pt x="5850" y="345"/>
                  </a:cubicBezTo>
                  <a:cubicBezTo>
                    <a:pt x="5717" y="249"/>
                    <a:pt x="5587" y="208"/>
                    <a:pt x="5463" y="208"/>
                  </a:cubicBezTo>
                  <a:cubicBezTo>
                    <a:pt x="4684" y="208"/>
                    <a:pt x="4104" y="1822"/>
                    <a:pt x="4104" y="1822"/>
                  </a:cubicBezTo>
                  <a:cubicBezTo>
                    <a:pt x="4104" y="1822"/>
                    <a:pt x="3576" y="1"/>
                    <a:pt x="2623" y="1"/>
                  </a:cubicBezTo>
                  <a:close/>
                </a:path>
              </a:pathLst>
            </a:custGeom>
            <a:solidFill>
              <a:srgbClr val="FF5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8"/>
            <p:cNvSpPr/>
            <p:nvPr/>
          </p:nvSpPr>
          <p:spPr>
            <a:xfrm>
              <a:off x="1038525" y="2274900"/>
              <a:ext cx="122850" cy="119200"/>
            </a:xfrm>
            <a:custGeom>
              <a:avLst/>
              <a:gdLst/>
              <a:ahLst/>
              <a:cxnLst/>
              <a:rect l="l" t="t" r="r" b="b"/>
              <a:pathLst>
                <a:path w="4914" h="4768" extrusionOk="0">
                  <a:moveTo>
                    <a:pt x="2868" y="0"/>
                  </a:moveTo>
                  <a:cubicBezTo>
                    <a:pt x="2841" y="0"/>
                    <a:pt x="2813" y="2"/>
                    <a:pt x="2783" y="5"/>
                  </a:cubicBezTo>
                  <a:cubicBezTo>
                    <a:pt x="1690" y="90"/>
                    <a:pt x="2201" y="1907"/>
                    <a:pt x="2201" y="1907"/>
                  </a:cubicBezTo>
                  <a:cubicBezTo>
                    <a:pt x="2201" y="1907"/>
                    <a:pt x="1314" y="1192"/>
                    <a:pt x="775" y="1192"/>
                  </a:cubicBezTo>
                  <a:cubicBezTo>
                    <a:pt x="657" y="1192"/>
                    <a:pt x="555" y="1226"/>
                    <a:pt x="483" y="1311"/>
                  </a:cubicBezTo>
                  <a:cubicBezTo>
                    <a:pt x="86" y="1765"/>
                    <a:pt x="1548" y="2404"/>
                    <a:pt x="1548" y="2404"/>
                  </a:cubicBezTo>
                  <a:cubicBezTo>
                    <a:pt x="1548" y="2404"/>
                    <a:pt x="1" y="2915"/>
                    <a:pt x="526" y="3625"/>
                  </a:cubicBezTo>
                  <a:cubicBezTo>
                    <a:pt x="630" y="3760"/>
                    <a:pt x="755" y="3813"/>
                    <a:pt x="886" y="3813"/>
                  </a:cubicBezTo>
                  <a:cubicBezTo>
                    <a:pt x="1364" y="3813"/>
                    <a:pt x="1931" y="3114"/>
                    <a:pt x="1932" y="3114"/>
                  </a:cubicBezTo>
                  <a:lnTo>
                    <a:pt x="1932" y="3114"/>
                  </a:lnTo>
                  <a:cubicBezTo>
                    <a:pt x="1932" y="3114"/>
                    <a:pt x="1720" y="4767"/>
                    <a:pt x="2446" y="4767"/>
                  </a:cubicBezTo>
                  <a:cubicBezTo>
                    <a:pt x="2472" y="4767"/>
                    <a:pt x="2499" y="4765"/>
                    <a:pt x="2528" y="4761"/>
                  </a:cubicBezTo>
                  <a:cubicBezTo>
                    <a:pt x="3351" y="4647"/>
                    <a:pt x="2670" y="2972"/>
                    <a:pt x="2670" y="2972"/>
                  </a:cubicBezTo>
                  <a:lnTo>
                    <a:pt x="2670" y="2972"/>
                  </a:lnTo>
                  <a:cubicBezTo>
                    <a:pt x="2670" y="2972"/>
                    <a:pt x="3345" y="4024"/>
                    <a:pt x="3914" y="4024"/>
                  </a:cubicBezTo>
                  <a:cubicBezTo>
                    <a:pt x="3979" y="4024"/>
                    <a:pt x="4043" y="4011"/>
                    <a:pt x="4104" y="3980"/>
                  </a:cubicBezTo>
                  <a:cubicBezTo>
                    <a:pt x="4714" y="3682"/>
                    <a:pt x="3323" y="2390"/>
                    <a:pt x="3323" y="2390"/>
                  </a:cubicBezTo>
                  <a:cubicBezTo>
                    <a:pt x="3323" y="2390"/>
                    <a:pt x="4913" y="2063"/>
                    <a:pt x="4686" y="1368"/>
                  </a:cubicBezTo>
                  <a:cubicBezTo>
                    <a:pt x="4631" y="1183"/>
                    <a:pt x="4491" y="1114"/>
                    <a:pt x="4316" y="1114"/>
                  </a:cubicBezTo>
                  <a:cubicBezTo>
                    <a:pt x="3817" y="1114"/>
                    <a:pt x="3025" y="1666"/>
                    <a:pt x="3025" y="1666"/>
                  </a:cubicBezTo>
                  <a:cubicBezTo>
                    <a:pt x="3025" y="1666"/>
                    <a:pt x="3817" y="0"/>
                    <a:pt x="2868" y="0"/>
                  </a:cubicBezTo>
                  <a:close/>
                </a:path>
              </a:pathLst>
            </a:custGeom>
            <a:solidFill>
              <a:srgbClr val="FFC0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8"/>
            <p:cNvSpPr/>
            <p:nvPr/>
          </p:nvSpPr>
          <p:spPr>
            <a:xfrm>
              <a:off x="2245000" y="2207625"/>
              <a:ext cx="322425" cy="324925"/>
            </a:xfrm>
            <a:custGeom>
              <a:avLst/>
              <a:gdLst/>
              <a:ahLst/>
              <a:cxnLst/>
              <a:rect l="l" t="t" r="r" b="b"/>
              <a:pathLst>
                <a:path w="12897" h="12997" extrusionOk="0">
                  <a:moveTo>
                    <a:pt x="7216" y="1"/>
                  </a:moveTo>
                  <a:cubicBezTo>
                    <a:pt x="5889" y="1"/>
                    <a:pt x="5581" y="1389"/>
                    <a:pt x="5581" y="1389"/>
                  </a:cubicBezTo>
                  <a:cubicBezTo>
                    <a:pt x="5581" y="1389"/>
                    <a:pt x="5089" y="526"/>
                    <a:pt x="4269" y="526"/>
                  </a:cubicBezTo>
                  <a:cubicBezTo>
                    <a:pt x="4076" y="526"/>
                    <a:pt x="3864" y="574"/>
                    <a:pt x="3635" y="694"/>
                  </a:cubicBezTo>
                  <a:cubicBezTo>
                    <a:pt x="2429" y="1318"/>
                    <a:pt x="3153" y="2681"/>
                    <a:pt x="3153" y="2681"/>
                  </a:cubicBezTo>
                  <a:cubicBezTo>
                    <a:pt x="3153" y="2681"/>
                    <a:pt x="2623" y="2532"/>
                    <a:pt x="2072" y="2532"/>
                  </a:cubicBezTo>
                  <a:cubicBezTo>
                    <a:pt x="1496" y="2532"/>
                    <a:pt x="896" y="2695"/>
                    <a:pt x="853" y="3363"/>
                  </a:cubicBezTo>
                  <a:cubicBezTo>
                    <a:pt x="782" y="4683"/>
                    <a:pt x="2400" y="4996"/>
                    <a:pt x="2400" y="4996"/>
                  </a:cubicBezTo>
                  <a:cubicBezTo>
                    <a:pt x="2400" y="4996"/>
                    <a:pt x="1" y="5493"/>
                    <a:pt x="327" y="6941"/>
                  </a:cubicBezTo>
                  <a:cubicBezTo>
                    <a:pt x="500" y="7683"/>
                    <a:pt x="1232" y="7866"/>
                    <a:pt x="1912" y="7866"/>
                  </a:cubicBezTo>
                  <a:cubicBezTo>
                    <a:pt x="2525" y="7866"/>
                    <a:pt x="3095" y="7717"/>
                    <a:pt x="3172" y="7696"/>
                  </a:cubicBezTo>
                  <a:lnTo>
                    <a:pt x="3172" y="7696"/>
                  </a:lnTo>
                  <a:cubicBezTo>
                    <a:pt x="3013" y="7740"/>
                    <a:pt x="769" y="8386"/>
                    <a:pt x="1193" y="9468"/>
                  </a:cubicBezTo>
                  <a:cubicBezTo>
                    <a:pt x="1387" y="9947"/>
                    <a:pt x="1941" y="10084"/>
                    <a:pt x="2512" y="10084"/>
                  </a:cubicBezTo>
                  <a:cubicBezTo>
                    <a:pt x="3279" y="10084"/>
                    <a:pt x="4076" y="9837"/>
                    <a:pt x="4076" y="9837"/>
                  </a:cubicBezTo>
                  <a:lnTo>
                    <a:pt x="4076" y="9837"/>
                  </a:lnTo>
                  <a:cubicBezTo>
                    <a:pt x="4076" y="9837"/>
                    <a:pt x="3437" y="11498"/>
                    <a:pt x="4260" y="11967"/>
                  </a:cubicBezTo>
                  <a:cubicBezTo>
                    <a:pt x="4340" y="12012"/>
                    <a:pt x="4414" y="12032"/>
                    <a:pt x="4482" y="12032"/>
                  </a:cubicBezTo>
                  <a:cubicBezTo>
                    <a:pt x="5121" y="12032"/>
                    <a:pt x="5226" y="10220"/>
                    <a:pt x="5226" y="10220"/>
                  </a:cubicBezTo>
                  <a:cubicBezTo>
                    <a:pt x="5226" y="10220"/>
                    <a:pt x="5739" y="12996"/>
                    <a:pt x="6665" y="12996"/>
                  </a:cubicBezTo>
                  <a:cubicBezTo>
                    <a:pt x="6784" y="12996"/>
                    <a:pt x="6910" y="12951"/>
                    <a:pt x="7043" y="12847"/>
                  </a:cubicBezTo>
                  <a:cubicBezTo>
                    <a:pt x="8136" y="11995"/>
                    <a:pt x="7185" y="9610"/>
                    <a:pt x="7185" y="9610"/>
                  </a:cubicBezTo>
                  <a:lnTo>
                    <a:pt x="7185" y="9610"/>
                  </a:lnTo>
                  <a:cubicBezTo>
                    <a:pt x="7185" y="9610"/>
                    <a:pt x="9276" y="11336"/>
                    <a:pt x="10202" y="11336"/>
                  </a:cubicBezTo>
                  <a:cubicBezTo>
                    <a:pt x="10403" y="11336"/>
                    <a:pt x="10549" y="11255"/>
                    <a:pt x="10607" y="11058"/>
                  </a:cubicBezTo>
                  <a:cubicBezTo>
                    <a:pt x="10742" y="10613"/>
                    <a:pt x="10296" y="9934"/>
                    <a:pt x="9707" y="9316"/>
                  </a:cubicBezTo>
                  <a:lnTo>
                    <a:pt x="9707" y="9316"/>
                  </a:lnTo>
                  <a:cubicBezTo>
                    <a:pt x="10134" y="9408"/>
                    <a:pt x="10574" y="9460"/>
                    <a:pt x="10976" y="9460"/>
                  </a:cubicBezTo>
                  <a:cubicBezTo>
                    <a:pt x="11731" y="9460"/>
                    <a:pt x="12351" y="9277"/>
                    <a:pt x="12495" y="8829"/>
                  </a:cubicBezTo>
                  <a:cubicBezTo>
                    <a:pt x="12735" y="8093"/>
                    <a:pt x="11532" y="7370"/>
                    <a:pt x="10426" y="6964"/>
                  </a:cubicBezTo>
                  <a:lnTo>
                    <a:pt x="10426" y="6964"/>
                  </a:lnTo>
                  <a:cubicBezTo>
                    <a:pt x="11584" y="6878"/>
                    <a:pt x="12897" y="6511"/>
                    <a:pt x="12793" y="5706"/>
                  </a:cubicBezTo>
                  <a:cubicBezTo>
                    <a:pt x="12666" y="4707"/>
                    <a:pt x="11318" y="4552"/>
                    <a:pt x="10493" y="4552"/>
                  </a:cubicBezTo>
                  <a:cubicBezTo>
                    <a:pt x="10120" y="4552"/>
                    <a:pt x="9854" y="4584"/>
                    <a:pt x="9854" y="4584"/>
                  </a:cubicBezTo>
                  <a:cubicBezTo>
                    <a:pt x="9854" y="4584"/>
                    <a:pt x="12623" y="3178"/>
                    <a:pt x="11501" y="2099"/>
                  </a:cubicBezTo>
                  <a:cubicBezTo>
                    <a:pt x="11207" y="1816"/>
                    <a:pt x="10858" y="1712"/>
                    <a:pt x="10502" y="1712"/>
                  </a:cubicBezTo>
                  <a:cubicBezTo>
                    <a:pt x="9500" y="1712"/>
                    <a:pt x="8449" y="2539"/>
                    <a:pt x="8449" y="2539"/>
                  </a:cubicBezTo>
                  <a:lnTo>
                    <a:pt x="8434" y="2539"/>
                  </a:lnTo>
                  <a:cubicBezTo>
                    <a:pt x="8434" y="2539"/>
                    <a:pt x="8477" y="126"/>
                    <a:pt x="7426" y="12"/>
                  </a:cubicBezTo>
                  <a:cubicBezTo>
                    <a:pt x="7353" y="5"/>
                    <a:pt x="7283" y="1"/>
                    <a:pt x="7216"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8"/>
            <p:cNvSpPr/>
            <p:nvPr/>
          </p:nvSpPr>
          <p:spPr>
            <a:xfrm>
              <a:off x="2302500" y="2253250"/>
              <a:ext cx="206625" cy="202800"/>
            </a:xfrm>
            <a:custGeom>
              <a:avLst/>
              <a:gdLst/>
              <a:ahLst/>
              <a:cxnLst/>
              <a:rect l="l" t="t" r="r" b="b"/>
              <a:pathLst>
                <a:path w="8265" h="8112" extrusionOk="0">
                  <a:moveTo>
                    <a:pt x="2639" y="0"/>
                  </a:moveTo>
                  <a:cubicBezTo>
                    <a:pt x="2498" y="0"/>
                    <a:pt x="2347" y="40"/>
                    <a:pt x="2187" y="132"/>
                  </a:cubicBezTo>
                  <a:cubicBezTo>
                    <a:pt x="1052" y="778"/>
                    <a:pt x="2884" y="2338"/>
                    <a:pt x="3110" y="2521"/>
                  </a:cubicBezTo>
                  <a:lnTo>
                    <a:pt x="3110" y="2521"/>
                  </a:lnTo>
                  <a:cubicBezTo>
                    <a:pt x="2926" y="2391"/>
                    <a:pt x="1699" y="1711"/>
                    <a:pt x="967" y="1711"/>
                  </a:cubicBezTo>
                  <a:cubicBezTo>
                    <a:pt x="703" y="1711"/>
                    <a:pt x="504" y="1799"/>
                    <a:pt x="441" y="2035"/>
                  </a:cubicBezTo>
                  <a:cubicBezTo>
                    <a:pt x="200" y="2929"/>
                    <a:pt x="2486" y="3710"/>
                    <a:pt x="2486" y="3710"/>
                  </a:cubicBezTo>
                  <a:cubicBezTo>
                    <a:pt x="2486" y="3710"/>
                    <a:pt x="2366" y="3703"/>
                    <a:pt x="2187" y="3703"/>
                  </a:cubicBezTo>
                  <a:cubicBezTo>
                    <a:pt x="1628" y="3703"/>
                    <a:pt x="487" y="3776"/>
                    <a:pt x="540" y="4377"/>
                  </a:cubicBezTo>
                  <a:cubicBezTo>
                    <a:pt x="573" y="4832"/>
                    <a:pt x="1310" y="4929"/>
                    <a:pt x="1936" y="4929"/>
                  </a:cubicBezTo>
                  <a:cubicBezTo>
                    <a:pt x="2405" y="4929"/>
                    <a:pt x="2812" y="4874"/>
                    <a:pt x="2812" y="4874"/>
                  </a:cubicBezTo>
                  <a:lnTo>
                    <a:pt x="2812" y="4874"/>
                  </a:lnTo>
                  <a:cubicBezTo>
                    <a:pt x="2812" y="4874"/>
                    <a:pt x="1" y="5513"/>
                    <a:pt x="427" y="6564"/>
                  </a:cubicBezTo>
                  <a:cubicBezTo>
                    <a:pt x="517" y="6794"/>
                    <a:pt x="704" y="6884"/>
                    <a:pt x="941" y="6884"/>
                  </a:cubicBezTo>
                  <a:cubicBezTo>
                    <a:pt x="1785" y="6884"/>
                    <a:pt x="3266" y="5741"/>
                    <a:pt x="3266" y="5740"/>
                  </a:cubicBezTo>
                  <a:lnTo>
                    <a:pt x="3266" y="5740"/>
                  </a:lnTo>
                  <a:cubicBezTo>
                    <a:pt x="3266" y="5741"/>
                    <a:pt x="1989" y="7671"/>
                    <a:pt x="2557" y="8069"/>
                  </a:cubicBezTo>
                  <a:cubicBezTo>
                    <a:pt x="2599" y="8098"/>
                    <a:pt x="2644" y="8111"/>
                    <a:pt x="2690" y="8111"/>
                  </a:cubicBezTo>
                  <a:cubicBezTo>
                    <a:pt x="3250" y="8111"/>
                    <a:pt x="3991" y="6110"/>
                    <a:pt x="3991" y="6110"/>
                  </a:cubicBezTo>
                  <a:cubicBezTo>
                    <a:pt x="3991" y="6110"/>
                    <a:pt x="4255" y="7855"/>
                    <a:pt x="4990" y="7855"/>
                  </a:cubicBezTo>
                  <a:cubicBezTo>
                    <a:pt x="5072" y="7855"/>
                    <a:pt x="5160" y="7834"/>
                    <a:pt x="5254" y="7785"/>
                  </a:cubicBezTo>
                  <a:cubicBezTo>
                    <a:pt x="6106" y="7345"/>
                    <a:pt x="5070" y="5542"/>
                    <a:pt x="5070" y="5542"/>
                  </a:cubicBezTo>
                  <a:lnTo>
                    <a:pt x="5070" y="5542"/>
                  </a:lnTo>
                  <a:cubicBezTo>
                    <a:pt x="5070" y="5542"/>
                    <a:pt x="6156" y="6156"/>
                    <a:pt x="6877" y="6156"/>
                  </a:cubicBezTo>
                  <a:cubicBezTo>
                    <a:pt x="7202" y="6156"/>
                    <a:pt x="7453" y="6031"/>
                    <a:pt x="7497" y="5669"/>
                  </a:cubicBezTo>
                  <a:cubicBezTo>
                    <a:pt x="7583" y="5002"/>
                    <a:pt x="5368" y="4335"/>
                    <a:pt x="5368" y="4335"/>
                  </a:cubicBezTo>
                  <a:cubicBezTo>
                    <a:pt x="5368" y="4335"/>
                    <a:pt x="8264" y="4235"/>
                    <a:pt x="8151" y="3142"/>
                  </a:cubicBezTo>
                  <a:cubicBezTo>
                    <a:pt x="8101" y="2661"/>
                    <a:pt x="7429" y="2526"/>
                    <a:pt x="6693" y="2526"/>
                  </a:cubicBezTo>
                  <a:cubicBezTo>
                    <a:pt x="5757" y="2526"/>
                    <a:pt x="4715" y="2745"/>
                    <a:pt x="4715" y="2745"/>
                  </a:cubicBezTo>
                  <a:cubicBezTo>
                    <a:pt x="4715" y="2745"/>
                    <a:pt x="6958" y="1140"/>
                    <a:pt x="5850" y="331"/>
                  </a:cubicBezTo>
                  <a:cubicBezTo>
                    <a:pt x="5719" y="235"/>
                    <a:pt x="5591" y="194"/>
                    <a:pt x="5467" y="194"/>
                  </a:cubicBezTo>
                  <a:cubicBezTo>
                    <a:pt x="4695" y="194"/>
                    <a:pt x="4104" y="1808"/>
                    <a:pt x="4104" y="1808"/>
                  </a:cubicBezTo>
                  <a:cubicBezTo>
                    <a:pt x="4104" y="1808"/>
                    <a:pt x="3588" y="0"/>
                    <a:pt x="2639" y="0"/>
                  </a:cubicBezTo>
                  <a:close/>
                </a:path>
              </a:pathLst>
            </a:custGeom>
            <a:solidFill>
              <a:srgbClr val="FF5D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8"/>
            <p:cNvSpPr/>
            <p:nvPr/>
          </p:nvSpPr>
          <p:spPr>
            <a:xfrm>
              <a:off x="2336225" y="2285550"/>
              <a:ext cx="122850" cy="119200"/>
            </a:xfrm>
            <a:custGeom>
              <a:avLst/>
              <a:gdLst/>
              <a:ahLst/>
              <a:cxnLst/>
              <a:rect l="l" t="t" r="r" b="b"/>
              <a:pathLst>
                <a:path w="4914" h="4768" extrusionOk="0">
                  <a:moveTo>
                    <a:pt x="2868" y="0"/>
                  </a:moveTo>
                  <a:cubicBezTo>
                    <a:pt x="2841" y="0"/>
                    <a:pt x="2813" y="2"/>
                    <a:pt x="2784" y="4"/>
                  </a:cubicBezTo>
                  <a:cubicBezTo>
                    <a:pt x="1704" y="90"/>
                    <a:pt x="2201" y="1907"/>
                    <a:pt x="2201" y="1907"/>
                  </a:cubicBezTo>
                  <a:cubicBezTo>
                    <a:pt x="2201" y="1907"/>
                    <a:pt x="1299" y="1197"/>
                    <a:pt x="765" y="1197"/>
                  </a:cubicBezTo>
                  <a:cubicBezTo>
                    <a:pt x="650" y="1197"/>
                    <a:pt x="552" y="1230"/>
                    <a:pt x="483" y="1311"/>
                  </a:cubicBezTo>
                  <a:cubicBezTo>
                    <a:pt x="86" y="1765"/>
                    <a:pt x="1548" y="2404"/>
                    <a:pt x="1548" y="2404"/>
                  </a:cubicBezTo>
                  <a:cubicBezTo>
                    <a:pt x="1548" y="2404"/>
                    <a:pt x="1" y="2915"/>
                    <a:pt x="526" y="3625"/>
                  </a:cubicBezTo>
                  <a:cubicBezTo>
                    <a:pt x="630" y="3760"/>
                    <a:pt x="755" y="3813"/>
                    <a:pt x="886" y="3813"/>
                  </a:cubicBezTo>
                  <a:cubicBezTo>
                    <a:pt x="1364" y="3813"/>
                    <a:pt x="1932" y="3114"/>
                    <a:pt x="1932" y="3114"/>
                  </a:cubicBezTo>
                  <a:lnTo>
                    <a:pt x="1932" y="3114"/>
                  </a:lnTo>
                  <a:cubicBezTo>
                    <a:pt x="1932" y="3114"/>
                    <a:pt x="1720" y="4767"/>
                    <a:pt x="2446" y="4767"/>
                  </a:cubicBezTo>
                  <a:cubicBezTo>
                    <a:pt x="2472" y="4767"/>
                    <a:pt x="2499" y="4765"/>
                    <a:pt x="2528" y="4761"/>
                  </a:cubicBezTo>
                  <a:cubicBezTo>
                    <a:pt x="3337" y="4647"/>
                    <a:pt x="2670" y="2972"/>
                    <a:pt x="2670" y="2972"/>
                  </a:cubicBezTo>
                  <a:lnTo>
                    <a:pt x="2670" y="2972"/>
                  </a:lnTo>
                  <a:cubicBezTo>
                    <a:pt x="2670" y="2972"/>
                    <a:pt x="3345" y="4024"/>
                    <a:pt x="3924" y="4024"/>
                  </a:cubicBezTo>
                  <a:cubicBezTo>
                    <a:pt x="3991" y="4024"/>
                    <a:pt x="4056" y="4010"/>
                    <a:pt x="4118" y="3980"/>
                  </a:cubicBezTo>
                  <a:cubicBezTo>
                    <a:pt x="4714" y="3682"/>
                    <a:pt x="3323" y="2390"/>
                    <a:pt x="3323" y="2390"/>
                  </a:cubicBezTo>
                  <a:cubicBezTo>
                    <a:pt x="3323" y="2390"/>
                    <a:pt x="4913" y="2063"/>
                    <a:pt x="4686" y="1367"/>
                  </a:cubicBezTo>
                  <a:cubicBezTo>
                    <a:pt x="4631" y="1183"/>
                    <a:pt x="4491" y="1114"/>
                    <a:pt x="4316" y="1114"/>
                  </a:cubicBezTo>
                  <a:cubicBezTo>
                    <a:pt x="3817" y="1114"/>
                    <a:pt x="3025" y="1666"/>
                    <a:pt x="3025" y="1666"/>
                  </a:cubicBezTo>
                  <a:cubicBezTo>
                    <a:pt x="3025" y="1666"/>
                    <a:pt x="3817" y="0"/>
                    <a:pt x="2868" y="0"/>
                  </a:cubicBezTo>
                  <a:close/>
                </a:path>
              </a:pathLst>
            </a:custGeom>
            <a:solidFill>
              <a:srgbClr val="FFC0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8"/>
            <p:cNvSpPr/>
            <p:nvPr/>
          </p:nvSpPr>
          <p:spPr>
            <a:xfrm>
              <a:off x="1070825" y="2230050"/>
              <a:ext cx="556900" cy="334675"/>
            </a:xfrm>
            <a:custGeom>
              <a:avLst/>
              <a:gdLst/>
              <a:ahLst/>
              <a:cxnLst/>
              <a:rect l="l" t="t" r="r" b="b"/>
              <a:pathLst>
                <a:path w="22276" h="13387" extrusionOk="0">
                  <a:moveTo>
                    <a:pt x="11874" y="0"/>
                  </a:moveTo>
                  <a:cubicBezTo>
                    <a:pt x="11700" y="0"/>
                    <a:pt x="11524" y="3"/>
                    <a:pt x="11345" y="10"/>
                  </a:cubicBezTo>
                  <a:cubicBezTo>
                    <a:pt x="7895" y="137"/>
                    <a:pt x="3721" y="2352"/>
                    <a:pt x="1648" y="5831"/>
                  </a:cubicBezTo>
                  <a:cubicBezTo>
                    <a:pt x="1" y="8585"/>
                    <a:pt x="43" y="9863"/>
                    <a:pt x="540" y="10317"/>
                  </a:cubicBezTo>
                  <a:cubicBezTo>
                    <a:pt x="1515" y="11223"/>
                    <a:pt x="5581" y="13386"/>
                    <a:pt x="11327" y="13386"/>
                  </a:cubicBezTo>
                  <a:cubicBezTo>
                    <a:pt x="11437" y="13386"/>
                    <a:pt x="11547" y="13386"/>
                    <a:pt x="11657" y="13384"/>
                  </a:cubicBezTo>
                  <a:cubicBezTo>
                    <a:pt x="19353" y="13285"/>
                    <a:pt x="22107" y="11198"/>
                    <a:pt x="22192" y="9338"/>
                  </a:cubicBezTo>
                  <a:cubicBezTo>
                    <a:pt x="22276" y="7528"/>
                    <a:pt x="20558" y="0"/>
                    <a:pt x="11874" y="0"/>
                  </a:cubicBezTo>
                  <a:close/>
                </a:path>
              </a:pathLst>
            </a:custGeom>
            <a:solidFill>
              <a:srgbClr val="FFB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8"/>
            <p:cNvSpPr/>
            <p:nvPr/>
          </p:nvSpPr>
          <p:spPr>
            <a:xfrm>
              <a:off x="1105625" y="2214600"/>
              <a:ext cx="200200" cy="166550"/>
            </a:xfrm>
            <a:custGeom>
              <a:avLst/>
              <a:gdLst/>
              <a:ahLst/>
              <a:cxnLst/>
              <a:rect l="l" t="t" r="r" b="b"/>
              <a:pathLst>
                <a:path w="8008" h="6662" extrusionOk="0">
                  <a:moveTo>
                    <a:pt x="6224" y="1"/>
                  </a:moveTo>
                  <a:cubicBezTo>
                    <a:pt x="6028" y="1"/>
                    <a:pt x="5830" y="44"/>
                    <a:pt x="5637" y="145"/>
                  </a:cubicBezTo>
                  <a:cubicBezTo>
                    <a:pt x="4629" y="656"/>
                    <a:pt x="4259" y="2062"/>
                    <a:pt x="4046" y="2275"/>
                  </a:cubicBezTo>
                  <a:cubicBezTo>
                    <a:pt x="3493" y="2786"/>
                    <a:pt x="2541" y="2388"/>
                    <a:pt x="1122" y="3893"/>
                  </a:cubicBezTo>
                  <a:cubicBezTo>
                    <a:pt x="114" y="4958"/>
                    <a:pt x="0" y="6406"/>
                    <a:pt x="426" y="6648"/>
                  </a:cubicBezTo>
                  <a:cubicBezTo>
                    <a:pt x="443" y="6657"/>
                    <a:pt x="462" y="6661"/>
                    <a:pt x="484" y="6661"/>
                  </a:cubicBezTo>
                  <a:cubicBezTo>
                    <a:pt x="1043" y="6661"/>
                    <a:pt x="3286" y="3804"/>
                    <a:pt x="4898" y="2970"/>
                  </a:cubicBezTo>
                  <a:cubicBezTo>
                    <a:pt x="5622" y="2587"/>
                    <a:pt x="8008" y="2417"/>
                    <a:pt x="7880" y="1281"/>
                  </a:cubicBezTo>
                  <a:cubicBezTo>
                    <a:pt x="7823" y="775"/>
                    <a:pt x="7050" y="1"/>
                    <a:pt x="6224" y="1"/>
                  </a:cubicBezTo>
                  <a:close/>
                </a:path>
              </a:pathLst>
            </a:custGeom>
            <a:solidFill>
              <a:srgbClr val="FFAC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8"/>
            <p:cNvSpPr/>
            <p:nvPr/>
          </p:nvSpPr>
          <p:spPr>
            <a:xfrm>
              <a:off x="1430750" y="2221425"/>
              <a:ext cx="201275" cy="180825"/>
            </a:xfrm>
            <a:custGeom>
              <a:avLst/>
              <a:gdLst/>
              <a:ahLst/>
              <a:cxnLst/>
              <a:rect l="l" t="t" r="r" b="b"/>
              <a:pathLst>
                <a:path w="8051" h="7233" extrusionOk="0">
                  <a:moveTo>
                    <a:pt x="1849" y="1"/>
                  </a:moveTo>
                  <a:cubicBezTo>
                    <a:pt x="1179" y="1"/>
                    <a:pt x="762" y="401"/>
                    <a:pt x="583" y="710"/>
                  </a:cubicBezTo>
                  <a:cubicBezTo>
                    <a:pt x="0" y="1703"/>
                    <a:pt x="2968" y="2399"/>
                    <a:pt x="3621" y="2896"/>
                  </a:cubicBezTo>
                  <a:cubicBezTo>
                    <a:pt x="5103" y="3990"/>
                    <a:pt x="6909" y="7233"/>
                    <a:pt x="7432" y="7233"/>
                  </a:cubicBezTo>
                  <a:cubicBezTo>
                    <a:pt x="7445" y="7233"/>
                    <a:pt x="7457" y="7231"/>
                    <a:pt x="7469" y="7226"/>
                  </a:cubicBezTo>
                  <a:cubicBezTo>
                    <a:pt x="7937" y="7042"/>
                    <a:pt x="8051" y="5594"/>
                    <a:pt x="7213" y="4401"/>
                  </a:cubicBezTo>
                  <a:cubicBezTo>
                    <a:pt x="6035" y="2683"/>
                    <a:pt x="5041" y="2924"/>
                    <a:pt x="4572" y="2328"/>
                  </a:cubicBezTo>
                  <a:cubicBezTo>
                    <a:pt x="4402" y="2101"/>
                    <a:pt x="3862" y="738"/>
                    <a:pt x="2840" y="255"/>
                  </a:cubicBezTo>
                  <a:cubicBezTo>
                    <a:pt x="2463" y="73"/>
                    <a:pt x="2133" y="1"/>
                    <a:pt x="1849" y="1"/>
                  </a:cubicBezTo>
                  <a:close/>
                </a:path>
              </a:pathLst>
            </a:custGeom>
            <a:solidFill>
              <a:srgbClr val="FFAC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8"/>
            <p:cNvSpPr/>
            <p:nvPr/>
          </p:nvSpPr>
          <p:spPr>
            <a:xfrm>
              <a:off x="1319650" y="2194725"/>
              <a:ext cx="96475" cy="53875"/>
            </a:xfrm>
            <a:custGeom>
              <a:avLst/>
              <a:gdLst/>
              <a:ahLst/>
              <a:cxnLst/>
              <a:rect l="l" t="t" r="r" b="b"/>
              <a:pathLst>
                <a:path w="3859" h="2155" extrusionOk="0">
                  <a:moveTo>
                    <a:pt x="1989" y="1"/>
                  </a:moveTo>
                  <a:cubicBezTo>
                    <a:pt x="1965" y="1"/>
                    <a:pt x="1941" y="2"/>
                    <a:pt x="1917" y="3"/>
                  </a:cubicBezTo>
                  <a:cubicBezTo>
                    <a:pt x="654" y="60"/>
                    <a:pt x="0" y="1650"/>
                    <a:pt x="256" y="1891"/>
                  </a:cubicBezTo>
                  <a:cubicBezTo>
                    <a:pt x="438" y="2073"/>
                    <a:pt x="970" y="2154"/>
                    <a:pt x="1564" y="2154"/>
                  </a:cubicBezTo>
                  <a:cubicBezTo>
                    <a:pt x="2501" y="2154"/>
                    <a:pt x="3593" y="1952"/>
                    <a:pt x="3706" y="1621"/>
                  </a:cubicBezTo>
                  <a:cubicBezTo>
                    <a:pt x="3859" y="1205"/>
                    <a:pt x="3034" y="1"/>
                    <a:pt x="1989" y="1"/>
                  </a:cubicBezTo>
                  <a:close/>
                </a:path>
              </a:pathLst>
            </a:custGeom>
            <a:solidFill>
              <a:srgbClr val="FFAC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8"/>
            <p:cNvSpPr/>
            <p:nvPr/>
          </p:nvSpPr>
          <p:spPr>
            <a:xfrm>
              <a:off x="1327450" y="2264225"/>
              <a:ext cx="107950" cy="220500"/>
            </a:xfrm>
            <a:custGeom>
              <a:avLst/>
              <a:gdLst/>
              <a:ahLst/>
              <a:cxnLst/>
              <a:rect l="l" t="t" r="r" b="b"/>
              <a:pathLst>
                <a:path w="4318" h="8820" extrusionOk="0">
                  <a:moveTo>
                    <a:pt x="1864" y="1"/>
                  </a:moveTo>
                  <a:cubicBezTo>
                    <a:pt x="1192" y="1"/>
                    <a:pt x="481" y="750"/>
                    <a:pt x="469" y="1369"/>
                  </a:cubicBezTo>
                  <a:cubicBezTo>
                    <a:pt x="441" y="2121"/>
                    <a:pt x="1037" y="2391"/>
                    <a:pt x="980" y="2888"/>
                  </a:cubicBezTo>
                  <a:cubicBezTo>
                    <a:pt x="924" y="3257"/>
                    <a:pt x="1" y="4946"/>
                    <a:pt x="157" y="6139"/>
                  </a:cubicBezTo>
                  <a:cubicBezTo>
                    <a:pt x="319" y="7383"/>
                    <a:pt x="1344" y="8819"/>
                    <a:pt x="2189" y="8819"/>
                  </a:cubicBezTo>
                  <a:cubicBezTo>
                    <a:pt x="2232" y="8819"/>
                    <a:pt x="2274" y="8816"/>
                    <a:pt x="2315" y="8808"/>
                  </a:cubicBezTo>
                  <a:cubicBezTo>
                    <a:pt x="2855" y="8709"/>
                    <a:pt x="3735" y="6352"/>
                    <a:pt x="3323" y="5003"/>
                  </a:cubicBezTo>
                  <a:cubicBezTo>
                    <a:pt x="2954" y="3782"/>
                    <a:pt x="2585" y="3186"/>
                    <a:pt x="2599" y="2902"/>
                  </a:cubicBezTo>
                  <a:cubicBezTo>
                    <a:pt x="2656" y="2192"/>
                    <a:pt x="4317" y="1198"/>
                    <a:pt x="2230" y="91"/>
                  </a:cubicBezTo>
                  <a:lnTo>
                    <a:pt x="2244" y="91"/>
                  </a:lnTo>
                  <a:cubicBezTo>
                    <a:pt x="2122" y="29"/>
                    <a:pt x="1994" y="1"/>
                    <a:pt x="1864" y="1"/>
                  </a:cubicBezTo>
                  <a:close/>
                </a:path>
              </a:pathLst>
            </a:custGeom>
            <a:solidFill>
              <a:srgbClr val="FFAC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8"/>
            <p:cNvSpPr/>
            <p:nvPr/>
          </p:nvSpPr>
          <p:spPr>
            <a:xfrm>
              <a:off x="1109875" y="2462050"/>
              <a:ext cx="236075" cy="60725"/>
            </a:xfrm>
            <a:custGeom>
              <a:avLst/>
              <a:gdLst/>
              <a:ahLst/>
              <a:cxnLst/>
              <a:rect l="l" t="t" r="r" b="b"/>
              <a:pathLst>
                <a:path w="9443" h="2429" extrusionOk="0">
                  <a:moveTo>
                    <a:pt x="0" y="1"/>
                  </a:moveTo>
                  <a:lnTo>
                    <a:pt x="0" y="2429"/>
                  </a:lnTo>
                  <a:lnTo>
                    <a:pt x="9442" y="2429"/>
                  </a:lnTo>
                  <a:lnTo>
                    <a:pt x="9442" y="1"/>
                  </a:ln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8"/>
            <p:cNvSpPr/>
            <p:nvPr/>
          </p:nvSpPr>
          <p:spPr>
            <a:xfrm>
              <a:off x="1175550" y="2512475"/>
              <a:ext cx="168625" cy="35150"/>
            </a:xfrm>
            <a:custGeom>
              <a:avLst/>
              <a:gdLst/>
              <a:ahLst/>
              <a:cxnLst/>
              <a:rect l="l" t="t" r="r" b="b"/>
              <a:pathLst>
                <a:path w="6745" h="1406" extrusionOk="0">
                  <a:moveTo>
                    <a:pt x="0" y="0"/>
                  </a:moveTo>
                  <a:lnTo>
                    <a:pt x="0" y="14"/>
                  </a:lnTo>
                  <a:cubicBezTo>
                    <a:pt x="1775" y="511"/>
                    <a:pt x="3677" y="1406"/>
                    <a:pt x="5566" y="1406"/>
                  </a:cubicBezTo>
                  <a:cubicBezTo>
                    <a:pt x="5935" y="1406"/>
                    <a:pt x="6304" y="1363"/>
                    <a:pt x="6659" y="1292"/>
                  </a:cubicBezTo>
                  <a:cubicBezTo>
                    <a:pt x="6744" y="1278"/>
                    <a:pt x="6744" y="1136"/>
                    <a:pt x="6659" y="1136"/>
                  </a:cubicBezTo>
                  <a:cubicBezTo>
                    <a:pt x="6474" y="1150"/>
                    <a:pt x="6304" y="1150"/>
                    <a:pt x="6119" y="1150"/>
                  </a:cubicBezTo>
                  <a:cubicBezTo>
                    <a:pt x="4032" y="1150"/>
                    <a:pt x="2059" y="412"/>
                    <a:pt x="28" y="0"/>
                  </a:cubicBez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8"/>
            <p:cNvSpPr/>
            <p:nvPr/>
          </p:nvSpPr>
          <p:spPr>
            <a:xfrm>
              <a:off x="1103850" y="2431900"/>
              <a:ext cx="157250" cy="52550"/>
            </a:xfrm>
            <a:custGeom>
              <a:avLst/>
              <a:gdLst/>
              <a:ahLst/>
              <a:cxnLst/>
              <a:rect l="l" t="t" r="r" b="b"/>
              <a:pathLst>
                <a:path w="6290" h="2102" extrusionOk="0">
                  <a:moveTo>
                    <a:pt x="43" y="0"/>
                  </a:moveTo>
                  <a:cubicBezTo>
                    <a:pt x="14" y="0"/>
                    <a:pt x="0" y="28"/>
                    <a:pt x="14" y="57"/>
                  </a:cubicBezTo>
                  <a:cubicBezTo>
                    <a:pt x="1363" y="1661"/>
                    <a:pt x="4174" y="2059"/>
                    <a:pt x="6162" y="2101"/>
                  </a:cubicBezTo>
                  <a:cubicBezTo>
                    <a:pt x="6276" y="2101"/>
                    <a:pt x="6290" y="1917"/>
                    <a:pt x="6162" y="1903"/>
                  </a:cubicBezTo>
                  <a:cubicBezTo>
                    <a:pt x="5069" y="1746"/>
                    <a:pt x="4004" y="1491"/>
                    <a:pt x="2953" y="1136"/>
                  </a:cubicBezTo>
                  <a:cubicBezTo>
                    <a:pt x="1959" y="809"/>
                    <a:pt x="1037" y="312"/>
                    <a:pt x="43" y="0"/>
                  </a:cubicBez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8"/>
            <p:cNvSpPr/>
            <p:nvPr/>
          </p:nvSpPr>
          <p:spPr>
            <a:xfrm>
              <a:off x="1140750" y="2419475"/>
              <a:ext cx="124975" cy="33375"/>
            </a:xfrm>
            <a:custGeom>
              <a:avLst/>
              <a:gdLst/>
              <a:ahLst/>
              <a:cxnLst/>
              <a:rect l="l" t="t" r="r" b="b"/>
              <a:pathLst>
                <a:path w="4999" h="1335" extrusionOk="0">
                  <a:moveTo>
                    <a:pt x="57" y="0"/>
                  </a:moveTo>
                  <a:lnTo>
                    <a:pt x="57" y="14"/>
                  </a:lnTo>
                  <a:cubicBezTo>
                    <a:pt x="15" y="14"/>
                    <a:pt x="1" y="57"/>
                    <a:pt x="29" y="85"/>
                  </a:cubicBezTo>
                  <a:cubicBezTo>
                    <a:pt x="1435" y="1335"/>
                    <a:pt x="3110" y="795"/>
                    <a:pt x="4814" y="1179"/>
                  </a:cubicBezTo>
                  <a:lnTo>
                    <a:pt x="4842" y="1179"/>
                  </a:lnTo>
                  <a:cubicBezTo>
                    <a:pt x="4970" y="1179"/>
                    <a:pt x="4998" y="1008"/>
                    <a:pt x="4885" y="951"/>
                  </a:cubicBezTo>
                  <a:cubicBezTo>
                    <a:pt x="4118" y="596"/>
                    <a:pt x="3309" y="582"/>
                    <a:pt x="2485" y="540"/>
                  </a:cubicBezTo>
                  <a:cubicBezTo>
                    <a:pt x="2017" y="525"/>
                    <a:pt x="1548" y="454"/>
                    <a:pt x="1094" y="341"/>
                  </a:cubicBezTo>
                  <a:cubicBezTo>
                    <a:pt x="739" y="227"/>
                    <a:pt x="441" y="0"/>
                    <a:pt x="57" y="0"/>
                  </a:cubicBez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8"/>
            <p:cNvSpPr/>
            <p:nvPr/>
          </p:nvSpPr>
          <p:spPr>
            <a:xfrm>
              <a:off x="1166300" y="2398525"/>
              <a:ext cx="108650" cy="18125"/>
            </a:xfrm>
            <a:custGeom>
              <a:avLst/>
              <a:gdLst/>
              <a:ahLst/>
              <a:cxnLst/>
              <a:rect l="l" t="t" r="r" b="b"/>
              <a:pathLst>
                <a:path w="4346" h="725" extrusionOk="0">
                  <a:moveTo>
                    <a:pt x="44" y="0"/>
                  </a:moveTo>
                  <a:cubicBezTo>
                    <a:pt x="15" y="0"/>
                    <a:pt x="1" y="43"/>
                    <a:pt x="29" y="57"/>
                  </a:cubicBezTo>
                  <a:cubicBezTo>
                    <a:pt x="626" y="568"/>
                    <a:pt x="1378" y="654"/>
                    <a:pt x="2145" y="654"/>
                  </a:cubicBezTo>
                  <a:lnTo>
                    <a:pt x="2656" y="654"/>
                  </a:lnTo>
                  <a:cubicBezTo>
                    <a:pt x="2841" y="654"/>
                    <a:pt x="3011" y="639"/>
                    <a:pt x="3181" y="639"/>
                  </a:cubicBezTo>
                  <a:cubicBezTo>
                    <a:pt x="3508" y="639"/>
                    <a:pt x="3849" y="668"/>
                    <a:pt x="4175" y="725"/>
                  </a:cubicBezTo>
                  <a:lnTo>
                    <a:pt x="4189" y="725"/>
                  </a:lnTo>
                  <a:cubicBezTo>
                    <a:pt x="4317" y="725"/>
                    <a:pt x="4346" y="568"/>
                    <a:pt x="4232" y="526"/>
                  </a:cubicBezTo>
                  <a:cubicBezTo>
                    <a:pt x="3745" y="380"/>
                    <a:pt x="3248" y="307"/>
                    <a:pt x="2749" y="307"/>
                  </a:cubicBezTo>
                  <a:cubicBezTo>
                    <a:pt x="2666" y="307"/>
                    <a:pt x="2583" y="309"/>
                    <a:pt x="2500" y="313"/>
                  </a:cubicBezTo>
                  <a:lnTo>
                    <a:pt x="2003" y="313"/>
                  </a:lnTo>
                  <a:cubicBezTo>
                    <a:pt x="1336" y="313"/>
                    <a:pt x="682" y="284"/>
                    <a:pt x="58" y="0"/>
                  </a:cubicBez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8"/>
            <p:cNvSpPr/>
            <p:nvPr/>
          </p:nvSpPr>
          <p:spPr>
            <a:xfrm>
              <a:off x="1191875" y="2363375"/>
              <a:ext cx="69575" cy="17775"/>
            </a:xfrm>
            <a:custGeom>
              <a:avLst/>
              <a:gdLst/>
              <a:ahLst/>
              <a:cxnLst/>
              <a:rect l="l" t="t" r="r" b="b"/>
              <a:pathLst>
                <a:path w="2783" h="711" extrusionOk="0">
                  <a:moveTo>
                    <a:pt x="29" y="1"/>
                  </a:moveTo>
                  <a:cubicBezTo>
                    <a:pt x="14" y="1"/>
                    <a:pt x="0" y="29"/>
                    <a:pt x="14" y="43"/>
                  </a:cubicBezTo>
                  <a:cubicBezTo>
                    <a:pt x="540" y="555"/>
                    <a:pt x="1179" y="711"/>
                    <a:pt x="1860" y="711"/>
                  </a:cubicBezTo>
                  <a:cubicBezTo>
                    <a:pt x="2116" y="711"/>
                    <a:pt x="2371" y="697"/>
                    <a:pt x="2613" y="654"/>
                  </a:cubicBezTo>
                  <a:cubicBezTo>
                    <a:pt x="2783" y="640"/>
                    <a:pt x="2740" y="413"/>
                    <a:pt x="2598" y="384"/>
                  </a:cubicBezTo>
                  <a:cubicBezTo>
                    <a:pt x="1775" y="256"/>
                    <a:pt x="809" y="370"/>
                    <a:pt x="43" y="1"/>
                  </a:cubicBez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8"/>
            <p:cNvSpPr/>
            <p:nvPr/>
          </p:nvSpPr>
          <p:spPr>
            <a:xfrm>
              <a:off x="1476900" y="2505000"/>
              <a:ext cx="61775" cy="14950"/>
            </a:xfrm>
            <a:custGeom>
              <a:avLst/>
              <a:gdLst/>
              <a:ahLst/>
              <a:cxnLst/>
              <a:rect l="l" t="t" r="r" b="b"/>
              <a:pathLst>
                <a:path w="2471" h="598" extrusionOk="0">
                  <a:moveTo>
                    <a:pt x="2414" y="1"/>
                  </a:moveTo>
                  <a:cubicBezTo>
                    <a:pt x="1619" y="157"/>
                    <a:pt x="852" y="498"/>
                    <a:pt x="29" y="555"/>
                  </a:cubicBezTo>
                  <a:cubicBezTo>
                    <a:pt x="0" y="555"/>
                    <a:pt x="0" y="597"/>
                    <a:pt x="29" y="597"/>
                  </a:cubicBezTo>
                  <a:cubicBezTo>
                    <a:pt x="852" y="569"/>
                    <a:pt x="1619" y="256"/>
                    <a:pt x="2428" y="72"/>
                  </a:cubicBezTo>
                  <a:cubicBezTo>
                    <a:pt x="2471" y="58"/>
                    <a:pt x="2471" y="1"/>
                    <a:pt x="2428" y="1"/>
                  </a:cubicBez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8"/>
            <p:cNvSpPr/>
            <p:nvPr/>
          </p:nvSpPr>
          <p:spPr>
            <a:xfrm>
              <a:off x="1467300" y="2486900"/>
              <a:ext cx="68900" cy="16100"/>
            </a:xfrm>
            <a:custGeom>
              <a:avLst/>
              <a:gdLst/>
              <a:ahLst/>
              <a:cxnLst/>
              <a:rect l="l" t="t" r="r" b="b"/>
              <a:pathLst>
                <a:path w="2756" h="644" extrusionOk="0">
                  <a:moveTo>
                    <a:pt x="2627" y="1"/>
                  </a:moveTo>
                  <a:lnTo>
                    <a:pt x="2627" y="15"/>
                  </a:lnTo>
                  <a:lnTo>
                    <a:pt x="2585" y="15"/>
                  </a:lnTo>
                  <a:cubicBezTo>
                    <a:pt x="2131" y="143"/>
                    <a:pt x="1662" y="214"/>
                    <a:pt x="1193" y="242"/>
                  </a:cubicBezTo>
                  <a:cubicBezTo>
                    <a:pt x="824" y="285"/>
                    <a:pt x="327" y="271"/>
                    <a:pt x="15" y="512"/>
                  </a:cubicBezTo>
                  <a:cubicBezTo>
                    <a:pt x="1" y="540"/>
                    <a:pt x="1" y="569"/>
                    <a:pt x="29" y="583"/>
                  </a:cubicBezTo>
                  <a:cubicBezTo>
                    <a:pt x="169" y="618"/>
                    <a:pt x="310" y="643"/>
                    <a:pt x="450" y="643"/>
                  </a:cubicBezTo>
                  <a:cubicBezTo>
                    <a:pt x="480" y="643"/>
                    <a:pt x="510" y="642"/>
                    <a:pt x="540" y="640"/>
                  </a:cubicBezTo>
                  <a:cubicBezTo>
                    <a:pt x="810" y="640"/>
                    <a:pt x="1080" y="611"/>
                    <a:pt x="1321" y="583"/>
                  </a:cubicBezTo>
                  <a:cubicBezTo>
                    <a:pt x="1790" y="569"/>
                    <a:pt x="2244" y="441"/>
                    <a:pt x="2656" y="214"/>
                  </a:cubicBezTo>
                  <a:cubicBezTo>
                    <a:pt x="2755" y="171"/>
                    <a:pt x="2727" y="1"/>
                    <a:pt x="2627" y="1"/>
                  </a:cubicBez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8"/>
            <p:cNvSpPr/>
            <p:nvPr/>
          </p:nvSpPr>
          <p:spPr>
            <a:xfrm>
              <a:off x="1249025" y="2224600"/>
              <a:ext cx="7475" cy="5700"/>
            </a:xfrm>
            <a:custGeom>
              <a:avLst/>
              <a:gdLst/>
              <a:ahLst/>
              <a:cxnLst/>
              <a:rect l="l" t="t" r="r" b="b"/>
              <a:pathLst>
                <a:path w="299" h="228" extrusionOk="0">
                  <a:moveTo>
                    <a:pt x="142" y="0"/>
                  </a:moveTo>
                  <a:cubicBezTo>
                    <a:pt x="57" y="0"/>
                    <a:pt x="0" y="86"/>
                    <a:pt x="28" y="171"/>
                  </a:cubicBezTo>
                  <a:lnTo>
                    <a:pt x="43" y="185"/>
                  </a:lnTo>
                  <a:cubicBezTo>
                    <a:pt x="57" y="213"/>
                    <a:pt x="71" y="228"/>
                    <a:pt x="99" y="228"/>
                  </a:cubicBezTo>
                  <a:lnTo>
                    <a:pt x="128" y="228"/>
                  </a:lnTo>
                  <a:cubicBezTo>
                    <a:pt x="241" y="228"/>
                    <a:pt x="298" y="86"/>
                    <a:pt x="199" y="15"/>
                  </a:cubicBezTo>
                  <a:cubicBezTo>
                    <a:pt x="185" y="0"/>
                    <a:pt x="156" y="0"/>
                    <a:pt x="142"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8"/>
            <p:cNvSpPr/>
            <p:nvPr/>
          </p:nvSpPr>
          <p:spPr>
            <a:xfrm>
              <a:off x="1237300" y="2244825"/>
              <a:ext cx="6775" cy="4650"/>
            </a:xfrm>
            <a:custGeom>
              <a:avLst/>
              <a:gdLst/>
              <a:ahLst/>
              <a:cxnLst/>
              <a:rect l="l" t="t" r="r" b="b"/>
              <a:pathLst>
                <a:path w="271" h="186" extrusionOk="0">
                  <a:moveTo>
                    <a:pt x="100" y="1"/>
                  </a:moveTo>
                  <a:cubicBezTo>
                    <a:pt x="43" y="1"/>
                    <a:pt x="1" y="72"/>
                    <a:pt x="43" y="114"/>
                  </a:cubicBezTo>
                  <a:lnTo>
                    <a:pt x="72" y="143"/>
                  </a:lnTo>
                  <a:cubicBezTo>
                    <a:pt x="86" y="171"/>
                    <a:pt x="114" y="185"/>
                    <a:pt x="128" y="185"/>
                  </a:cubicBezTo>
                  <a:cubicBezTo>
                    <a:pt x="213" y="185"/>
                    <a:pt x="270" y="43"/>
                    <a:pt x="157" y="15"/>
                  </a:cubicBezTo>
                  <a:lnTo>
                    <a:pt x="114" y="1"/>
                  </a:ln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8"/>
            <p:cNvSpPr/>
            <p:nvPr/>
          </p:nvSpPr>
          <p:spPr>
            <a:xfrm>
              <a:off x="1252200" y="2235950"/>
              <a:ext cx="11025" cy="8550"/>
            </a:xfrm>
            <a:custGeom>
              <a:avLst/>
              <a:gdLst/>
              <a:ahLst/>
              <a:cxnLst/>
              <a:rect l="l" t="t" r="r" b="b"/>
              <a:pathLst>
                <a:path w="441" h="342" extrusionOk="0">
                  <a:moveTo>
                    <a:pt x="228" y="1"/>
                  </a:moveTo>
                  <a:cubicBezTo>
                    <a:pt x="58" y="1"/>
                    <a:pt x="1" y="214"/>
                    <a:pt x="129" y="313"/>
                  </a:cubicBezTo>
                  <a:cubicBezTo>
                    <a:pt x="157" y="327"/>
                    <a:pt x="185" y="341"/>
                    <a:pt x="214" y="341"/>
                  </a:cubicBezTo>
                  <a:cubicBezTo>
                    <a:pt x="384" y="327"/>
                    <a:pt x="441" y="129"/>
                    <a:pt x="313" y="29"/>
                  </a:cubicBezTo>
                  <a:cubicBezTo>
                    <a:pt x="285" y="15"/>
                    <a:pt x="256" y="1"/>
                    <a:pt x="228"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8"/>
            <p:cNvSpPr/>
            <p:nvPr/>
          </p:nvSpPr>
          <p:spPr>
            <a:xfrm>
              <a:off x="1211400" y="2259025"/>
              <a:ext cx="18125" cy="13525"/>
            </a:xfrm>
            <a:custGeom>
              <a:avLst/>
              <a:gdLst/>
              <a:ahLst/>
              <a:cxnLst/>
              <a:rect l="l" t="t" r="r" b="b"/>
              <a:pathLst>
                <a:path w="725" h="541" extrusionOk="0">
                  <a:moveTo>
                    <a:pt x="369" y="1"/>
                  </a:moveTo>
                  <a:cubicBezTo>
                    <a:pt x="99" y="1"/>
                    <a:pt x="0" y="341"/>
                    <a:pt x="213" y="498"/>
                  </a:cubicBezTo>
                  <a:cubicBezTo>
                    <a:pt x="256" y="526"/>
                    <a:pt x="298" y="540"/>
                    <a:pt x="355" y="540"/>
                  </a:cubicBezTo>
                  <a:cubicBezTo>
                    <a:pt x="625" y="540"/>
                    <a:pt x="724" y="199"/>
                    <a:pt x="511" y="43"/>
                  </a:cubicBezTo>
                  <a:cubicBezTo>
                    <a:pt x="469" y="15"/>
                    <a:pt x="412" y="1"/>
                    <a:pt x="369"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8"/>
            <p:cNvSpPr/>
            <p:nvPr/>
          </p:nvSpPr>
          <p:spPr>
            <a:xfrm>
              <a:off x="1179450" y="2286725"/>
              <a:ext cx="4275" cy="2500"/>
            </a:xfrm>
            <a:custGeom>
              <a:avLst/>
              <a:gdLst/>
              <a:ahLst/>
              <a:cxnLst/>
              <a:rect l="l" t="t" r="r" b="b"/>
              <a:pathLst>
                <a:path w="171" h="100" extrusionOk="0">
                  <a:moveTo>
                    <a:pt x="100" y="0"/>
                  </a:moveTo>
                  <a:lnTo>
                    <a:pt x="29" y="28"/>
                  </a:lnTo>
                  <a:cubicBezTo>
                    <a:pt x="0" y="43"/>
                    <a:pt x="14" y="85"/>
                    <a:pt x="43" y="99"/>
                  </a:cubicBezTo>
                  <a:lnTo>
                    <a:pt x="114" y="99"/>
                  </a:lnTo>
                  <a:cubicBezTo>
                    <a:pt x="171" y="85"/>
                    <a:pt x="171" y="14"/>
                    <a:pt x="114"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8"/>
            <p:cNvSpPr/>
            <p:nvPr/>
          </p:nvSpPr>
          <p:spPr>
            <a:xfrm>
              <a:off x="1159925" y="2293825"/>
              <a:ext cx="7825" cy="5700"/>
            </a:xfrm>
            <a:custGeom>
              <a:avLst/>
              <a:gdLst/>
              <a:ahLst/>
              <a:cxnLst/>
              <a:rect l="l" t="t" r="r" b="b"/>
              <a:pathLst>
                <a:path w="313" h="228" extrusionOk="0">
                  <a:moveTo>
                    <a:pt x="142" y="0"/>
                  </a:moveTo>
                  <a:cubicBezTo>
                    <a:pt x="114" y="0"/>
                    <a:pt x="100" y="14"/>
                    <a:pt x="71" y="28"/>
                  </a:cubicBezTo>
                  <a:cubicBezTo>
                    <a:pt x="0" y="99"/>
                    <a:pt x="57" y="213"/>
                    <a:pt x="142" y="227"/>
                  </a:cubicBezTo>
                  <a:cubicBezTo>
                    <a:pt x="157" y="227"/>
                    <a:pt x="185" y="213"/>
                    <a:pt x="199" y="213"/>
                  </a:cubicBezTo>
                  <a:cubicBezTo>
                    <a:pt x="313" y="156"/>
                    <a:pt x="242" y="0"/>
                    <a:pt x="142"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8"/>
            <p:cNvSpPr/>
            <p:nvPr/>
          </p:nvSpPr>
          <p:spPr>
            <a:xfrm>
              <a:off x="1136500" y="2310850"/>
              <a:ext cx="7825" cy="6425"/>
            </a:xfrm>
            <a:custGeom>
              <a:avLst/>
              <a:gdLst/>
              <a:ahLst/>
              <a:cxnLst/>
              <a:rect l="l" t="t" r="r" b="b"/>
              <a:pathLst>
                <a:path w="313" h="257" extrusionOk="0">
                  <a:moveTo>
                    <a:pt x="156" y="1"/>
                  </a:moveTo>
                  <a:cubicBezTo>
                    <a:pt x="128" y="1"/>
                    <a:pt x="85" y="15"/>
                    <a:pt x="71" y="29"/>
                  </a:cubicBezTo>
                  <a:lnTo>
                    <a:pt x="29" y="57"/>
                  </a:lnTo>
                  <a:cubicBezTo>
                    <a:pt x="0" y="86"/>
                    <a:pt x="0" y="143"/>
                    <a:pt x="29" y="185"/>
                  </a:cubicBezTo>
                  <a:lnTo>
                    <a:pt x="57" y="213"/>
                  </a:lnTo>
                  <a:cubicBezTo>
                    <a:pt x="71" y="242"/>
                    <a:pt x="114" y="256"/>
                    <a:pt x="142" y="256"/>
                  </a:cubicBezTo>
                  <a:cubicBezTo>
                    <a:pt x="171" y="256"/>
                    <a:pt x="185" y="242"/>
                    <a:pt x="199" y="242"/>
                  </a:cubicBezTo>
                  <a:lnTo>
                    <a:pt x="242" y="228"/>
                  </a:lnTo>
                  <a:cubicBezTo>
                    <a:pt x="313" y="185"/>
                    <a:pt x="313" y="100"/>
                    <a:pt x="256" y="57"/>
                  </a:cubicBezTo>
                  <a:lnTo>
                    <a:pt x="213" y="29"/>
                  </a:lnTo>
                  <a:cubicBezTo>
                    <a:pt x="199" y="15"/>
                    <a:pt x="171" y="1"/>
                    <a:pt x="156"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8"/>
            <p:cNvSpPr/>
            <p:nvPr/>
          </p:nvSpPr>
          <p:spPr>
            <a:xfrm>
              <a:off x="1134725" y="2338900"/>
              <a:ext cx="5000" cy="4625"/>
            </a:xfrm>
            <a:custGeom>
              <a:avLst/>
              <a:gdLst/>
              <a:ahLst/>
              <a:cxnLst/>
              <a:rect l="l" t="t" r="r" b="b"/>
              <a:pathLst>
                <a:path w="200" h="185" extrusionOk="0">
                  <a:moveTo>
                    <a:pt x="71" y="0"/>
                  </a:moveTo>
                  <a:cubicBezTo>
                    <a:pt x="43" y="0"/>
                    <a:pt x="14" y="14"/>
                    <a:pt x="14" y="43"/>
                  </a:cubicBezTo>
                  <a:lnTo>
                    <a:pt x="14" y="85"/>
                  </a:lnTo>
                  <a:cubicBezTo>
                    <a:pt x="0" y="156"/>
                    <a:pt x="43" y="185"/>
                    <a:pt x="85" y="185"/>
                  </a:cubicBezTo>
                  <a:cubicBezTo>
                    <a:pt x="128" y="185"/>
                    <a:pt x="199" y="142"/>
                    <a:pt x="156" y="71"/>
                  </a:cubicBezTo>
                  <a:lnTo>
                    <a:pt x="128" y="29"/>
                  </a:lnTo>
                  <a:cubicBezTo>
                    <a:pt x="114" y="0"/>
                    <a:pt x="100" y="0"/>
                    <a:pt x="85"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8"/>
            <p:cNvSpPr/>
            <p:nvPr/>
          </p:nvSpPr>
          <p:spPr>
            <a:xfrm>
              <a:off x="1150700" y="2317250"/>
              <a:ext cx="9950" cy="7125"/>
            </a:xfrm>
            <a:custGeom>
              <a:avLst/>
              <a:gdLst/>
              <a:ahLst/>
              <a:cxnLst/>
              <a:rect l="l" t="t" r="r" b="b"/>
              <a:pathLst>
                <a:path w="398" h="285" extrusionOk="0">
                  <a:moveTo>
                    <a:pt x="199" y="0"/>
                  </a:moveTo>
                  <a:cubicBezTo>
                    <a:pt x="57" y="0"/>
                    <a:pt x="0" y="170"/>
                    <a:pt x="128" y="256"/>
                  </a:cubicBezTo>
                  <a:cubicBezTo>
                    <a:pt x="142" y="270"/>
                    <a:pt x="171" y="284"/>
                    <a:pt x="199" y="284"/>
                  </a:cubicBezTo>
                  <a:cubicBezTo>
                    <a:pt x="341" y="284"/>
                    <a:pt x="398" y="99"/>
                    <a:pt x="284" y="14"/>
                  </a:cubicBezTo>
                  <a:cubicBezTo>
                    <a:pt x="256" y="0"/>
                    <a:pt x="227" y="0"/>
                    <a:pt x="199"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8"/>
            <p:cNvSpPr/>
            <p:nvPr/>
          </p:nvSpPr>
          <p:spPr>
            <a:xfrm>
              <a:off x="1178750" y="2301575"/>
              <a:ext cx="8175" cy="6825"/>
            </a:xfrm>
            <a:custGeom>
              <a:avLst/>
              <a:gdLst/>
              <a:ahLst/>
              <a:cxnLst/>
              <a:rect l="l" t="t" r="r" b="b"/>
              <a:pathLst>
                <a:path w="327" h="273" extrusionOk="0">
                  <a:moveTo>
                    <a:pt x="137" y="1"/>
                  </a:moveTo>
                  <a:cubicBezTo>
                    <a:pt x="61" y="1"/>
                    <a:pt x="1" y="80"/>
                    <a:pt x="14" y="159"/>
                  </a:cubicBezTo>
                  <a:cubicBezTo>
                    <a:pt x="28" y="230"/>
                    <a:pt x="85" y="272"/>
                    <a:pt x="156" y="272"/>
                  </a:cubicBezTo>
                  <a:cubicBezTo>
                    <a:pt x="199" y="272"/>
                    <a:pt x="241" y="244"/>
                    <a:pt x="270" y="215"/>
                  </a:cubicBezTo>
                  <a:lnTo>
                    <a:pt x="284" y="201"/>
                  </a:lnTo>
                  <a:cubicBezTo>
                    <a:pt x="326" y="144"/>
                    <a:pt x="312" y="59"/>
                    <a:pt x="255" y="17"/>
                  </a:cubicBezTo>
                  <a:lnTo>
                    <a:pt x="241" y="17"/>
                  </a:lnTo>
                  <a:cubicBezTo>
                    <a:pt x="213" y="2"/>
                    <a:pt x="184" y="2"/>
                    <a:pt x="156" y="2"/>
                  </a:cubicBezTo>
                  <a:cubicBezTo>
                    <a:pt x="150" y="1"/>
                    <a:pt x="143" y="1"/>
                    <a:pt x="137"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8"/>
            <p:cNvSpPr/>
            <p:nvPr/>
          </p:nvSpPr>
          <p:spPr>
            <a:xfrm>
              <a:off x="1195425" y="2276775"/>
              <a:ext cx="8525" cy="6425"/>
            </a:xfrm>
            <a:custGeom>
              <a:avLst/>
              <a:gdLst/>
              <a:ahLst/>
              <a:cxnLst/>
              <a:rect l="l" t="t" r="r" b="b"/>
              <a:pathLst>
                <a:path w="341" h="257" extrusionOk="0">
                  <a:moveTo>
                    <a:pt x="199" y="1"/>
                  </a:moveTo>
                  <a:cubicBezTo>
                    <a:pt x="100" y="1"/>
                    <a:pt x="0" y="114"/>
                    <a:pt x="85" y="213"/>
                  </a:cubicBezTo>
                  <a:cubicBezTo>
                    <a:pt x="114" y="242"/>
                    <a:pt x="156" y="256"/>
                    <a:pt x="185" y="256"/>
                  </a:cubicBezTo>
                  <a:cubicBezTo>
                    <a:pt x="284" y="256"/>
                    <a:pt x="341" y="157"/>
                    <a:pt x="313" y="72"/>
                  </a:cubicBezTo>
                  <a:cubicBezTo>
                    <a:pt x="298" y="29"/>
                    <a:pt x="256" y="1"/>
                    <a:pt x="199"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8"/>
            <p:cNvSpPr/>
            <p:nvPr/>
          </p:nvSpPr>
          <p:spPr>
            <a:xfrm>
              <a:off x="1375025" y="2273575"/>
              <a:ext cx="15650" cy="11400"/>
            </a:xfrm>
            <a:custGeom>
              <a:avLst/>
              <a:gdLst/>
              <a:ahLst/>
              <a:cxnLst/>
              <a:rect l="l" t="t" r="r" b="b"/>
              <a:pathLst>
                <a:path w="626" h="456" extrusionOk="0">
                  <a:moveTo>
                    <a:pt x="171" y="1"/>
                  </a:moveTo>
                  <a:cubicBezTo>
                    <a:pt x="71" y="15"/>
                    <a:pt x="0" y="114"/>
                    <a:pt x="29" y="214"/>
                  </a:cubicBezTo>
                  <a:cubicBezTo>
                    <a:pt x="43" y="270"/>
                    <a:pt x="71" y="327"/>
                    <a:pt x="114" y="370"/>
                  </a:cubicBezTo>
                  <a:cubicBezTo>
                    <a:pt x="157" y="427"/>
                    <a:pt x="213" y="455"/>
                    <a:pt x="270" y="455"/>
                  </a:cubicBezTo>
                  <a:cubicBezTo>
                    <a:pt x="469" y="455"/>
                    <a:pt x="625" y="129"/>
                    <a:pt x="355" y="29"/>
                  </a:cubicBezTo>
                  <a:cubicBezTo>
                    <a:pt x="313" y="1"/>
                    <a:pt x="270" y="1"/>
                    <a:pt x="213"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8"/>
            <p:cNvSpPr/>
            <p:nvPr/>
          </p:nvSpPr>
          <p:spPr>
            <a:xfrm>
              <a:off x="1349100" y="2284575"/>
              <a:ext cx="4300" cy="3225"/>
            </a:xfrm>
            <a:custGeom>
              <a:avLst/>
              <a:gdLst/>
              <a:ahLst/>
              <a:cxnLst/>
              <a:rect l="l" t="t" r="r" b="b"/>
              <a:pathLst>
                <a:path w="172" h="129" extrusionOk="0">
                  <a:moveTo>
                    <a:pt x="86" y="1"/>
                  </a:moveTo>
                  <a:cubicBezTo>
                    <a:pt x="29" y="1"/>
                    <a:pt x="1" y="86"/>
                    <a:pt x="58" y="114"/>
                  </a:cubicBezTo>
                  <a:cubicBezTo>
                    <a:pt x="58" y="129"/>
                    <a:pt x="72" y="129"/>
                    <a:pt x="86" y="129"/>
                  </a:cubicBezTo>
                  <a:cubicBezTo>
                    <a:pt x="171" y="129"/>
                    <a:pt x="171" y="1"/>
                    <a:pt x="86"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8"/>
            <p:cNvSpPr/>
            <p:nvPr/>
          </p:nvSpPr>
          <p:spPr>
            <a:xfrm>
              <a:off x="1365550" y="2294150"/>
              <a:ext cx="11225" cy="8075"/>
            </a:xfrm>
            <a:custGeom>
              <a:avLst/>
              <a:gdLst/>
              <a:ahLst/>
              <a:cxnLst/>
              <a:rect l="l" t="t" r="r" b="b"/>
              <a:pathLst>
                <a:path w="449" h="323" extrusionOk="0">
                  <a:moveTo>
                    <a:pt x="209" y="1"/>
                  </a:moveTo>
                  <a:cubicBezTo>
                    <a:pt x="37" y="1"/>
                    <a:pt x="0" y="258"/>
                    <a:pt x="166" y="314"/>
                  </a:cubicBezTo>
                  <a:cubicBezTo>
                    <a:pt x="184" y="319"/>
                    <a:pt x="201" y="322"/>
                    <a:pt x="217" y="322"/>
                  </a:cubicBezTo>
                  <a:cubicBezTo>
                    <a:pt x="360" y="322"/>
                    <a:pt x="448" y="119"/>
                    <a:pt x="308" y="30"/>
                  </a:cubicBezTo>
                  <a:cubicBezTo>
                    <a:pt x="280" y="1"/>
                    <a:pt x="252" y="1"/>
                    <a:pt x="223" y="1"/>
                  </a:cubicBezTo>
                  <a:cubicBezTo>
                    <a:pt x="218" y="1"/>
                    <a:pt x="214" y="1"/>
                    <a:pt x="209"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8"/>
            <p:cNvSpPr/>
            <p:nvPr/>
          </p:nvSpPr>
          <p:spPr>
            <a:xfrm>
              <a:off x="1392775" y="2288500"/>
              <a:ext cx="5350" cy="3925"/>
            </a:xfrm>
            <a:custGeom>
              <a:avLst/>
              <a:gdLst/>
              <a:ahLst/>
              <a:cxnLst/>
              <a:rect l="l" t="t" r="r" b="b"/>
              <a:pathLst>
                <a:path w="214" h="157" extrusionOk="0">
                  <a:moveTo>
                    <a:pt x="100" y="0"/>
                  </a:moveTo>
                  <a:cubicBezTo>
                    <a:pt x="71" y="14"/>
                    <a:pt x="43" y="28"/>
                    <a:pt x="14" y="57"/>
                  </a:cubicBezTo>
                  <a:cubicBezTo>
                    <a:pt x="0" y="99"/>
                    <a:pt x="29" y="142"/>
                    <a:pt x="71" y="156"/>
                  </a:cubicBezTo>
                  <a:cubicBezTo>
                    <a:pt x="85" y="142"/>
                    <a:pt x="100" y="142"/>
                    <a:pt x="100" y="128"/>
                  </a:cubicBezTo>
                  <a:cubicBezTo>
                    <a:pt x="114" y="142"/>
                    <a:pt x="128" y="142"/>
                    <a:pt x="142" y="142"/>
                  </a:cubicBezTo>
                  <a:cubicBezTo>
                    <a:pt x="199" y="142"/>
                    <a:pt x="213" y="43"/>
                    <a:pt x="156" y="28"/>
                  </a:cubicBezTo>
                  <a:cubicBezTo>
                    <a:pt x="142" y="14"/>
                    <a:pt x="128" y="14"/>
                    <a:pt x="100" y="14"/>
                  </a:cubicBezTo>
                  <a:lnTo>
                    <a:pt x="100" y="0"/>
                  </a:ln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8"/>
            <p:cNvSpPr/>
            <p:nvPr/>
          </p:nvSpPr>
          <p:spPr>
            <a:xfrm>
              <a:off x="1379625" y="2311550"/>
              <a:ext cx="5475" cy="3700"/>
            </a:xfrm>
            <a:custGeom>
              <a:avLst/>
              <a:gdLst/>
              <a:ahLst/>
              <a:cxnLst/>
              <a:rect l="l" t="t" r="r" b="b"/>
              <a:pathLst>
                <a:path w="219" h="148" extrusionOk="0">
                  <a:moveTo>
                    <a:pt x="115" y="1"/>
                  </a:moveTo>
                  <a:cubicBezTo>
                    <a:pt x="15" y="1"/>
                    <a:pt x="1" y="115"/>
                    <a:pt x="86" y="143"/>
                  </a:cubicBezTo>
                  <a:cubicBezTo>
                    <a:pt x="95" y="146"/>
                    <a:pt x="104" y="147"/>
                    <a:pt x="113" y="147"/>
                  </a:cubicBezTo>
                  <a:cubicBezTo>
                    <a:pt x="182" y="147"/>
                    <a:pt x="219" y="53"/>
                    <a:pt x="143" y="15"/>
                  </a:cubicBezTo>
                  <a:cubicBezTo>
                    <a:pt x="143" y="1"/>
                    <a:pt x="129" y="1"/>
                    <a:pt x="115"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8"/>
            <p:cNvSpPr/>
            <p:nvPr/>
          </p:nvSpPr>
          <p:spPr>
            <a:xfrm>
              <a:off x="1392425" y="2309775"/>
              <a:ext cx="7825" cy="6775"/>
            </a:xfrm>
            <a:custGeom>
              <a:avLst/>
              <a:gdLst/>
              <a:ahLst/>
              <a:cxnLst/>
              <a:rect l="l" t="t" r="r" b="b"/>
              <a:pathLst>
                <a:path w="313" h="271" extrusionOk="0">
                  <a:moveTo>
                    <a:pt x="156" y="1"/>
                  </a:moveTo>
                  <a:lnTo>
                    <a:pt x="156" y="15"/>
                  </a:lnTo>
                  <a:cubicBezTo>
                    <a:pt x="149" y="8"/>
                    <a:pt x="142" y="4"/>
                    <a:pt x="137" y="4"/>
                  </a:cubicBezTo>
                  <a:cubicBezTo>
                    <a:pt x="131" y="4"/>
                    <a:pt x="128" y="8"/>
                    <a:pt x="128" y="15"/>
                  </a:cubicBezTo>
                  <a:lnTo>
                    <a:pt x="85" y="15"/>
                  </a:lnTo>
                  <a:cubicBezTo>
                    <a:pt x="43" y="29"/>
                    <a:pt x="0" y="86"/>
                    <a:pt x="14" y="129"/>
                  </a:cubicBezTo>
                  <a:lnTo>
                    <a:pt x="14" y="171"/>
                  </a:lnTo>
                  <a:cubicBezTo>
                    <a:pt x="14" y="228"/>
                    <a:pt x="71" y="271"/>
                    <a:pt x="142" y="271"/>
                  </a:cubicBezTo>
                  <a:cubicBezTo>
                    <a:pt x="185" y="271"/>
                    <a:pt x="227" y="256"/>
                    <a:pt x="256" y="214"/>
                  </a:cubicBezTo>
                  <a:cubicBezTo>
                    <a:pt x="312" y="129"/>
                    <a:pt x="256" y="15"/>
                    <a:pt x="156"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8"/>
            <p:cNvSpPr/>
            <p:nvPr/>
          </p:nvSpPr>
          <p:spPr>
            <a:xfrm>
              <a:off x="1361900" y="2330025"/>
              <a:ext cx="7825" cy="6050"/>
            </a:xfrm>
            <a:custGeom>
              <a:avLst/>
              <a:gdLst/>
              <a:ahLst/>
              <a:cxnLst/>
              <a:rect l="l" t="t" r="r" b="b"/>
              <a:pathLst>
                <a:path w="313" h="242" extrusionOk="0">
                  <a:moveTo>
                    <a:pt x="156" y="0"/>
                  </a:moveTo>
                  <a:cubicBezTo>
                    <a:pt x="43" y="14"/>
                    <a:pt x="0" y="156"/>
                    <a:pt x="99" y="227"/>
                  </a:cubicBezTo>
                  <a:cubicBezTo>
                    <a:pt x="114" y="242"/>
                    <a:pt x="142" y="242"/>
                    <a:pt x="156" y="242"/>
                  </a:cubicBezTo>
                  <a:cubicBezTo>
                    <a:pt x="270" y="242"/>
                    <a:pt x="312" y="100"/>
                    <a:pt x="227" y="29"/>
                  </a:cubicBezTo>
                  <a:cubicBezTo>
                    <a:pt x="213" y="14"/>
                    <a:pt x="185" y="0"/>
                    <a:pt x="156"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8"/>
            <p:cNvSpPr/>
            <p:nvPr/>
          </p:nvSpPr>
          <p:spPr>
            <a:xfrm>
              <a:off x="1349825" y="2366925"/>
              <a:ext cx="9600" cy="6775"/>
            </a:xfrm>
            <a:custGeom>
              <a:avLst/>
              <a:gdLst/>
              <a:ahLst/>
              <a:cxnLst/>
              <a:rect l="l" t="t" r="r" b="b"/>
              <a:pathLst>
                <a:path w="384" h="271" extrusionOk="0">
                  <a:moveTo>
                    <a:pt x="199" y="1"/>
                  </a:moveTo>
                  <a:cubicBezTo>
                    <a:pt x="156" y="1"/>
                    <a:pt x="128" y="15"/>
                    <a:pt x="114" y="29"/>
                  </a:cubicBezTo>
                  <a:cubicBezTo>
                    <a:pt x="0" y="100"/>
                    <a:pt x="85" y="271"/>
                    <a:pt x="199" y="271"/>
                  </a:cubicBezTo>
                  <a:cubicBezTo>
                    <a:pt x="213" y="271"/>
                    <a:pt x="242" y="256"/>
                    <a:pt x="256" y="256"/>
                  </a:cubicBezTo>
                  <a:cubicBezTo>
                    <a:pt x="384" y="185"/>
                    <a:pt x="341" y="1"/>
                    <a:pt x="199"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8"/>
            <p:cNvSpPr/>
            <p:nvPr/>
          </p:nvSpPr>
          <p:spPr>
            <a:xfrm>
              <a:off x="1354075" y="2409800"/>
              <a:ext cx="4300" cy="4375"/>
            </a:xfrm>
            <a:custGeom>
              <a:avLst/>
              <a:gdLst/>
              <a:ahLst/>
              <a:cxnLst/>
              <a:rect l="l" t="t" r="r" b="b"/>
              <a:pathLst>
                <a:path w="172" h="175" extrusionOk="0">
                  <a:moveTo>
                    <a:pt x="70" y="0"/>
                  </a:moveTo>
                  <a:cubicBezTo>
                    <a:pt x="48" y="0"/>
                    <a:pt x="29" y="23"/>
                    <a:pt x="29" y="46"/>
                  </a:cubicBezTo>
                  <a:cubicBezTo>
                    <a:pt x="1" y="89"/>
                    <a:pt x="29" y="160"/>
                    <a:pt x="86" y="174"/>
                  </a:cubicBezTo>
                  <a:lnTo>
                    <a:pt x="100" y="174"/>
                  </a:lnTo>
                  <a:cubicBezTo>
                    <a:pt x="143" y="174"/>
                    <a:pt x="157" y="132"/>
                    <a:pt x="143" y="103"/>
                  </a:cubicBezTo>
                  <a:cubicBezTo>
                    <a:pt x="171" y="46"/>
                    <a:pt x="128" y="4"/>
                    <a:pt x="86" y="4"/>
                  </a:cubicBezTo>
                  <a:cubicBezTo>
                    <a:pt x="81" y="1"/>
                    <a:pt x="75" y="0"/>
                    <a:pt x="70"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8"/>
            <p:cNvSpPr/>
            <p:nvPr/>
          </p:nvSpPr>
          <p:spPr>
            <a:xfrm>
              <a:off x="1369350" y="2361250"/>
              <a:ext cx="7125" cy="5350"/>
            </a:xfrm>
            <a:custGeom>
              <a:avLst/>
              <a:gdLst/>
              <a:ahLst/>
              <a:cxnLst/>
              <a:rect l="l" t="t" r="r" b="b"/>
              <a:pathLst>
                <a:path w="285" h="214" extrusionOk="0">
                  <a:moveTo>
                    <a:pt x="142" y="1"/>
                  </a:moveTo>
                  <a:cubicBezTo>
                    <a:pt x="43" y="1"/>
                    <a:pt x="0" y="143"/>
                    <a:pt x="85" y="199"/>
                  </a:cubicBezTo>
                  <a:cubicBezTo>
                    <a:pt x="100" y="214"/>
                    <a:pt x="114" y="214"/>
                    <a:pt x="142" y="214"/>
                  </a:cubicBezTo>
                  <a:cubicBezTo>
                    <a:pt x="242" y="214"/>
                    <a:pt x="284" y="86"/>
                    <a:pt x="199" y="15"/>
                  </a:cubicBezTo>
                  <a:cubicBezTo>
                    <a:pt x="185" y="15"/>
                    <a:pt x="156" y="1"/>
                    <a:pt x="142"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8"/>
            <p:cNvSpPr/>
            <p:nvPr/>
          </p:nvSpPr>
          <p:spPr>
            <a:xfrm>
              <a:off x="1371825" y="2334550"/>
              <a:ext cx="4925" cy="4000"/>
            </a:xfrm>
            <a:custGeom>
              <a:avLst/>
              <a:gdLst/>
              <a:ahLst/>
              <a:cxnLst/>
              <a:rect l="l" t="t" r="r" b="b"/>
              <a:pathLst>
                <a:path w="197" h="160" extrusionOk="0">
                  <a:moveTo>
                    <a:pt x="92" y="0"/>
                  </a:moveTo>
                  <a:cubicBezTo>
                    <a:pt x="62" y="0"/>
                    <a:pt x="41" y="23"/>
                    <a:pt x="29" y="46"/>
                  </a:cubicBezTo>
                  <a:cubicBezTo>
                    <a:pt x="1" y="61"/>
                    <a:pt x="1" y="89"/>
                    <a:pt x="29" y="117"/>
                  </a:cubicBezTo>
                  <a:lnTo>
                    <a:pt x="43" y="132"/>
                  </a:lnTo>
                  <a:cubicBezTo>
                    <a:pt x="57" y="146"/>
                    <a:pt x="72" y="160"/>
                    <a:pt x="86" y="160"/>
                  </a:cubicBezTo>
                  <a:cubicBezTo>
                    <a:pt x="114" y="160"/>
                    <a:pt x="143" y="132"/>
                    <a:pt x="157" y="103"/>
                  </a:cubicBezTo>
                  <a:cubicBezTo>
                    <a:pt x="196" y="77"/>
                    <a:pt x="175" y="2"/>
                    <a:pt x="127" y="2"/>
                  </a:cubicBezTo>
                  <a:cubicBezTo>
                    <a:pt x="123" y="2"/>
                    <a:pt x="118" y="3"/>
                    <a:pt x="114" y="4"/>
                  </a:cubicBezTo>
                  <a:cubicBezTo>
                    <a:pt x="106" y="1"/>
                    <a:pt x="99" y="0"/>
                    <a:pt x="92"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8"/>
            <p:cNvSpPr/>
            <p:nvPr/>
          </p:nvSpPr>
          <p:spPr>
            <a:xfrm>
              <a:off x="1388500" y="2366575"/>
              <a:ext cx="9625" cy="7125"/>
            </a:xfrm>
            <a:custGeom>
              <a:avLst/>
              <a:gdLst/>
              <a:ahLst/>
              <a:cxnLst/>
              <a:rect l="l" t="t" r="r" b="b"/>
              <a:pathLst>
                <a:path w="385" h="285" extrusionOk="0">
                  <a:moveTo>
                    <a:pt x="200" y="1"/>
                  </a:moveTo>
                  <a:cubicBezTo>
                    <a:pt x="58" y="1"/>
                    <a:pt x="1" y="185"/>
                    <a:pt x="114" y="256"/>
                  </a:cubicBezTo>
                  <a:cubicBezTo>
                    <a:pt x="129" y="270"/>
                    <a:pt x="157" y="285"/>
                    <a:pt x="185" y="285"/>
                  </a:cubicBezTo>
                  <a:cubicBezTo>
                    <a:pt x="327" y="285"/>
                    <a:pt x="384" y="100"/>
                    <a:pt x="271" y="15"/>
                  </a:cubicBezTo>
                  <a:cubicBezTo>
                    <a:pt x="256" y="1"/>
                    <a:pt x="228" y="1"/>
                    <a:pt x="200"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8"/>
            <p:cNvSpPr/>
            <p:nvPr/>
          </p:nvSpPr>
          <p:spPr>
            <a:xfrm>
              <a:off x="1361175" y="2381850"/>
              <a:ext cx="13875" cy="10300"/>
            </a:xfrm>
            <a:custGeom>
              <a:avLst/>
              <a:gdLst/>
              <a:ahLst/>
              <a:cxnLst/>
              <a:rect l="l" t="t" r="r" b="b"/>
              <a:pathLst>
                <a:path w="555" h="412" extrusionOk="0">
                  <a:moveTo>
                    <a:pt x="285" y="0"/>
                  </a:moveTo>
                  <a:cubicBezTo>
                    <a:pt x="72" y="0"/>
                    <a:pt x="1" y="256"/>
                    <a:pt x="157" y="383"/>
                  </a:cubicBezTo>
                  <a:cubicBezTo>
                    <a:pt x="199" y="398"/>
                    <a:pt x="228" y="412"/>
                    <a:pt x="270" y="412"/>
                  </a:cubicBezTo>
                  <a:cubicBezTo>
                    <a:pt x="469" y="412"/>
                    <a:pt x="554" y="156"/>
                    <a:pt x="398" y="29"/>
                  </a:cubicBezTo>
                  <a:cubicBezTo>
                    <a:pt x="356" y="14"/>
                    <a:pt x="313" y="0"/>
                    <a:pt x="285"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8"/>
            <p:cNvSpPr/>
            <p:nvPr/>
          </p:nvSpPr>
          <p:spPr>
            <a:xfrm>
              <a:off x="1385325" y="2394975"/>
              <a:ext cx="9700" cy="7975"/>
            </a:xfrm>
            <a:custGeom>
              <a:avLst/>
              <a:gdLst/>
              <a:ahLst/>
              <a:cxnLst/>
              <a:rect l="l" t="t" r="r" b="b"/>
              <a:pathLst>
                <a:path w="388" h="319" extrusionOk="0">
                  <a:moveTo>
                    <a:pt x="213" y="0"/>
                  </a:moveTo>
                  <a:cubicBezTo>
                    <a:pt x="71" y="15"/>
                    <a:pt x="0" y="199"/>
                    <a:pt x="128" y="299"/>
                  </a:cubicBezTo>
                  <a:cubicBezTo>
                    <a:pt x="149" y="312"/>
                    <a:pt x="168" y="318"/>
                    <a:pt x="187" y="318"/>
                  </a:cubicBezTo>
                  <a:cubicBezTo>
                    <a:pt x="321" y="318"/>
                    <a:pt x="388" y="0"/>
                    <a:pt x="213"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8"/>
            <p:cNvSpPr/>
            <p:nvPr/>
          </p:nvSpPr>
          <p:spPr>
            <a:xfrm>
              <a:off x="1401300" y="2426200"/>
              <a:ext cx="4625" cy="4300"/>
            </a:xfrm>
            <a:custGeom>
              <a:avLst/>
              <a:gdLst/>
              <a:ahLst/>
              <a:cxnLst/>
              <a:rect l="l" t="t" r="r" b="b"/>
              <a:pathLst>
                <a:path w="185" h="172" extrusionOk="0">
                  <a:moveTo>
                    <a:pt x="85" y="1"/>
                  </a:moveTo>
                  <a:cubicBezTo>
                    <a:pt x="57" y="1"/>
                    <a:pt x="43" y="15"/>
                    <a:pt x="28" y="43"/>
                  </a:cubicBezTo>
                  <a:lnTo>
                    <a:pt x="14" y="86"/>
                  </a:lnTo>
                  <a:cubicBezTo>
                    <a:pt x="0" y="129"/>
                    <a:pt x="28" y="171"/>
                    <a:pt x="71" y="171"/>
                  </a:cubicBezTo>
                  <a:cubicBezTo>
                    <a:pt x="85" y="171"/>
                    <a:pt x="85" y="157"/>
                    <a:pt x="99" y="157"/>
                  </a:cubicBezTo>
                  <a:lnTo>
                    <a:pt x="142" y="114"/>
                  </a:lnTo>
                  <a:cubicBezTo>
                    <a:pt x="185" y="72"/>
                    <a:pt x="156" y="1"/>
                    <a:pt x="85"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8"/>
            <p:cNvSpPr/>
            <p:nvPr/>
          </p:nvSpPr>
          <p:spPr>
            <a:xfrm>
              <a:off x="1365450" y="2200100"/>
              <a:ext cx="4975" cy="3925"/>
            </a:xfrm>
            <a:custGeom>
              <a:avLst/>
              <a:gdLst/>
              <a:ahLst/>
              <a:cxnLst/>
              <a:rect l="l" t="t" r="r" b="b"/>
              <a:pathLst>
                <a:path w="199" h="157" extrusionOk="0">
                  <a:moveTo>
                    <a:pt x="99" y="1"/>
                  </a:moveTo>
                  <a:cubicBezTo>
                    <a:pt x="28" y="15"/>
                    <a:pt x="0" y="100"/>
                    <a:pt x="57" y="143"/>
                  </a:cubicBezTo>
                  <a:cubicBezTo>
                    <a:pt x="71" y="157"/>
                    <a:pt x="85" y="157"/>
                    <a:pt x="99" y="157"/>
                  </a:cubicBezTo>
                  <a:cubicBezTo>
                    <a:pt x="170" y="157"/>
                    <a:pt x="199" y="72"/>
                    <a:pt x="142" y="15"/>
                  </a:cubicBezTo>
                  <a:cubicBezTo>
                    <a:pt x="128" y="15"/>
                    <a:pt x="114" y="1"/>
                    <a:pt x="99"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8"/>
            <p:cNvSpPr/>
            <p:nvPr/>
          </p:nvSpPr>
          <p:spPr>
            <a:xfrm>
              <a:off x="1348750" y="2211825"/>
              <a:ext cx="6425" cy="5000"/>
            </a:xfrm>
            <a:custGeom>
              <a:avLst/>
              <a:gdLst/>
              <a:ahLst/>
              <a:cxnLst/>
              <a:rect l="l" t="t" r="r" b="b"/>
              <a:pathLst>
                <a:path w="257" h="200" extrusionOk="0">
                  <a:moveTo>
                    <a:pt x="128" y="0"/>
                  </a:moveTo>
                  <a:lnTo>
                    <a:pt x="128" y="14"/>
                  </a:lnTo>
                  <a:cubicBezTo>
                    <a:pt x="43" y="14"/>
                    <a:pt x="1" y="128"/>
                    <a:pt x="72" y="185"/>
                  </a:cubicBezTo>
                  <a:cubicBezTo>
                    <a:pt x="86" y="199"/>
                    <a:pt x="114" y="199"/>
                    <a:pt x="128" y="199"/>
                  </a:cubicBezTo>
                  <a:cubicBezTo>
                    <a:pt x="214" y="199"/>
                    <a:pt x="256" y="85"/>
                    <a:pt x="185" y="29"/>
                  </a:cubicBezTo>
                  <a:cubicBezTo>
                    <a:pt x="171" y="14"/>
                    <a:pt x="157" y="0"/>
                    <a:pt x="128"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8"/>
            <p:cNvSpPr/>
            <p:nvPr/>
          </p:nvSpPr>
          <p:spPr>
            <a:xfrm>
              <a:off x="1338175" y="2222800"/>
              <a:ext cx="7050" cy="6100"/>
            </a:xfrm>
            <a:custGeom>
              <a:avLst/>
              <a:gdLst/>
              <a:ahLst/>
              <a:cxnLst/>
              <a:rect l="l" t="t" r="r" b="b"/>
              <a:pathLst>
                <a:path w="282" h="244" extrusionOk="0">
                  <a:moveTo>
                    <a:pt x="116" y="1"/>
                  </a:moveTo>
                  <a:cubicBezTo>
                    <a:pt x="1" y="1"/>
                    <a:pt x="1" y="243"/>
                    <a:pt x="116" y="243"/>
                  </a:cubicBezTo>
                  <a:cubicBezTo>
                    <a:pt x="119" y="243"/>
                    <a:pt x="122" y="243"/>
                    <a:pt x="126" y="243"/>
                  </a:cubicBezTo>
                  <a:cubicBezTo>
                    <a:pt x="239" y="229"/>
                    <a:pt x="282" y="87"/>
                    <a:pt x="197" y="16"/>
                  </a:cubicBezTo>
                  <a:cubicBezTo>
                    <a:pt x="182" y="1"/>
                    <a:pt x="154" y="1"/>
                    <a:pt x="126" y="1"/>
                  </a:cubicBezTo>
                  <a:cubicBezTo>
                    <a:pt x="122" y="1"/>
                    <a:pt x="119" y="1"/>
                    <a:pt x="116"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8"/>
            <p:cNvSpPr/>
            <p:nvPr/>
          </p:nvSpPr>
          <p:spPr>
            <a:xfrm>
              <a:off x="1355975" y="2219975"/>
              <a:ext cx="12575" cy="8925"/>
            </a:xfrm>
            <a:custGeom>
              <a:avLst/>
              <a:gdLst/>
              <a:ahLst/>
              <a:cxnLst/>
              <a:rect l="l" t="t" r="r" b="b"/>
              <a:pathLst>
                <a:path w="503" h="357" extrusionOk="0">
                  <a:moveTo>
                    <a:pt x="236" y="0"/>
                  </a:moveTo>
                  <a:cubicBezTo>
                    <a:pt x="63" y="0"/>
                    <a:pt x="0" y="231"/>
                    <a:pt x="152" y="327"/>
                  </a:cubicBezTo>
                  <a:cubicBezTo>
                    <a:pt x="180" y="342"/>
                    <a:pt x="209" y="356"/>
                    <a:pt x="251" y="356"/>
                  </a:cubicBezTo>
                  <a:cubicBezTo>
                    <a:pt x="256" y="356"/>
                    <a:pt x="262" y="356"/>
                    <a:pt x="267" y="356"/>
                  </a:cubicBezTo>
                  <a:cubicBezTo>
                    <a:pt x="440" y="356"/>
                    <a:pt x="502" y="126"/>
                    <a:pt x="351" y="29"/>
                  </a:cubicBezTo>
                  <a:cubicBezTo>
                    <a:pt x="322" y="15"/>
                    <a:pt x="294" y="1"/>
                    <a:pt x="251" y="1"/>
                  </a:cubicBezTo>
                  <a:cubicBezTo>
                    <a:pt x="246" y="0"/>
                    <a:pt x="241" y="0"/>
                    <a:pt x="236"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8"/>
            <p:cNvSpPr/>
            <p:nvPr/>
          </p:nvSpPr>
          <p:spPr>
            <a:xfrm>
              <a:off x="1364725" y="2207200"/>
              <a:ext cx="14225" cy="10675"/>
            </a:xfrm>
            <a:custGeom>
              <a:avLst/>
              <a:gdLst/>
              <a:ahLst/>
              <a:cxnLst/>
              <a:rect l="l" t="t" r="r" b="b"/>
              <a:pathLst>
                <a:path w="569" h="427" extrusionOk="0">
                  <a:moveTo>
                    <a:pt x="285" y="1"/>
                  </a:moveTo>
                  <a:cubicBezTo>
                    <a:pt x="86" y="1"/>
                    <a:pt x="1" y="270"/>
                    <a:pt x="171" y="384"/>
                  </a:cubicBezTo>
                  <a:cubicBezTo>
                    <a:pt x="199" y="412"/>
                    <a:pt x="242" y="427"/>
                    <a:pt x="285" y="427"/>
                  </a:cubicBezTo>
                  <a:cubicBezTo>
                    <a:pt x="483" y="412"/>
                    <a:pt x="569" y="157"/>
                    <a:pt x="398" y="43"/>
                  </a:cubicBezTo>
                  <a:cubicBezTo>
                    <a:pt x="370" y="15"/>
                    <a:pt x="327" y="1"/>
                    <a:pt x="285"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8"/>
            <p:cNvSpPr/>
            <p:nvPr/>
          </p:nvSpPr>
          <p:spPr>
            <a:xfrm>
              <a:off x="1389925" y="2219275"/>
              <a:ext cx="14925" cy="11375"/>
            </a:xfrm>
            <a:custGeom>
              <a:avLst/>
              <a:gdLst/>
              <a:ahLst/>
              <a:cxnLst/>
              <a:rect l="l" t="t" r="r" b="b"/>
              <a:pathLst>
                <a:path w="597" h="455" extrusionOk="0">
                  <a:moveTo>
                    <a:pt x="299" y="0"/>
                  </a:moveTo>
                  <a:cubicBezTo>
                    <a:pt x="86" y="15"/>
                    <a:pt x="1" y="284"/>
                    <a:pt x="171" y="412"/>
                  </a:cubicBezTo>
                  <a:cubicBezTo>
                    <a:pt x="214" y="441"/>
                    <a:pt x="256" y="455"/>
                    <a:pt x="299" y="455"/>
                  </a:cubicBezTo>
                  <a:cubicBezTo>
                    <a:pt x="512" y="455"/>
                    <a:pt x="597" y="171"/>
                    <a:pt x="427" y="43"/>
                  </a:cubicBezTo>
                  <a:cubicBezTo>
                    <a:pt x="384" y="15"/>
                    <a:pt x="341" y="0"/>
                    <a:pt x="299"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8"/>
            <p:cNvSpPr/>
            <p:nvPr/>
          </p:nvSpPr>
          <p:spPr>
            <a:xfrm>
              <a:off x="1379400" y="2205050"/>
              <a:ext cx="12325" cy="9275"/>
            </a:xfrm>
            <a:custGeom>
              <a:avLst/>
              <a:gdLst/>
              <a:ahLst/>
              <a:cxnLst/>
              <a:rect l="l" t="t" r="r" b="b"/>
              <a:pathLst>
                <a:path w="493" h="371" extrusionOk="0">
                  <a:moveTo>
                    <a:pt x="251" y="1"/>
                  </a:moveTo>
                  <a:cubicBezTo>
                    <a:pt x="77" y="1"/>
                    <a:pt x="0" y="246"/>
                    <a:pt x="166" y="342"/>
                  </a:cubicBezTo>
                  <a:cubicBezTo>
                    <a:pt x="195" y="356"/>
                    <a:pt x="223" y="371"/>
                    <a:pt x="266" y="371"/>
                  </a:cubicBezTo>
                  <a:cubicBezTo>
                    <a:pt x="493" y="371"/>
                    <a:pt x="493" y="16"/>
                    <a:pt x="266" y="16"/>
                  </a:cubicBezTo>
                  <a:lnTo>
                    <a:pt x="266" y="2"/>
                  </a:lnTo>
                  <a:cubicBezTo>
                    <a:pt x="261" y="1"/>
                    <a:pt x="256" y="1"/>
                    <a:pt x="251"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8"/>
            <p:cNvSpPr/>
            <p:nvPr/>
          </p:nvSpPr>
          <p:spPr>
            <a:xfrm>
              <a:off x="1463750" y="2226025"/>
              <a:ext cx="19200" cy="14225"/>
            </a:xfrm>
            <a:custGeom>
              <a:avLst/>
              <a:gdLst/>
              <a:ahLst/>
              <a:cxnLst/>
              <a:rect l="l" t="t" r="r" b="b"/>
              <a:pathLst>
                <a:path w="768" h="569" extrusionOk="0">
                  <a:moveTo>
                    <a:pt x="384" y="0"/>
                  </a:moveTo>
                  <a:cubicBezTo>
                    <a:pt x="114" y="14"/>
                    <a:pt x="1" y="355"/>
                    <a:pt x="228" y="526"/>
                  </a:cubicBezTo>
                  <a:cubicBezTo>
                    <a:pt x="271" y="554"/>
                    <a:pt x="327" y="568"/>
                    <a:pt x="384" y="568"/>
                  </a:cubicBezTo>
                  <a:cubicBezTo>
                    <a:pt x="654" y="568"/>
                    <a:pt x="768" y="213"/>
                    <a:pt x="540" y="57"/>
                  </a:cubicBezTo>
                  <a:cubicBezTo>
                    <a:pt x="498" y="14"/>
                    <a:pt x="441" y="0"/>
                    <a:pt x="384"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8"/>
            <p:cNvSpPr/>
            <p:nvPr/>
          </p:nvSpPr>
          <p:spPr>
            <a:xfrm>
              <a:off x="1496050" y="2232750"/>
              <a:ext cx="2525" cy="2175"/>
            </a:xfrm>
            <a:custGeom>
              <a:avLst/>
              <a:gdLst/>
              <a:ahLst/>
              <a:cxnLst/>
              <a:rect l="l" t="t" r="r" b="b"/>
              <a:pathLst>
                <a:path w="101" h="87" extrusionOk="0">
                  <a:moveTo>
                    <a:pt x="58" y="1"/>
                  </a:moveTo>
                  <a:cubicBezTo>
                    <a:pt x="15" y="1"/>
                    <a:pt x="1" y="58"/>
                    <a:pt x="29" y="86"/>
                  </a:cubicBezTo>
                  <a:lnTo>
                    <a:pt x="58" y="86"/>
                  </a:lnTo>
                  <a:cubicBezTo>
                    <a:pt x="86" y="86"/>
                    <a:pt x="100" y="29"/>
                    <a:pt x="72"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8"/>
            <p:cNvSpPr/>
            <p:nvPr/>
          </p:nvSpPr>
          <p:spPr>
            <a:xfrm>
              <a:off x="1492500" y="2259750"/>
              <a:ext cx="5725" cy="4275"/>
            </a:xfrm>
            <a:custGeom>
              <a:avLst/>
              <a:gdLst/>
              <a:ahLst/>
              <a:cxnLst/>
              <a:rect l="l" t="t" r="r" b="b"/>
              <a:pathLst>
                <a:path w="229" h="171" extrusionOk="0">
                  <a:moveTo>
                    <a:pt x="115" y="0"/>
                  </a:moveTo>
                  <a:cubicBezTo>
                    <a:pt x="29" y="0"/>
                    <a:pt x="1" y="114"/>
                    <a:pt x="72" y="156"/>
                  </a:cubicBezTo>
                  <a:cubicBezTo>
                    <a:pt x="86" y="170"/>
                    <a:pt x="100" y="170"/>
                    <a:pt x="115" y="170"/>
                  </a:cubicBezTo>
                  <a:cubicBezTo>
                    <a:pt x="200" y="170"/>
                    <a:pt x="228" y="71"/>
                    <a:pt x="171" y="14"/>
                  </a:cubicBezTo>
                  <a:cubicBezTo>
                    <a:pt x="157" y="14"/>
                    <a:pt x="143" y="0"/>
                    <a:pt x="115"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8"/>
            <p:cNvSpPr/>
            <p:nvPr/>
          </p:nvSpPr>
          <p:spPr>
            <a:xfrm>
              <a:off x="1507775" y="2250150"/>
              <a:ext cx="2500" cy="1800"/>
            </a:xfrm>
            <a:custGeom>
              <a:avLst/>
              <a:gdLst/>
              <a:ahLst/>
              <a:cxnLst/>
              <a:rect l="l" t="t" r="r" b="b"/>
              <a:pathLst>
                <a:path w="100" h="72" extrusionOk="0">
                  <a:moveTo>
                    <a:pt x="43" y="1"/>
                  </a:moveTo>
                  <a:cubicBezTo>
                    <a:pt x="15" y="1"/>
                    <a:pt x="0" y="43"/>
                    <a:pt x="29" y="72"/>
                  </a:cubicBezTo>
                  <a:lnTo>
                    <a:pt x="43" y="72"/>
                  </a:lnTo>
                  <a:cubicBezTo>
                    <a:pt x="86" y="72"/>
                    <a:pt x="100" y="15"/>
                    <a:pt x="71"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8"/>
            <p:cNvSpPr/>
            <p:nvPr/>
          </p:nvSpPr>
          <p:spPr>
            <a:xfrm>
              <a:off x="1525525" y="2275000"/>
              <a:ext cx="7825" cy="7475"/>
            </a:xfrm>
            <a:custGeom>
              <a:avLst/>
              <a:gdLst/>
              <a:ahLst/>
              <a:cxnLst/>
              <a:rect l="l" t="t" r="r" b="b"/>
              <a:pathLst>
                <a:path w="313" h="299" extrusionOk="0">
                  <a:moveTo>
                    <a:pt x="171" y="1"/>
                  </a:moveTo>
                  <a:cubicBezTo>
                    <a:pt x="128" y="1"/>
                    <a:pt x="86" y="43"/>
                    <a:pt x="86" y="86"/>
                  </a:cubicBezTo>
                  <a:cubicBezTo>
                    <a:pt x="0" y="157"/>
                    <a:pt x="43" y="284"/>
                    <a:pt x="142" y="299"/>
                  </a:cubicBezTo>
                  <a:lnTo>
                    <a:pt x="171" y="299"/>
                  </a:lnTo>
                  <a:cubicBezTo>
                    <a:pt x="228" y="299"/>
                    <a:pt x="270" y="270"/>
                    <a:pt x="298" y="213"/>
                  </a:cubicBezTo>
                  <a:cubicBezTo>
                    <a:pt x="313" y="143"/>
                    <a:pt x="270" y="100"/>
                    <a:pt x="256" y="57"/>
                  </a:cubicBezTo>
                  <a:cubicBezTo>
                    <a:pt x="242" y="15"/>
                    <a:pt x="213" y="1"/>
                    <a:pt x="171"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8"/>
            <p:cNvSpPr/>
            <p:nvPr/>
          </p:nvSpPr>
          <p:spPr>
            <a:xfrm>
              <a:off x="1553925" y="2294525"/>
              <a:ext cx="15625" cy="12100"/>
            </a:xfrm>
            <a:custGeom>
              <a:avLst/>
              <a:gdLst/>
              <a:ahLst/>
              <a:cxnLst/>
              <a:rect l="l" t="t" r="r" b="b"/>
              <a:pathLst>
                <a:path w="625" h="484" extrusionOk="0">
                  <a:moveTo>
                    <a:pt x="313" y="0"/>
                  </a:moveTo>
                  <a:cubicBezTo>
                    <a:pt x="85" y="15"/>
                    <a:pt x="0" y="299"/>
                    <a:pt x="185" y="441"/>
                  </a:cubicBezTo>
                  <a:cubicBezTo>
                    <a:pt x="227" y="455"/>
                    <a:pt x="270" y="469"/>
                    <a:pt x="313" y="483"/>
                  </a:cubicBezTo>
                  <a:cubicBezTo>
                    <a:pt x="540" y="469"/>
                    <a:pt x="625" y="185"/>
                    <a:pt x="440" y="43"/>
                  </a:cubicBezTo>
                  <a:cubicBezTo>
                    <a:pt x="412" y="15"/>
                    <a:pt x="369" y="0"/>
                    <a:pt x="313"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8"/>
            <p:cNvSpPr/>
            <p:nvPr/>
          </p:nvSpPr>
          <p:spPr>
            <a:xfrm>
              <a:off x="1583725" y="2314050"/>
              <a:ext cx="9975" cy="6400"/>
            </a:xfrm>
            <a:custGeom>
              <a:avLst/>
              <a:gdLst/>
              <a:ahLst/>
              <a:cxnLst/>
              <a:rect l="l" t="t" r="r" b="b"/>
              <a:pathLst>
                <a:path w="399" h="256" extrusionOk="0">
                  <a:moveTo>
                    <a:pt x="228" y="0"/>
                  </a:moveTo>
                  <a:cubicBezTo>
                    <a:pt x="86" y="0"/>
                    <a:pt x="1" y="199"/>
                    <a:pt x="171" y="256"/>
                  </a:cubicBezTo>
                  <a:lnTo>
                    <a:pt x="214" y="256"/>
                  </a:lnTo>
                  <a:cubicBezTo>
                    <a:pt x="342" y="256"/>
                    <a:pt x="398" y="29"/>
                    <a:pt x="271"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8"/>
            <p:cNvSpPr/>
            <p:nvPr/>
          </p:nvSpPr>
          <p:spPr>
            <a:xfrm>
              <a:off x="1600425" y="2345275"/>
              <a:ext cx="1075" cy="750"/>
            </a:xfrm>
            <a:custGeom>
              <a:avLst/>
              <a:gdLst/>
              <a:ahLst/>
              <a:cxnLst/>
              <a:rect l="l" t="t" r="r" b="b"/>
              <a:pathLst>
                <a:path w="43" h="30" extrusionOk="0">
                  <a:moveTo>
                    <a:pt x="14" y="1"/>
                  </a:moveTo>
                  <a:cubicBezTo>
                    <a:pt x="0" y="1"/>
                    <a:pt x="0" y="15"/>
                    <a:pt x="14" y="29"/>
                  </a:cubicBezTo>
                  <a:cubicBezTo>
                    <a:pt x="29" y="29"/>
                    <a:pt x="43" y="1"/>
                    <a:pt x="29"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8"/>
            <p:cNvSpPr/>
            <p:nvPr/>
          </p:nvSpPr>
          <p:spPr>
            <a:xfrm>
              <a:off x="1603975" y="2354150"/>
              <a:ext cx="3925" cy="2875"/>
            </a:xfrm>
            <a:custGeom>
              <a:avLst/>
              <a:gdLst/>
              <a:ahLst/>
              <a:cxnLst/>
              <a:rect l="l" t="t" r="r" b="b"/>
              <a:pathLst>
                <a:path w="157" h="115" extrusionOk="0">
                  <a:moveTo>
                    <a:pt x="43" y="1"/>
                  </a:moveTo>
                  <a:cubicBezTo>
                    <a:pt x="0" y="57"/>
                    <a:pt x="57" y="114"/>
                    <a:pt x="114" y="114"/>
                  </a:cubicBezTo>
                  <a:cubicBezTo>
                    <a:pt x="128" y="114"/>
                    <a:pt x="156" y="100"/>
                    <a:pt x="156" y="86"/>
                  </a:cubicBezTo>
                  <a:lnTo>
                    <a:pt x="156" y="72"/>
                  </a:lnTo>
                  <a:cubicBezTo>
                    <a:pt x="142" y="86"/>
                    <a:pt x="128" y="93"/>
                    <a:pt x="114" y="93"/>
                  </a:cubicBezTo>
                  <a:cubicBezTo>
                    <a:pt x="99" y="93"/>
                    <a:pt x="85" y="86"/>
                    <a:pt x="71" y="72"/>
                  </a:cubicBezTo>
                  <a:cubicBezTo>
                    <a:pt x="43" y="57"/>
                    <a:pt x="29" y="29"/>
                    <a:pt x="43"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8"/>
            <p:cNvSpPr/>
            <p:nvPr/>
          </p:nvSpPr>
          <p:spPr>
            <a:xfrm>
              <a:off x="1605025" y="2352025"/>
              <a:ext cx="4300" cy="3925"/>
            </a:xfrm>
            <a:custGeom>
              <a:avLst/>
              <a:gdLst/>
              <a:ahLst/>
              <a:cxnLst/>
              <a:rect l="l" t="t" r="r" b="b"/>
              <a:pathLst>
                <a:path w="172" h="157" extrusionOk="0">
                  <a:moveTo>
                    <a:pt x="86" y="0"/>
                  </a:moveTo>
                  <a:cubicBezTo>
                    <a:pt x="43" y="0"/>
                    <a:pt x="15" y="43"/>
                    <a:pt x="1" y="86"/>
                  </a:cubicBezTo>
                  <a:lnTo>
                    <a:pt x="29" y="43"/>
                  </a:lnTo>
                  <a:cubicBezTo>
                    <a:pt x="43" y="29"/>
                    <a:pt x="57" y="15"/>
                    <a:pt x="86" y="15"/>
                  </a:cubicBezTo>
                  <a:cubicBezTo>
                    <a:pt x="143" y="15"/>
                    <a:pt x="171" y="86"/>
                    <a:pt x="143" y="128"/>
                  </a:cubicBezTo>
                  <a:lnTo>
                    <a:pt x="128" y="157"/>
                  </a:lnTo>
                  <a:cubicBezTo>
                    <a:pt x="171" y="128"/>
                    <a:pt x="171" y="57"/>
                    <a:pt x="128" y="15"/>
                  </a:cubicBezTo>
                  <a:cubicBezTo>
                    <a:pt x="114" y="15"/>
                    <a:pt x="100" y="0"/>
                    <a:pt x="86"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8"/>
            <p:cNvSpPr/>
            <p:nvPr/>
          </p:nvSpPr>
          <p:spPr>
            <a:xfrm>
              <a:off x="1605025" y="2352375"/>
              <a:ext cx="4300" cy="3850"/>
            </a:xfrm>
            <a:custGeom>
              <a:avLst/>
              <a:gdLst/>
              <a:ahLst/>
              <a:cxnLst/>
              <a:rect l="l" t="t" r="r" b="b"/>
              <a:pathLst>
                <a:path w="172" h="154" extrusionOk="0">
                  <a:moveTo>
                    <a:pt x="86" y="1"/>
                  </a:moveTo>
                  <a:cubicBezTo>
                    <a:pt x="57" y="1"/>
                    <a:pt x="43" y="15"/>
                    <a:pt x="29" y="29"/>
                  </a:cubicBezTo>
                  <a:lnTo>
                    <a:pt x="1" y="72"/>
                  </a:lnTo>
                  <a:cubicBezTo>
                    <a:pt x="1" y="100"/>
                    <a:pt x="15" y="128"/>
                    <a:pt x="43" y="143"/>
                  </a:cubicBezTo>
                  <a:cubicBezTo>
                    <a:pt x="50" y="150"/>
                    <a:pt x="65" y="153"/>
                    <a:pt x="81" y="153"/>
                  </a:cubicBezTo>
                  <a:cubicBezTo>
                    <a:pt x="97" y="153"/>
                    <a:pt x="114" y="150"/>
                    <a:pt x="128" y="143"/>
                  </a:cubicBezTo>
                  <a:lnTo>
                    <a:pt x="143" y="114"/>
                  </a:lnTo>
                  <a:cubicBezTo>
                    <a:pt x="171" y="57"/>
                    <a:pt x="143" y="1"/>
                    <a:pt x="86" y="1"/>
                  </a:cubicBezTo>
                  <a:close/>
                </a:path>
              </a:pathLst>
            </a:custGeom>
            <a:solidFill>
              <a:srgbClr val="FFE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8"/>
            <p:cNvSpPr/>
            <p:nvPr/>
          </p:nvSpPr>
          <p:spPr>
            <a:xfrm>
              <a:off x="1588000" y="2329300"/>
              <a:ext cx="12450" cy="10700"/>
            </a:xfrm>
            <a:custGeom>
              <a:avLst/>
              <a:gdLst/>
              <a:ahLst/>
              <a:cxnLst/>
              <a:rect l="l" t="t" r="r" b="b"/>
              <a:pathLst>
                <a:path w="498" h="428" extrusionOk="0">
                  <a:moveTo>
                    <a:pt x="270" y="1"/>
                  </a:moveTo>
                  <a:cubicBezTo>
                    <a:pt x="213" y="1"/>
                    <a:pt x="156" y="29"/>
                    <a:pt x="114" y="58"/>
                  </a:cubicBezTo>
                  <a:lnTo>
                    <a:pt x="71" y="72"/>
                  </a:lnTo>
                  <a:cubicBezTo>
                    <a:pt x="0" y="143"/>
                    <a:pt x="0" y="242"/>
                    <a:pt x="57" y="327"/>
                  </a:cubicBezTo>
                  <a:lnTo>
                    <a:pt x="85" y="356"/>
                  </a:lnTo>
                  <a:cubicBezTo>
                    <a:pt x="124" y="402"/>
                    <a:pt x="183" y="427"/>
                    <a:pt x="243" y="427"/>
                  </a:cubicBezTo>
                  <a:cubicBezTo>
                    <a:pt x="293" y="427"/>
                    <a:pt x="344" y="409"/>
                    <a:pt x="384" y="370"/>
                  </a:cubicBezTo>
                  <a:lnTo>
                    <a:pt x="412" y="356"/>
                  </a:lnTo>
                  <a:cubicBezTo>
                    <a:pt x="483" y="285"/>
                    <a:pt x="497" y="185"/>
                    <a:pt x="440" y="114"/>
                  </a:cubicBezTo>
                  <a:lnTo>
                    <a:pt x="412" y="72"/>
                  </a:lnTo>
                  <a:cubicBezTo>
                    <a:pt x="369" y="29"/>
                    <a:pt x="327" y="1"/>
                    <a:pt x="270"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8"/>
            <p:cNvSpPr/>
            <p:nvPr/>
          </p:nvSpPr>
          <p:spPr>
            <a:xfrm>
              <a:off x="1562800" y="2323275"/>
              <a:ext cx="16000" cy="12100"/>
            </a:xfrm>
            <a:custGeom>
              <a:avLst/>
              <a:gdLst/>
              <a:ahLst/>
              <a:cxnLst/>
              <a:rect l="l" t="t" r="r" b="b"/>
              <a:pathLst>
                <a:path w="640" h="484" extrusionOk="0">
                  <a:moveTo>
                    <a:pt x="142" y="0"/>
                  </a:moveTo>
                  <a:cubicBezTo>
                    <a:pt x="57" y="15"/>
                    <a:pt x="0" y="100"/>
                    <a:pt x="29" y="185"/>
                  </a:cubicBezTo>
                  <a:cubicBezTo>
                    <a:pt x="43" y="299"/>
                    <a:pt x="114" y="398"/>
                    <a:pt x="213" y="455"/>
                  </a:cubicBezTo>
                  <a:cubicBezTo>
                    <a:pt x="241" y="469"/>
                    <a:pt x="284" y="483"/>
                    <a:pt x="327" y="483"/>
                  </a:cubicBezTo>
                  <a:cubicBezTo>
                    <a:pt x="540" y="483"/>
                    <a:pt x="639" y="213"/>
                    <a:pt x="454" y="86"/>
                  </a:cubicBezTo>
                  <a:cubicBezTo>
                    <a:pt x="398" y="29"/>
                    <a:pt x="298" y="0"/>
                    <a:pt x="213"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8"/>
            <p:cNvSpPr/>
            <p:nvPr/>
          </p:nvSpPr>
          <p:spPr>
            <a:xfrm>
              <a:off x="1531550" y="2290275"/>
              <a:ext cx="16725" cy="12425"/>
            </a:xfrm>
            <a:custGeom>
              <a:avLst/>
              <a:gdLst/>
              <a:ahLst/>
              <a:cxnLst/>
              <a:rect l="l" t="t" r="r" b="b"/>
              <a:pathLst>
                <a:path w="669" h="497" extrusionOk="0">
                  <a:moveTo>
                    <a:pt x="341" y="0"/>
                  </a:moveTo>
                  <a:cubicBezTo>
                    <a:pt x="100" y="0"/>
                    <a:pt x="1" y="312"/>
                    <a:pt x="199" y="454"/>
                  </a:cubicBezTo>
                  <a:cubicBezTo>
                    <a:pt x="228" y="483"/>
                    <a:pt x="285" y="497"/>
                    <a:pt x="327" y="497"/>
                  </a:cubicBezTo>
                  <a:cubicBezTo>
                    <a:pt x="569" y="497"/>
                    <a:pt x="668" y="185"/>
                    <a:pt x="469" y="43"/>
                  </a:cubicBezTo>
                  <a:cubicBezTo>
                    <a:pt x="427" y="14"/>
                    <a:pt x="384" y="0"/>
                    <a:pt x="341"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8"/>
            <p:cNvSpPr/>
            <p:nvPr/>
          </p:nvSpPr>
          <p:spPr>
            <a:xfrm>
              <a:off x="1513100" y="2251575"/>
              <a:ext cx="20600" cy="15275"/>
            </a:xfrm>
            <a:custGeom>
              <a:avLst/>
              <a:gdLst/>
              <a:ahLst/>
              <a:cxnLst/>
              <a:rect l="l" t="t" r="r" b="b"/>
              <a:pathLst>
                <a:path w="824" h="611" extrusionOk="0">
                  <a:moveTo>
                    <a:pt x="412" y="0"/>
                  </a:moveTo>
                  <a:cubicBezTo>
                    <a:pt x="114" y="0"/>
                    <a:pt x="0" y="384"/>
                    <a:pt x="242" y="568"/>
                  </a:cubicBezTo>
                  <a:cubicBezTo>
                    <a:pt x="284" y="597"/>
                    <a:pt x="341" y="611"/>
                    <a:pt x="412" y="611"/>
                  </a:cubicBezTo>
                  <a:cubicBezTo>
                    <a:pt x="710" y="611"/>
                    <a:pt x="824" y="228"/>
                    <a:pt x="583" y="57"/>
                  </a:cubicBezTo>
                  <a:cubicBezTo>
                    <a:pt x="540" y="15"/>
                    <a:pt x="483" y="0"/>
                    <a:pt x="412" y="0"/>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8"/>
            <p:cNvSpPr/>
            <p:nvPr/>
          </p:nvSpPr>
          <p:spPr>
            <a:xfrm>
              <a:off x="1502450" y="2264700"/>
              <a:ext cx="10325" cy="7850"/>
            </a:xfrm>
            <a:custGeom>
              <a:avLst/>
              <a:gdLst/>
              <a:ahLst/>
              <a:cxnLst/>
              <a:rect l="l" t="t" r="r" b="b"/>
              <a:pathLst>
                <a:path w="413" h="314" extrusionOk="0">
                  <a:moveTo>
                    <a:pt x="142" y="1"/>
                  </a:moveTo>
                  <a:cubicBezTo>
                    <a:pt x="57" y="1"/>
                    <a:pt x="0" y="72"/>
                    <a:pt x="29" y="157"/>
                  </a:cubicBezTo>
                  <a:cubicBezTo>
                    <a:pt x="43" y="185"/>
                    <a:pt x="71" y="228"/>
                    <a:pt x="100" y="256"/>
                  </a:cubicBezTo>
                  <a:cubicBezTo>
                    <a:pt x="128" y="285"/>
                    <a:pt x="171" y="313"/>
                    <a:pt x="213" y="313"/>
                  </a:cubicBezTo>
                  <a:cubicBezTo>
                    <a:pt x="370" y="299"/>
                    <a:pt x="412" y="86"/>
                    <a:pt x="256" y="29"/>
                  </a:cubicBezTo>
                  <a:cubicBezTo>
                    <a:pt x="228" y="1"/>
                    <a:pt x="185" y="1"/>
                    <a:pt x="142"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8"/>
            <p:cNvSpPr/>
            <p:nvPr/>
          </p:nvSpPr>
          <p:spPr>
            <a:xfrm>
              <a:off x="1487550" y="2239150"/>
              <a:ext cx="14925" cy="11025"/>
            </a:xfrm>
            <a:custGeom>
              <a:avLst/>
              <a:gdLst/>
              <a:ahLst/>
              <a:cxnLst/>
              <a:rect l="l" t="t" r="r" b="b"/>
              <a:pathLst>
                <a:path w="597" h="441" extrusionOk="0">
                  <a:moveTo>
                    <a:pt x="298" y="1"/>
                  </a:moveTo>
                  <a:cubicBezTo>
                    <a:pt x="85" y="1"/>
                    <a:pt x="0" y="270"/>
                    <a:pt x="171" y="398"/>
                  </a:cubicBezTo>
                  <a:cubicBezTo>
                    <a:pt x="213" y="426"/>
                    <a:pt x="256" y="441"/>
                    <a:pt x="298" y="441"/>
                  </a:cubicBezTo>
                  <a:cubicBezTo>
                    <a:pt x="511" y="441"/>
                    <a:pt x="596" y="157"/>
                    <a:pt x="426" y="29"/>
                  </a:cubicBezTo>
                  <a:cubicBezTo>
                    <a:pt x="383" y="15"/>
                    <a:pt x="341" y="1"/>
                    <a:pt x="298" y="1"/>
                  </a:cubicBez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8"/>
            <p:cNvSpPr/>
            <p:nvPr/>
          </p:nvSpPr>
          <p:spPr>
            <a:xfrm>
              <a:off x="1464125" y="2251575"/>
              <a:ext cx="5350" cy="3575"/>
            </a:xfrm>
            <a:custGeom>
              <a:avLst/>
              <a:gdLst/>
              <a:ahLst/>
              <a:cxnLst/>
              <a:rect l="l" t="t" r="r" b="b"/>
              <a:pathLst>
                <a:path w="214" h="143" extrusionOk="0">
                  <a:moveTo>
                    <a:pt x="85" y="0"/>
                  </a:moveTo>
                  <a:cubicBezTo>
                    <a:pt x="43" y="0"/>
                    <a:pt x="0" y="57"/>
                    <a:pt x="43" y="100"/>
                  </a:cubicBezTo>
                  <a:lnTo>
                    <a:pt x="71" y="128"/>
                  </a:lnTo>
                  <a:cubicBezTo>
                    <a:pt x="85" y="142"/>
                    <a:pt x="99" y="142"/>
                    <a:pt x="114" y="142"/>
                  </a:cubicBezTo>
                  <a:cubicBezTo>
                    <a:pt x="199" y="142"/>
                    <a:pt x="213" y="43"/>
                    <a:pt x="142" y="29"/>
                  </a:cubicBezTo>
                  <a:lnTo>
                    <a:pt x="99" y="0"/>
                  </a:lnTo>
                  <a:close/>
                </a:path>
              </a:pathLst>
            </a:custGeom>
            <a:solidFill>
              <a:srgbClr val="FFD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8"/>
            <p:cNvSpPr/>
            <p:nvPr/>
          </p:nvSpPr>
          <p:spPr>
            <a:xfrm>
              <a:off x="1313625" y="2245900"/>
              <a:ext cx="6050" cy="5350"/>
            </a:xfrm>
            <a:custGeom>
              <a:avLst/>
              <a:gdLst/>
              <a:ahLst/>
              <a:cxnLst/>
              <a:rect l="l" t="t" r="r" b="b"/>
              <a:pathLst>
                <a:path w="242" h="214" extrusionOk="0">
                  <a:moveTo>
                    <a:pt x="142" y="0"/>
                  </a:moveTo>
                  <a:cubicBezTo>
                    <a:pt x="114" y="0"/>
                    <a:pt x="85" y="14"/>
                    <a:pt x="71" y="29"/>
                  </a:cubicBezTo>
                  <a:lnTo>
                    <a:pt x="43" y="71"/>
                  </a:lnTo>
                  <a:cubicBezTo>
                    <a:pt x="0" y="128"/>
                    <a:pt x="43" y="213"/>
                    <a:pt x="114" y="213"/>
                  </a:cubicBezTo>
                  <a:cubicBezTo>
                    <a:pt x="142" y="213"/>
                    <a:pt x="170" y="199"/>
                    <a:pt x="185" y="171"/>
                  </a:cubicBezTo>
                  <a:lnTo>
                    <a:pt x="213" y="128"/>
                  </a:lnTo>
                  <a:cubicBezTo>
                    <a:pt x="241" y="71"/>
                    <a:pt x="199" y="0"/>
                    <a:pt x="142"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8"/>
            <p:cNvSpPr/>
            <p:nvPr/>
          </p:nvSpPr>
          <p:spPr>
            <a:xfrm>
              <a:off x="1300125" y="2263275"/>
              <a:ext cx="7825" cy="4375"/>
            </a:xfrm>
            <a:custGeom>
              <a:avLst/>
              <a:gdLst/>
              <a:ahLst/>
              <a:cxnLst/>
              <a:rect l="l" t="t" r="r" b="b"/>
              <a:pathLst>
                <a:path w="313" h="175" extrusionOk="0">
                  <a:moveTo>
                    <a:pt x="214" y="1"/>
                  </a:moveTo>
                  <a:cubicBezTo>
                    <a:pt x="143" y="15"/>
                    <a:pt x="86" y="58"/>
                    <a:pt x="29" y="100"/>
                  </a:cubicBezTo>
                  <a:cubicBezTo>
                    <a:pt x="1" y="129"/>
                    <a:pt x="15" y="171"/>
                    <a:pt x="57" y="171"/>
                  </a:cubicBezTo>
                  <a:lnTo>
                    <a:pt x="86" y="171"/>
                  </a:lnTo>
                  <a:cubicBezTo>
                    <a:pt x="98" y="174"/>
                    <a:pt x="110" y="175"/>
                    <a:pt x="122" y="175"/>
                  </a:cubicBezTo>
                  <a:cubicBezTo>
                    <a:pt x="180" y="175"/>
                    <a:pt x="235" y="147"/>
                    <a:pt x="270" y="100"/>
                  </a:cubicBezTo>
                  <a:cubicBezTo>
                    <a:pt x="313" y="72"/>
                    <a:pt x="285" y="1"/>
                    <a:pt x="228"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8"/>
            <p:cNvSpPr/>
            <p:nvPr/>
          </p:nvSpPr>
          <p:spPr>
            <a:xfrm>
              <a:off x="1267125" y="2279975"/>
              <a:ext cx="6750" cy="5350"/>
            </a:xfrm>
            <a:custGeom>
              <a:avLst/>
              <a:gdLst/>
              <a:ahLst/>
              <a:cxnLst/>
              <a:rect l="l" t="t" r="r" b="b"/>
              <a:pathLst>
                <a:path w="270" h="214" extrusionOk="0">
                  <a:moveTo>
                    <a:pt x="142" y="0"/>
                  </a:moveTo>
                  <a:cubicBezTo>
                    <a:pt x="43" y="14"/>
                    <a:pt x="0" y="142"/>
                    <a:pt x="85" y="199"/>
                  </a:cubicBezTo>
                  <a:cubicBezTo>
                    <a:pt x="100" y="213"/>
                    <a:pt x="114" y="213"/>
                    <a:pt x="142" y="213"/>
                  </a:cubicBezTo>
                  <a:cubicBezTo>
                    <a:pt x="242" y="213"/>
                    <a:pt x="270" y="85"/>
                    <a:pt x="199" y="29"/>
                  </a:cubicBezTo>
                  <a:cubicBezTo>
                    <a:pt x="185" y="14"/>
                    <a:pt x="156" y="0"/>
                    <a:pt x="142"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8"/>
            <p:cNvSpPr/>
            <p:nvPr/>
          </p:nvSpPr>
          <p:spPr>
            <a:xfrm>
              <a:off x="1278125" y="2285650"/>
              <a:ext cx="16000" cy="12100"/>
            </a:xfrm>
            <a:custGeom>
              <a:avLst/>
              <a:gdLst/>
              <a:ahLst/>
              <a:cxnLst/>
              <a:rect l="l" t="t" r="r" b="b"/>
              <a:pathLst>
                <a:path w="640" h="484" extrusionOk="0">
                  <a:moveTo>
                    <a:pt x="327" y="0"/>
                  </a:moveTo>
                  <a:cubicBezTo>
                    <a:pt x="85" y="0"/>
                    <a:pt x="0" y="299"/>
                    <a:pt x="185" y="441"/>
                  </a:cubicBezTo>
                  <a:cubicBezTo>
                    <a:pt x="227" y="469"/>
                    <a:pt x="270" y="483"/>
                    <a:pt x="313" y="483"/>
                  </a:cubicBezTo>
                  <a:cubicBezTo>
                    <a:pt x="554" y="469"/>
                    <a:pt x="639" y="171"/>
                    <a:pt x="455" y="43"/>
                  </a:cubicBezTo>
                  <a:cubicBezTo>
                    <a:pt x="412" y="15"/>
                    <a:pt x="369" y="0"/>
                    <a:pt x="327"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8"/>
            <p:cNvSpPr/>
            <p:nvPr/>
          </p:nvSpPr>
          <p:spPr>
            <a:xfrm>
              <a:off x="1297275" y="2275700"/>
              <a:ext cx="7500" cy="5725"/>
            </a:xfrm>
            <a:custGeom>
              <a:avLst/>
              <a:gdLst/>
              <a:ahLst/>
              <a:cxnLst/>
              <a:rect l="l" t="t" r="r" b="b"/>
              <a:pathLst>
                <a:path w="300" h="229" extrusionOk="0">
                  <a:moveTo>
                    <a:pt x="157" y="1"/>
                  </a:moveTo>
                  <a:cubicBezTo>
                    <a:pt x="44" y="1"/>
                    <a:pt x="1" y="143"/>
                    <a:pt x="86" y="214"/>
                  </a:cubicBezTo>
                  <a:cubicBezTo>
                    <a:pt x="100" y="228"/>
                    <a:pt x="129" y="228"/>
                    <a:pt x="157" y="228"/>
                  </a:cubicBezTo>
                  <a:cubicBezTo>
                    <a:pt x="257" y="228"/>
                    <a:pt x="299" y="86"/>
                    <a:pt x="214" y="29"/>
                  </a:cubicBezTo>
                  <a:cubicBezTo>
                    <a:pt x="200" y="15"/>
                    <a:pt x="171" y="1"/>
                    <a:pt x="157"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8"/>
            <p:cNvSpPr/>
            <p:nvPr/>
          </p:nvSpPr>
          <p:spPr>
            <a:xfrm>
              <a:off x="1324975" y="2259025"/>
              <a:ext cx="8175" cy="6050"/>
            </a:xfrm>
            <a:custGeom>
              <a:avLst/>
              <a:gdLst/>
              <a:ahLst/>
              <a:cxnLst/>
              <a:rect l="l" t="t" r="r" b="b"/>
              <a:pathLst>
                <a:path w="327" h="242" extrusionOk="0">
                  <a:moveTo>
                    <a:pt x="171" y="1"/>
                  </a:moveTo>
                  <a:cubicBezTo>
                    <a:pt x="43" y="1"/>
                    <a:pt x="0" y="157"/>
                    <a:pt x="100" y="228"/>
                  </a:cubicBezTo>
                  <a:cubicBezTo>
                    <a:pt x="114" y="242"/>
                    <a:pt x="142" y="242"/>
                    <a:pt x="171" y="242"/>
                  </a:cubicBezTo>
                  <a:cubicBezTo>
                    <a:pt x="284" y="242"/>
                    <a:pt x="327" y="100"/>
                    <a:pt x="228" y="29"/>
                  </a:cubicBezTo>
                  <a:cubicBezTo>
                    <a:pt x="213" y="15"/>
                    <a:pt x="185" y="1"/>
                    <a:pt x="171"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8"/>
            <p:cNvSpPr/>
            <p:nvPr/>
          </p:nvSpPr>
          <p:spPr>
            <a:xfrm>
              <a:off x="1321775" y="2283175"/>
              <a:ext cx="13875" cy="9950"/>
            </a:xfrm>
            <a:custGeom>
              <a:avLst/>
              <a:gdLst/>
              <a:ahLst/>
              <a:cxnLst/>
              <a:rect l="l" t="t" r="r" b="b"/>
              <a:pathLst>
                <a:path w="555" h="398" extrusionOk="0">
                  <a:moveTo>
                    <a:pt x="270" y="0"/>
                  </a:moveTo>
                  <a:cubicBezTo>
                    <a:pt x="86" y="0"/>
                    <a:pt x="1" y="256"/>
                    <a:pt x="171" y="355"/>
                  </a:cubicBezTo>
                  <a:cubicBezTo>
                    <a:pt x="199" y="383"/>
                    <a:pt x="228" y="383"/>
                    <a:pt x="270" y="398"/>
                  </a:cubicBezTo>
                  <a:cubicBezTo>
                    <a:pt x="469" y="398"/>
                    <a:pt x="554" y="142"/>
                    <a:pt x="384" y="43"/>
                  </a:cubicBezTo>
                  <a:cubicBezTo>
                    <a:pt x="356" y="14"/>
                    <a:pt x="313" y="0"/>
                    <a:pt x="270"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8"/>
            <p:cNvSpPr/>
            <p:nvPr/>
          </p:nvSpPr>
          <p:spPr>
            <a:xfrm>
              <a:off x="1242975" y="2310500"/>
              <a:ext cx="8200" cy="8025"/>
            </a:xfrm>
            <a:custGeom>
              <a:avLst/>
              <a:gdLst/>
              <a:ahLst/>
              <a:cxnLst/>
              <a:rect l="l" t="t" r="r" b="b"/>
              <a:pathLst>
                <a:path w="328" h="321" extrusionOk="0">
                  <a:moveTo>
                    <a:pt x="143" y="0"/>
                  </a:moveTo>
                  <a:cubicBezTo>
                    <a:pt x="100" y="0"/>
                    <a:pt x="72" y="43"/>
                    <a:pt x="72" y="86"/>
                  </a:cubicBezTo>
                  <a:cubicBezTo>
                    <a:pt x="1" y="142"/>
                    <a:pt x="15" y="242"/>
                    <a:pt x="86" y="298"/>
                  </a:cubicBezTo>
                  <a:cubicBezTo>
                    <a:pt x="113" y="314"/>
                    <a:pt x="141" y="321"/>
                    <a:pt x="169" y="321"/>
                  </a:cubicBezTo>
                  <a:cubicBezTo>
                    <a:pt x="245" y="321"/>
                    <a:pt x="313" y="268"/>
                    <a:pt x="313" y="185"/>
                  </a:cubicBezTo>
                  <a:cubicBezTo>
                    <a:pt x="327" y="86"/>
                    <a:pt x="256" y="15"/>
                    <a:pt x="171"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8"/>
            <p:cNvSpPr/>
            <p:nvPr/>
          </p:nvSpPr>
          <p:spPr>
            <a:xfrm>
              <a:off x="1387100" y="2250500"/>
              <a:ext cx="11375" cy="7850"/>
            </a:xfrm>
            <a:custGeom>
              <a:avLst/>
              <a:gdLst/>
              <a:ahLst/>
              <a:cxnLst/>
              <a:rect l="l" t="t" r="r" b="b"/>
              <a:pathLst>
                <a:path w="455" h="314" extrusionOk="0">
                  <a:moveTo>
                    <a:pt x="227" y="1"/>
                  </a:moveTo>
                  <a:cubicBezTo>
                    <a:pt x="185" y="1"/>
                    <a:pt x="156" y="15"/>
                    <a:pt x="128" y="29"/>
                  </a:cubicBezTo>
                  <a:cubicBezTo>
                    <a:pt x="0" y="129"/>
                    <a:pt x="99" y="313"/>
                    <a:pt x="241" y="313"/>
                  </a:cubicBezTo>
                  <a:cubicBezTo>
                    <a:pt x="256" y="313"/>
                    <a:pt x="284" y="299"/>
                    <a:pt x="298" y="299"/>
                  </a:cubicBezTo>
                  <a:cubicBezTo>
                    <a:pt x="454" y="228"/>
                    <a:pt x="398" y="1"/>
                    <a:pt x="227"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8"/>
            <p:cNvSpPr/>
            <p:nvPr/>
          </p:nvSpPr>
          <p:spPr>
            <a:xfrm>
              <a:off x="1412650" y="2244125"/>
              <a:ext cx="5350" cy="4275"/>
            </a:xfrm>
            <a:custGeom>
              <a:avLst/>
              <a:gdLst/>
              <a:ahLst/>
              <a:cxnLst/>
              <a:rect l="l" t="t" r="r" b="b"/>
              <a:pathLst>
                <a:path w="214" h="171" extrusionOk="0">
                  <a:moveTo>
                    <a:pt x="100" y="0"/>
                  </a:moveTo>
                  <a:cubicBezTo>
                    <a:pt x="29" y="14"/>
                    <a:pt x="0" y="114"/>
                    <a:pt x="57" y="156"/>
                  </a:cubicBezTo>
                  <a:cubicBezTo>
                    <a:pt x="71" y="171"/>
                    <a:pt x="86" y="171"/>
                    <a:pt x="100" y="171"/>
                  </a:cubicBezTo>
                  <a:cubicBezTo>
                    <a:pt x="171" y="171"/>
                    <a:pt x="213" y="71"/>
                    <a:pt x="142" y="14"/>
                  </a:cubicBezTo>
                  <a:cubicBezTo>
                    <a:pt x="128" y="14"/>
                    <a:pt x="114" y="0"/>
                    <a:pt x="100"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8"/>
            <p:cNvSpPr/>
            <p:nvPr/>
          </p:nvSpPr>
          <p:spPr>
            <a:xfrm>
              <a:off x="1418325" y="2260800"/>
              <a:ext cx="5525" cy="4050"/>
            </a:xfrm>
            <a:custGeom>
              <a:avLst/>
              <a:gdLst/>
              <a:ahLst/>
              <a:cxnLst/>
              <a:rect l="l" t="t" r="r" b="b"/>
              <a:pathLst>
                <a:path w="221" h="162" extrusionOk="0">
                  <a:moveTo>
                    <a:pt x="114" y="1"/>
                  </a:moveTo>
                  <a:cubicBezTo>
                    <a:pt x="15" y="1"/>
                    <a:pt x="1" y="128"/>
                    <a:pt x="86" y="157"/>
                  </a:cubicBezTo>
                  <a:cubicBezTo>
                    <a:pt x="95" y="160"/>
                    <a:pt x="104" y="161"/>
                    <a:pt x="112" y="161"/>
                  </a:cubicBezTo>
                  <a:cubicBezTo>
                    <a:pt x="182" y="161"/>
                    <a:pt x="220" y="65"/>
                    <a:pt x="157" y="15"/>
                  </a:cubicBezTo>
                  <a:cubicBezTo>
                    <a:pt x="143" y="1"/>
                    <a:pt x="128" y="1"/>
                    <a:pt x="114"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8"/>
            <p:cNvSpPr/>
            <p:nvPr/>
          </p:nvSpPr>
          <p:spPr>
            <a:xfrm>
              <a:off x="1427550" y="2244825"/>
              <a:ext cx="13525" cy="10325"/>
            </a:xfrm>
            <a:custGeom>
              <a:avLst/>
              <a:gdLst/>
              <a:ahLst/>
              <a:cxnLst/>
              <a:rect l="l" t="t" r="r" b="b"/>
              <a:pathLst>
                <a:path w="541" h="413" extrusionOk="0">
                  <a:moveTo>
                    <a:pt x="270" y="1"/>
                  </a:moveTo>
                  <a:cubicBezTo>
                    <a:pt x="72" y="1"/>
                    <a:pt x="1" y="256"/>
                    <a:pt x="157" y="370"/>
                  </a:cubicBezTo>
                  <a:cubicBezTo>
                    <a:pt x="185" y="398"/>
                    <a:pt x="228" y="412"/>
                    <a:pt x="270" y="412"/>
                  </a:cubicBezTo>
                  <a:cubicBezTo>
                    <a:pt x="469" y="398"/>
                    <a:pt x="540" y="157"/>
                    <a:pt x="384" y="43"/>
                  </a:cubicBezTo>
                  <a:cubicBezTo>
                    <a:pt x="356" y="15"/>
                    <a:pt x="313" y="1"/>
                    <a:pt x="270"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8"/>
            <p:cNvSpPr/>
            <p:nvPr/>
          </p:nvSpPr>
          <p:spPr>
            <a:xfrm>
              <a:off x="1482225" y="2283875"/>
              <a:ext cx="6200" cy="4375"/>
            </a:xfrm>
            <a:custGeom>
              <a:avLst/>
              <a:gdLst/>
              <a:ahLst/>
              <a:cxnLst/>
              <a:rect l="l" t="t" r="r" b="b"/>
              <a:pathLst>
                <a:path w="248" h="175" extrusionOk="0">
                  <a:moveTo>
                    <a:pt x="128" y="0"/>
                  </a:moveTo>
                  <a:cubicBezTo>
                    <a:pt x="29" y="0"/>
                    <a:pt x="0" y="142"/>
                    <a:pt x="100" y="171"/>
                  </a:cubicBezTo>
                  <a:cubicBezTo>
                    <a:pt x="109" y="174"/>
                    <a:pt x="119" y="175"/>
                    <a:pt x="127" y="175"/>
                  </a:cubicBezTo>
                  <a:cubicBezTo>
                    <a:pt x="209" y="175"/>
                    <a:pt x="247" y="66"/>
                    <a:pt x="171" y="15"/>
                  </a:cubicBezTo>
                  <a:cubicBezTo>
                    <a:pt x="156" y="0"/>
                    <a:pt x="142" y="0"/>
                    <a:pt x="128"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8"/>
            <p:cNvSpPr/>
            <p:nvPr/>
          </p:nvSpPr>
          <p:spPr>
            <a:xfrm>
              <a:off x="1506000" y="2300900"/>
              <a:ext cx="16700" cy="12450"/>
            </a:xfrm>
            <a:custGeom>
              <a:avLst/>
              <a:gdLst/>
              <a:ahLst/>
              <a:cxnLst/>
              <a:rect l="l" t="t" r="r" b="b"/>
              <a:pathLst>
                <a:path w="668" h="498" extrusionOk="0">
                  <a:moveTo>
                    <a:pt x="341" y="1"/>
                  </a:moveTo>
                  <a:cubicBezTo>
                    <a:pt x="100" y="1"/>
                    <a:pt x="0" y="299"/>
                    <a:pt x="199" y="441"/>
                  </a:cubicBezTo>
                  <a:cubicBezTo>
                    <a:pt x="228" y="470"/>
                    <a:pt x="284" y="484"/>
                    <a:pt x="327" y="498"/>
                  </a:cubicBezTo>
                  <a:cubicBezTo>
                    <a:pt x="568" y="484"/>
                    <a:pt x="668" y="186"/>
                    <a:pt x="469" y="44"/>
                  </a:cubicBezTo>
                  <a:cubicBezTo>
                    <a:pt x="426" y="15"/>
                    <a:pt x="384" y="1"/>
                    <a:pt x="341"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8"/>
            <p:cNvSpPr/>
            <p:nvPr/>
          </p:nvSpPr>
          <p:spPr>
            <a:xfrm>
              <a:off x="1458800" y="2292400"/>
              <a:ext cx="4625" cy="3575"/>
            </a:xfrm>
            <a:custGeom>
              <a:avLst/>
              <a:gdLst/>
              <a:ahLst/>
              <a:cxnLst/>
              <a:rect l="l" t="t" r="r" b="b"/>
              <a:pathLst>
                <a:path w="185" h="143" extrusionOk="0">
                  <a:moveTo>
                    <a:pt x="57" y="0"/>
                  </a:moveTo>
                  <a:cubicBezTo>
                    <a:pt x="14" y="0"/>
                    <a:pt x="0" y="43"/>
                    <a:pt x="28" y="85"/>
                  </a:cubicBezTo>
                  <a:lnTo>
                    <a:pt x="57" y="114"/>
                  </a:lnTo>
                  <a:cubicBezTo>
                    <a:pt x="71" y="128"/>
                    <a:pt x="85" y="128"/>
                    <a:pt x="99" y="142"/>
                  </a:cubicBezTo>
                  <a:cubicBezTo>
                    <a:pt x="156" y="142"/>
                    <a:pt x="185" y="43"/>
                    <a:pt x="114" y="29"/>
                  </a:cubicBezTo>
                  <a:lnTo>
                    <a:pt x="71" y="0"/>
                  </a:ln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8"/>
            <p:cNvSpPr/>
            <p:nvPr/>
          </p:nvSpPr>
          <p:spPr>
            <a:xfrm>
              <a:off x="1430400" y="2281375"/>
              <a:ext cx="13800" cy="11050"/>
            </a:xfrm>
            <a:custGeom>
              <a:avLst/>
              <a:gdLst/>
              <a:ahLst/>
              <a:cxnLst/>
              <a:rect l="l" t="t" r="r" b="b"/>
              <a:pathLst>
                <a:path w="552" h="442" extrusionOk="0">
                  <a:moveTo>
                    <a:pt x="301" y="0"/>
                  </a:moveTo>
                  <a:cubicBezTo>
                    <a:pt x="296" y="0"/>
                    <a:pt x="290" y="1"/>
                    <a:pt x="284" y="1"/>
                  </a:cubicBezTo>
                  <a:cubicBezTo>
                    <a:pt x="199" y="1"/>
                    <a:pt x="114" y="58"/>
                    <a:pt x="85" y="129"/>
                  </a:cubicBezTo>
                  <a:lnTo>
                    <a:pt x="71" y="157"/>
                  </a:lnTo>
                  <a:cubicBezTo>
                    <a:pt x="0" y="313"/>
                    <a:pt x="142" y="441"/>
                    <a:pt x="284" y="441"/>
                  </a:cubicBezTo>
                  <a:cubicBezTo>
                    <a:pt x="355" y="441"/>
                    <a:pt x="412" y="413"/>
                    <a:pt x="440" y="356"/>
                  </a:cubicBezTo>
                  <a:lnTo>
                    <a:pt x="469" y="328"/>
                  </a:lnTo>
                  <a:cubicBezTo>
                    <a:pt x="551" y="190"/>
                    <a:pt x="461" y="0"/>
                    <a:pt x="301"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8"/>
            <p:cNvSpPr/>
            <p:nvPr/>
          </p:nvSpPr>
          <p:spPr>
            <a:xfrm>
              <a:off x="1432875" y="2266825"/>
              <a:ext cx="11025" cy="8900"/>
            </a:xfrm>
            <a:custGeom>
              <a:avLst/>
              <a:gdLst/>
              <a:ahLst/>
              <a:cxnLst/>
              <a:rect l="l" t="t" r="r" b="b"/>
              <a:pathLst>
                <a:path w="441" h="356" extrusionOk="0">
                  <a:moveTo>
                    <a:pt x="228" y="1"/>
                  </a:moveTo>
                  <a:cubicBezTo>
                    <a:pt x="57" y="15"/>
                    <a:pt x="1" y="214"/>
                    <a:pt x="128" y="313"/>
                  </a:cubicBezTo>
                  <a:cubicBezTo>
                    <a:pt x="157" y="342"/>
                    <a:pt x="185" y="342"/>
                    <a:pt x="214" y="356"/>
                  </a:cubicBezTo>
                  <a:cubicBezTo>
                    <a:pt x="384" y="342"/>
                    <a:pt x="441" y="129"/>
                    <a:pt x="313" y="29"/>
                  </a:cubicBezTo>
                  <a:cubicBezTo>
                    <a:pt x="285" y="15"/>
                    <a:pt x="256" y="1"/>
                    <a:pt x="228"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8"/>
            <p:cNvSpPr/>
            <p:nvPr/>
          </p:nvSpPr>
          <p:spPr>
            <a:xfrm>
              <a:off x="1434650" y="2315825"/>
              <a:ext cx="18125" cy="13500"/>
            </a:xfrm>
            <a:custGeom>
              <a:avLst/>
              <a:gdLst/>
              <a:ahLst/>
              <a:cxnLst/>
              <a:rect l="l" t="t" r="r" b="b"/>
              <a:pathLst>
                <a:path w="725" h="540" extrusionOk="0">
                  <a:moveTo>
                    <a:pt x="370" y="0"/>
                  </a:moveTo>
                  <a:cubicBezTo>
                    <a:pt x="114" y="0"/>
                    <a:pt x="1" y="341"/>
                    <a:pt x="214" y="497"/>
                  </a:cubicBezTo>
                  <a:cubicBezTo>
                    <a:pt x="256" y="526"/>
                    <a:pt x="313" y="540"/>
                    <a:pt x="370" y="540"/>
                  </a:cubicBezTo>
                  <a:cubicBezTo>
                    <a:pt x="625" y="526"/>
                    <a:pt x="725" y="199"/>
                    <a:pt x="512" y="43"/>
                  </a:cubicBezTo>
                  <a:cubicBezTo>
                    <a:pt x="469" y="14"/>
                    <a:pt x="427" y="0"/>
                    <a:pt x="370"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8"/>
            <p:cNvSpPr/>
            <p:nvPr/>
          </p:nvSpPr>
          <p:spPr>
            <a:xfrm>
              <a:off x="1243325" y="2289900"/>
              <a:ext cx="14600" cy="11550"/>
            </a:xfrm>
            <a:custGeom>
              <a:avLst/>
              <a:gdLst/>
              <a:ahLst/>
              <a:cxnLst/>
              <a:rect l="l" t="t" r="r" b="b"/>
              <a:pathLst>
                <a:path w="584" h="462" extrusionOk="0">
                  <a:moveTo>
                    <a:pt x="327" y="1"/>
                  </a:moveTo>
                  <a:cubicBezTo>
                    <a:pt x="242" y="1"/>
                    <a:pt x="157" y="43"/>
                    <a:pt x="114" y="129"/>
                  </a:cubicBezTo>
                  <a:lnTo>
                    <a:pt x="100" y="129"/>
                  </a:lnTo>
                  <a:cubicBezTo>
                    <a:pt x="15" y="171"/>
                    <a:pt x="1" y="285"/>
                    <a:pt x="58" y="356"/>
                  </a:cubicBezTo>
                  <a:cubicBezTo>
                    <a:pt x="114" y="398"/>
                    <a:pt x="171" y="427"/>
                    <a:pt x="242" y="455"/>
                  </a:cubicBezTo>
                  <a:cubicBezTo>
                    <a:pt x="252" y="455"/>
                    <a:pt x="267" y="461"/>
                    <a:pt x="285" y="461"/>
                  </a:cubicBezTo>
                  <a:cubicBezTo>
                    <a:pt x="294" y="461"/>
                    <a:pt x="304" y="460"/>
                    <a:pt x="313" y="455"/>
                  </a:cubicBezTo>
                  <a:cubicBezTo>
                    <a:pt x="484" y="455"/>
                    <a:pt x="583" y="256"/>
                    <a:pt x="498" y="100"/>
                  </a:cubicBezTo>
                  <a:cubicBezTo>
                    <a:pt x="469" y="43"/>
                    <a:pt x="398" y="1"/>
                    <a:pt x="327"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8"/>
            <p:cNvSpPr/>
            <p:nvPr/>
          </p:nvSpPr>
          <p:spPr>
            <a:xfrm>
              <a:off x="1200425" y="2318625"/>
              <a:ext cx="15225" cy="13575"/>
            </a:xfrm>
            <a:custGeom>
              <a:avLst/>
              <a:gdLst/>
              <a:ahLst/>
              <a:cxnLst/>
              <a:rect l="l" t="t" r="r" b="b"/>
              <a:pathLst>
                <a:path w="609" h="543" extrusionOk="0">
                  <a:moveTo>
                    <a:pt x="335" y="1"/>
                  </a:moveTo>
                  <a:cubicBezTo>
                    <a:pt x="327" y="1"/>
                    <a:pt x="319" y="1"/>
                    <a:pt x="311" y="2"/>
                  </a:cubicBezTo>
                  <a:cubicBezTo>
                    <a:pt x="304" y="1"/>
                    <a:pt x="297" y="1"/>
                    <a:pt x="290" y="1"/>
                  </a:cubicBezTo>
                  <a:cubicBezTo>
                    <a:pt x="129" y="1"/>
                    <a:pt x="0" y="151"/>
                    <a:pt x="27" y="314"/>
                  </a:cubicBezTo>
                  <a:cubicBezTo>
                    <a:pt x="41" y="447"/>
                    <a:pt x="141" y="543"/>
                    <a:pt x="270" y="543"/>
                  </a:cubicBezTo>
                  <a:cubicBezTo>
                    <a:pt x="279" y="543"/>
                    <a:pt x="288" y="542"/>
                    <a:pt x="297" y="541"/>
                  </a:cubicBezTo>
                  <a:cubicBezTo>
                    <a:pt x="439" y="541"/>
                    <a:pt x="581" y="442"/>
                    <a:pt x="595" y="286"/>
                  </a:cubicBezTo>
                  <a:cubicBezTo>
                    <a:pt x="609" y="137"/>
                    <a:pt x="493" y="1"/>
                    <a:pt x="335"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8"/>
            <p:cNvSpPr/>
            <p:nvPr/>
          </p:nvSpPr>
          <p:spPr>
            <a:xfrm>
              <a:off x="2467550" y="2230050"/>
              <a:ext cx="566900" cy="343150"/>
            </a:xfrm>
            <a:custGeom>
              <a:avLst/>
              <a:gdLst/>
              <a:ahLst/>
              <a:cxnLst/>
              <a:rect l="l" t="t" r="r" b="b"/>
              <a:pathLst>
                <a:path w="22676" h="13726" extrusionOk="0">
                  <a:moveTo>
                    <a:pt x="10830" y="1"/>
                  </a:moveTo>
                  <a:cubicBezTo>
                    <a:pt x="2107" y="1"/>
                    <a:pt x="1" y="7995"/>
                    <a:pt x="1" y="9820"/>
                  </a:cubicBezTo>
                  <a:cubicBezTo>
                    <a:pt x="1" y="10658"/>
                    <a:pt x="2088" y="13696"/>
                    <a:pt x="10153" y="13725"/>
                  </a:cubicBezTo>
                  <a:cubicBezTo>
                    <a:pt x="10198" y="13725"/>
                    <a:pt x="10244" y="13725"/>
                    <a:pt x="10290" y="13725"/>
                  </a:cubicBezTo>
                  <a:cubicBezTo>
                    <a:pt x="18348" y="13725"/>
                    <a:pt x="21147" y="11235"/>
                    <a:pt x="22136" y="10317"/>
                  </a:cubicBezTo>
                  <a:cubicBezTo>
                    <a:pt x="22633" y="9863"/>
                    <a:pt x="22675" y="8585"/>
                    <a:pt x="21028" y="5831"/>
                  </a:cubicBezTo>
                  <a:cubicBezTo>
                    <a:pt x="18955" y="2352"/>
                    <a:pt x="14767" y="137"/>
                    <a:pt x="11331" y="10"/>
                  </a:cubicBezTo>
                  <a:cubicBezTo>
                    <a:pt x="11162" y="4"/>
                    <a:pt x="10995" y="1"/>
                    <a:pt x="10830" y="1"/>
                  </a:cubicBezTo>
                  <a:close/>
                </a:path>
              </a:pathLst>
            </a:custGeom>
            <a:solidFill>
              <a:srgbClr val="FFB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8"/>
            <p:cNvSpPr/>
            <p:nvPr/>
          </p:nvSpPr>
          <p:spPr>
            <a:xfrm>
              <a:off x="2799450" y="2214600"/>
              <a:ext cx="200200" cy="166550"/>
            </a:xfrm>
            <a:custGeom>
              <a:avLst/>
              <a:gdLst/>
              <a:ahLst/>
              <a:cxnLst/>
              <a:rect l="l" t="t" r="r" b="b"/>
              <a:pathLst>
                <a:path w="8008" h="6662" extrusionOk="0">
                  <a:moveTo>
                    <a:pt x="1784" y="1"/>
                  </a:moveTo>
                  <a:cubicBezTo>
                    <a:pt x="958" y="1"/>
                    <a:pt x="185" y="775"/>
                    <a:pt x="128" y="1281"/>
                  </a:cubicBezTo>
                  <a:cubicBezTo>
                    <a:pt x="0" y="2417"/>
                    <a:pt x="2385" y="2587"/>
                    <a:pt x="3110" y="2970"/>
                  </a:cubicBezTo>
                  <a:cubicBezTo>
                    <a:pt x="4722" y="3804"/>
                    <a:pt x="6978" y="6661"/>
                    <a:pt x="7525" y="6661"/>
                  </a:cubicBezTo>
                  <a:cubicBezTo>
                    <a:pt x="7547" y="6661"/>
                    <a:pt x="7566" y="6657"/>
                    <a:pt x="7582" y="6648"/>
                  </a:cubicBezTo>
                  <a:cubicBezTo>
                    <a:pt x="8008" y="6406"/>
                    <a:pt x="7908" y="4958"/>
                    <a:pt x="6900" y="3893"/>
                  </a:cubicBezTo>
                  <a:cubicBezTo>
                    <a:pt x="5466" y="2388"/>
                    <a:pt x="4515" y="2786"/>
                    <a:pt x="3961" y="2275"/>
                  </a:cubicBezTo>
                  <a:cubicBezTo>
                    <a:pt x="3748" y="2062"/>
                    <a:pt x="3379" y="656"/>
                    <a:pt x="2371" y="145"/>
                  </a:cubicBezTo>
                  <a:cubicBezTo>
                    <a:pt x="2178" y="44"/>
                    <a:pt x="1980" y="1"/>
                    <a:pt x="1784" y="1"/>
                  </a:cubicBezTo>
                  <a:close/>
                </a:path>
              </a:pathLst>
            </a:custGeom>
            <a:solidFill>
              <a:srgbClr val="FFAD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8"/>
            <p:cNvSpPr/>
            <p:nvPr/>
          </p:nvSpPr>
          <p:spPr>
            <a:xfrm>
              <a:off x="2473250" y="2221425"/>
              <a:ext cx="201275" cy="180825"/>
            </a:xfrm>
            <a:custGeom>
              <a:avLst/>
              <a:gdLst/>
              <a:ahLst/>
              <a:cxnLst/>
              <a:rect l="l" t="t" r="r" b="b"/>
              <a:pathLst>
                <a:path w="8051" h="7233" extrusionOk="0">
                  <a:moveTo>
                    <a:pt x="6202" y="1"/>
                  </a:moveTo>
                  <a:cubicBezTo>
                    <a:pt x="5918" y="1"/>
                    <a:pt x="5588" y="73"/>
                    <a:pt x="5211" y="255"/>
                  </a:cubicBezTo>
                  <a:cubicBezTo>
                    <a:pt x="4189" y="738"/>
                    <a:pt x="3649" y="2101"/>
                    <a:pt x="3479" y="2328"/>
                  </a:cubicBezTo>
                  <a:cubicBezTo>
                    <a:pt x="3010" y="2924"/>
                    <a:pt x="2016" y="2683"/>
                    <a:pt x="838" y="4401"/>
                  </a:cubicBezTo>
                  <a:cubicBezTo>
                    <a:pt x="0" y="5594"/>
                    <a:pt x="128" y="7042"/>
                    <a:pt x="582" y="7226"/>
                  </a:cubicBezTo>
                  <a:cubicBezTo>
                    <a:pt x="593" y="7231"/>
                    <a:pt x="605" y="7233"/>
                    <a:pt x="618" y="7233"/>
                  </a:cubicBezTo>
                  <a:cubicBezTo>
                    <a:pt x="1128" y="7233"/>
                    <a:pt x="2948" y="3990"/>
                    <a:pt x="4430" y="2896"/>
                  </a:cubicBezTo>
                  <a:cubicBezTo>
                    <a:pt x="5083" y="2399"/>
                    <a:pt x="8050" y="1703"/>
                    <a:pt x="7468" y="710"/>
                  </a:cubicBezTo>
                  <a:cubicBezTo>
                    <a:pt x="7289" y="401"/>
                    <a:pt x="6872" y="1"/>
                    <a:pt x="6202" y="1"/>
                  </a:cubicBezTo>
                  <a:close/>
                </a:path>
              </a:pathLst>
            </a:custGeom>
            <a:solidFill>
              <a:srgbClr val="FFAD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8"/>
            <p:cNvSpPr/>
            <p:nvPr/>
          </p:nvSpPr>
          <p:spPr>
            <a:xfrm>
              <a:off x="2689475" y="2194725"/>
              <a:ext cx="96150" cy="53875"/>
            </a:xfrm>
            <a:custGeom>
              <a:avLst/>
              <a:gdLst/>
              <a:ahLst/>
              <a:cxnLst/>
              <a:rect l="l" t="t" r="r" b="b"/>
              <a:pathLst>
                <a:path w="3846" h="2155" extrusionOk="0">
                  <a:moveTo>
                    <a:pt x="1857" y="1"/>
                  </a:moveTo>
                  <a:cubicBezTo>
                    <a:pt x="812" y="1"/>
                    <a:pt x="1" y="1205"/>
                    <a:pt x="140" y="1621"/>
                  </a:cubicBezTo>
                  <a:cubicBezTo>
                    <a:pt x="261" y="1952"/>
                    <a:pt x="1357" y="2154"/>
                    <a:pt x="2295" y="2154"/>
                  </a:cubicBezTo>
                  <a:cubicBezTo>
                    <a:pt x="2890" y="2154"/>
                    <a:pt x="3422" y="2073"/>
                    <a:pt x="3604" y="1891"/>
                  </a:cubicBezTo>
                  <a:cubicBezTo>
                    <a:pt x="3845" y="1650"/>
                    <a:pt x="3207" y="60"/>
                    <a:pt x="1929" y="3"/>
                  </a:cubicBezTo>
                  <a:cubicBezTo>
                    <a:pt x="1905" y="2"/>
                    <a:pt x="1881" y="1"/>
                    <a:pt x="1857" y="1"/>
                  </a:cubicBezTo>
                  <a:close/>
                </a:path>
              </a:pathLst>
            </a:custGeom>
            <a:solidFill>
              <a:srgbClr val="FFAD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8"/>
            <p:cNvSpPr/>
            <p:nvPr/>
          </p:nvSpPr>
          <p:spPr>
            <a:xfrm>
              <a:off x="2669875" y="2264225"/>
              <a:ext cx="107950" cy="220500"/>
            </a:xfrm>
            <a:custGeom>
              <a:avLst/>
              <a:gdLst/>
              <a:ahLst/>
              <a:cxnLst/>
              <a:rect l="l" t="t" r="r" b="b"/>
              <a:pathLst>
                <a:path w="4318" h="8820" extrusionOk="0">
                  <a:moveTo>
                    <a:pt x="2453" y="1"/>
                  </a:moveTo>
                  <a:cubicBezTo>
                    <a:pt x="2324" y="1"/>
                    <a:pt x="2195" y="29"/>
                    <a:pt x="2074" y="91"/>
                  </a:cubicBezTo>
                  <a:lnTo>
                    <a:pt x="2088" y="91"/>
                  </a:lnTo>
                  <a:cubicBezTo>
                    <a:pt x="1" y="1198"/>
                    <a:pt x="1676" y="2192"/>
                    <a:pt x="1719" y="2902"/>
                  </a:cubicBezTo>
                  <a:cubicBezTo>
                    <a:pt x="1733" y="3186"/>
                    <a:pt x="1364" y="3782"/>
                    <a:pt x="995" y="5003"/>
                  </a:cubicBezTo>
                  <a:cubicBezTo>
                    <a:pt x="583" y="6352"/>
                    <a:pt x="1477" y="8709"/>
                    <a:pt x="2003" y="8808"/>
                  </a:cubicBezTo>
                  <a:cubicBezTo>
                    <a:pt x="2044" y="8816"/>
                    <a:pt x="2086" y="8819"/>
                    <a:pt x="2129" y="8819"/>
                  </a:cubicBezTo>
                  <a:cubicBezTo>
                    <a:pt x="2974" y="8819"/>
                    <a:pt x="3999" y="7383"/>
                    <a:pt x="4161" y="6139"/>
                  </a:cubicBezTo>
                  <a:cubicBezTo>
                    <a:pt x="4317" y="4946"/>
                    <a:pt x="3394" y="3257"/>
                    <a:pt x="3337" y="2888"/>
                  </a:cubicBezTo>
                  <a:cubicBezTo>
                    <a:pt x="3281" y="2391"/>
                    <a:pt x="3877" y="2121"/>
                    <a:pt x="3849" y="1369"/>
                  </a:cubicBezTo>
                  <a:cubicBezTo>
                    <a:pt x="3837" y="750"/>
                    <a:pt x="3126" y="1"/>
                    <a:pt x="2453" y="1"/>
                  </a:cubicBezTo>
                  <a:close/>
                </a:path>
              </a:pathLst>
            </a:custGeom>
            <a:solidFill>
              <a:srgbClr val="FFAD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8"/>
            <p:cNvSpPr/>
            <p:nvPr/>
          </p:nvSpPr>
          <p:spPr>
            <a:xfrm>
              <a:off x="2566950" y="2505000"/>
              <a:ext cx="61775" cy="14950"/>
            </a:xfrm>
            <a:custGeom>
              <a:avLst/>
              <a:gdLst/>
              <a:ahLst/>
              <a:cxnLst/>
              <a:rect l="l" t="t" r="r" b="b"/>
              <a:pathLst>
                <a:path w="2471" h="598" extrusionOk="0">
                  <a:moveTo>
                    <a:pt x="43" y="1"/>
                  </a:moveTo>
                  <a:cubicBezTo>
                    <a:pt x="0" y="1"/>
                    <a:pt x="0" y="58"/>
                    <a:pt x="43" y="72"/>
                  </a:cubicBezTo>
                  <a:cubicBezTo>
                    <a:pt x="838" y="256"/>
                    <a:pt x="1605" y="569"/>
                    <a:pt x="2442" y="597"/>
                  </a:cubicBezTo>
                  <a:cubicBezTo>
                    <a:pt x="2471" y="597"/>
                    <a:pt x="2471" y="555"/>
                    <a:pt x="2442" y="555"/>
                  </a:cubicBezTo>
                  <a:cubicBezTo>
                    <a:pt x="1619" y="498"/>
                    <a:pt x="852" y="157"/>
                    <a:pt x="57" y="1"/>
                  </a:cubicBez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8"/>
            <p:cNvSpPr/>
            <p:nvPr/>
          </p:nvSpPr>
          <p:spPr>
            <a:xfrm>
              <a:off x="2569425" y="2487250"/>
              <a:ext cx="68550" cy="16000"/>
            </a:xfrm>
            <a:custGeom>
              <a:avLst/>
              <a:gdLst/>
              <a:ahLst/>
              <a:cxnLst/>
              <a:rect l="l" t="t" r="r" b="b"/>
              <a:pathLst>
                <a:path w="2742" h="640" extrusionOk="0">
                  <a:moveTo>
                    <a:pt x="129" y="1"/>
                  </a:moveTo>
                  <a:cubicBezTo>
                    <a:pt x="15" y="1"/>
                    <a:pt x="1" y="157"/>
                    <a:pt x="86" y="214"/>
                  </a:cubicBezTo>
                  <a:cubicBezTo>
                    <a:pt x="498" y="427"/>
                    <a:pt x="952" y="555"/>
                    <a:pt x="1421" y="583"/>
                  </a:cubicBezTo>
                  <a:cubicBezTo>
                    <a:pt x="1662" y="597"/>
                    <a:pt x="1932" y="640"/>
                    <a:pt x="2202" y="640"/>
                  </a:cubicBezTo>
                  <a:cubicBezTo>
                    <a:pt x="2372" y="640"/>
                    <a:pt x="2542" y="626"/>
                    <a:pt x="2713" y="569"/>
                  </a:cubicBezTo>
                  <a:cubicBezTo>
                    <a:pt x="2741" y="569"/>
                    <a:pt x="2741" y="526"/>
                    <a:pt x="2727" y="512"/>
                  </a:cubicBezTo>
                  <a:cubicBezTo>
                    <a:pt x="2429" y="271"/>
                    <a:pt x="1918" y="271"/>
                    <a:pt x="1548" y="242"/>
                  </a:cubicBezTo>
                  <a:cubicBezTo>
                    <a:pt x="1080" y="214"/>
                    <a:pt x="611" y="129"/>
                    <a:pt x="157" y="1"/>
                  </a:cubicBezTo>
                  <a:close/>
                </a:path>
              </a:pathLst>
            </a:custGeom>
            <a:solidFill>
              <a:srgbClr val="F4A2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8"/>
            <p:cNvSpPr/>
            <p:nvPr/>
          </p:nvSpPr>
          <p:spPr>
            <a:xfrm>
              <a:off x="2848775" y="2224600"/>
              <a:ext cx="7475" cy="5700"/>
            </a:xfrm>
            <a:custGeom>
              <a:avLst/>
              <a:gdLst/>
              <a:ahLst/>
              <a:cxnLst/>
              <a:rect l="l" t="t" r="r" b="b"/>
              <a:pathLst>
                <a:path w="299" h="228" extrusionOk="0">
                  <a:moveTo>
                    <a:pt x="157" y="0"/>
                  </a:moveTo>
                  <a:cubicBezTo>
                    <a:pt x="143" y="0"/>
                    <a:pt x="114" y="0"/>
                    <a:pt x="100" y="15"/>
                  </a:cubicBezTo>
                  <a:cubicBezTo>
                    <a:pt x="1" y="86"/>
                    <a:pt x="57" y="228"/>
                    <a:pt x="171" y="228"/>
                  </a:cubicBezTo>
                  <a:lnTo>
                    <a:pt x="199" y="228"/>
                  </a:lnTo>
                  <a:cubicBezTo>
                    <a:pt x="228" y="228"/>
                    <a:pt x="242" y="213"/>
                    <a:pt x="256" y="185"/>
                  </a:cubicBezTo>
                  <a:lnTo>
                    <a:pt x="270" y="171"/>
                  </a:lnTo>
                  <a:cubicBezTo>
                    <a:pt x="299" y="86"/>
                    <a:pt x="242" y="0"/>
                    <a:pt x="157"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8"/>
            <p:cNvSpPr/>
            <p:nvPr/>
          </p:nvSpPr>
          <p:spPr>
            <a:xfrm>
              <a:off x="2861200" y="2244475"/>
              <a:ext cx="6775" cy="4650"/>
            </a:xfrm>
            <a:custGeom>
              <a:avLst/>
              <a:gdLst/>
              <a:ahLst/>
              <a:cxnLst/>
              <a:rect l="l" t="t" r="r" b="b"/>
              <a:pathLst>
                <a:path w="271" h="186" extrusionOk="0">
                  <a:moveTo>
                    <a:pt x="171" y="0"/>
                  </a:moveTo>
                  <a:lnTo>
                    <a:pt x="171" y="15"/>
                  </a:lnTo>
                  <a:lnTo>
                    <a:pt x="157" y="15"/>
                  </a:lnTo>
                  <a:lnTo>
                    <a:pt x="114" y="29"/>
                  </a:lnTo>
                  <a:cubicBezTo>
                    <a:pt x="1" y="57"/>
                    <a:pt x="57" y="185"/>
                    <a:pt x="143" y="185"/>
                  </a:cubicBezTo>
                  <a:cubicBezTo>
                    <a:pt x="171" y="185"/>
                    <a:pt x="185" y="171"/>
                    <a:pt x="199" y="157"/>
                  </a:cubicBezTo>
                  <a:lnTo>
                    <a:pt x="228" y="128"/>
                  </a:lnTo>
                  <a:cubicBezTo>
                    <a:pt x="270" y="71"/>
                    <a:pt x="242" y="0"/>
                    <a:pt x="171"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8"/>
            <p:cNvSpPr/>
            <p:nvPr/>
          </p:nvSpPr>
          <p:spPr>
            <a:xfrm>
              <a:off x="2842025" y="2235950"/>
              <a:ext cx="11050" cy="8550"/>
            </a:xfrm>
            <a:custGeom>
              <a:avLst/>
              <a:gdLst/>
              <a:ahLst/>
              <a:cxnLst/>
              <a:rect l="l" t="t" r="r" b="b"/>
              <a:pathLst>
                <a:path w="442" h="342" extrusionOk="0">
                  <a:moveTo>
                    <a:pt x="214" y="1"/>
                  </a:moveTo>
                  <a:cubicBezTo>
                    <a:pt x="185" y="1"/>
                    <a:pt x="157" y="15"/>
                    <a:pt x="129" y="29"/>
                  </a:cubicBezTo>
                  <a:cubicBezTo>
                    <a:pt x="1" y="129"/>
                    <a:pt x="58" y="327"/>
                    <a:pt x="228" y="341"/>
                  </a:cubicBezTo>
                  <a:cubicBezTo>
                    <a:pt x="256" y="341"/>
                    <a:pt x="285" y="327"/>
                    <a:pt x="313" y="313"/>
                  </a:cubicBezTo>
                  <a:cubicBezTo>
                    <a:pt x="441" y="214"/>
                    <a:pt x="384" y="1"/>
                    <a:pt x="214"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8"/>
            <p:cNvSpPr/>
            <p:nvPr/>
          </p:nvSpPr>
          <p:spPr>
            <a:xfrm>
              <a:off x="2875750" y="2259025"/>
              <a:ext cx="18125" cy="13525"/>
            </a:xfrm>
            <a:custGeom>
              <a:avLst/>
              <a:gdLst/>
              <a:ahLst/>
              <a:cxnLst/>
              <a:rect l="l" t="t" r="r" b="b"/>
              <a:pathLst>
                <a:path w="725" h="541" extrusionOk="0">
                  <a:moveTo>
                    <a:pt x="356" y="1"/>
                  </a:moveTo>
                  <a:cubicBezTo>
                    <a:pt x="313" y="1"/>
                    <a:pt x="256" y="15"/>
                    <a:pt x="214" y="43"/>
                  </a:cubicBezTo>
                  <a:cubicBezTo>
                    <a:pt x="1" y="199"/>
                    <a:pt x="100" y="540"/>
                    <a:pt x="370" y="540"/>
                  </a:cubicBezTo>
                  <a:cubicBezTo>
                    <a:pt x="427" y="540"/>
                    <a:pt x="469" y="526"/>
                    <a:pt x="512" y="498"/>
                  </a:cubicBezTo>
                  <a:cubicBezTo>
                    <a:pt x="725" y="341"/>
                    <a:pt x="625" y="1"/>
                    <a:pt x="356"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8"/>
            <p:cNvSpPr/>
            <p:nvPr/>
          </p:nvSpPr>
          <p:spPr>
            <a:xfrm>
              <a:off x="2921550" y="2286725"/>
              <a:ext cx="4275" cy="2500"/>
            </a:xfrm>
            <a:custGeom>
              <a:avLst/>
              <a:gdLst/>
              <a:ahLst/>
              <a:cxnLst/>
              <a:rect l="l" t="t" r="r" b="b"/>
              <a:pathLst>
                <a:path w="171" h="100" extrusionOk="0">
                  <a:moveTo>
                    <a:pt x="57" y="0"/>
                  </a:moveTo>
                  <a:cubicBezTo>
                    <a:pt x="0" y="0"/>
                    <a:pt x="0" y="99"/>
                    <a:pt x="57" y="99"/>
                  </a:cubicBezTo>
                  <a:lnTo>
                    <a:pt x="128" y="99"/>
                  </a:lnTo>
                  <a:cubicBezTo>
                    <a:pt x="156" y="85"/>
                    <a:pt x="171" y="43"/>
                    <a:pt x="128" y="28"/>
                  </a:cubicBezTo>
                  <a:lnTo>
                    <a:pt x="71" y="0"/>
                  </a:ln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8"/>
            <p:cNvSpPr/>
            <p:nvPr/>
          </p:nvSpPr>
          <p:spPr>
            <a:xfrm>
              <a:off x="2937525" y="2293825"/>
              <a:ext cx="7825" cy="5700"/>
            </a:xfrm>
            <a:custGeom>
              <a:avLst/>
              <a:gdLst/>
              <a:ahLst/>
              <a:cxnLst/>
              <a:rect l="l" t="t" r="r" b="b"/>
              <a:pathLst>
                <a:path w="313" h="228" extrusionOk="0">
                  <a:moveTo>
                    <a:pt x="171" y="0"/>
                  </a:moveTo>
                  <a:cubicBezTo>
                    <a:pt x="71" y="0"/>
                    <a:pt x="0" y="156"/>
                    <a:pt x="114" y="213"/>
                  </a:cubicBezTo>
                  <a:cubicBezTo>
                    <a:pt x="128" y="213"/>
                    <a:pt x="156" y="227"/>
                    <a:pt x="171" y="227"/>
                  </a:cubicBezTo>
                  <a:cubicBezTo>
                    <a:pt x="270" y="213"/>
                    <a:pt x="313" y="99"/>
                    <a:pt x="242" y="28"/>
                  </a:cubicBezTo>
                  <a:cubicBezTo>
                    <a:pt x="213" y="14"/>
                    <a:pt x="199" y="0"/>
                    <a:pt x="171"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8"/>
            <p:cNvSpPr/>
            <p:nvPr/>
          </p:nvSpPr>
          <p:spPr>
            <a:xfrm>
              <a:off x="2960950" y="2310850"/>
              <a:ext cx="8175" cy="6425"/>
            </a:xfrm>
            <a:custGeom>
              <a:avLst/>
              <a:gdLst/>
              <a:ahLst/>
              <a:cxnLst/>
              <a:rect l="l" t="t" r="r" b="b"/>
              <a:pathLst>
                <a:path w="327" h="257" extrusionOk="0">
                  <a:moveTo>
                    <a:pt x="156" y="1"/>
                  </a:moveTo>
                  <a:cubicBezTo>
                    <a:pt x="142" y="1"/>
                    <a:pt x="114" y="15"/>
                    <a:pt x="100" y="29"/>
                  </a:cubicBezTo>
                  <a:lnTo>
                    <a:pt x="57" y="57"/>
                  </a:lnTo>
                  <a:cubicBezTo>
                    <a:pt x="0" y="100"/>
                    <a:pt x="0" y="185"/>
                    <a:pt x="71" y="228"/>
                  </a:cubicBezTo>
                  <a:lnTo>
                    <a:pt x="114" y="242"/>
                  </a:lnTo>
                  <a:cubicBezTo>
                    <a:pt x="128" y="242"/>
                    <a:pt x="142" y="256"/>
                    <a:pt x="171" y="256"/>
                  </a:cubicBezTo>
                  <a:cubicBezTo>
                    <a:pt x="199" y="256"/>
                    <a:pt x="242" y="242"/>
                    <a:pt x="256" y="213"/>
                  </a:cubicBezTo>
                  <a:lnTo>
                    <a:pt x="284" y="185"/>
                  </a:lnTo>
                  <a:cubicBezTo>
                    <a:pt x="327" y="143"/>
                    <a:pt x="327" y="86"/>
                    <a:pt x="284" y="57"/>
                  </a:cubicBezTo>
                  <a:lnTo>
                    <a:pt x="256" y="29"/>
                  </a:lnTo>
                  <a:cubicBezTo>
                    <a:pt x="227" y="15"/>
                    <a:pt x="199" y="1"/>
                    <a:pt x="171"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8"/>
            <p:cNvSpPr/>
            <p:nvPr/>
          </p:nvSpPr>
          <p:spPr>
            <a:xfrm>
              <a:off x="2944625" y="2317250"/>
              <a:ext cx="9600" cy="7125"/>
            </a:xfrm>
            <a:custGeom>
              <a:avLst/>
              <a:gdLst/>
              <a:ahLst/>
              <a:cxnLst/>
              <a:rect l="l" t="t" r="r" b="b"/>
              <a:pathLst>
                <a:path w="384" h="285" extrusionOk="0">
                  <a:moveTo>
                    <a:pt x="199" y="0"/>
                  </a:moveTo>
                  <a:cubicBezTo>
                    <a:pt x="171" y="0"/>
                    <a:pt x="142" y="0"/>
                    <a:pt x="114" y="14"/>
                  </a:cubicBezTo>
                  <a:cubicBezTo>
                    <a:pt x="0" y="99"/>
                    <a:pt x="57" y="284"/>
                    <a:pt x="199" y="284"/>
                  </a:cubicBezTo>
                  <a:cubicBezTo>
                    <a:pt x="227" y="284"/>
                    <a:pt x="256" y="270"/>
                    <a:pt x="284" y="256"/>
                  </a:cubicBezTo>
                  <a:cubicBezTo>
                    <a:pt x="383" y="170"/>
                    <a:pt x="327" y="0"/>
                    <a:pt x="199"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8"/>
            <p:cNvSpPr/>
            <p:nvPr/>
          </p:nvSpPr>
          <p:spPr>
            <a:xfrm>
              <a:off x="2918350" y="2301275"/>
              <a:ext cx="8200" cy="7125"/>
            </a:xfrm>
            <a:custGeom>
              <a:avLst/>
              <a:gdLst/>
              <a:ahLst/>
              <a:cxnLst/>
              <a:rect l="l" t="t" r="r" b="b"/>
              <a:pathLst>
                <a:path w="328" h="285" extrusionOk="0">
                  <a:moveTo>
                    <a:pt x="171" y="0"/>
                  </a:moveTo>
                  <a:lnTo>
                    <a:pt x="171" y="14"/>
                  </a:lnTo>
                  <a:cubicBezTo>
                    <a:pt x="163" y="10"/>
                    <a:pt x="154" y="8"/>
                    <a:pt x="146" y="8"/>
                  </a:cubicBezTo>
                  <a:cubicBezTo>
                    <a:pt x="127" y="8"/>
                    <a:pt x="110" y="19"/>
                    <a:pt x="100" y="29"/>
                  </a:cubicBezTo>
                  <a:lnTo>
                    <a:pt x="86" y="29"/>
                  </a:lnTo>
                  <a:cubicBezTo>
                    <a:pt x="15" y="71"/>
                    <a:pt x="0" y="156"/>
                    <a:pt x="43" y="213"/>
                  </a:cubicBezTo>
                  <a:lnTo>
                    <a:pt x="57" y="227"/>
                  </a:lnTo>
                  <a:cubicBezTo>
                    <a:pt x="86" y="256"/>
                    <a:pt x="128" y="284"/>
                    <a:pt x="171" y="284"/>
                  </a:cubicBezTo>
                  <a:cubicBezTo>
                    <a:pt x="242" y="284"/>
                    <a:pt x="299" y="242"/>
                    <a:pt x="313" y="171"/>
                  </a:cubicBezTo>
                  <a:cubicBezTo>
                    <a:pt x="327" y="85"/>
                    <a:pt x="256" y="0"/>
                    <a:pt x="171"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8"/>
            <p:cNvSpPr/>
            <p:nvPr/>
          </p:nvSpPr>
          <p:spPr>
            <a:xfrm>
              <a:off x="2901300" y="2276425"/>
              <a:ext cx="8550" cy="6400"/>
            </a:xfrm>
            <a:custGeom>
              <a:avLst/>
              <a:gdLst/>
              <a:ahLst/>
              <a:cxnLst/>
              <a:rect l="l" t="t" r="r" b="b"/>
              <a:pathLst>
                <a:path w="342" h="256" extrusionOk="0">
                  <a:moveTo>
                    <a:pt x="143" y="0"/>
                  </a:moveTo>
                  <a:lnTo>
                    <a:pt x="143" y="15"/>
                  </a:lnTo>
                  <a:cubicBezTo>
                    <a:pt x="100" y="15"/>
                    <a:pt x="58" y="43"/>
                    <a:pt x="29" y="86"/>
                  </a:cubicBezTo>
                  <a:cubicBezTo>
                    <a:pt x="1" y="171"/>
                    <a:pt x="58" y="256"/>
                    <a:pt x="157" y="256"/>
                  </a:cubicBezTo>
                  <a:cubicBezTo>
                    <a:pt x="186" y="256"/>
                    <a:pt x="228" y="242"/>
                    <a:pt x="257" y="213"/>
                  </a:cubicBezTo>
                  <a:cubicBezTo>
                    <a:pt x="342" y="128"/>
                    <a:pt x="242" y="0"/>
                    <a:pt x="143"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8"/>
            <p:cNvSpPr/>
            <p:nvPr/>
          </p:nvSpPr>
          <p:spPr>
            <a:xfrm>
              <a:off x="2714600" y="2273575"/>
              <a:ext cx="15650" cy="11400"/>
            </a:xfrm>
            <a:custGeom>
              <a:avLst/>
              <a:gdLst/>
              <a:ahLst/>
              <a:cxnLst/>
              <a:rect l="l" t="t" r="r" b="b"/>
              <a:pathLst>
                <a:path w="626" h="456" extrusionOk="0">
                  <a:moveTo>
                    <a:pt x="413" y="1"/>
                  </a:moveTo>
                  <a:cubicBezTo>
                    <a:pt x="356" y="1"/>
                    <a:pt x="313" y="15"/>
                    <a:pt x="271" y="29"/>
                  </a:cubicBezTo>
                  <a:cubicBezTo>
                    <a:pt x="1" y="129"/>
                    <a:pt x="157" y="455"/>
                    <a:pt x="356" y="455"/>
                  </a:cubicBezTo>
                  <a:cubicBezTo>
                    <a:pt x="413" y="455"/>
                    <a:pt x="469" y="427"/>
                    <a:pt x="512" y="384"/>
                  </a:cubicBezTo>
                  <a:cubicBezTo>
                    <a:pt x="555" y="327"/>
                    <a:pt x="583" y="270"/>
                    <a:pt x="597" y="214"/>
                  </a:cubicBezTo>
                  <a:cubicBezTo>
                    <a:pt x="626" y="114"/>
                    <a:pt x="555" y="15"/>
                    <a:pt x="469"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8"/>
            <p:cNvSpPr/>
            <p:nvPr/>
          </p:nvSpPr>
          <p:spPr>
            <a:xfrm>
              <a:off x="2751875" y="2284575"/>
              <a:ext cx="4275" cy="3225"/>
            </a:xfrm>
            <a:custGeom>
              <a:avLst/>
              <a:gdLst/>
              <a:ahLst/>
              <a:cxnLst/>
              <a:rect l="l" t="t" r="r" b="b"/>
              <a:pathLst>
                <a:path w="171" h="129" extrusionOk="0">
                  <a:moveTo>
                    <a:pt x="86" y="1"/>
                  </a:moveTo>
                  <a:cubicBezTo>
                    <a:pt x="1" y="1"/>
                    <a:pt x="1" y="129"/>
                    <a:pt x="86" y="129"/>
                  </a:cubicBezTo>
                  <a:cubicBezTo>
                    <a:pt x="100" y="129"/>
                    <a:pt x="114" y="129"/>
                    <a:pt x="114" y="114"/>
                  </a:cubicBezTo>
                  <a:cubicBezTo>
                    <a:pt x="171" y="86"/>
                    <a:pt x="143" y="1"/>
                    <a:pt x="86"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8"/>
            <p:cNvSpPr/>
            <p:nvPr/>
          </p:nvSpPr>
          <p:spPr>
            <a:xfrm>
              <a:off x="2728800" y="2294175"/>
              <a:ext cx="10675" cy="8175"/>
            </a:xfrm>
            <a:custGeom>
              <a:avLst/>
              <a:gdLst/>
              <a:ahLst/>
              <a:cxnLst/>
              <a:rect l="l" t="t" r="r" b="b"/>
              <a:pathLst>
                <a:path w="427" h="327" extrusionOk="0">
                  <a:moveTo>
                    <a:pt x="214" y="0"/>
                  </a:moveTo>
                  <a:cubicBezTo>
                    <a:pt x="1" y="0"/>
                    <a:pt x="1" y="327"/>
                    <a:pt x="214" y="327"/>
                  </a:cubicBezTo>
                  <a:cubicBezTo>
                    <a:pt x="242" y="313"/>
                    <a:pt x="270" y="313"/>
                    <a:pt x="299" y="284"/>
                  </a:cubicBezTo>
                  <a:cubicBezTo>
                    <a:pt x="427" y="199"/>
                    <a:pt x="370" y="0"/>
                    <a:pt x="214"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8"/>
            <p:cNvSpPr/>
            <p:nvPr/>
          </p:nvSpPr>
          <p:spPr>
            <a:xfrm>
              <a:off x="2707150" y="2288500"/>
              <a:ext cx="5350" cy="3575"/>
            </a:xfrm>
            <a:custGeom>
              <a:avLst/>
              <a:gdLst/>
              <a:ahLst/>
              <a:cxnLst/>
              <a:rect l="l" t="t" r="r" b="b"/>
              <a:pathLst>
                <a:path w="214" h="143" extrusionOk="0">
                  <a:moveTo>
                    <a:pt x="114" y="0"/>
                  </a:moveTo>
                  <a:cubicBezTo>
                    <a:pt x="86" y="14"/>
                    <a:pt x="72" y="14"/>
                    <a:pt x="57" y="14"/>
                  </a:cubicBezTo>
                  <a:cubicBezTo>
                    <a:pt x="1" y="43"/>
                    <a:pt x="15" y="142"/>
                    <a:pt x="72" y="142"/>
                  </a:cubicBezTo>
                  <a:cubicBezTo>
                    <a:pt x="86" y="142"/>
                    <a:pt x="100" y="142"/>
                    <a:pt x="114" y="128"/>
                  </a:cubicBezTo>
                  <a:cubicBezTo>
                    <a:pt x="114" y="142"/>
                    <a:pt x="128" y="142"/>
                    <a:pt x="143" y="142"/>
                  </a:cubicBezTo>
                  <a:cubicBezTo>
                    <a:pt x="185" y="142"/>
                    <a:pt x="214" y="99"/>
                    <a:pt x="199" y="57"/>
                  </a:cubicBezTo>
                  <a:cubicBezTo>
                    <a:pt x="171" y="28"/>
                    <a:pt x="143" y="0"/>
                    <a:pt x="114"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8"/>
            <p:cNvSpPr/>
            <p:nvPr/>
          </p:nvSpPr>
          <p:spPr>
            <a:xfrm>
              <a:off x="2720900" y="2311550"/>
              <a:ext cx="4725" cy="3750"/>
            </a:xfrm>
            <a:custGeom>
              <a:avLst/>
              <a:gdLst/>
              <a:ahLst/>
              <a:cxnLst/>
              <a:rect l="l" t="t" r="r" b="b"/>
              <a:pathLst>
                <a:path w="189" h="150" extrusionOk="0">
                  <a:moveTo>
                    <a:pt x="90" y="1"/>
                  </a:moveTo>
                  <a:cubicBezTo>
                    <a:pt x="0" y="1"/>
                    <a:pt x="37" y="149"/>
                    <a:pt x="107" y="149"/>
                  </a:cubicBezTo>
                  <a:cubicBezTo>
                    <a:pt x="115" y="149"/>
                    <a:pt x="123" y="147"/>
                    <a:pt x="132" y="143"/>
                  </a:cubicBezTo>
                  <a:cubicBezTo>
                    <a:pt x="189" y="86"/>
                    <a:pt x="161" y="1"/>
                    <a:pt x="90"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8"/>
            <p:cNvSpPr/>
            <p:nvPr/>
          </p:nvSpPr>
          <p:spPr>
            <a:xfrm>
              <a:off x="2705025" y="2310150"/>
              <a:ext cx="7825" cy="6500"/>
            </a:xfrm>
            <a:custGeom>
              <a:avLst/>
              <a:gdLst/>
              <a:ahLst/>
              <a:cxnLst/>
              <a:rect l="l" t="t" r="r" b="b"/>
              <a:pathLst>
                <a:path w="313" h="260" extrusionOk="0">
                  <a:moveTo>
                    <a:pt x="157" y="0"/>
                  </a:moveTo>
                  <a:cubicBezTo>
                    <a:pt x="57" y="14"/>
                    <a:pt x="0" y="128"/>
                    <a:pt x="57" y="213"/>
                  </a:cubicBezTo>
                  <a:cubicBezTo>
                    <a:pt x="80" y="236"/>
                    <a:pt x="113" y="259"/>
                    <a:pt x="147" y="259"/>
                  </a:cubicBezTo>
                  <a:cubicBezTo>
                    <a:pt x="155" y="259"/>
                    <a:pt x="163" y="258"/>
                    <a:pt x="171" y="256"/>
                  </a:cubicBezTo>
                  <a:cubicBezTo>
                    <a:pt x="180" y="258"/>
                    <a:pt x="189" y="258"/>
                    <a:pt x="198" y="258"/>
                  </a:cubicBezTo>
                  <a:cubicBezTo>
                    <a:pt x="256" y="258"/>
                    <a:pt x="299" y="218"/>
                    <a:pt x="299" y="156"/>
                  </a:cubicBezTo>
                  <a:lnTo>
                    <a:pt x="299" y="128"/>
                  </a:lnTo>
                  <a:cubicBezTo>
                    <a:pt x="313" y="71"/>
                    <a:pt x="270" y="29"/>
                    <a:pt x="228" y="14"/>
                  </a:cubicBezTo>
                  <a:lnTo>
                    <a:pt x="185" y="0"/>
                  </a:ln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8"/>
            <p:cNvSpPr/>
            <p:nvPr/>
          </p:nvSpPr>
          <p:spPr>
            <a:xfrm>
              <a:off x="2735550" y="2330025"/>
              <a:ext cx="7825" cy="6050"/>
            </a:xfrm>
            <a:custGeom>
              <a:avLst/>
              <a:gdLst/>
              <a:ahLst/>
              <a:cxnLst/>
              <a:rect l="l" t="t" r="r" b="b"/>
              <a:pathLst>
                <a:path w="313" h="242" extrusionOk="0">
                  <a:moveTo>
                    <a:pt x="157" y="0"/>
                  </a:moveTo>
                  <a:cubicBezTo>
                    <a:pt x="128" y="0"/>
                    <a:pt x="114" y="14"/>
                    <a:pt x="86" y="29"/>
                  </a:cubicBezTo>
                  <a:cubicBezTo>
                    <a:pt x="0" y="100"/>
                    <a:pt x="43" y="242"/>
                    <a:pt x="157" y="242"/>
                  </a:cubicBezTo>
                  <a:cubicBezTo>
                    <a:pt x="185" y="242"/>
                    <a:pt x="199" y="242"/>
                    <a:pt x="228" y="227"/>
                  </a:cubicBezTo>
                  <a:cubicBezTo>
                    <a:pt x="313" y="156"/>
                    <a:pt x="270" y="14"/>
                    <a:pt x="157"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8"/>
            <p:cNvSpPr/>
            <p:nvPr/>
          </p:nvSpPr>
          <p:spPr>
            <a:xfrm>
              <a:off x="2746200" y="2366925"/>
              <a:ext cx="9250" cy="6775"/>
            </a:xfrm>
            <a:custGeom>
              <a:avLst/>
              <a:gdLst/>
              <a:ahLst/>
              <a:cxnLst/>
              <a:rect l="l" t="t" r="r" b="b"/>
              <a:pathLst>
                <a:path w="370" h="271" extrusionOk="0">
                  <a:moveTo>
                    <a:pt x="185" y="1"/>
                  </a:moveTo>
                  <a:cubicBezTo>
                    <a:pt x="43" y="1"/>
                    <a:pt x="0" y="185"/>
                    <a:pt x="114" y="256"/>
                  </a:cubicBezTo>
                  <a:cubicBezTo>
                    <a:pt x="142" y="256"/>
                    <a:pt x="157" y="271"/>
                    <a:pt x="171" y="271"/>
                  </a:cubicBezTo>
                  <a:cubicBezTo>
                    <a:pt x="284" y="271"/>
                    <a:pt x="370" y="100"/>
                    <a:pt x="270" y="29"/>
                  </a:cubicBezTo>
                  <a:cubicBezTo>
                    <a:pt x="242" y="15"/>
                    <a:pt x="213" y="1"/>
                    <a:pt x="185"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8"/>
            <p:cNvSpPr/>
            <p:nvPr/>
          </p:nvSpPr>
          <p:spPr>
            <a:xfrm>
              <a:off x="2746900" y="2409800"/>
              <a:ext cx="4300" cy="4375"/>
            </a:xfrm>
            <a:custGeom>
              <a:avLst/>
              <a:gdLst/>
              <a:ahLst/>
              <a:cxnLst/>
              <a:rect l="l" t="t" r="r" b="b"/>
              <a:pathLst>
                <a:path w="172" h="175" extrusionOk="0">
                  <a:moveTo>
                    <a:pt x="100" y="0"/>
                  </a:moveTo>
                  <a:cubicBezTo>
                    <a:pt x="96" y="0"/>
                    <a:pt x="91" y="1"/>
                    <a:pt x="86" y="4"/>
                  </a:cubicBezTo>
                  <a:cubicBezTo>
                    <a:pt x="43" y="4"/>
                    <a:pt x="1" y="46"/>
                    <a:pt x="29" y="103"/>
                  </a:cubicBezTo>
                  <a:cubicBezTo>
                    <a:pt x="15" y="132"/>
                    <a:pt x="29" y="174"/>
                    <a:pt x="58" y="174"/>
                  </a:cubicBezTo>
                  <a:lnTo>
                    <a:pt x="86" y="174"/>
                  </a:lnTo>
                  <a:cubicBezTo>
                    <a:pt x="143" y="160"/>
                    <a:pt x="171" y="89"/>
                    <a:pt x="143" y="46"/>
                  </a:cubicBezTo>
                  <a:cubicBezTo>
                    <a:pt x="131" y="23"/>
                    <a:pt x="120" y="0"/>
                    <a:pt x="100"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8"/>
            <p:cNvSpPr/>
            <p:nvPr/>
          </p:nvSpPr>
          <p:spPr>
            <a:xfrm>
              <a:off x="2728800" y="2361250"/>
              <a:ext cx="7125" cy="5350"/>
            </a:xfrm>
            <a:custGeom>
              <a:avLst/>
              <a:gdLst/>
              <a:ahLst/>
              <a:cxnLst/>
              <a:rect l="l" t="t" r="r" b="b"/>
              <a:pathLst>
                <a:path w="285" h="214" extrusionOk="0">
                  <a:moveTo>
                    <a:pt x="143" y="1"/>
                  </a:moveTo>
                  <a:cubicBezTo>
                    <a:pt x="129" y="1"/>
                    <a:pt x="100" y="15"/>
                    <a:pt x="86" y="15"/>
                  </a:cubicBezTo>
                  <a:cubicBezTo>
                    <a:pt x="1" y="86"/>
                    <a:pt x="43" y="214"/>
                    <a:pt x="143" y="214"/>
                  </a:cubicBezTo>
                  <a:cubicBezTo>
                    <a:pt x="171" y="214"/>
                    <a:pt x="185" y="214"/>
                    <a:pt x="214" y="199"/>
                  </a:cubicBezTo>
                  <a:cubicBezTo>
                    <a:pt x="285" y="143"/>
                    <a:pt x="256" y="1"/>
                    <a:pt x="143"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8"/>
            <p:cNvSpPr/>
            <p:nvPr/>
          </p:nvSpPr>
          <p:spPr>
            <a:xfrm>
              <a:off x="2728800" y="2334625"/>
              <a:ext cx="4650" cy="3925"/>
            </a:xfrm>
            <a:custGeom>
              <a:avLst/>
              <a:gdLst/>
              <a:ahLst/>
              <a:cxnLst/>
              <a:rect l="l" t="t" r="r" b="b"/>
              <a:pathLst>
                <a:path w="186" h="157" extrusionOk="0">
                  <a:moveTo>
                    <a:pt x="72" y="1"/>
                  </a:moveTo>
                  <a:cubicBezTo>
                    <a:pt x="15" y="1"/>
                    <a:pt x="1" y="72"/>
                    <a:pt x="43" y="100"/>
                  </a:cubicBezTo>
                  <a:cubicBezTo>
                    <a:pt x="43" y="129"/>
                    <a:pt x="72" y="157"/>
                    <a:pt x="100" y="157"/>
                  </a:cubicBezTo>
                  <a:cubicBezTo>
                    <a:pt x="114" y="157"/>
                    <a:pt x="129" y="143"/>
                    <a:pt x="143" y="143"/>
                  </a:cubicBezTo>
                  <a:lnTo>
                    <a:pt x="171" y="114"/>
                  </a:lnTo>
                  <a:cubicBezTo>
                    <a:pt x="185" y="86"/>
                    <a:pt x="185" y="58"/>
                    <a:pt x="171" y="43"/>
                  </a:cubicBezTo>
                  <a:cubicBezTo>
                    <a:pt x="143" y="15"/>
                    <a:pt x="114" y="1"/>
                    <a:pt x="72"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8"/>
            <p:cNvSpPr/>
            <p:nvPr/>
          </p:nvSpPr>
          <p:spPr>
            <a:xfrm>
              <a:off x="2707150" y="2366575"/>
              <a:ext cx="9600" cy="7125"/>
            </a:xfrm>
            <a:custGeom>
              <a:avLst/>
              <a:gdLst/>
              <a:ahLst/>
              <a:cxnLst/>
              <a:rect l="l" t="t" r="r" b="b"/>
              <a:pathLst>
                <a:path w="384" h="285" extrusionOk="0">
                  <a:moveTo>
                    <a:pt x="185" y="1"/>
                  </a:moveTo>
                  <a:cubicBezTo>
                    <a:pt x="171" y="1"/>
                    <a:pt x="143" y="1"/>
                    <a:pt x="114" y="15"/>
                  </a:cubicBezTo>
                  <a:cubicBezTo>
                    <a:pt x="1" y="100"/>
                    <a:pt x="57" y="285"/>
                    <a:pt x="199" y="285"/>
                  </a:cubicBezTo>
                  <a:cubicBezTo>
                    <a:pt x="228" y="285"/>
                    <a:pt x="256" y="270"/>
                    <a:pt x="270" y="256"/>
                  </a:cubicBezTo>
                  <a:cubicBezTo>
                    <a:pt x="384" y="185"/>
                    <a:pt x="327" y="1"/>
                    <a:pt x="185"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8"/>
            <p:cNvSpPr/>
            <p:nvPr/>
          </p:nvSpPr>
          <p:spPr>
            <a:xfrm>
              <a:off x="2730225" y="2381850"/>
              <a:ext cx="14225" cy="10300"/>
            </a:xfrm>
            <a:custGeom>
              <a:avLst/>
              <a:gdLst/>
              <a:ahLst/>
              <a:cxnLst/>
              <a:rect l="l" t="t" r="r" b="b"/>
              <a:pathLst>
                <a:path w="569" h="412" extrusionOk="0">
                  <a:moveTo>
                    <a:pt x="270" y="0"/>
                  </a:moveTo>
                  <a:cubicBezTo>
                    <a:pt x="242" y="0"/>
                    <a:pt x="199" y="14"/>
                    <a:pt x="157" y="29"/>
                  </a:cubicBezTo>
                  <a:cubicBezTo>
                    <a:pt x="1" y="156"/>
                    <a:pt x="86" y="412"/>
                    <a:pt x="284" y="412"/>
                  </a:cubicBezTo>
                  <a:cubicBezTo>
                    <a:pt x="568" y="412"/>
                    <a:pt x="568" y="0"/>
                    <a:pt x="284"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8"/>
            <p:cNvSpPr/>
            <p:nvPr/>
          </p:nvSpPr>
          <p:spPr>
            <a:xfrm>
              <a:off x="2709650" y="2394975"/>
              <a:ext cx="10300" cy="8200"/>
            </a:xfrm>
            <a:custGeom>
              <a:avLst/>
              <a:gdLst/>
              <a:ahLst/>
              <a:cxnLst/>
              <a:rect l="l" t="t" r="r" b="b"/>
              <a:pathLst>
                <a:path w="412" h="328" extrusionOk="0">
                  <a:moveTo>
                    <a:pt x="199" y="0"/>
                  </a:moveTo>
                  <a:cubicBezTo>
                    <a:pt x="170" y="0"/>
                    <a:pt x="128" y="0"/>
                    <a:pt x="99" y="29"/>
                  </a:cubicBezTo>
                  <a:cubicBezTo>
                    <a:pt x="0" y="128"/>
                    <a:pt x="57" y="313"/>
                    <a:pt x="199" y="327"/>
                  </a:cubicBezTo>
                  <a:cubicBezTo>
                    <a:pt x="241" y="327"/>
                    <a:pt x="270" y="327"/>
                    <a:pt x="298" y="299"/>
                  </a:cubicBezTo>
                  <a:cubicBezTo>
                    <a:pt x="412" y="199"/>
                    <a:pt x="355" y="15"/>
                    <a:pt x="199"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8"/>
            <p:cNvSpPr/>
            <p:nvPr/>
          </p:nvSpPr>
          <p:spPr>
            <a:xfrm>
              <a:off x="2699700" y="2426200"/>
              <a:ext cx="4650" cy="4300"/>
            </a:xfrm>
            <a:custGeom>
              <a:avLst/>
              <a:gdLst/>
              <a:ahLst/>
              <a:cxnLst/>
              <a:rect l="l" t="t" r="r" b="b"/>
              <a:pathLst>
                <a:path w="186" h="172" extrusionOk="0">
                  <a:moveTo>
                    <a:pt x="86" y="1"/>
                  </a:moveTo>
                  <a:cubicBezTo>
                    <a:pt x="29" y="1"/>
                    <a:pt x="0" y="72"/>
                    <a:pt x="43" y="114"/>
                  </a:cubicBezTo>
                  <a:lnTo>
                    <a:pt x="71" y="157"/>
                  </a:lnTo>
                  <a:cubicBezTo>
                    <a:pt x="86" y="157"/>
                    <a:pt x="100" y="171"/>
                    <a:pt x="114" y="171"/>
                  </a:cubicBezTo>
                  <a:cubicBezTo>
                    <a:pt x="157" y="171"/>
                    <a:pt x="185" y="129"/>
                    <a:pt x="171" y="86"/>
                  </a:cubicBezTo>
                  <a:lnTo>
                    <a:pt x="142" y="43"/>
                  </a:lnTo>
                  <a:cubicBezTo>
                    <a:pt x="142" y="15"/>
                    <a:pt x="114" y="1"/>
                    <a:pt x="86"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8"/>
            <p:cNvSpPr/>
            <p:nvPr/>
          </p:nvSpPr>
          <p:spPr>
            <a:xfrm>
              <a:off x="2734850" y="2200100"/>
              <a:ext cx="4975" cy="3925"/>
            </a:xfrm>
            <a:custGeom>
              <a:avLst/>
              <a:gdLst/>
              <a:ahLst/>
              <a:cxnLst/>
              <a:rect l="l" t="t" r="r" b="b"/>
              <a:pathLst>
                <a:path w="199" h="157" extrusionOk="0">
                  <a:moveTo>
                    <a:pt x="99" y="1"/>
                  </a:moveTo>
                  <a:cubicBezTo>
                    <a:pt x="85" y="1"/>
                    <a:pt x="71" y="15"/>
                    <a:pt x="57" y="15"/>
                  </a:cubicBezTo>
                  <a:cubicBezTo>
                    <a:pt x="0" y="72"/>
                    <a:pt x="28" y="157"/>
                    <a:pt x="99" y="157"/>
                  </a:cubicBezTo>
                  <a:cubicBezTo>
                    <a:pt x="114" y="157"/>
                    <a:pt x="128" y="157"/>
                    <a:pt x="142" y="143"/>
                  </a:cubicBezTo>
                  <a:cubicBezTo>
                    <a:pt x="199" y="100"/>
                    <a:pt x="170" y="15"/>
                    <a:pt x="99"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8"/>
            <p:cNvSpPr/>
            <p:nvPr/>
          </p:nvSpPr>
          <p:spPr>
            <a:xfrm>
              <a:off x="2750100" y="2212175"/>
              <a:ext cx="6425" cy="4650"/>
            </a:xfrm>
            <a:custGeom>
              <a:avLst/>
              <a:gdLst/>
              <a:ahLst/>
              <a:cxnLst/>
              <a:rect l="l" t="t" r="r" b="b"/>
              <a:pathLst>
                <a:path w="257" h="186" extrusionOk="0">
                  <a:moveTo>
                    <a:pt x="128" y="0"/>
                  </a:moveTo>
                  <a:cubicBezTo>
                    <a:pt x="114" y="0"/>
                    <a:pt x="86" y="0"/>
                    <a:pt x="72" y="15"/>
                  </a:cubicBezTo>
                  <a:cubicBezTo>
                    <a:pt x="1" y="71"/>
                    <a:pt x="43" y="185"/>
                    <a:pt x="128" y="185"/>
                  </a:cubicBezTo>
                  <a:cubicBezTo>
                    <a:pt x="143" y="185"/>
                    <a:pt x="171" y="185"/>
                    <a:pt x="185" y="171"/>
                  </a:cubicBezTo>
                  <a:cubicBezTo>
                    <a:pt x="256" y="114"/>
                    <a:pt x="214" y="0"/>
                    <a:pt x="128"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8"/>
            <p:cNvSpPr/>
            <p:nvPr/>
          </p:nvSpPr>
          <p:spPr>
            <a:xfrm>
              <a:off x="2760050" y="2222825"/>
              <a:ext cx="7825" cy="6050"/>
            </a:xfrm>
            <a:custGeom>
              <a:avLst/>
              <a:gdLst/>
              <a:ahLst/>
              <a:cxnLst/>
              <a:rect l="l" t="t" r="r" b="b"/>
              <a:pathLst>
                <a:path w="313" h="242" extrusionOk="0">
                  <a:moveTo>
                    <a:pt x="156" y="0"/>
                  </a:moveTo>
                  <a:cubicBezTo>
                    <a:pt x="142" y="0"/>
                    <a:pt x="114" y="0"/>
                    <a:pt x="100" y="15"/>
                  </a:cubicBezTo>
                  <a:cubicBezTo>
                    <a:pt x="0" y="86"/>
                    <a:pt x="57" y="228"/>
                    <a:pt x="156" y="242"/>
                  </a:cubicBezTo>
                  <a:cubicBezTo>
                    <a:pt x="185" y="242"/>
                    <a:pt x="213" y="228"/>
                    <a:pt x="227" y="213"/>
                  </a:cubicBezTo>
                  <a:cubicBezTo>
                    <a:pt x="313" y="142"/>
                    <a:pt x="270" y="0"/>
                    <a:pt x="156"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8"/>
            <p:cNvSpPr/>
            <p:nvPr/>
          </p:nvSpPr>
          <p:spPr>
            <a:xfrm>
              <a:off x="2736725" y="2219975"/>
              <a:ext cx="12575" cy="8925"/>
            </a:xfrm>
            <a:custGeom>
              <a:avLst/>
              <a:gdLst/>
              <a:ahLst/>
              <a:cxnLst/>
              <a:rect l="l" t="t" r="r" b="b"/>
              <a:pathLst>
                <a:path w="503" h="357" extrusionOk="0">
                  <a:moveTo>
                    <a:pt x="267" y="0"/>
                  </a:moveTo>
                  <a:cubicBezTo>
                    <a:pt x="262" y="0"/>
                    <a:pt x="257" y="0"/>
                    <a:pt x="252" y="1"/>
                  </a:cubicBezTo>
                  <a:cubicBezTo>
                    <a:pt x="223" y="1"/>
                    <a:pt x="181" y="15"/>
                    <a:pt x="152" y="29"/>
                  </a:cubicBezTo>
                  <a:cubicBezTo>
                    <a:pt x="1" y="126"/>
                    <a:pt x="63" y="356"/>
                    <a:pt x="236" y="356"/>
                  </a:cubicBezTo>
                  <a:cubicBezTo>
                    <a:pt x="241" y="356"/>
                    <a:pt x="246" y="356"/>
                    <a:pt x="252" y="356"/>
                  </a:cubicBezTo>
                  <a:cubicBezTo>
                    <a:pt x="294" y="356"/>
                    <a:pt x="323" y="342"/>
                    <a:pt x="351" y="327"/>
                  </a:cubicBezTo>
                  <a:cubicBezTo>
                    <a:pt x="503" y="231"/>
                    <a:pt x="440" y="0"/>
                    <a:pt x="267"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8"/>
            <p:cNvSpPr/>
            <p:nvPr/>
          </p:nvSpPr>
          <p:spPr>
            <a:xfrm>
              <a:off x="2726100" y="2207200"/>
              <a:ext cx="14800" cy="10575"/>
            </a:xfrm>
            <a:custGeom>
              <a:avLst/>
              <a:gdLst/>
              <a:ahLst/>
              <a:cxnLst/>
              <a:rect l="l" t="t" r="r" b="b"/>
              <a:pathLst>
                <a:path w="592" h="423" extrusionOk="0">
                  <a:moveTo>
                    <a:pt x="293" y="1"/>
                  </a:moveTo>
                  <a:cubicBezTo>
                    <a:pt x="251" y="1"/>
                    <a:pt x="208" y="15"/>
                    <a:pt x="180" y="43"/>
                  </a:cubicBezTo>
                  <a:cubicBezTo>
                    <a:pt x="1" y="158"/>
                    <a:pt x="98" y="423"/>
                    <a:pt x="295" y="423"/>
                  </a:cubicBezTo>
                  <a:cubicBezTo>
                    <a:pt x="317" y="423"/>
                    <a:pt x="340" y="420"/>
                    <a:pt x="364" y="412"/>
                  </a:cubicBezTo>
                  <a:cubicBezTo>
                    <a:pt x="591" y="341"/>
                    <a:pt x="535" y="1"/>
                    <a:pt x="293"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8"/>
            <p:cNvSpPr/>
            <p:nvPr/>
          </p:nvSpPr>
          <p:spPr>
            <a:xfrm>
              <a:off x="2700400" y="2219275"/>
              <a:ext cx="14950" cy="11375"/>
            </a:xfrm>
            <a:custGeom>
              <a:avLst/>
              <a:gdLst/>
              <a:ahLst/>
              <a:cxnLst/>
              <a:rect l="l" t="t" r="r" b="b"/>
              <a:pathLst>
                <a:path w="598" h="455" extrusionOk="0">
                  <a:moveTo>
                    <a:pt x="299" y="0"/>
                  </a:moveTo>
                  <a:cubicBezTo>
                    <a:pt x="256" y="0"/>
                    <a:pt x="214" y="15"/>
                    <a:pt x="185" y="43"/>
                  </a:cubicBezTo>
                  <a:cubicBezTo>
                    <a:pt x="1" y="171"/>
                    <a:pt x="86" y="455"/>
                    <a:pt x="313" y="455"/>
                  </a:cubicBezTo>
                  <a:cubicBezTo>
                    <a:pt x="356" y="455"/>
                    <a:pt x="398" y="441"/>
                    <a:pt x="427" y="412"/>
                  </a:cubicBezTo>
                  <a:cubicBezTo>
                    <a:pt x="597" y="284"/>
                    <a:pt x="512" y="15"/>
                    <a:pt x="299"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8"/>
            <p:cNvSpPr/>
            <p:nvPr/>
          </p:nvSpPr>
          <p:spPr>
            <a:xfrm>
              <a:off x="2712950" y="2205050"/>
              <a:ext cx="12925" cy="9300"/>
            </a:xfrm>
            <a:custGeom>
              <a:avLst/>
              <a:gdLst/>
              <a:ahLst/>
              <a:cxnLst/>
              <a:rect l="l" t="t" r="r" b="b"/>
              <a:pathLst>
                <a:path w="517" h="372" extrusionOk="0">
                  <a:moveTo>
                    <a:pt x="266" y="1"/>
                  </a:moveTo>
                  <a:cubicBezTo>
                    <a:pt x="261" y="1"/>
                    <a:pt x="256" y="1"/>
                    <a:pt x="251" y="2"/>
                  </a:cubicBezTo>
                  <a:cubicBezTo>
                    <a:pt x="223" y="2"/>
                    <a:pt x="180" y="16"/>
                    <a:pt x="152" y="44"/>
                  </a:cubicBezTo>
                  <a:cubicBezTo>
                    <a:pt x="0" y="127"/>
                    <a:pt x="63" y="371"/>
                    <a:pt x="237" y="371"/>
                  </a:cubicBezTo>
                  <a:cubicBezTo>
                    <a:pt x="242" y="371"/>
                    <a:pt x="246" y="371"/>
                    <a:pt x="251" y="371"/>
                  </a:cubicBezTo>
                  <a:cubicBezTo>
                    <a:pt x="294" y="371"/>
                    <a:pt x="322" y="356"/>
                    <a:pt x="351" y="342"/>
                  </a:cubicBezTo>
                  <a:cubicBezTo>
                    <a:pt x="517" y="246"/>
                    <a:pt x="440" y="1"/>
                    <a:pt x="266"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8"/>
            <p:cNvSpPr/>
            <p:nvPr/>
          </p:nvSpPr>
          <p:spPr>
            <a:xfrm>
              <a:off x="2622325" y="2226025"/>
              <a:ext cx="19200" cy="14225"/>
            </a:xfrm>
            <a:custGeom>
              <a:avLst/>
              <a:gdLst/>
              <a:ahLst/>
              <a:cxnLst/>
              <a:rect l="l" t="t" r="r" b="b"/>
              <a:pathLst>
                <a:path w="768" h="569" extrusionOk="0">
                  <a:moveTo>
                    <a:pt x="384" y="0"/>
                  </a:moveTo>
                  <a:cubicBezTo>
                    <a:pt x="327" y="0"/>
                    <a:pt x="270" y="14"/>
                    <a:pt x="227" y="57"/>
                  </a:cubicBezTo>
                  <a:cubicBezTo>
                    <a:pt x="0" y="213"/>
                    <a:pt x="114" y="568"/>
                    <a:pt x="384" y="568"/>
                  </a:cubicBezTo>
                  <a:cubicBezTo>
                    <a:pt x="440" y="568"/>
                    <a:pt x="497" y="554"/>
                    <a:pt x="540" y="526"/>
                  </a:cubicBezTo>
                  <a:cubicBezTo>
                    <a:pt x="767" y="355"/>
                    <a:pt x="653" y="14"/>
                    <a:pt x="384"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8"/>
            <p:cNvSpPr/>
            <p:nvPr/>
          </p:nvSpPr>
          <p:spPr>
            <a:xfrm>
              <a:off x="2606350" y="2232750"/>
              <a:ext cx="2850" cy="2525"/>
            </a:xfrm>
            <a:custGeom>
              <a:avLst/>
              <a:gdLst/>
              <a:ahLst/>
              <a:cxnLst/>
              <a:rect l="l" t="t" r="r" b="b"/>
              <a:pathLst>
                <a:path w="114" h="101" extrusionOk="0">
                  <a:moveTo>
                    <a:pt x="57" y="1"/>
                  </a:moveTo>
                  <a:cubicBezTo>
                    <a:pt x="57" y="1"/>
                    <a:pt x="43" y="15"/>
                    <a:pt x="43" y="15"/>
                  </a:cubicBezTo>
                  <a:cubicBezTo>
                    <a:pt x="0" y="44"/>
                    <a:pt x="15" y="100"/>
                    <a:pt x="57" y="100"/>
                  </a:cubicBezTo>
                  <a:lnTo>
                    <a:pt x="86" y="100"/>
                  </a:lnTo>
                  <a:cubicBezTo>
                    <a:pt x="114" y="72"/>
                    <a:pt x="100" y="15"/>
                    <a:pt x="57" y="15"/>
                  </a:cubicBezTo>
                  <a:lnTo>
                    <a:pt x="57" y="1"/>
                  </a:ln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8"/>
            <p:cNvSpPr/>
            <p:nvPr/>
          </p:nvSpPr>
          <p:spPr>
            <a:xfrm>
              <a:off x="2607050" y="2259750"/>
              <a:ext cx="5700" cy="4275"/>
            </a:xfrm>
            <a:custGeom>
              <a:avLst/>
              <a:gdLst/>
              <a:ahLst/>
              <a:cxnLst/>
              <a:rect l="l" t="t" r="r" b="b"/>
              <a:pathLst>
                <a:path w="228" h="171" extrusionOk="0">
                  <a:moveTo>
                    <a:pt x="114" y="0"/>
                  </a:moveTo>
                  <a:cubicBezTo>
                    <a:pt x="100" y="0"/>
                    <a:pt x="72" y="14"/>
                    <a:pt x="58" y="14"/>
                  </a:cubicBezTo>
                  <a:cubicBezTo>
                    <a:pt x="1" y="71"/>
                    <a:pt x="29" y="170"/>
                    <a:pt x="114" y="170"/>
                  </a:cubicBezTo>
                  <a:cubicBezTo>
                    <a:pt x="129" y="170"/>
                    <a:pt x="143" y="170"/>
                    <a:pt x="157" y="156"/>
                  </a:cubicBezTo>
                  <a:cubicBezTo>
                    <a:pt x="228" y="114"/>
                    <a:pt x="200" y="0"/>
                    <a:pt x="114"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8"/>
            <p:cNvSpPr/>
            <p:nvPr/>
          </p:nvSpPr>
          <p:spPr>
            <a:xfrm>
              <a:off x="2595000" y="2250150"/>
              <a:ext cx="2500" cy="1800"/>
            </a:xfrm>
            <a:custGeom>
              <a:avLst/>
              <a:gdLst/>
              <a:ahLst/>
              <a:cxnLst/>
              <a:rect l="l" t="t" r="r" b="b"/>
              <a:pathLst>
                <a:path w="100" h="72" extrusionOk="0">
                  <a:moveTo>
                    <a:pt x="28" y="1"/>
                  </a:moveTo>
                  <a:cubicBezTo>
                    <a:pt x="0" y="15"/>
                    <a:pt x="14" y="72"/>
                    <a:pt x="57" y="72"/>
                  </a:cubicBezTo>
                  <a:lnTo>
                    <a:pt x="71" y="72"/>
                  </a:lnTo>
                  <a:cubicBezTo>
                    <a:pt x="99" y="43"/>
                    <a:pt x="85" y="1"/>
                    <a:pt x="57"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8"/>
            <p:cNvSpPr/>
            <p:nvPr/>
          </p:nvSpPr>
          <p:spPr>
            <a:xfrm>
              <a:off x="2571925" y="2275000"/>
              <a:ext cx="7825" cy="7475"/>
            </a:xfrm>
            <a:custGeom>
              <a:avLst/>
              <a:gdLst/>
              <a:ahLst/>
              <a:cxnLst/>
              <a:rect l="l" t="t" r="r" b="b"/>
              <a:pathLst>
                <a:path w="313" h="299" extrusionOk="0">
                  <a:moveTo>
                    <a:pt x="142" y="1"/>
                  </a:moveTo>
                  <a:cubicBezTo>
                    <a:pt x="114" y="1"/>
                    <a:pt x="71" y="29"/>
                    <a:pt x="71" y="57"/>
                  </a:cubicBezTo>
                  <a:cubicBezTo>
                    <a:pt x="43" y="100"/>
                    <a:pt x="0" y="143"/>
                    <a:pt x="14" y="213"/>
                  </a:cubicBezTo>
                  <a:cubicBezTo>
                    <a:pt x="43" y="270"/>
                    <a:pt x="85" y="299"/>
                    <a:pt x="142" y="299"/>
                  </a:cubicBezTo>
                  <a:lnTo>
                    <a:pt x="171" y="299"/>
                  </a:lnTo>
                  <a:cubicBezTo>
                    <a:pt x="270" y="284"/>
                    <a:pt x="313" y="157"/>
                    <a:pt x="242" y="86"/>
                  </a:cubicBezTo>
                  <a:cubicBezTo>
                    <a:pt x="227" y="43"/>
                    <a:pt x="185" y="1"/>
                    <a:pt x="142"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8"/>
            <p:cNvSpPr/>
            <p:nvPr/>
          </p:nvSpPr>
          <p:spPr>
            <a:xfrm>
              <a:off x="2535700" y="2294525"/>
              <a:ext cx="15650" cy="12100"/>
            </a:xfrm>
            <a:custGeom>
              <a:avLst/>
              <a:gdLst/>
              <a:ahLst/>
              <a:cxnLst/>
              <a:rect l="l" t="t" r="r" b="b"/>
              <a:pathLst>
                <a:path w="626" h="484" extrusionOk="0">
                  <a:moveTo>
                    <a:pt x="313" y="0"/>
                  </a:moveTo>
                  <a:cubicBezTo>
                    <a:pt x="271" y="0"/>
                    <a:pt x="214" y="15"/>
                    <a:pt x="186" y="43"/>
                  </a:cubicBezTo>
                  <a:cubicBezTo>
                    <a:pt x="1" y="185"/>
                    <a:pt x="86" y="469"/>
                    <a:pt x="313" y="483"/>
                  </a:cubicBezTo>
                  <a:cubicBezTo>
                    <a:pt x="356" y="469"/>
                    <a:pt x="413" y="455"/>
                    <a:pt x="441" y="441"/>
                  </a:cubicBezTo>
                  <a:cubicBezTo>
                    <a:pt x="626" y="299"/>
                    <a:pt x="541" y="15"/>
                    <a:pt x="313"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8"/>
            <p:cNvSpPr/>
            <p:nvPr/>
          </p:nvSpPr>
          <p:spPr>
            <a:xfrm>
              <a:off x="2511575" y="2314050"/>
              <a:ext cx="9975" cy="6400"/>
            </a:xfrm>
            <a:custGeom>
              <a:avLst/>
              <a:gdLst/>
              <a:ahLst/>
              <a:cxnLst/>
              <a:rect l="l" t="t" r="r" b="b"/>
              <a:pathLst>
                <a:path w="399" h="256" extrusionOk="0">
                  <a:moveTo>
                    <a:pt x="143" y="0"/>
                  </a:moveTo>
                  <a:cubicBezTo>
                    <a:pt x="1" y="29"/>
                    <a:pt x="57" y="256"/>
                    <a:pt x="199" y="256"/>
                  </a:cubicBezTo>
                  <a:lnTo>
                    <a:pt x="228" y="256"/>
                  </a:lnTo>
                  <a:cubicBezTo>
                    <a:pt x="398" y="199"/>
                    <a:pt x="313" y="0"/>
                    <a:pt x="171"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8"/>
            <p:cNvSpPr/>
            <p:nvPr/>
          </p:nvSpPr>
          <p:spPr>
            <a:xfrm>
              <a:off x="2504125" y="2344925"/>
              <a:ext cx="1075" cy="1100"/>
            </a:xfrm>
            <a:custGeom>
              <a:avLst/>
              <a:gdLst/>
              <a:ahLst/>
              <a:cxnLst/>
              <a:rect l="l" t="t" r="r" b="b"/>
              <a:pathLst>
                <a:path w="43" h="44" extrusionOk="0">
                  <a:moveTo>
                    <a:pt x="15" y="1"/>
                  </a:moveTo>
                  <a:lnTo>
                    <a:pt x="15" y="15"/>
                  </a:lnTo>
                  <a:cubicBezTo>
                    <a:pt x="0" y="15"/>
                    <a:pt x="0" y="29"/>
                    <a:pt x="15" y="43"/>
                  </a:cubicBezTo>
                  <a:lnTo>
                    <a:pt x="29" y="43"/>
                  </a:lnTo>
                  <a:cubicBezTo>
                    <a:pt x="43" y="29"/>
                    <a:pt x="29" y="1"/>
                    <a:pt x="15"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8"/>
            <p:cNvSpPr/>
            <p:nvPr/>
          </p:nvSpPr>
          <p:spPr>
            <a:xfrm>
              <a:off x="2497025" y="2354150"/>
              <a:ext cx="4275" cy="2875"/>
            </a:xfrm>
            <a:custGeom>
              <a:avLst/>
              <a:gdLst/>
              <a:ahLst/>
              <a:cxnLst/>
              <a:rect l="l" t="t" r="r" b="b"/>
              <a:pathLst>
                <a:path w="171" h="115" extrusionOk="0">
                  <a:moveTo>
                    <a:pt x="128" y="1"/>
                  </a:moveTo>
                  <a:cubicBezTo>
                    <a:pt x="128" y="29"/>
                    <a:pt x="114" y="57"/>
                    <a:pt x="86" y="72"/>
                  </a:cubicBezTo>
                  <a:cubicBezTo>
                    <a:pt x="71" y="86"/>
                    <a:pt x="57" y="86"/>
                    <a:pt x="43" y="86"/>
                  </a:cubicBezTo>
                  <a:cubicBezTo>
                    <a:pt x="29" y="86"/>
                    <a:pt x="15" y="86"/>
                    <a:pt x="0" y="72"/>
                  </a:cubicBezTo>
                  <a:lnTo>
                    <a:pt x="0" y="86"/>
                  </a:lnTo>
                  <a:cubicBezTo>
                    <a:pt x="15" y="100"/>
                    <a:pt x="43" y="114"/>
                    <a:pt x="57" y="114"/>
                  </a:cubicBezTo>
                  <a:cubicBezTo>
                    <a:pt x="114" y="114"/>
                    <a:pt x="171" y="57"/>
                    <a:pt x="128"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8"/>
            <p:cNvSpPr/>
            <p:nvPr/>
          </p:nvSpPr>
          <p:spPr>
            <a:xfrm>
              <a:off x="2495600" y="2352025"/>
              <a:ext cx="4650" cy="3925"/>
            </a:xfrm>
            <a:custGeom>
              <a:avLst/>
              <a:gdLst/>
              <a:ahLst/>
              <a:cxnLst/>
              <a:rect l="l" t="t" r="r" b="b"/>
              <a:pathLst>
                <a:path w="186" h="157" extrusionOk="0">
                  <a:moveTo>
                    <a:pt x="100" y="0"/>
                  </a:moveTo>
                  <a:cubicBezTo>
                    <a:pt x="86" y="0"/>
                    <a:pt x="72" y="15"/>
                    <a:pt x="57" y="15"/>
                  </a:cubicBezTo>
                  <a:cubicBezTo>
                    <a:pt x="1" y="57"/>
                    <a:pt x="1" y="128"/>
                    <a:pt x="57" y="157"/>
                  </a:cubicBezTo>
                  <a:lnTo>
                    <a:pt x="43" y="128"/>
                  </a:lnTo>
                  <a:cubicBezTo>
                    <a:pt x="3" y="68"/>
                    <a:pt x="49" y="14"/>
                    <a:pt x="99" y="14"/>
                  </a:cubicBezTo>
                  <a:cubicBezTo>
                    <a:pt x="120" y="14"/>
                    <a:pt x="140" y="23"/>
                    <a:pt x="157" y="43"/>
                  </a:cubicBezTo>
                  <a:lnTo>
                    <a:pt x="185" y="86"/>
                  </a:lnTo>
                  <a:cubicBezTo>
                    <a:pt x="171" y="43"/>
                    <a:pt x="143" y="0"/>
                    <a:pt x="100"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8"/>
            <p:cNvSpPr/>
            <p:nvPr/>
          </p:nvSpPr>
          <p:spPr>
            <a:xfrm>
              <a:off x="2495950" y="2352375"/>
              <a:ext cx="4300" cy="3925"/>
            </a:xfrm>
            <a:custGeom>
              <a:avLst/>
              <a:gdLst/>
              <a:ahLst/>
              <a:cxnLst/>
              <a:rect l="l" t="t" r="r" b="b"/>
              <a:pathLst>
                <a:path w="172" h="157" extrusionOk="0">
                  <a:moveTo>
                    <a:pt x="86" y="1"/>
                  </a:moveTo>
                  <a:cubicBezTo>
                    <a:pt x="29" y="1"/>
                    <a:pt x="1" y="72"/>
                    <a:pt x="29" y="114"/>
                  </a:cubicBezTo>
                  <a:lnTo>
                    <a:pt x="43" y="143"/>
                  </a:lnTo>
                  <a:cubicBezTo>
                    <a:pt x="58" y="157"/>
                    <a:pt x="72" y="157"/>
                    <a:pt x="86" y="157"/>
                  </a:cubicBezTo>
                  <a:cubicBezTo>
                    <a:pt x="100" y="157"/>
                    <a:pt x="114" y="157"/>
                    <a:pt x="129" y="143"/>
                  </a:cubicBezTo>
                  <a:cubicBezTo>
                    <a:pt x="157" y="128"/>
                    <a:pt x="171" y="100"/>
                    <a:pt x="171" y="72"/>
                  </a:cubicBezTo>
                  <a:lnTo>
                    <a:pt x="143" y="29"/>
                  </a:lnTo>
                  <a:cubicBezTo>
                    <a:pt x="129" y="15"/>
                    <a:pt x="114" y="1"/>
                    <a:pt x="86" y="1"/>
                  </a:cubicBezTo>
                  <a:close/>
                </a:path>
              </a:pathLst>
            </a:custGeom>
            <a:solidFill>
              <a:srgbClr val="FFE7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8"/>
            <p:cNvSpPr/>
            <p:nvPr/>
          </p:nvSpPr>
          <p:spPr>
            <a:xfrm>
              <a:off x="2504825" y="2329300"/>
              <a:ext cx="12450" cy="10675"/>
            </a:xfrm>
            <a:custGeom>
              <a:avLst/>
              <a:gdLst/>
              <a:ahLst/>
              <a:cxnLst/>
              <a:rect l="l" t="t" r="r" b="b"/>
              <a:pathLst>
                <a:path w="498" h="427" extrusionOk="0">
                  <a:moveTo>
                    <a:pt x="242" y="1"/>
                  </a:moveTo>
                  <a:cubicBezTo>
                    <a:pt x="185" y="1"/>
                    <a:pt x="129" y="29"/>
                    <a:pt x="86" y="72"/>
                  </a:cubicBezTo>
                  <a:lnTo>
                    <a:pt x="58" y="114"/>
                  </a:lnTo>
                  <a:cubicBezTo>
                    <a:pt x="1" y="185"/>
                    <a:pt x="15" y="285"/>
                    <a:pt x="86" y="356"/>
                  </a:cubicBezTo>
                  <a:lnTo>
                    <a:pt x="114" y="384"/>
                  </a:lnTo>
                  <a:cubicBezTo>
                    <a:pt x="157" y="413"/>
                    <a:pt x="200" y="427"/>
                    <a:pt x="256" y="427"/>
                  </a:cubicBezTo>
                  <a:cubicBezTo>
                    <a:pt x="313" y="427"/>
                    <a:pt x="370" y="398"/>
                    <a:pt x="413" y="356"/>
                  </a:cubicBezTo>
                  <a:lnTo>
                    <a:pt x="441" y="327"/>
                  </a:lnTo>
                  <a:cubicBezTo>
                    <a:pt x="498" y="242"/>
                    <a:pt x="498" y="143"/>
                    <a:pt x="427" y="72"/>
                  </a:cubicBezTo>
                  <a:lnTo>
                    <a:pt x="384" y="58"/>
                  </a:lnTo>
                  <a:cubicBezTo>
                    <a:pt x="342" y="29"/>
                    <a:pt x="299" y="1"/>
                    <a:pt x="242"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8"/>
            <p:cNvSpPr/>
            <p:nvPr/>
          </p:nvSpPr>
          <p:spPr>
            <a:xfrm>
              <a:off x="2526850" y="2323275"/>
              <a:ext cx="15975" cy="12100"/>
            </a:xfrm>
            <a:custGeom>
              <a:avLst/>
              <a:gdLst/>
              <a:ahLst/>
              <a:cxnLst/>
              <a:rect l="l" t="t" r="r" b="b"/>
              <a:pathLst>
                <a:path w="639" h="484" extrusionOk="0">
                  <a:moveTo>
                    <a:pt x="412" y="0"/>
                  </a:moveTo>
                  <a:cubicBezTo>
                    <a:pt x="327" y="0"/>
                    <a:pt x="241" y="29"/>
                    <a:pt x="170" y="86"/>
                  </a:cubicBezTo>
                  <a:cubicBezTo>
                    <a:pt x="0" y="213"/>
                    <a:pt x="85" y="483"/>
                    <a:pt x="298" y="483"/>
                  </a:cubicBezTo>
                  <a:cubicBezTo>
                    <a:pt x="341" y="483"/>
                    <a:pt x="383" y="469"/>
                    <a:pt x="412" y="455"/>
                  </a:cubicBezTo>
                  <a:cubicBezTo>
                    <a:pt x="511" y="398"/>
                    <a:pt x="596" y="299"/>
                    <a:pt x="611" y="185"/>
                  </a:cubicBezTo>
                  <a:cubicBezTo>
                    <a:pt x="639" y="100"/>
                    <a:pt x="582" y="15"/>
                    <a:pt x="497"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8"/>
            <p:cNvSpPr/>
            <p:nvPr/>
          </p:nvSpPr>
          <p:spPr>
            <a:xfrm>
              <a:off x="2557725" y="2290275"/>
              <a:ext cx="16000" cy="12425"/>
            </a:xfrm>
            <a:custGeom>
              <a:avLst/>
              <a:gdLst/>
              <a:ahLst/>
              <a:cxnLst/>
              <a:rect l="l" t="t" r="r" b="b"/>
              <a:pathLst>
                <a:path w="640" h="497" extrusionOk="0">
                  <a:moveTo>
                    <a:pt x="298" y="0"/>
                  </a:moveTo>
                  <a:cubicBezTo>
                    <a:pt x="0" y="28"/>
                    <a:pt x="0" y="483"/>
                    <a:pt x="298" y="497"/>
                  </a:cubicBezTo>
                  <a:cubicBezTo>
                    <a:pt x="355" y="497"/>
                    <a:pt x="398" y="483"/>
                    <a:pt x="440" y="454"/>
                  </a:cubicBezTo>
                  <a:cubicBezTo>
                    <a:pt x="639" y="312"/>
                    <a:pt x="540" y="0"/>
                    <a:pt x="298"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8"/>
            <p:cNvSpPr/>
            <p:nvPr/>
          </p:nvSpPr>
          <p:spPr>
            <a:xfrm>
              <a:off x="2571550" y="2251575"/>
              <a:ext cx="20625" cy="15275"/>
            </a:xfrm>
            <a:custGeom>
              <a:avLst/>
              <a:gdLst/>
              <a:ahLst/>
              <a:cxnLst/>
              <a:rect l="l" t="t" r="r" b="b"/>
              <a:pathLst>
                <a:path w="825" h="611" extrusionOk="0">
                  <a:moveTo>
                    <a:pt x="413" y="0"/>
                  </a:moveTo>
                  <a:cubicBezTo>
                    <a:pt x="342" y="0"/>
                    <a:pt x="285" y="15"/>
                    <a:pt x="242" y="57"/>
                  </a:cubicBezTo>
                  <a:cubicBezTo>
                    <a:pt x="1" y="228"/>
                    <a:pt x="115" y="611"/>
                    <a:pt x="413" y="611"/>
                  </a:cubicBezTo>
                  <a:cubicBezTo>
                    <a:pt x="484" y="611"/>
                    <a:pt x="541" y="597"/>
                    <a:pt x="583" y="568"/>
                  </a:cubicBezTo>
                  <a:cubicBezTo>
                    <a:pt x="824" y="384"/>
                    <a:pt x="711" y="0"/>
                    <a:pt x="413"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8"/>
            <p:cNvSpPr/>
            <p:nvPr/>
          </p:nvSpPr>
          <p:spPr>
            <a:xfrm>
              <a:off x="2592900" y="2264700"/>
              <a:ext cx="9925" cy="7200"/>
            </a:xfrm>
            <a:custGeom>
              <a:avLst/>
              <a:gdLst/>
              <a:ahLst/>
              <a:cxnLst/>
              <a:rect l="l" t="t" r="r" b="b"/>
              <a:pathLst>
                <a:path w="397" h="288" extrusionOk="0">
                  <a:moveTo>
                    <a:pt x="254" y="1"/>
                  </a:moveTo>
                  <a:cubicBezTo>
                    <a:pt x="212" y="1"/>
                    <a:pt x="169" y="1"/>
                    <a:pt x="141" y="29"/>
                  </a:cubicBezTo>
                  <a:cubicBezTo>
                    <a:pt x="0" y="76"/>
                    <a:pt x="121" y="288"/>
                    <a:pt x="231" y="288"/>
                  </a:cubicBezTo>
                  <a:cubicBezTo>
                    <a:pt x="255" y="288"/>
                    <a:pt x="277" y="279"/>
                    <a:pt x="297" y="256"/>
                  </a:cubicBezTo>
                  <a:cubicBezTo>
                    <a:pt x="325" y="228"/>
                    <a:pt x="354" y="185"/>
                    <a:pt x="368" y="143"/>
                  </a:cubicBezTo>
                  <a:cubicBezTo>
                    <a:pt x="396" y="72"/>
                    <a:pt x="340" y="1"/>
                    <a:pt x="254" y="1"/>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8"/>
            <p:cNvSpPr/>
            <p:nvPr/>
          </p:nvSpPr>
          <p:spPr>
            <a:xfrm>
              <a:off x="2602675" y="2239150"/>
              <a:ext cx="15650" cy="11025"/>
            </a:xfrm>
            <a:custGeom>
              <a:avLst/>
              <a:gdLst/>
              <a:ahLst/>
              <a:cxnLst/>
              <a:rect l="l" t="t" r="r" b="b"/>
              <a:pathLst>
                <a:path w="626" h="441" extrusionOk="0">
                  <a:moveTo>
                    <a:pt x="319" y="0"/>
                  </a:moveTo>
                  <a:cubicBezTo>
                    <a:pt x="314" y="0"/>
                    <a:pt x="309" y="0"/>
                    <a:pt x="304" y="1"/>
                  </a:cubicBezTo>
                  <a:cubicBezTo>
                    <a:pt x="261" y="1"/>
                    <a:pt x="218" y="15"/>
                    <a:pt x="190" y="29"/>
                  </a:cubicBezTo>
                  <a:cubicBezTo>
                    <a:pt x="1" y="168"/>
                    <a:pt x="103" y="440"/>
                    <a:pt x="297" y="440"/>
                  </a:cubicBezTo>
                  <a:cubicBezTo>
                    <a:pt x="321" y="440"/>
                    <a:pt x="347" y="436"/>
                    <a:pt x="375" y="426"/>
                  </a:cubicBezTo>
                  <a:cubicBezTo>
                    <a:pt x="625" y="357"/>
                    <a:pt x="575" y="0"/>
                    <a:pt x="319"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8"/>
            <p:cNvSpPr/>
            <p:nvPr/>
          </p:nvSpPr>
          <p:spPr>
            <a:xfrm>
              <a:off x="2635800" y="2251225"/>
              <a:ext cx="5350" cy="3925"/>
            </a:xfrm>
            <a:custGeom>
              <a:avLst/>
              <a:gdLst/>
              <a:ahLst/>
              <a:cxnLst/>
              <a:rect l="l" t="t" r="r" b="b"/>
              <a:pathLst>
                <a:path w="214" h="157" extrusionOk="0">
                  <a:moveTo>
                    <a:pt x="143" y="0"/>
                  </a:moveTo>
                  <a:lnTo>
                    <a:pt x="143" y="14"/>
                  </a:lnTo>
                  <a:lnTo>
                    <a:pt x="114" y="14"/>
                  </a:lnTo>
                  <a:lnTo>
                    <a:pt x="72" y="29"/>
                  </a:lnTo>
                  <a:cubicBezTo>
                    <a:pt x="1" y="57"/>
                    <a:pt x="15" y="156"/>
                    <a:pt x="86" y="156"/>
                  </a:cubicBezTo>
                  <a:cubicBezTo>
                    <a:pt x="114" y="156"/>
                    <a:pt x="129" y="156"/>
                    <a:pt x="143" y="142"/>
                  </a:cubicBezTo>
                  <a:lnTo>
                    <a:pt x="185" y="100"/>
                  </a:lnTo>
                  <a:cubicBezTo>
                    <a:pt x="214" y="71"/>
                    <a:pt x="185" y="0"/>
                    <a:pt x="143" y="0"/>
                  </a:cubicBezTo>
                  <a:close/>
                </a:path>
              </a:pathLst>
            </a:custGeom>
            <a:solidFill>
              <a:srgbClr val="FFD2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8"/>
            <p:cNvSpPr/>
            <p:nvPr/>
          </p:nvSpPr>
          <p:spPr>
            <a:xfrm>
              <a:off x="2785600" y="2245900"/>
              <a:ext cx="6050" cy="5350"/>
            </a:xfrm>
            <a:custGeom>
              <a:avLst/>
              <a:gdLst/>
              <a:ahLst/>
              <a:cxnLst/>
              <a:rect l="l" t="t" r="r" b="b"/>
              <a:pathLst>
                <a:path w="242" h="214" extrusionOk="0">
                  <a:moveTo>
                    <a:pt x="100" y="0"/>
                  </a:moveTo>
                  <a:cubicBezTo>
                    <a:pt x="43" y="0"/>
                    <a:pt x="0" y="71"/>
                    <a:pt x="29" y="128"/>
                  </a:cubicBezTo>
                  <a:lnTo>
                    <a:pt x="57" y="171"/>
                  </a:lnTo>
                  <a:cubicBezTo>
                    <a:pt x="71" y="199"/>
                    <a:pt x="100" y="213"/>
                    <a:pt x="128" y="213"/>
                  </a:cubicBezTo>
                  <a:cubicBezTo>
                    <a:pt x="185" y="213"/>
                    <a:pt x="242" y="142"/>
                    <a:pt x="199" y="71"/>
                  </a:cubicBezTo>
                  <a:lnTo>
                    <a:pt x="171" y="29"/>
                  </a:lnTo>
                  <a:cubicBezTo>
                    <a:pt x="157" y="14"/>
                    <a:pt x="128" y="0"/>
                    <a:pt x="100"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8"/>
            <p:cNvSpPr/>
            <p:nvPr/>
          </p:nvSpPr>
          <p:spPr>
            <a:xfrm>
              <a:off x="2797675" y="2263275"/>
              <a:ext cx="7475" cy="4650"/>
            </a:xfrm>
            <a:custGeom>
              <a:avLst/>
              <a:gdLst/>
              <a:ahLst/>
              <a:cxnLst/>
              <a:rect l="l" t="t" r="r" b="b"/>
              <a:pathLst>
                <a:path w="299" h="186" extrusionOk="0">
                  <a:moveTo>
                    <a:pt x="71" y="1"/>
                  </a:moveTo>
                  <a:cubicBezTo>
                    <a:pt x="29" y="1"/>
                    <a:pt x="0" y="72"/>
                    <a:pt x="43" y="115"/>
                  </a:cubicBezTo>
                  <a:cubicBezTo>
                    <a:pt x="85" y="157"/>
                    <a:pt x="142" y="186"/>
                    <a:pt x="213" y="186"/>
                  </a:cubicBezTo>
                  <a:lnTo>
                    <a:pt x="256" y="186"/>
                  </a:lnTo>
                  <a:cubicBezTo>
                    <a:pt x="284" y="171"/>
                    <a:pt x="298" y="129"/>
                    <a:pt x="270" y="100"/>
                  </a:cubicBezTo>
                  <a:cubicBezTo>
                    <a:pt x="227" y="58"/>
                    <a:pt x="171" y="29"/>
                    <a:pt x="100"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8"/>
            <p:cNvSpPr/>
            <p:nvPr/>
          </p:nvSpPr>
          <p:spPr>
            <a:xfrm>
              <a:off x="2831750" y="2279975"/>
              <a:ext cx="6400" cy="5350"/>
            </a:xfrm>
            <a:custGeom>
              <a:avLst/>
              <a:gdLst/>
              <a:ahLst/>
              <a:cxnLst/>
              <a:rect l="l" t="t" r="r" b="b"/>
              <a:pathLst>
                <a:path w="256" h="214" extrusionOk="0">
                  <a:moveTo>
                    <a:pt x="114" y="0"/>
                  </a:moveTo>
                  <a:cubicBezTo>
                    <a:pt x="0" y="14"/>
                    <a:pt x="0" y="199"/>
                    <a:pt x="114" y="213"/>
                  </a:cubicBezTo>
                  <a:cubicBezTo>
                    <a:pt x="142" y="213"/>
                    <a:pt x="156" y="213"/>
                    <a:pt x="171" y="199"/>
                  </a:cubicBezTo>
                  <a:cubicBezTo>
                    <a:pt x="256" y="142"/>
                    <a:pt x="213" y="14"/>
                    <a:pt x="114"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8"/>
            <p:cNvSpPr/>
            <p:nvPr/>
          </p:nvSpPr>
          <p:spPr>
            <a:xfrm>
              <a:off x="2811150" y="2285650"/>
              <a:ext cx="15650" cy="12100"/>
            </a:xfrm>
            <a:custGeom>
              <a:avLst/>
              <a:gdLst/>
              <a:ahLst/>
              <a:cxnLst/>
              <a:rect l="l" t="t" r="r" b="b"/>
              <a:pathLst>
                <a:path w="626" h="484" extrusionOk="0">
                  <a:moveTo>
                    <a:pt x="313" y="0"/>
                  </a:moveTo>
                  <a:cubicBezTo>
                    <a:pt x="1" y="0"/>
                    <a:pt x="1" y="483"/>
                    <a:pt x="313" y="483"/>
                  </a:cubicBezTo>
                  <a:cubicBezTo>
                    <a:pt x="370" y="483"/>
                    <a:pt x="412" y="469"/>
                    <a:pt x="441" y="441"/>
                  </a:cubicBezTo>
                  <a:cubicBezTo>
                    <a:pt x="625" y="299"/>
                    <a:pt x="540" y="15"/>
                    <a:pt x="313"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8"/>
            <p:cNvSpPr/>
            <p:nvPr/>
          </p:nvSpPr>
          <p:spPr>
            <a:xfrm>
              <a:off x="2800500" y="2275700"/>
              <a:ext cx="7475" cy="5725"/>
            </a:xfrm>
            <a:custGeom>
              <a:avLst/>
              <a:gdLst/>
              <a:ahLst/>
              <a:cxnLst/>
              <a:rect l="l" t="t" r="r" b="b"/>
              <a:pathLst>
                <a:path w="299" h="229" extrusionOk="0">
                  <a:moveTo>
                    <a:pt x="143" y="1"/>
                  </a:moveTo>
                  <a:cubicBezTo>
                    <a:pt x="129" y="1"/>
                    <a:pt x="100" y="15"/>
                    <a:pt x="86" y="29"/>
                  </a:cubicBezTo>
                  <a:cubicBezTo>
                    <a:pt x="1" y="86"/>
                    <a:pt x="43" y="228"/>
                    <a:pt x="157" y="228"/>
                  </a:cubicBezTo>
                  <a:cubicBezTo>
                    <a:pt x="171" y="228"/>
                    <a:pt x="200" y="228"/>
                    <a:pt x="214" y="214"/>
                  </a:cubicBezTo>
                  <a:cubicBezTo>
                    <a:pt x="299" y="143"/>
                    <a:pt x="256" y="1"/>
                    <a:pt x="143"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8"/>
            <p:cNvSpPr/>
            <p:nvPr/>
          </p:nvSpPr>
          <p:spPr>
            <a:xfrm>
              <a:off x="2772100" y="2259025"/>
              <a:ext cx="8200" cy="6050"/>
            </a:xfrm>
            <a:custGeom>
              <a:avLst/>
              <a:gdLst/>
              <a:ahLst/>
              <a:cxnLst/>
              <a:rect l="l" t="t" r="r" b="b"/>
              <a:pathLst>
                <a:path w="328" h="242" extrusionOk="0">
                  <a:moveTo>
                    <a:pt x="157" y="1"/>
                  </a:moveTo>
                  <a:cubicBezTo>
                    <a:pt x="143" y="1"/>
                    <a:pt x="114" y="15"/>
                    <a:pt x="100" y="29"/>
                  </a:cubicBezTo>
                  <a:cubicBezTo>
                    <a:pt x="1" y="100"/>
                    <a:pt x="43" y="242"/>
                    <a:pt x="171" y="242"/>
                  </a:cubicBezTo>
                  <a:cubicBezTo>
                    <a:pt x="185" y="242"/>
                    <a:pt x="214" y="242"/>
                    <a:pt x="228" y="228"/>
                  </a:cubicBezTo>
                  <a:cubicBezTo>
                    <a:pt x="327" y="157"/>
                    <a:pt x="285" y="1"/>
                    <a:pt x="157"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8"/>
            <p:cNvSpPr/>
            <p:nvPr/>
          </p:nvSpPr>
          <p:spPr>
            <a:xfrm>
              <a:off x="2769975" y="2283175"/>
              <a:ext cx="13525" cy="9950"/>
            </a:xfrm>
            <a:custGeom>
              <a:avLst/>
              <a:gdLst/>
              <a:ahLst/>
              <a:cxnLst/>
              <a:rect l="l" t="t" r="r" b="b"/>
              <a:pathLst>
                <a:path w="541" h="398" extrusionOk="0">
                  <a:moveTo>
                    <a:pt x="270" y="0"/>
                  </a:moveTo>
                  <a:cubicBezTo>
                    <a:pt x="228" y="0"/>
                    <a:pt x="199" y="14"/>
                    <a:pt x="157" y="43"/>
                  </a:cubicBezTo>
                  <a:cubicBezTo>
                    <a:pt x="1" y="142"/>
                    <a:pt x="72" y="398"/>
                    <a:pt x="270" y="398"/>
                  </a:cubicBezTo>
                  <a:cubicBezTo>
                    <a:pt x="313" y="383"/>
                    <a:pt x="341" y="383"/>
                    <a:pt x="370" y="355"/>
                  </a:cubicBezTo>
                  <a:cubicBezTo>
                    <a:pt x="540" y="256"/>
                    <a:pt x="469" y="0"/>
                    <a:pt x="270"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8"/>
            <p:cNvSpPr/>
            <p:nvPr/>
          </p:nvSpPr>
          <p:spPr>
            <a:xfrm>
              <a:off x="2854100" y="2310500"/>
              <a:ext cx="7825" cy="7825"/>
            </a:xfrm>
            <a:custGeom>
              <a:avLst/>
              <a:gdLst/>
              <a:ahLst/>
              <a:cxnLst/>
              <a:rect l="l" t="t" r="r" b="b"/>
              <a:pathLst>
                <a:path w="313" h="313" extrusionOk="0">
                  <a:moveTo>
                    <a:pt x="157" y="0"/>
                  </a:moveTo>
                  <a:cubicBezTo>
                    <a:pt x="72" y="15"/>
                    <a:pt x="1" y="86"/>
                    <a:pt x="1" y="185"/>
                  </a:cubicBezTo>
                  <a:cubicBezTo>
                    <a:pt x="1" y="256"/>
                    <a:pt x="72" y="313"/>
                    <a:pt x="157" y="313"/>
                  </a:cubicBezTo>
                  <a:cubicBezTo>
                    <a:pt x="185" y="313"/>
                    <a:pt x="214" y="313"/>
                    <a:pt x="228" y="284"/>
                  </a:cubicBezTo>
                  <a:cubicBezTo>
                    <a:pt x="313" y="242"/>
                    <a:pt x="313" y="142"/>
                    <a:pt x="256" y="71"/>
                  </a:cubicBezTo>
                  <a:cubicBezTo>
                    <a:pt x="256" y="29"/>
                    <a:pt x="214" y="0"/>
                    <a:pt x="171"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8"/>
            <p:cNvSpPr/>
            <p:nvPr/>
          </p:nvSpPr>
          <p:spPr>
            <a:xfrm>
              <a:off x="2707150" y="2250500"/>
              <a:ext cx="11025" cy="7850"/>
            </a:xfrm>
            <a:custGeom>
              <a:avLst/>
              <a:gdLst/>
              <a:ahLst/>
              <a:cxnLst/>
              <a:rect l="l" t="t" r="r" b="b"/>
              <a:pathLst>
                <a:path w="441" h="314" extrusionOk="0">
                  <a:moveTo>
                    <a:pt x="214" y="1"/>
                  </a:moveTo>
                  <a:cubicBezTo>
                    <a:pt x="57" y="1"/>
                    <a:pt x="1" y="214"/>
                    <a:pt x="143" y="299"/>
                  </a:cubicBezTo>
                  <a:cubicBezTo>
                    <a:pt x="157" y="299"/>
                    <a:pt x="185" y="313"/>
                    <a:pt x="214" y="313"/>
                  </a:cubicBezTo>
                  <a:cubicBezTo>
                    <a:pt x="341" y="313"/>
                    <a:pt x="441" y="129"/>
                    <a:pt x="313" y="29"/>
                  </a:cubicBezTo>
                  <a:cubicBezTo>
                    <a:pt x="285" y="15"/>
                    <a:pt x="256" y="1"/>
                    <a:pt x="214"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8"/>
            <p:cNvSpPr/>
            <p:nvPr/>
          </p:nvSpPr>
          <p:spPr>
            <a:xfrm>
              <a:off x="2687275" y="2244125"/>
              <a:ext cx="5700" cy="4275"/>
            </a:xfrm>
            <a:custGeom>
              <a:avLst/>
              <a:gdLst/>
              <a:ahLst/>
              <a:cxnLst/>
              <a:rect l="l" t="t" r="r" b="b"/>
              <a:pathLst>
                <a:path w="228" h="171" extrusionOk="0">
                  <a:moveTo>
                    <a:pt x="114" y="0"/>
                  </a:moveTo>
                  <a:cubicBezTo>
                    <a:pt x="100" y="0"/>
                    <a:pt x="86" y="14"/>
                    <a:pt x="72" y="14"/>
                  </a:cubicBezTo>
                  <a:cubicBezTo>
                    <a:pt x="1" y="71"/>
                    <a:pt x="29" y="171"/>
                    <a:pt x="114" y="171"/>
                  </a:cubicBezTo>
                  <a:cubicBezTo>
                    <a:pt x="128" y="171"/>
                    <a:pt x="143" y="171"/>
                    <a:pt x="157" y="156"/>
                  </a:cubicBezTo>
                  <a:cubicBezTo>
                    <a:pt x="228" y="114"/>
                    <a:pt x="199" y="0"/>
                    <a:pt x="114"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8"/>
            <p:cNvSpPr/>
            <p:nvPr/>
          </p:nvSpPr>
          <p:spPr>
            <a:xfrm>
              <a:off x="2681600" y="2260800"/>
              <a:ext cx="5000" cy="3925"/>
            </a:xfrm>
            <a:custGeom>
              <a:avLst/>
              <a:gdLst/>
              <a:ahLst/>
              <a:cxnLst/>
              <a:rect l="l" t="t" r="r" b="b"/>
              <a:pathLst>
                <a:path w="200" h="157" extrusionOk="0">
                  <a:moveTo>
                    <a:pt x="100" y="1"/>
                  </a:moveTo>
                  <a:cubicBezTo>
                    <a:pt x="0" y="1"/>
                    <a:pt x="0" y="157"/>
                    <a:pt x="100" y="157"/>
                  </a:cubicBezTo>
                  <a:cubicBezTo>
                    <a:pt x="114" y="157"/>
                    <a:pt x="128" y="157"/>
                    <a:pt x="142" y="143"/>
                  </a:cubicBezTo>
                  <a:cubicBezTo>
                    <a:pt x="199" y="100"/>
                    <a:pt x="171" y="1"/>
                    <a:pt x="100"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8"/>
            <p:cNvSpPr/>
            <p:nvPr/>
          </p:nvSpPr>
          <p:spPr>
            <a:xfrm>
              <a:off x="2664200" y="2244825"/>
              <a:ext cx="13525" cy="10325"/>
            </a:xfrm>
            <a:custGeom>
              <a:avLst/>
              <a:gdLst/>
              <a:ahLst/>
              <a:cxnLst/>
              <a:rect l="l" t="t" r="r" b="b"/>
              <a:pathLst>
                <a:path w="541" h="413" extrusionOk="0">
                  <a:moveTo>
                    <a:pt x="270" y="1"/>
                  </a:moveTo>
                  <a:cubicBezTo>
                    <a:pt x="228" y="1"/>
                    <a:pt x="185" y="15"/>
                    <a:pt x="157" y="43"/>
                  </a:cubicBezTo>
                  <a:cubicBezTo>
                    <a:pt x="1" y="157"/>
                    <a:pt x="72" y="398"/>
                    <a:pt x="270" y="412"/>
                  </a:cubicBezTo>
                  <a:cubicBezTo>
                    <a:pt x="313" y="412"/>
                    <a:pt x="356" y="398"/>
                    <a:pt x="384" y="370"/>
                  </a:cubicBezTo>
                  <a:cubicBezTo>
                    <a:pt x="540" y="256"/>
                    <a:pt x="469" y="1"/>
                    <a:pt x="270"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8"/>
            <p:cNvSpPr/>
            <p:nvPr/>
          </p:nvSpPr>
          <p:spPr>
            <a:xfrm>
              <a:off x="2617000" y="2283875"/>
              <a:ext cx="5700" cy="4275"/>
            </a:xfrm>
            <a:custGeom>
              <a:avLst/>
              <a:gdLst/>
              <a:ahLst/>
              <a:cxnLst/>
              <a:rect l="l" t="t" r="r" b="b"/>
              <a:pathLst>
                <a:path w="228" h="171" extrusionOk="0">
                  <a:moveTo>
                    <a:pt x="114" y="0"/>
                  </a:moveTo>
                  <a:cubicBezTo>
                    <a:pt x="100" y="0"/>
                    <a:pt x="86" y="0"/>
                    <a:pt x="71" y="15"/>
                  </a:cubicBezTo>
                  <a:cubicBezTo>
                    <a:pt x="0" y="71"/>
                    <a:pt x="43" y="171"/>
                    <a:pt x="114" y="171"/>
                  </a:cubicBezTo>
                  <a:cubicBezTo>
                    <a:pt x="128" y="171"/>
                    <a:pt x="142" y="157"/>
                    <a:pt x="157" y="157"/>
                  </a:cubicBezTo>
                  <a:cubicBezTo>
                    <a:pt x="228" y="100"/>
                    <a:pt x="199" y="0"/>
                    <a:pt x="114"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8"/>
            <p:cNvSpPr/>
            <p:nvPr/>
          </p:nvSpPr>
          <p:spPr>
            <a:xfrm>
              <a:off x="2582925" y="2300900"/>
              <a:ext cx="16350" cy="12450"/>
            </a:xfrm>
            <a:custGeom>
              <a:avLst/>
              <a:gdLst/>
              <a:ahLst/>
              <a:cxnLst/>
              <a:rect l="l" t="t" r="r" b="b"/>
              <a:pathLst>
                <a:path w="654" h="498" extrusionOk="0">
                  <a:moveTo>
                    <a:pt x="327" y="1"/>
                  </a:moveTo>
                  <a:cubicBezTo>
                    <a:pt x="270" y="1"/>
                    <a:pt x="228" y="15"/>
                    <a:pt x="185" y="44"/>
                  </a:cubicBezTo>
                  <a:cubicBezTo>
                    <a:pt x="0" y="186"/>
                    <a:pt x="86" y="484"/>
                    <a:pt x="327" y="498"/>
                  </a:cubicBezTo>
                  <a:cubicBezTo>
                    <a:pt x="384" y="484"/>
                    <a:pt x="426" y="470"/>
                    <a:pt x="469" y="441"/>
                  </a:cubicBezTo>
                  <a:cubicBezTo>
                    <a:pt x="653" y="299"/>
                    <a:pt x="568" y="1"/>
                    <a:pt x="327"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8"/>
            <p:cNvSpPr/>
            <p:nvPr/>
          </p:nvSpPr>
          <p:spPr>
            <a:xfrm>
              <a:off x="2641850" y="2292400"/>
              <a:ext cx="4625" cy="3225"/>
            </a:xfrm>
            <a:custGeom>
              <a:avLst/>
              <a:gdLst/>
              <a:ahLst/>
              <a:cxnLst/>
              <a:rect l="l" t="t" r="r" b="b"/>
              <a:pathLst>
                <a:path w="185" h="129" extrusionOk="0">
                  <a:moveTo>
                    <a:pt x="114" y="0"/>
                  </a:moveTo>
                  <a:lnTo>
                    <a:pt x="71" y="29"/>
                  </a:lnTo>
                  <a:cubicBezTo>
                    <a:pt x="0" y="43"/>
                    <a:pt x="29" y="128"/>
                    <a:pt x="85" y="128"/>
                  </a:cubicBezTo>
                  <a:cubicBezTo>
                    <a:pt x="100" y="128"/>
                    <a:pt x="114" y="128"/>
                    <a:pt x="128" y="114"/>
                  </a:cubicBezTo>
                  <a:lnTo>
                    <a:pt x="156" y="71"/>
                  </a:lnTo>
                  <a:cubicBezTo>
                    <a:pt x="185" y="43"/>
                    <a:pt x="171" y="0"/>
                    <a:pt x="128"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8"/>
            <p:cNvSpPr/>
            <p:nvPr/>
          </p:nvSpPr>
          <p:spPr>
            <a:xfrm>
              <a:off x="2661375" y="2281400"/>
              <a:ext cx="13850" cy="11025"/>
            </a:xfrm>
            <a:custGeom>
              <a:avLst/>
              <a:gdLst/>
              <a:ahLst/>
              <a:cxnLst/>
              <a:rect l="l" t="t" r="r" b="b"/>
              <a:pathLst>
                <a:path w="554" h="441" extrusionOk="0">
                  <a:moveTo>
                    <a:pt x="270" y="0"/>
                  </a:moveTo>
                  <a:cubicBezTo>
                    <a:pt x="99" y="0"/>
                    <a:pt x="0" y="185"/>
                    <a:pt x="85" y="327"/>
                  </a:cubicBezTo>
                  <a:lnTo>
                    <a:pt x="114" y="341"/>
                  </a:lnTo>
                  <a:cubicBezTo>
                    <a:pt x="142" y="412"/>
                    <a:pt x="199" y="440"/>
                    <a:pt x="270" y="440"/>
                  </a:cubicBezTo>
                  <a:cubicBezTo>
                    <a:pt x="412" y="440"/>
                    <a:pt x="554" y="312"/>
                    <a:pt x="483" y="156"/>
                  </a:cubicBezTo>
                  <a:lnTo>
                    <a:pt x="469" y="128"/>
                  </a:lnTo>
                  <a:cubicBezTo>
                    <a:pt x="440" y="57"/>
                    <a:pt x="369" y="0"/>
                    <a:pt x="270"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8"/>
            <p:cNvSpPr/>
            <p:nvPr/>
          </p:nvSpPr>
          <p:spPr>
            <a:xfrm>
              <a:off x="2661375" y="2266825"/>
              <a:ext cx="11025" cy="8900"/>
            </a:xfrm>
            <a:custGeom>
              <a:avLst/>
              <a:gdLst/>
              <a:ahLst/>
              <a:cxnLst/>
              <a:rect l="l" t="t" r="r" b="b"/>
              <a:pathLst>
                <a:path w="441" h="356" extrusionOk="0">
                  <a:moveTo>
                    <a:pt x="213" y="1"/>
                  </a:moveTo>
                  <a:cubicBezTo>
                    <a:pt x="185" y="1"/>
                    <a:pt x="156" y="15"/>
                    <a:pt x="128" y="29"/>
                  </a:cubicBezTo>
                  <a:cubicBezTo>
                    <a:pt x="0" y="129"/>
                    <a:pt x="57" y="342"/>
                    <a:pt x="227" y="356"/>
                  </a:cubicBezTo>
                  <a:cubicBezTo>
                    <a:pt x="256" y="342"/>
                    <a:pt x="284" y="342"/>
                    <a:pt x="312" y="313"/>
                  </a:cubicBezTo>
                  <a:cubicBezTo>
                    <a:pt x="440" y="214"/>
                    <a:pt x="383" y="15"/>
                    <a:pt x="213"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8"/>
            <p:cNvSpPr/>
            <p:nvPr/>
          </p:nvSpPr>
          <p:spPr>
            <a:xfrm>
              <a:off x="2652500" y="2315825"/>
              <a:ext cx="18125" cy="13500"/>
            </a:xfrm>
            <a:custGeom>
              <a:avLst/>
              <a:gdLst/>
              <a:ahLst/>
              <a:cxnLst/>
              <a:rect l="l" t="t" r="r" b="b"/>
              <a:pathLst>
                <a:path w="725" h="540" extrusionOk="0">
                  <a:moveTo>
                    <a:pt x="355" y="0"/>
                  </a:moveTo>
                  <a:cubicBezTo>
                    <a:pt x="298" y="0"/>
                    <a:pt x="256" y="14"/>
                    <a:pt x="213" y="43"/>
                  </a:cubicBezTo>
                  <a:cubicBezTo>
                    <a:pt x="0" y="199"/>
                    <a:pt x="100" y="526"/>
                    <a:pt x="369" y="540"/>
                  </a:cubicBezTo>
                  <a:cubicBezTo>
                    <a:pt x="412" y="540"/>
                    <a:pt x="469" y="526"/>
                    <a:pt x="511" y="497"/>
                  </a:cubicBezTo>
                  <a:cubicBezTo>
                    <a:pt x="724" y="341"/>
                    <a:pt x="611" y="0"/>
                    <a:pt x="355" y="0"/>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8"/>
            <p:cNvSpPr/>
            <p:nvPr/>
          </p:nvSpPr>
          <p:spPr>
            <a:xfrm>
              <a:off x="2847350" y="2289900"/>
              <a:ext cx="14575" cy="11550"/>
            </a:xfrm>
            <a:custGeom>
              <a:avLst/>
              <a:gdLst/>
              <a:ahLst/>
              <a:cxnLst/>
              <a:rect l="l" t="t" r="r" b="b"/>
              <a:pathLst>
                <a:path w="583" h="462" extrusionOk="0">
                  <a:moveTo>
                    <a:pt x="256" y="1"/>
                  </a:moveTo>
                  <a:cubicBezTo>
                    <a:pt x="185" y="1"/>
                    <a:pt x="114" y="43"/>
                    <a:pt x="86" y="100"/>
                  </a:cubicBezTo>
                  <a:cubicBezTo>
                    <a:pt x="1" y="256"/>
                    <a:pt x="100" y="455"/>
                    <a:pt x="271" y="455"/>
                  </a:cubicBezTo>
                  <a:cubicBezTo>
                    <a:pt x="280" y="460"/>
                    <a:pt x="290" y="461"/>
                    <a:pt x="299" y="461"/>
                  </a:cubicBezTo>
                  <a:cubicBezTo>
                    <a:pt x="318" y="461"/>
                    <a:pt x="337" y="455"/>
                    <a:pt x="356" y="455"/>
                  </a:cubicBezTo>
                  <a:cubicBezTo>
                    <a:pt x="413" y="427"/>
                    <a:pt x="469" y="398"/>
                    <a:pt x="526" y="356"/>
                  </a:cubicBezTo>
                  <a:cubicBezTo>
                    <a:pt x="583" y="271"/>
                    <a:pt x="569" y="171"/>
                    <a:pt x="484" y="129"/>
                  </a:cubicBezTo>
                  <a:lnTo>
                    <a:pt x="469" y="129"/>
                  </a:lnTo>
                  <a:cubicBezTo>
                    <a:pt x="427" y="58"/>
                    <a:pt x="342" y="1"/>
                    <a:pt x="256"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8"/>
            <p:cNvSpPr/>
            <p:nvPr/>
          </p:nvSpPr>
          <p:spPr>
            <a:xfrm>
              <a:off x="2889975" y="2318625"/>
              <a:ext cx="15225" cy="13575"/>
            </a:xfrm>
            <a:custGeom>
              <a:avLst/>
              <a:gdLst/>
              <a:ahLst/>
              <a:cxnLst/>
              <a:rect l="l" t="t" r="r" b="b"/>
              <a:pathLst>
                <a:path w="609" h="543" extrusionOk="0">
                  <a:moveTo>
                    <a:pt x="262" y="1"/>
                  </a:moveTo>
                  <a:cubicBezTo>
                    <a:pt x="116" y="1"/>
                    <a:pt x="0" y="137"/>
                    <a:pt x="14" y="286"/>
                  </a:cubicBezTo>
                  <a:cubicBezTo>
                    <a:pt x="28" y="428"/>
                    <a:pt x="156" y="541"/>
                    <a:pt x="312" y="541"/>
                  </a:cubicBezTo>
                  <a:cubicBezTo>
                    <a:pt x="320" y="542"/>
                    <a:pt x="328" y="543"/>
                    <a:pt x="336" y="543"/>
                  </a:cubicBezTo>
                  <a:cubicBezTo>
                    <a:pt x="454" y="543"/>
                    <a:pt x="554" y="447"/>
                    <a:pt x="568" y="314"/>
                  </a:cubicBezTo>
                  <a:cubicBezTo>
                    <a:pt x="608" y="151"/>
                    <a:pt x="480" y="1"/>
                    <a:pt x="307" y="1"/>
                  </a:cubicBezTo>
                  <a:cubicBezTo>
                    <a:pt x="299" y="1"/>
                    <a:pt x="291" y="1"/>
                    <a:pt x="284" y="2"/>
                  </a:cubicBezTo>
                  <a:cubicBezTo>
                    <a:pt x="276" y="1"/>
                    <a:pt x="269" y="1"/>
                    <a:pt x="262" y="1"/>
                  </a:cubicBezTo>
                  <a:close/>
                </a:path>
              </a:pathLst>
            </a:custGeom>
            <a:solidFill>
              <a:srgbClr val="FFD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8"/>
            <p:cNvSpPr/>
            <p:nvPr/>
          </p:nvSpPr>
          <p:spPr>
            <a:xfrm>
              <a:off x="2242175" y="2259100"/>
              <a:ext cx="52150" cy="119225"/>
            </a:xfrm>
            <a:custGeom>
              <a:avLst/>
              <a:gdLst/>
              <a:ahLst/>
              <a:cxnLst/>
              <a:rect l="l" t="t" r="r" b="b"/>
              <a:pathLst>
                <a:path w="2086" h="4769" extrusionOk="0">
                  <a:moveTo>
                    <a:pt x="871" y="0"/>
                  </a:moveTo>
                  <a:cubicBezTo>
                    <a:pt x="852" y="0"/>
                    <a:pt x="837" y="4"/>
                    <a:pt x="824" y="12"/>
                  </a:cubicBezTo>
                  <a:cubicBezTo>
                    <a:pt x="824" y="12"/>
                    <a:pt x="455" y="651"/>
                    <a:pt x="227" y="2468"/>
                  </a:cubicBezTo>
                  <a:cubicBezTo>
                    <a:pt x="0" y="4271"/>
                    <a:pt x="114" y="4612"/>
                    <a:pt x="114" y="4612"/>
                  </a:cubicBezTo>
                  <a:lnTo>
                    <a:pt x="100" y="4612"/>
                  </a:lnTo>
                  <a:lnTo>
                    <a:pt x="114" y="4768"/>
                  </a:lnTo>
                  <a:cubicBezTo>
                    <a:pt x="781" y="4669"/>
                    <a:pt x="1377" y="4584"/>
                    <a:pt x="1874" y="4484"/>
                  </a:cubicBezTo>
                  <a:lnTo>
                    <a:pt x="1860" y="4442"/>
                  </a:lnTo>
                  <a:cubicBezTo>
                    <a:pt x="1775" y="3859"/>
                    <a:pt x="2045" y="1730"/>
                    <a:pt x="2059" y="1304"/>
                  </a:cubicBezTo>
                  <a:cubicBezTo>
                    <a:pt x="2086" y="890"/>
                    <a:pt x="1160" y="0"/>
                    <a:pt x="871" y="0"/>
                  </a:cubicBezTo>
                  <a:close/>
                </a:path>
              </a:pathLst>
            </a:custGeom>
            <a:solidFill>
              <a:srgbClr val="E194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8"/>
            <p:cNvSpPr/>
            <p:nvPr/>
          </p:nvSpPr>
          <p:spPr>
            <a:xfrm>
              <a:off x="2066100" y="2309950"/>
              <a:ext cx="61100" cy="81850"/>
            </a:xfrm>
            <a:custGeom>
              <a:avLst/>
              <a:gdLst/>
              <a:ahLst/>
              <a:cxnLst/>
              <a:rect l="l" t="t" r="r" b="b"/>
              <a:pathLst>
                <a:path w="2444" h="3274" extrusionOk="0">
                  <a:moveTo>
                    <a:pt x="1208" y="0"/>
                  </a:moveTo>
                  <a:cubicBezTo>
                    <a:pt x="871" y="0"/>
                    <a:pt x="574" y="47"/>
                    <a:pt x="484" y="164"/>
                  </a:cubicBezTo>
                  <a:cubicBezTo>
                    <a:pt x="228" y="477"/>
                    <a:pt x="1" y="2834"/>
                    <a:pt x="186" y="3274"/>
                  </a:cubicBezTo>
                  <a:cubicBezTo>
                    <a:pt x="981" y="3259"/>
                    <a:pt x="1733" y="3231"/>
                    <a:pt x="2443" y="3188"/>
                  </a:cubicBezTo>
                  <a:lnTo>
                    <a:pt x="2443" y="3075"/>
                  </a:lnTo>
                  <a:cubicBezTo>
                    <a:pt x="2216" y="2692"/>
                    <a:pt x="2443" y="562"/>
                    <a:pt x="2443" y="292"/>
                  </a:cubicBezTo>
                  <a:cubicBezTo>
                    <a:pt x="2443" y="132"/>
                    <a:pt x="1771" y="0"/>
                    <a:pt x="1208" y="0"/>
                  </a:cubicBezTo>
                  <a:close/>
                </a:path>
              </a:pathLst>
            </a:custGeom>
            <a:solidFill>
              <a:srgbClr val="E194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8"/>
            <p:cNvSpPr/>
            <p:nvPr/>
          </p:nvSpPr>
          <p:spPr>
            <a:xfrm>
              <a:off x="2147400" y="2291350"/>
              <a:ext cx="71000" cy="96200"/>
            </a:xfrm>
            <a:custGeom>
              <a:avLst/>
              <a:gdLst/>
              <a:ahLst/>
              <a:cxnLst/>
              <a:rect l="l" t="t" r="r" b="b"/>
              <a:pathLst>
                <a:path w="2840" h="3848" extrusionOk="0">
                  <a:moveTo>
                    <a:pt x="1378" y="1"/>
                  </a:moveTo>
                  <a:cubicBezTo>
                    <a:pt x="1008" y="1"/>
                    <a:pt x="687" y="74"/>
                    <a:pt x="611" y="269"/>
                  </a:cubicBezTo>
                  <a:cubicBezTo>
                    <a:pt x="0" y="1845"/>
                    <a:pt x="384" y="3649"/>
                    <a:pt x="440" y="3847"/>
                  </a:cubicBezTo>
                  <a:cubicBezTo>
                    <a:pt x="1108" y="3791"/>
                    <a:pt x="1732" y="3734"/>
                    <a:pt x="2329" y="3663"/>
                  </a:cubicBezTo>
                  <a:lnTo>
                    <a:pt x="2329" y="3606"/>
                  </a:lnTo>
                  <a:cubicBezTo>
                    <a:pt x="2215" y="1945"/>
                    <a:pt x="2840" y="667"/>
                    <a:pt x="2726" y="383"/>
                  </a:cubicBezTo>
                  <a:lnTo>
                    <a:pt x="2712" y="369"/>
                  </a:lnTo>
                  <a:cubicBezTo>
                    <a:pt x="2684" y="269"/>
                    <a:pt x="2442" y="156"/>
                    <a:pt x="2130" y="85"/>
                  </a:cubicBezTo>
                  <a:cubicBezTo>
                    <a:pt x="1896" y="34"/>
                    <a:pt x="1626" y="1"/>
                    <a:pt x="1378" y="1"/>
                  </a:cubicBezTo>
                  <a:close/>
                </a:path>
              </a:pathLst>
            </a:custGeom>
            <a:solidFill>
              <a:srgbClr val="E194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8"/>
            <p:cNvSpPr/>
            <p:nvPr/>
          </p:nvSpPr>
          <p:spPr>
            <a:xfrm>
              <a:off x="2164800" y="2197275"/>
              <a:ext cx="75275" cy="82350"/>
            </a:xfrm>
            <a:custGeom>
              <a:avLst/>
              <a:gdLst/>
              <a:ahLst/>
              <a:cxnLst/>
              <a:rect l="l" t="t" r="r" b="b"/>
              <a:pathLst>
                <a:path w="3011" h="3294" extrusionOk="0">
                  <a:moveTo>
                    <a:pt x="880" y="0"/>
                  </a:moveTo>
                  <a:cubicBezTo>
                    <a:pt x="880" y="0"/>
                    <a:pt x="0" y="2314"/>
                    <a:pt x="327" y="2783"/>
                  </a:cubicBezTo>
                  <a:cubicBezTo>
                    <a:pt x="525" y="3053"/>
                    <a:pt x="1079" y="3223"/>
                    <a:pt x="1519" y="3280"/>
                  </a:cubicBezTo>
                  <a:cubicBezTo>
                    <a:pt x="1623" y="3289"/>
                    <a:pt x="1720" y="3294"/>
                    <a:pt x="1807" y="3294"/>
                  </a:cubicBezTo>
                  <a:cubicBezTo>
                    <a:pt x="1995" y="3294"/>
                    <a:pt x="2134" y="3272"/>
                    <a:pt x="2172" y="3223"/>
                  </a:cubicBezTo>
                  <a:cubicBezTo>
                    <a:pt x="2314" y="3024"/>
                    <a:pt x="2513" y="1959"/>
                    <a:pt x="2996" y="781"/>
                  </a:cubicBezTo>
                  <a:lnTo>
                    <a:pt x="3010" y="781"/>
                  </a:lnTo>
                  <a:cubicBezTo>
                    <a:pt x="2343" y="398"/>
                    <a:pt x="1619" y="142"/>
                    <a:pt x="880" y="0"/>
                  </a:cubicBezTo>
                  <a:close/>
                </a:path>
              </a:pathLst>
            </a:custGeom>
            <a:solidFill>
              <a:srgbClr val="E194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8"/>
            <p:cNvSpPr/>
            <p:nvPr/>
          </p:nvSpPr>
          <p:spPr>
            <a:xfrm>
              <a:off x="2068250" y="2194425"/>
              <a:ext cx="83075" cy="100350"/>
            </a:xfrm>
            <a:custGeom>
              <a:avLst/>
              <a:gdLst/>
              <a:ahLst/>
              <a:cxnLst/>
              <a:rect l="l" t="t" r="r" b="b"/>
              <a:pathLst>
                <a:path w="3323" h="4014" extrusionOk="0">
                  <a:moveTo>
                    <a:pt x="3323" y="1"/>
                  </a:moveTo>
                  <a:cubicBezTo>
                    <a:pt x="2471" y="1"/>
                    <a:pt x="1633" y="185"/>
                    <a:pt x="852" y="526"/>
                  </a:cubicBezTo>
                  <a:cubicBezTo>
                    <a:pt x="355" y="1349"/>
                    <a:pt x="0" y="3195"/>
                    <a:pt x="398" y="3692"/>
                  </a:cubicBezTo>
                  <a:cubicBezTo>
                    <a:pt x="586" y="3934"/>
                    <a:pt x="1062" y="4014"/>
                    <a:pt x="1510" y="4014"/>
                  </a:cubicBezTo>
                  <a:cubicBezTo>
                    <a:pt x="2007" y="4014"/>
                    <a:pt x="2471" y="3916"/>
                    <a:pt x="2471" y="3834"/>
                  </a:cubicBezTo>
                  <a:cubicBezTo>
                    <a:pt x="2471" y="1080"/>
                    <a:pt x="3323" y="15"/>
                    <a:pt x="3323" y="15"/>
                  </a:cubicBezTo>
                  <a:lnTo>
                    <a:pt x="3323" y="1"/>
                  </a:lnTo>
                  <a:close/>
                </a:path>
              </a:pathLst>
            </a:custGeom>
            <a:solidFill>
              <a:srgbClr val="E194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8"/>
            <p:cNvSpPr/>
            <p:nvPr/>
          </p:nvSpPr>
          <p:spPr>
            <a:xfrm>
              <a:off x="2016075" y="2193925"/>
              <a:ext cx="319125" cy="198225"/>
            </a:xfrm>
            <a:custGeom>
              <a:avLst/>
              <a:gdLst/>
              <a:ahLst/>
              <a:cxnLst/>
              <a:rect l="l" t="t" r="r" b="b"/>
              <a:pathLst>
                <a:path w="12765" h="7929" extrusionOk="0">
                  <a:moveTo>
                    <a:pt x="5611" y="0"/>
                  </a:moveTo>
                  <a:cubicBezTo>
                    <a:pt x="5548" y="0"/>
                    <a:pt x="5486" y="2"/>
                    <a:pt x="5424" y="6"/>
                  </a:cubicBezTo>
                  <a:lnTo>
                    <a:pt x="5424" y="21"/>
                  </a:lnTo>
                  <a:cubicBezTo>
                    <a:pt x="5424" y="21"/>
                    <a:pt x="4558" y="1085"/>
                    <a:pt x="4558" y="3840"/>
                  </a:cubicBezTo>
                  <a:cubicBezTo>
                    <a:pt x="4558" y="3924"/>
                    <a:pt x="4077" y="4028"/>
                    <a:pt x="3569" y="4028"/>
                  </a:cubicBezTo>
                  <a:cubicBezTo>
                    <a:pt x="3129" y="4028"/>
                    <a:pt x="2669" y="3949"/>
                    <a:pt x="2485" y="3712"/>
                  </a:cubicBezTo>
                  <a:cubicBezTo>
                    <a:pt x="2087" y="3201"/>
                    <a:pt x="2442" y="1369"/>
                    <a:pt x="2939" y="546"/>
                  </a:cubicBezTo>
                  <a:lnTo>
                    <a:pt x="2939" y="546"/>
                  </a:lnTo>
                  <a:cubicBezTo>
                    <a:pt x="1789" y="1057"/>
                    <a:pt x="795" y="1866"/>
                    <a:pt x="28" y="2860"/>
                  </a:cubicBezTo>
                  <a:cubicBezTo>
                    <a:pt x="128" y="2960"/>
                    <a:pt x="227" y="3059"/>
                    <a:pt x="312" y="3173"/>
                  </a:cubicBezTo>
                  <a:cubicBezTo>
                    <a:pt x="1434" y="4479"/>
                    <a:pt x="2130" y="6850"/>
                    <a:pt x="0" y="7929"/>
                  </a:cubicBezTo>
                  <a:lnTo>
                    <a:pt x="909" y="7929"/>
                  </a:lnTo>
                  <a:cubicBezTo>
                    <a:pt x="1349" y="7929"/>
                    <a:pt x="1775" y="7929"/>
                    <a:pt x="2187" y="7915"/>
                  </a:cubicBezTo>
                  <a:cubicBezTo>
                    <a:pt x="2002" y="7475"/>
                    <a:pt x="2229" y="5118"/>
                    <a:pt x="2485" y="4805"/>
                  </a:cubicBezTo>
                  <a:cubicBezTo>
                    <a:pt x="2575" y="4688"/>
                    <a:pt x="2872" y="4641"/>
                    <a:pt x="3209" y="4641"/>
                  </a:cubicBezTo>
                  <a:cubicBezTo>
                    <a:pt x="3772" y="4641"/>
                    <a:pt x="4444" y="4773"/>
                    <a:pt x="4444" y="4933"/>
                  </a:cubicBezTo>
                  <a:cubicBezTo>
                    <a:pt x="4444" y="5203"/>
                    <a:pt x="4217" y="7333"/>
                    <a:pt x="4444" y="7716"/>
                  </a:cubicBezTo>
                  <a:lnTo>
                    <a:pt x="4444" y="7829"/>
                  </a:lnTo>
                  <a:lnTo>
                    <a:pt x="5693" y="7744"/>
                  </a:lnTo>
                  <a:cubicBezTo>
                    <a:pt x="5651" y="7546"/>
                    <a:pt x="5253" y="5742"/>
                    <a:pt x="5864" y="4166"/>
                  </a:cubicBezTo>
                  <a:cubicBezTo>
                    <a:pt x="5938" y="3976"/>
                    <a:pt x="6243" y="3907"/>
                    <a:pt x="6600" y="3907"/>
                  </a:cubicBezTo>
                  <a:cubicBezTo>
                    <a:pt x="6857" y="3907"/>
                    <a:pt x="7140" y="3943"/>
                    <a:pt x="7383" y="3996"/>
                  </a:cubicBezTo>
                  <a:cubicBezTo>
                    <a:pt x="7695" y="4053"/>
                    <a:pt x="7937" y="4166"/>
                    <a:pt x="7979" y="4266"/>
                  </a:cubicBezTo>
                  <a:cubicBezTo>
                    <a:pt x="8093" y="4564"/>
                    <a:pt x="7468" y="5828"/>
                    <a:pt x="7582" y="7503"/>
                  </a:cubicBezTo>
                  <a:lnTo>
                    <a:pt x="7582" y="7560"/>
                  </a:lnTo>
                  <a:cubicBezTo>
                    <a:pt x="8150" y="7503"/>
                    <a:pt x="8675" y="7432"/>
                    <a:pt x="9158" y="7361"/>
                  </a:cubicBezTo>
                  <a:lnTo>
                    <a:pt x="9144" y="7219"/>
                  </a:lnTo>
                  <a:cubicBezTo>
                    <a:pt x="9144" y="7219"/>
                    <a:pt x="9030" y="6878"/>
                    <a:pt x="9257" y="5061"/>
                  </a:cubicBezTo>
                  <a:cubicBezTo>
                    <a:pt x="9484" y="3244"/>
                    <a:pt x="9868" y="2619"/>
                    <a:pt x="9868" y="2619"/>
                  </a:cubicBezTo>
                  <a:cubicBezTo>
                    <a:pt x="9881" y="2611"/>
                    <a:pt x="9896" y="2607"/>
                    <a:pt x="9915" y="2607"/>
                  </a:cubicBezTo>
                  <a:cubicBezTo>
                    <a:pt x="10204" y="2607"/>
                    <a:pt x="11130" y="3497"/>
                    <a:pt x="11103" y="3911"/>
                  </a:cubicBezTo>
                  <a:cubicBezTo>
                    <a:pt x="11089" y="4337"/>
                    <a:pt x="10819" y="6466"/>
                    <a:pt x="10904" y="7049"/>
                  </a:cubicBezTo>
                  <a:lnTo>
                    <a:pt x="10918" y="7091"/>
                  </a:lnTo>
                  <a:cubicBezTo>
                    <a:pt x="11344" y="7020"/>
                    <a:pt x="11713" y="6949"/>
                    <a:pt x="12012" y="6892"/>
                  </a:cubicBezTo>
                  <a:lnTo>
                    <a:pt x="11983" y="6750"/>
                  </a:lnTo>
                  <a:cubicBezTo>
                    <a:pt x="12764" y="4749"/>
                    <a:pt x="11302" y="2235"/>
                    <a:pt x="8945" y="915"/>
                  </a:cubicBezTo>
                  <a:cubicBezTo>
                    <a:pt x="8462" y="2093"/>
                    <a:pt x="8263" y="3158"/>
                    <a:pt x="8121" y="3357"/>
                  </a:cubicBezTo>
                  <a:cubicBezTo>
                    <a:pt x="8083" y="3406"/>
                    <a:pt x="7944" y="3428"/>
                    <a:pt x="7756" y="3428"/>
                  </a:cubicBezTo>
                  <a:cubicBezTo>
                    <a:pt x="7669" y="3428"/>
                    <a:pt x="7572" y="3423"/>
                    <a:pt x="7468" y="3414"/>
                  </a:cubicBezTo>
                  <a:cubicBezTo>
                    <a:pt x="7028" y="3357"/>
                    <a:pt x="6474" y="3187"/>
                    <a:pt x="6276" y="2917"/>
                  </a:cubicBezTo>
                  <a:cubicBezTo>
                    <a:pt x="5949" y="2448"/>
                    <a:pt x="6829" y="134"/>
                    <a:pt x="6829" y="134"/>
                  </a:cubicBezTo>
                  <a:cubicBezTo>
                    <a:pt x="6574" y="77"/>
                    <a:pt x="6318" y="35"/>
                    <a:pt x="6063" y="21"/>
                  </a:cubicBezTo>
                  <a:cubicBezTo>
                    <a:pt x="5912" y="11"/>
                    <a:pt x="5761" y="0"/>
                    <a:pt x="5611" y="0"/>
                  </a:cubicBezTo>
                  <a:close/>
                </a:path>
              </a:pathLst>
            </a:custGeom>
            <a:solidFill>
              <a:srgbClr val="FFB5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8"/>
            <p:cNvSpPr/>
            <p:nvPr/>
          </p:nvSpPr>
          <p:spPr>
            <a:xfrm>
              <a:off x="1953950" y="2233475"/>
              <a:ext cx="86625" cy="130000"/>
            </a:xfrm>
            <a:custGeom>
              <a:avLst/>
              <a:gdLst/>
              <a:ahLst/>
              <a:cxnLst/>
              <a:rect l="l" t="t" r="r" b="b"/>
              <a:pathLst>
                <a:path w="3465" h="5200" extrusionOk="0">
                  <a:moveTo>
                    <a:pt x="0" y="0"/>
                  </a:moveTo>
                  <a:lnTo>
                    <a:pt x="0" y="0"/>
                  </a:lnTo>
                  <a:cubicBezTo>
                    <a:pt x="114" y="100"/>
                    <a:pt x="1647" y="1591"/>
                    <a:pt x="1150" y="4515"/>
                  </a:cubicBezTo>
                  <a:cubicBezTo>
                    <a:pt x="1069" y="5003"/>
                    <a:pt x="1990" y="5200"/>
                    <a:pt x="2557" y="5200"/>
                  </a:cubicBezTo>
                  <a:cubicBezTo>
                    <a:pt x="2784" y="5200"/>
                    <a:pt x="2954" y="5168"/>
                    <a:pt x="2982" y="5112"/>
                  </a:cubicBezTo>
                  <a:cubicBezTo>
                    <a:pt x="3465" y="3976"/>
                    <a:pt x="3394" y="2670"/>
                    <a:pt x="2812" y="1591"/>
                  </a:cubicBezTo>
                  <a:cubicBezTo>
                    <a:pt x="2712" y="1491"/>
                    <a:pt x="2627" y="1392"/>
                    <a:pt x="2528" y="1292"/>
                  </a:cubicBezTo>
                  <a:cubicBezTo>
                    <a:pt x="2442" y="1221"/>
                    <a:pt x="2371" y="1150"/>
                    <a:pt x="2300" y="1094"/>
                  </a:cubicBezTo>
                  <a:cubicBezTo>
                    <a:pt x="1619" y="582"/>
                    <a:pt x="838" y="213"/>
                    <a:pt x="0" y="0"/>
                  </a:cubicBezTo>
                  <a:close/>
                </a:path>
              </a:pathLst>
            </a:custGeom>
            <a:solidFill>
              <a:srgbClr val="FFF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8"/>
            <p:cNvSpPr/>
            <p:nvPr/>
          </p:nvSpPr>
          <p:spPr>
            <a:xfrm>
              <a:off x="1907100" y="2339875"/>
              <a:ext cx="55750" cy="50875"/>
            </a:xfrm>
            <a:custGeom>
              <a:avLst/>
              <a:gdLst/>
              <a:ahLst/>
              <a:cxnLst/>
              <a:rect l="l" t="t" r="r" b="b"/>
              <a:pathLst>
                <a:path w="2230" h="2035" extrusionOk="0">
                  <a:moveTo>
                    <a:pt x="950" y="0"/>
                  </a:moveTo>
                  <a:cubicBezTo>
                    <a:pt x="548" y="0"/>
                    <a:pt x="199" y="46"/>
                    <a:pt x="199" y="132"/>
                  </a:cubicBezTo>
                  <a:cubicBezTo>
                    <a:pt x="213" y="728"/>
                    <a:pt x="142" y="1338"/>
                    <a:pt x="0" y="1920"/>
                  </a:cubicBezTo>
                  <a:cubicBezTo>
                    <a:pt x="653" y="1963"/>
                    <a:pt x="1335" y="2006"/>
                    <a:pt x="2059" y="2034"/>
                  </a:cubicBezTo>
                  <a:cubicBezTo>
                    <a:pt x="2229" y="1764"/>
                    <a:pt x="2201" y="557"/>
                    <a:pt x="2144" y="259"/>
                  </a:cubicBezTo>
                  <a:cubicBezTo>
                    <a:pt x="2112" y="81"/>
                    <a:pt x="1484" y="0"/>
                    <a:pt x="950" y="0"/>
                  </a:cubicBezTo>
                  <a:close/>
                </a:path>
              </a:pathLst>
            </a:custGeom>
            <a:solidFill>
              <a:srgbClr val="FFF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8"/>
            <p:cNvSpPr/>
            <p:nvPr/>
          </p:nvSpPr>
          <p:spPr>
            <a:xfrm>
              <a:off x="1838950" y="2356800"/>
              <a:ext cx="51850" cy="29675"/>
            </a:xfrm>
            <a:custGeom>
              <a:avLst/>
              <a:gdLst/>
              <a:ahLst/>
              <a:cxnLst/>
              <a:rect l="l" t="t" r="r" b="b"/>
              <a:pathLst>
                <a:path w="2074" h="1187" extrusionOk="0">
                  <a:moveTo>
                    <a:pt x="1735" y="1"/>
                  </a:moveTo>
                  <a:cubicBezTo>
                    <a:pt x="1344" y="1"/>
                    <a:pt x="587" y="203"/>
                    <a:pt x="213" y="278"/>
                  </a:cubicBezTo>
                  <a:cubicBezTo>
                    <a:pt x="0" y="321"/>
                    <a:pt x="100" y="960"/>
                    <a:pt x="114" y="1031"/>
                  </a:cubicBezTo>
                  <a:cubicBezTo>
                    <a:pt x="668" y="1087"/>
                    <a:pt x="1278" y="1144"/>
                    <a:pt x="1945" y="1187"/>
                  </a:cubicBezTo>
                  <a:lnTo>
                    <a:pt x="1945" y="1173"/>
                  </a:lnTo>
                  <a:cubicBezTo>
                    <a:pt x="2045" y="874"/>
                    <a:pt x="2073" y="306"/>
                    <a:pt x="1974" y="79"/>
                  </a:cubicBezTo>
                  <a:cubicBezTo>
                    <a:pt x="1953" y="23"/>
                    <a:pt x="1864" y="1"/>
                    <a:pt x="1735" y="1"/>
                  </a:cubicBezTo>
                  <a:close/>
                </a:path>
              </a:pathLst>
            </a:custGeom>
            <a:solidFill>
              <a:srgbClr val="FFF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8"/>
            <p:cNvSpPr/>
            <p:nvPr/>
          </p:nvSpPr>
          <p:spPr>
            <a:xfrm>
              <a:off x="1879050" y="2226900"/>
              <a:ext cx="81300" cy="97450"/>
            </a:xfrm>
            <a:custGeom>
              <a:avLst/>
              <a:gdLst/>
              <a:ahLst/>
              <a:cxnLst/>
              <a:rect l="l" t="t" r="r" b="b"/>
              <a:pathLst>
                <a:path w="3252" h="3898" extrusionOk="0">
                  <a:moveTo>
                    <a:pt x="1001" y="0"/>
                  </a:moveTo>
                  <a:cubicBezTo>
                    <a:pt x="667" y="0"/>
                    <a:pt x="331" y="25"/>
                    <a:pt x="1" y="79"/>
                  </a:cubicBezTo>
                  <a:cubicBezTo>
                    <a:pt x="455" y="562"/>
                    <a:pt x="810" y="1129"/>
                    <a:pt x="1023" y="1754"/>
                  </a:cubicBezTo>
                  <a:cubicBezTo>
                    <a:pt x="1293" y="2606"/>
                    <a:pt x="1108" y="3699"/>
                    <a:pt x="1449" y="3799"/>
                  </a:cubicBezTo>
                  <a:cubicBezTo>
                    <a:pt x="1589" y="3840"/>
                    <a:pt x="1895" y="3898"/>
                    <a:pt x="2209" y="3898"/>
                  </a:cubicBezTo>
                  <a:cubicBezTo>
                    <a:pt x="2657" y="3898"/>
                    <a:pt x="3125" y="3780"/>
                    <a:pt x="3167" y="3330"/>
                  </a:cubicBezTo>
                  <a:cubicBezTo>
                    <a:pt x="3252" y="2549"/>
                    <a:pt x="2698" y="618"/>
                    <a:pt x="1846" y="50"/>
                  </a:cubicBezTo>
                  <a:cubicBezTo>
                    <a:pt x="1567" y="18"/>
                    <a:pt x="1284" y="0"/>
                    <a:pt x="1001" y="0"/>
                  </a:cubicBezTo>
                  <a:close/>
                </a:path>
              </a:pathLst>
            </a:custGeom>
            <a:solidFill>
              <a:srgbClr val="FFF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8"/>
            <p:cNvSpPr/>
            <p:nvPr/>
          </p:nvSpPr>
          <p:spPr>
            <a:xfrm>
              <a:off x="1804525" y="2235250"/>
              <a:ext cx="87325" cy="111250"/>
            </a:xfrm>
            <a:custGeom>
              <a:avLst/>
              <a:gdLst/>
              <a:ahLst/>
              <a:cxnLst/>
              <a:rect l="l" t="t" r="r" b="b"/>
              <a:pathLst>
                <a:path w="3493" h="4450" extrusionOk="0">
                  <a:moveTo>
                    <a:pt x="1888" y="0"/>
                  </a:moveTo>
                  <a:cubicBezTo>
                    <a:pt x="1690" y="57"/>
                    <a:pt x="1491" y="128"/>
                    <a:pt x="1292" y="213"/>
                  </a:cubicBezTo>
                  <a:cubicBezTo>
                    <a:pt x="823" y="398"/>
                    <a:pt x="383" y="653"/>
                    <a:pt x="0" y="966"/>
                  </a:cubicBezTo>
                  <a:cubicBezTo>
                    <a:pt x="0" y="966"/>
                    <a:pt x="568" y="1363"/>
                    <a:pt x="980" y="2528"/>
                  </a:cubicBezTo>
                  <a:cubicBezTo>
                    <a:pt x="1264" y="3337"/>
                    <a:pt x="1235" y="4189"/>
                    <a:pt x="1491" y="4402"/>
                  </a:cubicBezTo>
                  <a:cubicBezTo>
                    <a:pt x="1529" y="4433"/>
                    <a:pt x="1640" y="4450"/>
                    <a:pt x="1785" y="4450"/>
                  </a:cubicBezTo>
                  <a:cubicBezTo>
                    <a:pt x="2176" y="4450"/>
                    <a:pt x="2820" y="4325"/>
                    <a:pt x="2996" y="4004"/>
                  </a:cubicBezTo>
                  <a:cubicBezTo>
                    <a:pt x="3223" y="3578"/>
                    <a:pt x="3493" y="1733"/>
                    <a:pt x="1931" y="142"/>
                  </a:cubicBezTo>
                  <a:lnTo>
                    <a:pt x="1917" y="142"/>
                  </a:lnTo>
                  <a:lnTo>
                    <a:pt x="1888" y="0"/>
                  </a:lnTo>
                  <a:close/>
                </a:path>
              </a:pathLst>
            </a:custGeom>
            <a:solidFill>
              <a:srgbClr val="FFF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8"/>
            <p:cNvSpPr/>
            <p:nvPr/>
          </p:nvSpPr>
          <p:spPr>
            <a:xfrm>
              <a:off x="1755525" y="2292400"/>
              <a:ext cx="58600" cy="86625"/>
            </a:xfrm>
            <a:custGeom>
              <a:avLst/>
              <a:gdLst/>
              <a:ahLst/>
              <a:cxnLst/>
              <a:rect l="l" t="t" r="r" b="b"/>
              <a:pathLst>
                <a:path w="2344" h="3465" extrusionOk="0">
                  <a:moveTo>
                    <a:pt x="767" y="0"/>
                  </a:moveTo>
                  <a:cubicBezTo>
                    <a:pt x="427" y="526"/>
                    <a:pt x="171" y="1079"/>
                    <a:pt x="1" y="1676"/>
                  </a:cubicBezTo>
                  <a:cubicBezTo>
                    <a:pt x="1" y="1676"/>
                    <a:pt x="1066" y="2428"/>
                    <a:pt x="909" y="3294"/>
                  </a:cubicBezTo>
                  <a:cubicBezTo>
                    <a:pt x="1279" y="3351"/>
                    <a:pt x="1733" y="3408"/>
                    <a:pt x="2230" y="3465"/>
                  </a:cubicBezTo>
                  <a:cubicBezTo>
                    <a:pt x="2343" y="795"/>
                    <a:pt x="853" y="43"/>
                    <a:pt x="767" y="0"/>
                  </a:cubicBezTo>
                  <a:close/>
                </a:path>
              </a:pathLst>
            </a:custGeom>
            <a:solidFill>
              <a:srgbClr val="FFF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8"/>
            <p:cNvSpPr/>
            <p:nvPr/>
          </p:nvSpPr>
          <p:spPr>
            <a:xfrm>
              <a:off x="1748425" y="2334275"/>
              <a:ext cx="33750" cy="40500"/>
            </a:xfrm>
            <a:custGeom>
              <a:avLst/>
              <a:gdLst/>
              <a:ahLst/>
              <a:cxnLst/>
              <a:rect l="l" t="t" r="r" b="b"/>
              <a:pathLst>
                <a:path w="1350" h="1620" extrusionOk="0">
                  <a:moveTo>
                    <a:pt x="285" y="1"/>
                  </a:moveTo>
                  <a:cubicBezTo>
                    <a:pt x="128" y="469"/>
                    <a:pt x="43" y="952"/>
                    <a:pt x="1" y="1449"/>
                  </a:cubicBezTo>
                  <a:cubicBezTo>
                    <a:pt x="256" y="1477"/>
                    <a:pt x="654" y="1548"/>
                    <a:pt x="1193" y="1619"/>
                  </a:cubicBezTo>
                  <a:cubicBezTo>
                    <a:pt x="1350" y="753"/>
                    <a:pt x="285" y="1"/>
                    <a:pt x="285" y="1"/>
                  </a:cubicBezTo>
                  <a:close/>
                </a:path>
              </a:pathLst>
            </a:custGeom>
            <a:solidFill>
              <a:srgbClr val="FFC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8"/>
            <p:cNvSpPr/>
            <p:nvPr/>
          </p:nvSpPr>
          <p:spPr>
            <a:xfrm>
              <a:off x="1739900" y="2361250"/>
              <a:ext cx="598125" cy="203775"/>
            </a:xfrm>
            <a:custGeom>
              <a:avLst/>
              <a:gdLst/>
              <a:ahLst/>
              <a:cxnLst/>
              <a:rect l="l" t="t" r="r" b="b"/>
              <a:pathLst>
                <a:path w="23925" h="8151" extrusionOk="0">
                  <a:moveTo>
                    <a:pt x="23925" y="1"/>
                  </a:moveTo>
                  <a:cubicBezTo>
                    <a:pt x="23925" y="1"/>
                    <a:pt x="23626" y="86"/>
                    <a:pt x="23059" y="199"/>
                  </a:cubicBezTo>
                  <a:cubicBezTo>
                    <a:pt x="22775" y="256"/>
                    <a:pt x="22405" y="327"/>
                    <a:pt x="21965" y="412"/>
                  </a:cubicBezTo>
                  <a:cubicBezTo>
                    <a:pt x="21468" y="498"/>
                    <a:pt x="20886" y="597"/>
                    <a:pt x="20205" y="682"/>
                  </a:cubicBezTo>
                  <a:cubicBezTo>
                    <a:pt x="19722" y="753"/>
                    <a:pt x="19225" y="824"/>
                    <a:pt x="18629" y="881"/>
                  </a:cubicBezTo>
                  <a:cubicBezTo>
                    <a:pt x="18047" y="938"/>
                    <a:pt x="17408" y="1009"/>
                    <a:pt x="16740" y="1051"/>
                  </a:cubicBezTo>
                  <a:lnTo>
                    <a:pt x="16755" y="1051"/>
                  </a:lnTo>
                  <a:lnTo>
                    <a:pt x="15505" y="1136"/>
                  </a:lnTo>
                  <a:cubicBezTo>
                    <a:pt x="14795" y="1179"/>
                    <a:pt x="14043" y="1207"/>
                    <a:pt x="13248" y="1222"/>
                  </a:cubicBezTo>
                  <a:cubicBezTo>
                    <a:pt x="12836" y="1236"/>
                    <a:pt x="12410" y="1236"/>
                    <a:pt x="11970" y="1236"/>
                  </a:cubicBezTo>
                  <a:lnTo>
                    <a:pt x="11047" y="1236"/>
                  </a:lnTo>
                  <a:cubicBezTo>
                    <a:pt x="10238" y="1222"/>
                    <a:pt x="9471" y="1207"/>
                    <a:pt x="8747" y="1179"/>
                  </a:cubicBezTo>
                  <a:cubicBezTo>
                    <a:pt x="8023" y="1151"/>
                    <a:pt x="7341" y="1108"/>
                    <a:pt x="6688" y="1065"/>
                  </a:cubicBezTo>
                  <a:lnTo>
                    <a:pt x="5907" y="1009"/>
                  </a:lnTo>
                  <a:cubicBezTo>
                    <a:pt x="5240" y="966"/>
                    <a:pt x="4630" y="909"/>
                    <a:pt x="4076" y="853"/>
                  </a:cubicBezTo>
                  <a:cubicBezTo>
                    <a:pt x="3636" y="810"/>
                    <a:pt x="3224" y="767"/>
                    <a:pt x="2855" y="725"/>
                  </a:cubicBezTo>
                  <a:cubicBezTo>
                    <a:pt x="2358" y="654"/>
                    <a:pt x="1904" y="597"/>
                    <a:pt x="1534" y="540"/>
                  </a:cubicBezTo>
                  <a:cubicBezTo>
                    <a:pt x="995" y="469"/>
                    <a:pt x="597" y="412"/>
                    <a:pt x="342" y="370"/>
                  </a:cubicBezTo>
                  <a:lnTo>
                    <a:pt x="1" y="299"/>
                  </a:lnTo>
                  <a:lnTo>
                    <a:pt x="1" y="299"/>
                  </a:lnTo>
                  <a:cubicBezTo>
                    <a:pt x="1" y="299"/>
                    <a:pt x="981" y="8150"/>
                    <a:pt x="12367" y="8150"/>
                  </a:cubicBezTo>
                  <a:cubicBezTo>
                    <a:pt x="23754" y="8150"/>
                    <a:pt x="23925" y="1"/>
                    <a:pt x="23925" y="1"/>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8"/>
            <p:cNvSpPr/>
            <p:nvPr/>
          </p:nvSpPr>
          <p:spPr>
            <a:xfrm>
              <a:off x="1774350" y="2228150"/>
              <a:ext cx="294975" cy="164000"/>
            </a:xfrm>
            <a:custGeom>
              <a:avLst/>
              <a:gdLst/>
              <a:ahLst/>
              <a:cxnLst/>
              <a:rect l="l" t="t" r="r" b="b"/>
              <a:pathLst>
                <a:path w="11799" h="6560" extrusionOk="0">
                  <a:moveTo>
                    <a:pt x="6034" y="0"/>
                  </a:moveTo>
                  <a:lnTo>
                    <a:pt x="6034" y="0"/>
                  </a:lnTo>
                  <a:cubicBezTo>
                    <a:pt x="6886" y="568"/>
                    <a:pt x="7440" y="2513"/>
                    <a:pt x="7369" y="3280"/>
                  </a:cubicBezTo>
                  <a:cubicBezTo>
                    <a:pt x="7319" y="3734"/>
                    <a:pt x="6858" y="3852"/>
                    <a:pt x="6413" y="3852"/>
                  </a:cubicBezTo>
                  <a:cubicBezTo>
                    <a:pt x="6092" y="3852"/>
                    <a:pt x="5780" y="3790"/>
                    <a:pt x="5637" y="3749"/>
                  </a:cubicBezTo>
                  <a:cubicBezTo>
                    <a:pt x="5296" y="3663"/>
                    <a:pt x="5481" y="2570"/>
                    <a:pt x="5225" y="1718"/>
                  </a:cubicBezTo>
                  <a:cubicBezTo>
                    <a:pt x="4998" y="1094"/>
                    <a:pt x="4657" y="512"/>
                    <a:pt x="4203" y="29"/>
                  </a:cubicBezTo>
                  <a:cubicBezTo>
                    <a:pt x="3819" y="86"/>
                    <a:pt x="3464" y="171"/>
                    <a:pt x="3095" y="284"/>
                  </a:cubicBezTo>
                  <a:lnTo>
                    <a:pt x="3138" y="426"/>
                  </a:lnTo>
                  <a:cubicBezTo>
                    <a:pt x="4700" y="2017"/>
                    <a:pt x="4430" y="3862"/>
                    <a:pt x="4203" y="4288"/>
                  </a:cubicBezTo>
                  <a:cubicBezTo>
                    <a:pt x="4037" y="4609"/>
                    <a:pt x="3389" y="4734"/>
                    <a:pt x="2994" y="4734"/>
                  </a:cubicBezTo>
                  <a:cubicBezTo>
                    <a:pt x="2848" y="4734"/>
                    <a:pt x="2736" y="4717"/>
                    <a:pt x="2698" y="4686"/>
                  </a:cubicBezTo>
                  <a:lnTo>
                    <a:pt x="2684" y="4672"/>
                  </a:lnTo>
                  <a:cubicBezTo>
                    <a:pt x="2428" y="4473"/>
                    <a:pt x="2471" y="3607"/>
                    <a:pt x="2187" y="2797"/>
                  </a:cubicBezTo>
                  <a:cubicBezTo>
                    <a:pt x="1775" y="1647"/>
                    <a:pt x="1193" y="1236"/>
                    <a:pt x="1193" y="1236"/>
                  </a:cubicBezTo>
                  <a:cubicBezTo>
                    <a:pt x="724" y="1619"/>
                    <a:pt x="313" y="2059"/>
                    <a:pt x="0" y="2570"/>
                  </a:cubicBezTo>
                  <a:cubicBezTo>
                    <a:pt x="85" y="2613"/>
                    <a:pt x="1576" y="3365"/>
                    <a:pt x="1463" y="6049"/>
                  </a:cubicBezTo>
                  <a:cubicBezTo>
                    <a:pt x="1832" y="6091"/>
                    <a:pt x="2243" y="6134"/>
                    <a:pt x="2684" y="6177"/>
                  </a:cubicBezTo>
                  <a:cubicBezTo>
                    <a:pt x="2669" y="6106"/>
                    <a:pt x="2570" y="5452"/>
                    <a:pt x="2783" y="5424"/>
                  </a:cubicBezTo>
                  <a:cubicBezTo>
                    <a:pt x="3167" y="5349"/>
                    <a:pt x="3920" y="5147"/>
                    <a:pt x="4312" y="5147"/>
                  </a:cubicBezTo>
                  <a:cubicBezTo>
                    <a:pt x="4442" y="5147"/>
                    <a:pt x="4533" y="5169"/>
                    <a:pt x="4558" y="5225"/>
                  </a:cubicBezTo>
                  <a:cubicBezTo>
                    <a:pt x="4643" y="5452"/>
                    <a:pt x="4615" y="6020"/>
                    <a:pt x="4529" y="6319"/>
                  </a:cubicBezTo>
                  <a:lnTo>
                    <a:pt x="4529" y="6333"/>
                  </a:lnTo>
                  <a:lnTo>
                    <a:pt x="5310" y="6389"/>
                  </a:lnTo>
                  <a:cubicBezTo>
                    <a:pt x="5452" y="5807"/>
                    <a:pt x="5523" y="5211"/>
                    <a:pt x="5509" y="4601"/>
                  </a:cubicBezTo>
                  <a:cubicBezTo>
                    <a:pt x="5509" y="4517"/>
                    <a:pt x="5841" y="4473"/>
                    <a:pt x="6230" y="4473"/>
                  </a:cubicBezTo>
                  <a:cubicBezTo>
                    <a:pt x="6765" y="4473"/>
                    <a:pt x="7407" y="4556"/>
                    <a:pt x="7440" y="4728"/>
                  </a:cubicBezTo>
                  <a:cubicBezTo>
                    <a:pt x="7511" y="5026"/>
                    <a:pt x="7539" y="6233"/>
                    <a:pt x="7355" y="6503"/>
                  </a:cubicBezTo>
                  <a:cubicBezTo>
                    <a:pt x="8107" y="6531"/>
                    <a:pt x="8860" y="6546"/>
                    <a:pt x="9669" y="6560"/>
                  </a:cubicBezTo>
                  <a:cubicBezTo>
                    <a:pt x="11799" y="5481"/>
                    <a:pt x="11103" y="3110"/>
                    <a:pt x="9996" y="1804"/>
                  </a:cubicBezTo>
                  <a:lnTo>
                    <a:pt x="9996" y="1804"/>
                  </a:lnTo>
                  <a:cubicBezTo>
                    <a:pt x="10578" y="2897"/>
                    <a:pt x="10649" y="4189"/>
                    <a:pt x="10166" y="5325"/>
                  </a:cubicBezTo>
                  <a:cubicBezTo>
                    <a:pt x="10138" y="5381"/>
                    <a:pt x="9966" y="5413"/>
                    <a:pt x="9739" y="5413"/>
                  </a:cubicBezTo>
                  <a:cubicBezTo>
                    <a:pt x="9168" y="5413"/>
                    <a:pt x="8243" y="5216"/>
                    <a:pt x="8334" y="4728"/>
                  </a:cubicBezTo>
                  <a:cubicBezTo>
                    <a:pt x="8831" y="1804"/>
                    <a:pt x="7298" y="313"/>
                    <a:pt x="7184" y="213"/>
                  </a:cubicBezTo>
                  <a:cubicBezTo>
                    <a:pt x="6815" y="114"/>
                    <a:pt x="6432" y="43"/>
                    <a:pt x="6034" y="0"/>
                  </a:cubicBezTo>
                  <a:close/>
                </a:path>
              </a:pathLst>
            </a:custGeom>
            <a:solidFill>
              <a:srgbClr val="FFC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8"/>
            <p:cNvSpPr/>
            <p:nvPr/>
          </p:nvSpPr>
          <p:spPr>
            <a:xfrm>
              <a:off x="2145625" y="2406325"/>
              <a:ext cx="142000" cy="25950"/>
            </a:xfrm>
            <a:custGeom>
              <a:avLst/>
              <a:gdLst/>
              <a:ahLst/>
              <a:cxnLst/>
              <a:rect l="l" t="t" r="r" b="b"/>
              <a:pathLst>
                <a:path w="5680" h="1038" extrusionOk="0">
                  <a:moveTo>
                    <a:pt x="5523" y="1"/>
                  </a:moveTo>
                  <a:cubicBezTo>
                    <a:pt x="4742" y="129"/>
                    <a:pt x="3976" y="356"/>
                    <a:pt x="3195" y="469"/>
                  </a:cubicBezTo>
                  <a:cubicBezTo>
                    <a:pt x="2130" y="611"/>
                    <a:pt x="1065" y="682"/>
                    <a:pt x="0" y="853"/>
                  </a:cubicBezTo>
                  <a:lnTo>
                    <a:pt x="0" y="881"/>
                  </a:lnTo>
                  <a:cubicBezTo>
                    <a:pt x="568" y="980"/>
                    <a:pt x="1150" y="1037"/>
                    <a:pt x="1732" y="1037"/>
                  </a:cubicBezTo>
                  <a:cubicBezTo>
                    <a:pt x="2371" y="1023"/>
                    <a:pt x="3010" y="980"/>
                    <a:pt x="3649" y="895"/>
                  </a:cubicBezTo>
                  <a:cubicBezTo>
                    <a:pt x="4331" y="824"/>
                    <a:pt x="5254" y="810"/>
                    <a:pt x="5637" y="171"/>
                  </a:cubicBezTo>
                  <a:cubicBezTo>
                    <a:pt x="5680" y="86"/>
                    <a:pt x="5623" y="1"/>
                    <a:pt x="5538" y="1"/>
                  </a:cubicBezTo>
                  <a:close/>
                </a:path>
              </a:pathLst>
            </a:custGeom>
            <a:solidFill>
              <a:srgbClr val="4307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8"/>
            <p:cNvSpPr/>
            <p:nvPr/>
          </p:nvSpPr>
          <p:spPr>
            <a:xfrm>
              <a:off x="2186450" y="2434025"/>
              <a:ext cx="92300" cy="24175"/>
            </a:xfrm>
            <a:custGeom>
              <a:avLst/>
              <a:gdLst/>
              <a:ahLst/>
              <a:cxnLst/>
              <a:rect l="l" t="t" r="r" b="b"/>
              <a:pathLst>
                <a:path w="3692" h="967" extrusionOk="0">
                  <a:moveTo>
                    <a:pt x="3422" y="0"/>
                  </a:moveTo>
                  <a:cubicBezTo>
                    <a:pt x="2286" y="227"/>
                    <a:pt x="1164" y="469"/>
                    <a:pt x="29" y="710"/>
                  </a:cubicBezTo>
                  <a:cubicBezTo>
                    <a:pt x="0" y="724"/>
                    <a:pt x="0" y="767"/>
                    <a:pt x="29" y="781"/>
                  </a:cubicBezTo>
                  <a:cubicBezTo>
                    <a:pt x="454" y="895"/>
                    <a:pt x="880" y="952"/>
                    <a:pt x="1321" y="966"/>
                  </a:cubicBezTo>
                  <a:cubicBezTo>
                    <a:pt x="1342" y="966"/>
                    <a:pt x="1363" y="966"/>
                    <a:pt x="1385" y="966"/>
                  </a:cubicBezTo>
                  <a:cubicBezTo>
                    <a:pt x="2171" y="966"/>
                    <a:pt x="2928" y="712"/>
                    <a:pt x="3564" y="256"/>
                  </a:cubicBezTo>
                  <a:cubicBezTo>
                    <a:pt x="3692" y="156"/>
                    <a:pt x="3564" y="0"/>
                    <a:pt x="3450" y="0"/>
                  </a:cubicBezTo>
                  <a:close/>
                </a:path>
              </a:pathLst>
            </a:custGeom>
            <a:solidFill>
              <a:srgbClr val="4307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8"/>
            <p:cNvSpPr/>
            <p:nvPr/>
          </p:nvSpPr>
          <p:spPr>
            <a:xfrm>
              <a:off x="2058300" y="2477325"/>
              <a:ext cx="200575" cy="29925"/>
            </a:xfrm>
            <a:custGeom>
              <a:avLst/>
              <a:gdLst/>
              <a:ahLst/>
              <a:cxnLst/>
              <a:rect l="l" t="t" r="r" b="b"/>
              <a:pathLst>
                <a:path w="8023" h="1197" extrusionOk="0">
                  <a:moveTo>
                    <a:pt x="7881" y="0"/>
                  </a:moveTo>
                  <a:cubicBezTo>
                    <a:pt x="5311" y="483"/>
                    <a:pt x="2684" y="526"/>
                    <a:pt x="86" y="710"/>
                  </a:cubicBezTo>
                  <a:cubicBezTo>
                    <a:pt x="15" y="710"/>
                    <a:pt x="1" y="781"/>
                    <a:pt x="57" y="824"/>
                  </a:cubicBezTo>
                  <a:cubicBezTo>
                    <a:pt x="421" y="1058"/>
                    <a:pt x="857" y="1197"/>
                    <a:pt x="1298" y="1197"/>
                  </a:cubicBezTo>
                  <a:cubicBezTo>
                    <a:pt x="1339" y="1197"/>
                    <a:pt x="1380" y="1195"/>
                    <a:pt x="1420" y="1193"/>
                  </a:cubicBezTo>
                  <a:cubicBezTo>
                    <a:pt x="2102" y="1193"/>
                    <a:pt x="2812" y="1023"/>
                    <a:pt x="3422" y="966"/>
                  </a:cubicBezTo>
                  <a:cubicBezTo>
                    <a:pt x="4970" y="824"/>
                    <a:pt x="6447" y="710"/>
                    <a:pt x="7923" y="171"/>
                  </a:cubicBezTo>
                  <a:cubicBezTo>
                    <a:pt x="8023" y="142"/>
                    <a:pt x="7994" y="0"/>
                    <a:pt x="7895" y="0"/>
                  </a:cubicBezTo>
                  <a:close/>
                </a:path>
              </a:pathLst>
            </a:custGeom>
            <a:solidFill>
              <a:srgbClr val="4307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8"/>
            <p:cNvSpPr/>
            <p:nvPr/>
          </p:nvSpPr>
          <p:spPr>
            <a:xfrm>
              <a:off x="2148100" y="2505725"/>
              <a:ext cx="51500" cy="9600"/>
            </a:xfrm>
            <a:custGeom>
              <a:avLst/>
              <a:gdLst/>
              <a:ahLst/>
              <a:cxnLst/>
              <a:rect l="l" t="t" r="r" b="b"/>
              <a:pathLst>
                <a:path w="2060" h="384" extrusionOk="0">
                  <a:moveTo>
                    <a:pt x="1946" y="0"/>
                  </a:moveTo>
                  <a:cubicBezTo>
                    <a:pt x="1293" y="0"/>
                    <a:pt x="696" y="270"/>
                    <a:pt x="58" y="270"/>
                  </a:cubicBezTo>
                  <a:cubicBezTo>
                    <a:pt x="1" y="270"/>
                    <a:pt x="1" y="355"/>
                    <a:pt x="58" y="355"/>
                  </a:cubicBezTo>
                  <a:cubicBezTo>
                    <a:pt x="228" y="369"/>
                    <a:pt x="384" y="384"/>
                    <a:pt x="540" y="384"/>
                  </a:cubicBezTo>
                  <a:cubicBezTo>
                    <a:pt x="1023" y="369"/>
                    <a:pt x="1506" y="298"/>
                    <a:pt x="1974" y="156"/>
                  </a:cubicBezTo>
                  <a:cubicBezTo>
                    <a:pt x="2059" y="128"/>
                    <a:pt x="2045" y="14"/>
                    <a:pt x="1960" y="0"/>
                  </a:cubicBezTo>
                  <a:close/>
                </a:path>
              </a:pathLst>
            </a:custGeom>
            <a:solidFill>
              <a:srgbClr val="4307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8"/>
            <p:cNvSpPr/>
            <p:nvPr/>
          </p:nvSpPr>
          <p:spPr>
            <a:xfrm>
              <a:off x="1880125" y="2249100"/>
              <a:ext cx="10675" cy="8175"/>
            </a:xfrm>
            <a:custGeom>
              <a:avLst/>
              <a:gdLst/>
              <a:ahLst/>
              <a:cxnLst/>
              <a:rect l="l" t="t" r="r" b="b"/>
              <a:pathLst>
                <a:path w="427" h="327" extrusionOk="0">
                  <a:moveTo>
                    <a:pt x="213" y="0"/>
                  </a:moveTo>
                  <a:cubicBezTo>
                    <a:pt x="185" y="0"/>
                    <a:pt x="156" y="14"/>
                    <a:pt x="142" y="28"/>
                  </a:cubicBezTo>
                  <a:lnTo>
                    <a:pt x="100" y="57"/>
                  </a:lnTo>
                  <a:cubicBezTo>
                    <a:pt x="0" y="156"/>
                    <a:pt x="71" y="327"/>
                    <a:pt x="213" y="327"/>
                  </a:cubicBezTo>
                  <a:cubicBezTo>
                    <a:pt x="355" y="327"/>
                    <a:pt x="426" y="156"/>
                    <a:pt x="327" y="57"/>
                  </a:cubicBezTo>
                  <a:lnTo>
                    <a:pt x="284" y="28"/>
                  </a:lnTo>
                  <a:cubicBezTo>
                    <a:pt x="270" y="14"/>
                    <a:pt x="242" y="0"/>
                    <a:pt x="213"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8"/>
            <p:cNvSpPr/>
            <p:nvPr/>
          </p:nvSpPr>
          <p:spPr>
            <a:xfrm>
              <a:off x="1874800" y="2275350"/>
              <a:ext cx="4975" cy="8550"/>
            </a:xfrm>
            <a:custGeom>
              <a:avLst/>
              <a:gdLst/>
              <a:ahLst/>
              <a:cxnLst/>
              <a:rect l="l" t="t" r="r" b="b"/>
              <a:pathLst>
                <a:path w="199" h="342" extrusionOk="0">
                  <a:moveTo>
                    <a:pt x="71" y="1"/>
                  </a:moveTo>
                  <a:lnTo>
                    <a:pt x="71" y="1"/>
                  </a:lnTo>
                  <a:cubicBezTo>
                    <a:pt x="0" y="114"/>
                    <a:pt x="57" y="285"/>
                    <a:pt x="199" y="341"/>
                  </a:cubicBezTo>
                  <a:cubicBezTo>
                    <a:pt x="156" y="214"/>
                    <a:pt x="114" y="100"/>
                    <a:pt x="71" y="1"/>
                  </a:cubicBezTo>
                  <a:close/>
                </a:path>
              </a:pathLst>
            </a:custGeom>
            <a:solidFill>
              <a:srgbClr val="FFF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8"/>
            <p:cNvSpPr/>
            <p:nvPr/>
          </p:nvSpPr>
          <p:spPr>
            <a:xfrm>
              <a:off x="1876925" y="2272150"/>
              <a:ext cx="12450" cy="12100"/>
            </a:xfrm>
            <a:custGeom>
              <a:avLst/>
              <a:gdLst/>
              <a:ahLst/>
              <a:cxnLst/>
              <a:rect l="l" t="t" r="r" b="b"/>
              <a:pathLst>
                <a:path w="498" h="484" extrusionOk="0">
                  <a:moveTo>
                    <a:pt x="199" y="1"/>
                  </a:moveTo>
                  <a:cubicBezTo>
                    <a:pt x="114" y="1"/>
                    <a:pt x="29" y="44"/>
                    <a:pt x="0" y="129"/>
                  </a:cubicBezTo>
                  <a:cubicBezTo>
                    <a:pt x="43" y="228"/>
                    <a:pt x="86" y="342"/>
                    <a:pt x="114" y="469"/>
                  </a:cubicBezTo>
                  <a:cubicBezTo>
                    <a:pt x="142" y="469"/>
                    <a:pt x="171" y="484"/>
                    <a:pt x="199" y="484"/>
                  </a:cubicBezTo>
                  <a:cubicBezTo>
                    <a:pt x="497" y="455"/>
                    <a:pt x="497" y="29"/>
                    <a:pt x="199" y="1"/>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8"/>
            <p:cNvSpPr/>
            <p:nvPr/>
          </p:nvSpPr>
          <p:spPr>
            <a:xfrm>
              <a:off x="1887925" y="2293100"/>
              <a:ext cx="14575" cy="11750"/>
            </a:xfrm>
            <a:custGeom>
              <a:avLst/>
              <a:gdLst/>
              <a:ahLst/>
              <a:cxnLst/>
              <a:rect l="l" t="t" r="r" b="b"/>
              <a:pathLst>
                <a:path w="583" h="470" extrusionOk="0">
                  <a:moveTo>
                    <a:pt x="285" y="1"/>
                  </a:moveTo>
                  <a:cubicBezTo>
                    <a:pt x="1" y="29"/>
                    <a:pt x="1" y="455"/>
                    <a:pt x="285" y="469"/>
                  </a:cubicBezTo>
                  <a:cubicBezTo>
                    <a:pt x="583" y="455"/>
                    <a:pt x="583" y="29"/>
                    <a:pt x="285" y="1"/>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8"/>
            <p:cNvSpPr/>
            <p:nvPr/>
          </p:nvSpPr>
          <p:spPr>
            <a:xfrm>
              <a:off x="1895375" y="2271100"/>
              <a:ext cx="3225" cy="2500"/>
            </a:xfrm>
            <a:custGeom>
              <a:avLst/>
              <a:gdLst/>
              <a:ahLst/>
              <a:cxnLst/>
              <a:rect l="l" t="t" r="r" b="b"/>
              <a:pathLst>
                <a:path w="129" h="100" extrusionOk="0">
                  <a:moveTo>
                    <a:pt x="72" y="29"/>
                  </a:moveTo>
                  <a:cubicBezTo>
                    <a:pt x="100" y="29"/>
                    <a:pt x="100" y="86"/>
                    <a:pt x="72" y="86"/>
                  </a:cubicBezTo>
                  <a:cubicBezTo>
                    <a:pt x="29" y="71"/>
                    <a:pt x="29" y="29"/>
                    <a:pt x="72" y="29"/>
                  </a:cubicBezTo>
                  <a:close/>
                  <a:moveTo>
                    <a:pt x="72" y="0"/>
                  </a:moveTo>
                  <a:cubicBezTo>
                    <a:pt x="1" y="0"/>
                    <a:pt x="1" y="100"/>
                    <a:pt x="72" y="100"/>
                  </a:cubicBezTo>
                  <a:cubicBezTo>
                    <a:pt x="128" y="100"/>
                    <a:pt x="128" y="0"/>
                    <a:pt x="72"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8"/>
            <p:cNvSpPr/>
            <p:nvPr/>
          </p:nvSpPr>
          <p:spPr>
            <a:xfrm>
              <a:off x="1896100" y="2271800"/>
              <a:ext cx="1800" cy="1450"/>
            </a:xfrm>
            <a:custGeom>
              <a:avLst/>
              <a:gdLst/>
              <a:ahLst/>
              <a:cxnLst/>
              <a:rect l="l" t="t" r="r" b="b"/>
              <a:pathLst>
                <a:path w="72" h="58" extrusionOk="0">
                  <a:moveTo>
                    <a:pt x="43" y="1"/>
                  </a:moveTo>
                  <a:cubicBezTo>
                    <a:pt x="0" y="1"/>
                    <a:pt x="0" y="58"/>
                    <a:pt x="43" y="58"/>
                  </a:cubicBezTo>
                  <a:cubicBezTo>
                    <a:pt x="71" y="43"/>
                    <a:pt x="71" y="1"/>
                    <a:pt x="43" y="1"/>
                  </a:cubicBezTo>
                  <a:close/>
                </a:path>
              </a:pathLst>
            </a:custGeom>
            <a:solidFill>
              <a:srgbClr val="FFF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8"/>
            <p:cNvSpPr/>
            <p:nvPr/>
          </p:nvSpPr>
          <p:spPr>
            <a:xfrm>
              <a:off x="1788175" y="2288850"/>
              <a:ext cx="7225" cy="4625"/>
            </a:xfrm>
            <a:custGeom>
              <a:avLst/>
              <a:gdLst/>
              <a:ahLst/>
              <a:cxnLst/>
              <a:rect l="l" t="t" r="r" b="b"/>
              <a:pathLst>
                <a:path w="289" h="185" extrusionOk="0">
                  <a:moveTo>
                    <a:pt x="157" y="0"/>
                  </a:moveTo>
                  <a:lnTo>
                    <a:pt x="86" y="14"/>
                  </a:lnTo>
                  <a:cubicBezTo>
                    <a:pt x="1" y="29"/>
                    <a:pt x="1" y="171"/>
                    <a:pt x="86" y="185"/>
                  </a:cubicBezTo>
                  <a:lnTo>
                    <a:pt x="171" y="185"/>
                  </a:lnTo>
                  <a:cubicBezTo>
                    <a:pt x="174" y="185"/>
                    <a:pt x="176" y="185"/>
                    <a:pt x="178" y="185"/>
                  </a:cubicBezTo>
                  <a:lnTo>
                    <a:pt x="178" y="185"/>
                  </a:lnTo>
                  <a:cubicBezTo>
                    <a:pt x="181" y="185"/>
                    <a:pt x="183" y="185"/>
                    <a:pt x="185" y="185"/>
                  </a:cubicBezTo>
                  <a:cubicBezTo>
                    <a:pt x="217" y="185"/>
                    <a:pt x="239" y="169"/>
                    <a:pt x="250" y="147"/>
                  </a:cubicBezTo>
                  <a:lnTo>
                    <a:pt x="250" y="147"/>
                  </a:lnTo>
                  <a:cubicBezTo>
                    <a:pt x="236" y="168"/>
                    <a:pt x="212" y="183"/>
                    <a:pt x="178" y="185"/>
                  </a:cubicBezTo>
                  <a:lnTo>
                    <a:pt x="178" y="185"/>
                  </a:lnTo>
                  <a:cubicBezTo>
                    <a:pt x="72" y="178"/>
                    <a:pt x="74" y="29"/>
                    <a:pt x="185" y="29"/>
                  </a:cubicBezTo>
                  <a:cubicBezTo>
                    <a:pt x="253" y="29"/>
                    <a:pt x="275" y="101"/>
                    <a:pt x="250" y="147"/>
                  </a:cubicBezTo>
                  <a:lnTo>
                    <a:pt x="250" y="147"/>
                  </a:lnTo>
                  <a:cubicBezTo>
                    <a:pt x="288" y="93"/>
                    <a:pt x="262" y="0"/>
                    <a:pt x="171"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8"/>
            <p:cNvSpPr/>
            <p:nvPr/>
          </p:nvSpPr>
          <p:spPr>
            <a:xfrm>
              <a:off x="1789950" y="2289550"/>
              <a:ext cx="5350" cy="3925"/>
            </a:xfrm>
            <a:custGeom>
              <a:avLst/>
              <a:gdLst/>
              <a:ahLst/>
              <a:cxnLst/>
              <a:rect l="l" t="t" r="r" b="b"/>
              <a:pathLst>
                <a:path w="214" h="157" extrusionOk="0">
                  <a:moveTo>
                    <a:pt x="114" y="1"/>
                  </a:moveTo>
                  <a:cubicBezTo>
                    <a:pt x="1" y="1"/>
                    <a:pt x="1" y="157"/>
                    <a:pt x="114" y="157"/>
                  </a:cubicBezTo>
                  <a:cubicBezTo>
                    <a:pt x="214" y="157"/>
                    <a:pt x="214" y="1"/>
                    <a:pt x="114" y="1"/>
                  </a:cubicBezTo>
                  <a:close/>
                </a:path>
              </a:pathLst>
            </a:custGeom>
            <a:solidFill>
              <a:srgbClr val="FFF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8"/>
            <p:cNvSpPr/>
            <p:nvPr/>
          </p:nvSpPr>
          <p:spPr>
            <a:xfrm>
              <a:off x="1806275" y="2278550"/>
              <a:ext cx="15300" cy="10675"/>
            </a:xfrm>
            <a:custGeom>
              <a:avLst/>
              <a:gdLst/>
              <a:ahLst/>
              <a:cxnLst/>
              <a:rect l="l" t="t" r="r" b="b"/>
              <a:pathLst>
                <a:path w="612" h="427" extrusionOk="0">
                  <a:moveTo>
                    <a:pt x="384" y="1"/>
                  </a:moveTo>
                  <a:cubicBezTo>
                    <a:pt x="356" y="1"/>
                    <a:pt x="342" y="1"/>
                    <a:pt x="313" y="15"/>
                  </a:cubicBezTo>
                  <a:lnTo>
                    <a:pt x="242" y="29"/>
                  </a:lnTo>
                  <a:cubicBezTo>
                    <a:pt x="1" y="29"/>
                    <a:pt x="1" y="384"/>
                    <a:pt x="242" y="384"/>
                  </a:cubicBezTo>
                  <a:lnTo>
                    <a:pt x="313" y="412"/>
                  </a:lnTo>
                  <a:cubicBezTo>
                    <a:pt x="342" y="412"/>
                    <a:pt x="356" y="426"/>
                    <a:pt x="384" y="426"/>
                  </a:cubicBezTo>
                  <a:cubicBezTo>
                    <a:pt x="612" y="384"/>
                    <a:pt x="612" y="43"/>
                    <a:pt x="384" y="1"/>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8"/>
            <p:cNvSpPr/>
            <p:nvPr/>
          </p:nvSpPr>
          <p:spPr>
            <a:xfrm>
              <a:off x="1799900" y="2301625"/>
              <a:ext cx="12100" cy="9950"/>
            </a:xfrm>
            <a:custGeom>
              <a:avLst/>
              <a:gdLst/>
              <a:ahLst/>
              <a:cxnLst/>
              <a:rect l="l" t="t" r="r" b="b"/>
              <a:pathLst>
                <a:path w="484" h="398" extrusionOk="0">
                  <a:moveTo>
                    <a:pt x="242" y="0"/>
                  </a:moveTo>
                  <a:cubicBezTo>
                    <a:pt x="0" y="29"/>
                    <a:pt x="0" y="384"/>
                    <a:pt x="242" y="398"/>
                  </a:cubicBezTo>
                  <a:cubicBezTo>
                    <a:pt x="483" y="384"/>
                    <a:pt x="483" y="29"/>
                    <a:pt x="242"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8"/>
            <p:cNvSpPr/>
            <p:nvPr/>
          </p:nvSpPr>
          <p:spPr>
            <a:xfrm>
              <a:off x="1819775" y="2319725"/>
              <a:ext cx="13150" cy="11750"/>
            </a:xfrm>
            <a:custGeom>
              <a:avLst/>
              <a:gdLst/>
              <a:ahLst/>
              <a:cxnLst/>
              <a:rect l="l" t="t" r="r" b="b"/>
              <a:pathLst>
                <a:path w="526" h="470" extrusionOk="0">
                  <a:moveTo>
                    <a:pt x="185" y="0"/>
                  </a:moveTo>
                  <a:cubicBezTo>
                    <a:pt x="57" y="0"/>
                    <a:pt x="1" y="114"/>
                    <a:pt x="1" y="228"/>
                  </a:cubicBezTo>
                  <a:cubicBezTo>
                    <a:pt x="1" y="355"/>
                    <a:pt x="57" y="469"/>
                    <a:pt x="185" y="469"/>
                  </a:cubicBezTo>
                  <a:cubicBezTo>
                    <a:pt x="213" y="469"/>
                    <a:pt x="242" y="469"/>
                    <a:pt x="270" y="455"/>
                  </a:cubicBezTo>
                  <a:lnTo>
                    <a:pt x="341" y="426"/>
                  </a:lnTo>
                  <a:cubicBezTo>
                    <a:pt x="526" y="370"/>
                    <a:pt x="526" y="100"/>
                    <a:pt x="341" y="43"/>
                  </a:cubicBezTo>
                  <a:lnTo>
                    <a:pt x="270" y="15"/>
                  </a:lnTo>
                  <a:cubicBezTo>
                    <a:pt x="242" y="0"/>
                    <a:pt x="213" y="0"/>
                    <a:pt x="185"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8"/>
            <p:cNvSpPr/>
            <p:nvPr/>
          </p:nvSpPr>
          <p:spPr>
            <a:xfrm>
              <a:off x="1865925" y="2338525"/>
              <a:ext cx="10675" cy="5350"/>
            </a:xfrm>
            <a:custGeom>
              <a:avLst/>
              <a:gdLst/>
              <a:ahLst/>
              <a:cxnLst/>
              <a:rect l="l" t="t" r="r" b="b"/>
              <a:pathLst>
                <a:path w="427" h="214" extrusionOk="0">
                  <a:moveTo>
                    <a:pt x="426" y="1"/>
                  </a:moveTo>
                  <a:cubicBezTo>
                    <a:pt x="298" y="100"/>
                    <a:pt x="156" y="171"/>
                    <a:pt x="0" y="214"/>
                  </a:cubicBezTo>
                  <a:lnTo>
                    <a:pt x="0" y="214"/>
                  </a:lnTo>
                  <a:cubicBezTo>
                    <a:pt x="156" y="171"/>
                    <a:pt x="298" y="100"/>
                    <a:pt x="426" y="1"/>
                  </a:cubicBezTo>
                  <a:lnTo>
                    <a:pt x="426" y="1"/>
                  </a:lnTo>
                  <a:close/>
                </a:path>
              </a:pathLst>
            </a:custGeom>
            <a:solidFill>
              <a:srgbClr val="F37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8"/>
            <p:cNvSpPr/>
            <p:nvPr/>
          </p:nvSpPr>
          <p:spPr>
            <a:xfrm>
              <a:off x="1863075" y="2331800"/>
              <a:ext cx="13525" cy="12075"/>
            </a:xfrm>
            <a:custGeom>
              <a:avLst/>
              <a:gdLst/>
              <a:ahLst/>
              <a:cxnLst/>
              <a:rect l="l" t="t" r="r" b="b"/>
              <a:pathLst>
                <a:path w="541" h="483" extrusionOk="0">
                  <a:moveTo>
                    <a:pt x="285" y="0"/>
                  </a:moveTo>
                  <a:cubicBezTo>
                    <a:pt x="114" y="14"/>
                    <a:pt x="1" y="171"/>
                    <a:pt x="43" y="327"/>
                  </a:cubicBezTo>
                  <a:lnTo>
                    <a:pt x="57" y="369"/>
                  </a:lnTo>
                  <a:cubicBezTo>
                    <a:pt x="57" y="412"/>
                    <a:pt x="86" y="440"/>
                    <a:pt x="114" y="483"/>
                  </a:cubicBezTo>
                  <a:cubicBezTo>
                    <a:pt x="270" y="440"/>
                    <a:pt x="412" y="369"/>
                    <a:pt x="540" y="270"/>
                  </a:cubicBezTo>
                  <a:lnTo>
                    <a:pt x="540" y="256"/>
                  </a:lnTo>
                  <a:cubicBezTo>
                    <a:pt x="540" y="142"/>
                    <a:pt x="469" y="43"/>
                    <a:pt x="356" y="14"/>
                  </a:cubicBezTo>
                  <a:cubicBezTo>
                    <a:pt x="327" y="0"/>
                    <a:pt x="313" y="0"/>
                    <a:pt x="285" y="0"/>
                  </a:cubicBezTo>
                  <a:close/>
                </a:path>
              </a:pathLst>
            </a:custGeom>
            <a:solidFill>
              <a:srgbClr val="FFF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8"/>
            <p:cNvSpPr/>
            <p:nvPr/>
          </p:nvSpPr>
          <p:spPr>
            <a:xfrm>
              <a:off x="1865925" y="2338525"/>
              <a:ext cx="11025" cy="7175"/>
            </a:xfrm>
            <a:custGeom>
              <a:avLst/>
              <a:gdLst/>
              <a:ahLst/>
              <a:cxnLst/>
              <a:rect l="l" t="t" r="r" b="b"/>
              <a:pathLst>
                <a:path w="441" h="287" extrusionOk="0">
                  <a:moveTo>
                    <a:pt x="426" y="1"/>
                  </a:moveTo>
                  <a:cubicBezTo>
                    <a:pt x="298" y="100"/>
                    <a:pt x="156" y="171"/>
                    <a:pt x="0" y="214"/>
                  </a:cubicBezTo>
                  <a:cubicBezTo>
                    <a:pt x="29" y="257"/>
                    <a:pt x="71" y="271"/>
                    <a:pt x="114" y="285"/>
                  </a:cubicBezTo>
                  <a:lnTo>
                    <a:pt x="199" y="285"/>
                  </a:lnTo>
                  <a:cubicBezTo>
                    <a:pt x="207" y="286"/>
                    <a:pt x="215" y="286"/>
                    <a:pt x="223" y="286"/>
                  </a:cubicBezTo>
                  <a:cubicBezTo>
                    <a:pt x="341" y="286"/>
                    <a:pt x="440" y="192"/>
                    <a:pt x="440" y="72"/>
                  </a:cubicBezTo>
                  <a:lnTo>
                    <a:pt x="440" y="1"/>
                  </a:ln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8"/>
            <p:cNvSpPr/>
            <p:nvPr/>
          </p:nvSpPr>
          <p:spPr>
            <a:xfrm>
              <a:off x="1891825" y="2320800"/>
              <a:ext cx="6775" cy="5700"/>
            </a:xfrm>
            <a:custGeom>
              <a:avLst/>
              <a:gdLst/>
              <a:ahLst/>
              <a:cxnLst/>
              <a:rect l="l" t="t" r="r" b="b"/>
              <a:pathLst>
                <a:path w="271" h="228" extrusionOk="0">
                  <a:moveTo>
                    <a:pt x="129" y="0"/>
                  </a:moveTo>
                  <a:cubicBezTo>
                    <a:pt x="1" y="14"/>
                    <a:pt x="1" y="213"/>
                    <a:pt x="129" y="227"/>
                  </a:cubicBezTo>
                  <a:cubicBezTo>
                    <a:pt x="270" y="213"/>
                    <a:pt x="270" y="14"/>
                    <a:pt x="129"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8"/>
            <p:cNvSpPr/>
            <p:nvPr/>
          </p:nvSpPr>
          <p:spPr>
            <a:xfrm>
              <a:off x="1960700" y="2257250"/>
              <a:ext cx="7125" cy="3925"/>
            </a:xfrm>
            <a:custGeom>
              <a:avLst/>
              <a:gdLst/>
              <a:ahLst/>
              <a:cxnLst/>
              <a:rect l="l" t="t" r="r" b="b"/>
              <a:pathLst>
                <a:path w="285" h="157" extrusionOk="0">
                  <a:moveTo>
                    <a:pt x="114" y="1"/>
                  </a:moveTo>
                  <a:cubicBezTo>
                    <a:pt x="0" y="1"/>
                    <a:pt x="0" y="157"/>
                    <a:pt x="114" y="157"/>
                  </a:cubicBezTo>
                  <a:lnTo>
                    <a:pt x="185" y="157"/>
                  </a:lnTo>
                  <a:cubicBezTo>
                    <a:pt x="284" y="157"/>
                    <a:pt x="284" y="1"/>
                    <a:pt x="185" y="1"/>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8"/>
            <p:cNvSpPr/>
            <p:nvPr/>
          </p:nvSpPr>
          <p:spPr>
            <a:xfrm>
              <a:off x="1961400" y="2283175"/>
              <a:ext cx="12100" cy="8900"/>
            </a:xfrm>
            <a:custGeom>
              <a:avLst/>
              <a:gdLst/>
              <a:ahLst/>
              <a:cxnLst/>
              <a:rect l="l" t="t" r="r" b="b"/>
              <a:pathLst>
                <a:path w="484" h="356" extrusionOk="0">
                  <a:moveTo>
                    <a:pt x="242" y="0"/>
                  </a:moveTo>
                  <a:cubicBezTo>
                    <a:pt x="1" y="0"/>
                    <a:pt x="1" y="355"/>
                    <a:pt x="242" y="355"/>
                  </a:cubicBezTo>
                  <a:cubicBezTo>
                    <a:pt x="483" y="355"/>
                    <a:pt x="483" y="0"/>
                    <a:pt x="242"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8"/>
            <p:cNvSpPr/>
            <p:nvPr/>
          </p:nvSpPr>
          <p:spPr>
            <a:xfrm>
              <a:off x="1950050" y="2270750"/>
              <a:ext cx="2850" cy="3575"/>
            </a:xfrm>
            <a:custGeom>
              <a:avLst/>
              <a:gdLst/>
              <a:ahLst/>
              <a:cxnLst/>
              <a:rect l="l" t="t" r="r" b="b"/>
              <a:pathLst>
                <a:path w="114" h="143" extrusionOk="0">
                  <a:moveTo>
                    <a:pt x="71" y="0"/>
                  </a:moveTo>
                  <a:lnTo>
                    <a:pt x="71" y="0"/>
                  </a:lnTo>
                  <a:cubicBezTo>
                    <a:pt x="0" y="29"/>
                    <a:pt x="14" y="128"/>
                    <a:pt x="85" y="142"/>
                  </a:cubicBezTo>
                  <a:lnTo>
                    <a:pt x="114" y="142"/>
                  </a:lnTo>
                  <a:cubicBezTo>
                    <a:pt x="100" y="85"/>
                    <a:pt x="85" y="43"/>
                    <a:pt x="71" y="0"/>
                  </a:cubicBezTo>
                  <a:close/>
                </a:path>
              </a:pathLst>
            </a:custGeom>
            <a:solidFill>
              <a:srgbClr val="FFF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8"/>
            <p:cNvSpPr/>
            <p:nvPr/>
          </p:nvSpPr>
          <p:spPr>
            <a:xfrm>
              <a:off x="1951825" y="2270025"/>
              <a:ext cx="4625" cy="3925"/>
            </a:xfrm>
            <a:custGeom>
              <a:avLst/>
              <a:gdLst/>
              <a:ahLst/>
              <a:cxnLst/>
              <a:rect l="l" t="t" r="r" b="b"/>
              <a:pathLst>
                <a:path w="185" h="157" extrusionOk="0">
                  <a:moveTo>
                    <a:pt x="100" y="1"/>
                  </a:moveTo>
                  <a:lnTo>
                    <a:pt x="100" y="29"/>
                  </a:lnTo>
                  <a:lnTo>
                    <a:pt x="0" y="29"/>
                  </a:lnTo>
                  <a:cubicBezTo>
                    <a:pt x="14" y="72"/>
                    <a:pt x="29" y="114"/>
                    <a:pt x="43" y="157"/>
                  </a:cubicBezTo>
                  <a:lnTo>
                    <a:pt x="100" y="157"/>
                  </a:lnTo>
                  <a:cubicBezTo>
                    <a:pt x="185" y="143"/>
                    <a:pt x="185" y="15"/>
                    <a:pt x="100" y="1"/>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8"/>
            <p:cNvSpPr/>
            <p:nvPr/>
          </p:nvSpPr>
          <p:spPr>
            <a:xfrm>
              <a:off x="1955000" y="2314400"/>
              <a:ext cx="2175" cy="3225"/>
            </a:xfrm>
            <a:custGeom>
              <a:avLst/>
              <a:gdLst/>
              <a:ahLst/>
              <a:cxnLst/>
              <a:rect l="l" t="t" r="r" b="b"/>
              <a:pathLst>
                <a:path w="87" h="129" extrusionOk="0">
                  <a:moveTo>
                    <a:pt x="86" y="1"/>
                  </a:moveTo>
                  <a:lnTo>
                    <a:pt x="86" y="1"/>
                  </a:lnTo>
                  <a:cubicBezTo>
                    <a:pt x="72" y="43"/>
                    <a:pt x="44" y="86"/>
                    <a:pt x="1" y="128"/>
                  </a:cubicBezTo>
                  <a:lnTo>
                    <a:pt x="1" y="128"/>
                  </a:lnTo>
                  <a:cubicBezTo>
                    <a:pt x="44" y="86"/>
                    <a:pt x="72" y="43"/>
                    <a:pt x="86" y="1"/>
                  </a:cubicBezTo>
                  <a:close/>
                </a:path>
              </a:pathLst>
            </a:custGeom>
            <a:solidFill>
              <a:srgbClr val="F37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8"/>
            <p:cNvSpPr/>
            <p:nvPr/>
          </p:nvSpPr>
          <p:spPr>
            <a:xfrm>
              <a:off x="1955000" y="2314400"/>
              <a:ext cx="2175" cy="3225"/>
            </a:xfrm>
            <a:custGeom>
              <a:avLst/>
              <a:gdLst/>
              <a:ahLst/>
              <a:cxnLst/>
              <a:rect l="l" t="t" r="r" b="b"/>
              <a:pathLst>
                <a:path w="87" h="129" extrusionOk="0">
                  <a:moveTo>
                    <a:pt x="86" y="1"/>
                  </a:moveTo>
                  <a:lnTo>
                    <a:pt x="86" y="1"/>
                  </a:lnTo>
                  <a:cubicBezTo>
                    <a:pt x="44" y="29"/>
                    <a:pt x="15" y="71"/>
                    <a:pt x="1" y="128"/>
                  </a:cubicBezTo>
                  <a:cubicBezTo>
                    <a:pt x="44" y="86"/>
                    <a:pt x="72" y="43"/>
                    <a:pt x="86" y="1"/>
                  </a:cubicBezTo>
                  <a:close/>
                </a:path>
              </a:pathLst>
            </a:custGeom>
            <a:solidFill>
              <a:srgbClr val="FFF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8"/>
            <p:cNvSpPr/>
            <p:nvPr/>
          </p:nvSpPr>
          <p:spPr>
            <a:xfrm>
              <a:off x="1953300" y="2312625"/>
              <a:ext cx="17000" cy="14250"/>
            </a:xfrm>
            <a:custGeom>
              <a:avLst/>
              <a:gdLst/>
              <a:ahLst/>
              <a:cxnLst/>
              <a:rect l="l" t="t" r="r" b="b"/>
              <a:pathLst>
                <a:path w="680" h="570" extrusionOk="0">
                  <a:moveTo>
                    <a:pt x="339" y="1"/>
                  </a:moveTo>
                  <a:cubicBezTo>
                    <a:pt x="268" y="1"/>
                    <a:pt x="211" y="29"/>
                    <a:pt x="154" y="72"/>
                  </a:cubicBezTo>
                  <a:cubicBezTo>
                    <a:pt x="140" y="114"/>
                    <a:pt x="112" y="157"/>
                    <a:pt x="69" y="199"/>
                  </a:cubicBezTo>
                  <a:cubicBezTo>
                    <a:pt x="0" y="378"/>
                    <a:pt x="131" y="569"/>
                    <a:pt x="319" y="569"/>
                  </a:cubicBezTo>
                  <a:cubicBezTo>
                    <a:pt x="325" y="569"/>
                    <a:pt x="332" y="569"/>
                    <a:pt x="339" y="568"/>
                  </a:cubicBezTo>
                  <a:cubicBezTo>
                    <a:pt x="679" y="554"/>
                    <a:pt x="679" y="29"/>
                    <a:pt x="339" y="1"/>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8"/>
            <p:cNvSpPr/>
            <p:nvPr/>
          </p:nvSpPr>
          <p:spPr>
            <a:xfrm>
              <a:off x="1984825" y="2311200"/>
              <a:ext cx="375" cy="2150"/>
            </a:xfrm>
            <a:custGeom>
              <a:avLst/>
              <a:gdLst/>
              <a:ahLst/>
              <a:cxnLst/>
              <a:rect l="l" t="t" r="r" b="b"/>
              <a:pathLst>
                <a:path w="15" h="86" extrusionOk="0">
                  <a:moveTo>
                    <a:pt x="1" y="1"/>
                  </a:moveTo>
                  <a:lnTo>
                    <a:pt x="1" y="86"/>
                  </a:lnTo>
                  <a:cubicBezTo>
                    <a:pt x="15" y="58"/>
                    <a:pt x="15" y="29"/>
                    <a:pt x="1" y="1"/>
                  </a:cubicBezTo>
                  <a:close/>
                </a:path>
              </a:pathLst>
            </a:custGeom>
            <a:solidFill>
              <a:srgbClr val="FFF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8"/>
            <p:cNvSpPr/>
            <p:nvPr/>
          </p:nvSpPr>
          <p:spPr>
            <a:xfrm>
              <a:off x="1970850" y="2306875"/>
              <a:ext cx="14000" cy="11125"/>
            </a:xfrm>
            <a:custGeom>
              <a:avLst/>
              <a:gdLst/>
              <a:ahLst/>
              <a:cxnLst/>
              <a:rect l="l" t="t" r="r" b="b"/>
              <a:pathLst>
                <a:path w="560" h="445" extrusionOk="0">
                  <a:moveTo>
                    <a:pt x="281" y="1"/>
                  </a:moveTo>
                  <a:cubicBezTo>
                    <a:pt x="0" y="1"/>
                    <a:pt x="4" y="445"/>
                    <a:pt x="292" y="445"/>
                  </a:cubicBezTo>
                  <a:cubicBezTo>
                    <a:pt x="301" y="445"/>
                    <a:pt x="309" y="444"/>
                    <a:pt x="318" y="443"/>
                  </a:cubicBezTo>
                  <a:cubicBezTo>
                    <a:pt x="375" y="443"/>
                    <a:pt x="432" y="415"/>
                    <a:pt x="474" y="387"/>
                  </a:cubicBezTo>
                  <a:lnTo>
                    <a:pt x="517" y="344"/>
                  </a:lnTo>
                  <a:cubicBezTo>
                    <a:pt x="545" y="316"/>
                    <a:pt x="560" y="287"/>
                    <a:pt x="560" y="259"/>
                  </a:cubicBezTo>
                  <a:lnTo>
                    <a:pt x="560" y="174"/>
                  </a:lnTo>
                  <a:cubicBezTo>
                    <a:pt x="560" y="145"/>
                    <a:pt x="545" y="117"/>
                    <a:pt x="517" y="89"/>
                  </a:cubicBezTo>
                  <a:lnTo>
                    <a:pt x="474" y="60"/>
                  </a:lnTo>
                  <a:cubicBezTo>
                    <a:pt x="432" y="18"/>
                    <a:pt x="375" y="3"/>
                    <a:pt x="318" y="3"/>
                  </a:cubicBezTo>
                  <a:cubicBezTo>
                    <a:pt x="305" y="2"/>
                    <a:pt x="293" y="1"/>
                    <a:pt x="281" y="1"/>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8"/>
            <p:cNvSpPr/>
            <p:nvPr/>
          </p:nvSpPr>
          <p:spPr>
            <a:xfrm>
              <a:off x="2027775" y="2314750"/>
              <a:ext cx="8550" cy="9625"/>
            </a:xfrm>
            <a:custGeom>
              <a:avLst/>
              <a:gdLst/>
              <a:ahLst/>
              <a:cxnLst/>
              <a:rect l="l" t="t" r="r" b="b"/>
              <a:pathLst>
                <a:path w="342" h="385" extrusionOk="0">
                  <a:moveTo>
                    <a:pt x="242" y="1"/>
                  </a:moveTo>
                  <a:cubicBezTo>
                    <a:pt x="199" y="1"/>
                    <a:pt x="143" y="29"/>
                    <a:pt x="128" y="57"/>
                  </a:cubicBezTo>
                  <a:lnTo>
                    <a:pt x="86" y="114"/>
                  </a:lnTo>
                  <a:cubicBezTo>
                    <a:pt x="1" y="228"/>
                    <a:pt x="114" y="384"/>
                    <a:pt x="242" y="384"/>
                  </a:cubicBezTo>
                  <a:cubicBezTo>
                    <a:pt x="285" y="384"/>
                    <a:pt x="313" y="370"/>
                    <a:pt x="341" y="356"/>
                  </a:cubicBezTo>
                  <a:lnTo>
                    <a:pt x="341" y="313"/>
                  </a:lnTo>
                  <a:lnTo>
                    <a:pt x="341" y="43"/>
                  </a:lnTo>
                  <a:cubicBezTo>
                    <a:pt x="327" y="15"/>
                    <a:pt x="285" y="1"/>
                    <a:pt x="242" y="1"/>
                  </a:cubicBezTo>
                  <a:close/>
                </a:path>
              </a:pathLst>
            </a:custGeom>
            <a:solidFill>
              <a:srgbClr val="FFF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8"/>
            <p:cNvSpPr/>
            <p:nvPr/>
          </p:nvSpPr>
          <p:spPr>
            <a:xfrm>
              <a:off x="2036300" y="2315825"/>
              <a:ext cx="2500" cy="7825"/>
            </a:xfrm>
            <a:custGeom>
              <a:avLst/>
              <a:gdLst/>
              <a:ahLst/>
              <a:cxnLst/>
              <a:rect l="l" t="t" r="r" b="b"/>
              <a:pathLst>
                <a:path w="100" h="313" extrusionOk="0">
                  <a:moveTo>
                    <a:pt x="0" y="0"/>
                  </a:moveTo>
                  <a:lnTo>
                    <a:pt x="0" y="270"/>
                  </a:lnTo>
                  <a:lnTo>
                    <a:pt x="0" y="313"/>
                  </a:lnTo>
                  <a:cubicBezTo>
                    <a:pt x="86" y="256"/>
                    <a:pt x="100" y="156"/>
                    <a:pt x="57" y="71"/>
                  </a:cubicBezTo>
                  <a:lnTo>
                    <a:pt x="15" y="14"/>
                  </a:lnTo>
                  <a:lnTo>
                    <a:pt x="0" y="0"/>
                  </a:ln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8"/>
            <p:cNvSpPr/>
            <p:nvPr/>
          </p:nvSpPr>
          <p:spPr>
            <a:xfrm>
              <a:off x="2052275" y="2242700"/>
              <a:ext cx="12450" cy="10325"/>
            </a:xfrm>
            <a:custGeom>
              <a:avLst/>
              <a:gdLst/>
              <a:ahLst/>
              <a:cxnLst/>
              <a:rect l="l" t="t" r="r" b="b"/>
              <a:pathLst>
                <a:path w="498" h="413" extrusionOk="0">
                  <a:moveTo>
                    <a:pt x="256" y="1"/>
                  </a:moveTo>
                  <a:cubicBezTo>
                    <a:pt x="0" y="15"/>
                    <a:pt x="0" y="384"/>
                    <a:pt x="256" y="412"/>
                  </a:cubicBezTo>
                  <a:cubicBezTo>
                    <a:pt x="497" y="384"/>
                    <a:pt x="497" y="15"/>
                    <a:pt x="256" y="1"/>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8"/>
            <p:cNvSpPr/>
            <p:nvPr/>
          </p:nvSpPr>
          <p:spPr>
            <a:xfrm>
              <a:off x="2045600" y="2264675"/>
              <a:ext cx="10950" cy="8225"/>
            </a:xfrm>
            <a:custGeom>
              <a:avLst/>
              <a:gdLst/>
              <a:ahLst/>
              <a:cxnLst/>
              <a:rect l="l" t="t" r="r" b="b"/>
              <a:pathLst>
                <a:path w="438" h="329" extrusionOk="0">
                  <a:moveTo>
                    <a:pt x="193" y="1"/>
                  </a:moveTo>
                  <a:cubicBezTo>
                    <a:pt x="75" y="1"/>
                    <a:pt x="1" y="135"/>
                    <a:pt x="68" y="243"/>
                  </a:cubicBezTo>
                  <a:cubicBezTo>
                    <a:pt x="83" y="300"/>
                    <a:pt x="139" y="328"/>
                    <a:pt x="196" y="328"/>
                  </a:cubicBezTo>
                  <a:cubicBezTo>
                    <a:pt x="310" y="328"/>
                    <a:pt x="438" y="229"/>
                    <a:pt x="381" y="101"/>
                  </a:cubicBezTo>
                  <a:cubicBezTo>
                    <a:pt x="352" y="44"/>
                    <a:pt x="281" y="2"/>
                    <a:pt x="210" y="2"/>
                  </a:cubicBezTo>
                  <a:cubicBezTo>
                    <a:pt x="204" y="1"/>
                    <a:pt x="199" y="1"/>
                    <a:pt x="193" y="1"/>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8"/>
            <p:cNvSpPr/>
            <p:nvPr/>
          </p:nvSpPr>
          <p:spPr>
            <a:xfrm>
              <a:off x="2074625" y="2277475"/>
              <a:ext cx="7475" cy="10675"/>
            </a:xfrm>
            <a:custGeom>
              <a:avLst/>
              <a:gdLst/>
              <a:ahLst/>
              <a:cxnLst/>
              <a:rect l="l" t="t" r="r" b="b"/>
              <a:pathLst>
                <a:path w="299" h="427" extrusionOk="0">
                  <a:moveTo>
                    <a:pt x="72" y="1"/>
                  </a:moveTo>
                  <a:cubicBezTo>
                    <a:pt x="43" y="1"/>
                    <a:pt x="15" y="1"/>
                    <a:pt x="1" y="15"/>
                  </a:cubicBezTo>
                  <a:cubicBezTo>
                    <a:pt x="15" y="143"/>
                    <a:pt x="58" y="271"/>
                    <a:pt x="143" y="370"/>
                  </a:cubicBezTo>
                  <a:lnTo>
                    <a:pt x="157" y="398"/>
                  </a:lnTo>
                  <a:lnTo>
                    <a:pt x="185" y="427"/>
                  </a:lnTo>
                  <a:cubicBezTo>
                    <a:pt x="256" y="370"/>
                    <a:pt x="299" y="285"/>
                    <a:pt x="270" y="200"/>
                  </a:cubicBezTo>
                  <a:lnTo>
                    <a:pt x="256" y="171"/>
                  </a:lnTo>
                  <a:cubicBezTo>
                    <a:pt x="214" y="44"/>
                    <a:pt x="143" y="1"/>
                    <a:pt x="72" y="1"/>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8"/>
            <p:cNvSpPr/>
            <p:nvPr/>
          </p:nvSpPr>
          <p:spPr>
            <a:xfrm>
              <a:off x="2066825" y="2277850"/>
              <a:ext cx="12450" cy="11375"/>
            </a:xfrm>
            <a:custGeom>
              <a:avLst/>
              <a:gdLst/>
              <a:ahLst/>
              <a:cxnLst/>
              <a:rect l="l" t="t" r="r" b="b"/>
              <a:pathLst>
                <a:path w="498" h="455" extrusionOk="0">
                  <a:moveTo>
                    <a:pt x="313" y="0"/>
                  </a:moveTo>
                  <a:cubicBezTo>
                    <a:pt x="128" y="57"/>
                    <a:pt x="0" y="327"/>
                    <a:pt x="299" y="426"/>
                  </a:cubicBezTo>
                  <a:lnTo>
                    <a:pt x="327" y="440"/>
                  </a:lnTo>
                  <a:cubicBezTo>
                    <a:pt x="341" y="440"/>
                    <a:pt x="355" y="454"/>
                    <a:pt x="384" y="454"/>
                  </a:cubicBezTo>
                  <a:cubicBezTo>
                    <a:pt x="426" y="454"/>
                    <a:pt x="469" y="440"/>
                    <a:pt x="497" y="412"/>
                  </a:cubicBezTo>
                  <a:lnTo>
                    <a:pt x="469" y="383"/>
                  </a:lnTo>
                  <a:lnTo>
                    <a:pt x="455" y="355"/>
                  </a:lnTo>
                  <a:cubicBezTo>
                    <a:pt x="370" y="256"/>
                    <a:pt x="327" y="128"/>
                    <a:pt x="313" y="0"/>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8"/>
            <p:cNvSpPr/>
            <p:nvPr/>
          </p:nvSpPr>
          <p:spPr>
            <a:xfrm>
              <a:off x="2138175" y="2247325"/>
              <a:ext cx="6400" cy="6400"/>
            </a:xfrm>
            <a:custGeom>
              <a:avLst/>
              <a:gdLst/>
              <a:ahLst/>
              <a:cxnLst/>
              <a:rect l="l" t="t" r="r" b="b"/>
              <a:pathLst>
                <a:path w="256" h="256" extrusionOk="0">
                  <a:moveTo>
                    <a:pt x="71" y="0"/>
                  </a:moveTo>
                  <a:lnTo>
                    <a:pt x="85" y="14"/>
                  </a:lnTo>
                  <a:cubicBezTo>
                    <a:pt x="78" y="12"/>
                    <a:pt x="71" y="11"/>
                    <a:pt x="64" y="11"/>
                  </a:cubicBezTo>
                  <a:cubicBezTo>
                    <a:pt x="21" y="11"/>
                    <a:pt x="0" y="48"/>
                    <a:pt x="0" y="85"/>
                  </a:cubicBezTo>
                  <a:cubicBezTo>
                    <a:pt x="0" y="199"/>
                    <a:pt x="43" y="241"/>
                    <a:pt x="156" y="256"/>
                  </a:cubicBezTo>
                  <a:cubicBezTo>
                    <a:pt x="256" y="256"/>
                    <a:pt x="256" y="85"/>
                    <a:pt x="156" y="71"/>
                  </a:cubicBezTo>
                  <a:lnTo>
                    <a:pt x="156" y="57"/>
                  </a:lnTo>
                  <a:cubicBezTo>
                    <a:pt x="142" y="28"/>
                    <a:pt x="114" y="0"/>
                    <a:pt x="71" y="0"/>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8"/>
            <p:cNvSpPr/>
            <p:nvPr/>
          </p:nvSpPr>
          <p:spPr>
            <a:xfrm>
              <a:off x="2122900" y="2222125"/>
              <a:ext cx="11750" cy="9600"/>
            </a:xfrm>
            <a:custGeom>
              <a:avLst/>
              <a:gdLst/>
              <a:ahLst/>
              <a:cxnLst/>
              <a:rect l="l" t="t" r="r" b="b"/>
              <a:pathLst>
                <a:path w="470" h="384" extrusionOk="0">
                  <a:moveTo>
                    <a:pt x="228" y="0"/>
                  </a:moveTo>
                  <a:cubicBezTo>
                    <a:pt x="1" y="14"/>
                    <a:pt x="1" y="355"/>
                    <a:pt x="228" y="383"/>
                  </a:cubicBezTo>
                  <a:cubicBezTo>
                    <a:pt x="469" y="355"/>
                    <a:pt x="469" y="14"/>
                    <a:pt x="228"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8"/>
            <p:cNvSpPr/>
            <p:nvPr/>
          </p:nvSpPr>
          <p:spPr>
            <a:xfrm>
              <a:off x="2108700" y="2246600"/>
              <a:ext cx="13175" cy="9250"/>
            </a:xfrm>
            <a:custGeom>
              <a:avLst/>
              <a:gdLst/>
              <a:ahLst/>
              <a:cxnLst/>
              <a:rect l="l" t="t" r="r" b="b"/>
              <a:pathLst>
                <a:path w="527" h="370" extrusionOk="0">
                  <a:moveTo>
                    <a:pt x="271" y="1"/>
                  </a:moveTo>
                  <a:lnTo>
                    <a:pt x="271" y="15"/>
                  </a:lnTo>
                  <a:lnTo>
                    <a:pt x="214" y="15"/>
                  </a:lnTo>
                  <a:lnTo>
                    <a:pt x="143" y="29"/>
                  </a:lnTo>
                  <a:cubicBezTo>
                    <a:pt x="1" y="100"/>
                    <a:pt x="1" y="285"/>
                    <a:pt x="143" y="356"/>
                  </a:cubicBezTo>
                  <a:lnTo>
                    <a:pt x="214" y="370"/>
                  </a:lnTo>
                  <a:lnTo>
                    <a:pt x="271" y="370"/>
                  </a:lnTo>
                  <a:cubicBezTo>
                    <a:pt x="526" y="370"/>
                    <a:pt x="526" y="1"/>
                    <a:pt x="271" y="1"/>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8"/>
            <p:cNvSpPr/>
            <p:nvPr/>
          </p:nvSpPr>
          <p:spPr>
            <a:xfrm>
              <a:off x="2087575" y="2246250"/>
              <a:ext cx="9975" cy="6950"/>
            </a:xfrm>
            <a:custGeom>
              <a:avLst/>
              <a:gdLst/>
              <a:ahLst/>
              <a:cxnLst/>
              <a:rect l="l" t="t" r="r" b="b"/>
              <a:pathLst>
                <a:path w="399" h="278" extrusionOk="0">
                  <a:moveTo>
                    <a:pt x="207" y="0"/>
                  </a:moveTo>
                  <a:cubicBezTo>
                    <a:pt x="150" y="0"/>
                    <a:pt x="107" y="29"/>
                    <a:pt x="79" y="71"/>
                  </a:cubicBezTo>
                  <a:cubicBezTo>
                    <a:pt x="79" y="86"/>
                    <a:pt x="65" y="114"/>
                    <a:pt x="51" y="128"/>
                  </a:cubicBezTo>
                  <a:cubicBezTo>
                    <a:pt x="1" y="228"/>
                    <a:pt x="100" y="277"/>
                    <a:pt x="200" y="277"/>
                  </a:cubicBezTo>
                  <a:cubicBezTo>
                    <a:pt x="299" y="277"/>
                    <a:pt x="399" y="228"/>
                    <a:pt x="349" y="128"/>
                  </a:cubicBezTo>
                  <a:lnTo>
                    <a:pt x="320" y="71"/>
                  </a:lnTo>
                  <a:cubicBezTo>
                    <a:pt x="292" y="29"/>
                    <a:pt x="249" y="0"/>
                    <a:pt x="207"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8"/>
            <p:cNvSpPr/>
            <p:nvPr/>
          </p:nvSpPr>
          <p:spPr>
            <a:xfrm>
              <a:off x="2102325" y="2211475"/>
              <a:ext cx="11025" cy="8175"/>
            </a:xfrm>
            <a:custGeom>
              <a:avLst/>
              <a:gdLst/>
              <a:ahLst/>
              <a:cxnLst/>
              <a:rect l="l" t="t" r="r" b="b"/>
              <a:pathLst>
                <a:path w="441" h="327" extrusionOk="0">
                  <a:moveTo>
                    <a:pt x="213" y="0"/>
                  </a:moveTo>
                  <a:cubicBezTo>
                    <a:pt x="0" y="0"/>
                    <a:pt x="0" y="327"/>
                    <a:pt x="213" y="327"/>
                  </a:cubicBezTo>
                  <a:cubicBezTo>
                    <a:pt x="440" y="327"/>
                    <a:pt x="440" y="0"/>
                    <a:pt x="213"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8"/>
            <p:cNvSpPr/>
            <p:nvPr/>
          </p:nvSpPr>
          <p:spPr>
            <a:xfrm>
              <a:off x="2183950" y="2210050"/>
              <a:ext cx="18500" cy="14925"/>
            </a:xfrm>
            <a:custGeom>
              <a:avLst/>
              <a:gdLst/>
              <a:ahLst/>
              <a:cxnLst/>
              <a:rect l="l" t="t" r="r" b="b"/>
              <a:pathLst>
                <a:path w="740" h="597" extrusionOk="0">
                  <a:moveTo>
                    <a:pt x="370" y="0"/>
                  </a:moveTo>
                  <a:cubicBezTo>
                    <a:pt x="1" y="29"/>
                    <a:pt x="1" y="568"/>
                    <a:pt x="370" y="597"/>
                  </a:cubicBezTo>
                  <a:cubicBezTo>
                    <a:pt x="739" y="568"/>
                    <a:pt x="739" y="29"/>
                    <a:pt x="370"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8"/>
            <p:cNvSpPr/>
            <p:nvPr/>
          </p:nvSpPr>
          <p:spPr>
            <a:xfrm>
              <a:off x="2172250" y="2241625"/>
              <a:ext cx="15275" cy="12450"/>
            </a:xfrm>
            <a:custGeom>
              <a:avLst/>
              <a:gdLst/>
              <a:ahLst/>
              <a:cxnLst/>
              <a:rect l="l" t="t" r="r" b="b"/>
              <a:pathLst>
                <a:path w="611" h="498" extrusionOk="0">
                  <a:moveTo>
                    <a:pt x="313" y="1"/>
                  </a:moveTo>
                  <a:cubicBezTo>
                    <a:pt x="0" y="15"/>
                    <a:pt x="0" y="469"/>
                    <a:pt x="313" y="498"/>
                  </a:cubicBezTo>
                  <a:cubicBezTo>
                    <a:pt x="611" y="469"/>
                    <a:pt x="611" y="15"/>
                    <a:pt x="313" y="1"/>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8"/>
            <p:cNvSpPr/>
            <p:nvPr/>
          </p:nvSpPr>
          <p:spPr>
            <a:xfrm>
              <a:off x="2193550" y="2232700"/>
              <a:ext cx="10675" cy="7275"/>
            </a:xfrm>
            <a:custGeom>
              <a:avLst/>
              <a:gdLst/>
              <a:ahLst/>
              <a:cxnLst/>
              <a:rect l="l" t="t" r="r" b="b"/>
              <a:pathLst>
                <a:path w="427" h="291" extrusionOk="0">
                  <a:moveTo>
                    <a:pt x="235" y="0"/>
                  </a:moveTo>
                  <a:cubicBezTo>
                    <a:pt x="228" y="0"/>
                    <a:pt x="221" y="1"/>
                    <a:pt x="213" y="3"/>
                  </a:cubicBezTo>
                  <a:cubicBezTo>
                    <a:pt x="156" y="3"/>
                    <a:pt x="114" y="31"/>
                    <a:pt x="85" y="74"/>
                  </a:cubicBezTo>
                  <a:lnTo>
                    <a:pt x="57" y="131"/>
                  </a:lnTo>
                  <a:cubicBezTo>
                    <a:pt x="0" y="237"/>
                    <a:pt x="107" y="290"/>
                    <a:pt x="213" y="290"/>
                  </a:cubicBezTo>
                  <a:cubicBezTo>
                    <a:pt x="320" y="290"/>
                    <a:pt x="426" y="237"/>
                    <a:pt x="369" y="131"/>
                  </a:cubicBezTo>
                  <a:lnTo>
                    <a:pt x="341" y="74"/>
                  </a:lnTo>
                  <a:cubicBezTo>
                    <a:pt x="316" y="37"/>
                    <a:pt x="281" y="0"/>
                    <a:pt x="235"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8"/>
            <p:cNvSpPr/>
            <p:nvPr/>
          </p:nvSpPr>
          <p:spPr>
            <a:xfrm>
              <a:off x="2191775" y="2255475"/>
              <a:ext cx="8525" cy="7475"/>
            </a:xfrm>
            <a:custGeom>
              <a:avLst/>
              <a:gdLst/>
              <a:ahLst/>
              <a:cxnLst/>
              <a:rect l="l" t="t" r="r" b="b"/>
              <a:pathLst>
                <a:path w="341" h="299" extrusionOk="0">
                  <a:moveTo>
                    <a:pt x="227" y="1"/>
                  </a:moveTo>
                  <a:cubicBezTo>
                    <a:pt x="213" y="1"/>
                    <a:pt x="185" y="15"/>
                    <a:pt x="170" y="15"/>
                  </a:cubicBezTo>
                  <a:lnTo>
                    <a:pt x="99" y="43"/>
                  </a:lnTo>
                  <a:cubicBezTo>
                    <a:pt x="0" y="72"/>
                    <a:pt x="0" y="228"/>
                    <a:pt x="99" y="256"/>
                  </a:cubicBezTo>
                  <a:lnTo>
                    <a:pt x="170" y="285"/>
                  </a:lnTo>
                  <a:cubicBezTo>
                    <a:pt x="185" y="285"/>
                    <a:pt x="213" y="285"/>
                    <a:pt x="227" y="299"/>
                  </a:cubicBezTo>
                  <a:cubicBezTo>
                    <a:pt x="298" y="299"/>
                    <a:pt x="341" y="214"/>
                    <a:pt x="341" y="143"/>
                  </a:cubicBezTo>
                  <a:cubicBezTo>
                    <a:pt x="341" y="72"/>
                    <a:pt x="298" y="1"/>
                    <a:pt x="227" y="1"/>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8"/>
            <p:cNvSpPr/>
            <p:nvPr/>
          </p:nvSpPr>
          <p:spPr>
            <a:xfrm>
              <a:off x="2147400" y="2231350"/>
              <a:ext cx="12100" cy="9950"/>
            </a:xfrm>
            <a:custGeom>
              <a:avLst/>
              <a:gdLst/>
              <a:ahLst/>
              <a:cxnLst/>
              <a:rect l="l" t="t" r="r" b="b"/>
              <a:pathLst>
                <a:path w="484" h="398" extrusionOk="0">
                  <a:moveTo>
                    <a:pt x="242" y="0"/>
                  </a:moveTo>
                  <a:cubicBezTo>
                    <a:pt x="0" y="29"/>
                    <a:pt x="0" y="384"/>
                    <a:pt x="242" y="398"/>
                  </a:cubicBezTo>
                  <a:cubicBezTo>
                    <a:pt x="483" y="384"/>
                    <a:pt x="483" y="29"/>
                    <a:pt x="242" y="0"/>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8"/>
            <p:cNvSpPr/>
            <p:nvPr/>
          </p:nvSpPr>
          <p:spPr>
            <a:xfrm>
              <a:off x="2152375" y="2208275"/>
              <a:ext cx="13500" cy="11025"/>
            </a:xfrm>
            <a:custGeom>
              <a:avLst/>
              <a:gdLst/>
              <a:ahLst/>
              <a:cxnLst/>
              <a:rect l="l" t="t" r="r" b="b"/>
              <a:pathLst>
                <a:path w="540" h="441" extrusionOk="0">
                  <a:moveTo>
                    <a:pt x="270" y="0"/>
                  </a:moveTo>
                  <a:cubicBezTo>
                    <a:pt x="0" y="14"/>
                    <a:pt x="0" y="412"/>
                    <a:pt x="270" y="440"/>
                  </a:cubicBezTo>
                  <a:cubicBezTo>
                    <a:pt x="540" y="412"/>
                    <a:pt x="540" y="14"/>
                    <a:pt x="270" y="0"/>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8"/>
            <p:cNvSpPr/>
            <p:nvPr/>
          </p:nvSpPr>
          <p:spPr>
            <a:xfrm>
              <a:off x="2101600" y="2294875"/>
              <a:ext cx="6425" cy="4650"/>
            </a:xfrm>
            <a:custGeom>
              <a:avLst/>
              <a:gdLst/>
              <a:ahLst/>
              <a:cxnLst/>
              <a:rect l="l" t="t" r="r" b="b"/>
              <a:pathLst>
                <a:path w="257" h="186" extrusionOk="0">
                  <a:moveTo>
                    <a:pt x="143" y="1"/>
                  </a:moveTo>
                  <a:lnTo>
                    <a:pt x="72" y="15"/>
                  </a:lnTo>
                  <a:cubicBezTo>
                    <a:pt x="1" y="43"/>
                    <a:pt x="1" y="143"/>
                    <a:pt x="72" y="171"/>
                  </a:cubicBezTo>
                  <a:lnTo>
                    <a:pt x="143" y="185"/>
                  </a:lnTo>
                  <a:lnTo>
                    <a:pt x="171" y="185"/>
                  </a:lnTo>
                  <a:cubicBezTo>
                    <a:pt x="214" y="185"/>
                    <a:pt x="256" y="143"/>
                    <a:pt x="256" y="86"/>
                  </a:cubicBezTo>
                  <a:cubicBezTo>
                    <a:pt x="256" y="43"/>
                    <a:pt x="214" y="1"/>
                    <a:pt x="171" y="1"/>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8"/>
            <p:cNvSpPr/>
            <p:nvPr/>
          </p:nvSpPr>
          <p:spPr>
            <a:xfrm>
              <a:off x="2100900" y="2312975"/>
              <a:ext cx="17425" cy="13875"/>
            </a:xfrm>
            <a:custGeom>
              <a:avLst/>
              <a:gdLst/>
              <a:ahLst/>
              <a:cxnLst/>
              <a:rect l="l" t="t" r="r" b="b"/>
              <a:pathLst>
                <a:path w="697" h="555" extrusionOk="0">
                  <a:moveTo>
                    <a:pt x="355" y="1"/>
                  </a:moveTo>
                  <a:cubicBezTo>
                    <a:pt x="0" y="29"/>
                    <a:pt x="0" y="526"/>
                    <a:pt x="355" y="554"/>
                  </a:cubicBezTo>
                  <a:cubicBezTo>
                    <a:pt x="696" y="526"/>
                    <a:pt x="696" y="29"/>
                    <a:pt x="355" y="1"/>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8"/>
            <p:cNvSpPr/>
            <p:nvPr/>
          </p:nvSpPr>
          <p:spPr>
            <a:xfrm>
              <a:off x="2124675" y="2296650"/>
              <a:ext cx="6075" cy="5000"/>
            </a:xfrm>
            <a:custGeom>
              <a:avLst/>
              <a:gdLst/>
              <a:ahLst/>
              <a:cxnLst/>
              <a:rect l="l" t="t" r="r" b="b"/>
              <a:pathLst>
                <a:path w="243" h="200" extrusionOk="0">
                  <a:moveTo>
                    <a:pt x="72" y="1"/>
                  </a:moveTo>
                  <a:cubicBezTo>
                    <a:pt x="15" y="1"/>
                    <a:pt x="1" y="43"/>
                    <a:pt x="1" y="100"/>
                  </a:cubicBezTo>
                  <a:cubicBezTo>
                    <a:pt x="1" y="143"/>
                    <a:pt x="15" y="199"/>
                    <a:pt x="72" y="199"/>
                  </a:cubicBezTo>
                  <a:lnTo>
                    <a:pt x="114" y="199"/>
                  </a:lnTo>
                  <a:lnTo>
                    <a:pt x="185" y="171"/>
                  </a:lnTo>
                  <a:cubicBezTo>
                    <a:pt x="242" y="143"/>
                    <a:pt x="242" y="57"/>
                    <a:pt x="185" y="43"/>
                  </a:cubicBezTo>
                  <a:lnTo>
                    <a:pt x="114" y="15"/>
                  </a:lnTo>
                  <a:cubicBezTo>
                    <a:pt x="107" y="8"/>
                    <a:pt x="100" y="4"/>
                    <a:pt x="93" y="4"/>
                  </a:cubicBezTo>
                  <a:cubicBezTo>
                    <a:pt x="86" y="4"/>
                    <a:pt x="79" y="8"/>
                    <a:pt x="72" y="15"/>
                  </a:cubicBezTo>
                  <a:lnTo>
                    <a:pt x="72" y="1"/>
                  </a:ln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8"/>
            <p:cNvSpPr/>
            <p:nvPr/>
          </p:nvSpPr>
          <p:spPr>
            <a:xfrm>
              <a:off x="2151650" y="2268975"/>
              <a:ext cx="18475" cy="14575"/>
            </a:xfrm>
            <a:custGeom>
              <a:avLst/>
              <a:gdLst/>
              <a:ahLst/>
              <a:cxnLst/>
              <a:rect l="l" t="t" r="r" b="b"/>
              <a:pathLst>
                <a:path w="739" h="583" extrusionOk="0">
                  <a:moveTo>
                    <a:pt x="370" y="0"/>
                  </a:moveTo>
                  <a:cubicBezTo>
                    <a:pt x="1" y="29"/>
                    <a:pt x="1" y="554"/>
                    <a:pt x="370" y="582"/>
                  </a:cubicBezTo>
                  <a:cubicBezTo>
                    <a:pt x="739" y="554"/>
                    <a:pt x="739" y="29"/>
                    <a:pt x="370" y="0"/>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8"/>
            <p:cNvSpPr/>
            <p:nvPr/>
          </p:nvSpPr>
          <p:spPr>
            <a:xfrm>
              <a:off x="2143850" y="2290975"/>
              <a:ext cx="11375" cy="8550"/>
            </a:xfrm>
            <a:custGeom>
              <a:avLst/>
              <a:gdLst/>
              <a:ahLst/>
              <a:cxnLst/>
              <a:rect l="l" t="t" r="r" b="b"/>
              <a:pathLst>
                <a:path w="455" h="342" extrusionOk="0">
                  <a:moveTo>
                    <a:pt x="228" y="0"/>
                  </a:moveTo>
                  <a:cubicBezTo>
                    <a:pt x="0" y="0"/>
                    <a:pt x="0" y="341"/>
                    <a:pt x="228" y="341"/>
                  </a:cubicBezTo>
                  <a:cubicBezTo>
                    <a:pt x="455" y="341"/>
                    <a:pt x="455" y="0"/>
                    <a:pt x="228" y="0"/>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8"/>
            <p:cNvSpPr/>
            <p:nvPr/>
          </p:nvSpPr>
          <p:spPr>
            <a:xfrm>
              <a:off x="2173300" y="2304825"/>
              <a:ext cx="9625" cy="7475"/>
            </a:xfrm>
            <a:custGeom>
              <a:avLst/>
              <a:gdLst/>
              <a:ahLst/>
              <a:cxnLst/>
              <a:rect l="l" t="t" r="r" b="b"/>
              <a:pathLst>
                <a:path w="385" h="299" extrusionOk="0">
                  <a:moveTo>
                    <a:pt x="185" y="0"/>
                  </a:moveTo>
                  <a:cubicBezTo>
                    <a:pt x="1" y="0"/>
                    <a:pt x="1" y="298"/>
                    <a:pt x="185" y="298"/>
                  </a:cubicBezTo>
                  <a:cubicBezTo>
                    <a:pt x="384" y="298"/>
                    <a:pt x="384" y="0"/>
                    <a:pt x="185"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8"/>
            <p:cNvSpPr/>
            <p:nvPr/>
          </p:nvSpPr>
          <p:spPr>
            <a:xfrm>
              <a:off x="2163375" y="2325400"/>
              <a:ext cx="14225" cy="11750"/>
            </a:xfrm>
            <a:custGeom>
              <a:avLst/>
              <a:gdLst/>
              <a:ahLst/>
              <a:cxnLst/>
              <a:rect l="l" t="t" r="r" b="b"/>
              <a:pathLst>
                <a:path w="569" h="470" extrusionOk="0">
                  <a:moveTo>
                    <a:pt x="284" y="1"/>
                  </a:moveTo>
                  <a:cubicBezTo>
                    <a:pt x="0" y="29"/>
                    <a:pt x="0" y="441"/>
                    <a:pt x="284" y="469"/>
                  </a:cubicBezTo>
                  <a:cubicBezTo>
                    <a:pt x="568" y="441"/>
                    <a:pt x="568" y="29"/>
                    <a:pt x="284" y="1"/>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8"/>
            <p:cNvSpPr/>
            <p:nvPr/>
          </p:nvSpPr>
          <p:spPr>
            <a:xfrm>
              <a:off x="2184300" y="2313700"/>
              <a:ext cx="17775" cy="12075"/>
            </a:xfrm>
            <a:custGeom>
              <a:avLst/>
              <a:gdLst/>
              <a:ahLst/>
              <a:cxnLst/>
              <a:rect l="l" t="t" r="r" b="b"/>
              <a:pathLst>
                <a:path w="711" h="483" extrusionOk="0">
                  <a:moveTo>
                    <a:pt x="356" y="0"/>
                  </a:moveTo>
                  <a:cubicBezTo>
                    <a:pt x="313" y="0"/>
                    <a:pt x="271" y="14"/>
                    <a:pt x="228" y="43"/>
                  </a:cubicBezTo>
                  <a:lnTo>
                    <a:pt x="185" y="71"/>
                  </a:lnTo>
                  <a:cubicBezTo>
                    <a:pt x="1" y="213"/>
                    <a:pt x="171" y="483"/>
                    <a:pt x="356" y="483"/>
                  </a:cubicBezTo>
                  <a:cubicBezTo>
                    <a:pt x="555" y="483"/>
                    <a:pt x="711" y="213"/>
                    <a:pt x="540" y="71"/>
                  </a:cubicBezTo>
                  <a:lnTo>
                    <a:pt x="498" y="43"/>
                  </a:lnTo>
                  <a:cubicBezTo>
                    <a:pt x="455" y="14"/>
                    <a:pt x="413" y="0"/>
                    <a:pt x="370"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8"/>
            <p:cNvSpPr/>
            <p:nvPr/>
          </p:nvSpPr>
          <p:spPr>
            <a:xfrm>
              <a:off x="2206675" y="2295600"/>
              <a:ext cx="3925" cy="1425"/>
            </a:xfrm>
            <a:custGeom>
              <a:avLst/>
              <a:gdLst/>
              <a:ahLst/>
              <a:cxnLst/>
              <a:rect l="l" t="t" r="r" b="b"/>
              <a:pathLst>
                <a:path w="157" h="57" extrusionOk="0">
                  <a:moveTo>
                    <a:pt x="0" y="0"/>
                  </a:moveTo>
                  <a:lnTo>
                    <a:pt x="0" y="0"/>
                  </a:lnTo>
                  <a:cubicBezTo>
                    <a:pt x="57" y="14"/>
                    <a:pt x="114" y="43"/>
                    <a:pt x="157" y="57"/>
                  </a:cubicBezTo>
                  <a:cubicBezTo>
                    <a:pt x="114" y="28"/>
                    <a:pt x="57" y="14"/>
                    <a:pt x="0" y="0"/>
                  </a:cubicBezTo>
                  <a:close/>
                </a:path>
              </a:pathLst>
            </a:custGeom>
            <a:solidFill>
              <a:srgbClr val="F372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8"/>
            <p:cNvSpPr/>
            <p:nvPr/>
          </p:nvSpPr>
          <p:spPr>
            <a:xfrm>
              <a:off x="2205250" y="2295600"/>
              <a:ext cx="5700" cy="3925"/>
            </a:xfrm>
            <a:custGeom>
              <a:avLst/>
              <a:gdLst/>
              <a:ahLst/>
              <a:cxnLst/>
              <a:rect l="l" t="t" r="r" b="b"/>
              <a:pathLst>
                <a:path w="228" h="157" extrusionOk="0">
                  <a:moveTo>
                    <a:pt x="57" y="0"/>
                  </a:moveTo>
                  <a:lnTo>
                    <a:pt x="57" y="0"/>
                  </a:lnTo>
                  <a:cubicBezTo>
                    <a:pt x="1" y="57"/>
                    <a:pt x="43" y="156"/>
                    <a:pt x="128" y="156"/>
                  </a:cubicBezTo>
                  <a:cubicBezTo>
                    <a:pt x="185" y="156"/>
                    <a:pt x="228" y="114"/>
                    <a:pt x="214" y="57"/>
                  </a:cubicBezTo>
                  <a:cubicBezTo>
                    <a:pt x="171" y="28"/>
                    <a:pt x="114" y="14"/>
                    <a:pt x="57"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8"/>
            <p:cNvSpPr/>
            <p:nvPr/>
          </p:nvSpPr>
          <p:spPr>
            <a:xfrm>
              <a:off x="2206675" y="2294875"/>
              <a:ext cx="3925" cy="2150"/>
            </a:xfrm>
            <a:custGeom>
              <a:avLst/>
              <a:gdLst/>
              <a:ahLst/>
              <a:cxnLst/>
              <a:rect l="l" t="t" r="r" b="b"/>
              <a:pathLst>
                <a:path w="157" h="86" extrusionOk="0">
                  <a:moveTo>
                    <a:pt x="71" y="1"/>
                  </a:moveTo>
                  <a:cubicBezTo>
                    <a:pt x="43" y="1"/>
                    <a:pt x="15" y="1"/>
                    <a:pt x="0" y="29"/>
                  </a:cubicBezTo>
                  <a:cubicBezTo>
                    <a:pt x="57" y="43"/>
                    <a:pt x="114" y="72"/>
                    <a:pt x="157" y="86"/>
                  </a:cubicBezTo>
                  <a:cubicBezTo>
                    <a:pt x="157" y="29"/>
                    <a:pt x="114" y="1"/>
                    <a:pt x="71" y="1"/>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8"/>
            <p:cNvSpPr/>
            <p:nvPr/>
          </p:nvSpPr>
          <p:spPr>
            <a:xfrm>
              <a:off x="2224775" y="2271450"/>
              <a:ext cx="12800" cy="9600"/>
            </a:xfrm>
            <a:custGeom>
              <a:avLst/>
              <a:gdLst/>
              <a:ahLst/>
              <a:cxnLst/>
              <a:rect l="l" t="t" r="r" b="b"/>
              <a:pathLst>
                <a:path w="512" h="384" extrusionOk="0">
                  <a:moveTo>
                    <a:pt x="256" y="1"/>
                  </a:moveTo>
                  <a:cubicBezTo>
                    <a:pt x="1" y="1"/>
                    <a:pt x="1" y="384"/>
                    <a:pt x="256" y="384"/>
                  </a:cubicBezTo>
                  <a:cubicBezTo>
                    <a:pt x="512" y="384"/>
                    <a:pt x="512" y="1"/>
                    <a:pt x="256" y="1"/>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8"/>
            <p:cNvSpPr/>
            <p:nvPr/>
          </p:nvSpPr>
          <p:spPr>
            <a:xfrm>
              <a:off x="2225125" y="2292050"/>
              <a:ext cx="12100" cy="9950"/>
            </a:xfrm>
            <a:custGeom>
              <a:avLst/>
              <a:gdLst/>
              <a:ahLst/>
              <a:cxnLst/>
              <a:rect l="l" t="t" r="r" b="b"/>
              <a:pathLst>
                <a:path w="484" h="398" extrusionOk="0">
                  <a:moveTo>
                    <a:pt x="242" y="0"/>
                  </a:moveTo>
                  <a:cubicBezTo>
                    <a:pt x="1" y="28"/>
                    <a:pt x="1" y="383"/>
                    <a:pt x="242" y="398"/>
                  </a:cubicBezTo>
                  <a:cubicBezTo>
                    <a:pt x="483" y="383"/>
                    <a:pt x="483" y="28"/>
                    <a:pt x="242" y="0"/>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8"/>
            <p:cNvSpPr/>
            <p:nvPr/>
          </p:nvSpPr>
          <p:spPr>
            <a:xfrm>
              <a:off x="2234725" y="2253700"/>
              <a:ext cx="11725" cy="9600"/>
            </a:xfrm>
            <a:custGeom>
              <a:avLst/>
              <a:gdLst/>
              <a:ahLst/>
              <a:cxnLst/>
              <a:rect l="l" t="t" r="r" b="b"/>
              <a:pathLst>
                <a:path w="469" h="384" extrusionOk="0">
                  <a:moveTo>
                    <a:pt x="227" y="1"/>
                  </a:moveTo>
                  <a:cubicBezTo>
                    <a:pt x="170" y="1"/>
                    <a:pt x="114" y="43"/>
                    <a:pt x="85" y="100"/>
                  </a:cubicBezTo>
                  <a:lnTo>
                    <a:pt x="57" y="171"/>
                  </a:lnTo>
                  <a:cubicBezTo>
                    <a:pt x="0" y="313"/>
                    <a:pt x="114" y="384"/>
                    <a:pt x="241" y="384"/>
                  </a:cubicBezTo>
                  <a:cubicBezTo>
                    <a:pt x="355" y="384"/>
                    <a:pt x="469" y="313"/>
                    <a:pt x="412" y="171"/>
                  </a:cubicBezTo>
                  <a:lnTo>
                    <a:pt x="383" y="100"/>
                  </a:lnTo>
                  <a:cubicBezTo>
                    <a:pt x="355" y="43"/>
                    <a:pt x="298" y="1"/>
                    <a:pt x="241" y="1"/>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8"/>
            <p:cNvSpPr/>
            <p:nvPr/>
          </p:nvSpPr>
          <p:spPr>
            <a:xfrm>
              <a:off x="2261050" y="2242675"/>
              <a:ext cx="8750" cy="7600"/>
            </a:xfrm>
            <a:custGeom>
              <a:avLst/>
              <a:gdLst/>
              <a:ahLst/>
              <a:cxnLst/>
              <a:rect l="l" t="t" r="r" b="b"/>
              <a:pathLst>
                <a:path w="350" h="304" extrusionOk="0">
                  <a:moveTo>
                    <a:pt x="153" y="0"/>
                  </a:moveTo>
                  <a:cubicBezTo>
                    <a:pt x="62" y="0"/>
                    <a:pt x="1" y="119"/>
                    <a:pt x="54" y="200"/>
                  </a:cubicBezTo>
                  <a:lnTo>
                    <a:pt x="83" y="257"/>
                  </a:lnTo>
                  <a:cubicBezTo>
                    <a:pt x="94" y="280"/>
                    <a:pt x="125" y="303"/>
                    <a:pt x="151" y="303"/>
                  </a:cubicBezTo>
                  <a:cubicBezTo>
                    <a:pt x="157" y="303"/>
                    <a:pt x="163" y="302"/>
                    <a:pt x="168" y="300"/>
                  </a:cubicBezTo>
                  <a:cubicBezTo>
                    <a:pt x="176" y="302"/>
                    <a:pt x="183" y="303"/>
                    <a:pt x="190" y="303"/>
                  </a:cubicBezTo>
                  <a:cubicBezTo>
                    <a:pt x="221" y="303"/>
                    <a:pt x="244" y="280"/>
                    <a:pt x="267" y="257"/>
                  </a:cubicBezTo>
                  <a:cubicBezTo>
                    <a:pt x="267" y="243"/>
                    <a:pt x="282" y="214"/>
                    <a:pt x="296" y="200"/>
                  </a:cubicBezTo>
                  <a:cubicBezTo>
                    <a:pt x="350" y="119"/>
                    <a:pt x="289" y="0"/>
                    <a:pt x="185" y="0"/>
                  </a:cubicBezTo>
                  <a:cubicBezTo>
                    <a:pt x="180" y="0"/>
                    <a:pt x="174" y="1"/>
                    <a:pt x="168" y="2"/>
                  </a:cubicBezTo>
                  <a:cubicBezTo>
                    <a:pt x="163" y="1"/>
                    <a:pt x="158" y="0"/>
                    <a:pt x="153" y="0"/>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8"/>
            <p:cNvSpPr/>
            <p:nvPr/>
          </p:nvSpPr>
          <p:spPr>
            <a:xfrm>
              <a:off x="2228675" y="2234525"/>
              <a:ext cx="16000" cy="11050"/>
            </a:xfrm>
            <a:custGeom>
              <a:avLst/>
              <a:gdLst/>
              <a:ahLst/>
              <a:cxnLst/>
              <a:rect l="l" t="t" r="r" b="b"/>
              <a:pathLst>
                <a:path w="640" h="442" extrusionOk="0">
                  <a:moveTo>
                    <a:pt x="327" y="1"/>
                  </a:moveTo>
                  <a:cubicBezTo>
                    <a:pt x="100" y="1"/>
                    <a:pt x="1" y="384"/>
                    <a:pt x="270" y="441"/>
                  </a:cubicBezTo>
                  <a:lnTo>
                    <a:pt x="313" y="441"/>
                  </a:lnTo>
                  <a:cubicBezTo>
                    <a:pt x="540" y="441"/>
                    <a:pt x="640" y="157"/>
                    <a:pt x="441" y="29"/>
                  </a:cubicBezTo>
                  <a:cubicBezTo>
                    <a:pt x="412" y="1"/>
                    <a:pt x="370" y="1"/>
                    <a:pt x="327" y="1"/>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8"/>
            <p:cNvSpPr/>
            <p:nvPr/>
          </p:nvSpPr>
          <p:spPr>
            <a:xfrm>
              <a:off x="2253175" y="2279625"/>
              <a:ext cx="5700" cy="8175"/>
            </a:xfrm>
            <a:custGeom>
              <a:avLst/>
              <a:gdLst/>
              <a:ahLst/>
              <a:cxnLst/>
              <a:rect l="l" t="t" r="r" b="b"/>
              <a:pathLst>
                <a:path w="228" h="327" extrusionOk="0">
                  <a:moveTo>
                    <a:pt x="86" y="0"/>
                  </a:moveTo>
                  <a:cubicBezTo>
                    <a:pt x="57" y="99"/>
                    <a:pt x="29" y="213"/>
                    <a:pt x="0" y="327"/>
                  </a:cubicBezTo>
                  <a:lnTo>
                    <a:pt x="43" y="327"/>
                  </a:lnTo>
                  <a:cubicBezTo>
                    <a:pt x="86" y="327"/>
                    <a:pt x="128" y="312"/>
                    <a:pt x="157" y="284"/>
                  </a:cubicBezTo>
                  <a:lnTo>
                    <a:pt x="185" y="241"/>
                  </a:lnTo>
                  <a:cubicBezTo>
                    <a:pt x="228" y="199"/>
                    <a:pt x="228" y="128"/>
                    <a:pt x="185" y="85"/>
                  </a:cubicBezTo>
                  <a:lnTo>
                    <a:pt x="157" y="43"/>
                  </a:lnTo>
                  <a:cubicBezTo>
                    <a:pt x="128" y="28"/>
                    <a:pt x="114" y="14"/>
                    <a:pt x="86"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8"/>
            <p:cNvSpPr/>
            <p:nvPr/>
          </p:nvSpPr>
          <p:spPr>
            <a:xfrm>
              <a:off x="2248200" y="2279625"/>
              <a:ext cx="7125" cy="8525"/>
            </a:xfrm>
            <a:custGeom>
              <a:avLst/>
              <a:gdLst/>
              <a:ahLst/>
              <a:cxnLst/>
              <a:rect l="l" t="t" r="r" b="b"/>
              <a:pathLst>
                <a:path w="285" h="341" extrusionOk="0">
                  <a:moveTo>
                    <a:pt x="242" y="0"/>
                  </a:moveTo>
                  <a:cubicBezTo>
                    <a:pt x="29" y="0"/>
                    <a:pt x="1" y="298"/>
                    <a:pt x="199" y="341"/>
                  </a:cubicBezTo>
                  <a:cubicBezTo>
                    <a:pt x="228" y="213"/>
                    <a:pt x="256" y="114"/>
                    <a:pt x="285" y="14"/>
                  </a:cubicBezTo>
                  <a:cubicBezTo>
                    <a:pt x="277" y="7"/>
                    <a:pt x="270" y="4"/>
                    <a:pt x="263" y="4"/>
                  </a:cubicBezTo>
                  <a:cubicBezTo>
                    <a:pt x="256" y="4"/>
                    <a:pt x="249" y="7"/>
                    <a:pt x="242" y="14"/>
                  </a:cubicBezTo>
                  <a:lnTo>
                    <a:pt x="242" y="0"/>
                  </a:ln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8"/>
            <p:cNvSpPr/>
            <p:nvPr/>
          </p:nvSpPr>
          <p:spPr>
            <a:xfrm>
              <a:off x="2274825" y="2281025"/>
              <a:ext cx="7475" cy="5725"/>
            </a:xfrm>
            <a:custGeom>
              <a:avLst/>
              <a:gdLst/>
              <a:ahLst/>
              <a:cxnLst/>
              <a:rect l="l" t="t" r="r" b="b"/>
              <a:pathLst>
                <a:path w="299" h="229" extrusionOk="0">
                  <a:moveTo>
                    <a:pt x="157" y="1"/>
                  </a:moveTo>
                  <a:cubicBezTo>
                    <a:pt x="0" y="1"/>
                    <a:pt x="0" y="228"/>
                    <a:pt x="157" y="228"/>
                  </a:cubicBezTo>
                  <a:cubicBezTo>
                    <a:pt x="299" y="228"/>
                    <a:pt x="299" y="1"/>
                    <a:pt x="157" y="1"/>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8"/>
            <p:cNvSpPr/>
            <p:nvPr/>
          </p:nvSpPr>
          <p:spPr>
            <a:xfrm>
              <a:off x="2263825" y="2303750"/>
              <a:ext cx="6400" cy="5700"/>
            </a:xfrm>
            <a:custGeom>
              <a:avLst/>
              <a:gdLst/>
              <a:ahLst/>
              <a:cxnLst/>
              <a:rect l="l" t="t" r="r" b="b"/>
              <a:pathLst>
                <a:path w="256" h="228" extrusionOk="0">
                  <a:moveTo>
                    <a:pt x="128" y="1"/>
                  </a:moveTo>
                  <a:cubicBezTo>
                    <a:pt x="0" y="15"/>
                    <a:pt x="0" y="214"/>
                    <a:pt x="128" y="228"/>
                  </a:cubicBezTo>
                  <a:cubicBezTo>
                    <a:pt x="256" y="214"/>
                    <a:pt x="256" y="15"/>
                    <a:pt x="128" y="1"/>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8"/>
            <p:cNvSpPr/>
            <p:nvPr/>
          </p:nvSpPr>
          <p:spPr>
            <a:xfrm>
              <a:off x="2093450" y="2317600"/>
              <a:ext cx="6050" cy="4625"/>
            </a:xfrm>
            <a:custGeom>
              <a:avLst/>
              <a:gdLst/>
              <a:ahLst/>
              <a:cxnLst/>
              <a:rect l="l" t="t" r="r" b="b"/>
              <a:pathLst>
                <a:path w="242" h="185" extrusionOk="0">
                  <a:moveTo>
                    <a:pt x="114" y="0"/>
                  </a:moveTo>
                  <a:cubicBezTo>
                    <a:pt x="0" y="0"/>
                    <a:pt x="0" y="185"/>
                    <a:pt x="114" y="185"/>
                  </a:cubicBezTo>
                  <a:cubicBezTo>
                    <a:pt x="242" y="185"/>
                    <a:pt x="242" y="0"/>
                    <a:pt x="114"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8"/>
            <p:cNvSpPr/>
            <p:nvPr/>
          </p:nvSpPr>
          <p:spPr>
            <a:xfrm>
              <a:off x="2110125" y="2337425"/>
              <a:ext cx="15650" cy="14325"/>
            </a:xfrm>
            <a:custGeom>
              <a:avLst/>
              <a:gdLst/>
              <a:ahLst/>
              <a:cxnLst/>
              <a:rect l="l" t="t" r="r" b="b"/>
              <a:pathLst>
                <a:path w="626" h="573" extrusionOk="0">
                  <a:moveTo>
                    <a:pt x="398" y="1"/>
                  </a:moveTo>
                  <a:cubicBezTo>
                    <a:pt x="389" y="1"/>
                    <a:pt x="379" y="1"/>
                    <a:pt x="370" y="2"/>
                  </a:cubicBezTo>
                  <a:cubicBezTo>
                    <a:pt x="1" y="31"/>
                    <a:pt x="1" y="542"/>
                    <a:pt x="370" y="570"/>
                  </a:cubicBezTo>
                  <a:cubicBezTo>
                    <a:pt x="380" y="572"/>
                    <a:pt x="390" y="572"/>
                    <a:pt x="400" y="572"/>
                  </a:cubicBezTo>
                  <a:cubicBezTo>
                    <a:pt x="489" y="572"/>
                    <a:pt x="573" y="518"/>
                    <a:pt x="611" y="428"/>
                  </a:cubicBezTo>
                  <a:cubicBezTo>
                    <a:pt x="611" y="343"/>
                    <a:pt x="611" y="258"/>
                    <a:pt x="625" y="173"/>
                  </a:cubicBezTo>
                  <a:cubicBezTo>
                    <a:pt x="586" y="69"/>
                    <a:pt x="500" y="1"/>
                    <a:pt x="398" y="1"/>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8"/>
            <p:cNvSpPr/>
            <p:nvPr/>
          </p:nvSpPr>
          <p:spPr>
            <a:xfrm>
              <a:off x="2125400" y="2341725"/>
              <a:ext cx="1075" cy="6425"/>
            </a:xfrm>
            <a:custGeom>
              <a:avLst/>
              <a:gdLst/>
              <a:ahLst/>
              <a:cxnLst/>
              <a:rect l="l" t="t" r="r" b="b"/>
              <a:pathLst>
                <a:path w="43" h="257" extrusionOk="0">
                  <a:moveTo>
                    <a:pt x="14" y="1"/>
                  </a:moveTo>
                  <a:cubicBezTo>
                    <a:pt x="14" y="86"/>
                    <a:pt x="0" y="171"/>
                    <a:pt x="0" y="256"/>
                  </a:cubicBezTo>
                  <a:cubicBezTo>
                    <a:pt x="43" y="185"/>
                    <a:pt x="43" y="86"/>
                    <a:pt x="14" y="1"/>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8"/>
            <p:cNvSpPr/>
            <p:nvPr/>
          </p:nvSpPr>
          <p:spPr>
            <a:xfrm>
              <a:off x="1983400" y="2331075"/>
              <a:ext cx="5000" cy="8200"/>
            </a:xfrm>
            <a:custGeom>
              <a:avLst/>
              <a:gdLst/>
              <a:ahLst/>
              <a:cxnLst/>
              <a:rect l="l" t="t" r="r" b="b"/>
              <a:pathLst>
                <a:path w="200" h="328" extrusionOk="0">
                  <a:moveTo>
                    <a:pt x="43" y="1"/>
                  </a:moveTo>
                  <a:lnTo>
                    <a:pt x="43" y="1"/>
                  </a:lnTo>
                  <a:cubicBezTo>
                    <a:pt x="29" y="114"/>
                    <a:pt x="29" y="228"/>
                    <a:pt x="1" y="327"/>
                  </a:cubicBezTo>
                  <a:cubicBezTo>
                    <a:pt x="171" y="299"/>
                    <a:pt x="200" y="72"/>
                    <a:pt x="43" y="1"/>
                  </a:cubicBezTo>
                  <a:close/>
                </a:path>
              </a:pathLst>
            </a:custGeom>
            <a:solidFill>
              <a:srgbClr val="FFFD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8"/>
            <p:cNvSpPr/>
            <p:nvPr/>
          </p:nvSpPr>
          <p:spPr>
            <a:xfrm>
              <a:off x="1976675" y="2330725"/>
              <a:ext cx="7825" cy="8900"/>
            </a:xfrm>
            <a:custGeom>
              <a:avLst/>
              <a:gdLst/>
              <a:ahLst/>
              <a:cxnLst/>
              <a:rect l="l" t="t" r="r" b="b"/>
              <a:pathLst>
                <a:path w="313" h="356" extrusionOk="0">
                  <a:moveTo>
                    <a:pt x="227" y="1"/>
                  </a:moveTo>
                  <a:cubicBezTo>
                    <a:pt x="0" y="1"/>
                    <a:pt x="0" y="356"/>
                    <a:pt x="227" y="356"/>
                  </a:cubicBezTo>
                  <a:lnTo>
                    <a:pt x="270" y="356"/>
                  </a:lnTo>
                  <a:cubicBezTo>
                    <a:pt x="298" y="228"/>
                    <a:pt x="298" y="128"/>
                    <a:pt x="312" y="15"/>
                  </a:cubicBezTo>
                  <a:cubicBezTo>
                    <a:pt x="284" y="1"/>
                    <a:pt x="256" y="1"/>
                    <a:pt x="227" y="1"/>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8"/>
            <p:cNvSpPr/>
            <p:nvPr/>
          </p:nvSpPr>
          <p:spPr>
            <a:xfrm>
              <a:off x="1865925" y="2233825"/>
              <a:ext cx="20600" cy="16700"/>
            </a:xfrm>
            <a:custGeom>
              <a:avLst/>
              <a:gdLst/>
              <a:ahLst/>
              <a:cxnLst/>
              <a:rect l="l" t="t" r="r" b="b"/>
              <a:pathLst>
                <a:path w="824" h="668" extrusionOk="0">
                  <a:moveTo>
                    <a:pt x="412" y="1"/>
                  </a:moveTo>
                  <a:cubicBezTo>
                    <a:pt x="0" y="29"/>
                    <a:pt x="0" y="639"/>
                    <a:pt x="412" y="668"/>
                  </a:cubicBezTo>
                  <a:cubicBezTo>
                    <a:pt x="824" y="639"/>
                    <a:pt x="824" y="29"/>
                    <a:pt x="412" y="1"/>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8"/>
            <p:cNvSpPr/>
            <p:nvPr/>
          </p:nvSpPr>
          <p:spPr>
            <a:xfrm>
              <a:off x="2213775" y="2314050"/>
              <a:ext cx="25" cy="1075"/>
            </a:xfrm>
            <a:custGeom>
              <a:avLst/>
              <a:gdLst/>
              <a:ahLst/>
              <a:cxnLst/>
              <a:rect l="l" t="t" r="r" b="b"/>
              <a:pathLst>
                <a:path w="1" h="43" extrusionOk="0">
                  <a:moveTo>
                    <a:pt x="0" y="0"/>
                  </a:moveTo>
                  <a:cubicBezTo>
                    <a:pt x="0" y="15"/>
                    <a:pt x="0" y="29"/>
                    <a:pt x="0" y="43"/>
                  </a:cubicBezTo>
                  <a:cubicBezTo>
                    <a:pt x="0" y="29"/>
                    <a:pt x="0" y="15"/>
                    <a:pt x="0" y="0"/>
                  </a:cubicBezTo>
                  <a:close/>
                </a:path>
              </a:pathLst>
            </a:custGeom>
            <a:solidFill>
              <a:srgbClr val="F0C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8"/>
            <p:cNvSpPr/>
            <p:nvPr/>
          </p:nvSpPr>
          <p:spPr>
            <a:xfrm>
              <a:off x="2213425" y="2310100"/>
              <a:ext cx="12800" cy="12125"/>
            </a:xfrm>
            <a:custGeom>
              <a:avLst/>
              <a:gdLst/>
              <a:ahLst/>
              <a:cxnLst/>
              <a:rect l="l" t="t" r="r" b="b"/>
              <a:pathLst>
                <a:path w="512" h="485" extrusionOk="0">
                  <a:moveTo>
                    <a:pt x="245" y="1"/>
                  </a:moveTo>
                  <a:cubicBezTo>
                    <a:pt x="128" y="1"/>
                    <a:pt x="28" y="95"/>
                    <a:pt x="14" y="201"/>
                  </a:cubicBezTo>
                  <a:cubicBezTo>
                    <a:pt x="0" y="243"/>
                    <a:pt x="0" y="272"/>
                    <a:pt x="14" y="300"/>
                  </a:cubicBezTo>
                  <a:cubicBezTo>
                    <a:pt x="43" y="414"/>
                    <a:pt x="128" y="485"/>
                    <a:pt x="242" y="485"/>
                  </a:cubicBezTo>
                  <a:cubicBezTo>
                    <a:pt x="398" y="485"/>
                    <a:pt x="511" y="357"/>
                    <a:pt x="483" y="201"/>
                  </a:cubicBezTo>
                  <a:cubicBezTo>
                    <a:pt x="469" y="87"/>
                    <a:pt x="369" y="16"/>
                    <a:pt x="256" y="16"/>
                  </a:cubicBezTo>
                  <a:lnTo>
                    <a:pt x="270" y="2"/>
                  </a:lnTo>
                  <a:cubicBezTo>
                    <a:pt x="262" y="1"/>
                    <a:pt x="254" y="1"/>
                    <a:pt x="245" y="1"/>
                  </a:cubicBezTo>
                  <a:close/>
                </a:path>
              </a:pathLst>
            </a:custGeom>
            <a:solidFill>
              <a:srgbClr val="FFD7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8"/>
            <p:cNvSpPr/>
            <p:nvPr/>
          </p:nvSpPr>
          <p:spPr>
            <a:xfrm>
              <a:off x="1015450" y="3435325"/>
              <a:ext cx="518250" cy="144150"/>
            </a:xfrm>
            <a:custGeom>
              <a:avLst/>
              <a:gdLst/>
              <a:ahLst/>
              <a:cxnLst/>
              <a:rect l="l" t="t" r="r" b="b"/>
              <a:pathLst>
                <a:path w="20730" h="5766" extrusionOk="0">
                  <a:moveTo>
                    <a:pt x="1" y="1"/>
                  </a:moveTo>
                  <a:cubicBezTo>
                    <a:pt x="895" y="2940"/>
                    <a:pt x="4984" y="5765"/>
                    <a:pt x="10635" y="5765"/>
                  </a:cubicBezTo>
                  <a:cubicBezTo>
                    <a:pt x="11799" y="5751"/>
                    <a:pt x="12964" y="5638"/>
                    <a:pt x="14114" y="5410"/>
                  </a:cubicBezTo>
                  <a:cubicBezTo>
                    <a:pt x="17578" y="4743"/>
                    <a:pt x="19580" y="3494"/>
                    <a:pt x="20730" y="2145"/>
                  </a:cubicBezTo>
                  <a:cubicBezTo>
                    <a:pt x="20687" y="1463"/>
                    <a:pt x="20631" y="739"/>
                    <a:pt x="20588" y="1"/>
                  </a:cubicBezTo>
                  <a:lnTo>
                    <a:pt x="19324" y="1"/>
                  </a:lnTo>
                  <a:cubicBezTo>
                    <a:pt x="18543" y="1421"/>
                    <a:pt x="16712" y="3068"/>
                    <a:pt x="12694" y="3494"/>
                  </a:cubicBezTo>
                  <a:cubicBezTo>
                    <a:pt x="12012" y="3565"/>
                    <a:pt x="11317" y="3593"/>
                    <a:pt x="10635" y="3607"/>
                  </a:cubicBezTo>
                  <a:cubicBezTo>
                    <a:pt x="6049" y="3607"/>
                    <a:pt x="3508" y="1804"/>
                    <a:pt x="2187" y="242"/>
                  </a:cubicBezTo>
                  <a:cubicBezTo>
                    <a:pt x="2130" y="171"/>
                    <a:pt x="2074" y="86"/>
                    <a:pt x="2031" y="1"/>
                  </a:cubicBezTo>
                  <a:close/>
                </a:path>
              </a:pathLst>
            </a:custGeom>
            <a:solidFill>
              <a:srgbClr val="B88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8"/>
            <p:cNvSpPr/>
            <p:nvPr/>
          </p:nvSpPr>
          <p:spPr>
            <a:xfrm>
              <a:off x="1010125" y="2967875"/>
              <a:ext cx="520025" cy="468200"/>
            </a:xfrm>
            <a:custGeom>
              <a:avLst/>
              <a:gdLst/>
              <a:ahLst/>
              <a:cxnLst/>
              <a:rect l="l" t="t" r="r" b="b"/>
              <a:pathLst>
                <a:path w="20801" h="18728" extrusionOk="0">
                  <a:moveTo>
                    <a:pt x="18941" y="185"/>
                  </a:moveTo>
                  <a:lnTo>
                    <a:pt x="18657" y="213"/>
                  </a:lnTo>
                  <a:cubicBezTo>
                    <a:pt x="18700" y="213"/>
                    <a:pt x="18742" y="227"/>
                    <a:pt x="18771" y="227"/>
                  </a:cubicBezTo>
                  <a:cubicBezTo>
                    <a:pt x="18842" y="227"/>
                    <a:pt x="18898" y="213"/>
                    <a:pt x="18941" y="185"/>
                  </a:cubicBezTo>
                  <a:close/>
                  <a:moveTo>
                    <a:pt x="14838" y="1065"/>
                  </a:moveTo>
                  <a:lnTo>
                    <a:pt x="14241" y="1093"/>
                  </a:lnTo>
                  <a:lnTo>
                    <a:pt x="14128" y="1150"/>
                  </a:lnTo>
                  <a:cubicBezTo>
                    <a:pt x="14043" y="1179"/>
                    <a:pt x="13972" y="1235"/>
                    <a:pt x="13901" y="1292"/>
                  </a:cubicBezTo>
                  <a:cubicBezTo>
                    <a:pt x="13915" y="1406"/>
                    <a:pt x="14014" y="1491"/>
                    <a:pt x="14142" y="1491"/>
                  </a:cubicBezTo>
                  <a:lnTo>
                    <a:pt x="14156" y="1491"/>
                  </a:lnTo>
                  <a:cubicBezTo>
                    <a:pt x="14426" y="1477"/>
                    <a:pt x="14767" y="1477"/>
                    <a:pt x="15008" y="1321"/>
                  </a:cubicBezTo>
                  <a:cubicBezTo>
                    <a:pt x="14994" y="1221"/>
                    <a:pt x="14923" y="1122"/>
                    <a:pt x="14838" y="1065"/>
                  </a:cubicBezTo>
                  <a:close/>
                  <a:moveTo>
                    <a:pt x="10351" y="1022"/>
                  </a:moveTo>
                  <a:cubicBezTo>
                    <a:pt x="10010" y="1278"/>
                    <a:pt x="9684" y="1548"/>
                    <a:pt x="9371" y="1846"/>
                  </a:cubicBezTo>
                  <a:cubicBezTo>
                    <a:pt x="10351" y="1903"/>
                    <a:pt x="11970" y="1874"/>
                    <a:pt x="12921" y="1988"/>
                  </a:cubicBezTo>
                  <a:cubicBezTo>
                    <a:pt x="12978" y="1690"/>
                    <a:pt x="12964" y="1392"/>
                    <a:pt x="12907" y="1093"/>
                  </a:cubicBezTo>
                  <a:cubicBezTo>
                    <a:pt x="12481" y="1093"/>
                    <a:pt x="12027" y="1079"/>
                    <a:pt x="11530" y="1065"/>
                  </a:cubicBezTo>
                  <a:lnTo>
                    <a:pt x="11473" y="1065"/>
                  </a:lnTo>
                  <a:cubicBezTo>
                    <a:pt x="11075" y="1051"/>
                    <a:pt x="10706" y="1037"/>
                    <a:pt x="10351" y="1022"/>
                  </a:cubicBezTo>
                  <a:close/>
                  <a:moveTo>
                    <a:pt x="18870" y="1874"/>
                  </a:moveTo>
                  <a:cubicBezTo>
                    <a:pt x="18827" y="1874"/>
                    <a:pt x="18785" y="1874"/>
                    <a:pt x="18742" y="1903"/>
                  </a:cubicBezTo>
                  <a:cubicBezTo>
                    <a:pt x="18643" y="1931"/>
                    <a:pt x="18558" y="1974"/>
                    <a:pt x="18487" y="2030"/>
                  </a:cubicBezTo>
                  <a:cubicBezTo>
                    <a:pt x="18458" y="2272"/>
                    <a:pt x="18586" y="2499"/>
                    <a:pt x="18799" y="2584"/>
                  </a:cubicBezTo>
                  <a:cubicBezTo>
                    <a:pt x="18898" y="2343"/>
                    <a:pt x="18984" y="2116"/>
                    <a:pt x="19055" y="1917"/>
                  </a:cubicBezTo>
                  <a:cubicBezTo>
                    <a:pt x="18998" y="1888"/>
                    <a:pt x="18927" y="1874"/>
                    <a:pt x="18870" y="1874"/>
                  </a:cubicBezTo>
                  <a:close/>
                  <a:moveTo>
                    <a:pt x="14479" y="3003"/>
                  </a:moveTo>
                  <a:cubicBezTo>
                    <a:pt x="14424" y="3003"/>
                    <a:pt x="14369" y="3024"/>
                    <a:pt x="14327" y="3067"/>
                  </a:cubicBezTo>
                  <a:cubicBezTo>
                    <a:pt x="14241" y="3038"/>
                    <a:pt x="14142" y="3024"/>
                    <a:pt x="14043" y="3024"/>
                  </a:cubicBezTo>
                  <a:cubicBezTo>
                    <a:pt x="13929" y="3024"/>
                    <a:pt x="13815" y="3053"/>
                    <a:pt x="13716" y="3095"/>
                  </a:cubicBezTo>
                  <a:cubicBezTo>
                    <a:pt x="13730" y="3138"/>
                    <a:pt x="13759" y="3166"/>
                    <a:pt x="13787" y="3195"/>
                  </a:cubicBezTo>
                  <a:cubicBezTo>
                    <a:pt x="13929" y="3280"/>
                    <a:pt x="14085" y="3351"/>
                    <a:pt x="14241" y="3393"/>
                  </a:cubicBezTo>
                  <a:cubicBezTo>
                    <a:pt x="14298" y="3422"/>
                    <a:pt x="14369" y="3436"/>
                    <a:pt x="14440" y="3436"/>
                  </a:cubicBezTo>
                  <a:cubicBezTo>
                    <a:pt x="14454" y="3438"/>
                    <a:pt x="14467" y="3440"/>
                    <a:pt x="14480" y="3440"/>
                  </a:cubicBezTo>
                  <a:cubicBezTo>
                    <a:pt x="14620" y="3440"/>
                    <a:pt x="14735" y="3309"/>
                    <a:pt x="14696" y="3166"/>
                  </a:cubicBezTo>
                  <a:cubicBezTo>
                    <a:pt x="14660" y="3060"/>
                    <a:pt x="14570" y="3003"/>
                    <a:pt x="14479" y="3003"/>
                  </a:cubicBezTo>
                  <a:close/>
                  <a:moveTo>
                    <a:pt x="12921" y="4955"/>
                  </a:moveTo>
                  <a:cubicBezTo>
                    <a:pt x="12964" y="5083"/>
                    <a:pt x="13035" y="5197"/>
                    <a:pt x="13120" y="5282"/>
                  </a:cubicBezTo>
                  <a:cubicBezTo>
                    <a:pt x="13177" y="5353"/>
                    <a:pt x="13262" y="5395"/>
                    <a:pt x="13347" y="5395"/>
                  </a:cubicBezTo>
                  <a:cubicBezTo>
                    <a:pt x="13404" y="5395"/>
                    <a:pt x="13475" y="5381"/>
                    <a:pt x="13532" y="5353"/>
                  </a:cubicBezTo>
                  <a:cubicBezTo>
                    <a:pt x="13517" y="5239"/>
                    <a:pt x="13446" y="5140"/>
                    <a:pt x="13347" y="5097"/>
                  </a:cubicBezTo>
                  <a:cubicBezTo>
                    <a:pt x="13219" y="5026"/>
                    <a:pt x="13077" y="4984"/>
                    <a:pt x="12935" y="4955"/>
                  </a:cubicBezTo>
                  <a:close/>
                  <a:moveTo>
                    <a:pt x="17960" y="5265"/>
                  </a:moveTo>
                  <a:cubicBezTo>
                    <a:pt x="17861" y="5265"/>
                    <a:pt x="17766" y="5305"/>
                    <a:pt x="17692" y="5367"/>
                  </a:cubicBezTo>
                  <a:lnTo>
                    <a:pt x="17692" y="5395"/>
                  </a:lnTo>
                  <a:cubicBezTo>
                    <a:pt x="17677" y="5722"/>
                    <a:pt x="17919" y="5992"/>
                    <a:pt x="18245" y="6020"/>
                  </a:cubicBezTo>
                  <a:lnTo>
                    <a:pt x="18274" y="6020"/>
                  </a:lnTo>
                  <a:cubicBezTo>
                    <a:pt x="18345" y="6006"/>
                    <a:pt x="18401" y="5992"/>
                    <a:pt x="18472" y="5949"/>
                  </a:cubicBezTo>
                  <a:cubicBezTo>
                    <a:pt x="18345" y="5665"/>
                    <a:pt x="18245" y="5424"/>
                    <a:pt x="18174" y="5282"/>
                  </a:cubicBezTo>
                  <a:cubicBezTo>
                    <a:pt x="18146" y="5282"/>
                    <a:pt x="18103" y="5268"/>
                    <a:pt x="18075" y="5268"/>
                  </a:cubicBezTo>
                  <a:lnTo>
                    <a:pt x="18004" y="5268"/>
                  </a:lnTo>
                  <a:cubicBezTo>
                    <a:pt x="17989" y="5266"/>
                    <a:pt x="17975" y="5265"/>
                    <a:pt x="17960" y="5265"/>
                  </a:cubicBezTo>
                  <a:close/>
                  <a:moveTo>
                    <a:pt x="4402" y="5679"/>
                  </a:moveTo>
                  <a:lnTo>
                    <a:pt x="4203" y="6063"/>
                  </a:lnTo>
                  <a:cubicBezTo>
                    <a:pt x="4289" y="6034"/>
                    <a:pt x="4360" y="5977"/>
                    <a:pt x="4431" y="5921"/>
                  </a:cubicBezTo>
                  <a:cubicBezTo>
                    <a:pt x="4445" y="5850"/>
                    <a:pt x="4431" y="5793"/>
                    <a:pt x="4416" y="5736"/>
                  </a:cubicBezTo>
                  <a:cubicBezTo>
                    <a:pt x="4416" y="5722"/>
                    <a:pt x="4416" y="5708"/>
                    <a:pt x="4402" y="5694"/>
                  </a:cubicBezTo>
                  <a:lnTo>
                    <a:pt x="4402" y="5679"/>
                  </a:lnTo>
                  <a:close/>
                  <a:moveTo>
                    <a:pt x="18870" y="6929"/>
                  </a:moveTo>
                  <a:cubicBezTo>
                    <a:pt x="18871" y="6931"/>
                    <a:pt x="18872" y="6933"/>
                    <a:pt x="18873" y="6936"/>
                  </a:cubicBezTo>
                  <a:lnTo>
                    <a:pt x="18873" y="6936"/>
                  </a:lnTo>
                  <a:cubicBezTo>
                    <a:pt x="18877" y="6933"/>
                    <a:pt x="18880" y="6931"/>
                    <a:pt x="18884" y="6929"/>
                  </a:cubicBezTo>
                  <a:close/>
                  <a:moveTo>
                    <a:pt x="3877" y="0"/>
                  </a:moveTo>
                  <a:cubicBezTo>
                    <a:pt x="3749" y="99"/>
                    <a:pt x="3621" y="213"/>
                    <a:pt x="3522" y="341"/>
                  </a:cubicBezTo>
                  <a:cubicBezTo>
                    <a:pt x="2982" y="1860"/>
                    <a:pt x="4473" y="4643"/>
                    <a:pt x="6021" y="6347"/>
                  </a:cubicBezTo>
                  <a:cubicBezTo>
                    <a:pt x="6177" y="6261"/>
                    <a:pt x="6347" y="6219"/>
                    <a:pt x="6532" y="6219"/>
                  </a:cubicBezTo>
                  <a:cubicBezTo>
                    <a:pt x="7213" y="6219"/>
                    <a:pt x="7597" y="7042"/>
                    <a:pt x="8662" y="7213"/>
                  </a:cubicBezTo>
                  <a:cubicBezTo>
                    <a:pt x="8832" y="7241"/>
                    <a:pt x="9002" y="7255"/>
                    <a:pt x="9173" y="7255"/>
                  </a:cubicBezTo>
                  <a:cubicBezTo>
                    <a:pt x="9272" y="7255"/>
                    <a:pt x="9386" y="7255"/>
                    <a:pt x="9485" y="7227"/>
                  </a:cubicBezTo>
                  <a:cubicBezTo>
                    <a:pt x="10465" y="6517"/>
                    <a:pt x="11544" y="5197"/>
                    <a:pt x="12268" y="3876"/>
                  </a:cubicBezTo>
                  <a:cubicBezTo>
                    <a:pt x="12410" y="3592"/>
                    <a:pt x="12523" y="3322"/>
                    <a:pt x="12623" y="3067"/>
                  </a:cubicBezTo>
                  <a:lnTo>
                    <a:pt x="12623" y="3067"/>
                  </a:lnTo>
                  <a:cubicBezTo>
                    <a:pt x="11920" y="3210"/>
                    <a:pt x="11193" y="3282"/>
                    <a:pt x="10476" y="3282"/>
                  </a:cubicBezTo>
                  <a:cubicBezTo>
                    <a:pt x="10410" y="3282"/>
                    <a:pt x="10345" y="3281"/>
                    <a:pt x="10280" y="3280"/>
                  </a:cubicBezTo>
                  <a:cubicBezTo>
                    <a:pt x="9556" y="3280"/>
                    <a:pt x="8846" y="3237"/>
                    <a:pt x="8136" y="3152"/>
                  </a:cubicBezTo>
                  <a:cubicBezTo>
                    <a:pt x="8094" y="3209"/>
                    <a:pt x="8065" y="3251"/>
                    <a:pt x="8065" y="3251"/>
                  </a:cubicBezTo>
                  <a:cubicBezTo>
                    <a:pt x="8065" y="3251"/>
                    <a:pt x="8051" y="3209"/>
                    <a:pt x="8023" y="3152"/>
                  </a:cubicBezTo>
                  <a:cubicBezTo>
                    <a:pt x="5240" y="2797"/>
                    <a:pt x="3905" y="1860"/>
                    <a:pt x="4033" y="1392"/>
                  </a:cubicBezTo>
                  <a:cubicBezTo>
                    <a:pt x="4090" y="1150"/>
                    <a:pt x="4331" y="1065"/>
                    <a:pt x="4686" y="1065"/>
                  </a:cubicBezTo>
                  <a:cubicBezTo>
                    <a:pt x="5282" y="1065"/>
                    <a:pt x="6205" y="1306"/>
                    <a:pt x="7199" y="1519"/>
                  </a:cubicBezTo>
                  <a:cubicBezTo>
                    <a:pt x="7015" y="1207"/>
                    <a:pt x="6802" y="923"/>
                    <a:pt x="6574" y="653"/>
                  </a:cubicBezTo>
                  <a:cubicBezTo>
                    <a:pt x="5652" y="525"/>
                    <a:pt x="4757" y="312"/>
                    <a:pt x="3877" y="0"/>
                  </a:cubicBezTo>
                  <a:close/>
                  <a:moveTo>
                    <a:pt x="16442" y="4089"/>
                  </a:moveTo>
                  <a:lnTo>
                    <a:pt x="16442" y="4103"/>
                  </a:lnTo>
                  <a:cubicBezTo>
                    <a:pt x="16187" y="4103"/>
                    <a:pt x="16016" y="4288"/>
                    <a:pt x="15832" y="4614"/>
                  </a:cubicBezTo>
                  <a:cubicBezTo>
                    <a:pt x="15704" y="4870"/>
                    <a:pt x="15562" y="5154"/>
                    <a:pt x="15377" y="5481"/>
                  </a:cubicBezTo>
                  <a:cubicBezTo>
                    <a:pt x="15164" y="5921"/>
                    <a:pt x="14909" y="6347"/>
                    <a:pt x="14611" y="6758"/>
                  </a:cubicBezTo>
                  <a:cubicBezTo>
                    <a:pt x="14454" y="6943"/>
                    <a:pt x="14284" y="7128"/>
                    <a:pt x="14085" y="7269"/>
                  </a:cubicBezTo>
                  <a:cubicBezTo>
                    <a:pt x="14170" y="7269"/>
                    <a:pt x="14241" y="7284"/>
                    <a:pt x="14327" y="7284"/>
                  </a:cubicBezTo>
                  <a:lnTo>
                    <a:pt x="14454" y="7284"/>
                  </a:lnTo>
                  <a:cubicBezTo>
                    <a:pt x="14880" y="7284"/>
                    <a:pt x="15320" y="7213"/>
                    <a:pt x="15732" y="7085"/>
                  </a:cubicBezTo>
                  <a:lnTo>
                    <a:pt x="15874" y="7042"/>
                  </a:lnTo>
                  <a:cubicBezTo>
                    <a:pt x="16116" y="6815"/>
                    <a:pt x="16314" y="6560"/>
                    <a:pt x="16485" y="6276"/>
                  </a:cubicBezTo>
                  <a:cubicBezTo>
                    <a:pt x="16953" y="5253"/>
                    <a:pt x="16925" y="4203"/>
                    <a:pt x="16598" y="4118"/>
                  </a:cubicBezTo>
                  <a:cubicBezTo>
                    <a:pt x="16556" y="4103"/>
                    <a:pt x="16499" y="4089"/>
                    <a:pt x="16442" y="4089"/>
                  </a:cubicBezTo>
                  <a:close/>
                  <a:moveTo>
                    <a:pt x="5197" y="7340"/>
                  </a:moveTo>
                  <a:cubicBezTo>
                    <a:pt x="5155" y="7383"/>
                    <a:pt x="5112" y="7426"/>
                    <a:pt x="5069" y="7468"/>
                  </a:cubicBezTo>
                  <a:lnTo>
                    <a:pt x="5041" y="7482"/>
                  </a:lnTo>
                  <a:cubicBezTo>
                    <a:pt x="5041" y="7525"/>
                    <a:pt x="5055" y="7568"/>
                    <a:pt x="5069" y="7610"/>
                  </a:cubicBezTo>
                  <a:cubicBezTo>
                    <a:pt x="5112" y="7511"/>
                    <a:pt x="5155" y="7440"/>
                    <a:pt x="5197" y="7340"/>
                  </a:cubicBezTo>
                  <a:close/>
                  <a:moveTo>
                    <a:pt x="18873" y="6936"/>
                  </a:moveTo>
                  <a:lnTo>
                    <a:pt x="18873" y="6936"/>
                  </a:lnTo>
                  <a:cubicBezTo>
                    <a:pt x="18522" y="7161"/>
                    <a:pt x="18171" y="7385"/>
                    <a:pt x="17819" y="7582"/>
                  </a:cubicBezTo>
                  <a:lnTo>
                    <a:pt x="17663" y="7653"/>
                  </a:lnTo>
                  <a:cubicBezTo>
                    <a:pt x="17805" y="7908"/>
                    <a:pt x="17919" y="8164"/>
                    <a:pt x="18018" y="8434"/>
                  </a:cubicBezTo>
                  <a:cubicBezTo>
                    <a:pt x="18231" y="8405"/>
                    <a:pt x="18444" y="8349"/>
                    <a:pt x="18643" y="8292"/>
                  </a:cubicBezTo>
                  <a:cubicBezTo>
                    <a:pt x="18884" y="8221"/>
                    <a:pt x="19126" y="8121"/>
                    <a:pt x="19339" y="8008"/>
                  </a:cubicBezTo>
                  <a:cubicBezTo>
                    <a:pt x="19183" y="7627"/>
                    <a:pt x="19014" y="7261"/>
                    <a:pt x="18873" y="6936"/>
                  </a:cubicBezTo>
                  <a:close/>
                  <a:moveTo>
                    <a:pt x="19509" y="12012"/>
                  </a:moveTo>
                  <a:cubicBezTo>
                    <a:pt x="19466" y="12012"/>
                    <a:pt x="19424" y="12012"/>
                    <a:pt x="19381" y="12040"/>
                  </a:cubicBezTo>
                  <a:cubicBezTo>
                    <a:pt x="19353" y="12324"/>
                    <a:pt x="19452" y="12651"/>
                    <a:pt x="19509" y="12679"/>
                  </a:cubicBezTo>
                  <a:lnTo>
                    <a:pt x="19537" y="12679"/>
                  </a:lnTo>
                  <a:cubicBezTo>
                    <a:pt x="19622" y="12665"/>
                    <a:pt x="19693" y="12608"/>
                    <a:pt x="19750" y="12523"/>
                  </a:cubicBezTo>
                  <a:cubicBezTo>
                    <a:pt x="19821" y="12281"/>
                    <a:pt x="19807" y="12040"/>
                    <a:pt x="19566" y="12012"/>
                  </a:cubicBezTo>
                  <a:close/>
                  <a:moveTo>
                    <a:pt x="2812" y="12509"/>
                  </a:moveTo>
                  <a:cubicBezTo>
                    <a:pt x="2784" y="12509"/>
                    <a:pt x="2741" y="12509"/>
                    <a:pt x="2713" y="12523"/>
                  </a:cubicBezTo>
                  <a:cubicBezTo>
                    <a:pt x="2798" y="12651"/>
                    <a:pt x="2940" y="12750"/>
                    <a:pt x="3096" y="12750"/>
                  </a:cubicBezTo>
                  <a:cubicBezTo>
                    <a:pt x="3110" y="12707"/>
                    <a:pt x="3139" y="12651"/>
                    <a:pt x="3153" y="12594"/>
                  </a:cubicBezTo>
                  <a:cubicBezTo>
                    <a:pt x="3039" y="12551"/>
                    <a:pt x="2926" y="12523"/>
                    <a:pt x="2812" y="12509"/>
                  </a:cubicBezTo>
                  <a:close/>
                  <a:moveTo>
                    <a:pt x="19367" y="12835"/>
                  </a:moveTo>
                  <a:cubicBezTo>
                    <a:pt x="19381" y="12906"/>
                    <a:pt x="19395" y="12963"/>
                    <a:pt x="19424" y="13034"/>
                  </a:cubicBezTo>
                  <a:cubicBezTo>
                    <a:pt x="19466" y="13006"/>
                    <a:pt x="19509" y="12963"/>
                    <a:pt x="19537" y="12920"/>
                  </a:cubicBezTo>
                  <a:cubicBezTo>
                    <a:pt x="19480" y="12878"/>
                    <a:pt x="19424" y="12849"/>
                    <a:pt x="19367" y="12835"/>
                  </a:cubicBezTo>
                  <a:close/>
                  <a:moveTo>
                    <a:pt x="20403" y="13091"/>
                  </a:moveTo>
                  <a:cubicBezTo>
                    <a:pt x="20261" y="13091"/>
                    <a:pt x="20119" y="13133"/>
                    <a:pt x="19992" y="13218"/>
                  </a:cubicBezTo>
                  <a:cubicBezTo>
                    <a:pt x="20119" y="13289"/>
                    <a:pt x="20261" y="13332"/>
                    <a:pt x="20418" y="13332"/>
                  </a:cubicBezTo>
                  <a:lnTo>
                    <a:pt x="20531" y="13332"/>
                  </a:lnTo>
                  <a:lnTo>
                    <a:pt x="20531" y="13105"/>
                  </a:lnTo>
                  <a:cubicBezTo>
                    <a:pt x="20489" y="13105"/>
                    <a:pt x="20446" y="13091"/>
                    <a:pt x="20403" y="13091"/>
                  </a:cubicBezTo>
                  <a:close/>
                  <a:moveTo>
                    <a:pt x="19963" y="14099"/>
                  </a:moveTo>
                  <a:lnTo>
                    <a:pt x="19963" y="14113"/>
                  </a:lnTo>
                  <a:cubicBezTo>
                    <a:pt x="19966" y="14113"/>
                    <a:pt x="19969" y="14114"/>
                    <a:pt x="19972" y="14114"/>
                  </a:cubicBezTo>
                  <a:lnTo>
                    <a:pt x="19972" y="14114"/>
                  </a:lnTo>
                  <a:cubicBezTo>
                    <a:pt x="19969" y="14109"/>
                    <a:pt x="19966" y="14104"/>
                    <a:pt x="19963" y="14099"/>
                  </a:cubicBezTo>
                  <a:close/>
                  <a:moveTo>
                    <a:pt x="19972" y="14114"/>
                  </a:moveTo>
                  <a:cubicBezTo>
                    <a:pt x="20087" y="14308"/>
                    <a:pt x="20280" y="14496"/>
                    <a:pt x="20446" y="14496"/>
                  </a:cubicBezTo>
                  <a:lnTo>
                    <a:pt x="20517" y="14496"/>
                  </a:lnTo>
                  <a:cubicBezTo>
                    <a:pt x="20461" y="14300"/>
                    <a:pt x="20184" y="14146"/>
                    <a:pt x="19972" y="14114"/>
                  </a:cubicBezTo>
                  <a:close/>
                  <a:moveTo>
                    <a:pt x="20645" y="16072"/>
                  </a:moveTo>
                  <a:cubicBezTo>
                    <a:pt x="20645" y="16074"/>
                    <a:pt x="20645" y="16075"/>
                    <a:pt x="20645" y="16077"/>
                  </a:cubicBezTo>
                  <a:lnTo>
                    <a:pt x="20645" y="16077"/>
                  </a:lnTo>
                  <a:cubicBezTo>
                    <a:pt x="20649" y="16075"/>
                    <a:pt x="20654" y="16074"/>
                    <a:pt x="20659" y="16072"/>
                  </a:cubicBezTo>
                  <a:close/>
                  <a:moveTo>
                    <a:pt x="20645" y="16077"/>
                  </a:moveTo>
                  <a:cubicBezTo>
                    <a:pt x="20610" y="16090"/>
                    <a:pt x="20585" y="16101"/>
                    <a:pt x="20560" y="16101"/>
                  </a:cubicBezTo>
                  <a:cubicBezTo>
                    <a:pt x="20389" y="16157"/>
                    <a:pt x="20205" y="16200"/>
                    <a:pt x="20034" y="16228"/>
                  </a:cubicBezTo>
                  <a:cubicBezTo>
                    <a:pt x="20063" y="16498"/>
                    <a:pt x="20091" y="16754"/>
                    <a:pt x="20077" y="17009"/>
                  </a:cubicBezTo>
                  <a:cubicBezTo>
                    <a:pt x="20006" y="17606"/>
                    <a:pt x="19821" y="18188"/>
                    <a:pt x="19537" y="18699"/>
                  </a:cubicBezTo>
                  <a:lnTo>
                    <a:pt x="20801" y="18699"/>
                  </a:lnTo>
                  <a:cubicBezTo>
                    <a:pt x="20744" y="17820"/>
                    <a:pt x="20688" y="16928"/>
                    <a:pt x="20645" y="16077"/>
                  </a:cubicBezTo>
                  <a:close/>
                  <a:moveTo>
                    <a:pt x="1137" y="12835"/>
                  </a:moveTo>
                  <a:cubicBezTo>
                    <a:pt x="1080" y="13006"/>
                    <a:pt x="1023" y="13162"/>
                    <a:pt x="966" y="13318"/>
                  </a:cubicBezTo>
                  <a:cubicBezTo>
                    <a:pt x="384" y="14965"/>
                    <a:pt x="1" y="16541"/>
                    <a:pt x="43" y="17705"/>
                  </a:cubicBezTo>
                  <a:cubicBezTo>
                    <a:pt x="58" y="18046"/>
                    <a:pt x="114" y="18387"/>
                    <a:pt x="228" y="18727"/>
                  </a:cubicBezTo>
                  <a:lnTo>
                    <a:pt x="2258" y="18727"/>
                  </a:lnTo>
                  <a:cubicBezTo>
                    <a:pt x="1918" y="17989"/>
                    <a:pt x="2102" y="16512"/>
                    <a:pt x="2500" y="14837"/>
                  </a:cubicBezTo>
                  <a:cubicBezTo>
                    <a:pt x="1875" y="14312"/>
                    <a:pt x="1406" y="13616"/>
                    <a:pt x="1137" y="12835"/>
                  </a:cubicBezTo>
                  <a:close/>
                </a:path>
              </a:pathLst>
            </a:custGeom>
            <a:solidFill>
              <a:srgbClr val="D188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8"/>
            <p:cNvSpPr/>
            <p:nvPr/>
          </p:nvSpPr>
          <p:spPr>
            <a:xfrm>
              <a:off x="1038525" y="2962550"/>
              <a:ext cx="488075" cy="411400"/>
            </a:xfrm>
            <a:custGeom>
              <a:avLst/>
              <a:gdLst/>
              <a:ahLst/>
              <a:cxnLst/>
              <a:rect l="l" t="t" r="r" b="b"/>
              <a:pathLst>
                <a:path w="19523" h="16456" extrusionOk="0">
                  <a:moveTo>
                    <a:pt x="1747" y="0"/>
                  </a:moveTo>
                  <a:cubicBezTo>
                    <a:pt x="1719" y="100"/>
                    <a:pt x="1704" y="199"/>
                    <a:pt x="1690" y="298"/>
                  </a:cubicBezTo>
                  <a:lnTo>
                    <a:pt x="1733" y="270"/>
                  </a:lnTo>
                  <a:cubicBezTo>
                    <a:pt x="1804" y="199"/>
                    <a:pt x="1818" y="100"/>
                    <a:pt x="1761" y="29"/>
                  </a:cubicBezTo>
                  <a:lnTo>
                    <a:pt x="1747" y="0"/>
                  </a:lnTo>
                  <a:close/>
                  <a:moveTo>
                    <a:pt x="2599" y="142"/>
                  </a:moveTo>
                  <a:cubicBezTo>
                    <a:pt x="2514" y="270"/>
                    <a:pt x="2443" y="398"/>
                    <a:pt x="2386" y="540"/>
                  </a:cubicBezTo>
                  <a:cubicBezTo>
                    <a:pt x="2485" y="412"/>
                    <a:pt x="2599" y="298"/>
                    <a:pt x="2741" y="199"/>
                  </a:cubicBezTo>
                  <a:lnTo>
                    <a:pt x="2599" y="142"/>
                  </a:lnTo>
                  <a:close/>
                  <a:moveTo>
                    <a:pt x="13105" y="1292"/>
                  </a:moveTo>
                  <a:lnTo>
                    <a:pt x="13077" y="1306"/>
                  </a:lnTo>
                  <a:lnTo>
                    <a:pt x="13105" y="1306"/>
                  </a:lnTo>
                  <a:lnTo>
                    <a:pt x="13105" y="1292"/>
                  </a:lnTo>
                  <a:close/>
                  <a:moveTo>
                    <a:pt x="11785" y="1292"/>
                  </a:moveTo>
                  <a:lnTo>
                    <a:pt x="11771" y="1321"/>
                  </a:lnTo>
                  <a:lnTo>
                    <a:pt x="11792" y="1321"/>
                  </a:lnTo>
                  <a:cubicBezTo>
                    <a:pt x="11789" y="1311"/>
                    <a:pt x="11787" y="1302"/>
                    <a:pt x="11785" y="1292"/>
                  </a:cubicBezTo>
                  <a:close/>
                  <a:moveTo>
                    <a:pt x="12793" y="1306"/>
                  </a:moveTo>
                  <a:cubicBezTo>
                    <a:pt x="12765" y="1363"/>
                    <a:pt x="12750" y="1434"/>
                    <a:pt x="12765" y="1491"/>
                  </a:cubicBezTo>
                  <a:cubicBezTo>
                    <a:pt x="12836" y="1434"/>
                    <a:pt x="12907" y="1392"/>
                    <a:pt x="12992" y="1349"/>
                  </a:cubicBezTo>
                  <a:lnTo>
                    <a:pt x="13077" y="1306"/>
                  </a:lnTo>
                  <a:close/>
                  <a:moveTo>
                    <a:pt x="14085" y="1250"/>
                  </a:moveTo>
                  <a:lnTo>
                    <a:pt x="13716" y="1264"/>
                  </a:lnTo>
                  <a:cubicBezTo>
                    <a:pt x="13801" y="1335"/>
                    <a:pt x="13858" y="1420"/>
                    <a:pt x="13872" y="1534"/>
                  </a:cubicBezTo>
                  <a:cubicBezTo>
                    <a:pt x="13915" y="1505"/>
                    <a:pt x="13943" y="1491"/>
                    <a:pt x="13971" y="1463"/>
                  </a:cubicBezTo>
                  <a:cubicBezTo>
                    <a:pt x="14028" y="1406"/>
                    <a:pt x="14071" y="1335"/>
                    <a:pt x="14085" y="1250"/>
                  </a:cubicBezTo>
                  <a:close/>
                  <a:moveTo>
                    <a:pt x="5438" y="852"/>
                  </a:moveTo>
                  <a:lnTo>
                    <a:pt x="5438" y="852"/>
                  </a:lnTo>
                  <a:cubicBezTo>
                    <a:pt x="5666" y="1122"/>
                    <a:pt x="5879" y="1420"/>
                    <a:pt x="6077" y="1718"/>
                  </a:cubicBezTo>
                  <a:lnTo>
                    <a:pt x="6560" y="1817"/>
                  </a:lnTo>
                  <a:cubicBezTo>
                    <a:pt x="6390" y="1519"/>
                    <a:pt x="6205" y="1221"/>
                    <a:pt x="6006" y="937"/>
                  </a:cubicBezTo>
                  <a:cubicBezTo>
                    <a:pt x="5808" y="909"/>
                    <a:pt x="5623" y="880"/>
                    <a:pt x="5438" y="852"/>
                  </a:cubicBezTo>
                  <a:close/>
                  <a:moveTo>
                    <a:pt x="8945" y="1207"/>
                  </a:moveTo>
                  <a:cubicBezTo>
                    <a:pt x="8633" y="1477"/>
                    <a:pt x="8335" y="1775"/>
                    <a:pt x="8065" y="2045"/>
                  </a:cubicBezTo>
                  <a:lnTo>
                    <a:pt x="8235" y="2045"/>
                  </a:lnTo>
                  <a:cubicBezTo>
                    <a:pt x="8548" y="1761"/>
                    <a:pt x="8874" y="1477"/>
                    <a:pt x="9215" y="1221"/>
                  </a:cubicBezTo>
                  <a:lnTo>
                    <a:pt x="8960" y="1207"/>
                  </a:lnTo>
                  <a:close/>
                  <a:moveTo>
                    <a:pt x="11792" y="1321"/>
                  </a:moveTo>
                  <a:lnTo>
                    <a:pt x="11792" y="1321"/>
                  </a:lnTo>
                  <a:cubicBezTo>
                    <a:pt x="11856" y="1609"/>
                    <a:pt x="11855" y="1898"/>
                    <a:pt x="11813" y="2187"/>
                  </a:cubicBezTo>
                  <a:lnTo>
                    <a:pt x="11927" y="2201"/>
                  </a:lnTo>
                  <a:cubicBezTo>
                    <a:pt x="12012" y="1917"/>
                    <a:pt x="12041" y="1619"/>
                    <a:pt x="12041" y="1321"/>
                  </a:cubicBezTo>
                  <a:close/>
                  <a:moveTo>
                    <a:pt x="17961" y="1690"/>
                  </a:moveTo>
                  <a:cubicBezTo>
                    <a:pt x="17919" y="1690"/>
                    <a:pt x="17862" y="1690"/>
                    <a:pt x="17819" y="1704"/>
                  </a:cubicBezTo>
                  <a:cubicBezTo>
                    <a:pt x="17606" y="1761"/>
                    <a:pt x="17450" y="1931"/>
                    <a:pt x="17393" y="2144"/>
                  </a:cubicBezTo>
                  <a:cubicBezTo>
                    <a:pt x="17379" y="2172"/>
                    <a:pt x="17379" y="2201"/>
                    <a:pt x="17379" y="2229"/>
                  </a:cubicBezTo>
                  <a:cubicBezTo>
                    <a:pt x="17450" y="2172"/>
                    <a:pt x="17535" y="2130"/>
                    <a:pt x="17620" y="2087"/>
                  </a:cubicBezTo>
                  <a:cubicBezTo>
                    <a:pt x="17663" y="2073"/>
                    <a:pt x="17706" y="2073"/>
                    <a:pt x="17748" y="2073"/>
                  </a:cubicBezTo>
                  <a:cubicBezTo>
                    <a:pt x="17819" y="2073"/>
                    <a:pt x="17876" y="2087"/>
                    <a:pt x="17933" y="2101"/>
                  </a:cubicBezTo>
                  <a:cubicBezTo>
                    <a:pt x="17990" y="1945"/>
                    <a:pt x="18046" y="1817"/>
                    <a:pt x="18089" y="1704"/>
                  </a:cubicBezTo>
                  <a:cubicBezTo>
                    <a:pt x="18046" y="1690"/>
                    <a:pt x="18004" y="1690"/>
                    <a:pt x="17961" y="1690"/>
                  </a:cubicBezTo>
                  <a:close/>
                  <a:moveTo>
                    <a:pt x="6901" y="3337"/>
                  </a:moveTo>
                  <a:cubicBezTo>
                    <a:pt x="6929" y="3393"/>
                    <a:pt x="6943" y="3436"/>
                    <a:pt x="6943" y="3436"/>
                  </a:cubicBezTo>
                  <a:cubicBezTo>
                    <a:pt x="6943" y="3436"/>
                    <a:pt x="6972" y="3408"/>
                    <a:pt x="7014" y="3351"/>
                  </a:cubicBezTo>
                  <a:lnTo>
                    <a:pt x="6901" y="3337"/>
                  </a:lnTo>
                  <a:close/>
                  <a:moveTo>
                    <a:pt x="13090" y="2838"/>
                  </a:moveTo>
                  <a:cubicBezTo>
                    <a:pt x="12935" y="2838"/>
                    <a:pt x="12782" y="2906"/>
                    <a:pt x="12665" y="3010"/>
                  </a:cubicBezTo>
                  <a:cubicBezTo>
                    <a:pt x="12594" y="3095"/>
                    <a:pt x="12580" y="3195"/>
                    <a:pt x="12594" y="3294"/>
                  </a:cubicBezTo>
                  <a:cubicBezTo>
                    <a:pt x="12708" y="3251"/>
                    <a:pt x="12821" y="3223"/>
                    <a:pt x="12921" y="3223"/>
                  </a:cubicBezTo>
                  <a:cubicBezTo>
                    <a:pt x="13020" y="3223"/>
                    <a:pt x="13120" y="3237"/>
                    <a:pt x="13205" y="3266"/>
                  </a:cubicBezTo>
                  <a:cubicBezTo>
                    <a:pt x="13361" y="3308"/>
                    <a:pt x="13475" y="3436"/>
                    <a:pt x="13489" y="3592"/>
                  </a:cubicBezTo>
                  <a:cubicBezTo>
                    <a:pt x="13574" y="3550"/>
                    <a:pt x="13631" y="3493"/>
                    <a:pt x="13673" y="3393"/>
                  </a:cubicBezTo>
                  <a:cubicBezTo>
                    <a:pt x="13759" y="3180"/>
                    <a:pt x="13631" y="2939"/>
                    <a:pt x="13418" y="2882"/>
                  </a:cubicBezTo>
                  <a:cubicBezTo>
                    <a:pt x="13318" y="2854"/>
                    <a:pt x="13233" y="2840"/>
                    <a:pt x="13134" y="2840"/>
                  </a:cubicBezTo>
                  <a:cubicBezTo>
                    <a:pt x="13119" y="2839"/>
                    <a:pt x="13105" y="2838"/>
                    <a:pt x="13090" y="2838"/>
                  </a:cubicBezTo>
                  <a:close/>
                  <a:moveTo>
                    <a:pt x="11558" y="3237"/>
                  </a:moveTo>
                  <a:lnTo>
                    <a:pt x="11501" y="3251"/>
                  </a:lnTo>
                  <a:cubicBezTo>
                    <a:pt x="11402" y="3521"/>
                    <a:pt x="11288" y="3791"/>
                    <a:pt x="11146" y="4061"/>
                  </a:cubicBezTo>
                  <a:cubicBezTo>
                    <a:pt x="11302" y="3791"/>
                    <a:pt x="11444" y="3507"/>
                    <a:pt x="11558" y="3237"/>
                  </a:cubicBezTo>
                  <a:close/>
                  <a:moveTo>
                    <a:pt x="2499" y="3748"/>
                  </a:moveTo>
                  <a:lnTo>
                    <a:pt x="2499" y="3748"/>
                  </a:lnTo>
                  <a:cubicBezTo>
                    <a:pt x="2556" y="3890"/>
                    <a:pt x="2613" y="4018"/>
                    <a:pt x="2670" y="4160"/>
                  </a:cubicBezTo>
                  <a:cubicBezTo>
                    <a:pt x="2712" y="4047"/>
                    <a:pt x="2684" y="3933"/>
                    <a:pt x="2613" y="3834"/>
                  </a:cubicBezTo>
                  <a:cubicBezTo>
                    <a:pt x="2585" y="3805"/>
                    <a:pt x="2542" y="3763"/>
                    <a:pt x="2499" y="3748"/>
                  </a:cubicBezTo>
                  <a:close/>
                  <a:moveTo>
                    <a:pt x="16981" y="5069"/>
                  </a:moveTo>
                  <a:cubicBezTo>
                    <a:pt x="16981" y="5075"/>
                    <a:pt x="16980" y="5080"/>
                    <a:pt x="16979" y="5086"/>
                  </a:cubicBezTo>
                  <a:lnTo>
                    <a:pt x="16979" y="5086"/>
                  </a:lnTo>
                  <a:cubicBezTo>
                    <a:pt x="16984" y="5085"/>
                    <a:pt x="16990" y="5084"/>
                    <a:pt x="16996" y="5083"/>
                  </a:cubicBezTo>
                  <a:lnTo>
                    <a:pt x="16981" y="5069"/>
                  </a:lnTo>
                  <a:close/>
                  <a:moveTo>
                    <a:pt x="11984" y="4768"/>
                  </a:moveTo>
                  <a:cubicBezTo>
                    <a:pt x="11920" y="4768"/>
                    <a:pt x="11850" y="4808"/>
                    <a:pt x="11813" y="4870"/>
                  </a:cubicBezTo>
                  <a:cubicBezTo>
                    <a:pt x="11771" y="4955"/>
                    <a:pt x="11757" y="5055"/>
                    <a:pt x="11799" y="5154"/>
                  </a:cubicBezTo>
                  <a:lnTo>
                    <a:pt x="11813" y="5154"/>
                  </a:lnTo>
                  <a:cubicBezTo>
                    <a:pt x="11955" y="5168"/>
                    <a:pt x="12097" y="5211"/>
                    <a:pt x="12225" y="5282"/>
                  </a:cubicBezTo>
                  <a:cubicBezTo>
                    <a:pt x="12325" y="5324"/>
                    <a:pt x="12396" y="5424"/>
                    <a:pt x="12396" y="5537"/>
                  </a:cubicBezTo>
                  <a:cubicBezTo>
                    <a:pt x="12452" y="5509"/>
                    <a:pt x="12495" y="5481"/>
                    <a:pt x="12537" y="5438"/>
                  </a:cubicBezTo>
                  <a:cubicBezTo>
                    <a:pt x="12665" y="5253"/>
                    <a:pt x="12608" y="5012"/>
                    <a:pt x="12424" y="4898"/>
                  </a:cubicBezTo>
                  <a:cubicBezTo>
                    <a:pt x="12296" y="4827"/>
                    <a:pt x="12154" y="4785"/>
                    <a:pt x="12012" y="4771"/>
                  </a:cubicBezTo>
                  <a:cubicBezTo>
                    <a:pt x="12003" y="4769"/>
                    <a:pt x="11994" y="4768"/>
                    <a:pt x="11984" y="4768"/>
                  </a:cubicBezTo>
                  <a:close/>
                  <a:moveTo>
                    <a:pt x="16979" y="5086"/>
                  </a:moveTo>
                  <a:cubicBezTo>
                    <a:pt x="16746" y="5135"/>
                    <a:pt x="16584" y="5330"/>
                    <a:pt x="16570" y="5566"/>
                  </a:cubicBezTo>
                  <a:cubicBezTo>
                    <a:pt x="16655" y="5495"/>
                    <a:pt x="16769" y="5452"/>
                    <a:pt x="16882" y="5452"/>
                  </a:cubicBezTo>
                  <a:lnTo>
                    <a:pt x="16953" y="5452"/>
                  </a:lnTo>
                  <a:cubicBezTo>
                    <a:pt x="16981" y="5452"/>
                    <a:pt x="17024" y="5466"/>
                    <a:pt x="17052" y="5481"/>
                  </a:cubicBezTo>
                  <a:cubicBezTo>
                    <a:pt x="17010" y="5381"/>
                    <a:pt x="16996" y="5324"/>
                    <a:pt x="16981" y="5310"/>
                  </a:cubicBezTo>
                  <a:cubicBezTo>
                    <a:pt x="16968" y="5244"/>
                    <a:pt x="16967" y="5166"/>
                    <a:pt x="16979" y="5086"/>
                  </a:cubicBezTo>
                  <a:close/>
                  <a:moveTo>
                    <a:pt x="3323" y="5395"/>
                  </a:moveTo>
                  <a:lnTo>
                    <a:pt x="3323" y="5424"/>
                  </a:lnTo>
                  <a:cubicBezTo>
                    <a:pt x="3316" y="5417"/>
                    <a:pt x="3309" y="5413"/>
                    <a:pt x="3300" y="5413"/>
                  </a:cubicBezTo>
                  <a:cubicBezTo>
                    <a:pt x="3291" y="5413"/>
                    <a:pt x="3280" y="5417"/>
                    <a:pt x="3266" y="5424"/>
                  </a:cubicBezTo>
                  <a:lnTo>
                    <a:pt x="3252" y="5424"/>
                  </a:lnTo>
                  <a:cubicBezTo>
                    <a:pt x="3337" y="5580"/>
                    <a:pt x="3394" y="5665"/>
                    <a:pt x="3394" y="5665"/>
                  </a:cubicBezTo>
                  <a:cubicBezTo>
                    <a:pt x="3394" y="5665"/>
                    <a:pt x="3351" y="5736"/>
                    <a:pt x="3280" y="5878"/>
                  </a:cubicBezTo>
                  <a:cubicBezTo>
                    <a:pt x="3280" y="5892"/>
                    <a:pt x="3295" y="5907"/>
                    <a:pt x="3295" y="5921"/>
                  </a:cubicBezTo>
                  <a:cubicBezTo>
                    <a:pt x="3309" y="5977"/>
                    <a:pt x="3323" y="6048"/>
                    <a:pt x="3309" y="6105"/>
                  </a:cubicBezTo>
                  <a:cubicBezTo>
                    <a:pt x="3465" y="5963"/>
                    <a:pt x="3536" y="5750"/>
                    <a:pt x="3508" y="5537"/>
                  </a:cubicBezTo>
                  <a:cubicBezTo>
                    <a:pt x="3479" y="5452"/>
                    <a:pt x="3408" y="5410"/>
                    <a:pt x="3323" y="5395"/>
                  </a:cubicBezTo>
                  <a:close/>
                  <a:moveTo>
                    <a:pt x="15519" y="3905"/>
                  </a:moveTo>
                  <a:cubicBezTo>
                    <a:pt x="15164" y="3905"/>
                    <a:pt x="14965" y="4260"/>
                    <a:pt x="14696" y="4799"/>
                  </a:cubicBezTo>
                  <a:cubicBezTo>
                    <a:pt x="14880" y="4487"/>
                    <a:pt x="15065" y="4288"/>
                    <a:pt x="15320" y="4288"/>
                  </a:cubicBezTo>
                  <a:cubicBezTo>
                    <a:pt x="15377" y="4288"/>
                    <a:pt x="15420" y="4302"/>
                    <a:pt x="15476" y="4316"/>
                  </a:cubicBezTo>
                  <a:cubicBezTo>
                    <a:pt x="15803" y="4402"/>
                    <a:pt x="15831" y="5452"/>
                    <a:pt x="15363" y="6474"/>
                  </a:cubicBezTo>
                  <a:cubicBezTo>
                    <a:pt x="16030" y="5353"/>
                    <a:pt x="16044" y="4018"/>
                    <a:pt x="15675" y="3919"/>
                  </a:cubicBezTo>
                  <a:cubicBezTo>
                    <a:pt x="15633" y="3919"/>
                    <a:pt x="15576" y="3905"/>
                    <a:pt x="15519" y="3905"/>
                  </a:cubicBezTo>
                  <a:close/>
                  <a:moveTo>
                    <a:pt x="10635" y="6517"/>
                  </a:moveTo>
                  <a:cubicBezTo>
                    <a:pt x="10493" y="6531"/>
                    <a:pt x="10365" y="6616"/>
                    <a:pt x="10323" y="6758"/>
                  </a:cubicBezTo>
                  <a:cubicBezTo>
                    <a:pt x="10408" y="6744"/>
                    <a:pt x="10507" y="6744"/>
                    <a:pt x="10607" y="6744"/>
                  </a:cubicBezTo>
                  <a:cubicBezTo>
                    <a:pt x="10805" y="6744"/>
                    <a:pt x="11004" y="6773"/>
                    <a:pt x="11203" y="6829"/>
                  </a:cubicBezTo>
                  <a:cubicBezTo>
                    <a:pt x="11174" y="6744"/>
                    <a:pt x="11118" y="6659"/>
                    <a:pt x="11032" y="6616"/>
                  </a:cubicBezTo>
                  <a:cubicBezTo>
                    <a:pt x="10905" y="6560"/>
                    <a:pt x="10777" y="6531"/>
                    <a:pt x="10635" y="6517"/>
                  </a:cubicBezTo>
                  <a:close/>
                  <a:moveTo>
                    <a:pt x="14255" y="5694"/>
                  </a:moveTo>
                  <a:cubicBezTo>
                    <a:pt x="14085" y="6006"/>
                    <a:pt x="13886" y="6304"/>
                    <a:pt x="13673" y="6574"/>
                  </a:cubicBezTo>
                  <a:cubicBezTo>
                    <a:pt x="13389" y="6943"/>
                    <a:pt x="13034" y="7227"/>
                    <a:pt x="12637" y="7426"/>
                  </a:cubicBezTo>
                  <a:cubicBezTo>
                    <a:pt x="12736" y="7454"/>
                    <a:pt x="12850" y="7468"/>
                    <a:pt x="12949" y="7482"/>
                  </a:cubicBezTo>
                  <a:cubicBezTo>
                    <a:pt x="13148" y="7341"/>
                    <a:pt x="13318" y="7156"/>
                    <a:pt x="13475" y="6957"/>
                  </a:cubicBezTo>
                  <a:cubicBezTo>
                    <a:pt x="13773" y="6560"/>
                    <a:pt x="14028" y="6134"/>
                    <a:pt x="14255" y="5694"/>
                  </a:cubicBezTo>
                  <a:close/>
                  <a:moveTo>
                    <a:pt x="4274" y="7184"/>
                  </a:moveTo>
                  <a:lnTo>
                    <a:pt x="4274" y="7184"/>
                  </a:lnTo>
                  <a:cubicBezTo>
                    <a:pt x="4217" y="7227"/>
                    <a:pt x="4175" y="7270"/>
                    <a:pt x="4132" y="7298"/>
                  </a:cubicBezTo>
                  <a:cubicBezTo>
                    <a:pt x="4019" y="7369"/>
                    <a:pt x="3933" y="7482"/>
                    <a:pt x="3905" y="7624"/>
                  </a:cubicBezTo>
                  <a:cubicBezTo>
                    <a:pt x="3905" y="7653"/>
                    <a:pt x="3905" y="7681"/>
                    <a:pt x="3905" y="7710"/>
                  </a:cubicBezTo>
                  <a:lnTo>
                    <a:pt x="3933" y="7681"/>
                  </a:lnTo>
                  <a:cubicBezTo>
                    <a:pt x="3976" y="7653"/>
                    <a:pt x="4019" y="7596"/>
                    <a:pt x="4075" y="7553"/>
                  </a:cubicBezTo>
                  <a:cubicBezTo>
                    <a:pt x="4146" y="7411"/>
                    <a:pt x="4217" y="7284"/>
                    <a:pt x="4274" y="7184"/>
                  </a:cubicBezTo>
                  <a:close/>
                  <a:moveTo>
                    <a:pt x="17663" y="6957"/>
                  </a:moveTo>
                  <a:cubicBezTo>
                    <a:pt x="17436" y="7099"/>
                    <a:pt x="17180" y="7255"/>
                    <a:pt x="16882" y="7411"/>
                  </a:cubicBezTo>
                  <a:cubicBezTo>
                    <a:pt x="16712" y="7511"/>
                    <a:pt x="16556" y="7596"/>
                    <a:pt x="16399" y="7653"/>
                  </a:cubicBezTo>
                  <a:cubicBezTo>
                    <a:pt x="16442" y="7724"/>
                    <a:pt x="16485" y="7795"/>
                    <a:pt x="16541" y="7880"/>
                  </a:cubicBezTo>
                  <a:lnTo>
                    <a:pt x="16683" y="7809"/>
                  </a:lnTo>
                  <a:cubicBezTo>
                    <a:pt x="17052" y="7596"/>
                    <a:pt x="17407" y="7383"/>
                    <a:pt x="17748" y="7142"/>
                  </a:cubicBezTo>
                  <a:cubicBezTo>
                    <a:pt x="17720" y="7085"/>
                    <a:pt x="17691" y="7014"/>
                    <a:pt x="17663" y="6957"/>
                  </a:cubicBezTo>
                  <a:close/>
                  <a:moveTo>
                    <a:pt x="2499" y="11330"/>
                  </a:moveTo>
                  <a:cubicBezTo>
                    <a:pt x="2386" y="11401"/>
                    <a:pt x="2329" y="11557"/>
                    <a:pt x="2372" y="11685"/>
                  </a:cubicBezTo>
                  <a:lnTo>
                    <a:pt x="2386" y="11685"/>
                  </a:lnTo>
                  <a:cubicBezTo>
                    <a:pt x="2428" y="11572"/>
                    <a:pt x="2457" y="11458"/>
                    <a:pt x="2499" y="11344"/>
                  </a:cubicBezTo>
                  <a:lnTo>
                    <a:pt x="2499" y="11330"/>
                  </a:lnTo>
                  <a:close/>
                  <a:moveTo>
                    <a:pt x="185" y="12565"/>
                  </a:moveTo>
                  <a:lnTo>
                    <a:pt x="171" y="12580"/>
                  </a:lnTo>
                  <a:cubicBezTo>
                    <a:pt x="172" y="12584"/>
                    <a:pt x="174" y="12588"/>
                    <a:pt x="175" y="12593"/>
                  </a:cubicBezTo>
                  <a:lnTo>
                    <a:pt x="175" y="12593"/>
                  </a:lnTo>
                  <a:cubicBezTo>
                    <a:pt x="179" y="12583"/>
                    <a:pt x="182" y="12574"/>
                    <a:pt x="185" y="12565"/>
                  </a:cubicBezTo>
                  <a:close/>
                  <a:moveTo>
                    <a:pt x="18572" y="11827"/>
                  </a:moveTo>
                  <a:cubicBezTo>
                    <a:pt x="18344" y="11827"/>
                    <a:pt x="18259" y="12012"/>
                    <a:pt x="18245" y="12239"/>
                  </a:cubicBezTo>
                  <a:cubicBezTo>
                    <a:pt x="18274" y="12210"/>
                    <a:pt x="18330" y="12210"/>
                    <a:pt x="18373" y="12210"/>
                  </a:cubicBezTo>
                  <a:lnTo>
                    <a:pt x="18430" y="12210"/>
                  </a:lnTo>
                  <a:cubicBezTo>
                    <a:pt x="18671" y="12239"/>
                    <a:pt x="18685" y="12480"/>
                    <a:pt x="18614" y="12736"/>
                  </a:cubicBezTo>
                  <a:cubicBezTo>
                    <a:pt x="18841" y="12452"/>
                    <a:pt x="19012" y="11870"/>
                    <a:pt x="18643" y="11827"/>
                  </a:cubicBezTo>
                  <a:close/>
                  <a:moveTo>
                    <a:pt x="1855" y="12323"/>
                  </a:moveTo>
                  <a:cubicBezTo>
                    <a:pt x="1652" y="12323"/>
                    <a:pt x="1508" y="12529"/>
                    <a:pt x="1577" y="12722"/>
                  </a:cubicBezTo>
                  <a:cubicBezTo>
                    <a:pt x="1605" y="12707"/>
                    <a:pt x="1633" y="12707"/>
                    <a:pt x="1676" y="12707"/>
                  </a:cubicBezTo>
                  <a:cubicBezTo>
                    <a:pt x="1790" y="12722"/>
                    <a:pt x="1903" y="12750"/>
                    <a:pt x="2003" y="12793"/>
                  </a:cubicBezTo>
                  <a:cubicBezTo>
                    <a:pt x="2059" y="12651"/>
                    <a:pt x="2102" y="12523"/>
                    <a:pt x="2145" y="12381"/>
                  </a:cubicBezTo>
                  <a:cubicBezTo>
                    <a:pt x="2059" y="12352"/>
                    <a:pt x="1974" y="12324"/>
                    <a:pt x="1875" y="12324"/>
                  </a:cubicBezTo>
                  <a:cubicBezTo>
                    <a:pt x="1868" y="12324"/>
                    <a:pt x="1861" y="12323"/>
                    <a:pt x="1855" y="12323"/>
                  </a:cubicBezTo>
                  <a:close/>
                  <a:moveTo>
                    <a:pt x="19381" y="12920"/>
                  </a:moveTo>
                  <a:cubicBezTo>
                    <a:pt x="19125" y="12963"/>
                    <a:pt x="18827" y="13176"/>
                    <a:pt x="18827" y="13332"/>
                  </a:cubicBezTo>
                  <a:cubicBezTo>
                    <a:pt x="18827" y="13375"/>
                    <a:pt x="18841" y="13403"/>
                    <a:pt x="18870" y="13431"/>
                  </a:cubicBezTo>
                  <a:cubicBezTo>
                    <a:pt x="18998" y="13346"/>
                    <a:pt x="19140" y="13304"/>
                    <a:pt x="19282" y="13304"/>
                  </a:cubicBezTo>
                  <a:cubicBezTo>
                    <a:pt x="19324" y="13304"/>
                    <a:pt x="19367" y="13304"/>
                    <a:pt x="19395" y="13318"/>
                  </a:cubicBezTo>
                  <a:cubicBezTo>
                    <a:pt x="19395" y="13176"/>
                    <a:pt x="19395" y="13048"/>
                    <a:pt x="19381" y="12920"/>
                  </a:cubicBezTo>
                  <a:close/>
                  <a:moveTo>
                    <a:pt x="18415" y="13119"/>
                  </a:moveTo>
                  <a:cubicBezTo>
                    <a:pt x="18373" y="13162"/>
                    <a:pt x="18330" y="13204"/>
                    <a:pt x="18288" y="13233"/>
                  </a:cubicBezTo>
                  <a:cubicBezTo>
                    <a:pt x="18344" y="13431"/>
                    <a:pt x="18387" y="13630"/>
                    <a:pt x="18430" y="13829"/>
                  </a:cubicBezTo>
                  <a:cubicBezTo>
                    <a:pt x="18643" y="13644"/>
                    <a:pt x="18643" y="13304"/>
                    <a:pt x="18415" y="13119"/>
                  </a:cubicBezTo>
                  <a:close/>
                  <a:moveTo>
                    <a:pt x="18904" y="13925"/>
                  </a:moveTo>
                  <a:cubicBezTo>
                    <a:pt x="18846" y="13925"/>
                    <a:pt x="18789" y="13952"/>
                    <a:pt x="18742" y="13999"/>
                  </a:cubicBezTo>
                  <a:cubicBezTo>
                    <a:pt x="18714" y="14056"/>
                    <a:pt x="18742" y="14184"/>
                    <a:pt x="18827" y="14326"/>
                  </a:cubicBezTo>
                  <a:cubicBezTo>
                    <a:pt x="19054" y="14354"/>
                    <a:pt x="19324" y="14511"/>
                    <a:pt x="19395" y="14709"/>
                  </a:cubicBezTo>
                  <a:cubicBezTo>
                    <a:pt x="19409" y="14695"/>
                    <a:pt x="19438" y="14695"/>
                    <a:pt x="19452" y="14681"/>
                  </a:cubicBezTo>
                  <a:cubicBezTo>
                    <a:pt x="19452" y="14482"/>
                    <a:pt x="19438" y="14283"/>
                    <a:pt x="19424" y="14099"/>
                  </a:cubicBezTo>
                  <a:cubicBezTo>
                    <a:pt x="19282" y="13999"/>
                    <a:pt x="19111" y="13928"/>
                    <a:pt x="18941" y="13928"/>
                  </a:cubicBezTo>
                  <a:cubicBezTo>
                    <a:pt x="18929" y="13926"/>
                    <a:pt x="18916" y="13925"/>
                    <a:pt x="18904" y="13925"/>
                  </a:cubicBezTo>
                  <a:close/>
                  <a:moveTo>
                    <a:pt x="175" y="12593"/>
                  </a:moveTo>
                  <a:cubicBezTo>
                    <a:pt x="122" y="12740"/>
                    <a:pt x="67" y="12887"/>
                    <a:pt x="1" y="13034"/>
                  </a:cubicBezTo>
                  <a:cubicBezTo>
                    <a:pt x="270" y="13815"/>
                    <a:pt x="753" y="14511"/>
                    <a:pt x="1378" y="15036"/>
                  </a:cubicBezTo>
                  <a:cubicBezTo>
                    <a:pt x="1406" y="14880"/>
                    <a:pt x="1449" y="14738"/>
                    <a:pt x="1491" y="14582"/>
                  </a:cubicBezTo>
                  <a:cubicBezTo>
                    <a:pt x="884" y="14045"/>
                    <a:pt x="432" y="13354"/>
                    <a:pt x="175" y="12593"/>
                  </a:cubicBezTo>
                  <a:close/>
                  <a:moveTo>
                    <a:pt x="19509" y="15973"/>
                  </a:moveTo>
                  <a:cubicBezTo>
                    <a:pt x="19296" y="16030"/>
                    <a:pt x="19069" y="16072"/>
                    <a:pt x="18856" y="16101"/>
                  </a:cubicBezTo>
                  <a:cubicBezTo>
                    <a:pt x="18870" y="16228"/>
                    <a:pt x="18884" y="16342"/>
                    <a:pt x="18898" y="16456"/>
                  </a:cubicBezTo>
                  <a:cubicBezTo>
                    <a:pt x="19083" y="16427"/>
                    <a:pt x="19253" y="16385"/>
                    <a:pt x="19438" y="16328"/>
                  </a:cubicBezTo>
                  <a:cubicBezTo>
                    <a:pt x="19466" y="16314"/>
                    <a:pt x="19495" y="16314"/>
                    <a:pt x="19523" y="16299"/>
                  </a:cubicBezTo>
                  <a:cubicBezTo>
                    <a:pt x="19523" y="16186"/>
                    <a:pt x="19509" y="16087"/>
                    <a:pt x="19509" y="15973"/>
                  </a:cubicBezTo>
                  <a:close/>
                </a:path>
              </a:pathLst>
            </a:custGeom>
            <a:solidFill>
              <a:srgbClr val="C5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8"/>
            <p:cNvSpPr/>
            <p:nvPr/>
          </p:nvSpPr>
          <p:spPr>
            <a:xfrm>
              <a:off x="1042425" y="2955450"/>
              <a:ext cx="488800" cy="409275"/>
            </a:xfrm>
            <a:custGeom>
              <a:avLst/>
              <a:gdLst/>
              <a:ahLst/>
              <a:cxnLst/>
              <a:rect l="l" t="t" r="r" b="b"/>
              <a:pathLst>
                <a:path w="19552" h="16371" extrusionOk="0">
                  <a:moveTo>
                    <a:pt x="19552" y="242"/>
                  </a:moveTo>
                  <a:cubicBezTo>
                    <a:pt x="19550" y="250"/>
                    <a:pt x="19549" y="258"/>
                    <a:pt x="19547" y="266"/>
                  </a:cubicBezTo>
                  <a:lnTo>
                    <a:pt x="19547" y="266"/>
                  </a:lnTo>
                  <a:cubicBezTo>
                    <a:pt x="19549" y="263"/>
                    <a:pt x="19550" y="259"/>
                    <a:pt x="19552" y="256"/>
                  </a:cubicBezTo>
                  <a:lnTo>
                    <a:pt x="19552" y="242"/>
                  </a:lnTo>
                  <a:close/>
                  <a:moveTo>
                    <a:pt x="5850" y="1221"/>
                  </a:moveTo>
                  <a:lnTo>
                    <a:pt x="5850" y="1235"/>
                  </a:lnTo>
                  <a:cubicBezTo>
                    <a:pt x="5854" y="1236"/>
                    <a:pt x="5858" y="1236"/>
                    <a:pt x="5861" y="1237"/>
                  </a:cubicBezTo>
                  <a:lnTo>
                    <a:pt x="5861" y="1237"/>
                  </a:lnTo>
                  <a:cubicBezTo>
                    <a:pt x="5858" y="1232"/>
                    <a:pt x="5854" y="1226"/>
                    <a:pt x="5850" y="1221"/>
                  </a:cubicBezTo>
                  <a:close/>
                  <a:moveTo>
                    <a:pt x="5861" y="1237"/>
                  </a:moveTo>
                  <a:lnTo>
                    <a:pt x="5861" y="1237"/>
                  </a:lnTo>
                  <a:cubicBezTo>
                    <a:pt x="6056" y="1516"/>
                    <a:pt x="6237" y="1809"/>
                    <a:pt x="6404" y="2116"/>
                  </a:cubicBezTo>
                  <a:cubicBezTo>
                    <a:pt x="6901" y="2215"/>
                    <a:pt x="7398" y="2286"/>
                    <a:pt x="7895" y="2329"/>
                  </a:cubicBezTo>
                  <a:cubicBezTo>
                    <a:pt x="8165" y="2059"/>
                    <a:pt x="8463" y="1775"/>
                    <a:pt x="8789" y="1505"/>
                  </a:cubicBezTo>
                  <a:cubicBezTo>
                    <a:pt x="7630" y="1434"/>
                    <a:pt x="6668" y="1336"/>
                    <a:pt x="5861" y="1237"/>
                  </a:cubicBezTo>
                  <a:close/>
                  <a:moveTo>
                    <a:pt x="12917" y="3136"/>
                  </a:moveTo>
                  <a:cubicBezTo>
                    <a:pt x="12933" y="3136"/>
                    <a:pt x="12948" y="3137"/>
                    <a:pt x="12964" y="3138"/>
                  </a:cubicBezTo>
                  <a:cubicBezTo>
                    <a:pt x="13049" y="3138"/>
                    <a:pt x="13148" y="3152"/>
                    <a:pt x="13233" y="3181"/>
                  </a:cubicBezTo>
                  <a:cubicBezTo>
                    <a:pt x="13461" y="3237"/>
                    <a:pt x="13574" y="3479"/>
                    <a:pt x="13489" y="3706"/>
                  </a:cubicBezTo>
                  <a:cubicBezTo>
                    <a:pt x="13461" y="3791"/>
                    <a:pt x="13404" y="3848"/>
                    <a:pt x="13319" y="3890"/>
                  </a:cubicBezTo>
                  <a:cubicBezTo>
                    <a:pt x="13262" y="3919"/>
                    <a:pt x="13205" y="3933"/>
                    <a:pt x="13134" y="3933"/>
                  </a:cubicBezTo>
                  <a:cubicBezTo>
                    <a:pt x="13063" y="3933"/>
                    <a:pt x="13006" y="3919"/>
                    <a:pt x="12935" y="3890"/>
                  </a:cubicBezTo>
                  <a:cubicBezTo>
                    <a:pt x="12779" y="3848"/>
                    <a:pt x="12623" y="3777"/>
                    <a:pt x="12481" y="3692"/>
                  </a:cubicBezTo>
                  <a:cubicBezTo>
                    <a:pt x="12452" y="3663"/>
                    <a:pt x="12424" y="3635"/>
                    <a:pt x="12424" y="3592"/>
                  </a:cubicBezTo>
                  <a:cubicBezTo>
                    <a:pt x="12396" y="3493"/>
                    <a:pt x="12424" y="3393"/>
                    <a:pt x="12495" y="3323"/>
                  </a:cubicBezTo>
                  <a:cubicBezTo>
                    <a:pt x="12599" y="3206"/>
                    <a:pt x="12751" y="3136"/>
                    <a:pt x="12917" y="3136"/>
                  </a:cubicBezTo>
                  <a:close/>
                  <a:moveTo>
                    <a:pt x="11810" y="5080"/>
                  </a:moveTo>
                  <a:cubicBezTo>
                    <a:pt x="11820" y="5080"/>
                    <a:pt x="11831" y="5081"/>
                    <a:pt x="11842" y="5083"/>
                  </a:cubicBezTo>
                  <a:cubicBezTo>
                    <a:pt x="11984" y="5097"/>
                    <a:pt x="12126" y="5140"/>
                    <a:pt x="12254" y="5211"/>
                  </a:cubicBezTo>
                  <a:cubicBezTo>
                    <a:pt x="12438" y="5310"/>
                    <a:pt x="12481" y="5566"/>
                    <a:pt x="12353" y="5736"/>
                  </a:cubicBezTo>
                  <a:cubicBezTo>
                    <a:pt x="12325" y="5779"/>
                    <a:pt x="12282" y="5821"/>
                    <a:pt x="12225" y="5850"/>
                  </a:cubicBezTo>
                  <a:cubicBezTo>
                    <a:pt x="12169" y="5864"/>
                    <a:pt x="12112" y="5878"/>
                    <a:pt x="12041" y="5878"/>
                  </a:cubicBezTo>
                  <a:cubicBezTo>
                    <a:pt x="12030" y="5880"/>
                    <a:pt x="12019" y="5881"/>
                    <a:pt x="12008" y="5881"/>
                  </a:cubicBezTo>
                  <a:cubicBezTo>
                    <a:pt x="11934" y="5881"/>
                    <a:pt x="11863" y="5841"/>
                    <a:pt x="11814" y="5779"/>
                  </a:cubicBezTo>
                  <a:cubicBezTo>
                    <a:pt x="11728" y="5679"/>
                    <a:pt x="11672" y="5580"/>
                    <a:pt x="11629" y="5452"/>
                  </a:cubicBezTo>
                  <a:lnTo>
                    <a:pt x="11629" y="5466"/>
                  </a:lnTo>
                  <a:cubicBezTo>
                    <a:pt x="11586" y="5367"/>
                    <a:pt x="11601" y="5268"/>
                    <a:pt x="11643" y="5182"/>
                  </a:cubicBezTo>
                  <a:cubicBezTo>
                    <a:pt x="11680" y="5121"/>
                    <a:pt x="11739" y="5080"/>
                    <a:pt x="11810" y="5080"/>
                  </a:cubicBezTo>
                  <a:close/>
                  <a:moveTo>
                    <a:pt x="19547" y="266"/>
                  </a:moveTo>
                  <a:cubicBezTo>
                    <a:pt x="19509" y="347"/>
                    <a:pt x="19343" y="415"/>
                    <a:pt x="19111" y="483"/>
                  </a:cubicBezTo>
                  <a:cubicBezTo>
                    <a:pt x="18629" y="582"/>
                    <a:pt x="18146" y="653"/>
                    <a:pt x="17663" y="682"/>
                  </a:cubicBezTo>
                  <a:cubicBezTo>
                    <a:pt x="17606" y="710"/>
                    <a:pt x="17550" y="724"/>
                    <a:pt x="17493" y="724"/>
                  </a:cubicBezTo>
                  <a:cubicBezTo>
                    <a:pt x="17450" y="724"/>
                    <a:pt x="17408" y="724"/>
                    <a:pt x="17365" y="710"/>
                  </a:cubicBezTo>
                  <a:lnTo>
                    <a:pt x="17209" y="724"/>
                  </a:lnTo>
                  <a:cubicBezTo>
                    <a:pt x="17209" y="724"/>
                    <a:pt x="16868" y="1335"/>
                    <a:pt x="13929" y="1534"/>
                  </a:cubicBezTo>
                  <a:cubicBezTo>
                    <a:pt x="13915" y="1619"/>
                    <a:pt x="13872" y="1704"/>
                    <a:pt x="13815" y="1761"/>
                  </a:cubicBezTo>
                  <a:cubicBezTo>
                    <a:pt x="13787" y="1775"/>
                    <a:pt x="13759" y="1803"/>
                    <a:pt x="13716" y="1818"/>
                  </a:cubicBezTo>
                  <a:cubicBezTo>
                    <a:pt x="13475" y="1974"/>
                    <a:pt x="13148" y="1974"/>
                    <a:pt x="12864" y="2002"/>
                  </a:cubicBezTo>
                  <a:lnTo>
                    <a:pt x="12850" y="2002"/>
                  </a:lnTo>
                  <a:cubicBezTo>
                    <a:pt x="12736" y="2002"/>
                    <a:pt x="12637" y="1917"/>
                    <a:pt x="12609" y="1789"/>
                  </a:cubicBezTo>
                  <a:cubicBezTo>
                    <a:pt x="12594" y="1732"/>
                    <a:pt x="12609" y="1661"/>
                    <a:pt x="12637" y="1605"/>
                  </a:cubicBezTo>
                  <a:lnTo>
                    <a:pt x="11870" y="1605"/>
                  </a:lnTo>
                  <a:cubicBezTo>
                    <a:pt x="11870" y="1903"/>
                    <a:pt x="11828" y="2201"/>
                    <a:pt x="11757" y="2485"/>
                  </a:cubicBezTo>
                  <a:cubicBezTo>
                    <a:pt x="12069" y="2527"/>
                    <a:pt x="12296" y="2584"/>
                    <a:pt x="12353" y="2669"/>
                  </a:cubicBezTo>
                  <a:cubicBezTo>
                    <a:pt x="12538" y="2897"/>
                    <a:pt x="12367" y="3280"/>
                    <a:pt x="11388" y="3535"/>
                  </a:cubicBezTo>
                  <a:cubicBezTo>
                    <a:pt x="11274" y="3805"/>
                    <a:pt x="11132" y="4075"/>
                    <a:pt x="10976" y="4345"/>
                  </a:cubicBezTo>
                  <a:cubicBezTo>
                    <a:pt x="10252" y="5679"/>
                    <a:pt x="9173" y="6986"/>
                    <a:pt x="8193" y="7710"/>
                  </a:cubicBezTo>
                  <a:cubicBezTo>
                    <a:pt x="8832" y="7610"/>
                    <a:pt x="9031" y="7184"/>
                    <a:pt x="10067" y="7028"/>
                  </a:cubicBezTo>
                  <a:lnTo>
                    <a:pt x="10152" y="7014"/>
                  </a:lnTo>
                  <a:cubicBezTo>
                    <a:pt x="10195" y="6886"/>
                    <a:pt x="10323" y="6787"/>
                    <a:pt x="10465" y="6787"/>
                  </a:cubicBezTo>
                  <a:lnTo>
                    <a:pt x="10479" y="6787"/>
                  </a:lnTo>
                  <a:cubicBezTo>
                    <a:pt x="10607" y="6801"/>
                    <a:pt x="10735" y="6829"/>
                    <a:pt x="10862" y="6886"/>
                  </a:cubicBezTo>
                  <a:cubicBezTo>
                    <a:pt x="10947" y="6929"/>
                    <a:pt x="11018" y="7000"/>
                    <a:pt x="11047" y="7099"/>
                  </a:cubicBezTo>
                  <a:cubicBezTo>
                    <a:pt x="11515" y="7255"/>
                    <a:pt x="11842" y="7568"/>
                    <a:pt x="12467" y="7695"/>
                  </a:cubicBezTo>
                  <a:cubicBezTo>
                    <a:pt x="12878" y="7497"/>
                    <a:pt x="13233" y="7213"/>
                    <a:pt x="13517" y="6844"/>
                  </a:cubicBezTo>
                  <a:cubicBezTo>
                    <a:pt x="13730" y="6574"/>
                    <a:pt x="13915" y="6276"/>
                    <a:pt x="14085" y="5963"/>
                  </a:cubicBezTo>
                  <a:cubicBezTo>
                    <a:pt x="14270" y="5651"/>
                    <a:pt x="14412" y="5353"/>
                    <a:pt x="14525" y="5097"/>
                  </a:cubicBezTo>
                  <a:cubicBezTo>
                    <a:pt x="14795" y="4558"/>
                    <a:pt x="15008" y="4203"/>
                    <a:pt x="15363" y="4203"/>
                  </a:cubicBezTo>
                  <a:cubicBezTo>
                    <a:pt x="15406" y="4203"/>
                    <a:pt x="15462" y="4203"/>
                    <a:pt x="15505" y="4217"/>
                  </a:cubicBezTo>
                  <a:cubicBezTo>
                    <a:pt x="15888" y="4316"/>
                    <a:pt x="15860" y="5637"/>
                    <a:pt x="15193" y="6758"/>
                  </a:cubicBezTo>
                  <a:cubicBezTo>
                    <a:pt x="15022" y="7042"/>
                    <a:pt x="14809" y="7298"/>
                    <a:pt x="14582" y="7525"/>
                  </a:cubicBezTo>
                  <a:cubicBezTo>
                    <a:pt x="14809" y="7440"/>
                    <a:pt x="15037" y="7383"/>
                    <a:pt x="15292" y="7369"/>
                  </a:cubicBezTo>
                  <a:cubicBezTo>
                    <a:pt x="15519" y="7383"/>
                    <a:pt x="15732" y="7454"/>
                    <a:pt x="15931" y="7582"/>
                  </a:cubicBezTo>
                  <a:cubicBezTo>
                    <a:pt x="16045" y="7667"/>
                    <a:pt x="16158" y="7781"/>
                    <a:pt x="16243" y="7923"/>
                  </a:cubicBezTo>
                  <a:cubicBezTo>
                    <a:pt x="16385" y="7852"/>
                    <a:pt x="16556" y="7766"/>
                    <a:pt x="16726" y="7681"/>
                  </a:cubicBezTo>
                  <a:cubicBezTo>
                    <a:pt x="17024" y="7525"/>
                    <a:pt x="17280" y="7355"/>
                    <a:pt x="17507" y="7213"/>
                  </a:cubicBezTo>
                  <a:cubicBezTo>
                    <a:pt x="17379" y="6929"/>
                    <a:pt x="17266" y="6659"/>
                    <a:pt x="17166" y="6446"/>
                  </a:cubicBezTo>
                  <a:cubicBezTo>
                    <a:pt x="17109" y="6474"/>
                    <a:pt x="17038" y="6503"/>
                    <a:pt x="16967" y="6503"/>
                  </a:cubicBezTo>
                  <a:lnTo>
                    <a:pt x="16939" y="6503"/>
                  </a:lnTo>
                  <a:cubicBezTo>
                    <a:pt x="16627" y="6474"/>
                    <a:pt x="16371" y="6205"/>
                    <a:pt x="16400" y="5878"/>
                  </a:cubicBezTo>
                  <a:lnTo>
                    <a:pt x="16400" y="5850"/>
                  </a:lnTo>
                  <a:cubicBezTo>
                    <a:pt x="16414" y="5623"/>
                    <a:pt x="16584" y="5424"/>
                    <a:pt x="16811" y="5367"/>
                  </a:cubicBezTo>
                  <a:cubicBezTo>
                    <a:pt x="16882" y="4898"/>
                    <a:pt x="17209" y="3905"/>
                    <a:pt x="17507" y="3081"/>
                  </a:cubicBezTo>
                  <a:cubicBezTo>
                    <a:pt x="17294" y="2982"/>
                    <a:pt x="17166" y="2755"/>
                    <a:pt x="17195" y="2513"/>
                  </a:cubicBezTo>
                  <a:cubicBezTo>
                    <a:pt x="17195" y="2499"/>
                    <a:pt x="17195" y="2471"/>
                    <a:pt x="17209" y="2442"/>
                  </a:cubicBezTo>
                  <a:cubicBezTo>
                    <a:pt x="17266" y="2229"/>
                    <a:pt x="17436" y="2059"/>
                    <a:pt x="17649" y="1988"/>
                  </a:cubicBezTo>
                  <a:cubicBezTo>
                    <a:pt x="17692" y="1988"/>
                    <a:pt x="17734" y="1974"/>
                    <a:pt x="17777" y="1974"/>
                  </a:cubicBezTo>
                  <a:cubicBezTo>
                    <a:pt x="17819" y="1974"/>
                    <a:pt x="17862" y="1988"/>
                    <a:pt x="17905" y="1988"/>
                  </a:cubicBezTo>
                  <a:cubicBezTo>
                    <a:pt x="17947" y="1889"/>
                    <a:pt x="17990" y="1803"/>
                    <a:pt x="18004" y="1747"/>
                  </a:cubicBezTo>
                  <a:cubicBezTo>
                    <a:pt x="18131" y="1451"/>
                    <a:pt x="19374" y="1225"/>
                    <a:pt x="19547" y="266"/>
                  </a:cubicBezTo>
                  <a:close/>
                  <a:moveTo>
                    <a:pt x="18487" y="12097"/>
                  </a:moveTo>
                  <a:cubicBezTo>
                    <a:pt x="18856" y="12154"/>
                    <a:pt x="18671" y="12722"/>
                    <a:pt x="18444" y="13006"/>
                  </a:cubicBezTo>
                  <a:cubicBezTo>
                    <a:pt x="18401" y="13077"/>
                    <a:pt x="18330" y="13133"/>
                    <a:pt x="18245" y="13148"/>
                  </a:cubicBezTo>
                  <a:lnTo>
                    <a:pt x="18217" y="13148"/>
                  </a:lnTo>
                  <a:cubicBezTo>
                    <a:pt x="18146" y="13133"/>
                    <a:pt x="18061" y="12793"/>
                    <a:pt x="18075" y="12509"/>
                  </a:cubicBezTo>
                  <a:lnTo>
                    <a:pt x="18089" y="12509"/>
                  </a:lnTo>
                  <a:cubicBezTo>
                    <a:pt x="18103" y="12296"/>
                    <a:pt x="18188" y="12097"/>
                    <a:pt x="18416" y="12097"/>
                  </a:cubicBezTo>
                  <a:close/>
                  <a:moveTo>
                    <a:pt x="1690" y="0"/>
                  </a:moveTo>
                  <a:cubicBezTo>
                    <a:pt x="1648" y="100"/>
                    <a:pt x="1619" y="199"/>
                    <a:pt x="1591" y="298"/>
                  </a:cubicBezTo>
                  <a:lnTo>
                    <a:pt x="1605" y="313"/>
                  </a:lnTo>
                  <a:cubicBezTo>
                    <a:pt x="1662" y="398"/>
                    <a:pt x="1648" y="483"/>
                    <a:pt x="1577" y="554"/>
                  </a:cubicBezTo>
                  <a:lnTo>
                    <a:pt x="1534" y="582"/>
                  </a:lnTo>
                  <a:cubicBezTo>
                    <a:pt x="1435" y="1562"/>
                    <a:pt x="1861" y="2925"/>
                    <a:pt x="2315" y="4047"/>
                  </a:cubicBezTo>
                  <a:cubicBezTo>
                    <a:pt x="2372" y="4061"/>
                    <a:pt x="2414" y="4089"/>
                    <a:pt x="2443" y="4132"/>
                  </a:cubicBezTo>
                  <a:cubicBezTo>
                    <a:pt x="2514" y="4217"/>
                    <a:pt x="2528" y="4345"/>
                    <a:pt x="2500" y="4444"/>
                  </a:cubicBezTo>
                  <a:cubicBezTo>
                    <a:pt x="2727" y="4998"/>
                    <a:pt x="2954" y="5452"/>
                    <a:pt x="3096" y="5708"/>
                  </a:cubicBezTo>
                  <a:lnTo>
                    <a:pt x="3153" y="5708"/>
                  </a:lnTo>
                  <a:cubicBezTo>
                    <a:pt x="3238" y="5708"/>
                    <a:pt x="3309" y="5765"/>
                    <a:pt x="3337" y="5850"/>
                  </a:cubicBezTo>
                  <a:cubicBezTo>
                    <a:pt x="3366" y="6049"/>
                    <a:pt x="3295" y="6276"/>
                    <a:pt x="3139" y="6418"/>
                  </a:cubicBezTo>
                  <a:cubicBezTo>
                    <a:pt x="3068" y="6474"/>
                    <a:pt x="2997" y="6531"/>
                    <a:pt x="2911" y="6560"/>
                  </a:cubicBezTo>
                  <a:cubicBezTo>
                    <a:pt x="2741" y="6872"/>
                    <a:pt x="2514" y="7312"/>
                    <a:pt x="2258" y="7823"/>
                  </a:cubicBezTo>
                  <a:cubicBezTo>
                    <a:pt x="2088" y="8136"/>
                    <a:pt x="1932" y="8476"/>
                    <a:pt x="1747" y="8846"/>
                  </a:cubicBezTo>
                  <a:cubicBezTo>
                    <a:pt x="1279" y="9825"/>
                    <a:pt x="753" y="10975"/>
                    <a:pt x="271" y="12168"/>
                  </a:cubicBezTo>
                  <a:cubicBezTo>
                    <a:pt x="185" y="12395"/>
                    <a:pt x="100" y="12622"/>
                    <a:pt x="1" y="12849"/>
                  </a:cubicBezTo>
                  <a:cubicBezTo>
                    <a:pt x="256" y="13630"/>
                    <a:pt x="711" y="14312"/>
                    <a:pt x="1321" y="14866"/>
                  </a:cubicBezTo>
                  <a:cubicBezTo>
                    <a:pt x="1463" y="14326"/>
                    <a:pt x="1619" y="13786"/>
                    <a:pt x="1790" y="13233"/>
                  </a:cubicBezTo>
                  <a:cubicBezTo>
                    <a:pt x="1634" y="13219"/>
                    <a:pt x="1492" y="13133"/>
                    <a:pt x="1406" y="12991"/>
                  </a:cubicBezTo>
                  <a:cubicBezTo>
                    <a:pt x="1352" y="12799"/>
                    <a:pt x="1482" y="12607"/>
                    <a:pt x="1683" y="12607"/>
                  </a:cubicBezTo>
                  <a:cubicBezTo>
                    <a:pt x="1690" y="12607"/>
                    <a:pt x="1697" y="12608"/>
                    <a:pt x="1705" y="12608"/>
                  </a:cubicBezTo>
                  <a:cubicBezTo>
                    <a:pt x="1804" y="12608"/>
                    <a:pt x="1889" y="12622"/>
                    <a:pt x="1974" y="12665"/>
                  </a:cubicBezTo>
                  <a:cubicBezTo>
                    <a:pt x="2060" y="12438"/>
                    <a:pt x="2130" y="12210"/>
                    <a:pt x="2216" y="11983"/>
                  </a:cubicBezTo>
                  <a:lnTo>
                    <a:pt x="2216" y="11969"/>
                  </a:lnTo>
                  <a:cubicBezTo>
                    <a:pt x="2173" y="11827"/>
                    <a:pt x="2230" y="11685"/>
                    <a:pt x="2343" y="11614"/>
                  </a:cubicBezTo>
                  <a:cubicBezTo>
                    <a:pt x="2840" y="10223"/>
                    <a:pt x="3366" y="8945"/>
                    <a:pt x="3777" y="8107"/>
                  </a:cubicBezTo>
                  <a:cubicBezTo>
                    <a:pt x="3749" y="8065"/>
                    <a:pt x="3749" y="8022"/>
                    <a:pt x="3735" y="7979"/>
                  </a:cubicBezTo>
                  <a:cubicBezTo>
                    <a:pt x="3735" y="7951"/>
                    <a:pt x="3735" y="7923"/>
                    <a:pt x="3735" y="7894"/>
                  </a:cubicBezTo>
                  <a:cubicBezTo>
                    <a:pt x="3763" y="7752"/>
                    <a:pt x="3848" y="7639"/>
                    <a:pt x="3976" y="7568"/>
                  </a:cubicBezTo>
                  <a:cubicBezTo>
                    <a:pt x="4019" y="7539"/>
                    <a:pt x="4061" y="7497"/>
                    <a:pt x="4104" y="7454"/>
                  </a:cubicBezTo>
                  <a:cubicBezTo>
                    <a:pt x="4175" y="7298"/>
                    <a:pt x="4260" y="7170"/>
                    <a:pt x="4374" y="7042"/>
                  </a:cubicBezTo>
                  <a:cubicBezTo>
                    <a:pt x="4487" y="6971"/>
                    <a:pt x="4601" y="6900"/>
                    <a:pt x="4715" y="6844"/>
                  </a:cubicBezTo>
                  <a:cubicBezTo>
                    <a:pt x="3167" y="5140"/>
                    <a:pt x="1676" y="2357"/>
                    <a:pt x="2216" y="838"/>
                  </a:cubicBezTo>
                  <a:cubicBezTo>
                    <a:pt x="2272" y="696"/>
                    <a:pt x="2343" y="554"/>
                    <a:pt x="2429" y="440"/>
                  </a:cubicBezTo>
                  <a:cubicBezTo>
                    <a:pt x="2159" y="341"/>
                    <a:pt x="1903" y="199"/>
                    <a:pt x="1690" y="14"/>
                  </a:cubicBezTo>
                  <a:lnTo>
                    <a:pt x="1690" y="0"/>
                  </a:lnTo>
                  <a:close/>
                  <a:moveTo>
                    <a:pt x="18061" y="8505"/>
                  </a:moveTo>
                  <a:cubicBezTo>
                    <a:pt x="17834" y="8618"/>
                    <a:pt x="17606" y="8718"/>
                    <a:pt x="17365" y="8789"/>
                  </a:cubicBezTo>
                  <a:cubicBezTo>
                    <a:pt x="17152" y="8846"/>
                    <a:pt x="16953" y="8888"/>
                    <a:pt x="16740" y="8931"/>
                  </a:cubicBezTo>
                  <a:cubicBezTo>
                    <a:pt x="17280" y="10351"/>
                    <a:pt x="17734" y="11827"/>
                    <a:pt x="18075" y="13318"/>
                  </a:cubicBezTo>
                  <a:cubicBezTo>
                    <a:pt x="18132" y="13332"/>
                    <a:pt x="18188" y="13361"/>
                    <a:pt x="18245" y="13403"/>
                  </a:cubicBezTo>
                  <a:cubicBezTo>
                    <a:pt x="18472" y="13573"/>
                    <a:pt x="18472" y="13914"/>
                    <a:pt x="18259" y="14113"/>
                  </a:cubicBezTo>
                  <a:cubicBezTo>
                    <a:pt x="18458" y="14965"/>
                    <a:pt x="18600" y="15760"/>
                    <a:pt x="18700" y="16371"/>
                  </a:cubicBezTo>
                  <a:cubicBezTo>
                    <a:pt x="18913" y="16356"/>
                    <a:pt x="19126" y="16314"/>
                    <a:pt x="19353" y="16243"/>
                  </a:cubicBezTo>
                  <a:cubicBezTo>
                    <a:pt x="19324" y="15803"/>
                    <a:pt x="19310" y="15362"/>
                    <a:pt x="19282" y="14951"/>
                  </a:cubicBezTo>
                  <a:cubicBezTo>
                    <a:pt x="19268" y="14965"/>
                    <a:pt x="19253" y="14965"/>
                    <a:pt x="19225" y="14979"/>
                  </a:cubicBezTo>
                  <a:lnTo>
                    <a:pt x="19168" y="14979"/>
                  </a:lnTo>
                  <a:cubicBezTo>
                    <a:pt x="18984" y="14979"/>
                    <a:pt x="18785" y="14766"/>
                    <a:pt x="18671" y="14582"/>
                  </a:cubicBezTo>
                  <a:cubicBezTo>
                    <a:pt x="18586" y="14440"/>
                    <a:pt x="18543" y="14312"/>
                    <a:pt x="18586" y="14255"/>
                  </a:cubicBezTo>
                  <a:cubicBezTo>
                    <a:pt x="18629" y="14212"/>
                    <a:pt x="18700" y="14184"/>
                    <a:pt x="18785" y="14184"/>
                  </a:cubicBezTo>
                  <a:cubicBezTo>
                    <a:pt x="18955" y="14198"/>
                    <a:pt x="19126" y="14255"/>
                    <a:pt x="19268" y="14369"/>
                  </a:cubicBezTo>
                  <a:cubicBezTo>
                    <a:pt x="19268" y="14170"/>
                    <a:pt x="19253" y="13971"/>
                    <a:pt x="19239" y="13801"/>
                  </a:cubicBezTo>
                  <a:lnTo>
                    <a:pt x="19126" y="13801"/>
                  </a:lnTo>
                  <a:cubicBezTo>
                    <a:pt x="18969" y="13801"/>
                    <a:pt x="18827" y="13758"/>
                    <a:pt x="18700" y="13687"/>
                  </a:cubicBezTo>
                  <a:cubicBezTo>
                    <a:pt x="18671" y="13659"/>
                    <a:pt x="18657" y="13630"/>
                    <a:pt x="18657" y="13588"/>
                  </a:cubicBezTo>
                  <a:cubicBezTo>
                    <a:pt x="18657" y="13432"/>
                    <a:pt x="18955" y="13219"/>
                    <a:pt x="19225" y="13176"/>
                  </a:cubicBezTo>
                  <a:cubicBezTo>
                    <a:pt x="19197" y="12438"/>
                    <a:pt x="19182" y="11955"/>
                    <a:pt x="19168" y="11898"/>
                  </a:cubicBezTo>
                  <a:cubicBezTo>
                    <a:pt x="19168" y="11827"/>
                    <a:pt x="19253" y="11756"/>
                    <a:pt x="19395" y="11699"/>
                  </a:cubicBezTo>
                  <a:cubicBezTo>
                    <a:pt x="18955" y="10606"/>
                    <a:pt x="18472" y="9470"/>
                    <a:pt x="18061" y="8505"/>
                  </a:cubicBezTo>
                  <a:close/>
                </a:path>
              </a:pathLst>
            </a:custGeom>
            <a:solidFill>
              <a:srgbClr val="D8B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8"/>
            <p:cNvSpPr/>
            <p:nvPr/>
          </p:nvSpPr>
          <p:spPr>
            <a:xfrm>
              <a:off x="1096375" y="2916400"/>
              <a:ext cx="391900" cy="79175"/>
            </a:xfrm>
            <a:custGeom>
              <a:avLst/>
              <a:gdLst/>
              <a:ahLst/>
              <a:cxnLst/>
              <a:rect l="l" t="t" r="r" b="b"/>
              <a:pathLst>
                <a:path w="15676" h="3167" extrusionOk="0">
                  <a:moveTo>
                    <a:pt x="7710" y="923"/>
                  </a:moveTo>
                  <a:cubicBezTo>
                    <a:pt x="7713" y="923"/>
                    <a:pt x="7715" y="923"/>
                    <a:pt x="7718" y="923"/>
                  </a:cubicBezTo>
                  <a:lnTo>
                    <a:pt x="7718" y="923"/>
                  </a:lnTo>
                  <a:cubicBezTo>
                    <a:pt x="7720" y="923"/>
                    <a:pt x="7722" y="923"/>
                    <a:pt x="7725" y="923"/>
                  </a:cubicBezTo>
                  <a:close/>
                  <a:moveTo>
                    <a:pt x="1946" y="384"/>
                  </a:moveTo>
                  <a:cubicBezTo>
                    <a:pt x="1818" y="412"/>
                    <a:pt x="1676" y="441"/>
                    <a:pt x="1548" y="469"/>
                  </a:cubicBezTo>
                  <a:cubicBezTo>
                    <a:pt x="1520" y="597"/>
                    <a:pt x="1520" y="724"/>
                    <a:pt x="1534" y="852"/>
                  </a:cubicBezTo>
                  <a:cubicBezTo>
                    <a:pt x="1563" y="952"/>
                    <a:pt x="1648" y="1023"/>
                    <a:pt x="1747" y="1023"/>
                  </a:cubicBezTo>
                  <a:cubicBezTo>
                    <a:pt x="1790" y="1023"/>
                    <a:pt x="1818" y="1008"/>
                    <a:pt x="1861" y="980"/>
                  </a:cubicBezTo>
                  <a:cubicBezTo>
                    <a:pt x="1918" y="952"/>
                    <a:pt x="1960" y="895"/>
                    <a:pt x="2003" y="838"/>
                  </a:cubicBezTo>
                  <a:cubicBezTo>
                    <a:pt x="2031" y="767"/>
                    <a:pt x="2045" y="696"/>
                    <a:pt x="2060" y="611"/>
                  </a:cubicBezTo>
                  <a:cubicBezTo>
                    <a:pt x="2060" y="526"/>
                    <a:pt x="2017" y="441"/>
                    <a:pt x="1946" y="384"/>
                  </a:cubicBezTo>
                  <a:close/>
                  <a:moveTo>
                    <a:pt x="242" y="923"/>
                  </a:moveTo>
                  <a:cubicBezTo>
                    <a:pt x="157" y="966"/>
                    <a:pt x="86" y="1008"/>
                    <a:pt x="1" y="1065"/>
                  </a:cubicBezTo>
                  <a:cubicBezTo>
                    <a:pt x="72" y="1122"/>
                    <a:pt x="143" y="1165"/>
                    <a:pt x="214" y="1193"/>
                  </a:cubicBezTo>
                  <a:cubicBezTo>
                    <a:pt x="242" y="1207"/>
                    <a:pt x="271" y="1221"/>
                    <a:pt x="313" y="1221"/>
                  </a:cubicBezTo>
                  <a:cubicBezTo>
                    <a:pt x="285" y="1122"/>
                    <a:pt x="271" y="1023"/>
                    <a:pt x="242" y="923"/>
                  </a:cubicBezTo>
                  <a:close/>
                  <a:moveTo>
                    <a:pt x="1435" y="1349"/>
                  </a:moveTo>
                  <a:cubicBezTo>
                    <a:pt x="1477" y="1378"/>
                    <a:pt x="1520" y="1392"/>
                    <a:pt x="1563" y="1392"/>
                  </a:cubicBezTo>
                  <a:cubicBezTo>
                    <a:pt x="1605" y="1392"/>
                    <a:pt x="1634" y="1378"/>
                    <a:pt x="1676" y="1363"/>
                  </a:cubicBezTo>
                  <a:lnTo>
                    <a:pt x="1690" y="1349"/>
                  </a:lnTo>
                  <a:close/>
                  <a:moveTo>
                    <a:pt x="7718" y="923"/>
                  </a:moveTo>
                  <a:cubicBezTo>
                    <a:pt x="7662" y="924"/>
                    <a:pt x="7595" y="939"/>
                    <a:pt x="7540" y="966"/>
                  </a:cubicBezTo>
                  <a:cubicBezTo>
                    <a:pt x="7540" y="1079"/>
                    <a:pt x="7554" y="1179"/>
                    <a:pt x="7583" y="1278"/>
                  </a:cubicBezTo>
                  <a:cubicBezTo>
                    <a:pt x="7583" y="1434"/>
                    <a:pt x="7668" y="1576"/>
                    <a:pt x="7796" y="1647"/>
                  </a:cubicBezTo>
                  <a:cubicBezTo>
                    <a:pt x="7824" y="1676"/>
                    <a:pt x="7881" y="1690"/>
                    <a:pt x="7923" y="1690"/>
                  </a:cubicBezTo>
                  <a:cubicBezTo>
                    <a:pt x="7980" y="1690"/>
                    <a:pt x="8023" y="1676"/>
                    <a:pt x="8065" y="1647"/>
                  </a:cubicBezTo>
                  <a:cubicBezTo>
                    <a:pt x="8094" y="1505"/>
                    <a:pt x="8094" y="1349"/>
                    <a:pt x="8065" y="1193"/>
                  </a:cubicBezTo>
                  <a:cubicBezTo>
                    <a:pt x="8023" y="1039"/>
                    <a:pt x="7885" y="926"/>
                    <a:pt x="7718" y="923"/>
                  </a:cubicBezTo>
                  <a:close/>
                  <a:moveTo>
                    <a:pt x="9613" y="1250"/>
                  </a:moveTo>
                  <a:cubicBezTo>
                    <a:pt x="9556" y="1250"/>
                    <a:pt x="9499" y="1264"/>
                    <a:pt x="9457" y="1278"/>
                  </a:cubicBezTo>
                  <a:cubicBezTo>
                    <a:pt x="9400" y="1449"/>
                    <a:pt x="9400" y="1619"/>
                    <a:pt x="9457" y="1775"/>
                  </a:cubicBezTo>
                  <a:cubicBezTo>
                    <a:pt x="9485" y="1832"/>
                    <a:pt x="9556" y="1875"/>
                    <a:pt x="9627" y="1875"/>
                  </a:cubicBezTo>
                  <a:cubicBezTo>
                    <a:pt x="9755" y="1860"/>
                    <a:pt x="9883" y="1789"/>
                    <a:pt x="9954" y="1676"/>
                  </a:cubicBezTo>
                  <a:cubicBezTo>
                    <a:pt x="9996" y="1463"/>
                    <a:pt x="9840" y="1250"/>
                    <a:pt x="9613" y="1250"/>
                  </a:cubicBezTo>
                  <a:close/>
                  <a:moveTo>
                    <a:pt x="9244" y="2173"/>
                  </a:moveTo>
                  <a:cubicBezTo>
                    <a:pt x="9249" y="2176"/>
                    <a:pt x="9253" y="2180"/>
                    <a:pt x="9258" y="2183"/>
                  </a:cubicBezTo>
                  <a:lnTo>
                    <a:pt x="9258" y="2183"/>
                  </a:lnTo>
                  <a:lnTo>
                    <a:pt x="9258" y="2173"/>
                  </a:lnTo>
                  <a:close/>
                  <a:moveTo>
                    <a:pt x="6305" y="0"/>
                  </a:moveTo>
                  <a:lnTo>
                    <a:pt x="6305" y="15"/>
                  </a:lnTo>
                  <a:lnTo>
                    <a:pt x="5666" y="15"/>
                  </a:lnTo>
                  <a:cubicBezTo>
                    <a:pt x="5609" y="171"/>
                    <a:pt x="5524" y="327"/>
                    <a:pt x="5439" y="469"/>
                  </a:cubicBezTo>
                  <a:cubicBezTo>
                    <a:pt x="5254" y="895"/>
                    <a:pt x="4942" y="1250"/>
                    <a:pt x="4558" y="1491"/>
                  </a:cubicBezTo>
                  <a:cubicBezTo>
                    <a:pt x="4402" y="1037"/>
                    <a:pt x="4289" y="554"/>
                    <a:pt x="4232" y="71"/>
                  </a:cubicBezTo>
                  <a:cubicBezTo>
                    <a:pt x="3962" y="100"/>
                    <a:pt x="3692" y="114"/>
                    <a:pt x="3437" y="142"/>
                  </a:cubicBezTo>
                  <a:cubicBezTo>
                    <a:pt x="3806" y="1292"/>
                    <a:pt x="4842" y="2244"/>
                    <a:pt x="4842" y="2244"/>
                  </a:cubicBezTo>
                  <a:cubicBezTo>
                    <a:pt x="5510" y="1562"/>
                    <a:pt x="6106" y="810"/>
                    <a:pt x="6617" y="0"/>
                  </a:cubicBezTo>
                  <a:close/>
                  <a:moveTo>
                    <a:pt x="15164" y="1420"/>
                  </a:moveTo>
                  <a:cubicBezTo>
                    <a:pt x="15079" y="1420"/>
                    <a:pt x="14980" y="1449"/>
                    <a:pt x="14909" y="1505"/>
                  </a:cubicBezTo>
                  <a:cubicBezTo>
                    <a:pt x="14880" y="1520"/>
                    <a:pt x="14852" y="1548"/>
                    <a:pt x="14824" y="1562"/>
                  </a:cubicBezTo>
                  <a:cubicBezTo>
                    <a:pt x="14767" y="1846"/>
                    <a:pt x="14895" y="2116"/>
                    <a:pt x="15150" y="2244"/>
                  </a:cubicBezTo>
                  <a:cubicBezTo>
                    <a:pt x="15164" y="2258"/>
                    <a:pt x="15193" y="2258"/>
                    <a:pt x="15207" y="2272"/>
                  </a:cubicBezTo>
                  <a:lnTo>
                    <a:pt x="15505" y="2244"/>
                  </a:lnTo>
                  <a:cubicBezTo>
                    <a:pt x="15534" y="2229"/>
                    <a:pt x="15548" y="2201"/>
                    <a:pt x="15576" y="2187"/>
                  </a:cubicBezTo>
                  <a:cubicBezTo>
                    <a:pt x="15605" y="2158"/>
                    <a:pt x="15633" y="2130"/>
                    <a:pt x="15661" y="2102"/>
                  </a:cubicBezTo>
                  <a:cubicBezTo>
                    <a:pt x="15676" y="2045"/>
                    <a:pt x="15676" y="1988"/>
                    <a:pt x="15676" y="1917"/>
                  </a:cubicBezTo>
                  <a:cubicBezTo>
                    <a:pt x="15661" y="1647"/>
                    <a:pt x="15434" y="1434"/>
                    <a:pt x="15164" y="1420"/>
                  </a:cubicBezTo>
                  <a:close/>
                  <a:moveTo>
                    <a:pt x="9258" y="2183"/>
                  </a:moveTo>
                  <a:lnTo>
                    <a:pt x="9258" y="2187"/>
                  </a:lnTo>
                  <a:cubicBezTo>
                    <a:pt x="9286" y="2229"/>
                    <a:pt x="9329" y="2272"/>
                    <a:pt x="9372" y="2286"/>
                  </a:cubicBezTo>
                  <a:cubicBezTo>
                    <a:pt x="9333" y="2247"/>
                    <a:pt x="9306" y="2220"/>
                    <a:pt x="9258" y="2183"/>
                  </a:cubicBezTo>
                  <a:close/>
                  <a:moveTo>
                    <a:pt x="1406" y="1747"/>
                  </a:moveTo>
                  <a:lnTo>
                    <a:pt x="1406" y="1761"/>
                  </a:lnTo>
                  <a:cubicBezTo>
                    <a:pt x="1066" y="1761"/>
                    <a:pt x="739" y="1875"/>
                    <a:pt x="455" y="2059"/>
                  </a:cubicBezTo>
                  <a:lnTo>
                    <a:pt x="427" y="2073"/>
                  </a:lnTo>
                  <a:cubicBezTo>
                    <a:pt x="1307" y="2386"/>
                    <a:pt x="2202" y="2584"/>
                    <a:pt x="3124" y="2712"/>
                  </a:cubicBezTo>
                  <a:cubicBezTo>
                    <a:pt x="2642" y="2158"/>
                    <a:pt x="2060" y="1747"/>
                    <a:pt x="1406" y="1747"/>
                  </a:cubicBezTo>
                  <a:close/>
                  <a:moveTo>
                    <a:pt x="11161" y="3039"/>
                  </a:moveTo>
                  <a:cubicBezTo>
                    <a:pt x="11033" y="3053"/>
                    <a:pt x="10905" y="3081"/>
                    <a:pt x="10806" y="3152"/>
                  </a:cubicBezTo>
                  <a:lnTo>
                    <a:pt x="11402" y="3124"/>
                  </a:lnTo>
                  <a:cubicBezTo>
                    <a:pt x="11345" y="3067"/>
                    <a:pt x="11260" y="3039"/>
                    <a:pt x="11189" y="3039"/>
                  </a:cubicBezTo>
                  <a:close/>
                  <a:moveTo>
                    <a:pt x="8506" y="2386"/>
                  </a:moveTo>
                  <a:cubicBezTo>
                    <a:pt x="8023" y="2386"/>
                    <a:pt x="7455" y="2670"/>
                    <a:pt x="6915" y="3096"/>
                  </a:cubicBezTo>
                  <a:cubicBezTo>
                    <a:pt x="7270" y="3110"/>
                    <a:pt x="7639" y="3124"/>
                    <a:pt x="8037" y="3138"/>
                  </a:cubicBezTo>
                  <a:lnTo>
                    <a:pt x="8094" y="3138"/>
                  </a:lnTo>
                  <a:cubicBezTo>
                    <a:pt x="8591" y="3152"/>
                    <a:pt x="9031" y="3167"/>
                    <a:pt x="9457" y="3167"/>
                  </a:cubicBezTo>
                  <a:cubicBezTo>
                    <a:pt x="9428" y="3039"/>
                    <a:pt x="9372" y="2925"/>
                    <a:pt x="9301" y="2812"/>
                  </a:cubicBezTo>
                  <a:cubicBezTo>
                    <a:pt x="9130" y="2542"/>
                    <a:pt x="8832" y="2386"/>
                    <a:pt x="8506" y="2386"/>
                  </a:cubicBezTo>
                  <a:close/>
                </a:path>
              </a:pathLst>
            </a:custGeom>
            <a:solidFill>
              <a:srgbClr val="AE5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8"/>
            <p:cNvSpPr/>
            <p:nvPr/>
          </p:nvSpPr>
          <p:spPr>
            <a:xfrm>
              <a:off x="1202525" y="2917825"/>
              <a:ext cx="30175" cy="36225"/>
            </a:xfrm>
            <a:custGeom>
              <a:avLst/>
              <a:gdLst/>
              <a:ahLst/>
              <a:cxnLst/>
              <a:rect l="l" t="t" r="r" b="b"/>
              <a:pathLst>
                <a:path w="1207" h="1449" extrusionOk="0">
                  <a:moveTo>
                    <a:pt x="256" y="0"/>
                  </a:moveTo>
                  <a:lnTo>
                    <a:pt x="256" y="14"/>
                  </a:lnTo>
                  <a:lnTo>
                    <a:pt x="0" y="29"/>
                  </a:lnTo>
                  <a:cubicBezTo>
                    <a:pt x="71" y="511"/>
                    <a:pt x="170" y="994"/>
                    <a:pt x="341" y="1448"/>
                  </a:cubicBezTo>
                  <a:cubicBezTo>
                    <a:pt x="724" y="1207"/>
                    <a:pt x="1022" y="838"/>
                    <a:pt x="1207" y="426"/>
                  </a:cubicBezTo>
                  <a:lnTo>
                    <a:pt x="1207" y="426"/>
                  </a:lnTo>
                  <a:cubicBezTo>
                    <a:pt x="1022" y="682"/>
                    <a:pt x="795" y="895"/>
                    <a:pt x="540" y="1065"/>
                  </a:cubicBezTo>
                  <a:cubicBezTo>
                    <a:pt x="412" y="724"/>
                    <a:pt x="327" y="369"/>
                    <a:pt x="256" y="0"/>
                  </a:cubicBezTo>
                  <a:close/>
                </a:path>
              </a:pathLst>
            </a:custGeom>
            <a:solidFill>
              <a:srgbClr val="A24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8"/>
            <p:cNvSpPr/>
            <p:nvPr/>
          </p:nvSpPr>
          <p:spPr>
            <a:xfrm>
              <a:off x="1103475" y="2923500"/>
              <a:ext cx="389775" cy="71725"/>
            </a:xfrm>
            <a:custGeom>
              <a:avLst/>
              <a:gdLst/>
              <a:ahLst/>
              <a:cxnLst/>
              <a:rect l="l" t="t" r="r" b="b"/>
              <a:pathLst>
                <a:path w="15591" h="2869" extrusionOk="0">
                  <a:moveTo>
                    <a:pt x="242" y="483"/>
                  </a:moveTo>
                  <a:cubicBezTo>
                    <a:pt x="242" y="485"/>
                    <a:pt x="242" y="488"/>
                    <a:pt x="242" y="490"/>
                  </a:cubicBezTo>
                  <a:lnTo>
                    <a:pt x="242" y="490"/>
                  </a:lnTo>
                  <a:cubicBezTo>
                    <a:pt x="247" y="488"/>
                    <a:pt x="252" y="485"/>
                    <a:pt x="256" y="483"/>
                  </a:cubicBezTo>
                  <a:close/>
                  <a:moveTo>
                    <a:pt x="1989" y="0"/>
                  </a:moveTo>
                  <a:lnTo>
                    <a:pt x="1989" y="0"/>
                  </a:lnTo>
                  <a:cubicBezTo>
                    <a:pt x="1889" y="15"/>
                    <a:pt x="1790" y="29"/>
                    <a:pt x="1690" y="57"/>
                  </a:cubicBezTo>
                  <a:cubicBezTo>
                    <a:pt x="1761" y="114"/>
                    <a:pt x="1790" y="199"/>
                    <a:pt x="1790" y="284"/>
                  </a:cubicBezTo>
                  <a:cubicBezTo>
                    <a:pt x="1790" y="369"/>
                    <a:pt x="1776" y="440"/>
                    <a:pt x="1747" y="511"/>
                  </a:cubicBezTo>
                  <a:cubicBezTo>
                    <a:pt x="1861" y="369"/>
                    <a:pt x="1946" y="185"/>
                    <a:pt x="1989" y="0"/>
                  </a:cubicBezTo>
                  <a:close/>
                  <a:moveTo>
                    <a:pt x="242" y="490"/>
                  </a:moveTo>
                  <a:cubicBezTo>
                    <a:pt x="162" y="529"/>
                    <a:pt x="81" y="556"/>
                    <a:pt x="1" y="597"/>
                  </a:cubicBezTo>
                  <a:cubicBezTo>
                    <a:pt x="15" y="696"/>
                    <a:pt x="43" y="795"/>
                    <a:pt x="58" y="881"/>
                  </a:cubicBezTo>
                  <a:lnTo>
                    <a:pt x="43" y="881"/>
                  </a:lnTo>
                  <a:cubicBezTo>
                    <a:pt x="52" y="882"/>
                    <a:pt x="60" y="882"/>
                    <a:pt x="68" y="882"/>
                  </a:cubicBezTo>
                  <a:cubicBezTo>
                    <a:pt x="184" y="882"/>
                    <a:pt x="270" y="788"/>
                    <a:pt x="256" y="682"/>
                  </a:cubicBezTo>
                  <a:cubicBezTo>
                    <a:pt x="256" y="613"/>
                    <a:pt x="243" y="558"/>
                    <a:pt x="242" y="490"/>
                  </a:cubicBezTo>
                  <a:close/>
                  <a:moveTo>
                    <a:pt x="7680" y="226"/>
                  </a:moveTo>
                  <a:cubicBezTo>
                    <a:pt x="7671" y="226"/>
                    <a:pt x="7662" y="227"/>
                    <a:pt x="7654" y="228"/>
                  </a:cubicBezTo>
                  <a:lnTo>
                    <a:pt x="7639" y="228"/>
                  </a:lnTo>
                  <a:cubicBezTo>
                    <a:pt x="7483" y="228"/>
                    <a:pt x="7327" y="327"/>
                    <a:pt x="7284" y="497"/>
                  </a:cubicBezTo>
                  <a:cubicBezTo>
                    <a:pt x="7284" y="540"/>
                    <a:pt x="7270" y="597"/>
                    <a:pt x="7270" y="639"/>
                  </a:cubicBezTo>
                  <a:cubicBezTo>
                    <a:pt x="7327" y="625"/>
                    <a:pt x="7384" y="611"/>
                    <a:pt x="7455" y="611"/>
                  </a:cubicBezTo>
                  <a:cubicBezTo>
                    <a:pt x="7464" y="610"/>
                    <a:pt x="7473" y="610"/>
                    <a:pt x="7481" y="610"/>
                  </a:cubicBezTo>
                  <a:cubicBezTo>
                    <a:pt x="7628" y="610"/>
                    <a:pt x="7770" y="719"/>
                    <a:pt x="7810" y="866"/>
                  </a:cubicBezTo>
                  <a:cubicBezTo>
                    <a:pt x="7838" y="1023"/>
                    <a:pt x="7838" y="1179"/>
                    <a:pt x="7810" y="1335"/>
                  </a:cubicBezTo>
                  <a:cubicBezTo>
                    <a:pt x="7923" y="1236"/>
                    <a:pt x="7994" y="1108"/>
                    <a:pt x="8009" y="966"/>
                  </a:cubicBezTo>
                  <a:cubicBezTo>
                    <a:pt x="8037" y="810"/>
                    <a:pt x="8037" y="639"/>
                    <a:pt x="8009" y="483"/>
                  </a:cubicBezTo>
                  <a:cubicBezTo>
                    <a:pt x="7968" y="336"/>
                    <a:pt x="7827" y="226"/>
                    <a:pt x="7680" y="226"/>
                  </a:cubicBezTo>
                  <a:close/>
                  <a:moveTo>
                    <a:pt x="9556" y="540"/>
                  </a:moveTo>
                  <a:lnTo>
                    <a:pt x="9528" y="554"/>
                  </a:lnTo>
                  <a:cubicBezTo>
                    <a:pt x="9343" y="568"/>
                    <a:pt x="9187" y="724"/>
                    <a:pt x="9173" y="909"/>
                  </a:cubicBezTo>
                  <a:lnTo>
                    <a:pt x="9173" y="980"/>
                  </a:lnTo>
                  <a:cubicBezTo>
                    <a:pt x="9230" y="952"/>
                    <a:pt x="9286" y="937"/>
                    <a:pt x="9343" y="937"/>
                  </a:cubicBezTo>
                  <a:cubicBezTo>
                    <a:pt x="9570" y="937"/>
                    <a:pt x="9727" y="1150"/>
                    <a:pt x="9684" y="1363"/>
                  </a:cubicBezTo>
                  <a:cubicBezTo>
                    <a:pt x="9755" y="1278"/>
                    <a:pt x="9812" y="1193"/>
                    <a:pt x="9868" y="1079"/>
                  </a:cubicBezTo>
                  <a:cubicBezTo>
                    <a:pt x="9982" y="881"/>
                    <a:pt x="9868" y="611"/>
                    <a:pt x="9641" y="554"/>
                  </a:cubicBezTo>
                  <a:cubicBezTo>
                    <a:pt x="9613" y="540"/>
                    <a:pt x="9585" y="540"/>
                    <a:pt x="9556" y="540"/>
                  </a:cubicBezTo>
                  <a:close/>
                  <a:moveTo>
                    <a:pt x="14724" y="881"/>
                  </a:moveTo>
                  <a:cubicBezTo>
                    <a:pt x="14625" y="980"/>
                    <a:pt x="14554" y="1108"/>
                    <a:pt x="14525" y="1250"/>
                  </a:cubicBezTo>
                  <a:cubicBezTo>
                    <a:pt x="14554" y="1236"/>
                    <a:pt x="14582" y="1207"/>
                    <a:pt x="14625" y="1193"/>
                  </a:cubicBezTo>
                  <a:cubicBezTo>
                    <a:pt x="14696" y="1136"/>
                    <a:pt x="14781" y="1122"/>
                    <a:pt x="14880" y="1108"/>
                  </a:cubicBezTo>
                  <a:cubicBezTo>
                    <a:pt x="15150" y="1122"/>
                    <a:pt x="15363" y="1349"/>
                    <a:pt x="15377" y="1619"/>
                  </a:cubicBezTo>
                  <a:cubicBezTo>
                    <a:pt x="15392" y="1676"/>
                    <a:pt x="15392" y="1732"/>
                    <a:pt x="15363" y="1789"/>
                  </a:cubicBezTo>
                  <a:cubicBezTo>
                    <a:pt x="15406" y="1761"/>
                    <a:pt x="15448" y="1704"/>
                    <a:pt x="15463" y="1647"/>
                  </a:cubicBezTo>
                  <a:cubicBezTo>
                    <a:pt x="15472" y="1638"/>
                    <a:pt x="15509" y="1561"/>
                    <a:pt x="15531" y="1514"/>
                  </a:cubicBezTo>
                  <a:lnTo>
                    <a:pt x="15531" y="1514"/>
                  </a:lnTo>
                  <a:lnTo>
                    <a:pt x="15519" y="1548"/>
                  </a:lnTo>
                  <a:lnTo>
                    <a:pt x="15576" y="1406"/>
                  </a:lnTo>
                  <a:cubicBezTo>
                    <a:pt x="15590" y="1349"/>
                    <a:pt x="15590" y="1292"/>
                    <a:pt x="15590" y="1236"/>
                  </a:cubicBezTo>
                  <a:cubicBezTo>
                    <a:pt x="15576" y="1136"/>
                    <a:pt x="15548" y="1065"/>
                    <a:pt x="15505" y="980"/>
                  </a:cubicBezTo>
                  <a:cubicBezTo>
                    <a:pt x="15207" y="937"/>
                    <a:pt x="14923" y="895"/>
                    <a:pt x="14724" y="881"/>
                  </a:cubicBezTo>
                  <a:close/>
                  <a:moveTo>
                    <a:pt x="1165" y="1051"/>
                  </a:moveTo>
                  <a:cubicBezTo>
                    <a:pt x="881" y="1094"/>
                    <a:pt x="611" y="1193"/>
                    <a:pt x="370" y="1349"/>
                  </a:cubicBezTo>
                  <a:cubicBezTo>
                    <a:pt x="228" y="1449"/>
                    <a:pt x="100" y="1562"/>
                    <a:pt x="1" y="1690"/>
                  </a:cubicBezTo>
                  <a:lnTo>
                    <a:pt x="157" y="1747"/>
                  </a:lnTo>
                  <a:lnTo>
                    <a:pt x="171" y="1732"/>
                  </a:lnTo>
                  <a:cubicBezTo>
                    <a:pt x="455" y="1548"/>
                    <a:pt x="782" y="1434"/>
                    <a:pt x="1137" y="1434"/>
                  </a:cubicBezTo>
                  <a:cubicBezTo>
                    <a:pt x="1776" y="1434"/>
                    <a:pt x="2358" y="1846"/>
                    <a:pt x="2840" y="2400"/>
                  </a:cubicBezTo>
                  <a:cubicBezTo>
                    <a:pt x="3025" y="2428"/>
                    <a:pt x="3210" y="2457"/>
                    <a:pt x="3408" y="2471"/>
                  </a:cubicBezTo>
                  <a:cubicBezTo>
                    <a:pt x="2883" y="1747"/>
                    <a:pt x="2202" y="1094"/>
                    <a:pt x="1421" y="1051"/>
                  </a:cubicBezTo>
                  <a:lnTo>
                    <a:pt x="1392" y="1065"/>
                  </a:lnTo>
                  <a:cubicBezTo>
                    <a:pt x="1364" y="1079"/>
                    <a:pt x="1321" y="1094"/>
                    <a:pt x="1279" y="1094"/>
                  </a:cubicBezTo>
                  <a:cubicBezTo>
                    <a:pt x="1236" y="1094"/>
                    <a:pt x="1193" y="1079"/>
                    <a:pt x="1165" y="1051"/>
                  </a:cubicBezTo>
                  <a:close/>
                  <a:moveTo>
                    <a:pt x="8420" y="1676"/>
                  </a:moveTo>
                  <a:lnTo>
                    <a:pt x="8420" y="1718"/>
                  </a:lnTo>
                  <a:cubicBezTo>
                    <a:pt x="7810" y="1718"/>
                    <a:pt x="7043" y="2201"/>
                    <a:pt x="6362" y="2783"/>
                  </a:cubicBezTo>
                  <a:lnTo>
                    <a:pt x="6617" y="2797"/>
                  </a:lnTo>
                  <a:cubicBezTo>
                    <a:pt x="7171" y="2386"/>
                    <a:pt x="7739" y="2087"/>
                    <a:pt x="8222" y="2087"/>
                  </a:cubicBezTo>
                  <a:cubicBezTo>
                    <a:pt x="8235" y="2087"/>
                    <a:pt x="8248" y="2087"/>
                    <a:pt x="8261" y="2087"/>
                  </a:cubicBezTo>
                  <a:cubicBezTo>
                    <a:pt x="8559" y="2087"/>
                    <a:pt x="8839" y="2241"/>
                    <a:pt x="9002" y="2499"/>
                  </a:cubicBezTo>
                  <a:cubicBezTo>
                    <a:pt x="9073" y="2613"/>
                    <a:pt x="9130" y="2726"/>
                    <a:pt x="9173" y="2854"/>
                  </a:cubicBezTo>
                  <a:lnTo>
                    <a:pt x="9428" y="2854"/>
                  </a:lnTo>
                  <a:cubicBezTo>
                    <a:pt x="9428" y="2599"/>
                    <a:pt x="9343" y="2329"/>
                    <a:pt x="9201" y="2116"/>
                  </a:cubicBezTo>
                  <a:cubicBezTo>
                    <a:pt x="9173" y="2059"/>
                    <a:pt x="9130" y="2016"/>
                    <a:pt x="9088" y="1960"/>
                  </a:cubicBezTo>
                  <a:cubicBezTo>
                    <a:pt x="9031" y="1945"/>
                    <a:pt x="9002" y="1917"/>
                    <a:pt x="8974" y="1874"/>
                  </a:cubicBezTo>
                  <a:lnTo>
                    <a:pt x="8974" y="1860"/>
                  </a:lnTo>
                  <a:cubicBezTo>
                    <a:pt x="8818" y="1747"/>
                    <a:pt x="8619" y="1676"/>
                    <a:pt x="8420" y="1676"/>
                  </a:cubicBezTo>
                  <a:close/>
                  <a:moveTo>
                    <a:pt x="11075" y="2371"/>
                  </a:moveTo>
                  <a:cubicBezTo>
                    <a:pt x="10905" y="2386"/>
                    <a:pt x="10749" y="2442"/>
                    <a:pt x="10607" y="2542"/>
                  </a:cubicBezTo>
                  <a:cubicBezTo>
                    <a:pt x="10465" y="2613"/>
                    <a:pt x="10337" y="2698"/>
                    <a:pt x="10238" y="2826"/>
                  </a:cubicBezTo>
                  <a:cubicBezTo>
                    <a:pt x="10223" y="2840"/>
                    <a:pt x="10209" y="2854"/>
                    <a:pt x="10195" y="2868"/>
                  </a:cubicBezTo>
                  <a:lnTo>
                    <a:pt x="10507" y="2868"/>
                  </a:lnTo>
                  <a:cubicBezTo>
                    <a:pt x="10621" y="2812"/>
                    <a:pt x="10735" y="2769"/>
                    <a:pt x="10862" y="2769"/>
                  </a:cubicBezTo>
                  <a:lnTo>
                    <a:pt x="10877" y="2769"/>
                  </a:lnTo>
                  <a:cubicBezTo>
                    <a:pt x="10962" y="2769"/>
                    <a:pt x="11047" y="2797"/>
                    <a:pt x="11104" y="2854"/>
                  </a:cubicBezTo>
                  <a:lnTo>
                    <a:pt x="11487" y="2826"/>
                  </a:lnTo>
                  <a:cubicBezTo>
                    <a:pt x="11487" y="2599"/>
                    <a:pt x="11317" y="2400"/>
                    <a:pt x="11090" y="2371"/>
                  </a:cubicBezTo>
                  <a:close/>
                </a:path>
              </a:pathLst>
            </a:custGeom>
            <a:solidFill>
              <a:srgbClr val="A24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8"/>
            <p:cNvSpPr/>
            <p:nvPr/>
          </p:nvSpPr>
          <p:spPr>
            <a:xfrm>
              <a:off x="1208900" y="2917100"/>
              <a:ext cx="29500" cy="27725"/>
            </a:xfrm>
            <a:custGeom>
              <a:avLst/>
              <a:gdLst/>
              <a:ahLst/>
              <a:cxnLst/>
              <a:rect l="l" t="t" r="r" b="b"/>
              <a:pathLst>
                <a:path w="1180" h="1109" extrusionOk="0">
                  <a:moveTo>
                    <a:pt x="1179" y="1"/>
                  </a:moveTo>
                  <a:cubicBezTo>
                    <a:pt x="782" y="1"/>
                    <a:pt x="384" y="15"/>
                    <a:pt x="1" y="43"/>
                  </a:cubicBezTo>
                  <a:cubicBezTo>
                    <a:pt x="72" y="398"/>
                    <a:pt x="157" y="753"/>
                    <a:pt x="285" y="1108"/>
                  </a:cubicBezTo>
                  <a:cubicBezTo>
                    <a:pt x="540" y="938"/>
                    <a:pt x="767" y="711"/>
                    <a:pt x="952" y="455"/>
                  </a:cubicBezTo>
                  <a:cubicBezTo>
                    <a:pt x="1051" y="313"/>
                    <a:pt x="1122" y="171"/>
                    <a:pt x="1179" y="1"/>
                  </a:cubicBezTo>
                  <a:close/>
                </a:path>
              </a:pathLst>
            </a:custGeom>
            <a:solidFill>
              <a:srgbClr val="B68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8"/>
            <p:cNvSpPr/>
            <p:nvPr/>
          </p:nvSpPr>
          <p:spPr>
            <a:xfrm>
              <a:off x="1085025" y="2917450"/>
              <a:ext cx="446200" cy="79200"/>
            </a:xfrm>
            <a:custGeom>
              <a:avLst/>
              <a:gdLst/>
              <a:ahLst/>
              <a:cxnLst/>
              <a:rect l="l" t="t" r="r" b="b"/>
              <a:pathLst>
                <a:path w="17848" h="3168" extrusionOk="0">
                  <a:moveTo>
                    <a:pt x="8372" y="555"/>
                  </a:moveTo>
                  <a:cubicBezTo>
                    <a:pt x="8523" y="555"/>
                    <a:pt x="8676" y="640"/>
                    <a:pt x="8732" y="810"/>
                  </a:cubicBezTo>
                  <a:cubicBezTo>
                    <a:pt x="8761" y="966"/>
                    <a:pt x="8761" y="1123"/>
                    <a:pt x="8732" y="1279"/>
                  </a:cubicBezTo>
                  <a:cubicBezTo>
                    <a:pt x="8718" y="1435"/>
                    <a:pt x="8647" y="1563"/>
                    <a:pt x="8519" y="1648"/>
                  </a:cubicBezTo>
                  <a:cubicBezTo>
                    <a:pt x="8477" y="1676"/>
                    <a:pt x="8434" y="1691"/>
                    <a:pt x="8377" y="1691"/>
                  </a:cubicBezTo>
                  <a:cubicBezTo>
                    <a:pt x="8335" y="1691"/>
                    <a:pt x="8292" y="1676"/>
                    <a:pt x="8250" y="1662"/>
                  </a:cubicBezTo>
                  <a:cubicBezTo>
                    <a:pt x="8122" y="1577"/>
                    <a:pt x="8051" y="1435"/>
                    <a:pt x="8037" y="1293"/>
                  </a:cubicBezTo>
                  <a:cubicBezTo>
                    <a:pt x="8008" y="1179"/>
                    <a:pt x="8008" y="1080"/>
                    <a:pt x="8008" y="966"/>
                  </a:cubicBezTo>
                  <a:lnTo>
                    <a:pt x="7994" y="966"/>
                  </a:lnTo>
                  <a:cubicBezTo>
                    <a:pt x="7994" y="910"/>
                    <a:pt x="8008" y="853"/>
                    <a:pt x="8022" y="810"/>
                  </a:cubicBezTo>
                  <a:cubicBezTo>
                    <a:pt x="8072" y="640"/>
                    <a:pt x="8221" y="555"/>
                    <a:pt x="8372" y="555"/>
                  </a:cubicBezTo>
                  <a:close/>
                  <a:moveTo>
                    <a:pt x="10266" y="853"/>
                  </a:moveTo>
                  <a:cubicBezTo>
                    <a:pt x="10294" y="853"/>
                    <a:pt x="10323" y="853"/>
                    <a:pt x="10351" y="867"/>
                  </a:cubicBezTo>
                  <a:cubicBezTo>
                    <a:pt x="10578" y="924"/>
                    <a:pt x="10692" y="1194"/>
                    <a:pt x="10564" y="1392"/>
                  </a:cubicBezTo>
                  <a:cubicBezTo>
                    <a:pt x="10521" y="1492"/>
                    <a:pt x="10465" y="1591"/>
                    <a:pt x="10394" y="1676"/>
                  </a:cubicBezTo>
                  <a:cubicBezTo>
                    <a:pt x="10323" y="1790"/>
                    <a:pt x="10195" y="1861"/>
                    <a:pt x="10067" y="1875"/>
                  </a:cubicBezTo>
                  <a:cubicBezTo>
                    <a:pt x="9996" y="1875"/>
                    <a:pt x="9925" y="1833"/>
                    <a:pt x="9897" y="1776"/>
                  </a:cubicBezTo>
                  <a:cubicBezTo>
                    <a:pt x="9840" y="1620"/>
                    <a:pt x="9840" y="1449"/>
                    <a:pt x="9897" y="1279"/>
                  </a:cubicBezTo>
                  <a:lnTo>
                    <a:pt x="9911" y="1265"/>
                  </a:lnTo>
                  <a:lnTo>
                    <a:pt x="9911" y="1208"/>
                  </a:lnTo>
                  <a:cubicBezTo>
                    <a:pt x="9911" y="1009"/>
                    <a:pt x="10067" y="867"/>
                    <a:pt x="10266" y="853"/>
                  </a:cubicBezTo>
                  <a:close/>
                  <a:moveTo>
                    <a:pt x="16243" y="1265"/>
                  </a:moveTo>
                  <a:lnTo>
                    <a:pt x="16243" y="1265"/>
                  </a:lnTo>
                  <a:cubicBezTo>
                    <a:pt x="16286" y="1336"/>
                    <a:pt x="16314" y="1421"/>
                    <a:pt x="16328" y="1506"/>
                  </a:cubicBezTo>
                  <a:cubicBezTo>
                    <a:pt x="16343" y="1563"/>
                    <a:pt x="16328" y="1634"/>
                    <a:pt x="16314" y="1691"/>
                  </a:cubicBezTo>
                  <a:lnTo>
                    <a:pt x="16257" y="1818"/>
                  </a:lnTo>
                  <a:lnTo>
                    <a:pt x="16272" y="1790"/>
                  </a:lnTo>
                  <a:lnTo>
                    <a:pt x="16286" y="1762"/>
                  </a:lnTo>
                  <a:lnTo>
                    <a:pt x="16286" y="1762"/>
                  </a:lnTo>
                  <a:cubicBezTo>
                    <a:pt x="16286" y="1762"/>
                    <a:pt x="16229" y="1904"/>
                    <a:pt x="16215" y="1932"/>
                  </a:cubicBezTo>
                  <a:cubicBezTo>
                    <a:pt x="16186" y="1989"/>
                    <a:pt x="16144" y="2031"/>
                    <a:pt x="16115" y="2074"/>
                  </a:cubicBezTo>
                  <a:cubicBezTo>
                    <a:pt x="16087" y="2102"/>
                    <a:pt x="16059" y="2131"/>
                    <a:pt x="16030" y="2159"/>
                  </a:cubicBezTo>
                  <a:cubicBezTo>
                    <a:pt x="16002" y="2173"/>
                    <a:pt x="15988" y="2202"/>
                    <a:pt x="15959" y="2216"/>
                  </a:cubicBezTo>
                  <a:cubicBezTo>
                    <a:pt x="16442" y="2173"/>
                    <a:pt x="16925" y="2102"/>
                    <a:pt x="17407" y="2003"/>
                  </a:cubicBezTo>
                  <a:cubicBezTo>
                    <a:pt x="17649" y="1946"/>
                    <a:pt x="17819" y="1875"/>
                    <a:pt x="17848" y="1790"/>
                  </a:cubicBezTo>
                  <a:cubicBezTo>
                    <a:pt x="17848" y="1776"/>
                    <a:pt x="17848" y="1762"/>
                    <a:pt x="17848" y="1747"/>
                  </a:cubicBezTo>
                  <a:cubicBezTo>
                    <a:pt x="17833" y="1549"/>
                    <a:pt x="16981" y="1378"/>
                    <a:pt x="16243" y="1265"/>
                  </a:cubicBezTo>
                  <a:close/>
                  <a:moveTo>
                    <a:pt x="7085" y="1"/>
                  </a:moveTo>
                  <a:cubicBezTo>
                    <a:pt x="6574" y="810"/>
                    <a:pt x="5978" y="1563"/>
                    <a:pt x="5311" y="2244"/>
                  </a:cubicBezTo>
                  <a:cubicBezTo>
                    <a:pt x="5311" y="2244"/>
                    <a:pt x="4274" y="1293"/>
                    <a:pt x="3905" y="143"/>
                  </a:cubicBezTo>
                  <a:cubicBezTo>
                    <a:pt x="3493" y="186"/>
                    <a:pt x="3082" y="242"/>
                    <a:pt x="2712" y="328"/>
                  </a:cubicBezTo>
                  <a:cubicBezTo>
                    <a:pt x="2670" y="512"/>
                    <a:pt x="2585" y="682"/>
                    <a:pt x="2471" y="839"/>
                  </a:cubicBezTo>
                  <a:cubicBezTo>
                    <a:pt x="2428" y="895"/>
                    <a:pt x="2372" y="952"/>
                    <a:pt x="2315" y="981"/>
                  </a:cubicBezTo>
                  <a:cubicBezTo>
                    <a:pt x="2286" y="1009"/>
                    <a:pt x="2244" y="1009"/>
                    <a:pt x="2215" y="1009"/>
                  </a:cubicBezTo>
                  <a:cubicBezTo>
                    <a:pt x="2207" y="1010"/>
                    <a:pt x="2198" y="1011"/>
                    <a:pt x="2190" y="1011"/>
                  </a:cubicBezTo>
                  <a:cubicBezTo>
                    <a:pt x="2100" y="1011"/>
                    <a:pt x="2015" y="944"/>
                    <a:pt x="2002" y="853"/>
                  </a:cubicBezTo>
                  <a:cubicBezTo>
                    <a:pt x="1974" y="725"/>
                    <a:pt x="1988" y="597"/>
                    <a:pt x="2017" y="470"/>
                  </a:cubicBezTo>
                  <a:lnTo>
                    <a:pt x="2017" y="470"/>
                  </a:lnTo>
                  <a:cubicBezTo>
                    <a:pt x="1662" y="555"/>
                    <a:pt x="1307" y="668"/>
                    <a:pt x="966" y="810"/>
                  </a:cubicBezTo>
                  <a:cubicBezTo>
                    <a:pt x="980" y="867"/>
                    <a:pt x="994" y="938"/>
                    <a:pt x="994" y="1009"/>
                  </a:cubicBezTo>
                  <a:cubicBezTo>
                    <a:pt x="1008" y="1115"/>
                    <a:pt x="909" y="1209"/>
                    <a:pt x="803" y="1209"/>
                  </a:cubicBezTo>
                  <a:cubicBezTo>
                    <a:pt x="796" y="1209"/>
                    <a:pt x="789" y="1209"/>
                    <a:pt x="781" y="1208"/>
                  </a:cubicBezTo>
                  <a:cubicBezTo>
                    <a:pt x="753" y="1208"/>
                    <a:pt x="725" y="1208"/>
                    <a:pt x="696" y="1194"/>
                  </a:cubicBezTo>
                  <a:cubicBezTo>
                    <a:pt x="611" y="1165"/>
                    <a:pt x="540" y="1108"/>
                    <a:pt x="483" y="1052"/>
                  </a:cubicBezTo>
                  <a:cubicBezTo>
                    <a:pt x="455" y="1080"/>
                    <a:pt x="426" y="1094"/>
                    <a:pt x="398" y="1108"/>
                  </a:cubicBezTo>
                  <a:cubicBezTo>
                    <a:pt x="214" y="1222"/>
                    <a:pt x="86" y="1378"/>
                    <a:pt x="1" y="1577"/>
                  </a:cubicBezTo>
                  <a:cubicBezTo>
                    <a:pt x="214" y="1762"/>
                    <a:pt x="469" y="1904"/>
                    <a:pt x="739" y="2003"/>
                  </a:cubicBezTo>
                  <a:cubicBezTo>
                    <a:pt x="838" y="1861"/>
                    <a:pt x="966" y="1747"/>
                    <a:pt x="1108" y="1662"/>
                  </a:cubicBezTo>
                  <a:cubicBezTo>
                    <a:pt x="1349" y="1506"/>
                    <a:pt x="1619" y="1407"/>
                    <a:pt x="1903" y="1364"/>
                  </a:cubicBezTo>
                  <a:lnTo>
                    <a:pt x="2159" y="1364"/>
                  </a:lnTo>
                  <a:cubicBezTo>
                    <a:pt x="2940" y="1407"/>
                    <a:pt x="3635" y="2060"/>
                    <a:pt x="4146" y="2784"/>
                  </a:cubicBezTo>
                  <a:cubicBezTo>
                    <a:pt x="4970" y="2897"/>
                    <a:pt x="5935" y="2983"/>
                    <a:pt x="7100" y="3054"/>
                  </a:cubicBezTo>
                  <a:cubicBezTo>
                    <a:pt x="7781" y="2471"/>
                    <a:pt x="8548" y="1989"/>
                    <a:pt x="9158" y="1989"/>
                  </a:cubicBezTo>
                  <a:cubicBezTo>
                    <a:pt x="9357" y="1989"/>
                    <a:pt x="9556" y="2045"/>
                    <a:pt x="9712" y="2173"/>
                  </a:cubicBezTo>
                  <a:cubicBezTo>
                    <a:pt x="9797" y="2244"/>
                    <a:pt x="9882" y="2329"/>
                    <a:pt x="9953" y="2429"/>
                  </a:cubicBezTo>
                  <a:cubicBezTo>
                    <a:pt x="10095" y="2642"/>
                    <a:pt x="10166" y="2897"/>
                    <a:pt x="10166" y="3167"/>
                  </a:cubicBezTo>
                  <a:lnTo>
                    <a:pt x="10933" y="3167"/>
                  </a:lnTo>
                  <a:cubicBezTo>
                    <a:pt x="10933" y="3153"/>
                    <a:pt x="10947" y="3125"/>
                    <a:pt x="10961" y="3110"/>
                  </a:cubicBezTo>
                  <a:cubicBezTo>
                    <a:pt x="11075" y="2997"/>
                    <a:pt x="11189" y="2897"/>
                    <a:pt x="11331" y="2841"/>
                  </a:cubicBezTo>
                  <a:cubicBezTo>
                    <a:pt x="11473" y="2741"/>
                    <a:pt x="11643" y="2684"/>
                    <a:pt x="11813" y="2670"/>
                  </a:cubicBezTo>
                  <a:lnTo>
                    <a:pt x="11828" y="2670"/>
                  </a:lnTo>
                  <a:cubicBezTo>
                    <a:pt x="12055" y="2684"/>
                    <a:pt x="12225" y="2883"/>
                    <a:pt x="12225" y="3110"/>
                  </a:cubicBezTo>
                  <a:cubicBezTo>
                    <a:pt x="15164" y="2912"/>
                    <a:pt x="15505" y="2301"/>
                    <a:pt x="15505" y="2301"/>
                  </a:cubicBezTo>
                  <a:lnTo>
                    <a:pt x="15661" y="2287"/>
                  </a:lnTo>
                  <a:cubicBezTo>
                    <a:pt x="15647" y="2273"/>
                    <a:pt x="15618" y="2273"/>
                    <a:pt x="15604" y="2258"/>
                  </a:cubicBezTo>
                  <a:cubicBezTo>
                    <a:pt x="15349" y="2131"/>
                    <a:pt x="15221" y="1861"/>
                    <a:pt x="15263" y="1591"/>
                  </a:cubicBezTo>
                  <a:cubicBezTo>
                    <a:pt x="15292" y="1449"/>
                    <a:pt x="15363" y="1307"/>
                    <a:pt x="15462" y="1208"/>
                  </a:cubicBezTo>
                  <a:lnTo>
                    <a:pt x="15150" y="1179"/>
                  </a:lnTo>
                  <a:cubicBezTo>
                    <a:pt x="13602" y="540"/>
                    <a:pt x="10280" y="58"/>
                    <a:pt x="7085" y="29"/>
                  </a:cubicBezTo>
                  <a:lnTo>
                    <a:pt x="7085" y="1"/>
                  </a:lnTo>
                  <a:close/>
                </a:path>
              </a:pathLst>
            </a:custGeom>
            <a:solidFill>
              <a:srgbClr val="B68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8"/>
            <p:cNvSpPr/>
            <p:nvPr/>
          </p:nvSpPr>
          <p:spPr>
            <a:xfrm>
              <a:off x="923525" y="3072575"/>
              <a:ext cx="146625" cy="227900"/>
            </a:xfrm>
            <a:custGeom>
              <a:avLst/>
              <a:gdLst/>
              <a:ahLst/>
              <a:cxnLst/>
              <a:rect l="l" t="t" r="r" b="b"/>
              <a:pathLst>
                <a:path w="5865" h="9116" extrusionOk="0">
                  <a:moveTo>
                    <a:pt x="696" y="1392"/>
                  </a:moveTo>
                  <a:cubicBezTo>
                    <a:pt x="699" y="1395"/>
                    <a:pt x="702" y="1397"/>
                    <a:pt x="705" y="1400"/>
                  </a:cubicBezTo>
                  <a:lnTo>
                    <a:pt x="705" y="1400"/>
                  </a:lnTo>
                  <a:cubicBezTo>
                    <a:pt x="707" y="1397"/>
                    <a:pt x="708" y="1395"/>
                    <a:pt x="710" y="1392"/>
                  </a:cubicBezTo>
                  <a:close/>
                  <a:moveTo>
                    <a:pt x="705" y="1400"/>
                  </a:moveTo>
                  <a:cubicBezTo>
                    <a:pt x="523" y="1653"/>
                    <a:pt x="368" y="1934"/>
                    <a:pt x="242" y="2215"/>
                  </a:cubicBezTo>
                  <a:cubicBezTo>
                    <a:pt x="370" y="2315"/>
                    <a:pt x="497" y="2386"/>
                    <a:pt x="625" y="2457"/>
                  </a:cubicBezTo>
                  <a:cubicBezTo>
                    <a:pt x="1079" y="2698"/>
                    <a:pt x="1562" y="2854"/>
                    <a:pt x="2045" y="2954"/>
                  </a:cubicBezTo>
                  <a:cubicBezTo>
                    <a:pt x="2130" y="2826"/>
                    <a:pt x="2230" y="2712"/>
                    <a:pt x="2329" y="2613"/>
                  </a:cubicBezTo>
                  <a:cubicBezTo>
                    <a:pt x="1960" y="2414"/>
                    <a:pt x="1591" y="2173"/>
                    <a:pt x="1264" y="1903"/>
                  </a:cubicBezTo>
                  <a:cubicBezTo>
                    <a:pt x="1055" y="1722"/>
                    <a:pt x="873" y="1554"/>
                    <a:pt x="705" y="1400"/>
                  </a:cubicBezTo>
                  <a:close/>
                  <a:moveTo>
                    <a:pt x="3564" y="1"/>
                  </a:moveTo>
                  <a:lnTo>
                    <a:pt x="3578" y="15"/>
                  </a:lnTo>
                  <a:cubicBezTo>
                    <a:pt x="3365" y="15"/>
                    <a:pt x="3167" y="29"/>
                    <a:pt x="2968" y="57"/>
                  </a:cubicBezTo>
                  <a:cubicBezTo>
                    <a:pt x="3039" y="781"/>
                    <a:pt x="3323" y="1477"/>
                    <a:pt x="3806" y="2045"/>
                  </a:cubicBezTo>
                  <a:cubicBezTo>
                    <a:pt x="4572" y="2045"/>
                    <a:pt x="5225" y="2556"/>
                    <a:pt x="5680" y="3067"/>
                  </a:cubicBezTo>
                  <a:cubicBezTo>
                    <a:pt x="5751" y="3067"/>
                    <a:pt x="5807" y="3081"/>
                    <a:pt x="5864" y="3096"/>
                  </a:cubicBezTo>
                  <a:cubicBezTo>
                    <a:pt x="5325" y="2769"/>
                    <a:pt x="4885" y="2301"/>
                    <a:pt x="4586" y="1747"/>
                  </a:cubicBezTo>
                  <a:cubicBezTo>
                    <a:pt x="4331" y="1193"/>
                    <a:pt x="4132" y="625"/>
                    <a:pt x="3990" y="29"/>
                  </a:cubicBezTo>
                  <a:cubicBezTo>
                    <a:pt x="3848" y="15"/>
                    <a:pt x="3706" y="1"/>
                    <a:pt x="3564" y="1"/>
                  </a:cubicBezTo>
                  <a:close/>
                  <a:moveTo>
                    <a:pt x="71" y="6134"/>
                  </a:moveTo>
                  <a:cubicBezTo>
                    <a:pt x="43" y="6134"/>
                    <a:pt x="15" y="6148"/>
                    <a:pt x="0" y="6148"/>
                  </a:cubicBezTo>
                  <a:cubicBezTo>
                    <a:pt x="29" y="6248"/>
                    <a:pt x="57" y="6347"/>
                    <a:pt x="100" y="6446"/>
                  </a:cubicBezTo>
                  <a:cubicBezTo>
                    <a:pt x="185" y="6574"/>
                    <a:pt x="299" y="6659"/>
                    <a:pt x="441" y="6716"/>
                  </a:cubicBezTo>
                  <a:cubicBezTo>
                    <a:pt x="412" y="6446"/>
                    <a:pt x="284" y="6134"/>
                    <a:pt x="71" y="6134"/>
                  </a:cubicBezTo>
                  <a:close/>
                  <a:moveTo>
                    <a:pt x="1207" y="6063"/>
                  </a:moveTo>
                  <a:cubicBezTo>
                    <a:pt x="1165" y="6063"/>
                    <a:pt x="1122" y="6077"/>
                    <a:pt x="1079" y="6091"/>
                  </a:cubicBezTo>
                  <a:cubicBezTo>
                    <a:pt x="1051" y="6375"/>
                    <a:pt x="1150" y="6716"/>
                    <a:pt x="1207" y="6730"/>
                  </a:cubicBezTo>
                  <a:lnTo>
                    <a:pt x="1236" y="6730"/>
                  </a:lnTo>
                  <a:cubicBezTo>
                    <a:pt x="1321" y="6716"/>
                    <a:pt x="1392" y="6659"/>
                    <a:pt x="1434" y="6588"/>
                  </a:cubicBezTo>
                  <a:cubicBezTo>
                    <a:pt x="1520" y="6347"/>
                    <a:pt x="1505" y="6106"/>
                    <a:pt x="1264" y="6063"/>
                  </a:cubicBezTo>
                  <a:close/>
                  <a:moveTo>
                    <a:pt x="952" y="6887"/>
                  </a:moveTo>
                  <a:lnTo>
                    <a:pt x="966" y="6901"/>
                  </a:lnTo>
                  <a:lnTo>
                    <a:pt x="909" y="6901"/>
                  </a:lnTo>
                  <a:cubicBezTo>
                    <a:pt x="938" y="7029"/>
                    <a:pt x="966" y="7114"/>
                    <a:pt x="994" y="7128"/>
                  </a:cubicBezTo>
                  <a:lnTo>
                    <a:pt x="1023" y="7128"/>
                  </a:lnTo>
                  <a:cubicBezTo>
                    <a:pt x="1108" y="7100"/>
                    <a:pt x="1193" y="7057"/>
                    <a:pt x="1236" y="6986"/>
                  </a:cubicBezTo>
                  <a:cubicBezTo>
                    <a:pt x="1165" y="6929"/>
                    <a:pt x="1065" y="6887"/>
                    <a:pt x="980" y="6887"/>
                  </a:cubicBezTo>
                  <a:close/>
                  <a:moveTo>
                    <a:pt x="2137" y="7169"/>
                  </a:moveTo>
                  <a:cubicBezTo>
                    <a:pt x="2126" y="7169"/>
                    <a:pt x="2114" y="7169"/>
                    <a:pt x="2102" y="7171"/>
                  </a:cubicBezTo>
                  <a:lnTo>
                    <a:pt x="2116" y="7171"/>
                  </a:lnTo>
                  <a:cubicBezTo>
                    <a:pt x="1960" y="7171"/>
                    <a:pt x="1818" y="7213"/>
                    <a:pt x="1690" y="7298"/>
                  </a:cubicBezTo>
                  <a:cubicBezTo>
                    <a:pt x="1801" y="7360"/>
                    <a:pt x="1934" y="7400"/>
                    <a:pt x="2060" y="7400"/>
                  </a:cubicBezTo>
                  <a:cubicBezTo>
                    <a:pt x="2079" y="7400"/>
                    <a:pt x="2098" y="7400"/>
                    <a:pt x="2116" y="7398"/>
                  </a:cubicBezTo>
                  <a:cubicBezTo>
                    <a:pt x="2215" y="7398"/>
                    <a:pt x="2315" y="7383"/>
                    <a:pt x="2400" y="7355"/>
                  </a:cubicBezTo>
                  <a:cubicBezTo>
                    <a:pt x="2374" y="7238"/>
                    <a:pt x="2265" y="7169"/>
                    <a:pt x="2137" y="7169"/>
                  </a:cubicBezTo>
                  <a:close/>
                  <a:moveTo>
                    <a:pt x="1006" y="7179"/>
                  </a:moveTo>
                  <a:cubicBezTo>
                    <a:pt x="920" y="7179"/>
                    <a:pt x="832" y="7213"/>
                    <a:pt x="767" y="7284"/>
                  </a:cubicBezTo>
                  <a:cubicBezTo>
                    <a:pt x="696" y="7284"/>
                    <a:pt x="639" y="7298"/>
                    <a:pt x="583" y="7313"/>
                  </a:cubicBezTo>
                  <a:cubicBezTo>
                    <a:pt x="710" y="7497"/>
                    <a:pt x="852" y="7653"/>
                    <a:pt x="1009" y="7809"/>
                  </a:cubicBezTo>
                  <a:cubicBezTo>
                    <a:pt x="1250" y="7809"/>
                    <a:pt x="1392" y="7568"/>
                    <a:pt x="1292" y="7369"/>
                  </a:cubicBezTo>
                  <a:cubicBezTo>
                    <a:pt x="1243" y="7245"/>
                    <a:pt x="1126" y="7179"/>
                    <a:pt x="1006" y="7179"/>
                  </a:cubicBezTo>
                  <a:close/>
                  <a:moveTo>
                    <a:pt x="1676" y="8193"/>
                  </a:moveTo>
                  <a:lnTo>
                    <a:pt x="1676" y="8207"/>
                  </a:lnTo>
                  <a:cubicBezTo>
                    <a:pt x="1679" y="8207"/>
                    <a:pt x="1682" y="8208"/>
                    <a:pt x="1685" y="8208"/>
                  </a:cubicBezTo>
                  <a:lnTo>
                    <a:pt x="1685" y="8208"/>
                  </a:lnTo>
                  <a:cubicBezTo>
                    <a:pt x="1682" y="8203"/>
                    <a:pt x="1679" y="8198"/>
                    <a:pt x="1676" y="8193"/>
                  </a:cubicBezTo>
                  <a:close/>
                  <a:moveTo>
                    <a:pt x="1685" y="8208"/>
                  </a:moveTo>
                  <a:cubicBezTo>
                    <a:pt x="1740" y="8301"/>
                    <a:pt x="1808" y="8382"/>
                    <a:pt x="1889" y="8463"/>
                  </a:cubicBezTo>
                  <a:cubicBezTo>
                    <a:pt x="1974" y="8505"/>
                    <a:pt x="2059" y="8548"/>
                    <a:pt x="2144" y="8590"/>
                  </a:cubicBezTo>
                  <a:lnTo>
                    <a:pt x="2230" y="8590"/>
                  </a:lnTo>
                  <a:cubicBezTo>
                    <a:pt x="2174" y="8394"/>
                    <a:pt x="1897" y="8240"/>
                    <a:pt x="1685" y="8208"/>
                  </a:cubicBezTo>
                  <a:close/>
                  <a:moveTo>
                    <a:pt x="4288" y="7525"/>
                  </a:moveTo>
                  <a:lnTo>
                    <a:pt x="4288" y="7540"/>
                  </a:lnTo>
                  <a:cubicBezTo>
                    <a:pt x="4203" y="7724"/>
                    <a:pt x="4118" y="7895"/>
                    <a:pt x="4018" y="8065"/>
                  </a:cubicBezTo>
                  <a:cubicBezTo>
                    <a:pt x="3862" y="8392"/>
                    <a:pt x="3664" y="8718"/>
                    <a:pt x="3451" y="9002"/>
                  </a:cubicBezTo>
                  <a:cubicBezTo>
                    <a:pt x="3777" y="9059"/>
                    <a:pt x="4104" y="9101"/>
                    <a:pt x="4416" y="9116"/>
                  </a:cubicBezTo>
                  <a:cubicBezTo>
                    <a:pt x="4473" y="8959"/>
                    <a:pt x="4530" y="8789"/>
                    <a:pt x="4601" y="8633"/>
                  </a:cubicBezTo>
                  <a:cubicBezTo>
                    <a:pt x="4473" y="8278"/>
                    <a:pt x="4373" y="7909"/>
                    <a:pt x="4302" y="7525"/>
                  </a:cubicBezTo>
                  <a:close/>
                </a:path>
              </a:pathLst>
            </a:custGeom>
            <a:solidFill>
              <a:srgbClr val="C679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8"/>
            <p:cNvSpPr/>
            <p:nvPr/>
          </p:nvSpPr>
          <p:spPr>
            <a:xfrm>
              <a:off x="923175" y="3072925"/>
              <a:ext cx="177150" cy="224725"/>
            </a:xfrm>
            <a:custGeom>
              <a:avLst/>
              <a:gdLst/>
              <a:ahLst/>
              <a:cxnLst/>
              <a:rect l="l" t="t" r="r" b="b"/>
              <a:pathLst>
                <a:path w="7086" h="8989" extrusionOk="0">
                  <a:moveTo>
                    <a:pt x="4018" y="1"/>
                  </a:moveTo>
                  <a:lnTo>
                    <a:pt x="4018" y="15"/>
                  </a:lnTo>
                  <a:cubicBezTo>
                    <a:pt x="4019" y="15"/>
                    <a:pt x="4021" y="15"/>
                    <a:pt x="4022" y="15"/>
                  </a:cubicBezTo>
                  <a:lnTo>
                    <a:pt x="4022" y="15"/>
                  </a:lnTo>
                  <a:cubicBezTo>
                    <a:pt x="4021" y="10"/>
                    <a:pt x="4019" y="6"/>
                    <a:pt x="4018" y="1"/>
                  </a:cubicBezTo>
                  <a:close/>
                  <a:moveTo>
                    <a:pt x="994" y="1066"/>
                  </a:moveTo>
                  <a:cubicBezTo>
                    <a:pt x="895" y="1165"/>
                    <a:pt x="810" y="1279"/>
                    <a:pt x="739" y="1392"/>
                  </a:cubicBezTo>
                  <a:cubicBezTo>
                    <a:pt x="895" y="1548"/>
                    <a:pt x="1093" y="1719"/>
                    <a:pt x="1292" y="1889"/>
                  </a:cubicBezTo>
                  <a:cubicBezTo>
                    <a:pt x="1633" y="2173"/>
                    <a:pt x="1988" y="2414"/>
                    <a:pt x="2357" y="2613"/>
                  </a:cubicBezTo>
                  <a:cubicBezTo>
                    <a:pt x="2485" y="2500"/>
                    <a:pt x="2613" y="2414"/>
                    <a:pt x="2755" y="2329"/>
                  </a:cubicBezTo>
                  <a:cubicBezTo>
                    <a:pt x="2300" y="2102"/>
                    <a:pt x="1889" y="1832"/>
                    <a:pt x="1505" y="1506"/>
                  </a:cubicBezTo>
                  <a:cubicBezTo>
                    <a:pt x="1321" y="1350"/>
                    <a:pt x="1150" y="1208"/>
                    <a:pt x="994" y="1066"/>
                  </a:cubicBezTo>
                  <a:close/>
                  <a:moveTo>
                    <a:pt x="4022" y="15"/>
                  </a:moveTo>
                  <a:cubicBezTo>
                    <a:pt x="4164" y="606"/>
                    <a:pt x="4361" y="1169"/>
                    <a:pt x="4615" y="1719"/>
                  </a:cubicBezTo>
                  <a:cubicBezTo>
                    <a:pt x="4899" y="2272"/>
                    <a:pt x="5353" y="2741"/>
                    <a:pt x="5892" y="3067"/>
                  </a:cubicBezTo>
                  <a:cubicBezTo>
                    <a:pt x="6091" y="3082"/>
                    <a:pt x="6290" y="3096"/>
                    <a:pt x="6475" y="3096"/>
                  </a:cubicBezTo>
                  <a:lnTo>
                    <a:pt x="6631" y="3096"/>
                  </a:lnTo>
                  <a:cubicBezTo>
                    <a:pt x="7085" y="3082"/>
                    <a:pt x="5452" y="2656"/>
                    <a:pt x="4813" y="1335"/>
                  </a:cubicBezTo>
                  <a:cubicBezTo>
                    <a:pt x="4615" y="924"/>
                    <a:pt x="4458" y="512"/>
                    <a:pt x="4345" y="72"/>
                  </a:cubicBezTo>
                  <a:cubicBezTo>
                    <a:pt x="4232" y="44"/>
                    <a:pt x="4134" y="29"/>
                    <a:pt x="4022" y="15"/>
                  </a:cubicBezTo>
                  <a:close/>
                  <a:moveTo>
                    <a:pt x="6588" y="3891"/>
                  </a:moveTo>
                  <a:cubicBezTo>
                    <a:pt x="6560" y="3891"/>
                    <a:pt x="6503" y="3905"/>
                    <a:pt x="6389" y="3934"/>
                  </a:cubicBezTo>
                  <a:cubicBezTo>
                    <a:pt x="6432" y="4005"/>
                    <a:pt x="6460" y="4061"/>
                    <a:pt x="6475" y="4090"/>
                  </a:cubicBezTo>
                  <a:cubicBezTo>
                    <a:pt x="6531" y="4047"/>
                    <a:pt x="6574" y="3990"/>
                    <a:pt x="6602" y="3919"/>
                  </a:cubicBezTo>
                  <a:cubicBezTo>
                    <a:pt x="6602" y="3891"/>
                    <a:pt x="6602" y="3891"/>
                    <a:pt x="6588" y="3891"/>
                  </a:cubicBezTo>
                  <a:close/>
                  <a:moveTo>
                    <a:pt x="1761" y="3777"/>
                  </a:moveTo>
                  <a:lnTo>
                    <a:pt x="1761" y="3777"/>
                  </a:lnTo>
                  <a:cubicBezTo>
                    <a:pt x="1661" y="3863"/>
                    <a:pt x="1647" y="4005"/>
                    <a:pt x="1718" y="4118"/>
                  </a:cubicBezTo>
                  <a:cubicBezTo>
                    <a:pt x="1732" y="4005"/>
                    <a:pt x="1747" y="3891"/>
                    <a:pt x="1761" y="3777"/>
                  </a:cubicBezTo>
                  <a:close/>
                  <a:moveTo>
                    <a:pt x="1448" y="5694"/>
                  </a:moveTo>
                  <a:cubicBezTo>
                    <a:pt x="1221" y="5694"/>
                    <a:pt x="1136" y="5879"/>
                    <a:pt x="1122" y="6106"/>
                  </a:cubicBezTo>
                  <a:cubicBezTo>
                    <a:pt x="1150" y="6077"/>
                    <a:pt x="1207" y="6077"/>
                    <a:pt x="1250" y="6077"/>
                  </a:cubicBezTo>
                  <a:lnTo>
                    <a:pt x="1306" y="6077"/>
                  </a:lnTo>
                  <a:cubicBezTo>
                    <a:pt x="1548" y="6106"/>
                    <a:pt x="1562" y="6347"/>
                    <a:pt x="1491" y="6589"/>
                  </a:cubicBezTo>
                  <a:cubicBezTo>
                    <a:pt x="1718" y="6319"/>
                    <a:pt x="1889" y="5737"/>
                    <a:pt x="1519" y="5694"/>
                  </a:cubicBezTo>
                  <a:close/>
                  <a:moveTo>
                    <a:pt x="313" y="5765"/>
                  </a:moveTo>
                  <a:cubicBezTo>
                    <a:pt x="270" y="5765"/>
                    <a:pt x="227" y="5765"/>
                    <a:pt x="199" y="5794"/>
                  </a:cubicBezTo>
                  <a:cubicBezTo>
                    <a:pt x="85" y="5836"/>
                    <a:pt x="14" y="5935"/>
                    <a:pt x="0" y="6049"/>
                  </a:cubicBezTo>
                  <a:lnTo>
                    <a:pt x="29" y="6163"/>
                  </a:lnTo>
                  <a:cubicBezTo>
                    <a:pt x="57" y="6148"/>
                    <a:pt x="85" y="6148"/>
                    <a:pt x="114" y="6148"/>
                  </a:cubicBezTo>
                  <a:cubicBezTo>
                    <a:pt x="327" y="6148"/>
                    <a:pt x="440" y="6461"/>
                    <a:pt x="483" y="6731"/>
                  </a:cubicBezTo>
                  <a:cubicBezTo>
                    <a:pt x="497" y="6731"/>
                    <a:pt x="526" y="6745"/>
                    <a:pt x="554" y="6745"/>
                  </a:cubicBezTo>
                  <a:cubicBezTo>
                    <a:pt x="582" y="6745"/>
                    <a:pt x="611" y="6731"/>
                    <a:pt x="625" y="6731"/>
                  </a:cubicBezTo>
                  <a:cubicBezTo>
                    <a:pt x="781" y="6645"/>
                    <a:pt x="668" y="5765"/>
                    <a:pt x="313" y="5765"/>
                  </a:cubicBezTo>
                  <a:close/>
                  <a:moveTo>
                    <a:pt x="2385" y="6785"/>
                  </a:moveTo>
                  <a:cubicBezTo>
                    <a:pt x="2371" y="6785"/>
                    <a:pt x="2357" y="6786"/>
                    <a:pt x="2343" y="6787"/>
                  </a:cubicBezTo>
                  <a:cubicBezTo>
                    <a:pt x="2059" y="6787"/>
                    <a:pt x="1690" y="7015"/>
                    <a:pt x="1690" y="7199"/>
                  </a:cubicBezTo>
                  <a:cubicBezTo>
                    <a:pt x="1690" y="7228"/>
                    <a:pt x="1704" y="7270"/>
                    <a:pt x="1732" y="7299"/>
                  </a:cubicBezTo>
                  <a:cubicBezTo>
                    <a:pt x="1860" y="7213"/>
                    <a:pt x="2002" y="7171"/>
                    <a:pt x="2144" y="7171"/>
                  </a:cubicBezTo>
                  <a:cubicBezTo>
                    <a:pt x="2155" y="7170"/>
                    <a:pt x="2166" y="7169"/>
                    <a:pt x="2176" y="7169"/>
                  </a:cubicBezTo>
                  <a:cubicBezTo>
                    <a:pt x="2293" y="7169"/>
                    <a:pt x="2403" y="7238"/>
                    <a:pt x="2442" y="7355"/>
                  </a:cubicBezTo>
                  <a:cubicBezTo>
                    <a:pt x="2783" y="7273"/>
                    <a:pt x="2718" y="6785"/>
                    <a:pt x="2385" y="6785"/>
                  </a:cubicBezTo>
                  <a:close/>
                  <a:moveTo>
                    <a:pt x="937" y="6901"/>
                  </a:moveTo>
                  <a:cubicBezTo>
                    <a:pt x="753" y="6915"/>
                    <a:pt x="597" y="7043"/>
                    <a:pt x="554" y="7213"/>
                  </a:cubicBezTo>
                  <a:lnTo>
                    <a:pt x="611" y="7313"/>
                  </a:lnTo>
                  <a:cubicBezTo>
                    <a:pt x="652" y="7292"/>
                    <a:pt x="694" y="7279"/>
                    <a:pt x="741" y="7279"/>
                  </a:cubicBezTo>
                  <a:cubicBezTo>
                    <a:pt x="758" y="7279"/>
                    <a:pt x="776" y="7281"/>
                    <a:pt x="795" y="7284"/>
                  </a:cubicBezTo>
                  <a:lnTo>
                    <a:pt x="810" y="7284"/>
                  </a:lnTo>
                  <a:cubicBezTo>
                    <a:pt x="1051" y="7284"/>
                    <a:pt x="1250" y="7483"/>
                    <a:pt x="1250" y="7739"/>
                  </a:cubicBezTo>
                  <a:cubicBezTo>
                    <a:pt x="1519" y="7554"/>
                    <a:pt x="1519" y="7171"/>
                    <a:pt x="1278" y="6986"/>
                  </a:cubicBezTo>
                  <a:lnTo>
                    <a:pt x="1278" y="6986"/>
                  </a:lnTo>
                  <a:cubicBezTo>
                    <a:pt x="1221" y="7057"/>
                    <a:pt x="1150" y="7114"/>
                    <a:pt x="1065" y="7128"/>
                  </a:cubicBezTo>
                  <a:lnTo>
                    <a:pt x="1037" y="7128"/>
                  </a:lnTo>
                  <a:cubicBezTo>
                    <a:pt x="1008" y="7114"/>
                    <a:pt x="966" y="7029"/>
                    <a:pt x="937" y="6901"/>
                  </a:cubicBezTo>
                  <a:close/>
                  <a:moveTo>
                    <a:pt x="1761" y="7792"/>
                  </a:moveTo>
                  <a:cubicBezTo>
                    <a:pt x="1695" y="7792"/>
                    <a:pt x="1640" y="7819"/>
                    <a:pt x="1605" y="7866"/>
                  </a:cubicBezTo>
                  <a:cubicBezTo>
                    <a:pt x="1562" y="7909"/>
                    <a:pt x="1605" y="8037"/>
                    <a:pt x="1690" y="8179"/>
                  </a:cubicBezTo>
                  <a:cubicBezTo>
                    <a:pt x="1903" y="8221"/>
                    <a:pt x="2187" y="8363"/>
                    <a:pt x="2244" y="8576"/>
                  </a:cubicBezTo>
                  <a:cubicBezTo>
                    <a:pt x="2286" y="8548"/>
                    <a:pt x="2343" y="8520"/>
                    <a:pt x="2371" y="8477"/>
                  </a:cubicBezTo>
                  <a:cubicBezTo>
                    <a:pt x="2669" y="8108"/>
                    <a:pt x="2130" y="7795"/>
                    <a:pt x="1803" y="7795"/>
                  </a:cubicBezTo>
                  <a:cubicBezTo>
                    <a:pt x="1789" y="7793"/>
                    <a:pt x="1775" y="7792"/>
                    <a:pt x="1761" y="7792"/>
                  </a:cubicBezTo>
                  <a:close/>
                  <a:moveTo>
                    <a:pt x="4316" y="7511"/>
                  </a:moveTo>
                  <a:lnTo>
                    <a:pt x="4316" y="7511"/>
                  </a:lnTo>
                  <a:cubicBezTo>
                    <a:pt x="4373" y="7895"/>
                    <a:pt x="4473" y="8264"/>
                    <a:pt x="4615" y="8619"/>
                  </a:cubicBezTo>
                  <a:cubicBezTo>
                    <a:pt x="4671" y="8463"/>
                    <a:pt x="4728" y="8307"/>
                    <a:pt x="4785" y="8150"/>
                  </a:cubicBezTo>
                  <a:cubicBezTo>
                    <a:pt x="4714" y="7923"/>
                    <a:pt x="4643" y="7724"/>
                    <a:pt x="4615" y="7554"/>
                  </a:cubicBezTo>
                  <a:cubicBezTo>
                    <a:pt x="4515" y="7540"/>
                    <a:pt x="4416" y="7540"/>
                    <a:pt x="4316" y="7511"/>
                  </a:cubicBezTo>
                  <a:close/>
                  <a:moveTo>
                    <a:pt x="4032" y="8051"/>
                  </a:moveTo>
                  <a:cubicBezTo>
                    <a:pt x="3848" y="8378"/>
                    <a:pt x="3621" y="8690"/>
                    <a:pt x="3379" y="8974"/>
                  </a:cubicBezTo>
                  <a:lnTo>
                    <a:pt x="3465" y="8988"/>
                  </a:lnTo>
                  <a:cubicBezTo>
                    <a:pt x="3678" y="8690"/>
                    <a:pt x="3876" y="8378"/>
                    <a:pt x="4032" y="8051"/>
                  </a:cubicBezTo>
                  <a:close/>
                </a:path>
              </a:pathLst>
            </a:custGeom>
            <a:solidFill>
              <a:srgbClr val="BA7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8"/>
            <p:cNvSpPr/>
            <p:nvPr/>
          </p:nvSpPr>
          <p:spPr>
            <a:xfrm>
              <a:off x="913950" y="3073650"/>
              <a:ext cx="186375" cy="223625"/>
            </a:xfrm>
            <a:custGeom>
              <a:avLst/>
              <a:gdLst/>
              <a:ahLst/>
              <a:cxnLst/>
              <a:rect l="l" t="t" r="r" b="b"/>
              <a:pathLst>
                <a:path w="7455" h="8945" extrusionOk="0">
                  <a:moveTo>
                    <a:pt x="3351" y="0"/>
                  </a:moveTo>
                  <a:cubicBezTo>
                    <a:pt x="3053" y="43"/>
                    <a:pt x="2783" y="114"/>
                    <a:pt x="2513" y="213"/>
                  </a:cubicBezTo>
                  <a:cubicBezTo>
                    <a:pt x="2059" y="383"/>
                    <a:pt x="1661" y="667"/>
                    <a:pt x="1363" y="1037"/>
                  </a:cubicBezTo>
                  <a:cubicBezTo>
                    <a:pt x="1519" y="1179"/>
                    <a:pt x="1690" y="1321"/>
                    <a:pt x="1874" y="1477"/>
                  </a:cubicBezTo>
                  <a:cubicBezTo>
                    <a:pt x="2258" y="1803"/>
                    <a:pt x="2669" y="2073"/>
                    <a:pt x="3109" y="2300"/>
                  </a:cubicBezTo>
                  <a:cubicBezTo>
                    <a:pt x="3195" y="2243"/>
                    <a:pt x="3266" y="2215"/>
                    <a:pt x="3351" y="2172"/>
                  </a:cubicBezTo>
                  <a:cubicBezTo>
                    <a:pt x="3606" y="2045"/>
                    <a:pt x="3890" y="1988"/>
                    <a:pt x="4160" y="1988"/>
                  </a:cubicBezTo>
                  <a:lnTo>
                    <a:pt x="4189" y="1988"/>
                  </a:lnTo>
                  <a:cubicBezTo>
                    <a:pt x="3720" y="1420"/>
                    <a:pt x="3422" y="724"/>
                    <a:pt x="3351" y="0"/>
                  </a:cubicBezTo>
                  <a:close/>
                  <a:moveTo>
                    <a:pt x="4714" y="29"/>
                  </a:moveTo>
                  <a:lnTo>
                    <a:pt x="4700" y="43"/>
                  </a:lnTo>
                  <a:cubicBezTo>
                    <a:pt x="4813" y="483"/>
                    <a:pt x="4969" y="895"/>
                    <a:pt x="5168" y="1306"/>
                  </a:cubicBezTo>
                  <a:cubicBezTo>
                    <a:pt x="5807" y="2627"/>
                    <a:pt x="7454" y="3067"/>
                    <a:pt x="7000" y="3067"/>
                  </a:cubicBezTo>
                  <a:lnTo>
                    <a:pt x="6844" y="3067"/>
                  </a:lnTo>
                  <a:cubicBezTo>
                    <a:pt x="6645" y="3067"/>
                    <a:pt x="6446" y="3053"/>
                    <a:pt x="6247" y="3038"/>
                  </a:cubicBezTo>
                  <a:cubicBezTo>
                    <a:pt x="6176" y="3038"/>
                    <a:pt x="6119" y="3010"/>
                    <a:pt x="6063" y="3010"/>
                  </a:cubicBezTo>
                  <a:cubicBezTo>
                    <a:pt x="6318" y="3280"/>
                    <a:pt x="6531" y="3578"/>
                    <a:pt x="6730" y="3890"/>
                  </a:cubicBezTo>
                  <a:cubicBezTo>
                    <a:pt x="6844" y="3862"/>
                    <a:pt x="6915" y="3848"/>
                    <a:pt x="6929" y="3848"/>
                  </a:cubicBezTo>
                  <a:cubicBezTo>
                    <a:pt x="6957" y="3848"/>
                    <a:pt x="6957" y="3862"/>
                    <a:pt x="6943" y="3890"/>
                  </a:cubicBezTo>
                  <a:cubicBezTo>
                    <a:pt x="6915" y="3947"/>
                    <a:pt x="6872" y="4004"/>
                    <a:pt x="6815" y="4047"/>
                  </a:cubicBezTo>
                  <a:lnTo>
                    <a:pt x="6829" y="4075"/>
                  </a:lnTo>
                  <a:lnTo>
                    <a:pt x="6900" y="4118"/>
                  </a:lnTo>
                  <a:cubicBezTo>
                    <a:pt x="7071" y="3748"/>
                    <a:pt x="7255" y="3408"/>
                    <a:pt x="7397" y="3081"/>
                  </a:cubicBezTo>
                  <a:cubicBezTo>
                    <a:pt x="7397" y="3081"/>
                    <a:pt x="6801" y="540"/>
                    <a:pt x="4714" y="29"/>
                  </a:cubicBezTo>
                  <a:close/>
                  <a:moveTo>
                    <a:pt x="1860" y="5651"/>
                  </a:moveTo>
                  <a:cubicBezTo>
                    <a:pt x="2229" y="5708"/>
                    <a:pt x="2045" y="6276"/>
                    <a:pt x="1817" y="6560"/>
                  </a:cubicBezTo>
                  <a:cubicBezTo>
                    <a:pt x="1775" y="6631"/>
                    <a:pt x="1704" y="6687"/>
                    <a:pt x="1604" y="6702"/>
                  </a:cubicBezTo>
                  <a:lnTo>
                    <a:pt x="1590" y="6702"/>
                  </a:lnTo>
                  <a:cubicBezTo>
                    <a:pt x="1533" y="6687"/>
                    <a:pt x="1434" y="6347"/>
                    <a:pt x="1462" y="6063"/>
                  </a:cubicBezTo>
                  <a:cubicBezTo>
                    <a:pt x="1477" y="5850"/>
                    <a:pt x="1562" y="5651"/>
                    <a:pt x="1789" y="5651"/>
                  </a:cubicBezTo>
                  <a:close/>
                  <a:moveTo>
                    <a:pt x="2737" y="6742"/>
                  </a:moveTo>
                  <a:cubicBezTo>
                    <a:pt x="3060" y="6742"/>
                    <a:pt x="3138" y="7244"/>
                    <a:pt x="2783" y="7326"/>
                  </a:cubicBezTo>
                  <a:cubicBezTo>
                    <a:pt x="2698" y="7355"/>
                    <a:pt x="2598" y="7369"/>
                    <a:pt x="2499" y="7369"/>
                  </a:cubicBezTo>
                  <a:cubicBezTo>
                    <a:pt x="2343" y="7369"/>
                    <a:pt x="2201" y="7340"/>
                    <a:pt x="2073" y="7255"/>
                  </a:cubicBezTo>
                  <a:cubicBezTo>
                    <a:pt x="2045" y="7227"/>
                    <a:pt x="2030" y="7199"/>
                    <a:pt x="2030" y="7156"/>
                  </a:cubicBezTo>
                  <a:cubicBezTo>
                    <a:pt x="2030" y="6986"/>
                    <a:pt x="2414" y="6744"/>
                    <a:pt x="2698" y="6744"/>
                  </a:cubicBezTo>
                  <a:cubicBezTo>
                    <a:pt x="2711" y="6743"/>
                    <a:pt x="2724" y="6742"/>
                    <a:pt x="2737" y="6742"/>
                  </a:cubicBezTo>
                  <a:close/>
                  <a:moveTo>
                    <a:pt x="5410" y="7440"/>
                  </a:moveTo>
                  <a:cubicBezTo>
                    <a:pt x="5409" y="7442"/>
                    <a:pt x="5408" y="7444"/>
                    <a:pt x="5407" y="7446"/>
                  </a:cubicBezTo>
                  <a:lnTo>
                    <a:pt x="5407" y="7446"/>
                  </a:lnTo>
                  <a:cubicBezTo>
                    <a:pt x="5413" y="7444"/>
                    <a:pt x="5418" y="7442"/>
                    <a:pt x="5424" y="7440"/>
                  </a:cubicBezTo>
                  <a:close/>
                  <a:moveTo>
                    <a:pt x="5407" y="7446"/>
                  </a:moveTo>
                  <a:lnTo>
                    <a:pt x="5407" y="7446"/>
                  </a:lnTo>
                  <a:cubicBezTo>
                    <a:pt x="5271" y="7499"/>
                    <a:pt x="5134" y="7525"/>
                    <a:pt x="4984" y="7525"/>
                  </a:cubicBezTo>
                  <a:lnTo>
                    <a:pt x="4969" y="7525"/>
                  </a:lnTo>
                  <a:cubicBezTo>
                    <a:pt x="5012" y="7695"/>
                    <a:pt x="5069" y="7894"/>
                    <a:pt x="5140" y="8121"/>
                  </a:cubicBezTo>
                  <a:cubicBezTo>
                    <a:pt x="5238" y="7896"/>
                    <a:pt x="5323" y="7671"/>
                    <a:pt x="5407" y="7446"/>
                  </a:cubicBezTo>
                  <a:close/>
                  <a:moveTo>
                    <a:pt x="625" y="2187"/>
                  </a:moveTo>
                  <a:cubicBezTo>
                    <a:pt x="99" y="3393"/>
                    <a:pt x="0" y="4756"/>
                    <a:pt x="355" y="6020"/>
                  </a:cubicBezTo>
                  <a:cubicBezTo>
                    <a:pt x="369" y="5906"/>
                    <a:pt x="440" y="5807"/>
                    <a:pt x="540" y="5750"/>
                  </a:cubicBezTo>
                  <a:cubicBezTo>
                    <a:pt x="582" y="5736"/>
                    <a:pt x="625" y="5722"/>
                    <a:pt x="667" y="5722"/>
                  </a:cubicBezTo>
                  <a:cubicBezTo>
                    <a:pt x="1022" y="5722"/>
                    <a:pt x="1122" y="6616"/>
                    <a:pt x="980" y="6687"/>
                  </a:cubicBezTo>
                  <a:cubicBezTo>
                    <a:pt x="951" y="6702"/>
                    <a:pt x="937" y="6716"/>
                    <a:pt x="909" y="6716"/>
                  </a:cubicBezTo>
                  <a:cubicBezTo>
                    <a:pt x="880" y="6702"/>
                    <a:pt x="852" y="6702"/>
                    <a:pt x="824" y="6702"/>
                  </a:cubicBezTo>
                  <a:cubicBezTo>
                    <a:pt x="696" y="6645"/>
                    <a:pt x="582" y="6545"/>
                    <a:pt x="497" y="6418"/>
                  </a:cubicBezTo>
                  <a:lnTo>
                    <a:pt x="497" y="6418"/>
                  </a:lnTo>
                  <a:cubicBezTo>
                    <a:pt x="611" y="6687"/>
                    <a:pt x="738" y="6943"/>
                    <a:pt x="909" y="7184"/>
                  </a:cubicBezTo>
                  <a:cubicBezTo>
                    <a:pt x="966" y="7014"/>
                    <a:pt x="1108" y="6886"/>
                    <a:pt x="1292" y="6872"/>
                  </a:cubicBezTo>
                  <a:lnTo>
                    <a:pt x="1363" y="6872"/>
                  </a:lnTo>
                  <a:cubicBezTo>
                    <a:pt x="1462" y="6872"/>
                    <a:pt x="1548" y="6900"/>
                    <a:pt x="1619" y="6957"/>
                  </a:cubicBezTo>
                  <a:cubicBezTo>
                    <a:pt x="1945" y="7213"/>
                    <a:pt x="1817" y="7724"/>
                    <a:pt x="1406" y="7781"/>
                  </a:cubicBezTo>
                  <a:cubicBezTo>
                    <a:pt x="1661" y="8036"/>
                    <a:pt x="1945" y="8249"/>
                    <a:pt x="2272" y="8420"/>
                  </a:cubicBezTo>
                  <a:cubicBezTo>
                    <a:pt x="2187" y="8334"/>
                    <a:pt x="2101" y="8249"/>
                    <a:pt x="2045" y="8150"/>
                  </a:cubicBezTo>
                  <a:cubicBezTo>
                    <a:pt x="1974" y="8022"/>
                    <a:pt x="1931" y="7894"/>
                    <a:pt x="1959" y="7837"/>
                  </a:cubicBezTo>
                  <a:cubicBezTo>
                    <a:pt x="2006" y="7790"/>
                    <a:pt x="2063" y="7763"/>
                    <a:pt x="2122" y="7763"/>
                  </a:cubicBezTo>
                  <a:cubicBezTo>
                    <a:pt x="2134" y="7763"/>
                    <a:pt x="2146" y="7764"/>
                    <a:pt x="2158" y="7766"/>
                  </a:cubicBezTo>
                  <a:cubicBezTo>
                    <a:pt x="2485" y="7766"/>
                    <a:pt x="3038" y="8093"/>
                    <a:pt x="2740" y="8448"/>
                  </a:cubicBezTo>
                  <a:cubicBezTo>
                    <a:pt x="2698" y="8491"/>
                    <a:pt x="2655" y="8519"/>
                    <a:pt x="2613" y="8547"/>
                  </a:cubicBezTo>
                  <a:lnTo>
                    <a:pt x="2527" y="8547"/>
                  </a:lnTo>
                  <a:cubicBezTo>
                    <a:pt x="2911" y="8718"/>
                    <a:pt x="3322" y="8860"/>
                    <a:pt x="3734" y="8945"/>
                  </a:cubicBezTo>
                  <a:cubicBezTo>
                    <a:pt x="3990" y="8661"/>
                    <a:pt x="4203" y="8349"/>
                    <a:pt x="4401" y="8022"/>
                  </a:cubicBezTo>
                  <a:cubicBezTo>
                    <a:pt x="4501" y="7852"/>
                    <a:pt x="4586" y="7667"/>
                    <a:pt x="4671" y="7482"/>
                  </a:cubicBezTo>
                  <a:cubicBezTo>
                    <a:pt x="4260" y="7411"/>
                    <a:pt x="3677" y="7170"/>
                    <a:pt x="2967" y="6517"/>
                  </a:cubicBezTo>
                  <a:cubicBezTo>
                    <a:pt x="2428" y="6048"/>
                    <a:pt x="2002" y="5040"/>
                    <a:pt x="2059" y="4089"/>
                  </a:cubicBezTo>
                  <a:cubicBezTo>
                    <a:pt x="1988" y="3976"/>
                    <a:pt x="2016" y="3834"/>
                    <a:pt x="2101" y="3748"/>
                  </a:cubicBezTo>
                  <a:cubicBezTo>
                    <a:pt x="2158" y="3450"/>
                    <a:pt x="2272" y="3166"/>
                    <a:pt x="2442" y="2925"/>
                  </a:cubicBezTo>
                  <a:cubicBezTo>
                    <a:pt x="1945" y="2826"/>
                    <a:pt x="1462" y="2669"/>
                    <a:pt x="1022" y="2442"/>
                  </a:cubicBezTo>
                  <a:cubicBezTo>
                    <a:pt x="880" y="2357"/>
                    <a:pt x="753" y="2286"/>
                    <a:pt x="625" y="2201"/>
                  </a:cubicBezTo>
                  <a:lnTo>
                    <a:pt x="625" y="2187"/>
                  </a:lnTo>
                  <a:close/>
                </a:path>
              </a:pathLst>
            </a:custGeom>
            <a:solidFill>
              <a:srgbClr val="CDA4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8"/>
            <p:cNvSpPr/>
            <p:nvPr/>
          </p:nvSpPr>
          <p:spPr>
            <a:xfrm>
              <a:off x="1032500" y="3123425"/>
              <a:ext cx="482400" cy="401975"/>
            </a:xfrm>
            <a:custGeom>
              <a:avLst/>
              <a:gdLst/>
              <a:ahLst/>
              <a:cxnLst/>
              <a:rect l="l" t="t" r="r" b="b"/>
              <a:pathLst>
                <a:path w="19296" h="16079" extrusionOk="0">
                  <a:moveTo>
                    <a:pt x="5625" y="0"/>
                  </a:moveTo>
                  <a:cubicBezTo>
                    <a:pt x="5393" y="0"/>
                    <a:pt x="5125" y="94"/>
                    <a:pt x="4785" y="338"/>
                  </a:cubicBezTo>
                  <a:cubicBezTo>
                    <a:pt x="4203" y="749"/>
                    <a:pt x="0" y="10944"/>
                    <a:pt x="1505" y="12718"/>
                  </a:cubicBezTo>
                  <a:cubicBezTo>
                    <a:pt x="2840" y="14278"/>
                    <a:pt x="5380" y="16078"/>
                    <a:pt x="9984" y="16078"/>
                  </a:cubicBezTo>
                  <a:cubicBezTo>
                    <a:pt x="10620" y="16078"/>
                    <a:pt x="11295" y="16044"/>
                    <a:pt x="12012" y="15970"/>
                  </a:cubicBezTo>
                  <a:cubicBezTo>
                    <a:pt x="17904" y="15345"/>
                    <a:pt x="19068" y="12108"/>
                    <a:pt x="19182" y="10787"/>
                  </a:cubicBezTo>
                  <a:cubicBezTo>
                    <a:pt x="19295" y="9481"/>
                    <a:pt x="17450" y="1559"/>
                    <a:pt x="16328" y="877"/>
                  </a:cubicBezTo>
                  <a:cubicBezTo>
                    <a:pt x="16086" y="726"/>
                    <a:pt x="15883" y="670"/>
                    <a:pt x="15685" y="670"/>
                  </a:cubicBezTo>
                  <a:cubicBezTo>
                    <a:pt x="15419" y="670"/>
                    <a:pt x="15163" y="771"/>
                    <a:pt x="14837" y="877"/>
                  </a:cubicBezTo>
                  <a:cubicBezTo>
                    <a:pt x="14449" y="998"/>
                    <a:pt x="14051" y="1068"/>
                    <a:pt x="13642" y="1068"/>
                  </a:cubicBezTo>
                  <a:cubicBezTo>
                    <a:pt x="13572" y="1068"/>
                    <a:pt x="13502" y="1066"/>
                    <a:pt x="13432" y="1062"/>
                  </a:cubicBezTo>
                  <a:cubicBezTo>
                    <a:pt x="12115" y="1036"/>
                    <a:pt x="11892" y="309"/>
                    <a:pt x="10845" y="309"/>
                  </a:cubicBezTo>
                  <a:cubicBezTo>
                    <a:pt x="10729" y="309"/>
                    <a:pt x="10603" y="318"/>
                    <a:pt x="10464" y="338"/>
                  </a:cubicBezTo>
                  <a:cubicBezTo>
                    <a:pt x="9268" y="509"/>
                    <a:pt x="9184" y="1036"/>
                    <a:pt x="8272" y="1036"/>
                  </a:cubicBezTo>
                  <a:cubicBezTo>
                    <a:pt x="8124" y="1036"/>
                    <a:pt x="7953" y="1023"/>
                    <a:pt x="7752" y="991"/>
                  </a:cubicBezTo>
                  <a:cubicBezTo>
                    <a:pt x="6691" y="821"/>
                    <a:pt x="6312" y="0"/>
                    <a:pt x="5625" y="0"/>
                  </a:cubicBezTo>
                  <a:close/>
                </a:path>
              </a:pathLst>
            </a:custGeom>
            <a:solidFill>
              <a:srgbClr val="B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8"/>
            <p:cNvSpPr/>
            <p:nvPr/>
          </p:nvSpPr>
          <p:spPr>
            <a:xfrm>
              <a:off x="1278825" y="3244375"/>
              <a:ext cx="241050" cy="251675"/>
            </a:xfrm>
            <a:custGeom>
              <a:avLst/>
              <a:gdLst/>
              <a:ahLst/>
              <a:cxnLst/>
              <a:rect l="l" t="t" r="r" b="b"/>
              <a:pathLst>
                <a:path w="9642" h="10067" extrusionOk="0">
                  <a:moveTo>
                    <a:pt x="6532" y="0"/>
                  </a:moveTo>
                  <a:cubicBezTo>
                    <a:pt x="6503" y="0"/>
                    <a:pt x="6475" y="0"/>
                    <a:pt x="6461" y="15"/>
                  </a:cubicBezTo>
                  <a:cubicBezTo>
                    <a:pt x="5595" y="384"/>
                    <a:pt x="7100" y="4998"/>
                    <a:pt x="4643" y="6602"/>
                  </a:cubicBezTo>
                  <a:cubicBezTo>
                    <a:pt x="3493" y="7355"/>
                    <a:pt x="1" y="8661"/>
                    <a:pt x="57" y="9428"/>
                  </a:cubicBezTo>
                  <a:cubicBezTo>
                    <a:pt x="72" y="9754"/>
                    <a:pt x="909" y="10067"/>
                    <a:pt x="2102" y="10067"/>
                  </a:cubicBezTo>
                  <a:cubicBezTo>
                    <a:pt x="4303" y="10053"/>
                    <a:pt x="6418" y="9130"/>
                    <a:pt x="7923" y="7511"/>
                  </a:cubicBezTo>
                  <a:cubicBezTo>
                    <a:pt x="9641" y="5665"/>
                    <a:pt x="7426" y="0"/>
                    <a:pt x="6532" y="0"/>
                  </a:cubicBezTo>
                  <a:close/>
                </a:path>
              </a:pathLst>
            </a:custGeom>
            <a:solidFill>
              <a:srgbClr val="B48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8"/>
            <p:cNvSpPr/>
            <p:nvPr/>
          </p:nvSpPr>
          <p:spPr>
            <a:xfrm>
              <a:off x="1107750" y="2994475"/>
              <a:ext cx="225400" cy="55450"/>
            </a:xfrm>
            <a:custGeom>
              <a:avLst/>
              <a:gdLst/>
              <a:ahLst/>
              <a:cxnLst/>
              <a:rect l="l" t="t" r="r" b="b"/>
              <a:pathLst>
                <a:path w="9016" h="2218" extrusionOk="0">
                  <a:moveTo>
                    <a:pt x="781" y="1"/>
                  </a:moveTo>
                  <a:cubicBezTo>
                    <a:pt x="426" y="1"/>
                    <a:pt x="185" y="86"/>
                    <a:pt x="114" y="328"/>
                  </a:cubicBezTo>
                  <a:cubicBezTo>
                    <a:pt x="0" y="796"/>
                    <a:pt x="1335" y="1733"/>
                    <a:pt x="4118" y="2074"/>
                  </a:cubicBezTo>
                  <a:cubicBezTo>
                    <a:pt x="3890" y="1520"/>
                    <a:pt x="3621" y="966"/>
                    <a:pt x="3294" y="455"/>
                  </a:cubicBezTo>
                  <a:cubicBezTo>
                    <a:pt x="2286" y="242"/>
                    <a:pt x="1377" y="1"/>
                    <a:pt x="781" y="1"/>
                  </a:cubicBezTo>
                  <a:close/>
                  <a:moveTo>
                    <a:pt x="5466" y="782"/>
                  </a:moveTo>
                  <a:cubicBezTo>
                    <a:pt x="5041" y="1194"/>
                    <a:pt x="4615" y="1634"/>
                    <a:pt x="4231" y="2088"/>
                  </a:cubicBezTo>
                  <a:cubicBezTo>
                    <a:pt x="4941" y="2173"/>
                    <a:pt x="5651" y="2216"/>
                    <a:pt x="6375" y="2216"/>
                  </a:cubicBezTo>
                  <a:cubicBezTo>
                    <a:pt x="6440" y="2217"/>
                    <a:pt x="6505" y="2218"/>
                    <a:pt x="6571" y="2218"/>
                  </a:cubicBezTo>
                  <a:cubicBezTo>
                    <a:pt x="7288" y="2218"/>
                    <a:pt x="8015" y="2146"/>
                    <a:pt x="8718" y="2003"/>
                  </a:cubicBezTo>
                  <a:cubicBezTo>
                    <a:pt x="8860" y="1648"/>
                    <a:pt x="8959" y="1293"/>
                    <a:pt x="9016" y="924"/>
                  </a:cubicBezTo>
                  <a:cubicBezTo>
                    <a:pt x="8079" y="810"/>
                    <a:pt x="6446" y="839"/>
                    <a:pt x="5466" y="782"/>
                  </a:cubicBezTo>
                  <a:close/>
                </a:path>
              </a:pathLst>
            </a:custGeom>
            <a:solidFill>
              <a:srgbClr val="E7BA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8"/>
            <p:cNvSpPr/>
            <p:nvPr/>
          </p:nvSpPr>
          <p:spPr>
            <a:xfrm>
              <a:off x="1190100" y="3005850"/>
              <a:ext cx="146250" cy="40850"/>
            </a:xfrm>
            <a:custGeom>
              <a:avLst/>
              <a:gdLst/>
              <a:ahLst/>
              <a:cxnLst/>
              <a:rect l="l" t="t" r="r" b="b"/>
              <a:pathLst>
                <a:path w="5850" h="1634" extrusionOk="0">
                  <a:moveTo>
                    <a:pt x="5722" y="469"/>
                  </a:moveTo>
                  <a:cubicBezTo>
                    <a:pt x="5665" y="838"/>
                    <a:pt x="5566" y="1193"/>
                    <a:pt x="5424" y="1548"/>
                  </a:cubicBezTo>
                  <a:lnTo>
                    <a:pt x="5481" y="1534"/>
                  </a:lnTo>
                  <a:cubicBezTo>
                    <a:pt x="5637" y="1193"/>
                    <a:pt x="5750" y="838"/>
                    <a:pt x="5850" y="483"/>
                  </a:cubicBezTo>
                  <a:lnTo>
                    <a:pt x="5722" y="469"/>
                  </a:lnTo>
                  <a:close/>
                  <a:moveTo>
                    <a:pt x="0" y="0"/>
                  </a:moveTo>
                  <a:cubicBezTo>
                    <a:pt x="327" y="511"/>
                    <a:pt x="596" y="1065"/>
                    <a:pt x="824" y="1619"/>
                  </a:cubicBezTo>
                  <a:lnTo>
                    <a:pt x="937" y="1633"/>
                  </a:lnTo>
                  <a:cubicBezTo>
                    <a:pt x="1335" y="1179"/>
                    <a:pt x="1747" y="739"/>
                    <a:pt x="2172" y="327"/>
                  </a:cubicBezTo>
                  <a:lnTo>
                    <a:pt x="2002" y="313"/>
                  </a:lnTo>
                  <a:cubicBezTo>
                    <a:pt x="1448" y="881"/>
                    <a:pt x="1065" y="1335"/>
                    <a:pt x="1065" y="1335"/>
                  </a:cubicBezTo>
                  <a:cubicBezTo>
                    <a:pt x="909" y="909"/>
                    <a:pt x="710" y="497"/>
                    <a:pt x="497" y="100"/>
                  </a:cubicBezTo>
                  <a:lnTo>
                    <a:pt x="14" y="0"/>
                  </a:lnTo>
                  <a:close/>
                </a:path>
              </a:pathLst>
            </a:custGeom>
            <a:solidFill>
              <a:srgbClr val="E0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8"/>
            <p:cNvSpPr/>
            <p:nvPr/>
          </p:nvSpPr>
          <p:spPr>
            <a:xfrm>
              <a:off x="1202150" y="3008325"/>
              <a:ext cx="153725" cy="35875"/>
            </a:xfrm>
            <a:custGeom>
              <a:avLst/>
              <a:gdLst/>
              <a:ahLst/>
              <a:cxnLst/>
              <a:rect l="l" t="t" r="r" b="b"/>
              <a:pathLst>
                <a:path w="6149" h="1435" extrusionOk="0">
                  <a:moveTo>
                    <a:pt x="1" y="1"/>
                  </a:moveTo>
                  <a:cubicBezTo>
                    <a:pt x="228" y="398"/>
                    <a:pt x="413" y="810"/>
                    <a:pt x="583" y="1236"/>
                  </a:cubicBezTo>
                  <a:cubicBezTo>
                    <a:pt x="583" y="1236"/>
                    <a:pt x="966" y="782"/>
                    <a:pt x="1520" y="214"/>
                  </a:cubicBezTo>
                  <a:cubicBezTo>
                    <a:pt x="1009" y="171"/>
                    <a:pt x="512" y="100"/>
                    <a:pt x="15" y="1"/>
                  </a:cubicBezTo>
                  <a:close/>
                  <a:moveTo>
                    <a:pt x="5368" y="384"/>
                  </a:moveTo>
                  <a:cubicBezTo>
                    <a:pt x="5268" y="739"/>
                    <a:pt x="5155" y="1094"/>
                    <a:pt x="4999" y="1435"/>
                  </a:cubicBezTo>
                  <a:cubicBezTo>
                    <a:pt x="5978" y="1193"/>
                    <a:pt x="6149" y="796"/>
                    <a:pt x="5964" y="569"/>
                  </a:cubicBezTo>
                  <a:cubicBezTo>
                    <a:pt x="5893" y="483"/>
                    <a:pt x="5680" y="427"/>
                    <a:pt x="5368" y="384"/>
                  </a:cubicBezTo>
                  <a:close/>
                </a:path>
              </a:pathLst>
            </a:custGeom>
            <a:solidFill>
              <a:srgbClr val="EBD6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8"/>
            <p:cNvSpPr/>
            <p:nvPr/>
          </p:nvSpPr>
          <p:spPr>
            <a:xfrm>
              <a:off x="234575" y="2975950"/>
              <a:ext cx="770600" cy="659975"/>
            </a:xfrm>
            <a:custGeom>
              <a:avLst/>
              <a:gdLst/>
              <a:ahLst/>
              <a:cxnLst/>
              <a:rect l="l" t="t" r="r" b="b"/>
              <a:pathLst>
                <a:path w="30824" h="26399" extrusionOk="0">
                  <a:moveTo>
                    <a:pt x="16579" y="0"/>
                  </a:moveTo>
                  <a:cubicBezTo>
                    <a:pt x="15639" y="0"/>
                    <a:pt x="14642" y="78"/>
                    <a:pt x="13588" y="245"/>
                  </a:cubicBezTo>
                  <a:cubicBezTo>
                    <a:pt x="5083" y="1580"/>
                    <a:pt x="0" y="9034"/>
                    <a:pt x="1832" y="16573"/>
                  </a:cubicBezTo>
                  <a:cubicBezTo>
                    <a:pt x="3488" y="23359"/>
                    <a:pt x="9339" y="24888"/>
                    <a:pt x="13535" y="24888"/>
                  </a:cubicBezTo>
                  <a:cubicBezTo>
                    <a:pt x="15238" y="24888"/>
                    <a:pt x="16669" y="24636"/>
                    <a:pt x="17435" y="24382"/>
                  </a:cubicBezTo>
                  <a:cubicBezTo>
                    <a:pt x="17552" y="24342"/>
                    <a:pt x="17665" y="24324"/>
                    <a:pt x="17774" y="24324"/>
                  </a:cubicBezTo>
                  <a:cubicBezTo>
                    <a:pt x="18948" y="24324"/>
                    <a:pt x="19736" y="26399"/>
                    <a:pt x="21378" y="26399"/>
                  </a:cubicBezTo>
                  <a:cubicBezTo>
                    <a:pt x="21458" y="26399"/>
                    <a:pt x="21540" y="26394"/>
                    <a:pt x="21624" y="26384"/>
                  </a:cubicBezTo>
                  <a:cubicBezTo>
                    <a:pt x="23583" y="26142"/>
                    <a:pt x="27203" y="24467"/>
                    <a:pt x="27899" y="23146"/>
                  </a:cubicBezTo>
                  <a:cubicBezTo>
                    <a:pt x="28297" y="22380"/>
                    <a:pt x="27615" y="18433"/>
                    <a:pt x="27615" y="18433"/>
                  </a:cubicBezTo>
                  <a:cubicBezTo>
                    <a:pt x="27814" y="17709"/>
                    <a:pt x="30824" y="13222"/>
                    <a:pt x="29347" y="8906"/>
                  </a:cubicBezTo>
                  <a:cubicBezTo>
                    <a:pt x="27961" y="4884"/>
                    <a:pt x="24032" y="0"/>
                    <a:pt x="16579" y="0"/>
                  </a:cubicBezTo>
                  <a:close/>
                </a:path>
              </a:pathLst>
            </a:custGeom>
            <a:solidFill>
              <a:srgbClr val="FFF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8"/>
            <p:cNvSpPr/>
            <p:nvPr/>
          </p:nvSpPr>
          <p:spPr>
            <a:xfrm>
              <a:off x="458175" y="3329550"/>
              <a:ext cx="246725" cy="228625"/>
            </a:xfrm>
            <a:custGeom>
              <a:avLst/>
              <a:gdLst/>
              <a:ahLst/>
              <a:cxnLst/>
              <a:rect l="l" t="t" r="r" b="b"/>
              <a:pathLst>
                <a:path w="9869" h="9145" extrusionOk="0">
                  <a:moveTo>
                    <a:pt x="5907" y="1"/>
                  </a:moveTo>
                  <a:cubicBezTo>
                    <a:pt x="5424" y="1"/>
                    <a:pt x="4984" y="256"/>
                    <a:pt x="4729" y="668"/>
                  </a:cubicBezTo>
                  <a:cubicBezTo>
                    <a:pt x="4729" y="668"/>
                    <a:pt x="4130" y="272"/>
                    <a:pt x="3514" y="272"/>
                  </a:cubicBezTo>
                  <a:cubicBezTo>
                    <a:pt x="3282" y="272"/>
                    <a:pt x="3047" y="328"/>
                    <a:pt x="2840" y="484"/>
                  </a:cubicBezTo>
                  <a:cubicBezTo>
                    <a:pt x="2400" y="824"/>
                    <a:pt x="2216" y="1392"/>
                    <a:pt x="2358" y="1918"/>
                  </a:cubicBezTo>
                  <a:cubicBezTo>
                    <a:pt x="2358" y="1918"/>
                    <a:pt x="1956" y="1693"/>
                    <a:pt x="1510" y="1693"/>
                  </a:cubicBezTo>
                  <a:cubicBezTo>
                    <a:pt x="1156" y="1693"/>
                    <a:pt x="773" y="1835"/>
                    <a:pt x="540" y="2344"/>
                  </a:cubicBezTo>
                  <a:cubicBezTo>
                    <a:pt x="1" y="3536"/>
                    <a:pt x="1378" y="4062"/>
                    <a:pt x="1378" y="4062"/>
                  </a:cubicBezTo>
                  <a:cubicBezTo>
                    <a:pt x="1378" y="4062"/>
                    <a:pt x="313" y="4729"/>
                    <a:pt x="583" y="5751"/>
                  </a:cubicBezTo>
                  <a:cubicBezTo>
                    <a:pt x="821" y="6607"/>
                    <a:pt x="1566" y="6677"/>
                    <a:pt x="1802" y="6677"/>
                  </a:cubicBezTo>
                  <a:cubicBezTo>
                    <a:pt x="1848" y="6677"/>
                    <a:pt x="1875" y="6674"/>
                    <a:pt x="1875" y="6674"/>
                  </a:cubicBezTo>
                  <a:lnTo>
                    <a:pt x="1875" y="6674"/>
                  </a:lnTo>
                  <a:cubicBezTo>
                    <a:pt x="1875" y="6674"/>
                    <a:pt x="1137" y="7725"/>
                    <a:pt x="2060" y="8321"/>
                  </a:cubicBezTo>
                  <a:cubicBezTo>
                    <a:pt x="2319" y="8493"/>
                    <a:pt x="2579" y="8554"/>
                    <a:pt x="2820" y="8554"/>
                  </a:cubicBezTo>
                  <a:cubicBezTo>
                    <a:pt x="3435" y="8554"/>
                    <a:pt x="3919" y="8151"/>
                    <a:pt x="3919" y="8151"/>
                  </a:cubicBezTo>
                  <a:cubicBezTo>
                    <a:pt x="3919" y="8151"/>
                    <a:pt x="4416" y="9144"/>
                    <a:pt x="5439" y="9144"/>
                  </a:cubicBezTo>
                  <a:cubicBezTo>
                    <a:pt x="6716" y="9144"/>
                    <a:pt x="6901" y="7852"/>
                    <a:pt x="6901" y="7852"/>
                  </a:cubicBezTo>
                  <a:cubicBezTo>
                    <a:pt x="6901" y="7852"/>
                    <a:pt x="7153" y="7913"/>
                    <a:pt x="7476" y="7913"/>
                  </a:cubicBezTo>
                  <a:cubicBezTo>
                    <a:pt x="7816" y="7913"/>
                    <a:pt x="8235" y="7846"/>
                    <a:pt x="8520" y="7568"/>
                  </a:cubicBezTo>
                  <a:cubicBezTo>
                    <a:pt x="9173" y="6958"/>
                    <a:pt x="8591" y="5921"/>
                    <a:pt x="8591" y="5921"/>
                  </a:cubicBezTo>
                  <a:cubicBezTo>
                    <a:pt x="8591" y="5921"/>
                    <a:pt x="9556" y="5822"/>
                    <a:pt x="9726" y="4842"/>
                  </a:cubicBezTo>
                  <a:cubicBezTo>
                    <a:pt x="9868" y="4133"/>
                    <a:pt x="9556" y="3423"/>
                    <a:pt x="8946" y="3039"/>
                  </a:cubicBezTo>
                  <a:cubicBezTo>
                    <a:pt x="8946" y="3039"/>
                    <a:pt x="9499" y="2045"/>
                    <a:pt x="8775" y="1350"/>
                  </a:cubicBezTo>
                  <a:cubicBezTo>
                    <a:pt x="8529" y="1118"/>
                    <a:pt x="8272" y="1041"/>
                    <a:pt x="8038" y="1041"/>
                  </a:cubicBezTo>
                  <a:cubicBezTo>
                    <a:pt x="7572" y="1041"/>
                    <a:pt x="7199" y="1350"/>
                    <a:pt x="7199" y="1350"/>
                  </a:cubicBezTo>
                  <a:cubicBezTo>
                    <a:pt x="7199" y="1350"/>
                    <a:pt x="7114" y="1"/>
                    <a:pt x="5907" y="1"/>
                  </a:cubicBezTo>
                  <a:close/>
                </a:path>
              </a:pathLst>
            </a:custGeom>
            <a:solidFill>
              <a:srgbClr val="FAC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8"/>
            <p:cNvSpPr/>
            <p:nvPr/>
          </p:nvSpPr>
          <p:spPr>
            <a:xfrm>
              <a:off x="716575" y="3191925"/>
              <a:ext cx="238925" cy="228425"/>
            </a:xfrm>
            <a:custGeom>
              <a:avLst/>
              <a:gdLst/>
              <a:ahLst/>
              <a:cxnLst/>
              <a:rect l="l" t="t" r="r" b="b"/>
              <a:pathLst>
                <a:path w="9557" h="9137" extrusionOk="0">
                  <a:moveTo>
                    <a:pt x="5765" y="0"/>
                  </a:moveTo>
                  <a:cubicBezTo>
                    <a:pt x="5052" y="0"/>
                    <a:pt x="4388" y="664"/>
                    <a:pt x="4388" y="664"/>
                  </a:cubicBezTo>
                  <a:cubicBezTo>
                    <a:pt x="4127" y="380"/>
                    <a:pt x="3765" y="223"/>
                    <a:pt x="3390" y="223"/>
                  </a:cubicBezTo>
                  <a:cubicBezTo>
                    <a:pt x="3297" y="223"/>
                    <a:pt x="3204" y="233"/>
                    <a:pt x="3110" y="253"/>
                  </a:cubicBezTo>
                  <a:cubicBezTo>
                    <a:pt x="1932" y="508"/>
                    <a:pt x="2116" y="1843"/>
                    <a:pt x="2116" y="1843"/>
                  </a:cubicBezTo>
                  <a:cubicBezTo>
                    <a:pt x="2116" y="1843"/>
                    <a:pt x="1825" y="1688"/>
                    <a:pt x="1468" y="1688"/>
                  </a:cubicBezTo>
                  <a:cubicBezTo>
                    <a:pt x="1175" y="1688"/>
                    <a:pt x="839" y="1792"/>
                    <a:pt x="583" y="2169"/>
                  </a:cubicBezTo>
                  <a:cubicBezTo>
                    <a:pt x="1" y="2993"/>
                    <a:pt x="753" y="3859"/>
                    <a:pt x="753" y="3859"/>
                  </a:cubicBezTo>
                  <a:cubicBezTo>
                    <a:pt x="228" y="4356"/>
                    <a:pt x="72" y="5123"/>
                    <a:pt x="356" y="5776"/>
                  </a:cubicBezTo>
                  <a:cubicBezTo>
                    <a:pt x="660" y="6535"/>
                    <a:pt x="1367" y="6602"/>
                    <a:pt x="1608" y="6602"/>
                  </a:cubicBezTo>
                  <a:cubicBezTo>
                    <a:pt x="1660" y="6602"/>
                    <a:pt x="1691" y="6599"/>
                    <a:pt x="1691" y="6599"/>
                  </a:cubicBezTo>
                  <a:lnTo>
                    <a:pt x="1691" y="6599"/>
                  </a:lnTo>
                  <a:cubicBezTo>
                    <a:pt x="1691" y="6599"/>
                    <a:pt x="1336" y="7735"/>
                    <a:pt x="2088" y="8204"/>
                  </a:cubicBezTo>
                  <a:cubicBezTo>
                    <a:pt x="2292" y="8327"/>
                    <a:pt x="2522" y="8370"/>
                    <a:pt x="2745" y="8370"/>
                  </a:cubicBezTo>
                  <a:cubicBezTo>
                    <a:pt x="3268" y="8370"/>
                    <a:pt x="3749" y="8133"/>
                    <a:pt x="3749" y="8133"/>
                  </a:cubicBezTo>
                  <a:cubicBezTo>
                    <a:pt x="3749" y="8133"/>
                    <a:pt x="4107" y="9137"/>
                    <a:pt x="5093" y="9137"/>
                  </a:cubicBezTo>
                  <a:cubicBezTo>
                    <a:pt x="5201" y="9137"/>
                    <a:pt x="5316" y="9125"/>
                    <a:pt x="5439" y="9098"/>
                  </a:cubicBezTo>
                  <a:cubicBezTo>
                    <a:pt x="6433" y="8899"/>
                    <a:pt x="6717" y="7820"/>
                    <a:pt x="6717" y="7820"/>
                  </a:cubicBezTo>
                  <a:cubicBezTo>
                    <a:pt x="6717" y="7820"/>
                    <a:pt x="7103" y="8029"/>
                    <a:pt x="7581" y="8029"/>
                  </a:cubicBezTo>
                  <a:cubicBezTo>
                    <a:pt x="7902" y="8029"/>
                    <a:pt x="8263" y="7935"/>
                    <a:pt x="8577" y="7621"/>
                  </a:cubicBezTo>
                  <a:cubicBezTo>
                    <a:pt x="9357" y="6841"/>
                    <a:pt x="8420" y="5960"/>
                    <a:pt x="8420" y="5960"/>
                  </a:cubicBezTo>
                  <a:cubicBezTo>
                    <a:pt x="8420" y="5960"/>
                    <a:pt x="9443" y="5861"/>
                    <a:pt x="9499" y="4796"/>
                  </a:cubicBezTo>
                  <a:cubicBezTo>
                    <a:pt x="9556" y="3745"/>
                    <a:pt x="8378" y="3291"/>
                    <a:pt x="8378" y="3291"/>
                  </a:cubicBezTo>
                  <a:cubicBezTo>
                    <a:pt x="8378" y="3291"/>
                    <a:pt x="9443" y="2737"/>
                    <a:pt x="8676" y="1672"/>
                  </a:cubicBezTo>
                  <a:cubicBezTo>
                    <a:pt x="8372" y="1259"/>
                    <a:pt x="8037" y="1136"/>
                    <a:pt x="7746" y="1136"/>
                  </a:cubicBezTo>
                  <a:cubicBezTo>
                    <a:pt x="7319" y="1136"/>
                    <a:pt x="6986" y="1403"/>
                    <a:pt x="6986" y="1403"/>
                  </a:cubicBezTo>
                  <a:cubicBezTo>
                    <a:pt x="7015" y="849"/>
                    <a:pt x="6702" y="338"/>
                    <a:pt x="6206" y="96"/>
                  </a:cubicBezTo>
                  <a:cubicBezTo>
                    <a:pt x="6060" y="29"/>
                    <a:pt x="5911" y="0"/>
                    <a:pt x="5765" y="0"/>
                  </a:cubicBezTo>
                  <a:close/>
                </a:path>
              </a:pathLst>
            </a:custGeom>
            <a:solidFill>
              <a:srgbClr val="FAC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8"/>
            <p:cNvSpPr/>
            <p:nvPr/>
          </p:nvSpPr>
          <p:spPr>
            <a:xfrm>
              <a:off x="461375" y="3095650"/>
              <a:ext cx="286475" cy="183800"/>
            </a:xfrm>
            <a:custGeom>
              <a:avLst/>
              <a:gdLst/>
              <a:ahLst/>
              <a:cxnLst/>
              <a:rect l="l" t="t" r="r" b="b"/>
              <a:pathLst>
                <a:path w="11459" h="7352" extrusionOk="0">
                  <a:moveTo>
                    <a:pt x="8418" y="1"/>
                  </a:moveTo>
                  <a:cubicBezTo>
                    <a:pt x="6845" y="1"/>
                    <a:pt x="1175" y="2369"/>
                    <a:pt x="427" y="3692"/>
                  </a:cubicBezTo>
                  <a:cubicBezTo>
                    <a:pt x="1" y="4433"/>
                    <a:pt x="1181" y="7351"/>
                    <a:pt x="1594" y="7351"/>
                  </a:cubicBezTo>
                  <a:cubicBezTo>
                    <a:pt x="1608" y="7351"/>
                    <a:pt x="1621" y="7348"/>
                    <a:pt x="1633" y="7341"/>
                  </a:cubicBezTo>
                  <a:cubicBezTo>
                    <a:pt x="8292" y="3692"/>
                    <a:pt x="9244" y="3820"/>
                    <a:pt x="10933" y="2911"/>
                  </a:cubicBezTo>
                  <a:cubicBezTo>
                    <a:pt x="11458" y="2613"/>
                    <a:pt x="9371" y="228"/>
                    <a:pt x="8661" y="29"/>
                  </a:cubicBezTo>
                  <a:cubicBezTo>
                    <a:pt x="8597" y="10"/>
                    <a:pt x="8515" y="1"/>
                    <a:pt x="841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8"/>
            <p:cNvSpPr/>
            <p:nvPr/>
          </p:nvSpPr>
          <p:spPr>
            <a:xfrm>
              <a:off x="512850" y="2981450"/>
              <a:ext cx="188150" cy="95325"/>
            </a:xfrm>
            <a:custGeom>
              <a:avLst/>
              <a:gdLst/>
              <a:ahLst/>
              <a:cxnLst/>
              <a:rect l="l" t="t" r="r" b="b"/>
              <a:pathLst>
                <a:path w="7526" h="3813" extrusionOk="0">
                  <a:moveTo>
                    <a:pt x="5599" y="0"/>
                  </a:moveTo>
                  <a:cubicBezTo>
                    <a:pt x="5187" y="0"/>
                    <a:pt x="4780" y="87"/>
                    <a:pt x="4402" y="252"/>
                  </a:cubicBezTo>
                  <a:cubicBezTo>
                    <a:pt x="4160" y="352"/>
                    <a:pt x="3947" y="508"/>
                    <a:pt x="3791" y="721"/>
                  </a:cubicBezTo>
                  <a:cubicBezTo>
                    <a:pt x="3692" y="834"/>
                    <a:pt x="3635" y="990"/>
                    <a:pt x="3607" y="1132"/>
                  </a:cubicBezTo>
                  <a:lnTo>
                    <a:pt x="3607" y="1260"/>
                  </a:lnTo>
                  <a:lnTo>
                    <a:pt x="3607" y="1274"/>
                  </a:lnTo>
                  <a:lnTo>
                    <a:pt x="3607" y="1317"/>
                  </a:lnTo>
                  <a:lnTo>
                    <a:pt x="3607" y="1331"/>
                  </a:lnTo>
                  <a:lnTo>
                    <a:pt x="3607" y="1374"/>
                  </a:lnTo>
                  <a:lnTo>
                    <a:pt x="3635" y="1502"/>
                  </a:lnTo>
                  <a:cubicBezTo>
                    <a:pt x="3706" y="1757"/>
                    <a:pt x="3876" y="1970"/>
                    <a:pt x="4118" y="2084"/>
                  </a:cubicBezTo>
                  <a:cubicBezTo>
                    <a:pt x="4288" y="2169"/>
                    <a:pt x="4487" y="2212"/>
                    <a:pt x="4671" y="2212"/>
                  </a:cubicBezTo>
                  <a:cubicBezTo>
                    <a:pt x="4955" y="2212"/>
                    <a:pt x="5225" y="2169"/>
                    <a:pt x="5495" y="2070"/>
                  </a:cubicBezTo>
                  <a:cubicBezTo>
                    <a:pt x="5665" y="1999"/>
                    <a:pt x="5821" y="1913"/>
                    <a:pt x="5963" y="1786"/>
                  </a:cubicBezTo>
                  <a:cubicBezTo>
                    <a:pt x="6020" y="1729"/>
                    <a:pt x="6077" y="1644"/>
                    <a:pt x="6091" y="1544"/>
                  </a:cubicBezTo>
                  <a:cubicBezTo>
                    <a:pt x="6106" y="1441"/>
                    <a:pt x="6033" y="1388"/>
                    <a:pt x="5959" y="1388"/>
                  </a:cubicBezTo>
                  <a:cubicBezTo>
                    <a:pt x="5891" y="1388"/>
                    <a:pt x="5821" y="1434"/>
                    <a:pt x="5821" y="1530"/>
                  </a:cubicBezTo>
                  <a:cubicBezTo>
                    <a:pt x="5816" y="1530"/>
                    <a:pt x="5815" y="1528"/>
                    <a:pt x="5812" y="1528"/>
                  </a:cubicBezTo>
                  <a:cubicBezTo>
                    <a:pt x="5807" y="1528"/>
                    <a:pt x="5799" y="1533"/>
                    <a:pt x="5765" y="1558"/>
                  </a:cubicBezTo>
                  <a:cubicBezTo>
                    <a:pt x="5637" y="1629"/>
                    <a:pt x="5509" y="1672"/>
                    <a:pt x="5381" y="1700"/>
                  </a:cubicBezTo>
                  <a:cubicBezTo>
                    <a:pt x="5256" y="1724"/>
                    <a:pt x="5136" y="1734"/>
                    <a:pt x="5014" y="1734"/>
                  </a:cubicBezTo>
                  <a:cubicBezTo>
                    <a:pt x="4915" y="1734"/>
                    <a:pt x="4816" y="1727"/>
                    <a:pt x="4714" y="1715"/>
                  </a:cubicBezTo>
                  <a:cubicBezTo>
                    <a:pt x="4600" y="1700"/>
                    <a:pt x="4501" y="1658"/>
                    <a:pt x="4402" y="1601"/>
                  </a:cubicBezTo>
                  <a:cubicBezTo>
                    <a:pt x="4331" y="1544"/>
                    <a:pt x="4288" y="1473"/>
                    <a:pt x="4274" y="1402"/>
                  </a:cubicBezTo>
                  <a:lnTo>
                    <a:pt x="4260" y="1260"/>
                  </a:lnTo>
                  <a:lnTo>
                    <a:pt x="4260" y="1232"/>
                  </a:lnTo>
                  <a:cubicBezTo>
                    <a:pt x="4274" y="1203"/>
                    <a:pt x="4288" y="1175"/>
                    <a:pt x="4317" y="1147"/>
                  </a:cubicBezTo>
                  <a:cubicBezTo>
                    <a:pt x="4416" y="1061"/>
                    <a:pt x="4529" y="990"/>
                    <a:pt x="4671" y="948"/>
                  </a:cubicBezTo>
                  <a:cubicBezTo>
                    <a:pt x="4901" y="868"/>
                    <a:pt x="5151" y="823"/>
                    <a:pt x="5402" y="823"/>
                  </a:cubicBezTo>
                  <a:cubicBezTo>
                    <a:pt x="5509" y="823"/>
                    <a:pt x="5616" y="832"/>
                    <a:pt x="5722" y="849"/>
                  </a:cubicBezTo>
                  <a:cubicBezTo>
                    <a:pt x="5878" y="877"/>
                    <a:pt x="6034" y="934"/>
                    <a:pt x="6176" y="1005"/>
                  </a:cubicBezTo>
                  <a:cubicBezTo>
                    <a:pt x="6290" y="1104"/>
                    <a:pt x="6389" y="1232"/>
                    <a:pt x="6460" y="1360"/>
                  </a:cubicBezTo>
                  <a:cubicBezTo>
                    <a:pt x="6617" y="1615"/>
                    <a:pt x="6588" y="1942"/>
                    <a:pt x="6404" y="2183"/>
                  </a:cubicBezTo>
                  <a:cubicBezTo>
                    <a:pt x="6134" y="2439"/>
                    <a:pt x="5807" y="2623"/>
                    <a:pt x="5452" y="2723"/>
                  </a:cubicBezTo>
                  <a:cubicBezTo>
                    <a:pt x="5239" y="2751"/>
                    <a:pt x="5083" y="2822"/>
                    <a:pt x="4842" y="2850"/>
                  </a:cubicBezTo>
                  <a:lnTo>
                    <a:pt x="4501" y="2893"/>
                  </a:lnTo>
                  <a:lnTo>
                    <a:pt x="4416" y="2907"/>
                  </a:lnTo>
                  <a:lnTo>
                    <a:pt x="4359" y="2907"/>
                  </a:lnTo>
                  <a:lnTo>
                    <a:pt x="4203" y="2921"/>
                  </a:lnTo>
                  <a:cubicBezTo>
                    <a:pt x="4004" y="2936"/>
                    <a:pt x="3805" y="2950"/>
                    <a:pt x="3592" y="2950"/>
                  </a:cubicBezTo>
                  <a:cubicBezTo>
                    <a:pt x="3408" y="2950"/>
                    <a:pt x="3209" y="2936"/>
                    <a:pt x="3024" y="2921"/>
                  </a:cubicBezTo>
                  <a:cubicBezTo>
                    <a:pt x="2670" y="2879"/>
                    <a:pt x="2329" y="2808"/>
                    <a:pt x="2002" y="2694"/>
                  </a:cubicBezTo>
                  <a:cubicBezTo>
                    <a:pt x="1732" y="2581"/>
                    <a:pt x="1463" y="2453"/>
                    <a:pt x="1221" y="2297"/>
                  </a:cubicBezTo>
                  <a:cubicBezTo>
                    <a:pt x="1037" y="2155"/>
                    <a:pt x="866" y="2013"/>
                    <a:pt x="710" y="1842"/>
                  </a:cubicBezTo>
                  <a:cubicBezTo>
                    <a:pt x="582" y="1686"/>
                    <a:pt x="469" y="1530"/>
                    <a:pt x="369" y="1360"/>
                  </a:cubicBezTo>
                  <a:cubicBezTo>
                    <a:pt x="347" y="1281"/>
                    <a:pt x="279" y="1237"/>
                    <a:pt x="203" y="1237"/>
                  </a:cubicBezTo>
                  <a:cubicBezTo>
                    <a:pt x="183" y="1237"/>
                    <a:pt x="163" y="1240"/>
                    <a:pt x="142" y="1246"/>
                  </a:cubicBezTo>
                  <a:cubicBezTo>
                    <a:pt x="57" y="1274"/>
                    <a:pt x="0" y="1374"/>
                    <a:pt x="43" y="1473"/>
                  </a:cubicBezTo>
                  <a:cubicBezTo>
                    <a:pt x="57" y="1530"/>
                    <a:pt x="71" y="1587"/>
                    <a:pt x="100" y="1644"/>
                  </a:cubicBezTo>
                  <a:cubicBezTo>
                    <a:pt x="156" y="1814"/>
                    <a:pt x="227" y="1970"/>
                    <a:pt x="327" y="2112"/>
                  </a:cubicBezTo>
                  <a:cubicBezTo>
                    <a:pt x="668" y="2652"/>
                    <a:pt x="1150" y="3063"/>
                    <a:pt x="1718" y="3347"/>
                  </a:cubicBezTo>
                  <a:cubicBezTo>
                    <a:pt x="2300" y="3603"/>
                    <a:pt x="2925" y="3773"/>
                    <a:pt x="3564" y="3802"/>
                  </a:cubicBezTo>
                  <a:cubicBezTo>
                    <a:pt x="3678" y="3809"/>
                    <a:pt x="3791" y="3812"/>
                    <a:pt x="3907" y="3812"/>
                  </a:cubicBezTo>
                  <a:cubicBezTo>
                    <a:pt x="4022" y="3812"/>
                    <a:pt x="4139" y="3809"/>
                    <a:pt x="4260" y="3802"/>
                  </a:cubicBezTo>
                  <a:lnTo>
                    <a:pt x="4629" y="3802"/>
                  </a:lnTo>
                  <a:lnTo>
                    <a:pt x="4970" y="3773"/>
                  </a:lnTo>
                  <a:cubicBezTo>
                    <a:pt x="5211" y="3745"/>
                    <a:pt x="5467" y="3688"/>
                    <a:pt x="5708" y="3631"/>
                  </a:cubicBezTo>
                  <a:cubicBezTo>
                    <a:pt x="6191" y="3475"/>
                    <a:pt x="6744" y="3276"/>
                    <a:pt x="7156" y="2765"/>
                  </a:cubicBezTo>
                  <a:cubicBezTo>
                    <a:pt x="7369" y="2510"/>
                    <a:pt x="7497" y="2183"/>
                    <a:pt x="7511" y="1857"/>
                  </a:cubicBezTo>
                  <a:cubicBezTo>
                    <a:pt x="7525" y="1530"/>
                    <a:pt x="7454" y="1218"/>
                    <a:pt x="7298" y="934"/>
                  </a:cubicBezTo>
                  <a:cubicBezTo>
                    <a:pt x="7142" y="664"/>
                    <a:pt x="6929" y="437"/>
                    <a:pt x="6673" y="266"/>
                  </a:cubicBezTo>
                  <a:cubicBezTo>
                    <a:pt x="6418" y="124"/>
                    <a:pt x="6134" y="39"/>
                    <a:pt x="5850" y="11"/>
                  </a:cubicBezTo>
                  <a:cubicBezTo>
                    <a:pt x="5766" y="4"/>
                    <a:pt x="5683" y="0"/>
                    <a:pt x="5599" y="0"/>
                  </a:cubicBezTo>
                  <a:close/>
                </a:path>
              </a:pathLst>
            </a:custGeom>
            <a:solidFill>
              <a:srgbClr val="C63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8"/>
            <p:cNvSpPr/>
            <p:nvPr/>
          </p:nvSpPr>
          <p:spPr>
            <a:xfrm>
              <a:off x="510000" y="3362925"/>
              <a:ext cx="155850" cy="155850"/>
            </a:xfrm>
            <a:custGeom>
              <a:avLst/>
              <a:gdLst/>
              <a:ahLst/>
              <a:cxnLst/>
              <a:rect l="l" t="t" r="r" b="b"/>
              <a:pathLst>
                <a:path w="6234" h="6234" extrusionOk="0">
                  <a:moveTo>
                    <a:pt x="3110" y="1"/>
                  </a:moveTo>
                  <a:cubicBezTo>
                    <a:pt x="1392" y="1"/>
                    <a:pt x="1" y="1406"/>
                    <a:pt x="1" y="3124"/>
                  </a:cubicBezTo>
                  <a:cubicBezTo>
                    <a:pt x="1" y="4842"/>
                    <a:pt x="1392" y="6233"/>
                    <a:pt x="3110" y="6233"/>
                  </a:cubicBezTo>
                  <a:cubicBezTo>
                    <a:pt x="4828" y="6233"/>
                    <a:pt x="6234" y="4842"/>
                    <a:pt x="6234" y="3124"/>
                  </a:cubicBezTo>
                  <a:cubicBezTo>
                    <a:pt x="6234" y="1406"/>
                    <a:pt x="4828" y="1"/>
                    <a:pt x="3110"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8"/>
            <p:cNvSpPr/>
            <p:nvPr/>
          </p:nvSpPr>
          <p:spPr>
            <a:xfrm>
              <a:off x="749600" y="3225575"/>
              <a:ext cx="185325" cy="156025"/>
            </a:xfrm>
            <a:custGeom>
              <a:avLst/>
              <a:gdLst/>
              <a:ahLst/>
              <a:cxnLst/>
              <a:rect l="l" t="t" r="r" b="b"/>
              <a:pathLst>
                <a:path w="7413" h="6241" extrusionOk="0">
                  <a:moveTo>
                    <a:pt x="3436" y="1"/>
                  </a:moveTo>
                  <a:cubicBezTo>
                    <a:pt x="3219" y="1"/>
                    <a:pt x="2996" y="23"/>
                    <a:pt x="2769" y="71"/>
                  </a:cubicBezTo>
                  <a:cubicBezTo>
                    <a:pt x="1079" y="426"/>
                    <a:pt x="0" y="2073"/>
                    <a:pt x="355" y="3762"/>
                  </a:cubicBezTo>
                  <a:cubicBezTo>
                    <a:pt x="688" y="5349"/>
                    <a:pt x="2051" y="6241"/>
                    <a:pt x="3429" y="6241"/>
                  </a:cubicBezTo>
                  <a:cubicBezTo>
                    <a:pt x="4406" y="6241"/>
                    <a:pt x="5390" y="5793"/>
                    <a:pt x="6020" y="4827"/>
                  </a:cubicBezTo>
                  <a:cubicBezTo>
                    <a:pt x="7412" y="2694"/>
                    <a:pt x="5801" y="1"/>
                    <a:pt x="3436"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8"/>
            <p:cNvSpPr/>
            <p:nvPr/>
          </p:nvSpPr>
          <p:spPr>
            <a:xfrm>
              <a:off x="723675" y="3411825"/>
              <a:ext cx="74325" cy="61300"/>
            </a:xfrm>
            <a:custGeom>
              <a:avLst/>
              <a:gdLst/>
              <a:ahLst/>
              <a:cxnLst/>
              <a:rect l="l" t="t" r="r" b="b"/>
              <a:pathLst>
                <a:path w="2973" h="2452" extrusionOk="0">
                  <a:moveTo>
                    <a:pt x="1152" y="0"/>
                  </a:moveTo>
                  <a:cubicBezTo>
                    <a:pt x="1071" y="0"/>
                    <a:pt x="995" y="10"/>
                    <a:pt x="924" y="32"/>
                  </a:cubicBezTo>
                  <a:cubicBezTo>
                    <a:pt x="242" y="245"/>
                    <a:pt x="1" y="2332"/>
                    <a:pt x="540" y="2446"/>
                  </a:cubicBezTo>
                  <a:cubicBezTo>
                    <a:pt x="560" y="2450"/>
                    <a:pt x="580" y="2452"/>
                    <a:pt x="600" y="2452"/>
                  </a:cubicBezTo>
                  <a:cubicBezTo>
                    <a:pt x="1010" y="2452"/>
                    <a:pt x="1317" y="1634"/>
                    <a:pt x="1520" y="1580"/>
                  </a:cubicBezTo>
                  <a:cubicBezTo>
                    <a:pt x="1531" y="1577"/>
                    <a:pt x="1547" y="1575"/>
                    <a:pt x="1567" y="1575"/>
                  </a:cubicBezTo>
                  <a:cubicBezTo>
                    <a:pt x="1689" y="1575"/>
                    <a:pt x="1965" y="1630"/>
                    <a:pt x="2222" y="1630"/>
                  </a:cubicBezTo>
                  <a:cubicBezTo>
                    <a:pt x="2455" y="1630"/>
                    <a:pt x="2672" y="1584"/>
                    <a:pt x="2741" y="1409"/>
                  </a:cubicBezTo>
                  <a:cubicBezTo>
                    <a:pt x="2972" y="896"/>
                    <a:pt x="1904" y="0"/>
                    <a:pt x="1152"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8"/>
            <p:cNvSpPr/>
            <p:nvPr/>
          </p:nvSpPr>
          <p:spPr>
            <a:xfrm>
              <a:off x="696825" y="3437400"/>
              <a:ext cx="156450" cy="106325"/>
            </a:xfrm>
            <a:custGeom>
              <a:avLst/>
              <a:gdLst/>
              <a:ahLst/>
              <a:cxnLst/>
              <a:rect l="l" t="t" r="r" b="b"/>
              <a:pathLst>
                <a:path w="6258" h="4253" extrusionOk="0">
                  <a:moveTo>
                    <a:pt x="5965" y="1"/>
                  </a:moveTo>
                  <a:cubicBezTo>
                    <a:pt x="5879" y="1"/>
                    <a:pt x="5795" y="65"/>
                    <a:pt x="5803" y="173"/>
                  </a:cubicBezTo>
                  <a:cubicBezTo>
                    <a:pt x="5803" y="173"/>
                    <a:pt x="5831" y="301"/>
                    <a:pt x="5831" y="528"/>
                  </a:cubicBezTo>
                  <a:cubicBezTo>
                    <a:pt x="5831" y="841"/>
                    <a:pt x="5803" y="1153"/>
                    <a:pt x="5732" y="1451"/>
                  </a:cubicBezTo>
                  <a:cubicBezTo>
                    <a:pt x="5689" y="1650"/>
                    <a:pt x="5633" y="1849"/>
                    <a:pt x="5562" y="2033"/>
                  </a:cubicBezTo>
                  <a:cubicBezTo>
                    <a:pt x="5519" y="2133"/>
                    <a:pt x="5462" y="2232"/>
                    <a:pt x="5405" y="2332"/>
                  </a:cubicBezTo>
                  <a:cubicBezTo>
                    <a:pt x="5363" y="2431"/>
                    <a:pt x="5306" y="2516"/>
                    <a:pt x="5235" y="2616"/>
                  </a:cubicBezTo>
                  <a:cubicBezTo>
                    <a:pt x="5093" y="2800"/>
                    <a:pt x="4937" y="2956"/>
                    <a:pt x="4752" y="3098"/>
                  </a:cubicBezTo>
                  <a:cubicBezTo>
                    <a:pt x="4653" y="3169"/>
                    <a:pt x="4539" y="3240"/>
                    <a:pt x="4426" y="3311"/>
                  </a:cubicBezTo>
                  <a:cubicBezTo>
                    <a:pt x="4340" y="3368"/>
                    <a:pt x="4213" y="3411"/>
                    <a:pt x="4099" y="3453"/>
                  </a:cubicBezTo>
                  <a:cubicBezTo>
                    <a:pt x="3779" y="3598"/>
                    <a:pt x="3437" y="3667"/>
                    <a:pt x="3089" y="3667"/>
                  </a:cubicBezTo>
                  <a:cubicBezTo>
                    <a:pt x="2958" y="3667"/>
                    <a:pt x="2826" y="3657"/>
                    <a:pt x="2694" y="3638"/>
                  </a:cubicBezTo>
                  <a:cubicBezTo>
                    <a:pt x="2466" y="3609"/>
                    <a:pt x="2239" y="3553"/>
                    <a:pt x="2026" y="3496"/>
                  </a:cubicBezTo>
                  <a:cubicBezTo>
                    <a:pt x="1827" y="3425"/>
                    <a:pt x="1629" y="3354"/>
                    <a:pt x="1444" y="3254"/>
                  </a:cubicBezTo>
                  <a:cubicBezTo>
                    <a:pt x="1160" y="3127"/>
                    <a:pt x="876" y="2970"/>
                    <a:pt x="621" y="2800"/>
                  </a:cubicBezTo>
                  <a:cubicBezTo>
                    <a:pt x="422" y="2672"/>
                    <a:pt x="322" y="2587"/>
                    <a:pt x="322" y="2587"/>
                  </a:cubicBezTo>
                  <a:lnTo>
                    <a:pt x="322" y="2587"/>
                  </a:lnTo>
                  <a:lnTo>
                    <a:pt x="337" y="2601"/>
                  </a:lnTo>
                  <a:cubicBezTo>
                    <a:pt x="301" y="2569"/>
                    <a:pt x="261" y="2555"/>
                    <a:pt x="224" y="2555"/>
                  </a:cubicBezTo>
                  <a:cubicBezTo>
                    <a:pt x="101" y="2555"/>
                    <a:pt x="0" y="2708"/>
                    <a:pt x="109" y="2829"/>
                  </a:cubicBezTo>
                  <a:cubicBezTo>
                    <a:pt x="436" y="3169"/>
                    <a:pt x="819" y="3467"/>
                    <a:pt x="1231" y="3695"/>
                  </a:cubicBezTo>
                  <a:cubicBezTo>
                    <a:pt x="1657" y="3936"/>
                    <a:pt x="2111" y="4106"/>
                    <a:pt x="2594" y="4206"/>
                  </a:cubicBezTo>
                  <a:cubicBezTo>
                    <a:pt x="2777" y="4237"/>
                    <a:pt x="2961" y="4253"/>
                    <a:pt x="3144" y="4253"/>
                  </a:cubicBezTo>
                  <a:cubicBezTo>
                    <a:pt x="3546" y="4253"/>
                    <a:pt x="3946" y="4177"/>
                    <a:pt x="4326" y="4021"/>
                  </a:cubicBezTo>
                  <a:cubicBezTo>
                    <a:pt x="4468" y="3964"/>
                    <a:pt x="4610" y="3893"/>
                    <a:pt x="4738" y="3822"/>
                  </a:cubicBezTo>
                  <a:cubicBezTo>
                    <a:pt x="4852" y="3751"/>
                    <a:pt x="4965" y="3666"/>
                    <a:pt x="5079" y="3581"/>
                  </a:cubicBezTo>
                  <a:cubicBezTo>
                    <a:pt x="5320" y="3411"/>
                    <a:pt x="5519" y="3183"/>
                    <a:pt x="5689" y="2942"/>
                  </a:cubicBezTo>
                  <a:cubicBezTo>
                    <a:pt x="5845" y="2729"/>
                    <a:pt x="5973" y="2488"/>
                    <a:pt x="6058" y="2218"/>
                  </a:cubicBezTo>
                  <a:cubicBezTo>
                    <a:pt x="6129" y="2005"/>
                    <a:pt x="6186" y="1764"/>
                    <a:pt x="6215" y="1536"/>
                  </a:cubicBezTo>
                  <a:cubicBezTo>
                    <a:pt x="6257" y="1182"/>
                    <a:pt x="6257" y="841"/>
                    <a:pt x="6200" y="486"/>
                  </a:cubicBezTo>
                  <a:cubicBezTo>
                    <a:pt x="6186" y="358"/>
                    <a:pt x="6158" y="230"/>
                    <a:pt x="6115" y="102"/>
                  </a:cubicBezTo>
                  <a:cubicBezTo>
                    <a:pt x="6086" y="32"/>
                    <a:pt x="6025" y="1"/>
                    <a:pt x="5965"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8"/>
            <p:cNvSpPr/>
            <p:nvPr/>
          </p:nvSpPr>
          <p:spPr>
            <a:xfrm>
              <a:off x="719425" y="3499875"/>
              <a:ext cx="18850" cy="38775"/>
            </a:xfrm>
            <a:custGeom>
              <a:avLst/>
              <a:gdLst/>
              <a:ahLst/>
              <a:cxnLst/>
              <a:rect l="l" t="t" r="r" b="b"/>
              <a:pathLst>
                <a:path w="754" h="1551" extrusionOk="0">
                  <a:moveTo>
                    <a:pt x="625" y="1"/>
                  </a:moveTo>
                  <a:cubicBezTo>
                    <a:pt x="591" y="1"/>
                    <a:pt x="556" y="15"/>
                    <a:pt x="526" y="46"/>
                  </a:cubicBezTo>
                  <a:cubicBezTo>
                    <a:pt x="483" y="102"/>
                    <a:pt x="427" y="159"/>
                    <a:pt x="384" y="230"/>
                  </a:cubicBezTo>
                  <a:cubicBezTo>
                    <a:pt x="356" y="287"/>
                    <a:pt x="313" y="358"/>
                    <a:pt x="270" y="443"/>
                  </a:cubicBezTo>
                  <a:lnTo>
                    <a:pt x="157" y="684"/>
                  </a:lnTo>
                  <a:cubicBezTo>
                    <a:pt x="100" y="841"/>
                    <a:pt x="43" y="1011"/>
                    <a:pt x="29" y="1181"/>
                  </a:cubicBezTo>
                  <a:cubicBezTo>
                    <a:pt x="15" y="1267"/>
                    <a:pt x="1" y="1338"/>
                    <a:pt x="1" y="1423"/>
                  </a:cubicBezTo>
                  <a:cubicBezTo>
                    <a:pt x="1" y="1451"/>
                    <a:pt x="15" y="1494"/>
                    <a:pt x="43" y="1508"/>
                  </a:cubicBezTo>
                  <a:cubicBezTo>
                    <a:pt x="72" y="1536"/>
                    <a:pt x="103" y="1551"/>
                    <a:pt x="135" y="1551"/>
                  </a:cubicBezTo>
                  <a:cubicBezTo>
                    <a:pt x="167" y="1551"/>
                    <a:pt x="199" y="1536"/>
                    <a:pt x="228" y="1508"/>
                  </a:cubicBezTo>
                  <a:cubicBezTo>
                    <a:pt x="270" y="1451"/>
                    <a:pt x="327" y="1394"/>
                    <a:pt x="370" y="1323"/>
                  </a:cubicBezTo>
                  <a:cubicBezTo>
                    <a:pt x="455" y="1181"/>
                    <a:pt x="540" y="1025"/>
                    <a:pt x="597" y="869"/>
                  </a:cubicBezTo>
                  <a:lnTo>
                    <a:pt x="682" y="599"/>
                  </a:lnTo>
                  <a:cubicBezTo>
                    <a:pt x="696" y="514"/>
                    <a:pt x="710" y="443"/>
                    <a:pt x="725" y="372"/>
                  </a:cubicBezTo>
                  <a:cubicBezTo>
                    <a:pt x="739" y="287"/>
                    <a:pt x="753" y="216"/>
                    <a:pt x="753" y="131"/>
                  </a:cubicBezTo>
                  <a:cubicBezTo>
                    <a:pt x="753" y="88"/>
                    <a:pt x="739" y="60"/>
                    <a:pt x="710" y="31"/>
                  </a:cubicBezTo>
                  <a:cubicBezTo>
                    <a:pt x="684" y="12"/>
                    <a:pt x="655" y="1"/>
                    <a:pt x="625"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8"/>
            <p:cNvSpPr/>
            <p:nvPr/>
          </p:nvSpPr>
          <p:spPr>
            <a:xfrm>
              <a:off x="769125" y="3507125"/>
              <a:ext cx="11725" cy="49550"/>
            </a:xfrm>
            <a:custGeom>
              <a:avLst/>
              <a:gdLst/>
              <a:ahLst/>
              <a:cxnLst/>
              <a:rect l="l" t="t" r="r" b="b"/>
              <a:pathLst>
                <a:path w="469" h="1982" extrusionOk="0">
                  <a:moveTo>
                    <a:pt x="235" y="0"/>
                  </a:moveTo>
                  <a:cubicBezTo>
                    <a:pt x="185" y="0"/>
                    <a:pt x="135" y="32"/>
                    <a:pt x="114" y="96"/>
                  </a:cubicBezTo>
                  <a:cubicBezTo>
                    <a:pt x="85" y="181"/>
                    <a:pt x="71" y="281"/>
                    <a:pt x="57" y="380"/>
                  </a:cubicBezTo>
                  <a:cubicBezTo>
                    <a:pt x="43" y="465"/>
                    <a:pt x="14" y="565"/>
                    <a:pt x="14" y="664"/>
                  </a:cubicBezTo>
                  <a:cubicBezTo>
                    <a:pt x="14" y="764"/>
                    <a:pt x="0" y="877"/>
                    <a:pt x="0" y="991"/>
                  </a:cubicBezTo>
                  <a:cubicBezTo>
                    <a:pt x="0" y="1204"/>
                    <a:pt x="14" y="1417"/>
                    <a:pt x="43" y="1615"/>
                  </a:cubicBezTo>
                  <a:cubicBezTo>
                    <a:pt x="57" y="1715"/>
                    <a:pt x="85" y="1800"/>
                    <a:pt x="114" y="1899"/>
                  </a:cubicBezTo>
                  <a:cubicBezTo>
                    <a:pt x="128" y="1928"/>
                    <a:pt x="156" y="1970"/>
                    <a:pt x="199" y="1970"/>
                  </a:cubicBezTo>
                  <a:cubicBezTo>
                    <a:pt x="214" y="1978"/>
                    <a:pt x="229" y="1981"/>
                    <a:pt x="245" y="1981"/>
                  </a:cubicBezTo>
                  <a:cubicBezTo>
                    <a:pt x="290" y="1981"/>
                    <a:pt x="334" y="1952"/>
                    <a:pt x="355" y="1899"/>
                  </a:cubicBezTo>
                  <a:cubicBezTo>
                    <a:pt x="384" y="1800"/>
                    <a:pt x="412" y="1715"/>
                    <a:pt x="426" y="1615"/>
                  </a:cubicBezTo>
                  <a:cubicBezTo>
                    <a:pt x="455" y="1417"/>
                    <a:pt x="469" y="1204"/>
                    <a:pt x="469" y="991"/>
                  </a:cubicBezTo>
                  <a:cubicBezTo>
                    <a:pt x="469" y="877"/>
                    <a:pt x="469" y="778"/>
                    <a:pt x="455" y="664"/>
                  </a:cubicBezTo>
                  <a:cubicBezTo>
                    <a:pt x="455" y="551"/>
                    <a:pt x="426" y="465"/>
                    <a:pt x="426" y="380"/>
                  </a:cubicBezTo>
                  <a:cubicBezTo>
                    <a:pt x="398" y="281"/>
                    <a:pt x="384" y="181"/>
                    <a:pt x="355" y="96"/>
                  </a:cubicBezTo>
                  <a:cubicBezTo>
                    <a:pt x="334" y="32"/>
                    <a:pt x="284" y="0"/>
                    <a:pt x="235"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8"/>
            <p:cNvSpPr/>
            <p:nvPr/>
          </p:nvSpPr>
          <p:spPr>
            <a:xfrm>
              <a:off x="803200" y="3499800"/>
              <a:ext cx="24500" cy="39000"/>
            </a:xfrm>
            <a:custGeom>
              <a:avLst/>
              <a:gdLst/>
              <a:ahLst/>
              <a:cxnLst/>
              <a:rect l="l" t="t" r="r" b="b"/>
              <a:pathLst>
                <a:path w="980" h="1560" extrusionOk="0">
                  <a:moveTo>
                    <a:pt x="148" y="0"/>
                  </a:moveTo>
                  <a:cubicBezTo>
                    <a:pt x="137" y="0"/>
                    <a:pt x="125" y="2"/>
                    <a:pt x="114" y="6"/>
                  </a:cubicBezTo>
                  <a:cubicBezTo>
                    <a:pt x="43" y="20"/>
                    <a:pt x="0" y="77"/>
                    <a:pt x="14" y="148"/>
                  </a:cubicBezTo>
                  <a:cubicBezTo>
                    <a:pt x="29" y="233"/>
                    <a:pt x="43" y="318"/>
                    <a:pt x="71" y="404"/>
                  </a:cubicBezTo>
                  <a:cubicBezTo>
                    <a:pt x="100" y="474"/>
                    <a:pt x="128" y="560"/>
                    <a:pt x="156" y="631"/>
                  </a:cubicBezTo>
                  <a:lnTo>
                    <a:pt x="284" y="900"/>
                  </a:lnTo>
                  <a:cubicBezTo>
                    <a:pt x="369" y="1057"/>
                    <a:pt x="469" y="1213"/>
                    <a:pt x="582" y="1355"/>
                  </a:cubicBezTo>
                  <a:cubicBezTo>
                    <a:pt x="639" y="1412"/>
                    <a:pt x="696" y="1468"/>
                    <a:pt x="767" y="1525"/>
                  </a:cubicBezTo>
                  <a:cubicBezTo>
                    <a:pt x="788" y="1546"/>
                    <a:pt x="809" y="1559"/>
                    <a:pt x="835" y="1559"/>
                  </a:cubicBezTo>
                  <a:cubicBezTo>
                    <a:pt x="845" y="1559"/>
                    <a:pt x="855" y="1557"/>
                    <a:pt x="866" y="1554"/>
                  </a:cubicBezTo>
                  <a:cubicBezTo>
                    <a:pt x="937" y="1554"/>
                    <a:pt x="980" y="1483"/>
                    <a:pt x="980" y="1412"/>
                  </a:cubicBezTo>
                  <a:cubicBezTo>
                    <a:pt x="966" y="1326"/>
                    <a:pt x="937" y="1241"/>
                    <a:pt x="909" y="1170"/>
                  </a:cubicBezTo>
                  <a:cubicBezTo>
                    <a:pt x="866" y="986"/>
                    <a:pt x="795" y="829"/>
                    <a:pt x="696" y="673"/>
                  </a:cubicBezTo>
                  <a:lnTo>
                    <a:pt x="554" y="404"/>
                  </a:lnTo>
                  <a:cubicBezTo>
                    <a:pt x="511" y="333"/>
                    <a:pt x="455" y="262"/>
                    <a:pt x="398" y="205"/>
                  </a:cubicBezTo>
                  <a:cubicBezTo>
                    <a:pt x="355" y="148"/>
                    <a:pt x="284" y="77"/>
                    <a:pt x="227" y="34"/>
                  </a:cubicBezTo>
                  <a:cubicBezTo>
                    <a:pt x="207" y="14"/>
                    <a:pt x="178" y="0"/>
                    <a:pt x="148"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8"/>
            <p:cNvSpPr/>
            <p:nvPr/>
          </p:nvSpPr>
          <p:spPr>
            <a:xfrm>
              <a:off x="821650" y="3469775"/>
              <a:ext cx="43325" cy="15625"/>
            </a:xfrm>
            <a:custGeom>
              <a:avLst/>
              <a:gdLst/>
              <a:ahLst/>
              <a:cxnLst/>
              <a:rect l="l" t="t" r="r" b="b"/>
              <a:pathLst>
                <a:path w="1733" h="625" extrusionOk="0">
                  <a:moveTo>
                    <a:pt x="157" y="0"/>
                  </a:moveTo>
                  <a:cubicBezTo>
                    <a:pt x="43" y="14"/>
                    <a:pt x="1" y="171"/>
                    <a:pt x="100" y="241"/>
                  </a:cubicBezTo>
                  <a:cubicBezTo>
                    <a:pt x="171" y="284"/>
                    <a:pt x="242" y="327"/>
                    <a:pt x="327" y="355"/>
                  </a:cubicBezTo>
                  <a:cubicBezTo>
                    <a:pt x="384" y="383"/>
                    <a:pt x="469" y="426"/>
                    <a:pt x="554" y="454"/>
                  </a:cubicBezTo>
                  <a:lnTo>
                    <a:pt x="824" y="540"/>
                  </a:lnTo>
                  <a:cubicBezTo>
                    <a:pt x="1009" y="582"/>
                    <a:pt x="1179" y="611"/>
                    <a:pt x="1364" y="625"/>
                  </a:cubicBezTo>
                  <a:lnTo>
                    <a:pt x="1605" y="625"/>
                  </a:lnTo>
                  <a:cubicBezTo>
                    <a:pt x="1648" y="611"/>
                    <a:pt x="1676" y="596"/>
                    <a:pt x="1704" y="568"/>
                  </a:cubicBezTo>
                  <a:cubicBezTo>
                    <a:pt x="1733" y="511"/>
                    <a:pt x="1719" y="440"/>
                    <a:pt x="1662" y="398"/>
                  </a:cubicBezTo>
                  <a:cubicBezTo>
                    <a:pt x="1605" y="341"/>
                    <a:pt x="1534" y="298"/>
                    <a:pt x="1449" y="270"/>
                  </a:cubicBezTo>
                  <a:cubicBezTo>
                    <a:pt x="1293" y="185"/>
                    <a:pt x="1122" y="128"/>
                    <a:pt x="938" y="85"/>
                  </a:cubicBezTo>
                  <a:lnTo>
                    <a:pt x="668" y="43"/>
                  </a:lnTo>
                  <a:cubicBezTo>
                    <a:pt x="583" y="14"/>
                    <a:pt x="483" y="14"/>
                    <a:pt x="412" y="14"/>
                  </a:cubicBezTo>
                  <a:cubicBezTo>
                    <a:pt x="370" y="7"/>
                    <a:pt x="327" y="4"/>
                    <a:pt x="286" y="4"/>
                  </a:cubicBezTo>
                  <a:cubicBezTo>
                    <a:pt x="246" y="4"/>
                    <a:pt x="206" y="7"/>
                    <a:pt x="171" y="14"/>
                  </a:cubicBezTo>
                  <a:lnTo>
                    <a:pt x="157" y="0"/>
                  </a:ln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8"/>
            <p:cNvSpPr/>
            <p:nvPr/>
          </p:nvSpPr>
          <p:spPr>
            <a:xfrm>
              <a:off x="814550" y="3046175"/>
              <a:ext cx="53625" cy="49025"/>
            </a:xfrm>
            <a:custGeom>
              <a:avLst/>
              <a:gdLst/>
              <a:ahLst/>
              <a:cxnLst/>
              <a:rect l="l" t="t" r="r" b="b"/>
              <a:pathLst>
                <a:path w="2145" h="1961" extrusionOk="0">
                  <a:moveTo>
                    <a:pt x="799" y="0"/>
                  </a:moveTo>
                  <a:cubicBezTo>
                    <a:pt x="627" y="0"/>
                    <a:pt x="467" y="52"/>
                    <a:pt x="341" y="162"/>
                  </a:cubicBezTo>
                  <a:cubicBezTo>
                    <a:pt x="1" y="460"/>
                    <a:pt x="57" y="1071"/>
                    <a:pt x="469" y="1525"/>
                  </a:cubicBezTo>
                  <a:cubicBezTo>
                    <a:pt x="718" y="1809"/>
                    <a:pt x="1050" y="1960"/>
                    <a:pt x="1344" y="1960"/>
                  </a:cubicBezTo>
                  <a:cubicBezTo>
                    <a:pt x="1520" y="1960"/>
                    <a:pt x="1682" y="1906"/>
                    <a:pt x="1804" y="1795"/>
                  </a:cubicBezTo>
                  <a:cubicBezTo>
                    <a:pt x="2145" y="1497"/>
                    <a:pt x="2088" y="886"/>
                    <a:pt x="1676" y="432"/>
                  </a:cubicBezTo>
                  <a:cubicBezTo>
                    <a:pt x="1425" y="154"/>
                    <a:pt x="1094" y="0"/>
                    <a:pt x="799" y="0"/>
                  </a:cubicBezTo>
                  <a:close/>
                </a:path>
              </a:pathLst>
            </a:custGeom>
            <a:solidFill>
              <a:srgbClr val="FAC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8"/>
            <p:cNvSpPr/>
            <p:nvPr/>
          </p:nvSpPr>
          <p:spPr>
            <a:xfrm>
              <a:off x="861875" y="3102350"/>
              <a:ext cx="62600" cy="58375"/>
            </a:xfrm>
            <a:custGeom>
              <a:avLst/>
              <a:gdLst/>
              <a:ahLst/>
              <a:cxnLst/>
              <a:rect l="l" t="t" r="r" b="b"/>
              <a:pathLst>
                <a:path w="2504" h="2335" extrusionOk="0">
                  <a:moveTo>
                    <a:pt x="432" y="0"/>
                  </a:moveTo>
                  <a:cubicBezTo>
                    <a:pt x="383" y="0"/>
                    <a:pt x="341" y="14"/>
                    <a:pt x="308" y="45"/>
                  </a:cubicBezTo>
                  <a:cubicBezTo>
                    <a:pt x="1" y="339"/>
                    <a:pt x="931" y="2334"/>
                    <a:pt x="1699" y="2334"/>
                  </a:cubicBezTo>
                  <a:cubicBezTo>
                    <a:pt x="1782" y="2334"/>
                    <a:pt x="1864" y="2311"/>
                    <a:pt x="1941" y="2260"/>
                  </a:cubicBezTo>
                  <a:cubicBezTo>
                    <a:pt x="2503" y="1894"/>
                    <a:pt x="996" y="0"/>
                    <a:pt x="43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8"/>
            <p:cNvSpPr/>
            <p:nvPr/>
          </p:nvSpPr>
          <p:spPr>
            <a:xfrm>
              <a:off x="810500" y="3106625"/>
              <a:ext cx="49550" cy="69675"/>
            </a:xfrm>
            <a:custGeom>
              <a:avLst/>
              <a:gdLst/>
              <a:ahLst/>
              <a:cxnLst/>
              <a:rect l="l" t="t" r="r" b="b"/>
              <a:pathLst>
                <a:path w="1982" h="2787" extrusionOk="0">
                  <a:moveTo>
                    <a:pt x="812" y="0"/>
                  </a:moveTo>
                  <a:cubicBezTo>
                    <a:pt x="808" y="0"/>
                    <a:pt x="805" y="1"/>
                    <a:pt x="802" y="2"/>
                  </a:cubicBezTo>
                  <a:cubicBezTo>
                    <a:pt x="256" y="155"/>
                    <a:pt x="0" y="2786"/>
                    <a:pt x="954" y="2786"/>
                  </a:cubicBezTo>
                  <a:cubicBezTo>
                    <a:pt x="969" y="2786"/>
                    <a:pt x="985" y="2786"/>
                    <a:pt x="1000" y="2784"/>
                  </a:cubicBezTo>
                  <a:cubicBezTo>
                    <a:pt x="1982" y="2700"/>
                    <a:pt x="1081" y="0"/>
                    <a:pt x="81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8"/>
            <p:cNvSpPr/>
            <p:nvPr/>
          </p:nvSpPr>
          <p:spPr>
            <a:xfrm>
              <a:off x="748400" y="3081525"/>
              <a:ext cx="61200" cy="37950"/>
            </a:xfrm>
            <a:custGeom>
              <a:avLst/>
              <a:gdLst/>
              <a:ahLst/>
              <a:cxnLst/>
              <a:rect l="l" t="t" r="r" b="b"/>
              <a:pathLst>
                <a:path w="2448" h="1518" extrusionOk="0">
                  <a:moveTo>
                    <a:pt x="2085" y="0"/>
                  </a:moveTo>
                  <a:cubicBezTo>
                    <a:pt x="1516" y="0"/>
                    <a:pt x="0" y="750"/>
                    <a:pt x="389" y="1261"/>
                  </a:cubicBezTo>
                  <a:cubicBezTo>
                    <a:pt x="526" y="1443"/>
                    <a:pt x="692" y="1517"/>
                    <a:pt x="868" y="1517"/>
                  </a:cubicBezTo>
                  <a:cubicBezTo>
                    <a:pt x="1574" y="1517"/>
                    <a:pt x="2448" y="330"/>
                    <a:pt x="2277" y="68"/>
                  </a:cubicBezTo>
                  <a:cubicBezTo>
                    <a:pt x="2249" y="22"/>
                    <a:pt x="2180" y="0"/>
                    <a:pt x="208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8"/>
            <p:cNvSpPr/>
            <p:nvPr/>
          </p:nvSpPr>
          <p:spPr>
            <a:xfrm>
              <a:off x="747050" y="3026375"/>
              <a:ext cx="59150" cy="28550"/>
            </a:xfrm>
            <a:custGeom>
              <a:avLst/>
              <a:gdLst/>
              <a:ahLst/>
              <a:cxnLst/>
              <a:rect l="l" t="t" r="r" b="b"/>
              <a:pathLst>
                <a:path w="2366" h="1142" extrusionOk="0">
                  <a:moveTo>
                    <a:pt x="671" y="0"/>
                  </a:moveTo>
                  <a:cubicBezTo>
                    <a:pt x="424" y="0"/>
                    <a:pt x="228" y="91"/>
                    <a:pt x="159" y="329"/>
                  </a:cubicBezTo>
                  <a:cubicBezTo>
                    <a:pt x="1" y="874"/>
                    <a:pt x="795" y="1142"/>
                    <a:pt x="1463" y="1142"/>
                  </a:cubicBezTo>
                  <a:cubicBezTo>
                    <a:pt x="1875" y="1142"/>
                    <a:pt x="2238" y="1041"/>
                    <a:pt x="2303" y="840"/>
                  </a:cubicBezTo>
                  <a:cubicBezTo>
                    <a:pt x="2365" y="654"/>
                    <a:pt x="1334" y="0"/>
                    <a:pt x="67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2907000" y="2963600"/>
              <a:ext cx="778075" cy="669350"/>
            </a:xfrm>
            <a:custGeom>
              <a:avLst/>
              <a:gdLst/>
              <a:ahLst/>
              <a:cxnLst/>
              <a:rect l="l" t="t" r="r" b="b"/>
              <a:pathLst>
                <a:path w="31123" h="26774" extrusionOk="0">
                  <a:moveTo>
                    <a:pt x="14078" y="1"/>
                  </a:moveTo>
                  <a:cubicBezTo>
                    <a:pt x="6311" y="1"/>
                    <a:pt x="2798" y="4873"/>
                    <a:pt x="1434" y="9116"/>
                  </a:cubicBezTo>
                  <a:cubicBezTo>
                    <a:pt x="0" y="13588"/>
                    <a:pt x="3266" y="18430"/>
                    <a:pt x="3479" y="19168"/>
                  </a:cubicBezTo>
                  <a:cubicBezTo>
                    <a:pt x="3479" y="19168"/>
                    <a:pt x="2187" y="22916"/>
                    <a:pt x="2428" y="23782"/>
                  </a:cubicBezTo>
                  <a:cubicBezTo>
                    <a:pt x="3039" y="25898"/>
                    <a:pt x="7383" y="26565"/>
                    <a:pt x="9413" y="26764"/>
                  </a:cubicBezTo>
                  <a:cubicBezTo>
                    <a:pt x="9479" y="26770"/>
                    <a:pt x="9544" y="26774"/>
                    <a:pt x="9608" y="26774"/>
                  </a:cubicBezTo>
                  <a:cubicBezTo>
                    <a:pt x="11386" y="26774"/>
                    <a:pt x="12640" y="24400"/>
                    <a:pt x="13970" y="24400"/>
                  </a:cubicBezTo>
                  <a:cubicBezTo>
                    <a:pt x="14079" y="24400"/>
                    <a:pt x="14188" y="24416"/>
                    <a:pt x="14298" y="24450"/>
                  </a:cubicBezTo>
                  <a:cubicBezTo>
                    <a:pt x="15173" y="24727"/>
                    <a:pt x="16806" y="25058"/>
                    <a:pt x="18694" y="25058"/>
                  </a:cubicBezTo>
                  <a:cubicBezTo>
                    <a:pt x="22715" y="25058"/>
                    <a:pt x="27893" y="23554"/>
                    <a:pt x="29390" y="16811"/>
                  </a:cubicBezTo>
                  <a:cubicBezTo>
                    <a:pt x="31122" y="8988"/>
                    <a:pt x="25713" y="1406"/>
                    <a:pt x="16910" y="199"/>
                  </a:cubicBezTo>
                  <a:cubicBezTo>
                    <a:pt x="15908" y="64"/>
                    <a:pt x="14966" y="1"/>
                    <a:pt x="14078" y="1"/>
                  </a:cubicBezTo>
                  <a:close/>
                </a:path>
              </a:pathLst>
            </a:custGeom>
            <a:solidFill>
              <a:srgbClr val="FFF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3157950" y="3077975"/>
              <a:ext cx="292800" cy="194050"/>
            </a:xfrm>
            <a:custGeom>
              <a:avLst/>
              <a:gdLst/>
              <a:ahLst/>
              <a:cxnLst/>
              <a:rect l="l" t="t" r="r" b="b"/>
              <a:pathLst>
                <a:path w="11712" h="7762" extrusionOk="0">
                  <a:moveTo>
                    <a:pt x="2808" y="0"/>
                  </a:moveTo>
                  <a:cubicBezTo>
                    <a:pt x="2720" y="0"/>
                    <a:pt x="2635" y="4"/>
                    <a:pt x="2556" y="12"/>
                  </a:cubicBezTo>
                  <a:cubicBezTo>
                    <a:pt x="1803" y="83"/>
                    <a:pt x="0" y="3533"/>
                    <a:pt x="611" y="3703"/>
                  </a:cubicBezTo>
                  <a:cubicBezTo>
                    <a:pt x="2556" y="4229"/>
                    <a:pt x="5168" y="5308"/>
                    <a:pt x="9144" y="7750"/>
                  </a:cubicBezTo>
                  <a:cubicBezTo>
                    <a:pt x="9157" y="7758"/>
                    <a:pt x="9172" y="7761"/>
                    <a:pt x="9189" y="7761"/>
                  </a:cubicBezTo>
                  <a:cubicBezTo>
                    <a:pt x="9664" y="7761"/>
                    <a:pt x="11711" y="4811"/>
                    <a:pt x="11259" y="4044"/>
                  </a:cubicBezTo>
                  <a:cubicBezTo>
                    <a:pt x="10438" y="2662"/>
                    <a:pt x="5159" y="0"/>
                    <a:pt x="2808" y="0"/>
                  </a:cubicBezTo>
                  <a:close/>
                </a:path>
              </a:pathLst>
            </a:custGeom>
            <a:solidFill>
              <a:srgbClr val="38D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8"/>
            <p:cNvSpPr/>
            <p:nvPr/>
          </p:nvSpPr>
          <p:spPr>
            <a:xfrm>
              <a:off x="3232125" y="3368575"/>
              <a:ext cx="188450" cy="160975"/>
            </a:xfrm>
            <a:custGeom>
              <a:avLst/>
              <a:gdLst/>
              <a:ahLst/>
              <a:cxnLst/>
              <a:rect l="l" t="t" r="r" b="b"/>
              <a:pathLst>
                <a:path w="7538" h="6439" extrusionOk="0">
                  <a:moveTo>
                    <a:pt x="3265" y="1"/>
                  </a:moveTo>
                  <a:cubicBezTo>
                    <a:pt x="3242" y="1"/>
                    <a:pt x="3218" y="1"/>
                    <a:pt x="3195" y="2"/>
                  </a:cubicBezTo>
                  <a:cubicBezTo>
                    <a:pt x="1406" y="30"/>
                    <a:pt x="1" y="1507"/>
                    <a:pt x="43" y="3281"/>
                  </a:cubicBezTo>
                  <a:cubicBezTo>
                    <a:pt x="81" y="5195"/>
                    <a:pt x="1649" y="6439"/>
                    <a:pt x="3278" y="6439"/>
                  </a:cubicBezTo>
                  <a:cubicBezTo>
                    <a:pt x="4091" y="6439"/>
                    <a:pt x="4919" y="6129"/>
                    <a:pt x="5580" y="5440"/>
                  </a:cubicBezTo>
                  <a:cubicBezTo>
                    <a:pt x="7538" y="3398"/>
                    <a:pt x="6073" y="1"/>
                    <a:pt x="3265"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8"/>
            <p:cNvSpPr/>
            <p:nvPr/>
          </p:nvSpPr>
          <p:spPr>
            <a:xfrm>
              <a:off x="2959775" y="3235025"/>
              <a:ext cx="190750" cy="161000"/>
            </a:xfrm>
            <a:custGeom>
              <a:avLst/>
              <a:gdLst/>
              <a:ahLst/>
              <a:cxnLst/>
              <a:rect l="l" t="t" r="r" b="b"/>
              <a:pathLst>
                <a:path w="7630" h="6440" extrusionOk="0">
                  <a:moveTo>
                    <a:pt x="4099" y="1"/>
                  </a:moveTo>
                  <a:cubicBezTo>
                    <a:pt x="1628" y="1"/>
                    <a:pt x="0" y="2843"/>
                    <a:pt x="1481" y="5031"/>
                  </a:cubicBezTo>
                  <a:cubicBezTo>
                    <a:pt x="2139" y="5994"/>
                    <a:pt x="3136" y="6440"/>
                    <a:pt x="4123" y="6440"/>
                  </a:cubicBezTo>
                  <a:cubicBezTo>
                    <a:pt x="5567" y="6440"/>
                    <a:pt x="6991" y="5488"/>
                    <a:pt x="7302" y="3810"/>
                  </a:cubicBezTo>
                  <a:cubicBezTo>
                    <a:pt x="7629" y="2064"/>
                    <a:pt x="6479" y="389"/>
                    <a:pt x="4733" y="62"/>
                  </a:cubicBezTo>
                  <a:cubicBezTo>
                    <a:pt x="4516" y="21"/>
                    <a:pt x="4305" y="1"/>
                    <a:pt x="4099"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8"/>
            <p:cNvSpPr/>
            <p:nvPr/>
          </p:nvSpPr>
          <p:spPr>
            <a:xfrm>
              <a:off x="3082925" y="3413625"/>
              <a:ext cx="74325" cy="62050"/>
            </a:xfrm>
            <a:custGeom>
              <a:avLst/>
              <a:gdLst/>
              <a:ahLst/>
              <a:cxnLst/>
              <a:rect l="l" t="t" r="r" b="b"/>
              <a:pathLst>
                <a:path w="2973" h="2482" extrusionOk="0">
                  <a:moveTo>
                    <a:pt x="2069" y="1"/>
                  </a:moveTo>
                  <a:cubicBezTo>
                    <a:pt x="1279" y="1"/>
                    <a:pt x="0" y="951"/>
                    <a:pt x="233" y="1479"/>
                  </a:cubicBezTo>
                  <a:cubicBezTo>
                    <a:pt x="310" y="1641"/>
                    <a:pt x="514" y="1684"/>
                    <a:pt x="734" y="1684"/>
                  </a:cubicBezTo>
                  <a:cubicBezTo>
                    <a:pt x="986" y="1684"/>
                    <a:pt x="1260" y="1628"/>
                    <a:pt x="1392" y="1628"/>
                  </a:cubicBezTo>
                  <a:cubicBezTo>
                    <a:pt x="1419" y="1628"/>
                    <a:pt x="1440" y="1630"/>
                    <a:pt x="1454" y="1636"/>
                  </a:cubicBezTo>
                  <a:cubicBezTo>
                    <a:pt x="1642" y="1689"/>
                    <a:pt x="1970" y="2481"/>
                    <a:pt x="2366" y="2481"/>
                  </a:cubicBezTo>
                  <a:cubicBezTo>
                    <a:pt x="2388" y="2481"/>
                    <a:pt x="2411" y="2479"/>
                    <a:pt x="2433" y="2473"/>
                  </a:cubicBezTo>
                  <a:cubicBezTo>
                    <a:pt x="2959" y="2360"/>
                    <a:pt x="2973" y="244"/>
                    <a:pt x="2291" y="31"/>
                  </a:cubicBezTo>
                  <a:cubicBezTo>
                    <a:pt x="2223" y="10"/>
                    <a:pt x="2149" y="1"/>
                    <a:pt x="2069"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8"/>
            <p:cNvSpPr/>
            <p:nvPr/>
          </p:nvSpPr>
          <p:spPr>
            <a:xfrm>
              <a:off x="3036900" y="3467150"/>
              <a:ext cx="166150" cy="102125"/>
            </a:xfrm>
            <a:custGeom>
              <a:avLst/>
              <a:gdLst/>
              <a:ahLst/>
              <a:cxnLst/>
              <a:rect l="l" t="t" r="r" b="b"/>
              <a:pathLst>
                <a:path w="6646" h="4085" extrusionOk="0">
                  <a:moveTo>
                    <a:pt x="209" y="0"/>
                  </a:moveTo>
                  <a:cubicBezTo>
                    <a:pt x="124" y="0"/>
                    <a:pt x="43" y="53"/>
                    <a:pt x="43" y="162"/>
                  </a:cubicBezTo>
                  <a:cubicBezTo>
                    <a:pt x="43" y="162"/>
                    <a:pt x="29" y="205"/>
                    <a:pt x="29" y="276"/>
                  </a:cubicBezTo>
                  <a:cubicBezTo>
                    <a:pt x="15" y="346"/>
                    <a:pt x="1" y="446"/>
                    <a:pt x="1" y="588"/>
                  </a:cubicBezTo>
                  <a:cubicBezTo>
                    <a:pt x="1" y="744"/>
                    <a:pt x="1" y="900"/>
                    <a:pt x="15" y="1056"/>
                  </a:cubicBezTo>
                  <a:cubicBezTo>
                    <a:pt x="29" y="1255"/>
                    <a:pt x="57" y="1454"/>
                    <a:pt x="114" y="1653"/>
                  </a:cubicBezTo>
                  <a:cubicBezTo>
                    <a:pt x="185" y="1894"/>
                    <a:pt x="270" y="2135"/>
                    <a:pt x="370" y="2348"/>
                  </a:cubicBezTo>
                  <a:cubicBezTo>
                    <a:pt x="498" y="2604"/>
                    <a:pt x="654" y="2845"/>
                    <a:pt x="853" y="3044"/>
                  </a:cubicBezTo>
                  <a:cubicBezTo>
                    <a:pt x="1051" y="3285"/>
                    <a:pt x="1293" y="3484"/>
                    <a:pt x="1562" y="3640"/>
                  </a:cubicBezTo>
                  <a:cubicBezTo>
                    <a:pt x="1690" y="3711"/>
                    <a:pt x="1818" y="3768"/>
                    <a:pt x="1946" y="3825"/>
                  </a:cubicBezTo>
                  <a:cubicBezTo>
                    <a:pt x="2102" y="3896"/>
                    <a:pt x="2258" y="3939"/>
                    <a:pt x="2414" y="3981"/>
                  </a:cubicBezTo>
                  <a:cubicBezTo>
                    <a:pt x="2664" y="4053"/>
                    <a:pt x="2924" y="4084"/>
                    <a:pt x="3185" y="4084"/>
                  </a:cubicBezTo>
                  <a:cubicBezTo>
                    <a:pt x="3236" y="4084"/>
                    <a:pt x="3286" y="4083"/>
                    <a:pt x="3337" y="4081"/>
                  </a:cubicBezTo>
                  <a:cubicBezTo>
                    <a:pt x="3635" y="4081"/>
                    <a:pt x="3934" y="4024"/>
                    <a:pt x="4232" y="3939"/>
                  </a:cubicBezTo>
                  <a:cubicBezTo>
                    <a:pt x="4714" y="3768"/>
                    <a:pt x="5169" y="3527"/>
                    <a:pt x="5580" y="3200"/>
                  </a:cubicBezTo>
                  <a:cubicBezTo>
                    <a:pt x="5864" y="2987"/>
                    <a:pt x="6120" y="2732"/>
                    <a:pt x="6347" y="2462"/>
                  </a:cubicBezTo>
                  <a:cubicBezTo>
                    <a:pt x="6447" y="2363"/>
                    <a:pt x="6518" y="2263"/>
                    <a:pt x="6603" y="2150"/>
                  </a:cubicBezTo>
                  <a:cubicBezTo>
                    <a:pt x="6645" y="2079"/>
                    <a:pt x="6631" y="1979"/>
                    <a:pt x="6560" y="1922"/>
                  </a:cubicBezTo>
                  <a:cubicBezTo>
                    <a:pt x="6525" y="1887"/>
                    <a:pt x="6479" y="1869"/>
                    <a:pt x="6432" y="1869"/>
                  </a:cubicBezTo>
                  <a:cubicBezTo>
                    <a:pt x="6386" y="1869"/>
                    <a:pt x="6340" y="1887"/>
                    <a:pt x="6305" y="1922"/>
                  </a:cubicBezTo>
                  <a:cubicBezTo>
                    <a:pt x="6305" y="1922"/>
                    <a:pt x="6205" y="2008"/>
                    <a:pt x="6035" y="2164"/>
                  </a:cubicBezTo>
                  <a:cubicBezTo>
                    <a:pt x="5779" y="2377"/>
                    <a:pt x="5524" y="2576"/>
                    <a:pt x="5240" y="2746"/>
                  </a:cubicBezTo>
                  <a:cubicBezTo>
                    <a:pt x="5069" y="2860"/>
                    <a:pt x="4885" y="2973"/>
                    <a:pt x="4686" y="3058"/>
                  </a:cubicBezTo>
                  <a:cubicBezTo>
                    <a:pt x="4473" y="3158"/>
                    <a:pt x="4246" y="3229"/>
                    <a:pt x="4033" y="3285"/>
                  </a:cubicBezTo>
                  <a:cubicBezTo>
                    <a:pt x="3792" y="3349"/>
                    <a:pt x="3547" y="3381"/>
                    <a:pt x="3303" y="3381"/>
                  </a:cubicBezTo>
                  <a:cubicBezTo>
                    <a:pt x="3060" y="3381"/>
                    <a:pt x="2819" y="3349"/>
                    <a:pt x="2585" y="3285"/>
                  </a:cubicBezTo>
                  <a:cubicBezTo>
                    <a:pt x="2471" y="3243"/>
                    <a:pt x="2329" y="3214"/>
                    <a:pt x="2244" y="3186"/>
                  </a:cubicBezTo>
                  <a:cubicBezTo>
                    <a:pt x="2116" y="3115"/>
                    <a:pt x="1974" y="3073"/>
                    <a:pt x="1875" y="3002"/>
                  </a:cubicBezTo>
                  <a:cubicBezTo>
                    <a:pt x="1676" y="2888"/>
                    <a:pt x="1491" y="2746"/>
                    <a:pt x="1321" y="2576"/>
                  </a:cubicBezTo>
                  <a:cubicBezTo>
                    <a:pt x="1236" y="2505"/>
                    <a:pt x="1165" y="2419"/>
                    <a:pt x="1108" y="2320"/>
                  </a:cubicBezTo>
                  <a:cubicBezTo>
                    <a:pt x="1023" y="2235"/>
                    <a:pt x="966" y="2150"/>
                    <a:pt x="909" y="2050"/>
                  </a:cubicBezTo>
                  <a:cubicBezTo>
                    <a:pt x="796" y="1866"/>
                    <a:pt x="711" y="1681"/>
                    <a:pt x="640" y="1482"/>
                  </a:cubicBezTo>
                  <a:cubicBezTo>
                    <a:pt x="540" y="1184"/>
                    <a:pt x="455" y="872"/>
                    <a:pt x="427" y="559"/>
                  </a:cubicBezTo>
                  <a:cubicBezTo>
                    <a:pt x="412" y="446"/>
                    <a:pt x="398" y="346"/>
                    <a:pt x="398" y="290"/>
                  </a:cubicBezTo>
                  <a:lnTo>
                    <a:pt x="398" y="205"/>
                  </a:lnTo>
                  <a:lnTo>
                    <a:pt x="398" y="190"/>
                  </a:lnTo>
                  <a:cubicBezTo>
                    <a:pt x="398" y="64"/>
                    <a:pt x="301" y="0"/>
                    <a:pt x="209"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8"/>
            <p:cNvSpPr/>
            <p:nvPr/>
          </p:nvSpPr>
          <p:spPr>
            <a:xfrm>
              <a:off x="3161125" y="3517200"/>
              <a:ext cx="24175" cy="37925"/>
            </a:xfrm>
            <a:custGeom>
              <a:avLst/>
              <a:gdLst/>
              <a:ahLst/>
              <a:cxnLst/>
              <a:rect l="l" t="t" r="r" b="b"/>
              <a:pathLst>
                <a:path w="967" h="1517" extrusionOk="0">
                  <a:moveTo>
                    <a:pt x="154" y="0"/>
                  </a:moveTo>
                  <a:cubicBezTo>
                    <a:pt x="145" y="0"/>
                    <a:pt x="136" y="2"/>
                    <a:pt x="129" y="6"/>
                  </a:cubicBezTo>
                  <a:cubicBezTo>
                    <a:pt x="58" y="6"/>
                    <a:pt x="1" y="77"/>
                    <a:pt x="15" y="148"/>
                  </a:cubicBezTo>
                  <a:cubicBezTo>
                    <a:pt x="29" y="233"/>
                    <a:pt x="44" y="304"/>
                    <a:pt x="72" y="389"/>
                  </a:cubicBezTo>
                  <a:cubicBezTo>
                    <a:pt x="100" y="460"/>
                    <a:pt x="115" y="531"/>
                    <a:pt x="157" y="616"/>
                  </a:cubicBezTo>
                  <a:lnTo>
                    <a:pt x="271" y="872"/>
                  </a:lnTo>
                  <a:cubicBezTo>
                    <a:pt x="356" y="1028"/>
                    <a:pt x="455" y="1170"/>
                    <a:pt x="569" y="1312"/>
                  </a:cubicBezTo>
                  <a:cubicBezTo>
                    <a:pt x="626" y="1369"/>
                    <a:pt x="682" y="1440"/>
                    <a:pt x="753" y="1482"/>
                  </a:cubicBezTo>
                  <a:cubicBezTo>
                    <a:pt x="764" y="1503"/>
                    <a:pt x="789" y="1516"/>
                    <a:pt x="814" y="1516"/>
                  </a:cubicBezTo>
                  <a:cubicBezTo>
                    <a:pt x="822" y="1516"/>
                    <a:pt x="831" y="1514"/>
                    <a:pt x="839" y="1511"/>
                  </a:cubicBezTo>
                  <a:cubicBezTo>
                    <a:pt x="910" y="1511"/>
                    <a:pt x="966" y="1440"/>
                    <a:pt x="966" y="1369"/>
                  </a:cubicBezTo>
                  <a:cubicBezTo>
                    <a:pt x="952" y="1283"/>
                    <a:pt x="924" y="1212"/>
                    <a:pt x="910" y="1127"/>
                  </a:cubicBezTo>
                  <a:cubicBezTo>
                    <a:pt x="853" y="957"/>
                    <a:pt x="782" y="801"/>
                    <a:pt x="697" y="645"/>
                  </a:cubicBezTo>
                  <a:lnTo>
                    <a:pt x="555" y="403"/>
                  </a:lnTo>
                  <a:cubicBezTo>
                    <a:pt x="498" y="332"/>
                    <a:pt x="441" y="261"/>
                    <a:pt x="399" y="204"/>
                  </a:cubicBezTo>
                  <a:cubicBezTo>
                    <a:pt x="342" y="148"/>
                    <a:pt x="285" y="91"/>
                    <a:pt x="228" y="34"/>
                  </a:cubicBezTo>
                  <a:cubicBezTo>
                    <a:pt x="207" y="13"/>
                    <a:pt x="179" y="0"/>
                    <a:pt x="154"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8"/>
            <p:cNvSpPr/>
            <p:nvPr/>
          </p:nvSpPr>
          <p:spPr>
            <a:xfrm>
              <a:off x="3120675" y="3530050"/>
              <a:ext cx="13875" cy="50900"/>
            </a:xfrm>
            <a:custGeom>
              <a:avLst/>
              <a:gdLst/>
              <a:ahLst/>
              <a:cxnLst/>
              <a:rect l="l" t="t" r="r" b="b"/>
              <a:pathLst>
                <a:path w="555" h="2036" extrusionOk="0">
                  <a:moveTo>
                    <a:pt x="163" y="1"/>
                  </a:moveTo>
                  <a:cubicBezTo>
                    <a:pt x="100" y="1"/>
                    <a:pt x="43" y="53"/>
                    <a:pt x="43" y="116"/>
                  </a:cubicBezTo>
                  <a:cubicBezTo>
                    <a:pt x="29" y="202"/>
                    <a:pt x="15" y="301"/>
                    <a:pt x="15" y="415"/>
                  </a:cubicBezTo>
                  <a:cubicBezTo>
                    <a:pt x="15" y="500"/>
                    <a:pt x="0" y="599"/>
                    <a:pt x="15" y="713"/>
                  </a:cubicBezTo>
                  <a:cubicBezTo>
                    <a:pt x="15" y="812"/>
                    <a:pt x="29" y="940"/>
                    <a:pt x="43" y="1053"/>
                  </a:cubicBezTo>
                  <a:cubicBezTo>
                    <a:pt x="71" y="1266"/>
                    <a:pt x="114" y="1479"/>
                    <a:pt x="171" y="1678"/>
                  </a:cubicBezTo>
                  <a:cubicBezTo>
                    <a:pt x="199" y="1778"/>
                    <a:pt x="228" y="1863"/>
                    <a:pt x="270" y="1962"/>
                  </a:cubicBezTo>
                  <a:cubicBezTo>
                    <a:pt x="299" y="1991"/>
                    <a:pt x="327" y="2019"/>
                    <a:pt x="370" y="2033"/>
                  </a:cubicBezTo>
                  <a:cubicBezTo>
                    <a:pt x="377" y="2035"/>
                    <a:pt x="384" y="2035"/>
                    <a:pt x="391" y="2035"/>
                  </a:cubicBezTo>
                  <a:cubicBezTo>
                    <a:pt x="452" y="2035"/>
                    <a:pt x="499" y="1983"/>
                    <a:pt x="512" y="1920"/>
                  </a:cubicBezTo>
                  <a:cubicBezTo>
                    <a:pt x="526" y="1834"/>
                    <a:pt x="540" y="1735"/>
                    <a:pt x="540" y="1636"/>
                  </a:cubicBezTo>
                  <a:cubicBezTo>
                    <a:pt x="554" y="1408"/>
                    <a:pt x="540" y="1195"/>
                    <a:pt x="512" y="982"/>
                  </a:cubicBezTo>
                  <a:cubicBezTo>
                    <a:pt x="483" y="869"/>
                    <a:pt x="469" y="769"/>
                    <a:pt x="455" y="656"/>
                  </a:cubicBezTo>
                  <a:cubicBezTo>
                    <a:pt x="426" y="542"/>
                    <a:pt x="398" y="443"/>
                    <a:pt x="370" y="358"/>
                  </a:cubicBezTo>
                  <a:cubicBezTo>
                    <a:pt x="341" y="258"/>
                    <a:pt x="313" y="173"/>
                    <a:pt x="270" y="74"/>
                  </a:cubicBezTo>
                  <a:cubicBezTo>
                    <a:pt x="256" y="45"/>
                    <a:pt x="228" y="17"/>
                    <a:pt x="185" y="3"/>
                  </a:cubicBezTo>
                  <a:cubicBezTo>
                    <a:pt x="178" y="1"/>
                    <a:pt x="170" y="1"/>
                    <a:pt x="163"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8"/>
            <p:cNvSpPr/>
            <p:nvPr/>
          </p:nvSpPr>
          <p:spPr>
            <a:xfrm>
              <a:off x="3060325" y="3521325"/>
              <a:ext cx="31975" cy="41725"/>
            </a:xfrm>
            <a:custGeom>
              <a:avLst/>
              <a:gdLst/>
              <a:ahLst/>
              <a:cxnLst/>
              <a:rect l="l" t="t" r="r" b="b"/>
              <a:pathLst>
                <a:path w="1279" h="1669" extrusionOk="0">
                  <a:moveTo>
                    <a:pt x="1156" y="0"/>
                  </a:moveTo>
                  <a:cubicBezTo>
                    <a:pt x="1129" y="0"/>
                    <a:pt x="1102" y="8"/>
                    <a:pt x="1080" y="25"/>
                  </a:cubicBezTo>
                  <a:cubicBezTo>
                    <a:pt x="1009" y="82"/>
                    <a:pt x="924" y="153"/>
                    <a:pt x="867" y="224"/>
                  </a:cubicBezTo>
                  <a:cubicBezTo>
                    <a:pt x="810" y="281"/>
                    <a:pt x="725" y="352"/>
                    <a:pt x="668" y="437"/>
                  </a:cubicBezTo>
                  <a:cubicBezTo>
                    <a:pt x="597" y="522"/>
                    <a:pt x="526" y="622"/>
                    <a:pt x="455" y="707"/>
                  </a:cubicBezTo>
                  <a:cubicBezTo>
                    <a:pt x="327" y="877"/>
                    <a:pt x="228" y="1047"/>
                    <a:pt x="128" y="1232"/>
                  </a:cubicBezTo>
                  <a:cubicBezTo>
                    <a:pt x="86" y="1331"/>
                    <a:pt x="43" y="1417"/>
                    <a:pt x="15" y="1516"/>
                  </a:cubicBezTo>
                  <a:cubicBezTo>
                    <a:pt x="1" y="1544"/>
                    <a:pt x="15" y="1587"/>
                    <a:pt x="43" y="1615"/>
                  </a:cubicBezTo>
                  <a:cubicBezTo>
                    <a:pt x="61" y="1650"/>
                    <a:pt x="99" y="1669"/>
                    <a:pt x="138" y="1669"/>
                  </a:cubicBezTo>
                  <a:cubicBezTo>
                    <a:pt x="164" y="1669"/>
                    <a:pt x="191" y="1661"/>
                    <a:pt x="214" y="1644"/>
                  </a:cubicBezTo>
                  <a:cubicBezTo>
                    <a:pt x="285" y="1587"/>
                    <a:pt x="370" y="1530"/>
                    <a:pt x="441" y="1459"/>
                  </a:cubicBezTo>
                  <a:cubicBezTo>
                    <a:pt x="583" y="1303"/>
                    <a:pt x="725" y="1147"/>
                    <a:pt x="838" y="977"/>
                  </a:cubicBezTo>
                  <a:lnTo>
                    <a:pt x="1023" y="693"/>
                  </a:lnTo>
                  <a:cubicBezTo>
                    <a:pt x="1080" y="593"/>
                    <a:pt x="1122" y="508"/>
                    <a:pt x="1165" y="437"/>
                  </a:cubicBezTo>
                  <a:cubicBezTo>
                    <a:pt x="1208" y="338"/>
                    <a:pt x="1236" y="252"/>
                    <a:pt x="1279" y="167"/>
                  </a:cubicBezTo>
                  <a:cubicBezTo>
                    <a:pt x="1279" y="125"/>
                    <a:pt x="1279" y="82"/>
                    <a:pt x="1264" y="54"/>
                  </a:cubicBezTo>
                  <a:cubicBezTo>
                    <a:pt x="1239" y="19"/>
                    <a:pt x="1197" y="0"/>
                    <a:pt x="1156"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8"/>
            <p:cNvSpPr/>
            <p:nvPr/>
          </p:nvSpPr>
          <p:spPr>
            <a:xfrm>
              <a:off x="3028750" y="3498875"/>
              <a:ext cx="41900" cy="20250"/>
            </a:xfrm>
            <a:custGeom>
              <a:avLst/>
              <a:gdLst/>
              <a:ahLst/>
              <a:cxnLst/>
              <a:rect l="l" t="t" r="r" b="b"/>
              <a:pathLst>
                <a:path w="1676" h="810" extrusionOk="0">
                  <a:moveTo>
                    <a:pt x="1533" y="0"/>
                  </a:moveTo>
                  <a:cubicBezTo>
                    <a:pt x="1448" y="15"/>
                    <a:pt x="1363" y="15"/>
                    <a:pt x="1278" y="43"/>
                  </a:cubicBezTo>
                  <a:cubicBezTo>
                    <a:pt x="1207" y="57"/>
                    <a:pt x="1122" y="71"/>
                    <a:pt x="1037" y="100"/>
                  </a:cubicBezTo>
                  <a:lnTo>
                    <a:pt x="753" y="185"/>
                  </a:lnTo>
                  <a:cubicBezTo>
                    <a:pt x="582" y="256"/>
                    <a:pt x="412" y="341"/>
                    <a:pt x="256" y="441"/>
                  </a:cubicBezTo>
                  <a:cubicBezTo>
                    <a:pt x="185" y="483"/>
                    <a:pt x="114" y="540"/>
                    <a:pt x="43" y="597"/>
                  </a:cubicBezTo>
                  <a:cubicBezTo>
                    <a:pt x="28" y="611"/>
                    <a:pt x="14" y="653"/>
                    <a:pt x="14" y="682"/>
                  </a:cubicBezTo>
                  <a:cubicBezTo>
                    <a:pt x="0" y="753"/>
                    <a:pt x="71" y="810"/>
                    <a:pt x="142" y="810"/>
                  </a:cubicBezTo>
                  <a:cubicBezTo>
                    <a:pt x="227" y="810"/>
                    <a:pt x="312" y="810"/>
                    <a:pt x="398" y="781"/>
                  </a:cubicBezTo>
                  <a:cubicBezTo>
                    <a:pt x="582" y="753"/>
                    <a:pt x="753" y="696"/>
                    <a:pt x="923" y="625"/>
                  </a:cubicBezTo>
                  <a:lnTo>
                    <a:pt x="1193" y="511"/>
                  </a:lnTo>
                  <a:cubicBezTo>
                    <a:pt x="1278" y="469"/>
                    <a:pt x="1349" y="412"/>
                    <a:pt x="1420" y="384"/>
                  </a:cubicBezTo>
                  <a:cubicBezTo>
                    <a:pt x="1491" y="341"/>
                    <a:pt x="1562" y="284"/>
                    <a:pt x="1633" y="228"/>
                  </a:cubicBezTo>
                  <a:cubicBezTo>
                    <a:pt x="1661" y="199"/>
                    <a:pt x="1675" y="171"/>
                    <a:pt x="1675" y="128"/>
                  </a:cubicBezTo>
                  <a:cubicBezTo>
                    <a:pt x="1661" y="57"/>
                    <a:pt x="1604" y="0"/>
                    <a:pt x="1533"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8"/>
            <p:cNvSpPr/>
            <p:nvPr/>
          </p:nvSpPr>
          <p:spPr>
            <a:xfrm>
              <a:off x="3051100" y="3034950"/>
              <a:ext cx="42975" cy="40125"/>
            </a:xfrm>
            <a:custGeom>
              <a:avLst/>
              <a:gdLst/>
              <a:ahLst/>
              <a:cxnLst/>
              <a:rect l="l" t="t" r="r" b="b"/>
              <a:pathLst>
                <a:path w="1719" h="1605" extrusionOk="0">
                  <a:moveTo>
                    <a:pt x="1080" y="1"/>
                  </a:moveTo>
                  <a:cubicBezTo>
                    <a:pt x="839" y="1"/>
                    <a:pt x="565" y="133"/>
                    <a:pt x="356" y="370"/>
                  </a:cubicBezTo>
                  <a:cubicBezTo>
                    <a:pt x="29" y="739"/>
                    <a:pt x="1" y="1236"/>
                    <a:pt x="270" y="1477"/>
                  </a:cubicBezTo>
                  <a:cubicBezTo>
                    <a:pt x="372" y="1564"/>
                    <a:pt x="499" y="1604"/>
                    <a:pt x="635" y="1604"/>
                  </a:cubicBezTo>
                  <a:cubicBezTo>
                    <a:pt x="880" y="1604"/>
                    <a:pt x="1154" y="1473"/>
                    <a:pt x="1364" y="1236"/>
                  </a:cubicBezTo>
                  <a:cubicBezTo>
                    <a:pt x="1676" y="852"/>
                    <a:pt x="1719" y="370"/>
                    <a:pt x="1435" y="128"/>
                  </a:cubicBezTo>
                  <a:cubicBezTo>
                    <a:pt x="1338" y="42"/>
                    <a:pt x="1214" y="1"/>
                    <a:pt x="1080" y="1"/>
                  </a:cubicBezTo>
                  <a:close/>
                </a:path>
              </a:pathLst>
            </a:custGeom>
            <a:solidFill>
              <a:srgbClr val="FAC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8"/>
            <p:cNvSpPr/>
            <p:nvPr/>
          </p:nvSpPr>
          <p:spPr>
            <a:xfrm>
              <a:off x="3006325" y="3081250"/>
              <a:ext cx="50550" cy="48050"/>
            </a:xfrm>
            <a:custGeom>
              <a:avLst/>
              <a:gdLst/>
              <a:ahLst/>
              <a:cxnLst/>
              <a:rect l="l" t="t" r="r" b="b"/>
              <a:pathLst>
                <a:path w="2022" h="1922" extrusionOk="0">
                  <a:moveTo>
                    <a:pt x="1664" y="1"/>
                  </a:moveTo>
                  <a:cubicBezTo>
                    <a:pt x="1205" y="1"/>
                    <a:pt x="0" y="1568"/>
                    <a:pt x="471" y="1868"/>
                  </a:cubicBezTo>
                  <a:cubicBezTo>
                    <a:pt x="529" y="1905"/>
                    <a:pt x="590" y="1921"/>
                    <a:pt x="652" y="1921"/>
                  </a:cubicBezTo>
                  <a:cubicBezTo>
                    <a:pt x="1270" y="1921"/>
                    <a:pt x="2021" y="269"/>
                    <a:pt x="1763" y="37"/>
                  </a:cubicBezTo>
                  <a:cubicBezTo>
                    <a:pt x="1736" y="12"/>
                    <a:pt x="1703" y="1"/>
                    <a:pt x="1664" y="1"/>
                  </a:cubicBezTo>
                  <a:close/>
                </a:path>
              </a:pathLst>
            </a:custGeom>
            <a:solidFill>
              <a:srgbClr val="DF8D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8"/>
            <p:cNvSpPr/>
            <p:nvPr/>
          </p:nvSpPr>
          <p:spPr>
            <a:xfrm>
              <a:off x="3059150" y="3083900"/>
              <a:ext cx="40475" cy="56875"/>
            </a:xfrm>
            <a:custGeom>
              <a:avLst/>
              <a:gdLst/>
              <a:ahLst/>
              <a:cxnLst/>
              <a:rect l="l" t="t" r="r" b="b"/>
              <a:pathLst>
                <a:path w="1619" h="2275" extrusionOk="0">
                  <a:moveTo>
                    <a:pt x="906" y="1"/>
                  </a:moveTo>
                  <a:cubicBezTo>
                    <a:pt x="684" y="1"/>
                    <a:pt x="1" y="2217"/>
                    <a:pt x="800" y="2274"/>
                  </a:cubicBezTo>
                  <a:cubicBezTo>
                    <a:pt x="808" y="2274"/>
                    <a:pt x="816" y="2274"/>
                    <a:pt x="824" y="2274"/>
                  </a:cubicBezTo>
                  <a:cubicBezTo>
                    <a:pt x="1619" y="2274"/>
                    <a:pt x="1364" y="128"/>
                    <a:pt x="914" y="2"/>
                  </a:cubicBezTo>
                  <a:cubicBezTo>
                    <a:pt x="911" y="1"/>
                    <a:pt x="908" y="1"/>
                    <a:pt x="906" y="1"/>
                  </a:cubicBezTo>
                  <a:close/>
                </a:path>
              </a:pathLst>
            </a:custGeom>
            <a:solidFill>
              <a:srgbClr val="DF8D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8"/>
            <p:cNvSpPr/>
            <p:nvPr/>
          </p:nvSpPr>
          <p:spPr>
            <a:xfrm>
              <a:off x="3098750" y="3062950"/>
              <a:ext cx="49725" cy="30350"/>
            </a:xfrm>
            <a:custGeom>
              <a:avLst/>
              <a:gdLst/>
              <a:ahLst/>
              <a:cxnLst/>
              <a:rect l="l" t="t" r="r" b="b"/>
              <a:pathLst>
                <a:path w="1989" h="1214" extrusionOk="0">
                  <a:moveTo>
                    <a:pt x="295" y="0"/>
                  </a:moveTo>
                  <a:cubicBezTo>
                    <a:pt x="211" y="0"/>
                    <a:pt x="150" y="19"/>
                    <a:pt x="125" y="59"/>
                  </a:cubicBezTo>
                  <a:cubicBezTo>
                    <a:pt x="1" y="273"/>
                    <a:pt x="719" y="1214"/>
                    <a:pt x="1290" y="1214"/>
                  </a:cubicBezTo>
                  <a:cubicBezTo>
                    <a:pt x="1438" y="1214"/>
                    <a:pt x="1576" y="1151"/>
                    <a:pt x="1687" y="996"/>
                  </a:cubicBezTo>
                  <a:cubicBezTo>
                    <a:pt x="1989" y="586"/>
                    <a:pt x="771" y="0"/>
                    <a:pt x="295" y="0"/>
                  </a:cubicBezTo>
                  <a:close/>
                </a:path>
              </a:pathLst>
            </a:custGeom>
            <a:solidFill>
              <a:srgbClr val="DF8D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8"/>
            <p:cNvSpPr/>
            <p:nvPr/>
          </p:nvSpPr>
          <p:spPr>
            <a:xfrm>
              <a:off x="3100550" y="3017525"/>
              <a:ext cx="48375" cy="23825"/>
            </a:xfrm>
            <a:custGeom>
              <a:avLst/>
              <a:gdLst/>
              <a:ahLst/>
              <a:cxnLst/>
              <a:rect l="l" t="t" r="r" b="b"/>
              <a:pathLst>
                <a:path w="1935" h="953" extrusionOk="0">
                  <a:moveTo>
                    <a:pt x="1395" y="0"/>
                  </a:moveTo>
                  <a:cubicBezTo>
                    <a:pt x="853" y="0"/>
                    <a:pt x="0" y="565"/>
                    <a:pt x="53" y="712"/>
                  </a:cubicBezTo>
                  <a:cubicBezTo>
                    <a:pt x="110" y="873"/>
                    <a:pt x="389" y="952"/>
                    <a:pt x="709" y="952"/>
                  </a:cubicBezTo>
                  <a:cubicBezTo>
                    <a:pt x="1260" y="952"/>
                    <a:pt x="1934" y="716"/>
                    <a:pt x="1799" y="257"/>
                  </a:cubicBezTo>
                  <a:cubicBezTo>
                    <a:pt x="1740" y="72"/>
                    <a:pt x="1587" y="0"/>
                    <a:pt x="1395" y="0"/>
                  </a:cubicBezTo>
                  <a:close/>
                </a:path>
              </a:pathLst>
            </a:custGeom>
            <a:solidFill>
              <a:srgbClr val="DF8D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8"/>
            <p:cNvSpPr/>
            <p:nvPr/>
          </p:nvSpPr>
          <p:spPr>
            <a:xfrm>
              <a:off x="3362950" y="3322450"/>
              <a:ext cx="44325" cy="44500"/>
            </a:xfrm>
            <a:custGeom>
              <a:avLst/>
              <a:gdLst/>
              <a:ahLst/>
              <a:cxnLst/>
              <a:rect l="l" t="t" r="r" b="b"/>
              <a:pathLst>
                <a:path w="1773" h="1780" extrusionOk="0">
                  <a:moveTo>
                    <a:pt x="798" y="1"/>
                  </a:moveTo>
                  <a:cubicBezTo>
                    <a:pt x="147" y="1"/>
                    <a:pt x="1" y="1658"/>
                    <a:pt x="248" y="1776"/>
                  </a:cubicBezTo>
                  <a:cubicBezTo>
                    <a:pt x="254" y="1778"/>
                    <a:pt x="260" y="1779"/>
                    <a:pt x="267" y="1779"/>
                  </a:cubicBezTo>
                  <a:cubicBezTo>
                    <a:pt x="521" y="1779"/>
                    <a:pt x="1773" y="375"/>
                    <a:pt x="986" y="44"/>
                  </a:cubicBezTo>
                  <a:cubicBezTo>
                    <a:pt x="919" y="14"/>
                    <a:pt x="856" y="1"/>
                    <a:pt x="798" y="1"/>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8"/>
            <p:cNvSpPr/>
            <p:nvPr/>
          </p:nvSpPr>
          <p:spPr>
            <a:xfrm>
              <a:off x="2948775" y="3216825"/>
              <a:ext cx="49625" cy="29550"/>
            </a:xfrm>
            <a:custGeom>
              <a:avLst/>
              <a:gdLst/>
              <a:ahLst/>
              <a:cxnLst/>
              <a:rect l="l" t="t" r="r" b="b"/>
              <a:pathLst>
                <a:path w="1985" h="1182" extrusionOk="0">
                  <a:moveTo>
                    <a:pt x="685" y="1"/>
                  </a:moveTo>
                  <a:cubicBezTo>
                    <a:pt x="558" y="1"/>
                    <a:pt x="444" y="57"/>
                    <a:pt x="359" y="194"/>
                  </a:cubicBezTo>
                  <a:cubicBezTo>
                    <a:pt x="0" y="773"/>
                    <a:pt x="1144" y="1182"/>
                    <a:pt x="1662" y="1182"/>
                  </a:cubicBezTo>
                  <a:cubicBezTo>
                    <a:pt x="1779" y="1182"/>
                    <a:pt x="1864" y="1161"/>
                    <a:pt x="1893" y="1117"/>
                  </a:cubicBezTo>
                  <a:cubicBezTo>
                    <a:pt x="1985" y="979"/>
                    <a:pt x="1217" y="1"/>
                    <a:pt x="685" y="1"/>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8"/>
            <p:cNvSpPr/>
            <p:nvPr/>
          </p:nvSpPr>
          <p:spPr>
            <a:xfrm>
              <a:off x="2983875" y="3172050"/>
              <a:ext cx="50850" cy="50775"/>
            </a:xfrm>
            <a:custGeom>
              <a:avLst/>
              <a:gdLst/>
              <a:ahLst/>
              <a:cxnLst/>
              <a:rect l="l" t="t" r="r" b="b"/>
              <a:pathLst>
                <a:path w="2034" h="2031" extrusionOk="0">
                  <a:moveTo>
                    <a:pt x="1031" y="0"/>
                  </a:moveTo>
                  <a:cubicBezTo>
                    <a:pt x="949" y="0"/>
                    <a:pt x="863" y="30"/>
                    <a:pt x="773" y="96"/>
                  </a:cubicBezTo>
                  <a:cubicBezTo>
                    <a:pt x="1" y="689"/>
                    <a:pt x="1370" y="2031"/>
                    <a:pt x="1645" y="2031"/>
                  </a:cubicBezTo>
                  <a:cubicBezTo>
                    <a:pt x="1654" y="2031"/>
                    <a:pt x="1661" y="2030"/>
                    <a:pt x="1667" y="2027"/>
                  </a:cubicBezTo>
                  <a:cubicBezTo>
                    <a:pt x="2033" y="1888"/>
                    <a:pt x="1681" y="0"/>
                    <a:pt x="1031" y="0"/>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8"/>
            <p:cNvSpPr/>
            <p:nvPr/>
          </p:nvSpPr>
          <p:spPr>
            <a:xfrm>
              <a:off x="3050725" y="3167150"/>
              <a:ext cx="40325" cy="43525"/>
            </a:xfrm>
            <a:custGeom>
              <a:avLst/>
              <a:gdLst/>
              <a:ahLst/>
              <a:cxnLst/>
              <a:rect l="l" t="t" r="r" b="b"/>
              <a:pathLst>
                <a:path w="1613" h="1741" extrusionOk="0">
                  <a:moveTo>
                    <a:pt x="697" y="0"/>
                  </a:moveTo>
                  <a:cubicBezTo>
                    <a:pt x="0" y="0"/>
                    <a:pt x="177" y="1686"/>
                    <a:pt x="683" y="1741"/>
                  </a:cubicBezTo>
                  <a:cubicBezTo>
                    <a:pt x="685" y="1741"/>
                    <a:pt x="688" y="1741"/>
                    <a:pt x="691" y="1741"/>
                  </a:cubicBezTo>
                  <a:cubicBezTo>
                    <a:pt x="992" y="1741"/>
                    <a:pt x="1613" y="149"/>
                    <a:pt x="782" y="8"/>
                  </a:cubicBezTo>
                  <a:cubicBezTo>
                    <a:pt x="752" y="3"/>
                    <a:pt x="724" y="0"/>
                    <a:pt x="697" y="0"/>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8"/>
            <p:cNvSpPr/>
            <p:nvPr/>
          </p:nvSpPr>
          <p:spPr>
            <a:xfrm>
              <a:off x="3183150" y="3257075"/>
              <a:ext cx="97150" cy="72725"/>
            </a:xfrm>
            <a:custGeom>
              <a:avLst/>
              <a:gdLst/>
              <a:ahLst/>
              <a:cxnLst/>
              <a:rect l="l" t="t" r="r" b="b"/>
              <a:pathLst>
                <a:path w="3886" h="2909" extrusionOk="0">
                  <a:moveTo>
                    <a:pt x="879" y="1"/>
                  </a:moveTo>
                  <a:cubicBezTo>
                    <a:pt x="816" y="1"/>
                    <a:pt x="746" y="15"/>
                    <a:pt x="668" y="46"/>
                  </a:cubicBezTo>
                  <a:cubicBezTo>
                    <a:pt x="0" y="316"/>
                    <a:pt x="14" y="2673"/>
                    <a:pt x="937" y="2886"/>
                  </a:cubicBezTo>
                  <a:cubicBezTo>
                    <a:pt x="1004" y="2901"/>
                    <a:pt x="1076" y="2908"/>
                    <a:pt x="1153" y="2908"/>
                  </a:cubicBezTo>
                  <a:cubicBezTo>
                    <a:pt x="2145" y="2908"/>
                    <a:pt x="3885" y="1707"/>
                    <a:pt x="3266" y="1154"/>
                  </a:cubicBezTo>
                  <a:cubicBezTo>
                    <a:pt x="3107" y="1014"/>
                    <a:pt x="2918" y="961"/>
                    <a:pt x="2723" y="961"/>
                  </a:cubicBezTo>
                  <a:cubicBezTo>
                    <a:pt x="2081" y="961"/>
                    <a:pt x="1363" y="1537"/>
                    <a:pt x="1363" y="1537"/>
                  </a:cubicBezTo>
                  <a:cubicBezTo>
                    <a:pt x="1363" y="1537"/>
                    <a:pt x="1529" y="1"/>
                    <a:pt x="879" y="1"/>
                  </a:cubicBezTo>
                  <a:close/>
                </a:path>
              </a:pathLst>
            </a:custGeom>
            <a:solidFill>
              <a:srgbClr val="BA1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8"/>
            <p:cNvSpPr/>
            <p:nvPr/>
          </p:nvSpPr>
          <p:spPr>
            <a:xfrm>
              <a:off x="3112925" y="2865525"/>
              <a:ext cx="209000" cy="196775"/>
            </a:xfrm>
            <a:custGeom>
              <a:avLst/>
              <a:gdLst/>
              <a:ahLst/>
              <a:cxnLst/>
              <a:rect l="l" t="t" r="r" b="b"/>
              <a:pathLst>
                <a:path w="8360" h="7871" extrusionOk="0">
                  <a:moveTo>
                    <a:pt x="3727" y="0"/>
                  </a:moveTo>
                  <a:cubicBezTo>
                    <a:pt x="3670" y="0"/>
                    <a:pt x="3610" y="6"/>
                    <a:pt x="3548" y="19"/>
                  </a:cubicBezTo>
                  <a:cubicBezTo>
                    <a:pt x="2809" y="175"/>
                    <a:pt x="2767" y="843"/>
                    <a:pt x="2951" y="1396"/>
                  </a:cubicBezTo>
                  <a:cubicBezTo>
                    <a:pt x="2665" y="1082"/>
                    <a:pt x="2283" y="799"/>
                    <a:pt x="1867" y="799"/>
                  </a:cubicBezTo>
                  <a:cubicBezTo>
                    <a:pt x="1643" y="799"/>
                    <a:pt x="1410" y="881"/>
                    <a:pt x="1176" y="1084"/>
                  </a:cubicBezTo>
                  <a:cubicBezTo>
                    <a:pt x="225" y="1908"/>
                    <a:pt x="1503" y="2703"/>
                    <a:pt x="1503" y="2703"/>
                  </a:cubicBezTo>
                  <a:cubicBezTo>
                    <a:pt x="1503" y="2703"/>
                    <a:pt x="1454" y="2698"/>
                    <a:pt x="1374" y="2698"/>
                  </a:cubicBezTo>
                  <a:cubicBezTo>
                    <a:pt x="1010" y="2698"/>
                    <a:pt x="1" y="2803"/>
                    <a:pt x="12" y="3966"/>
                  </a:cubicBezTo>
                  <a:cubicBezTo>
                    <a:pt x="12" y="4683"/>
                    <a:pt x="561" y="4918"/>
                    <a:pt x="1087" y="4918"/>
                  </a:cubicBezTo>
                  <a:cubicBezTo>
                    <a:pt x="1103" y="4918"/>
                    <a:pt x="1118" y="4918"/>
                    <a:pt x="1134" y="4918"/>
                  </a:cubicBezTo>
                  <a:lnTo>
                    <a:pt x="1134" y="4918"/>
                  </a:lnTo>
                  <a:cubicBezTo>
                    <a:pt x="680" y="5457"/>
                    <a:pt x="353" y="6281"/>
                    <a:pt x="1077" y="6834"/>
                  </a:cubicBezTo>
                  <a:cubicBezTo>
                    <a:pt x="1334" y="7033"/>
                    <a:pt x="1585" y="7113"/>
                    <a:pt x="1822" y="7113"/>
                  </a:cubicBezTo>
                  <a:cubicBezTo>
                    <a:pt x="2163" y="7113"/>
                    <a:pt x="2473" y="6947"/>
                    <a:pt x="2724" y="6721"/>
                  </a:cubicBezTo>
                  <a:lnTo>
                    <a:pt x="2724" y="6721"/>
                  </a:lnTo>
                  <a:cubicBezTo>
                    <a:pt x="2681" y="7189"/>
                    <a:pt x="2781" y="7629"/>
                    <a:pt x="3164" y="7757"/>
                  </a:cubicBezTo>
                  <a:cubicBezTo>
                    <a:pt x="3232" y="7779"/>
                    <a:pt x="3301" y="7789"/>
                    <a:pt x="3370" y="7789"/>
                  </a:cubicBezTo>
                  <a:cubicBezTo>
                    <a:pt x="3791" y="7789"/>
                    <a:pt x="4218" y="7409"/>
                    <a:pt x="4499" y="7019"/>
                  </a:cubicBezTo>
                  <a:cubicBezTo>
                    <a:pt x="4584" y="7445"/>
                    <a:pt x="4882" y="7871"/>
                    <a:pt x="5493" y="7871"/>
                  </a:cubicBezTo>
                  <a:cubicBezTo>
                    <a:pt x="6401" y="7871"/>
                    <a:pt x="6600" y="6763"/>
                    <a:pt x="6416" y="6238"/>
                  </a:cubicBezTo>
                  <a:lnTo>
                    <a:pt x="6416" y="6238"/>
                  </a:lnTo>
                  <a:cubicBezTo>
                    <a:pt x="6489" y="6246"/>
                    <a:pt x="6568" y="6251"/>
                    <a:pt x="6651" y="6251"/>
                  </a:cubicBezTo>
                  <a:cubicBezTo>
                    <a:pt x="7162" y="6251"/>
                    <a:pt x="7808" y="6074"/>
                    <a:pt x="7992" y="5415"/>
                  </a:cubicBezTo>
                  <a:cubicBezTo>
                    <a:pt x="8360" y="4106"/>
                    <a:pt x="7000" y="4080"/>
                    <a:pt x="6891" y="4080"/>
                  </a:cubicBezTo>
                  <a:cubicBezTo>
                    <a:pt x="6886" y="4080"/>
                    <a:pt x="6884" y="4080"/>
                    <a:pt x="6884" y="4080"/>
                  </a:cubicBezTo>
                  <a:cubicBezTo>
                    <a:pt x="6884" y="4080"/>
                    <a:pt x="8063" y="3782"/>
                    <a:pt x="7850" y="2660"/>
                  </a:cubicBezTo>
                  <a:cubicBezTo>
                    <a:pt x="7722" y="1985"/>
                    <a:pt x="7104" y="1801"/>
                    <a:pt x="6578" y="1801"/>
                  </a:cubicBezTo>
                  <a:cubicBezTo>
                    <a:pt x="6518" y="1801"/>
                    <a:pt x="6458" y="1804"/>
                    <a:pt x="6401" y="1808"/>
                  </a:cubicBezTo>
                  <a:cubicBezTo>
                    <a:pt x="6529" y="1311"/>
                    <a:pt x="6444" y="743"/>
                    <a:pt x="5819" y="488"/>
                  </a:cubicBezTo>
                  <a:cubicBezTo>
                    <a:pt x="5685" y="427"/>
                    <a:pt x="5544" y="398"/>
                    <a:pt x="5404" y="398"/>
                  </a:cubicBezTo>
                  <a:cubicBezTo>
                    <a:pt x="5087" y="398"/>
                    <a:pt x="4777" y="548"/>
                    <a:pt x="4570" y="814"/>
                  </a:cubicBezTo>
                  <a:cubicBezTo>
                    <a:pt x="4444" y="374"/>
                    <a:pt x="4173" y="0"/>
                    <a:pt x="3727"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8"/>
            <p:cNvSpPr/>
            <p:nvPr/>
          </p:nvSpPr>
          <p:spPr>
            <a:xfrm>
              <a:off x="3148000" y="2907725"/>
              <a:ext cx="128350" cy="120600"/>
            </a:xfrm>
            <a:custGeom>
              <a:avLst/>
              <a:gdLst/>
              <a:ahLst/>
              <a:cxnLst/>
              <a:rect l="l" t="t" r="r" b="b"/>
              <a:pathLst>
                <a:path w="5134" h="4824" extrusionOk="0">
                  <a:moveTo>
                    <a:pt x="2916" y="0"/>
                  </a:moveTo>
                  <a:cubicBezTo>
                    <a:pt x="2538" y="0"/>
                    <a:pt x="2120" y="415"/>
                    <a:pt x="2053" y="962"/>
                  </a:cubicBezTo>
                  <a:lnTo>
                    <a:pt x="2053" y="962"/>
                  </a:lnTo>
                  <a:cubicBezTo>
                    <a:pt x="1878" y="772"/>
                    <a:pt x="1649" y="629"/>
                    <a:pt x="1401" y="629"/>
                  </a:cubicBezTo>
                  <a:cubicBezTo>
                    <a:pt x="1247" y="629"/>
                    <a:pt x="1085" y="684"/>
                    <a:pt x="924" y="816"/>
                  </a:cubicBezTo>
                  <a:cubicBezTo>
                    <a:pt x="256" y="1370"/>
                    <a:pt x="654" y="2065"/>
                    <a:pt x="1307" y="2193"/>
                  </a:cubicBezTo>
                  <a:cubicBezTo>
                    <a:pt x="1307" y="2193"/>
                    <a:pt x="1" y="2463"/>
                    <a:pt x="285" y="3215"/>
                  </a:cubicBezTo>
                  <a:cubicBezTo>
                    <a:pt x="377" y="3478"/>
                    <a:pt x="543" y="3579"/>
                    <a:pt x="734" y="3579"/>
                  </a:cubicBezTo>
                  <a:cubicBezTo>
                    <a:pt x="941" y="3579"/>
                    <a:pt x="1177" y="3460"/>
                    <a:pt x="1375" y="3301"/>
                  </a:cubicBezTo>
                  <a:lnTo>
                    <a:pt x="1375" y="3301"/>
                  </a:lnTo>
                  <a:cubicBezTo>
                    <a:pt x="1315" y="3507"/>
                    <a:pt x="1278" y="3749"/>
                    <a:pt x="1293" y="4010"/>
                  </a:cubicBezTo>
                  <a:cubicBezTo>
                    <a:pt x="1336" y="4605"/>
                    <a:pt x="1693" y="4823"/>
                    <a:pt x="2043" y="4823"/>
                  </a:cubicBezTo>
                  <a:cubicBezTo>
                    <a:pt x="2270" y="4823"/>
                    <a:pt x="2493" y="4732"/>
                    <a:pt x="2627" y="4593"/>
                  </a:cubicBezTo>
                  <a:cubicBezTo>
                    <a:pt x="2899" y="4321"/>
                    <a:pt x="3060" y="3969"/>
                    <a:pt x="3094" y="3603"/>
                  </a:cubicBezTo>
                  <a:lnTo>
                    <a:pt x="3094" y="3603"/>
                  </a:lnTo>
                  <a:cubicBezTo>
                    <a:pt x="3290" y="3864"/>
                    <a:pt x="3562" y="4094"/>
                    <a:pt x="3882" y="4094"/>
                  </a:cubicBezTo>
                  <a:cubicBezTo>
                    <a:pt x="4053" y="4094"/>
                    <a:pt x="4237" y="4029"/>
                    <a:pt x="4430" y="3868"/>
                  </a:cubicBezTo>
                  <a:cubicBezTo>
                    <a:pt x="4918" y="3471"/>
                    <a:pt x="4637" y="2987"/>
                    <a:pt x="4249" y="2649"/>
                  </a:cubicBezTo>
                  <a:lnTo>
                    <a:pt x="4249" y="2649"/>
                  </a:lnTo>
                  <a:cubicBezTo>
                    <a:pt x="4688" y="2642"/>
                    <a:pt x="5133" y="2429"/>
                    <a:pt x="5126" y="1767"/>
                  </a:cubicBezTo>
                  <a:cubicBezTo>
                    <a:pt x="5119" y="1081"/>
                    <a:pt x="4694" y="819"/>
                    <a:pt x="4213" y="819"/>
                  </a:cubicBezTo>
                  <a:cubicBezTo>
                    <a:pt x="3973" y="819"/>
                    <a:pt x="3718" y="885"/>
                    <a:pt x="3495" y="994"/>
                  </a:cubicBezTo>
                  <a:lnTo>
                    <a:pt x="3495" y="994"/>
                  </a:lnTo>
                  <a:cubicBezTo>
                    <a:pt x="3526" y="842"/>
                    <a:pt x="3523" y="671"/>
                    <a:pt x="3465" y="489"/>
                  </a:cubicBezTo>
                  <a:cubicBezTo>
                    <a:pt x="3348" y="144"/>
                    <a:pt x="3139" y="0"/>
                    <a:pt x="2916" y="0"/>
                  </a:cubicBezTo>
                  <a:close/>
                </a:path>
              </a:pathLst>
            </a:custGeom>
            <a:solidFill>
              <a:srgbClr val="FFC2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8"/>
            <p:cNvSpPr/>
            <p:nvPr/>
          </p:nvSpPr>
          <p:spPr>
            <a:xfrm>
              <a:off x="3170725" y="2930375"/>
              <a:ext cx="86275" cy="71350"/>
            </a:xfrm>
            <a:custGeom>
              <a:avLst/>
              <a:gdLst/>
              <a:ahLst/>
              <a:cxnLst/>
              <a:rect l="l" t="t" r="r" b="b"/>
              <a:pathLst>
                <a:path w="3451" h="2854" extrusionOk="0">
                  <a:moveTo>
                    <a:pt x="1717" y="1"/>
                  </a:moveTo>
                  <a:cubicBezTo>
                    <a:pt x="1335" y="1"/>
                    <a:pt x="1201" y="380"/>
                    <a:pt x="1363" y="705"/>
                  </a:cubicBezTo>
                  <a:cubicBezTo>
                    <a:pt x="1363" y="705"/>
                    <a:pt x="1042" y="429"/>
                    <a:pt x="763" y="429"/>
                  </a:cubicBezTo>
                  <a:cubicBezTo>
                    <a:pt x="657" y="429"/>
                    <a:pt x="557" y="468"/>
                    <a:pt x="483" y="577"/>
                  </a:cubicBezTo>
                  <a:cubicBezTo>
                    <a:pt x="298" y="875"/>
                    <a:pt x="568" y="1060"/>
                    <a:pt x="838" y="1145"/>
                  </a:cubicBezTo>
                  <a:cubicBezTo>
                    <a:pt x="710" y="1188"/>
                    <a:pt x="582" y="1259"/>
                    <a:pt x="469" y="1358"/>
                  </a:cubicBezTo>
                  <a:cubicBezTo>
                    <a:pt x="0" y="1756"/>
                    <a:pt x="355" y="2182"/>
                    <a:pt x="653" y="2224"/>
                  </a:cubicBezTo>
                  <a:cubicBezTo>
                    <a:pt x="698" y="2230"/>
                    <a:pt x="743" y="2233"/>
                    <a:pt x="788" y="2233"/>
                  </a:cubicBezTo>
                  <a:cubicBezTo>
                    <a:pt x="973" y="2233"/>
                    <a:pt x="1158" y="2185"/>
                    <a:pt x="1307" y="2082"/>
                  </a:cubicBezTo>
                  <a:lnTo>
                    <a:pt x="1307" y="2082"/>
                  </a:lnTo>
                  <a:cubicBezTo>
                    <a:pt x="1221" y="2380"/>
                    <a:pt x="1236" y="2735"/>
                    <a:pt x="1661" y="2835"/>
                  </a:cubicBezTo>
                  <a:cubicBezTo>
                    <a:pt x="1711" y="2848"/>
                    <a:pt x="1756" y="2854"/>
                    <a:pt x="1797" y="2854"/>
                  </a:cubicBezTo>
                  <a:cubicBezTo>
                    <a:pt x="2076" y="2854"/>
                    <a:pt x="2176" y="2581"/>
                    <a:pt x="2201" y="2309"/>
                  </a:cubicBezTo>
                  <a:cubicBezTo>
                    <a:pt x="2292" y="2467"/>
                    <a:pt x="2451" y="2547"/>
                    <a:pt x="2615" y="2547"/>
                  </a:cubicBezTo>
                  <a:cubicBezTo>
                    <a:pt x="2733" y="2547"/>
                    <a:pt x="2853" y="2506"/>
                    <a:pt x="2954" y="2423"/>
                  </a:cubicBezTo>
                  <a:cubicBezTo>
                    <a:pt x="3450" y="2040"/>
                    <a:pt x="3138" y="1543"/>
                    <a:pt x="2726" y="1344"/>
                  </a:cubicBezTo>
                  <a:cubicBezTo>
                    <a:pt x="2826" y="1301"/>
                    <a:pt x="2897" y="1230"/>
                    <a:pt x="2968" y="1145"/>
                  </a:cubicBezTo>
                  <a:cubicBezTo>
                    <a:pt x="3229" y="780"/>
                    <a:pt x="2953" y="530"/>
                    <a:pt x="2602" y="530"/>
                  </a:cubicBezTo>
                  <a:cubicBezTo>
                    <a:pt x="2476" y="530"/>
                    <a:pt x="2339" y="562"/>
                    <a:pt x="2215" y="634"/>
                  </a:cubicBezTo>
                  <a:cubicBezTo>
                    <a:pt x="2272" y="378"/>
                    <a:pt x="2215" y="109"/>
                    <a:pt x="1889" y="23"/>
                  </a:cubicBezTo>
                  <a:cubicBezTo>
                    <a:pt x="1827" y="8"/>
                    <a:pt x="1770" y="1"/>
                    <a:pt x="1717"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8"/>
            <p:cNvSpPr/>
            <p:nvPr/>
          </p:nvSpPr>
          <p:spPr>
            <a:xfrm>
              <a:off x="3254125" y="2851950"/>
              <a:ext cx="234900" cy="210475"/>
            </a:xfrm>
            <a:custGeom>
              <a:avLst/>
              <a:gdLst/>
              <a:ahLst/>
              <a:cxnLst/>
              <a:rect l="l" t="t" r="r" b="b"/>
              <a:pathLst>
                <a:path w="9396" h="8419" extrusionOk="0">
                  <a:moveTo>
                    <a:pt x="4728" y="0"/>
                  </a:moveTo>
                  <a:cubicBezTo>
                    <a:pt x="4691" y="0"/>
                    <a:pt x="4654" y="3"/>
                    <a:pt x="4615" y="9"/>
                  </a:cubicBezTo>
                  <a:cubicBezTo>
                    <a:pt x="3408" y="207"/>
                    <a:pt x="3749" y="1556"/>
                    <a:pt x="3749" y="1556"/>
                  </a:cubicBezTo>
                  <a:cubicBezTo>
                    <a:pt x="3749" y="1556"/>
                    <a:pt x="2788" y="881"/>
                    <a:pt x="1983" y="881"/>
                  </a:cubicBezTo>
                  <a:cubicBezTo>
                    <a:pt x="1638" y="881"/>
                    <a:pt x="1322" y="1004"/>
                    <a:pt x="1123" y="1357"/>
                  </a:cubicBezTo>
                  <a:cubicBezTo>
                    <a:pt x="271" y="2877"/>
                    <a:pt x="2386" y="3544"/>
                    <a:pt x="2386" y="3544"/>
                  </a:cubicBezTo>
                  <a:cubicBezTo>
                    <a:pt x="2386" y="3544"/>
                    <a:pt x="1" y="3828"/>
                    <a:pt x="327" y="5319"/>
                  </a:cubicBezTo>
                  <a:cubicBezTo>
                    <a:pt x="460" y="5903"/>
                    <a:pt x="889" y="6059"/>
                    <a:pt x="1307" y="6059"/>
                  </a:cubicBezTo>
                  <a:cubicBezTo>
                    <a:pt x="1782" y="6059"/>
                    <a:pt x="2244" y="5858"/>
                    <a:pt x="2244" y="5858"/>
                  </a:cubicBezTo>
                  <a:lnTo>
                    <a:pt x="2244" y="5858"/>
                  </a:lnTo>
                  <a:cubicBezTo>
                    <a:pt x="2244" y="5858"/>
                    <a:pt x="1449" y="7292"/>
                    <a:pt x="2216" y="7803"/>
                  </a:cubicBezTo>
                  <a:cubicBezTo>
                    <a:pt x="2359" y="7897"/>
                    <a:pt x="2500" y="7937"/>
                    <a:pt x="2636" y="7937"/>
                  </a:cubicBezTo>
                  <a:cubicBezTo>
                    <a:pt x="3427" y="7937"/>
                    <a:pt x="4047" y="6583"/>
                    <a:pt x="4047" y="6582"/>
                  </a:cubicBezTo>
                  <a:lnTo>
                    <a:pt x="4047" y="6582"/>
                  </a:lnTo>
                  <a:cubicBezTo>
                    <a:pt x="4047" y="6583"/>
                    <a:pt x="3664" y="8314"/>
                    <a:pt x="4757" y="8414"/>
                  </a:cubicBezTo>
                  <a:cubicBezTo>
                    <a:pt x="4787" y="8417"/>
                    <a:pt x="4815" y="8418"/>
                    <a:pt x="4843" y="8418"/>
                  </a:cubicBezTo>
                  <a:cubicBezTo>
                    <a:pt x="5735" y="8418"/>
                    <a:pt x="5708" y="6909"/>
                    <a:pt x="5708" y="6909"/>
                  </a:cubicBezTo>
                  <a:lnTo>
                    <a:pt x="5708" y="6909"/>
                  </a:lnTo>
                  <a:cubicBezTo>
                    <a:pt x="5709" y="6909"/>
                    <a:pt x="6624" y="7970"/>
                    <a:pt x="7337" y="7970"/>
                  </a:cubicBezTo>
                  <a:cubicBezTo>
                    <a:pt x="7512" y="7970"/>
                    <a:pt x="7675" y="7906"/>
                    <a:pt x="7810" y="7746"/>
                  </a:cubicBezTo>
                  <a:cubicBezTo>
                    <a:pt x="8491" y="6937"/>
                    <a:pt x="7214" y="5603"/>
                    <a:pt x="7213" y="5603"/>
                  </a:cubicBezTo>
                  <a:lnTo>
                    <a:pt x="7213" y="5603"/>
                  </a:lnTo>
                  <a:cubicBezTo>
                    <a:pt x="7214" y="5603"/>
                    <a:pt x="7537" y="5673"/>
                    <a:pt x="7923" y="5673"/>
                  </a:cubicBezTo>
                  <a:cubicBezTo>
                    <a:pt x="8438" y="5673"/>
                    <a:pt x="9065" y="5548"/>
                    <a:pt x="9187" y="4964"/>
                  </a:cubicBezTo>
                  <a:cubicBezTo>
                    <a:pt x="9396" y="3997"/>
                    <a:pt x="8521" y="3810"/>
                    <a:pt x="7813" y="3810"/>
                  </a:cubicBezTo>
                  <a:cubicBezTo>
                    <a:pt x="7366" y="3810"/>
                    <a:pt x="6986" y="3885"/>
                    <a:pt x="6986" y="3885"/>
                  </a:cubicBezTo>
                  <a:cubicBezTo>
                    <a:pt x="6986" y="3885"/>
                    <a:pt x="8818" y="2791"/>
                    <a:pt x="8094" y="1840"/>
                  </a:cubicBezTo>
                  <a:cubicBezTo>
                    <a:pt x="7864" y="1544"/>
                    <a:pt x="7577" y="1442"/>
                    <a:pt x="7292" y="1442"/>
                  </a:cubicBezTo>
                  <a:cubicBezTo>
                    <a:pt x="6661" y="1442"/>
                    <a:pt x="6035" y="1939"/>
                    <a:pt x="6035" y="1939"/>
                  </a:cubicBezTo>
                  <a:cubicBezTo>
                    <a:pt x="6035" y="1939"/>
                    <a:pt x="5705" y="0"/>
                    <a:pt x="4728" y="0"/>
                  </a:cubicBezTo>
                  <a:close/>
                </a:path>
              </a:pathLst>
            </a:custGeom>
            <a:solidFill>
              <a:srgbClr val="FFB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8"/>
            <p:cNvSpPr/>
            <p:nvPr/>
          </p:nvSpPr>
          <p:spPr>
            <a:xfrm>
              <a:off x="3277550" y="2865600"/>
              <a:ext cx="189575" cy="186700"/>
            </a:xfrm>
            <a:custGeom>
              <a:avLst/>
              <a:gdLst/>
              <a:ahLst/>
              <a:cxnLst/>
              <a:rect l="l" t="t" r="r" b="b"/>
              <a:pathLst>
                <a:path w="7583" h="7468" extrusionOk="0">
                  <a:moveTo>
                    <a:pt x="1776" y="0"/>
                  </a:moveTo>
                  <a:cubicBezTo>
                    <a:pt x="1509" y="0"/>
                    <a:pt x="1292" y="108"/>
                    <a:pt x="1194" y="371"/>
                  </a:cubicBezTo>
                  <a:cubicBezTo>
                    <a:pt x="981" y="911"/>
                    <a:pt x="981" y="1507"/>
                    <a:pt x="1194" y="2047"/>
                  </a:cubicBezTo>
                  <a:cubicBezTo>
                    <a:pt x="569" y="2118"/>
                    <a:pt x="1" y="2430"/>
                    <a:pt x="1" y="3012"/>
                  </a:cubicBezTo>
                  <a:cubicBezTo>
                    <a:pt x="1" y="3836"/>
                    <a:pt x="583" y="4091"/>
                    <a:pt x="1265" y="4105"/>
                  </a:cubicBezTo>
                  <a:cubicBezTo>
                    <a:pt x="796" y="4460"/>
                    <a:pt x="441" y="4943"/>
                    <a:pt x="654" y="5596"/>
                  </a:cubicBezTo>
                  <a:cubicBezTo>
                    <a:pt x="739" y="5867"/>
                    <a:pt x="914" y="5976"/>
                    <a:pt x="1138" y="5976"/>
                  </a:cubicBezTo>
                  <a:cubicBezTo>
                    <a:pt x="1548" y="5976"/>
                    <a:pt x="2121" y="5607"/>
                    <a:pt x="2599" y="5184"/>
                  </a:cubicBezTo>
                  <a:lnTo>
                    <a:pt x="2599" y="5184"/>
                  </a:lnTo>
                  <a:cubicBezTo>
                    <a:pt x="2338" y="6308"/>
                    <a:pt x="2721" y="7467"/>
                    <a:pt x="3429" y="7467"/>
                  </a:cubicBezTo>
                  <a:cubicBezTo>
                    <a:pt x="3607" y="7467"/>
                    <a:pt x="3805" y="7394"/>
                    <a:pt x="4019" y="7229"/>
                  </a:cubicBezTo>
                  <a:cubicBezTo>
                    <a:pt x="4502" y="6860"/>
                    <a:pt x="4644" y="6178"/>
                    <a:pt x="4615" y="5553"/>
                  </a:cubicBezTo>
                  <a:lnTo>
                    <a:pt x="4615" y="5553"/>
                  </a:lnTo>
                  <a:cubicBezTo>
                    <a:pt x="5110" y="5995"/>
                    <a:pt x="5753" y="6354"/>
                    <a:pt x="6301" y="6354"/>
                  </a:cubicBezTo>
                  <a:cubicBezTo>
                    <a:pt x="6635" y="6354"/>
                    <a:pt x="6933" y="6222"/>
                    <a:pt x="7143" y="5894"/>
                  </a:cubicBezTo>
                  <a:cubicBezTo>
                    <a:pt x="7583" y="5199"/>
                    <a:pt x="6972" y="4517"/>
                    <a:pt x="6177" y="4020"/>
                  </a:cubicBezTo>
                  <a:cubicBezTo>
                    <a:pt x="6830" y="4006"/>
                    <a:pt x="7398" y="3750"/>
                    <a:pt x="7341" y="3040"/>
                  </a:cubicBezTo>
                  <a:cubicBezTo>
                    <a:pt x="7279" y="2209"/>
                    <a:pt x="6697" y="1931"/>
                    <a:pt x="6039" y="1931"/>
                  </a:cubicBezTo>
                  <a:cubicBezTo>
                    <a:pt x="5944" y="1931"/>
                    <a:pt x="5848" y="1936"/>
                    <a:pt x="5751" y="1947"/>
                  </a:cubicBezTo>
                  <a:cubicBezTo>
                    <a:pt x="5922" y="1635"/>
                    <a:pt x="5978" y="1266"/>
                    <a:pt x="5922" y="925"/>
                  </a:cubicBezTo>
                  <a:cubicBezTo>
                    <a:pt x="5832" y="312"/>
                    <a:pt x="5459" y="69"/>
                    <a:pt x="5012" y="69"/>
                  </a:cubicBezTo>
                  <a:cubicBezTo>
                    <a:pt x="4466" y="69"/>
                    <a:pt x="3812" y="433"/>
                    <a:pt x="3437" y="925"/>
                  </a:cubicBezTo>
                  <a:cubicBezTo>
                    <a:pt x="3057" y="440"/>
                    <a:pt x="2315" y="0"/>
                    <a:pt x="1776"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8"/>
            <p:cNvSpPr/>
            <p:nvPr/>
          </p:nvSpPr>
          <p:spPr>
            <a:xfrm>
              <a:off x="3310675" y="2906100"/>
              <a:ext cx="123450" cy="102275"/>
            </a:xfrm>
            <a:custGeom>
              <a:avLst/>
              <a:gdLst/>
              <a:ahLst/>
              <a:cxnLst/>
              <a:rect l="l" t="t" r="r" b="b"/>
              <a:pathLst>
                <a:path w="4938" h="4091" extrusionOk="0">
                  <a:moveTo>
                    <a:pt x="1827" y="0"/>
                  </a:moveTo>
                  <a:cubicBezTo>
                    <a:pt x="1375" y="0"/>
                    <a:pt x="1145" y="689"/>
                    <a:pt x="1274" y="1193"/>
                  </a:cubicBezTo>
                  <a:cubicBezTo>
                    <a:pt x="1265" y="1193"/>
                    <a:pt x="1256" y="1193"/>
                    <a:pt x="1246" y="1193"/>
                  </a:cubicBezTo>
                  <a:cubicBezTo>
                    <a:pt x="736" y="1193"/>
                    <a:pt x="1" y="1570"/>
                    <a:pt x="238" y="1974"/>
                  </a:cubicBezTo>
                  <a:cubicBezTo>
                    <a:pt x="394" y="2258"/>
                    <a:pt x="664" y="2471"/>
                    <a:pt x="976" y="2570"/>
                  </a:cubicBezTo>
                  <a:cubicBezTo>
                    <a:pt x="777" y="2869"/>
                    <a:pt x="720" y="3224"/>
                    <a:pt x="976" y="3437"/>
                  </a:cubicBezTo>
                  <a:cubicBezTo>
                    <a:pt x="1107" y="3541"/>
                    <a:pt x="1234" y="3586"/>
                    <a:pt x="1354" y="3586"/>
                  </a:cubicBezTo>
                  <a:cubicBezTo>
                    <a:pt x="1560" y="3586"/>
                    <a:pt x="1746" y="3454"/>
                    <a:pt x="1899" y="3266"/>
                  </a:cubicBezTo>
                  <a:lnTo>
                    <a:pt x="1899" y="3266"/>
                  </a:lnTo>
                  <a:cubicBezTo>
                    <a:pt x="1885" y="3607"/>
                    <a:pt x="1984" y="3933"/>
                    <a:pt x="2339" y="4061"/>
                  </a:cubicBezTo>
                  <a:cubicBezTo>
                    <a:pt x="2389" y="4081"/>
                    <a:pt x="2434" y="4090"/>
                    <a:pt x="2475" y="4090"/>
                  </a:cubicBezTo>
                  <a:cubicBezTo>
                    <a:pt x="2789" y="4090"/>
                    <a:pt x="2875" y="3557"/>
                    <a:pt x="2850" y="3067"/>
                  </a:cubicBezTo>
                  <a:lnTo>
                    <a:pt x="2850" y="3067"/>
                  </a:lnTo>
                  <a:cubicBezTo>
                    <a:pt x="3118" y="3422"/>
                    <a:pt x="3513" y="3645"/>
                    <a:pt x="3813" y="3645"/>
                  </a:cubicBezTo>
                  <a:cubicBezTo>
                    <a:pt x="4055" y="3645"/>
                    <a:pt x="4235" y="3502"/>
                    <a:pt x="4242" y="3167"/>
                  </a:cubicBezTo>
                  <a:cubicBezTo>
                    <a:pt x="4242" y="2812"/>
                    <a:pt x="4000" y="2514"/>
                    <a:pt x="3716" y="2301"/>
                  </a:cubicBezTo>
                  <a:cubicBezTo>
                    <a:pt x="4298" y="2216"/>
                    <a:pt x="4937" y="1875"/>
                    <a:pt x="4753" y="1321"/>
                  </a:cubicBezTo>
                  <a:cubicBezTo>
                    <a:pt x="4670" y="1064"/>
                    <a:pt x="4457" y="967"/>
                    <a:pt x="4195" y="967"/>
                  </a:cubicBezTo>
                  <a:cubicBezTo>
                    <a:pt x="4008" y="967"/>
                    <a:pt x="3796" y="1017"/>
                    <a:pt x="3588" y="1094"/>
                  </a:cubicBezTo>
                  <a:cubicBezTo>
                    <a:pt x="3816" y="796"/>
                    <a:pt x="3901" y="455"/>
                    <a:pt x="3588" y="228"/>
                  </a:cubicBezTo>
                  <a:cubicBezTo>
                    <a:pt x="3445" y="129"/>
                    <a:pt x="3311" y="87"/>
                    <a:pt x="3188" y="87"/>
                  </a:cubicBezTo>
                  <a:cubicBezTo>
                    <a:pt x="2921" y="87"/>
                    <a:pt x="2703" y="283"/>
                    <a:pt x="2538" y="526"/>
                  </a:cubicBezTo>
                  <a:cubicBezTo>
                    <a:pt x="2467" y="341"/>
                    <a:pt x="2325" y="199"/>
                    <a:pt x="2140" y="100"/>
                  </a:cubicBezTo>
                  <a:cubicBezTo>
                    <a:pt x="2027" y="31"/>
                    <a:pt x="1922" y="0"/>
                    <a:pt x="1827" y="0"/>
                  </a:cubicBezTo>
                  <a:close/>
                </a:path>
              </a:pathLst>
            </a:custGeom>
            <a:solidFill>
              <a:srgbClr val="FAC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8"/>
            <p:cNvSpPr/>
            <p:nvPr/>
          </p:nvSpPr>
          <p:spPr>
            <a:xfrm>
              <a:off x="1979500" y="2945850"/>
              <a:ext cx="314150" cy="113800"/>
            </a:xfrm>
            <a:custGeom>
              <a:avLst/>
              <a:gdLst/>
              <a:ahLst/>
              <a:cxnLst/>
              <a:rect l="l" t="t" r="r" b="b"/>
              <a:pathLst>
                <a:path w="12566" h="4552" extrusionOk="0">
                  <a:moveTo>
                    <a:pt x="3763" y="1"/>
                  </a:moveTo>
                  <a:cubicBezTo>
                    <a:pt x="3763" y="1"/>
                    <a:pt x="1" y="469"/>
                    <a:pt x="682" y="1889"/>
                  </a:cubicBezTo>
                  <a:cubicBezTo>
                    <a:pt x="883" y="2297"/>
                    <a:pt x="1259" y="2451"/>
                    <a:pt x="1711" y="2451"/>
                  </a:cubicBezTo>
                  <a:cubicBezTo>
                    <a:pt x="3082" y="2451"/>
                    <a:pt x="5154" y="1037"/>
                    <a:pt x="5155" y="1037"/>
                  </a:cubicBezTo>
                  <a:lnTo>
                    <a:pt x="5155" y="1037"/>
                  </a:lnTo>
                  <a:cubicBezTo>
                    <a:pt x="5154" y="1037"/>
                    <a:pt x="4076" y="4147"/>
                    <a:pt x="5467" y="4530"/>
                  </a:cubicBezTo>
                  <a:cubicBezTo>
                    <a:pt x="5495" y="4530"/>
                    <a:pt x="5524" y="4544"/>
                    <a:pt x="5566" y="4544"/>
                  </a:cubicBezTo>
                  <a:cubicBezTo>
                    <a:pt x="5599" y="4549"/>
                    <a:pt x="5632" y="4551"/>
                    <a:pt x="5663" y="4551"/>
                  </a:cubicBezTo>
                  <a:cubicBezTo>
                    <a:pt x="6865" y="4551"/>
                    <a:pt x="7000" y="1208"/>
                    <a:pt x="7000" y="1208"/>
                  </a:cubicBezTo>
                  <a:cubicBezTo>
                    <a:pt x="7000" y="1208"/>
                    <a:pt x="8855" y="3523"/>
                    <a:pt x="10393" y="3523"/>
                  </a:cubicBezTo>
                  <a:cubicBezTo>
                    <a:pt x="10605" y="3523"/>
                    <a:pt x="10810" y="3479"/>
                    <a:pt x="11004" y="3380"/>
                  </a:cubicBezTo>
                  <a:cubicBezTo>
                    <a:pt x="12566" y="2585"/>
                    <a:pt x="8661" y="739"/>
                    <a:pt x="8463" y="640"/>
                  </a:cubicBezTo>
                  <a:lnTo>
                    <a:pt x="8448" y="654"/>
                  </a:lnTo>
                  <a:cubicBezTo>
                    <a:pt x="7895" y="498"/>
                    <a:pt x="7327" y="370"/>
                    <a:pt x="6787" y="271"/>
                  </a:cubicBezTo>
                  <a:cubicBezTo>
                    <a:pt x="5779" y="86"/>
                    <a:pt x="4771" y="1"/>
                    <a:pt x="3763" y="1"/>
                  </a:cubicBezTo>
                  <a:close/>
                </a:path>
              </a:pathLst>
            </a:custGeom>
            <a:solidFill>
              <a:srgbClr val="BA1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8"/>
            <p:cNvSpPr/>
            <p:nvPr/>
          </p:nvSpPr>
          <p:spPr>
            <a:xfrm>
              <a:off x="2117225" y="2961825"/>
              <a:ext cx="272975" cy="175775"/>
            </a:xfrm>
            <a:custGeom>
              <a:avLst/>
              <a:gdLst/>
              <a:ahLst/>
              <a:cxnLst/>
              <a:rect l="l" t="t" r="r" b="b"/>
              <a:pathLst>
                <a:path w="10919" h="7031" extrusionOk="0">
                  <a:moveTo>
                    <a:pt x="2954" y="1"/>
                  </a:moveTo>
                  <a:cubicBezTo>
                    <a:pt x="3152" y="100"/>
                    <a:pt x="7057" y="1960"/>
                    <a:pt x="5495" y="2755"/>
                  </a:cubicBezTo>
                  <a:cubicBezTo>
                    <a:pt x="5304" y="2851"/>
                    <a:pt x="5102" y="2894"/>
                    <a:pt x="4894" y="2894"/>
                  </a:cubicBezTo>
                  <a:cubicBezTo>
                    <a:pt x="3354" y="2894"/>
                    <a:pt x="1491" y="569"/>
                    <a:pt x="1491" y="569"/>
                  </a:cubicBezTo>
                  <a:cubicBezTo>
                    <a:pt x="1491" y="569"/>
                    <a:pt x="1356" y="3925"/>
                    <a:pt x="147" y="3925"/>
                  </a:cubicBezTo>
                  <a:cubicBezTo>
                    <a:pt x="118" y="3925"/>
                    <a:pt x="88" y="3923"/>
                    <a:pt x="57" y="3919"/>
                  </a:cubicBezTo>
                  <a:lnTo>
                    <a:pt x="0" y="4871"/>
                  </a:lnTo>
                  <a:cubicBezTo>
                    <a:pt x="0" y="4871"/>
                    <a:pt x="1199" y="7030"/>
                    <a:pt x="3174" y="7030"/>
                  </a:cubicBezTo>
                  <a:cubicBezTo>
                    <a:pt x="3306" y="7030"/>
                    <a:pt x="3440" y="7021"/>
                    <a:pt x="3578" y="7000"/>
                  </a:cubicBezTo>
                  <a:cubicBezTo>
                    <a:pt x="5665" y="6716"/>
                    <a:pt x="5211" y="4402"/>
                    <a:pt x="5211" y="4402"/>
                  </a:cubicBezTo>
                  <a:lnTo>
                    <a:pt x="5211" y="4402"/>
                  </a:lnTo>
                  <a:cubicBezTo>
                    <a:pt x="5211" y="4402"/>
                    <a:pt x="7115" y="5942"/>
                    <a:pt x="9180" y="5942"/>
                  </a:cubicBezTo>
                  <a:cubicBezTo>
                    <a:pt x="9759" y="5942"/>
                    <a:pt x="10352" y="5821"/>
                    <a:pt x="10919" y="5510"/>
                  </a:cubicBezTo>
                  <a:cubicBezTo>
                    <a:pt x="9101" y="2755"/>
                    <a:pt x="6063" y="895"/>
                    <a:pt x="2954" y="1"/>
                  </a:cubicBezTo>
                  <a:close/>
                </a:path>
              </a:pathLst>
            </a:custGeom>
            <a:solidFill>
              <a:srgbClr val="DF8D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8"/>
            <p:cNvSpPr/>
            <p:nvPr/>
          </p:nvSpPr>
          <p:spPr>
            <a:xfrm>
              <a:off x="1885450" y="2945850"/>
              <a:ext cx="232875" cy="180150"/>
            </a:xfrm>
            <a:custGeom>
              <a:avLst/>
              <a:gdLst/>
              <a:ahLst/>
              <a:cxnLst/>
              <a:rect l="l" t="t" r="r" b="b"/>
              <a:pathLst>
                <a:path w="9315" h="7206" extrusionOk="0">
                  <a:moveTo>
                    <a:pt x="7525" y="1"/>
                  </a:moveTo>
                  <a:lnTo>
                    <a:pt x="7525" y="1"/>
                  </a:lnTo>
                  <a:cubicBezTo>
                    <a:pt x="4898" y="15"/>
                    <a:pt x="2201" y="668"/>
                    <a:pt x="0" y="2273"/>
                  </a:cubicBezTo>
                  <a:cubicBezTo>
                    <a:pt x="0" y="2273"/>
                    <a:pt x="156" y="4061"/>
                    <a:pt x="1704" y="4416"/>
                  </a:cubicBezTo>
                  <a:cubicBezTo>
                    <a:pt x="2051" y="4500"/>
                    <a:pt x="2401" y="4542"/>
                    <a:pt x="2750" y="4542"/>
                  </a:cubicBezTo>
                  <a:cubicBezTo>
                    <a:pt x="3344" y="4542"/>
                    <a:pt x="3932" y="4422"/>
                    <a:pt x="4487" y="4189"/>
                  </a:cubicBezTo>
                  <a:lnTo>
                    <a:pt x="4487" y="4189"/>
                  </a:lnTo>
                  <a:cubicBezTo>
                    <a:pt x="4458" y="4303"/>
                    <a:pt x="3834" y="6433"/>
                    <a:pt x="5353" y="7015"/>
                  </a:cubicBezTo>
                  <a:cubicBezTo>
                    <a:pt x="5705" y="7149"/>
                    <a:pt x="6043" y="7206"/>
                    <a:pt x="6361" y="7206"/>
                  </a:cubicBezTo>
                  <a:cubicBezTo>
                    <a:pt x="8092" y="7206"/>
                    <a:pt x="9257" y="5524"/>
                    <a:pt x="9257" y="5524"/>
                  </a:cubicBezTo>
                  <a:lnTo>
                    <a:pt x="9314" y="4558"/>
                  </a:lnTo>
                  <a:cubicBezTo>
                    <a:pt x="9286" y="4558"/>
                    <a:pt x="9257" y="4544"/>
                    <a:pt x="9215" y="4544"/>
                  </a:cubicBezTo>
                  <a:cubicBezTo>
                    <a:pt x="7838" y="4161"/>
                    <a:pt x="8916" y="1052"/>
                    <a:pt x="8917" y="1051"/>
                  </a:cubicBezTo>
                  <a:lnTo>
                    <a:pt x="8917" y="1051"/>
                  </a:lnTo>
                  <a:cubicBezTo>
                    <a:pt x="8916" y="1052"/>
                    <a:pt x="6842" y="2453"/>
                    <a:pt x="5473" y="2453"/>
                  </a:cubicBezTo>
                  <a:cubicBezTo>
                    <a:pt x="5019" y="2453"/>
                    <a:pt x="4642" y="2299"/>
                    <a:pt x="4444" y="1889"/>
                  </a:cubicBezTo>
                  <a:cubicBezTo>
                    <a:pt x="3763" y="469"/>
                    <a:pt x="7525" y="1"/>
                    <a:pt x="7525" y="1"/>
                  </a:cubicBezTo>
                  <a:close/>
                </a:path>
              </a:pathLst>
            </a:custGeom>
            <a:solidFill>
              <a:srgbClr val="DF8D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8"/>
            <p:cNvSpPr/>
            <p:nvPr/>
          </p:nvSpPr>
          <p:spPr>
            <a:xfrm>
              <a:off x="1721450" y="3002300"/>
              <a:ext cx="716675" cy="596775"/>
            </a:xfrm>
            <a:custGeom>
              <a:avLst/>
              <a:gdLst/>
              <a:ahLst/>
              <a:cxnLst/>
              <a:rect l="l" t="t" r="r" b="b"/>
              <a:pathLst>
                <a:path w="28667" h="23871" extrusionOk="0">
                  <a:moveTo>
                    <a:pt x="6574" y="0"/>
                  </a:moveTo>
                  <a:cubicBezTo>
                    <a:pt x="4714" y="1335"/>
                    <a:pt x="3209" y="3337"/>
                    <a:pt x="2400" y="6162"/>
                  </a:cubicBezTo>
                  <a:cubicBezTo>
                    <a:pt x="1" y="14454"/>
                    <a:pt x="6503" y="18699"/>
                    <a:pt x="7185" y="18813"/>
                  </a:cubicBezTo>
                  <a:cubicBezTo>
                    <a:pt x="7724" y="18898"/>
                    <a:pt x="7554" y="22135"/>
                    <a:pt x="8477" y="22575"/>
                  </a:cubicBezTo>
                  <a:cubicBezTo>
                    <a:pt x="9774" y="23208"/>
                    <a:pt x="12701" y="23871"/>
                    <a:pt x="14670" y="23871"/>
                  </a:cubicBezTo>
                  <a:cubicBezTo>
                    <a:pt x="15439" y="23871"/>
                    <a:pt x="16062" y="23770"/>
                    <a:pt x="16385" y="23526"/>
                  </a:cubicBezTo>
                  <a:cubicBezTo>
                    <a:pt x="17535" y="22660"/>
                    <a:pt x="18032" y="20630"/>
                    <a:pt x="18813" y="20105"/>
                  </a:cubicBezTo>
                  <a:cubicBezTo>
                    <a:pt x="19594" y="19565"/>
                    <a:pt x="27644" y="19693"/>
                    <a:pt x="28425" y="10663"/>
                  </a:cubicBezTo>
                  <a:cubicBezTo>
                    <a:pt x="28667" y="8278"/>
                    <a:pt x="28070" y="5878"/>
                    <a:pt x="26750" y="3891"/>
                  </a:cubicBezTo>
                  <a:cubicBezTo>
                    <a:pt x="26179" y="4207"/>
                    <a:pt x="25581" y="4331"/>
                    <a:pt x="24997" y="4331"/>
                  </a:cubicBezTo>
                  <a:cubicBezTo>
                    <a:pt x="22938" y="4331"/>
                    <a:pt x="21042" y="2797"/>
                    <a:pt x="21042" y="2797"/>
                  </a:cubicBezTo>
                  <a:lnTo>
                    <a:pt x="21042" y="2797"/>
                  </a:lnTo>
                  <a:cubicBezTo>
                    <a:pt x="21042" y="2797"/>
                    <a:pt x="21496" y="5097"/>
                    <a:pt x="19409" y="5396"/>
                  </a:cubicBezTo>
                  <a:cubicBezTo>
                    <a:pt x="19276" y="5414"/>
                    <a:pt x="19146" y="5423"/>
                    <a:pt x="19019" y="5423"/>
                  </a:cubicBezTo>
                  <a:cubicBezTo>
                    <a:pt x="17036" y="5423"/>
                    <a:pt x="15831" y="3266"/>
                    <a:pt x="15831" y="3266"/>
                  </a:cubicBezTo>
                  <a:cubicBezTo>
                    <a:pt x="15831" y="3266"/>
                    <a:pt x="14670" y="4953"/>
                    <a:pt x="12935" y="4953"/>
                  </a:cubicBezTo>
                  <a:cubicBezTo>
                    <a:pt x="12613" y="4953"/>
                    <a:pt x="12271" y="4894"/>
                    <a:pt x="11913" y="4757"/>
                  </a:cubicBezTo>
                  <a:cubicBezTo>
                    <a:pt x="10394" y="4175"/>
                    <a:pt x="11018" y="2059"/>
                    <a:pt x="11047" y="1931"/>
                  </a:cubicBezTo>
                  <a:lnTo>
                    <a:pt x="11047" y="1931"/>
                  </a:lnTo>
                  <a:cubicBezTo>
                    <a:pt x="10502" y="2160"/>
                    <a:pt x="9924" y="2274"/>
                    <a:pt x="9344" y="2274"/>
                  </a:cubicBezTo>
                  <a:cubicBezTo>
                    <a:pt x="8987" y="2274"/>
                    <a:pt x="8630" y="2231"/>
                    <a:pt x="8278" y="2144"/>
                  </a:cubicBezTo>
                  <a:cubicBezTo>
                    <a:pt x="6716" y="1789"/>
                    <a:pt x="6574" y="0"/>
                    <a:pt x="6574" y="0"/>
                  </a:cubicBezTo>
                  <a:close/>
                </a:path>
              </a:pathLst>
            </a:custGeom>
            <a:solidFill>
              <a:srgbClr val="FFF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8"/>
            <p:cNvSpPr/>
            <p:nvPr/>
          </p:nvSpPr>
          <p:spPr>
            <a:xfrm>
              <a:off x="1857400" y="3302375"/>
              <a:ext cx="162850" cy="136175"/>
            </a:xfrm>
            <a:custGeom>
              <a:avLst/>
              <a:gdLst/>
              <a:ahLst/>
              <a:cxnLst/>
              <a:rect l="l" t="t" r="r" b="b"/>
              <a:pathLst>
                <a:path w="6514" h="5447" extrusionOk="0">
                  <a:moveTo>
                    <a:pt x="3561" y="1"/>
                  </a:moveTo>
                  <a:cubicBezTo>
                    <a:pt x="3016" y="1"/>
                    <a:pt x="2455" y="169"/>
                    <a:pt x="1946" y="548"/>
                  </a:cubicBezTo>
                  <a:cubicBezTo>
                    <a:pt x="1" y="1997"/>
                    <a:pt x="781" y="5063"/>
                    <a:pt x="3181" y="5418"/>
                  </a:cubicBezTo>
                  <a:cubicBezTo>
                    <a:pt x="3312" y="5437"/>
                    <a:pt x="3442" y="5446"/>
                    <a:pt x="3570" y="5446"/>
                  </a:cubicBezTo>
                  <a:cubicBezTo>
                    <a:pt x="4893" y="5446"/>
                    <a:pt x="6055" y="4477"/>
                    <a:pt x="6262" y="3118"/>
                  </a:cubicBezTo>
                  <a:cubicBezTo>
                    <a:pt x="6513" y="1346"/>
                    <a:pt x="5101" y="1"/>
                    <a:pt x="3561"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8"/>
            <p:cNvSpPr/>
            <p:nvPr/>
          </p:nvSpPr>
          <p:spPr>
            <a:xfrm>
              <a:off x="2099825" y="3337925"/>
              <a:ext cx="162775" cy="136125"/>
            </a:xfrm>
            <a:custGeom>
              <a:avLst/>
              <a:gdLst/>
              <a:ahLst/>
              <a:cxnLst/>
              <a:rect l="l" t="t" r="r" b="b"/>
              <a:pathLst>
                <a:path w="6511" h="5445" extrusionOk="0">
                  <a:moveTo>
                    <a:pt x="3544" y="0"/>
                  </a:moveTo>
                  <a:cubicBezTo>
                    <a:pt x="2999" y="0"/>
                    <a:pt x="2439" y="169"/>
                    <a:pt x="1932" y="546"/>
                  </a:cubicBezTo>
                  <a:cubicBezTo>
                    <a:pt x="1" y="1994"/>
                    <a:pt x="767" y="5061"/>
                    <a:pt x="3167" y="5416"/>
                  </a:cubicBezTo>
                  <a:cubicBezTo>
                    <a:pt x="3299" y="5435"/>
                    <a:pt x="3430" y="5444"/>
                    <a:pt x="3560" y="5444"/>
                  </a:cubicBezTo>
                  <a:cubicBezTo>
                    <a:pt x="4893" y="5444"/>
                    <a:pt x="6054" y="4475"/>
                    <a:pt x="6248" y="3116"/>
                  </a:cubicBezTo>
                  <a:cubicBezTo>
                    <a:pt x="6510" y="1353"/>
                    <a:pt x="5089" y="0"/>
                    <a:pt x="3544"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8"/>
            <p:cNvSpPr/>
            <p:nvPr/>
          </p:nvSpPr>
          <p:spPr>
            <a:xfrm>
              <a:off x="2020275" y="3415000"/>
              <a:ext cx="72125" cy="52550"/>
            </a:xfrm>
            <a:custGeom>
              <a:avLst/>
              <a:gdLst/>
              <a:ahLst/>
              <a:cxnLst/>
              <a:rect l="l" t="t" r="r" b="b"/>
              <a:pathLst>
                <a:path w="2885" h="2102" extrusionOk="0">
                  <a:moveTo>
                    <a:pt x="1739" y="0"/>
                  </a:moveTo>
                  <a:cubicBezTo>
                    <a:pt x="1139" y="0"/>
                    <a:pt x="0" y="1560"/>
                    <a:pt x="400" y="1822"/>
                  </a:cubicBezTo>
                  <a:cubicBezTo>
                    <a:pt x="474" y="1874"/>
                    <a:pt x="567" y="1893"/>
                    <a:pt x="666" y="1893"/>
                  </a:cubicBezTo>
                  <a:cubicBezTo>
                    <a:pt x="937" y="1893"/>
                    <a:pt x="1256" y="1750"/>
                    <a:pt x="1382" y="1750"/>
                  </a:cubicBezTo>
                  <a:cubicBezTo>
                    <a:pt x="1386" y="1750"/>
                    <a:pt x="1390" y="1751"/>
                    <a:pt x="1394" y="1751"/>
                  </a:cubicBezTo>
                  <a:cubicBezTo>
                    <a:pt x="1573" y="1775"/>
                    <a:pt x="1904" y="2101"/>
                    <a:pt x="2225" y="2101"/>
                  </a:cubicBezTo>
                  <a:cubicBezTo>
                    <a:pt x="2284" y="2101"/>
                    <a:pt x="2344" y="2090"/>
                    <a:pt x="2402" y="2063"/>
                  </a:cubicBezTo>
                  <a:cubicBezTo>
                    <a:pt x="2885" y="1865"/>
                    <a:pt x="2317" y="76"/>
                    <a:pt x="1791" y="5"/>
                  </a:cubicBezTo>
                  <a:cubicBezTo>
                    <a:pt x="1774" y="2"/>
                    <a:pt x="1757" y="0"/>
                    <a:pt x="1739"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8"/>
            <p:cNvSpPr/>
            <p:nvPr/>
          </p:nvSpPr>
          <p:spPr>
            <a:xfrm>
              <a:off x="1967925" y="3462525"/>
              <a:ext cx="168125" cy="63000"/>
            </a:xfrm>
            <a:custGeom>
              <a:avLst/>
              <a:gdLst/>
              <a:ahLst/>
              <a:cxnLst/>
              <a:rect l="l" t="t" r="r" b="b"/>
              <a:pathLst>
                <a:path w="6725" h="2520" extrusionOk="0">
                  <a:moveTo>
                    <a:pt x="148" y="0"/>
                  </a:moveTo>
                  <a:cubicBezTo>
                    <a:pt x="73" y="0"/>
                    <a:pt x="0" y="69"/>
                    <a:pt x="38" y="162"/>
                  </a:cubicBezTo>
                  <a:cubicBezTo>
                    <a:pt x="180" y="560"/>
                    <a:pt x="407" y="915"/>
                    <a:pt x="705" y="1227"/>
                  </a:cubicBezTo>
                  <a:cubicBezTo>
                    <a:pt x="833" y="1369"/>
                    <a:pt x="989" y="1511"/>
                    <a:pt x="1145" y="1639"/>
                  </a:cubicBezTo>
                  <a:cubicBezTo>
                    <a:pt x="1330" y="1795"/>
                    <a:pt x="1514" y="1923"/>
                    <a:pt x="1713" y="2022"/>
                  </a:cubicBezTo>
                  <a:cubicBezTo>
                    <a:pt x="1940" y="2136"/>
                    <a:pt x="2167" y="2235"/>
                    <a:pt x="2395" y="2306"/>
                  </a:cubicBezTo>
                  <a:cubicBezTo>
                    <a:pt x="2636" y="2391"/>
                    <a:pt x="2892" y="2448"/>
                    <a:pt x="3147" y="2491"/>
                  </a:cubicBezTo>
                  <a:lnTo>
                    <a:pt x="3502" y="2519"/>
                  </a:lnTo>
                  <a:lnTo>
                    <a:pt x="3885" y="2519"/>
                  </a:lnTo>
                  <a:cubicBezTo>
                    <a:pt x="4127" y="2519"/>
                    <a:pt x="4382" y="2477"/>
                    <a:pt x="4624" y="2434"/>
                  </a:cubicBezTo>
                  <a:cubicBezTo>
                    <a:pt x="5050" y="2335"/>
                    <a:pt x="5447" y="2150"/>
                    <a:pt x="5816" y="1909"/>
                  </a:cubicBezTo>
                  <a:cubicBezTo>
                    <a:pt x="6072" y="1738"/>
                    <a:pt x="6299" y="1525"/>
                    <a:pt x="6498" y="1298"/>
                  </a:cubicBezTo>
                  <a:cubicBezTo>
                    <a:pt x="6569" y="1199"/>
                    <a:pt x="6640" y="1099"/>
                    <a:pt x="6697" y="1000"/>
                  </a:cubicBezTo>
                  <a:cubicBezTo>
                    <a:pt x="6725" y="957"/>
                    <a:pt x="6711" y="886"/>
                    <a:pt x="6668" y="858"/>
                  </a:cubicBezTo>
                  <a:cubicBezTo>
                    <a:pt x="6643" y="833"/>
                    <a:pt x="6613" y="822"/>
                    <a:pt x="6583" y="822"/>
                  </a:cubicBezTo>
                  <a:cubicBezTo>
                    <a:pt x="6545" y="822"/>
                    <a:pt x="6508" y="840"/>
                    <a:pt x="6484" y="872"/>
                  </a:cubicBezTo>
                  <a:cubicBezTo>
                    <a:pt x="6413" y="957"/>
                    <a:pt x="6342" y="1028"/>
                    <a:pt x="6271" y="1099"/>
                  </a:cubicBezTo>
                  <a:cubicBezTo>
                    <a:pt x="5618" y="1710"/>
                    <a:pt x="4766" y="2051"/>
                    <a:pt x="3871" y="2065"/>
                  </a:cubicBezTo>
                  <a:lnTo>
                    <a:pt x="3545" y="2065"/>
                  </a:lnTo>
                  <a:lnTo>
                    <a:pt x="3190" y="2022"/>
                  </a:lnTo>
                  <a:cubicBezTo>
                    <a:pt x="2963" y="1994"/>
                    <a:pt x="2750" y="1951"/>
                    <a:pt x="2522" y="1880"/>
                  </a:cubicBezTo>
                  <a:cubicBezTo>
                    <a:pt x="2324" y="1824"/>
                    <a:pt x="2111" y="1738"/>
                    <a:pt x="1912" y="1639"/>
                  </a:cubicBezTo>
                  <a:cubicBezTo>
                    <a:pt x="1571" y="1469"/>
                    <a:pt x="1245" y="1241"/>
                    <a:pt x="961" y="972"/>
                  </a:cubicBezTo>
                  <a:cubicBezTo>
                    <a:pt x="762" y="787"/>
                    <a:pt x="577" y="574"/>
                    <a:pt x="407" y="347"/>
                  </a:cubicBezTo>
                  <a:cubicBezTo>
                    <a:pt x="350" y="262"/>
                    <a:pt x="293" y="162"/>
                    <a:pt x="251" y="77"/>
                  </a:cubicBezTo>
                  <a:lnTo>
                    <a:pt x="251" y="63"/>
                  </a:lnTo>
                  <a:cubicBezTo>
                    <a:pt x="226" y="19"/>
                    <a:pt x="187" y="0"/>
                    <a:pt x="148"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8"/>
            <p:cNvSpPr/>
            <p:nvPr/>
          </p:nvSpPr>
          <p:spPr>
            <a:xfrm>
              <a:off x="1972050" y="3474150"/>
              <a:ext cx="27700" cy="26225"/>
            </a:xfrm>
            <a:custGeom>
              <a:avLst/>
              <a:gdLst/>
              <a:ahLst/>
              <a:cxnLst/>
              <a:rect l="l" t="t" r="r" b="b"/>
              <a:pathLst>
                <a:path w="1108" h="1049" extrusionOk="0">
                  <a:moveTo>
                    <a:pt x="970" y="1"/>
                  </a:moveTo>
                  <a:cubicBezTo>
                    <a:pt x="954" y="1"/>
                    <a:pt x="939" y="4"/>
                    <a:pt x="923" y="10"/>
                  </a:cubicBezTo>
                  <a:cubicBezTo>
                    <a:pt x="867" y="38"/>
                    <a:pt x="796" y="66"/>
                    <a:pt x="739" y="95"/>
                  </a:cubicBezTo>
                  <a:cubicBezTo>
                    <a:pt x="682" y="123"/>
                    <a:pt x="625" y="152"/>
                    <a:pt x="568" y="208"/>
                  </a:cubicBezTo>
                  <a:cubicBezTo>
                    <a:pt x="512" y="251"/>
                    <a:pt x="455" y="308"/>
                    <a:pt x="384" y="350"/>
                  </a:cubicBezTo>
                  <a:cubicBezTo>
                    <a:pt x="284" y="450"/>
                    <a:pt x="185" y="563"/>
                    <a:pt x="114" y="691"/>
                  </a:cubicBezTo>
                  <a:cubicBezTo>
                    <a:pt x="71" y="748"/>
                    <a:pt x="43" y="805"/>
                    <a:pt x="15" y="862"/>
                  </a:cubicBezTo>
                  <a:cubicBezTo>
                    <a:pt x="0" y="890"/>
                    <a:pt x="0" y="918"/>
                    <a:pt x="15" y="947"/>
                  </a:cubicBezTo>
                  <a:cubicBezTo>
                    <a:pt x="27" y="1009"/>
                    <a:pt x="93" y="1049"/>
                    <a:pt x="157" y="1049"/>
                  </a:cubicBezTo>
                  <a:cubicBezTo>
                    <a:pt x="166" y="1049"/>
                    <a:pt x="176" y="1048"/>
                    <a:pt x="185" y="1046"/>
                  </a:cubicBezTo>
                  <a:cubicBezTo>
                    <a:pt x="242" y="1018"/>
                    <a:pt x="313" y="989"/>
                    <a:pt x="370" y="947"/>
                  </a:cubicBezTo>
                  <a:cubicBezTo>
                    <a:pt x="497" y="876"/>
                    <a:pt x="611" y="791"/>
                    <a:pt x="710" y="691"/>
                  </a:cubicBezTo>
                  <a:lnTo>
                    <a:pt x="867" y="521"/>
                  </a:lnTo>
                  <a:cubicBezTo>
                    <a:pt x="923" y="464"/>
                    <a:pt x="952" y="407"/>
                    <a:pt x="994" y="350"/>
                  </a:cubicBezTo>
                  <a:cubicBezTo>
                    <a:pt x="1023" y="294"/>
                    <a:pt x="1065" y="237"/>
                    <a:pt x="1094" y="180"/>
                  </a:cubicBezTo>
                  <a:cubicBezTo>
                    <a:pt x="1094" y="152"/>
                    <a:pt x="1108" y="123"/>
                    <a:pt x="1094" y="95"/>
                  </a:cubicBezTo>
                  <a:cubicBezTo>
                    <a:pt x="1083" y="39"/>
                    <a:pt x="1028" y="1"/>
                    <a:pt x="970"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8"/>
            <p:cNvSpPr/>
            <p:nvPr/>
          </p:nvSpPr>
          <p:spPr>
            <a:xfrm>
              <a:off x="2000900" y="3487925"/>
              <a:ext cx="24775" cy="39025"/>
            </a:xfrm>
            <a:custGeom>
              <a:avLst/>
              <a:gdLst/>
              <a:ahLst/>
              <a:cxnLst/>
              <a:rect l="l" t="t" r="r" b="b"/>
              <a:pathLst>
                <a:path w="991" h="1561" extrusionOk="0">
                  <a:moveTo>
                    <a:pt x="854" y="1"/>
                  </a:moveTo>
                  <a:cubicBezTo>
                    <a:pt x="827" y="1"/>
                    <a:pt x="801" y="9"/>
                    <a:pt x="777" y="27"/>
                  </a:cubicBezTo>
                  <a:cubicBezTo>
                    <a:pt x="721" y="83"/>
                    <a:pt x="650" y="140"/>
                    <a:pt x="607" y="211"/>
                  </a:cubicBezTo>
                  <a:cubicBezTo>
                    <a:pt x="564" y="268"/>
                    <a:pt x="493" y="339"/>
                    <a:pt x="451" y="410"/>
                  </a:cubicBezTo>
                  <a:lnTo>
                    <a:pt x="295" y="666"/>
                  </a:lnTo>
                  <a:cubicBezTo>
                    <a:pt x="195" y="822"/>
                    <a:pt x="124" y="992"/>
                    <a:pt x="68" y="1162"/>
                  </a:cubicBezTo>
                  <a:cubicBezTo>
                    <a:pt x="39" y="1248"/>
                    <a:pt x="25" y="1333"/>
                    <a:pt x="11" y="1418"/>
                  </a:cubicBezTo>
                  <a:cubicBezTo>
                    <a:pt x="0" y="1500"/>
                    <a:pt x="64" y="1560"/>
                    <a:pt x="138" y="1560"/>
                  </a:cubicBezTo>
                  <a:cubicBezTo>
                    <a:pt x="167" y="1560"/>
                    <a:pt x="196" y="1551"/>
                    <a:pt x="224" y="1532"/>
                  </a:cubicBezTo>
                  <a:cubicBezTo>
                    <a:pt x="280" y="1475"/>
                    <a:pt x="351" y="1418"/>
                    <a:pt x="394" y="1347"/>
                  </a:cubicBezTo>
                  <a:cubicBezTo>
                    <a:pt x="522" y="1205"/>
                    <a:pt x="621" y="1063"/>
                    <a:pt x="706" y="893"/>
                  </a:cubicBezTo>
                  <a:cubicBezTo>
                    <a:pt x="749" y="808"/>
                    <a:pt x="792" y="722"/>
                    <a:pt x="834" y="637"/>
                  </a:cubicBezTo>
                  <a:cubicBezTo>
                    <a:pt x="877" y="552"/>
                    <a:pt x="891" y="467"/>
                    <a:pt x="934" y="396"/>
                  </a:cubicBezTo>
                  <a:cubicBezTo>
                    <a:pt x="948" y="311"/>
                    <a:pt x="976" y="225"/>
                    <a:pt x="990" y="154"/>
                  </a:cubicBezTo>
                  <a:cubicBezTo>
                    <a:pt x="990" y="112"/>
                    <a:pt x="976" y="69"/>
                    <a:pt x="962" y="41"/>
                  </a:cubicBezTo>
                  <a:cubicBezTo>
                    <a:pt x="929" y="16"/>
                    <a:pt x="891" y="1"/>
                    <a:pt x="854"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8"/>
            <p:cNvSpPr/>
            <p:nvPr/>
          </p:nvSpPr>
          <p:spPr>
            <a:xfrm>
              <a:off x="2046225" y="3498800"/>
              <a:ext cx="12100" cy="42025"/>
            </a:xfrm>
            <a:custGeom>
              <a:avLst/>
              <a:gdLst/>
              <a:ahLst/>
              <a:cxnLst/>
              <a:rect l="l" t="t" r="r" b="b"/>
              <a:pathLst>
                <a:path w="484" h="1681" extrusionOk="0">
                  <a:moveTo>
                    <a:pt x="279" y="0"/>
                  </a:moveTo>
                  <a:cubicBezTo>
                    <a:pt x="227" y="0"/>
                    <a:pt x="177" y="34"/>
                    <a:pt x="157" y="74"/>
                  </a:cubicBezTo>
                  <a:cubicBezTo>
                    <a:pt x="129" y="160"/>
                    <a:pt x="100" y="231"/>
                    <a:pt x="86" y="316"/>
                  </a:cubicBezTo>
                  <a:cubicBezTo>
                    <a:pt x="72" y="373"/>
                    <a:pt x="43" y="472"/>
                    <a:pt x="43" y="557"/>
                  </a:cubicBezTo>
                  <a:cubicBezTo>
                    <a:pt x="29" y="642"/>
                    <a:pt x="15" y="742"/>
                    <a:pt x="15" y="827"/>
                  </a:cubicBezTo>
                  <a:cubicBezTo>
                    <a:pt x="1" y="1011"/>
                    <a:pt x="1" y="1182"/>
                    <a:pt x="29" y="1352"/>
                  </a:cubicBezTo>
                  <a:cubicBezTo>
                    <a:pt x="43" y="1437"/>
                    <a:pt x="58" y="1508"/>
                    <a:pt x="86" y="1594"/>
                  </a:cubicBezTo>
                  <a:cubicBezTo>
                    <a:pt x="108" y="1652"/>
                    <a:pt x="160" y="1681"/>
                    <a:pt x="212" y="1681"/>
                  </a:cubicBezTo>
                  <a:cubicBezTo>
                    <a:pt x="260" y="1681"/>
                    <a:pt x="307" y="1656"/>
                    <a:pt x="327" y="1608"/>
                  </a:cubicBezTo>
                  <a:cubicBezTo>
                    <a:pt x="356" y="1523"/>
                    <a:pt x="384" y="1452"/>
                    <a:pt x="413" y="1366"/>
                  </a:cubicBezTo>
                  <a:cubicBezTo>
                    <a:pt x="455" y="1196"/>
                    <a:pt x="469" y="1026"/>
                    <a:pt x="484" y="855"/>
                  </a:cubicBezTo>
                  <a:cubicBezTo>
                    <a:pt x="484" y="756"/>
                    <a:pt x="484" y="671"/>
                    <a:pt x="484" y="571"/>
                  </a:cubicBezTo>
                  <a:cubicBezTo>
                    <a:pt x="484" y="486"/>
                    <a:pt x="455" y="401"/>
                    <a:pt x="455" y="330"/>
                  </a:cubicBezTo>
                  <a:cubicBezTo>
                    <a:pt x="441" y="245"/>
                    <a:pt x="427" y="174"/>
                    <a:pt x="398" y="89"/>
                  </a:cubicBezTo>
                  <a:cubicBezTo>
                    <a:pt x="398" y="60"/>
                    <a:pt x="370" y="32"/>
                    <a:pt x="342" y="18"/>
                  </a:cubicBezTo>
                  <a:cubicBezTo>
                    <a:pt x="322" y="5"/>
                    <a:pt x="300" y="0"/>
                    <a:pt x="279"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8"/>
            <p:cNvSpPr/>
            <p:nvPr/>
          </p:nvSpPr>
          <p:spPr>
            <a:xfrm>
              <a:off x="2081375" y="3493775"/>
              <a:ext cx="20600" cy="34925"/>
            </a:xfrm>
            <a:custGeom>
              <a:avLst/>
              <a:gdLst/>
              <a:ahLst/>
              <a:cxnLst/>
              <a:rect l="l" t="t" r="r" b="b"/>
              <a:pathLst>
                <a:path w="824" h="1397" extrusionOk="0">
                  <a:moveTo>
                    <a:pt x="154" y="0"/>
                  </a:moveTo>
                  <a:cubicBezTo>
                    <a:pt x="145" y="0"/>
                    <a:pt x="136" y="2"/>
                    <a:pt x="128" y="6"/>
                  </a:cubicBezTo>
                  <a:cubicBezTo>
                    <a:pt x="57" y="6"/>
                    <a:pt x="0" y="62"/>
                    <a:pt x="0" y="133"/>
                  </a:cubicBezTo>
                  <a:cubicBezTo>
                    <a:pt x="15" y="204"/>
                    <a:pt x="29" y="290"/>
                    <a:pt x="43" y="361"/>
                  </a:cubicBezTo>
                  <a:cubicBezTo>
                    <a:pt x="57" y="417"/>
                    <a:pt x="71" y="503"/>
                    <a:pt x="100" y="574"/>
                  </a:cubicBezTo>
                  <a:cubicBezTo>
                    <a:pt x="142" y="645"/>
                    <a:pt x="171" y="730"/>
                    <a:pt x="199" y="801"/>
                  </a:cubicBezTo>
                  <a:cubicBezTo>
                    <a:pt x="270" y="943"/>
                    <a:pt x="355" y="1085"/>
                    <a:pt x="455" y="1212"/>
                  </a:cubicBezTo>
                  <a:cubicBezTo>
                    <a:pt x="497" y="1269"/>
                    <a:pt x="554" y="1312"/>
                    <a:pt x="611" y="1369"/>
                  </a:cubicBezTo>
                  <a:cubicBezTo>
                    <a:pt x="625" y="1383"/>
                    <a:pt x="668" y="1397"/>
                    <a:pt x="696" y="1397"/>
                  </a:cubicBezTo>
                  <a:cubicBezTo>
                    <a:pt x="767" y="1397"/>
                    <a:pt x="824" y="1340"/>
                    <a:pt x="824" y="1269"/>
                  </a:cubicBezTo>
                  <a:cubicBezTo>
                    <a:pt x="824" y="1184"/>
                    <a:pt x="810" y="1113"/>
                    <a:pt x="796" y="1042"/>
                  </a:cubicBezTo>
                  <a:cubicBezTo>
                    <a:pt x="753" y="886"/>
                    <a:pt x="696" y="730"/>
                    <a:pt x="625" y="602"/>
                  </a:cubicBezTo>
                  <a:cubicBezTo>
                    <a:pt x="583" y="517"/>
                    <a:pt x="540" y="446"/>
                    <a:pt x="497" y="375"/>
                  </a:cubicBezTo>
                  <a:cubicBezTo>
                    <a:pt x="455" y="318"/>
                    <a:pt x="412" y="247"/>
                    <a:pt x="370" y="204"/>
                  </a:cubicBezTo>
                  <a:cubicBezTo>
                    <a:pt x="327" y="133"/>
                    <a:pt x="270" y="91"/>
                    <a:pt x="228" y="34"/>
                  </a:cubicBezTo>
                  <a:cubicBezTo>
                    <a:pt x="207" y="13"/>
                    <a:pt x="178" y="0"/>
                    <a:pt x="154" y="0"/>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8"/>
            <p:cNvSpPr/>
            <p:nvPr/>
          </p:nvSpPr>
          <p:spPr>
            <a:xfrm>
              <a:off x="2109050" y="3480850"/>
              <a:ext cx="26300" cy="30250"/>
            </a:xfrm>
            <a:custGeom>
              <a:avLst/>
              <a:gdLst/>
              <a:ahLst/>
              <a:cxnLst/>
              <a:rect l="l" t="t" r="r" b="b"/>
              <a:pathLst>
                <a:path w="1052" h="1210" extrusionOk="0">
                  <a:moveTo>
                    <a:pt x="164" y="1"/>
                  </a:moveTo>
                  <a:cubicBezTo>
                    <a:pt x="146" y="1"/>
                    <a:pt x="129" y="4"/>
                    <a:pt x="115" y="11"/>
                  </a:cubicBezTo>
                  <a:cubicBezTo>
                    <a:pt x="44" y="26"/>
                    <a:pt x="1" y="97"/>
                    <a:pt x="29" y="168"/>
                  </a:cubicBezTo>
                  <a:cubicBezTo>
                    <a:pt x="44" y="239"/>
                    <a:pt x="72" y="295"/>
                    <a:pt x="100" y="366"/>
                  </a:cubicBezTo>
                  <a:cubicBezTo>
                    <a:pt x="129" y="423"/>
                    <a:pt x="171" y="494"/>
                    <a:pt x="214" y="551"/>
                  </a:cubicBezTo>
                  <a:lnTo>
                    <a:pt x="342" y="750"/>
                  </a:lnTo>
                  <a:cubicBezTo>
                    <a:pt x="441" y="878"/>
                    <a:pt x="540" y="977"/>
                    <a:pt x="668" y="1076"/>
                  </a:cubicBezTo>
                  <a:cubicBezTo>
                    <a:pt x="725" y="1119"/>
                    <a:pt x="782" y="1162"/>
                    <a:pt x="839" y="1190"/>
                  </a:cubicBezTo>
                  <a:cubicBezTo>
                    <a:pt x="859" y="1200"/>
                    <a:pt x="886" y="1210"/>
                    <a:pt x="910" y="1210"/>
                  </a:cubicBezTo>
                  <a:cubicBezTo>
                    <a:pt x="920" y="1210"/>
                    <a:pt x="930" y="1208"/>
                    <a:pt x="938" y="1204"/>
                  </a:cubicBezTo>
                  <a:cubicBezTo>
                    <a:pt x="1009" y="1190"/>
                    <a:pt x="1052" y="1119"/>
                    <a:pt x="1037" y="1048"/>
                  </a:cubicBezTo>
                  <a:cubicBezTo>
                    <a:pt x="1009" y="977"/>
                    <a:pt x="995" y="906"/>
                    <a:pt x="952" y="835"/>
                  </a:cubicBezTo>
                  <a:cubicBezTo>
                    <a:pt x="895" y="707"/>
                    <a:pt x="810" y="579"/>
                    <a:pt x="711" y="452"/>
                  </a:cubicBezTo>
                  <a:lnTo>
                    <a:pt x="555" y="281"/>
                  </a:lnTo>
                  <a:cubicBezTo>
                    <a:pt x="498" y="224"/>
                    <a:pt x="441" y="182"/>
                    <a:pt x="384" y="139"/>
                  </a:cubicBezTo>
                  <a:cubicBezTo>
                    <a:pt x="327" y="97"/>
                    <a:pt x="271" y="54"/>
                    <a:pt x="214" y="11"/>
                  </a:cubicBezTo>
                  <a:cubicBezTo>
                    <a:pt x="200" y="4"/>
                    <a:pt x="182" y="1"/>
                    <a:pt x="164" y="1"/>
                  </a:cubicBezTo>
                  <a:close/>
                </a:path>
              </a:pathLst>
            </a:custGeom>
            <a:solidFill>
              <a:srgbClr val="1F10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8"/>
            <p:cNvSpPr/>
            <p:nvPr/>
          </p:nvSpPr>
          <p:spPr>
            <a:xfrm>
              <a:off x="1816350" y="3086975"/>
              <a:ext cx="101475" cy="44575"/>
            </a:xfrm>
            <a:custGeom>
              <a:avLst/>
              <a:gdLst/>
              <a:ahLst/>
              <a:cxnLst/>
              <a:rect l="l" t="t" r="r" b="b"/>
              <a:pathLst>
                <a:path w="4059" h="1783" extrusionOk="0">
                  <a:moveTo>
                    <a:pt x="2963" y="0"/>
                  </a:moveTo>
                  <a:cubicBezTo>
                    <a:pt x="1844" y="0"/>
                    <a:pt x="84" y="749"/>
                    <a:pt x="24" y="1441"/>
                  </a:cubicBezTo>
                  <a:cubicBezTo>
                    <a:pt x="1" y="1672"/>
                    <a:pt x="431" y="1783"/>
                    <a:pt x="1012" y="1783"/>
                  </a:cubicBezTo>
                  <a:cubicBezTo>
                    <a:pt x="2213" y="1783"/>
                    <a:pt x="4058" y="1308"/>
                    <a:pt x="3857" y="447"/>
                  </a:cubicBezTo>
                  <a:cubicBezTo>
                    <a:pt x="3782" y="130"/>
                    <a:pt x="3428" y="0"/>
                    <a:pt x="2963" y="0"/>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8"/>
            <p:cNvSpPr/>
            <p:nvPr/>
          </p:nvSpPr>
          <p:spPr>
            <a:xfrm>
              <a:off x="1780975" y="3181725"/>
              <a:ext cx="91000" cy="88000"/>
            </a:xfrm>
            <a:custGeom>
              <a:avLst/>
              <a:gdLst/>
              <a:ahLst/>
              <a:cxnLst/>
              <a:rect l="l" t="t" r="r" b="b"/>
              <a:pathLst>
                <a:path w="3640" h="3520" extrusionOk="0">
                  <a:moveTo>
                    <a:pt x="704" y="1"/>
                  </a:moveTo>
                  <a:cubicBezTo>
                    <a:pt x="644" y="1"/>
                    <a:pt x="594" y="21"/>
                    <a:pt x="559" y="64"/>
                  </a:cubicBezTo>
                  <a:cubicBezTo>
                    <a:pt x="0" y="765"/>
                    <a:pt x="1401" y="3520"/>
                    <a:pt x="2372" y="3520"/>
                  </a:cubicBezTo>
                  <a:cubicBezTo>
                    <a:pt x="2463" y="3520"/>
                    <a:pt x="2550" y="3496"/>
                    <a:pt x="2632" y="3443"/>
                  </a:cubicBezTo>
                  <a:cubicBezTo>
                    <a:pt x="3639" y="2789"/>
                    <a:pt x="1415" y="1"/>
                    <a:pt x="704" y="1"/>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8"/>
            <p:cNvSpPr/>
            <p:nvPr/>
          </p:nvSpPr>
          <p:spPr>
            <a:xfrm>
              <a:off x="1806975" y="3152625"/>
              <a:ext cx="130425" cy="56000"/>
            </a:xfrm>
            <a:custGeom>
              <a:avLst/>
              <a:gdLst/>
              <a:ahLst/>
              <a:cxnLst/>
              <a:rect l="l" t="t" r="r" b="b"/>
              <a:pathLst>
                <a:path w="5217" h="2240" extrusionOk="0">
                  <a:moveTo>
                    <a:pt x="934" y="1"/>
                  </a:moveTo>
                  <a:cubicBezTo>
                    <a:pt x="556" y="1"/>
                    <a:pt x="289" y="56"/>
                    <a:pt x="229" y="178"/>
                  </a:cubicBezTo>
                  <a:cubicBezTo>
                    <a:pt x="1" y="600"/>
                    <a:pt x="2637" y="2240"/>
                    <a:pt x="4086" y="2240"/>
                  </a:cubicBezTo>
                  <a:cubicBezTo>
                    <a:pt x="4535" y="2240"/>
                    <a:pt x="4870" y="2082"/>
                    <a:pt x="4971" y="1683"/>
                  </a:cubicBezTo>
                  <a:cubicBezTo>
                    <a:pt x="5216" y="745"/>
                    <a:pt x="2322" y="1"/>
                    <a:pt x="934" y="1"/>
                  </a:cubicBezTo>
                  <a:close/>
                </a:path>
              </a:pathLst>
            </a:custGeom>
            <a:solidFill>
              <a:srgbClr val="47B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8"/>
            <p:cNvSpPr/>
            <p:nvPr/>
          </p:nvSpPr>
          <p:spPr>
            <a:xfrm>
              <a:off x="2315525" y="3278125"/>
              <a:ext cx="102050" cy="65275"/>
            </a:xfrm>
            <a:custGeom>
              <a:avLst/>
              <a:gdLst/>
              <a:ahLst/>
              <a:cxnLst/>
              <a:rect l="l" t="t" r="r" b="b"/>
              <a:pathLst>
                <a:path w="4082" h="2611" extrusionOk="0">
                  <a:moveTo>
                    <a:pt x="3570" y="1"/>
                  </a:moveTo>
                  <a:cubicBezTo>
                    <a:pt x="2635" y="1"/>
                    <a:pt x="1" y="1447"/>
                    <a:pt x="602" y="2384"/>
                  </a:cubicBezTo>
                  <a:cubicBezTo>
                    <a:pt x="702" y="2542"/>
                    <a:pt x="869" y="2611"/>
                    <a:pt x="1075" y="2611"/>
                  </a:cubicBezTo>
                  <a:cubicBezTo>
                    <a:pt x="2094" y="2611"/>
                    <a:pt x="4082" y="946"/>
                    <a:pt x="3881" y="155"/>
                  </a:cubicBezTo>
                  <a:cubicBezTo>
                    <a:pt x="3853" y="49"/>
                    <a:pt x="3739" y="1"/>
                    <a:pt x="3570" y="1"/>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8"/>
            <p:cNvSpPr/>
            <p:nvPr/>
          </p:nvSpPr>
          <p:spPr>
            <a:xfrm>
              <a:off x="2318600" y="3151150"/>
              <a:ext cx="101250" cy="70150"/>
            </a:xfrm>
            <a:custGeom>
              <a:avLst/>
              <a:gdLst/>
              <a:ahLst/>
              <a:cxnLst/>
              <a:rect l="l" t="t" r="r" b="b"/>
              <a:pathLst>
                <a:path w="4050" h="2806" extrusionOk="0">
                  <a:moveTo>
                    <a:pt x="1121" y="0"/>
                  </a:moveTo>
                  <a:cubicBezTo>
                    <a:pt x="943" y="0"/>
                    <a:pt x="794" y="59"/>
                    <a:pt x="691" y="194"/>
                  </a:cubicBezTo>
                  <a:cubicBezTo>
                    <a:pt x="1" y="1082"/>
                    <a:pt x="2653" y="2806"/>
                    <a:pt x="3520" y="2806"/>
                  </a:cubicBezTo>
                  <a:cubicBezTo>
                    <a:pt x="3651" y="2806"/>
                    <a:pt x="3741" y="2766"/>
                    <a:pt x="3772" y="2679"/>
                  </a:cubicBezTo>
                  <a:cubicBezTo>
                    <a:pt x="4050" y="1883"/>
                    <a:pt x="2124" y="0"/>
                    <a:pt x="1121" y="0"/>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8"/>
            <p:cNvSpPr/>
            <p:nvPr/>
          </p:nvSpPr>
          <p:spPr>
            <a:xfrm>
              <a:off x="2278850" y="3228100"/>
              <a:ext cx="127350" cy="41300"/>
            </a:xfrm>
            <a:custGeom>
              <a:avLst/>
              <a:gdLst/>
              <a:ahLst/>
              <a:cxnLst/>
              <a:rect l="l" t="t" r="r" b="b"/>
              <a:pathLst>
                <a:path w="5094" h="1652" extrusionOk="0">
                  <a:moveTo>
                    <a:pt x="1942" y="1"/>
                  </a:moveTo>
                  <a:cubicBezTo>
                    <a:pt x="895" y="1"/>
                    <a:pt x="1" y="254"/>
                    <a:pt x="67" y="992"/>
                  </a:cubicBezTo>
                  <a:cubicBezTo>
                    <a:pt x="111" y="1474"/>
                    <a:pt x="863" y="1651"/>
                    <a:pt x="1770" y="1651"/>
                  </a:cubicBezTo>
                  <a:cubicBezTo>
                    <a:pt x="3188" y="1651"/>
                    <a:pt x="4984" y="1217"/>
                    <a:pt x="5036" y="836"/>
                  </a:cubicBezTo>
                  <a:cubicBezTo>
                    <a:pt x="5093" y="475"/>
                    <a:pt x="3375" y="1"/>
                    <a:pt x="1942" y="1"/>
                  </a:cubicBezTo>
                  <a:close/>
                </a:path>
              </a:pathLst>
            </a:custGeom>
            <a:solidFill>
              <a:srgbClr val="47B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8"/>
            <p:cNvSpPr/>
            <p:nvPr/>
          </p:nvSpPr>
          <p:spPr>
            <a:xfrm>
              <a:off x="1979850" y="3167950"/>
              <a:ext cx="235000" cy="107000"/>
            </a:xfrm>
            <a:custGeom>
              <a:avLst/>
              <a:gdLst/>
              <a:ahLst/>
              <a:cxnLst/>
              <a:rect l="l" t="t" r="r" b="b"/>
              <a:pathLst>
                <a:path w="9400" h="4280" extrusionOk="0">
                  <a:moveTo>
                    <a:pt x="1777" y="0"/>
                  </a:moveTo>
                  <a:cubicBezTo>
                    <a:pt x="1242" y="0"/>
                    <a:pt x="851" y="44"/>
                    <a:pt x="697" y="147"/>
                  </a:cubicBezTo>
                  <a:cubicBezTo>
                    <a:pt x="285" y="431"/>
                    <a:pt x="1" y="2887"/>
                    <a:pt x="441" y="3128"/>
                  </a:cubicBezTo>
                  <a:cubicBezTo>
                    <a:pt x="807" y="3341"/>
                    <a:pt x="5827" y="4280"/>
                    <a:pt x="7891" y="4280"/>
                  </a:cubicBezTo>
                  <a:cubicBezTo>
                    <a:pt x="8309" y="4280"/>
                    <a:pt x="8606" y="4241"/>
                    <a:pt x="8718" y="4151"/>
                  </a:cubicBezTo>
                  <a:cubicBezTo>
                    <a:pt x="9215" y="3753"/>
                    <a:pt x="9400" y="1567"/>
                    <a:pt x="9144" y="1155"/>
                  </a:cubicBezTo>
                  <a:cubicBezTo>
                    <a:pt x="8915" y="787"/>
                    <a:pt x="4051" y="0"/>
                    <a:pt x="1777" y="0"/>
                  </a:cubicBezTo>
                  <a:close/>
                </a:path>
              </a:pathLst>
            </a:custGeom>
            <a:solidFill>
              <a:srgbClr val="EE7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8"/>
            <p:cNvSpPr/>
            <p:nvPr/>
          </p:nvSpPr>
          <p:spPr>
            <a:xfrm>
              <a:off x="1541500" y="3313175"/>
              <a:ext cx="176775" cy="267900"/>
            </a:xfrm>
            <a:custGeom>
              <a:avLst/>
              <a:gdLst/>
              <a:ahLst/>
              <a:cxnLst/>
              <a:rect l="l" t="t" r="r" b="b"/>
              <a:pathLst>
                <a:path w="7071" h="10716" extrusionOk="0">
                  <a:moveTo>
                    <a:pt x="6753" y="0"/>
                  </a:moveTo>
                  <a:cubicBezTo>
                    <a:pt x="6466" y="0"/>
                    <a:pt x="6000" y="486"/>
                    <a:pt x="5140" y="500"/>
                  </a:cubicBezTo>
                  <a:cubicBezTo>
                    <a:pt x="5111" y="501"/>
                    <a:pt x="5083" y="502"/>
                    <a:pt x="5054" y="502"/>
                  </a:cubicBezTo>
                  <a:cubicBezTo>
                    <a:pt x="4802" y="502"/>
                    <a:pt x="4560" y="446"/>
                    <a:pt x="4331" y="344"/>
                  </a:cubicBezTo>
                  <a:cubicBezTo>
                    <a:pt x="4126" y="264"/>
                    <a:pt x="3928" y="184"/>
                    <a:pt x="3637" y="184"/>
                  </a:cubicBezTo>
                  <a:cubicBezTo>
                    <a:pt x="3463" y="184"/>
                    <a:pt x="3257" y="212"/>
                    <a:pt x="2996" y="287"/>
                  </a:cubicBezTo>
                  <a:cubicBezTo>
                    <a:pt x="2733" y="358"/>
                    <a:pt x="2467" y="393"/>
                    <a:pt x="2201" y="393"/>
                  </a:cubicBezTo>
                  <a:cubicBezTo>
                    <a:pt x="1935" y="393"/>
                    <a:pt x="1669" y="358"/>
                    <a:pt x="1406" y="287"/>
                  </a:cubicBezTo>
                  <a:cubicBezTo>
                    <a:pt x="1159" y="240"/>
                    <a:pt x="941" y="190"/>
                    <a:pt x="744" y="190"/>
                  </a:cubicBezTo>
                  <a:cubicBezTo>
                    <a:pt x="578" y="190"/>
                    <a:pt x="427" y="226"/>
                    <a:pt x="284" y="329"/>
                  </a:cubicBezTo>
                  <a:lnTo>
                    <a:pt x="284" y="344"/>
                  </a:lnTo>
                  <a:cubicBezTo>
                    <a:pt x="0" y="571"/>
                    <a:pt x="1023" y="10325"/>
                    <a:pt x="1264" y="10424"/>
                  </a:cubicBezTo>
                  <a:cubicBezTo>
                    <a:pt x="1445" y="10495"/>
                    <a:pt x="3482" y="10716"/>
                    <a:pt x="4815" y="10716"/>
                  </a:cubicBezTo>
                  <a:cubicBezTo>
                    <a:pt x="5359" y="10716"/>
                    <a:pt x="5785" y="10679"/>
                    <a:pt x="5921" y="10580"/>
                  </a:cubicBezTo>
                  <a:cubicBezTo>
                    <a:pt x="6404" y="10240"/>
                    <a:pt x="7071" y="31"/>
                    <a:pt x="6787" y="3"/>
                  </a:cubicBezTo>
                  <a:cubicBezTo>
                    <a:pt x="6776" y="1"/>
                    <a:pt x="6765" y="0"/>
                    <a:pt x="6753" y="0"/>
                  </a:cubicBezTo>
                  <a:close/>
                </a:path>
              </a:pathLst>
            </a:custGeom>
            <a:solidFill>
              <a:srgbClr val="9F76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8"/>
            <p:cNvSpPr/>
            <p:nvPr/>
          </p:nvSpPr>
          <p:spPr>
            <a:xfrm>
              <a:off x="1534050" y="3435325"/>
              <a:ext cx="190975" cy="168275"/>
            </a:xfrm>
            <a:custGeom>
              <a:avLst/>
              <a:gdLst/>
              <a:ahLst/>
              <a:cxnLst/>
              <a:rect l="l" t="t" r="r" b="b"/>
              <a:pathLst>
                <a:path w="7639" h="6731" extrusionOk="0">
                  <a:moveTo>
                    <a:pt x="6957" y="1"/>
                  </a:moveTo>
                  <a:cubicBezTo>
                    <a:pt x="6773" y="2699"/>
                    <a:pt x="6474" y="5524"/>
                    <a:pt x="6233" y="5694"/>
                  </a:cubicBezTo>
                  <a:cubicBezTo>
                    <a:pt x="6091" y="5794"/>
                    <a:pt x="5665" y="5822"/>
                    <a:pt x="5140" y="5822"/>
                  </a:cubicBezTo>
                  <a:cubicBezTo>
                    <a:pt x="3805" y="5822"/>
                    <a:pt x="1746" y="5609"/>
                    <a:pt x="1576" y="5538"/>
                  </a:cubicBezTo>
                  <a:cubicBezTo>
                    <a:pt x="1448" y="5496"/>
                    <a:pt x="1150" y="3153"/>
                    <a:pt x="895" y="739"/>
                  </a:cubicBezTo>
                  <a:cubicBezTo>
                    <a:pt x="667" y="1250"/>
                    <a:pt x="355" y="1733"/>
                    <a:pt x="0" y="2145"/>
                  </a:cubicBezTo>
                  <a:cubicBezTo>
                    <a:pt x="170" y="4402"/>
                    <a:pt x="412" y="6205"/>
                    <a:pt x="710" y="6319"/>
                  </a:cubicBezTo>
                  <a:cubicBezTo>
                    <a:pt x="1164" y="6532"/>
                    <a:pt x="2485" y="6731"/>
                    <a:pt x="3890" y="6731"/>
                  </a:cubicBezTo>
                  <a:cubicBezTo>
                    <a:pt x="4955" y="6731"/>
                    <a:pt x="6063" y="6617"/>
                    <a:pt x="6844" y="6276"/>
                  </a:cubicBezTo>
                  <a:cubicBezTo>
                    <a:pt x="7142" y="6134"/>
                    <a:pt x="7426" y="3139"/>
                    <a:pt x="7639" y="15"/>
                  </a:cubicBezTo>
                  <a:lnTo>
                    <a:pt x="7624" y="1"/>
                  </a:lnTo>
                  <a:close/>
                </a:path>
              </a:pathLst>
            </a:custGeom>
            <a:solidFill>
              <a:srgbClr val="D2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8"/>
            <p:cNvSpPr/>
            <p:nvPr/>
          </p:nvSpPr>
          <p:spPr>
            <a:xfrm>
              <a:off x="1565975" y="3261775"/>
              <a:ext cx="165450" cy="173575"/>
            </a:xfrm>
            <a:custGeom>
              <a:avLst/>
              <a:gdLst/>
              <a:ahLst/>
              <a:cxnLst/>
              <a:rect l="l" t="t" r="r" b="b"/>
              <a:pathLst>
                <a:path w="6618" h="6943" extrusionOk="0">
                  <a:moveTo>
                    <a:pt x="6404" y="0"/>
                  </a:moveTo>
                  <a:cubicBezTo>
                    <a:pt x="6404" y="2"/>
                    <a:pt x="6404" y="3"/>
                    <a:pt x="6405" y="5"/>
                  </a:cubicBezTo>
                  <a:lnTo>
                    <a:pt x="6405" y="5"/>
                  </a:lnTo>
                  <a:cubicBezTo>
                    <a:pt x="6409" y="3"/>
                    <a:pt x="6414" y="2"/>
                    <a:pt x="6418" y="0"/>
                  </a:cubicBezTo>
                  <a:close/>
                  <a:moveTo>
                    <a:pt x="6405" y="5"/>
                  </a:moveTo>
                  <a:lnTo>
                    <a:pt x="6405" y="5"/>
                  </a:lnTo>
                  <a:cubicBezTo>
                    <a:pt x="5801" y="201"/>
                    <a:pt x="4461" y="341"/>
                    <a:pt x="2883" y="341"/>
                  </a:cubicBezTo>
                  <a:lnTo>
                    <a:pt x="2486" y="341"/>
                  </a:lnTo>
                  <a:cubicBezTo>
                    <a:pt x="1634" y="327"/>
                    <a:pt x="853" y="284"/>
                    <a:pt x="200" y="213"/>
                  </a:cubicBezTo>
                  <a:cubicBezTo>
                    <a:pt x="143" y="540"/>
                    <a:pt x="72" y="866"/>
                    <a:pt x="1" y="1164"/>
                  </a:cubicBezTo>
                  <a:cubicBezTo>
                    <a:pt x="100" y="1221"/>
                    <a:pt x="185" y="1292"/>
                    <a:pt x="256" y="1363"/>
                  </a:cubicBezTo>
                  <a:cubicBezTo>
                    <a:pt x="384" y="1491"/>
                    <a:pt x="441" y="1860"/>
                    <a:pt x="441" y="2357"/>
                  </a:cubicBezTo>
                  <a:cubicBezTo>
                    <a:pt x="697" y="2414"/>
                    <a:pt x="966" y="2456"/>
                    <a:pt x="1250" y="2456"/>
                  </a:cubicBezTo>
                  <a:cubicBezTo>
                    <a:pt x="1506" y="2456"/>
                    <a:pt x="1761" y="2414"/>
                    <a:pt x="2003" y="2343"/>
                  </a:cubicBezTo>
                  <a:cubicBezTo>
                    <a:pt x="2216" y="2286"/>
                    <a:pt x="2429" y="2243"/>
                    <a:pt x="2656" y="2243"/>
                  </a:cubicBezTo>
                  <a:cubicBezTo>
                    <a:pt x="2897" y="2258"/>
                    <a:pt x="3124" y="2300"/>
                    <a:pt x="3352" y="2400"/>
                  </a:cubicBezTo>
                  <a:cubicBezTo>
                    <a:pt x="3593" y="2513"/>
                    <a:pt x="3849" y="2556"/>
                    <a:pt x="4104" y="2570"/>
                  </a:cubicBezTo>
                  <a:lnTo>
                    <a:pt x="4147" y="2570"/>
                  </a:lnTo>
                  <a:cubicBezTo>
                    <a:pt x="5027" y="2542"/>
                    <a:pt x="5496" y="2059"/>
                    <a:pt x="5780" y="2059"/>
                  </a:cubicBezTo>
                  <a:lnTo>
                    <a:pt x="5808" y="2059"/>
                  </a:lnTo>
                  <a:cubicBezTo>
                    <a:pt x="5936" y="2073"/>
                    <a:pt x="5851" y="4444"/>
                    <a:pt x="5680" y="6943"/>
                  </a:cubicBezTo>
                  <a:lnTo>
                    <a:pt x="6347" y="6943"/>
                  </a:lnTo>
                  <a:cubicBezTo>
                    <a:pt x="6461" y="5268"/>
                    <a:pt x="6546" y="3535"/>
                    <a:pt x="6617" y="2201"/>
                  </a:cubicBezTo>
                  <a:cubicBezTo>
                    <a:pt x="6532" y="1563"/>
                    <a:pt x="6461" y="826"/>
                    <a:pt x="6405" y="5"/>
                  </a:cubicBezTo>
                  <a:close/>
                </a:path>
              </a:pathLst>
            </a:custGeom>
            <a:solidFill>
              <a:srgbClr val="E5B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8"/>
            <p:cNvSpPr/>
            <p:nvPr/>
          </p:nvSpPr>
          <p:spPr>
            <a:xfrm>
              <a:off x="1726425" y="3259275"/>
              <a:ext cx="7125" cy="57525"/>
            </a:xfrm>
            <a:custGeom>
              <a:avLst/>
              <a:gdLst/>
              <a:ahLst/>
              <a:cxnLst/>
              <a:rect l="l" t="t" r="r" b="b"/>
              <a:pathLst>
                <a:path w="285" h="2301" extrusionOk="0">
                  <a:moveTo>
                    <a:pt x="213" y="1"/>
                  </a:moveTo>
                  <a:cubicBezTo>
                    <a:pt x="142" y="43"/>
                    <a:pt x="71" y="72"/>
                    <a:pt x="0" y="100"/>
                  </a:cubicBezTo>
                  <a:cubicBezTo>
                    <a:pt x="57" y="924"/>
                    <a:pt x="128" y="1662"/>
                    <a:pt x="213" y="2301"/>
                  </a:cubicBezTo>
                  <a:cubicBezTo>
                    <a:pt x="242" y="1704"/>
                    <a:pt x="270" y="1179"/>
                    <a:pt x="284" y="767"/>
                  </a:cubicBezTo>
                  <a:cubicBezTo>
                    <a:pt x="256" y="526"/>
                    <a:pt x="242" y="270"/>
                    <a:pt x="213" y="1"/>
                  </a:cubicBezTo>
                  <a:close/>
                </a:path>
              </a:pathLst>
            </a:custGeom>
            <a:solidFill>
              <a:srgbClr val="DB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8"/>
            <p:cNvSpPr/>
            <p:nvPr/>
          </p:nvSpPr>
          <p:spPr>
            <a:xfrm>
              <a:off x="1732100" y="3256075"/>
              <a:ext cx="2500" cy="22750"/>
            </a:xfrm>
            <a:custGeom>
              <a:avLst/>
              <a:gdLst/>
              <a:ahLst/>
              <a:cxnLst/>
              <a:rect l="l" t="t" r="r" b="b"/>
              <a:pathLst>
                <a:path w="100" h="910" extrusionOk="0">
                  <a:moveTo>
                    <a:pt x="100" y="1"/>
                  </a:moveTo>
                  <a:lnTo>
                    <a:pt x="100" y="1"/>
                  </a:lnTo>
                  <a:cubicBezTo>
                    <a:pt x="100" y="44"/>
                    <a:pt x="72" y="86"/>
                    <a:pt x="1" y="129"/>
                  </a:cubicBezTo>
                  <a:cubicBezTo>
                    <a:pt x="15" y="398"/>
                    <a:pt x="43" y="654"/>
                    <a:pt x="72" y="910"/>
                  </a:cubicBezTo>
                  <a:cubicBezTo>
                    <a:pt x="86" y="370"/>
                    <a:pt x="100" y="44"/>
                    <a:pt x="100" y="1"/>
                  </a:cubicBezTo>
                  <a:close/>
                </a:path>
              </a:pathLst>
            </a:custGeom>
            <a:solidFill>
              <a:srgbClr val="E6D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8"/>
            <p:cNvSpPr/>
            <p:nvPr/>
          </p:nvSpPr>
          <p:spPr>
            <a:xfrm>
              <a:off x="1532275" y="3260000"/>
              <a:ext cx="38700" cy="30900"/>
            </a:xfrm>
            <a:custGeom>
              <a:avLst/>
              <a:gdLst/>
              <a:ahLst/>
              <a:cxnLst/>
              <a:rect l="l" t="t" r="r" b="b"/>
              <a:pathLst>
                <a:path w="1548" h="1236" extrusionOk="0">
                  <a:moveTo>
                    <a:pt x="0" y="0"/>
                  </a:moveTo>
                  <a:cubicBezTo>
                    <a:pt x="142" y="355"/>
                    <a:pt x="284" y="724"/>
                    <a:pt x="426" y="1065"/>
                  </a:cubicBezTo>
                  <a:cubicBezTo>
                    <a:pt x="473" y="1006"/>
                    <a:pt x="531" y="976"/>
                    <a:pt x="598" y="976"/>
                  </a:cubicBezTo>
                  <a:cubicBezTo>
                    <a:pt x="611" y="976"/>
                    <a:pt x="625" y="977"/>
                    <a:pt x="639" y="980"/>
                  </a:cubicBezTo>
                  <a:cubicBezTo>
                    <a:pt x="895" y="994"/>
                    <a:pt x="1136" y="1093"/>
                    <a:pt x="1349" y="1235"/>
                  </a:cubicBezTo>
                  <a:cubicBezTo>
                    <a:pt x="1420" y="923"/>
                    <a:pt x="1491" y="611"/>
                    <a:pt x="1548" y="270"/>
                  </a:cubicBezTo>
                  <a:cubicBezTo>
                    <a:pt x="1022" y="227"/>
                    <a:pt x="511" y="128"/>
                    <a:pt x="0" y="0"/>
                  </a:cubicBezTo>
                  <a:close/>
                </a:path>
              </a:pathLst>
            </a:custGeom>
            <a:solidFill>
              <a:srgbClr val="EAD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8"/>
            <p:cNvSpPr/>
            <p:nvPr/>
          </p:nvSpPr>
          <p:spPr>
            <a:xfrm>
              <a:off x="1530125" y="3435325"/>
              <a:ext cx="26300" cy="53625"/>
            </a:xfrm>
            <a:custGeom>
              <a:avLst/>
              <a:gdLst/>
              <a:ahLst/>
              <a:cxnLst/>
              <a:rect l="l" t="t" r="r" b="b"/>
              <a:pathLst>
                <a:path w="1052" h="2145" extrusionOk="0">
                  <a:moveTo>
                    <a:pt x="1" y="1"/>
                  </a:moveTo>
                  <a:cubicBezTo>
                    <a:pt x="44" y="739"/>
                    <a:pt x="100" y="1463"/>
                    <a:pt x="143" y="2145"/>
                  </a:cubicBezTo>
                  <a:cubicBezTo>
                    <a:pt x="512" y="1719"/>
                    <a:pt x="824" y="1250"/>
                    <a:pt x="1052" y="739"/>
                  </a:cubicBezTo>
                  <a:cubicBezTo>
                    <a:pt x="1023" y="498"/>
                    <a:pt x="1009" y="242"/>
                    <a:pt x="981" y="1"/>
                  </a:cubicBezTo>
                  <a:close/>
                </a:path>
              </a:pathLst>
            </a:custGeom>
            <a:solidFill>
              <a:srgbClr val="D9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8"/>
            <p:cNvSpPr/>
            <p:nvPr/>
          </p:nvSpPr>
          <p:spPr>
            <a:xfrm>
              <a:off x="1523400" y="3295125"/>
              <a:ext cx="31250" cy="140225"/>
            </a:xfrm>
            <a:custGeom>
              <a:avLst/>
              <a:gdLst/>
              <a:ahLst/>
              <a:cxnLst/>
              <a:rect l="l" t="t" r="r" b="b"/>
              <a:pathLst>
                <a:path w="1250" h="5609" extrusionOk="0">
                  <a:moveTo>
                    <a:pt x="0" y="1"/>
                  </a:moveTo>
                  <a:lnTo>
                    <a:pt x="0" y="214"/>
                  </a:lnTo>
                  <a:cubicBezTo>
                    <a:pt x="57" y="214"/>
                    <a:pt x="114" y="199"/>
                    <a:pt x="171" y="171"/>
                  </a:cubicBezTo>
                  <a:cubicBezTo>
                    <a:pt x="142" y="86"/>
                    <a:pt x="85" y="29"/>
                    <a:pt x="0" y="1"/>
                  </a:cubicBezTo>
                  <a:close/>
                  <a:moveTo>
                    <a:pt x="781" y="2315"/>
                  </a:moveTo>
                  <a:cubicBezTo>
                    <a:pt x="639" y="2599"/>
                    <a:pt x="398" y="2840"/>
                    <a:pt x="128" y="2982"/>
                  </a:cubicBezTo>
                  <a:cubicBezTo>
                    <a:pt x="156" y="3834"/>
                    <a:pt x="213" y="4729"/>
                    <a:pt x="270" y="5609"/>
                  </a:cubicBezTo>
                  <a:lnTo>
                    <a:pt x="1250" y="5609"/>
                  </a:lnTo>
                  <a:lnTo>
                    <a:pt x="1235" y="5510"/>
                  </a:lnTo>
                  <a:cubicBezTo>
                    <a:pt x="994" y="5226"/>
                    <a:pt x="852" y="3735"/>
                    <a:pt x="781" y="2315"/>
                  </a:cubicBezTo>
                  <a:close/>
                </a:path>
              </a:pathLst>
            </a:custGeom>
            <a:solidFill>
              <a:srgbClr val="DF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8"/>
            <p:cNvSpPr/>
            <p:nvPr/>
          </p:nvSpPr>
          <p:spPr>
            <a:xfrm>
              <a:off x="1523025" y="3285175"/>
              <a:ext cx="19925" cy="84525"/>
            </a:xfrm>
            <a:custGeom>
              <a:avLst/>
              <a:gdLst/>
              <a:ahLst/>
              <a:cxnLst/>
              <a:rect l="l" t="t" r="r" b="b"/>
              <a:pathLst>
                <a:path w="797" h="3381" extrusionOk="0">
                  <a:moveTo>
                    <a:pt x="128" y="0"/>
                  </a:moveTo>
                  <a:cubicBezTo>
                    <a:pt x="119" y="0"/>
                    <a:pt x="110" y="0"/>
                    <a:pt x="100" y="1"/>
                  </a:cubicBezTo>
                  <a:lnTo>
                    <a:pt x="1" y="1"/>
                  </a:lnTo>
                  <a:cubicBezTo>
                    <a:pt x="1" y="129"/>
                    <a:pt x="15" y="257"/>
                    <a:pt x="15" y="399"/>
                  </a:cubicBezTo>
                  <a:cubicBezTo>
                    <a:pt x="100" y="427"/>
                    <a:pt x="171" y="484"/>
                    <a:pt x="200" y="569"/>
                  </a:cubicBezTo>
                  <a:cubicBezTo>
                    <a:pt x="531" y="486"/>
                    <a:pt x="460" y="0"/>
                    <a:pt x="128" y="0"/>
                  </a:cubicBezTo>
                  <a:close/>
                  <a:moveTo>
                    <a:pt x="44" y="1194"/>
                  </a:moveTo>
                  <a:cubicBezTo>
                    <a:pt x="44" y="1364"/>
                    <a:pt x="58" y="1563"/>
                    <a:pt x="72" y="1762"/>
                  </a:cubicBezTo>
                  <a:cubicBezTo>
                    <a:pt x="100" y="1748"/>
                    <a:pt x="115" y="1733"/>
                    <a:pt x="143" y="1705"/>
                  </a:cubicBezTo>
                  <a:cubicBezTo>
                    <a:pt x="299" y="1506"/>
                    <a:pt x="214" y="1322"/>
                    <a:pt x="44" y="1194"/>
                  </a:cubicBezTo>
                  <a:close/>
                  <a:moveTo>
                    <a:pt x="782" y="2628"/>
                  </a:moveTo>
                  <a:cubicBezTo>
                    <a:pt x="654" y="2812"/>
                    <a:pt x="469" y="2954"/>
                    <a:pt x="257" y="3025"/>
                  </a:cubicBezTo>
                  <a:lnTo>
                    <a:pt x="129" y="3068"/>
                  </a:lnTo>
                  <a:cubicBezTo>
                    <a:pt x="129" y="3167"/>
                    <a:pt x="129" y="3281"/>
                    <a:pt x="143" y="3380"/>
                  </a:cubicBezTo>
                  <a:cubicBezTo>
                    <a:pt x="427" y="3238"/>
                    <a:pt x="654" y="2997"/>
                    <a:pt x="796" y="2713"/>
                  </a:cubicBezTo>
                  <a:lnTo>
                    <a:pt x="796" y="2628"/>
                  </a:lnTo>
                  <a:close/>
                </a:path>
              </a:pathLst>
            </a:custGeom>
            <a:solidFill>
              <a:srgbClr val="DD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8"/>
            <p:cNvSpPr/>
            <p:nvPr/>
          </p:nvSpPr>
          <p:spPr>
            <a:xfrm>
              <a:off x="1521250" y="3253250"/>
              <a:ext cx="21325" cy="108625"/>
            </a:xfrm>
            <a:custGeom>
              <a:avLst/>
              <a:gdLst/>
              <a:ahLst/>
              <a:cxnLst/>
              <a:rect l="l" t="t" r="r" b="b"/>
              <a:pathLst>
                <a:path w="853" h="4345" extrusionOk="0">
                  <a:moveTo>
                    <a:pt x="15" y="0"/>
                  </a:moveTo>
                  <a:lnTo>
                    <a:pt x="1" y="15"/>
                  </a:lnTo>
                  <a:cubicBezTo>
                    <a:pt x="3" y="27"/>
                    <a:pt x="8" y="40"/>
                    <a:pt x="17" y="54"/>
                  </a:cubicBezTo>
                  <a:lnTo>
                    <a:pt x="17" y="54"/>
                  </a:lnTo>
                  <a:cubicBezTo>
                    <a:pt x="16" y="28"/>
                    <a:pt x="15" y="10"/>
                    <a:pt x="15" y="0"/>
                  </a:cubicBezTo>
                  <a:close/>
                  <a:moveTo>
                    <a:pt x="17" y="54"/>
                  </a:moveTo>
                  <a:cubicBezTo>
                    <a:pt x="23" y="209"/>
                    <a:pt x="46" y="646"/>
                    <a:pt x="58" y="1292"/>
                  </a:cubicBezTo>
                  <a:cubicBezTo>
                    <a:pt x="79" y="1285"/>
                    <a:pt x="97" y="1282"/>
                    <a:pt x="113" y="1282"/>
                  </a:cubicBezTo>
                  <a:cubicBezTo>
                    <a:pt x="129" y="1282"/>
                    <a:pt x="143" y="1285"/>
                    <a:pt x="157" y="1292"/>
                  </a:cubicBezTo>
                  <a:cubicBezTo>
                    <a:pt x="167" y="1292"/>
                    <a:pt x="176" y="1291"/>
                    <a:pt x="185" y="1291"/>
                  </a:cubicBezTo>
                  <a:cubicBezTo>
                    <a:pt x="516" y="1291"/>
                    <a:pt x="588" y="1777"/>
                    <a:pt x="257" y="1860"/>
                  </a:cubicBezTo>
                  <a:cubicBezTo>
                    <a:pt x="200" y="1889"/>
                    <a:pt x="143" y="1903"/>
                    <a:pt x="86" y="1903"/>
                  </a:cubicBezTo>
                  <a:cubicBezTo>
                    <a:pt x="86" y="2087"/>
                    <a:pt x="100" y="2272"/>
                    <a:pt x="100" y="2471"/>
                  </a:cubicBezTo>
                  <a:cubicBezTo>
                    <a:pt x="271" y="2599"/>
                    <a:pt x="356" y="2783"/>
                    <a:pt x="200" y="2982"/>
                  </a:cubicBezTo>
                  <a:cubicBezTo>
                    <a:pt x="171" y="3010"/>
                    <a:pt x="157" y="3039"/>
                    <a:pt x="129" y="3053"/>
                  </a:cubicBezTo>
                  <a:cubicBezTo>
                    <a:pt x="143" y="3465"/>
                    <a:pt x="157" y="3905"/>
                    <a:pt x="186" y="4345"/>
                  </a:cubicBezTo>
                  <a:lnTo>
                    <a:pt x="313" y="4317"/>
                  </a:lnTo>
                  <a:cubicBezTo>
                    <a:pt x="526" y="4231"/>
                    <a:pt x="711" y="4104"/>
                    <a:pt x="839" y="3919"/>
                  </a:cubicBezTo>
                  <a:cubicBezTo>
                    <a:pt x="796" y="3081"/>
                    <a:pt x="782" y="2258"/>
                    <a:pt x="810" y="1434"/>
                  </a:cubicBezTo>
                  <a:cubicBezTo>
                    <a:pt x="824" y="1406"/>
                    <a:pt x="839" y="1363"/>
                    <a:pt x="853" y="1349"/>
                  </a:cubicBezTo>
                  <a:cubicBezTo>
                    <a:pt x="711" y="994"/>
                    <a:pt x="569" y="639"/>
                    <a:pt x="427" y="284"/>
                  </a:cubicBezTo>
                  <a:cubicBezTo>
                    <a:pt x="210" y="212"/>
                    <a:pt x="64" y="129"/>
                    <a:pt x="17" y="54"/>
                  </a:cubicBezTo>
                  <a:close/>
                </a:path>
              </a:pathLst>
            </a:custGeom>
            <a:solidFill>
              <a:srgbClr val="E1C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8"/>
            <p:cNvSpPr/>
            <p:nvPr/>
          </p:nvSpPr>
          <p:spPr>
            <a:xfrm>
              <a:off x="1554625" y="3313225"/>
              <a:ext cx="160100" cy="267675"/>
            </a:xfrm>
            <a:custGeom>
              <a:avLst/>
              <a:gdLst/>
              <a:ahLst/>
              <a:cxnLst/>
              <a:rect l="l" t="t" r="r" b="b"/>
              <a:pathLst>
                <a:path w="6404" h="10707" extrusionOk="0">
                  <a:moveTo>
                    <a:pt x="5495" y="5297"/>
                  </a:moveTo>
                  <a:cubicBezTo>
                    <a:pt x="5538" y="5297"/>
                    <a:pt x="5580" y="5297"/>
                    <a:pt x="5623" y="5311"/>
                  </a:cubicBezTo>
                  <a:cubicBezTo>
                    <a:pt x="5921" y="5382"/>
                    <a:pt x="5637" y="10025"/>
                    <a:pt x="5055" y="10337"/>
                  </a:cubicBezTo>
                  <a:cubicBezTo>
                    <a:pt x="4785" y="10479"/>
                    <a:pt x="4019" y="10564"/>
                    <a:pt x="3280" y="10564"/>
                  </a:cubicBezTo>
                  <a:lnTo>
                    <a:pt x="3266" y="10564"/>
                  </a:lnTo>
                  <a:cubicBezTo>
                    <a:pt x="2414" y="10564"/>
                    <a:pt x="1577" y="10451"/>
                    <a:pt x="1562" y="10181"/>
                  </a:cubicBezTo>
                  <a:cubicBezTo>
                    <a:pt x="1520" y="9698"/>
                    <a:pt x="3351" y="9329"/>
                    <a:pt x="3919" y="9088"/>
                  </a:cubicBezTo>
                  <a:cubicBezTo>
                    <a:pt x="4487" y="8846"/>
                    <a:pt x="4459" y="6035"/>
                    <a:pt x="4743" y="5652"/>
                  </a:cubicBezTo>
                  <a:cubicBezTo>
                    <a:pt x="4942" y="5439"/>
                    <a:pt x="5211" y="5311"/>
                    <a:pt x="5495" y="5297"/>
                  </a:cubicBezTo>
                  <a:close/>
                  <a:moveTo>
                    <a:pt x="6248" y="1"/>
                  </a:moveTo>
                  <a:cubicBezTo>
                    <a:pt x="5964" y="1"/>
                    <a:pt x="5495" y="484"/>
                    <a:pt x="4615" y="512"/>
                  </a:cubicBezTo>
                  <a:lnTo>
                    <a:pt x="4572" y="512"/>
                  </a:lnTo>
                  <a:cubicBezTo>
                    <a:pt x="4317" y="498"/>
                    <a:pt x="4047" y="455"/>
                    <a:pt x="3820" y="342"/>
                  </a:cubicBezTo>
                  <a:cubicBezTo>
                    <a:pt x="3593" y="242"/>
                    <a:pt x="3351" y="200"/>
                    <a:pt x="3110" y="185"/>
                  </a:cubicBezTo>
                  <a:cubicBezTo>
                    <a:pt x="2897" y="185"/>
                    <a:pt x="2684" y="228"/>
                    <a:pt x="2471" y="285"/>
                  </a:cubicBezTo>
                  <a:cubicBezTo>
                    <a:pt x="2230" y="356"/>
                    <a:pt x="1974" y="398"/>
                    <a:pt x="1704" y="398"/>
                  </a:cubicBezTo>
                  <a:cubicBezTo>
                    <a:pt x="1435" y="398"/>
                    <a:pt x="1165" y="356"/>
                    <a:pt x="909" y="299"/>
                  </a:cubicBezTo>
                  <a:lnTo>
                    <a:pt x="909" y="299"/>
                  </a:lnTo>
                  <a:cubicBezTo>
                    <a:pt x="923" y="1122"/>
                    <a:pt x="838" y="2301"/>
                    <a:pt x="810" y="3394"/>
                  </a:cubicBezTo>
                  <a:cubicBezTo>
                    <a:pt x="781" y="3990"/>
                    <a:pt x="611" y="4786"/>
                    <a:pt x="86" y="4828"/>
                  </a:cubicBezTo>
                  <a:cubicBezTo>
                    <a:pt x="57" y="4828"/>
                    <a:pt x="15" y="4814"/>
                    <a:pt x="1" y="4786"/>
                  </a:cubicBezTo>
                  <a:lnTo>
                    <a:pt x="1" y="4786"/>
                  </a:lnTo>
                  <a:lnTo>
                    <a:pt x="15" y="4899"/>
                  </a:lnTo>
                  <a:cubicBezTo>
                    <a:pt x="29" y="5140"/>
                    <a:pt x="57" y="5382"/>
                    <a:pt x="86" y="5623"/>
                  </a:cubicBezTo>
                  <a:cubicBezTo>
                    <a:pt x="327" y="8037"/>
                    <a:pt x="639" y="10380"/>
                    <a:pt x="753" y="10422"/>
                  </a:cubicBezTo>
                  <a:cubicBezTo>
                    <a:pt x="938" y="10493"/>
                    <a:pt x="2982" y="10706"/>
                    <a:pt x="4317" y="10706"/>
                  </a:cubicBezTo>
                  <a:cubicBezTo>
                    <a:pt x="4856" y="10706"/>
                    <a:pt x="5282" y="10678"/>
                    <a:pt x="5410" y="10578"/>
                  </a:cubicBezTo>
                  <a:cubicBezTo>
                    <a:pt x="5666" y="10394"/>
                    <a:pt x="5950" y="7568"/>
                    <a:pt x="6148" y="4885"/>
                  </a:cubicBezTo>
                  <a:cubicBezTo>
                    <a:pt x="6319" y="2386"/>
                    <a:pt x="6404" y="15"/>
                    <a:pt x="6276" y="1"/>
                  </a:cubicBezTo>
                  <a:close/>
                </a:path>
              </a:pathLst>
            </a:custGeom>
            <a:solidFill>
              <a:srgbClr val="D3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8"/>
            <p:cNvSpPr/>
            <p:nvPr/>
          </p:nvSpPr>
          <p:spPr>
            <a:xfrm>
              <a:off x="1570950" y="3239050"/>
              <a:ext cx="155150" cy="31250"/>
            </a:xfrm>
            <a:custGeom>
              <a:avLst/>
              <a:gdLst/>
              <a:ahLst/>
              <a:cxnLst/>
              <a:rect l="l" t="t" r="r" b="b"/>
              <a:pathLst>
                <a:path w="6206" h="1250" extrusionOk="0">
                  <a:moveTo>
                    <a:pt x="1889" y="0"/>
                  </a:moveTo>
                  <a:cubicBezTo>
                    <a:pt x="1264" y="0"/>
                    <a:pt x="682" y="15"/>
                    <a:pt x="171" y="57"/>
                  </a:cubicBezTo>
                  <a:cubicBezTo>
                    <a:pt x="114" y="426"/>
                    <a:pt x="57" y="781"/>
                    <a:pt x="1" y="1122"/>
                  </a:cubicBezTo>
                  <a:cubicBezTo>
                    <a:pt x="654" y="1193"/>
                    <a:pt x="1435" y="1236"/>
                    <a:pt x="2272" y="1250"/>
                  </a:cubicBezTo>
                  <a:lnTo>
                    <a:pt x="2684" y="1250"/>
                  </a:lnTo>
                  <a:cubicBezTo>
                    <a:pt x="4289" y="1250"/>
                    <a:pt x="5623" y="1108"/>
                    <a:pt x="6205" y="909"/>
                  </a:cubicBezTo>
                  <a:cubicBezTo>
                    <a:pt x="6205" y="753"/>
                    <a:pt x="6191" y="583"/>
                    <a:pt x="6177" y="426"/>
                  </a:cubicBezTo>
                  <a:cubicBezTo>
                    <a:pt x="5524" y="199"/>
                    <a:pt x="4033" y="29"/>
                    <a:pt x="2301" y="0"/>
                  </a:cubicBezTo>
                  <a:close/>
                </a:path>
              </a:pathLst>
            </a:custGeom>
            <a:solidFill>
              <a:srgbClr val="A95B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8"/>
            <p:cNvSpPr/>
            <p:nvPr/>
          </p:nvSpPr>
          <p:spPr>
            <a:xfrm>
              <a:off x="1725350" y="3249700"/>
              <a:ext cx="6425" cy="12100"/>
            </a:xfrm>
            <a:custGeom>
              <a:avLst/>
              <a:gdLst/>
              <a:ahLst/>
              <a:cxnLst/>
              <a:rect l="l" t="t" r="r" b="b"/>
              <a:pathLst>
                <a:path w="257" h="484" extrusionOk="0">
                  <a:moveTo>
                    <a:pt x="1" y="0"/>
                  </a:moveTo>
                  <a:cubicBezTo>
                    <a:pt x="15" y="157"/>
                    <a:pt x="29" y="327"/>
                    <a:pt x="43" y="483"/>
                  </a:cubicBezTo>
                  <a:cubicBezTo>
                    <a:pt x="114" y="455"/>
                    <a:pt x="185" y="426"/>
                    <a:pt x="256" y="384"/>
                  </a:cubicBezTo>
                  <a:lnTo>
                    <a:pt x="242" y="100"/>
                  </a:lnTo>
                  <a:cubicBezTo>
                    <a:pt x="171" y="57"/>
                    <a:pt x="86" y="15"/>
                    <a:pt x="1" y="0"/>
                  </a:cubicBezTo>
                  <a:close/>
                </a:path>
              </a:pathLst>
            </a:custGeom>
            <a:solidFill>
              <a:srgbClr val="9F54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8"/>
            <p:cNvSpPr/>
            <p:nvPr/>
          </p:nvSpPr>
          <p:spPr>
            <a:xfrm>
              <a:off x="1731400" y="3252175"/>
              <a:ext cx="3200" cy="7125"/>
            </a:xfrm>
            <a:custGeom>
              <a:avLst/>
              <a:gdLst/>
              <a:ahLst/>
              <a:cxnLst/>
              <a:rect l="l" t="t" r="r" b="b"/>
              <a:pathLst>
                <a:path w="128" h="285" extrusionOk="0">
                  <a:moveTo>
                    <a:pt x="0" y="1"/>
                  </a:moveTo>
                  <a:lnTo>
                    <a:pt x="14" y="285"/>
                  </a:lnTo>
                  <a:cubicBezTo>
                    <a:pt x="85" y="242"/>
                    <a:pt x="128" y="199"/>
                    <a:pt x="128" y="157"/>
                  </a:cubicBezTo>
                  <a:cubicBezTo>
                    <a:pt x="128" y="100"/>
                    <a:pt x="85" y="58"/>
                    <a:pt x="0" y="1"/>
                  </a:cubicBezTo>
                  <a:close/>
                </a:path>
              </a:pathLst>
            </a:custGeom>
            <a:solidFill>
              <a:srgbClr val="AA7D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8"/>
            <p:cNvSpPr/>
            <p:nvPr/>
          </p:nvSpPr>
          <p:spPr>
            <a:xfrm>
              <a:off x="1527300" y="3240100"/>
              <a:ext cx="47575" cy="26650"/>
            </a:xfrm>
            <a:custGeom>
              <a:avLst/>
              <a:gdLst/>
              <a:ahLst/>
              <a:cxnLst/>
              <a:rect l="l" t="t" r="r" b="b"/>
              <a:pathLst>
                <a:path w="1903" h="1066" extrusionOk="0">
                  <a:moveTo>
                    <a:pt x="1903" y="1"/>
                  </a:moveTo>
                  <a:cubicBezTo>
                    <a:pt x="1902" y="6"/>
                    <a:pt x="1901" y="11"/>
                    <a:pt x="1901" y="15"/>
                  </a:cubicBezTo>
                  <a:lnTo>
                    <a:pt x="1901" y="15"/>
                  </a:lnTo>
                  <a:cubicBezTo>
                    <a:pt x="1901" y="15"/>
                    <a:pt x="1902" y="15"/>
                    <a:pt x="1903" y="15"/>
                  </a:cubicBezTo>
                  <a:lnTo>
                    <a:pt x="1903" y="1"/>
                  </a:lnTo>
                  <a:close/>
                  <a:moveTo>
                    <a:pt x="1901" y="15"/>
                  </a:moveTo>
                  <a:cubicBezTo>
                    <a:pt x="1021" y="72"/>
                    <a:pt x="341" y="186"/>
                    <a:pt x="0" y="328"/>
                  </a:cubicBezTo>
                  <a:lnTo>
                    <a:pt x="199" y="796"/>
                  </a:lnTo>
                  <a:cubicBezTo>
                    <a:pt x="696" y="938"/>
                    <a:pt x="1221" y="1023"/>
                    <a:pt x="1732" y="1066"/>
                  </a:cubicBezTo>
                  <a:cubicBezTo>
                    <a:pt x="1803" y="743"/>
                    <a:pt x="1845" y="393"/>
                    <a:pt x="1901" y="15"/>
                  </a:cubicBezTo>
                  <a:close/>
                </a:path>
              </a:pathLst>
            </a:custGeom>
            <a:solidFill>
              <a:srgbClr val="AE7C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8"/>
            <p:cNvSpPr/>
            <p:nvPr/>
          </p:nvSpPr>
          <p:spPr>
            <a:xfrm>
              <a:off x="1521625" y="3247925"/>
              <a:ext cx="10675" cy="12100"/>
            </a:xfrm>
            <a:custGeom>
              <a:avLst/>
              <a:gdLst/>
              <a:ahLst/>
              <a:cxnLst/>
              <a:rect l="l" t="t" r="r" b="b"/>
              <a:pathLst>
                <a:path w="427" h="484" extrusionOk="0">
                  <a:moveTo>
                    <a:pt x="227" y="0"/>
                  </a:moveTo>
                  <a:lnTo>
                    <a:pt x="227" y="15"/>
                  </a:lnTo>
                  <a:cubicBezTo>
                    <a:pt x="85" y="71"/>
                    <a:pt x="14" y="128"/>
                    <a:pt x="0" y="199"/>
                  </a:cubicBezTo>
                  <a:cubicBezTo>
                    <a:pt x="0" y="299"/>
                    <a:pt x="156" y="398"/>
                    <a:pt x="426" y="483"/>
                  </a:cubicBezTo>
                  <a:lnTo>
                    <a:pt x="227" y="0"/>
                  </a:lnTo>
                  <a:close/>
                </a:path>
              </a:pathLst>
            </a:custGeom>
            <a:solidFill>
              <a:srgbClr val="A579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8"/>
            <p:cNvSpPr/>
            <p:nvPr/>
          </p:nvSpPr>
          <p:spPr>
            <a:xfrm>
              <a:off x="1558875" y="3290875"/>
              <a:ext cx="18150" cy="29825"/>
            </a:xfrm>
            <a:custGeom>
              <a:avLst/>
              <a:gdLst/>
              <a:ahLst/>
              <a:cxnLst/>
              <a:rect l="l" t="t" r="r" b="b"/>
              <a:pathLst>
                <a:path w="726" h="1193" extrusionOk="0">
                  <a:moveTo>
                    <a:pt x="285" y="0"/>
                  </a:moveTo>
                  <a:cubicBezTo>
                    <a:pt x="200" y="398"/>
                    <a:pt x="100" y="767"/>
                    <a:pt x="1" y="1094"/>
                  </a:cubicBezTo>
                  <a:lnTo>
                    <a:pt x="58" y="1094"/>
                  </a:lnTo>
                  <a:cubicBezTo>
                    <a:pt x="285" y="1108"/>
                    <a:pt x="498" y="1136"/>
                    <a:pt x="711" y="1193"/>
                  </a:cubicBezTo>
                  <a:lnTo>
                    <a:pt x="725" y="1193"/>
                  </a:lnTo>
                  <a:cubicBezTo>
                    <a:pt x="711" y="696"/>
                    <a:pt x="668" y="327"/>
                    <a:pt x="555" y="199"/>
                  </a:cubicBezTo>
                  <a:cubicBezTo>
                    <a:pt x="469" y="128"/>
                    <a:pt x="384" y="57"/>
                    <a:pt x="299" y="0"/>
                  </a:cubicBezTo>
                  <a:close/>
                </a:path>
              </a:pathLst>
            </a:custGeom>
            <a:solidFill>
              <a:srgbClr val="F2D4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8"/>
            <p:cNvSpPr/>
            <p:nvPr/>
          </p:nvSpPr>
          <p:spPr>
            <a:xfrm>
              <a:off x="1542925" y="3284400"/>
              <a:ext cx="23075" cy="34525"/>
            </a:xfrm>
            <a:custGeom>
              <a:avLst/>
              <a:gdLst/>
              <a:ahLst/>
              <a:cxnLst/>
              <a:rect l="l" t="t" r="r" b="b"/>
              <a:pathLst>
                <a:path w="923" h="1381" extrusionOk="0">
                  <a:moveTo>
                    <a:pt x="180" y="1"/>
                  </a:moveTo>
                  <a:cubicBezTo>
                    <a:pt x="109" y="1"/>
                    <a:pt x="49" y="40"/>
                    <a:pt x="0" y="89"/>
                  </a:cubicBezTo>
                  <a:cubicBezTo>
                    <a:pt x="170" y="543"/>
                    <a:pt x="341" y="983"/>
                    <a:pt x="483" y="1381"/>
                  </a:cubicBezTo>
                  <a:cubicBezTo>
                    <a:pt x="525" y="1367"/>
                    <a:pt x="582" y="1353"/>
                    <a:pt x="639" y="1353"/>
                  </a:cubicBezTo>
                  <a:cubicBezTo>
                    <a:pt x="738" y="1026"/>
                    <a:pt x="838" y="657"/>
                    <a:pt x="923" y="259"/>
                  </a:cubicBezTo>
                  <a:cubicBezTo>
                    <a:pt x="710" y="117"/>
                    <a:pt x="469" y="32"/>
                    <a:pt x="213" y="4"/>
                  </a:cubicBezTo>
                  <a:cubicBezTo>
                    <a:pt x="202" y="2"/>
                    <a:pt x="191" y="1"/>
                    <a:pt x="180" y="1"/>
                  </a:cubicBezTo>
                  <a:close/>
                </a:path>
              </a:pathLst>
            </a:custGeom>
            <a:solidFill>
              <a:srgbClr val="F4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8"/>
            <p:cNvSpPr/>
            <p:nvPr/>
          </p:nvSpPr>
          <p:spPr>
            <a:xfrm>
              <a:off x="1542925" y="3343750"/>
              <a:ext cx="11375" cy="89125"/>
            </a:xfrm>
            <a:custGeom>
              <a:avLst/>
              <a:gdLst/>
              <a:ahLst/>
              <a:cxnLst/>
              <a:rect l="l" t="t" r="r" b="b"/>
              <a:pathLst>
                <a:path w="455" h="3565" extrusionOk="0">
                  <a:moveTo>
                    <a:pt x="185" y="1"/>
                  </a:moveTo>
                  <a:lnTo>
                    <a:pt x="170" y="43"/>
                  </a:lnTo>
                  <a:cubicBezTo>
                    <a:pt x="114" y="157"/>
                    <a:pt x="57" y="271"/>
                    <a:pt x="0" y="370"/>
                  </a:cubicBezTo>
                  <a:cubicBezTo>
                    <a:pt x="71" y="1776"/>
                    <a:pt x="213" y="3295"/>
                    <a:pt x="454" y="3565"/>
                  </a:cubicBezTo>
                  <a:cubicBezTo>
                    <a:pt x="327" y="2173"/>
                    <a:pt x="227" y="839"/>
                    <a:pt x="185" y="1"/>
                  </a:cubicBezTo>
                  <a:close/>
                </a:path>
              </a:pathLst>
            </a:custGeom>
            <a:solidFill>
              <a:srgbClr val="EE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8"/>
            <p:cNvSpPr/>
            <p:nvPr/>
          </p:nvSpPr>
          <p:spPr>
            <a:xfrm>
              <a:off x="1542550" y="3344825"/>
              <a:ext cx="4650" cy="8175"/>
            </a:xfrm>
            <a:custGeom>
              <a:avLst/>
              <a:gdLst/>
              <a:ahLst/>
              <a:cxnLst/>
              <a:rect l="l" t="t" r="r" b="b"/>
              <a:pathLst>
                <a:path w="186" h="327" extrusionOk="0">
                  <a:moveTo>
                    <a:pt x="171" y="0"/>
                  </a:moveTo>
                  <a:cubicBezTo>
                    <a:pt x="158" y="28"/>
                    <a:pt x="144" y="55"/>
                    <a:pt x="131" y="82"/>
                  </a:cubicBezTo>
                  <a:lnTo>
                    <a:pt x="131" y="82"/>
                  </a:lnTo>
                  <a:cubicBezTo>
                    <a:pt x="149" y="55"/>
                    <a:pt x="167" y="28"/>
                    <a:pt x="185" y="0"/>
                  </a:cubicBezTo>
                  <a:close/>
                  <a:moveTo>
                    <a:pt x="131" y="82"/>
                  </a:moveTo>
                  <a:cubicBezTo>
                    <a:pt x="91" y="139"/>
                    <a:pt x="49" y="193"/>
                    <a:pt x="1" y="242"/>
                  </a:cubicBezTo>
                  <a:lnTo>
                    <a:pt x="1" y="327"/>
                  </a:lnTo>
                  <a:cubicBezTo>
                    <a:pt x="44" y="251"/>
                    <a:pt x="87" y="167"/>
                    <a:pt x="131" y="82"/>
                  </a:cubicBezTo>
                  <a:close/>
                </a:path>
              </a:pathLst>
            </a:custGeom>
            <a:solidFill>
              <a:srgbClr val="ED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8"/>
            <p:cNvSpPr/>
            <p:nvPr/>
          </p:nvSpPr>
          <p:spPr>
            <a:xfrm>
              <a:off x="1541150" y="3286600"/>
              <a:ext cx="13850" cy="64625"/>
            </a:xfrm>
            <a:custGeom>
              <a:avLst/>
              <a:gdLst/>
              <a:ahLst/>
              <a:cxnLst/>
              <a:rect l="l" t="t" r="r" b="b"/>
              <a:pathLst>
                <a:path w="554" h="2585" extrusionOk="0">
                  <a:moveTo>
                    <a:pt x="71" y="1"/>
                  </a:moveTo>
                  <a:cubicBezTo>
                    <a:pt x="43" y="29"/>
                    <a:pt x="43" y="58"/>
                    <a:pt x="28" y="100"/>
                  </a:cubicBezTo>
                  <a:cubicBezTo>
                    <a:pt x="0" y="924"/>
                    <a:pt x="14" y="1747"/>
                    <a:pt x="57" y="2585"/>
                  </a:cubicBezTo>
                  <a:cubicBezTo>
                    <a:pt x="128" y="2500"/>
                    <a:pt x="185" y="2415"/>
                    <a:pt x="241" y="2329"/>
                  </a:cubicBezTo>
                  <a:lnTo>
                    <a:pt x="270" y="2287"/>
                  </a:lnTo>
                  <a:cubicBezTo>
                    <a:pt x="256" y="1776"/>
                    <a:pt x="270" y="1449"/>
                    <a:pt x="312" y="1407"/>
                  </a:cubicBezTo>
                  <a:cubicBezTo>
                    <a:pt x="383" y="1350"/>
                    <a:pt x="469" y="1307"/>
                    <a:pt x="554" y="1293"/>
                  </a:cubicBezTo>
                  <a:cubicBezTo>
                    <a:pt x="412" y="895"/>
                    <a:pt x="256" y="455"/>
                    <a:pt x="71" y="15"/>
                  </a:cubicBezTo>
                  <a:lnTo>
                    <a:pt x="71" y="1"/>
                  </a:lnTo>
                  <a:close/>
                </a:path>
              </a:pathLst>
            </a:custGeom>
            <a:solidFill>
              <a:srgbClr val="F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8"/>
            <p:cNvSpPr/>
            <p:nvPr/>
          </p:nvSpPr>
          <p:spPr>
            <a:xfrm>
              <a:off x="1547175" y="3317850"/>
              <a:ext cx="30200" cy="115725"/>
            </a:xfrm>
            <a:custGeom>
              <a:avLst/>
              <a:gdLst/>
              <a:ahLst/>
              <a:cxnLst/>
              <a:rect l="l" t="t" r="r" b="b"/>
              <a:pathLst>
                <a:path w="1208" h="4629" extrusionOk="0">
                  <a:moveTo>
                    <a:pt x="526" y="0"/>
                  </a:moveTo>
                  <a:lnTo>
                    <a:pt x="526" y="15"/>
                  </a:lnTo>
                  <a:lnTo>
                    <a:pt x="455" y="15"/>
                  </a:lnTo>
                  <a:cubicBezTo>
                    <a:pt x="412" y="15"/>
                    <a:pt x="355" y="15"/>
                    <a:pt x="313" y="29"/>
                  </a:cubicBezTo>
                  <a:cubicBezTo>
                    <a:pt x="213" y="57"/>
                    <a:pt x="128" y="100"/>
                    <a:pt x="57" y="157"/>
                  </a:cubicBezTo>
                  <a:cubicBezTo>
                    <a:pt x="15" y="185"/>
                    <a:pt x="0" y="511"/>
                    <a:pt x="15" y="1037"/>
                  </a:cubicBezTo>
                  <a:cubicBezTo>
                    <a:pt x="57" y="1860"/>
                    <a:pt x="157" y="3195"/>
                    <a:pt x="284" y="4586"/>
                  </a:cubicBezTo>
                  <a:cubicBezTo>
                    <a:pt x="313" y="4615"/>
                    <a:pt x="341" y="4629"/>
                    <a:pt x="370" y="4629"/>
                  </a:cubicBezTo>
                  <a:cubicBezTo>
                    <a:pt x="895" y="4601"/>
                    <a:pt x="1079" y="3805"/>
                    <a:pt x="1094" y="3195"/>
                  </a:cubicBezTo>
                  <a:cubicBezTo>
                    <a:pt x="1122" y="2116"/>
                    <a:pt x="1207" y="937"/>
                    <a:pt x="1193" y="114"/>
                  </a:cubicBezTo>
                  <a:lnTo>
                    <a:pt x="1179" y="114"/>
                  </a:lnTo>
                  <a:cubicBezTo>
                    <a:pt x="966" y="57"/>
                    <a:pt x="739" y="15"/>
                    <a:pt x="526" y="0"/>
                  </a:cubicBezTo>
                  <a:close/>
                </a:path>
              </a:pathLst>
            </a:custGeom>
            <a:solidFill>
              <a:srgbClr val="E8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8"/>
            <p:cNvSpPr/>
            <p:nvPr/>
          </p:nvSpPr>
          <p:spPr>
            <a:xfrm>
              <a:off x="1592600" y="3445625"/>
              <a:ext cx="110075" cy="131725"/>
            </a:xfrm>
            <a:custGeom>
              <a:avLst/>
              <a:gdLst/>
              <a:ahLst/>
              <a:cxnLst/>
              <a:rect l="l" t="t" r="r" b="b"/>
              <a:pathLst>
                <a:path w="4403" h="5269" extrusionOk="0">
                  <a:moveTo>
                    <a:pt x="3976" y="1"/>
                  </a:moveTo>
                  <a:cubicBezTo>
                    <a:pt x="3692" y="15"/>
                    <a:pt x="3423" y="143"/>
                    <a:pt x="3224" y="370"/>
                  </a:cubicBezTo>
                  <a:cubicBezTo>
                    <a:pt x="2940" y="739"/>
                    <a:pt x="2968" y="3564"/>
                    <a:pt x="2400" y="3792"/>
                  </a:cubicBezTo>
                  <a:cubicBezTo>
                    <a:pt x="1832" y="4033"/>
                    <a:pt x="1" y="4402"/>
                    <a:pt x="43" y="4899"/>
                  </a:cubicBezTo>
                  <a:cubicBezTo>
                    <a:pt x="58" y="5155"/>
                    <a:pt x="895" y="5268"/>
                    <a:pt x="1747" y="5268"/>
                  </a:cubicBezTo>
                  <a:cubicBezTo>
                    <a:pt x="2500" y="5268"/>
                    <a:pt x="3266" y="5183"/>
                    <a:pt x="3522" y="5041"/>
                  </a:cubicBezTo>
                  <a:cubicBezTo>
                    <a:pt x="4118" y="4729"/>
                    <a:pt x="4402" y="86"/>
                    <a:pt x="4090" y="15"/>
                  </a:cubicBezTo>
                  <a:cubicBezTo>
                    <a:pt x="4061" y="1"/>
                    <a:pt x="4019" y="1"/>
                    <a:pt x="3976" y="1"/>
                  </a:cubicBezTo>
                  <a:close/>
                </a:path>
              </a:pathLst>
            </a:custGeom>
            <a:solidFill>
              <a:srgbClr val="D1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8"/>
            <p:cNvSpPr/>
            <p:nvPr/>
          </p:nvSpPr>
          <p:spPr>
            <a:xfrm>
              <a:off x="1170575" y="3420850"/>
              <a:ext cx="50425" cy="61375"/>
            </a:xfrm>
            <a:custGeom>
              <a:avLst/>
              <a:gdLst/>
              <a:ahLst/>
              <a:cxnLst/>
              <a:rect l="l" t="t" r="r" b="b"/>
              <a:pathLst>
                <a:path w="2017" h="2455" extrusionOk="0">
                  <a:moveTo>
                    <a:pt x="1568" y="0"/>
                  </a:moveTo>
                  <a:cubicBezTo>
                    <a:pt x="1253" y="0"/>
                    <a:pt x="790" y="131"/>
                    <a:pt x="440" y="580"/>
                  </a:cubicBezTo>
                  <a:cubicBezTo>
                    <a:pt x="128" y="949"/>
                    <a:pt x="0" y="1418"/>
                    <a:pt x="85" y="1886"/>
                  </a:cubicBezTo>
                  <a:cubicBezTo>
                    <a:pt x="313" y="2028"/>
                    <a:pt x="526" y="2227"/>
                    <a:pt x="696" y="2454"/>
                  </a:cubicBezTo>
                  <a:lnTo>
                    <a:pt x="724" y="2426"/>
                  </a:lnTo>
                  <a:cubicBezTo>
                    <a:pt x="1960" y="2128"/>
                    <a:pt x="2016" y="225"/>
                    <a:pt x="1917" y="97"/>
                  </a:cubicBezTo>
                  <a:cubicBezTo>
                    <a:pt x="1886" y="45"/>
                    <a:pt x="1752" y="0"/>
                    <a:pt x="1568" y="0"/>
                  </a:cubicBezTo>
                  <a:close/>
                </a:path>
              </a:pathLst>
            </a:custGeom>
            <a:solidFill>
              <a:srgbClr val="0075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8"/>
            <p:cNvSpPr/>
            <p:nvPr/>
          </p:nvSpPr>
          <p:spPr>
            <a:xfrm>
              <a:off x="1008000" y="3444425"/>
              <a:ext cx="195950" cy="189700"/>
            </a:xfrm>
            <a:custGeom>
              <a:avLst/>
              <a:gdLst/>
              <a:ahLst/>
              <a:cxnLst/>
              <a:rect l="l" t="t" r="r" b="b"/>
              <a:pathLst>
                <a:path w="7838" h="7588" extrusionOk="0">
                  <a:moveTo>
                    <a:pt x="3666" y="0"/>
                  </a:moveTo>
                  <a:cubicBezTo>
                    <a:pt x="3509" y="0"/>
                    <a:pt x="3351" y="16"/>
                    <a:pt x="3195" y="49"/>
                  </a:cubicBezTo>
                  <a:cubicBezTo>
                    <a:pt x="1548" y="375"/>
                    <a:pt x="1662" y="1710"/>
                    <a:pt x="1662" y="1710"/>
                  </a:cubicBezTo>
                  <a:cubicBezTo>
                    <a:pt x="1662" y="1710"/>
                    <a:pt x="1" y="2604"/>
                    <a:pt x="597" y="4720"/>
                  </a:cubicBezTo>
                  <a:cubicBezTo>
                    <a:pt x="1105" y="6481"/>
                    <a:pt x="2400" y="6628"/>
                    <a:pt x="2820" y="6628"/>
                  </a:cubicBezTo>
                  <a:cubicBezTo>
                    <a:pt x="2905" y="6628"/>
                    <a:pt x="2954" y="6622"/>
                    <a:pt x="2954" y="6622"/>
                  </a:cubicBezTo>
                  <a:cubicBezTo>
                    <a:pt x="3337" y="7219"/>
                    <a:pt x="4004" y="7588"/>
                    <a:pt x="4729" y="7588"/>
                  </a:cubicBezTo>
                  <a:cubicBezTo>
                    <a:pt x="4739" y="7588"/>
                    <a:pt x="4749" y="7588"/>
                    <a:pt x="4759" y="7588"/>
                  </a:cubicBezTo>
                  <a:cubicBezTo>
                    <a:pt x="6073" y="7588"/>
                    <a:pt x="6748" y="6667"/>
                    <a:pt x="7185" y="5103"/>
                  </a:cubicBezTo>
                  <a:lnTo>
                    <a:pt x="7171" y="5089"/>
                  </a:lnTo>
                  <a:cubicBezTo>
                    <a:pt x="7639" y="4507"/>
                    <a:pt x="7838" y="3683"/>
                    <a:pt x="7710" y="2746"/>
                  </a:cubicBezTo>
                  <a:cubicBezTo>
                    <a:pt x="7653" y="2292"/>
                    <a:pt x="7483" y="1866"/>
                    <a:pt x="7213" y="1497"/>
                  </a:cubicBezTo>
                  <a:cubicBezTo>
                    <a:pt x="7043" y="1270"/>
                    <a:pt x="6830" y="1085"/>
                    <a:pt x="6588" y="943"/>
                  </a:cubicBezTo>
                  <a:cubicBezTo>
                    <a:pt x="6168" y="686"/>
                    <a:pt x="5684" y="545"/>
                    <a:pt x="5196" y="545"/>
                  </a:cubicBezTo>
                  <a:cubicBezTo>
                    <a:pt x="5173" y="545"/>
                    <a:pt x="5149" y="545"/>
                    <a:pt x="5126" y="546"/>
                  </a:cubicBezTo>
                  <a:cubicBezTo>
                    <a:pt x="4721" y="184"/>
                    <a:pt x="4197" y="0"/>
                    <a:pt x="3666" y="0"/>
                  </a:cubicBezTo>
                  <a:close/>
                </a:path>
              </a:pathLst>
            </a:custGeom>
            <a:solidFill>
              <a:srgbClr val="3606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8"/>
            <p:cNvSpPr/>
            <p:nvPr/>
          </p:nvSpPr>
          <p:spPr>
            <a:xfrm>
              <a:off x="1122300" y="3458025"/>
              <a:ext cx="81650" cy="137000"/>
            </a:xfrm>
            <a:custGeom>
              <a:avLst/>
              <a:gdLst/>
              <a:ahLst/>
              <a:cxnLst/>
              <a:rect l="l" t="t" r="r" b="b"/>
              <a:pathLst>
                <a:path w="3266" h="5480" extrusionOk="0">
                  <a:moveTo>
                    <a:pt x="624" y="1"/>
                  </a:moveTo>
                  <a:cubicBezTo>
                    <a:pt x="601" y="1"/>
                    <a:pt x="577" y="1"/>
                    <a:pt x="554" y="2"/>
                  </a:cubicBezTo>
                  <a:cubicBezTo>
                    <a:pt x="838" y="257"/>
                    <a:pt x="1079" y="570"/>
                    <a:pt x="1250" y="924"/>
                  </a:cubicBezTo>
                  <a:cubicBezTo>
                    <a:pt x="1775" y="1308"/>
                    <a:pt x="2045" y="1961"/>
                    <a:pt x="1974" y="2614"/>
                  </a:cubicBezTo>
                  <a:cubicBezTo>
                    <a:pt x="2158" y="2912"/>
                    <a:pt x="2229" y="3281"/>
                    <a:pt x="2173" y="3636"/>
                  </a:cubicBezTo>
                  <a:cubicBezTo>
                    <a:pt x="2087" y="4502"/>
                    <a:pt x="1335" y="5099"/>
                    <a:pt x="341" y="5141"/>
                  </a:cubicBezTo>
                  <a:lnTo>
                    <a:pt x="57" y="5269"/>
                  </a:lnTo>
                  <a:cubicBezTo>
                    <a:pt x="0" y="5312"/>
                    <a:pt x="213" y="5411"/>
                    <a:pt x="142" y="5454"/>
                  </a:cubicBezTo>
                  <a:cubicBezTo>
                    <a:pt x="277" y="5471"/>
                    <a:pt x="413" y="5480"/>
                    <a:pt x="549" y="5480"/>
                  </a:cubicBezTo>
                  <a:cubicBezTo>
                    <a:pt x="969" y="5480"/>
                    <a:pt x="1385" y="5395"/>
                    <a:pt x="1761" y="5212"/>
                  </a:cubicBezTo>
                  <a:cubicBezTo>
                    <a:pt x="2087" y="5056"/>
                    <a:pt x="2371" y="4829"/>
                    <a:pt x="2599" y="4545"/>
                  </a:cubicBezTo>
                  <a:cubicBezTo>
                    <a:pt x="3067" y="3963"/>
                    <a:pt x="3266" y="3139"/>
                    <a:pt x="3124" y="2216"/>
                  </a:cubicBezTo>
                  <a:cubicBezTo>
                    <a:pt x="3067" y="1762"/>
                    <a:pt x="2897" y="1336"/>
                    <a:pt x="2627" y="967"/>
                  </a:cubicBezTo>
                  <a:cubicBezTo>
                    <a:pt x="2457" y="740"/>
                    <a:pt x="2244" y="541"/>
                    <a:pt x="2016" y="399"/>
                  </a:cubicBezTo>
                  <a:cubicBezTo>
                    <a:pt x="1596" y="142"/>
                    <a:pt x="1112" y="1"/>
                    <a:pt x="624" y="1"/>
                  </a:cubicBezTo>
                  <a:close/>
                </a:path>
              </a:pathLst>
            </a:custGeom>
            <a:solidFill>
              <a:srgbClr val="46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8"/>
            <p:cNvSpPr/>
            <p:nvPr/>
          </p:nvSpPr>
          <p:spPr>
            <a:xfrm>
              <a:off x="1072950" y="3572000"/>
              <a:ext cx="115025" cy="62125"/>
            </a:xfrm>
            <a:custGeom>
              <a:avLst/>
              <a:gdLst/>
              <a:ahLst/>
              <a:cxnLst/>
              <a:rect l="l" t="t" r="r" b="b"/>
              <a:pathLst>
                <a:path w="4601" h="2485" extrusionOk="0">
                  <a:moveTo>
                    <a:pt x="4587" y="0"/>
                  </a:moveTo>
                  <a:cubicBezTo>
                    <a:pt x="4360" y="284"/>
                    <a:pt x="4076" y="511"/>
                    <a:pt x="3749" y="667"/>
                  </a:cubicBezTo>
                  <a:lnTo>
                    <a:pt x="3550" y="838"/>
                  </a:lnTo>
                  <a:cubicBezTo>
                    <a:pt x="3217" y="1358"/>
                    <a:pt x="2633" y="1665"/>
                    <a:pt x="2022" y="1665"/>
                  </a:cubicBezTo>
                  <a:cubicBezTo>
                    <a:pt x="1982" y="1665"/>
                    <a:pt x="1943" y="1664"/>
                    <a:pt x="1903" y="1661"/>
                  </a:cubicBezTo>
                  <a:cubicBezTo>
                    <a:pt x="1236" y="1647"/>
                    <a:pt x="611" y="1349"/>
                    <a:pt x="185" y="838"/>
                  </a:cubicBezTo>
                  <a:cubicBezTo>
                    <a:pt x="129" y="824"/>
                    <a:pt x="58" y="824"/>
                    <a:pt x="1" y="809"/>
                  </a:cubicBezTo>
                  <a:lnTo>
                    <a:pt x="1" y="809"/>
                  </a:lnTo>
                  <a:cubicBezTo>
                    <a:pt x="86" y="1065"/>
                    <a:pt x="200" y="1306"/>
                    <a:pt x="356" y="1519"/>
                  </a:cubicBezTo>
                  <a:cubicBezTo>
                    <a:pt x="739" y="2116"/>
                    <a:pt x="1406" y="2485"/>
                    <a:pt x="2131" y="2485"/>
                  </a:cubicBezTo>
                  <a:cubicBezTo>
                    <a:pt x="2141" y="2485"/>
                    <a:pt x="2151" y="2485"/>
                    <a:pt x="2160" y="2485"/>
                  </a:cubicBezTo>
                  <a:cubicBezTo>
                    <a:pt x="3461" y="2485"/>
                    <a:pt x="4150" y="1564"/>
                    <a:pt x="4601" y="0"/>
                  </a:cubicBezTo>
                  <a:close/>
                </a:path>
              </a:pathLst>
            </a:custGeom>
            <a:solidFill>
              <a:srgbClr val="4C0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8"/>
            <p:cNvSpPr/>
            <p:nvPr/>
          </p:nvSpPr>
          <p:spPr>
            <a:xfrm>
              <a:off x="1008000" y="3444425"/>
              <a:ext cx="145550" cy="165725"/>
            </a:xfrm>
            <a:custGeom>
              <a:avLst/>
              <a:gdLst/>
              <a:ahLst/>
              <a:cxnLst/>
              <a:rect l="l" t="t" r="r" b="b"/>
              <a:pathLst>
                <a:path w="5822" h="6629" extrusionOk="0">
                  <a:moveTo>
                    <a:pt x="3664" y="0"/>
                  </a:moveTo>
                  <a:cubicBezTo>
                    <a:pt x="3508" y="0"/>
                    <a:pt x="3351" y="16"/>
                    <a:pt x="3195" y="49"/>
                  </a:cubicBezTo>
                  <a:cubicBezTo>
                    <a:pt x="1548" y="375"/>
                    <a:pt x="1662" y="1710"/>
                    <a:pt x="1662" y="1710"/>
                  </a:cubicBezTo>
                  <a:cubicBezTo>
                    <a:pt x="1662" y="1710"/>
                    <a:pt x="1" y="2604"/>
                    <a:pt x="597" y="4720"/>
                  </a:cubicBezTo>
                  <a:cubicBezTo>
                    <a:pt x="1093" y="6481"/>
                    <a:pt x="2387" y="6628"/>
                    <a:pt x="2806" y="6628"/>
                  </a:cubicBezTo>
                  <a:cubicBezTo>
                    <a:pt x="2891" y="6628"/>
                    <a:pt x="2940" y="6622"/>
                    <a:pt x="2940" y="6622"/>
                  </a:cubicBezTo>
                  <a:cubicBezTo>
                    <a:pt x="2798" y="6395"/>
                    <a:pt x="2684" y="6168"/>
                    <a:pt x="2599" y="5912"/>
                  </a:cubicBezTo>
                  <a:cubicBezTo>
                    <a:pt x="2230" y="5827"/>
                    <a:pt x="1335" y="5515"/>
                    <a:pt x="1207" y="4308"/>
                  </a:cubicBezTo>
                  <a:cubicBezTo>
                    <a:pt x="1122" y="3414"/>
                    <a:pt x="1690" y="2647"/>
                    <a:pt x="1690" y="2647"/>
                  </a:cubicBezTo>
                  <a:lnTo>
                    <a:pt x="1733" y="2647"/>
                  </a:lnTo>
                  <a:cubicBezTo>
                    <a:pt x="1818" y="2249"/>
                    <a:pt x="2059" y="1767"/>
                    <a:pt x="2641" y="1298"/>
                  </a:cubicBezTo>
                  <a:cubicBezTo>
                    <a:pt x="2988" y="1016"/>
                    <a:pt x="3486" y="878"/>
                    <a:pt x="4011" y="878"/>
                  </a:cubicBezTo>
                  <a:cubicBezTo>
                    <a:pt x="4647" y="878"/>
                    <a:pt x="5324" y="1080"/>
                    <a:pt x="5822" y="1468"/>
                  </a:cubicBezTo>
                  <a:cubicBezTo>
                    <a:pt x="5651" y="1114"/>
                    <a:pt x="5410" y="801"/>
                    <a:pt x="5112" y="546"/>
                  </a:cubicBezTo>
                  <a:cubicBezTo>
                    <a:pt x="4707" y="184"/>
                    <a:pt x="4191" y="0"/>
                    <a:pt x="3664" y="0"/>
                  </a:cubicBezTo>
                  <a:close/>
                </a:path>
              </a:pathLst>
            </a:custGeom>
            <a:solidFill>
              <a:srgbClr val="4A09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8"/>
            <p:cNvSpPr/>
            <p:nvPr/>
          </p:nvSpPr>
          <p:spPr>
            <a:xfrm>
              <a:off x="1032150" y="3507025"/>
              <a:ext cx="134550" cy="111150"/>
            </a:xfrm>
            <a:custGeom>
              <a:avLst/>
              <a:gdLst/>
              <a:ahLst/>
              <a:cxnLst/>
              <a:rect l="l" t="t" r="r" b="b"/>
              <a:pathLst>
                <a:path w="5382" h="4446" extrusionOk="0">
                  <a:moveTo>
                    <a:pt x="824" y="1"/>
                  </a:moveTo>
                  <a:cubicBezTo>
                    <a:pt x="823" y="1"/>
                    <a:pt x="0" y="768"/>
                    <a:pt x="170" y="1861"/>
                  </a:cubicBezTo>
                  <a:cubicBezTo>
                    <a:pt x="256" y="2642"/>
                    <a:pt x="852" y="3281"/>
                    <a:pt x="1633" y="3408"/>
                  </a:cubicBezTo>
                  <a:cubicBezTo>
                    <a:pt x="1690" y="3423"/>
                    <a:pt x="1746" y="3423"/>
                    <a:pt x="1803" y="3423"/>
                  </a:cubicBezTo>
                  <a:cubicBezTo>
                    <a:pt x="2215" y="4019"/>
                    <a:pt x="2868" y="4388"/>
                    <a:pt x="3578" y="4445"/>
                  </a:cubicBezTo>
                  <a:cubicBezTo>
                    <a:pt x="3598" y="4446"/>
                    <a:pt x="3618" y="4446"/>
                    <a:pt x="3638" y="4446"/>
                  </a:cubicBezTo>
                  <a:cubicBezTo>
                    <a:pt x="4778" y="4446"/>
                    <a:pt x="5381" y="3267"/>
                    <a:pt x="5381" y="3266"/>
                  </a:cubicBezTo>
                  <a:lnTo>
                    <a:pt x="5381" y="3266"/>
                  </a:lnTo>
                  <a:cubicBezTo>
                    <a:pt x="4996" y="3438"/>
                    <a:pt x="4587" y="3520"/>
                    <a:pt x="4172" y="3520"/>
                  </a:cubicBezTo>
                  <a:cubicBezTo>
                    <a:pt x="4036" y="3520"/>
                    <a:pt x="3899" y="3511"/>
                    <a:pt x="3763" y="3494"/>
                  </a:cubicBezTo>
                  <a:cubicBezTo>
                    <a:pt x="3589" y="3589"/>
                    <a:pt x="3383" y="3633"/>
                    <a:pt x="3165" y="3633"/>
                  </a:cubicBezTo>
                  <a:cubicBezTo>
                    <a:pt x="2080" y="3633"/>
                    <a:pt x="661" y="2557"/>
                    <a:pt x="1051" y="1364"/>
                  </a:cubicBezTo>
                  <a:cubicBezTo>
                    <a:pt x="838" y="995"/>
                    <a:pt x="738" y="569"/>
                    <a:pt x="767" y="143"/>
                  </a:cubicBezTo>
                  <a:lnTo>
                    <a:pt x="824" y="1"/>
                  </a:lnTo>
                  <a:close/>
                </a:path>
              </a:pathLst>
            </a:custGeom>
            <a:solidFill>
              <a:srgbClr val="4408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8"/>
            <p:cNvSpPr/>
            <p:nvPr/>
          </p:nvSpPr>
          <p:spPr>
            <a:xfrm>
              <a:off x="1049875" y="3466475"/>
              <a:ext cx="123550" cy="77850"/>
            </a:xfrm>
            <a:custGeom>
              <a:avLst/>
              <a:gdLst/>
              <a:ahLst/>
              <a:cxnLst/>
              <a:rect l="l" t="t" r="r" b="b"/>
              <a:pathLst>
                <a:path w="4942" h="3114" extrusionOk="0">
                  <a:moveTo>
                    <a:pt x="2325" y="1"/>
                  </a:moveTo>
                  <a:cubicBezTo>
                    <a:pt x="1804" y="1"/>
                    <a:pt x="1311" y="135"/>
                    <a:pt x="966" y="416"/>
                  </a:cubicBezTo>
                  <a:cubicBezTo>
                    <a:pt x="384" y="885"/>
                    <a:pt x="143" y="1367"/>
                    <a:pt x="58" y="1765"/>
                  </a:cubicBezTo>
                  <a:cubicBezTo>
                    <a:pt x="1" y="2233"/>
                    <a:pt x="86" y="2702"/>
                    <a:pt x="299" y="3114"/>
                  </a:cubicBezTo>
                  <a:cubicBezTo>
                    <a:pt x="427" y="2773"/>
                    <a:pt x="611" y="2475"/>
                    <a:pt x="867" y="2219"/>
                  </a:cubicBezTo>
                  <a:lnTo>
                    <a:pt x="881" y="2219"/>
                  </a:lnTo>
                  <a:cubicBezTo>
                    <a:pt x="895" y="2049"/>
                    <a:pt x="924" y="1893"/>
                    <a:pt x="981" y="1737"/>
                  </a:cubicBezTo>
                  <a:cubicBezTo>
                    <a:pt x="1220" y="1060"/>
                    <a:pt x="1953" y="685"/>
                    <a:pt x="2670" y="685"/>
                  </a:cubicBezTo>
                  <a:cubicBezTo>
                    <a:pt x="3187" y="685"/>
                    <a:pt x="3696" y="880"/>
                    <a:pt x="4005" y="1296"/>
                  </a:cubicBezTo>
                  <a:cubicBezTo>
                    <a:pt x="4104" y="1424"/>
                    <a:pt x="4175" y="1566"/>
                    <a:pt x="4246" y="1708"/>
                  </a:cubicBezTo>
                  <a:cubicBezTo>
                    <a:pt x="4502" y="1850"/>
                    <a:pt x="4715" y="2035"/>
                    <a:pt x="4871" y="2276"/>
                  </a:cubicBezTo>
                  <a:cubicBezTo>
                    <a:pt x="4942" y="1623"/>
                    <a:pt x="4672" y="970"/>
                    <a:pt x="4147" y="586"/>
                  </a:cubicBezTo>
                  <a:cubicBezTo>
                    <a:pt x="3646" y="203"/>
                    <a:pt x="2965" y="1"/>
                    <a:pt x="2325" y="1"/>
                  </a:cubicBezTo>
                  <a:close/>
                </a:path>
              </a:pathLst>
            </a:custGeom>
            <a:solidFill>
              <a:srgbClr val="420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8"/>
            <p:cNvSpPr/>
            <p:nvPr/>
          </p:nvSpPr>
          <p:spPr>
            <a:xfrm>
              <a:off x="1048650" y="3521950"/>
              <a:ext cx="82200" cy="75900"/>
            </a:xfrm>
            <a:custGeom>
              <a:avLst/>
              <a:gdLst/>
              <a:ahLst/>
              <a:cxnLst/>
              <a:rect l="l" t="t" r="r" b="b"/>
              <a:pathLst>
                <a:path w="3288" h="3036" extrusionOk="0">
                  <a:moveTo>
                    <a:pt x="902" y="0"/>
                  </a:moveTo>
                  <a:cubicBezTo>
                    <a:pt x="675" y="199"/>
                    <a:pt x="490" y="469"/>
                    <a:pt x="391" y="767"/>
                  </a:cubicBezTo>
                  <a:cubicBezTo>
                    <a:pt x="1" y="1960"/>
                    <a:pt x="1420" y="3036"/>
                    <a:pt x="2505" y="3036"/>
                  </a:cubicBezTo>
                  <a:cubicBezTo>
                    <a:pt x="2723" y="3036"/>
                    <a:pt x="2929" y="2992"/>
                    <a:pt x="3103" y="2897"/>
                  </a:cubicBezTo>
                  <a:cubicBezTo>
                    <a:pt x="3216" y="2840"/>
                    <a:pt x="3287" y="2712"/>
                    <a:pt x="3287" y="2584"/>
                  </a:cubicBezTo>
                  <a:cubicBezTo>
                    <a:pt x="3032" y="2584"/>
                    <a:pt x="2790" y="2570"/>
                    <a:pt x="2549" y="2513"/>
                  </a:cubicBezTo>
                  <a:cubicBezTo>
                    <a:pt x="2378" y="2513"/>
                    <a:pt x="2208" y="2471"/>
                    <a:pt x="2038" y="2400"/>
                  </a:cubicBezTo>
                  <a:cubicBezTo>
                    <a:pt x="973" y="1960"/>
                    <a:pt x="1186" y="824"/>
                    <a:pt x="1186" y="824"/>
                  </a:cubicBezTo>
                  <a:cubicBezTo>
                    <a:pt x="987" y="597"/>
                    <a:pt x="902" y="298"/>
                    <a:pt x="930" y="0"/>
                  </a:cubicBezTo>
                  <a:close/>
                </a:path>
              </a:pathLst>
            </a:custGeom>
            <a:solidFill>
              <a:srgbClr val="400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8"/>
            <p:cNvSpPr/>
            <p:nvPr/>
          </p:nvSpPr>
          <p:spPr>
            <a:xfrm>
              <a:off x="1112350" y="3509175"/>
              <a:ext cx="65700" cy="77175"/>
            </a:xfrm>
            <a:custGeom>
              <a:avLst/>
              <a:gdLst/>
              <a:ahLst/>
              <a:cxnLst/>
              <a:rect l="l" t="t" r="r" b="b"/>
              <a:pathLst>
                <a:path w="2628" h="3087" extrusionOk="0">
                  <a:moveTo>
                    <a:pt x="1747" y="0"/>
                  </a:moveTo>
                  <a:cubicBezTo>
                    <a:pt x="1932" y="440"/>
                    <a:pt x="1918" y="937"/>
                    <a:pt x="1705" y="1363"/>
                  </a:cubicBezTo>
                  <a:cubicBezTo>
                    <a:pt x="1690" y="1533"/>
                    <a:pt x="1662" y="1718"/>
                    <a:pt x="1634" y="1888"/>
                  </a:cubicBezTo>
                  <a:cubicBezTo>
                    <a:pt x="1512" y="2471"/>
                    <a:pt x="859" y="3028"/>
                    <a:pt x="109" y="3028"/>
                  </a:cubicBezTo>
                  <a:cubicBezTo>
                    <a:pt x="73" y="3028"/>
                    <a:pt x="37" y="3027"/>
                    <a:pt x="1" y="3024"/>
                  </a:cubicBezTo>
                  <a:lnTo>
                    <a:pt x="1" y="3024"/>
                  </a:lnTo>
                  <a:cubicBezTo>
                    <a:pt x="185" y="3068"/>
                    <a:pt x="378" y="3086"/>
                    <a:pt x="566" y="3086"/>
                  </a:cubicBezTo>
                  <a:cubicBezTo>
                    <a:pt x="624" y="3086"/>
                    <a:pt x="682" y="3084"/>
                    <a:pt x="739" y="3081"/>
                  </a:cubicBezTo>
                  <a:cubicBezTo>
                    <a:pt x="1747" y="3053"/>
                    <a:pt x="2500" y="2442"/>
                    <a:pt x="2585" y="1576"/>
                  </a:cubicBezTo>
                  <a:cubicBezTo>
                    <a:pt x="2627" y="1221"/>
                    <a:pt x="2556" y="866"/>
                    <a:pt x="2372" y="568"/>
                  </a:cubicBezTo>
                  <a:cubicBezTo>
                    <a:pt x="2216" y="327"/>
                    <a:pt x="2003" y="128"/>
                    <a:pt x="1747" y="0"/>
                  </a:cubicBezTo>
                  <a:close/>
                </a:path>
              </a:pathLst>
            </a:custGeom>
            <a:solidFill>
              <a:srgbClr val="3D07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8"/>
            <p:cNvSpPr/>
            <p:nvPr/>
          </p:nvSpPr>
          <p:spPr>
            <a:xfrm>
              <a:off x="1071175" y="3483600"/>
              <a:ext cx="89475" cy="67125"/>
            </a:xfrm>
            <a:custGeom>
              <a:avLst/>
              <a:gdLst/>
              <a:ahLst/>
              <a:cxnLst/>
              <a:rect l="l" t="t" r="r" b="b"/>
              <a:pathLst>
                <a:path w="3579" h="2685" extrusionOk="0">
                  <a:moveTo>
                    <a:pt x="1815" y="0"/>
                  </a:moveTo>
                  <a:cubicBezTo>
                    <a:pt x="1101" y="0"/>
                    <a:pt x="368" y="375"/>
                    <a:pt x="129" y="1052"/>
                  </a:cubicBezTo>
                  <a:cubicBezTo>
                    <a:pt x="72" y="1208"/>
                    <a:pt x="29" y="1364"/>
                    <a:pt x="29" y="1534"/>
                  </a:cubicBezTo>
                  <a:cubicBezTo>
                    <a:pt x="1" y="1832"/>
                    <a:pt x="86" y="2131"/>
                    <a:pt x="285" y="2372"/>
                  </a:cubicBezTo>
                  <a:cubicBezTo>
                    <a:pt x="384" y="2500"/>
                    <a:pt x="526" y="2613"/>
                    <a:pt x="682" y="2684"/>
                  </a:cubicBezTo>
                  <a:cubicBezTo>
                    <a:pt x="555" y="2415"/>
                    <a:pt x="498" y="2045"/>
                    <a:pt x="725" y="1548"/>
                  </a:cubicBezTo>
                  <a:cubicBezTo>
                    <a:pt x="906" y="1121"/>
                    <a:pt x="1323" y="859"/>
                    <a:pt x="1783" y="859"/>
                  </a:cubicBezTo>
                  <a:cubicBezTo>
                    <a:pt x="1827" y="859"/>
                    <a:pt x="1872" y="862"/>
                    <a:pt x="1918" y="867"/>
                  </a:cubicBezTo>
                  <a:lnTo>
                    <a:pt x="1903" y="853"/>
                  </a:lnTo>
                  <a:cubicBezTo>
                    <a:pt x="1992" y="809"/>
                    <a:pt x="2098" y="785"/>
                    <a:pt x="2212" y="785"/>
                  </a:cubicBezTo>
                  <a:cubicBezTo>
                    <a:pt x="2724" y="785"/>
                    <a:pt x="3395" y="1249"/>
                    <a:pt x="3337" y="2386"/>
                  </a:cubicBezTo>
                  <a:cubicBezTo>
                    <a:pt x="3565" y="1960"/>
                    <a:pt x="3579" y="1463"/>
                    <a:pt x="3380" y="1023"/>
                  </a:cubicBezTo>
                  <a:cubicBezTo>
                    <a:pt x="3323" y="881"/>
                    <a:pt x="3238" y="739"/>
                    <a:pt x="3139" y="611"/>
                  </a:cubicBezTo>
                  <a:cubicBezTo>
                    <a:pt x="2835" y="195"/>
                    <a:pt x="2330" y="0"/>
                    <a:pt x="1815" y="0"/>
                  </a:cubicBezTo>
                  <a:close/>
                </a:path>
              </a:pathLst>
            </a:custGeom>
            <a:solidFill>
              <a:srgbClr val="3C07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8"/>
            <p:cNvSpPr/>
            <p:nvPr/>
          </p:nvSpPr>
          <p:spPr>
            <a:xfrm>
              <a:off x="1072600" y="3503000"/>
              <a:ext cx="83475" cy="81850"/>
            </a:xfrm>
            <a:custGeom>
              <a:avLst/>
              <a:gdLst/>
              <a:ahLst/>
              <a:cxnLst/>
              <a:rect l="l" t="t" r="r" b="b"/>
              <a:pathLst>
                <a:path w="3339" h="3274" extrusionOk="0">
                  <a:moveTo>
                    <a:pt x="2156" y="0"/>
                  </a:moveTo>
                  <a:cubicBezTo>
                    <a:pt x="2046" y="0"/>
                    <a:pt x="1944" y="22"/>
                    <a:pt x="1861" y="63"/>
                  </a:cubicBezTo>
                  <a:lnTo>
                    <a:pt x="1861" y="77"/>
                  </a:lnTo>
                  <a:cubicBezTo>
                    <a:pt x="2287" y="119"/>
                    <a:pt x="2613" y="503"/>
                    <a:pt x="2570" y="929"/>
                  </a:cubicBezTo>
                  <a:cubicBezTo>
                    <a:pt x="2727" y="1326"/>
                    <a:pt x="2670" y="1780"/>
                    <a:pt x="2414" y="2107"/>
                  </a:cubicBezTo>
                  <a:cubicBezTo>
                    <a:pt x="2170" y="2423"/>
                    <a:pt x="1824" y="2493"/>
                    <a:pt x="1566" y="2493"/>
                  </a:cubicBezTo>
                  <a:cubicBezTo>
                    <a:pt x="1359" y="2493"/>
                    <a:pt x="1207" y="2448"/>
                    <a:pt x="1207" y="2448"/>
                  </a:cubicBezTo>
                  <a:cubicBezTo>
                    <a:pt x="966" y="2334"/>
                    <a:pt x="753" y="2150"/>
                    <a:pt x="625" y="1908"/>
                  </a:cubicBezTo>
                  <a:cubicBezTo>
                    <a:pt x="469" y="1837"/>
                    <a:pt x="327" y="1724"/>
                    <a:pt x="228" y="1582"/>
                  </a:cubicBezTo>
                  <a:lnTo>
                    <a:pt x="228" y="1582"/>
                  </a:lnTo>
                  <a:cubicBezTo>
                    <a:pt x="228" y="1582"/>
                    <a:pt x="1" y="2703"/>
                    <a:pt x="1080" y="3158"/>
                  </a:cubicBezTo>
                  <a:cubicBezTo>
                    <a:pt x="1250" y="3229"/>
                    <a:pt x="1420" y="3257"/>
                    <a:pt x="1591" y="3271"/>
                  </a:cubicBezTo>
                  <a:cubicBezTo>
                    <a:pt x="1619" y="3273"/>
                    <a:pt x="1647" y="3274"/>
                    <a:pt x="1675" y="3274"/>
                  </a:cubicBezTo>
                  <a:cubicBezTo>
                    <a:pt x="2436" y="3274"/>
                    <a:pt x="3100" y="2724"/>
                    <a:pt x="3224" y="2135"/>
                  </a:cubicBezTo>
                  <a:cubicBezTo>
                    <a:pt x="3252" y="1951"/>
                    <a:pt x="3280" y="1780"/>
                    <a:pt x="3280" y="1596"/>
                  </a:cubicBezTo>
                  <a:cubicBezTo>
                    <a:pt x="3339" y="454"/>
                    <a:pt x="2660" y="0"/>
                    <a:pt x="2156" y="0"/>
                  </a:cubicBezTo>
                  <a:close/>
                </a:path>
              </a:pathLst>
            </a:custGeom>
            <a:solidFill>
              <a:srgbClr val="3B07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8"/>
            <p:cNvSpPr/>
            <p:nvPr/>
          </p:nvSpPr>
          <p:spPr>
            <a:xfrm>
              <a:off x="1083600" y="3505350"/>
              <a:ext cx="54350" cy="58850"/>
            </a:xfrm>
            <a:custGeom>
              <a:avLst/>
              <a:gdLst/>
              <a:ahLst/>
              <a:cxnLst/>
              <a:rect l="l" t="t" r="r" b="b"/>
              <a:pathLst>
                <a:path w="2174" h="2354" extrusionOk="0">
                  <a:moveTo>
                    <a:pt x="1264" y="0"/>
                  </a:moveTo>
                  <a:cubicBezTo>
                    <a:pt x="813" y="0"/>
                    <a:pt x="406" y="271"/>
                    <a:pt x="228" y="678"/>
                  </a:cubicBezTo>
                  <a:cubicBezTo>
                    <a:pt x="1" y="1190"/>
                    <a:pt x="43" y="1559"/>
                    <a:pt x="185" y="1828"/>
                  </a:cubicBezTo>
                  <a:cubicBezTo>
                    <a:pt x="313" y="2056"/>
                    <a:pt x="526" y="2240"/>
                    <a:pt x="767" y="2354"/>
                  </a:cubicBezTo>
                  <a:cubicBezTo>
                    <a:pt x="767" y="2354"/>
                    <a:pt x="469" y="1388"/>
                    <a:pt x="995" y="891"/>
                  </a:cubicBezTo>
                  <a:cubicBezTo>
                    <a:pt x="1144" y="732"/>
                    <a:pt x="1341" y="652"/>
                    <a:pt x="1550" y="652"/>
                  </a:cubicBezTo>
                  <a:cubicBezTo>
                    <a:pt x="1619" y="652"/>
                    <a:pt x="1690" y="661"/>
                    <a:pt x="1761" y="678"/>
                  </a:cubicBezTo>
                  <a:cubicBezTo>
                    <a:pt x="1889" y="721"/>
                    <a:pt x="2017" y="778"/>
                    <a:pt x="2130" y="863"/>
                  </a:cubicBezTo>
                  <a:cubicBezTo>
                    <a:pt x="2173" y="423"/>
                    <a:pt x="1847" y="40"/>
                    <a:pt x="1421" y="11"/>
                  </a:cubicBezTo>
                  <a:cubicBezTo>
                    <a:pt x="1368" y="4"/>
                    <a:pt x="1316" y="0"/>
                    <a:pt x="1264" y="0"/>
                  </a:cubicBezTo>
                  <a:close/>
                </a:path>
              </a:pathLst>
            </a:custGeom>
            <a:solidFill>
              <a:srgbClr val="390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8"/>
            <p:cNvSpPr/>
            <p:nvPr/>
          </p:nvSpPr>
          <p:spPr>
            <a:xfrm>
              <a:off x="1095325" y="3521275"/>
              <a:ext cx="45450" cy="44200"/>
            </a:xfrm>
            <a:custGeom>
              <a:avLst/>
              <a:gdLst/>
              <a:ahLst/>
              <a:cxnLst/>
              <a:rect l="l" t="t" r="r" b="b"/>
              <a:pathLst>
                <a:path w="1818" h="1768" extrusionOk="0">
                  <a:moveTo>
                    <a:pt x="1081" y="1"/>
                  </a:moveTo>
                  <a:cubicBezTo>
                    <a:pt x="872" y="1"/>
                    <a:pt x="675" y="80"/>
                    <a:pt x="526" y="240"/>
                  </a:cubicBezTo>
                  <a:cubicBezTo>
                    <a:pt x="0" y="751"/>
                    <a:pt x="298" y="1717"/>
                    <a:pt x="298" y="1717"/>
                  </a:cubicBezTo>
                  <a:cubicBezTo>
                    <a:pt x="298" y="1717"/>
                    <a:pt x="460" y="1768"/>
                    <a:pt x="678" y="1768"/>
                  </a:cubicBezTo>
                  <a:cubicBezTo>
                    <a:pt x="934" y="1768"/>
                    <a:pt x="1267" y="1697"/>
                    <a:pt x="1505" y="1390"/>
                  </a:cubicBezTo>
                  <a:cubicBezTo>
                    <a:pt x="1761" y="1049"/>
                    <a:pt x="1818" y="609"/>
                    <a:pt x="1661" y="212"/>
                  </a:cubicBezTo>
                  <a:cubicBezTo>
                    <a:pt x="1548" y="127"/>
                    <a:pt x="1420" y="70"/>
                    <a:pt x="1292" y="27"/>
                  </a:cubicBezTo>
                  <a:cubicBezTo>
                    <a:pt x="1221" y="9"/>
                    <a:pt x="1150" y="1"/>
                    <a:pt x="1081" y="1"/>
                  </a:cubicBezTo>
                  <a:close/>
                </a:path>
              </a:pathLst>
            </a:custGeom>
            <a:solidFill>
              <a:srgbClr val="3606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8"/>
            <p:cNvSpPr/>
            <p:nvPr/>
          </p:nvSpPr>
          <p:spPr>
            <a:xfrm>
              <a:off x="1101000" y="3538750"/>
              <a:ext cx="34800" cy="11625"/>
            </a:xfrm>
            <a:custGeom>
              <a:avLst/>
              <a:gdLst/>
              <a:ahLst/>
              <a:cxnLst/>
              <a:rect l="l" t="t" r="r" b="b"/>
              <a:pathLst>
                <a:path w="1392" h="465" extrusionOk="0">
                  <a:moveTo>
                    <a:pt x="470" y="0"/>
                  </a:moveTo>
                  <a:cubicBezTo>
                    <a:pt x="402" y="0"/>
                    <a:pt x="335" y="4"/>
                    <a:pt x="270" y="10"/>
                  </a:cubicBezTo>
                  <a:cubicBezTo>
                    <a:pt x="199" y="24"/>
                    <a:pt x="114" y="38"/>
                    <a:pt x="43" y="52"/>
                  </a:cubicBezTo>
                  <a:cubicBezTo>
                    <a:pt x="29" y="52"/>
                    <a:pt x="15" y="67"/>
                    <a:pt x="15" y="95"/>
                  </a:cubicBezTo>
                  <a:cubicBezTo>
                    <a:pt x="0" y="123"/>
                    <a:pt x="29" y="138"/>
                    <a:pt x="57" y="152"/>
                  </a:cubicBezTo>
                  <a:lnTo>
                    <a:pt x="270" y="180"/>
                  </a:lnTo>
                  <a:cubicBezTo>
                    <a:pt x="384" y="194"/>
                    <a:pt x="554" y="223"/>
                    <a:pt x="710" y="251"/>
                  </a:cubicBezTo>
                  <a:cubicBezTo>
                    <a:pt x="852" y="280"/>
                    <a:pt x="994" y="322"/>
                    <a:pt x="1136" y="365"/>
                  </a:cubicBezTo>
                  <a:cubicBezTo>
                    <a:pt x="1193" y="393"/>
                    <a:pt x="1250" y="421"/>
                    <a:pt x="1307" y="464"/>
                  </a:cubicBezTo>
                  <a:lnTo>
                    <a:pt x="1363" y="464"/>
                  </a:lnTo>
                  <a:cubicBezTo>
                    <a:pt x="1378" y="450"/>
                    <a:pt x="1392" y="421"/>
                    <a:pt x="1378" y="393"/>
                  </a:cubicBezTo>
                  <a:cubicBezTo>
                    <a:pt x="1349" y="322"/>
                    <a:pt x="1292" y="265"/>
                    <a:pt x="1221" y="223"/>
                  </a:cubicBezTo>
                  <a:cubicBezTo>
                    <a:pt x="1094" y="123"/>
                    <a:pt x="923" y="52"/>
                    <a:pt x="753" y="24"/>
                  </a:cubicBezTo>
                  <a:cubicBezTo>
                    <a:pt x="661" y="7"/>
                    <a:pt x="565" y="0"/>
                    <a:pt x="470" y="0"/>
                  </a:cubicBezTo>
                  <a:close/>
                </a:path>
              </a:pathLst>
            </a:custGeom>
            <a:solidFill>
              <a:srgbClr val="2E06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8"/>
            <p:cNvSpPr/>
            <p:nvPr/>
          </p:nvSpPr>
          <p:spPr>
            <a:xfrm>
              <a:off x="1119100" y="3521000"/>
              <a:ext cx="9250" cy="21900"/>
            </a:xfrm>
            <a:custGeom>
              <a:avLst/>
              <a:gdLst/>
              <a:ahLst/>
              <a:cxnLst/>
              <a:rect l="l" t="t" r="r" b="b"/>
              <a:pathLst>
                <a:path w="370" h="876" extrusionOk="0">
                  <a:moveTo>
                    <a:pt x="333" y="1"/>
                  </a:moveTo>
                  <a:cubicBezTo>
                    <a:pt x="322" y="1"/>
                    <a:pt x="310" y="4"/>
                    <a:pt x="299" y="10"/>
                  </a:cubicBezTo>
                  <a:cubicBezTo>
                    <a:pt x="256" y="38"/>
                    <a:pt x="214" y="81"/>
                    <a:pt x="185" y="109"/>
                  </a:cubicBezTo>
                  <a:cubicBezTo>
                    <a:pt x="114" y="194"/>
                    <a:pt x="72" y="294"/>
                    <a:pt x="43" y="407"/>
                  </a:cubicBezTo>
                  <a:cubicBezTo>
                    <a:pt x="15" y="507"/>
                    <a:pt x="1" y="620"/>
                    <a:pt x="15" y="734"/>
                  </a:cubicBezTo>
                  <a:cubicBezTo>
                    <a:pt x="29" y="777"/>
                    <a:pt x="43" y="819"/>
                    <a:pt x="57" y="876"/>
                  </a:cubicBezTo>
                  <a:lnTo>
                    <a:pt x="143" y="876"/>
                  </a:lnTo>
                  <a:cubicBezTo>
                    <a:pt x="199" y="734"/>
                    <a:pt x="242" y="606"/>
                    <a:pt x="270" y="464"/>
                  </a:cubicBezTo>
                  <a:cubicBezTo>
                    <a:pt x="285" y="379"/>
                    <a:pt x="313" y="280"/>
                    <a:pt x="341" y="194"/>
                  </a:cubicBezTo>
                  <a:cubicBezTo>
                    <a:pt x="356" y="123"/>
                    <a:pt x="370" y="81"/>
                    <a:pt x="370" y="81"/>
                  </a:cubicBezTo>
                  <a:lnTo>
                    <a:pt x="370" y="67"/>
                  </a:lnTo>
                  <a:lnTo>
                    <a:pt x="370" y="24"/>
                  </a:lnTo>
                  <a:cubicBezTo>
                    <a:pt x="361" y="7"/>
                    <a:pt x="348" y="1"/>
                    <a:pt x="333" y="1"/>
                  </a:cubicBezTo>
                  <a:close/>
                </a:path>
              </a:pathLst>
            </a:custGeom>
            <a:solidFill>
              <a:srgbClr val="2E06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8"/>
            <p:cNvSpPr/>
            <p:nvPr/>
          </p:nvSpPr>
          <p:spPr>
            <a:xfrm>
              <a:off x="1179800" y="3430225"/>
              <a:ext cx="29125" cy="44325"/>
            </a:xfrm>
            <a:custGeom>
              <a:avLst/>
              <a:gdLst/>
              <a:ahLst/>
              <a:cxnLst/>
              <a:rect l="l" t="t" r="r" b="b"/>
              <a:pathLst>
                <a:path w="1165" h="1773" extrusionOk="0">
                  <a:moveTo>
                    <a:pt x="1083" y="1"/>
                  </a:moveTo>
                  <a:cubicBezTo>
                    <a:pt x="1072" y="1"/>
                    <a:pt x="1062" y="3"/>
                    <a:pt x="1051" y="6"/>
                  </a:cubicBezTo>
                  <a:cubicBezTo>
                    <a:pt x="952" y="49"/>
                    <a:pt x="852" y="106"/>
                    <a:pt x="767" y="177"/>
                  </a:cubicBezTo>
                  <a:cubicBezTo>
                    <a:pt x="583" y="333"/>
                    <a:pt x="426" y="517"/>
                    <a:pt x="299" y="716"/>
                  </a:cubicBezTo>
                  <a:cubicBezTo>
                    <a:pt x="228" y="830"/>
                    <a:pt x="157" y="943"/>
                    <a:pt x="114" y="1071"/>
                  </a:cubicBezTo>
                  <a:cubicBezTo>
                    <a:pt x="71" y="1170"/>
                    <a:pt x="43" y="1284"/>
                    <a:pt x="29" y="1398"/>
                  </a:cubicBezTo>
                  <a:cubicBezTo>
                    <a:pt x="0" y="1497"/>
                    <a:pt x="0" y="1611"/>
                    <a:pt x="0" y="1724"/>
                  </a:cubicBezTo>
                  <a:lnTo>
                    <a:pt x="29" y="1767"/>
                  </a:lnTo>
                  <a:cubicBezTo>
                    <a:pt x="33" y="1771"/>
                    <a:pt x="38" y="1772"/>
                    <a:pt x="45" y="1772"/>
                  </a:cubicBezTo>
                  <a:cubicBezTo>
                    <a:pt x="64" y="1772"/>
                    <a:pt x="89" y="1759"/>
                    <a:pt x="100" y="1738"/>
                  </a:cubicBezTo>
                  <a:cubicBezTo>
                    <a:pt x="100" y="1738"/>
                    <a:pt x="114" y="1710"/>
                    <a:pt x="142" y="1667"/>
                  </a:cubicBezTo>
                  <a:cubicBezTo>
                    <a:pt x="171" y="1625"/>
                    <a:pt x="199" y="1554"/>
                    <a:pt x="256" y="1469"/>
                  </a:cubicBezTo>
                  <a:cubicBezTo>
                    <a:pt x="327" y="1312"/>
                    <a:pt x="455" y="1099"/>
                    <a:pt x="583" y="915"/>
                  </a:cubicBezTo>
                  <a:cubicBezTo>
                    <a:pt x="710" y="730"/>
                    <a:pt x="852" y="531"/>
                    <a:pt x="952" y="375"/>
                  </a:cubicBezTo>
                  <a:cubicBezTo>
                    <a:pt x="1065" y="233"/>
                    <a:pt x="1136" y="134"/>
                    <a:pt x="1136" y="134"/>
                  </a:cubicBezTo>
                  <a:cubicBezTo>
                    <a:pt x="1150" y="106"/>
                    <a:pt x="1165" y="77"/>
                    <a:pt x="1150" y="49"/>
                  </a:cubicBezTo>
                  <a:cubicBezTo>
                    <a:pt x="1140" y="17"/>
                    <a:pt x="1113" y="1"/>
                    <a:pt x="1083" y="1"/>
                  </a:cubicBezTo>
                  <a:close/>
                </a:path>
              </a:pathLst>
            </a:custGeom>
            <a:solidFill>
              <a:srgbClr val="005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8"/>
            <p:cNvSpPr/>
            <p:nvPr/>
          </p:nvSpPr>
          <p:spPr>
            <a:xfrm>
              <a:off x="885475" y="3440750"/>
              <a:ext cx="150425" cy="172050"/>
            </a:xfrm>
            <a:custGeom>
              <a:avLst/>
              <a:gdLst/>
              <a:ahLst/>
              <a:cxnLst/>
              <a:rect l="l" t="t" r="r" b="b"/>
              <a:pathLst>
                <a:path w="6017" h="6882" extrusionOk="0">
                  <a:moveTo>
                    <a:pt x="2676" y="1"/>
                  </a:moveTo>
                  <a:cubicBezTo>
                    <a:pt x="2425" y="1"/>
                    <a:pt x="2226" y="76"/>
                    <a:pt x="2119" y="224"/>
                  </a:cubicBezTo>
                  <a:cubicBezTo>
                    <a:pt x="1943" y="467"/>
                    <a:pt x="2101" y="871"/>
                    <a:pt x="2383" y="1276"/>
                  </a:cubicBezTo>
                  <a:lnTo>
                    <a:pt x="2383" y="1276"/>
                  </a:lnTo>
                  <a:cubicBezTo>
                    <a:pt x="2195" y="1229"/>
                    <a:pt x="2010" y="1203"/>
                    <a:pt x="1839" y="1203"/>
                  </a:cubicBezTo>
                  <a:cubicBezTo>
                    <a:pt x="1478" y="1203"/>
                    <a:pt x="1182" y="1317"/>
                    <a:pt x="1068" y="1573"/>
                  </a:cubicBezTo>
                  <a:cubicBezTo>
                    <a:pt x="727" y="2325"/>
                    <a:pt x="3453" y="3475"/>
                    <a:pt x="3453" y="3475"/>
                  </a:cubicBezTo>
                  <a:cubicBezTo>
                    <a:pt x="3453" y="3475"/>
                    <a:pt x="1940" y="3126"/>
                    <a:pt x="933" y="3126"/>
                  </a:cubicBezTo>
                  <a:cubicBezTo>
                    <a:pt x="394" y="3126"/>
                    <a:pt x="1" y="3226"/>
                    <a:pt x="60" y="3532"/>
                  </a:cubicBezTo>
                  <a:cubicBezTo>
                    <a:pt x="158" y="4084"/>
                    <a:pt x="1565" y="4446"/>
                    <a:pt x="2568" y="4569"/>
                  </a:cubicBezTo>
                  <a:lnTo>
                    <a:pt x="2568" y="4569"/>
                  </a:lnTo>
                  <a:cubicBezTo>
                    <a:pt x="1611" y="4776"/>
                    <a:pt x="363" y="5257"/>
                    <a:pt x="713" y="5690"/>
                  </a:cubicBezTo>
                  <a:cubicBezTo>
                    <a:pt x="854" y="5861"/>
                    <a:pt x="1095" y="5924"/>
                    <a:pt x="1374" y="5924"/>
                  </a:cubicBezTo>
                  <a:cubicBezTo>
                    <a:pt x="2162" y="5924"/>
                    <a:pt x="3255" y="5421"/>
                    <a:pt x="3255" y="5421"/>
                  </a:cubicBezTo>
                  <a:lnTo>
                    <a:pt x="3255" y="5421"/>
                  </a:lnTo>
                  <a:cubicBezTo>
                    <a:pt x="3255" y="5421"/>
                    <a:pt x="2176" y="6642"/>
                    <a:pt x="2715" y="6855"/>
                  </a:cubicBezTo>
                  <a:cubicBezTo>
                    <a:pt x="2759" y="6873"/>
                    <a:pt x="2817" y="6881"/>
                    <a:pt x="2886" y="6881"/>
                  </a:cubicBezTo>
                  <a:cubicBezTo>
                    <a:pt x="3688" y="6881"/>
                    <a:pt x="6016" y="5708"/>
                    <a:pt x="5938" y="4270"/>
                  </a:cubicBezTo>
                  <a:cubicBezTo>
                    <a:pt x="5800" y="1371"/>
                    <a:pt x="3751" y="1"/>
                    <a:pt x="2676"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8"/>
            <p:cNvSpPr/>
            <p:nvPr/>
          </p:nvSpPr>
          <p:spPr>
            <a:xfrm>
              <a:off x="1124075" y="3396050"/>
              <a:ext cx="39800" cy="37225"/>
            </a:xfrm>
            <a:custGeom>
              <a:avLst/>
              <a:gdLst/>
              <a:ahLst/>
              <a:cxnLst/>
              <a:rect l="l" t="t" r="r" b="b"/>
              <a:pathLst>
                <a:path w="1592" h="1489" extrusionOk="0">
                  <a:moveTo>
                    <a:pt x="1173" y="0"/>
                  </a:moveTo>
                  <a:cubicBezTo>
                    <a:pt x="1011" y="0"/>
                    <a:pt x="789" y="148"/>
                    <a:pt x="568" y="422"/>
                  </a:cubicBezTo>
                  <a:cubicBezTo>
                    <a:pt x="256" y="791"/>
                    <a:pt x="0" y="1345"/>
                    <a:pt x="43" y="1444"/>
                  </a:cubicBezTo>
                  <a:cubicBezTo>
                    <a:pt x="56" y="1474"/>
                    <a:pt x="89" y="1488"/>
                    <a:pt x="135" y="1488"/>
                  </a:cubicBezTo>
                  <a:cubicBezTo>
                    <a:pt x="479" y="1488"/>
                    <a:pt x="1592" y="717"/>
                    <a:pt x="1392" y="166"/>
                  </a:cubicBezTo>
                  <a:cubicBezTo>
                    <a:pt x="1349" y="54"/>
                    <a:pt x="1272" y="0"/>
                    <a:pt x="117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8"/>
            <p:cNvSpPr/>
            <p:nvPr/>
          </p:nvSpPr>
          <p:spPr>
            <a:xfrm>
              <a:off x="1073275" y="3380325"/>
              <a:ext cx="29175" cy="46500"/>
            </a:xfrm>
            <a:custGeom>
              <a:avLst/>
              <a:gdLst/>
              <a:ahLst/>
              <a:cxnLst/>
              <a:rect l="l" t="t" r="r" b="b"/>
              <a:pathLst>
                <a:path w="1167" h="1860" extrusionOk="0">
                  <a:moveTo>
                    <a:pt x="635" y="0"/>
                  </a:moveTo>
                  <a:cubicBezTo>
                    <a:pt x="581" y="0"/>
                    <a:pt x="525" y="23"/>
                    <a:pt x="471" y="71"/>
                  </a:cubicBezTo>
                  <a:cubicBezTo>
                    <a:pt x="0" y="488"/>
                    <a:pt x="726" y="1859"/>
                    <a:pt x="997" y="1859"/>
                  </a:cubicBezTo>
                  <a:cubicBezTo>
                    <a:pt x="1013" y="1859"/>
                    <a:pt x="1026" y="1855"/>
                    <a:pt x="1038" y="1846"/>
                  </a:cubicBezTo>
                  <a:cubicBezTo>
                    <a:pt x="1124" y="1775"/>
                    <a:pt x="1166" y="1164"/>
                    <a:pt x="1067" y="682"/>
                  </a:cubicBezTo>
                  <a:cubicBezTo>
                    <a:pt x="990" y="265"/>
                    <a:pt x="820" y="0"/>
                    <a:pt x="63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8"/>
            <p:cNvSpPr/>
            <p:nvPr/>
          </p:nvSpPr>
          <p:spPr>
            <a:xfrm>
              <a:off x="1106325" y="3367350"/>
              <a:ext cx="30525" cy="62800"/>
            </a:xfrm>
            <a:custGeom>
              <a:avLst/>
              <a:gdLst/>
              <a:ahLst/>
              <a:cxnLst/>
              <a:rect l="l" t="t" r="r" b="b"/>
              <a:pathLst>
                <a:path w="1221" h="2512" extrusionOk="0">
                  <a:moveTo>
                    <a:pt x="895" y="0"/>
                  </a:moveTo>
                  <a:cubicBezTo>
                    <a:pt x="654" y="0"/>
                    <a:pt x="325" y="297"/>
                    <a:pt x="185" y="761"/>
                  </a:cubicBezTo>
                  <a:cubicBezTo>
                    <a:pt x="0" y="1357"/>
                    <a:pt x="71" y="2393"/>
                    <a:pt x="256" y="2507"/>
                  </a:cubicBezTo>
                  <a:cubicBezTo>
                    <a:pt x="261" y="2510"/>
                    <a:pt x="267" y="2512"/>
                    <a:pt x="274" y="2512"/>
                  </a:cubicBezTo>
                  <a:cubicBezTo>
                    <a:pt x="475" y="2512"/>
                    <a:pt x="1220" y="1038"/>
                    <a:pt x="1179" y="377"/>
                  </a:cubicBezTo>
                  <a:cubicBezTo>
                    <a:pt x="1163" y="116"/>
                    <a:pt x="1046" y="0"/>
                    <a:pt x="89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8"/>
            <p:cNvSpPr/>
            <p:nvPr/>
          </p:nvSpPr>
          <p:spPr>
            <a:xfrm>
              <a:off x="978550" y="3423625"/>
              <a:ext cx="133475" cy="119975"/>
            </a:xfrm>
            <a:custGeom>
              <a:avLst/>
              <a:gdLst/>
              <a:ahLst/>
              <a:cxnLst/>
              <a:rect l="l" t="t" r="r" b="b"/>
              <a:pathLst>
                <a:path w="5339" h="4799" extrusionOk="0">
                  <a:moveTo>
                    <a:pt x="3213" y="0"/>
                  </a:moveTo>
                  <a:cubicBezTo>
                    <a:pt x="2898" y="0"/>
                    <a:pt x="2592" y="135"/>
                    <a:pt x="2385" y="384"/>
                  </a:cubicBezTo>
                  <a:cubicBezTo>
                    <a:pt x="2195" y="162"/>
                    <a:pt x="1926" y="46"/>
                    <a:pt x="1654" y="46"/>
                  </a:cubicBezTo>
                  <a:cubicBezTo>
                    <a:pt x="1437" y="46"/>
                    <a:pt x="1219" y="119"/>
                    <a:pt x="1037" y="270"/>
                  </a:cubicBezTo>
                  <a:cubicBezTo>
                    <a:pt x="270" y="838"/>
                    <a:pt x="738" y="1718"/>
                    <a:pt x="738" y="1718"/>
                  </a:cubicBezTo>
                  <a:cubicBezTo>
                    <a:pt x="227" y="1988"/>
                    <a:pt x="0" y="2584"/>
                    <a:pt x="213" y="3110"/>
                  </a:cubicBezTo>
                  <a:cubicBezTo>
                    <a:pt x="428" y="3718"/>
                    <a:pt x="929" y="3830"/>
                    <a:pt x="1271" y="3830"/>
                  </a:cubicBezTo>
                  <a:cubicBezTo>
                    <a:pt x="1473" y="3830"/>
                    <a:pt x="1619" y="3791"/>
                    <a:pt x="1619" y="3791"/>
                  </a:cubicBezTo>
                  <a:cubicBezTo>
                    <a:pt x="1619" y="3791"/>
                    <a:pt x="2065" y="4799"/>
                    <a:pt x="2814" y="4799"/>
                  </a:cubicBezTo>
                  <a:cubicBezTo>
                    <a:pt x="2899" y="4799"/>
                    <a:pt x="2988" y="4786"/>
                    <a:pt x="3081" y="4757"/>
                  </a:cubicBezTo>
                  <a:cubicBezTo>
                    <a:pt x="3976" y="4473"/>
                    <a:pt x="3791" y="3465"/>
                    <a:pt x="3876" y="3337"/>
                  </a:cubicBezTo>
                  <a:cubicBezTo>
                    <a:pt x="3976" y="3195"/>
                    <a:pt x="4998" y="3436"/>
                    <a:pt x="5182" y="2329"/>
                  </a:cubicBezTo>
                  <a:cubicBezTo>
                    <a:pt x="5339" y="1321"/>
                    <a:pt x="4217" y="1264"/>
                    <a:pt x="4174" y="1207"/>
                  </a:cubicBezTo>
                  <a:cubicBezTo>
                    <a:pt x="4146" y="1150"/>
                    <a:pt x="4544" y="384"/>
                    <a:pt x="3564" y="57"/>
                  </a:cubicBezTo>
                  <a:cubicBezTo>
                    <a:pt x="3448" y="19"/>
                    <a:pt x="3330" y="0"/>
                    <a:pt x="3213" y="0"/>
                  </a:cubicBezTo>
                  <a:close/>
                </a:path>
              </a:pathLst>
            </a:custGeom>
            <a:solidFill>
              <a:srgbClr val="BA1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8"/>
            <p:cNvSpPr/>
            <p:nvPr/>
          </p:nvSpPr>
          <p:spPr>
            <a:xfrm>
              <a:off x="1030575" y="3498375"/>
              <a:ext cx="33525" cy="28275"/>
            </a:xfrm>
            <a:custGeom>
              <a:avLst/>
              <a:gdLst/>
              <a:ahLst/>
              <a:cxnLst/>
              <a:rect l="l" t="t" r="r" b="b"/>
              <a:pathLst>
                <a:path w="1341" h="1131" extrusionOk="0">
                  <a:moveTo>
                    <a:pt x="1245" y="0"/>
                  </a:moveTo>
                  <a:cubicBezTo>
                    <a:pt x="1175" y="0"/>
                    <a:pt x="960" y="550"/>
                    <a:pt x="517" y="631"/>
                  </a:cubicBezTo>
                  <a:cubicBezTo>
                    <a:pt x="456" y="642"/>
                    <a:pt x="400" y="646"/>
                    <a:pt x="350" y="646"/>
                  </a:cubicBezTo>
                  <a:cubicBezTo>
                    <a:pt x="267" y="646"/>
                    <a:pt x="199" y="636"/>
                    <a:pt x="147" y="636"/>
                  </a:cubicBezTo>
                  <a:cubicBezTo>
                    <a:pt x="70" y="636"/>
                    <a:pt x="27" y="657"/>
                    <a:pt x="20" y="759"/>
                  </a:cubicBezTo>
                  <a:cubicBezTo>
                    <a:pt x="1" y="945"/>
                    <a:pt x="271" y="1131"/>
                    <a:pt x="548" y="1131"/>
                  </a:cubicBezTo>
                  <a:cubicBezTo>
                    <a:pt x="673" y="1131"/>
                    <a:pt x="799" y="1093"/>
                    <a:pt x="901" y="1000"/>
                  </a:cubicBezTo>
                  <a:cubicBezTo>
                    <a:pt x="1241" y="688"/>
                    <a:pt x="1341" y="91"/>
                    <a:pt x="1256" y="6"/>
                  </a:cubicBezTo>
                  <a:cubicBezTo>
                    <a:pt x="1253" y="2"/>
                    <a:pt x="1249" y="0"/>
                    <a:pt x="1245" y="0"/>
                  </a:cubicBezTo>
                  <a:close/>
                </a:path>
              </a:pathLst>
            </a:custGeom>
            <a:solidFill>
              <a:srgbClr val="9D1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8"/>
            <p:cNvSpPr/>
            <p:nvPr/>
          </p:nvSpPr>
          <p:spPr>
            <a:xfrm>
              <a:off x="1066925" y="3460200"/>
              <a:ext cx="29450" cy="38725"/>
            </a:xfrm>
            <a:custGeom>
              <a:avLst/>
              <a:gdLst/>
              <a:ahLst/>
              <a:cxnLst/>
              <a:rect l="l" t="t" r="r" b="b"/>
              <a:pathLst>
                <a:path w="1178" h="1549" extrusionOk="0">
                  <a:moveTo>
                    <a:pt x="297" y="0"/>
                  </a:moveTo>
                  <a:cubicBezTo>
                    <a:pt x="250" y="0"/>
                    <a:pt x="215" y="14"/>
                    <a:pt x="199" y="42"/>
                  </a:cubicBezTo>
                  <a:cubicBezTo>
                    <a:pt x="100" y="213"/>
                    <a:pt x="597" y="454"/>
                    <a:pt x="554" y="752"/>
                  </a:cubicBezTo>
                  <a:cubicBezTo>
                    <a:pt x="526" y="1008"/>
                    <a:pt x="0" y="1292"/>
                    <a:pt x="157" y="1505"/>
                  </a:cubicBezTo>
                  <a:cubicBezTo>
                    <a:pt x="178" y="1533"/>
                    <a:pt x="228" y="1549"/>
                    <a:pt x="294" y="1549"/>
                  </a:cubicBezTo>
                  <a:cubicBezTo>
                    <a:pt x="530" y="1549"/>
                    <a:pt x="972" y="1349"/>
                    <a:pt x="1094" y="795"/>
                  </a:cubicBezTo>
                  <a:cubicBezTo>
                    <a:pt x="1178" y="387"/>
                    <a:pt x="554" y="0"/>
                    <a:pt x="297" y="0"/>
                  </a:cubicBezTo>
                  <a:close/>
                </a:path>
              </a:pathLst>
            </a:custGeom>
            <a:solidFill>
              <a:srgbClr val="9D1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8"/>
            <p:cNvSpPr/>
            <p:nvPr/>
          </p:nvSpPr>
          <p:spPr>
            <a:xfrm>
              <a:off x="1034625" y="3435150"/>
              <a:ext cx="43800" cy="16825"/>
            </a:xfrm>
            <a:custGeom>
              <a:avLst/>
              <a:gdLst/>
              <a:ahLst/>
              <a:cxnLst/>
              <a:rect l="l" t="t" r="r" b="b"/>
              <a:pathLst>
                <a:path w="1752" h="673" extrusionOk="0">
                  <a:moveTo>
                    <a:pt x="925" y="1"/>
                  </a:moveTo>
                  <a:cubicBezTo>
                    <a:pt x="834" y="1"/>
                    <a:pt x="746" y="12"/>
                    <a:pt x="668" y="36"/>
                  </a:cubicBezTo>
                  <a:cubicBezTo>
                    <a:pt x="185" y="192"/>
                    <a:pt x="0" y="476"/>
                    <a:pt x="71" y="604"/>
                  </a:cubicBezTo>
                  <a:cubicBezTo>
                    <a:pt x="79" y="614"/>
                    <a:pt x="92" y="618"/>
                    <a:pt x="110" y="618"/>
                  </a:cubicBezTo>
                  <a:cubicBezTo>
                    <a:pt x="201" y="618"/>
                    <a:pt x="414" y="505"/>
                    <a:pt x="647" y="505"/>
                  </a:cubicBezTo>
                  <a:cubicBezTo>
                    <a:pt x="691" y="505"/>
                    <a:pt x="736" y="509"/>
                    <a:pt x="781" y="519"/>
                  </a:cubicBezTo>
                  <a:cubicBezTo>
                    <a:pt x="1007" y="564"/>
                    <a:pt x="1210" y="672"/>
                    <a:pt x="1367" y="672"/>
                  </a:cubicBezTo>
                  <a:cubicBezTo>
                    <a:pt x="1458" y="672"/>
                    <a:pt x="1534" y="637"/>
                    <a:pt x="1591" y="533"/>
                  </a:cubicBezTo>
                  <a:cubicBezTo>
                    <a:pt x="1752" y="211"/>
                    <a:pt x="1316" y="1"/>
                    <a:pt x="925" y="1"/>
                  </a:cubicBezTo>
                  <a:close/>
                </a:path>
              </a:pathLst>
            </a:custGeom>
            <a:solidFill>
              <a:srgbClr val="9D1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8"/>
            <p:cNvSpPr/>
            <p:nvPr/>
          </p:nvSpPr>
          <p:spPr>
            <a:xfrm>
              <a:off x="999825" y="3436300"/>
              <a:ext cx="29500" cy="38250"/>
            </a:xfrm>
            <a:custGeom>
              <a:avLst/>
              <a:gdLst/>
              <a:ahLst/>
              <a:cxnLst/>
              <a:rect l="l" t="t" r="r" b="b"/>
              <a:pathLst>
                <a:path w="1180" h="1530" extrusionOk="0">
                  <a:moveTo>
                    <a:pt x="822" y="0"/>
                  </a:moveTo>
                  <a:cubicBezTo>
                    <a:pt x="625" y="0"/>
                    <a:pt x="377" y="129"/>
                    <a:pt x="228" y="459"/>
                  </a:cubicBezTo>
                  <a:cubicBezTo>
                    <a:pt x="0" y="982"/>
                    <a:pt x="430" y="1530"/>
                    <a:pt x="551" y="1530"/>
                  </a:cubicBezTo>
                  <a:cubicBezTo>
                    <a:pt x="558" y="1530"/>
                    <a:pt x="564" y="1528"/>
                    <a:pt x="569" y="1524"/>
                  </a:cubicBezTo>
                  <a:cubicBezTo>
                    <a:pt x="739" y="1382"/>
                    <a:pt x="555" y="1126"/>
                    <a:pt x="654" y="785"/>
                  </a:cubicBezTo>
                  <a:cubicBezTo>
                    <a:pt x="754" y="445"/>
                    <a:pt x="1179" y="416"/>
                    <a:pt x="1108" y="175"/>
                  </a:cubicBezTo>
                  <a:cubicBezTo>
                    <a:pt x="1079" y="68"/>
                    <a:pt x="964" y="0"/>
                    <a:pt x="822" y="0"/>
                  </a:cubicBezTo>
                  <a:close/>
                </a:path>
              </a:pathLst>
            </a:custGeom>
            <a:solidFill>
              <a:srgbClr val="9D1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8"/>
            <p:cNvSpPr/>
            <p:nvPr/>
          </p:nvSpPr>
          <p:spPr>
            <a:xfrm>
              <a:off x="1023925" y="3464700"/>
              <a:ext cx="37700" cy="29275"/>
            </a:xfrm>
            <a:custGeom>
              <a:avLst/>
              <a:gdLst/>
              <a:ahLst/>
              <a:cxnLst/>
              <a:rect l="l" t="t" r="r" b="b"/>
              <a:pathLst>
                <a:path w="1508" h="1171" extrusionOk="0">
                  <a:moveTo>
                    <a:pt x="941" y="1"/>
                  </a:moveTo>
                  <a:cubicBezTo>
                    <a:pt x="720" y="1"/>
                    <a:pt x="484" y="125"/>
                    <a:pt x="343" y="274"/>
                  </a:cubicBezTo>
                  <a:cubicBezTo>
                    <a:pt x="1" y="617"/>
                    <a:pt x="68" y="1171"/>
                    <a:pt x="545" y="1171"/>
                  </a:cubicBezTo>
                  <a:cubicBezTo>
                    <a:pt x="563" y="1171"/>
                    <a:pt x="580" y="1170"/>
                    <a:pt x="599" y="1169"/>
                  </a:cubicBezTo>
                  <a:cubicBezTo>
                    <a:pt x="1238" y="1112"/>
                    <a:pt x="1507" y="487"/>
                    <a:pt x="1351" y="232"/>
                  </a:cubicBezTo>
                  <a:cubicBezTo>
                    <a:pt x="1250" y="65"/>
                    <a:pt x="1100" y="1"/>
                    <a:pt x="941"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8"/>
            <p:cNvSpPr/>
            <p:nvPr/>
          </p:nvSpPr>
          <p:spPr>
            <a:xfrm>
              <a:off x="990250" y="3475700"/>
              <a:ext cx="35175" cy="32000"/>
            </a:xfrm>
            <a:custGeom>
              <a:avLst/>
              <a:gdLst/>
              <a:ahLst/>
              <a:cxnLst/>
              <a:rect l="l" t="t" r="r" b="b"/>
              <a:pathLst>
                <a:path w="1407" h="1280" extrusionOk="0">
                  <a:moveTo>
                    <a:pt x="443" y="1"/>
                  </a:moveTo>
                  <a:cubicBezTo>
                    <a:pt x="430" y="1"/>
                    <a:pt x="415" y="2"/>
                    <a:pt x="398" y="4"/>
                  </a:cubicBezTo>
                  <a:cubicBezTo>
                    <a:pt x="242" y="19"/>
                    <a:pt x="1" y="430"/>
                    <a:pt x="299" y="856"/>
                  </a:cubicBezTo>
                  <a:cubicBezTo>
                    <a:pt x="512" y="1147"/>
                    <a:pt x="911" y="1279"/>
                    <a:pt x="1156" y="1279"/>
                  </a:cubicBezTo>
                  <a:cubicBezTo>
                    <a:pt x="1270" y="1279"/>
                    <a:pt x="1350" y="1251"/>
                    <a:pt x="1364" y="1197"/>
                  </a:cubicBezTo>
                  <a:cubicBezTo>
                    <a:pt x="1406" y="1041"/>
                    <a:pt x="1094" y="1226"/>
                    <a:pt x="753" y="686"/>
                  </a:cubicBezTo>
                  <a:cubicBezTo>
                    <a:pt x="500" y="300"/>
                    <a:pt x="647" y="1"/>
                    <a:pt x="443" y="1"/>
                  </a:cubicBezTo>
                  <a:close/>
                </a:path>
              </a:pathLst>
            </a:custGeom>
            <a:solidFill>
              <a:srgbClr val="9D1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8"/>
            <p:cNvSpPr/>
            <p:nvPr/>
          </p:nvSpPr>
          <p:spPr>
            <a:xfrm>
              <a:off x="1903900" y="4105125"/>
              <a:ext cx="359950" cy="389775"/>
            </a:xfrm>
            <a:custGeom>
              <a:avLst/>
              <a:gdLst/>
              <a:ahLst/>
              <a:cxnLst/>
              <a:rect l="l" t="t" r="r" b="b"/>
              <a:pathLst>
                <a:path w="14398" h="15591" extrusionOk="0">
                  <a:moveTo>
                    <a:pt x="3853" y="6477"/>
                  </a:moveTo>
                  <a:cubicBezTo>
                    <a:pt x="5417" y="6477"/>
                    <a:pt x="6437" y="8516"/>
                    <a:pt x="5112" y="9755"/>
                  </a:cubicBezTo>
                  <a:cubicBezTo>
                    <a:pt x="4771" y="10081"/>
                    <a:pt x="4302" y="10266"/>
                    <a:pt x="3834" y="10266"/>
                  </a:cubicBezTo>
                  <a:cubicBezTo>
                    <a:pt x="1747" y="10266"/>
                    <a:pt x="1207" y="7384"/>
                    <a:pt x="3138" y="6617"/>
                  </a:cubicBezTo>
                  <a:cubicBezTo>
                    <a:pt x="3384" y="6521"/>
                    <a:pt x="3625" y="6477"/>
                    <a:pt x="3853" y="6477"/>
                  </a:cubicBezTo>
                  <a:close/>
                  <a:moveTo>
                    <a:pt x="10438" y="6714"/>
                  </a:moveTo>
                  <a:cubicBezTo>
                    <a:pt x="11996" y="6714"/>
                    <a:pt x="13008" y="8746"/>
                    <a:pt x="11685" y="9982"/>
                  </a:cubicBezTo>
                  <a:cubicBezTo>
                    <a:pt x="11331" y="10308"/>
                    <a:pt x="10876" y="10493"/>
                    <a:pt x="10393" y="10493"/>
                  </a:cubicBezTo>
                  <a:cubicBezTo>
                    <a:pt x="8306" y="10493"/>
                    <a:pt x="7767" y="7611"/>
                    <a:pt x="9712" y="6858"/>
                  </a:cubicBezTo>
                  <a:cubicBezTo>
                    <a:pt x="9962" y="6759"/>
                    <a:pt x="10206" y="6714"/>
                    <a:pt x="10438" y="6714"/>
                  </a:cubicBezTo>
                  <a:close/>
                  <a:moveTo>
                    <a:pt x="7284" y="9244"/>
                  </a:moveTo>
                  <a:cubicBezTo>
                    <a:pt x="7383" y="9244"/>
                    <a:pt x="7980" y="10521"/>
                    <a:pt x="7753" y="10763"/>
                  </a:cubicBezTo>
                  <a:cubicBezTo>
                    <a:pt x="7658" y="10822"/>
                    <a:pt x="7544" y="10851"/>
                    <a:pt x="7434" y="10851"/>
                  </a:cubicBezTo>
                  <a:cubicBezTo>
                    <a:pt x="7412" y="10851"/>
                    <a:pt x="7391" y="10850"/>
                    <a:pt x="7369" y="10848"/>
                  </a:cubicBezTo>
                  <a:cubicBezTo>
                    <a:pt x="6986" y="10848"/>
                    <a:pt x="6475" y="10734"/>
                    <a:pt x="6418" y="10621"/>
                  </a:cubicBezTo>
                  <a:cubicBezTo>
                    <a:pt x="6319" y="10450"/>
                    <a:pt x="6943" y="9371"/>
                    <a:pt x="7284" y="9244"/>
                  </a:cubicBezTo>
                  <a:close/>
                  <a:moveTo>
                    <a:pt x="9087" y="11487"/>
                  </a:moveTo>
                  <a:cubicBezTo>
                    <a:pt x="9158" y="11501"/>
                    <a:pt x="9215" y="11572"/>
                    <a:pt x="9201" y="11657"/>
                  </a:cubicBezTo>
                  <a:cubicBezTo>
                    <a:pt x="9201" y="11657"/>
                    <a:pt x="9201" y="11671"/>
                    <a:pt x="9187" y="11714"/>
                  </a:cubicBezTo>
                  <a:cubicBezTo>
                    <a:pt x="9172" y="11771"/>
                    <a:pt x="9172" y="11842"/>
                    <a:pt x="9144" y="11899"/>
                  </a:cubicBezTo>
                  <a:cubicBezTo>
                    <a:pt x="9144" y="11927"/>
                    <a:pt x="9130" y="11955"/>
                    <a:pt x="9116" y="11984"/>
                  </a:cubicBezTo>
                  <a:cubicBezTo>
                    <a:pt x="9172" y="12026"/>
                    <a:pt x="9215" y="12083"/>
                    <a:pt x="9272" y="12140"/>
                  </a:cubicBezTo>
                  <a:cubicBezTo>
                    <a:pt x="9300" y="12183"/>
                    <a:pt x="9329" y="12239"/>
                    <a:pt x="9357" y="12296"/>
                  </a:cubicBezTo>
                  <a:cubicBezTo>
                    <a:pt x="9385" y="12381"/>
                    <a:pt x="9343" y="12481"/>
                    <a:pt x="9258" y="12509"/>
                  </a:cubicBezTo>
                  <a:cubicBezTo>
                    <a:pt x="9243" y="12509"/>
                    <a:pt x="9215" y="12523"/>
                    <a:pt x="9201" y="12523"/>
                  </a:cubicBezTo>
                  <a:cubicBezTo>
                    <a:pt x="9144" y="12523"/>
                    <a:pt x="9073" y="12509"/>
                    <a:pt x="9016" y="12495"/>
                  </a:cubicBezTo>
                  <a:cubicBezTo>
                    <a:pt x="8988" y="12481"/>
                    <a:pt x="8959" y="12466"/>
                    <a:pt x="8917" y="12452"/>
                  </a:cubicBezTo>
                  <a:lnTo>
                    <a:pt x="8917" y="12466"/>
                  </a:lnTo>
                  <a:cubicBezTo>
                    <a:pt x="8832" y="12594"/>
                    <a:pt x="8746" y="12708"/>
                    <a:pt x="8647" y="12821"/>
                  </a:cubicBezTo>
                  <a:cubicBezTo>
                    <a:pt x="8548" y="12921"/>
                    <a:pt x="8448" y="13006"/>
                    <a:pt x="8321" y="13077"/>
                  </a:cubicBezTo>
                  <a:cubicBezTo>
                    <a:pt x="8335" y="13148"/>
                    <a:pt x="8349" y="13205"/>
                    <a:pt x="8349" y="13262"/>
                  </a:cubicBezTo>
                  <a:cubicBezTo>
                    <a:pt x="8349" y="13333"/>
                    <a:pt x="8349" y="13404"/>
                    <a:pt x="8335" y="13475"/>
                  </a:cubicBezTo>
                  <a:cubicBezTo>
                    <a:pt x="8335" y="13560"/>
                    <a:pt x="8264" y="13617"/>
                    <a:pt x="8193" y="13617"/>
                  </a:cubicBezTo>
                  <a:lnTo>
                    <a:pt x="8164" y="13617"/>
                  </a:lnTo>
                  <a:cubicBezTo>
                    <a:pt x="8136" y="13602"/>
                    <a:pt x="8108" y="13588"/>
                    <a:pt x="8079" y="13574"/>
                  </a:cubicBezTo>
                  <a:cubicBezTo>
                    <a:pt x="8022" y="13517"/>
                    <a:pt x="7980" y="13460"/>
                    <a:pt x="7937" y="13389"/>
                  </a:cubicBezTo>
                  <a:cubicBezTo>
                    <a:pt x="7923" y="13361"/>
                    <a:pt x="7895" y="13318"/>
                    <a:pt x="7880" y="13276"/>
                  </a:cubicBezTo>
                  <a:cubicBezTo>
                    <a:pt x="7838" y="13290"/>
                    <a:pt x="7795" y="13304"/>
                    <a:pt x="7767" y="13318"/>
                  </a:cubicBezTo>
                  <a:cubicBezTo>
                    <a:pt x="7667" y="13333"/>
                    <a:pt x="7568" y="13347"/>
                    <a:pt x="7483" y="13361"/>
                  </a:cubicBezTo>
                  <a:lnTo>
                    <a:pt x="7241" y="13361"/>
                  </a:lnTo>
                  <a:cubicBezTo>
                    <a:pt x="7099" y="13347"/>
                    <a:pt x="6958" y="13333"/>
                    <a:pt x="6816" y="13304"/>
                  </a:cubicBezTo>
                  <a:cubicBezTo>
                    <a:pt x="6801" y="13333"/>
                    <a:pt x="6801" y="13361"/>
                    <a:pt x="6787" y="13375"/>
                  </a:cubicBezTo>
                  <a:cubicBezTo>
                    <a:pt x="6759" y="13432"/>
                    <a:pt x="6716" y="13489"/>
                    <a:pt x="6674" y="13546"/>
                  </a:cubicBezTo>
                  <a:cubicBezTo>
                    <a:pt x="6645" y="13588"/>
                    <a:pt x="6603" y="13602"/>
                    <a:pt x="6546" y="13602"/>
                  </a:cubicBezTo>
                  <a:cubicBezTo>
                    <a:pt x="6517" y="13602"/>
                    <a:pt x="6475" y="13588"/>
                    <a:pt x="6446" y="13560"/>
                  </a:cubicBezTo>
                  <a:cubicBezTo>
                    <a:pt x="6418" y="13546"/>
                    <a:pt x="6404" y="13517"/>
                    <a:pt x="6404" y="13489"/>
                  </a:cubicBezTo>
                  <a:cubicBezTo>
                    <a:pt x="6375" y="13418"/>
                    <a:pt x="6375" y="13347"/>
                    <a:pt x="6361" y="13290"/>
                  </a:cubicBezTo>
                  <a:lnTo>
                    <a:pt x="6361" y="13176"/>
                  </a:lnTo>
                  <a:lnTo>
                    <a:pt x="6219" y="13120"/>
                  </a:lnTo>
                  <a:cubicBezTo>
                    <a:pt x="6020" y="13020"/>
                    <a:pt x="5850" y="12907"/>
                    <a:pt x="5680" y="12765"/>
                  </a:cubicBezTo>
                  <a:cubicBezTo>
                    <a:pt x="5637" y="12821"/>
                    <a:pt x="5580" y="12878"/>
                    <a:pt x="5524" y="12921"/>
                  </a:cubicBezTo>
                  <a:cubicBezTo>
                    <a:pt x="5481" y="12963"/>
                    <a:pt x="5424" y="13006"/>
                    <a:pt x="5353" y="13034"/>
                  </a:cubicBezTo>
                  <a:cubicBezTo>
                    <a:pt x="5339" y="13034"/>
                    <a:pt x="5311" y="13049"/>
                    <a:pt x="5296" y="13049"/>
                  </a:cubicBezTo>
                  <a:cubicBezTo>
                    <a:pt x="5225" y="13049"/>
                    <a:pt x="5169" y="13006"/>
                    <a:pt x="5140" y="12963"/>
                  </a:cubicBezTo>
                  <a:cubicBezTo>
                    <a:pt x="5140" y="12935"/>
                    <a:pt x="5126" y="12907"/>
                    <a:pt x="5126" y="12878"/>
                  </a:cubicBezTo>
                  <a:cubicBezTo>
                    <a:pt x="5140" y="12807"/>
                    <a:pt x="5140" y="12750"/>
                    <a:pt x="5169" y="12679"/>
                  </a:cubicBezTo>
                  <a:cubicBezTo>
                    <a:pt x="5197" y="12566"/>
                    <a:pt x="5254" y="12452"/>
                    <a:pt x="5325" y="12353"/>
                  </a:cubicBezTo>
                  <a:cubicBezTo>
                    <a:pt x="5211" y="12197"/>
                    <a:pt x="5112" y="12012"/>
                    <a:pt x="5055" y="11828"/>
                  </a:cubicBezTo>
                  <a:cubicBezTo>
                    <a:pt x="5027" y="11742"/>
                    <a:pt x="5083" y="11671"/>
                    <a:pt x="5154" y="11643"/>
                  </a:cubicBezTo>
                  <a:lnTo>
                    <a:pt x="5183" y="11643"/>
                  </a:lnTo>
                  <a:cubicBezTo>
                    <a:pt x="5240" y="11643"/>
                    <a:pt x="5282" y="11671"/>
                    <a:pt x="5311" y="11714"/>
                  </a:cubicBezTo>
                  <a:lnTo>
                    <a:pt x="5339" y="11757"/>
                  </a:lnTo>
                  <a:lnTo>
                    <a:pt x="5424" y="11870"/>
                  </a:lnTo>
                  <a:cubicBezTo>
                    <a:pt x="5467" y="11941"/>
                    <a:pt x="5524" y="11998"/>
                    <a:pt x="5566" y="12055"/>
                  </a:cubicBezTo>
                  <a:lnTo>
                    <a:pt x="5609" y="12012"/>
                  </a:lnTo>
                  <a:cubicBezTo>
                    <a:pt x="5651" y="11984"/>
                    <a:pt x="5708" y="11941"/>
                    <a:pt x="5765" y="11913"/>
                  </a:cubicBezTo>
                  <a:cubicBezTo>
                    <a:pt x="5793" y="11899"/>
                    <a:pt x="5807" y="11899"/>
                    <a:pt x="5836" y="11899"/>
                  </a:cubicBezTo>
                  <a:cubicBezTo>
                    <a:pt x="5893" y="11899"/>
                    <a:pt x="5949" y="11927"/>
                    <a:pt x="5978" y="11984"/>
                  </a:cubicBezTo>
                  <a:cubicBezTo>
                    <a:pt x="5992" y="11998"/>
                    <a:pt x="6006" y="12026"/>
                    <a:pt x="5992" y="12069"/>
                  </a:cubicBezTo>
                  <a:cubicBezTo>
                    <a:pt x="5992" y="12126"/>
                    <a:pt x="5978" y="12197"/>
                    <a:pt x="5964" y="12254"/>
                  </a:cubicBezTo>
                  <a:cubicBezTo>
                    <a:pt x="5949" y="12282"/>
                    <a:pt x="5935" y="12325"/>
                    <a:pt x="5921" y="12353"/>
                  </a:cubicBezTo>
                  <a:cubicBezTo>
                    <a:pt x="6077" y="12466"/>
                    <a:pt x="6233" y="12566"/>
                    <a:pt x="6418" y="12637"/>
                  </a:cubicBezTo>
                  <a:lnTo>
                    <a:pt x="6446" y="12651"/>
                  </a:lnTo>
                  <a:cubicBezTo>
                    <a:pt x="6475" y="12580"/>
                    <a:pt x="6503" y="12509"/>
                    <a:pt x="6546" y="12438"/>
                  </a:cubicBezTo>
                  <a:cubicBezTo>
                    <a:pt x="6574" y="12367"/>
                    <a:pt x="6617" y="12310"/>
                    <a:pt x="6659" y="12254"/>
                  </a:cubicBezTo>
                  <a:cubicBezTo>
                    <a:pt x="6688" y="12225"/>
                    <a:pt x="6730" y="12197"/>
                    <a:pt x="6773" y="12197"/>
                  </a:cubicBezTo>
                  <a:cubicBezTo>
                    <a:pt x="6816" y="12197"/>
                    <a:pt x="6844" y="12211"/>
                    <a:pt x="6872" y="12239"/>
                  </a:cubicBezTo>
                  <a:cubicBezTo>
                    <a:pt x="6901" y="12254"/>
                    <a:pt x="6915" y="12282"/>
                    <a:pt x="6929" y="12310"/>
                  </a:cubicBezTo>
                  <a:cubicBezTo>
                    <a:pt x="6943" y="12381"/>
                    <a:pt x="6958" y="12452"/>
                    <a:pt x="6958" y="12523"/>
                  </a:cubicBezTo>
                  <a:cubicBezTo>
                    <a:pt x="6958" y="12608"/>
                    <a:pt x="6958" y="12694"/>
                    <a:pt x="6943" y="12779"/>
                  </a:cubicBezTo>
                  <a:cubicBezTo>
                    <a:pt x="7043" y="12793"/>
                    <a:pt x="7142" y="12793"/>
                    <a:pt x="7213" y="12807"/>
                  </a:cubicBezTo>
                  <a:lnTo>
                    <a:pt x="7454" y="12807"/>
                  </a:lnTo>
                  <a:lnTo>
                    <a:pt x="7639" y="12779"/>
                  </a:lnTo>
                  <a:lnTo>
                    <a:pt x="7667" y="12765"/>
                  </a:lnTo>
                  <a:cubicBezTo>
                    <a:pt x="7653" y="12679"/>
                    <a:pt x="7639" y="12594"/>
                    <a:pt x="7639" y="12509"/>
                  </a:cubicBezTo>
                  <a:cubicBezTo>
                    <a:pt x="7625" y="12438"/>
                    <a:pt x="7625" y="12367"/>
                    <a:pt x="7639" y="12296"/>
                  </a:cubicBezTo>
                  <a:cubicBezTo>
                    <a:pt x="7639" y="12211"/>
                    <a:pt x="7710" y="12154"/>
                    <a:pt x="7781" y="12154"/>
                  </a:cubicBezTo>
                  <a:lnTo>
                    <a:pt x="7809" y="12154"/>
                  </a:lnTo>
                  <a:cubicBezTo>
                    <a:pt x="7838" y="12168"/>
                    <a:pt x="7866" y="12183"/>
                    <a:pt x="7895" y="12211"/>
                  </a:cubicBezTo>
                  <a:cubicBezTo>
                    <a:pt x="7951" y="12268"/>
                    <a:pt x="7994" y="12325"/>
                    <a:pt x="8037" y="12381"/>
                  </a:cubicBezTo>
                  <a:cubicBezTo>
                    <a:pt x="8065" y="12438"/>
                    <a:pt x="8108" y="12495"/>
                    <a:pt x="8136" y="12566"/>
                  </a:cubicBezTo>
                  <a:cubicBezTo>
                    <a:pt x="8193" y="12537"/>
                    <a:pt x="8264" y="12509"/>
                    <a:pt x="8321" y="12481"/>
                  </a:cubicBezTo>
                  <a:cubicBezTo>
                    <a:pt x="8406" y="12410"/>
                    <a:pt x="8477" y="12325"/>
                    <a:pt x="8562" y="12239"/>
                  </a:cubicBezTo>
                  <a:cubicBezTo>
                    <a:pt x="8505" y="12197"/>
                    <a:pt x="8463" y="12140"/>
                    <a:pt x="8434" y="12097"/>
                  </a:cubicBezTo>
                  <a:cubicBezTo>
                    <a:pt x="8392" y="12055"/>
                    <a:pt x="8363" y="11998"/>
                    <a:pt x="8349" y="11941"/>
                  </a:cubicBezTo>
                  <a:cubicBezTo>
                    <a:pt x="8306" y="11856"/>
                    <a:pt x="8349" y="11771"/>
                    <a:pt x="8420" y="11728"/>
                  </a:cubicBezTo>
                  <a:cubicBezTo>
                    <a:pt x="8448" y="11728"/>
                    <a:pt x="8463" y="11714"/>
                    <a:pt x="8491" y="11714"/>
                  </a:cubicBezTo>
                  <a:cubicBezTo>
                    <a:pt x="8548" y="11728"/>
                    <a:pt x="8604" y="11728"/>
                    <a:pt x="8675" y="11742"/>
                  </a:cubicBezTo>
                  <a:cubicBezTo>
                    <a:pt x="8718" y="11757"/>
                    <a:pt x="8775" y="11785"/>
                    <a:pt x="8832" y="11813"/>
                  </a:cubicBezTo>
                  <a:lnTo>
                    <a:pt x="8832" y="11799"/>
                  </a:lnTo>
                  <a:cubicBezTo>
                    <a:pt x="8888" y="11686"/>
                    <a:pt x="8917" y="11615"/>
                    <a:pt x="8917" y="11615"/>
                  </a:cubicBezTo>
                  <a:lnTo>
                    <a:pt x="8931" y="11600"/>
                  </a:lnTo>
                  <a:cubicBezTo>
                    <a:pt x="8945" y="11529"/>
                    <a:pt x="9002" y="11487"/>
                    <a:pt x="9059" y="11487"/>
                  </a:cubicBezTo>
                  <a:close/>
                  <a:moveTo>
                    <a:pt x="7071" y="1"/>
                  </a:moveTo>
                  <a:cubicBezTo>
                    <a:pt x="5083" y="43"/>
                    <a:pt x="3479" y="739"/>
                    <a:pt x="2286" y="2074"/>
                  </a:cubicBezTo>
                  <a:cubicBezTo>
                    <a:pt x="455" y="4118"/>
                    <a:pt x="0" y="7199"/>
                    <a:pt x="157" y="8775"/>
                  </a:cubicBezTo>
                  <a:cubicBezTo>
                    <a:pt x="355" y="10905"/>
                    <a:pt x="2031" y="11402"/>
                    <a:pt x="3152" y="11742"/>
                  </a:cubicBezTo>
                  <a:cubicBezTo>
                    <a:pt x="3564" y="11870"/>
                    <a:pt x="3862" y="11955"/>
                    <a:pt x="4061" y="12140"/>
                  </a:cubicBezTo>
                  <a:cubicBezTo>
                    <a:pt x="4473" y="12495"/>
                    <a:pt x="4416" y="13162"/>
                    <a:pt x="4373" y="13957"/>
                  </a:cubicBezTo>
                  <a:cubicBezTo>
                    <a:pt x="4345" y="14298"/>
                    <a:pt x="4317" y="14866"/>
                    <a:pt x="4373" y="15051"/>
                  </a:cubicBezTo>
                  <a:cubicBezTo>
                    <a:pt x="4899" y="15420"/>
                    <a:pt x="6432" y="15590"/>
                    <a:pt x="7767" y="15590"/>
                  </a:cubicBezTo>
                  <a:cubicBezTo>
                    <a:pt x="8832" y="15590"/>
                    <a:pt x="9769" y="15491"/>
                    <a:pt x="10053" y="15320"/>
                  </a:cubicBezTo>
                  <a:cubicBezTo>
                    <a:pt x="10223" y="15207"/>
                    <a:pt x="10379" y="14681"/>
                    <a:pt x="10124" y="12864"/>
                  </a:cubicBezTo>
                  <a:cubicBezTo>
                    <a:pt x="10081" y="12651"/>
                    <a:pt x="10053" y="12438"/>
                    <a:pt x="10053" y="12225"/>
                  </a:cubicBezTo>
                  <a:cubicBezTo>
                    <a:pt x="10067" y="11771"/>
                    <a:pt x="10464" y="11586"/>
                    <a:pt x="11132" y="11274"/>
                  </a:cubicBezTo>
                  <a:cubicBezTo>
                    <a:pt x="12168" y="10791"/>
                    <a:pt x="13915" y="9982"/>
                    <a:pt x="14213" y="8321"/>
                  </a:cubicBezTo>
                  <a:cubicBezTo>
                    <a:pt x="14397" y="7270"/>
                    <a:pt x="13986" y="4303"/>
                    <a:pt x="12197" y="2216"/>
                  </a:cubicBezTo>
                  <a:cubicBezTo>
                    <a:pt x="10961" y="753"/>
                    <a:pt x="9300" y="1"/>
                    <a:pt x="7298" y="1"/>
                  </a:cubicBezTo>
                  <a:close/>
                </a:path>
              </a:pathLst>
            </a:custGeom>
            <a:solidFill>
              <a:srgbClr val="C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8"/>
            <p:cNvSpPr/>
            <p:nvPr/>
          </p:nvSpPr>
          <p:spPr>
            <a:xfrm>
              <a:off x="913950" y="4041950"/>
              <a:ext cx="74550" cy="101525"/>
            </a:xfrm>
            <a:custGeom>
              <a:avLst/>
              <a:gdLst/>
              <a:ahLst/>
              <a:cxnLst/>
              <a:rect l="l" t="t" r="r" b="b"/>
              <a:pathLst>
                <a:path w="2982" h="4061" extrusionOk="0">
                  <a:moveTo>
                    <a:pt x="1221" y="0"/>
                  </a:moveTo>
                  <a:lnTo>
                    <a:pt x="1221" y="0"/>
                  </a:lnTo>
                  <a:cubicBezTo>
                    <a:pt x="1221" y="0"/>
                    <a:pt x="0" y="838"/>
                    <a:pt x="71" y="1931"/>
                  </a:cubicBezTo>
                  <a:cubicBezTo>
                    <a:pt x="142" y="2655"/>
                    <a:pt x="298" y="3365"/>
                    <a:pt x="540" y="4061"/>
                  </a:cubicBezTo>
                  <a:cubicBezTo>
                    <a:pt x="540" y="4061"/>
                    <a:pt x="2982" y="2641"/>
                    <a:pt x="1221" y="0"/>
                  </a:cubicBezTo>
                  <a:close/>
                </a:path>
              </a:pathLst>
            </a:custGeom>
            <a:solidFill>
              <a:srgbClr val="C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8"/>
            <p:cNvSpPr/>
            <p:nvPr/>
          </p:nvSpPr>
          <p:spPr>
            <a:xfrm>
              <a:off x="283900" y="3660375"/>
              <a:ext cx="3574725" cy="1087600"/>
            </a:xfrm>
            <a:custGeom>
              <a:avLst/>
              <a:gdLst/>
              <a:ahLst/>
              <a:cxnLst/>
              <a:rect l="l" t="t" r="r" b="b"/>
              <a:pathLst>
                <a:path w="142989" h="43504" extrusionOk="0">
                  <a:moveTo>
                    <a:pt x="127215" y="5041"/>
                  </a:moveTo>
                  <a:cubicBezTo>
                    <a:pt x="127897" y="5041"/>
                    <a:pt x="128521" y="5183"/>
                    <a:pt x="128692" y="5495"/>
                  </a:cubicBezTo>
                  <a:cubicBezTo>
                    <a:pt x="128919" y="5878"/>
                    <a:pt x="127371" y="6489"/>
                    <a:pt x="126250" y="6489"/>
                  </a:cubicBezTo>
                  <a:cubicBezTo>
                    <a:pt x="125724" y="6489"/>
                    <a:pt x="125284" y="6347"/>
                    <a:pt x="125185" y="5964"/>
                  </a:cubicBezTo>
                  <a:cubicBezTo>
                    <a:pt x="125071" y="5367"/>
                    <a:pt x="126193" y="5041"/>
                    <a:pt x="127215" y="5041"/>
                  </a:cubicBezTo>
                  <a:close/>
                  <a:moveTo>
                    <a:pt x="121962" y="6705"/>
                  </a:moveTo>
                  <a:cubicBezTo>
                    <a:pt x="121976" y="6705"/>
                    <a:pt x="121990" y="6709"/>
                    <a:pt x="122004" y="6716"/>
                  </a:cubicBezTo>
                  <a:cubicBezTo>
                    <a:pt x="122203" y="6716"/>
                    <a:pt x="122374" y="6816"/>
                    <a:pt x="122487" y="6972"/>
                  </a:cubicBezTo>
                  <a:lnTo>
                    <a:pt x="122473" y="6943"/>
                  </a:lnTo>
                  <a:lnTo>
                    <a:pt x="122473" y="6943"/>
                  </a:lnTo>
                  <a:cubicBezTo>
                    <a:pt x="122487" y="6958"/>
                    <a:pt x="122501" y="6972"/>
                    <a:pt x="122516" y="7000"/>
                  </a:cubicBezTo>
                  <a:lnTo>
                    <a:pt x="122487" y="6972"/>
                  </a:lnTo>
                  <a:lnTo>
                    <a:pt x="122487" y="6972"/>
                  </a:lnTo>
                  <a:cubicBezTo>
                    <a:pt x="122516" y="7014"/>
                    <a:pt x="122587" y="7114"/>
                    <a:pt x="122601" y="7142"/>
                  </a:cubicBezTo>
                  <a:cubicBezTo>
                    <a:pt x="122629" y="7227"/>
                    <a:pt x="122658" y="7312"/>
                    <a:pt x="122658" y="7412"/>
                  </a:cubicBezTo>
                  <a:cubicBezTo>
                    <a:pt x="122658" y="7710"/>
                    <a:pt x="122459" y="7966"/>
                    <a:pt x="122189" y="8037"/>
                  </a:cubicBezTo>
                  <a:cubicBezTo>
                    <a:pt x="122118" y="8065"/>
                    <a:pt x="122047" y="8065"/>
                    <a:pt x="121976" y="8079"/>
                  </a:cubicBezTo>
                  <a:lnTo>
                    <a:pt x="121976" y="8065"/>
                  </a:lnTo>
                  <a:cubicBezTo>
                    <a:pt x="121919" y="8065"/>
                    <a:pt x="121862" y="8051"/>
                    <a:pt x="121806" y="8037"/>
                  </a:cubicBezTo>
                  <a:cubicBezTo>
                    <a:pt x="121578" y="7951"/>
                    <a:pt x="121337" y="7738"/>
                    <a:pt x="121366" y="7469"/>
                  </a:cubicBezTo>
                  <a:cubicBezTo>
                    <a:pt x="121366" y="7398"/>
                    <a:pt x="121366" y="7312"/>
                    <a:pt x="121380" y="7241"/>
                  </a:cubicBezTo>
                  <a:cubicBezTo>
                    <a:pt x="121394" y="7199"/>
                    <a:pt x="121422" y="7142"/>
                    <a:pt x="121451" y="7099"/>
                  </a:cubicBezTo>
                  <a:cubicBezTo>
                    <a:pt x="121522" y="6887"/>
                    <a:pt x="121706" y="6745"/>
                    <a:pt x="121919" y="6716"/>
                  </a:cubicBezTo>
                  <a:cubicBezTo>
                    <a:pt x="121933" y="6709"/>
                    <a:pt x="121948" y="6705"/>
                    <a:pt x="121962" y="6705"/>
                  </a:cubicBezTo>
                  <a:close/>
                  <a:moveTo>
                    <a:pt x="17493" y="6532"/>
                  </a:moveTo>
                  <a:cubicBezTo>
                    <a:pt x="19849" y="6659"/>
                    <a:pt x="21440" y="8150"/>
                    <a:pt x="21496" y="8519"/>
                  </a:cubicBezTo>
                  <a:cubicBezTo>
                    <a:pt x="21496" y="8548"/>
                    <a:pt x="21496" y="8562"/>
                    <a:pt x="21482" y="8562"/>
                  </a:cubicBezTo>
                  <a:cubicBezTo>
                    <a:pt x="20999" y="8349"/>
                    <a:pt x="20517" y="8207"/>
                    <a:pt x="20006" y="8108"/>
                  </a:cubicBezTo>
                  <a:cubicBezTo>
                    <a:pt x="18972" y="7908"/>
                    <a:pt x="17928" y="7818"/>
                    <a:pt x="16882" y="7818"/>
                  </a:cubicBezTo>
                  <a:cubicBezTo>
                    <a:pt x="16736" y="7818"/>
                    <a:pt x="16589" y="7820"/>
                    <a:pt x="16442" y="7824"/>
                  </a:cubicBezTo>
                  <a:lnTo>
                    <a:pt x="16257" y="7824"/>
                  </a:lnTo>
                  <a:cubicBezTo>
                    <a:pt x="16172" y="7827"/>
                    <a:pt x="16087" y="7829"/>
                    <a:pt x="16002" y="7829"/>
                  </a:cubicBezTo>
                  <a:cubicBezTo>
                    <a:pt x="15746" y="7829"/>
                    <a:pt x="15491" y="7813"/>
                    <a:pt x="15235" y="7781"/>
                  </a:cubicBezTo>
                  <a:cubicBezTo>
                    <a:pt x="14667" y="7653"/>
                    <a:pt x="15093" y="6532"/>
                    <a:pt x="17166" y="6532"/>
                  </a:cubicBezTo>
                  <a:close/>
                  <a:moveTo>
                    <a:pt x="118994" y="7426"/>
                  </a:moveTo>
                  <a:cubicBezTo>
                    <a:pt x="119136" y="7426"/>
                    <a:pt x="119264" y="7469"/>
                    <a:pt x="119378" y="7554"/>
                  </a:cubicBezTo>
                  <a:cubicBezTo>
                    <a:pt x="119591" y="7710"/>
                    <a:pt x="119676" y="7980"/>
                    <a:pt x="119619" y="8250"/>
                  </a:cubicBezTo>
                  <a:lnTo>
                    <a:pt x="119619" y="8278"/>
                  </a:lnTo>
                  <a:cubicBezTo>
                    <a:pt x="119534" y="8562"/>
                    <a:pt x="119264" y="8761"/>
                    <a:pt x="118966" y="8761"/>
                  </a:cubicBezTo>
                  <a:lnTo>
                    <a:pt x="118952" y="8761"/>
                  </a:lnTo>
                  <a:cubicBezTo>
                    <a:pt x="118838" y="8761"/>
                    <a:pt x="118725" y="8732"/>
                    <a:pt x="118625" y="8675"/>
                  </a:cubicBezTo>
                  <a:cubicBezTo>
                    <a:pt x="118469" y="8590"/>
                    <a:pt x="118356" y="8448"/>
                    <a:pt x="118313" y="8278"/>
                  </a:cubicBezTo>
                  <a:cubicBezTo>
                    <a:pt x="118228" y="7994"/>
                    <a:pt x="118341" y="7682"/>
                    <a:pt x="118611" y="7525"/>
                  </a:cubicBezTo>
                  <a:lnTo>
                    <a:pt x="118639" y="7511"/>
                  </a:lnTo>
                  <a:cubicBezTo>
                    <a:pt x="118753" y="7454"/>
                    <a:pt x="118867" y="7426"/>
                    <a:pt x="118994" y="7426"/>
                  </a:cubicBezTo>
                  <a:close/>
                  <a:moveTo>
                    <a:pt x="115438" y="7728"/>
                  </a:moveTo>
                  <a:cubicBezTo>
                    <a:pt x="115731" y="7728"/>
                    <a:pt x="116011" y="7916"/>
                    <a:pt x="116098" y="8221"/>
                  </a:cubicBezTo>
                  <a:lnTo>
                    <a:pt x="116098" y="8235"/>
                  </a:lnTo>
                  <a:cubicBezTo>
                    <a:pt x="116183" y="8562"/>
                    <a:pt x="116027" y="8917"/>
                    <a:pt x="115715" y="9045"/>
                  </a:cubicBezTo>
                  <a:cubicBezTo>
                    <a:pt x="115629" y="9087"/>
                    <a:pt x="115530" y="9101"/>
                    <a:pt x="115445" y="9101"/>
                  </a:cubicBezTo>
                  <a:cubicBezTo>
                    <a:pt x="115433" y="9102"/>
                    <a:pt x="115421" y="9102"/>
                    <a:pt x="115408" y="9102"/>
                  </a:cubicBezTo>
                  <a:cubicBezTo>
                    <a:pt x="115181" y="9102"/>
                    <a:pt x="114971" y="8977"/>
                    <a:pt x="114863" y="8775"/>
                  </a:cubicBezTo>
                  <a:lnTo>
                    <a:pt x="114849" y="8761"/>
                  </a:lnTo>
                  <a:cubicBezTo>
                    <a:pt x="114650" y="8406"/>
                    <a:pt x="114792" y="7951"/>
                    <a:pt x="115175" y="7781"/>
                  </a:cubicBezTo>
                  <a:cubicBezTo>
                    <a:pt x="115261" y="7745"/>
                    <a:pt x="115350" y="7728"/>
                    <a:pt x="115438" y="7728"/>
                  </a:cubicBezTo>
                  <a:close/>
                  <a:moveTo>
                    <a:pt x="111611" y="7951"/>
                  </a:moveTo>
                  <a:cubicBezTo>
                    <a:pt x="111881" y="7966"/>
                    <a:pt x="112108" y="8122"/>
                    <a:pt x="112222" y="8363"/>
                  </a:cubicBezTo>
                  <a:cubicBezTo>
                    <a:pt x="112321" y="8619"/>
                    <a:pt x="112265" y="8917"/>
                    <a:pt x="112080" y="9116"/>
                  </a:cubicBezTo>
                  <a:lnTo>
                    <a:pt x="112052" y="9144"/>
                  </a:lnTo>
                  <a:cubicBezTo>
                    <a:pt x="111948" y="9274"/>
                    <a:pt x="111796" y="9345"/>
                    <a:pt x="111640" y="9345"/>
                  </a:cubicBezTo>
                  <a:cubicBezTo>
                    <a:pt x="111626" y="9345"/>
                    <a:pt x="111612" y="9344"/>
                    <a:pt x="111597" y="9343"/>
                  </a:cubicBezTo>
                  <a:cubicBezTo>
                    <a:pt x="111427" y="9343"/>
                    <a:pt x="111256" y="9286"/>
                    <a:pt x="111143" y="9158"/>
                  </a:cubicBezTo>
                  <a:lnTo>
                    <a:pt x="111115" y="9130"/>
                  </a:lnTo>
                  <a:cubicBezTo>
                    <a:pt x="110674" y="8690"/>
                    <a:pt x="110973" y="7951"/>
                    <a:pt x="111583" y="7951"/>
                  </a:cubicBezTo>
                  <a:close/>
                  <a:moveTo>
                    <a:pt x="108382" y="8263"/>
                  </a:moveTo>
                  <a:cubicBezTo>
                    <a:pt x="108610" y="8263"/>
                    <a:pt x="108819" y="8388"/>
                    <a:pt x="108914" y="8590"/>
                  </a:cubicBezTo>
                  <a:cubicBezTo>
                    <a:pt x="109042" y="8860"/>
                    <a:pt x="109113" y="9144"/>
                    <a:pt x="108928" y="9400"/>
                  </a:cubicBezTo>
                  <a:cubicBezTo>
                    <a:pt x="108814" y="9584"/>
                    <a:pt x="108630" y="9684"/>
                    <a:pt x="108417" y="9698"/>
                  </a:cubicBezTo>
                  <a:cubicBezTo>
                    <a:pt x="108317" y="9684"/>
                    <a:pt x="108218" y="9669"/>
                    <a:pt x="108119" y="9627"/>
                  </a:cubicBezTo>
                  <a:cubicBezTo>
                    <a:pt x="108019" y="9570"/>
                    <a:pt x="107934" y="9499"/>
                    <a:pt x="107849" y="9428"/>
                  </a:cubicBezTo>
                  <a:cubicBezTo>
                    <a:pt x="107565" y="9130"/>
                    <a:pt x="107593" y="8661"/>
                    <a:pt x="107920" y="8406"/>
                  </a:cubicBezTo>
                  <a:cubicBezTo>
                    <a:pt x="108034" y="8306"/>
                    <a:pt x="108190" y="8264"/>
                    <a:pt x="108346" y="8264"/>
                  </a:cubicBezTo>
                  <a:cubicBezTo>
                    <a:pt x="108358" y="8263"/>
                    <a:pt x="108370" y="8263"/>
                    <a:pt x="108382" y="8263"/>
                  </a:cubicBezTo>
                  <a:close/>
                  <a:moveTo>
                    <a:pt x="26863" y="8292"/>
                  </a:moveTo>
                  <a:lnTo>
                    <a:pt x="26863" y="8306"/>
                  </a:lnTo>
                  <a:lnTo>
                    <a:pt x="26920" y="8306"/>
                  </a:lnTo>
                  <a:cubicBezTo>
                    <a:pt x="27289" y="8306"/>
                    <a:pt x="27559" y="8661"/>
                    <a:pt x="27573" y="9016"/>
                  </a:cubicBezTo>
                  <a:cubicBezTo>
                    <a:pt x="27602" y="9414"/>
                    <a:pt x="27247" y="9684"/>
                    <a:pt x="26877" y="9726"/>
                  </a:cubicBezTo>
                  <a:lnTo>
                    <a:pt x="26821" y="9726"/>
                  </a:lnTo>
                  <a:cubicBezTo>
                    <a:pt x="26750" y="9712"/>
                    <a:pt x="26679" y="9712"/>
                    <a:pt x="26622" y="9684"/>
                  </a:cubicBezTo>
                  <a:cubicBezTo>
                    <a:pt x="26253" y="9570"/>
                    <a:pt x="26026" y="9201"/>
                    <a:pt x="26125" y="8817"/>
                  </a:cubicBezTo>
                  <a:cubicBezTo>
                    <a:pt x="26196" y="8505"/>
                    <a:pt x="26480" y="8292"/>
                    <a:pt x="26806" y="8292"/>
                  </a:cubicBezTo>
                  <a:close/>
                  <a:moveTo>
                    <a:pt x="23853" y="8420"/>
                  </a:moveTo>
                  <a:cubicBezTo>
                    <a:pt x="24748" y="8420"/>
                    <a:pt x="24748" y="9755"/>
                    <a:pt x="23853" y="9755"/>
                  </a:cubicBezTo>
                  <a:cubicBezTo>
                    <a:pt x="22959" y="9755"/>
                    <a:pt x="22959" y="8420"/>
                    <a:pt x="23853" y="8420"/>
                  </a:cubicBezTo>
                  <a:close/>
                  <a:moveTo>
                    <a:pt x="103206" y="8363"/>
                  </a:moveTo>
                  <a:cubicBezTo>
                    <a:pt x="103916" y="8363"/>
                    <a:pt x="104484" y="8533"/>
                    <a:pt x="104484" y="8974"/>
                  </a:cubicBezTo>
                  <a:cubicBezTo>
                    <a:pt x="104470" y="9542"/>
                    <a:pt x="103618" y="9755"/>
                    <a:pt x="102738" y="9755"/>
                  </a:cubicBezTo>
                  <a:cubicBezTo>
                    <a:pt x="101801" y="9755"/>
                    <a:pt x="100835" y="9513"/>
                    <a:pt x="100949" y="9187"/>
                  </a:cubicBezTo>
                  <a:cubicBezTo>
                    <a:pt x="101119" y="8690"/>
                    <a:pt x="102255" y="8363"/>
                    <a:pt x="103206" y="8363"/>
                  </a:cubicBezTo>
                  <a:close/>
                  <a:moveTo>
                    <a:pt x="128291" y="6727"/>
                  </a:moveTo>
                  <a:cubicBezTo>
                    <a:pt x="128349" y="6727"/>
                    <a:pt x="128407" y="6750"/>
                    <a:pt x="128465" y="6773"/>
                  </a:cubicBezTo>
                  <a:cubicBezTo>
                    <a:pt x="128862" y="7142"/>
                    <a:pt x="126761" y="9897"/>
                    <a:pt x="125469" y="9897"/>
                  </a:cubicBezTo>
                  <a:cubicBezTo>
                    <a:pt x="125213" y="9897"/>
                    <a:pt x="124972" y="9769"/>
                    <a:pt x="124844" y="9570"/>
                  </a:cubicBezTo>
                  <a:cubicBezTo>
                    <a:pt x="124177" y="8633"/>
                    <a:pt x="127329" y="6730"/>
                    <a:pt x="128252" y="6730"/>
                  </a:cubicBezTo>
                  <a:cubicBezTo>
                    <a:pt x="128265" y="6728"/>
                    <a:pt x="128278" y="6727"/>
                    <a:pt x="128291" y="6727"/>
                  </a:cubicBezTo>
                  <a:close/>
                  <a:moveTo>
                    <a:pt x="129515" y="6503"/>
                  </a:moveTo>
                  <a:cubicBezTo>
                    <a:pt x="130410" y="6816"/>
                    <a:pt x="130765" y="10251"/>
                    <a:pt x="129700" y="10251"/>
                  </a:cubicBezTo>
                  <a:cubicBezTo>
                    <a:pt x="128479" y="10237"/>
                    <a:pt x="128834" y="6503"/>
                    <a:pt x="129458" y="6503"/>
                  </a:cubicBezTo>
                  <a:close/>
                  <a:moveTo>
                    <a:pt x="29547" y="9101"/>
                  </a:moveTo>
                  <a:cubicBezTo>
                    <a:pt x="30370" y="9201"/>
                    <a:pt x="30370" y="10408"/>
                    <a:pt x="29547" y="10507"/>
                  </a:cubicBezTo>
                  <a:cubicBezTo>
                    <a:pt x="28709" y="10408"/>
                    <a:pt x="28709" y="9201"/>
                    <a:pt x="29547" y="9101"/>
                  </a:cubicBezTo>
                  <a:close/>
                  <a:moveTo>
                    <a:pt x="83911" y="9641"/>
                  </a:moveTo>
                  <a:cubicBezTo>
                    <a:pt x="84791" y="9641"/>
                    <a:pt x="85757" y="9882"/>
                    <a:pt x="85927" y="10322"/>
                  </a:cubicBezTo>
                  <a:cubicBezTo>
                    <a:pt x="86069" y="10677"/>
                    <a:pt x="84919" y="11004"/>
                    <a:pt x="83897" y="11004"/>
                  </a:cubicBezTo>
                  <a:cubicBezTo>
                    <a:pt x="83144" y="11004"/>
                    <a:pt x="82463" y="10834"/>
                    <a:pt x="82434" y="10337"/>
                  </a:cubicBezTo>
                  <a:cubicBezTo>
                    <a:pt x="82392" y="9826"/>
                    <a:pt x="83116" y="9641"/>
                    <a:pt x="83911" y="9641"/>
                  </a:cubicBezTo>
                  <a:close/>
                  <a:moveTo>
                    <a:pt x="59931" y="9712"/>
                  </a:moveTo>
                  <a:cubicBezTo>
                    <a:pt x="60853" y="9712"/>
                    <a:pt x="61776" y="9982"/>
                    <a:pt x="61691" y="10521"/>
                  </a:cubicBezTo>
                  <a:cubicBezTo>
                    <a:pt x="61620" y="10947"/>
                    <a:pt x="61095" y="11103"/>
                    <a:pt x="60470" y="11103"/>
                  </a:cubicBezTo>
                  <a:cubicBezTo>
                    <a:pt x="59391" y="11103"/>
                    <a:pt x="58014" y="10635"/>
                    <a:pt x="58198" y="10266"/>
                  </a:cubicBezTo>
                  <a:cubicBezTo>
                    <a:pt x="58383" y="9897"/>
                    <a:pt x="59150" y="9712"/>
                    <a:pt x="59931" y="9712"/>
                  </a:cubicBezTo>
                  <a:close/>
                  <a:moveTo>
                    <a:pt x="34701" y="8846"/>
                  </a:moveTo>
                  <a:cubicBezTo>
                    <a:pt x="35623" y="8846"/>
                    <a:pt x="36518" y="9059"/>
                    <a:pt x="37341" y="9456"/>
                  </a:cubicBezTo>
                  <a:cubicBezTo>
                    <a:pt x="39333" y="10417"/>
                    <a:pt x="39315" y="11630"/>
                    <a:pt x="38826" y="11643"/>
                  </a:cubicBezTo>
                  <a:lnTo>
                    <a:pt x="38826" y="11643"/>
                  </a:lnTo>
                  <a:cubicBezTo>
                    <a:pt x="38787" y="11641"/>
                    <a:pt x="38760" y="11629"/>
                    <a:pt x="38733" y="11629"/>
                  </a:cubicBezTo>
                  <a:cubicBezTo>
                    <a:pt x="38151" y="11444"/>
                    <a:pt x="36433" y="10237"/>
                    <a:pt x="34374" y="9613"/>
                  </a:cubicBezTo>
                  <a:cubicBezTo>
                    <a:pt x="33054" y="9201"/>
                    <a:pt x="32770" y="9400"/>
                    <a:pt x="32883" y="9258"/>
                  </a:cubicBezTo>
                  <a:cubicBezTo>
                    <a:pt x="32983" y="9116"/>
                    <a:pt x="33721" y="8846"/>
                    <a:pt x="34701" y="8846"/>
                  </a:cubicBezTo>
                  <a:close/>
                  <a:moveTo>
                    <a:pt x="71743" y="10748"/>
                  </a:moveTo>
                  <a:cubicBezTo>
                    <a:pt x="72595" y="10791"/>
                    <a:pt x="72595" y="12055"/>
                    <a:pt x="71743" y="12097"/>
                  </a:cubicBezTo>
                  <a:cubicBezTo>
                    <a:pt x="70891" y="12055"/>
                    <a:pt x="70891" y="10791"/>
                    <a:pt x="71743" y="10748"/>
                  </a:cubicBezTo>
                  <a:close/>
                  <a:moveTo>
                    <a:pt x="76471" y="10834"/>
                  </a:moveTo>
                  <a:cubicBezTo>
                    <a:pt x="76826" y="10834"/>
                    <a:pt x="77082" y="11160"/>
                    <a:pt x="76997" y="11487"/>
                  </a:cubicBezTo>
                  <a:cubicBezTo>
                    <a:pt x="76997" y="11714"/>
                    <a:pt x="76869" y="11898"/>
                    <a:pt x="76684" y="12012"/>
                  </a:cubicBezTo>
                  <a:cubicBezTo>
                    <a:pt x="76571" y="12083"/>
                    <a:pt x="76443" y="12111"/>
                    <a:pt x="76315" y="12126"/>
                  </a:cubicBezTo>
                  <a:lnTo>
                    <a:pt x="76315" y="12111"/>
                  </a:lnTo>
                  <a:lnTo>
                    <a:pt x="76244" y="12111"/>
                  </a:lnTo>
                  <a:cubicBezTo>
                    <a:pt x="75974" y="12097"/>
                    <a:pt x="75747" y="11884"/>
                    <a:pt x="75733" y="11614"/>
                  </a:cubicBezTo>
                  <a:cubicBezTo>
                    <a:pt x="75719" y="11458"/>
                    <a:pt x="75747" y="11302"/>
                    <a:pt x="75832" y="11160"/>
                  </a:cubicBezTo>
                  <a:cubicBezTo>
                    <a:pt x="75932" y="10976"/>
                    <a:pt x="76131" y="10862"/>
                    <a:pt x="76343" y="10848"/>
                  </a:cubicBezTo>
                  <a:cubicBezTo>
                    <a:pt x="76386" y="10834"/>
                    <a:pt x="76429" y="10834"/>
                    <a:pt x="76471" y="10834"/>
                  </a:cubicBezTo>
                  <a:close/>
                  <a:moveTo>
                    <a:pt x="67015" y="10919"/>
                  </a:moveTo>
                  <a:cubicBezTo>
                    <a:pt x="67455" y="10919"/>
                    <a:pt x="67754" y="11373"/>
                    <a:pt x="67583" y="11785"/>
                  </a:cubicBezTo>
                  <a:cubicBezTo>
                    <a:pt x="67441" y="12026"/>
                    <a:pt x="67200" y="12197"/>
                    <a:pt x="66930" y="12211"/>
                  </a:cubicBezTo>
                  <a:cubicBezTo>
                    <a:pt x="66888" y="12225"/>
                    <a:pt x="66845" y="12225"/>
                    <a:pt x="66788" y="12225"/>
                  </a:cubicBezTo>
                  <a:cubicBezTo>
                    <a:pt x="66777" y="12226"/>
                    <a:pt x="66766" y="12226"/>
                    <a:pt x="66755" y="12226"/>
                  </a:cubicBezTo>
                  <a:cubicBezTo>
                    <a:pt x="66526" y="12226"/>
                    <a:pt x="66315" y="12087"/>
                    <a:pt x="66220" y="11870"/>
                  </a:cubicBezTo>
                  <a:cubicBezTo>
                    <a:pt x="66107" y="11600"/>
                    <a:pt x="66206" y="11274"/>
                    <a:pt x="66462" y="11118"/>
                  </a:cubicBezTo>
                  <a:cubicBezTo>
                    <a:pt x="66618" y="11004"/>
                    <a:pt x="66817" y="10933"/>
                    <a:pt x="67015" y="10919"/>
                  </a:cubicBezTo>
                  <a:close/>
                  <a:moveTo>
                    <a:pt x="122501" y="10874"/>
                  </a:moveTo>
                  <a:cubicBezTo>
                    <a:pt x="122515" y="10874"/>
                    <a:pt x="122530" y="10875"/>
                    <a:pt x="122544" y="10876"/>
                  </a:cubicBezTo>
                  <a:cubicBezTo>
                    <a:pt x="122729" y="10876"/>
                    <a:pt x="122913" y="10947"/>
                    <a:pt x="123055" y="11061"/>
                  </a:cubicBezTo>
                  <a:cubicBezTo>
                    <a:pt x="123325" y="11331"/>
                    <a:pt x="123325" y="11756"/>
                    <a:pt x="123055" y="12026"/>
                  </a:cubicBezTo>
                  <a:cubicBezTo>
                    <a:pt x="123012" y="12069"/>
                    <a:pt x="122970" y="12111"/>
                    <a:pt x="122927" y="12154"/>
                  </a:cubicBezTo>
                  <a:cubicBezTo>
                    <a:pt x="122800" y="12268"/>
                    <a:pt x="122643" y="12339"/>
                    <a:pt x="122487" y="12339"/>
                  </a:cubicBezTo>
                  <a:lnTo>
                    <a:pt x="122416" y="12339"/>
                  </a:lnTo>
                  <a:cubicBezTo>
                    <a:pt x="122217" y="12310"/>
                    <a:pt x="122047" y="12211"/>
                    <a:pt x="121948" y="12040"/>
                  </a:cubicBezTo>
                  <a:cubicBezTo>
                    <a:pt x="121877" y="11884"/>
                    <a:pt x="121848" y="11714"/>
                    <a:pt x="121862" y="11543"/>
                  </a:cubicBezTo>
                  <a:cubicBezTo>
                    <a:pt x="121891" y="11373"/>
                    <a:pt x="121976" y="11203"/>
                    <a:pt x="122104" y="11075"/>
                  </a:cubicBezTo>
                  <a:cubicBezTo>
                    <a:pt x="122195" y="10945"/>
                    <a:pt x="122345" y="10874"/>
                    <a:pt x="122501" y="10874"/>
                  </a:cubicBezTo>
                  <a:close/>
                  <a:moveTo>
                    <a:pt x="15614" y="8845"/>
                  </a:moveTo>
                  <a:cubicBezTo>
                    <a:pt x="15658" y="8845"/>
                    <a:pt x="15702" y="8845"/>
                    <a:pt x="15746" y="8846"/>
                  </a:cubicBezTo>
                  <a:cubicBezTo>
                    <a:pt x="16981" y="8846"/>
                    <a:pt x="17961" y="9087"/>
                    <a:pt x="17918" y="9172"/>
                  </a:cubicBezTo>
                  <a:cubicBezTo>
                    <a:pt x="17606" y="9712"/>
                    <a:pt x="16413" y="9357"/>
                    <a:pt x="14298" y="10635"/>
                  </a:cubicBezTo>
                  <a:cubicBezTo>
                    <a:pt x="12679" y="11600"/>
                    <a:pt x="11998" y="12452"/>
                    <a:pt x="11316" y="12452"/>
                  </a:cubicBezTo>
                  <a:cubicBezTo>
                    <a:pt x="11245" y="12452"/>
                    <a:pt x="11174" y="12452"/>
                    <a:pt x="11089" y="12424"/>
                  </a:cubicBezTo>
                  <a:cubicBezTo>
                    <a:pt x="10323" y="12211"/>
                    <a:pt x="10819" y="10095"/>
                    <a:pt x="13389" y="9201"/>
                  </a:cubicBezTo>
                  <a:cubicBezTo>
                    <a:pt x="14100" y="8959"/>
                    <a:pt x="14862" y="8845"/>
                    <a:pt x="15614" y="8845"/>
                  </a:cubicBezTo>
                  <a:close/>
                  <a:moveTo>
                    <a:pt x="101829" y="10251"/>
                  </a:moveTo>
                  <a:cubicBezTo>
                    <a:pt x="102951" y="10251"/>
                    <a:pt x="105975" y="11444"/>
                    <a:pt x="105520" y="12424"/>
                  </a:cubicBezTo>
                  <a:cubicBezTo>
                    <a:pt x="105401" y="12702"/>
                    <a:pt x="105134" y="12881"/>
                    <a:pt x="104834" y="12881"/>
                  </a:cubicBezTo>
                  <a:cubicBezTo>
                    <a:pt x="104812" y="12881"/>
                    <a:pt x="104790" y="12880"/>
                    <a:pt x="104768" y="12878"/>
                  </a:cubicBezTo>
                  <a:cubicBezTo>
                    <a:pt x="103448" y="12878"/>
                    <a:pt x="101133" y="10777"/>
                    <a:pt x="101446" y="10365"/>
                  </a:cubicBezTo>
                  <a:cubicBezTo>
                    <a:pt x="101502" y="10294"/>
                    <a:pt x="101644" y="10251"/>
                    <a:pt x="101829" y="10251"/>
                  </a:cubicBezTo>
                  <a:close/>
                  <a:moveTo>
                    <a:pt x="127953" y="12552"/>
                  </a:moveTo>
                  <a:cubicBezTo>
                    <a:pt x="128024" y="12552"/>
                    <a:pt x="128110" y="12566"/>
                    <a:pt x="128181" y="12580"/>
                  </a:cubicBezTo>
                  <a:cubicBezTo>
                    <a:pt x="128436" y="12651"/>
                    <a:pt x="128607" y="12878"/>
                    <a:pt x="128607" y="13134"/>
                  </a:cubicBezTo>
                  <a:cubicBezTo>
                    <a:pt x="128607" y="13389"/>
                    <a:pt x="128436" y="13616"/>
                    <a:pt x="128195" y="13687"/>
                  </a:cubicBezTo>
                  <a:cubicBezTo>
                    <a:pt x="128110" y="13702"/>
                    <a:pt x="128039" y="13716"/>
                    <a:pt x="127953" y="13716"/>
                  </a:cubicBezTo>
                  <a:lnTo>
                    <a:pt x="127911" y="13716"/>
                  </a:lnTo>
                  <a:cubicBezTo>
                    <a:pt x="127144" y="13716"/>
                    <a:pt x="127144" y="12552"/>
                    <a:pt x="127911" y="12552"/>
                  </a:cubicBezTo>
                  <a:close/>
                  <a:moveTo>
                    <a:pt x="107366" y="12779"/>
                  </a:moveTo>
                  <a:cubicBezTo>
                    <a:pt x="107963" y="12878"/>
                    <a:pt x="107963" y="13730"/>
                    <a:pt x="107366" y="13829"/>
                  </a:cubicBezTo>
                  <a:cubicBezTo>
                    <a:pt x="106784" y="13730"/>
                    <a:pt x="106784" y="12878"/>
                    <a:pt x="107366" y="12779"/>
                  </a:cubicBezTo>
                  <a:close/>
                  <a:moveTo>
                    <a:pt x="100452" y="10280"/>
                  </a:moveTo>
                  <a:cubicBezTo>
                    <a:pt x="101062" y="10280"/>
                    <a:pt x="102070" y="13773"/>
                    <a:pt x="100892" y="14014"/>
                  </a:cubicBezTo>
                  <a:lnTo>
                    <a:pt x="100807" y="14014"/>
                  </a:lnTo>
                  <a:lnTo>
                    <a:pt x="100807" y="14028"/>
                  </a:lnTo>
                  <a:cubicBezTo>
                    <a:pt x="99827" y="14028"/>
                    <a:pt x="99557" y="10777"/>
                    <a:pt x="100367" y="10308"/>
                  </a:cubicBezTo>
                  <a:cubicBezTo>
                    <a:pt x="100395" y="10294"/>
                    <a:pt x="100423" y="10280"/>
                    <a:pt x="100452" y="10280"/>
                  </a:cubicBezTo>
                  <a:close/>
                  <a:moveTo>
                    <a:pt x="124858" y="12850"/>
                  </a:moveTo>
                  <a:cubicBezTo>
                    <a:pt x="125724" y="12850"/>
                    <a:pt x="125724" y="14184"/>
                    <a:pt x="124858" y="14199"/>
                  </a:cubicBezTo>
                  <a:cubicBezTo>
                    <a:pt x="123992" y="14199"/>
                    <a:pt x="123992" y="12850"/>
                    <a:pt x="124858" y="12850"/>
                  </a:cubicBezTo>
                  <a:close/>
                  <a:moveTo>
                    <a:pt x="85268" y="11483"/>
                  </a:moveTo>
                  <a:cubicBezTo>
                    <a:pt x="85354" y="11483"/>
                    <a:pt x="85444" y="11513"/>
                    <a:pt x="85515" y="11572"/>
                  </a:cubicBezTo>
                  <a:cubicBezTo>
                    <a:pt x="85856" y="11969"/>
                    <a:pt x="83599" y="14255"/>
                    <a:pt x="82307" y="14255"/>
                  </a:cubicBezTo>
                  <a:cubicBezTo>
                    <a:pt x="82294" y="14256"/>
                    <a:pt x="82282" y="14256"/>
                    <a:pt x="82269" y="14256"/>
                  </a:cubicBezTo>
                  <a:cubicBezTo>
                    <a:pt x="81986" y="14256"/>
                    <a:pt x="81733" y="14102"/>
                    <a:pt x="81611" y="13844"/>
                  </a:cubicBezTo>
                  <a:cubicBezTo>
                    <a:pt x="81100" y="12878"/>
                    <a:pt x="84167" y="11487"/>
                    <a:pt x="85217" y="11487"/>
                  </a:cubicBezTo>
                  <a:cubicBezTo>
                    <a:pt x="85234" y="11484"/>
                    <a:pt x="85251" y="11483"/>
                    <a:pt x="85268" y="11483"/>
                  </a:cubicBezTo>
                  <a:close/>
                  <a:moveTo>
                    <a:pt x="58723" y="11469"/>
                  </a:moveTo>
                  <a:cubicBezTo>
                    <a:pt x="58737" y="11469"/>
                    <a:pt x="58752" y="11470"/>
                    <a:pt x="58766" y="11472"/>
                  </a:cubicBezTo>
                  <a:cubicBezTo>
                    <a:pt x="59732" y="11472"/>
                    <a:pt x="62855" y="13134"/>
                    <a:pt x="62259" y="14085"/>
                  </a:cubicBezTo>
                  <a:cubicBezTo>
                    <a:pt x="62131" y="14312"/>
                    <a:pt x="61876" y="14440"/>
                    <a:pt x="61606" y="14440"/>
                  </a:cubicBezTo>
                  <a:cubicBezTo>
                    <a:pt x="60328" y="14440"/>
                    <a:pt x="58156" y="11913"/>
                    <a:pt x="58525" y="11543"/>
                  </a:cubicBezTo>
                  <a:cubicBezTo>
                    <a:pt x="58584" y="11496"/>
                    <a:pt x="58652" y="11469"/>
                    <a:pt x="58723" y="11469"/>
                  </a:cubicBezTo>
                  <a:close/>
                  <a:moveTo>
                    <a:pt x="122047" y="13616"/>
                  </a:moveTo>
                  <a:cubicBezTo>
                    <a:pt x="122871" y="13659"/>
                    <a:pt x="122871" y="14866"/>
                    <a:pt x="122047" y="14908"/>
                  </a:cubicBezTo>
                  <a:cubicBezTo>
                    <a:pt x="121238" y="14866"/>
                    <a:pt x="121238" y="13659"/>
                    <a:pt x="122047" y="13616"/>
                  </a:cubicBezTo>
                  <a:close/>
                  <a:moveTo>
                    <a:pt x="57545" y="11316"/>
                  </a:moveTo>
                  <a:cubicBezTo>
                    <a:pt x="58156" y="11316"/>
                    <a:pt x="58724" y="14937"/>
                    <a:pt x="57531" y="15036"/>
                  </a:cubicBezTo>
                  <a:lnTo>
                    <a:pt x="57488" y="15036"/>
                  </a:lnTo>
                  <a:cubicBezTo>
                    <a:pt x="56466" y="15036"/>
                    <a:pt x="56608" y="11671"/>
                    <a:pt x="57488" y="11331"/>
                  </a:cubicBezTo>
                  <a:cubicBezTo>
                    <a:pt x="57503" y="11316"/>
                    <a:pt x="57531" y="11316"/>
                    <a:pt x="57545" y="11316"/>
                  </a:cubicBezTo>
                  <a:close/>
                  <a:moveTo>
                    <a:pt x="86509" y="11416"/>
                  </a:moveTo>
                  <a:cubicBezTo>
                    <a:pt x="86523" y="11416"/>
                    <a:pt x="86552" y="11416"/>
                    <a:pt x="86580" y="11430"/>
                  </a:cubicBezTo>
                  <a:cubicBezTo>
                    <a:pt x="87404" y="11842"/>
                    <a:pt x="87333" y="15136"/>
                    <a:pt x="86339" y="15136"/>
                  </a:cubicBezTo>
                  <a:lnTo>
                    <a:pt x="86339" y="15121"/>
                  </a:lnTo>
                  <a:lnTo>
                    <a:pt x="86268" y="15121"/>
                  </a:lnTo>
                  <a:cubicBezTo>
                    <a:pt x="85089" y="14951"/>
                    <a:pt x="85899" y="11416"/>
                    <a:pt x="86509" y="11416"/>
                  </a:cubicBezTo>
                  <a:close/>
                  <a:moveTo>
                    <a:pt x="20219" y="9485"/>
                  </a:moveTo>
                  <a:cubicBezTo>
                    <a:pt x="20616" y="9485"/>
                    <a:pt x="20999" y="9527"/>
                    <a:pt x="21383" y="9598"/>
                  </a:cubicBezTo>
                  <a:cubicBezTo>
                    <a:pt x="21979" y="9712"/>
                    <a:pt x="19722" y="9939"/>
                    <a:pt x="18614" y="11558"/>
                  </a:cubicBezTo>
                  <a:cubicBezTo>
                    <a:pt x="17308" y="13432"/>
                    <a:pt x="17194" y="15207"/>
                    <a:pt x="16272" y="15207"/>
                  </a:cubicBezTo>
                  <a:lnTo>
                    <a:pt x="16286" y="15192"/>
                  </a:lnTo>
                  <a:cubicBezTo>
                    <a:pt x="16215" y="15192"/>
                    <a:pt x="16158" y="15192"/>
                    <a:pt x="16101" y="15178"/>
                  </a:cubicBezTo>
                  <a:cubicBezTo>
                    <a:pt x="15192" y="14979"/>
                    <a:pt x="15732" y="9485"/>
                    <a:pt x="20219" y="9485"/>
                  </a:cubicBezTo>
                  <a:close/>
                  <a:moveTo>
                    <a:pt x="104299" y="14497"/>
                  </a:moveTo>
                  <a:cubicBezTo>
                    <a:pt x="104399" y="14497"/>
                    <a:pt x="104512" y="14525"/>
                    <a:pt x="104598" y="14582"/>
                  </a:cubicBezTo>
                  <a:cubicBezTo>
                    <a:pt x="104811" y="14738"/>
                    <a:pt x="104981" y="14979"/>
                    <a:pt x="104910" y="15263"/>
                  </a:cubicBezTo>
                  <a:cubicBezTo>
                    <a:pt x="104882" y="15334"/>
                    <a:pt x="104867" y="15391"/>
                    <a:pt x="104825" y="15448"/>
                  </a:cubicBezTo>
                  <a:cubicBezTo>
                    <a:pt x="104683" y="15661"/>
                    <a:pt x="104456" y="15789"/>
                    <a:pt x="104200" y="15817"/>
                  </a:cubicBezTo>
                  <a:cubicBezTo>
                    <a:pt x="104143" y="15817"/>
                    <a:pt x="104101" y="15817"/>
                    <a:pt x="104058" y="15803"/>
                  </a:cubicBezTo>
                  <a:cubicBezTo>
                    <a:pt x="103803" y="15732"/>
                    <a:pt x="103618" y="15491"/>
                    <a:pt x="103604" y="15235"/>
                  </a:cubicBezTo>
                  <a:cubicBezTo>
                    <a:pt x="103590" y="15022"/>
                    <a:pt x="103675" y="14823"/>
                    <a:pt x="103817" y="14681"/>
                  </a:cubicBezTo>
                  <a:cubicBezTo>
                    <a:pt x="103959" y="14568"/>
                    <a:pt x="104129" y="14497"/>
                    <a:pt x="104299" y="14497"/>
                  </a:cubicBezTo>
                  <a:close/>
                  <a:moveTo>
                    <a:pt x="107281" y="14894"/>
                  </a:moveTo>
                  <a:cubicBezTo>
                    <a:pt x="107721" y="14951"/>
                    <a:pt x="107934" y="15349"/>
                    <a:pt x="107863" y="15760"/>
                  </a:cubicBezTo>
                  <a:cubicBezTo>
                    <a:pt x="107863" y="15803"/>
                    <a:pt x="107849" y="15831"/>
                    <a:pt x="107835" y="15874"/>
                  </a:cubicBezTo>
                  <a:cubicBezTo>
                    <a:pt x="107750" y="16158"/>
                    <a:pt x="107494" y="16342"/>
                    <a:pt x="107196" y="16357"/>
                  </a:cubicBezTo>
                  <a:cubicBezTo>
                    <a:pt x="106969" y="16357"/>
                    <a:pt x="106756" y="16243"/>
                    <a:pt x="106628" y="16044"/>
                  </a:cubicBezTo>
                  <a:cubicBezTo>
                    <a:pt x="106529" y="15916"/>
                    <a:pt x="106486" y="15760"/>
                    <a:pt x="106500" y="15590"/>
                  </a:cubicBezTo>
                  <a:cubicBezTo>
                    <a:pt x="106500" y="15221"/>
                    <a:pt x="106812" y="14908"/>
                    <a:pt x="107182" y="14894"/>
                  </a:cubicBezTo>
                  <a:close/>
                  <a:moveTo>
                    <a:pt x="126434" y="15164"/>
                  </a:moveTo>
                  <a:cubicBezTo>
                    <a:pt x="126661" y="15164"/>
                    <a:pt x="126874" y="15292"/>
                    <a:pt x="126988" y="15491"/>
                  </a:cubicBezTo>
                  <a:cubicBezTo>
                    <a:pt x="127173" y="15789"/>
                    <a:pt x="127073" y="16186"/>
                    <a:pt x="126761" y="16371"/>
                  </a:cubicBezTo>
                  <a:cubicBezTo>
                    <a:pt x="126661" y="16428"/>
                    <a:pt x="126548" y="16456"/>
                    <a:pt x="126434" y="16456"/>
                  </a:cubicBezTo>
                  <a:cubicBezTo>
                    <a:pt x="126207" y="16456"/>
                    <a:pt x="125994" y="16328"/>
                    <a:pt x="125866" y="16144"/>
                  </a:cubicBezTo>
                  <a:cubicBezTo>
                    <a:pt x="125625" y="15704"/>
                    <a:pt x="125937" y="15164"/>
                    <a:pt x="126434" y="15164"/>
                  </a:cubicBezTo>
                  <a:close/>
                  <a:moveTo>
                    <a:pt x="71914" y="13687"/>
                  </a:moveTo>
                  <a:cubicBezTo>
                    <a:pt x="73348" y="13687"/>
                    <a:pt x="72496" y="16428"/>
                    <a:pt x="72084" y="16470"/>
                  </a:cubicBezTo>
                  <a:lnTo>
                    <a:pt x="72056" y="16470"/>
                  </a:lnTo>
                  <a:cubicBezTo>
                    <a:pt x="71374" y="16470"/>
                    <a:pt x="70465" y="13815"/>
                    <a:pt x="71786" y="13687"/>
                  </a:cubicBezTo>
                  <a:close/>
                  <a:moveTo>
                    <a:pt x="68449" y="13929"/>
                  </a:moveTo>
                  <a:cubicBezTo>
                    <a:pt x="69514" y="13929"/>
                    <a:pt x="69642" y="16357"/>
                    <a:pt x="69301" y="16541"/>
                  </a:cubicBezTo>
                  <a:cubicBezTo>
                    <a:pt x="69259" y="16555"/>
                    <a:pt x="69202" y="16570"/>
                    <a:pt x="69159" y="16570"/>
                  </a:cubicBezTo>
                  <a:cubicBezTo>
                    <a:pt x="68449" y="16570"/>
                    <a:pt x="66902" y="14610"/>
                    <a:pt x="68023" y="14042"/>
                  </a:cubicBezTo>
                  <a:cubicBezTo>
                    <a:pt x="68151" y="13971"/>
                    <a:pt x="68293" y="13929"/>
                    <a:pt x="68449" y="13929"/>
                  </a:cubicBezTo>
                  <a:close/>
                  <a:moveTo>
                    <a:pt x="75548" y="14142"/>
                  </a:moveTo>
                  <a:cubicBezTo>
                    <a:pt x="75676" y="14142"/>
                    <a:pt x="75818" y="14170"/>
                    <a:pt x="75932" y="14227"/>
                  </a:cubicBezTo>
                  <a:cubicBezTo>
                    <a:pt x="77096" y="14738"/>
                    <a:pt x="75605" y="16811"/>
                    <a:pt x="74909" y="16811"/>
                  </a:cubicBezTo>
                  <a:cubicBezTo>
                    <a:pt x="74867" y="16811"/>
                    <a:pt x="74838" y="16797"/>
                    <a:pt x="74796" y="16783"/>
                  </a:cubicBezTo>
                  <a:cubicBezTo>
                    <a:pt x="74441" y="16626"/>
                    <a:pt x="74441" y="14142"/>
                    <a:pt x="75548" y="14142"/>
                  </a:cubicBezTo>
                  <a:close/>
                  <a:moveTo>
                    <a:pt x="117773" y="11075"/>
                  </a:moveTo>
                  <a:cubicBezTo>
                    <a:pt x="120585" y="11103"/>
                    <a:pt x="118554" y="17067"/>
                    <a:pt x="117092" y="17067"/>
                  </a:cubicBezTo>
                  <a:lnTo>
                    <a:pt x="117007" y="17067"/>
                  </a:lnTo>
                  <a:cubicBezTo>
                    <a:pt x="116396" y="16953"/>
                    <a:pt x="114380" y="11075"/>
                    <a:pt x="117745" y="11075"/>
                  </a:cubicBezTo>
                  <a:close/>
                  <a:moveTo>
                    <a:pt x="13105" y="15817"/>
                  </a:moveTo>
                  <a:cubicBezTo>
                    <a:pt x="13645" y="15817"/>
                    <a:pt x="13986" y="16399"/>
                    <a:pt x="13730" y="16868"/>
                  </a:cubicBezTo>
                  <a:cubicBezTo>
                    <a:pt x="13574" y="17123"/>
                    <a:pt x="13375" y="17379"/>
                    <a:pt x="13077" y="17379"/>
                  </a:cubicBezTo>
                  <a:cubicBezTo>
                    <a:pt x="13020" y="17379"/>
                    <a:pt x="12978" y="17365"/>
                    <a:pt x="12921" y="17350"/>
                  </a:cubicBezTo>
                  <a:cubicBezTo>
                    <a:pt x="12495" y="17208"/>
                    <a:pt x="12282" y="16754"/>
                    <a:pt x="12438" y="16328"/>
                  </a:cubicBezTo>
                  <a:cubicBezTo>
                    <a:pt x="12523" y="16030"/>
                    <a:pt x="12793" y="15817"/>
                    <a:pt x="13105" y="15817"/>
                  </a:cubicBezTo>
                  <a:close/>
                  <a:moveTo>
                    <a:pt x="111327" y="12253"/>
                  </a:moveTo>
                  <a:cubicBezTo>
                    <a:pt x="113202" y="12253"/>
                    <a:pt x="114352" y="16839"/>
                    <a:pt x="113599" y="17393"/>
                  </a:cubicBezTo>
                  <a:cubicBezTo>
                    <a:pt x="113443" y="17492"/>
                    <a:pt x="113258" y="17549"/>
                    <a:pt x="113074" y="17549"/>
                  </a:cubicBezTo>
                  <a:cubicBezTo>
                    <a:pt x="111384" y="17549"/>
                    <a:pt x="108076" y="14156"/>
                    <a:pt x="110561" y="12509"/>
                  </a:cubicBezTo>
                  <a:cubicBezTo>
                    <a:pt x="110788" y="12353"/>
                    <a:pt x="111058" y="12268"/>
                    <a:pt x="111327" y="12253"/>
                  </a:cubicBezTo>
                  <a:close/>
                  <a:moveTo>
                    <a:pt x="32358" y="10251"/>
                  </a:moveTo>
                  <a:cubicBezTo>
                    <a:pt x="32386" y="10251"/>
                    <a:pt x="32401" y="10251"/>
                    <a:pt x="32429" y="10266"/>
                  </a:cubicBezTo>
                  <a:cubicBezTo>
                    <a:pt x="37682" y="11984"/>
                    <a:pt x="35453" y="17705"/>
                    <a:pt x="34459" y="17705"/>
                  </a:cubicBezTo>
                  <a:lnTo>
                    <a:pt x="34388" y="17705"/>
                  </a:lnTo>
                  <a:cubicBezTo>
                    <a:pt x="33338" y="17379"/>
                    <a:pt x="34175" y="15718"/>
                    <a:pt x="33934" y="13304"/>
                  </a:cubicBezTo>
                  <a:cubicBezTo>
                    <a:pt x="33749" y="11487"/>
                    <a:pt x="32102" y="10251"/>
                    <a:pt x="32358" y="10251"/>
                  </a:cubicBezTo>
                  <a:close/>
                  <a:moveTo>
                    <a:pt x="35751" y="11558"/>
                  </a:moveTo>
                  <a:cubicBezTo>
                    <a:pt x="36120" y="11558"/>
                    <a:pt x="38349" y="12339"/>
                    <a:pt x="39656" y="13787"/>
                  </a:cubicBezTo>
                  <a:cubicBezTo>
                    <a:pt x="41402" y="15718"/>
                    <a:pt x="40934" y="17734"/>
                    <a:pt x="40209" y="17734"/>
                  </a:cubicBezTo>
                  <a:lnTo>
                    <a:pt x="40209" y="17720"/>
                  </a:lnTo>
                  <a:cubicBezTo>
                    <a:pt x="40167" y="17720"/>
                    <a:pt x="40138" y="17720"/>
                    <a:pt x="40110" y="17705"/>
                  </a:cubicBezTo>
                  <a:cubicBezTo>
                    <a:pt x="39329" y="17535"/>
                    <a:pt x="39216" y="16399"/>
                    <a:pt x="38165" y="14596"/>
                  </a:cubicBezTo>
                  <a:cubicBezTo>
                    <a:pt x="36915" y="12466"/>
                    <a:pt x="35709" y="12211"/>
                    <a:pt x="35694" y="11586"/>
                  </a:cubicBezTo>
                  <a:cubicBezTo>
                    <a:pt x="35694" y="11572"/>
                    <a:pt x="35723" y="11558"/>
                    <a:pt x="35751" y="11558"/>
                  </a:cubicBezTo>
                  <a:close/>
                  <a:moveTo>
                    <a:pt x="65184" y="15831"/>
                  </a:moveTo>
                  <a:cubicBezTo>
                    <a:pt x="66092" y="15831"/>
                    <a:pt x="66930" y="17720"/>
                    <a:pt x="66689" y="17989"/>
                  </a:cubicBezTo>
                  <a:cubicBezTo>
                    <a:pt x="66614" y="18064"/>
                    <a:pt x="66508" y="18106"/>
                    <a:pt x="66406" y="18106"/>
                  </a:cubicBezTo>
                  <a:cubicBezTo>
                    <a:pt x="66391" y="18106"/>
                    <a:pt x="66377" y="18105"/>
                    <a:pt x="66362" y="18103"/>
                  </a:cubicBezTo>
                  <a:cubicBezTo>
                    <a:pt x="65553" y="18103"/>
                    <a:pt x="63835" y="16996"/>
                    <a:pt x="64587" y="16144"/>
                  </a:cubicBezTo>
                  <a:cubicBezTo>
                    <a:pt x="64729" y="15959"/>
                    <a:pt x="64942" y="15845"/>
                    <a:pt x="65184" y="15831"/>
                  </a:cubicBezTo>
                  <a:close/>
                  <a:moveTo>
                    <a:pt x="78956" y="16030"/>
                  </a:moveTo>
                  <a:cubicBezTo>
                    <a:pt x="79211" y="16030"/>
                    <a:pt x="79439" y="16158"/>
                    <a:pt x="79581" y="16385"/>
                  </a:cubicBezTo>
                  <a:cubicBezTo>
                    <a:pt x="80248" y="17251"/>
                    <a:pt x="78587" y="18202"/>
                    <a:pt x="77735" y="18202"/>
                  </a:cubicBezTo>
                  <a:cubicBezTo>
                    <a:pt x="77717" y="18204"/>
                    <a:pt x="77700" y="18205"/>
                    <a:pt x="77683" y="18205"/>
                  </a:cubicBezTo>
                  <a:cubicBezTo>
                    <a:pt x="77559" y="18205"/>
                    <a:pt x="77439" y="18160"/>
                    <a:pt x="77352" y="18060"/>
                  </a:cubicBezTo>
                  <a:cubicBezTo>
                    <a:pt x="77139" y="17791"/>
                    <a:pt x="78076" y="16030"/>
                    <a:pt x="78956" y="16030"/>
                  </a:cubicBezTo>
                  <a:close/>
                  <a:moveTo>
                    <a:pt x="104953" y="17237"/>
                  </a:moveTo>
                  <a:cubicBezTo>
                    <a:pt x="105421" y="17237"/>
                    <a:pt x="105705" y="17748"/>
                    <a:pt x="105492" y="18146"/>
                  </a:cubicBezTo>
                  <a:lnTo>
                    <a:pt x="105464" y="18188"/>
                  </a:lnTo>
                  <a:cubicBezTo>
                    <a:pt x="105364" y="18373"/>
                    <a:pt x="105166" y="18486"/>
                    <a:pt x="104953" y="18486"/>
                  </a:cubicBezTo>
                  <a:cubicBezTo>
                    <a:pt x="104754" y="18486"/>
                    <a:pt x="104569" y="18387"/>
                    <a:pt x="104456" y="18202"/>
                  </a:cubicBezTo>
                  <a:lnTo>
                    <a:pt x="104441" y="18160"/>
                  </a:lnTo>
                  <a:cubicBezTo>
                    <a:pt x="104200" y="17748"/>
                    <a:pt x="104484" y="17251"/>
                    <a:pt x="104953" y="17237"/>
                  </a:cubicBezTo>
                  <a:close/>
                  <a:moveTo>
                    <a:pt x="21961" y="17691"/>
                  </a:moveTo>
                  <a:cubicBezTo>
                    <a:pt x="22192" y="17691"/>
                    <a:pt x="22391" y="17884"/>
                    <a:pt x="22391" y="18117"/>
                  </a:cubicBezTo>
                  <a:cubicBezTo>
                    <a:pt x="22362" y="18515"/>
                    <a:pt x="22164" y="18884"/>
                    <a:pt x="21866" y="19139"/>
                  </a:cubicBezTo>
                  <a:cubicBezTo>
                    <a:pt x="21823" y="19168"/>
                    <a:pt x="21766" y="19182"/>
                    <a:pt x="21709" y="19182"/>
                  </a:cubicBezTo>
                  <a:cubicBezTo>
                    <a:pt x="21567" y="19182"/>
                    <a:pt x="21454" y="19097"/>
                    <a:pt x="21411" y="18969"/>
                  </a:cubicBezTo>
                  <a:cubicBezTo>
                    <a:pt x="21397" y="18784"/>
                    <a:pt x="21411" y="18614"/>
                    <a:pt x="21454" y="18430"/>
                  </a:cubicBezTo>
                  <a:cubicBezTo>
                    <a:pt x="21468" y="18259"/>
                    <a:pt x="21511" y="18075"/>
                    <a:pt x="21582" y="17904"/>
                  </a:cubicBezTo>
                  <a:cubicBezTo>
                    <a:pt x="21638" y="17776"/>
                    <a:pt x="21780" y="17691"/>
                    <a:pt x="21937" y="17691"/>
                  </a:cubicBezTo>
                  <a:cubicBezTo>
                    <a:pt x="21945" y="17691"/>
                    <a:pt x="21953" y="17691"/>
                    <a:pt x="21961" y="17691"/>
                  </a:cubicBezTo>
                  <a:close/>
                  <a:moveTo>
                    <a:pt x="19439" y="17959"/>
                  </a:moveTo>
                  <a:cubicBezTo>
                    <a:pt x="19453" y="17959"/>
                    <a:pt x="19466" y="17960"/>
                    <a:pt x="19480" y="17961"/>
                  </a:cubicBezTo>
                  <a:cubicBezTo>
                    <a:pt x="19489" y="17960"/>
                    <a:pt x="19499" y="17960"/>
                    <a:pt x="19508" y="17960"/>
                  </a:cubicBezTo>
                  <a:cubicBezTo>
                    <a:pt x="19696" y="17960"/>
                    <a:pt x="19866" y="18099"/>
                    <a:pt x="19906" y="18302"/>
                  </a:cubicBezTo>
                  <a:cubicBezTo>
                    <a:pt x="19991" y="18586"/>
                    <a:pt x="20048" y="18884"/>
                    <a:pt x="20091" y="19182"/>
                  </a:cubicBezTo>
                  <a:cubicBezTo>
                    <a:pt x="20091" y="19325"/>
                    <a:pt x="19984" y="19455"/>
                    <a:pt x="19836" y="19455"/>
                  </a:cubicBezTo>
                  <a:cubicBezTo>
                    <a:pt x="19822" y="19455"/>
                    <a:pt x="19807" y="19454"/>
                    <a:pt x="19793" y="19452"/>
                  </a:cubicBezTo>
                  <a:cubicBezTo>
                    <a:pt x="19750" y="19452"/>
                    <a:pt x="19707" y="19452"/>
                    <a:pt x="19665" y="19423"/>
                  </a:cubicBezTo>
                  <a:cubicBezTo>
                    <a:pt x="19310" y="19253"/>
                    <a:pt x="19069" y="18941"/>
                    <a:pt x="18983" y="18557"/>
                  </a:cubicBezTo>
                  <a:cubicBezTo>
                    <a:pt x="18902" y="18258"/>
                    <a:pt x="19133" y="17959"/>
                    <a:pt x="19439" y="17959"/>
                  </a:cubicBezTo>
                  <a:close/>
                  <a:moveTo>
                    <a:pt x="29956" y="18563"/>
                  </a:moveTo>
                  <a:cubicBezTo>
                    <a:pt x="30157" y="18563"/>
                    <a:pt x="30357" y="18680"/>
                    <a:pt x="30427" y="18912"/>
                  </a:cubicBezTo>
                  <a:cubicBezTo>
                    <a:pt x="30470" y="19125"/>
                    <a:pt x="30470" y="19338"/>
                    <a:pt x="30427" y="19551"/>
                  </a:cubicBezTo>
                  <a:cubicBezTo>
                    <a:pt x="30413" y="19750"/>
                    <a:pt x="30313" y="19935"/>
                    <a:pt x="30157" y="20048"/>
                  </a:cubicBezTo>
                  <a:cubicBezTo>
                    <a:pt x="30100" y="20091"/>
                    <a:pt x="30029" y="20105"/>
                    <a:pt x="29973" y="20105"/>
                  </a:cubicBezTo>
                  <a:lnTo>
                    <a:pt x="29958" y="20105"/>
                  </a:lnTo>
                  <a:cubicBezTo>
                    <a:pt x="29887" y="20105"/>
                    <a:pt x="29831" y="20091"/>
                    <a:pt x="29774" y="20048"/>
                  </a:cubicBezTo>
                  <a:cubicBezTo>
                    <a:pt x="29618" y="19935"/>
                    <a:pt x="29518" y="19750"/>
                    <a:pt x="29504" y="19565"/>
                  </a:cubicBezTo>
                  <a:cubicBezTo>
                    <a:pt x="29447" y="19352"/>
                    <a:pt x="29447" y="19139"/>
                    <a:pt x="29476" y="18926"/>
                  </a:cubicBezTo>
                  <a:cubicBezTo>
                    <a:pt x="29547" y="18683"/>
                    <a:pt x="29752" y="18563"/>
                    <a:pt x="29956" y="18563"/>
                  </a:cubicBezTo>
                  <a:close/>
                  <a:moveTo>
                    <a:pt x="123495" y="16484"/>
                  </a:moveTo>
                  <a:cubicBezTo>
                    <a:pt x="124205" y="16484"/>
                    <a:pt x="124816" y="16811"/>
                    <a:pt x="125071" y="17663"/>
                  </a:cubicBezTo>
                  <a:cubicBezTo>
                    <a:pt x="125582" y="19352"/>
                    <a:pt x="123495" y="20133"/>
                    <a:pt x="121791" y="20133"/>
                  </a:cubicBezTo>
                  <a:cubicBezTo>
                    <a:pt x="120727" y="20133"/>
                    <a:pt x="119818" y="19835"/>
                    <a:pt x="119775" y="19267"/>
                  </a:cubicBezTo>
                  <a:cubicBezTo>
                    <a:pt x="119676" y="18202"/>
                    <a:pt x="121862" y="16484"/>
                    <a:pt x="123495" y="16484"/>
                  </a:cubicBezTo>
                  <a:close/>
                  <a:moveTo>
                    <a:pt x="40508" y="20233"/>
                  </a:moveTo>
                  <a:cubicBezTo>
                    <a:pt x="40508" y="20233"/>
                    <a:pt x="40507" y="20233"/>
                    <a:pt x="40493" y="20261"/>
                  </a:cubicBezTo>
                  <a:lnTo>
                    <a:pt x="40491" y="20272"/>
                  </a:lnTo>
                  <a:lnTo>
                    <a:pt x="40491" y="20272"/>
                  </a:lnTo>
                  <a:cubicBezTo>
                    <a:pt x="40501" y="20249"/>
                    <a:pt x="40508" y="20233"/>
                    <a:pt x="40508" y="20233"/>
                  </a:cubicBezTo>
                  <a:close/>
                  <a:moveTo>
                    <a:pt x="32471" y="18997"/>
                  </a:moveTo>
                  <a:cubicBezTo>
                    <a:pt x="32514" y="18997"/>
                    <a:pt x="32557" y="18997"/>
                    <a:pt x="32585" y="19012"/>
                  </a:cubicBezTo>
                  <a:cubicBezTo>
                    <a:pt x="32897" y="19097"/>
                    <a:pt x="33039" y="19438"/>
                    <a:pt x="32883" y="19707"/>
                  </a:cubicBezTo>
                  <a:cubicBezTo>
                    <a:pt x="32755" y="19977"/>
                    <a:pt x="32542" y="20332"/>
                    <a:pt x="32230" y="20346"/>
                  </a:cubicBezTo>
                  <a:lnTo>
                    <a:pt x="32216" y="20346"/>
                  </a:lnTo>
                  <a:cubicBezTo>
                    <a:pt x="32117" y="20346"/>
                    <a:pt x="32046" y="20289"/>
                    <a:pt x="31989" y="20218"/>
                  </a:cubicBezTo>
                  <a:cubicBezTo>
                    <a:pt x="31861" y="19977"/>
                    <a:pt x="31975" y="19679"/>
                    <a:pt x="31989" y="19480"/>
                  </a:cubicBezTo>
                  <a:cubicBezTo>
                    <a:pt x="32003" y="19210"/>
                    <a:pt x="32202" y="18997"/>
                    <a:pt x="32471" y="18997"/>
                  </a:cubicBezTo>
                  <a:close/>
                  <a:moveTo>
                    <a:pt x="62373" y="18628"/>
                  </a:moveTo>
                  <a:cubicBezTo>
                    <a:pt x="63224" y="18628"/>
                    <a:pt x="64389" y="19892"/>
                    <a:pt x="64261" y="20190"/>
                  </a:cubicBezTo>
                  <a:cubicBezTo>
                    <a:pt x="64190" y="20375"/>
                    <a:pt x="63863" y="20474"/>
                    <a:pt x="63452" y="20474"/>
                  </a:cubicBezTo>
                  <a:cubicBezTo>
                    <a:pt x="62557" y="20474"/>
                    <a:pt x="61322" y="20006"/>
                    <a:pt x="61663" y="19154"/>
                  </a:cubicBezTo>
                  <a:cubicBezTo>
                    <a:pt x="61819" y="18770"/>
                    <a:pt x="62074" y="18628"/>
                    <a:pt x="62373" y="18628"/>
                  </a:cubicBezTo>
                  <a:close/>
                  <a:moveTo>
                    <a:pt x="130580" y="15647"/>
                  </a:moveTo>
                  <a:cubicBezTo>
                    <a:pt x="131247" y="15647"/>
                    <a:pt x="131148" y="16868"/>
                    <a:pt x="130424" y="18089"/>
                  </a:cubicBezTo>
                  <a:cubicBezTo>
                    <a:pt x="129686" y="19310"/>
                    <a:pt x="128351" y="20531"/>
                    <a:pt x="126534" y="20531"/>
                  </a:cubicBezTo>
                  <a:cubicBezTo>
                    <a:pt x="126363" y="20531"/>
                    <a:pt x="126193" y="20517"/>
                    <a:pt x="126022" y="20502"/>
                  </a:cubicBezTo>
                  <a:cubicBezTo>
                    <a:pt x="125781" y="20474"/>
                    <a:pt x="127371" y="19750"/>
                    <a:pt x="128351" y="18288"/>
                  </a:cubicBezTo>
                  <a:cubicBezTo>
                    <a:pt x="129430" y="16669"/>
                    <a:pt x="129600" y="15718"/>
                    <a:pt x="130523" y="15647"/>
                  </a:cubicBezTo>
                  <a:close/>
                  <a:moveTo>
                    <a:pt x="81554" y="19026"/>
                  </a:moveTo>
                  <a:cubicBezTo>
                    <a:pt x="81881" y="19026"/>
                    <a:pt x="82150" y="19182"/>
                    <a:pt x="82292" y="19608"/>
                  </a:cubicBezTo>
                  <a:cubicBezTo>
                    <a:pt x="82548" y="20431"/>
                    <a:pt x="81469" y="20815"/>
                    <a:pt x="80603" y="20815"/>
                  </a:cubicBezTo>
                  <a:lnTo>
                    <a:pt x="80603" y="20801"/>
                  </a:lnTo>
                  <a:cubicBezTo>
                    <a:pt x="80120" y="20801"/>
                    <a:pt x="79694" y="20687"/>
                    <a:pt x="79623" y="20446"/>
                  </a:cubicBezTo>
                  <a:cubicBezTo>
                    <a:pt x="79524" y="20147"/>
                    <a:pt x="80716" y="19026"/>
                    <a:pt x="81554" y="19026"/>
                  </a:cubicBezTo>
                  <a:close/>
                  <a:moveTo>
                    <a:pt x="26934" y="11217"/>
                  </a:moveTo>
                  <a:cubicBezTo>
                    <a:pt x="26934" y="11217"/>
                    <a:pt x="29249" y="14184"/>
                    <a:pt x="28936" y="16115"/>
                  </a:cubicBezTo>
                  <a:cubicBezTo>
                    <a:pt x="28638" y="18046"/>
                    <a:pt x="25855" y="20829"/>
                    <a:pt x="25855" y="20829"/>
                  </a:cubicBezTo>
                  <a:cubicBezTo>
                    <a:pt x="25855" y="20829"/>
                    <a:pt x="23427" y="18600"/>
                    <a:pt x="23853" y="16499"/>
                  </a:cubicBezTo>
                  <a:cubicBezTo>
                    <a:pt x="24279" y="14383"/>
                    <a:pt x="26977" y="13233"/>
                    <a:pt x="26934" y="11217"/>
                  </a:cubicBezTo>
                  <a:close/>
                  <a:moveTo>
                    <a:pt x="17691" y="19651"/>
                  </a:moveTo>
                  <a:cubicBezTo>
                    <a:pt x="17833" y="19651"/>
                    <a:pt x="17961" y="19693"/>
                    <a:pt x="18060" y="19793"/>
                  </a:cubicBezTo>
                  <a:cubicBezTo>
                    <a:pt x="18273" y="19963"/>
                    <a:pt x="18472" y="20147"/>
                    <a:pt x="18628" y="20360"/>
                  </a:cubicBezTo>
                  <a:cubicBezTo>
                    <a:pt x="18699" y="20460"/>
                    <a:pt x="18685" y="20602"/>
                    <a:pt x="18600" y="20687"/>
                  </a:cubicBezTo>
                  <a:cubicBezTo>
                    <a:pt x="18472" y="20786"/>
                    <a:pt x="18316" y="20843"/>
                    <a:pt x="18146" y="20843"/>
                  </a:cubicBezTo>
                  <a:cubicBezTo>
                    <a:pt x="17904" y="20829"/>
                    <a:pt x="17649" y="20744"/>
                    <a:pt x="17436" y="20616"/>
                  </a:cubicBezTo>
                  <a:cubicBezTo>
                    <a:pt x="17180" y="20460"/>
                    <a:pt x="17109" y="20105"/>
                    <a:pt x="17294" y="19849"/>
                  </a:cubicBezTo>
                  <a:cubicBezTo>
                    <a:pt x="17379" y="19722"/>
                    <a:pt x="17535" y="19651"/>
                    <a:pt x="17691" y="19651"/>
                  </a:cubicBezTo>
                  <a:close/>
                  <a:moveTo>
                    <a:pt x="12211" y="19239"/>
                  </a:moveTo>
                  <a:cubicBezTo>
                    <a:pt x="12651" y="19239"/>
                    <a:pt x="12963" y="19651"/>
                    <a:pt x="12850" y="20062"/>
                  </a:cubicBezTo>
                  <a:cubicBezTo>
                    <a:pt x="12793" y="20460"/>
                    <a:pt x="12395" y="20872"/>
                    <a:pt x="11998" y="20872"/>
                  </a:cubicBezTo>
                  <a:cubicBezTo>
                    <a:pt x="11884" y="20872"/>
                    <a:pt x="11785" y="20843"/>
                    <a:pt x="11686" y="20786"/>
                  </a:cubicBezTo>
                  <a:cubicBezTo>
                    <a:pt x="11189" y="20502"/>
                    <a:pt x="11359" y="19750"/>
                    <a:pt x="11728" y="19423"/>
                  </a:cubicBezTo>
                  <a:cubicBezTo>
                    <a:pt x="11870" y="19310"/>
                    <a:pt x="12040" y="19239"/>
                    <a:pt x="12211" y="19239"/>
                  </a:cubicBezTo>
                  <a:close/>
                  <a:moveTo>
                    <a:pt x="39883" y="19239"/>
                  </a:moveTo>
                  <a:cubicBezTo>
                    <a:pt x="40252" y="19253"/>
                    <a:pt x="40550" y="19537"/>
                    <a:pt x="40564" y="19906"/>
                  </a:cubicBezTo>
                  <a:cubicBezTo>
                    <a:pt x="40579" y="19991"/>
                    <a:pt x="40579" y="20062"/>
                    <a:pt x="40550" y="20133"/>
                  </a:cubicBezTo>
                  <a:lnTo>
                    <a:pt x="40479" y="20318"/>
                  </a:lnTo>
                  <a:lnTo>
                    <a:pt x="40479" y="20318"/>
                  </a:lnTo>
                  <a:lnTo>
                    <a:pt x="40491" y="20272"/>
                  </a:lnTo>
                  <a:lnTo>
                    <a:pt x="40491" y="20272"/>
                  </a:lnTo>
                  <a:cubicBezTo>
                    <a:pt x="40465" y="20332"/>
                    <a:pt x="40418" y="20439"/>
                    <a:pt x="40408" y="20460"/>
                  </a:cubicBezTo>
                  <a:cubicBezTo>
                    <a:pt x="40351" y="20573"/>
                    <a:pt x="40266" y="20673"/>
                    <a:pt x="40167" y="20758"/>
                  </a:cubicBezTo>
                  <a:cubicBezTo>
                    <a:pt x="40082" y="20843"/>
                    <a:pt x="39968" y="20900"/>
                    <a:pt x="39840" y="20900"/>
                  </a:cubicBezTo>
                  <a:cubicBezTo>
                    <a:pt x="39755" y="20900"/>
                    <a:pt x="39670" y="20872"/>
                    <a:pt x="39599" y="20843"/>
                  </a:cubicBezTo>
                  <a:cubicBezTo>
                    <a:pt x="39003" y="20559"/>
                    <a:pt x="39003" y="19665"/>
                    <a:pt x="39556" y="19338"/>
                  </a:cubicBezTo>
                  <a:cubicBezTo>
                    <a:pt x="39656" y="19267"/>
                    <a:pt x="39769" y="19239"/>
                    <a:pt x="39883" y="19239"/>
                  </a:cubicBezTo>
                  <a:close/>
                  <a:moveTo>
                    <a:pt x="107877" y="18572"/>
                  </a:moveTo>
                  <a:cubicBezTo>
                    <a:pt x="109723" y="18572"/>
                    <a:pt x="112194" y="19991"/>
                    <a:pt x="112037" y="20687"/>
                  </a:cubicBezTo>
                  <a:cubicBezTo>
                    <a:pt x="111853" y="21482"/>
                    <a:pt x="110220" y="22022"/>
                    <a:pt x="108701" y="22022"/>
                  </a:cubicBezTo>
                  <a:lnTo>
                    <a:pt x="108687" y="22036"/>
                  </a:lnTo>
                  <a:cubicBezTo>
                    <a:pt x="107054" y="22036"/>
                    <a:pt x="105535" y="21397"/>
                    <a:pt x="106032" y="19750"/>
                  </a:cubicBezTo>
                  <a:cubicBezTo>
                    <a:pt x="106273" y="18898"/>
                    <a:pt x="107011" y="18572"/>
                    <a:pt x="107877" y="18572"/>
                  </a:cubicBezTo>
                  <a:close/>
                  <a:moveTo>
                    <a:pt x="129458" y="21156"/>
                  </a:moveTo>
                  <a:cubicBezTo>
                    <a:pt x="129515" y="21156"/>
                    <a:pt x="129572" y="21170"/>
                    <a:pt x="129615" y="21184"/>
                  </a:cubicBezTo>
                  <a:lnTo>
                    <a:pt x="129686" y="21212"/>
                  </a:lnTo>
                  <a:cubicBezTo>
                    <a:pt x="129941" y="21298"/>
                    <a:pt x="130168" y="21581"/>
                    <a:pt x="130055" y="21865"/>
                  </a:cubicBezTo>
                  <a:cubicBezTo>
                    <a:pt x="130012" y="22050"/>
                    <a:pt x="129899" y="22192"/>
                    <a:pt x="129742" y="22306"/>
                  </a:cubicBezTo>
                  <a:cubicBezTo>
                    <a:pt x="129671" y="22362"/>
                    <a:pt x="129572" y="22391"/>
                    <a:pt x="129473" y="22391"/>
                  </a:cubicBezTo>
                  <a:cubicBezTo>
                    <a:pt x="129118" y="22391"/>
                    <a:pt x="128748" y="22007"/>
                    <a:pt x="128876" y="21638"/>
                  </a:cubicBezTo>
                  <a:lnTo>
                    <a:pt x="128890" y="21610"/>
                  </a:lnTo>
                  <a:cubicBezTo>
                    <a:pt x="128976" y="21354"/>
                    <a:pt x="129189" y="21184"/>
                    <a:pt x="129458" y="21156"/>
                  </a:cubicBezTo>
                  <a:close/>
                  <a:moveTo>
                    <a:pt x="101510" y="22469"/>
                  </a:moveTo>
                  <a:cubicBezTo>
                    <a:pt x="101520" y="22472"/>
                    <a:pt x="101531" y="22476"/>
                    <a:pt x="101545" y="22476"/>
                  </a:cubicBezTo>
                  <a:lnTo>
                    <a:pt x="101510" y="22469"/>
                  </a:lnTo>
                  <a:close/>
                  <a:moveTo>
                    <a:pt x="101545" y="22476"/>
                  </a:moveTo>
                  <a:lnTo>
                    <a:pt x="101588" y="22490"/>
                  </a:lnTo>
                  <a:lnTo>
                    <a:pt x="101573" y="22476"/>
                  </a:lnTo>
                  <a:close/>
                  <a:moveTo>
                    <a:pt x="34544" y="21369"/>
                  </a:moveTo>
                  <a:cubicBezTo>
                    <a:pt x="34956" y="21383"/>
                    <a:pt x="35283" y="21936"/>
                    <a:pt x="34914" y="22249"/>
                  </a:cubicBezTo>
                  <a:cubicBezTo>
                    <a:pt x="34587" y="22533"/>
                    <a:pt x="34076" y="22547"/>
                    <a:pt x="33650" y="22561"/>
                  </a:cubicBezTo>
                  <a:lnTo>
                    <a:pt x="33636" y="22561"/>
                  </a:lnTo>
                  <a:cubicBezTo>
                    <a:pt x="33323" y="22561"/>
                    <a:pt x="33167" y="22178"/>
                    <a:pt x="33394" y="21965"/>
                  </a:cubicBezTo>
                  <a:cubicBezTo>
                    <a:pt x="33536" y="21809"/>
                    <a:pt x="33693" y="21681"/>
                    <a:pt x="33891" y="21581"/>
                  </a:cubicBezTo>
                  <a:cubicBezTo>
                    <a:pt x="34076" y="21468"/>
                    <a:pt x="34289" y="21383"/>
                    <a:pt x="34516" y="21369"/>
                  </a:cubicBezTo>
                  <a:close/>
                  <a:moveTo>
                    <a:pt x="101914" y="17762"/>
                  </a:moveTo>
                  <a:cubicBezTo>
                    <a:pt x="102837" y="17904"/>
                    <a:pt x="102922" y="18870"/>
                    <a:pt x="103888" y="20559"/>
                  </a:cubicBezTo>
                  <a:cubicBezTo>
                    <a:pt x="104768" y="22078"/>
                    <a:pt x="106301" y="22916"/>
                    <a:pt x="106060" y="22930"/>
                  </a:cubicBezTo>
                  <a:lnTo>
                    <a:pt x="105833" y="22930"/>
                  </a:lnTo>
                  <a:lnTo>
                    <a:pt x="105833" y="22945"/>
                  </a:lnTo>
                  <a:cubicBezTo>
                    <a:pt x="103944" y="22945"/>
                    <a:pt x="102610" y="21652"/>
                    <a:pt x="101914" y="20360"/>
                  </a:cubicBezTo>
                  <a:cubicBezTo>
                    <a:pt x="101218" y="19054"/>
                    <a:pt x="101162" y="17762"/>
                    <a:pt x="101829" y="17762"/>
                  </a:cubicBezTo>
                  <a:close/>
                  <a:moveTo>
                    <a:pt x="116070" y="18075"/>
                  </a:moveTo>
                  <a:cubicBezTo>
                    <a:pt x="117433" y="18089"/>
                    <a:pt x="118526" y="19154"/>
                    <a:pt x="118597" y="20517"/>
                  </a:cubicBezTo>
                  <a:cubicBezTo>
                    <a:pt x="118654" y="21865"/>
                    <a:pt x="117646" y="23030"/>
                    <a:pt x="116311" y="23172"/>
                  </a:cubicBezTo>
                  <a:cubicBezTo>
                    <a:pt x="116226" y="23186"/>
                    <a:pt x="116141" y="23186"/>
                    <a:pt x="116070" y="23186"/>
                  </a:cubicBezTo>
                  <a:cubicBezTo>
                    <a:pt x="116061" y="23186"/>
                    <a:pt x="116052" y="23186"/>
                    <a:pt x="116043" y="23186"/>
                  </a:cubicBezTo>
                  <a:cubicBezTo>
                    <a:pt x="114678" y="23186"/>
                    <a:pt x="113556" y="22112"/>
                    <a:pt x="113500" y="20744"/>
                  </a:cubicBezTo>
                  <a:cubicBezTo>
                    <a:pt x="113429" y="19367"/>
                    <a:pt x="114465" y="18188"/>
                    <a:pt x="115842" y="18075"/>
                  </a:cubicBezTo>
                  <a:close/>
                  <a:moveTo>
                    <a:pt x="40836" y="23537"/>
                  </a:moveTo>
                  <a:lnTo>
                    <a:pt x="40836" y="23537"/>
                  </a:lnTo>
                  <a:cubicBezTo>
                    <a:pt x="40831" y="23548"/>
                    <a:pt x="40825" y="23559"/>
                    <a:pt x="40820" y="23569"/>
                  </a:cubicBezTo>
                  <a:cubicBezTo>
                    <a:pt x="40826" y="23559"/>
                    <a:pt x="40831" y="23548"/>
                    <a:pt x="40836" y="23537"/>
                  </a:cubicBezTo>
                  <a:close/>
                  <a:moveTo>
                    <a:pt x="17180" y="22604"/>
                  </a:moveTo>
                  <a:cubicBezTo>
                    <a:pt x="17407" y="22618"/>
                    <a:pt x="17620" y="22675"/>
                    <a:pt x="17819" y="22760"/>
                  </a:cubicBezTo>
                  <a:cubicBezTo>
                    <a:pt x="18060" y="22817"/>
                    <a:pt x="18273" y="22945"/>
                    <a:pt x="18444" y="23129"/>
                  </a:cubicBezTo>
                  <a:cubicBezTo>
                    <a:pt x="18515" y="23257"/>
                    <a:pt x="18472" y="23427"/>
                    <a:pt x="18359" y="23498"/>
                  </a:cubicBezTo>
                  <a:cubicBezTo>
                    <a:pt x="18231" y="23583"/>
                    <a:pt x="18075" y="23612"/>
                    <a:pt x="17918" y="23612"/>
                  </a:cubicBezTo>
                  <a:lnTo>
                    <a:pt x="17436" y="23612"/>
                  </a:lnTo>
                  <a:lnTo>
                    <a:pt x="17436" y="23598"/>
                  </a:lnTo>
                  <a:cubicBezTo>
                    <a:pt x="17294" y="23598"/>
                    <a:pt x="17138" y="23598"/>
                    <a:pt x="16996" y="23569"/>
                  </a:cubicBezTo>
                  <a:cubicBezTo>
                    <a:pt x="16541" y="23470"/>
                    <a:pt x="16513" y="22703"/>
                    <a:pt x="16996" y="22632"/>
                  </a:cubicBezTo>
                  <a:cubicBezTo>
                    <a:pt x="17052" y="22618"/>
                    <a:pt x="17123" y="22604"/>
                    <a:pt x="17180" y="22604"/>
                  </a:cubicBezTo>
                  <a:close/>
                  <a:moveTo>
                    <a:pt x="58369" y="17350"/>
                  </a:moveTo>
                  <a:cubicBezTo>
                    <a:pt x="59505" y="17350"/>
                    <a:pt x="59675" y="22504"/>
                    <a:pt x="56097" y="23626"/>
                  </a:cubicBezTo>
                  <a:lnTo>
                    <a:pt x="56083" y="23626"/>
                  </a:lnTo>
                  <a:lnTo>
                    <a:pt x="56083" y="23640"/>
                  </a:lnTo>
                  <a:cubicBezTo>
                    <a:pt x="55927" y="23640"/>
                    <a:pt x="57006" y="22348"/>
                    <a:pt x="57290" y="20687"/>
                  </a:cubicBezTo>
                  <a:cubicBezTo>
                    <a:pt x="57602" y="18784"/>
                    <a:pt x="57346" y="17862"/>
                    <a:pt x="58156" y="17407"/>
                  </a:cubicBezTo>
                  <a:cubicBezTo>
                    <a:pt x="58227" y="17365"/>
                    <a:pt x="58298" y="17350"/>
                    <a:pt x="58369" y="17350"/>
                  </a:cubicBezTo>
                  <a:close/>
                  <a:moveTo>
                    <a:pt x="101417" y="22462"/>
                  </a:moveTo>
                  <a:cubicBezTo>
                    <a:pt x="101437" y="22462"/>
                    <a:pt x="101458" y="22462"/>
                    <a:pt x="101477" y="22462"/>
                  </a:cubicBezTo>
                  <a:lnTo>
                    <a:pt x="101477" y="22462"/>
                  </a:lnTo>
                  <a:lnTo>
                    <a:pt x="101510" y="22469"/>
                  </a:lnTo>
                  <a:lnTo>
                    <a:pt x="101510" y="22469"/>
                  </a:lnTo>
                  <a:cubicBezTo>
                    <a:pt x="101502" y="22466"/>
                    <a:pt x="101495" y="22464"/>
                    <a:pt x="101487" y="22463"/>
                  </a:cubicBezTo>
                  <a:lnTo>
                    <a:pt x="101487" y="22463"/>
                  </a:lnTo>
                  <a:cubicBezTo>
                    <a:pt x="101519" y="22464"/>
                    <a:pt x="101549" y="22468"/>
                    <a:pt x="101573" y="22476"/>
                  </a:cubicBezTo>
                  <a:lnTo>
                    <a:pt x="101588" y="22476"/>
                  </a:lnTo>
                  <a:cubicBezTo>
                    <a:pt x="101673" y="22490"/>
                    <a:pt x="101758" y="22519"/>
                    <a:pt x="101829" y="22561"/>
                  </a:cubicBezTo>
                  <a:cubicBezTo>
                    <a:pt x="101999" y="22661"/>
                    <a:pt x="102113" y="22831"/>
                    <a:pt x="102113" y="23030"/>
                  </a:cubicBezTo>
                  <a:cubicBezTo>
                    <a:pt x="102113" y="23172"/>
                    <a:pt x="102042" y="23314"/>
                    <a:pt x="101928" y="23413"/>
                  </a:cubicBezTo>
                  <a:cubicBezTo>
                    <a:pt x="101928" y="23456"/>
                    <a:pt x="101928" y="23484"/>
                    <a:pt x="101914" y="23512"/>
                  </a:cubicBezTo>
                  <a:cubicBezTo>
                    <a:pt x="101857" y="23711"/>
                    <a:pt x="101673" y="23853"/>
                    <a:pt x="101474" y="23867"/>
                  </a:cubicBezTo>
                  <a:cubicBezTo>
                    <a:pt x="101431" y="23867"/>
                    <a:pt x="101389" y="23853"/>
                    <a:pt x="101346" y="23839"/>
                  </a:cubicBezTo>
                  <a:cubicBezTo>
                    <a:pt x="100906" y="23711"/>
                    <a:pt x="100622" y="23214"/>
                    <a:pt x="100878" y="22774"/>
                  </a:cubicBezTo>
                  <a:cubicBezTo>
                    <a:pt x="100991" y="22575"/>
                    <a:pt x="101204" y="22462"/>
                    <a:pt x="101417" y="22462"/>
                  </a:cubicBezTo>
                  <a:close/>
                  <a:moveTo>
                    <a:pt x="84706" y="17677"/>
                  </a:moveTo>
                  <a:cubicBezTo>
                    <a:pt x="84791" y="17677"/>
                    <a:pt x="84862" y="17691"/>
                    <a:pt x="84933" y="17734"/>
                  </a:cubicBezTo>
                  <a:cubicBezTo>
                    <a:pt x="85743" y="18174"/>
                    <a:pt x="85501" y="19111"/>
                    <a:pt x="85828" y="20999"/>
                  </a:cubicBezTo>
                  <a:cubicBezTo>
                    <a:pt x="86126" y="22661"/>
                    <a:pt x="87219" y="23938"/>
                    <a:pt x="87077" y="23938"/>
                  </a:cubicBezTo>
                  <a:lnTo>
                    <a:pt x="87049" y="23938"/>
                  </a:lnTo>
                  <a:cubicBezTo>
                    <a:pt x="83457" y="22845"/>
                    <a:pt x="83584" y="17677"/>
                    <a:pt x="84706" y="17677"/>
                  </a:cubicBezTo>
                  <a:close/>
                  <a:moveTo>
                    <a:pt x="11771" y="22504"/>
                  </a:moveTo>
                  <a:cubicBezTo>
                    <a:pt x="11813" y="22504"/>
                    <a:pt x="11856" y="22504"/>
                    <a:pt x="11913" y="22519"/>
                  </a:cubicBezTo>
                  <a:cubicBezTo>
                    <a:pt x="12197" y="22590"/>
                    <a:pt x="12424" y="22803"/>
                    <a:pt x="12481" y="23086"/>
                  </a:cubicBezTo>
                  <a:cubicBezTo>
                    <a:pt x="12552" y="23328"/>
                    <a:pt x="12481" y="23583"/>
                    <a:pt x="12310" y="23768"/>
                  </a:cubicBezTo>
                  <a:cubicBezTo>
                    <a:pt x="12197" y="23853"/>
                    <a:pt x="12083" y="23938"/>
                    <a:pt x="11941" y="23981"/>
                  </a:cubicBezTo>
                  <a:cubicBezTo>
                    <a:pt x="11884" y="24009"/>
                    <a:pt x="11813" y="24024"/>
                    <a:pt x="11742" y="24024"/>
                  </a:cubicBezTo>
                  <a:cubicBezTo>
                    <a:pt x="11316" y="23981"/>
                    <a:pt x="11032" y="23583"/>
                    <a:pt x="11118" y="23172"/>
                  </a:cubicBezTo>
                  <a:cubicBezTo>
                    <a:pt x="11146" y="23086"/>
                    <a:pt x="11174" y="23001"/>
                    <a:pt x="11217" y="22930"/>
                  </a:cubicBezTo>
                  <a:cubicBezTo>
                    <a:pt x="11231" y="22902"/>
                    <a:pt x="11245" y="22874"/>
                    <a:pt x="11274" y="22845"/>
                  </a:cubicBezTo>
                  <a:cubicBezTo>
                    <a:pt x="11359" y="22646"/>
                    <a:pt x="11544" y="22504"/>
                    <a:pt x="11771" y="22504"/>
                  </a:cubicBezTo>
                  <a:close/>
                  <a:moveTo>
                    <a:pt x="40394" y="24024"/>
                  </a:moveTo>
                  <a:cubicBezTo>
                    <a:pt x="40385" y="24028"/>
                    <a:pt x="40374" y="24033"/>
                    <a:pt x="40363" y="24037"/>
                  </a:cubicBezTo>
                  <a:lnTo>
                    <a:pt x="40363" y="24037"/>
                  </a:lnTo>
                  <a:lnTo>
                    <a:pt x="40394" y="24024"/>
                  </a:lnTo>
                  <a:close/>
                  <a:moveTo>
                    <a:pt x="60910" y="22419"/>
                  </a:moveTo>
                  <a:cubicBezTo>
                    <a:pt x="61748" y="22419"/>
                    <a:pt x="62912" y="23214"/>
                    <a:pt x="62870" y="23498"/>
                  </a:cubicBezTo>
                  <a:cubicBezTo>
                    <a:pt x="62827" y="23825"/>
                    <a:pt x="62117" y="24066"/>
                    <a:pt x="61436" y="24066"/>
                  </a:cubicBezTo>
                  <a:cubicBezTo>
                    <a:pt x="60711" y="24066"/>
                    <a:pt x="60002" y="23796"/>
                    <a:pt x="60101" y="23129"/>
                  </a:cubicBezTo>
                  <a:cubicBezTo>
                    <a:pt x="60172" y="22590"/>
                    <a:pt x="60498" y="22419"/>
                    <a:pt x="60910" y="22419"/>
                  </a:cubicBezTo>
                  <a:close/>
                  <a:moveTo>
                    <a:pt x="40238" y="22561"/>
                  </a:moveTo>
                  <a:cubicBezTo>
                    <a:pt x="40437" y="22575"/>
                    <a:pt x="40635" y="22661"/>
                    <a:pt x="40763" y="22831"/>
                  </a:cubicBezTo>
                  <a:cubicBezTo>
                    <a:pt x="40926" y="23035"/>
                    <a:pt x="40946" y="23303"/>
                    <a:pt x="40836" y="23537"/>
                  </a:cubicBezTo>
                  <a:lnTo>
                    <a:pt x="40836" y="23537"/>
                  </a:lnTo>
                  <a:cubicBezTo>
                    <a:pt x="40845" y="23520"/>
                    <a:pt x="40854" y="23502"/>
                    <a:pt x="40863" y="23484"/>
                  </a:cubicBezTo>
                  <a:lnTo>
                    <a:pt x="40863" y="23484"/>
                  </a:lnTo>
                  <a:cubicBezTo>
                    <a:pt x="40862" y="23484"/>
                    <a:pt x="40792" y="23640"/>
                    <a:pt x="40777" y="23654"/>
                  </a:cubicBezTo>
                  <a:cubicBezTo>
                    <a:pt x="40749" y="23697"/>
                    <a:pt x="40721" y="23740"/>
                    <a:pt x="40692" y="23782"/>
                  </a:cubicBezTo>
                  <a:cubicBezTo>
                    <a:pt x="40607" y="23896"/>
                    <a:pt x="40508" y="23981"/>
                    <a:pt x="40380" y="24024"/>
                  </a:cubicBezTo>
                  <a:lnTo>
                    <a:pt x="40320" y="24049"/>
                  </a:lnTo>
                  <a:lnTo>
                    <a:pt x="40320" y="24049"/>
                  </a:lnTo>
                  <a:cubicBezTo>
                    <a:pt x="40311" y="24051"/>
                    <a:pt x="40302" y="24052"/>
                    <a:pt x="40295" y="24052"/>
                  </a:cubicBezTo>
                  <a:lnTo>
                    <a:pt x="40295" y="24060"/>
                  </a:lnTo>
                  <a:lnTo>
                    <a:pt x="40295" y="24060"/>
                  </a:lnTo>
                  <a:lnTo>
                    <a:pt x="40280" y="24066"/>
                  </a:lnTo>
                  <a:cubicBezTo>
                    <a:pt x="40252" y="24066"/>
                    <a:pt x="40224" y="24080"/>
                    <a:pt x="40195" y="24080"/>
                  </a:cubicBezTo>
                  <a:lnTo>
                    <a:pt x="40110" y="24080"/>
                  </a:lnTo>
                  <a:lnTo>
                    <a:pt x="40124" y="24095"/>
                  </a:lnTo>
                  <a:cubicBezTo>
                    <a:pt x="40039" y="24095"/>
                    <a:pt x="39968" y="24080"/>
                    <a:pt x="39897" y="24038"/>
                  </a:cubicBezTo>
                  <a:cubicBezTo>
                    <a:pt x="39556" y="23896"/>
                    <a:pt x="39386" y="23541"/>
                    <a:pt x="39471" y="23186"/>
                  </a:cubicBezTo>
                  <a:cubicBezTo>
                    <a:pt x="39556" y="22902"/>
                    <a:pt x="39769" y="22675"/>
                    <a:pt x="40053" y="22590"/>
                  </a:cubicBezTo>
                  <a:cubicBezTo>
                    <a:pt x="40110" y="22575"/>
                    <a:pt x="40167" y="22561"/>
                    <a:pt x="40238" y="22561"/>
                  </a:cubicBezTo>
                  <a:close/>
                  <a:moveTo>
                    <a:pt x="82718" y="22888"/>
                  </a:moveTo>
                  <a:cubicBezTo>
                    <a:pt x="83159" y="22888"/>
                    <a:pt x="83528" y="23086"/>
                    <a:pt x="83570" y="23654"/>
                  </a:cubicBezTo>
                  <a:cubicBezTo>
                    <a:pt x="83613" y="24279"/>
                    <a:pt x="83017" y="24506"/>
                    <a:pt x="82378" y="24506"/>
                  </a:cubicBezTo>
                  <a:cubicBezTo>
                    <a:pt x="81625" y="24506"/>
                    <a:pt x="80802" y="24194"/>
                    <a:pt x="80773" y="23839"/>
                  </a:cubicBezTo>
                  <a:cubicBezTo>
                    <a:pt x="80759" y="23555"/>
                    <a:pt x="81881" y="22888"/>
                    <a:pt x="82718" y="22888"/>
                  </a:cubicBezTo>
                  <a:close/>
                  <a:moveTo>
                    <a:pt x="33729" y="24107"/>
                  </a:moveTo>
                  <a:cubicBezTo>
                    <a:pt x="33745" y="24107"/>
                    <a:pt x="33761" y="24108"/>
                    <a:pt x="33778" y="24109"/>
                  </a:cubicBezTo>
                  <a:cubicBezTo>
                    <a:pt x="33905" y="24109"/>
                    <a:pt x="34033" y="24123"/>
                    <a:pt x="34161" y="24166"/>
                  </a:cubicBezTo>
                  <a:cubicBezTo>
                    <a:pt x="34459" y="24237"/>
                    <a:pt x="34615" y="24563"/>
                    <a:pt x="34502" y="24847"/>
                  </a:cubicBezTo>
                  <a:cubicBezTo>
                    <a:pt x="34434" y="25036"/>
                    <a:pt x="34265" y="25160"/>
                    <a:pt x="34065" y="25160"/>
                  </a:cubicBezTo>
                  <a:cubicBezTo>
                    <a:pt x="34055" y="25160"/>
                    <a:pt x="34044" y="25160"/>
                    <a:pt x="34033" y="25159"/>
                  </a:cubicBezTo>
                  <a:cubicBezTo>
                    <a:pt x="33934" y="25159"/>
                    <a:pt x="33849" y="25145"/>
                    <a:pt x="33764" y="25103"/>
                  </a:cubicBezTo>
                  <a:cubicBezTo>
                    <a:pt x="33551" y="25046"/>
                    <a:pt x="33352" y="24961"/>
                    <a:pt x="33167" y="24847"/>
                  </a:cubicBezTo>
                  <a:cubicBezTo>
                    <a:pt x="33025" y="24705"/>
                    <a:pt x="33025" y="24478"/>
                    <a:pt x="33167" y="24336"/>
                  </a:cubicBezTo>
                  <a:cubicBezTo>
                    <a:pt x="33312" y="24191"/>
                    <a:pt x="33518" y="24107"/>
                    <a:pt x="33729" y="24107"/>
                  </a:cubicBezTo>
                  <a:close/>
                  <a:moveTo>
                    <a:pt x="125270" y="21141"/>
                  </a:moveTo>
                  <a:cubicBezTo>
                    <a:pt x="127045" y="21141"/>
                    <a:pt x="128408" y="22348"/>
                    <a:pt x="129146" y="23541"/>
                  </a:cubicBezTo>
                  <a:cubicBezTo>
                    <a:pt x="129870" y="24733"/>
                    <a:pt x="129998" y="25940"/>
                    <a:pt x="129316" y="25940"/>
                  </a:cubicBezTo>
                  <a:lnTo>
                    <a:pt x="129274" y="25940"/>
                  </a:lnTo>
                  <a:cubicBezTo>
                    <a:pt x="128337" y="25883"/>
                    <a:pt x="128166" y="24932"/>
                    <a:pt x="127045" y="23356"/>
                  </a:cubicBezTo>
                  <a:cubicBezTo>
                    <a:pt x="126037" y="21908"/>
                    <a:pt x="124432" y="21227"/>
                    <a:pt x="124659" y="21184"/>
                  </a:cubicBezTo>
                  <a:cubicBezTo>
                    <a:pt x="124858" y="21156"/>
                    <a:pt x="125071" y="21141"/>
                    <a:pt x="125270" y="21141"/>
                  </a:cubicBezTo>
                  <a:close/>
                  <a:moveTo>
                    <a:pt x="19409" y="25273"/>
                  </a:moveTo>
                  <a:cubicBezTo>
                    <a:pt x="19793" y="25273"/>
                    <a:pt x="19977" y="25727"/>
                    <a:pt x="19722" y="25997"/>
                  </a:cubicBezTo>
                  <a:cubicBezTo>
                    <a:pt x="19452" y="26224"/>
                    <a:pt x="19054" y="26508"/>
                    <a:pt x="18671" y="26508"/>
                  </a:cubicBezTo>
                  <a:lnTo>
                    <a:pt x="18671" y="26522"/>
                  </a:lnTo>
                  <a:cubicBezTo>
                    <a:pt x="18529" y="26522"/>
                    <a:pt x="18387" y="26466"/>
                    <a:pt x="18273" y="26366"/>
                  </a:cubicBezTo>
                  <a:cubicBezTo>
                    <a:pt x="18160" y="26253"/>
                    <a:pt x="18117" y="26096"/>
                    <a:pt x="18160" y="25940"/>
                  </a:cubicBezTo>
                  <a:cubicBezTo>
                    <a:pt x="18202" y="25770"/>
                    <a:pt x="18330" y="25642"/>
                    <a:pt x="18501" y="25571"/>
                  </a:cubicBezTo>
                  <a:cubicBezTo>
                    <a:pt x="18586" y="25543"/>
                    <a:pt x="18671" y="25514"/>
                    <a:pt x="18742" y="25500"/>
                  </a:cubicBezTo>
                  <a:cubicBezTo>
                    <a:pt x="18898" y="25458"/>
                    <a:pt x="19054" y="25401"/>
                    <a:pt x="19196" y="25330"/>
                  </a:cubicBezTo>
                  <a:cubicBezTo>
                    <a:pt x="19267" y="25301"/>
                    <a:pt x="19338" y="25273"/>
                    <a:pt x="19409" y="25273"/>
                  </a:cubicBezTo>
                  <a:close/>
                  <a:moveTo>
                    <a:pt x="121295" y="22448"/>
                  </a:moveTo>
                  <a:cubicBezTo>
                    <a:pt x="123140" y="22448"/>
                    <a:pt x="125838" y="23811"/>
                    <a:pt x="124546" y="25898"/>
                  </a:cubicBezTo>
                  <a:cubicBezTo>
                    <a:pt x="124319" y="26324"/>
                    <a:pt x="123864" y="26579"/>
                    <a:pt x="123382" y="26579"/>
                  </a:cubicBezTo>
                  <a:cubicBezTo>
                    <a:pt x="121706" y="26579"/>
                    <a:pt x="119449" y="23754"/>
                    <a:pt x="119861" y="23030"/>
                  </a:cubicBezTo>
                  <a:cubicBezTo>
                    <a:pt x="120073" y="22632"/>
                    <a:pt x="120627" y="22448"/>
                    <a:pt x="121295" y="22448"/>
                  </a:cubicBezTo>
                  <a:close/>
                  <a:moveTo>
                    <a:pt x="126335" y="26157"/>
                  </a:moveTo>
                  <a:cubicBezTo>
                    <a:pt x="126509" y="26157"/>
                    <a:pt x="126683" y="26231"/>
                    <a:pt x="126803" y="26380"/>
                  </a:cubicBezTo>
                  <a:cubicBezTo>
                    <a:pt x="127059" y="26707"/>
                    <a:pt x="126903" y="27204"/>
                    <a:pt x="126491" y="27317"/>
                  </a:cubicBezTo>
                  <a:cubicBezTo>
                    <a:pt x="126448" y="27332"/>
                    <a:pt x="126406" y="27332"/>
                    <a:pt x="126349" y="27332"/>
                  </a:cubicBezTo>
                  <a:cubicBezTo>
                    <a:pt x="126278" y="27332"/>
                    <a:pt x="126221" y="27317"/>
                    <a:pt x="126150" y="27303"/>
                  </a:cubicBezTo>
                  <a:lnTo>
                    <a:pt x="126150" y="27303"/>
                  </a:lnTo>
                  <a:lnTo>
                    <a:pt x="126193" y="27317"/>
                  </a:lnTo>
                  <a:lnTo>
                    <a:pt x="126179" y="27317"/>
                  </a:lnTo>
                  <a:cubicBezTo>
                    <a:pt x="125767" y="27232"/>
                    <a:pt x="125639" y="26693"/>
                    <a:pt x="125866" y="26380"/>
                  </a:cubicBezTo>
                  <a:cubicBezTo>
                    <a:pt x="125987" y="26231"/>
                    <a:pt x="126161" y="26157"/>
                    <a:pt x="126335" y="26157"/>
                  </a:cubicBezTo>
                  <a:close/>
                  <a:moveTo>
                    <a:pt x="60939" y="25926"/>
                  </a:moveTo>
                  <a:cubicBezTo>
                    <a:pt x="61734" y="25926"/>
                    <a:pt x="62728" y="26366"/>
                    <a:pt x="62742" y="26622"/>
                  </a:cubicBezTo>
                  <a:cubicBezTo>
                    <a:pt x="62770" y="27034"/>
                    <a:pt x="61748" y="27516"/>
                    <a:pt x="60939" y="27516"/>
                  </a:cubicBezTo>
                  <a:lnTo>
                    <a:pt x="60939" y="27530"/>
                  </a:lnTo>
                  <a:cubicBezTo>
                    <a:pt x="60413" y="27530"/>
                    <a:pt x="59987" y="27332"/>
                    <a:pt x="59959" y="26821"/>
                  </a:cubicBezTo>
                  <a:cubicBezTo>
                    <a:pt x="59916" y="26139"/>
                    <a:pt x="60385" y="25926"/>
                    <a:pt x="60939" y="25926"/>
                  </a:cubicBezTo>
                  <a:close/>
                  <a:moveTo>
                    <a:pt x="32301" y="26693"/>
                  </a:moveTo>
                  <a:cubicBezTo>
                    <a:pt x="32486" y="26721"/>
                    <a:pt x="32670" y="26778"/>
                    <a:pt x="32841" y="26877"/>
                  </a:cubicBezTo>
                  <a:cubicBezTo>
                    <a:pt x="33096" y="27019"/>
                    <a:pt x="33167" y="27360"/>
                    <a:pt x="32983" y="27587"/>
                  </a:cubicBezTo>
                  <a:cubicBezTo>
                    <a:pt x="32883" y="27715"/>
                    <a:pt x="32727" y="27786"/>
                    <a:pt x="32571" y="27786"/>
                  </a:cubicBezTo>
                  <a:cubicBezTo>
                    <a:pt x="32457" y="27786"/>
                    <a:pt x="32330" y="27743"/>
                    <a:pt x="32259" y="27644"/>
                  </a:cubicBezTo>
                  <a:cubicBezTo>
                    <a:pt x="32102" y="27445"/>
                    <a:pt x="31875" y="27105"/>
                    <a:pt x="32031" y="26835"/>
                  </a:cubicBezTo>
                  <a:cubicBezTo>
                    <a:pt x="32088" y="26750"/>
                    <a:pt x="32188" y="26693"/>
                    <a:pt x="32301" y="26693"/>
                  </a:cubicBezTo>
                  <a:close/>
                  <a:moveTo>
                    <a:pt x="82363" y="26395"/>
                  </a:moveTo>
                  <a:cubicBezTo>
                    <a:pt x="83002" y="26395"/>
                    <a:pt x="83542" y="26622"/>
                    <a:pt x="83443" y="27360"/>
                  </a:cubicBezTo>
                  <a:cubicBezTo>
                    <a:pt x="83386" y="27829"/>
                    <a:pt x="83017" y="27999"/>
                    <a:pt x="82562" y="27999"/>
                  </a:cubicBezTo>
                  <a:cubicBezTo>
                    <a:pt x="81725" y="27999"/>
                    <a:pt x="80617" y="27403"/>
                    <a:pt x="80674" y="26963"/>
                  </a:cubicBezTo>
                  <a:cubicBezTo>
                    <a:pt x="80702" y="26735"/>
                    <a:pt x="81597" y="26395"/>
                    <a:pt x="82363" y="26395"/>
                  </a:cubicBezTo>
                  <a:close/>
                  <a:moveTo>
                    <a:pt x="106486" y="23612"/>
                  </a:moveTo>
                  <a:cubicBezTo>
                    <a:pt x="106784" y="23612"/>
                    <a:pt x="107082" y="23640"/>
                    <a:pt x="107380" y="23711"/>
                  </a:cubicBezTo>
                  <a:cubicBezTo>
                    <a:pt x="107608" y="23754"/>
                    <a:pt x="105961" y="24336"/>
                    <a:pt x="104839" y="25699"/>
                  </a:cubicBezTo>
                  <a:cubicBezTo>
                    <a:pt x="103632" y="27190"/>
                    <a:pt x="103377" y="28113"/>
                    <a:pt x="102454" y="28113"/>
                  </a:cubicBezTo>
                  <a:lnTo>
                    <a:pt x="102425" y="28113"/>
                  </a:lnTo>
                  <a:cubicBezTo>
                    <a:pt x="101034" y="28098"/>
                    <a:pt x="103064" y="23612"/>
                    <a:pt x="106486" y="23612"/>
                  </a:cubicBezTo>
                  <a:close/>
                  <a:moveTo>
                    <a:pt x="39116" y="27080"/>
                  </a:moveTo>
                  <a:cubicBezTo>
                    <a:pt x="39130" y="27080"/>
                    <a:pt x="39145" y="27083"/>
                    <a:pt x="39159" y="27090"/>
                  </a:cubicBezTo>
                  <a:cubicBezTo>
                    <a:pt x="39585" y="27133"/>
                    <a:pt x="39869" y="27545"/>
                    <a:pt x="39755" y="27971"/>
                  </a:cubicBezTo>
                  <a:cubicBezTo>
                    <a:pt x="39741" y="27985"/>
                    <a:pt x="39741" y="28013"/>
                    <a:pt x="39727" y="28027"/>
                  </a:cubicBezTo>
                  <a:cubicBezTo>
                    <a:pt x="39713" y="28340"/>
                    <a:pt x="39471" y="28595"/>
                    <a:pt x="39159" y="28624"/>
                  </a:cubicBezTo>
                  <a:lnTo>
                    <a:pt x="39145" y="28610"/>
                  </a:lnTo>
                  <a:lnTo>
                    <a:pt x="39116" y="28610"/>
                  </a:lnTo>
                  <a:cubicBezTo>
                    <a:pt x="38676" y="28581"/>
                    <a:pt x="38349" y="28212"/>
                    <a:pt x="38378" y="27772"/>
                  </a:cubicBezTo>
                  <a:cubicBezTo>
                    <a:pt x="38378" y="27403"/>
                    <a:pt x="38690" y="27090"/>
                    <a:pt x="39074" y="27090"/>
                  </a:cubicBezTo>
                  <a:cubicBezTo>
                    <a:pt x="39088" y="27083"/>
                    <a:pt x="39102" y="27080"/>
                    <a:pt x="39116" y="27080"/>
                  </a:cubicBezTo>
                  <a:close/>
                  <a:moveTo>
                    <a:pt x="20687" y="27530"/>
                  </a:moveTo>
                  <a:cubicBezTo>
                    <a:pt x="20801" y="27530"/>
                    <a:pt x="20900" y="27601"/>
                    <a:pt x="20928" y="27701"/>
                  </a:cubicBezTo>
                  <a:cubicBezTo>
                    <a:pt x="21014" y="28184"/>
                    <a:pt x="20673" y="28638"/>
                    <a:pt x="20176" y="28681"/>
                  </a:cubicBezTo>
                  <a:lnTo>
                    <a:pt x="20176" y="28695"/>
                  </a:lnTo>
                  <a:cubicBezTo>
                    <a:pt x="20020" y="28681"/>
                    <a:pt x="19864" y="28610"/>
                    <a:pt x="19764" y="28496"/>
                  </a:cubicBezTo>
                  <a:cubicBezTo>
                    <a:pt x="19509" y="28212"/>
                    <a:pt x="19764" y="27857"/>
                    <a:pt x="20077" y="27758"/>
                  </a:cubicBezTo>
                  <a:cubicBezTo>
                    <a:pt x="20119" y="27743"/>
                    <a:pt x="20162" y="27729"/>
                    <a:pt x="20219" y="27729"/>
                  </a:cubicBezTo>
                  <a:cubicBezTo>
                    <a:pt x="20247" y="27715"/>
                    <a:pt x="20290" y="27701"/>
                    <a:pt x="20318" y="27687"/>
                  </a:cubicBezTo>
                  <a:cubicBezTo>
                    <a:pt x="20417" y="27630"/>
                    <a:pt x="20517" y="27573"/>
                    <a:pt x="20630" y="27545"/>
                  </a:cubicBezTo>
                  <a:cubicBezTo>
                    <a:pt x="20645" y="27530"/>
                    <a:pt x="20673" y="27530"/>
                    <a:pt x="20687" y="27530"/>
                  </a:cubicBezTo>
                  <a:close/>
                  <a:moveTo>
                    <a:pt x="121351" y="27672"/>
                  </a:moveTo>
                  <a:cubicBezTo>
                    <a:pt x="122047" y="27672"/>
                    <a:pt x="122061" y="28766"/>
                    <a:pt x="121351" y="28766"/>
                  </a:cubicBezTo>
                  <a:cubicBezTo>
                    <a:pt x="120656" y="28766"/>
                    <a:pt x="120641" y="27687"/>
                    <a:pt x="121351" y="27672"/>
                  </a:cubicBezTo>
                  <a:close/>
                  <a:moveTo>
                    <a:pt x="112521" y="23240"/>
                  </a:moveTo>
                  <a:cubicBezTo>
                    <a:pt x="112623" y="23240"/>
                    <a:pt x="112730" y="23282"/>
                    <a:pt x="112804" y="23356"/>
                  </a:cubicBezTo>
                  <a:cubicBezTo>
                    <a:pt x="113727" y="24393"/>
                    <a:pt x="111725" y="28808"/>
                    <a:pt x="109822" y="28808"/>
                  </a:cubicBezTo>
                  <a:cubicBezTo>
                    <a:pt x="109439" y="28808"/>
                    <a:pt x="109056" y="28610"/>
                    <a:pt x="108701" y="28169"/>
                  </a:cubicBezTo>
                  <a:cubicBezTo>
                    <a:pt x="107153" y="26210"/>
                    <a:pt x="111143" y="23243"/>
                    <a:pt x="112478" y="23243"/>
                  </a:cubicBezTo>
                  <a:cubicBezTo>
                    <a:pt x="112492" y="23241"/>
                    <a:pt x="112507" y="23240"/>
                    <a:pt x="112521" y="23240"/>
                  </a:cubicBezTo>
                  <a:close/>
                  <a:moveTo>
                    <a:pt x="105989" y="27332"/>
                  </a:moveTo>
                  <a:cubicBezTo>
                    <a:pt x="106358" y="27332"/>
                    <a:pt x="106727" y="27687"/>
                    <a:pt x="106585" y="28084"/>
                  </a:cubicBezTo>
                  <a:cubicBezTo>
                    <a:pt x="106543" y="28212"/>
                    <a:pt x="106486" y="28326"/>
                    <a:pt x="106415" y="28425"/>
                  </a:cubicBezTo>
                  <a:cubicBezTo>
                    <a:pt x="106372" y="28539"/>
                    <a:pt x="106316" y="28638"/>
                    <a:pt x="106230" y="28709"/>
                  </a:cubicBezTo>
                  <a:cubicBezTo>
                    <a:pt x="106145" y="28808"/>
                    <a:pt x="106017" y="28865"/>
                    <a:pt x="105875" y="28865"/>
                  </a:cubicBezTo>
                  <a:cubicBezTo>
                    <a:pt x="105790" y="28865"/>
                    <a:pt x="105691" y="28837"/>
                    <a:pt x="105606" y="28794"/>
                  </a:cubicBezTo>
                  <a:cubicBezTo>
                    <a:pt x="105024" y="28539"/>
                    <a:pt x="105279" y="27687"/>
                    <a:pt x="105705" y="27417"/>
                  </a:cubicBezTo>
                  <a:cubicBezTo>
                    <a:pt x="105790" y="27360"/>
                    <a:pt x="105890" y="27332"/>
                    <a:pt x="105989" y="27332"/>
                  </a:cubicBezTo>
                  <a:close/>
                  <a:moveTo>
                    <a:pt x="112707" y="27813"/>
                  </a:moveTo>
                  <a:cubicBezTo>
                    <a:pt x="112720" y="27813"/>
                    <a:pt x="112734" y="27814"/>
                    <a:pt x="112747" y="27814"/>
                  </a:cubicBezTo>
                  <a:cubicBezTo>
                    <a:pt x="112790" y="27814"/>
                    <a:pt x="112847" y="27829"/>
                    <a:pt x="112889" y="27829"/>
                  </a:cubicBezTo>
                  <a:cubicBezTo>
                    <a:pt x="113542" y="27999"/>
                    <a:pt x="113415" y="28950"/>
                    <a:pt x="112747" y="28950"/>
                  </a:cubicBezTo>
                  <a:cubicBezTo>
                    <a:pt x="112734" y="28951"/>
                    <a:pt x="112720" y="28951"/>
                    <a:pt x="112707" y="28951"/>
                  </a:cubicBezTo>
                  <a:cubicBezTo>
                    <a:pt x="111966" y="28951"/>
                    <a:pt x="111966" y="27813"/>
                    <a:pt x="112707" y="27813"/>
                  </a:cubicBezTo>
                  <a:close/>
                  <a:moveTo>
                    <a:pt x="30455" y="28993"/>
                  </a:moveTo>
                  <a:cubicBezTo>
                    <a:pt x="30640" y="29007"/>
                    <a:pt x="30810" y="29050"/>
                    <a:pt x="30981" y="29121"/>
                  </a:cubicBezTo>
                  <a:cubicBezTo>
                    <a:pt x="31208" y="29263"/>
                    <a:pt x="31293" y="29532"/>
                    <a:pt x="31194" y="29774"/>
                  </a:cubicBezTo>
                  <a:cubicBezTo>
                    <a:pt x="31108" y="29973"/>
                    <a:pt x="30924" y="30100"/>
                    <a:pt x="30711" y="30115"/>
                  </a:cubicBezTo>
                  <a:cubicBezTo>
                    <a:pt x="30668" y="30115"/>
                    <a:pt x="30626" y="30100"/>
                    <a:pt x="30583" y="30086"/>
                  </a:cubicBezTo>
                  <a:cubicBezTo>
                    <a:pt x="30370" y="30015"/>
                    <a:pt x="30186" y="29873"/>
                    <a:pt x="30058" y="29674"/>
                  </a:cubicBezTo>
                  <a:cubicBezTo>
                    <a:pt x="29887" y="29376"/>
                    <a:pt x="30100" y="29007"/>
                    <a:pt x="30441" y="28993"/>
                  </a:cubicBezTo>
                  <a:close/>
                  <a:moveTo>
                    <a:pt x="9314" y="25926"/>
                  </a:moveTo>
                  <a:cubicBezTo>
                    <a:pt x="10053" y="25926"/>
                    <a:pt x="10564" y="26934"/>
                    <a:pt x="12097" y="28212"/>
                  </a:cubicBezTo>
                  <a:cubicBezTo>
                    <a:pt x="14000" y="29788"/>
                    <a:pt x="15221" y="29632"/>
                    <a:pt x="15448" y="30214"/>
                  </a:cubicBezTo>
                  <a:cubicBezTo>
                    <a:pt x="15462" y="30271"/>
                    <a:pt x="15164" y="30313"/>
                    <a:pt x="14696" y="30313"/>
                  </a:cubicBezTo>
                  <a:cubicBezTo>
                    <a:pt x="13773" y="30313"/>
                    <a:pt x="12211" y="30143"/>
                    <a:pt x="10976" y="29476"/>
                  </a:cubicBezTo>
                  <a:cubicBezTo>
                    <a:pt x="8590" y="28198"/>
                    <a:pt x="8420" y="26025"/>
                    <a:pt x="9215" y="25926"/>
                  </a:cubicBezTo>
                  <a:close/>
                  <a:moveTo>
                    <a:pt x="14653" y="23995"/>
                  </a:moveTo>
                  <a:cubicBezTo>
                    <a:pt x="15689" y="23995"/>
                    <a:pt x="15491" y="25827"/>
                    <a:pt x="16513" y="27971"/>
                  </a:cubicBezTo>
                  <a:cubicBezTo>
                    <a:pt x="17365" y="29745"/>
                    <a:pt x="19565" y="30313"/>
                    <a:pt x="18955" y="30327"/>
                  </a:cubicBezTo>
                  <a:lnTo>
                    <a:pt x="18756" y="30327"/>
                  </a:lnTo>
                  <a:cubicBezTo>
                    <a:pt x="13318" y="30327"/>
                    <a:pt x="13616" y="24052"/>
                    <a:pt x="14610" y="23995"/>
                  </a:cubicBezTo>
                  <a:close/>
                  <a:moveTo>
                    <a:pt x="116978" y="24308"/>
                  </a:moveTo>
                  <a:cubicBezTo>
                    <a:pt x="117560" y="24308"/>
                    <a:pt x="118398" y="25813"/>
                    <a:pt x="118725" y="27332"/>
                  </a:cubicBezTo>
                  <a:cubicBezTo>
                    <a:pt x="119037" y="28837"/>
                    <a:pt x="118810" y="30342"/>
                    <a:pt x="117234" y="30342"/>
                  </a:cubicBezTo>
                  <a:lnTo>
                    <a:pt x="117134" y="30342"/>
                  </a:lnTo>
                  <a:cubicBezTo>
                    <a:pt x="114650" y="30242"/>
                    <a:pt x="115899" y="24407"/>
                    <a:pt x="116950" y="24308"/>
                  </a:cubicBezTo>
                  <a:close/>
                  <a:moveTo>
                    <a:pt x="55998" y="24237"/>
                  </a:moveTo>
                  <a:cubicBezTo>
                    <a:pt x="59590" y="25330"/>
                    <a:pt x="59448" y="30512"/>
                    <a:pt x="58312" y="30512"/>
                  </a:cubicBezTo>
                  <a:cubicBezTo>
                    <a:pt x="58241" y="30512"/>
                    <a:pt x="58156" y="30484"/>
                    <a:pt x="58099" y="30441"/>
                  </a:cubicBezTo>
                  <a:cubicBezTo>
                    <a:pt x="57275" y="30001"/>
                    <a:pt x="57531" y="29078"/>
                    <a:pt x="57205" y="27190"/>
                  </a:cubicBezTo>
                  <a:cubicBezTo>
                    <a:pt x="56921" y="25514"/>
                    <a:pt x="55827" y="24237"/>
                    <a:pt x="55983" y="24237"/>
                  </a:cubicBezTo>
                  <a:close/>
                  <a:moveTo>
                    <a:pt x="127343" y="29504"/>
                  </a:moveTo>
                  <a:cubicBezTo>
                    <a:pt x="128053" y="29504"/>
                    <a:pt x="128053" y="30569"/>
                    <a:pt x="127343" y="30569"/>
                  </a:cubicBezTo>
                  <a:cubicBezTo>
                    <a:pt x="126633" y="30569"/>
                    <a:pt x="126633" y="29504"/>
                    <a:pt x="127343" y="29504"/>
                  </a:cubicBezTo>
                  <a:close/>
                  <a:moveTo>
                    <a:pt x="87191" y="24549"/>
                  </a:moveTo>
                  <a:cubicBezTo>
                    <a:pt x="87347" y="24549"/>
                    <a:pt x="86268" y="25841"/>
                    <a:pt x="85998" y="27516"/>
                  </a:cubicBezTo>
                  <a:cubicBezTo>
                    <a:pt x="85700" y="29405"/>
                    <a:pt x="85941" y="30327"/>
                    <a:pt x="85146" y="30782"/>
                  </a:cubicBezTo>
                  <a:cubicBezTo>
                    <a:pt x="85075" y="30824"/>
                    <a:pt x="84990" y="30839"/>
                    <a:pt x="84919" y="30853"/>
                  </a:cubicBezTo>
                  <a:lnTo>
                    <a:pt x="84919" y="30839"/>
                  </a:lnTo>
                  <a:cubicBezTo>
                    <a:pt x="83797" y="30839"/>
                    <a:pt x="83599" y="25685"/>
                    <a:pt x="87177" y="24549"/>
                  </a:cubicBezTo>
                  <a:close/>
                  <a:moveTo>
                    <a:pt x="124503" y="29603"/>
                  </a:moveTo>
                  <a:cubicBezTo>
                    <a:pt x="124745" y="29632"/>
                    <a:pt x="124943" y="29802"/>
                    <a:pt x="125014" y="30029"/>
                  </a:cubicBezTo>
                  <a:cubicBezTo>
                    <a:pt x="125071" y="30228"/>
                    <a:pt x="125043" y="30441"/>
                    <a:pt x="124943" y="30626"/>
                  </a:cubicBezTo>
                  <a:cubicBezTo>
                    <a:pt x="124844" y="30796"/>
                    <a:pt x="124659" y="30895"/>
                    <a:pt x="124461" y="30895"/>
                  </a:cubicBezTo>
                  <a:cubicBezTo>
                    <a:pt x="124262" y="30895"/>
                    <a:pt x="124077" y="30796"/>
                    <a:pt x="123978" y="30640"/>
                  </a:cubicBezTo>
                  <a:lnTo>
                    <a:pt x="123950" y="30597"/>
                  </a:lnTo>
                  <a:cubicBezTo>
                    <a:pt x="123779" y="30398"/>
                    <a:pt x="123765" y="30115"/>
                    <a:pt x="123907" y="29902"/>
                  </a:cubicBezTo>
                  <a:cubicBezTo>
                    <a:pt x="124021" y="29717"/>
                    <a:pt x="124219" y="29603"/>
                    <a:pt x="124432" y="29603"/>
                  </a:cubicBezTo>
                  <a:close/>
                  <a:moveTo>
                    <a:pt x="22283" y="29729"/>
                  </a:moveTo>
                  <a:cubicBezTo>
                    <a:pt x="22382" y="29729"/>
                    <a:pt x="22466" y="29784"/>
                    <a:pt x="22504" y="29873"/>
                  </a:cubicBezTo>
                  <a:cubicBezTo>
                    <a:pt x="22689" y="30299"/>
                    <a:pt x="22377" y="30938"/>
                    <a:pt x="21894" y="30938"/>
                  </a:cubicBezTo>
                  <a:lnTo>
                    <a:pt x="21880" y="30938"/>
                  </a:lnTo>
                  <a:cubicBezTo>
                    <a:pt x="21837" y="30938"/>
                    <a:pt x="21780" y="30924"/>
                    <a:pt x="21738" y="30910"/>
                  </a:cubicBezTo>
                  <a:cubicBezTo>
                    <a:pt x="21539" y="30853"/>
                    <a:pt x="21425" y="30654"/>
                    <a:pt x="21468" y="30455"/>
                  </a:cubicBezTo>
                  <a:cubicBezTo>
                    <a:pt x="21511" y="30271"/>
                    <a:pt x="21624" y="30115"/>
                    <a:pt x="21780" y="30029"/>
                  </a:cubicBezTo>
                  <a:cubicBezTo>
                    <a:pt x="21866" y="29930"/>
                    <a:pt x="21979" y="29845"/>
                    <a:pt x="22093" y="29774"/>
                  </a:cubicBezTo>
                  <a:cubicBezTo>
                    <a:pt x="22135" y="29745"/>
                    <a:pt x="22192" y="29731"/>
                    <a:pt x="22249" y="29731"/>
                  </a:cubicBezTo>
                  <a:cubicBezTo>
                    <a:pt x="22260" y="29730"/>
                    <a:pt x="22272" y="29729"/>
                    <a:pt x="22283" y="29729"/>
                  </a:cubicBezTo>
                  <a:close/>
                  <a:moveTo>
                    <a:pt x="21511" y="19651"/>
                  </a:moveTo>
                  <a:cubicBezTo>
                    <a:pt x="24052" y="19651"/>
                    <a:pt x="25784" y="24393"/>
                    <a:pt x="25784" y="24393"/>
                  </a:cubicBezTo>
                  <a:cubicBezTo>
                    <a:pt x="25784" y="24393"/>
                    <a:pt x="28993" y="20488"/>
                    <a:pt x="30995" y="20488"/>
                  </a:cubicBezTo>
                  <a:cubicBezTo>
                    <a:pt x="31421" y="20488"/>
                    <a:pt x="31818" y="20701"/>
                    <a:pt x="32046" y="21056"/>
                  </a:cubicBezTo>
                  <a:cubicBezTo>
                    <a:pt x="33636" y="23370"/>
                    <a:pt x="28340" y="30995"/>
                    <a:pt x="25671" y="30995"/>
                  </a:cubicBezTo>
                  <a:lnTo>
                    <a:pt x="25671" y="30981"/>
                  </a:lnTo>
                  <a:lnTo>
                    <a:pt x="25557" y="30981"/>
                  </a:lnTo>
                  <a:cubicBezTo>
                    <a:pt x="22930" y="30753"/>
                    <a:pt x="17010" y="22107"/>
                    <a:pt x="20233" y="20062"/>
                  </a:cubicBezTo>
                  <a:cubicBezTo>
                    <a:pt x="20602" y="19793"/>
                    <a:pt x="21056" y="19651"/>
                    <a:pt x="21511" y="19651"/>
                  </a:cubicBezTo>
                  <a:close/>
                  <a:moveTo>
                    <a:pt x="37001" y="25529"/>
                  </a:moveTo>
                  <a:cubicBezTo>
                    <a:pt x="37072" y="25529"/>
                    <a:pt x="37128" y="25529"/>
                    <a:pt x="37199" y="25557"/>
                  </a:cubicBezTo>
                  <a:cubicBezTo>
                    <a:pt x="38080" y="25784"/>
                    <a:pt x="37341" y="31066"/>
                    <a:pt x="33068" y="31066"/>
                  </a:cubicBezTo>
                  <a:cubicBezTo>
                    <a:pt x="32599" y="31066"/>
                    <a:pt x="32131" y="31009"/>
                    <a:pt x="31676" y="30895"/>
                  </a:cubicBezTo>
                  <a:cubicBezTo>
                    <a:pt x="31080" y="30768"/>
                    <a:pt x="33352" y="30640"/>
                    <a:pt x="34530" y="29078"/>
                  </a:cubicBezTo>
                  <a:cubicBezTo>
                    <a:pt x="35893" y="27275"/>
                    <a:pt x="36106" y="25529"/>
                    <a:pt x="37001" y="25529"/>
                  </a:cubicBezTo>
                  <a:close/>
                  <a:moveTo>
                    <a:pt x="119818" y="30100"/>
                  </a:moveTo>
                  <a:cubicBezTo>
                    <a:pt x="120556" y="30100"/>
                    <a:pt x="120570" y="31236"/>
                    <a:pt x="119818" y="31250"/>
                  </a:cubicBezTo>
                  <a:cubicBezTo>
                    <a:pt x="119080" y="31250"/>
                    <a:pt x="119080" y="30100"/>
                    <a:pt x="119818" y="30100"/>
                  </a:cubicBezTo>
                  <a:close/>
                  <a:moveTo>
                    <a:pt x="63551" y="29073"/>
                  </a:moveTo>
                  <a:cubicBezTo>
                    <a:pt x="63593" y="29073"/>
                    <a:pt x="63633" y="29089"/>
                    <a:pt x="63665" y="29121"/>
                  </a:cubicBezTo>
                  <a:cubicBezTo>
                    <a:pt x="64091" y="29504"/>
                    <a:pt x="63168" y="31392"/>
                    <a:pt x="62273" y="31392"/>
                  </a:cubicBezTo>
                  <a:cubicBezTo>
                    <a:pt x="62103" y="31392"/>
                    <a:pt x="61932" y="31321"/>
                    <a:pt x="61805" y="31208"/>
                  </a:cubicBezTo>
                  <a:cubicBezTo>
                    <a:pt x="60711" y="30214"/>
                    <a:pt x="62855" y="29078"/>
                    <a:pt x="63508" y="29078"/>
                  </a:cubicBezTo>
                  <a:cubicBezTo>
                    <a:pt x="63523" y="29075"/>
                    <a:pt x="63537" y="29073"/>
                    <a:pt x="63551" y="29073"/>
                  </a:cubicBezTo>
                  <a:close/>
                  <a:moveTo>
                    <a:pt x="103334" y="30455"/>
                  </a:moveTo>
                  <a:cubicBezTo>
                    <a:pt x="104157" y="30455"/>
                    <a:pt x="104157" y="31705"/>
                    <a:pt x="103334" y="31705"/>
                  </a:cubicBezTo>
                  <a:cubicBezTo>
                    <a:pt x="102510" y="31705"/>
                    <a:pt x="102510" y="30455"/>
                    <a:pt x="103334" y="30455"/>
                  </a:cubicBezTo>
                  <a:close/>
                  <a:moveTo>
                    <a:pt x="79694" y="29334"/>
                  </a:moveTo>
                  <a:cubicBezTo>
                    <a:pt x="80305" y="29334"/>
                    <a:pt x="82463" y="30668"/>
                    <a:pt x="81270" y="31591"/>
                  </a:cubicBezTo>
                  <a:cubicBezTo>
                    <a:pt x="81157" y="31690"/>
                    <a:pt x="81000" y="31747"/>
                    <a:pt x="80844" y="31747"/>
                  </a:cubicBezTo>
                  <a:cubicBezTo>
                    <a:pt x="79936" y="31747"/>
                    <a:pt x="79098" y="29731"/>
                    <a:pt x="79566" y="29376"/>
                  </a:cubicBezTo>
                  <a:cubicBezTo>
                    <a:pt x="79609" y="29348"/>
                    <a:pt x="79652" y="29334"/>
                    <a:pt x="79694" y="29334"/>
                  </a:cubicBezTo>
                  <a:close/>
                  <a:moveTo>
                    <a:pt x="114508" y="30597"/>
                  </a:moveTo>
                  <a:cubicBezTo>
                    <a:pt x="114636" y="30611"/>
                    <a:pt x="114749" y="30640"/>
                    <a:pt x="114863" y="30697"/>
                  </a:cubicBezTo>
                  <a:cubicBezTo>
                    <a:pt x="115104" y="30839"/>
                    <a:pt x="115218" y="31108"/>
                    <a:pt x="115147" y="31378"/>
                  </a:cubicBezTo>
                  <a:cubicBezTo>
                    <a:pt x="115133" y="31421"/>
                    <a:pt x="115118" y="31478"/>
                    <a:pt x="115090" y="31520"/>
                  </a:cubicBezTo>
                  <a:cubicBezTo>
                    <a:pt x="114978" y="31703"/>
                    <a:pt x="114782" y="31816"/>
                    <a:pt x="114558" y="31818"/>
                  </a:cubicBezTo>
                  <a:lnTo>
                    <a:pt x="114558" y="31818"/>
                  </a:lnTo>
                  <a:cubicBezTo>
                    <a:pt x="114461" y="31817"/>
                    <a:pt x="114364" y="31789"/>
                    <a:pt x="114266" y="31733"/>
                  </a:cubicBezTo>
                  <a:cubicBezTo>
                    <a:pt x="114068" y="31634"/>
                    <a:pt x="113940" y="31421"/>
                    <a:pt x="113926" y="31179"/>
                  </a:cubicBezTo>
                  <a:cubicBezTo>
                    <a:pt x="113926" y="30867"/>
                    <a:pt x="114195" y="30597"/>
                    <a:pt x="114508" y="30597"/>
                  </a:cubicBezTo>
                  <a:close/>
                  <a:moveTo>
                    <a:pt x="106926" y="30697"/>
                  </a:moveTo>
                  <a:cubicBezTo>
                    <a:pt x="107309" y="30697"/>
                    <a:pt x="107508" y="31194"/>
                    <a:pt x="107338" y="31506"/>
                  </a:cubicBezTo>
                  <a:cubicBezTo>
                    <a:pt x="107238" y="31705"/>
                    <a:pt x="107025" y="31847"/>
                    <a:pt x="106798" y="31875"/>
                  </a:cubicBezTo>
                  <a:lnTo>
                    <a:pt x="106770" y="31875"/>
                  </a:lnTo>
                  <a:lnTo>
                    <a:pt x="106770" y="31861"/>
                  </a:lnTo>
                  <a:cubicBezTo>
                    <a:pt x="106671" y="31861"/>
                    <a:pt x="106585" y="31847"/>
                    <a:pt x="106500" y="31790"/>
                  </a:cubicBezTo>
                  <a:cubicBezTo>
                    <a:pt x="106301" y="31676"/>
                    <a:pt x="106188" y="31449"/>
                    <a:pt x="106216" y="31222"/>
                  </a:cubicBezTo>
                  <a:cubicBezTo>
                    <a:pt x="106245" y="30981"/>
                    <a:pt x="106415" y="30796"/>
                    <a:pt x="106628" y="30725"/>
                  </a:cubicBezTo>
                  <a:cubicBezTo>
                    <a:pt x="106713" y="30711"/>
                    <a:pt x="106798" y="30711"/>
                    <a:pt x="106883" y="30697"/>
                  </a:cubicBezTo>
                  <a:close/>
                  <a:moveTo>
                    <a:pt x="111313" y="30697"/>
                  </a:moveTo>
                  <a:cubicBezTo>
                    <a:pt x="111413" y="30697"/>
                    <a:pt x="111512" y="30711"/>
                    <a:pt x="111597" y="30768"/>
                  </a:cubicBezTo>
                  <a:cubicBezTo>
                    <a:pt x="111881" y="30924"/>
                    <a:pt x="111981" y="31279"/>
                    <a:pt x="111824" y="31563"/>
                  </a:cubicBezTo>
                  <a:lnTo>
                    <a:pt x="111796" y="31591"/>
                  </a:lnTo>
                  <a:cubicBezTo>
                    <a:pt x="111768" y="31634"/>
                    <a:pt x="111725" y="31690"/>
                    <a:pt x="111682" y="31747"/>
                  </a:cubicBezTo>
                  <a:cubicBezTo>
                    <a:pt x="111583" y="31847"/>
                    <a:pt x="111441" y="31903"/>
                    <a:pt x="111299" y="31903"/>
                  </a:cubicBezTo>
                  <a:cubicBezTo>
                    <a:pt x="110987" y="31903"/>
                    <a:pt x="110731" y="31662"/>
                    <a:pt x="110717" y="31350"/>
                  </a:cubicBezTo>
                  <a:cubicBezTo>
                    <a:pt x="110703" y="31222"/>
                    <a:pt x="110745" y="31094"/>
                    <a:pt x="110802" y="30981"/>
                  </a:cubicBezTo>
                  <a:cubicBezTo>
                    <a:pt x="110916" y="30796"/>
                    <a:pt x="111115" y="30697"/>
                    <a:pt x="111313" y="30697"/>
                  </a:cubicBezTo>
                  <a:close/>
                  <a:moveTo>
                    <a:pt x="41828" y="28482"/>
                  </a:moveTo>
                  <a:cubicBezTo>
                    <a:pt x="41913" y="28482"/>
                    <a:pt x="41998" y="28496"/>
                    <a:pt x="42069" y="28510"/>
                  </a:cubicBezTo>
                  <a:cubicBezTo>
                    <a:pt x="42836" y="28766"/>
                    <a:pt x="42254" y="30853"/>
                    <a:pt x="39656" y="31648"/>
                  </a:cubicBezTo>
                  <a:cubicBezTo>
                    <a:pt x="39049" y="31819"/>
                    <a:pt x="38431" y="31905"/>
                    <a:pt x="37811" y="31905"/>
                  </a:cubicBezTo>
                  <a:cubicBezTo>
                    <a:pt x="37763" y="31905"/>
                    <a:pt x="37716" y="31904"/>
                    <a:pt x="37668" y="31903"/>
                  </a:cubicBezTo>
                  <a:cubicBezTo>
                    <a:pt x="36262" y="31903"/>
                    <a:pt x="35070" y="31577"/>
                    <a:pt x="35127" y="31478"/>
                  </a:cubicBezTo>
                  <a:cubicBezTo>
                    <a:pt x="35467" y="30952"/>
                    <a:pt x="36632" y="31350"/>
                    <a:pt x="38804" y="30186"/>
                  </a:cubicBezTo>
                  <a:cubicBezTo>
                    <a:pt x="40437" y="29291"/>
                    <a:pt x="41147" y="28482"/>
                    <a:pt x="41828" y="28482"/>
                  </a:cubicBezTo>
                  <a:close/>
                  <a:moveTo>
                    <a:pt x="28950" y="30768"/>
                  </a:moveTo>
                  <a:cubicBezTo>
                    <a:pt x="29206" y="30824"/>
                    <a:pt x="29447" y="31151"/>
                    <a:pt x="29561" y="31378"/>
                  </a:cubicBezTo>
                  <a:cubicBezTo>
                    <a:pt x="29689" y="31620"/>
                    <a:pt x="29618" y="31918"/>
                    <a:pt x="29376" y="32060"/>
                  </a:cubicBezTo>
                  <a:cubicBezTo>
                    <a:pt x="29305" y="32116"/>
                    <a:pt x="29206" y="32131"/>
                    <a:pt x="29121" y="32131"/>
                  </a:cubicBezTo>
                  <a:lnTo>
                    <a:pt x="29121" y="32145"/>
                  </a:lnTo>
                  <a:cubicBezTo>
                    <a:pt x="28936" y="32145"/>
                    <a:pt x="28780" y="32060"/>
                    <a:pt x="28681" y="31903"/>
                  </a:cubicBezTo>
                  <a:cubicBezTo>
                    <a:pt x="28539" y="31648"/>
                    <a:pt x="28425" y="31179"/>
                    <a:pt x="28610" y="30910"/>
                  </a:cubicBezTo>
                  <a:cubicBezTo>
                    <a:pt x="28666" y="30824"/>
                    <a:pt x="28766" y="30768"/>
                    <a:pt x="28865" y="30768"/>
                  </a:cubicBezTo>
                  <a:close/>
                  <a:moveTo>
                    <a:pt x="12637" y="31179"/>
                  </a:moveTo>
                  <a:cubicBezTo>
                    <a:pt x="13176" y="31222"/>
                    <a:pt x="13716" y="31293"/>
                    <a:pt x="14255" y="31407"/>
                  </a:cubicBezTo>
                  <a:cubicBezTo>
                    <a:pt x="15093" y="31534"/>
                    <a:pt x="15945" y="31605"/>
                    <a:pt x="16797" y="31620"/>
                  </a:cubicBezTo>
                  <a:cubicBezTo>
                    <a:pt x="16981" y="31620"/>
                    <a:pt x="17152" y="31620"/>
                    <a:pt x="17351" y="31605"/>
                  </a:cubicBezTo>
                  <a:cubicBezTo>
                    <a:pt x="17862" y="31591"/>
                    <a:pt x="18373" y="31506"/>
                    <a:pt x="18870" y="31378"/>
                  </a:cubicBezTo>
                  <a:cubicBezTo>
                    <a:pt x="18884" y="31378"/>
                    <a:pt x="18884" y="31392"/>
                    <a:pt x="18884" y="31435"/>
                  </a:cubicBezTo>
                  <a:cubicBezTo>
                    <a:pt x="18770" y="31761"/>
                    <a:pt x="17280" y="32798"/>
                    <a:pt x="15249" y="32798"/>
                  </a:cubicBezTo>
                  <a:cubicBezTo>
                    <a:pt x="15036" y="32798"/>
                    <a:pt x="14823" y="32784"/>
                    <a:pt x="14610" y="32755"/>
                  </a:cubicBezTo>
                  <a:cubicBezTo>
                    <a:pt x="12268" y="32514"/>
                    <a:pt x="11970" y="31222"/>
                    <a:pt x="12580" y="31179"/>
                  </a:cubicBezTo>
                  <a:close/>
                  <a:moveTo>
                    <a:pt x="25259" y="31648"/>
                  </a:moveTo>
                  <a:cubicBezTo>
                    <a:pt x="25458" y="31648"/>
                    <a:pt x="25642" y="31776"/>
                    <a:pt x="25685" y="31974"/>
                  </a:cubicBezTo>
                  <a:cubicBezTo>
                    <a:pt x="25798" y="32287"/>
                    <a:pt x="25813" y="32642"/>
                    <a:pt x="25713" y="32968"/>
                  </a:cubicBezTo>
                  <a:cubicBezTo>
                    <a:pt x="25642" y="33195"/>
                    <a:pt x="25443" y="33352"/>
                    <a:pt x="25202" y="33366"/>
                  </a:cubicBezTo>
                  <a:cubicBezTo>
                    <a:pt x="25145" y="33366"/>
                    <a:pt x="25103" y="33352"/>
                    <a:pt x="25060" y="33352"/>
                  </a:cubicBezTo>
                  <a:cubicBezTo>
                    <a:pt x="24776" y="33266"/>
                    <a:pt x="24606" y="32968"/>
                    <a:pt x="24677" y="32684"/>
                  </a:cubicBezTo>
                  <a:cubicBezTo>
                    <a:pt x="24705" y="32585"/>
                    <a:pt x="24734" y="32486"/>
                    <a:pt x="24762" y="32372"/>
                  </a:cubicBezTo>
                  <a:cubicBezTo>
                    <a:pt x="24776" y="32287"/>
                    <a:pt x="24790" y="32187"/>
                    <a:pt x="24790" y="32102"/>
                  </a:cubicBezTo>
                  <a:cubicBezTo>
                    <a:pt x="24805" y="31847"/>
                    <a:pt x="25018" y="31648"/>
                    <a:pt x="25259" y="31648"/>
                  </a:cubicBezTo>
                  <a:close/>
                  <a:moveTo>
                    <a:pt x="65865" y="30839"/>
                  </a:moveTo>
                  <a:cubicBezTo>
                    <a:pt x="66462" y="31080"/>
                    <a:pt x="66149" y="33508"/>
                    <a:pt x="65127" y="33508"/>
                  </a:cubicBezTo>
                  <a:cubicBezTo>
                    <a:pt x="65028" y="33508"/>
                    <a:pt x="64942" y="33494"/>
                    <a:pt x="64843" y="33451"/>
                  </a:cubicBezTo>
                  <a:cubicBezTo>
                    <a:pt x="63395" y="32869"/>
                    <a:pt x="65326" y="30839"/>
                    <a:pt x="65823" y="30839"/>
                  </a:cubicBezTo>
                  <a:close/>
                  <a:moveTo>
                    <a:pt x="77295" y="30952"/>
                  </a:moveTo>
                  <a:cubicBezTo>
                    <a:pt x="77777" y="30952"/>
                    <a:pt x="79609" y="33153"/>
                    <a:pt x="78090" y="33636"/>
                  </a:cubicBezTo>
                  <a:cubicBezTo>
                    <a:pt x="78019" y="33664"/>
                    <a:pt x="77934" y="33678"/>
                    <a:pt x="77863" y="33678"/>
                  </a:cubicBezTo>
                  <a:lnTo>
                    <a:pt x="77863" y="33664"/>
                  </a:lnTo>
                  <a:cubicBezTo>
                    <a:pt x="76798" y="33664"/>
                    <a:pt x="76656" y="31151"/>
                    <a:pt x="77266" y="30952"/>
                  </a:cubicBezTo>
                  <a:close/>
                  <a:moveTo>
                    <a:pt x="31549" y="31960"/>
                  </a:moveTo>
                  <a:cubicBezTo>
                    <a:pt x="32017" y="32187"/>
                    <a:pt x="32500" y="32358"/>
                    <a:pt x="32997" y="32471"/>
                  </a:cubicBezTo>
                  <a:cubicBezTo>
                    <a:pt x="35084" y="33011"/>
                    <a:pt x="37171" y="32855"/>
                    <a:pt x="37753" y="33011"/>
                  </a:cubicBezTo>
                  <a:cubicBezTo>
                    <a:pt x="38293" y="33153"/>
                    <a:pt x="37881" y="34175"/>
                    <a:pt x="35993" y="34175"/>
                  </a:cubicBezTo>
                  <a:cubicBezTo>
                    <a:pt x="35822" y="34175"/>
                    <a:pt x="35638" y="34175"/>
                    <a:pt x="35453" y="34147"/>
                  </a:cubicBezTo>
                  <a:cubicBezTo>
                    <a:pt x="33096" y="33934"/>
                    <a:pt x="31577" y="32372"/>
                    <a:pt x="31534" y="32003"/>
                  </a:cubicBezTo>
                  <a:cubicBezTo>
                    <a:pt x="31534" y="31974"/>
                    <a:pt x="31534" y="31960"/>
                    <a:pt x="31549" y="31960"/>
                  </a:cubicBezTo>
                  <a:close/>
                  <a:moveTo>
                    <a:pt x="131262" y="4288"/>
                  </a:moveTo>
                  <a:cubicBezTo>
                    <a:pt x="131375" y="4288"/>
                    <a:pt x="131460" y="4359"/>
                    <a:pt x="131475" y="4473"/>
                  </a:cubicBezTo>
                  <a:lnTo>
                    <a:pt x="131574" y="5367"/>
                  </a:lnTo>
                  <a:cubicBezTo>
                    <a:pt x="131645" y="5964"/>
                    <a:pt x="131758" y="6830"/>
                    <a:pt x="131872" y="7923"/>
                  </a:cubicBezTo>
                  <a:cubicBezTo>
                    <a:pt x="131971" y="9030"/>
                    <a:pt x="132113" y="10365"/>
                    <a:pt x="132241" y="11898"/>
                  </a:cubicBezTo>
                  <a:cubicBezTo>
                    <a:pt x="132383" y="13446"/>
                    <a:pt x="132525" y="15178"/>
                    <a:pt x="132625" y="17081"/>
                  </a:cubicBezTo>
                  <a:cubicBezTo>
                    <a:pt x="132724" y="18983"/>
                    <a:pt x="132823" y="21042"/>
                    <a:pt x="132823" y="23228"/>
                  </a:cubicBezTo>
                  <a:cubicBezTo>
                    <a:pt x="132823" y="24322"/>
                    <a:pt x="132809" y="25443"/>
                    <a:pt x="132738" y="26608"/>
                  </a:cubicBezTo>
                  <a:cubicBezTo>
                    <a:pt x="132667" y="27772"/>
                    <a:pt x="132582" y="28950"/>
                    <a:pt x="132184" y="30214"/>
                  </a:cubicBezTo>
                  <a:cubicBezTo>
                    <a:pt x="132071" y="30569"/>
                    <a:pt x="131900" y="30895"/>
                    <a:pt x="131673" y="31208"/>
                  </a:cubicBezTo>
                  <a:cubicBezTo>
                    <a:pt x="131531" y="31378"/>
                    <a:pt x="131361" y="31534"/>
                    <a:pt x="131162" y="31648"/>
                  </a:cubicBezTo>
                  <a:cubicBezTo>
                    <a:pt x="131006" y="31733"/>
                    <a:pt x="130850" y="31818"/>
                    <a:pt x="130679" y="31889"/>
                  </a:cubicBezTo>
                  <a:cubicBezTo>
                    <a:pt x="130083" y="32116"/>
                    <a:pt x="129473" y="32315"/>
                    <a:pt x="128848" y="32457"/>
                  </a:cubicBezTo>
                  <a:cubicBezTo>
                    <a:pt x="127627" y="32741"/>
                    <a:pt x="126392" y="32940"/>
                    <a:pt x="125142" y="33124"/>
                  </a:cubicBezTo>
                  <a:cubicBezTo>
                    <a:pt x="122658" y="33479"/>
                    <a:pt x="120130" y="33721"/>
                    <a:pt x="117589" y="33905"/>
                  </a:cubicBezTo>
                  <a:cubicBezTo>
                    <a:pt x="115062" y="34076"/>
                    <a:pt x="112520" y="34175"/>
                    <a:pt x="110007" y="34189"/>
                  </a:cubicBezTo>
                  <a:lnTo>
                    <a:pt x="109737" y="34189"/>
                  </a:lnTo>
                  <a:cubicBezTo>
                    <a:pt x="107324" y="34189"/>
                    <a:pt x="104953" y="34147"/>
                    <a:pt x="102596" y="33778"/>
                  </a:cubicBezTo>
                  <a:cubicBezTo>
                    <a:pt x="102298" y="33721"/>
                    <a:pt x="101985" y="33650"/>
                    <a:pt x="101673" y="33579"/>
                  </a:cubicBezTo>
                  <a:cubicBezTo>
                    <a:pt x="101517" y="33536"/>
                    <a:pt x="101360" y="33494"/>
                    <a:pt x="101204" y="33437"/>
                  </a:cubicBezTo>
                  <a:cubicBezTo>
                    <a:pt x="101119" y="33408"/>
                    <a:pt x="101034" y="33380"/>
                    <a:pt x="100963" y="33337"/>
                  </a:cubicBezTo>
                  <a:lnTo>
                    <a:pt x="100835" y="33295"/>
                  </a:lnTo>
                  <a:lnTo>
                    <a:pt x="100693" y="33210"/>
                  </a:lnTo>
                  <a:cubicBezTo>
                    <a:pt x="100608" y="33181"/>
                    <a:pt x="100537" y="33139"/>
                    <a:pt x="100466" y="33082"/>
                  </a:cubicBezTo>
                  <a:cubicBezTo>
                    <a:pt x="100310" y="32983"/>
                    <a:pt x="100196" y="32855"/>
                    <a:pt x="100097" y="32699"/>
                  </a:cubicBezTo>
                  <a:cubicBezTo>
                    <a:pt x="100012" y="32528"/>
                    <a:pt x="99926" y="32344"/>
                    <a:pt x="99870" y="32159"/>
                  </a:cubicBezTo>
                  <a:cubicBezTo>
                    <a:pt x="99784" y="31847"/>
                    <a:pt x="99713" y="31549"/>
                    <a:pt x="99657" y="31250"/>
                  </a:cubicBezTo>
                  <a:cubicBezTo>
                    <a:pt x="99444" y="30086"/>
                    <a:pt x="99316" y="28979"/>
                    <a:pt x="99202" y="27885"/>
                  </a:cubicBezTo>
                  <a:cubicBezTo>
                    <a:pt x="98989" y="25699"/>
                    <a:pt x="98847" y="23654"/>
                    <a:pt x="98734" y="21752"/>
                  </a:cubicBezTo>
                  <a:cubicBezTo>
                    <a:pt x="98507" y="17961"/>
                    <a:pt x="98421" y="14795"/>
                    <a:pt x="98350" y="12580"/>
                  </a:cubicBezTo>
                  <a:cubicBezTo>
                    <a:pt x="98308" y="11472"/>
                    <a:pt x="98294" y="10606"/>
                    <a:pt x="98294" y="10010"/>
                  </a:cubicBezTo>
                  <a:cubicBezTo>
                    <a:pt x="98279" y="9414"/>
                    <a:pt x="98265" y="9101"/>
                    <a:pt x="98265" y="9101"/>
                  </a:cubicBezTo>
                  <a:cubicBezTo>
                    <a:pt x="98265" y="8945"/>
                    <a:pt x="98393" y="8832"/>
                    <a:pt x="98535" y="8832"/>
                  </a:cubicBezTo>
                  <a:cubicBezTo>
                    <a:pt x="98677" y="8832"/>
                    <a:pt x="98805" y="8931"/>
                    <a:pt x="98805" y="9073"/>
                  </a:cubicBezTo>
                  <a:lnTo>
                    <a:pt x="99075" y="12537"/>
                  </a:lnTo>
                  <a:cubicBezTo>
                    <a:pt x="99160" y="13645"/>
                    <a:pt x="99273" y="14979"/>
                    <a:pt x="99387" y="16513"/>
                  </a:cubicBezTo>
                  <a:cubicBezTo>
                    <a:pt x="99515" y="18060"/>
                    <a:pt x="99671" y="19778"/>
                    <a:pt x="99841" y="21667"/>
                  </a:cubicBezTo>
                  <a:cubicBezTo>
                    <a:pt x="99997" y="23555"/>
                    <a:pt x="100196" y="25600"/>
                    <a:pt x="100452" y="27729"/>
                  </a:cubicBezTo>
                  <a:cubicBezTo>
                    <a:pt x="100594" y="28794"/>
                    <a:pt x="100736" y="29902"/>
                    <a:pt x="100963" y="30981"/>
                  </a:cubicBezTo>
                  <a:cubicBezTo>
                    <a:pt x="101020" y="31250"/>
                    <a:pt x="101076" y="31520"/>
                    <a:pt x="101147" y="31747"/>
                  </a:cubicBezTo>
                  <a:cubicBezTo>
                    <a:pt x="101176" y="31818"/>
                    <a:pt x="101204" y="31889"/>
                    <a:pt x="101233" y="31960"/>
                  </a:cubicBezTo>
                  <a:cubicBezTo>
                    <a:pt x="101275" y="31989"/>
                    <a:pt x="101304" y="32003"/>
                    <a:pt x="101346" y="32017"/>
                  </a:cubicBezTo>
                  <a:lnTo>
                    <a:pt x="101389" y="32045"/>
                  </a:lnTo>
                  <a:lnTo>
                    <a:pt x="101474" y="32074"/>
                  </a:lnTo>
                  <a:cubicBezTo>
                    <a:pt x="101531" y="32102"/>
                    <a:pt x="101588" y="32116"/>
                    <a:pt x="101644" y="32131"/>
                  </a:cubicBezTo>
                  <a:cubicBezTo>
                    <a:pt x="101758" y="32173"/>
                    <a:pt x="101886" y="32216"/>
                    <a:pt x="102014" y="32244"/>
                  </a:cubicBezTo>
                  <a:cubicBezTo>
                    <a:pt x="102283" y="32301"/>
                    <a:pt x="102553" y="32358"/>
                    <a:pt x="102837" y="32400"/>
                  </a:cubicBezTo>
                  <a:cubicBezTo>
                    <a:pt x="103987" y="32571"/>
                    <a:pt x="105166" y="32670"/>
                    <a:pt x="106344" y="32699"/>
                  </a:cubicBezTo>
                  <a:cubicBezTo>
                    <a:pt x="107295" y="32741"/>
                    <a:pt x="108247" y="32755"/>
                    <a:pt x="109226" y="32755"/>
                  </a:cubicBezTo>
                  <a:lnTo>
                    <a:pt x="109993" y="32755"/>
                  </a:lnTo>
                  <a:cubicBezTo>
                    <a:pt x="112463" y="32741"/>
                    <a:pt x="114991" y="32613"/>
                    <a:pt x="117489" y="32457"/>
                  </a:cubicBezTo>
                  <a:cubicBezTo>
                    <a:pt x="120002" y="32301"/>
                    <a:pt x="122516" y="32074"/>
                    <a:pt x="124943" y="31747"/>
                  </a:cubicBezTo>
                  <a:cubicBezTo>
                    <a:pt x="126164" y="31577"/>
                    <a:pt x="127371" y="31392"/>
                    <a:pt x="128536" y="31137"/>
                  </a:cubicBezTo>
                  <a:cubicBezTo>
                    <a:pt x="129089" y="31023"/>
                    <a:pt x="129643" y="30867"/>
                    <a:pt x="130182" y="30668"/>
                  </a:cubicBezTo>
                  <a:cubicBezTo>
                    <a:pt x="130282" y="30611"/>
                    <a:pt x="130395" y="30569"/>
                    <a:pt x="130495" y="30512"/>
                  </a:cubicBezTo>
                  <a:cubicBezTo>
                    <a:pt x="130566" y="30484"/>
                    <a:pt x="130623" y="30441"/>
                    <a:pt x="130665" y="30384"/>
                  </a:cubicBezTo>
                  <a:cubicBezTo>
                    <a:pt x="130793" y="30200"/>
                    <a:pt x="130892" y="30001"/>
                    <a:pt x="130963" y="29788"/>
                  </a:cubicBezTo>
                  <a:cubicBezTo>
                    <a:pt x="131134" y="29263"/>
                    <a:pt x="131247" y="28723"/>
                    <a:pt x="131318" y="28184"/>
                  </a:cubicBezTo>
                  <a:cubicBezTo>
                    <a:pt x="131404" y="27630"/>
                    <a:pt x="131475" y="27076"/>
                    <a:pt x="131517" y="26508"/>
                  </a:cubicBezTo>
                  <a:cubicBezTo>
                    <a:pt x="131617" y="25401"/>
                    <a:pt x="131659" y="24293"/>
                    <a:pt x="131687" y="23214"/>
                  </a:cubicBezTo>
                  <a:cubicBezTo>
                    <a:pt x="131744" y="21056"/>
                    <a:pt x="131716" y="19012"/>
                    <a:pt x="131659" y="17109"/>
                  </a:cubicBezTo>
                  <a:cubicBezTo>
                    <a:pt x="131560" y="13332"/>
                    <a:pt x="131418" y="10180"/>
                    <a:pt x="131276" y="7966"/>
                  </a:cubicBezTo>
                  <a:cubicBezTo>
                    <a:pt x="131134" y="5765"/>
                    <a:pt x="131063" y="4501"/>
                    <a:pt x="131063" y="4501"/>
                  </a:cubicBezTo>
                  <a:cubicBezTo>
                    <a:pt x="131063" y="4388"/>
                    <a:pt x="131148" y="4288"/>
                    <a:pt x="131262" y="4288"/>
                  </a:cubicBezTo>
                  <a:close/>
                  <a:moveTo>
                    <a:pt x="72041" y="16683"/>
                  </a:moveTo>
                  <a:cubicBezTo>
                    <a:pt x="74370" y="16683"/>
                    <a:pt x="76386" y="17578"/>
                    <a:pt x="77834" y="19281"/>
                  </a:cubicBezTo>
                  <a:cubicBezTo>
                    <a:pt x="79822" y="21581"/>
                    <a:pt x="80362" y="24819"/>
                    <a:pt x="80092" y="26281"/>
                  </a:cubicBezTo>
                  <a:cubicBezTo>
                    <a:pt x="79708" y="28496"/>
                    <a:pt x="77550" y="29504"/>
                    <a:pt x="76400" y="30029"/>
                  </a:cubicBezTo>
                  <a:cubicBezTo>
                    <a:pt x="76258" y="30100"/>
                    <a:pt x="76102" y="30171"/>
                    <a:pt x="75974" y="30242"/>
                  </a:cubicBezTo>
                  <a:cubicBezTo>
                    <a:pt x="75989" y="30313"/>
                    <a:pt x="76003" y="30398"/>
                    <a:pt x="76017" y="30484"/>
                  </a:cubicBezTo>
                  <a:cubicBezTo>
                    <a:pt x="76173" y="31563"/>
                    <a:pt x="76429" y="33380"/>
                    <a:pt x="75449" y="34005"/>
                  </a:cubicBezTo>
                  <a:cubicBezTo>
                    <a:pt x="75023" y="34275"/>
                    <a:pt x="73887" y="34431"/>
                    <a:pt x="72638" y="34431"/>
                  </a:cubicBezTo>
                  <a:lnTo>
                    <a:pt x="72496" y="34431"/>
                  </a:lnTo>
                  <a:cubicBezTo>
                    <a:pt x="70920" y="34431"/>
                    <a:pt x="69188" y="34204"/>
                    <a:pt x="68478" y="33650"/>
                  </a:cubicBezTo>
                  <a:cubicBezTo>
                    <a:pt x="67995" y="33281"/>
                    <a:pt x="68038" y="32486"/>
                    <a:pt x="68094" y="31648"/>
                  </a:cubicBezTo>
                  <a:cubicBezTo>
                    <a:pt x="68123" y="31336"/>
                    <a:pt x="68137" y="31023"/>
                    <a:pt x="68109" y="30711"/>
                  </a:cubicBezTo>
                  <a:cubicBezTo>
                    <a:pt x="67995" y="30668"/>
                    <a:pt x="67810" y="30611"/>
                    <a:pt x="67640" y="30555"/>
                  </a:cubicBezTo>
                  <a:cubicBezTo>
                    <a:pt x="66504" y="30200"/>
                    <a:pt x="64147" y="29490"/>
                    <a:pt x="63878" y="26636"/>
                  </a:cubicBezTo>
                  <a:cubicBezTo>
                    <a:pt x="63721" y="24875"/>
                    <a:pt x="64233" y="21425"/>
                    <a:pt x="66291" y="19125"/>
                  </a:cubicBezTo>
                  <a:cubicBezTo>
                    <a:pt x="67697" y="17549"/>
                    <a:pt x="69571" y="16726"/>
                    <a:pt x="71857" y="16683"/>
                  </a:cubicBezTo>
                  <a:close/>
                  <a:moveTo>
                    <a:pt x="10493" y="33877"/>
                  </a:moveTo>
                  <a:cubicBezTo>
                    <a:pt x="10961" y="33877"/>
                    <a:pt x="11103" y="35055"/>
                    <a:pt x="10905" y="35169"/>
                  </a:cubicBezTo>
                  <a:cubicBezTo>
                    <a:pt x="10876" y="35183"/>
                    <a:pt x="10848" y="35197"/>
                    <a:pt x="10805" y="35197"/>
                  </a:cubicBezTo>
                  <a:cubicBezTo>
                    <a:pt x="10422" y="35197"/>
                    <a:pt x="9669" y="34246"/>
                    <a:pt x="10337" y="33920"/>
                  </a:cubicBezTo>
                  <a:cubicBezTo>
                    <a:pt x="10379" y="33891"/>
                    <a:pt x="10436" y="33877"/>
                    <a:pt x="10493" y="33877"/>
                  </a:cubicBezTo>
                  <a:close/>
                  <a:moveTo>
                    <a:pt x="12097" y="33792"/>
                  </a:moveTo>
                  <a:cubicBezTo>
                    <a:pt x="12750" y="33877"/>
                    <a:pt x="12111" y="35197"/>
                    <a:pt x="11771" y="35197"/>
                  </a:cubicBezTo>
                  <a:lnTo>
                    <a:pt x="11728" y="35197"/>
                  </a:lnTo>
                  <a:cubicBezTo>
                    <a:pt x="11586" y="35155"/>
                    <a:pt x="11302" y="33792"/>
                    <a:pt x="12012" y="33792"/>
                  </a:cubicBezTo>
                  <a:close/>
                  <a:moveTo>
                    <a:pt x="60584" y="32344"/>
                  </a:moveTo>
                  <a:cubicBezTo>
                    <a:pt x="60726" y="32344"/>
                    <a:pt x="60882" y="32415"/>
                    <a:pt x="60995" y="32528"/>
                  </a:cubicBezTo>
                  <a:cubicBezTo>
                    <a:pt x="61691" y="33181"/>
                    <a:pt x="59306" y="35297"/>
                    <a:pt x="58681" y="35297"/>
                  </a:cubicBezTo>
                  <a:lnTo>
                    <a:pt x="58681" y="35283"/>
                  </a:lnTo>
                  <a:cubicBezTo>
                    <a:pt x="58653" y="35283"/>
                    <a:pt x="58610" y="35283"/>
                    <a:pt x="58596" y="35268"/>
                  </a:cubicBezTo>
                  <a:cubicBezTo>
                    <a:pt x="58198" y="35027"/>
                    <a:pt x="59547" y="32344"/>
                    <a:pt x="60584" y="32344"/>
                  </a:cubicBezTo>
                  <a:close/>
                  <a:moveTo>
                    <a:pt x="85175" y="32173"/>
                  </a:moveTo>
                  <a:cubicBezTo>
                    <a:pt x="86027" y="32173"/>
                    <a:pt x="86893" y="35112"/>
                    <a:pt x="86509" y="35368"/>
                  </a:cubicBezTo>
                  <a:cubicBezTo>
                    <a:pt x="86481" y="35382"/>
                    <a:pt x="86467" y="35396"/>
                    <a:pt x="86438" y="35396"/>
                  </a:cubicBezTo>
                  <a:cubicBezTo>
                    <a:pt x="85899" y="35396"/>
                    <a:pt x="83840" y="32713"/>
                    <a:pt x="85033" y="32202"/>
                  </a:cubicBezTo>
                  <a:cubicBezTo>
                    <a:pt x="85075" y="32187"/>
                    <a:pt x="85132" y="32173"/>
                    <a:pt x="85175" y="32173"/>
                  </a:cubicBezTo>
                  <a:close/>
                  <a:moveTo>
                    <a:pt x="87787" y="32883"/>
                  </a:moveTo>
                  <a:cubicBezTo>
                    <a:pt x="88568" y="32983"/>
                    <a:pt x="87929" y="35396"/>
                    <a:pt x="87248" y="35524"/>
                  </a:cubicBezTo>
                  <a:lnTo>
                    <a:pt x="87219" y="35524"/>
                  </a:lnTo>
                  <a:lnTo>
                    <a:pt x="87219" y="35538"/>
                  </a:lnTo>
                  <a:cubicBezTo>
                    <a:pt x="86992" y="35538"/>
                    <a:pt x="86907" y="34871"/>
                    <a:pt x="86992" y="34204"/>
                  </a:cubicBezTo>
                  <a:cubicBezTo>
                    <a:pt x="87077" y="33536"/>
                    <a:pt x="87319" y="32883"/>
                    <a:pt x="87745" y="32883"/>
                  </a:cubicBezTo>
                  <a:close/>
                  <a:moveTo>
                    <a:pt x="57176" y="32727"/>
                  </a:moveTo>
                  <a:cubicBezTo>
                    <a:pt x="57630" y="32727"/>
                    <a:pt x="57914" y="33465"/>
                    <a:pt x="58028" y="34189"/>
                  </a:cubicBezTo>
                  <a:cubicBezTo>
                    <a:pt x="58142" y="34913"/>
                    <a:pt x="58085" y="35638"/>
                    <a:pt x="57829" y="35638"/>
                  </a:cubicBezTo>
                  <a:lnTo>
                    <a:pt x="57815" y="35638"/>
                  </a:lnTo>
                  <a:cubicBezTo>
                    <a:pt x="57063" y="35538"/>
                    <a:pt x="56253" y="32883"/>
                    <a:pt x="57091" y="32727"/>
                  </a:cubicBezTo>
                  <a:close/>
                  <a:moveTo>
                    <a:pt x="13232" y="35225"/>
                  </a:moveTo>
                  <a:cubicBezTo>
                    <a:pt x="13421" y="35225"/>
                    <a:pt x="13603" y="35363"/>
                    <a:pt x="13616" y="35567"/>
                  </a:cubicBezTo>
                  <a:cubicBezTo>
                    <a:pt x="13687" y="35922"/>
                    <a:pt x="13304" y="36063"/>
                    <a:pt x="12949" y="36063"/>
                  </a:cubicBezTo>
                  <a:cubicBezTo>
                    <a:pt x="12623" y="36063"/>
                    <a:pt x="12310" y="35950"/>
                    <a:pt x="12310" y="35794"/>
                  </a:cubicBezTo>
                  <a:cubicBezTo>
                    <a:pt x="12310" y="35552"/>
                    <a:pt x="12821" y="35226"/>
                    <a:pt x="13205" y="35226"/>
                  </a:cubicBezTo>
                  <a:cubicBezTo>
                    <a:pt x="13214" y="35225"/>
                    <a:pt x="13223" y="35225"/>
                    <a:pt x="13232" y="35225"/>
                  </a:cubicBezTo>
                  <a:close/>
                  <a:moveTo>
                    <a:pt x="9380" y="35267"/>
                  </a:moveTo>
                  <a:cubicBezTo>
                    <a:pt x="9391" y="35267"/>
                    <a:pt x="9403" y="35267"/>
                    <a:pt x="9414" y="35268"/>
                  </a:cubicBezTo>
                  <a:cubicBezTo>
                    <a:pt x="9868" y="35268"/>
                    <a:pt x="10493" y="35723"/>
                    <a:pt x="10436" y="35893"/>
                  </a:cubicBezTo>
                  <a:cubicBezTo>
                    <a:pt x="10365" y="36078"/>
                    <a:pt x="10095" y="36134"/>
                    <a:pt x="9797" y="36134"/>
                  </a:cubicBezTo>
                  <a:cubicBezTo>
                    <a:pt x="9343" y="36134"/>
                    <a:pt x="8846" y="35936"/>
                    <a:pt x="9031" y="35496"/>
                  </a:cubicBezTo>
                  <a:cubicBezTo>
                    <a:pt x="9096" y="35351"/>
                    <a:pt x="9236" y="35267"/>
                    <a:pt x="9380" y="35267"/>
                  </a:cubicBezTo>
                  <a:close/>
                  <a:moveTo>
                    <a:pt x="60697" y="35098"/>
                  </a:moveTo>
                  <a:cubicBezTo>
                    <a:pt x="60967" y="35098"/>
                    <a:pt x="61166" y="35183"/>
                    <a:pt x="61265" y="35382"/>
                  </a:cubicBezTo>
                  <a:cubicBezTo>
                    <a:pt x="61507" y="35950"/>
                    <a:pt x="60129" y="36489"/>
                    <a:pt x="59235" y="36489"/>
                  </a:cubicBezTo>
                  <a:cubicBezTo>
                    <a:pt x="58951" y="36489"/>
                    <a:pt x="58709" y="36433"/>
                    <a:pt x="58582" y="36291"/>
                  </a:cubicBezTo>
                  <a:cubicBezTo>
                    <a:pt x="58326" y="35993"/>
                    <a:pt x="59831" y="35098"/>
                    <a:pt x="60697" y="35098"/>
                  </a:cubicBezTo>
                  <a:close/>
                  <a:moveTo>
                    <a:pt x="84155" y="34741"/>
                  </a:moveTo>
                  <a:cubicBezTo>
                    <a:pt x="84169" y="34741"/>
                    <a:pt x="84182" y="34742"/>
                    <a:pt x="84195" y="34743"/>
                  </a:cubicBezTo>
                  <a:cubicBezTo>
                    <a:pt x="85033" y="34743"/>
                    <a:pt x="86594" y="36163"/>
                    <a:pt x="86240" y="36433"/>
                  </a:cubicBezTo>
                  <a:cubicBezTo>
                    <a:pt x="86157" y="36492"/>
                    <a:pt x="86054" y="36521"/>
                    <a:pt x="85957" y="36521"/>
                  </a:cubicBezTo>
                  <a:cubicBezTo>
                    <a:pt x="85937" y="36521"/>
                    <a:pt x="85918" y="36520"/>
                    <a:pt x="85899" y="36518"/>
                  </a:cubicBezTo>
                  <a:cubicBezTo>
                    <a:pt x="85047" y="36518"/>
                    <a:pt x="83386" y="35496"/>
                    <a:pt x="83797" y="34928"/>
                  </a:cubicBezTo>
                  <a:cubicBezTo>
                    <a:pt x="83875" y="34811"/>
                    <a:pt x="84013" y="34741"/>
                    <a:pt x="84155" y="34741"/>
                  </a:cubicBezTo>
                  <a:close/>
                  <a:moveTo>
                    <a:pt x="11416" y="35382"/>
                  </a:moveTo>
                  <a:cubicBezTo>
                    <a:pt x="12197" y="35439"/>
                    <a:pt x="12182" y="36589"/>
                    <a:pt x="11402" y="36617"/>
                  </a:cubicBezTo>
                  <a:lnTo>
                    <a:pt x="11373" y="36617"/>
                  </a:lnTo>
                  <a:cubicBezTo>
                    <a:pt x="10606" y="36560"/>
                    <a:pt x="10621" y="35410"/>
                    <a:pt x="11402" y="35382"/>
                  </a:cubicBezTo>
                  <a:close/>
                  <a:moveTo>
                    <a:pt x="19835" y="35354"/>
                  </a:moveTo>
                  <a:cubicBezTo>
                    <a:pt x="20304" y="35354"/>
                    <a:pt x="20446" y="36518"/>
                    <a:pt x="20247" y="36631"/>
                  </a:cubicBezTo>
                  <a:cubicBezTo>
                    <a:pt x="20219" y="36646"/>
                    <a:pt x="20190" y="36660"/>
                    <a:pt x="20162" y="36660"/>
                  </a:cubicBezTo>
                  <a:cubicBezTo>
                    <a:pt x="19764" y="36660"/>
                    <a:pt x="19026" y="35709"/>
                    <a:pt x="19679" y="35382"/>
                  </a:cubicBezTo>
                  <a:cubicBezTo>
                    <a:pt x="19722" y="35368"/>
                    <a:pt x="19778" y="35354"/>
                    <a:pt x="19835" y="35354"/>
                  </a:cubicBezTo>
                  <a:close/>
                  <a:moveTo>
                    <a:pt x="21440" y="35254"/>
                  </a:moveTo>
                  <a:cubicBezTo>
                    <a:pt x="22093" y="35339"/>
                    <a:pt x="21454" y="36660"/>
                    <a:pt x="21113" y="36660"/>
                  </a:cubicBezTo>
                  <a:lnTo>
                    <a:pt x="21070" y="36660"/>
                  </a:lnTo>
                  <a:cubicBezTo>
                    <a:pt x="20928" y="36617"/>
                    <a:pt x="20645" y="35254"/>
                    <a:pt x="21354" y="35254"/>
                  </a:cubicBezTo>
                  <a:close/>
                  <a:moveTo>
                    <a:pt x="80632" y="35652"/>
                  </a:moveTo>
                  <a:cubicBezTo>
                    <a:pt x="80636" y="35652"/>
                    <a:pt x="80641" y="35652"/>
                    <a:pt x="80645" y="35652"/>
                  </a:cubicBezTo>
                  <a:cubicBezTo>
                    <a:pt x="81341" y="35652"/>
                    <a:pt x="81341" y="36688"/>
                    <a:pt x="80645" y="36688"/>
                  </a:cubicBezTo>
                  <a:cubicBezTo>
                    <a:pt x="79969" y="36674"/>
                    <a:pt x="79964" y="35652"/>
                    <a:pt x="80632" y="35652"/>
                  </a:cubicBezTo>
                  <a:close/>
                  <a:moveTo>
                    <a:pt x="75577" y="35907"/>
                  </a:moveTo>
                  <a:cubicBezTo>
                    <a:pt x="76017" y="35907"/>
                    <a:pt x="76443" y="36177"/>
                    <a:pt x="76088" y="36731"/>
                  </a:cubicBezTo>
                  <a:lnTo>
                    <a:pt x="76031" y="36830"/>
                  </a:lnTo>
                  <a:cubicBezTo>
                    <a:pt x="75932" y="36986"/>
                    <a:pt x="75761" y="37086"/>
                    <a:pt x="75577" y="37086"/>
                  </a:cubicBezTo>
                  <a:cubicBezTo>
                    <a:pt x="75392" y="37086"/>
                    <a:pt x="75236" y="36986"/>
                    <a:pt x="75137" y="36830"/>
                  </a:cubicBezTo>
                  <a:cubicBezTo>
                    <a:pt x="75108" y="36802"/>
                    <a:pt x="75094" y="36773"/>
                    <a:pt x="75066" y="36745"/>
                  </a:cubicBezTo>
                  <a:cubicBezTo>
                    <a:pt x="74697" y="36191"/>
                    <a:pt x="75151" y="35907"/>
                    <a:pt x="75577" y="35907"/>
                  </a:cubicBezTo>
                  <a:close/>
                  <a:moveTo>
                    <a:pt x="65783" y="36219"/>
                  </a:moveTo>
                  <a:cubicBezTo>
                    <a:pt x="65791" y="36219"/>
                    <a:pt x="65800" y="36219"/>
                    <a:pt x="65809" y="36220"/>
                  </a:cubicBezTo>
                  <a:cubicBezTo>
                    <a:pt x="65908" y="36220"/>
                    <a:pt x="65993" y="36234"/>
                    <a:pt x="66078" y="36276"/>
                  </a:cubicBezTo>
                  <a:cubicBezTo>
                    <a:pt x="66163" y="36319"/>
                    <a:pt x="66249" y="36390"/>
                    <a:pt x="66291" y="36489"/>
                  </a:cubicBezTo>
                  <a:cubicBezTo>
                    <a:pt x="66447" y="36773"/>
                    <a:pt x="66305" y="37128"/>
                    <a:pt x="65993" y="37228"/>
                  </a:cubicBezTo>
                  <a:lnTo>
                    <a:pt x="65951" y="37242"/>
                  </a:lnTo>
                  <a:lnTo>
                    <a:pt x="65837" y="37242"/>
                  </a:lnTo>
                  <a:cubicBezTo>
                    <a:pt x="65822" y="37243"/>
                    <a:pt x="65807" y="37244"/>
                    <a:pt x="65792" y="37244"/>
                  </a:cubicBezTo>
                  <a:cubicBezTo>
                    <a:pt x="65487" y="37244"/>
                    <a:pt x="65257" y="36971"/>
                    <a:pt x="65297" y="36660"/>
                  </a:cubicBezTo>
                  <a:cubicBezTo>
                    <a:pt x="65325" y="36413"/>
                    <a:pt x="65538" y="36219"/>
                    <a:pt x="65783" y="36219"/>
                  </a:cubicBezTo>
                  <a:close/>
                  <a:moveTo>
                    <a:pt x="70139" y="36319"/>
                  </a:moveTo>
                  <a:cubicBezTo>
                    <a:pt x="70749" y="36319"/>
                    <a:pt x="70749" y="37256"/>
                    <a:pt x="70139" y="37270"/>
                  </a:cubicBezTo>
                  <a:cubicBezTo>
                    <a:pt x="69528" y="37270"/>
                    <a:pt x="69528" y="36319"/>
                    <a:pt x="70139" y="36319"/>
                  </a:cubicBezTo>
                  <a:close/>
                  <a:moveTo>
                    <a:pt x="131176" y="33550"/>
                  </a:moveTo>
                  <a:cubicBezTo>
                    <a:pt x="131290" y="33550"/>
                    <a:pt x="131404" y="33579"/>
                    <a:pt x="131517" y="33636"/>
                  </a:cubicBezTo>
                  <a:cubicBezTo>
                    <a:pt x="132539" y="34118"/>
                    <a:pt x="130864" y="37228"/>
                    <a:pt x="130069" y="37384"/>
                  </a:cubicBezTo>
                  <a:cubicBezTo>
                    <a:pt x="130026" y="37398"/>
                    <a:pt x="129984" y="37398"/>
                    <a:pt x="129955" y="37398"/>
                  </a:cubicBezTo>
                  <a:cubicBezTo>
                    <a:pt x="128862" y="37398"/>
                    <a:pt x="127116" y="34672"/>
                    <a:pt x="127925" y="33849"/>
                  </a:cubicBezTo>
                  <a:cubicBezTo>
                    <a:pt x="128039" y="33721"/>
                    <a:pt x="128195" y="33650"/>
                    <a:pt x="128365" y="33650"/>
                  </a:cubicBezTo>
                  <a:cubicBezTo>
                    <a:pt x="129061" y="33650"/>
                    <a:pt x="129686" y="35070"/>
                    <a:pt x="129686" y="35070"/>
                  </a:cubicBezTo>
                  <a:cubicBezTo>
                    <a:pt x="129686" y="35070"/>
                    <a:pt x="130324" y="33550"/>
                    <a:pt x="131176" y="33550"/>
                  </a:cubicBezTo>
                  <a:close/>
                  <a:moveTo>
                    <a:pt x="39556" y="36163"/>
                  </a:moveTo>
                  <a:cubicBezTo>
                    <a:pt x="40025" y="36163"/>
                    <a:pt x="40181" y="37341"/>
                    <a:pt x="39982" y="37455"/>
                  </a:cubicBezTo>
                  <a:cubicBezTo>
                    <a:pt x="39954" y="37469"/>
                    <a:pt x="39911" y="37483"/>
                    <a:pt x="39883" y="37483"/>
                  </a:cubicBezTo>
                  <a:cubicBezTo>
                    <a:pt x="39485" y="37483"/>
                    <a:pt x="38747" y="36532"/>
                    <a:pt x="39400" y="36205"/>
                  </a:cubicBezTo>
                  <a:cubicBezTo>
                    <a:pt x="39457" y="36177"/>
                    <a:pt x="39500" y="36163"/>
                    <a:pt x="39556" y="36163"/>
                  </a:cubicBezTo>
                  <a:close/>
                  <a:moveTo>
                    <a:pt x="41161" y="36078"/>
                  </a:moveTo>
                  <a:cubicBezTo>
                    <a:pt x="41814" y="36163"/>
                    <a:pt x="41189" y="37483"/>
                    <a:pt x="40834" y="37483"/>
                  </a:cubicBezTo>
                  <a:lnTo>
                    <a:pt x="40792" y="37483"/>
                  </a:lnTo>
                  <a:cubicBezTo>
                    <a:pt x="40664" y="37441"/>
                    <a:pt x="40380" y="36078"/>
                    <a:pt x="41076" y="36078"/>
                  </a:cubicBezTo>
                  <a:close/>
                  <a:moveTo>
                    <a:pt x="22576" y="36716"/>
                  </a:moveTo>
                  <a:cubicBezTo>
                    <a:pt x="22777" y="36716"/>
                    <a:pt x="22945" y="36854"/>
                    <a:pt x="22959" y="37057"/>
                  </a:cubicBezTo>
                  <a:cubicBezTo>
                    <a:pt x="23030" y="37412"/>
                    <a:pt x="22646" y="37554"/>
                    <a:pt x="22291" y="37554"/>
                  </a:cubicBezTo>
                  <a:cubicBezTo>
                    <a:pt x="21965" y="37554"/>
                    <a:pt x="21653" y="37441"/>
                    <a:pt x="21653" y="37270"/>
                  </a:cubicBezTo>
                  <a:cubicBezTo>
                    <a:pt x="21653" y="37029"/>
                    <a:pt x="22164" y="36717"/>
                    <a:pt x="22547" y="36717"/>
                  </a:cubicBezTo>
                  <a:cubicBezTo>
                    <a:pt x="22557" y="36716"/>
                    <a:pt x="22567" y="36716"/>
                    <a:pt x="22576" y="36716"/>
                  </a:cubicBezTo>
                  <a:close/>
                  <a:moveTo>
                    <a:pt x="18726" y="36744"/>
                  </a:moveTo>
                  <a:cubicBezTo>
                    <a:pt x="18736" y="36744"/>
                    <a:pt x="18746" y="36744"/>
                    <a:pt x="18756" y="36745"/>
                  </a:cubicBezTo>
                  <a:cubicBezTo>
                    <a:pt x="19211" y="36745"/>
                    <a:pt x="19835" y="37199"/>
                    <a:pt x="19778" y="37384"/>
                  </a:cubicBezTo>
                  <a:cubicBezTo>
                    <a:pt x="19707" y="37554"/>
                    <a:pt x="19438" y="37611"/>
                    <a:pt x="19140" y="37611"/>
                  </a:cubicBezTo>
                  <a:cubicBezTo>
                    <a:pt x="18685" y="37611"/>
                    <a:pt x="18188" y="37412"/>
                    <a:pt x="18373" y="36972"/>
                  </a:cubicBezTo>
                  <a:cubicBezTo>
                    <a:pt x="18439" y="36839"/>
                    <a:pt x="18580" y="36744"/>
                    <a:pt x="18726" y="36744"/>
                  </a:cubicBezTo>
                  <a:close/>
                  <a:moveTo>
                    <a:pt x="12481" y="36589"/>
                  </a:moveTo>
                  <a:cubicBezTo>
                    <a:pt x="12921" y="36589"/>
                    <a:pt x="13645" y="37029"/>
                    <a:pt x="13247" y="37512"/>
                  </a:cubicBezTo>
                  <a:cubicBezTo>
                    <a:pt x="13191" y="37597"/>
                    <a:pt x="13105" y="37639"/>
                    <a:pt x="12992" y="37654"/>
                  </a:cubicBezTo>
                  <a:cubicBezTo>
                    <a:pt x="12580" y="37654"/>
                    <a:pt x="12111" y="36859"/>
                    <a:pt x="12225" y="36688"/>
                  </a:cubicBezTo>
                  <a:cubicBezTo>
                    <a:pt x="12296" y="36617"/>
                    <a:pt x="12381" y="36589"/>
                    <a:pt x="12481" y="36589"/>
                  </a:cubicBezTo>
                  <a:close/>
                  <a:moveTo>
                    <a:pt x="30001" y="36433"/>
                  </a:moveTo>
                  <a:cubicBezTo>
                    <a:pt x="30470" y="36433"/>
                    <a:pt x="30612" y="37597"/>
                    <a:pt x="30413" y="37710"/>
                  </a:cubicBezTo>
                  <a:cubicBezTo>
                    <a:pt x="30384" y="37739"/>
                    <a:pt x="30356" y="37739"/>
                    <a:pt x="30313" y="37739"/>
                  </a:cubicBezTo>
                  <a:cubicBezTo>
                    <a:pt x="29916" y="37739"/>
                    <a:pt x="29178" y="36788"/>
                    <a:pt x="29845" y="36461"/>
                  </a:cubicBezTo>
                  <a:cubicBezTo>
                    <a:pt x="29887" y="36447"/>
                    <a:pt x="29944" y="36433"/>
                    <a:pt x="30001" y="36433"/>
                  </a:cubicBezTo>
                  <a:close/>
                  <a:moveTo>
                    <a:pt x="31591" y="36333"/>
                  </a:moveTo>
                  <a:cubicBezTo>
                    <a:pt x="32244" y="36418"/>
                    <a:pt x="31620" y="37739"/>
                    <a:pt x="31279" y="37739"/>
                  </a:cubicBezTo>
                  <a:lnTo>
                    <a:pt x="31236" y="37739"/>
                  </a:lnTo>
                  <a:cubicBezTo>
                    <a:pt x="31094" y="37696"/>
                    <a:pt x="30810" y="36333"/>
                    <a:pt x="31520" y="36333"/>
                  </a:cubicBezTo>
                  <a:close/>
                  <a:moveTo>
                    <a:pt x="10454" y="36513"/>
                  </a:moveTo>
                  <a:cubicBezTo>
                    <a:pt x="10485" y="36513"/>
                    <a:pt x="10514" y="36528"/>
                    <a:pt x="10536" y="36560"/>
                  </a:cubicBezTo>
                  <a:cubicBezTo>
                    <a:pt x="10706" y="36816"/>
                    <a:pt x="10152" y="37767"/>
                    <a:pt x="9698" y="37767"/>
                  </a:cubicBezTo>
                  <a:cubicBezTo>
                    <a:pt x="9584" y="37767"/>
                    <a:pt x="9471" y="37696"/>
                    <a:pt x="9414" y="37583"/>
                  </a:cubicBezTo>
                  <a:cubicBezTo>
                    <a:pt x="9116" y="37086"/>
                    <a:pt x="10081" y="36518"/>
                    <a:pt x="10422" y="36518"/>
                  </a:cubicBezTo>
                  <a:cubicBezTo>
                    <a:pt x="10433" y="36514"/>
                    <a:pt x="10443" y="36513"/>
                    <a:pt x="10454" y="36513"/>
                  </a:cubicBezTo>
                  <a:close/>
                  <a:moveTo>
                    <a:pt x="20730" y="36873"/>
                  </a:moveTo>
                  <a:cubicBezTo>
                    <a:pt x="20734" y="36873"/>
                    <a:pt x="20739" y="36873"/>
                    <a:pt x="20744" y="36873"/>
                  </a:cubicBezTo>
                  <a:lnTo>
                    <a:pt x="20758" y="36873"/>
                  </a:lnTo>
                  <a:cubicBezTo>
                    <a:pt x="21577" y="36887"/>
                    <a:pt x="21553" y="38094"/>
                    <a:pt x="20758" y="38094"/>
                  </a:cubicBezTo>
                  <a:cubicBezTo>
                    <a:pt x="20753" y="38094"/>
                    <a:pt x="20749" y="38094"/>
                    <a:pt x="20744" y="38094"/>
                  </a:cubicBezTo>
                  <a:lnTo>
                    <a:pt x="20716" y="38094"/>
                  </a:lnTo>
                  <a:cubicBezTo>
                    <a:pt x="19911" y="38080"/>
                    <a:pt x="19920" y="36873"/>
                    <a:pt x="20730" y="36873"/>
                  </a:cubicBezTo>
                  <a:close/>
                  <a:moveTo>
                    <a:pt x="67938" y="37171"/>
                  </a:moveTo>
                  <a:cubicBezTo>
                    <a:pt x="68293" y="37199"/>
                    <a:pt x="68606" y="37497"/>
                    <a:pt x="68492" y="37881"/>
                  </a:cubicBezTo>
                  <a:lnTo>
                    <a:pt x="68492" y="37895"/>
                  </a:lnTo>
                  <a:cubicBezTo>
                    <a:pt x="68435" y="38122"/>
                    <a:pt x="68236" y="38278"/>
                    <a:pt x="68009" y="38307"/>
                  </a:cubicBezTo>
                  <a:lnTo>
                    <a:pt x="67881" y="38307"/>
                  </a:lnTo>
                  <a:cubicBezTo>
                    <a:pt x="67739" y="38307"/>
                    <a:pt x="67612" y="38250"/>
                    <a:pt x="67526" y="38151"/>
                  </a:cubicBezTo>
                  <a:cubicBezTo>
                    <a:pt x="67186" y="37796"/>
                    <a:pt x="67399" y="37214"/>
                    <a:pt x="67881" y="37171"/>
                  </a:cubicBezTo>
                  <a:close/>
                  <a:moveTo>
                    <a:pt x="11501" y="36915"/>
                  </a:moveTo>
                  <a:cubicBezTo>
                    <a:pt x="11757" y="36915"/>
                    <a:pt x="12111" y="38349"/>
                    <a:pt x="11444" y="38349"/>
                  </a:cubicBezTo>
                  <a:lnTo>
                    <a:pt x="11359" y="38349"/>
                  </a:lnTo>
                  <a:cubicBezTo>
                    <a:pt x="10777" y="38250"/>
                    <a:pt x="11245" y="36915"/>
                    <a:pt x="11501" y="36915"/>
                  </a:cubicBezTo>
                  <a:close/>
                  <a:moveTo>
                    <a:pt x="42297" y="37525"/>
                  </a:moveTo>
                  <a:cubicBezTo>
                    <a:pt x="42498" y="37525"/>
                    <a:pt x="42667" y="37663"/>
                    <a:pt x="42694" y="37867"/>
                  </a:cubicBezTo>
                  <a:cubicBezTo>
                    <a:pt x="42751" y="38222"/>
                    <a:pt x="42368" y="38364"/>
                    <a:pt x="42013" y="38364"/>
                  </a:cubicBezTo>
                  <a:cubicBezTo>
                    <a:pt x="41686" y="38364"/>
                    <a:pt x="41374" y="38250"/>
                    <a:pt x="41388" y="38094"/>
                  </a:cubicBezTo>
                  <a:cubicBezTo>
                    <a:pt x="41388" y="37852"/>
                    <a:pt x="41885" y="37526"/>
                    <a:pt x="42268" y="37526"/>
                  </a:cubicBezTo>
                  <a:cubicBezTo>
                    <a:pt x="42278" y="37525"/>
                    <a:pt x="42288" y="37525"/>
                    <a:pt x="42297" y="37525"/>
                  </a:cubicBezTo>
                  <a:close/>
                  <a:moveTo>
                    <a:pt x="38443" y="37567"/>
                  </a:moveTo>
                  <a:cubicBezTo>
                    <a:pt x="38455" y="37567"/>
                    <a:pt x="38466" y="37567"/>
                    <a:pt x="38477" y="37568"/>
                  </a:cubicBezTo>
                  <a:cubicBezTo>
                    <a:pt x="38932" y="37568"/>
                    <a:pt x="39556" y="38023"/>
                    <a:pt x="39500" y="38193"/>
                  </a:cubicBezTo>
                  <a:cubicBezTo>
                    <a:pt x="39429" y="38364"/>
                    <a:pt x="39159" y="38420"/>
                    <a:pt x="38861" y="38420"/>
                  </a:cubicBezTo>
                  <a:cubicBezTo>
                    <a:pt x="38406" y="38420"/>
                    <a:pt x="37909" y="38236"/>
                    <a:pt x="38094" y="37796"/>
                  </a:cubicBezTo>
                  <a:cubicBezTo>
                    <a:pt x="38160" y="37651"/>
                    <a:pt x="38299" y="37567"/>
                    <a:pt x="38443" y="37567"/>
                  </a:cubicBezTo>
                  <a:close/>
                  <a:moveTo>
                    <a:pt x="78303" y="37214"/>
                  </a:moveTo>
                  <a:cubicBezTo>
                    <a:pt x="78345" y="37214"/>
                    <a:pt x="78402" y="37214"/>
                    <a:pt x="78445" y="37242"/>
                  </a:cubicBezTo>
                  <a:cubicBezTo>
                    <a:pt x="78757" y="37327"/>
                    <a:pt x="78928" y="37639"/>
                    <a:pt x="78857" y="37952"/>
                  </a:cubicBezTo>
                  <a:cubicBezTo>
                    <a:pt x="78857" y="37980"/>
                    <a:pt x="78842" y="38023"/>
                    <a:pt x="78842" y="38065"/>
                  </a:cubicBezTo>
                  <a:cubicBezTo>
                    <a:pt x="78771" y="38307"/>
                    <a:pt x="78558" y="38463"/>
                    <a:pt x="78303" y="38463"/>
                  </a:cubicBezTo>
                  <a:lnTo>
                    <a:pt x="78303" y="38449"/>
                  </a:lnTo>
                  <a:cubicBezTo>
                    <a:pt x="78292" y="38449"/>
                    <a:pt x="78281" y="38450"/>
                    <a:pt x="78271" y="38450"/>
                  </a:cubicBezTo>
                  <a:cubicBezTo>
                    <a:pt x="78028" y="38450"/>
                    <a:pt x="77818" y="38297"/>
                    <a:pt x="77763" y="38065"/>
                  </a:cubicBezTo>
                  <a:lnTo>
                    <a:pt x="77735" y="37952"/>
                  </a:lnTo>
                  <a:cubicBezTo>
                    <a:pt x="77664" y="37639"/>
                    <a:pt x="77848" y="37341"/>
                    <a:pt x="78147" y="37242"/>
                  </a:cubicBezTo>
                  <a:cubicBezTo>
                    <a:pt x="78189" y="37214"/>
                    <a:pt x="78246" y="37214"/>
                    <a:pt x="78303" y="37214"/>
                  </a:cubicBezTo>
                  <a:close/>
                  <a:moveTo>
                    <a:pt x="32740" y="37809"/>
                  </a:moveTo>
                  <a:cubicBezTo>
                    <a:pt x="32928" y="37809"/>
                    <a:pt x="33098" y="37947"/>
                    <a:pt x="33125" y="38151"/>
                  </a:cubicBezTo>
                  <a:cubicBezTo>
                    <a:pt x="33181" y="38503"/>
                    <a:pt x="32817" y="38646"/>
                    <a:pt x="32450" y="38648"/>
                  </a:cubicBezTo>
                  <a:lnTo>
                    <a:pt x="32450" y="38648"/>
                  </a:lnTo>
                  <a:cubicBezTo>
                    <a:pt x="32126" y="38646"/>
                    <a:pt x="31818" y="38533"/>
                    <a:pt x="31818" y="38364"/>
                  </a:cubicBezTo>
                  <a:cubicBezTo>
                    <a:pt x="31818" y="38122"/>
                    <a:pt x="32330" y="37810"/>
                    <a:pt x="32713" y="37810"/>
                  </a:cubicBezTo>
                  <a:cubicBezTo>
                    <a:pt x="32722" y="37809"/>
                    <a:pt x="32731" y="37809"/>
                    <a:pt x="32740" y="37809"/>
                  </a:cubicBezTo>
                  <a:close/>
                  <a:moveTo>
                    <a:pt x="122558" y="34814"/>
                  </a:moveTo>
                  <a:cubicBezTo>
                    <a:pt x="122672" y="34814"/>
                    <a:pt x="122785" y="34828"/>
                    <a:pt x="122899" y="34885"/>
                  </a:cubicBezTo>
                  <a:cubicBezTo>
                    <a:pt x="123921" y="35382"/>
                    <a:pt x="122246" y="38477"/>
                    <a:pt x="121451" y="38648"/>
                  </a:cubicBezTo>
                  <a:lnTo>
                    <a:pt x="121337" y="38648"/>
                  </a:lnTo>
                  <a:cubicBezTo>
                    <a:pt x="120244" y="38648"/>
                    <a:pt x="118497" y="35922"/>
                    <a:pt x="119307" y="35098"/>
                  </a:cubicBezTo>
                  <a:cubicBezTo>
                    <a:pt x="119420" y="34970"/>
                    <a:pt x="119577" y="34899"/>
                    <a:pt x="119747" y="34899"/>
                  </a:cubicBezTo>
                  <a:cubicBezTo>
                    <a:pt x="120443" y="34899"/>
                    <a:pt x="121067" y="36319"/>
                    <a:pt x="121067" y="36319"/>
                  </a:cubicBezTo>
                  <a:cubicBezTo>
                    <a:pt x="121067" y="36319"/>
                    <a:pt x="121706" y="34814"/>
                    <a:pt x="122558" y="34814"/>
                  </a:cubicBezTo>
                  <a:close/>
                  <a:moveTo>
                    <a:pt x="28890" y="37837"/>
                  </a:moveTo>
                  <a:cubicBezTo>
                    <a:pt x="28900" y="37837"/>
                    <a:pt x="28911" y="37837"/>
                    <a:pt x="28922" y="37838"/>
                  </a:cubicBezTo>
                  <a:cubicBezTo>
                    <a:pt x="29362" y="37838"/>
                    <a:pt x="30001" y="38293"/>
                    <a:pt x="29944" y="38477"/>
                  </a:cubicBezTo>
                  <a:cubicBezTo>
                    <a:pt x="29873" y="38648"/>
                    <a:pt x="29603" y="38704"/>
                    <a:pt x="29305" y="38704"/>
                  </a:cubicBezTo>
                  <a:cubicBezTo>
                    <a:pt x="28851" y="38704"/>
                    <a:pt x="28354" y="38506"/>
                    <a:pt x="28539" y="38065"/>
                  </a:cubicBezTo>
                  <a:cubicBezTo>
                    <a:pt x="28605" y="37932"/>
                    <a:pt x="28734" y="37837"/>
                    <a:pt x="28890" y="37837"/>
                  </a:cubicBezTo>
                  <a:close/>
                  <a:moveTo>
                    <a:pt x="40479" y="37682"/>
                  </a:moveTo>
                  <a:cubicBezTo>
                    <a:pt x="41298" y="37696"/>
                    <a:pt x="41275" y="38917"/>
                    <a:pt x="40479" y="38917"/>
                  </a:cubicBezTo>
                  <a:cubicBezTo>
                    <a:pt x="40474" y="38917"/>
                    <a:pt x="40470" y="38917"/>
                    <a:pt x="40465" y="38917"/>
                  </a:cubicBezTo>
                  <a:lnTo>
                    <a:pt x="40437" y="38917"/>
                  </a:lnTo>
                  <a:cubicBezTo>
                    <a:pt x="39670" y="38861"/>
                    <a:pt x="39684" y="37710"/>
                    <a:pt x="40465" y="37682"/>
                  </a:cubicBezTo>
                  <a:close/>
                  <a:moveTo>
                    <a:pt x="112449" y="35112"/>
                  </a:moveTo>
                  <a:cubicBezTo>
                    <a:pt x="112563" y="35112"/>
                    <a:pt x="112676" y="35141"/>
                    <a:pt x="112776" y="35197"/>
                  </a:cubicBezTo>
                  <a:cubicBezTo>
                    <a:pt x="113798" y="35680"/>
                    <a:pt x="112123" y="38790"/>
                    <a:pt x="111327" y="38946"/>
                  </a:cubicBezTo>
                  <a:cubicBezTo>
                    <a:pt x="111285" y="38960"/>
                    <a:pt x="111256" y="38960"/>
                    <a:pt x="111214" y="38960"/>
                  </a:cubicBezTo>
                  <a:cubicBezTo>
                    <a:pt x="110135" y="38960"/>
                    <a:pt x="108374" y="36234"/>
                    <a:pt x="109184" y="35410"/>
                  </a:cubicBezTo>
                  <a:cubicBezTo>
                    <a:pt x="109297" y="35283"/>
                    <a:pt x="109453" y="35212"/>
                    <a:pt x="109624" y="35197"/>
                  </a:cubicBezTo>
                  <a:cubicBezTo>
                    <a:pt x="110319" y="35197"/>
                    <a:pt x="110958" y="36617"/>
                    <a:pt x="110958" y="36617"/>
                  </a:cubicBezTo>
                  <a:cubicBezTo>
                    <a:pt x="110958" y="36617"/>
                    <a:pt x="111583" y="35112"/>
                    <a:pt x="112449" y="35112"/>
                  </a:cubicBezTo>
                  <a:close/>
                  <a:moveTo>
                    <a:pt x="21785" y="38077"/>
                  </a:moveTo>
                  <a:cubicBezTo>
                    <a:pt x="21798" y="38077"/>
                    <a:pt x="21810" y="38078"/>
                    <a:pt x="21823" y="38080"/>
                  </a:cubicBezTo>
                  <a:cubicBezTo>
                    <a:pt x="22263" y="38080"/>
                    <a:pt x="22987" y="38506"/>
                    <a:pt x="22590" y="39002"/>
                  </a:cubicBezTo>
                  <a:cubicBezTo>
                    <a:pt x="22534" y="39086"/>
                    <a:pt x="22438" y="39128"/>
                    <a:pt x="22341" y="39130"/>
                  </a:cubicBezTo>
                  <a:lnTo>
                    <a:pt x="22341" y="39130"/>
                  </a:lnTo>
                  <a:cubicBezTo>
                    <a:pt x="21931" y="39121"/>
                    <a:pt x="21454" y="38348"/>
                    <a:pt x="21567" y="38179"/>
                  </a:cubicBezTo>
                  <a:cubicBezTo>
                    <a:pt x="21629" y="38117"/>
                    <a:pt x="21702" y="38077"/>
                    <a:pt x="21785" y="38077"/>
                  </a:cubicBezTo>
                  <a:close/>
                  <a:moveTo>
                    <a:pt x="30896" y="37966"/>
                  </a:moveTo>
                  <a:cubicBezTo>
                    <a:pt x="30900" y="37966"/>
                    <a:pt x="30905" y="37966"/>
                    <a:pt x="30910" y="37966"/>
                  </a:cubicBezTo>
                  <a:lnTo>
                    <a:pt x="30924" y="37966"/>
                  </a:lnTo>
                  <a:cubicBezTo>
                    <a:pt x="31743" y="37980"/>
                    <a:pt x="31719" y="39187"/>
                    <a:pt x="30924" y="39187"/>
                  </a:cubicBezTo>
                  <a:cubicBezTo>
                    <a:pt x="30919" y="39187"/>
                    <a:pt x="30914" y="39187"/>
                    <a:pt x="30910" y="39187"/>
                  </a:cubicBezTo>
                  <a:lnTo>
                    <a:pt x="30881" y="39187"/>
                  </a:lnTo>
                  <a:cubicBezTo>
                    <a:pt x="30077" y="39173"/>
                    <a:pt x="30086" y="37966"/>
                    <a:pt x="30896" y="37966"/>
                  </a:cubicBezTo>
                  <a:close/>
                  <a:moveTo>
                    <a:pt x="19764" y="38009"/>
                  </a:moveTo>
                  <a:cubicBezTo>
                    <a:pt x="19807" y="38009"/>
                    <a:pt x="19849" y="38023"/>
                    <a:pt x="19878" y="38051"/>
                  </a:cubicBezTo>
                  <a:cubicBezTo>
                    <a:pt x="20048" y="38321"/>
                    <a:pt x="19480" y="39258"/>
                    <a:pt x="19040" y="39258"/>
                  </a:cubicBezTo>
                  <a:lnTo>
                    <a:pt x="19040" y="39244"/>
                  </a:lnTo>
                  <a:cubicBezTo>
                    <a:pt x="18927" y="39244"/>
                    <a:pt x="18813" y="39187"/>
                    <a:pt x="18756" y="39073"/>
                  </a:cubicBezTo>
                  <a:cubicBezTo>
                    <a:pt x="18458" y="38577"/>
                    <a:pt x="19423" y="38009"/>
                    <a:pt x="19764" y="38009"/>
                  </a:cubicBezTo>
                  <a:close/>
                  <a:moveTo>
                    <a:pt x="100395" y="35368"/>
                  </a:moveTo>
                  <a:cubicBezTo>
                    <a:pt x="101133" y="35368"/>
                    <a:pt x="101602" y="36972"/>
                    <a:pt x="101602" y="36972"/>
                  </a:cubicBezTo>
                  <a:cubicBezTo>
                    <a:pt x="101602" y="36972"/>
                    <a:pt x="102354" y="35666"/>
                    <a:pt x="103178" y="35666"/>
                  </a:cubicBezTo>
                  <a:cubicBezTo>
                    <a:pt x="103320" y="35666"/>
                    <a:pt x="103476" y="35709"/>
                    <a:pt x="103590" y="35794"/>
                  </a:cubicBezTo>
                  <a:cubicBezTo>
                    <a:pt x="104541" y="36404"/>
                    <a:pt x="102482" y="39272"/>
                    <a:pt x="101673" y="39329"/>
                  </a:cubicBezTo>
                  <a:lnTo>
                    <a:pt x="101630" y="39329"/>
                  </a:lnTo>
                  <a:cubicBezTo>
                    <a:pt x="100551" y="39329"/>
                    <a:pt x="99075" y="36262"/>
                    <a:pt x="100012" y="35524"/>
                  </a:cubicBezTo>
                  <a:cubicBezTo>
                    <a:pt x="100111" y="35439"/>
                    <a:pt x="100253" y="35382"/>
                    <a:pt x="100395" y="35368"/>
                  </a:cubicBezTo>
                  <a:close/>
                  <a:moveTo>
                    <a:pt x="20843" y="38392"/>
                  </a:moveTo>
                  <a:cubicBezTo>
                    <a:pt x="21099" y="38392"/>
                    <a:pt x="21454" y="39840"/>
                    <a:pt x="20786" y="39840"/>
                  </a:cubicBezTo>
                  <a:lnTo>
                    <a:pt x="20701" y="39840"/>
                  </a:lnTo>
                  <a:cubicBezTo>
                    <a:pt x="20119" y="39741"/>
                    <a:pt x="20588" y="38392"/>
                    <a:pt x="20843" y="38392"/>
                  </a:cubicBezTo>
                  <a:close/>
                  <a:moveTo>
                    <a:pt x="41509" y="38900"/>
                  </a:moveTo>
                  <a:cubicBezTo>
                    <a:pt x="41525" y="38900"/>
                    <a:pt x="41542" y="38901"/>
                    <a:pt x="41558" y="38903"/>
                  </a:cubicBezTo>
                  <a:cubicBezTo>
                    <a:pt x="41998" y="38903"/>
                    <a:pt x="42722" y="39329"/>
                    <a:pt x="42325" y="39812"/>
                  </a:cubicBezTo>
                  <a:cubicBezTo>
                    <a:pt x="42268" y="39897"/>
                    <a:pt x="42169" y="39940"/>
                    <a:pt x="42069" y="39954"/>
                  </a:cubicBezTo>
                  <a:cubicBezTo>
                    <a:pt x="41658" y="39954"/>
                    <a:pt x="41175" y="39159"/>
                    <a:pt x="41303" y="38988"/>
                  </a:cubicBezTo>
                  <a:cubicBezTo>
                    <a:pt x="41350" y="38929"/>
                    <a:pt x="41427" y="38900"/>
                    <a:pt x="41509" y="38900"/>
                  </a:cubicBezTo>
                  <a:close/>
                  <a:moveTo>
                    <a:pt x="39531" y="38813"/>
                  </a:moveTo>
                  <a:cubicBezTo>
                    <a:pt x="39563" y="38813"/>
                    <a:pt x="39592" y="38829"/>
                    <a:pt x="39613" y="38861"/>
                  </a:cubicBezTo>
                  <a:cubicBezTo>
                    <a:pt x="39783" y="39116"/>
                    <a:pt x="39216" y="40067"/>
                    <a:pt x="38775" y="40067"/>
                  </a:cubicBezTo>
                  <a:cubicBezTo>
                    <a:pt x="38648" y="40067"/>
                    <a:pt x="38548" y="39996"/>
                    <a:pt x="38491" y="39883"/>
                  </a:cubicBezTo>
                  <a:cubicBezTo>
                    <a:pt x="38193" y="39386"/>
                    <a:pt x="39159" y="38818"/>
                    <a:pt x="39500" y="38818"/>
                  </a:cubicBezTo>
                  <a:cubicBezTo>
                    <a:pt x="39510" y="38814"/>
                    <a:pt x="39521" y="38813"/>
                    <a:pt x="39531" y="38813"/>
                  </a:cubicBezTo>
                  <a:close/>
                  <a:moveTo>
                    <a:pt x="31965" y="39156"/>
                  </a:moveTo>
                  <a:cubicBezTo>
                    <a:pt x="31977" y="39156"/>
                    <a:pt x="31990" y="39157"/>
                    <a:pt x="32003" y="39159"/>
                  </a:cubicBezTo>
                  <a:cubicBezTo>
                    <a:pt x="32443" y="39159"/>
                    <a:pt x="33167" y="39585"/>
                    <a:pt x="32770" y="40082"/>
                  </a:cubicBezTo>
                  <a:cubicBezTo>
                    <a:pt x="32713" y="40153"/>
                    <a:pt x="32613" y="40209"/>
                    <a:pt x="32514" y="40209"/>
                  </a:cubicBezTo>
                  <a:cubicBezTo>
                    <a:pt x="32102" y="40209"/>
                    <a:pt x="31634" y="39428"/>
                    <a:pt x="31733" y="39258"/>
                  </a:cubicBezTo>
                  <a:cubicBezTo>
                    <a:pt x="31795" y="39196"/>
                    <a:pt x="31878" y="39156"/>
                    <a:pt x="31965" y="39156"/>
                  </a:cubicBezTo>
                  <a:close/>
                  <a:moveTo>
                    <a:pt x="29944" y="39088"/>
                  </a:moveTo>
                  <a:cubicBezTo>
                    <a:pt x="29987" y="39088"/>
                    <a:pt x="30029" y="39102"/>
                    <a:pt x="30058" y="39130"/>
                  </a:cubicBezTo>
                  <a:cubicBezTo>
                    <a:pt x="30228" y="39386"/>
                    <a:pt x="29660" y="40337"/>
                    <a:pt x="29220" y="40337"/>
                  </a:cubicBezTo>
                  <a:lnTo>
                    <a:pt x="29220" y="40323"/>
                  </a:lnTo>
                  <a:cubicBezTo>
                    <a:pt x="29092" y="40323"/>
                    <a:pt x="28993" y="40252"/>
                    <a:pt x="28936" y="40153"/>
                  </a:cubicBezTo>
                  <a:cubicBezTo>
                    <a:pt x="28638" y="39656"/>
                    <a:pt x="29603" y="39088"/>
                    <a:pt x="29944" y="39088"/>
                  </a:cubicBezTo>
                  <a:close/>
                  <a:moveTo>
                    <a:pt x="40564" y="39215"/>
                  </a:moveTo>
                  <a:cubicBezTo>
                    <a:pt x="40820" y="39215"/>
                    <a:pt x="41174" y="40659"/>
                    <a:pt x="40511" y="40664"/>
                  </a:cubicBezTo>
                  <a:lnTo>
                    <a:pt x="40511" y="40664"/>
                  </a:lnTo>
                  <a:cubicBezTo>
                    <a:pt x="40474" y="40664"/>
                    <a:pt x="40448" y="40662"/>
                    <a:pt x="40422" y="40649"/>
                  </a:cubicBezTo>
                  <a:cubicBezTo>
                    <a:pt x="39840" y="40550"/>
                    <a:pt x="40309" y="39215"/>
                    <a:pt x="40564" y="39215"/>
                  </a:cubicBezTo>
                  <a:close/>
                  <a:moveTo>
                    <a:pt x="55188" y="9485"/>
                  </a:moveTo>
                  <a:cubicBezTo>
                    <a:pt x="55288" y="9499"/>
                    <a:pt x="55373" y="9584"/>
                    <a:pt x="55373" y="9684"/>
                  </a:cubicBezTo>
                  <a:cubicBezTo>
                    <a:pt x="55373" y="12750"/>
                    <a:pt x="55359" y="15831"/>
                    <a:pt x="55387" y="18898"/>
                  </a:cubicBezTo>
                  <a:cubicBezTo>
                    <a:pt x="55416" y="21965"/>
                    <a:pt x="55444" y="25032"/>
                    <a:pt x="55543" y="28098"/>
                  </a:cubicBezTo>
                  <a:cubicBezTo>
                    <a:pt x="55586" y="29632"/>
                    <a:pt x="55657" y="31165"/>
                    <a:pt x="55756" y="32684"/>
                  </a:cubicBezTo>
                  <a:cubicBezTo>
                    <a:pt x="55799" y="33451"/>
                    <a:pt x="55856" y="34204"/>
                    <a:pt x="55927" y="34956"/>
                  </a:cubicBezTo>
                  <a:cubicBezTo>
                    <a:pt x="55998" y="35723"/>
                    <a:pt x="56097" y="36475"/>
                    <a:pt x="56239" y="37199"/>
                  </a:cubicBezTo>
                  <a:cubicBezTo>
                    <a:pt x="56267" y="37370"/>
                    <a:pt x="56310" y="37554"/>
                    <a:pt x="56353" y="37710"/>
                  </a:cubicBezTo>
                  <a:cubicBezTo>
                    <a:pt x="56395" y="37852"/>
                    <a:pt x="56452" y="37994"/>
                    <a:pt x="56509" y="38136"/>
                  </a:cubicBezTo>
                  <a:lnTo>
                    <a:pt x="56537" y="38165"/>
                  </a:lnTo>
                  <a:lnTo>
                    <a:pt x="56580" y="38193"/>
                  </a:lnTo>
                  <a:lnTo>
                    <a:pt x="56807" y="38378"/>
                  </a:lnTo>
                  <a:cubicBezTo>
                    <a:pt x="56864" y="38420"/>
                    <a:pt x="56935" y="38463"/>
                    <a:pt x="57006" y="38506"/>
                  </a:cubicBezTo>
                  <a:cubicBezTo>
                    <a:pt x="57077" y="38534"/>
                    <a:pt x="57134" y="38577"/>
                    <a:pt x="57205" y="38619"/>
                  </a:cubicBezTo>
                  <a:cubicBezTo>
                    <a:pt x="57574" y="38790"/>
                    <a:pt x="57971" y="38875"/>
                    <a:pt x="58383" y="38875"/>
                  </a:cubicBezTo>
                  <a:cubicBezTo>
                    <a:pt x="58624" y="38875"/>
                    <a:pt x="58880" y="38846"/>
                    <a:pt x="59121" y="38790"/>
                  </a:cubicBezTo>
                  <a:cubicBezTo>
                    <a:pt x="59803" y="38619"/>
                    <a:pt x="60470" y="38321"/>
                    <a:pt x="61052" y="37923"/>
                  </a:cubicBezTo>
                  <a:cubicBezTo>
                    <a:pt x="61663" y="37512"/>
                    <a:pt x="62216" y="37029"/>
                    <a:pt x="62742" y="36518"/>
                  </a:cubicBezTo>
                  <a:cubicBezTo>
                    <a:pt x="62841" y="36418"/>
                    <a:pt x="62972" y="36369"/>
                    <a:pt x="63106" y="36369"/>
                  </a:cubicBezTo>
                  <a:cubicBezTo>
                    <a:pt x="63239" y="36369"/>
                    <a:pt x="63374" y="36418"/>
                    <a:pt x="63480" y="36518"/>
                  </a:cubicBezTo>
                  <a:cubicBezTo>
                    <a:pt x="63508" y="36546"/>
                    <a:pt x="63537" y="36575"/>
                    <a:pt x="63551" y="36617"/>
                  </a:cubicBezTo>
                  <a:lnTo>
                    <a:pt x="63551" y="36631"/>
                  </a:lnTo>
                  <a:cubicBezTo>
                    <a:pt x="63679" y="36830"/>
                    <a:pt x="63807" y="37029"/>
                    <a:pt x="63949" y="37214"/>
                  </a:cubicBezTo>
                  <a:cubicBezTo>
                    <a:pt x="64091" y="37412"/>
                    <a:pt x="64247" y="37597"/>
                    <a:pt x="64403" y="37767"/>
                  </a:cubicBezTo>
                  <a:cubicBezTo>
                    <a:pt x="64559" y="37952"/>
                    <a:pt x="64729" y="38122"/>
                    <a:pt x="64900" y="38293"/>
                  </a:cubicBezTo>
                  <a:cubicBezTo>
                    <a:pt x="65070" y="38449"/>
                    <a:pt x="65241" y="38605"/>
                    <a:pt x="65425" y="38747"/>
                  </a:cubicBezTo>
                  <a:cubicBezTo>
                    <a:pt x="65624" y="38889"/>
                    <a:pt x="65809" y="39031"/>
                    <a:pt x="66021" y="39144"/>
                  </a:cubicBezTo>
                  <a:cubicBezTo>
                    <a:pt x="66220" y="39258"/>
                    <a:pt x="66419" y="39343"/>
                    <a:pt x="66632" y="39428"/>
                  </a:cubicBezTo>
                  <a:cubicBezTo>
                    <a:pt x="66845" y="39499"/>
                    <a:pt x="67058" y="39570"/>
                    <a:pt x="67285" y="39599"/>
                  </a:cubicBezTo>
                  <a:lnTo>
                    <a:pt x="67612" y="39641"/>
                  </a:lnTo>
                  <a:lnTo>
                    <a:pt x="67967" y="39641"/>
                  </a:lnTo>
                  <a:cubicBezTo>
                    <a:pt x="68180" y="39627"/>
                    <a:pt x="68393" y="39599"/>
                    <a:pt x="68606" y="39556"/>
                  </a:cubicBezTo>
                  <a:cubicBezTo>
                    <a:pt x="68705" y="39542"/>
                    <a:pt x="68819" y="39499"/>
                    <a:pt x="68932" y="39471"/>
                  </a:cubicBezTo>
                  <a:cubicBezTo>
                    <a:pt x="69046" y="39443"/>
                    <a:pt x="69145" y="39400"/>
                    <a:pt x="69259" y="39357"/>
                  </a:cubicBezTo>
                  <a:cubicBezTo>
                    <a:pt x="69358" y="39315"/>
                    <a:pt x="69472" y="39272"/>
                    <a:pt x="69571" y="39230"/>
                  </a:cubicBezTo>
                  <a:lnTo>
                    <a:pt x="69883" y="39073"/>
                  </a:lnTo>
                  <a:cubicBezTo>
                    <a:pt x="70096" y="38960"/>
                    <a:pt x="70295" y="38832"/>
                    <a:pt x="70494" y="38690"/>
                  </a:cubicBezTo>
                  <a:cubicBezTo>
                    <a:pt x="70693" y="38562"/>
                    <a:pt x="70877" y="38420"/>
                    <a:pt x="71062" y="38264"/>
                  </a:cubicBezTo>
                  <a:cubicBezTo>
                    <a:pt x="71246" y="38108"/>
                    <a:pt x="71431" y="37952"/>
                    <a:pt x="71601" y="37781"/>
                  </a:cubicBezTo>
                  <a:cubicBezTo>
                    <a:pt x="71758" y="37611"/>
                    <a:pt x="71942" y="37441"/>
                    <a:pt x="72098" y="37242"/>
                  </a:cubicBezTo>
                  <a:cubicBezTo>
                    <a:pt x="72254" y="37057"/>
                    <a:pt x="72425" y="36873"/>
                    <a:pt x="72553" y="36702"/>
                  </a:cubicBezTo>
                  <a:cubicBezTo>
                    <a:pt x="72655" y="36548"/>
                    <a:pt x="72820" y="36466"/>
                    <a:pt x="72988" y="36466"/>
                  </a:cubicBezTo>
                  <a:cubicBezTo>
                    <a:pt x="73098" y="36466"/>
                    <a:pt x="73209" y="36501"/>
                    <a:pt x="73305" y="36575"/>
                  </a:cubicBezTo>
                  <a:cubicBezTo>
                    <a:pt x="73362" y="36617"/>
                    <a:pt x="73404" y="36660"/>
                    <a:pt x="73433" y="36717"/>
                  </a:cubicBezTo>
                  <a:cubicBezTo>
                    <a:pt x="73575" y="36915"/>
                    <a:pt x="73731" y="37100"/>
                    <a:pt x="73887" y="37285"/>
                  </a:cubicBezTo>
                  <a:cubicBezTo>
                    <a:pt x="74058" y="37483"/>
                    <a:pt x="74242" y="37654"/>
                    <a:pt x="74427" y="37838"/>
                  </a:cubicBezTo>
                  <a:cubicBezTo>
                    <a:pt x="74611" y="38009"/>
                    <a:pt x="74810" y="38179"/>
                    <a:pt x="75009" y="38321"/>
                  </a:cubicBezTo>
                  <a:lnTo>
                    <a:pt x="75307" y="38548"/>
                  </a:lnTo>
                  <a:lnTo>
                    <a:pt x="75634" y="38761"/>
                  </a:lnTo>
                  <a:cubicBezTo>
                    <a:pt x="75847" y="38889"/>
                    <a:pt x="76060" y="39002"/>
                    <a:pt x="76287" y="39116"/>
                  </a:cubicBezTo>
                  <a:cubicBezTo>
                    <a:pt x="76514" y="39215"/>
                    <a:pt x="76741" y="39301"/>
                    <a:pt x="76982" y="39372"/>
                  </a:cubicBezTo>
                  <a:cubicBezTo>
                    <a:pt x="77224" y="39443"/>
                    <a:pt x="77465" y="39499"/>
                    <a:pt x="77706" y="39542"/>
                  </a:cubicBezTo>
                  <a:cubicBezTo>
                    <a:pt x="77948" y="39570"/>
                    <a:pt x="78189" y="39585"/>
                    <a:pt x="78445" y="39585"/>
                  </a:cubicBezTo>
                  <a:lnTo>
                    <a:pt x="78814" y="39570"/>
                  </a:lnTo>
                  <a:lnTo>
                    <a:pt x="78984" y="39570"/>
                  </a:lnTo>
                  <a:lnTo>
                    <a:pt x="79169" y="39542"/>
                  </a:lnTo>
                  <a:lnTo>
                    <a:pt x="79566" y="39485"/>
                  </a:lnTo>
                  <a:cubicBezTo>
                    <a:pt x="79694" y="39457"/>
                    <a:pt x="79794" y="39414"/>
                    <a:pt x="79907" y="39386"/>
                  </a:cubicBezTo>
                  <a:cubicBezTo>
                    <a:pt x="80120" y="39315"/>
                    <a:pt x="80347" y="39230"/>
                    <a:pt x="80560" y="39130"/>
                  </a:cubicBezTo>
                  <a:cubicBezTo>
                    <a:pt x="80759" y="39017"/>
                    <a:pt x="80958" y="38875"/>
                    <a:pt x="81142" y="38733"/>
                  </a:cubicBezTo>
                  <a:cubicBezTo>
                    <a:pt x="81228" y="38662"/>
                    <a:pt x="81313" y="38577"/>
                    <a:pt x="81398" y="38491"/>
                  </a:cubicBezTo>
                  <a:cubicBezTo>
                    <a:pt x="81483" y="38406"/>
                    <a:pt x="81554" y="38321"/>
                    <a:pt x="81625" y="38222"/>
                  </a:cubicBezTo>
                  <a:cubicBezTo>
                    <a:pt x="81696" y="38136"/>
                    <a:pt x="81767" y="38037"/>
                    <a:pt x="81824" y="37938"/>
                  </a:cubicBezTo>
                  <a:cubicBezTo>
                    <a:pt x="81895" y="37838"/>
                    <a:pt x="81952" y="37725"/>
                    <a:pt x="81994" y="37625"/>
                  </a:cubicBezTo>
                  <a:cubicBezTo>
                    <a:pt x="82108" y="37398"/>
                    <a:pt x="82193" y="37185"/>
                    <a:pt x="82250" y="36944"/>
                  </a:cubicBezTo>
                  <a:cubicBezTo>
                    <a:pt x="82307" y="36717"/>
                    <a:pt x="82349" y="36489"/>
                    <a:pt x="82363" y="36262"/>
                  </a:cubicBezTo>
                  <a:cubicBezTo>
                    <a:pt x="82377" y="36001"/>
                    <a:pt x="82591" y="35779"/>
                    <a:pt x="82851" y="35779"/>
                  </a:cubicBezTo>
                  <a:cubicBezTo>
                    <a:pt x="82859" y="35779"/>
                    <a:pt x="82867" y="35779"/>
                    <a:pt x="82875" y="35780"/>
                  </a:cubicBezTo>
                  <a:lnTo>
                    <a:pt x="82903" y="35780"/>
                  </a:lnTo>
                  <a:cubicBezTo>
                    <a:pt x="83059" y="35780"/>
                    <a:pt x="83187" y="35851"/>
                    <a:pt x="83286" y="35978"/>
                  </a:cubicBezTo>
                  <a:cubicBezTo>
                    <a:pt x="83684" y="36518"/>
                    <a:pt x="84181" y="37001"/>
                    <a:pt x="84735" y="37398"/>
                  </a:cubicBezTo>
                  <a:cubicBezTo>
                    <a:pt x="85260" y="37796"/>
                    <a:pt x="85885" y="38065"/>
                    <a:pt x="86523" y="38193"/>
                  </a:cubicBezTo>
                  <a:cubicBezTo>
                    <a:pt x="86609" y="38207"/>
                    <a:pt x="86694" y="38222"/>
                    <a:pt x="86765" y="38236"/>
                  </a:cubicBezTo>
                  <a:lnTo>
                    <a:pt x="87006" y="38250"/>
                  </a:lnTo>
                  <a:lnTo>
                    <a:pt x="87162" y="38250"/>
                  </a:lnTo>
                  <a:cubicBezTo>
                    <a:pt x="87276" y="38250"/>
                    <a:pt x="87375" y="38236"/>
                    <a:pt x="87489" y="38236"/>
                  </a:cubicBezTo>
                  <a:lnTo>
                    <a:pt x="87645" y="38236"/>
                  </a:lnTo>
                  <a:lnTo>
                    <a:pt x="87716" y="38222"/>
                  </a:lnTo>
                  <a:cubicBezTo>
                    <a:pt x="87773" y="38207"/>
                    <a:pt x="87844" y="38193"/>
                    <a:pt x="87901" y="38165"/>
                  </a:cubicBezTo>
                  <a:cubicBezTo>
                    <a:pt x="88014" y="38108"/>
                    <a:pt x="88128" y="38051"/>
                    <a:pt x="88227" y="37966"/>
                  </a:cubicBezTo>
                  <a:cubicBezTo>
                    <a:pt x="88639" y="37611"/>
                    <a:pt x="88895" y="36944"/>
                    <a:pt x="89051" y="36276"/>
                  </a:cubicBezTo>
                  <a:cubicBezTo>
                    <a:pt x="89207" y="35581"/>
                    <a:pt x="89306" y="34885"/>
                    <a:pt x="89335" y="34175"/>
                  </a:cubicBezTo>
                  <a:cubicBezTo>
                    <a:pt x="89377" y="33451"/>
                    <a:pt x="89406" y="32727"/>
                    <a:pt x="89420" y="31989"/>
                  </a:cubicBezTo>
                  <a:cubicBezTo>
                    <a:pt x="89448" y="30540"/>
                    <a:pt x="89420" y="29064"/>
                    <a:pt x="89391" y="27601"/>
                  </a:cubicBezTo>
                  <a:lnTo>
                    <a:pt x="89037" y="10010"/>
                  </a:lnTo>
                  <a:cubicBezTo>
                    <a:pt x="89037" y="9925"/>
                    <a:pt x="89108" y="9854"/>
                    <a:pt x="89193" y="9854"/>
                  </a:cubicBezTo>
                  <a:cubicBezTo>
                    <a:pt x="89264" y="9854"/>
                    <a:pt x="89335" y="9911"/>
                    <a:pt x="89335" y="9996"/>
                  </a:cubicBezTo>
                  <a:cubicBezTo>
                    <a:pt x="89505" y="12935"/>
                    <a:pt x="89647" y="15860"/>
                    <a:pt x="89789" y="18784"/>
                  </a:cubicBezTo>
                  <a:cubicBezTo>
                    <a:pt x="89931" y="21723"/>
                    <a:pt x="90059" y="24648"/>
                    <a:pt x="90144" y="27587"/>
                  </a:cubicBezTo>
                  <a:cubicBezTo>
                    <a:pt x="90187" y="29064"/>
                    <a:pt x="90243" y="30512"/>
                    <a:pt x="90258" y="32003"/>
                  </a:cubicBezTo>
                  <a:cubicBezTo>
                    <a:pt x="90258" y="32741"/>
                    <a:pt x="90229" y="33479"/>
                    <a:pt x="90201" y="34218"/>
                  </a:cubicBezTo>
                  <a:cubicBezTo>
                    <a:pt x="90172" y="34984"/>
                    <a:pt x="90073" y="35737"/>
                    <a:pt x="89931" y="36475"/>
                  </a:cubicBezTo>
                  <a:cubicBezTo>
                    <a:pt x="89846" y="36873"/>
                    <a:pt x="89732" y="37242"/>
                    <a:pt x="89576" y="37611"/>
                  </a:cubicBezTo>
                  <a:cubicBezTo>
                    <a:pt x="89406" y="38009"/>
                    <a:pt x="89150" y="38378"/>
                    <a:pt x="88838" y="38676"/>
                  </a:cubicBezTo>
                  <a:cubicBezTo>
                    <a:pt x="88667" y="38832"/>
                    <a:pt x="88454" y="38960"/>
                    <a:pt x="88241" y="39059"/>
                  </a:cubicBezTo>
                  <a:cubicBezTo>
                    <a:pt x="88128" y="39102"/>
                    <a:pt x="88000" y="39130"/>
                    <a:pt x="87886" y="39159"/>
                  </a:cubicBezTo>
                  <a:lnTo>
                    <a:pt x="87816" y="39173"/>
                  </a:lnTo>
                  <a:lnTo>
                    <a:pt x="87759" y="39187"/>
                  </a:lnTo>
                  <a:lnTo>
                    <a:pt x="87560" y="39187"/>
                  </a:lnTo>
                  <a:cubicBezTo>
                    <a:pt x="87418" y="39201"/>
                    <a:pt x="87276" y="39215"/>
                    <a:pt x="87120" y="39215"/>
                  </a:cubicBezTo>
                  <a:lnTo>
                    <a:pt x="86949" y="39215"/>
                  </a:lnTo>
                  <a:lnTo>
                    <a:pt x="86637" y="39201"/>
                  </a:lnTo>
                  <a:cubicBezTo>
                    <a:pt x="86538" y="39187"/>
                    <a:pt x="86438" y="39173"/>
                    <a:pt x="86339" y="39159"/>
                  </a:cubicBezTo>
                  <a:cubicBezTo>
                    <a:pt x="85544" y="39002"/>
                    <a:pt x="84791" y="38676"/>
                    <a:pt x="84138" y="38207"/>
                  </a:cubicBezTo>
                  <a:cubicBezTo>
                    <a:pt x="83783" y="37952"/>
                    <a:pt x="83457" y="37668"/>
                    <a:pt x="83159" y="37370"/>
                  </a:cubicBezTo>
                  <a:cubicBezTo>
                    <a:pt x="83088" y="37597"/>
                    <a:pt x="83002" y="37824"/>
                    <a:pt x="82889" y="38051"/>
                  </a:cubicBezTo>
                  <a:cubicBezTo>
                    <a:pt x="82832" y="38193"/>
                    <a:pt x="82761" y="38321"/>
                    <a:pt x="82676" y="38463"/>
                  </a:cubicBezTo>
                  <a:cubicBezTo>
                    <a:pt x="82605" y="38591"/>
                    <a:pt x="82505" y="38719"/>
                    <a:pt x="82420" y="38832"/>
                  </a:cubicBezTo>
                  <a:cubicBezTo>
                    <a:pt x="82335" y="38960"/>
                    <a:pt x="82236" y="39088"/>
                    <a:pt x="82122" y="39187"/>
                  </a:cubicBezTo>
                  <a:cubicBezTo>
                    <a:pt x="82023" y="39301"/>
                    <a:pt x="81909" y="39414"/>
                    <a:pt x="81781" y="39514"/>
                  </a:cubicBezTo>
                  <a:cubicBezTo>
                    <a:pt x="81554" y="39712"/>
                    <a:pt x="81299" y="39883"/>
                    <a:pt x="81029" y="40025"/>
                  </a:cubicBezTo>
                  <a:cubicBezTo>
                    <a:pt x="80745" y="40167"/>
                    <a:pt x="80461" y="40280"/>
                    <a:pt x="80177" y="40365"/>
                  </a:cubicBezTo>
                  <a:cubicBezTo>
                    <a:pt x="80021" y="40408"/>
                    <a:pt x="79865" y="40465"/>
                    <a:pt x="79723" y="40493"/>
                  </a:cubicBezTo>
                  <a:lnTo>
                    <a:pt x="79325" y="40564"/>
                  </a:lnTo>
                  <a:lnTo>
                    <a:pt x="79126" y="40593"/>
                  </a:lnTo>
                  <a:lnTo>
                    <a:pt x="78871" y="40593"/>
                  </a:lnTo>
                  <a:lnTo>
                    <a:pt x="78431" y="40621"/>
                  </a:lnTo>
                  <a:cubicBezTo>
                    <a:pt x="78132" y="40607"/>
                    <a:pt x="77834" y="40593"/>
                    <a:pt x="77550" y="40550"/>
                  </a:cubicBezTo>
                  <a:cubicBezTo>
                    <a:pt x="76954" y="40465"/>
                    <a:pt x="76386" y="40295"/>
                    <a:pt x="75847" y="40053"/>
                  </a:cubicBezTo>
                  <a:cubicBezTo>
                    <a:pt x="75577" y="39940"/>
                    <a:pt x="75321" y="39798"/>
                    <a:pt x="75080" y="39656"/>
                  </a:cubicBezTo>
                  <a:lnTo>
                    <a:pt x="74711" y="39414"/>
                  </a:lnTo>
                  <a:lnTo>
                    <a:pt x="74356" y="39159"/>
                  </a:lnTo>
                  <a:cubicBezTo>
                    <a:pt x="74114" y="38988"/>
                    <a:pt x="73901" y="38804"/>
                    <a:pt x="73688" y="38605"/>
                  </a:cubicBezTo>
                  <a:cubicBezTo>
                    <a:pt x="73475" y="38406"/>
                    <a:pt x="73277" y="38207"/>
                    <a:pt x="73078" y="37994"/>
                  </a:cubicBezTo>
                  <a:lnTo>
                    <a:pt x="72964" y="37867"/>
                  </a:lnTo>
                  <a:lnTo>
                    <a:pt x="72893" y="37952"/>
                  </a:lnTo>
                  <a:cubicBezTo>
                    <a:pt x="72709" y="38151"/>
                    <a:pt x="72538" y="38349"/>
                    <a:pt x="72340" y="38534"/>
                  </a:cubicBezTo>
                  <a:cubicBezTo>
                    <a:pt x="72141" y="38733"/>
                    <a:pt x="71942" y="38903"/>
                    <a:pt x="71743" y="39088"/>
                  </a:cubicBezTo>
                  <a:cubicBezTo>
                    <a:pt x="71530" y="39258"/>
                    <a:pt x="71317" y="39428"/>
                    <a:pt x="71090" y="39570"/>
                  </a:cubicBezTo>
                  <a:cubicBezTo>
                    <a:pt x="70863" y="39727"/>
                    <a:pt x="70622" y="39869"/>
                    <a:pt x="70380" y="40011"/>
                  </a:cubicBezTo>
                  <a:lnTo>
                    <a:pt x="70011" y="40195"/>
                  </a:lnTo>
                  <a:cubicBezTo>
                    <a:pt x="69883" y="40252"/>
                    <a:pt x="69741" y="40295"/>
                    <a:pt x="69614" y="40351"/>
                  </a:cubicBezTo>
                  <a:cubicBezTo>
                    <a:pt x="69486" y="40408"/>
                    <a:pt x="69358" y="40451"/>
                    <a:pt x="69216" y="40493"/>
                  </a:cubicBezTo>
                  <a:cubicBezTo>
                    <a:pt x="69074" y="40522"/>
                    <a:pt x="68946" y="40564"/>
                    <a:pt x="68804" y="40593"/>
                  </a:cubicBezTo>
                  <a:cubicBezTo>
                    <a:pt x="68535" y="40649"/>
                    <a:pt x="68265" y="40678"/>
                    <a:pt x="67995" y="40692"/>
                  </a:cubicBezTo>
                  <a:lnTo>
                    <a:pt x="67512" y="40692"/>
                  </a:lnTo>
                  <a:lnTo>
                    <a:pt x="67072" y="40635"/>
                  </a:lnTo>
                  <a:cubicBezTo>
                    <a:pt x="66788" y="40593"/>
                    <a:pt x="66518" y="40507"/>
                    <a:pt x="66249" y="40408"/>
                  </a:cubicBezTo>
                  <a:cubicBezTo>
                    <a:pt x="65979" y="40309"/>
                    <a:pt x="65723" y="40195"/>
                    <a:pt x="65468" y="40053"/>
                  </a:cubicBezTo>
                  <a:cubicBezTo>
                    <a:pt x="65226" y="39911"/>
                    <a:pt x="64999" y="39755"/>
                    <a:pt x="64772" y="39585"/>
                  </a:cubicBezTo>
                  <a:cubicBezTo>
                    <a:pt x="64559" y="39428"/>
                    <a:pt x="64346" y="39244"/>
                    <a:pt x="64147" y="39059"/>
                  </a:cubicBezTo>
                  <a:cubicBezTo>
                    <a:pt x="63949" y="38875"/>
                    <a:pt x="63764" y="38676"/>
                    <a:pt x="63594" y="38463"/>
                  </a:cubicBezTo>
                  <a:cubicBezTo>
                    <a:pt x="63409" y="38264"/>
                    <a:pt x="63239" y="38051"/>
                    <a:pt x="63082" y="37838"/>
                  </a:cubicBezTo>
                  <a:cubicBezTo>
                    <a:pt x="63040" y="37781"/>
                    <a:pt x="63012" y="37739"/>
                    <a:pt x="62983" y="37696"/>
                  </a:cubicBezTo>
                  <a:cubicBezTo>
                    <a:pt x="62543" y="38094"/>
                    <a:pt x="62074" y="38449"/>
                    <a:pt x="61592" y="38775"/>
                  </a:cubicBezTo>
                  <a:cubicBezTo>
                    <a:pt x="60896" y="39258"/>
                    <a:pt x="60129" y="39599"/>
                    <a:pt x="59334" y="39798"/>
                  </a:cubicBezTo>
                  <a:cubicBezTo>
                    <a:pt x="59025" y="39868"/>
                    <a:pt x="58703" y="39896"/>
                    <a:pt x="58380" y="39897"/>
                  </a:cubicBezTo>
                  <a:lnTo>
                    <a:pt x="58380" y="39897"/>
                  </a:lnTo>
                  <a:cubicBezTo>
                    <a:pt x="58274" y="39897"/>
                    <a:pt x="58160" y="39896"/>
                    <a:pt x="58056" y="39883"/>
                  </a:cubicBezTo>
                  <a:cubicBezTo>
                    <a:pt x="57616" y="39840"/>
                    <a:pt x="57176" y="39727"/>
                    <a:pt x="56779" y="39528"/>
                  </a:cubicBezTo>
                  <a:cubicBezTo>
                    <a:pt x="56679" y="39485"/>
                    <a:pt x="56580" y="39414"/>
                    <a:pt x="56480" y="39357"/>
                  </a:cubicBezTo>
                  <a:cubicBezTo>
                    <a:pt x="56381" y="39301"/>
                    <a:pt x="56282" y="39244"/>
                    <a:pt x="56196" y="39173"/>
                  </a:cubicBezTo>
                  <a:lnTo>
                    <a:pt x="55969" y="39002"/>
                  </a:lnTo>
                  <a:lnTo>
                    <a:pt x="55912" y="38946"/>
                  </a:lnTo>
                  <a:cubicBezTo>
                    <a:pt x="55870" y="38917"/>
                    <a:pt x="55841" y="38875"/>
                    <a:pt x="55799" y="38846"/>
                  </a:cubicBezTo>
                  <a:cubicBezTo>
                    <a:pt x="55771" y="38804"/>
                    <a:pt x="55742" y="38761"/>
                    <a:pt x="55714" y="38733"/>
                  </a:cubicBezTo>
                  <a:lnTo>
                    <a:pt x="55657" y="38648"/>
                  </a:lnTo>
                  <a:cubicBezTo>
                    <a:pt x="55543" y="38435"/>
                    <a:pt x="55458" y="38222"/>
                    <a:pt x="55401" y="37994"/>
                  </a:cubicBezTo>
                  <a:cubicBezTo>
                    <a:pt x="55345" y="37781"/>
                    <a:pt x="55302" y="37583"/>
                    <a:pt x="55274" y="37384"/>
                  </a:cubicBezTo>
                  <a:cubicBezTo>
                    <a:pt x="55132" y="36617"/>
                    <a:pt x="55032" y="35836"/>
                    <a:pt x="54975" y="35055"/>
                  </a:cubicBezTo>
                  <a:cubicBezTo>
                    <a:pt x="54904" y="34275"/>
                    <a:pt x="54862" y="33508"/>
                    <a:pt x="54819" y="32741"/>
                  </a:cubicBezTo>
                  <a:cubicBezTo>
                    <a:pt x="54748" y="31194"/>
                    <a:pt x="54720" y="29660"/>
                    <a:pt x="54691" y="28127"/>
                  </a:cubicBezTo>
                  <a:cubicBezTo>
                    <a:pt x="54649" y="25046"/>
                    <a:pt x="54649" y="21965"/>
                    <a:pt x="54706" y="18898"/>
                  </a:cubicBezTo>
                  <a:cubicBezTo>
                    <a:pt x="54777" y="15817"/>
                    <a:pt x="54833" y="12750"/>
                    <a:pt x="54975" y="9684"/>
                  </a:cubicBezTo>
                  <a:cubicBezTo>
                    <a:pt x="54975" y="9570"/>
                    <a:pt x="55061" y="9485"/>
                    <a:pt x="55174" y="9485"/>
                  </a:cubicBezTo>
                  <a:close/>
                  <a:moveTo>
                    <a:pt x="31009" y="39485"/>
                  </a:moveTo>
                  <a:cubicBezTo>
                    <a:pt x="31279" y="39485"/>
                    <a:pt x="31620" y="40933"/>
                    <a:pt x="30952" y="40933"/>
                  </a:cubicBezTo>
                  <a:lnTo>
                    <a:pt x="30967" y="40919"/>
                  </a:lnTo>
                  <a:lnTo>
                    <a:pt x="30867" y="40919"/>
                  </a:lnTo>
                  <a:cubicBezTo>
                    <a:pt x="30285" y="40820"/>
                    <a:pt x="30754" y="39485"/>
                    <a:pt x="31009" y="39485"/>
                  </a:cubicBezTo>
                  <a:close/>
                  <a:moveTo>
                    <a:pt x="86" y="0"/>
                  </a:moveTo>
                  <a:lnTo>
                    <a:pt x="72" y="15"/>
                  </a:lnTo>
                  <a:cubicBezTo>
                    <a:pt x="1" y="15"/>
                    <a:pt x="185" y="710"/>
                    <a:pt x="1491" y="1122"/>
                  </a:cubicBezTo>
                  <a:cubicBezTo>
                    <a:pt x="2499" y="1449"/>
                    <a:pt x="4004" y="1818"/>
                    <a:pt x="5935" y="2286"/>
                  </a:cubicBezTo>
                  <a:cubicBezTo>
                    <a:pt x="6674" y="2485"/>
                    <a:pt x="7483" y="2684"/>
                    <a:pt x="8363" y="2883"/>
                  </a:cubicBezTo>
                  <a:cubicBezTo>
                    <a:pt x="7951" y="6262"/>
                    <a:pt x="4459" y="36518"/>
                    <a:pt x="8633" y="38875"/>
                  </a:cubicBezTo>
                  <a:cubicBezTo>
                    <a:pt x="9698" y="39471"/>
                    <a:pt x="10621" y="39712"/>
                    <a:pt x="11430" y="39712"/>
                  </a:cubicBezTo>
                  <a:cubicBezTo>
                    <a:pt x="14809" y="39712"/>
                    <a:pt x="16130" y="35567"/>
                    <a:pt x="16130" y="35567"/>
                  </a:cubicBezTo>
                  <a:cubicBezTo>
                    <a:pt x="16130" y="35567"/>
                    <a:pt x="16626" y="39769"/>
                    <a:pt x="20006" y="40678"/>
                  </a:cubicBezTo>
                  <a:cubicBezTo>
                    <a:pt x="20346" y="40777"/>
                    <a:pt x="20716" y="40820"/>
                    <a:pt x="21070" y="40820"/>
                  </a:cubicBezTo>
                  <a:cubicBezTo>
                    <a:pt x="24208" y="40820"/>
                    <a:pt x="25642" y="36816"/>
                    <a:pt x="25642" y="36816"/>
                  </a:cubicBezTo>
                  <a:cubicBezTo>
                    <a:pt x="25642" y="36816"/>
                    <a:pt x="26423" y="41814"/>
                    <a:pt x="30541" y="41956"/>
                  </a:cubicBezTo>
                  <a:lnTo>
                    <a:pt x="30825" y="41956"/>
                  </a:lnTo>
                  <a:cubicBezTo>
                    <a:pt x="35382" y="41956"/>
                    <a:pt x="35623" y="38094"/>
                    <a:pt x="35623" y="38094"/>
                  </a:cubicBezTo>
                  <a:cubicBezTo>
                    <a:pt x="35623" y="38094"/>
                    <a:pt x="37285" y="41814"/>
                    <a:pt x="40848" y="41814"/>
                  </a:cubicBezTo>
                  <a:cubicBezTo>
                    <a:pt x="41402" y="41814"/>
                    <a:pt x="41970" y="41729"/>
                    <a:pt x="42510" y="41558"/>
                  </a:cubicBezTo>
                  <a:cubicBezTo>
                    <a:pt x="46201" y="40451"/>
                    <a:pt x="45818" y="18259"/>
                    <a:pt x="46201" y="8590"/>
                  </a:cubicBezTo>
                  <a:cubicBezTo>
                    <a:pt x="48558" y="8775"/>
                    <a:pt x="50943" y="8945"/>
                    <a:pt x="53371" y="9073"/>
                  </a:cubicBezTo>
                  <a:cubicBezTo>
                    <a:pt x="53229" y="12367"/>
                    <a:pt x="52306" y="37583"/>
                    <a:pt x="54266" y="41487"/>
                  </a:cubicBezTo>
                  <a:cubicBezTo>
                    <a:pt x="54990" y="42921"/>
                    <a:pt x="56722" y="43503"/>
                    <a:pt x="58312" y="43503"/>
                  </a:cubicBezTo>
                  <a:cubicBezTo>
                    <a:pt x="59320" y="43503"/>
                    <a:pt x="60285" y="43262"/>
                    <a:pt x="60882" y="42864"/>
                  </a:cubicBezTo>
                  <a:cubicBezTo>
                    <a:pt x="62614" y="41686"/>
                    <a:pt x="63125" y="39727"/>
                    <a:pt x="63125" y="39727"/>
                  </a:cubicBezTo>
                  <a:cubicBezTo>
                    <a:pt x="63125" y="39727"/>
                    <a:pt x="64289" y="43163"/>
                    <a:pt x="67910" y="43375"/>
                  </a:cubicBezTo>
                  <a:cubicBezTo>
                    <a:pt x="68009" y="43390"/>
                    <a:pt x="68123" y="43390"/>
                    <a:pt x="68222" y="43390"/>
                  </a:cubicBezTo>
                  <a:cubicBezTo>
                    <a:pt x="71616" y="43390"/>
                    <a:pt x="73135" y="40025"/>
                    <a:pt x="73135" y="40025"/>
                  </a:cubicBezTo>
                  <a:cubicBezTo>
                    <a:pt x="73135" y="40025"/>
                    <a:pt x="74668" y="43404"/>
                    <a:pt x="78331" y="43404"/>
                  </a:cubicBezTo>
                  <a:lnTo>
                    <a:pt x="78544" y="43404"/>
                  </a:lnTo>
                  <a:cubicBezTo>
                    <a:pt x="82363" y="43262"/>
                    <a:pt x="82676" y="39556"/>
                    <a:pt x="82676" y="39556"/>
                  </a:cubicBezTo>
                  <a:cubicBezTo>
                    <a:pt x="82676" y="39556"/>
                    <a:pt x="84152" y="42424"/>
                    <a:pt x="86935" y="42424"/>
                  </a:cubicBezTo>
                  <a:cubicBezTo>
                    <a:pt x="87063" y="42424"/>
                    <a:pt x="87205" y="42424"/>
                    <a:pt x="87347" y="42410"/>
                  </a:cubicBezTo>
                  <a:cubicBezTo>
                    <a:pt x="92984" y="41828"/>
                    <a:pt x="91379" y="29916"/>
                    <a:pt x="90584" y="8803"/>
                  </a:cubicBezTo>
                  <a:cubicBezTo>
                    <a:pt x="92558" y="8661"/>
                    <a:pt x="94517" y="8519"/>
                    <a:pt x="96448" y="8349"/>
                  </a:cubicBezTo>
                  <a:cubicBezTo>
                    <a:pt x="96987" y="24038"/>
                    <a:pt x="96476" y="39329"/>
                    <a:pt x="100523" y="40522"/>
                  </a:cubicBezTo>
                  <a:cubicBezTo>
                    <a:pt x="100864" y="40621"/>
                    <a:pt x="101218" y="40678"/>
                    <a:pt x="101573" y="40678"/>
                  </a:cubicBezTo>
                  <a:cubicBezTo>
                    <a:pt x="104399" y="40678"/>
                    <a:pt x="106230" y="37270"/>
                    <a:pt x="106230" y="37270"/>
                  </a:cubicBezTo>
                  <a:cubicBezTo>
                    <a:pt x="106230" y="37270"/>
                    <a:pt x="107423" y="40806"/>
                    <a:pt x="111129" y="40806"/>
                  </a:cubicBezTo>
                  <a:lnTo>
                    <a:pt x="111271" y="40806"/>
                  </a:lnTo>
                  <a:cubicBezTo>
                    <a:pt x="115076" y="40720"/>
                    <a:pt x="116723" y="37001"/>
                    <a:pt x="116723" y="37001"/>
                  </a:cubicBezTo>
                  <a:cubicBezTo>
                    <a:pt x="116723" y="37001"/>
                    <a:pt x="118015" y="40153"/>
                    <a:pt x="121181" y="40153"/>
                  </a:cubicBezTo>
                  <a:cubicBezTo>
                    <a:pt x="121380" y="40153"/>
                    <a:pt x="121578" y="40138"/>
                    <a:pt x="121777" y="40110"/>
                  </a:cubicBezTo>
                  <a:cubicBezTo>
                    <a:pt x="125384" y="39670"/>
                    <a:pt x="125753" y="36276"/>
                    <a:pt x="125753" y="36276"/>
                  </a:cubicBezTo>
                  <a:cubicBezTo>
                    <a:pt x="126278" y="37398"/>
                    <a:pt x="127201" y="38293"/>
                    <a:pt x="128351" y="38790"/>
                  </a:cubicBezTo>
                  <a:cubicBezTo>
                    <a:pt x="128876" y="39031"/>
                    <a:pt x="129444" y="39144"/>
                    <a:pt x="130026" y="39144"/>
                  </a:cubicBezTo>
                  <a:cubicBezTo>
                    <a:pt x="131815" y="39144"/>
                    <a:pt x="133533" y="37980"/>
                    <a:pt x="134016" y="35808"/>
                  </a:cubicBezTo>
                  <a:cubicBezTo>
                    <a:pt x="135010" y="31421"/>
                    <a:pt x="133391" y="5027"/>
                    <a:pt x="133249" y="2925"/>
                  </a:cubicBezTo>
                  <a:cubicBezTo>
                    <a:pt x="134541" y="2641"/>
                    <a:pt x="135720" y="2343"/>
                    <a:pt x="136785" y="2144"/>
                  </a:cubicBezTo>
                  <a:cubicBezTo>
                    <a:pt x="142989" y="938"/>
                    <a:pt x="142890" y="15"/>
                    <a:pt x="142890" y="15"/>
                  </a:cubicBezTo>
                  <a:lnTo>
                    <a:pt x="142890" y="15"/>
                  </a:lnTo>
                  <a:cubicBezTo>
                    <a:pt x="142890" y="15"/>
                    <a:pt x="140533" y="725"/>
                    <a:pt x="136685" y="1534"/>
                  </a:cubicBezTo>
                  <a:cubicBezTo>
                    <a:pt x="134754" y="1946"/>
                    <a:pt x="132440" y="2684"/>
                    <a:pt x="129742" y="3181"/>
                  </a:cubicBezTo>
                  <a:cubicBezTo>
                    <a:pt x="127045" y="3664"/>
                    <a:pt x="123992" y="4189"/>
                    <a:pt x="120656" y="4714"/>
                  </a:cubicBezTo>
                  <a:cubicBezTo>
                    <a:pt x="117319" y="5225"/>
                    <a:pt x="113699" y="5736"/>
                    <a:pt x="109851" y="6205"/>
                  </a:cubicBezTo>
                  <a:cubicBezTo>
                    <a:pt x="106017" y="6659"/>
                    <a:pt x="101957" y="7071"/>
                    <a:pt x="97754" y="7440"/>
                  </a:cubicBezTo>
                  <a:cubicBezTo>
                    <a:pt x="93552" y="7809"/>
                    <a:pt x="89193" y="8093"/>
                    <a:pt x="84777" y="8306"/>
                  </a:cubicBezTo>
                  <a:cubicBezTo>
                    <a:pt x="80347" y="8505"/>
                    <a:pt x="75847" y="8633"/>
                    <a:pt x="71346" y="8647"/>
                  </a:cubicBezTo>
                  <a:lnTo>
                    <a:pt x="69898" y="8647"/>
                  </a:lnTo>
                  <a:cubicBezTo>
                    <a:pt x="68123" y="8647"/>
                    <a:pt x="66376" y="8619"/>
                    <a:pt x="64602" y="8604"/>
                  </a:cubicBezTo>
                  <a:cubicBezTo>
                    <a:pt x="62373" y="8562"/>
                    <a:pt x="60129" y="8519"/>
                    <a:pt x="57929" y="8434"/>
                  </a:cubicBezTo>
                  <a:cubicBezTo>
                    <a:pt x="53499" y="8278"/>
                    <a:pt x="49140" y="8008"/>
                    <a:pt x="44937" y="7667"/>
                  </a:cubicBezTo>
                  <a:cubicBezTo>
                    <a:pt x="40735" y="7327"/>
                    <a:pt x="36674" y="6915"/>
                    <a:pt x="32841" y="6461"/>
                  </a:cubicBezTo>
                  <a:cubicBezTo>
                    <a:pt x="28993" y="6006"/>
                    <a:pt x="25387" y="5495"/>
                    <a:pt x="22036" y="4970"/>
                  </a:cubicBezTo>
                  <a:cubicBezTo>
                    <a:pt x="18699" y="4430"/>
                    <a:pt x="15661" y="3862"/>
                    <a:pt x="12978" y="3351"/>
                  </a:cubicBezTo>
                  <a:cubicBezTo>
                    <a:pt x="10280" y="2840"/>
                    <a:pt x="8008" y="1960"/>
                    <a:pt x="6092" y="1505"/>
                  </a:cubicBezTo>
                  <a:cubicBezTo>
                    <a:pt x="4189" y="1065"/>
                    <a:pt x="2684" y="696"/>
                    <a:pt x="1662" y="412"/>
                  </a:cubicBezTo>
                  <a:lnTo>
                    <a:pt x="86" y="0"/>
                  </a:lnTo>
                  <a:close/>
                </a:path>
              </a:pathLst>
            </a:custGeom>
            <a:solidFill>
              <a:srgbClr val="C017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8"/>
            <p:cNvSpPr/>
            <p:nvPr/>
          </p:nvSpPr>
          <p:spPr>
            <a:xfrm>
              <a:off x="1911350" y="4091925"/>
              <a:ext cx="359600" cy="389650"/>
            </a:xfrm>
            <a:custGeom>
              <a:avLst/>
              <a:gdLst/>
              <a:ahLst/>
              <a:cxnLst/>
              <a:rect l="l" t="t" r="r" b="b"/>
              <a:pathLst>
                <a:path w="14384" h="15586" extrusionOk="0">
                  <a:moveTo>
                    <a:pt x="3822" y="6483"/>
                  </a:moveTo>
                  <a:cubicBezTo>
                    <a:pt x="4324" y="6483"/>
                    <a:pt x="4825" y="6686"/>
                    <a:pt x="5197" y="7088"/>
                  </a:cubicBezTo>
                  <a:cubicBezTo>
                    <a:pt x="6331" y="8292"/>
                    <a:pt x="5463" y="10255"/>
                    <a:pt x="3833" y="10255"/>
                  </a:cubicBezTo>
                  <a:cubicBezTo>
                    <a:pt x="3810" y="10255"/>
                    <a:pt x="3786" y="10255"/>
                    <a:pt x="3763" y="10254"/>
                  </a:cubicBezTo>
                  <a:cubicBezTo>
                    <a:pt x="2074" y="10197"/>
                    <a:pt x="1307" y="8139"/>
                    <a:pt x="2542" y="6989"/>
                  </a:cubicBezTo>
                  <a:cubicBezTo>
                    <a:pt x="2907" y="6651"/>
                    <a:pt x="3365" y="6483"/>
                    <a:pt x="3822" y="6483"/>
                  </a:cubicBezTo>
                  <a:close/>
                  <a:moveTo>
                    <a:pt x="10366" y="6711"/>
                  </a:moveTo>
                  <a:cubicBezTo>
                    <a:pt x="11359" y="6711"/>
                    <a:pt x="12307" y="7504"/>
                    <a:pt x="12268" y="8664"/>
                  </a:cubicBezTo>
                  <a:cubicBezTo>
                    <a:pt x="12230" y="9773"/>
                    <a:pt x="11316" y="10484"/>
                    <a:pt x="10368" y="10484"/>
                  </a:cubicBezTo>
                  <a:cubicBezTo>
                    <a:pt x="9884" y="10484"/>
                    <a:pt x="9391" y="10298"/>
                    <a:pt x="9002" y="9885"/>
                  </a:cubicBezTo>
                  <a:cubicBezTo>
                    <a:pt x="8292" y="9118"/>
                    <a:pt x="8335" y="7926"/>
                    <a:pt x="9102" y="7216"/>
                  </a:cubicBezTo>
                  <a:cubicBezTo>
                    <a:pt x="9477" y="6867"/>
                    <a:pt x="9926" y="6711"/>
                    <a:pt x="10366" y="6711"/>
                  </a:cubicBezTo>
                  <a:close/>
                  <a:moveTo>
                    <a:pt x="7273" y="9246"/>
                  </a:moveTo>
                  <a:cubicBezTo>
                    <a:pt x="7369" y="9246"/>
                    <a:pt x="7977" y="10513"/>
                    <a:pt x="7739" y="10765"/>
                  </a:cubicBezTo>
                  <a:cubicBezTo>
                    <a:pt x="7682" y="10818"/>
                    <a:pt x="7541" y="10839"/>
                    <a:pt x="7371" y="10839"/>
                  </a:cubicBezTo>
                  <a:cubicBezTo>
                    <a:pt x="6990" y="10839"/>
                    <a:pt x="6463" y="10731"/>
                    <a:pt x="6404" y="10623"/>
                  </a:cubicBezTo>
                  <a:cubicBezTo>
                    <a:pt x="6305" y="10453"/>
                    <a:pt x="6929" y="9360"/>
                    <a:pt x="7270" y="9246"/>
                  </a:cubicBezTo>
                  <a:cubicBezTo>
                    <a:pt x="7271" y="9246"/>
                    <a:pt x="7272" y="9246"/>
                    <a:pt x="7273" y="9246"/>
                  </a:cubicBezTo>
                  <a:close/>
                  <a:moveTo>
                    <a:pt x="9018" y="11529"/>
                  </a:moveTo>
                  <a:cubicBezTo>
                    <a:pt x="9095" y="11529"/>
                    <a:pt x="9175" y="11589"/>
                    <a:pt x="9158" y="11688"/>
                  </a:cubicBezTo>
                  <a:lnTo>
                    <a:pt x="9144" y="11759"/>
                  </a:lnTo>
                  <a:cubicBezTo>
                    <a:pt x="9144" y="11802"/>
                    <a:pt x="9130" y="11859"/>
                    <a:pt x="9102" y="11930"/>
                  </a:cubicBezTo>
                  <a:cubicBezTo>
                    <a:pt x="9102" y="11958"/>
                    <a:pt x="9087" y="11986"/>
                    <a:pt x="9073" y="12029"/>
                  </a:cubicBezTo>
                  <a:cubicBezTo>
                    <a:pt x="9130" y="12072"/>
                    <a:pt x="9173" y="12114"/>
                    <a:pt x="9215" y="12171"/>
                  </a:cubicBezTo>
                  <a:cubicBezTo>
                    <a:pt x="9258" y="12228"/>
                    <a:pt x="9286" y="12270"/>
                    <a:pt x="9315" y="12327"/>
                  </a:cubicBezTo>
                  <a:cubicBezTo>
                    <a:pt x="9343" y="12412"/>
                    <a:pt x="9300" y="12512"/>
                    <a:pt x="9215" y="12540"/>
                  </a:cubicBezTo>
                  <a:cubicBezTo>
                    <a:pt x="9201" y="12554"/>
                    <a:pt x="9173" y="12554"/>
                    <a:pt x="9158" y="12554"/>
                  </a:cubicBezTo>
                  <a:cubicBezTo>
                    <a:pt x="9102" y="12554"/>
                    <a:pt x="9031" y="12540"/>
                    <a:pt x="8974" y="12526"/>
                  </a:cubicBezTo>
                  <a:cubicBezTo>
                    <a:pt x="8945" y="12512"/>
                    <a:pt x="8903" y="12512"/>
                    <a:pt x="8874" y="12498"/>
                  </a:cubicBezTo>
                  <a:lnTo>
                    <a:pt x="8860" y="12512"/>
                  </a:lnTo>
                  <a:cubicBezTo>
                    <a:pt x="8789" y="12640"/>
                    <a:pt x="8704" y="12753"/>
                    <a:pt x="8605" y="12853"/>
                  </a:cubicBezTo>
                  <a:cubicBezTo>
                    <a:pt x="8505" y="12952"/>
                    <a:pt x="8392" y="13051"/>
                    <a:pt x="8278" y="13122"/>
                  </a:cubicBezTo>
                  <a:cubicBezTo>
                    <a:pt x="8292" y="13179"/>
                    <a:pt x="8306" y="13236"/>
                    <a:pt x="8306" y="13293"/>
                  </a:cubicBezTo>
                  <a:cubicBezTo>
                    <a:pt x="8306" y="13378"/>
                    <a:pt x="8306" y="13449"/>
                    <a:pt x="8292" y="13520"/>
                  </a:cubicBezTo>
                  <a:cubicBezTo>
                    <a:pt x="8283" y="13602"/>
                    <a:pt x="8215" y="13649"/>
                    <a:pt x="8145" y="13649"/>
                  </a:cubicBezTo>
                  <a:cubicBezTo>
                    <a:pt x="8106" y="13649"/>
                    <a:pt x="8067" y="13635"/>
                    <a:pt x="8037" y="13605"/>
                  </a:cubicBezTo>
                  <a:cubicBezTo>
                    <a:pt x="7980" y="13548"/>
                    <a:pt x="7937" y="13491"/>
                    <a:pt x="7895" y="13435"/>
                  </a:cubicBezTo>
                  <a:cubicBezTo>
                    <a:pt x="7866" y="13392"/>
                    <a:pt x="7852" y="13349"/>
                    <a:pt x="7824" y="13321"/>
                  </a:cubicBezTo>
                  <a:lnTo>
                    <a:pt x="7724" y="13349"/>
                  </a:lnTo>
                  <a:cubicBezTo>
                    <a:pt x="7625" y="13364"/>
                    <a:pt x="7526" y="13378"/>
                    <a:pt x="7426" y="13392"/>
                  </a:cubicBezTo>
                  <a:lnTo>
                    <a:pt x="7199" y="13392"/>
                  </a:lnTo>
                  <a:cubicBezTo>
                    <a:pt x="7057" y="13392"/>
                    <a:pt x="6915" y="13378"/>
                    <a:pt x="6773" y="13349"/>
                  </a:cubicBezTo>
                  <a:cubicBezTo>
                    <a:pt x="6759" y="13364"/>
                    <a:pt x="6759" y="13392"/>
                    <a:pt x="6745" y="13406"/>
                  </a:cubicBezTo>
                  <a:cubicBezTo>
                    <a:pt x="6702" y="13477"/>
                    <a:pt x="6674" y="13534"/>
                    <a:pt x="6617" y="13591"/>
                  </a:cubicBezTo>
                  <a:cubicBezTo>
                    <a:pt x="6587" y="13628"/>
                    <a:pt x="6545" y="13646"/>
                    <a:pt x="6504" y="13646"/>
                  </a:cubicBezTo>
                  <a:cubicBezTo>
                    <a:pt x="6467" y="13646"/>
                    <a:pt x="6431" y="13632"/>
                    <a:pt x="6404" y="13605"/>
                  </a:cubicBezTo>
                  <a:cubicBezTo>
                    <a:pt x="6376" y="13591"/>
                    <a:pt x="6361" y="13562"/>
                    <a:pt x="6347" y="13534"/>
                  </a:cubicBezTo>
                  <a:cubicBezTo>
                    <a:pt x="6333" y="13463"/>
                    <a:pt x="6319" y="13392"/>
                    <a:pt x="6319" y="13321"/>
                  </a:cubicBezTo>
                  <a:lnTo>
                    <a:pt x="6319" y="13222"/>
                  </a:lnTo>
                  <a:cubicBezTo>
                    <a:pt x="6276" y="13207"/>
                    <a:pt x="6219" y="13179"/>
                    <a:pt x="6177" y="13165"/>
                  </a:cubicBezTo>
                  <a:cubicBezTo>
                    <a:pt x="5978" y="13065"/>
                    <a:pt x="5808" y="12952"/>
                    <a:pt x="5637" y="12810"/>
                  </a:cubicBezTo>
                  <a:cubicBezTo>
                    <a:pt x="5595" y="12867"/>
                    <a:pt x="5538" y="12924"/>
                    <a:pt x="5481" y="12966"/>
                  </a:cubicBezTo>
                  <a:cubicBezTo>
                    <a:pt x="5424" y="13009"/>
                    <a:pt x="5367" y="13037"/>
                    <a:pt x="5311" y="13080"/>
                  </a:cubicBezTo>
                  <a:cubicBezTo>
                    <a:pt x="5293" y="13087"/>
                    <a:pt x="5273" y="13090"/>
                    <a:pt x="5253" y="13090"/>
                  </a:cubicBezTo>
                  <a:cubicBezTo>
                    <a:pt x="5194" y="13090"/>
                    <a:pt x="5130" y="13058"/>
                    <a:pt x="5098" y="12994"/>
                  </a:cubicBezTo>
                  <a:cubicBezTo>
                    <a:pt x="5098" y="12966"/>
                    <a:pt x="5084" y="12952"/>
                    <a:pt x="5084" y="12924"/>
                  </a:cubicBezTo>
                  <a:cubicBezTo>
                    <a:pt x="5098" y="12853"/>
                    <a:pt x="5098" y="12796"/>
                    <a:pt x="5126" y="12725"/>
                  </a:cubicBezTo>
                  <a:cubicBezTo>
                    <a:pt x="5155" y="12611"/>
                    <a:pt x="5211" y="12498"/>
                    <a:pt x="5282" y="12398"/>
                  </a:cubicBezTo>
                  <a:cubicBezTo>
                    <a:pt x="5155" y="12228"/>
                    <a:pt x="5069" y="12057"/>
                    <a:pt x="5013" y="11859"/>
                  </a:cubicBezTo>
                  <a:cubicBezTo>
                    <a:pt x="4984" y="11755"/>
                    <a:pt x="5068" y="11683"/>
                    <a:pt x="5153" y="11683"/>
                  </a:cubicBezTo>
                  <a:cubicBezTo>
                    <a:pt x="5196" y="11683"/>
                    <a:pt x="5239" y="11702"/>
                    <a:pt x="5268" y="11745"/>
                  </a:cubicBezTo>
                  <a:lnTo>
                    <a:pt x="5282" y="11788"/>
                  </a:lnTo>
                  <a:lnTo>
                    <a:pt x="5382" y="11915"/>
                  </a:lnTo>
                  <a:cubicBezTo>
                    <a:pt x="5410" y="11972"/>
                    <a:pt x="5467" y="12029"/>
                    <a:pt x="5524" y="12086"/>
                  </a:cubicBezTo>
                  <a:lnTo>
                    <a:pt x="5566" y="12057"/>
                  </a:lnTo>
                  <a:cubicBezTo>
                    <a:pt x="5609" y="12015"/>
                    <a:pt x="5666" y="11986"/>
                    <a:pt x="5722" y="11944"/>
                  </a:cubicBezTo>
                  <a:cubicBezTo>
                    <a:pt x="5748" y="11926"/>
                    <a:pt x="5777" y="11918"/>
                    <a:pt x="5806" y="11918"/>
                  </a:cubicBezTo>
                  <a:cubicBezTo>
                    <a:pt x="5870" y="11918"/>
                    <a:pt x="5934" y="11960"/>
                    <a:pt x="5964" y="12029"/>
                  </a:cubicBezTo>
                  <a:cubicBezTo>
                    <a:pt x="5978" y="12043"/>
                    <a:pt x="5978" y="12072"/>
                    <a:pt x="5978" y="12114"/>
                  </a:cubicBezTo>
                  <a:cubicBezTo>
                    <a:pt x="5964" y="12171"/>
                    <a:pt x="5964" y="12242"/>
                    <a:pt x="5935" y="12299"/>
                  </a:cubicBezTo>
                  <a:cubicBezTo>
                    <a:pt x="5935" y="12327"/>
                    <a:pt x="5921" y="12370"/>
                    <a:pt x="5907" y="12398"/>
                  </a:cubicBezTo>
                  <a:cubicBezTo>
                    <a:pt x="6049" y="12512"/>
                    <a:pt x="6219" y="12611"/>
                    <a:pt x="6390" y="12682"/>
                  </a:cubicBezTo>
                  <a:lnTo>
                    <a:pt x="6432" y="12696"/>
                  </a:lnTo>
                  <a:cubicBezTo>
                    <a:pt x="6461" y="12625"/>
                    <a:pt x="6489" y="12554"/>
                    <a:pt x="6518" y="12483"/>
                  </a:cubicBezTo>
                  <a:cubicBezTo>
                    <a:pt x="6560" y="12412"/>
                    <a:pt x="6589" y="12356"/>
                    <a:pt x="6631" y="12299"/>
                  </a:cubicBezTo>
                  <a:cubicBezTo>
                    <a:pt x="6661" y="12261"/>
                    <a:pt x="6703" y="12244"/>
                    <a:pt x="6746" y="12244"/>
                  </a:cubicBezTo>
                  <a:cubicBezTo>
                    <a:pt x="6785" y="12244"/>
                    <a:pt x="6825" y="12258"/>
                    <a:pt x="6858" y="12285"/>
                  </a:cubicBezTo>
                  <a:cubicBezTo>
                    <a:pt x="6887" y="12299"/>
                    <a:pt x="6901" y="12327"/>
                    <a:pt x="6915" y="12356"/>
                  </a:cubicBezTo>
                  <a:cubicBezTo>
                    <a:pt x="6929" y="12427"/>
                    <a:pt x="6929" y="12498"/>
                    <a:pt x="6943" y="12569"/>
                  </a:cubicBezTo>
                  <a:cubicBezTo>
                    <a:pt x="6943" y="12654"/>
                    <a:pt x="6943" y="12739"/>
                    <a:pt x="6929" y="12824"/>
                  </a:cubicBezTo>
                  <a:cubicBezTo>
                    <a:pt x="7029" y="12838"/>
                    <a:pt x="7128" y="12838"/>
                    <a:pt x="7199" y="12838"/>
                  </a:cubicBezTo>
                  <a:lnTo>
                    <a:pt x="7440" y="12838"/>
                  </a:lnTo>
                  <a:lnTo>
                    <a:pt x="7611" y="12824"/>
                  </a:lnTo>
                  <a:lnTo>
                    <a:pt x="7653" y="12810"/>
                  </a:lnTo>
                  <a:cubicBezTo>
                    <a:pt x="7639" y="12725"/>
                    <a:pt x="7625" y="12640"/>
                    <a:pt x="7611" y="12554"/>
                  </a:cubicBezTo>
                  <a:cubicBezTo>
                    <a:pt x="7611" y="12483"/>
                    <a:pt x="7611" y="12412"/>
                    <a:pt x="7611" y="12341"/>
                  </a:cubicBezTo>
                  <a:cubicBezTo>
                    <a:pt x="7620" y="12259"/>
                    <a:pt x="7689" y="12206"/>
                    <a:pt x="7763" y="12206"/>
                  </a:cubicBezTo>
                  <a:cubicBezTo>
                    <a:pt x="7804" y="12206"/>
                    <a:pt x="7846" y="12221"/>
                    <a:pt x="7881" y="12256"/>
                  </a:cubicBezTo>
                  <a:cubicBezTo>
                    <a:pt x="7923" y="12299"/>
                    <a:pt x="7966" y="12370"/>
                    <a:pt x="8008" y="12427"/>
                  </a:cubicBezTo>
                  <a:cubicBezTo>
                    <a:pt x="8051" y="12483"/>
                    <a:pt x="8079" y="12540"/>
                    <a:pt x="8108" y="12611"/>
                  </a:cubicBezTo>
                  <a:cubicBezTo>
                    <a:pt x="8165" y="12569"/>
                    <a:pt x="8221" y="12540"/>
                    <a:pt x="8278" y="12498"/>
                  </a:cubicBezTo>
                  <a:cubicBezTo>
                    <a:pt x="8363" y="12412"/>
                    <a:pt x="8434" y="12341"/>
                    <a:pt x="8505" y="12256"/>
                  </a:cubicBezTo>
                  <a:cubicBezTo>
                    <a:pt x="8463" y="12214"/>
                    <a:pt x="8420" y="12157"/>
                    <a:pt x="8392" y="12114"/>
                  </a:cubicBezTo>
                  <a:cubicBezTo>
                    <a:pt x="8349" y="12057"/>
                    <a:pt x="8321" y="12015"/>
                    <a:pt x="8292" y="11958"/>
                  </a:cubicBezTo>
                  <a:cubicBezTo>
                    <a:pt x="8264" y="11873"/>
                    <a:pt x="8292" y="11788"/>
                    <a:pt x="8377" y="11745"/>
                  </a:cubicBezTo>
                  <a:cubicBezTo>
                    <a:pt x="8406" y="11731"/>
                    <a:pt x="8434" y="11731"/>
                    <a:pt x="8448" y="11731"/>
                  </a:cubicBezTo>
                  <a:cubicBezTo>
                    <a:pt x="8519" y="11731"/>
                    <a:pt x="8576" y="11745"/>
                    <a:pt x="8633" y="11759"/>
                  </a:cubicBezTo>
                  <a:cubicBezTo>
                    <a:pt x="8690" y="11773"/>
                    <a:pt x="8732" y="11802"/>
                    <a:pt x="8789" y="11816"/>
                  </a:cubicBezTo>
                  <a:lnTo>
                    <a:pt x="8803" y="11802"/>
                  </a:lnTo>
                  <a:cubicBezTo>
                    <a:pt x="8860" y="11688"/>
                    <a:pt x="8889" y="11631"/>
                    <a:pt x="8889" y="11631"/>
                  </a:cubicBezTo>
                  <a:cubicBezTo>
                    <a:pt x="8906" y="11560"/>
                    <a:pt x="8962" y="11529"/>
                    <a:pt x="9018" y="11529"/>
                  </a:cubicBezTo>
                  <a:close/>
                  <a:moveTo>
                    <a:pt x="7277" y="0"/>
                  </a:moveTo>
                  <a:cubicBezTo>
                    <a:pt x="7204" y="0"/>
                    <a:pt x="7131" y="1"/>
                    <a:pt x="7057" y="3"/>
                  </a:cubicBezTo>
                  <a:cubicBezTo>
                    <a:pt x="5084" y="46"/>
                    <a:pt x="3479" y="742"/>
                    <a:pt x="2287" y="2076"/>
                  </a:cubicBezTo>
                  <a:cubicBezTo>
                    <a:pt x="455" y="4121"/>
                    <a:pt x="1" y="7202"/>
                    <a:pt x="143" y="8763"/>
                  </a:cubicBezTo>
                  <a:cubicBezTo>
                    <a:pt x="341" y="10893"/>
                    <a:pt x="2017" y="11404"/>
                    <a:pt x="3138" y="11745"/>
                  </a:cubicBezTo>
                  <a:cubicBezTo>
                    <a:pt x="3550" y="11873"/>
                    <a:pt x="3848" y="11958"/>
                    <a:pt x="4047" y="12128"/>
                  </a:cubicBezTo>
                  <a:cubicBezTo>
                    <a:pt x="4459" y="12483"/>
                    <a:pt x="4416" y="13165"/>
                    <a:pt x="4359" y="13946"/>
                  </a:cubicBezTo>
                  <a:cubicBezTo>
                    <a:pt x="4331" y="14301"/>
                    <a:pt x="4303" y="14869"/>
                    <a:pt x="4359" y="15053"/>
                  </a:cubicBezTo>
                  <a:cubicBezTo>
                    <a:pt x="4898" y="15425"/>
                    <a:pt x="6403" y="15585"/>
                    <a:pt x="7740" y="15585"/>
                  </a:cubicBezTo>
                  <a:cubicBezTo>
                    <a:pt x="8801" y="15585"/>
                    <a:pt x="9756" y="15485"/>
                    <a:pt x="10039" y="15309"/>
                  </a:cubicBezTo>
                  <a:cubicBezTo>
                    <a:pt x="10223" y="15195"/>
                    <a:pt x="10379" y="14684"/>
                    <a:pt x="10110" y="12867"/>
                  </a:cubicBezTo>
                  <a:cubicBezTo>
                    <a:pt x="10067" y="12654"/>
                    <a:pt x="10053" y="12441"/>
                    <a:pt x="10053" y="12228"/>
                  </a:cubicBezTo>
                  <a:cubicBezTo>
                    <a:pt x="10067" y="11773"/>
                    <a:pt x="10465" y="11589"/>
                    <a:pt x="11118" y="11277"/>
                  </a:cubicBezTo>
                  <a:cubicBezTo>
                    <a:pt x="12168" y="10794"/>
                    <a:pt x="13915" y="9985"/>
                    <a:pt x="14199" y="8323"/>
                  </a:cubicBezTo>
                  <a:cubicBezTo>
                    <a:pt x="14383" y="7258"/>
                    <a:pt x="13972" y="4291"/>
                    <a:pt x="12197" y="2218"/>
                  </a:cubicBezTo>
                  <a:cubicBezTo>
                    <a:pt x="10950" y="752"/>
                    <a:pt x="9280" y="0"/>
                    <a:pt x="7277" y="0"/>
                  </a:cubicBezTo>
                  <a:close/>
                </a:path>
              </a:pathLst>
            </a:custGeom>
            <a:solidFill>
              <a:srgbClr val="BA1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8"/>
            <p:cNvSpPr/>
            <p:nvPr/>
          </p:nvSpPr>
          <p:spPr>
            <a:xfrm>
              <a:off x="1594025" y="3859850"/>
              <a:ext cx="1021575" cy="875900"/>
            </a:xfrm>
            <a:custGeom>
              <a:avLst/>
              <a:gdLst/>
              <a:ahLst/>
              <a:cxnLst/>
              <a:rect l="l" t="t" r="r" b="b"/>
              <a:pathLst>
                <a:path w="40863" h="35036" extrusionOk="0">
                  <a:moveTo>
                    <a:pt x="31767" y="1149"/>
                  </a:moveTo>
                  <a:cubicBezTo>
                    <a:pt x="32642" y="1149"/>
                    <a:pt x="33614" y="1401"/>
                    <a:pt x="33792" y="1832"/>
                  </a:cubicBezTo>
                  <a:cubicBezTo>
                    <a:pt x="33931" y="2183"/>
                    <a:pt x="32787" y="2519"/>
                    <a:pt x="31769" y="2519"/>
                  </a:cubicBezTo>
                  <a:cubicBezTo>
                    <a:pt x="31013" y="2519"/>
                    <a:pt x="30327" y="2334"/>
                    <a:pt x="30285" y="1832"/>
                  </a:cubicBezTo>
                  <a:cubicBezTo>
                    <a:pt x="30251" y="1359"/>
                    <a:pt x="30969" y="1149"/>
                    <a:pt x="31767" y="1149"/>
                  </a:cubicBezTo>
                  <a:close/>
                  <a:moveTo>
                    <a:pt x="7795" y="1227"/>
                  </a:moveTo>
                  <a:cubicBezTo>
                    <a:pt x="8718" y="1227"/>
                    <a:pt x="9641" y="1491"/>
                    <a:pt x="9556" y="2031"/>
                  </a:cubicBezTo>
                  <a:cubicBezTo>
                    <a:pt x="9493" y="2460"/>
                    <a:pt x="8964" y="2619"/>
                    <a:pt x="8334" y="2619"/>
                  </a:cubicBezTo>
                  <a:cubicBezTo>
                    <a:pt x="7256" y="2619"/>
                    <a:pt x="5884" y="2152"/>
                    <a:pt x="6063" y="1776"/>
                  </a:cubicBezTo>
                  <a:cubicBezTo>
                    <a:pt x="6245" y="1413"/>
                    <a:pt x="7020" y="1227"/>
                    <a:pt x="7795" y="1227"/>
                  </a:cubicBezTo>
                  <a:close/>
                  <a:moveTo>
                    <a:pt x="19608" y="2244"/>
                  </a:moveTo>
                  <a:cubicBezTo>
                    <a:pt x="20219" y="2244"/>
                    <a:pt x="20517" y="2968"/>
                    <a:pt x="20105" y="3394"/>
                  </a:cubicBezTo>
                  <a:cubicBezTo>
                    <a:pt x="19966" y="3533"/>
                    <a:pt x="19796" y="3595"/>
                    <a:pt x="19629" y="3595"/>
                  </a:cubicBezTo>
                  <a:cubicBezTo>
                    <a:pt x="19283" y="3595"/>
                    <a:pt x="18950" y="3328"/>
                    <a:pt x="18941" y="2926"/>
                  </a:cubicBezTo>
                  <a:cubicBezTo>
                    <a:pt x="18955" y="2556"/>
                    <a:pt x="19239" y="2258"/>
                    <a:pt x="19608" y="2258"/>
                  </a:cubicBezTo>
                  <a:lnTo>
                    <a:pt x="19608" y="2244"/>
                  </a:lnTo>
                  <a:close/>
                  <a:moveTo>
                    <a:pt x="24353" y="2327"/>
                  </a:moveTo>
                  <a:cubicBezTo>
                    <a:pt x="24682" y="2327"/>
                    <a:pt x="24951" y="2645"/>
                    <a:pt x="24876" y="2997"/>
                  </a:cubicBezTo>
                  <a:cubicBezTo>
                    <a:pt x="24861" y="3210"/>
                    <a:pt x="24748" y="3394"/>
                    <a:pt x="24563" y="3508"/>
                  </a:cubicBezTo>
                  <a:cubicBezTo>
                    <a:pt x="24444" y="3579"/>
                    <a:pt x="24315" y="3611"/>
                    <a:pt x="24185" y="3611"/>
                  </a:cubicBezTo>
                  <a:cubicBezTo>
                    <a:pt x="24160" y="3611"/>
                    <a:pt x="24134" y="3609"/>
                    <a:pt x="24109" y="3607"/>
                  </a:cubicBezTo>
                  <a:cubicBezTo>
                    <a:pt x="23839" y="3593"/>
                    <a:pt x="23626" y="3380"/>
                    <a:pt x="23612" y="3110"/>
                  </a:cubicBezTo>
                  <a:cubicBezTo>
                    <a:pt x="23598" y="2954"/>
                    <a:pt x="23626" y="2798"/>
                    <a:pt x="23697" y="2670"/>
                  </a:cubicBezTo>
                  <a:lnTo>
                    <a:pt x="23711" y="2670"/>
                  </a:lnTo>
                  <a:cubicBezTo>
                    <a:pt x="23811" y="2471"/>
                    <a:pt x="23995" y="2358"/>
                    <a:pt x="24222" y="2343"/>
                  </a:cubicBezTo>
                  <a:cubicBezTo>
                    <a:pt x="24267" y="2332"/>
                    <a:pt x="24311" y="2327"/>
                    <a:pt x="24353" y="2327"/>
                  </a:cubicBezTo>
                  <a:close/>
                  <a:moveTo>
                    <a:pt x="14863" y="2441"/>
                  </a:moveTo>
                  <a:cubicBezTo>
                    <a:pt x="14940" y="2441"/>
                    <a:pt x="15017" y="2451"/>
                    <a:pt x="15093" y="2471"/>
                  </a:cubicBezTo>
                  <a:cubicBezTo>
                    <a:pt x="15448" y="2571"/>
                    <a:pt x="15618" y="2968"/>
                    <a:pt x="15434" y="3295"/>
                  </a:cubicBezTo>
                  <a:cubicBezTo>
                    <a:pt x="15306" y="3536"/>
                    <a:pt x="15065" y="3692"/>
                    <a:pt x="14795" y="3721"/>
                  </a:cubicBezTo>
                  <a:cubicBezTo>
                    <a:pt x="14735" y="3737"/>
                    <a:pt x="14676" y="3745"/>
                    <a:pt x="14621" y="3745"/>
                  </a:cubicBezTo>
                  <a:cubicBezTo>
                    <a:pt x="14064" y="3745"/>
                    <a:pt x="13784" y="2963"/>
                    <a:pt x="14326" y="2627"/>
                  </a:cubicBezTo>
                  <a:cubicBezTo>
                    <a:pt x="14479" y="2505"/>
                    <a:pt x="14669" y="2441"/>
                    <a:pt x="14863" y="2441"/>
                  </a:cubicBezTo>
                  <a:close/>
                  <a:moveTo>
                    <a:pt x="33071" y="2977"/>
                  </a:moveTo>
                  <a:cubicBezTo>
                    <a:pt x="33220" y="2977"/>
                    <a:pt x="33329" y="3005"/>
                    <a:pt x="33380" y="3068"/>
                  </a:cubicBezTo>
                  <a:lnTo>
                    <a:pt x="33380" y="3053"/>
                  </a:lnTo>
                  <a:lnTo>
                    <a:pt x="33380" y="3053"/>
                  </a:lnTo>
                  <a:cubicBezTo>
                    <a:pt x="33715" y="3458"/>
                    <a:pt x="31462" y="5746"/>
                    <a:pt x="30169" y="5746"/>
                  </a:cubicBezTo>
                  <a:cubicBezTo>
                    <a:pt x="29874" y="5746"/>
                    <a:pt x="29629" y="5627"/>
                    <a:pt x="29476" y="5339"/>
                  </a:cubicBezTo>
                  <a:cubicBezTo>
                    <a:pt x="28966" y="4370"/>
                    <a:pt x="32023" y="2977"/>
                    <a:pt x="33071" y="2977"/>
                  </a:cubicBezTo>
                  <a:close/>
                  <a:moveTo>
                    <a:pt x="6625" y="2957"/>
                  </a:moveTo>
                  <a:cubicBezTo>
                    <a:pt x="7588" y="2957"/>
                    <a:pt x="10723" y="4623"/>
                    <a:pt x="10124" y="5566"/>
                  </a:cubicBezTo>
                  <a:lnTo>
                    <a:pt x="10124" y="5581"/>
                  </a:lnTo>
                  <a:cubicBezTo>
                    <a:pt x="9964" y="5835"/>
                    <a:pt x="9737" y="5942"/>
                    <a:pt x="9473" y="5942"/>
                  </a:cubicBezTo>
                  <a:cubicBezTo>
                    <a:pt x="8190" y="5942"/>
                    <a:pt x="6025" y="3414"/>
                    <a:pt x="6390" y="3025"/>
                  </a:cubicBezTo>
                  <a:cubicBezTo>
                    <a:pt x="6434" y="2979"/>
                    <a:pt x="6516" y="2957"/>
                    <a:pt x="6625" y="2957"/>
                  </a:cubicBezTo>
                  <a:close/>
                  <a:moveTo>
                    <a:pt x="5403" y="2813"/>
                  </a:moveTo>
                  <a:cubicBezTo>
                    <a:pt x="6019" y="2813"/>
                    <a:pt x="6575" y="6436"/>
                    <a:pt x="5382" y="6532"/>
                  </a:cubicBezTo>
                  <a:cubicBezTo>
                    <a:pt x="5371" y="6533"/>
                    <a:pt x="5360" y="6533"/>
                    <a:pt x="5350" y="6533"/>
                  </a:cubicBezTo>
                  <a:cubicBezTo>
                    <a:pt x="4334" y="6533"/>
                    <a:pt x="4482" y="3177"/>
                    <a:pt x="5339" y="2826"/>
                  </a:cubicBezTo>
                  <a:cubicBezTo>
                    <a:pt x="5361" y="2817"/>
                    <a:pt x="5382" y="2813"/>
                    <a:pt x="5403" y="2813"/>
                  </a:cubicBezTo>
                  <a:close/>
                  <a:moveTo>
                    <a:pt x="34374" y="2909"/>
                  </a:moveTo>
                  <a:cubicBezTo>
                    <a:pt x="34398" y="2909"/>
                    <a:pt x="34422" y="2914"/>
                    <a:pt x="34445" y="2926"/>
                  </a:cubicBezTo>
                  <a:cubicBezTo>
                    <a:pt x="35264" y="3328"/>
                    <a:pt x="35187" y="6622"/>
                    <a:pt x="34201" y="6622"/>
                  </a:cubicBezTo>
                  <a:cubicBezTo>
                    <a:pt x="34179" y="6622"/>
                    <a:pt x="34156" y="6621"/>
                    <a:pt x="34133" y="6617"/>
                  </a:cubicBezTo>
                  <a:cubicBezTo>
                    <a:pt x="32957" y="6453"/>
                    <a:pt x="33755" y="2909"/>
                    <a:pt x="34374" y="2909"/>
                  </a:cubicBezTo>
                  <a:close/>
                  <a:moveTo>
                    <a:pt x="19787" y="5191"/>
                  </a:moveTo>
                  <a:cubicBezTo>
                    <a:pt x="21237" y="5191"/>
                    <a:pt x="20378" y="7939"/>
                    <a:pt x="19963" y="7980"/>
                  </a:cubicBezTo>
                  <a:cubicBezTo>
                    <a:pt x="19954" y="7981"/>
                    <a:pt x="19945" y="7981"/>
                    <a:pt x="19936" y="7981"/>
                  </a:cubicBezTo>
                  <a:cubicBezTo>
                    <a:pt x="19258" y="7981"/>
                    <a:pt x="18362" y="5337"/>
                    <a:pt x="19665" y="5197"/>
                  </a:cubicBezTo>
                  <a:cubicBezTo>
                    <a:pt x="19707" y="5193"/>
                    <a:pt x="19748" y="5191"/>
                    <a:pt x="19787" y="5191"/>
                  </a:cubicBezTo>
                  <a:close/>
                  <a:moveTo>
                    <a:pt x="16324" y="5440"/>
                  </a:moveTo>
                  <a:cubicBezTo>
                    <a:pt x="17389" y="5440"/>
                    <a:pt x="17523" y="7872"/>
                    <a:pt x="17180" y="8037"/>
                  </a:cubicBezTo>
                  <a:cubicBezTo>
                    <a:pt x="17137" y="8059"/>
                    <a:pt x="17089" y="8070"/>
                    <a:pt x="17036" y="8070"/>
                  </a:cubicBezTo>
                  <a:cubicBezTo>
                    <a:pt x="16317" y="8070"/>
                    <a:pt x="14790" y="6122"/>
                    <a:pt x="15888" y="5566"/>
                  </a:cubicBezTo>
                  <a:lnTo>
                    <a:pt x="15902" y="5552"/>
                  </a:lnTo>
                  <a:cubicBezTo>
                    <a:pt x="16057" y="5475"/>
                    <a:pt x="16197" y="5440"/>
                    <a:pt x="16324" y="5440"/>
                  </a:cubicBezTo>
                  <a:close/>
                  <a:moveTo>
                    <a:pt x="23418" y="5659"/>
                  </a:moveTo>
                  <a:cubicBezTo>
                    <a:pt x="23536" y="5659"/>
                    <a:pt x="23666" y="5688"/>
                    <a:pt x="23811" y="5751"/>
                  </a:cubicBezTo>
                  <a:lnTo>
                    <a:pt x="23825" y="5751"/>
                  </a:lnTo>
                  <a:cubicBezTo>
                    <a:pt x="24975" y="6246"/>
                    <a:pt x="23504" y="8317"/>
                    <a:pt x="22796" y="8317"/>
                  </a:cubicBezTo>
                  <a:cubicBezTo>
                    <a:pt x="22752" y="8317"/>
                    <a:pt x="22712" y="8309"/>
                    <a:pt x="22675" y="8292"/>
                  </a:cubicBezTo>
                  <a:cubicBezTo>
                    <a:pt x="22316" y="8151"/>
                    <a:pt x="22316" y="5659"/>
                    <a:pt x="23418" y="5659"/>
                  </a:cubicBezTo>
                  <a:close/>
                  <a:moveTo>
                    <a:pt x="13047" y="7328"/>
                  </a:moveTo>
                  <a:cubicBezTo>
                    <a:pt x="13951" y="7328"/>
                    <a:pt x="14786" y="9217"/>
                    <a:pt x="14554" y="9485"/>
                  </a:cubicBezTo>
                  <a:cubicBezTo>
                    <a:pt x="14486" y="9562"/>
                    <a:pt x="14371" y="9596"/>
                    <a:pt x="14228" y="9596"/>
                  </a:cubicBezTo>
                  <a:cubicBezTo>
                    <a:pt x="13419" y="9596"/>
                    <a:pt x="11704" y="8484"/>
                    <a:pt x="12452" y="7639"/>
                  </a:cubicBezTo>
                  <a:cubicBezTo>
                    <a:pt x="12647" y="7419"/>
                    <a:pt x="12849" y="7328"/>
                    <a:pt x="13047" y="7328"/>
                  </a:cubicBezTo>
                  <a:close/>
                  <a:moveTo>
                    <a:pt x="26827" y="7527"/>
                  </a:moveTo>
                  <a:cubicBezTo>
                    <a:pt x="27041" y="7527"/>
                    <a:pt x="27252" y="7630"/>
                    <a:pt x="27445" y="7881"/>
                  </a:cubicBezTo>
                  <a:lnTo>
                    <a:pt x="27460" y="7866"/>
                  </a:lnTo>
                  <a:lnTo>
                    <a:pt x="27460" y="7866"/>
                  </a:lnTo>
                  <a:cubicBezTo>
                    <a:pt x="28128" y="8746"/>
                    <a:pt x="26454" y="9692"/>
                    <a:pt x="25618" y="9692"/>
                  </a:cubicBezTo>
                  <a:cubicBezTo>
                    <a:pt x="25442" y="9692"/>
                    <a:pt x="25302" y="9650"/>
                    <a:pt x="25231" y="9556"/>
                  </a:cubicBezTo>
                  <a:cubicBezTo>
                    <a:pt x="25013" y="9293"/>
                    <a:pt x="25939" y="7527"/>
                    <a:pt x="26827" y="7527"/>
                  </a:cubicBezTo>
                  <a:close/>
                  <a:moveTo>
                    <a:pt x="10232" y="10132"/>
                  </a:moveTo>
                  <a:cubicBezTo>
                    <a:pt x="11087" y="10132"/>
                    <a:pt x="12253" y="11393"/>
                    <a:pt x="12126" y="11700"/>
                  </a:cubicBezTo>
                  <a:cubicBezTo>
                    <a:pt x="12047" y="11892"/>
                    <a:pt x="11723" y="11985"/>
                    <a:pt x="11326" y="11985"/>
                  </a:cubicBezTo>
                  <a:cubicBezTo>
                    <a:pt x="10437" y="11985"/>
                    <a:pt x="9184" y="11518"/>
                    <a:pt x="9527" y="10663"/>
                  </a:cubicBezTo>
                  <a:cubicBezTo>
                    <a:pt x="9683" y="10280"/>
                    <a:pt x="9939" y="10132"/>
                    <a:pt x="10232" y="10132"/>
                  </a:cubicBezTo>
                  <a:close/>
                  <a:moveTo>
                    <a:pt x="29421" y="10508"/>
                  </a:moveTo>
                  <a:cubicBezTo>
                    <a:pt x="29738" y="10508"/>
                    <a:pt x="30008" y="10668"/>
                    <a:pt x="30143" y="11089"/>
                  </a:cubicBezTo>
                  <a:lnTo>
                    <a:pt x="30157" y="11089"/>
                  </a:lnTo>
                  <a:cubicBezTo>
                    <a:pt x="30422" y="11903"/>
                    <a:pt x="29329" y="12287"/>
                    <a:pt x="28459" y="12287"/>
                  </a:cubicBezTo>
                  <a:cubicBezTo>
                    <a:pt x="27977" y="12287"/>
                    <a:pt x="27564" y="12169"/>
                    <a:pt x="27488" y="11941"/>
                  </a:cubicBezTo>
                  <a:cubicBezTo>
                    <a:pt x="27385" y="11642"/>
                    <a:pt x="28574" y="10508"/>
                    <a:pt x="29421" y="10508"/>
                  </a:cubicBezTo>
                  <a:close/>
                  <a:moveTo>
                    <a:pt x="6242" y="8854"/>
                  </a:moveTo>
                  <a:cubicBezTo>
                    <a:pt x="7365" y="8854"/>
                    <a:pt x="7556" y="14013"/>
                    <a:pt x="3962" y="15136"/>
                  </a:cubicBezTo>
                  <a:cubicBezTo>
                    <a:pt x="3956" y="15138"/>
                    <a:pt x="3951" y="15139"/>
                    <a:pt x="3947" y="15139"/>
                  </a:cubicBezTo>
                  <a:cubicBezTo>
                    <a:pt x="3793" y="15139"/>
                    <a:pt x="4878" y="13856"/>
                    <a:pt x="5154" y="12183"/>
                  </a:cubicBezTo>
                  <a:cubicBezTo>
                    <a:pt x="5467" y="10294"/>
                    <a:pt x="5211" y="9371"/>
                    <a:pt x="6021" y="8917"/>
                  </a:cubicBezTo>
                  <a:cubicBezTo>
                    <a:pt x="6097" y="8875"/>
                    <a:pt x="6171" y="8854"/>
                    <a:pt x="6242" y="8854"/>
                  </a:cubicBezTo>
                  <a:close/>
                  <a:moveTo>
                    <a:pt x="32576" y="9195"/>
                  </a:moveTo>
                  <a:cubicBezTo>
                    <a:pt x="32646" y="9195"/>
                    <a:pt x="32721" y="9215"/>
                    <a:pt x="32798" y="9258"/>
                  </a:cubicBezTo>
                  <a:lnTo>
                    <a:pt x="32784" y="9258"/>
                  </a:lnTo>
                  <a:cubicBezTo>
                    <a:pt x="33607" y="9698"/>
                    <a:pt x="33366" y="10621"/>
                    <a:pt x="33693" y="12509"/>
                  </a:cubicBezTo>
                  <a:cubicBezTo>
                    <a:pt x="33983" y="14182"/>
                    <a:pt x="35081" y="15451"/>
                    <a:pt x="34929" y="15451"/>
                  </a:cubicBezTo>
                  <a:cubicBezTo>
                    <a:pt x="34925" y="15451"/>
                    <a:pt x="34920" y="15450"/>
                    <a:pt x="34914" y="15448"/>
                  </a:cubicBezTo>
                  <a:cubicBezTo>
                    <a:pt x="31318" y="14379"/>
                    <a:pt x="31447" y="9195"/>
                    <a:pt x="32576" y="9195"/>
                  </a:cubicBezTo>
                  <a:close/>
                  <a:moveTo>
                    <a:pt x="8777" y="13920"/>
                  </a:moveTo>
                  <a:cubicBezTo>
                    <a:pt x="9616" y="13920"/>
                    <a:pt x="10787" y="14721"/>
                    <a:pt x="10748" y="15008"/>
                  </a:cubicBezTo>
                  <a:cubicBezTo>
                    <a:pt x="10700" y="15340"/>
                    <a:pt x="9994" y="15575"/>
                    <a:pt x="9304" y="15575"/>
                  </a:cubicBezTo>
                  <a:cubicBezTo>
                    <a:pt x="8578" y="15575"/>
                    <a:pt x="7871" y="15316"/>
                    <a:pt x="7966" y="14639"/>
                  </a:cubicBezTo>
                  <a:cubicBezTo>
                    <a:pt x="8040" y="14110"/>
                    <a:pt x="8369" y="13920"/>
                    <a:pt x="8777" y="13920"/>
                  </a:cubicBezTo>
                  <a:close/>
                  <a:moveTo>
                    <a:pt x="30584" y="14396"/>
                  </a:moveTo>
                  <a:cubicBezTo>
                    <a:pt x="31034" y="14396"/>
                    <a:pt x="31395" y="14595"/>
                    <a:pt x="31435" y="15164"/>
                  </a:cubicBezTo>
                  <a:cubicBezTo>
                    <a:pt x="31475" y="15786"/>
                    <a:pt x="30880" y="16016"/>
                    <a:pt x="30229" y="16016"/>
                  </a:cubicBezTo>
                  <a:cubicBezTo>
                    <a:pt x="29482" y="16016"/>
                    <a:pt x="28661" y="15713"/>
                    <a:pt x="28638" y="15349"/>
                  </a:cubicBezTo>
                  <a:cubicBezTo>
                    <a:pt x="28620" y="15073"/>
                    <a:pt x="29753" y="14396"/>
                    <a:pt x="30584" y="14396"/>
                  </a:cubicBezTo>
                  <a:close/>
                  <a:moveTo>
                    <a:pt x="8815" y="17438"/>
                  </a:moveTo>
                  <a:cubicBezTo>
                    <a:pt x="9613" y="17438"/>
                    <a:pt x="10604" y="17882"/>
                    <a:pt x="10621" y="18132"/>
                  </a:cubicBezTo>
                  <a:cubicBezTo>
                    <a:pt x="10647" y="18551"/>
                    <a:pt x="9616" y="19034"/>
                    <a:pt x="8798" y="19034"/>
                  </a:cubicBezTo>
                  <a:cubicBezTo>
                    <a:pt x="8285" y="19034"/>
                    <a:pt x="7856" y="18844"/>
                    <a:pt x="7824" y="18330"/>
                  </a:cubicBezTo>
                  <a:cubicBezTo>
                    <a:pt x="7783" y="17660"/>
                    <a:pt x="8251" y="17438"/>
                    <a:pt x="8815" y="17438"/>
                  </a:cubicBezTo>
                  <a:close/>
                  <a:moveTo>
                    <a:pt x="30232" y="17898"/>
                  </a:moveTo>
                  <a:cubicBezTo>
                    <a:pt x="30868" y="17898"/>
                    <a:pt x="31418" y="18135"/>
                    <a:pt x="31321" y="18870"/>
                  </a:cubicBezTo>
                  <a:cubicBezTo>
                    <a:pt x="31257" y="19333"/>
                    <a:pt x="30884" y="19507"/>
                    <a:pt x="30431" y="19507"/>
                  </a:cubicBezTo>
                  <a:cubicBezTo>
                    <a:pt x="29594" y="19507"/>
                    <a:pt x="28483" y="18915"/>
                    <a:pt x="28539" y="18472"/>
                  </a:cubicBezTo>
                  <a:lnTo>
                    <a:pt x="28553" y="18472"/>
                  </a:lnTo>
                  <a:cubicBezTo>
                    <a:pt x="28584" y="18240"/>
                    <a:pt x="29469" y="17898"/>
                    <a:pt x="30232" y="17898"/>
                  </a:cubicBezTo>
                  <a:close/>
                  <a:moveTo>
                    <a:pt x="3833" y="15758"/>
                  </a:moveTo>
                  <a:cubicBezTo>
                    <a:pt x="3837" y="15758"/>
                    <a:pt x="3842" y="15759"/>
                    <a:pt x="3848" y="15761"/>
                  </a:cubicBezTo>
                  <a:cubicBezTo>
                    <a:pt x="7443" y="16856"/>
                    <a:pt x="7302" y="22028"/>
                    <a:pt x="6172" y="22028"/>
                  </a:cubicBezTo>
                  <a:cubicBezTo>
                    <a:pt x="6102" y="22028"/>
                    <a:pt x="6027" y="22008"/>
                    <a:pt x="5950" y="21965"/>
                  </a:cubicBezTo>
                  <a:cubicBezTo>
                    <a:pt x="5140" y="21525"/>
                    <a:pt x="5382" y="20602"/>
                    <a:pt x="5069" y="18700"/>
                  </a:cubicBezTo>
                  <a:cubicBezTo>
                    <a:pt x="4779" y="17027"/>
                    <a:pt x="3681" y="15758"/>
                    <a:pt x="3833" y="15758"/>
                  </a:cubicBezTo>
                  <a:close/>
                  <a:moveTo>
                    <a:pt x="35056" y="16070"/>
                  </a:moveTo>
                  <a:cubicBezTo>
                    <a:pt x="35210" y="16070"/>
                    <a:pt x="34125" y="17353"/>
                    <a:pt x="33849" y="19026"/>
                  </a:cubicBezTo>
                  <a:cubicBezTo>
                    <a:pt x="33551" y="20914"/>
                    <a:pt x="33806" y="21837"/>
                    <a:pt x="32997" y="22292"/>
                  </a:cubicBezTo>
                  <a:cubicBezTo>
                    <a:pt x="32919" y="22336"/>
                    <a:pt x="32844" y="22357"/>
                    <a:pt x="32772" y="22357"/>
                  </a:cubicBezTo>
                  <a:cubicBezTo>
                    <a:pt x="31650" y="22357"/>
                    <a:pt x="31451" y="17194"/>
                    <a:pt x="35041" y="16073"/>
                  </a:cubicBezTo>
                  <a:cubicBezTo>
                    <a:pt x="35047" y="16071"/>
                    <a:pt x="35052" y="16070"/>
                    <a:pt x="35056" y="16070"/>
                  </a:cubicBezTo>
                  <a:close/>
                  <a:moveTo>
                    <a:pt x="11390" y="20591"/>
                  </a:moveTo>
                  <a:cubicBezTo>
                    <a:pt x="11459" y="20591"/>
                    <a:pt x="11512" y="20603"/>
                    <a:pt x="11544" y="20631"/>
                  </a:cubicBezTo>
                  <a:cubicBezTo>
                    <a:pt x="11968" y="21018"/>
                    <a:pt x="11037" y="22917"/>
                    <a:pt x="10137" y="22917"/>
                  </a:cubicBezTo>
                  <a:cubicBezTo>
                    <a:pt x="9983" y="22917"/>
                    <a:pt x="9829" y="22861"/>
                    <a:pt x="9684" y="22732"/>
                  </a:cubicBezTo>
                  <a:cubicBezTo>
                    <a:pt x="8579" y="21743"/>
                    <a:pt x="10729" y="20591"/>
                    <a:pt x="11390" y="20591"/>
                  </a:cubicBezTo>
                  <a:close/>
                  <a:moveTo>
                    <a:pt x="27571" y="20868"/>
                  </a:moveTo>
                  <a:cubicBezTo>
                    <a:pt x="28192" y="20868"/>
                    <a:pt x="30336" y="22189"/>
                    <a:pt x="29149" y="23115"/>
                  </a:cubicBezTo>
                  <a:cubicBezTo>
                    <a:pt x="29008" y="23226"/>
                    <a:pt x="28865" y="23274"/>
                    <a:pt x="28723" y="23274"/>
                  </a:cubicBezTo>
                  <a:cubicBezTo>
                    <a:pt x="27810" y="23274"/>
                    <a:pt x="26978" y="21257"/>
                    <a:pt x="27445" y="20900"/>
                  </a:cubicBezTo>
                  <a:cubicBezTo>
                    <a:pt x="27473" y="20878"/>
                    <a:pt x="27516" y="20868"/>
                    <a:pt x="27571" y="20868"/>
                  </a:cubicBezTo>
                  <a:close/>
                  <a:moveTo>
                    <a:pt x="13697" y="22340"/>
                  </a:moveTo>
                  <a:cubicBezTo>
                    <a:pt x="13715" y="22340"/>
                    <a:pt x="13730" y="22343"/>
                    <a:pt x="13744" y="22348"/>
                  </a:cubicBezTo>
                  <a:cubicBezTo>
                    <a:pt x="14319" y="22597"/>
                    <a:pt x="14029" y="25019"/>
                    <a:pt x="13006" y="25019"/>
                  </a:cubicBezTo>
                  <a:cubicBezTo>
                    <a:pt x="12917" y="25019"/>
                    <a:pt x="12822" y="25001"/>
                    <a:pt x="12722" y="24961"/>
                  </a:cubicBezTo>
                  <a:cubicBezTo>
                    <a:pt x="11269" y="24372"/>
                    <a:pt x="13203" y="22340"/>
                    <a:pt x="13697" y="22340"/>
                  </a:cubicBezTo>
                  <a:close/>
                  <a:moveTo>
                    <a:pt x="25168" y="22457"/>
                  </a:moveTo>
                  <a:cubicBezTo>
                    <a:pt x="25647" y="22457"/>
                    <a:pt x="27475" y="24647"/>
                    <a:pt x="25969" y="25117"/>
                  </a:cubicBezTo>
                  <a:cubicBezTo>
                    <a:pt x="25881" y="25146"/>
                    <a:pt x="25798" y="25160"/>
                    <a:pt x="25720" y="25160"/>
                  </a:cubicBezTo>
                  <a:cubicBezTo>
                    <a:pt x="24666" y="25160"/>
                    <a:pt x="24523" y="22661"/>
                    <a:pt x="25131" y="22476"/>
                  </a:cubicBezTo>
                  <a:lnTo>
                    <a:pt x="25131" y="22462"/>
                  </a:lnTo>
                  <a:cubicBezTo>
                    <a:pt x="25142" y="22459"/>
                    <a:pt x="25154" y="22457"/>
                    <a:pt x="25168" y="22457"/>
                  </a:cubicBezTo>
                  <a:close/>
                  <a:moveTo>
                    <a:pt x="19899" y="8192"/>
                  </a:moveTo>
                  <a:cubicBezTo>
                    <a:pt x="22230" y="8192"/>
                    <a:pt x="24256" y="9085"/>
                    <a:pt x="25713" y="10791"/>
                  </a:cubicBezTo>
                  <a:lnTo>
                    <a:pt x="25713" y="10777"/>
                  </a:lnTo>
                  <a:cubicBezTo>
                    <a:pt x="27687" y="13091"/>
                    <a:pt x="28226" y="16329"/>
                    <a:pt x="27971" y="17791"/>
                  </a:cubicBezTo>
                  <a:cubicBezTo>
                    <a:pt x="27573" y="20006"/>
                    <a:pt x="25429" y="21000"/>
                    <a:pt x="24279" y="21539"/>
                  </a:cubicBezTo>
                  <a:cubicBezTo>
                    <a:pt x="24137" y="21610"/>
                    <a:pt x="23967" y="21681"/>
                    <a:pt x="23853" y="21738"/>
                  </a:cubicBezTo>
                  <a:cubicBezTo>
                    <a:pt x="23867" y="21823"/>
                    <a:pt x="23882" y="21908"/>
                    <a:pt x="23896" y="21979"/>
                  </a:cubicBezTo>
                  <a:cubicBezTo>
                    <a:pt x="24038" y="23073"/>
                    <a:pt x="24308" y="24876"/>
                    <a:pt x="23328" y="25500"/>
                  </a:cubicBezTo>
                  <a:cubicBezTo>
                    <a:pt x="22902" y="25770"/>
                    <a:pt x="21766" y="25926"/>
                    <a:pt x="20503" y="25941"/>
                  </a:cubicBezTo>
                  <a:cubicBezTo>
                    <a:pt x="20456" y="25941"/>
                    <a:pt x="20409" y="25941"/>
                    <a:pt x="20361" y="25941"/>
                  </a:cubicBezTo>
                  <a:cubicBezTo>
                    <a:pt x="18793" y="25941"/>
                    <a:pt x="17060" y="25711"/>
                    <a:pt x="16357" y="25160"/>
                  </a:cubicBezTo>
                  <a:cubicBezTo>
                    <a:pt x="15874" y="24776"/>
                    <a:pt x="15917" y="23995"/>
                    <a:pt x="15973" y="23158"/>
                  </a:cubicBezTo>
                  <a:cubicBezTo>
                    <a:pt x="16002" y="22845"/>
                    <a:pt x="16016" y="22533"/>
                    <a:pt x="15988" y="22221"/>
                  </a:cubicBezTo>
                  <a:cubicBezTo>
                    <a:pt x="15874" y="22178"/>
                    <a:pt x="15689" y="22107"/>
                    <a:pt x="15519" y="22065"/>
                  </a:cubicBezTo>
                  <a:cubicBezTo>
                    <a:pt x="14383" y="21724"/>
                    <a:pt x="12026" y="21000"/>
                    <a:pt x="11757" y="18146"/>
                  </a:cubicBezTo>
                  <a:cubicBezTo>
                    <a:pt x="11600" y="16385"/>
                    <a:pt x="12112" y="12935"/>
                    <a:pt x="14170" y="10621"/>
                  </a:cubicBezTo>
                  <a:cubicBezTo>
                    <a:pt x="15576" y="9059"/>
                    <a:pt x="17450" y="8236"/>
                    <a:pt x="19736" y="8193"/>
                  </a:cubicBezTo>
                  <a:cubicBezTo>
                    <a:pt x="19790" y="8192"/>
                    <a:pt x="19845" y="8192"/>
                    <a:pt x="19899" y="8192"/>
                  </a:cubicBezTo>
                  <a:close/>
                  <a:moveTo>
                    <a:pt x="8447" y="23850"/>
                  </a:moveTo>
                  <a:cubicBezTo>
                    <a:pt x="8593" y="23850"/>
                    <a:pt x="8732" y="23903"/>
                    <a:pt x="8860" y="24024"/>
                  </a:cubicBezTo>
                  <a:cubicBezTo>
                    <a:pt x="9545" y="24682"/>
                    <a:pt x="7182" y="26800"/>
                    <a:pt x="6551" y="26800"/>
                  </a:cubicBezTo>
                  <a:cubicBezTo>
                    <a:pt x="6515" y="26800"/>
                    <a:pt x="6485" y="26793"/>
                    <a:pt x="6461" y="26778"/>
                  </a:cubicBezTo>
                  <a:cubicBezTo>
                    <a:pt x="6062" y="26542"/>
                    <a:pt x="7410" y="23850"/>
                    <a:pt x="8447" y="23850"/>
                  </a:cubicBezTo>
                  <a:close/>
                  <a:moveTo>
                    <a:pt x="33042" y="23682"/>
                  </a:moveTo>
                  <a:cubicBezTo>
                    <a:pt x="33893" y="23682"/>
                    <a:pt x="34750" y="26609"/>
                    <a:pt x="34374" y="26878"/>
                  </a:cubicBezTo>
                  <a:cubicBezTo>
                    <a:pt x="34355" y="26891"/>
                    <a:pt x="34332" y="26897"/>
                    <a:pt x="34305" y="26897"/>
                  </a:cubicBezTo>
                  <a:cubicBezTo>
                    <a:pt x="33754" y="26897"/>
                    <a:pt x="31692" y="24226"/>
                    <a:pt x="32897" y="23711"/>
                  </a:cubicBezTo>
                  <a:cubicBezTo>
                    <a:pt x="32945" y="23692"/>
                    <a:pt x="32994" y="23682"/>
                    <a:pt x="33042" y="23682"/>
                  </a:cubicBezTo>
                  <a:close/>
                  <a:moveTo>
                    <a:pt x="35614" y="24390"/>
                  </a:moveTo>
                  <a:cubicBezTo>
                    <a:pt x="35631" y="24390"/>
                    <a:pt x="35648" y="24391"/>
                    <a:pt x="35666" y="24393"/>
                  </a:cubicBezTo>
                  <a:cubicBezTo>
                    <a:pt x="36433" y="24492"/>
                    <a:pt x="35794" y="26920"/>
                    <a:pt x="35112" y="27034"/>
                  </a:cubicBezTo>
                  <a:cubicBezTo>
                    <a:pt x="35104" y="27036"/>
                    <a:pt x="35096" y="27036"/>
                    <a:pt x="35087" y="27036"/>
                  </a:cubicBezTo>
                  <a:cubicBezTo>
                    <a:pt x="34630" y="27036"/>
                    <a:pt x="34767" y="24390"/>
                    <a:pt x="35614" y="24390"/>
                  </a:cubicBezTo>
                  <a:close/>
                  <a:moveTo>
                    <a:pt x="5038" y="24243"/>
                  </a:moveTo>
                  <a:cubicBezTo>
                    <a:pt x="5941" y="24243"/>
                    <a:pt x="6212" y="27149"/>
                    <a:pt x="5698" y="27149"/>
                  </a:cubicBezTo>
                  <a:cubicBezTo>
                    <a:pt x="5692" y="27149"/>
                    <a:pt x="5686" y="27148"/>
                    <a:pt x="5680" y="27147"/>
                  </a:cubicBezTo>
                  <a:cubicBezTo>
                    <a:pt x="4927" y="27048"/>
                    <a:pt x="4118" y="24407"/>
                    <a:pt x="4956" y="24251"/>
                  </a:cubicBezTo>
                  <a:cubicBezTo>
                    <a:pt x="4984" y="24246"/>
                    <a:pt x="5011" y="24243"/>
                    <a:pt x="5038" y="24243"/>
                  </a:cubicBezTo>
                  <a:close/>
                  <a:moveTo>
                    <a:pt x="8572" y="26625"/>
                  </a:moveTo>
                  <a:cubicBezTo>
                    <a:pt x="8836" y="26625"/>
                    <a:pt x="9044" y="26706"/>
                    <a:pt x="9130" y="26906"/>
                  </a:cubicBezTo>
                  <a:cubicBezTo>
                    <a:pt x="9375" y="27471"/>
                    <a:pt x="8011" y="28012"/>
                    <a:pt x="7118" y="28012"/>
                  </a:cubicBezTo>
                  <a:cubicBezTo>
                    <a:pt x="6822" y="28012"/>
                    <a:pt x="6577" y="27953"/>
                    <a:pt x="6461" y="27815"/>
                  </a:cubicBezTo>
                  <a:cubicBezTo>
                    <a:pt x="6188" y="27509"/>
                    <a:pt x="7693" y="26625"/>
                    <a:pt x="8572" y="26625"/>
                  </a:cubicBezTo>
                  <a:close/>
                  <a:moveTo>
                    <a:pt x="32057" y="26255"/>
                  </a:moveTo>
                  <a:cubicBezTo>
                    <a:pt x="32901" y="26255"/>
                    <a:pt x="34460" y="27669"/>
                    <a:pt x="34104" y="27943"/>
                  </a:cubicBezTo>
                  <a:cubicBezTo>
                    <a:pt x="34023" y="28002"/>
                    <a:pt x="33908" y="28028"/>
                    <a:pt x="33772" y="28028"/>
                  </a:cubicBezTo>
                  <a:cubicBezTo>
                    <a:pt x="32928" y="28028"/>
                    <a:pt x="31259" y="27012"/>
                    <a:pt x="31662" y="26438"/>
                  </a:cubicBezTo>
                  <a:cubicBezTo>
                    <a:pt x="31753" y="26310"/>
                    <a:pt x="31891" y="26255"/>
                    <a:pt x="32057" y="26255"/>
                  </a:cubicBezTo>
                  <a:close/>
                  <a:moveTo>
                    <a:pt x="28524" y="27162"/>
                  </a:moveTo>
                  <a:cubicBezTo>
                    <a:pt x="28794" y="27162"/>
                    <a:pt x="29021" y="27389"/>
                    <a:pt x="29036" y="27673"/>
                  </a:cubicBezTo>
                  <a:lnTo>
                    <a:pt x="29050" y="27673"/>
                  </a:lnTo>
                  <a:cubicBezTo>
                    <a:pt x="29050" y="27989"/>
                    <a:pt x="28797" y="28196"/>
                    <a:pt x="28528" y="28196"/>
                  </a:cubicBezTo>
                  <a:cubicBezTo>
                    <a:pt x="28399" y="28196"/>
                    <a:pt x="28266" y="28148"/>
                    <a:pt x="28155" y="28042"/>
                  </a:cubicBezTo>
                  <a:cubicBezTo>
                    <a:pt x="27829" y="27730"/>
                    <a:pt x="28056" y="27162"/>
                    <a:pt x="28524" y="27162"/>
                  </a:cubicBezTo>
                  <a:close/>
                  <a:moveTo>
                    <a:pt x="23445" y="27428"/>
                  </a:moveTo>
                  <a:cubicBezTo>
                    <a:pt x="23882" y="27428"/>
                    <a:pt x="24322" y="27701"/>
                    <a:pt x="23967" y="28255"/>
                  </a:cubicBezTo>
                  <a:lnTo>
                    <a:pt x="23967" y="28241"/>
                  </a:lnTo>
                  <a:lnTo>
                    <a:pt x="23910" y="28340"/>
                  </a:lnTo>
                  <a:cubicBezTo>
                    <a:pt x="23804" y="28503"/>
                    <a:pt x="23630" y="28585"/>
                    <a:pt x="23456" y="28585"/>
                  </a:cubicBezTo>
                  <a:cubicBezTo>
                    <a:pt x="23282" y="28585"/>
                    <a:pt x="23108" y="28503"/>
                    <a:pt x="23001" y="28340"/>
                  </a:cubicBezTo>
                  <a:cubicBezTo>
                    <a:pt x="22987" y="28312"/>
                    <a:pt x="22959" y="28269"/>
                    <a:pt x="22945" y="28241"/>
                  </a:cubicBezTo>
                  <a:cubicBezTo>
                    <a:pt x="22575" y="27701"/>
                    <a:pt x="23009" y="27428"/>
                    <a:pt x="23445" y="27428"/>
                  </a:cubicBezTo>
                  <a:close/>
                  <a:moveTo>
                    <a:pt x="13693" y="27724"/>
                  </a:moveTo>
                  <a:cubicBezTo>
                    <a:pt x="13777" y="27724"/>
                    <a:pt x="13862" y="27740"/>
                    <a:pt x="13943" y="27772"/>
                  </a:cubicBezTo>
                  <a:cubicBezTo>
                    <a:pt x="14042" y="27829"/>
                    <a:pt x="14113" y="27900"/>
                    <a:pt x="14156" y="27999"/>
                  </a:cubicBezTo>
                  <a:cubicBezTo>
                    <a:pt x="14326" y="28283"/>
                    <a:pt x="14184" y="28638"/>
                    <a:pt x="13872" y="28738"/>
                  </a:cubicBezTo>
                  <a:lnTo>
                    <a:pt x="13829" y="28738"/>
                  </a:lnTo>
                  <a:cubicBezTo>
                    <a:pt x="13786" y="28746"/>
                    <a:pt x="13743" y="28750"/>
                    <a:pt x="13701" y="28750"/>
                  </a:cubicBezTo>
                  <a:cubicBezTo>
                    <a:pt x="13383" y="28750"/>
                    <a:pt x="13112" y="28521"/>
                    <a:pt x="13162" y="28170"/>
                  </a:cubicBezTo>
                  <a:cubicBezTo>
                    <a:pt x="13205" y="27871"/>
                    <a:pt x="13440" y="27724"/>
                    <a:pt x="13693" y="27724"/>
                  </a:cubicBezTo>
                  <a:close/>
                  <a:moveTo>
                    <a:pt x="18031" y="27829"/>
                  </a:moveTo>
                  <a:cubicBezTo>
                    <a:pt x="18628" y="27829"/>
                    <a:pt x="18624" y="28780"/>
                    <a:pt x="18018" y="28780"/>
                  </a:cubicBezTo>
                  <a:cubicBezTo>
                    <a:pt x="17407" y="28780"/>
                    <a:pt x="17407" y="27829"/>
                    <a:pt x="18018" y="27829"/>
                  </a:cubicBezTo>
                  <a:cubicBezTo>
                    <a:pt x="18022" y="27829"/>
                    <a:pt x="18027" y="27829"/>
                    <a:pt x="18031" y="27829"/>
                  </a:cubicBezTo>
                  <a:close/>
                  <a:moveTo>
                    <a:pt x="15803" y="28667"/>
                  </a:moveTo>
                  <a:cubicBezTo>
                    <a:pt x="16158" y="28709"/>
                    <a:pt x="16470" y="28993"/>
                    <a:pt x="16357" y="29391"/>
                  </a:cubicBezTo>
                  <a:lnTo>
                    <a:pt x="16357" y="29419"/>
                  </a:lnTo>
                  <a:cubicBezTo>
                    <a:pt x="16300" y="29646"/>
                    <a:pt x="16087" y="29817"/>
                    <a:pt x="15831" y="29817"/>
                  </a:cubicBezTo>
                  <a:lnTo>
                    <a:pt x="15760" y="29817"/>
                  </a:lnTo>
                  <a:cubicBezTo>
                    <a:pt x="15618" y="29817"/>
                    <a:pt x="15491" y="29760"/>
                    <a:pt x="15391" y="29646"/>
                  </a:cubicBezTo>
                  <a:cubicBezTo>
                    <a:pt x="15235" y="29490"/>
                    <a:pt x="15178" y="29235"/>
                    <a:pt x="15278" y="29022"/>
                  </a:cubicBezTo>
                  <a:cubicBezTo>
                    <a:pt x="15363" y="28809"/>
                    <a:pt x="15562" y="28667"/>
                    <a:pt x="15789" y="28667"/>
                  </a:cubicBezTo>
                  <a:close/>
                  <a:moveTo>
                    <a:pt x="26176" y="28706"/>
                  </a:moveTo>
                  <a:cubicBezTo>
                    <a:pt x="26228" y="28706"/>
                    <a:pt x="26281" y="28716"/>
                    <a:pt x="26338" y="28738"/>
                  </a:cubicBezTo>
                  <a:cubicBezTo>
                    <a:pt x="26636" y="28823"/>
                    <a:pt x="26806" y="29135"/>
                    <a:pt x="26750" y="29448"/>
                  </a:cubicBezTo>
                  <a:cubicBezTo>
                    <a:pt x="26735" y="29490"/>
                    <a:pt x="26721" y="29518"/>
                    <a:pt x="26721" y="29561"/>
                  </a:cubicBezTo>
                  <a:cubicBezTo>
                    <a:pt x="26665" y="29824"/>
                    <a:pt x="26427" y="29955"/>
                    <a:pt x="26189" y="29955"/>
                  </a:cubicBezTo>
                  <a:cubicBezTo>
                    <a:pt x="25951" y="29955"/>
                    <a:pt x="25713" y="29824"/>
                    <a:pt x="25656" y="29561"/>
                  </a:cubicBezTo>
                  <a:cubicBezTo>
                    <a:pt x="25656" y="29518"/>
                    <a:pt x="25642" y="29490"/>
                    <a:pt x="25628" y="29448"/>
                  </a:cubicBezTo>
                  <a:cubicBezTo>
                    <a:pt x="25557" y="29149"/>
                    <a:pt x="25727" y="28837"/>
                    <a:pt x="26011" y="28738"/>
                  </a:cubicBezTo>
                  <a:lnTo>
                    <a:pt x="26026" y="28738"/>
                  </a:lnTo>
                  <a:cubicBezTo>
                    <a:pt x="26075" y="28716"/>
                    <a:pt x="26125" y="28706"/>
                    <a:pt x="26176" y="28706"/>
                  </a:cubicBezTo>
                  <a:close/>
                  <a:moveTo>
                    <a:pt x="3036" y="1005"/>
                  </a:moveTo>
                  <a:cubicBezTo>
                    <a:pt x="3133" y="1005"/>
                    <a:pt x="3230" y="1069"/>
                    <a:pt x="3238" y="1193"/>
                  </a:cubicBezTo>
                  <a:cubicBezTo>
                    <a:pt x="3238" y="4260"/>
                    <a:pt x="3238" y="7341"/>
                    <a:pt x="3266" y="10408"/>
                  </a:cubicBezTo>
                  <a:cubicBezTo>
                    <a:pt x="3295" y="13475"/>
                    <a:pt x="3323" y="16541"/>
                    <a:pt x="3422" y="19608"/>
                  </a:cubicBezTo>
                  <a:cubicBezTo>
                    <a:pt x="3465" y="21142"/>
                    <a:pt x="3522" y="22675"/>
                    <a:pt x="3621" y="24194"/>
                  </a:cubicBezTo>
                  <a:cubicBezTo>
                    <a:pt x="3678" y="24961"/>
                    <a:pt x="3735" y="25713"/>
                    <a:pt x="3806" y="26480"/>
                  </a:cubicBezTo>
                  <a:cubicBezTo>
                    <a:pt x="3877" y="27233"/>
                    <a:pt x="3976" y="27985"/>
                    <a:pt x="4104" y="28709"/>
                  </a:cubicBezTo>
                  <a:cubicBezTo>
                    <a:pt x="4146" y="28880"/>
                    <a:pt x="4189" y="29064"/>
                    <a:pt x="4232" y="29220"/>
                  </a:cubicBezTo>
                  <a:cubicBezTo>
                    <a:pt x="4274" y="29362"/>
                    <a:pt x="4317" y="29504"/>
                    <a:pt x="4388" y="29646"/>
                  </a:cubicBezTo>
                  <a:lnTo>
                    <a:pt x="4402" y="29675"/>
                  </a:lnTo>
                  <a:lnTo>
                    <a:pt x="4459" y="29717"/>
                  </a:lnTo>
                  <a:lnTo>
                    <a:pt x="4686" y="29902"/>
                  </a:lnTo>
                  <a:cubicBezTo>
                    <a:pt x="4743" y="29944"/>
                    <a:pt x="4814" y="29987"/>
                    <a:pt x="4885" y="30030"/>
                  </a:cubicBezTo>
                  <a:cubicBezTo>
                    <a:pt x="4956" y="30058"/>
                    <a:pt x="5012" y="30101"/>
                    <a:pt x="5083" y="30143"/>
                  </a:cubicBezTo>
                  <a:cubicBezTo>
                    <a:pt x="5462" y="30315"/>
                    <a:pt x="5876" y="30406"/>
                    <a:pt x="6290" y="30406"/>
                  </a:cubicBezTo>
                  <a:cubicBezTo>
                    <a:pt x="6529" y="30406"/>
                    <a:pt x="6767" y="30376"/>
                    <a:pt x="7000" y="30314"/>
                  </a:cubicBezTo>
                  <a:cubicBezTo>
                    <a:pt x="7682" y="30143"/>
                    <a:pt x="8335" y="29845"/>
                    <a:pt x="8903" y="29448"/>
                  </a:cubicBezTo>
                  <a:cubicBezTo>
                    <a:pt x="9513" y="29022"/>
                    <a:pt x="10081" y="28553"/>
                    <a:pt x="10607" y="28042"/>
                  </a:cubicBezTo>
                  <a:cubicBezTo>
                    <a:pt x="10706" y="27935"/>
                    <a:pt x="10837" y="27882"/>
                    <a:pt x="10969" y="27882"/>
                  </a:cubicBezTo>
                  <a:cubicBezTo>
                    <a:pt x="11100" y="27882"/>
                    <a:pt x="11231" y="27935"/>
                    <a:pt x="11331" y="28042"/>
                  </a:cubicBezTo>
                  <a:cubicBezTo>
                    <a:pt x="11359" y="28070"/>
                    <a:pt x="11387" y="28099"/>
                    <a:pt x="11416" y="28127"/>
                  </a:cubicBezTo>
                  <a:lnTo>
                    <a:pt x="11416" y="28141"/>
                  </a:lnTo>
                  <a:cubicBezTo>
                    <a:pt x="11529" y="28340"/>
                    <a:pt x="11657" y="28539"/>
                    <a:pt x="11799" y="28738"/>
                  </a:cubicBezTo>
                  <a:cubicBezTo>
                    <a:pt x="11941" y="28922"/>
                    <a:pt x="12097" y="29107"/>
                    <a:pt x="12253" y="29291"/>
                  </a:cubicBezTo>
                  <a:cubicBezTo>
                    <a:pt x="12410" y="29476"/>
                    <a:pt x="12580" y="29646"/>
                    <a:pt x="12750" y="29817"/>
                  </a:cubicBezTo>
                  <a:cubicBezTo>
                    <a:pt x="12921" y="29973"/>
                    <a:pt x="13105" y="30129"/>
                    <a:pt x="13304" y="30271"/>
                  </a:cubicBezTo>
                  <a:cubicBezTo>
                    <a:pt x="13489" y="30413"/>
                    <a:pt x="13673" y="30541"/>
                    <a:pt x="13872" y="30654"/>
                  </a:cubicBezTo>
                  <a:cubicBezTo>
                    <a:pt x="14071" y="30768"/>
                    <a:pt x="14284" y="30853"/>
                    <a:pt x="14497" y="30938"/>
                  </a:cubicBezTo>
                  <a:cubicBezTo>
                    <a:pt x="14696" y="31009"/>
                    <a:pt x="14923" y="31080"/>
                    <a:pt x="15136" y="31123"/>
                  </a:cubicBezTo>
                  <a:lnTo>
                    <a:pt x="15462" y="31151"/>
                  </a:lnTo>
                  <a:lnTo>
                    <a:pt x="15789" y="31151"/>
                  </a:lnTo>
                  <a:cubicBezTo>
                    <a:pt x="16016" y="31137"/>
                    <a:pt x="16243" y="31109"/>
                    <a:pt x="16470" y="31066"/>
                  </a:cubicBezTo>
                  <a:cubicBezTo>
                    <a:pt x="16570" y="31052"/>
                    <a:pt x="16683" y="31009"/>
                    <a:pt x="16783" y="30981"/>
                  </a:cubicBezTo>
                  <a:cubicBezTo>
                    <a:pt x="16896" y="30952"/>
                    <a:pt x="17010" y="30910"/>
                    <a:pt x="17109" y="30867"/>
                  </a:cubicBezTo>
                  <a:cubicBezTo>
                    <a:pt x="17223" y="30825"/>
                    <a:pt x="17322" y="30782"/>
                    <a:pt x="17436" y="30740"/>
                  </a:cubicBezTo>
                  <a:lnTo>
                    <a:pt x="17748" y="30583"/>
                  </a:lnTo>
                  <a:cubicBezTo>
                    <a:pt x="17947" y="30470"/>
                    <a:pt x="18160" y="30342"/>
                    <a:pt x="18344" y="30200"/>
                  </a:cubicBezTo>
                  <a:cubicBezTo>
                    <a:pt x="18543" y="30072"/>
                    <a:pt x="18728" y="29916"/>
                    <a:pt x="18927" y="29774"/>
                  </a:cubicBezTo>
                  <a:cubicBezTo>
                    <a:pt x="19111" y="29618"/>
                    <a:pt x="19282" y="29462"/>
                    <a:pt x="19452" y="29291"/>
                  </a:cubicBezTo>
                  <a:cubicBezTo>
                    <a:pt x="19622" y="29121"/>
                    <a:pt x="19793" y="28936"/>
                    <a:pt x="19963" y="28752"/>
                  </a:cubicBezTo>
                  <a:cubicBezTo>
                    <a:pt x="20119" y="28567"/>
                    <a:pt x="20275" y="28383"/>
                    <a:pt x="20403" y="28198"/>
                  </a:cubicBezTo>
                  <a:cubicBezTo>
                    <a:pt x="20513" y="28055"/>
                    <a:pt x="20673" y="27981"/>
                    <a:pt x="20835" y="27981"/>
                  </a:cubicBezTo>
                  <a:cubicBezTo>
                    <a:pt x="20946" y="27981"/>
                    <a:pt x="21058" y="28015"/>
                    <a:pt x="21156" y="28084"/>
                  </a:cubicBezTo>
                  <a:cubicBezTo>
                    <a:pt x="21212" y="28127"/>
                    <a:pt x="21255" y="28170"/>
                    <a:pt x="21283" y="28212"/>
                  </a:cubicBezTo>
                  <a:cubicBezTo>
                    <a:pt x="21425" y="28425"/>
                    <a:pt x="21582" y="28610"/>
                    <a:pt x="21752" y="28794"/>
                  </a:cubicBezTo>
                  <a:cubicBezTo>
                    <a:pt x="21922" y="28993"/>
                    <a:pt x="22093" y="29164"/>
                    <a:pt x="22277" y="29348"/>
                  </a:cubicBezTo>
                  <a:cubicBezTo>
                    <a:pt x="22462" y="29518"/>
                    <a:pt x="22661" y="29675"/>
                    <a:pt x="22859" y="29831"/>
                  </a:cubicBezTo>
                  <a:lnTo>
                    <a:pt x="23172" y="30058"/>
                  </a:lnTo>
                  <a:lnTo>
                    <a:pt x="23484" y="30257"/>
                  </a:lnTo>
                  <a:cubicBezTo>
                    <a:pt x="23697" y="30399"/>
                    <a:pt x="23924" y="30512"/>
                    <a:pt x="24151" y="30612"/>
                  </a:cubicBezTo>
                  <a:cubicBezTo>
                    <a:pt x="24379" y="30725"/>
                    <a:pt x="24606" y="30811"/>
                    <a:pt x="24847" y="30882"/>
                  </a:cubicBezTo>
                  <a:cubicBezTo>
                    <a:pt x="25074" y="30952"/>
                    <a:pt x="25316" y="31009"/>
                    <a:pt x="25557" y="31038"/>
                  </a:cubicBezTo>
                  <a:cubicBezTo>
                    <a:pt x="25798" y="31080"/>
                    <a:pt x="26054" y="31094"/>
                    <a:pt x="26295" y="31094"/>
                  </a:cubicBezTo>
                  <a:lnTo>
                    <a:pt x="26665" y="31080"/>
                  </a:lnTo>
                  <a:lnTo>
                    <a:pt x="26835" y="31080"/>
                  </a:lnTo>
                  <a:lnTo>
                    <a:pt x="27019" y="31052"/>
                  </a:lnTo>
                  <a:lnTo>
                    <a:pt x="27417" y="30981"/>
                  </a:lnTo>
                  <a:cubicBezTo>
                    <a:pt x="27545" y="30967"/>
                    <a:pt x="27644" y="30924"/>
                    <a:pt x="27758" y="30896"/>
                  </a:cubicBezTo>
                  <a:cubicBezTo>
                    <a:pt x="27985" y="30825"/>
                    <a:pt x="28198" y="30740"/>
                    <a:pt x="28411" y="30640"/>
                  </a:cubicBezTo>
                  <a:cubicBezTo>
                    <a:pt x="28624" y="30527"/>
                    <a:pt x="28808" y="30385"/>
                    <a:pt x="28993" y="30243"/>
                  </a:cubicBezTo>
                  <a:cubicBezTo>
                    <a:pt x="29092" y="30172"/>
                    <a:pt x="29178" y="30086"/>
                    <a:pt x="29249" y="30001"/>
                  </a:cubicBezTo>
                  <a:cubicBezTo>
                    <a:pt x="29334" y="29916"/>
                    <a:pt x="29419" y="29831"/>
                    <a:pt x="29476" y="29731"/>
                  </a:cubicBezTo>
                  <a:cubicBezTo>
                    <a:pt x="29561" y="29646"/>
                    <a:pt x="29618" y="29547"/>
                    <a:pt x="29674" y="29448"/>
                  </a:cubicBezTo>
                  <a:cubicBezTo>
                    <a:pt x="29745" y="29348"/>
                    <a:pt x="29802" y="29235"/>
                    <a:pt x="29859" y="29135"/>
                  </a:cubicBezTo>
                  <a:cubicBezTo>
                    <a:pt x="29958" y="28922"/>
                    <a:pt x="30044" y="28695"/>
                    <a:pt x="30115" y="28454"/>
                  </a:cubicBezTo>
                  <a:cubicBezTo>
                    <a:pt x="30171" y="28241"/>
                    <a:pt x="30214" y="27999"/>
                    <a:pt x="30228" y="27772"/>
                  </a:cubicBezTo>
                  <a:cubicBezTo>
                    <a:pt x="30246" y="27478"/>
                    <a:pt x="30487" y="27302"/>
                    <a:pt x="30731" y="27302"/>
                  </a:cubicBezTo>
                  <a:cubicBezTo>
                    <a:pt x="30876" y="27302"/>
                    <a:pt x="31022" y="27365"/>
                    <a:pt x="31123" y="27502"/>
                  </a:cubicBezTo>
                  <a:cubicBezTo>
                    <a:pt x="31534" y="28056"/>
                    <a:pt x="32031" y="28525"/>
                    <a:pt x="32571" y="28922"/>
                  </a:cubicBezTo>
                  <a:cubicBezTo>
                    <a:pt x="33110" y="29320"/>
                    <a:pt x="33721" y="29604"/>
                    <a:pt x="34374" y="29731"/>
                  </a:cubicBezTo>
                  <a:cubicBezTo>
                    <a:pt x="34459" y="29746"/>
                    <a:pt x="34530" y="29760"/>
                    <a:pt x="34615" y="29774"/>
                  </a:cubicBezTo>
                  <a:lnTo>
                    <a:pt x="34857" y="29788"/>
                  </a:lnTo>
                  <a:cubicBezTo>
                    <a:pt x="35013" y="29788"/>
                    <a:pt x="35183" y="29788"/>
                    <a:pt x="35340" y="29774"/>
                  </a:cubicBezTo>
                  <a:lnTo>
                    <a:pt x="35496" y="29774"/>
                  </a:lnTo>
                  <a:lnTo>
                    <a:pt x="35567" y="29760"/>
                  </a:lnTo>
                  <a:cubicBezTo>
                    <a:pt x="35623" y="29746"/>
                    <a:pt x="35680" y="29731"/>
                    <a:pt x="35737" y="29703"/>
                  </a:cubicBezTo>
                  <a:cubicBezTo>
                    <a:pt x="35865" y="29660"/>
                    <a:pt x="35964" y="29589"/>
                    <a:pt x="36064" y="29504"/>
                  </a:cubicBezTo>
                  <a:cubicBezTo>
                    <a:pt x="36490" y="29149"/>
                    <a:pt x="36745" y="28482"/>
                    <a:pt x="36901" y="27815"/>
                  </a:cubicBezTo>
                  <a:cubicBezTo>
                    <a:pt x="37057" y="27105"/>
                    <a:pt x="37157" y="26381"/>
                    <a:pt x="37199" y="25671"/>
                  </a:cubicBezTo>
                  <a:cubicBezTo>
                    <a:pt x="37242" y="24947"/>
                    <a:pt x="37285" y="24223"/>
                    <a:pt x="37285" y="23484"/>
                  </a:cubicBezTo>
                  <a:cubicBezTo>
                    <a:pt x="37299" y="22036"/>
                    <a:pt x="37285" y="20560"/>
                    <a:pt x="37256" y="19097"/>
                  </a:cubicBezTo>
                  <a:lnTo>
                    <a:pt x="36901" y="1506"/>
                  </a:lnTo>
                  <a:cubicBezTo>
                    <a:pt x="36909" y="1410"/>
                    <a:pt x="36985" y="1360"/>
                    <a:pt x="37061" y="1360"/>
                  </a:cubicBezTo>
                  <a:cubicBezTo>
                    <a:pt x="37131" y="1360"/>
                    <a:pt x="37200" y="1403"/>
                    <a:pt x="37214" y="1492"/>
                  </a:cubicBezTo>
                  <a:cubicBezTo>
                    <a:pt x="37384" y="4416"/>
                    <a:pt x="37526" y="7355"/>
                    <a:pt x="37654" y="10280"/>
                  </a:cubicBezTo>
                  <a:cubicBezTo>
                    <a:pt x="37796" y="13219"/>
                    <a:pt x="37924" y="16144"/>
                    <a:pt x="38009" y="19083"/>
                  </a:cubicBezTo>
                  <a:cubicBezTo>
                    <a:pt x="38051" y="20560"/>
                    <a:pt x="38108" y="22008"/>
                    <a:pt x="38122" y="23499"/>
                  </a:cubicBezTo>
                  <a:cubicBezTo>
                    <a:pt x="38122" y="24251"/>
                    <a:pt x="38108" y="24975"/>
                    <a:pt x="38080" y="25728"/>
                  </a:cubicBezTo>
                  <a:cubicBezTo>
                    <a:pt x="38051" y="26480"/>
                    <a:pt x="37952" y="27233"/>
                    <a:pt x="37796" y="27971"/>
                  </a:cubicBezTo>
                  <a:cubicBezTo>
                    <a:pt x="37725" y="28354"/>
                    <a:pt x="37611" y="28738"/>
                    <a:pt x="37441" y="29107"/>
                  </a:cubicBezTo>
                  <a:cubicBezTo>
                    <a:pt x="37285" y="29504"/>
                    <a:pt x="37029" y="29873"/>
                    <a:pt x="36717" y="30172"/>
                  </a:cubicBezTo>
                  <a:cubicBezTo>
                    <a:pt x="36546" y="30328"/>
                    <a:pt x="36333" y="30456"/>
                    <a:pt x="36120" y="30541"/>
                  </a:cubicBezTo>
                  <a:cubicBezTo>
                    <a:pt x="36007" y="30583"/>
                    <a:pt x="35893" y="30626"/>
                    <a:pt x="35765" y="30654"/>
                  </a:cubicBezTo>
                  <a:lnTo>
                    <a:pt x="35709" y="30669"/>
                  </a:lnTo>
                  <a:lnTo>
                    <a:pt x="35609" y="30669"/>
                  </a:lnTo>
                  <a:lnTo>
                    <a:pt x="35453" y="30683"/>
                  </a:lnTo>
                  <a:cubicBezTo>
                    <a:pt x="35328" y="30699"/>
                    <a:pt x="35208" y="30706"/>
                    <a:pt x="35088" y="30706"/>
                  </a:cubicBezTo>
                  <a:cubicBezTo>
                    <a:pt x="35002" y="30706"/>
                    <a:pt x="34917" y="30703"/>
                    <a:pt x="34828" y="30697"/>
                  </a:cubicBezTo>
                  <a:lnTo>
                    <a:pt x="34530" y="30683"/>
                  </a:lnTo>
                  <a:cubicBezTo>
                    <a:pt x="34417" y="30683"/>
                    <a:pt x="34317" y="30654"/>
                    <a:pt x="34218" y="30640"/>
                  </a:cubicBezTo>
                  <a:cubicBezTo>
                    <a:pt x="33437" y="30484"/>
                    <a:pt x="32684" y="30157"/>
                    <a:pt x="32031" y="29689"/>
                  </a:cubicBezTo>
                  <a:cubicBezTo>
                    <a:pt x="31676" y="29433"/>
                    <a:pt x="31350" y="29149"/>
                    <a:pt x="31038" y="28851"/>
                  </a:cubicBezTo>
                  <a:cubicBezTo>
                    <a:pt x="30967" y="29078"/>
                    <a:pt x="30881" y="29320"/>
                    <a:pt x="30782" y="29533"/>
                  </a:cubicBezTo>
                  <a:cubicBezTo>
                    <a:pt x="30711" y="29675"/>
                    <a:pt x="30640" y="29817"/>
                    <a:pt x="30555" y="29944"/>
                  </a:cubicBezTo>
                  <a:cubicBezTo>
                    <a:pt x="30484" y="30072"/>
                    <a:pt x="30399" y="30214"/>
                    <a:pt x="30299" y="30328"/>
                  </a:cubicBezTo>
                  <a:cubicBezTo>
                    <a:pt x="30200" y="30456"/>
                    <a:pt x="30100" y="30583"/>
                    <a:pt x="30001" y="30683"/>
                  </a:cubicBezTo>
                  <a:cubicBezTo>
                    <a:pt x="29902" y="30796"/>
                    <a:pt x="29788" y="30910"/>
                    <a:pt x="29660" y="31009"/>
                  </a:cubicBezTo>
                  <a:cubicBezTo>
                    <a:pt x="29419" y="31194"/>
                    <a:pt x="29178" y="31378"/>
                    <a:pt x="28908" y="31520"/>
                  </a:cubicBezTo>
                  <a:cubicBezTo>
                    <a:pt x="28624" y="31662"/>
                    <a:pt x="28340" y="31776"/>
                    <a:pt x="28056" y="31861"/>
                  </a:cubicBezTo>
                  <a:cubicBezTo>
                    <a:pt x="27900" y="31904"/>
                    <a:pt x="27744" y="31961"/>
                    <a:pt x="27602" y="31989"/>
                  </a:cubicBezTo>
                  <a:lnTo>
                    <a:pt x="27204" y="32060"/>
                  </a:lnTo>
                  <a:lnTo>
                    <a:pt x="27005" y="32088"/>
                  </a:lnTo>
                  <a:lnTo>
                    <a:pt x="26764" y="32088"/>
                  </a:lnTo>
                  <a:lnTo>
                    <a:pt x="26310" y="32117"/>
                  </a:lnTo>
                  <a:cubicBezTo>
                    <a:pt x="26011" y="32103"/>
                    <a:pt x="25713" y="32088"/>
                    <a:pt x="25429" y="32046"/>
                  </a:cubicBezTo>
                  <a:cubicBezTo>
                    <a:pt x="25131" y="32003"/>
                    <a:pt x="24847" y="31946"/>
                    <a:pt x="24563" y="31861"/>
                  </a:cubicBezTo>
                  <a:cubicBezTo>
                    <a:pt x="24279" y="31776"/>
                    <a:pt x="23995" y="31677"/>
                    <a:pt x="23726" y="31549"/>
                  </a:cubicBezTo>
                  <a:cubicBezTo>
                    <a:pt x="23470" y="31435"/>
                    <a:pt x="23200" y="31293"/>
                    <a:pt x="22959" y="31151"/>
                  </a:cubicBezTo>
                  <a:lnTo>
                    <a:pt x="22590" y="30910"/>
                  </a:lnTo>
                  <a:lnTo>
                    <a:pt x="22235" y="30654"/>
                  </a:lnTo>
                  <a:cubicBezTo>
                    <a:pt x="22008" y="30484"/>
                    <a:pt x="21780" y="30299"/>
                    <a:pt x="21567" y="30101"/>
                  </a:cubicBezTo>
                  <a:cubicBezTo>
                    <a:pt x="21354" y="29902"/>
                    <a:pt x="21156" y="29703"/>
                    <a:pt x="20971" y="29490"/>
                  </a:cubicBezTo>
                  <a:lnTo>
                    <a:pt x="20858" y="29362"/>
                  </a:lnTo>
                  <a:lnTo>
                    <a:pt x="20772" y="29448"/>
                  </a:lnTo>
                  <a:cubicBezTo>
                    <a:pt x="20602" y="29646"/>
                    <a:pt x="20417" y="29845"/>
                    <a:pt x="20219" y="30030"/>
                  </a:cubicBezTo>
                  <a:cubicBezTo>
                    <a:pt x="20020" y="30228"/>
                    <a:pt x="19821" y="30399"/>
                    <a:pt x="19622" y="30583"/>
                  </a:cubicBezTo>
                  <a:cubicBezTo>
                    <a:pt x="19409" y="30754"/>
                    <a:pt x="19196" y="30924"/>
                    <a:pt x="18969" y="31066"/>
                  </a:cubicBezTo>
                  <a:cubicBezTo>
                    <a:pt x="18742" y="31222"/>
                    <a:pt x="18501" y="31378"/>
                    <a:pt x="18259" y="31506"/>
                  </a:cubicBezTo>
                  <a:lnTo>
                    <a:pt x="17904" y="31705"/>
                  </a:lnTo>
                  <a:cubicBezTo>
                    <a:pt x="17777" y="31762"/>
                    <a:pt x="17649" y="31804"/>
                    <a:pt x="17521" y="31861"/>
                  </a:cubicBezTo>
                  <a:cubicBezTo>
                    <a:pt x="17379" y="31918"/>
                    <a:pt x="17251" y="31961"/>
                    <a:pt x="17109" y="31989"/>
                  </a:cubicBezTo>
                  <a:cubicBezTo>
                    <a:pt x="16981" y="32032"/>
                    <a:pt x="16839" y="32074"/>
                    <a:pt x="16697" y="32103"/>
                  </a:cubicBezTo>
                  <a:cubicBezTo>
                    <a:pt x="16414" y="32159"/>
                    <a:pt x="16130" y="32188"/>
                    <a:pt x="15846" y="32202"/>
                  </a:cubicBezTo>
                  <a:lnTo>
                    <a:pt x="15519" y="32202"/>
                  </a:lnTo>
                  <a:lnTo>
                    <a:pt x="15420" y="32188"/>
                  </a:lnTo>
                  <a:lnTo>
                    <a:pt x="14980" y="32145"/>
                  </a:lnTo>
                  <a:cubicBezTo>
                    <a:pt x="14696" y="32088"/>
                    <a:pt x="14412" y="32017"/>
                    <a:pt x="14142" y="31918"/>
                  </a:cubicBezTo>
                  <a:cubicBezTo>
                    <a:pt x="13872" y="31819"/>
                    <a:pt x="13616" y="31691"/>
                    <a:pt x="13375" y="31563"/>
                  </a:cubicBezTo>
                  <a:cubicBezTo>
                    <a:pt x="12892" y="31279"/>
                    <a:pt x="12452" y="30938"/>
                    <a:pt x="12055" y="30555"/>
                  </a:cubicBezTo>
                  <a:cubicBezTo>
                    <a:pt x="11842" y="30370"/>
                    <a:pt x="11657" y="30172"/>
                    <a:pt x="11487" y="29959"/>
                  </a:cubicBezTo>
                  <a:cubicBezTo>
                    <a:pt x="11302" y="29760"/>
                    <a:pt x="11132" y="29547"/>
                    <a:pt x="10976" y="29334"/>
                  </a:cubicBezTo>
                  <a:cubicBezTo>
                    <a:pt x="10947" y="29277"/>
                    <a:pt x="10919" y="29235"/>
                    <a:pt x="10876" y="29192"/>
                  </a:cubicBezTo>
                  <a:cubicBezTo>
                    <a:pt x="10436" y="29589"/>
                    <a:pt x="9982" y="29944"/>
                    <a:pt x="9485" y="30271"/>
                  </a:cubicBezTo>
                  <a:cubicBezTo>
                    <a:pt x="8803" y="30754"/>
                    <a:pt x="8037" y="31094"/>
                    <a:pt x="7227" y="31293"/>
                  </a:cubicBezTo>
                  <a:cubicBezTo>
                    <a:pt x="6905" y="31369"/>
                    <a:pt x="6574" y="31403"/>
                    <a:pt x="6241" y="31403"/>
                  </a:cubicBezTo>
                  <a:cubicBezTo>
                    <a:pt x="6135" y="31403"/>
                    <a:pt x="6028" y="31400"/>
                    <a:pt x="5921" y="31393"/>
                  </a:cubicBezTo>
                  <a:cubicBezTo>
                    <a:pt x="5481" y="31350"/>
                    <a:pt x="5041" y="31236"/>
                    <a:pt x="4643" y="31038"/>
                  </a:cubicBezTo>
                  <a:cubicBezTo>
                    <a:pt x="4544" y="30995"/>
                    <a:pt x="4445" y="30924"/>
                    <a:pt x="4345" y="30867"/>
                  </a:cubicBezTo>
                  <a:cubicBezTo>
                    <a:pt x="4246" y="30811"/>
                    <a:pt x="4146" y="30754"/>
                    <a:pt x="4061" y="30683"/>
                  </a:cubicBezTo>
                  <a:lnTo>
                    <a:pt x="3834" y="30512"/>
                  </a:lnTo>
                  <a:lnTo>
                    <a:pt x="3777" y="30456"/>
                  </a:lnTo>
                  <a:cubicBezTo>
                    <a:pt x="3735" y="30427"/>
                    <a:pt x="3706" y="30385"/>
                    <a:pt x="3664" y="30356"/>
                  </a:cubicBezTo>
                  <a:cubicBezTo>
                    <a:pt x="3635" y="30314"/>
                    <a:pt x="3607" y="30285"/>
                    <a:pt x="3578" y="30243"/>
                  </a:cubicBezTo>
                  <a:lnTo>
                    <a:pt x="3522" y="30157"/>
                  </a:lnTo>
                  <a:cubicBezTo>
                    <a:pt x="3408" y="29944"/>
                    <a:pt x="3323" y="29731"/>
                    <a:pt x="3266" y="29490"/>
                  </a:cubicBezTo>
                  <a:cubicBezTo>
                    <a:pt x="3209" y="29291"/>
                    <a:pt x="3167" y="29093"/>
                    <a:pt x="3138" y="28894"/>
                  </a:cubicBezTo>
                  <a:cubicBezTo>
                    <a:pt x="2996" y="28127"/>
                    <a:pt x="2897" y="27332"/>
                    <a:pt x="2840" y="26551"/>
                  </a:cubicBezTo>
                  <a:cubicBezTo>
                    <a:pt x="2769" y="25784"/>
                    <a:pt x="2727" y="25004"/>
                    <a:pt x="2684" y="24251"/>
                  </a:cubicBezTo>
                  <a:cubicBezTo>
                    <a:pt x="2613" y="22703"/>
                    <a:pt x="2585" y="21170"/>
                    <a:pt x="2556" y="19637"/>
                  </a:cubicBezTo>
                  <a:cubicBezTo>
                    <a:pt x="2514" y="16556"/>
                    <a:pt x="2514" y="13475"/>
                    <a:pt x="2570" y="10408"/>
                  </a:cubicBezTo>
                  <a:cubicBezTo>
                    <a:pt x="2641" y="7327"/>
                    <a:pt x="2712" y="4260"/>
                    <a:pt x="2840" y="1179"/>
                  </a:cubicBezTo>
                  <a:cubicBezTo>
                    <a:pt x="2854" y="1062"/>
                    <a:pt x="2945" y="1005"/>
                    <a:pt x="3036" y="1005"/>
                  </a:cubicBezTo>
                  <a:close/>
                  <a:moveTo>
                    <a:pt x="38420" y="1"/>
                  </a:moveTo>
                  <a:lnTo>
                    <a:pt x="38420" y="1"/>
                  </a:lnTo>
                  <a:cubicBezTo>
                    <a:pt x="31687" y="433"/>
                    <a:pt x="24950" y="651"/>
                    <a:pt x="18213" y="651"/>
                  </a:cubicBezTo>
                  <a:cubicBezTo>
                    <a:pt x="12548" y="651"/>
                    <a:pt x="6883" y="497"/>
                    <a:pt x="1222" y="185"/>
                  </a:cubicBezTo>
                  <a:lnTo>
                    <a:pt x="1222" y="256"/>
                  </a:lnTo>
                  <a:cubicBezTo>
                    <a:pt x="1222" y="256"/>
                    <a:pt x="1" y="28837"/>
                    <a:pt x="2116" y="33025"/>
                  </a:cubicBezTo>
                  <a:cubicBezTo>
                    <a:pt x="2841" y="34458"/>
                    <a:pt x="4562" y="35035"/>
                    <a:pt x="6145" y="35035"/>
                  </a:cubicBezTo>
                  <a:cubicBezTo>
                    <a:pt x="7167" y="35035"/>
                    <a:pt x="8131" y="34795"/>
                    <a:pt x="8732" y="34388"/>
                  </a:cubicBezTo>
                  <a:cubicBezTo>
                    <a:pt x="10465" y="33224"/>
                    <a:pt x="10976" y="31251"/>
                    <a:pt x="10976" y="31251"/>
                  </a:cubicBezTo>
                  <a:cubicBezTo>
                    <a:pt x="10976" y="31251"/>
                    <a:pt x="12140" y="34687"/>
                    <a:pt x="15746" y="34914"/>
                  </a:cubicBezTo>
                  <a:cubicBezTo>
                    <a:pt x="15851" y="34920"/>
                    <a:pt x="15955" y="34923"/>
                    <a:pt x="16056" y="34923"/>
                  </a:cubicBezTo>
                  <a:cubicBezTo>
                    <a:pt x="19459" y="34923"/>
                    <a:pt x="20985" y="31563"/>
                    <a:pt x="20985" y="31563"/>
                  </a:cubicBezTo>
                  <a:cubicBezTo>
                    <a:pt x="20985" y="31563"/>
                    <a:pt x="22519" y="34931"/>
                    <a:pt x="26191" y="34931"/>
                  </a:cubicBezTo>
                  <a:cubicBezTo>
                    <a:pt x="26258" y="34931"/>
                    <a:pt x="26326" y="34930"/>
                    <a:pt x="26395" y="34928"/>
                  </a:cubicBezTo>
                  <a:cubicBezTo>
                    <a:pt x="30200" y="34800"/>
                    <a:pt x="30512" y="31080"/>
                    <a:pt x="30512" y="31080"/>
                  </a:cubicBezTo>
                  <a:cubicBezTo>
                    <a:pt x="30512" y="31080"/>
                    <a:pt x="32008" y="33956"/>
                    <a:pt x="34778" y="33956"/>
                  </a:cubicBezTo>
                  <a:cubicBezTo>
                    <a:pt x="34915" y="33956"/>
                    <a:pt x="35055" y="33949"/>
                    <a:pt x="35198" y="33934"/>
                  </a:cubicBezTo>
                  <a:cubicBezTo>
                    <a:pt x="40863" y="33338"/>
                    <a:pt x="39201" y="21312"/>
                    <a:pt x="38420" y="1"/>
                  </a:cubicBezTo>
                  <a:close/>
                </a:path>
              </a:pathLst>
            </a:custGeom>
            <a:solidFill>
              <a:srgbClr val="BA1A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8"/>
            <p:cNvSpPr/>
            <p:nvPr/>
          </p:nvSpPr>
          <p:spPr>
            <a:xfrm>
              <a:off x="920675" y="4029175"/>
              <a:ext cx="74925" cy="101525"/>
            </a:xfrm>
            <a:custGeom>
              <a:avLst/>
              <a:gdLst/>
              <a:ahLst/>
              <a:cxnLst/>
              <a:rect l="l" t="t" r="r" b="b"/>
              <a:pathLst>
                <a:path w="2997" h="4061" extrusionOk="0">
                  <a:moveTo>
                    <a:pt x="1222" y="0"/>
                  </a:moveTo>
                  <a:lnTo>
                    <a:pt x="1222" y="0"/>
                  </a:lnTo>
                  <a:cubicBezTo>
                    <a:pt x="1222" y="0"/>
                    <a:pt x="1" y="838"/>
                    <a:pt x="72" y="1931"/>
                  </a:cubicBezTo>
                  <a:cubicBezTo>
                    <a:pt x="143" y="2655"/>
                    <a:pt x="299" y="3365"/>
                    <a:pt x="540" y="4061"/>
                  </a:cubicBezTo>
                  <a:cubicBezTo>
                    <a:pt x="540" y="4061"/>
                    <a:pt x="2997" y="2627"/>
                    <a:pt x="1222"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8"/>
            <p:cNvSpPr/>
            <p:nvPr/>
          </p:nvSpPr>
          <p:spPr>
            <a:xfrm>
              <a:off x="395000" y="3712200"/>
              <a:ext cx="1051400" cy="984775"/>
            </a:xfrm>
            <a:custGeom>
              <a:avLst/>
              <a:gdLst/>
              <a:ahLst/>
              <a:cxnLst/>
              <a:rect l="l" t="t" r="r" b="b"/>
              <a:pathLst>
                <a:path w="42056" h="39391" extrusionOk="0">
                  <a:moveTo>
                    <a:pt x="12985" y="3938"/>
                  </a:moveTo>
                  <a:cubicBezTo>
                    <a:pt x="13092" y="3938"/>
                    <a:pt x="13203" y="3941"/>
                    <a:pt x="13318" y="3947"/>
                  </a:cubicBezTo>
                  <a:cubicBezTo>
                    <a:pt x="15675" y="4075"/>
                    <a:pt x="17265" y="5552"/>
                    <a:pt x="17322" y="5935"/>
                  </a:cubicBezTo>
                  <a:cubicBezTo>
                    <a:pt x="17328" y="5970"/>
                    <a:pt x="17326" y="5985"/>
                    <a:pt x="17308" y="5985"/>
                  </a:cubicBezTo>
                  <a:cubicBezTo>
                    <a:pt x="17237" y="5985"/>
                    <a:pt x="16918" y="5750"/>
                    <a:pt x="15831" y="5523"/>
                  </a:cubicBezTo>
                  <a:cubicBezTo>
                    <a:pt x="14558" y="5257"/>
                    <a:pt x="13295" y="5240"/>
                    <a:pt x="12365" y="5240"/>
                  </a:cubicBezTo>
                  <a:cubicBezTo>
                    <a:pt x="12234" y="5240"/>
                    <a:pt x="12109" y="5241"/>
                    <a:pt x="11992" y="5241"/>
                  </a:cubicBezTo>
                  <a:cubicBezTo>
                    <a:pt x="11570" y="5241"/>
                    <a:pt x="11245" y="5236"/>
                    <a:pt x="11061" y="5197"/>
                  </a:cubicBezTo>
                  <a:cubicBezTo>
                    <a:pt x="10494" y="5062"/>
                    <a:pt x="10915" y="3938"/>
                    <a:pt x="12985" y="3938"/>
                  </a:cubicBezTo>
                  <a:close/>
                  <a:moveTo>
                    <a:pt x="22748" y="5705"/>
                  </a:moveTo>
                  <a:cubicBezTo>
                    <a:pt x="23116" y="5705"/>
                    <a:pt x="23385" y="6080"/>
                    <a:pt x="23399" y="6404"/>
                  </a:cubicBezTo>
                  <a:cubicBezTo>
                    <a:pt x="23427" y="6815"/>
                    <a:pt x="23072" y="7085"/>
                    <a:pt x="22703" y="7114"/>
                  </a:cubicBezTo>
                  <a:cubicBezTo>
                    <a:pt x="22678" y="7118"/>
                    <a:pt x="22653" y="7119"/>
                    <a:pt x="22628" y="7119"/>
                  </a:cubicBezTo>
                  <a:cubicBezTo>
                    <a:pt x="22568" y="7119"/>
                    <a:pt x="22508" y="7109"/>
                    <a:pt x="22448" y="7099"/>
                  </a:cubicBezTo>
                  <a:cubicBezTo>
                    <a:pt x="22079" y="6986"/>
                    <a:pt x="21851" y="6602"/>
                    <a:pt x="21951" y="6233"/>
                  </a:cubicBezTo>
                  <a:cubicBezTo>
                    <a:pt x="22031" y="5925"/>
                    <a:pt x="22314" y="5706"/>
                    <a:pt x="22632" y="5706"/>
                  </a:cubicBezTo>
                  <a:cubicBezTo>
                    <a:pt x="22651" y="5706"/>
                    <a:pt x="22670" y="5706"/>
                    <a:pt x="22689" y="5708"/>
                  </a:cubicBezTo>
                  <a:cubicBezTo>
                    <a:pt x="22709" y="5706"/>
                    <a:pt x="22728" y="5705"/>
                    <a:pt x="22748" y="5705"/>
                  </a:cubicBezTo>
                  <a:close/>
                  <a:moveTo>
                    <a:pt x="19679" y="5836"/>
                  </a:moveTo>
                  <a:cubicBezTo>
                    <a:pt x="20275" y="5836"/>
                    <a:pt x="20574" y="6546"/>
                    <a:pt x="20162" y="6972"/>
                  </a:cubicBezTo>
                  <a:cubicBezTo>
                    <a:pt x="20023" y="7111"/>
                    <a:pt x="19852" y="7173"/>
                    <a:pt x="19685" y="7173"/>
                  </a:cubicBezTo>
                  <a:cubicBezTo>
                    <a:pt x="19340" y="7173"/>
                    <a:pt x="19012" y="6909"/>
                    <a:pt x="19012" y="6517"/>
                  </a:cubicBezTo>
                  <a:cubicBezTo>
                    <a:pt x="19012" y="6148"/>
                    <a:pt x="19310" y="5850"/>
                    <a:pt x="19679" y="5836"/>
                  </a:cubicBezTo>
                  <a:close/>
                  <a:moveTo>
                    <a:pt x="25372" y="6503"/>
                  </a:moveTo>
                  <a:cubicBezTo>
                    <a:pt x="26011" y="6503"/>
                    <a:pt x="26338" y="7256"/>
                    <a:pt x="25884" y="7710"/>
                  </a:cubicBezTo>
                  <a:cubicBezTo>
                    <a:pt x="25740" y="7858"/>
                    <a:pt x="25561" y="7925"/>
                    <a:pt x="25385" y="7925"/>
                  </a:cubicBezTo>
                  <a:cubicBezTo>
                    <a:pt x="25024" y="7925"/>
                    <a:pt x="24677" y="7643"/>
                    <a:pt x="24677" y="7213"/>
                  </a:cubicBezTo>
                  <a:cubicBezTo>
                    <a:pt x="24677" y="6830"/>
                    <a:pt x="24975" y="6517"/>
                    <a:pt x="25372" y="6503"/>
                  </a:cubicBezTo>
                  <a:close/>
                  <a:moveTo>
                    <a:pt x="30533" y="6265"/>
                  </a:moveTo>
                  <a:cubicBezTo>
                    <a:pt x="31306" y="6265"/>
                    <a:pt x="32242" y="6415"/>
                    <a:pt x="33181" y="6872"/>
                  </a:cubicBezTo>
                  <a:cubicBezTo>
                    <a:pt x="35184" y="7847"/>
                    <a:pt x="35140" y="9060"/>
                    <a:pt x="34656" y="9060"/>
                  </a:cubicBezTo>
                  <a:cubicBezTo>
                    <a:pt x="34625" y="9060"/>
                    <a:pt x="34593" y="9055"/>
                    <a:pt x="34559" y="9045"/>
                  </a:cubicBezTo>
                  <a:cubicBezTo>
                    <a:pt x="33991" y="8874"/>
                    <a:pt x="32273" y="7653"/>
                    <a:pt x="30214" y="7028"/>
                  </a:cubicBezTo>
                  <a:cubicBezTo>
                    <a:pt x="28879" y="6617"/>
                    <a:pt x="28610" y="6815"/>
                    <a:pt x="28709" y="6673"/>
                  </a:cubicBezTo>
                  <a:cubicBezTo>
                    <a:pt x="28836" y="6507"/>
                    <a:pt x="29553" y="6265"/>
                    <a:pt x="30533" y="6265"/>
                  </a:cubicBezTo>
                  <a:close/>
                  <a:moveTo>
                    <a:pt x="11600" y="6254"/>
                  </a:moveTo>
                  <a:cubicBezTo>
                    <a:pt x="12825" y="6254"/>
                    <a:pt x="13797" y="6492"/>
                    <a:pt x="13744" y="6588"/>
                  </a:cubicBezTo>
                  <a:cubicBezTo>
                    <a:pt x="13432" y="7128"/>
                    <a:pt x="12253" y="6773"/>
                    <a:pt x="10124" y="8036"/>
                  </a:cubicBezTo>
                  <a:cubicBezTo>
                    <a:pt x="8506" y="9000"/>
                    <a:pt x="7829" y="9870"/>
                    <a:pt x="7147" y="9870"/>
                  </a:cubicBezTo>
                  <a:cubicBezTo>
                    <a:pt x="7075" y="9870"/>
                    <a:pt x="7002" y="9860"/>
                    <a:pt x="6929" y="9840"/>
                  </a:cubicBezTo>
                  <a:cubicBezTo>
                    <a:pt x="6162" y="9627"/>
                    <a:pt x="6645" y="7511"/>
                    <a:pt x="9215" y="6617"/>
                  </a:cubicBezTo>
                  <a:cubicBezTo>
                    <a:pt x="9986" y="6345"/>
                    <a:pt x="10841" y="6254"/>
                    <a:pt x="11600" y="6254"/>
                  </a:cubicBezTo>
                  <a:close/>
                  <a:moveTo>
                    <a:pt x="16069" y="6915"/>
                  </a:moveTo>
                  <a:cubicBezTo>
                    <a:pt x="16432" y="6915"/>
                    <a:pt x="16821" y="6951"/>
                    <a:pt x="17237" y="7028"/>
                  </a:cubicBezTo>
                  <a:cubicBezTo>
                    <a:pt x="17819" y="7128"/>
                    <a:pt x="15562" y="7355"/>
                    <a:pt x="14454" y="8974"/>
                  </a:cubicBezTo>
                  <a:cubicBezTo>
                    <a:pt x="13153" y="10851"/>
                    <a:pt x="13031" y="12627"/>
                    <a:pt x="12112" y="12627"/>
                  </a:cubicBezTo>
                  <a:cubicBezTo>
                    <a:pt x="12058" y="12627"/>
                    <a:pt x="12001" y="12621"/>
                    <a:pt x="11941" y="12608"/>
                  </a:cubicBezTo>
                  <a:cubicBezTo>
                    <a:pt x="11035" y="12411"/>
                    <a:pt x="11575" y="6915"/>
                    <a:pt x="16069" y="6915"/>
                  </a:cubicBezTo>
                  <a:close/>
                  <a:moveTo>
                    <a:pt x="8962" y="13165"/>
                  </a:moveTo>
                  <a:cubicBezTo>
                    <a:pt x="9051" y="13165"/>
                    <a:pt x="9141" y="13182"/>
                    <a:pt x="9229" y="13219"/>
                  </a:cubicBezTo>
                  <a:cubicBezTo>
                    <a:pt x="9641" y="13389"/>
                    <a:pt x="9797" y="13886"/>
                    <a:pt x="9556" y="14269"/>
                  </a:cubicBezTo>
                  <a:cubicBezTo>
                    <a:pt x="9397" y="14526"/>
                    <a:pt x="9206" y="14772"/>
                    <a:pt x="8912" y="14772"/>
                  </a:cubicBezTo>
                  <a:cubicBezTo>
                    <a:pt x="8864" y="14772"/>
                    <a:pt x="8814" y="14766"/>
                    <a:pt x="8761" y="14752"/>
                  </a:cubicBezTo>
                  <a:cubicBezTo>
                    <a:pt x="8306" y="14639"/>
                    <a:pt x="8122" y="14142"/>
                    <a:pt x="8264" y="13730"/>
                  </a:cubicBezTo>
                  <a:cubicBezTo>
                    <a:pt x="8331" y="13395"/>
                    <a:pt x="8635" y="13165"/>
                    <a:pt x="8962" y="13165"/>
                  </a:cubicBezTo>
                  <a:close/>
                  <a:moveTo>
                    <a:pt x="28172" y="7664"/>
                  </a:moveTo>
                  <a:cubicBezTo>
                    <a:pt x="28190" y="7664"/>
                    <a:pt x="28217" y="7670"/>
                    <a:pt x="28255" y="7682"/>
                  </a:cubicBezTo>
                  <a:cubicBezTo>
                    <a:pt x="33505" y="9399"/>
                    <a:pt x="31294" y="15118"/>
                    <a:pt x="30287" y="15118"/>
                  </a:cubicBezTo>
                  <a:cubicBezTo>
                    <a:pt x="30262" y="15118"/>
                    <a:pt x="30237" y="15114"/>
                    <a:pt x="30214" y="15107"/>
                  </a:cubicBezTo>
                  <a:cubicBezTo>
                    <a:pt x="29163" y="14795"/>
                    <a:pt x="30015" y="13134"/>
                    <a:pt x="29760" y="10720"/>
                  </a:cubicBezTo>
                  <a:cubicBezTo>
                    <a:pt x="29574" y="8900"/>
                    <a:pt x="27908" y="7664"/>
                    <a:pt x="28172" y="7664"/>
                  </a:cubicBezTo>
                  <a:close/>
                  <a:moveTo>
                    <a:pt x="31583" y="8954"/>
                  </a:moveTo>
                  <a:cubicBezTo>
                    <a:pt x="31938" y="8954"/>
                    <a:pt x="34181" y="9732"/>
                    <a:pt x="35481" y="11188"/>
                  </a:cubicBezTo>
                  <a:cubicBezTo>
                    <a:pt x="37224" y="13121"/>
                    <a:pt x="36761" y="15133"/>
                    <a:pt x="36031" y="15133"/>
                  </a:cubicBezTo>
                  <a:cubicBezTo>
                    <a:pt x="36000" y="15133"/>
                    <a:pt x="35968" y="15129"/>
                    <a:pt x="35936" y="15121"/>
                  </a:cubicBezTo>
                  <a:cubicBezTo>
                    <a:pt x="35155" y="14937"/>
                    <a:pt x="35056" y="13801"/>
                    <a:pt x="34005" y="11998"/>
                  </a:cubicBezTo>
                  <a:cubicBezTo>
                    <a:pt x="32741" y="9868"/>
                    <a:pt x="31534" y="9598"/>
                    <a:pt x="31534" y="8974"/>
                  </a:cubicBezTo>
                  <a:cubicBezTo>
                    <a:pt x="31533" y="8960"/>
                    <a:pt x="31550" y="8954"/>
                    <a:pt x="31583" y="8954"/>
                  </a:cubicBezTo>
                  <a:close/>
                  <a:moveTo>
                    <a:pt x="17747" y="15115"/>
                  </a:moveTo>
                  <a:cubicBezTo>
                    <a:pt x="17978" y="15115"/>
                    <a:pt x="18226" y="15289"/>
                    <a:pt x="18217" y="15547"/>
                  </a:cubicBezTo>
                  <a:cubicBezTo>
                    <a:pt x="18188" y="15945"/>
                    <a:pt x="17989" y="16300"/>
                    <a:pt x="17691" y="16555"/>
                  </a:cubicBezTo>
                  <a:cubicBezTo>
                    <a:pt x="17642" y="16584"/>
                    <a:pt x="17589" y="16597"/>
                    <a:pt x="17538" y="16597"/>
                  </a:cubicBezTo>
                  <a:cubicBezTo>
                    <a:pt x="17411" y="16597"/>
                    <a:pt x="17292" y="16516"/>
                    <a:pt x="17251" y="16385"/>
                  </a:cubicBezTo>
                  <a:cubicBezTo>
                    <a:pt x="17237" y="16200"/>
                    <a:pt x="17237" y="16016"/>
                    <a:pt x="17280" y="15845"/>
                  </a:cubicBezTo>
                  <a:cubicBezTo>
                    <a:pt x="17308" y="15675"/>
                    <a:pt x="17351" y="15490"/>
                    <a:pt x="17407" y="15320"/>
                  </a:cubicBezTo>
                  <a:cubicBezTo>
                    <a:pt x="17476" y="15177"/>
                    <a:pt x="17609" y="15115"/>
                    <a:pt x="17747" y="15115"/>
                  </a:cubicBezTo>
                  <a:close/>
                  <a:moveTo>
                    <a:pt x="15313" y="15378"/>
                  </a:moveTo>
                  <a:cubicBezTo>
                    <a:pt x="15501" y="15378"/>
                    <a:pt x="15684" y="15481"/>
                    <a:pt x="15746" y="15718"/>
                  </a:cubicBezTo>
                  <a:cubicBezTo>
                    <a:pt x="15817" y="16002"/>
                    <a:pt x="15888" y="16300"/>
                    <a:pt x="15917" y="16598"/>
                  </a:cubicBezTo>
                  <a:cubicBezTo>
                    <a:pt x="15938" y="16784"/>
                    <a:pt x="15782" y="16878"/>
                    <a:pt x="15625" y="16878"/>
                  </a:cubicBezTo>
                  <a:cubicBezTo>
                    <a:pt x="15579" y="16878"/>
                    <a:pt x="15533" y="16870"/>
                    <a:pt x="15491" y="16853"/>
                  </a:cubicBezTo>
                  <a:cubicBezTo>
                    <a:pt x="15150" y="16683"/>
                    <a:pt x="14894" y="16357"/>
                    <a:pt x="14809" y="15973"/>
                  </a:cubicBezTo>
                  <a:lnTo>
                    <a:pt x="14823" y="15973"/>
                  </a:lnTo>
                  <a:cubicBezTo>
                    <a:pt x="14729" y="15614"/>
                    <a:pt x="15027" y="15378"/>
                    <a:pt x="15313" y="15378"/>
                  </a:cubicBezTo>
                  <a:close/>
                  <a:moveTo>
                    <a:pt x="25787" y="15984"/>
                  </a:moveTo>
                  <a:cubicBezTo>
                    <a:pt x="25996" y="15984"/>
                    <a:pt x="26204" y="16097"/>
                    <a:pt x="26253" y="16328"/>
                  </a:cubicBezTo>
                  <a:cubicBezTo>
                    <a:pt x="26295" y="16541"/>
                    <a:pt x="26295" y="16754"/>
                    <a:pt x="26253" y="16967"/>
                  </a:cubicBezTo>
                  <a:cubicBezTo>
                    <a:pt x="26239" y="17166"/>
                    <a:pt x="26139" y="17350"/>
                    <a:pt x="25969" y="17464"/>
                  </a:cubicBezTo>
                  <a:cubicBezTo>
                    <a:pt x="25912" y="17499"/>
                    <a:pt x="25848" y="17517"/>
                    <a:pt x="25784" y="17517"/>
                  </a:cubicBezTo>
                  <a:cubicBezTo>
                    <a:pt x="25720" y="17517"/>
                    <a:pt x="25656" y="17499"/>
                    <a:pt x="25600" y="17464"/>
                  </a:cubicBezTo>
                  <a:cubicBezTo>
                    <a:pt x="25443" y="17350"/>
                    <a:pt x="25344" y="17166"/>
                    <a:pt x="25316" y="16967"/>
                  </a:cubicBezTo>
                  <a:cubicBezTo>
                    <a:pt x="25273" y="16754"/>
                    <a:pt x="25273" y="16541"/>
                    <a:pt x="25301" y="16342"/>
                  </a:cubicBezTo>
                  <a:cubicBezTo>
                    <a:pt x="25352" y="16105"/>
                    <a:pt x="25571" y="15984"/>
                    <a:pt x="25787" y="15984"/>
                  </a:cubicBezTo>
                  <a:close/>
                  <a:moveTo>
                    <a:pt x="28297" y="16396"/>
                  </a:moveTo>
                  <a:cubicBezTo>
                    <a:pt x="28339" y="16396"/>
                    <a:pt x="28382" y="16402"/>
                    <a:pt x="28425" y="16413"/>
                  </a:cubicBezTo>
                  <a:cubicBezTo>
                    <a:pt x="28723" y="16499"/>
                    <a:pt x="28865" y="16853"/>
                    <a:pt x="28709" y="17123"/>
                  </a:cubicBezTo>
                  <a:cubicBezTo>
                    <a:pt x="28581" y="17379"/>
                    <a:pt x="28368" y="17748"/>
                    <a:pt x="28056" y="17762"/>
                  </a:cubicBezTo>
                  <a:cubicBezTo>
                    <a:pt x="27957" y="17762"/>
                    <a:pt x="27871" y="17720"/>
                    <a:pt x="27815" y="17634"/>
                  </a:cubicBezTo>
                  <a:cubicBezTo>
                    <a:pt x="27687" y="17393"/>
                    <a:pt x="27800" y="17109"/>
                    <a:pt x="27829" y="16882"/>
                  </a:cubicBezTo>
                  <a:cubicBezTo>
                    <a:pt x="27816" y="16613"/>
                    <a:pt x="28036" y="16396"/>
                    <a:pt x="28297" y="16396"/>
                  </a:cubicBezTo>
                  <a:close/>
                  <a:moveTo>
                    <a:pt x="13525" y="17051"/>
                  </a:moveTo>
                  <a:cubicBezTo>
                    <a:pt x="13654" y="17051"/>
                    <a:pt x="13783" y="17098"/>
                    <a:pt x="13886" y="17194"/>
                  </a:cubicBezTo>
                  <a:cubicBezTo>
                    <a:pt x="14099" y="17365"/>
                    <a:pt x="14284" y="17549"/>
                    <a:pt x="14454" y="17762"/>
                  </a:cubicBezTo>
                  <a:cubicBezTo>
                    <a:pt x="14525" y="17862"/>
                    <a:pt x="14511" y="18003"/>
                    <a:pt x="14426" y="18089"/>
                  </a:cubicBezTo>
                  <a:cubicBezTo>
                    <a:pt x="14292" y="18200"/>
                    <a:pt x="14137" y="18244"/>
                    <a:pt x="13977" y="18244"/>
                  </a:cubicBezTo>
                  <a:cubicBezTo>
                    <a:pt x="13728" y="18244"/>
                    <a:pt x="13469" y="18139"/>
                    <a:pt x="13262" y="18018"/>
                  </a:cubicBezTo>
                  <a:cubicBezTo>
                    <a:pt x="12992" y="17862"/>
                    <a:pt x="12921" y="17492"/>
                    <a:pt x="13105" y="17251"/>
                  </a:cubicBezTo>
                  <a:cubicBezTo>
                    <a:pt x="13214" y="17119"/>
                    <a:pt x="13369" y="17051"/>
                    <a:pt x="13525" y="17051"/>
                  </a:cubicBezTo>
                  <a:close/>
                  <a:moveTo>
                    <a:pt x="22774" y="8633"/>
                  </a:moveTo>
                  <a:cubicBezTo>
                    <a:pt x="22789" y="8670"/>
                    <a:pt x="25072" y="11612"/>
                    <a:pt x="24776" y="13531"/>
                  </a:cubicBezTo>
                  <a:cubicBezTo>
                    <a:pt x="24464" y="15462"/>
                    <a:pt x="21681" y="18245"/>
                    <a:pt x="21681" y="18245"/>
                  </a:cubicBezTo>
                  <a:cubicBezTo>
                    <a:pt x="21681" y="18245"/>
                    <a:pt x="19239" y="16016"/>
                    <a:pt x="19693" y="13900"/>
                  </a:cubicBezTo>
                  <a:cubicBezTo>
                    <a:pt x="20133" y="11799"/>
                    <a:pt x="22816" y="10649"/>
                    <a:pt x="22774" y="8633"/>
                  </a:cubicBezTo>
                  <a:close/>
                  <a:moveTo>
                    <a:pt x="8029" y="16618"/>
                  </a:moveTo>
                  <a:cubicBezTo>
                    <a:pt x="8431" y="16618"/>
                    <a:pt x="8806" y="16991"/>
                    <a:pt x="8676" y="17464"/>
                  </a:cubicBezTo>
                  <a:cubicBezTo>
                    <a:pt x="8619" y="17862"/>
                    <a:pt x="8224" y="18270"/>
                    <a:pt x="7814" y="18270"/>
                  </a:cubicBezTo>
                  <a:cubicBezTo>
                    <a:pt x="7713" y="18270"/>
                    <a:pt x="7610" y="18244"/>
                    <a:pt x="7511" y="18188"/>
                  </a:cubicBezTo>
                  <a:cubicBezTo>
                    <a:pt x="7014" y="17890"/>
                    <a:pt x="7185" y="17137"/>
                    <a:pt x="7554" y="16825"/>
                  </a:cubicBezTo>
                  <a:cubicBezTo>
                    <a:pt x="7694" y="16680"/>
                    <a:pt x="7864" y="16618"/>
                    <a:pt x="8029" y="16618"/>
                  </a:cubicBezTo>
                  <a:close/>
                  <a:moveTo>
                    <a:pt x="35713" y="16625"/>
                  </a:moveTo>
                  <a:cubicBezTo>
                    <a:pt x="36059" y="16625"/>
                    <a:pt x="36358" y="16919"/>
                    <a:pt x="36390" y="17294"/>
                  </a:cubicBezTo>
                  <a:cubicBezTo>
                    <a:pt x="36404" y="17379"/>
                    <a:pt x="36390" y="17450"/>
                    <a:pt x="36376" y="17535"/>
                  </a:cubicBezTo>
                  <a:lnTo>
                    <a:pt x="36362" y="17521"/>
                  </a:lnTo>
                  <a:cubicBezTo>
                    <a:pt x="36318" y="17634"/>
                    <a:pt x="36296" y="17694"/>
                    <a:pt x="36295" y="17703"/>
                  </a:cubicBezTo>
                  <a:lnTo>
                    <a:pt x="36295" y="17703"/>
                  </a:lnTo>
                  <a:cubicBezTo>
                    <a:pt x="36270" y="17760"/>
                    <a:pt x="36240" y="17828"/>
                    <a:pt x="36234" y="17847"/>
                  </a:cubicBezTo>
                  <a:cubicBezTo>
                    <a:pt x="36163" y="17961"/>
                    <a:pt x="36092" y="18060"/>
                    <a:pt x="35993" y="18145"/>
                  </a:cubicBezTo>
                  <a:cubicBezTo>
                    <a:pt x="35897" y="18241"/>
                    <a:pt x="35775" y="18289"/>
                    <a:pt x="35649" y="18289"/>
                  </a:cubicBezTo>
                  <a:cubicBezTo>
                    <a:pt x="35569" y="18289"/>
                    <a:pt x="35488" y="18269"/>
                    <a:pt x="35410" y="18231"/>
                  </a:cubicBezTo>
                  <a:cubicBezTo>
                    <a:pt x="34828" y="17947"/>
                    <a:pt x="34828" y="17052"/>
                    <a:pt x="35368" y="16726"/>
                  </a:cubicBezTo>
                  <a:cubicBezTo>
                    <a:pt x="35483" y="16656"/>
                    <a:pt x="35601" y="16625"/>
                    <a:pt x="35713" y="16625"/>
                  </a:cubicBezTo>
                  <a:close/>
                  <a:moveTo>
                    <a:pt x="30384" y="18784"/>
                  </a:moveTo>
                  <a:cubicBezTo>
                    <a:pt x="30796" y="18799"/>
                    <a:pt x="31123" y="19352"/>
                    <a:pt x="30754" y="19665"/>
                  </a:cubicBezTo>
                  <a:cubicBezTo>
                    <a:pt x="30413" y="19949"/>
                    <a:pt x="29902" y="19963"/>
                    <a:pt x="29490" y="19991"/>
                  </a:cubicBezTo>
                  <a:cubicBezTo>
                    <a:pt x="29484" y="19991"/>
                    <a:pt x="29479" y="19992"/>
                    <a:pt x="29474" y="19992"/>
                  </a:cubicBezTo>
                  <a:cubicBezTo>
                    <a:pt x="29159" y="19992"/>
                    <a:pt x="29039" y="19590"/>
                    <a:pt x="29234" y="19381"/>
                  </a:cubicBezTo>
                  <a:cubicBezTo>
                    <a:pt x="29362" y="19225"/>
                    <a:pt x="29532" y="19097"/>
                    <a:pt x="29717" y="18997"/>
                  </a:cubicBezTo>
                  <a:cubicBezTo>
                    <a:pt x="29916" y="18870"/>
                    <a:pt x="30143" y="18799"/>
                    <a:pt x="30384" y="18784"/>
                  </a:cubicBezTo>
                  <a:close/>
                  <a:moveTo>
                    <a:pt x="36674" y="20924"/>
                  </a:moveTo>
                  <a:cubicBezTo>
                    <a:pt x="36666" y="20945"/>
                    <a:pt x="36656" y="20965"/>
                    <a:pt x="36646" y="20985"/>
                  </a:cubicBezTo>
                  <a:cubicBezTo>
                    <a:pt x="36658" y="20959"/>
                    <a:pt x="36667" y="20939"/>
                    <a:pt x="36674" y="20924"/>
                  </a:cubicBezTo>
                  <a:close/>
                  <a:moveTo>
                    <a:pt x="13022" y="20032"/>
                  </a:moveTo>
                  <a:cubicBezTo>
                    <a:pt x="13238" y="20032"/>
                    <a:pt x="13453" y="20080"/>
                    <a:pt x="13645" y="20176"/>
                  </a:cubicBezTo>
                  <a:cubicBezTo>
                    <a:pt x="13886" y="20247"/>
                    <a:pt x="14099" y="20375"/>
                    <a:pt x="14255" y="20559"/>
                  </a:cubicBezTo>
                  <a:cubicBezTo>
                    <a:pt x="14341" y="20687"/>
                    <a:pt x="14298" y="20843"/>
                    <a:pt x="14170" y="20914"/>
                  </a:cubicBezTo>
                  <a:cubicBezTo>
                    <a:pt x="14018" y="21001"/>
                    <a:pt x="13858" y="21038"/>
                    <a:pt x="13690" y="21038"/>
                  </a:cubicBezTo>
                  <a:cubicBezTo>
                    <a:pt x="13638" y="21038"/>
                    <a:pt x="13585" y="21034"/>
                    <a:pt x="13531" y="21028"/>
                  </a:cubicBezTo>
                  <a:cubicBezTo>
                    <a:pt x="13290" y="21028"/>
                    <a:pt x="13063" y="21013"/>
                    <a:pt x="12821" y="20985"/>
                  </a:cubicBezTo>
                  <a:cubicBezTo>
                    <a:pt x="12367" y="20886"/>
                    <a:pt x="12324" y="20133"/>
                    <a:pt x="12807" y="20048"/>
                  </a:cubicBezTo>
                  <a:cubicBezTo>
                    <a:pt x="12878" y="20037"/>
                    <a:pt x="12950" y="20032"/>
                    <a:pt x="13022" y="20032"/>
                  </a:cubicBezTo>
                  <a:close/>
                  <a:moveTo>
                    <a:pt x="7604" y="19929"/>
                  </a:moveTo>
                  <a:cubicBezTo>
                    <a:pt x="7653" y="19929"/>
                    <a:pt x="7703" y="19936"/>
                    <a:pt x="7753" y="19949"/>
                  </a:cubicBezTo>
                  <a:cubicBezTo>
                    <a:pt x="8037" y="20005"/>
                    <a:pt x="8264" y="20218"/>
                    <a:pt x="8335" y="20502"/>
                  </a:cubicBezTo>
                  <a:cubicBezTo>
                    <a:pt x="8392" y="20744"/>
                    <a:pt x="8321" y="20999"/>
                    <a:pt x="8150" y="21184"/>
                  </a:cubicBezTo>
                  <a:cubicBezTo>
                    <a:pt x="8051" y="21283"/>
                    <a:pt x="7923" y="21354"/>
                    <a:pt x="7781" y="21411"/>
                  </a:cubicBezTo>
                  <a:cubicBezTo>
                    <a:pt x="7715" y="21439"/>
                    <a:pt x="7649" y="21452"/>
                    <a:pt x="7584" y="21452"/>
                  </a:cubicBezTo>
                  <a:cubicBezTo>
                    <a:pt x="7189" y="21452"/>
                    <a:pt x="6848" y="20978"/>
                    <a:pt x="6958" y="20588"/>
                  </a:cubicBezTo>
                  <a:cubicBezTo>
                    <a:pt x="6986" y="20502"/>
                    <a:pt x="7014" y="20431"/>
                    <a:pt x="7057" y="20346"/>
                  </a:cubicBezTo>
                  <a:cubicBezTo>
                    <a:pt x="7071" y="20318"/>
                    <a:pt x="7085" y="20289"/>
                    <a:pt x="7114" y="20261"/>
                  </a:cubicBezTo>
                  <a:cubicBezTo>
                    <a:pt x="7195" y="20053"/>
                    <a:pt x="7389" y="19929"/>
                    <a:pt x="7604" y="19929"/>
                  </a:cubicBezTo>
                  <a:close/>
                  <a:moveTo>
                    <a:pt x="36047" y="19983"/>
                  </a:moveTo>
                  <a:cubicBezTo>
                    <a:pt x="36251" y="19983"/>
                    <a:pt x="36452" y="20080"/>
                    <a:pt x="36575" y="20247"/>
                  </a:cubicBezTo>
                  <a:cubicBezTo>
                    <a:pt x="36729" y="20439"/>
                    <a:pt x="36767" y="20689"/>
                    <a:pt x="36679" y="20914"/>
                  </a:cubicBezTo>
                  <a:lnTo>
                    <a:pt x="36679" y="20914"/>
                  </a:lnTo>
                  <a:cubicBezTo>
                    <a:pt x="36657" y="20958"/>
                    <a:pt x="36611" y="21055"/>
                    <a:pt x="36603" y="21070"/>
                  </a:cubicBezTo>
                  <a:cubicBezTo>
                    <a:pt x="36575" y="21113"/>
                    <a:pt x="36546" y="21155"/>
                    <a:pt x="36504" y="21198"/>
                  </a:cubicBezTo>
                  <a:cubicBezTo>
                    <a:pt x="36433" y="21312"/>
                    <a:pt x="36319" y="21397"/>
                    <a:pt x="36191" y="21454"/>
                  </a:cubicBezTo>
                  <a:lnTo>
                    <a:pt x="36120" y="21482"/>
                  </a:lnTo>
                  <a:cubicBezTo>
                    <a:pt x="36092" y="21496"/>
                    <a:pt x="36064" y="21496"/>
                    <a:pt x="36021" y="21510"/>
                  </a:cubicBezTo>
                  <a:cubicBezTo>
                    <a:pt x="35996" y="21514"/>
                    <a:pt x="35970" y="21516"/>
                    <a:pt x="35944" y="21516"/>
                  </a:cubicBezTo>
                  <a:cubicBezTo>
                    <a:pt x="35867" y="21516"/>
                    <a:pt x="35787" y="21500"/>
                    <a:pt x="35723" y="21468"/>
                  </a:cubicBezTo>
                  <a:cubicBezTo>
                    <a:pt x="35382" y="21312"/>
                    <a:pt x="35212" y="20957"/>
                    <a:pt x="35297" y="20602"/>
                  </a:cubicBezTo>
                  <a:cubicBezTo>
                    <a:pt x="35368" y="20318"/>
                    <a:pt x="35595" y="20091"/>
                    <a:pt x="35879" y="20005"/>
                  </a:cubicBezTo>
                  <a:cubicBezTo>
                    <a:pt x="35934" y="19990"/>
                    <a:pt x="35991" y="19983"/>
                    <a:pt x="36047" y="19983"/>
                  </a:cubicBezTo>
                  <a:close/>
                  <a:moveTo>
                    <a:pt x="29608" y="21524"/>
                  </a:moveTo>
                  <a:cubicBezTo>
                    <a:pt x="29741" y="21524"/>
                    <a:pt x="29873" y="21545"/>
                    <a:pt x="29987" y="21581"/>
                  </a:cubicBezTo>
                  <a:cubicBezTo>
                    <a:pt x="30285" y="21652"/>
                    <a:pt x="30441" y="21979"/>
                    <a:pt x="30328" y="22263"/>
                  </a:cubicBezTo>
                  <a:cubicBezTo>
                    <a:pt x="30240" y="22478"/>
                    <a:pt x="30057" y="22579"/>
                    <a:pt x="29859" y="22579"/>
                  </a:cubicBezTo>
                  <a:cubicBezTo>
                    <a:pt x="29770" y="22579"/>
                    <a:pt x="29678" y="22558"/>
                    <a:pt x="29589" y="22518"/>
                  </a:cubicBezTo>
                  <a:cubicBezTo>
                    <a:pt x="29376" y="22462"/>
                    <a:pt x="29178" y="22376"/>
                    <a:pt x="28993" y="22263"/>
                  </a:cubicBezTo>
                  <a:cubicBezTo>
                    <a:pt x="28851" y="22121"/>
                    <a:pt x="28851" y="21894"/>
                    <a:pt x="28993" y="21752"/>
                  </a:cubicBezTo>
                  <a:cubicBezTo>
                    <a:pt x="29138" y="21589"/>
                    <a:pt x="29374" y="21524"/>
                    <a:pt x="29608" y="21524"/>
                  </a:cubicBezTo>
                  <a:close/>
                  <a:moveTo>
                    <a:pt x="15219" y="22693"/>
                  </a:moveTo>
                  <a:cubicBezTo>
                    <a:pt x="15350" y="22693"/>
                    <a:pt x="15479" y="22750"/>
                    <a:pt x="15562" y="22859"/>
                  </a:cubicBezTo>
                  <a:cubicBezTo>
                    <a:pt x="15704" y="23030"/>
                    <a:pt x="15689" y="23271"/>
                    <a:pt x="15533" y="23427"/>
                  </a:cubicBezTo>
                  <a:cubicBezTo>
                    <a:pt x="15279" y="23651"/>
                    <a:pt x="14872" y="23940"/>
                    <a:pt x="14499" y="23940"/>
                  </a:cubicBezTo>
                  <a:cubicBezTo>
                    <a:pt x="14352" y="23940"/>
                    <a:pt x="14210" y="23895"/>
                    <a:pt x="14085" y="23782"/>
                  </a:cubicBezTo>
                  <a:cubicBezTo>
                    <a:pt x="13971" y="23669"/>
                    <a:pt x="13929" y="23512"/>
                    <a:pt x="13971" y="23370"/>
                  </a:cubicBezTo>
                  <a:cubicBezTo>
                    <a:pt x="14028" y="23186"/>
                    <a:pt x="14156" y="23058"/>
                    <a:pt x="14326" y="23001"/>
                  </a:cubicBezTo>
                  <a:cubicBezTo>
                    <a:pt x="14397" y="22959"/>
                    <a:pt x="14483" y="22930"/>
                    <a:pt x="14568" y="22916"/>
                  </a:cubicBezTo>
                  <a:cubicBezTo>
                    <a:pt x="14724" y="22873"/>
                    <a:pt x="14866" y="22817"/>
                    <a:pt x="15008" y="22746"/>
                  </a:cubicBezTo>
                  <a:cubicBezTo>
                    <a:pt x="15074" y="22710"/>
                    <a:pt x="15147" y="22693"/>
                    <a:pt x="15219" y="22693"/>
                  </a:cubicBezTo>
                  <a:close/>
                  <a:moveTo>
                    <a:pt x="28111" y="24119"/>
                  </a:moveTo>
                  <a:cubicBezTo>
                    <a:pt x="28300" y="24119"/>
                    <a:pt x="28530" y="24230"/>
                    <a:pt x="28666" y="24293"/>
                  </a:cubicBezTo>
                  <a:cubicBezTo>
                    <a:pt x="28922" y="24435"/>
                    <a:pt x="28993" y="24776"/>
                    <a:pt x="28808" y="25003"/>
                  </a:cubicBezTo>
                  <a:cubicBezTo>
                    <a:pt x="28719" y="25125"/>
                    <a:pt x="28556" y="25200"/>
                    <a:pt x="28398" y="25200"/>
                  </a:cubicBezTo>
                  <a:cubicBezTo>
                    <a:pt x="28279" y="25200"/>
                    <a:pt x="28164" y="25157"/>
                    <a:pt x="28084" y="25060"/>
                  </a:cubicBezTo>
                  <a:cubicBezTo>
                    <a:pt x="27928" y="24861"/>
                    <a:pt x="27701" y="24520"/>
                    <a:pt x="27857" y="24251"/>
                  </a:cubicBezTo>
                  <a:cubicBezTo>
                    <a:pt x="27913" y="24154"/>
                    <a:pt x="28006" y="24119"/>
                    <a:pt x="28111" y="24119"/>
                  </a:cubicBezTo>
                  <a:close/>
                  <a:moveTo>
                    <a:pt x="34891" y="24500"/>
                  </a:moveTo>
                  <a:cubicBezTo>
                    <a:pt x="34922" y="24500"/>
                    <a:pt x="34953" y="24502"/>
                    <a:pt x="34985" y="24506"/>
                  </a:cubicBezTo>
                  <a:cubicBezTo>
                    <a:pt x="35410" y="24563"/>
                    <a:pt x="35680" y="24961"/>
                    <a:pt x="35567" y="25372"/>
                  </a:cubicBezTo>
                  <a:lnTo>
                    <a:pt x="35567" y="25358"/>
                  </a:lnTo>
                  <a:cubicBezTo>
                    <a:pt x="35567" y="25386"/>
                    <a:pt x="35552" y="25401"/>
                    <a:pt x="35552" y="25429"/>
                  </a:cubicBezTo>
                  <a:cubicBezTo>
                    <a:pt x="35538" y="25756"/>
                    <a:pt x="35269" y="26011"/>
                    <a:pt x="34942" y="26025"/>
                  </a:cubicBezTo>
                  <a:cubicBezTo>
                    <a:pt x="34516" y="25983"/>
                    <a:pt x="34189" y="25614"/>
                    <a:pt x="34204" y="25188"/>
                  </a:cubicBezTo>
                  <a:cubicBezTo>
                    <a:pt x="34204" y="24807"/>
                    <a:pt x="34519" y="24500"/>
                    <a:pt x="34891" y="24500"/>
                  </a:cubicBezTo>
                  <a:close/>
                  <a:moveTo>
                    <a:pt x="16517" y="24949"/>
                  </a:moveTo>
                  <a:cubicBezTo>
                    <a:pt x="16631" y="24949"/>
                    <a:pt x="16731" y="25026"/>
                    <a:pt x="16754" y="25131"/>
                  </a:cubicBezTo>
                  <a:cubicBezTo>
                    <a:pt x="16872" y="25579"/>
                    <a:pt x="16444" y="26107"/>
                    <a:pt x="16007" y="26107"/>
                  </a:cubicBezTo>
                  <a:cubicBezTo>
                    <a:pt x="15863" y="26107"/>
                    <a:pt x="15717" y="26049"/>
                    <a:pt x="15590" y="25912"/>
                  </a:cubicBezTo>
                  <a:cubicBezTo>
                    <a:pt x="15334" y="25628"/>
                    <a:pt x="15590" y="25273"/>
                    <a:pt x="15902" y="25174"/>
                  </a:cubicBezTo>
                  <a:cubicBezTo>
                    <a:pt x="15945" y="25159"/>
                    <a:pt x="15988" y="25145"/>
                    <a:pt x="16044" y="25145"/>
                  </a:cubicBezTo>
                  <a:cubicBezTo>
                    <a:pt x="16073" y="25131"/>
                    <a:pt x="16115" y="25117"/>
                    <a:pt x="16144" y="25103"/>
                  </a:cubicBezTo>
                  <a:cubicBezTo>
                    <a:pt x="16243" y="25046"/>
                    <a:pt x="16342" y="25003"/>
                    <a:pt x="16442" y="24961"/>
                  </a:cubicBezTo>
                  <a:cubicBezTo>
                    <a:pt x="16467" y="24953"/>
                    <a:pt x="16492" y="24949"/>
                    <a:pt x="16517" y="24949"/>
                  </a:cubicBezTo>
                  <a:close/>
                  <a:moveTo>
                    <a:pt x="26281" y="26409"/>
                  </a:moveTo>
                  <a:cubicBezTo>
                    <a:pt x="26466" y="26423"/>
                    <a:pt x="26650" y="26466"/>
                    <a:pt x="26821" y="26551"/>
                  </a:cubicBezTo>
                  <a:cubicBezTo>
                    <a:pt x="27260" y="26857"/>
                    <a:pt x="27026" y="27511"/>
                    <a:pt x="26528" y="27511"/>
                  </a:cubicBezTo>
                  <a:cubicBezTo>
                    <a:pt x="26494" y="27511"/>
                    <a:pt x="26459" y="27508"/>
                    <a:pt x="26423" y="27502"/>
                  </a:cubicBezTo>
                  <a:cubicBezTo>
                    <a:pt x="26210" y="27431"/>
                    <a:pt x="26026" y="27289"/>
                    <a:pt x="25898" y="27104"/>
                  </a:cubicBezTo>
                  <a:cubicBezTo>
                    <a:pt x="25727" y="26792"/>
                    <a:pt x="25940" y="26423"/>
                    <a:pt x="26281" y="26409"/>
                  </a:cubicBezTo>
                  <a:close/>
                  <a:moveTo>
                    <a:pt x="5146" y="23337"/>
                  </a:moveTo>
                  <a:cubicBezTo>
                    <a:pt x="5889" y="23337"/>
                    <a:pt x="6395" y="24345"/>
                    <a:pt x="7937" y="25628"/>
                  </a:cubicBezTo>
                  <a:cubicBezTo>
                    <a:pt x="9840" y="27204"/>
                    <a:pt x="11061" y="27048"/>
                    <a:pt x="11274" y="27630"/>
                  </a:cubicBezTo>
                  <a:cubicBezTo>
                    <a:pt x="11298" y="27683"/>
                    <a:pt x="11002" y="27732"/>
                    <a:pt x="10526" y="27732"/>
                  </a:cubicBezTo>
                  <a:cubicBezTo>
                    <a:pt x="9615" y="27732"/>
                    <a:pt x="8047" y="27554"/>
                    <a:pt x="6816" y="26891"/>
                  </a:cubicBezTo>
                  <a:cubicBezTo>
                    <a:pt x="4416" y="25614"/>
                    <a:pt x="4246" y="23441"/>
                    <a:pt x="5041" y="23356"/>
                  </a:cubicBezTo>
                  <a:lnTo>
                    <a:pt x="5055" y="23342"/>
                  </a:lnTo>
                  <a:cubicBezTo>
                    <a:pt x="5086" y="23339"/>
                    <a:pt x="5116" y="23337"/>
                    <a:pt x="5146" y="23337"/>
                  </a:cubicBezTo>
                  <a:close/>
                  <a:moveTo>
                    <a:pt x="10484" y="21410"/>
                  </a:moveTo>
                  <a:cubicBezTo>
                    <a:pt x="11523" y="21410"/>
                    <a:pt x="11318" y="23247"/>
                    <a:pt x="12353" y="25401"/>
                  </a:cubicBezTo>
                  <a:cubicBezTo>
                    <a:pt x="13191" y="27161"/>
                    <a:pt x="15391" y="27729"/>
                    <a:pt x="14781" y="27743"/>
                  </a:cubicBezTo>
                  <a:lnTo>
                    <a:pt x="14795" y="27743"/>
                  </a:lnTo>
                  <a:cubicBezTo>
                    <a:pt x="14721" y="27746"/>
                    <a:pt x="14649" y="27747"/>
                    <a:pt x="14577" y="27747"/>
                  </a:cubicBezTo>
                  <a:cubicBezTo>
                    <a:pt x="9152" y="27747"/>
                    <a:pt x="9441" y="21467"/>
                    <a:pt x="10436" y="21411"/>
                  </a:cubicBezTo>
                  <a:cubicBezTo>
                    <a:pt x="10452" y="21410"/>
                    <a:pt x="10468" y="21410"/>
                    <a:pt x="10484" y="21410"/>
                  </a:cubicBezTo>
                  <a:close/>
                  <a:moveTo>
                    <a:pt x="18076" y="27146"/>
                  </a:moveTo>
                  <a:cubicBezTo>
                    <a:pt x="18178" y="27146"/>
                    <a:pt x="18279" y="27196"/>
                    <a:pt x="18344" y="27289"/>
                  </a:cubicBezTo>
                  <a:cubicBezTo>
                    <a:pt x="18525" y="27714"/>
                    <a:pt x="18203" y="28361"/>
                    <a:pt x="17728" y="28361"/>
                  </a:cubicBezTo>
                  <a:cubicBezTo>
                    <a:pt x="17679" y="28361"/>
                    <a:pt x="17629" y="28354"/>
                    <a:pt x="17578" y="28340"/>
                  </a:cubicBezTo>
                  <a:cubicBezTo>
                    <a:pt x="17379" y="28269"/>
                    <a:pt x="17251" y="28070"/>
                    <a:pt x="17308" y="27871"/>
                  </a:cubicBezTo>
                  <a:cubicBezTo>
                    <a:pt x="17336" y="27687"/>
                    <a:pt x="17450" y="27530"/>
                    <a:pt x="17606" y="27445"/>
                  </a:cubicBezTo>
                  <a:cubicBezTo>
                    <a:pt x="17706" y="27346"/>
                    <a:pt x="17805" y="27261"/>
                    <a:pt x="17918" y="27190"/>
                  </a:cubicBezTo>
                  <a:cubicBezTo>
                    <a:pt x="17968" y="27160"/>
                    <a:pt x="18022" y="27146"/>
                    <a:pt x="18076" y="27146"/>
                  </a:cubicBezTo>
                  <a:close/>
                  <a:moveTo>
                    <a:pt x="17324" y="17060"/>
                  </a:moveTo>
                  <a:cubicBezTo>
                    <a:pt x="19869" y="17060"/>
                    <a:pt x="21610" y="21809"/>
                    <a:pt x="21610" y="21809"/>
                  </a:cubicBezTo>
                  <a:cubicBezTo>
                    <a:pt x="21610" y="21809"/>
                    <a:pt x="24807" y="17897"/>
                    <a:pt x="26812" y="17897"/>
                  </a:cubicBezTo>
                  <a:cubicBezTo>
                    <a:pt x="27223" y="17897"/>
                    <a:pt x="27584" y="18062"/>
                    <a:pt x="27857" y="18458"/>
                  </a:cubicBezTo>
                  <a:cubicBezTo>
                    <a:pt x="29425" y="20767"/>
                    <a:pt x="24150" y="28387"/>
                    <a:pt x="21497" y="28387"/>
                  </a:cubicBezTo>
                  <a:cubicBezTo>
                    <a:pt x="21458" y="28387"/>
                    <a:pt x="21420" y="28386"/>
                    <a:pt x="21383" y="28382"/>
                  </a:cubicBezTo>
                  <a:lnTo>
                    <a:pt x="21369" y="28396"/>
                  </a:lnTo>
                  <a:cubicBezTo>
                    <a:pt x="18756" y="28169"/>
                    <a:pt x="12836" y="19523"/>
                    <a:pt x="16044" y="17464"/>
                  </a:cubicBezTo>
                  <a:cubicBezTo>
                    <a:pt x="16489" y="17182"/>
                    <a:pt x="16917" y="17060"/>
                    <a:pt x="17324" y="17060"/>
                  </a:cubicBezTo>
                  <a:close/>
                  <a:moveTo>
                    <a:pt x="32806" y="22958"/>
                  </a:moveTo>
                  <a:cubicBezTo>
                    <a:pt x="32870" y="22958"/>
                    <a:pt x="32939" y="22968"/>
                    <a:pt x="33011" y="22987"/>
                  </a:cubicBezTo>
                  <a:cubicBezTo>
                    <a:pt x="33902" y="23206"/>
                    <a:pt x="33161" y="28495"/>
                    <a:pt x="28891" y="28495"/>
                  </a:cubicBezTo>
                  <a:cubicBezTo>
                    <a:pt x="28464" y="28495"/>
                    <a:pt x="28002" y="28442"/>
                    <a:pt x="27502" y="28325"/>
                  </a:cubicBezTo>
                  <a:cubicBezTo>
                    <a:pt x="26906" y="28183"/>
                    <a:pt x="29178" y="28056"/>
                    <a:pt x="30356" y="26494"/>
                  </a:cubicBezTo>
                  <a:lnTo>
                    <a:pt x="30356" y="26508"/>
                  </a:lnTo>
                  <a:cubicBezTo>
                    <a:pt x="31719" y="24709"/>
                    <a:pt x="31923" y="22958"/>
                    <a:pt x="32806" y="22958"/>
                  </a:cubicBezTo>
                  <a:close/>
                  <a:moveTo>
                    <a:pt x="37661" y="25901"/>
                  </a:moveTo>
                  <a:cubicBezTo>
                    <a:pt x="37744" y="25901"/>
                    <a:pt x="37826" y="25914"/>
                    <a:pt x="37909" y="25940"/>
                  </a:cubicBezTo>
                  <a:lnTo>
                    <a:pt x="37924" y="25940"/>
                  </a:lnTo>
                  <a:cubicBezTo>
                    <a:pt x="38676" y="26182"/>
                    <a:pt x="38094" y="28283"/>
                    <a:pt x="35496" y="29064"/>
                  </a:cubicBezTo>
                  <a:cubicBezTo>
                    <a:pt x="34847" y="29262"/>
                    <a:pt x="34145" y="29333"/>
                    <a:pt x="33492" y="29333"/>
                  </a:cubicBezTo>
                  <a:cubicBezTo>
                    <a:pt x="32087" y="29333"/>
                    <a:pt x="30908" y="29005"/>
                    <a:pt x="30966" y="28908"/>
                  </a:cubicBezTo>
                  <a:cubicBezTo>
                    <a:pt x="31307" y="28368"/>
                    <a:pt x="32471" y="28780"/>
                    <a:pt x="34644" y="27601"/>
                  </a:cubicBezTo>
                  <a:cubicBezTo>
                    <a:pt x="36273" y="26717"/>
                    <a:pt x="36992" y="25901"/>
                    <a:pt x="37661" y="25901"/>
                  </a:cubicBezTo>
                  <a:close/>
                  <a:moveTo>
                    <a:pt x="24686" y="28203"/>
                  </a:moveTo>
                  <a:cubicBezTo>
                    <a:pt x="24711" y="28203"/>
                    <a:pt x="24736" y="28206"/>
                    <a:pt x="24762" y="28212"/>
                  </a:cubicBezTo>
                  <a:cubicBezTo>
                    <a:pt x="25032" y="28269"/>
                    <a:pt x="25273" y="28581"/>
                    <a:pt x="25372" y="28808"/>
                  </a:cubicBezTo>
                  <a:cubicBezTo>
                    <a:pt x="25514" y="29050"/>
                    <a:pt x="25429" y="29348"/>
                    <a:pt x="25202" y="29490"/>
                  </a:cubicBezTo>
                  <a:lnTo>
                    <a:pt x="25202" y="29504"/>
                  </a:lnTo>
                  <a:cubicBezTo>
                    <a:pt x="25122" y="29551"/>
                    <a:pt x="25033" y="29573"/>
                    <a:pt x="24946" y="29573"/>
                  </a:cubicBezTo>
                  <a:cubicBezTo>
                    <a:pt x="24771" y="29573"/>
                    <a:pt x="24601" y="29485"/>
                    <a:pt x="24506" y="29334"/>
                  </a:cubicBezTo>
                  <a:cubicBezTo>
                    <a:pt x="24364" y="29078"/>
                    <a:pt x="24251" y="28595"/>
                    <a:pt x="24435" y="28340"/>
                  </a:cubicBezTo>
                  <a:cubicBezTo>
                    <a:pt x="24492" y="28249"/>
                    <a:pt x="24585" y="28203"/>
                    <a:pt x="24686" y="28203"/>
                  </a:cubicBezTo>
                  <a:close/>
                  <a:moveTo>
                    <a:pt x="8476" y="28593"/>
                  </a:moveTo>
                  <a:cubicBezTo>
                    <a:pt x="9096" y="28593"/>
                    <a:pt x="10759" y="29036"/>
                    <a:pt x="12607" y="29036"/>
                  </a:cubicBezTo>
                  <a:cubicBezTo>
                    <a:pt x="12795" y="29036"/>
                    <a:pt x="12985" y="29031"/>
                    <a:pt x="13176" y="29021"/>
                  </a:cubicBezTo>
                  <a:cubicBezTo>
                    <a:pt x="14255" y="28966"/>
                    <a:pt x="14617" y="28783"/>
                    <a:pt x="14699" y="28783"/>
                  </a:cubicBezTo>
                  <a:cubicBezTo>
                    <a:pt x="14722" y="28783"/>
                    <a:pt x="14722" y="28798"/>
                    <a:pt x="14710" y="28837"/>
                  </a:cubicBezTo>
                  <a:cubicBezTo>
                    <a:pt x="14607" y="29171"/>
                    <a:pt x="13115" y="30206"/>
                    <a:pt x="11081" y="30206"/>
                  </a:cubicBezTo>
                  <a:cubicBezTo>
                    <a:pt x="10872" y="30206"/>
                    <a:pt x="10656" y="30195"/>
                    <a:pt x="10436" y="30171"/>
                  </a:cubicBezTo>
                  <a:lnTo>
                    <a:pt x="10450" y="30171"/>
                  </a:lnTo>
                  <a:cubicBezTo>
                    <a:pt x="8093" y="29916"/>
                    <a:pt x="7809" y="28638"/>
                    <a:pt x="8406" y="28595"/>
                  </a:cubicBezTo>
                  <a:cubicBezTo>
                    <a:pt x="8427" y="28594"/>
                    <a:pt x="8451" y="28593"/>
                    <a:pt x="8476" y="28593"/>
                  </a:cubicBezTo>
                  <a:close/>
                  <a:moveTo>
                    <a:pt x="21085" y="29077"/>
                  </a:moveTo>
                  <a:cubicBezTo>
                    <a:pt x="21263" y="29077"/>
                    <a:pt x="21441" y="29176"/>
                    <a:pt x="21511" y="29390"/>
                  </a:cubicBezTo>
                  <a:cubicBezTo>
                    <a:pt x="21624" y="29703"/>
                    <a:pt x="21638" y="30058"/>
                    <a:pt x="21553" y="30384"/>
                  </a:cubicBezTo>
                  <a:cubicBezTo>
                    <a:pt x="21479" y="30664"/>
                    <a:pt x="21267" y="30785"/>
                    <a:pt x="21052" y="30785"/>
                  </a:cubicBezTo>
                  <a:cubicBezTo>
                    <a:pt x="20733" y="30785"/>
                    <a:pt x="20406" y="30516"/>
                    <a:pt x="20517" y="30100"/>
                  </a:cubicBezTo>
                  <a:cubicBezTo>
                    <a:pt x="20545" y="30001"/>
                    <a:pt x="20574" y="29901"/>
                    <a:pt x="20602" y="29788"/>
                  </a:cubicBezTo>
                  <a:cubicBezTo>
                    <a:pt x="20616" y="29703"/>
                    <a:pt x="20630" y="29603"/>
                    <a:pt x="20630" y="29518"/>
                  </a:cubicBezTo>
                  <a:cubicBezTo>
                    <a:pt x="20638" y="29234"/>
                    <a:pt x="20862" y="29077"/>
                    <a:pt x="21085" y="29077"/>
                  </a:cubicBezTo>
                  <a:close/>
                  <a:moveTo>
                    <a:pt x="27376" y="29371"/>
                  </a:moveTo>
                  <a:cubicBezTo>
                    <a:pt x="27442" y="29371"/>
                    <a:pt x="27736" y="29627"/>
                    <a:pt x="28823" y="29901"/>
                  </a:cubicBezTo>
                  <a:cubicBezTo>
                    <a:pt x="30910" y="30427"/>
                    <a:pt x="32997" y="30271"/>
                    <a:pt x="33579" y="30427"/>
                  </a:cubicBezTo>
                  <a:cubicBezTo>
                    <a:pt x="34116" y="30571"/>
                    <a:pt x="33710" y="31599"/>
                    <a:pt x="31788" y="31599"/>
                  </a:cubicBezTo>
                  <a:cubicBezTo>
                    <a:pt x="31629" y="31599"/>
                    <a:pt x="31459" y="31592"/>
                    <a:pt x="31279" y="31577"/>
                  </a:cubicBezTo>
                  <a:cubicBezTo>
                    <a:pt x="28936" y="31350"/>
                    <a:pt x="27403" y="29802"/>
                    <a:pt x="27360" y="29419"/>
                  </a:cubicBezTo>
                  <a:cubicBezTo>
                    <a:pt x="27357" y="29386"/>
                    <a:pt x="27360" y="29371"/>
                    <a:pt x="27376" y="29371"/>
                  </a:cubicBezTo>
                  <a:close/>
                  <a:moveTo>
                    <a:pt x="6321" y="31294"/>
                  </a:moveTo>
                  <a:cubicBezTo>
                    <a:pt x="6793" y="31294"/>
                    <a:pt x="6936" y="32469"/>
                    <a:pt x="6730" y="32585"/>
                  </a:cubicBezTo>
                  <a:lnTo>
                    <a:pt x="6745" y="32571"/>
                  </a:lnTo>
                  <a:lnTo>
                    <a:pt x="6745" y="32571"/>
                  </a:lnTo>
                  <a:cubicBezTo>
                    <a:pt x="6715" y="32587"/>
                    <a:pt x="6682" y="32595"/>
                    <a:pt x="6645" y="32595"/>
                  </a:cubicBezTo>
                  <a:cubicBezTo>
                    <a:pt x="6245" y="32595"/>
                    <a:pt x="5512" y="31661"/>
                    <a:pt x="6162" y="31335"/>
                  </a:cubicBezTo>
                  <a:cubicBezTo>
                    <a:pt x="6219" y="31307"/>
                    <a:pt x="6272" y="31294"/>
                    <a:pt x="6321" y="31294"/>
                  </a:cubicBezTo>
                  <a:close/>
                  <a:moveTo>
                    <a:pt x="7837" y="31201"/>
                  </a:moveTo>
                  <a:cubicBezTo>
                    <a:pt x="7864" y="31201"/>
                    <a:pt x="7893" y="31203"/>
                    <a:pt x="7923" y="31208"/>
                  </a:cubicBezTo>
                  <a:cubicBezTo>
                    <a:pt x="8578" y="31290"/>
                    <a:pt x="7947" y="32606"/>
                    <a:pt x="7595" y="32606"/>
                  </a:cubicBezTo>
                  <a:cubicBezTo>
                    <a:pt x="7581" y="32606"/>
                    <a:pt x="7567" y="32603"/>
                    <a:pt x="7554" y="32599"/>
                  </a:cubicBezTo>
                  <a:lnTo>
                    <a:pt x="7568" y="32599"/>
                  </a:lnTo>
                  <a:cubicBezTo>
                    <a:pt x="7431" y="32558"/>
                    <a:pt x="7137" y="31201"/>
                    <a:pt x="7837" y="31201"/>
                  </a:cubicBezTo>
                  <a:close/>
                  <a:moveTo>
                    <a:pt x="9038" y="32660"/>
                  </a:moveTo>
                  <a:cubicBezTo>
                    <a:pt x="9244" y="32660"/>
                    <a:pt x="9416" y="32752"/>
                    <a:pt x="9456" y="32997"/>
                  </a:cubicBezTo>
                  <a:cubicBezTo>
                    <a:pt x="9523" y="33354"/>
                    <a:pt x="9157" y="33493"/>
                    <a:pt x="8796" y="33493"/>
                  </a:cubicBezTo>
                  <a:cubicBezTo>
                    <a:pt x="8468" y="33493"/>
                    <a:pt x="8143" y="33378"/>
                    <a:pt x="8150" y="33210"/>
                  </a:cubicBezTo>
                  <a:cubicBezTo>
                    <a:pt x="8159" y="32970"/>
                    <a:pt x="8657" y="32660"/>
                    <a:pt x="9038" y="32660"/>
                  </a:cubicBezTo>
                  <a:close/>
                  <a:moveTo>
                    <a:pt x="5253" y="32683"/>
                  </a:moveTo>
                  <a:cubicBezTo>
                    <a:pt x="5704" y="32683"/>
                    <a:pt x="6334" y="33143"/>
                    <a:pt x="6262" y="33309"/>
                  </a:cubicBezTo>
                  <a:cubicBezTo>
                    <a:pt x="6205" y="33467"/>
                    <a:pt x="5922" y="33553"/>
                    <a:pt x="5621" y="33553"/>
                  </a:cubicBezTo>
                  <a:cubicBezTo>
                    <a:pt x="5167" y="33553"/>
                    <a:pt x="4674" y="33356"/>
                    <a:pt x="4870" y="32911"/>
                  </a:cubicBezTo>
                  <a:cubicBezTo>
                    <a:pt x="4943" y="32746"/>
                    <a:pt x="5086" y="32683"/>
                    <a:pt x="5253" y="32683"/>
                  </a:cubicBezTo>
                  <a:close/>
                  <a:moveTo>
                    <a:pt x="7227" y="32805"/>
                  </a:moveTo>
                  <a:cubicBezTo>
                    <a:pt x="7551" y="32805"/>
                    <a:pt x="7862" y="33063"/>
                    <a:pt x="7852" y="33437"/>
                  </a:cubicBezTo>
                  <a:cubicBezTo>
                    <a:pt x="7838" y="33769"/>
                    <a:pt x="7568" y="34034"/>
                    <a:pt x="7226" y="34034"/>
                  </a:cubicBezTo>
                  <a:cubicBezTo>
                    <a:pt x="7217" y="34034"/>
                    <a:pt x="7208" y="34033"/>
                    <a:pt x="7199" y="34033"/>
                  </a:cubicBezTo>
                  <a:lnTo>
                    <a:pt x="7213" y="34033"/>
                  </a:lnTo>
                  <a:cubicBezTo>
                    <a:pt x="6674" y="34019"/>
                    <a:pt x="6418" y="33352"/>
                    <a:pt x="6816" y="32968"/>
                  </a:cubicBezTo>
                  <a:cubicBezTo>
                    <a:pt x="6937" y="32855"/>
                    <a:pt x="7083" y="32805"/>
                    <a:pt x="7227" y="32805"/>
                  </a:cubicBezTo>
                  <a:close/>
                  <a:moveTo>
                    <a:pt x="17176" y="32665"/>
                  </a:moveTo>
                  <a:cubicBezTo>
                    <a:pt x="17200" y="32665"/>
                    <a:pt x="17225" y="32667"/>
                    <a:pt x="17251" y="32670"/>
                  </a:cubicBezTo>
                  <a:cubicBezTo>
                    <a:pt x="17920" y="32766"/>
                    <a:pt x="17289" y="34082"/>
                    <a:pt x="16937" y="34082"/>
                  </a:cubicBezTo>
                  <a:cubicBezTo>
                    <a:pt x="16923" y="34082"/>
                    <a:pt x="16909" y="34080"/>
                    <a:pt x="16896" y="34076"/>
                  </a:cubicBezTo>
                  <a:cubicBezTo>
                    <a:pt x="16759" y="34034"/>
                    <a:pt x="16476" y="32665"/>
                    <a:pt x="17176" y="32665"/>
                  </a:cubicBezTo>
                  <a:close/>
                  <a:moveTo>
                    <a:pt x="15663" y="32771"/>
                  </a:moveTo>
                  <a:cubicBezTo>
                    <a:pt x="16135" y="32771"/>
                    <a:pt x="16278" y="33946"/>
                    <a:pt x="16073" y="34061"/>
                  </a:cubicBezTo>
                  <a:cubicBezTo>
                    <a:pt x="16047" y="34076"/>
                    <a:pt x="16017" y="34082"/>
                    <a:pt x="15985" y="34082"/>
                  </a:cubicBezTo>
                  <a:cubicBezTo>
                    <a:pt x="15598" y="34082"/>
                    <a:pt x="14850" y="33127"/>
                    <a:pt x="15505" y="32812"/>
                  </a:cubicBezTo>
                  <a:cubicBezTo>
                    <a:pt x="15561" y="32784"/>
                    <a:pt x="15614" y="32771"/>
                    <a:pt x="15663" y="32771"/>
                  </a:cubicBezTo>
                  <a:close/>
                  <a:moveTo>
                    <a:pt x="35401" y="33591"/>
                  </a:moveTo>
                  <a:cubicBezTo>
                    <a:pt x="35857" y="33591"/>
                    <a:pt x="36000" y="34756"/>
                    <a:pt x="35808" y="34871"/>
                  </a:cubicBezTo>
                  <a:cubicBezTo>
                    <a:pt x="35779" y="34887"/>
                    <a:pt x="35746" y="34895"/>
                    <a:pt x="35710" y="34895"/>
                  </a:cubicBezTo>
                  <a:cubicBezTo>
                    <a:pt x="35310" y="34895"/>
                    <a:pt x="34576" y="33948"/>
                    <a:pt x="35240" y="33636"/>
                  </a:cubicBezTo>
                  <a:cubicBezTo>
                    <a:pt x="35298" y="33605"/>
                    <a:pt x="35351" y="33591"/>
                    <a:pt x="35401" y="33591"/>
                  </a:cubicBezTo>
                  <a:close/>
                  <a:moveTo>
                    <a:pt x="36915" y="33487"/>
                  </a:moveTo>
                  <a:cubicBezTo>
                    <a:pt x="36942" y="33487"/>
                    <a:pt x="36971" y="33489"/>
                    <a:pt x="37001" y="33494"/>
                  </a:cubicBezTo>
                  <a:cubicBezTo>
                    <a:pt x="37645" y="33590"/>
                    <a:pt x="37005" y="34904"/>
                    <a:pt x="36666" y="34904"/>
                  </a:cubicBezTo>
                  <a:cubicBezTo>
                    <a:pt x="36654" y="34904"/>
                    <a:pt x="36643" y="34903"/>
                    <a:pt x="36632" y="34899"/>
                  </a:cubicBezTo>
                  <a:cubicBezTo>
                    <a:pt x="36495" y="34858"/>
                    <a:pt x="36213" y="33487"/>
                    <a:pt x="36915" y="33487"/>
                  </a:cubicBezTo>
                  <a:close/>
                  <a:moveTo>
                    <a:pt x="18374" y="34136"/>
                  </a:moveTo>
                  <a:cubicBezTo>
                    <a:pt x="18580" y="34136"/>
                    <a:pt x="18754" y="34228"/>
                    <a:pt x="18799" y="34473"/>
                  </a:cubicBezTo>
                  <a:cubicBezTo>
                    <a:pt x="18858" y="34835"/>
                    <a:pt x="18498" y="34974"/>
                    <a:pt x="18141" y="34974"/>
                  </a:cubicBezTo>
                  <a:cubicBezTo>
                    <a:pt x="17812" y="34974"/>
                    <a:pt x="17486" y="34856"/>
                    <a:pt x="17493" y="34686"/>
                  </a:cubicBezTo>
                  <a:cubicBezTo>
                    <a:pt x="17502" y="34447"/>
                    <a:pt x="17994" y="34136"/>
                    <a:pt x="18374" y="34136"/>
                  </a:cubicBezTo>
                  <a:close/>
                  <a:moveTo>
                    <a:pt x="14590" y="34162"/>
                  </a:moveTo>
                  <a:cubicBezTo>
                    <a:pt x="15042" y="34162"/>
                    <a:pt x="15681" y="34633"/>
                    <a:pt x="15618" y="34800"/>
                  </a:cubicBezTo>
                  <a:cubicBezTo>
                    <a:pt x="15557" y="34945"/>
                    <a:pt x="15274" y="35027"/>
                    <a:pt x="14974" y="35027"/>
                  </a:cubicBezTo>
                  <a:cubicBezTo>
                    <a:pt x="14515" y="35027"/>
                    <a:pt x="14015" y="34835"/>
                    <a:pt x="14213" y="34388"/>
                  </a:cubicBezTo>
                  <a:cubicBezTo>
                    <a:pt x="14285" y="34225"/>
                    <a:pt x="14425" y="34162"/>
                    <a:pt x="14590" y="34162"/>
                  </a:cubicBezTo>
                  <a:close/>
                  <a:moveTo>
                    <a:pt x="8320" y="34006"/>
                  </a:moveTo>
                  <a:cubicBezTo>
                    <a:pt x="8753" y="34006"/>
                    <a:pt x="9481" y="34444"/>
                    <a:pt x="9087" y="34928"/>
                  </a:cubicBezTo>
                  <a:cubicBezTo>
                    <a:pt x="9013" y="35020"/>
                    <a:pt x="8927" y="35059"/>
                    <a:pt x="8837" y="35059"/>
                  </a:cubicBezTo>
                  <a:cubicBezTo>
                    <a:pt x="8428" y="35059"/>
                    <a:pt x="7937" y="34267"/>
                    <a:pt x="8065" y="34104"/>
                  </a:cubicBezTo>
                  <a:cubicBezTo>
                    <a:pt x="8112" y="34036"/>
                    <a:pt x="8206" y="34006"/>
                    <a:pt x="8320" y="34006"/>
                  </a:cubicBezTo>
                  <a:close/>
                  <a:moveTo>
                    <a:pt x="27346" y="33757"/>
                  </a:moveTo>
                  <a:cubicBezTo>
                    <a:pt x="27373" y="33757"/>
                    <a:pt x="27401" y="33759"/>
                    <a:pt x="27431" y="33763"/>
                  </a:cubicBezTo>
                  <a:cubicBezTo>
                    <a:pt x="28087" y="33845"/>
                    <a:pt x="27468" y="35161"/>
                    <a:pt x="27117" y="35161"/>
                  </a:cubicBezTo>
                  <a:cubicBezTo>
                    <a:pt x="27103" y="35161"/>
                    <a:pt x="27089" y="35159"/>
                    <a:pt x="27076" y="35155"/>
                  </a:cubicBezTo>
                  <a:cubicBezTo>
                    <a:pt x="26926" y="35127"/>
                    <a:pt x="26644" y="33757"/>
                    <a:pt x="27346" y="33757"/>
                  </a:cubicBezTo>
                  <a:close/>
                  <a:moveTo>
                    <a:pt x="25823" y="33854"/>
                  </a:moveTo>
                  <a:cubicBezTo>
                    <a:pt x="26299" y="33854"/>
                    <a:pt x="26445" y="35037"/>
                    <a:pt x="26239" y="35141"/>
                  </a:cubicBezTo>
                  <a:cubicBezTo>
                    <a:pt x="26211" y="35157"/>
                    <a:pt x="26179" y="35164"/>
                    <a:pt x="26145" y="35164"/>
                  </a:cubicBezTo>
                  <a:cubicBezTo>
                    <a:pt x="25756" y="35164"/>
                    <a:pt x="25018" y="34204"/>
                    <a:pt x="25671" y="33891"/>
                  </a:cubicBezTo>
                  <a:cubicBezTo>
                    <a:pt x="25725" y="33865"/>
                    <a:pt x="25775" y="33854"/>
                    <a:pt x="25823" y="33854"/>
                  </a:cubicBezTo>
                  <a:close/>
                  <a:moveTo>
                    <a:pt x="6266" y="33936"/>
                  </a:moveTo>
                  <a:cubicBezTo>
                    <a:pt x="6318" y="33936"/>
                    <a:pt x="6357" y="33948"/>
                    <a:pt x="6375" y="33976"/>
                  </a:cubicBezTo>
                  <a:cubicBezTo>
                    <a:pt x="6547" y="34240"/>
                    <a:pt x="5972" y="35185"/>
                    <a:pt x="5534" y="35185"/>
                  </a:cubicBezTo>
                  <a:cubicBezTo>
                    <a:pt x="5428" y="35185"/>
                    <a:pt x="5331" y="35131"/>
                    <a:pt x="5254" y="34999"/>
                  </a:cubicBezTo>
                  <a:lnTo>
                    <a:pt x="5254" y="34984"/>
                  </a:lnTo>
                  <a:cubicBezTo>
                    <a:pt x="4958" y="34503"/>
                    <a:pt x="5917" y="33936"/>
                    <a:pt x="6266" y="33936"/>
                  </a:cubicBezTo>
                  <a:close/>
                  <a:moveTo>
                    <a:pt x="16564" y="34295"/>
                  </a:moveTo>
                  <a:cubicBezTo>
                    <a:pt x="16892" y="34295"/>
                    <a:pt x="17200" y="34553"/>
                    <a:pt x="17180" y="34928"/>
                  </a:cubicBezTo>
                  <a:cubicBezTo>
                    <a:pt x="17166" y="35259"/>
                    <a:pt x="16897" y="35510"/>
                    <a:pt x="16581" y="35510"/>
                  </a:cubicBezTo>
                  <a:cubicBezTo>
                    <a:pt x="16573" y="35510"/>
                    <a:pt x="16564" y="35510"/>
                    <a:pt x="16555" y="35510"/>
                  </a:cubicBezTo>
                  <a:lnTo>
                    <a:pt x="16555" y="35524"/>
                  </a:lnTo>
                  <a:cubicBezTo>
                    <a:pt x="16002" y="35510"/>
                    <a:pt x="15746" y="34828"/>
                    <a:pt x="16144" y="34459"/>
                  </a:cubicBezTo>
                  <a:cubicBezTo>
                    <a:pt x="16270" y="34346"/>
                    <a:pt x="16419" y="34295"/>
                    <a:pt x="16564" y="34295"/>
                  </a:cubicBezTo>
                  <a:close/>
                  <a:moveTo>
                    <a:pt x="7327" y="34317"/>
                  </a:moveTo>
                  <a:cubicBezTo>
                    <a:pt x="7572" y="34331"/>
                    <a:pt x="7949" y="35773"/>
                    <a:pt x="7273" y="35773"/>
                  </a:cubicBezTo>
                  <a:cubicBezTo>
                    <a:pt x="7245" y="35773"/>
                    <a:pt x="7216" y="35770"/>
                    <a:pt x="7185" y="35765"/>
                  </a:cubicBezTo>
                  <a:lnTo>
                    <a:pt x="7199" y="35765"/>
                  </a:lnTo>
                  <a:cubicBezTo>
                    <a:pt x="6603" y="35666"/>
                    <a:pt x="7071" y="34317"/>
                    <a:pt x="7327" y="34317"/>
                  </a:cubicBezTo>
                  <a:close/>
                  <a:moveTo>
                    <a:pt x="38117" y="34950"/>
                  </a:moveTo>
                  <a:cubicBezTo>
                    <a:pt x="38320" y="34950"/>
                    <a:pt x="38490" y="35041"/>
                    <a:pt x="38534" y="35283"/>
                  </a:cubicBezTo>
                  <a:cubicBezTo>
                    <a:pt x="38594" y="35649"/>
                    <a:pt x="38219" y="35791"/>
                    <a:pt x="37854" y="35791"/>
                  </a:cubicBezTo>
                  <a:cubicBezTo>
                    <a:pt x="37527" y="35791"/>
                    <a:pt x="37207" y="35677"/>
                    <a:pt x="37214" y="35510"/>
                  </a:cubicBezTo>
                  <a:lnTo>
                    <a:pt x="37228" y="35510"/>
                  </a:lnTo>
                  <a:cubicBezTo>
                    <a:pt x="37237" y="35269"/>
                    <a:pt x="37735" y="34950"/>
                    <a:pt x="38117" y="34950"/>
                  </a:cubicBezTo>
                  <a:close/>
                  <a:moveTo>
                    <a:pt x="34321" y="34983"/>
                  </a:moveTo>
                  <a:cubicBezTo>
                    <a:pt x="34768" y="34983"/>
                    <a:pt x="35402" y="35447"/>
                    <a:pt x="35339" y="35623"/>
                  </a:cubicBezTo>
                  <a:cubicBezTo>
                    <a:pt x="35284" y="35762"/>
                    <a:pt x="35011" y="35839"/>
                    <a:pt x="34717" y="35839"/>
                  </a:cubicBezTo>
                  <a:cubicBezTo>
                    <a:pt x="34256" y="35839"/>
                    <a:pt x="33743" y="35648"/>
                    <a:pt x="33934" y="35197"/>
                  </a:cubicBezTo>
                  <a:lnTo>
                    <a:pt x="33934" y="35197"/>
                  </a:lnTo>
                  <a:lnTo>
                    <a:pt x="33948" y="35212"/>
                  </a:lnTo>
                  <a:cubicBezTo>
                    <a:pt x="34017" y="35047"/>
                    <a:pt x="34156" y="34983"/>
                    <a:pt x="34321" y="34983"/>
                  </a:cubicBezTo>
                  <a:close/>
                  <a:moveTo>
                    <a:pt x="28546" y="35201"/>
                  </a:moveTo>
                  <a:cubicBezTo>
                    <a:pt x="28752" y="35201"/>
                    <a:pt x="28925" y="35293"/>
                    <a:pt x="28965" y="35538"/>
                  </a:cubicBezTo>
                  <a:cubicBezTo>
                    <a:pt x="29024" y="35905"/>
                    <a:pt x="28654" y="36047"/>
                    <a:pt x="28292" y="36047"/>
                  </a:cubicBezTo>
                  <a:cubicBezTo>
                    <a:pt x="27968" y="36047"/>
                    <a:pt x="27652" y="35933"/>
                    <a:pt x="27658" y="35765"/>
                  </a:cubicBezTo>
                  <a:lnTo>
                    <a:pt x="27658" y="35751"/>
                  </a:lnTo>
                  <a:cubicBezTo>
                    <a:pt x="27668" y="35512"/>
                    <a:pt x="28165" y="35201"/>
                    <a:pt x="28546" y="35201"/>
                  </a:cubicBezTo>
                  <a:close/>
                  <a:moveTo>
                    <a:pt x="24766" y="35250"/>
                  </a:moveTo>
                  <a:cubicBezTo>
                    <a:pt x="25217" y="35250"/>
                    <a:pt x="25842" y="35703"/>
                    <a:pt x="25770" y="35879"/>
                  </a:cubicBezTo>
                  <a:cubicBezTo>
                    <a:pt x="25719" y="36025"/>
                    <a:pt x="25441" y="36107"/>
                    <a:pt x="25142" y="36107"/>
                  </a:cubicBezTo>
                  <a:cubicBezTo>
                    <a:pt x="24689" y="36107"/>
                    <a:pt x="24190" y="35918"/>
                    <a:pt x="24379" y="35481"/>
                  </a:cubicBezTo>
                  <a:cubicBezTo>
                    <a:pt x="24452" y="35314"/>
                    <a:pt x="24597" y="35250"/>
                    <a:pt x="24766" y="35250"/>
                  </a:cubicBezTo>
                  <a:close/>
                  <a:moveTo>
                    <a:pt x="36295" y="35105"/>
                  </a:moveTo>
                  <a:cubicBezTo>
                    <a:pt x="36620" y="35105"/>
                    <a:pt x="36925" y="35366"/>
                    <a:pt x="36915" y="35751"/>
                  </a:cubicBezTo>
                  <a:cubicBezTo>
                    <a:pt x="36902" y="36069"/>
                    <a:pt x="36631" y="36334"/>
                    <a:pt x="36302" y="36334"/>
                  </a:cubicBezTo>
                  <a:cubicBezTo>
                    <a:pt x="36294" y="36334"/>
                    <a:pt x="36285" y="36334"/>
                    <a:pt x="36277" y="36333"/>
                  </a:cubicBezTo>
                  <a:cubicBezTo>
                    <a:pt x="35737" y="36319"/>
                    <a:pt x="35481" y="35652"/>
                    <a:pt x="35879" y="35268"/>
                  </a:cubicBezTo>
                  <a:cubicBezTo>
                    <a:pt x="36005" y="35156"/>
                    <a:pt x="36152" y="35105"/>
                    <a:pt x="36295" y="35105"/>
                  </a:cubicBezTo>
                  <a:close/>
                  <a:moveTo>
                    <a:pt x="17671" y="35488"/>
                  </a:moveTo>
                  <a:cubicBezTo>
                    <a:pt x="18112" y="35488"/>
                    <a:pt x="18818" y="35915"/>
                    <a:pt x="18430" y="36404"/>
                  </a:cubicBezTo>
                  <a:cubicBezTo>
                    <a:pt x="18354" y="36501"/>
                    <a:pt x="18265" y="36542"/>
                    <a:pt x="18173" y="36542"/>
                  </a:cubicBezTo>
                  <a:cubicBezTo>
                    <a:pt x="17765" y="36542"/>
                    <a:pt x="17277" y="35757"/>
                    <a:pt x="17393" y="35595"/>
                  </a:cubicBezTo>
                  <a:cubicBezTo>
                    <a:pt x="17446" y="35521"/>
                    <a:pt x="17548" y="35488"/>
                    <a:pt x="17671" y="35488"/>
                  </a:cubicBezTo>
                  <a:close/>
                  <a:moveTo>
                    <a:pt x="26734" y="35360"/>
                  </a:moveTo>
                  <a:cubicBezTo>
                    <a:pt x="27058" y="35360"/>
                    <a:pt x="27366" y="35618"/>
                    <a:pt x="27346" y="35992"/>
                  </a:cubicBezTo>
                  <a:cubicBezTo>
                    <a:pt x="27346" y="36325"/>
                    <a:pt x="27076" y="36589"/>
                    <a:pt x="26747" y="36589"/>
                  </a:cubicBezTo>
                  <a:cubicBezTo>
                    <a:pt x="26738" y="36589"/>
                    <a:pt x="26730" y="36589"/>
                    <a:pt x="26721" y="36589"/>
                  </a:cubicBezTo>
                  <a:cubicBezTo>
                    <a:pt x="26168" y="36575"/>
                    <a:pt x="25912" y="35893"/>
                    <a:pt x="26324" y="35524"/>
                  </a:cubicBezTo>
                  <a:cubicBezTo>
                    <a:pt x="26446" y="35411"/>
                    <a:pt x="26592" y="35360"/>
                    <a:pt x="26734" y="35360"/>
                  </a:cubicBezTo>
                  <a:close/>
                  <a:moveTo>
                    <a:pt x="15608" y="35412"/>
                  </a:moveTo>
                  <a:cubicBezTo>
                    <a:pt x="15661" y="35412"/>
                    <a:pt x="15699" y="35425"/>
                    <a:pt x="15718" y="35453"/>
                  </a:cubicBezTo>
                  <a:cubicBezTo>
                    <a:pt x="15889" y="35716"/>
                    <a:pt x="15323" y="36662"/>
                    <a:pt x="14874" y="36662"/>
                  </a:cubicBezTo>
                  <a:cubicBezTo>
                    <a:pt x="14766" y="36662"/>
                    <a:pt x="14665" y="36607"/>
                    <a:pt x="14582" y="36475"/>
                  </a:cubicBezTo>
                  <a:lnTo>
                    <a:pt x="14596" y="36475"/>
                  </a:lnTo>
                  <a:cubicBezTo>
                    <a:pt x="14300" y="35981"/>
                    <a:pt x="15260" y="35412"/>
                    <a:pt x="15608" y="35412"/>
                  </a:cubicBezTo>
                  <a:close/>
                  <a:moveTo>
                    <a:pt x="16669" y="35808"/>
                  </a:moveTo>
                  <a:cubicBezTo>
                    <a:pt x="16914" y="35821"/>
                    <a:pt x="17291" y="37249"/>
                    <a:pt x="16616" y="37249"/>
                  </a:cubicBezTo>
                  <a:cubicBezTo>
                    <a:pt x="16588" y="37249"/>
                    <a:pt x="16559" y="37247"/>
                    <a:pt x="16527" y="37242"/>
                  </a:cubicBezTo>
                  <a:lnTo>
                    <a:pt x="16527" y="37256"/>
                  </a:lnTo>
                  <a:cubicBezTo>
                    <a:pt x="15945" y="37157"/>
                    <a:pt x="16413" y="35808"/>
                    <a:pt x="16669" y="35808"/>
                  </a:cubicBezTo>
                  <a:close/>
                  <a:moveTo>
                    <a:pt x="37390" y="36304"/>
                  </a:moveTo>
                  <a:cubicBezTo>
                    <a:pt x="37827" y="36304"/>
                    <a:pt x="38554" y="36735"/>
                    <a:pt x="38151" y="37228"/>
                  </a:cubicBezTo>
                  <a:lnTo>
                    <a:pt x="38165" y="37228"/>
                  </a:lnTo>
                  <a:cubicBezTo>
                    <a:pt x="38088" y="37320"/>
                    <a:pt x="38000" y="37359"/>
                    <a:pt x="37909" y="37359"/>
                  </a:cubicBezTo>
                  <a:cubicBezTo>
                    <a:pt x="37496" y="37359"/>
                    <a:pt x="37012" y="36567"/>
                    <a:pt x="37128" y="36404"/>
                  </a:cubicBezTo>
                  <a:cubicBezTo>
                    <a:pt x="37176" y="36335"/>
                    <a:pt x="37273" y="36304"/>
                    <a:pt x="37390" y="36304"/>
                  </a:cubicBezTo>
                  <a:close/>
                  <a:moveTo>
                    <a:pt x="35329" y="36236"/>
                  </a:moveTo>
                  <a:cubicBezTo>
                    <a:pt x="35382" y="36236"/>
                    <a:pt x="35420" y="36249"/>
                    <a:pt x="35439" y="36276"/>
                  </a:cubicBezTo>
                  <a:cubicBezTo>
                    <a:pt x="35622" y="36539"/>
                    <a:pt x="35051" y="37473"/>
                    <a:pt x="34606" y="37473"/>
                  </a:cubicBezTo>
                  <a:cubicBezTo>
                    <a:pt x="34498" y="37473"/>
                    <a:pt x="34398" y="37418"/>
                    <a:pt x="34317" y="37284"/>
                  </a:cubicBezTo>
                  <a:lnTo>
                    <a:pt x="34317" y="37299"/>
                  </a:lnTo>
                  <a:cubicBezTo>
                    <a:pt x="34021" y="36805"/>
                    <a:pt x="34981" y="36236"/>
                    <a:pt x="35329" y="36236"/>
                  </a:cubicBezTo>
                  <a:close/>
                  <a:moveTo>
                    <a:pt x="27823" y="36567"/>
                  </a:moveTo>
                  <a:cubicBezTo>
                    <a:pt x="28256" y="36567"/>
                    <a:pt x="28990" y="36998"/>
                    <a:pt x="28595" y="37483"/>
                  </a:cubicBezTo>
                  <a:lnTo>
                    <a:pt x="28595" y="37469"/>
                  </a:lnTo>
                  <a:cubicBezTo>
                    <a:pt x="28519" y="37566"/>
                    <a:pt x="28431" y="37606"/>
                    <a:pt x="28339" y="37606"/>
                  </a:cubicBezTo>
                  <a:cubicBezTo>
                    <a:pt x="27932" y="37606"/>
                    <a:pt x="27446" y="36822"/>
                    <a:pt x="27573" y="36660"/>
                  </a:cubicBezTo>
                  <a:cubicBezTo>
                    <a:pt x="27620" y="36596"/>
                    <a:pt x="27711" y="36567"/>
                    <a:pt x="27823" y="36567"/>
                  </a:cubicBezTo>
                  <a:close/>
                  <a:moveTo>
                    <a:pt x="25780" y="36496"/>
                  </a:moveTo>
                  <a:cubicBezTo>
                    <a:pt x="25830" y="36496"/>
                    <a:pt x="25866" y="36507"/>
                    <a:pt x="25884" y="36532"/>
                  </a:cubicBezTo>
                  <a:cubicBezTo>
                    <a:pt x="26067" y="36795"/>
                    <a:pt x="25493" y="37741"/>
                    <a:pt x="25048" y="37741"/>
                  </a:cubicBezTo>
                  <a:cubicBezTo>
                    <a:pt x="24941" y="37741"/>
                    <a:pt x="24842" y="37686"/>
                    <a:pt x="24762" y="37554"/>
                  </a:cubicBezTo>
                  <a:cubicBezTo>
                    <a:pt x="24464" y="37057"/>
                    <a:pt x="25437" y="36496"/>
                    <a:pt x="25780" y="36496"/>
                  </a:cubicBezTo>
                  <a:close/>
                  <a:moveTo>
                    <a:pt x="36400" y="36631"/>
                  </a:moveTo>
                  <a:cubicBezTo>
                    <a:pt x="36402" y="36631"/>
                    <a:pt x="36403" y="36631"/>
                    <a:pt x="36404" y="36631"/>
                  </a:cubicBezTo>
                  <a:cubicBezTo>
                    <a:pt x="36649" y="36631"/>
                    <a:pt x="37010" y="38060"/>
                    <a:pt x="36345" y="38060"/>
                  </a:cubicBezTo>
                  <a:cubicBezTo>
                    <a:pt x="36315" y="38060"/>
                    <a:pt x="36283" y="38057"/>
                    <a:pt x="36248" y="38051"/>
                  </a:cubicBezTo>
                  <a:lnTo>
                    <a:pt x="36248" y="38051"/>
                  </a:lnTo>
                  <a:lnTo>
                    <a:pt x="36262" y="38065"/>
                  </a:lnTo>
                  <a:cubicBezTo>
                    <a:pt x="35683" y="37966"/>
                    <a:pt x="36144" y="36631"/>
                    <a:pt x="36400" y="36631"/>
                  </a:cubicBezTo>
                  <a:close/>
                  <a:moveTo>
                    <a:pt x="26835" y="36873"/>
                  </a:moveTo>
                  <a:cubicBezTo>
                    <a:pt x="27080" y="36886"/>
                    <a:pt x="27457" y="38328"/>
                    <a:pt x="26781" y="38328"/>
                  </a:cubicBezTo>
                  <a:cubicBezTo>
                    <a:pt x="26754" y="38328"/>
                    <a:pt x="26724" y="38326"/>
                    <a:pt x="26693" y="38321"/>
                  </a:cubicBezTo>
                  <a:cubicBezTo>
                    <a:pt x="26111" y="38222"/>
                    <a:pt x="26579" y="36873"/>
                    <a:pt x="26835" y="36873"/>
                  </a:cubicBezTo>
                  <a:close/>
                  <a:moveTo>
                    <a:pt x="4203" y="0"/>
                  </a:moveTo>
                  <a:lnTo>
                    <a:pt x="4203" y="0"/>
                  </a:lnTo>
                  <a:cubicBezTo>
                    <a:pt x="4203" y="1"/>
                    <a:pt x="1" y="33792"/>
                    <a:pt x="4445" y="36305"/>
                  </a:cubicBezTo>
                  <a:cubicBezTo>
                    <a:pt x="5504" y="36903"/>
                    <a:pt x="6434" y="37144"/>
                    <a:pt x="7245" y="37144"/>
                  </a:cubicBezTo>
                  <a:cubicBezTo>
                    <a:pt x="10609" y="37144"/>
                    <a:pt x="11927" y="32997"/>
                    <a:pt x="11927" y="32997"/>
                  </a:cubicBezTo>
                  <a:cubicBezTo>
                    <a:pt x="11927" y="32997"/>
                    <a:pt x="12424" y="37185"/>
                    <a:pt x="15817" y="38108"/>
                  </a:cubicBezTo>
                  <a:cubicBezTo>
                    <a:pt x="16187" y="38207"/>
                    <a:pt x="16538" y="38252"/>
                    <a:pt x="16869" y="38252"/>
                  </a:cubicBezTo>
                  <a:cubicBezTo>
                    <a:pt x="20011" y="38252"/>
                    <a:pt x="21440" y="34232"/>
                    <a:pt x="21440" y="34232"/>
                  </a:cubicBezTo>
                  <a:cubicBezTo>
                    <a:pt x="21440" y="34232"/>
                    <a:pt x="22235" y="39244"/>
                    <a:pt x="26338" y="39386"/>
                  </a:cubicBezTo>
                  <a:cubicBezTo>
                    <a:pt x="26438" y="39389"/>
                    <a:pt x="26536" y="39391"/>
                    <a:pt x="26632" y="39391"/>
                  </a:cubicBezTo>
                  <a:cubicBezTo>
                    <a:pt x="31176" y="39391"/>
                    <a:pt x="31421" y="35524"/>
                    <a:pt x="31421" y="35524"/>
                  </a:cubicBezTo>
                  <a:cubicBezTo>
                    <a:pt x="31421" y="35524"/>
                    <a:pt x="33077" y="39247"/>
                    <a:pt x="36644" y="39247"/>
                  </a:cubicBezTo>
                  <a:cubicBezTo>
                    <a:pt x="37162" y="39247"/>
                    <a:pt x="37721" y="39168"/>
                    <a:pt x="38321" y="38988"/>
                  </a:cubicBezTo>
                  <a:cubicBezTo>
                    <a:pt x="42055" y="37867"/>
                    <a:pt x="41615" y="15050"/>
                    <a:pt x="42027" y="5609"/>
                  </a:cubicBezTo>
                  <a:cubicBezTo>
                    <a:pt x="27531" y="4444"/>
                    <a:pt x="14809" y="2528"/>
                    <a:pt x="4203"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8"/>
            <p:cNvSpPr/>
            <p:nvPr/>
          </p:nvSpPr>
          <p:spPr>
            <a:xfrm>
              <a:off x="2700775" y="3717525"/>
              <a:ext cx="965475" cy="950275"/>
            </a:xfrm>
            <a:custGeom>
              <a:avLst/>
              <a:gdLst/>
              <a:ahLst/>
              <a:cxnLst/>
              <a:rect l="l" t="t" r="r" b="b"/>
              <a:pathLst>
                <a:path w="38619" h="38011" extrusionOk="0">
                  <a:moveTo>
                    <a:pt x="30810" y="2239"/>
                  </a:moveTo>
                  <a:cubicBezTo>
                    <a:pt x="31488" y="2239"/>
                    <a:pt x="32119" y="2386"/>
                    <a:pt x="32301" y="2698"/>
                  </a:cubicBezTo>
                  <a:cubicBezTo>
                    <a:pt x="32520" y="3089"/>
                    <a:pt x="30976" y="3692"/>
                    <a:pt x="29862" y="3692"/>
                  </a:cubicBezTo>
                  <a:cubicBezTo>
                    <a:pt x="29319" y="3692"/>
                    <a:pt x="28878" y="3548"/>
                    <a:pt x="28794" y="3167"/>
                  </a:cubicBezTo>
                  <a:cubicBezTo>
                    <a:pt x="28666" y="2570"/>
                    <a:pt x="29792" y="2239"/>
                    <a:pt x="30810" y="2239"/>
                  </a:cubicBezTo>
                  <a:close/>
                  <a:moveTo>
                    <a:pt x="26076" y="4137"/>
                  </a:moveTo>
                  <a:cubicBezTo>
                    <a:pt x="26076" y="4137"/>
                    <a:pt x="26079" y="4141"/>
                    <a:pt x="26084" y="4147"/>
                  </a:cubicBezTo>
                  <a:lnTo>
                    <a:pt x="26084" y="4147"/>
                  </a:lnTo>
                  <a:cubicBezTo>
                    <a:pt x="26079" y="4140"/>
                    <a:pt x="26077" y="4137"/>
                    <a:pt x="26076" y="4137"/>
                  </a:cubicBezTo>
                  <a:close/>
                  <a:moveTo>
                    <a:pt x="25606" y="3906"/>
                  </a:moveTo>
                  <a:cubicBezTo>
                    <a:pt x="25788" y="3906"/>
                    <a:pt x="25973" y="3988"/>
                    <a:pt x="26096" y="4160"/>
                  </a:cubicBezTo>
                  <a:cubicBezTo>
                    <a:pt x="26091" y="4155"/>
                    <a:pt x="26087" y="4151"/>
                    <a:pt x="26084" y="4147"/>
                  </a:cubicBezTo>
                  <a:lnTo>
                    <a:pt x="26084" y="4147"/>
                  </a:lnTo>
                  <a:cubicBezTo>
                    <a:pt x="26090" y="4155"/>
                    <a:pt x="26098" y="4169"/>
                    <a:pt x="26110" y="4189"/>
                  </a:cubicBezTo>
                  <a:lnTo>
                    <a:pt x="26096" y="4161"/>
                  </a:lnTo>
                  <a:lnTo>
                    <a:pt x="26096" y="4161"/>
                  </a:lnTo>
                  <a:cubicBezTo>
                    <a:pt x="26125" y="4217"/>
                    <a:pt x="26181" y="4317"/>
                    <a:pt x="26196" y="4331"/>
                  </a:cubicBezTo>
                  <a:cubicBezTo>
                    <a:pt x="26238" y="4416"/>
                    <a:pt x="26252" y="4515"/>
                    <a:pt x="26252" y="4615"/>
                  </a:cubicBezTo>
                  <a:cubicBezTo>
                    <a:pt x="26252" y="4899"/>
                    <a:pt x="26068" y="5154"/>
                    <a:pt x="25784" y="5239"/>
                  </a:cubicBezTo>
                  <a:cubicBezTo>
                    <a:pt x="25720" y="5254"/>
                    <a:pt x="25656" y="5261"/>
                    <a:pt x="25592" y="5261"/>
                  </a:cubicBezTo>
                  <a:cubicBezTo>
                    <a:pt x="25528" y="5261"/>
                    <a:pt x="25464" y="5254"/>
                    <a:pt x="25400" y="5239"/>
                  </a:cubicBezTo>
                  <a:cubicBezTo>
                    <a:pt x="25173" y="5154"/>
                    <a:pt x="24932" y="4941"/>
                    <a:pt x="24960" y="4672"/>
                  </a:cubicBezTo>
                  <a:cubicBezTo>
                    <a:pt x="24960" y="4601"/>
                    <a:pt x="24974" y="4515"/>
                    <a:pt x="24974" y="4444"/>
                  </a:cubicBezTo>
                  <a:lnTo>
                    <a:pt x="24989" y="4444"/>
                  </a:lnTo>
                  <a:cubicBezTo>
                    <a:pt x="25003" y="4402"/>
                    <a:pt x="25017" y="4345"/>
                    <a:pt x="25045" y="4302"/>
                  </a:cubicBezTo>
                  <a:cubicBezTo>
                    <a:pt x="25134" y="4045"/>
                    <a:pt x="25368" y="3906"/>
                    <a:pt x="25606" y="3906"/>
                  </a:cubicBezTo>
                  <a:close/>
                  <a:moveTo>
                    <a:pt x="22571" y="4636"/>
                  </a:moveTo>
                  <a:cubicBezTo>
                    <a:pt x="22712" y="4636"/>
                    <a:pt x="22853" y="4684"/>
                    <a:pt x="22973" y="4771"/>
                  </a:cubicBezTo>
                  <a:cubicBezTo>
                    <a:pt x="23186" y="4927"/>
                    <a:pt x="23285" y="5197"/>
                    <a:pt x="23214" y="5467"/>
                  </a:cubicBezTo>
                  <a:lnTo>
                    <a:pt x="23214" y="5481"/>
                  </a:lnTo>
                  <a:cubicBezTo>
                    <a:pt x="23132" y="5789"/>
                    <a:pt x="22856" y="5979"/>
                    <a:pt x="22564" y="5979"/>
                  </a:cubicBezTo>
                  <a:cubicBezTo>
                    <a:pt x="22453" y="5979"/>
                    <a:pt x="22340" y="5951"/>
                    <a:pt x="22234" y="5893"/>
                  </a:cubicBezTo>
                  <a:cubicBezTo>
                    <a:pt x="22078" y="5807"/>
                    <a:pt x="21979" y="5665"/>
                    <a:pt x="21922" y="5495"/>
                  </a:cubicBezTo>
                  <a:cubicBezTo>
                    <a:pt x="21837" y="5211"/>
                    <a:pt x="21950" y="4899"/>
                    <a:pt x="22220" y="4743"/>
                  </a:cubicBezTo>
                  <a:lnTo>
                    <a:pt x="22248" y="4728"/>
                  </a:lnTo>
                  <a:cubicBezTo>
                    <a:pt x="22349" y="4666"/>
                    <a:pt x="22460" y="4636"/>
                    <a:pt x="22571" y="4636"/>
                  </a:cubicBezTo>
                  <a:close/>
                  <a:moveTo>
                    <a:pt x="19054" y="4951"/>
                  </a:moveTo>
                  <a:cubicBezTo>
                    <a:pt x="19344" y="4951"/>
                    <a:pt x="19610" y="5138"/>
                    <a:pt x="19707" y="5438"/>
                  </a:cubicBezTo>
                  <a:lnTo>
                    <a:pt x="19707" y="5467"/>
                  </a:lnTo>
                  <a:cubicBezTo>
                    <a:pt x="19819" y="5953"/>
                    <a:pt x="19420" y="6310"/>
                    <a:pt x="19016" y="6310"/>
                  </a:cubicBezTo>
                  <a:cubicBezTo>
                    <a:pt x="18808" y="6310"/>
                    <a:pt x="18598" y="6215"/>
                    <a:pt x="18458" y="5992"/>
                  </a:cubicBezTo>
                  <a:lnTo>
                    <a:pt x="18458" y="5978"/>
                  </a:lnTo>
                  <a:cubicBezTo>
                    <a:pt x="18245" y="5623"/>
                    <a:pt x="18401" y="5168"/>
                    <a:pt x="18770" y="4998"/>
                  </a:cubicBezTo>
                  <a:lnTo>
                    <a:pt x="18770" y="5012"/>
                  </a:lnTo>
                  <a:cubicBezTo>
                    <a:pt x="18864" y="4971"/>
                    <a:pt x="18960" y="4951"/>
                    <a:pt x="19054" y="4951"/>
                  </a:cubicBezTo>
                  <a:close/>
                  <a:moveTo>
                    <a:pt x="15192" y="5183"/>
                  </a:moveTo>
                  <a:cubicBezTo>
                    <a:pt x="15462" y="5183"/>
                    <a:pt x="15703" y="5339"/>
                    <a:pt x="15817" y="5594"/>
                  </a:cubicBezTo>
                  <a:cubicBezTo>
                    <a:pt x="15916" y="5850"/>
                    <a:pt x="15859" y="6148"/>
                    <a:pt x="15675" y="6347"/>
                  </a:cubicBezTo>
                  <a:lnTo>
                    <a:pt x="15661" y="6375"/>
                  </a:lnTo>
                  <a:cubicBezTo>
                    <a:pt x="15533" y="6503"/>
                    <a:pt x="15366" y="6567"/>
                    <a:pt x="15199" y="6567"/>
                  </a:cubicBezTo>
                  <a:cubicBezTo>
                    <a:pt x="15032" y="6567"/>
                    <a:pt x="14865" y="6503"/>
                    <a:pt x="14738" y="6375"/>
                  </a:cubicBezTo>
                  <a:lnTo>
                    <a:pt x="14709" y="6347"/>
                  </a:lnTo>
                  <a:cubicBezTo>
                    <a:pt x="14496" y="6120"/>
                    <a:pt x="14440" y="5779"/>
                    <a:pt x="14596" y="5509"/>
                  </a:cubicBezTo>
                  <a:lnTo>
                    <a:pt x="14596" y="5509"/>
                  </a:lnTo>
                  <a:lnTo>
                    <a:pt x="14596" y="5523"/>
                  </a:lnTo>
                  <a:cubicBezTo>
                    <a:pt x="14723" y="5310"/>
                    <a:pt x="14936" y="5183"/>
                    <a:pt x="15192" y="5183"/>
                  </a:cubicBezTo>
                  <a:close/>
                  <a:moveTo>
                    <a:pt x="11948" y="5469"/>
                  </a:moveTo>
                  <a:cubicBezTo>
                    <a:pt x="12183" y="5469"/>
                    <a:pt x="12421" y="5573"/>
                    <a:pt x="12523" y="5793"/>
                  </a:cubicBezTo>
                  <a:cubicBezTo>
                    <a:pt x="12636" y="6063"/>
                    <a:pt x="12707" y="6347"/>
                    <a:pt x="12537" y="6602"/>
                  </a:cubicBezTo>
                  <a:cubicBezTo>
                    <a:pt x="12421" y="6796"/>
                    <a:pt x="12219" y="6897"/>
                    <a:pt x="12013" y="6897"/>
                  </a:cubicBezTo>
                  <a:cubicBezTo>
                    <a:pt x="11916" y="6897"/>
                    <a:pt x="11818" y="6875"/>
                    <a:pt x="11728" y="6830"/>
                  </a:cubicBezTo>
                  <a:cubicBezTo>
                    <a:pt x="11628" y="6773"/>
                    <a:pt x="11529" y="6702"/>
                    <a:pt x="11458" y="6631"/>
                  </a:cubicBezTo>
                  <a:cubicBezTo>
                    <a:pt x="11160" y="6333"/>
                    <a:pt x="11188" y="5864"/>
                    <a:pt x="11515" y="5609"/>
                  </a:cubicBezTo>
                  <a:cubicBezTo>
                    <a:pt x="11629" y="5517"/>
                    <a:pt x="11788" y="5469"/>
                    <a:pt x="11948" y="5469"/>
                  </a:cubicBezTo>
                  <a:close/>
                  <a:moveTo>
                    <a:pt x="6805" y="5557"/>
                  </a:moveTo>
                  <a:cubicBezTo>
                    <a:pt x="7508" y="5557"/>
                    <a:pt x="8099" y="5740"/>
                    <a:pt x="8093" y="6177"/>
                  </a:cubicBezTo>
                  <a:cubicBezTo>
                    <a:pt x="8073" y="6741"/>
                    <a:pt x="7210" y="6953"/>
                    <a:pt x="6339" y="6953"/>
                  </a:cubicBezTo>
                  <a:cubicBezTo>
                    <a:pt x="5390" y="6953"/>
                    <a:pt x="4432" y="6701"/>
                    <a:pt x="4543" y="6375"/>
                  </a:cubicBezTo>
                  <a:lnTo>
                    <a:pt x="4558" y="6375"/>
                  </a:lnTo>
                  <a:cubicBezTo>
                    <a:pt x="4720" y="5887"/>
                    <a:pt x="5863" y="5557"/>
                    <a:pt x="6805" y="5557"/>
                  </a:cubicBezTo>
                  <a:close/>
                  <a:moveTo>
                    <a:pt x="31844" y="3933"/>
                  </a:moveTo>
                  <a:cubicBezTo>
                    <a:pt x="31935" y="3933"/>
                    <a:pt x="32003" y="3951"/>
                    <a:pt x="32045" y="3990"/>
                  </a:cubicBezTo>
                  <a:cubicBezTo>
                    <a:pt x="32451" y="4348"/>
                    <a:pt x="30354" y="7100"/>
                    <a:pt x="29061" y="7100"/>
                  </a:cubicBezTo>
                  <a:cubicBezTo>
                    <a:pt x="28818" y="7100"/>
                    <a:pt x="28603" y="7002"/>
                    <a:pt x="28439" y="6773"/>
                  </a:cubicBezTo>
                  <a:cubicBezTo>
                    <a:pt x="27766" y="5842"/>
                    <a:pt x="30923" y="3933"/>
                    <a:pt x="31844" y="3933"/>
                  </a:cubicBezTo>
                  <a:close/>
                  <a:moveTo>
                    <a:pt x="33044" y="3698"/>
                  </a:moveTo>
                  <a:cubicBezTo>
                    <a:pt x="33061" y="3698"/>
                    <a:pt x="33078" y="3700"/>
                    <a:pt x="33096" y="3706"/>
                  </a:cubicBezTo>
                  <a:cubicBezTo>
                    <a:pt x="33988" y="4018"/>
                    <a:pt x="34344" y="7454"/>
                    <a:pt x="33273" y="7454"/>
                  </a:cubicBezTo>
                  <a:cubicBezTo>
                    <a:pt x="33271" y="7454"/>
                    <a:pt x="33268" y="7454"/>
                    <a:pt x="33266" y="7454"/>
                  </a:cubicBezTo>
                  <a:cubicBezTo>
                    <a:pt x="32050" y="7427"/>
                    <a:pt x="32408" y="3698"/>
                    <a:pt x="33044" y="3698"/>
                  </a:cubicBezTo>
                  <a:close/>
                  <a:moveTo>
                    <a:pt x="26129" y="8074"/>
                  </a:moveTo>
                  <a:cubicBezTo>
                    <a:pt x="26323" y="8074"/>
                    <a:pt x="26526" y="8155"/>
                    <a:pt x="26664" y="8278"/>
                  </a:cubicBezTo>
                  <a:cubicBezTo>
                    <a:pt x="26920" y="8533"/>
                    <a:pt x="26920" y="8959"/>
                    <a:pt x="26664" y="9229"/>
                  </a:cubicBezTo>
                  <a:cubicBezTo>
                    <a:pt x="26621" y="9257"/>
                    <a:pt x="26579" y="9314"/>
                    <a:pt x="26536" y="9357"/>
                  </a:cubicBezTo>
                  <a:cubicBezTo>
                    <a:pt x="26415" y="9466"/>
                    <a:pt x="26263" y="9533"/>
                    <a:pt x="26098" y="9533"/>
                  </a:cubicBezTo>
                  <a:cubicBezTo>
                    <a:pt x="26069" y="9533"/>
                    <a:pt x="26040" y="9531"/>
                    <a:pt x="26011" y="9527"/>
                  </a:cubicBezTo>
                  <a:cubicBezTo>
                    <a:pt x="25826" y="9513"/>
                    <a:pt x="25656" y="9399"/>
                    <a:pt x="25557" y="9243"/>
                  </a:cubicBezTo>
                  <a:cubicBezTo>
                    <a:pt x="25471" y="9087"/>
                    <a:pt x="25443" y="8917"/>
                    <a:pt x="25457" y="8746"/>
                  </a:cubicBezTo>
                  <a:cubicBezTo>
                    <a:pt x="25500" y="8562"/>
                    <a:pt x="25571" y="8406"/>
                    <a:pt x="25699" y="8278"/>
                  </a:cubicBezTo>
                  <a:cubicBezTo>
                    <a:pt x="25803" y="8134"/>
                    <a:pt x="25962" y="8074"/>
                    <a:pt x="26129" y="8074"/>
                  </a:cubicBezTo>
                  <a:close/>
                  <a:moveTo>
                    <a:pt x="5416" y="7476"/>
                  </a:moveTo>
                  <a:cubicBezTo>
                    <a:pt x="6534" y="7476"/>
                    <a:pt x="9565" y="8668"/>
                    <a:pt x="9115" y="9641"/>
                  </a:cubicBezTo>
                  <a:lnTo>
                    <a:pt x="9129" y="9641"/>
                  </a:lnTo>
                  <a:cubicBezTo>
                    <a:pt x="8978" y="9970"/>
                    <a:pt x="8705" y="10104"/>
                    <a:pt x="8370" y="10104"/>
                  </a:cubicBezTo>
                  <a:cubicBezTo>
                    <a:pt x="7044" y="10104"/>
                    <a:pt x="4734" y="8002"/>
                    <a:pt x="5040" y="7582"/>
                  </a:cubicBezTo>
                  <a:cubicBezTo>
                    <a:pt x="5095" y="7509"/>
                    <a:pt x="5229" y="7476"/>
                    <a:pt x="5416" y="7476"/>
                  </a:cubicBezTo>
                  <a:close/>
                  <a:moveTo>
                    <a:pt x="31506" y="9754"/>
                  </a:moveTo>
                  <a:cubicBezTo>
                    <a:pt x="31591" y="9754"/>
                    <a:pt x="31690" y="9754"/>
                    <a:pt x="31775" y="9783"/>
                  </a:cubicBezTo>
                  <a:cubicBezTo>
                    <a:pt x="32343" y="9925"/>
                    <a:pt x="32343" y="10720"/>
                    <a:pt x="31790" y="10890"/>
                  </a:cubicBezTo>
                  <a:cubicBezTo>
                    <a:pt x="31690" y="10904"/>
                    <a:pt x="31605" y="10919"/>
                    <a:pt x="31506" y="10919"/>
                  </a:cubicBezTo>
                  <a:cubicBezTo>
                    <a:pt x="31193" y="10904"/>
                    <a:pt x="30938" y="10649"/>
                    <a:pt x="30923" y="10337"/>
                  </a:cubicBezTo>
                  <a:cubicBezTo>
                    <a:pt x="30923" y="10024"/>
                    <a:pt x="31179" y="9754"/>
                    <a:pt x="31506" y="9754"/>
                  </a:cubicBezTo>
                  <a:close/>
                  <a:moveTo>
                    <a:pt x="10979" y="9981"/>
                  </a:moveTo>
                  <a:cubicBezTo>
                    <a:pt x="11450" y="9981"/>
                    <a:pt x="11695" y="10539"/>
                    <a:pt x="11359" y="10876"/>
                  </a:cubicBezTo>
                  <a:cubicBezTo>
                    <a:pt x="11251" y="10988"/>
                    <a:pt x="11115" y="11039"/>
                    <a:pt x="10982" y="11039"/>
                  </a:cubicBezTo>
                  <a:cubicBezTo>
                    <a:pt x="10711" y="11039"/>
                    <a:pt x="10450" y="10830"/>
                    <a:pt x="10450" y="10507"/>
                  </a:cubicBezTo>
                  <a:cubicBezTo>
                    <a:pt x="10450" y="10223"/>
                    <a:pt x="10677" y="9982"/>
                    <a:pt x="10961" y="9982"/>
                  </a:cubicBezTo>
                  <a:cubicBezTo>
                    <a:pt x="10967" y="9981"/>
                    <a:pt x="10973" y="9981"/>
                    <a:pt x="10979" y="9981"/>
                  </a:cubicBezTo>
                  <a:close/>
                  <a:moveTo>
                    <a:pt x="4028" y="7490"/>
                  </a:moveTo>
                  <a:cubicBezTo>
                    <a:pt x="4652" y="7490"/>
                    <a:pt x="5655" y="10986"/>
                    <a:pt x="4487" y="11231"/>
                  </a:cubicBezTo>
                  <a:cubicBezTo>
                    <a:pt x="4455" y="11237"/>
                    <a:pt x="4425" y="11240"/>
                    <a:pt x="4395" y="11240"/>
                  </a:cubicBezTo>
                  <a:cubicBezTo>
                    <a:pt x="3418" y="11240"/>
                    <a:pt x="3148" y="7966"/>
                    <a:pt x="3947" y="7511"/>
                  </a:cubicBezTo>
                  <a:cubicBezTo>
                    <a:pt x="3973" y="7497"/>
                    <a:pt x="4000" y="7490"/>
                    <a:pt x="4028" y="7490"/>
                  </a:cubicBezTo>
                  <a:close/>
                  <a:moveTo>
                    <a:pt x="28453" y="10053"/>
                  </a:moveTo>
                  <a:cubicBezTo>
                    <a:pt x="29319" y="10053"/>
                    <a:pt x="29347" y="11387"/>
                    <a:pt x="28467" y="11401"/>
                  </a:cubicBezTo>
                  <a:cubicBezTo>
                    <a:pt x="27587" y="11401"/>
                    <a:pt x="27587" y="10067"/>
                    <a:pt x="28453" y="10053"/>
                  </a:cubicBezTo>
                  <a:close/>
                  <a:moveTo>
                    <a:pt x="25656" y="10819"/>
                  </a:moveTo>
                  <a:cubicBezTo>
                    <a:pt x="26238" y="10819"/>
                    <a:pt x="26522" y="11515"/>
                    <a:pt x="26125" y="11927"/>
                  </a:cubicBezTo>
                  <a:cubicBezTo>
                    <a:pt x="25990" y="12061"/>
                    <a:pt x="25826" y="12121"/>
                    <a:pt x="25665" y="12121"/>
                  </a:cubicBezTo>
                  <a:cubicBezTo>
                    <a:pt x="25333" y="12121"/>
                    <a:pt x="25017" y="11865"/>
                    <a:pt x="25017" y="11472"/>
                  </a:cubicBezTo>
                  <a:cubicBezTo>
                    <a:pt x="25017" y="11117"/>
                    <a:pt x="25301" y="10833"/>
                    <a:pt x="25656" y="10819"/>
                  </a:cubicBezTo>
                  <a:close/>
                  <a:moveTo>
                    <a:pt x="7872" y="11715"/>
                  </a:moveTo>
                  <a:cubicBezTo>
                    <a:pt x="7981" y="11715"/>
                    <a:pt x="8091" y="11743"/>
                    <a:pt x="8192" y="11799"/>
                  </a:cubicBezTo>
                  <a:cubicBezTo>
                    <a:pt x="8405" y="11941"/>
                    <a:pt x="8590" y="12196"/>
                    <a:pt x="8505" y="12480"/>
                  </a:cubicBezTo>
                  <a:cubicBezTo>
                    <a:pt x="8491" y="12551"/>
                    <a:pt x="8462" y="12608"/>
                    <a:pt x="8420" y="12665"/>
                  </a:cubicBezTo>
                  <a:cubicBezTo>
                    <a:pt x="8377" y="12750"/>
                    <a:pt x="8292" y="12821"/>
                    <a:pt x="8207" y="12878"/>
                  </a:cubicBezTo>
                  <a:cubicBezTo>
                    <a:pt x="8089" y="12985"/>
                    <a:pt x="7946" y="13036"/>
                    <a:pt x="7798" y="13036"/>
                  </a:cubicBezTo>
                  <a:cubicBezTo>
                    <a:pt x="7750" y="13036"/>
                    <a:pt x="7702" y="13030"/>
                    <a:pt x="7653" y="13020"/>
                  </a:cubicBezTo>
                  <a:cubicBezTo>
                    <a:pt x="7397" y="12949"/>
                    <a:pt x="7213" y="12708"/>
                    <a:pt x="7213" y="12452"/>
                  </a:cubicBezTo>
                  <a:cubicBezTo>
                    <a:pt x="7199" y="12239"/>
                    <a:pt x="7269" y="12040"/>
                    <a:pt x="7426" y="11898"/>
                  </a:cubicBezTo>
                  <a:cubicBezTo>
                    <a:pt x="7546" y="11778"/>
                    <a:pt x="7707" y="11715"/>
                    <a:pt x="7872" y="11715"/>
                  </a:cubicBezTo>
                  <a:close/>
                  <a:moveTo>
                    <a:pt x="10803" y="12093"/>
                  </a:moveTo>
                  <a:cubicBezTo>
                    <a:pt x="10827" y="12093"/>
                    <a:pt x="10852" y="12095"/>
                    <a:pt x="10876" y="12097"/>
                  </a:cubicBezTo>
                  <a:lnTo>
                    <a:pt x="10876" y="12111"/>
                  </a:lnTo>
                  <a:cubicBezTo>
                    <a:pt x="11330" y="12168"/>
                    <a:pt x="11543" y="12566"/>
                    <a:pt x="11472" y="12977"/>
                  </a:cubicBezTo>
                  <a:cubicBezTo>
                    <a:pt x="11458" y="13006"/>
                    <a:pt x="11458" y="13048"/>
                    <a:pt x="11444" y="13077"/>
                  </a:cubicBezTo>
                  <a:cubicBezTo>
                    <a:pt x="11348" y="13389"/>
                    <a:pt x="11070" y="13557"/>
                    <a:pt x="10791" y="13557"/>
                  </a:cubicBezTo>
                  <a:cubicBezTo>
                    <a:pt x="10575" y="13557"/>
                    <a:pt x="10359" y="13457"/>
                    <a:pt x="10223" y="13247"/>
                  </a:cubicBezTo>
                  <a:cubicBezTo>
                    <a:pt x="10137" y="13119"/>
                    <a:pt x="10095" y="12963"/>
                    <a:pt x="10095" y="12807"/>
                  </a:cubicBezTo>
                  <a:cubicBezTo>
                    <a:pt x="10095" y="12406"/>
                    <a:pt x="10422" y="12093"/>
                    <a:pt x="10803" y="12093"/>
                  </a:cubicBezTo>
                  <a:close/>
                  <a:moveTo>
                    <a:pt x="30067" y="12354"/>
                  </a:moveTo>
                  <a:cubicBezTo>
                    <a:pt x="30653" y="12354"/>
                    <a:pt x="30981" y="13218"/>
                    <a:pt x="30356" y="13574"/>
                  </a:cubicBezTo>
                  <a:cubicBezTo>
                    <a:pt x="30257" y="13630"/>
                    <a:pt x="30148" y="13657"/>
                    <a:pt x="30039" y="13657"/>
                  </a:cubicBezTo>
                  <a:cubicBezTo>
                    <a:pt x="29818" y="13657"/>
                    <a:pt x="29599" y="13546"/>
                    <a:pt x="29475" y="13347"/>
                  </a:cubicBezTo>
                  <a:cubicBezTo>
                    <a:pt x="29276" y="13006"/>
                    <a:pt x="29418" y="12580"/>
                    <a:pt x="29773" y="12424"/>
                  </a:cubicBezTo>
                  <a:cubicBezTo>
                    <a:pt x="29876" y="12375"/>
                    <a:pt x="29975" y="12354"/>
                    <a:pt x="30067" y="12354"/>
                  </a:cubicBezTo>
                  <a:close/>
                  <a:moveTo>
                    <a:pt x="21332" y="8278"/>
                  </a:moveTo>
                  <a:cubicBezTo>
                    <a:pt x="21344" y="8278"/>
                    <a:pt x="21356" y="8278"/>
                    <a:pt x="21368" y="8278"/>
                  </a:cubicBezTo>
                  <a:lnTo>
                    <a:pt x="21368" y="8292"/>
                  </a:lnTo>
                  <a:cubicBezTo>
                    <a:pt x="24175" y="8320"/>
                    <a:pt x="22154" y="14278"/>
                    <a:pt x="20696" y="14278"/>
                  </a:cubicBezTo>
                  <a:cubicBezTo>
                    <a:pt x="20664" y="14278"/>
                    <a:pt x="20633" y="14275"/>
                    <a:pt x="20601" y="14269"/>
                  </a:cubicBezTo>
                  <a:cubicBezTo>
                    <a:pt x="19993" y="14156"/>
                    <a:pt x="17989" y="8278"/>
                    <a:pt x="21332" y="8278"/>
                  </a:cubicBezTo>
                  <a:close/>
                  <a:moveTo>
                    <a:pt x="14926" y="9454"/>
                  </a:moveTo>
                  <a:cubicBezTo>
                    <a:pt x="16792" y="9454"/>
                    <a:pt x="17947" y="14042"/>
                    <a:pt x="17194" y="14582"/>
                  </a:cubicBezTo>
                  <a:cubicBezTo>
                    <a:pt x="17048" y="14691"/>
                    <a:pt x="16866" y="14741"/>
                    <a:pt x="16660" y="14741"/>
                  </a:cubicBezTo>
                  <a:cubicBezTo>
                    <a:pt x="14963" y="14741"/>
                    <a:pt x="11674" y="11345"/>
                    <a:pt x="14156" y="9712"/>
                  </a:cubicBezTo>
                  <a:cubicBezTo>
                    <a:pt x="14423" y="9534"/>
                    <a:pt x="14680" y="9454"/>
                    <a:pt x="14926" y="9454"/>
                  </a:cubicBezTo>
                  <a:close/>
                  <a:moveTo>
                    <a:pt x="8562" y="14440"/>
                  </a:moveTo>
                  <a:cubicBezTo>
                    <a:pt x="9030" y="14454"/>
                    <a:pt x="9328" y="14951"/>
                    <a:pt x="9101" y="15348"/>
                  </a:cubicBezTo>
                  <a:lnTo>
                    <a:pt x="9073" y="15405"/>
                  </a:lnTo>
                  <a:cubicBezTo>
                    <a:pt x="8959" y="15590"/>
                    <a:pt x="8767" y="15682"/>
                    <a:pt x="8576" y="15682"/>
                  </a:cubicBezTo>
                  <a:cubicBezTo>
                    <a:pt x="8384" y="15682"/>
                    <a:pt x="8192" y="15590"/>
                    <a:pt x="8079" y="15405"/>
                  </a:cubicBezTo>
                  <a:lnTo>
                    <a:pt x="8050" y="15363"/>
                  </a:lnTo>
                  <a:cubicBezTo>
                    <a:pt x="7823" y="14951"/>
                    <a:pt x="8107" y="14454"/>
                    <a:pt x="8562" y="14440"/>
                  </a:cubicBezTo>
                  <a:close/>
                  <a:moveTo>
                    <a:pt x="27086" y="13680"/>
                  </a:moveTo>
                  <a:cubicBezTo>
                    <a:pt x="27800" y="13680"/>
                    <a:pt x="28406" y="14009"/>
                    <a:pt x="28666" y="14866"/>
                  </a:cubicBezTo>
                  <a:cubicBezTo>
                    <a:pt x="29192" y="16557"/>
                    <a:pt x="27105" y="17334"/>
                    <a:pt x="25397" y="17334"/>
                  </a:cubicBezTo>
                  <a:cubicBezTo>
                    <a:pt x="24338" y="17334"/>
                    <a:pt x="23424" y="17035"/>
                    <a:pt x="23370" y="16470"/>
                  </a:cubicBezTo>
                  <a:cubicBezTo>
                    <a:pt x="23271" y="15394"/>
                    <a:pt x="25458" y="13680"/>
                    <a:pt x="27086" y="13680"/>
                  </a:cubicBezTo>
                  <a:close/>
                  <a:moveTo>
                    <a:pt x="34177" y="12834"/>
                  </a:moveTo>
                  <a:cubicBezTo>
                    <a:pt x="35532" y="12834"/>
                    <a:pt x="33755" y="17725"/>
                    <a:pt x="30141" y="17725"/>
                  </a:cubicBezTo>
                  <a:cubicBezTo>
                    <a:pt x="29970" y="17725"/>
                    <a:pt x="29796" y="17714"/>
                    <a:pt x="29617" y="17691"/>
                  </a:cubicBezTo>
                  <a:cubicBezTo>
                    <a:pt x="29390" y="17663"/>
                    <a:pt x="30980" y="16939"/>
                    <a:pt x="31960" y="15476"/>
                  </a:cubicBezTo>
                  <a:cubicBezTo>
                    <a:pt x="33039" y="13872"/>
                    <a:pt x="33195" y="12921"/>
                    <a:pt x="34132" y="12835"/>
                  </a:cubicBezTo>
                  <a:cubicBezTo>
                    <a:pt x="34148" y="12834"/>
                    <a:pt x="34163" y="12834"/>
                    <a:pt x="34177" y="12834"/>
                  </a:cubicBezTo>
                  <a:close/>
                  <a:moveTo>
                    <a:pt x="11459" y="15791"/>
                  </a:moveTo>
                  <a:cubicBezTo>
                    <a:pt x="13305" y="15791"/>
                    <a:pt x="15782" y="17209"/>
                    <a:pt x="15618" y="17904"/>
                  </a:cubicBezTo>
                  <a:cubicBezTo>
                    <a:pt x="15433" y="18686"/>
                    <a:pt x="13808" y="19235"/>
                    <a:pt x="12282" y="19235"/>
                  </a:cubicBezTo>
                  <a:cubicBezTo>
                    <a:pt x="10648" y="19235"/>
                    <a:pt x="9128" y="18605"/>
                    <a:pt x="9612" y="16953"/>
                  </a:cubicBezTo>
                  <a:cubicBezTo>
                    <a:pt x="9862" y="16104"/>
                    <a:pt x="10591" y="15791"/>
                    <a:pt x="11459" y="15791"/>
                  </a:cubicBezTo>
                  <a:close/>
                  <a:moveTo>
                    <a:pt x="33060" y="18354"/>
                  </a:moveTo>
                  <a:cubicBezTo>
                    <a:pt x="33114" y="18354"/>
                    <a:pt x="33169" y="18364"/>
                    <a:pt x="33224" y="18387"/>
                  </a:cubicBezTo>
                  <a:lnTo>
                    <a:pt x="33280" y="18401"/>
                  </a:lnTo>
                  <a:cubicBezTo>
                    <a:pt x="33536" y="18500"/>
                    <a:pt x="33777" y="18770"/>
                    <a:pt x="33664" y="19068"/>
                  </a:cubicBezTo>
                  <a:cubicBezTo>
                    <a:pt x="33621" y="19239"/>
                    <a:pt x="33507" y="19395"/>
                    <a:pt x="33351" y="19494"/>
                  </a:cubicBezTo>
                  <a:cubicBezTo>
                    <a:pt x="33266" y="19558"/>
                    <a:pt x="33170" y="19586"/>
                    <a:pt x="33073" y="19586"/>
                  </a:cubicBezTo>
                  <a:cubicBezTo>
                    <a:pt x="32717" y="19586"/>
                    <a:pt x="32351" y="19209"/>
                    <a:pt x="32485" y="18841"/>
                  </a:cubicBezTo>
                  <a:lnTo>
                    <a:pt x="32499" y="18813"/>
                  </a:lnTo>
                  <a:cubicBezTo>
                    <a:pt x="32581" y="18579"/>
                    <a:pt x="32808" y="18354"/>
                    <a:pt x="33060" y="18354"/>
                  </a:cubicBezTo>
                  <a:close/>
                  <a:moveTo>
                    <a:pt x="5432" y="14972"/>
                  </a:moveTo>
                  <a:cubicBezTo>
                    <a:pt x="5461" y="14972"/>
                    <a:pt x="5491" y="14974"/>
                    <a:pt x="5523" y="14979"/>
                  </a:cubicBezTo>
                  <a:cubicBezTo>
                    <a:pt x="6432" y="15121"/>
                    <a:pt x="6517" y="16073"/>
                    <a:pt x="7497" y="17762"/>
                  </a:cubicBezTo>
                  <a:cubicBezTo>
                    <a:pt x="8377" y="19281"/>
                    <a:pt x="9910" y="20119"/>
                    <a:pt x="9669" y="20133"/>
                  </a:cubicBezTo>
                  <a:cubicBezTo>
                    <a:pt x="9589" y="20138"/>
                    <a:pt x="9511" y="20140"/>
                    <a:pt x="9433" y="20140"/>
                  </a:cubicBezTo>
                  <a:cubicBezTo>
                    <a:pt x="5670" y="20140"/>
                    <a:pt x="4115" y="14972"/>
                    <a:pt x="5432" y="14972"/>
                  </a:cubicBezTo>
                  <a:close/>
                  <a:moveTo>
                    <a:pt x="19437" y="15277"/>
                  </a:moveTo>
                  <a:lnTo>
                    <a:pt x="19437" y="15292"/>
                  </a:lnTo>
                  <a:cubicBezTo>
                    <a:pt x="19519" y="15285"/>
                    <a:pt x="19599" y="15281"/>
                    <a:pt x="19678" y="15281"/>
                  </a:cubicBezTo>
                  <a:cubicBezTo>
                    <a:pt x="21804" y="15281"/>
                    <a:pt x="23034" y="17796"/>
                    <a:pt x="21638" y="19480"/>
                  </a:cubicBezTo>
                  <a:cubicBezTo>
                    <a:pt x="21106" y="20115"/>
                    <a:pt x="20391" y="20403"/>
                    <a:pt x="19686" y="20403"/>
                  </a:cubicBezTo>
                  <a:cubicBezTo>
                    <a:pt x="18452" y="20403"/>
                    <a:pt x="17249" y="19520"/>
                    <a:pt x="17123" y="18074"/>
                  </a:cubicBezTo>
                  <a:cubicBezTo>
                    <a:pt x="16981" y="16655"/>
                    <a:pt x="18032" y="15405"/>
                    <a:pt x="19437" y="15277"/>
                  </a:cubicBezTo>
                  <a:close/>
                  <a:moveTo>
                    <a:pt x="5084" y="19662"/>
                  </a:moveTo>
                  <a:cubicBezTo>
                    <a:pt x="5086" y="19662"/>
                    <a:pt x="5106" y="19667"/>
                    <a:pt x="5154" y="19679"/>
                  </a:cubicBezTo>
                  <a:lnTo>
                    <a:pt x="5197" y="19679"/>
                  </a:lnTo>
                  <a:cubicBezTo>
                    <a:pt x="5282" y="19693"/>
                    <a:pt x="5367" y="19721"/>
                    <a:pt x="5438" y="19764"/>
                  </a:cubicBezTo>
                  <a:cubicBezTo>
                    <a:pt x="5608" y="19863"/>
                    <a:pt x="5708" y="20034"/>
                    <a:pt x="5722" y="20233"/>
                  </a:cubicBezTo>
                  <a:cubicBezTo>
                    <a:pt x="5722" y="20375"/>
                    <a:pt x="5651" y="20517"/>
                    <a:pt x="5552" y="20616"/>
                  </a:cubicBezTo>
                  <a:cubicBezTo>
                    <a:pt x="5537" y="20659"/>
                    <a:pt x="5537" y="20687"/>
                    <a:pt x="5523" y="20715"/>
                  </a:cubicBezTo>
                  <a:cubicBezTo>
                    <a:pt x="5476" y="20917"/>
                    <a:pt x="5290" y="21059"/>
                    <a:pt x="5089" y="21059"/>
                  </a:cubicBezTo>
                  <a:cubicBezTo>
                    <a:pt x="5049" y="21059"/>
                    <a:pt x="5009" y="21054"/>
                    <a:pt x="4969" y="21042"/>
                  </a:cubicBezTo>
                  <a:cubicBezTo>
                    <a:pt x="4515" y="20914"/>
                    <a:pt x="4231" y="20417"/>
                    <a:pt x="4487" y="19977"/>
                  </a:cubicBezTo>
                  <a:cubicBezTo>
                    <a:pt x="4600" y="19784"/>
                    <a:pt x="4806" y="19672"/>
                    <a:pt x="5029" y="19672"/>
                  </a:cubicBezTo>
                  <a:cubicBezTo>
                    <a:pt x="5084" y="19672"/>
                    <a:pt x="5140" y="19679"/>
                    <a:pt x="5197" y="19693"/>
                  </a:cubicBezTo>
                  <a:lnTo>
                    <a:pt x="5154" y="19679"/>
                  </a:lnTo>
                  <a:cubicBezTo>
                    <a:pt x="5113" y="19671"/>
                    <a:pt x="5081" y="19662"/>
                    <a:pt x="5084" y="19662"/>
                  </a:cubicBezTo>
                  <a:close/>
                  <a:moveTo>
                    <a:pt x="28876" y="18327"/>
                  </a:moveTo>
                  <a:cubicBezTo>
                    <a:pt x="32442" y="18327"/>
                    <a:pt x="34292" y="23130"/>
                    <a:pt x="32918" y="23130"/>
                  </a:cubicBezTo>
                  <a:cubicBezTo>
                    <a:pt x="32906" y="23130"/>
                    <a:pt x="32895" y="23130"/>
                    <a:pt x="32883" y="23129"/>
                  </a:cubicBezTo>
                  <a:cubicBezTo>
                    <a:pt x="31946" y="23072"/>
                    <a:pt x="31775" y="22135"/>
                    <a:pt x="30654" y="20545"/>
                  </a:cubicBezTo>
                  <a:lnTo>
                    <a:pt x="30654" y="20531"/>
                  </a:lnTo>
                  <a:cubicBezTo>
                    <a:pt x="29631" y="19097"/>
                    <a:pt x="28027" y="18401"/>
                    <a:pt x="28268" y="18373"/>
                  </a:cubicBezTo>
                  <a:cubicBezTo>
                    <a:pt x="28476" y="18342"/>
                    <a:pt x="28678" y="18327"/>
                    <a:pt x="28876" y="18327"/>
                  </a:cubicBezTo>
                  <a:close/>
                  <a:moveTo>
                    <a:pt x="24899" y="19650"/>
                  </a:moveTo>
                  <a:cubicBezTo>
                    <a:pt x="26747" y="19650"/>
                    <a:pt x="29447" y="21013"/>
                    <a:pt x="28155" y="23086"/>
                  </a:cubicBezTo>
                  <a:cubicBezTo>
                    <a:pt x="27847" y="23583"/>
                    <a:pt x="27437" y="23785"/>
                    <a:pt x="26988" y="23785"/>
                  </a:cubicBezTo>
                  <a:cubicBezTo>
                    <a:pt x="25307" y="23785"/>
                    <a:pt x="23066" y="20961"/>
                    <a:pt x="23469" y="20233"/>
                  </a:cubicBezTo>
                  <a:lnTo>
                    <a:pt x="23455" y="20218"/>
                  </a:lnTo>
                  <a:cubicBezTo>
                    <a:pt x="23671" y="19829"/>
                    <a:pt x="24229" y="19650"/>
                    <a:pt x="24899" y="19650"/>
                  </a:cubicBezTo>
                  <a:close/>
                  <a:moveTo>
                    <a:pt x="29745" y="24492"/>
                  </a:moveTo>
                  <a:lnTo>
                    <a:pt x="29745" y="24492"/>
                  </a:lnTo>
                  <a:cubicBezTo>
                    <a:pt x="29758" y="24497"/>
                    <a:pt x="29771" y="24501"/>
                    <a:pt x="29783" y="24505"/>
                  </a:cubicBezTo>
                  <a:lnTo>
                    <a:pt x="29783" y="24505"/>
                  </a:lnTo>
                  <a:lnTo>
                    <a:pt x="29745" y="24492"/>
                  </a:lnTo>
                  <a:close/>
                  <a:moveTo>
                    <a:pt x="29925" y="23347"/>
                  </a:moveTo>
                  <a:cubicBezTo>
                    <a:pt x="30110" y="23347"/>
                    <a:pt x="30295" y="23436"/>
                    <a:pt x="30412" y="23612"/>
                  </a:cubicBezTo>
                  <a:cubicBezTo>
                    <a:pt x="30639" y="23938"/>
                    <a:pt x="30469" y="24393"/>
                    <a:pt x="30086" y="24506"/>
                  </a:cubicBezTo>
                  <a:cubicBezTo>
                    <a:pt x="30035" y="24519"/>
                    <a:pt x="29984" y="24526"/>
                    <a:pt x="29933" y="24526"/>
                  </a:cubicBezTo>
                  <a:cubicBezTo>
                    <a:pt x="29883" y="24526"/>
                    <a:pt x="29833" y="24519"/>
                    <a:pt x="29783" y="24505"/>
                  </a:cubicBezTo>
                  <a:lnTo>
                    <a:pt x="29783" y="24505"/>
                  </a:lnTo>
                  <a:lnTo>
                    <a:pt x="29788" y="24506"/>
                  </a:lnTo>
                  <a:lnTo>
                    <a:pt x="29773" y="24506"/>
                  </a:lnTo>
                  <a:cubicBezTo>
                    <a:pt x="29362" y="24421"/>
                    <a:pt x="29220" y="23896"/>
                    <a:pt x="29461" y="23583"/>
                  </a:cubicBezTo>
                  <a:cubicBezTo>
                    <a:pt x="29578" y="23425"/>
                    <a:pt x="29751" y="23347"/>
                    <a:pt x="29925" y="23347"/>
                  </a:cubicBezTo>
                  <a:close/>
                  <a:moveTo>
                    <a:pt x="10090" y="20818"/>
                  </a:moveTo>
                  <a:cubicBezTo>
                    <a:pt x="10372" y="20818"/>
                    <a:pt x="10662" y="20848"/>
                    <a:pt x="10961" y="20914"/>
                  </a:cubicBezTo>
                  <a:cubicBezTo>
                    <a:pt x="11188" y="20957"/>
                    <a:pt x="9541" y="21539"/>
                    <a:pt x="8434" y="22902"/>
                  </a:cubicBezTo>
                  <a:cubicBezTo>
                    <a:pt x="7222" y="24396"/>
                    <a:pt x="6961" y="25330"/>
                    <a:pt x="6041" y="25330"/>
                  </a:cubicBezTo>
                  <a:cubicBezTo>
                    <a:pt x="6034" y="25330"/>
                    <a:pt x="6027" y="25330"/>
                    <a:pt x="6020" y="25330"/>
                  </a:cubicBezTo>
                  <a:cubicBezTo>
                    <a:pt x="4616" y="25317"/>
                    <a:pt x="6668" y="20818"/>
                    <a:pt x="10090" y="20818"/>
                  </a:cubicBezTo>
                  <a:close/>
                  <a:moveTo>
                    <a:pt x="24946" y="24875"/>
                  </a:moveTo>
                  <a:cubicBezTo>
                    <a:pt x="25656" y="24875"/>
                    <a:pt x="25670" y="25969"/>
                    <a:pt x="24960" y="25969"/>
                  </a:cubicBezTo>
                  <a:cubicBezTo>
                    <a:pt x="24250" y="25969"/>
                    <a:pt x="24250" y="24875"/>
                    <a:pt x="24946" y="24875"/>
                  </a:cubicBezTo>
                  <a:close/>
                  <a:moveTo>
                    <a:pt x="16072" y="20445"/>
                  </a:moveTo>
                  <a:cubicBezTo>
                    <a:pt x="16217" y="20445"/>
                    <a:pt x="16330" y="20482"/>
                    <a:pt x="16399" y="20559"/>
                  </a:cubicBezTo>
                  <a:cubicBezTo>
                    <a:pt x="17316" y="21594"/>
                    <a:pt x="15311" y="26010"/>
                    <a:pt x="13425" y="26010"/>
                  </a:cubicBezTo>
                  <a:cubicBezTo>
                    <a:pt x="13034" y="26010"/>
                    <a:pt x="12649" y="25821"/>
                    <a:pt x="12296" y="25372"/>
                  </a:cubicBezTo>
                  <a:cubicBezTo>
                    <a:pt x="10748" y="23416"/>
                    <a:pt x="14753" y="20445"/>
                    <a:pt x="16072" y="20445"/>
                  </a:cubicBezTo>
                  <a:close/>
                  <a:moveTo>
                    <a:pt x="9587" y="24552"/>
                  </a:moveTo>
                  <a:cubicBezTo>
                    <a:pt x="9958" y="24552"/>
                    <a:pt x="10326" y="24909"/>
                    <a:pt x="10180" y="25301"/>
                  </a:cubicBezTo>
                  <a:cubicBezTo>
                    <a:pt x="10137" y="25429"/>
                    <a:pt x="10081" y="25543"/>
                    <a:pt x="10010" y="25642"/>
                  </a:cubicBezTo>
                  <a:cubicBezTo>
                    <a:pt x="9967" y="25756"/>
                    <a:pt x="9910" y="25855"/>
                    <a:pt x="9825" y="25940"/>
                  </a:cubicBezTo>
                  <a:cubicBezTo>
                    <a:pt x="9721" y="26027"/>
                    <a:pt x="9586" y="26076"/>
                    <a:pt x="9451" y="26076"/>
                  </a:cubicBezTo>
                  <a:cubicBezTo>
                    <a:pt x="9365" y="26076"/>
                    <a:pt x="9278" y="26056"/>
                    <a:pt x="9200" y="26011"/>
                  </a:cubicBezTo>
                  <a:lnTo>
                    <a:pt x="9200" y="26025"/>
                  </a:lnTo>
                  <a:cubicBezTo>
                    <a:pt x="8633" y="25756"/>
                    <a:pt x="8874" y="24904"/>
                    <a:pt x="9300" y="24634"/>
                  </a:cubicBezTo>
                  <a:cubicBezTo>
                    <a:pt x="9389" y="24577"/>
                    <a:pt x="9488" y="24552"/>
                    <a:pt x="9587" y="24552"/>
                  </a:cubicBezTo>
                  <a:close/>
                  <a:moveTo>
                    <a:pt x="16349" y="25025"/>
                  </a:moveTo>
                  <a:cubicBezTo>
                    <a:pt x="16398" y="25025"/>
                    <a:pt x="16448" y="25032"/>
                    <a:pt x="16498" y="25046"/>
                  </a:cubicBezTo>
                  <a:cubicBezTo>
                    <a:pt x="17166" y="25102"/>
                    <a:pt x="17166" y="26068"/>
                    <a:pt x="16512" y="26139"/>
                  </a:cubicBezTo>
                  <a:cubicBezTo>
                    <a:pt x="16462" y="26153"/>
                    <a:pt x="16411" y="26160"/>
                    <a:pt x="16361" y="26160"/>
                  </a:cubicBezTo>
                  <a:cubicBezTo>
                    <a:pt x="16060" y="26160"/>
                    <a:pt x="15788" y="25916"/>
                    <a:pt x="15788" y="25599"/>
                  </a:cubicBezTo>
                  <a:cubicBezTo>
                    <a:pt x="15788" y="25270"/>
                    <a:pt x="16050" y="25025"/>
                    <a:pt x="16349" y="25025"/>
                  </a:cubicBezTo>
                  <a:close/>
                  <a:moveTo>
                    <a:pt x="20576" y="21523"/>
                  </a:moveTo>
                  <a:cubicBezTo>
                    <a:pt x="21723" y="21523"/>
                    <a:pt x="23970" y="27547"/>
                    <a:pt x="20825" y="27547"/>
                  </a:cubicBezTo>
                  <a:cubicBezTo>
                    <a:pt x="20789" y="27547"/>
                    <a:pt x="20752" y="27546"/>
                    <a:pt x="20715" y="27545"/>
                  </a:cubicBezTo>
                  <a:lnTo>
                    <a:pt x="20715" y="27559"/>
                  </a:lnTo>
                  <a:cubicBezTo>
                    <a:pt x="18230" y="27459"/>
                    <a:pt x="19494" y="21624"/>
                    <a:pt x="20545" y="21525"/>
                  </a:cubicBezTo>
                  <a:cubicBezTo>
                    <a:pt x="20555" y="21524"/>
                    <a:pt x="20565" y="21523"/>
                    <a:pt x="20576" y="21523"/>
                  </a:cubicBezTo>
                  <a:close/>
                  <a:moveTo>
                    <a:pt x="30938" y="26707"/>
                  </a:moveTo>
                  <a:cubicBezTo>
                    <a:pt x="31420" y="26707"/>
                    <a:pt x="31648" y="27275"/>
                    <a:pt x="31321" y="27601"/>
                  </a:cubicBezTo>
                  <a:cubicBezTo>
                    <a:pt x="31213" y="27714"/>
                    <a:pt x="31076" y="27765"/>
                    <a:pt x="30942" y="27765"/>
                  </a:cubicBezTo>
                  <a:cubicBezTo>
                    <a:pt x="30672" y="27765"/>
                    <a:pt x="30412" y="27560"/>
                    <a:pt x="30412" y="27246"/>
                  </a:cubicBezTo>
                  <a:cubicBezTo>
                    <a:pt x="30412" y="26948"/>
                    <a:pt x="30654" y="26707"/>
                    <a:pt x="30938" y="26707"/>
                  </a:cubicBezTo>
                  <a:close/>
                  <a:moveTo>
                    <a:pt x="28039" y="26802"/>
                  </a:moveTo>
                  <a:cubicBezTo>
                    <a:pt x="28063" y="26802"/>
                    <a:pt x="28088" y="26803"/>
                    <a:pt x="28112" y="26806"/>
                  </a:cubicBezTo>
                  <a:cubicBezTo>
                    <a:pt x="28339" y="26835"/>
                    <a:pt x="28538" y="27005"/>
                    <a:pt x="28609" y="27232"/>
                  </a:cubicBezTo>
                  <a:cubicBezTo>
                    <a:pt x="28666" y="27431"/>
                    <a:pt x="28638" y="27644"/>
                    <a:pt x="28538" y="27829"/>
                  </a:cubicBezTo>
                  <a:cubicBezTo>
                    <a:pt x="28431" y="28015"/>
                    <a:pt x="28243" y="28107"/>
                    <a:pt x="28055" y="28107"/>
                  </a:cubicBezTo>
                  <a:cubicBezTo>
                    <a:pt x="27871" y="28107"/>
                    <a:pt x="27685" y="28018"/>
                    <a:pt x="27573" y="27843"/>
                  </a:cubicBezTo>
                  <a:lnTo>
                    <a:pt x="27559" y="27814"/>
                  </a:lnTo>
                  <a:cubicBezTo>
                    <a:pt x="27388" y="27616"/>
                    <a:pt x="27374" y="27317"/>
                    <a:pt x="27516" y="27104"/>
                  </a:cubicBezTo>
                  <a:cubicBezTo>
                    <a:pt x="27631" y="26913"/>
                    <a:pt x="27826" y="26802"/>
                    <a:pt x="28039" y="26802"/>
                  </a:cubicBezTo>
                  <a:close/>
                  <a:moveTo>
                    <a:pt x="23441" y="27303"/>
                  </a:moveTo>
                  <a:cubicBezTo>
                    <a:pt x="24194" y="27303"/>
                    <a:pt x="24179" y="28453"/>
                    <a:pt x="23441" y="28467"/>
                  </a:cubicBezTo>
                  <a:cubicBezTo>
                    <a:pt x="22689" y="28467"/>
                    <a:pt x="22689" y="27317"/>
                    <a:pt x="23441" y="27303"/>
                  </a:cubicBezTo>
                  <a:close/>
                  <a:moveTo>
                    <a:pt x="6943" y="27687"/>
                  </a:moveTo>
                  <a:cubicBezTo>
                    <a:pt x="7284" y="27687"/>
                    <a:pt x="7553" y="27956"/>
                    <a:pt x="7568" y="28283"/>
                  </a:cubicBezTo>
                  <a:lnTo>
                    <a:pt x="7568" y="28297"/>
                  </a:lnTo>
                  <a:cubicBezTo>
                    <a:pt x="7568" y="28675"/>
                    <a:pt x="7257" y="28927"/>
                    <a:pt x="6937" y="28927"/>
                  </a:cubicBezTo>
                  <a:cubicBezTo>
                    <a:pt x="6789" y="28927"/>
                    <a:pt x="6639" y="28873"/>
                    <a:pt x="6517" y="28751"/>
                  </a:cubicBezTo>
                  <a:cubicBezTo>
                    <a:pt x="6119" y="28354"/>
                    <a:pt x="6389" y="27687"/>
                    <a:pt x="6943" y="27687"/>
                  </a:cubicBezTo>
                  <a:close/>
                  <a:moveTo>
                    <a:pt x="18129" y="27828"/>
                  </a:moveTo>
                  <a:cubicBezTo>
                    <a:pt x="18248" y="27828"/>
                    <a:pt x="18369" y="27863"/>
                    <a:pt x="18472" y="27928"/>
                  </a:cubicBezTo>
                  <a:cubicBezTo>
                    <a:pt x="18699" y="28056"/>
                    <a:pt x="18813" y="28325"/>
                    <a:pt x="18756" y="28581"/>
                  </a:cubicBezTo>
                  <a:lnTo>
                    <a:pt x="18756" y="28595"/>
                  </a:lnTo>
                  <a:cubicBezTo>
                    <a:pt x="18727" y="28652"/>
                    <a:pt x="18713" y="28695"/>
                    <a:pt x="18685" y="28737"/>
                  </a:cubicBezTo>
                  <a:cubicBezTo>
                    <a:pt x="18569" y="28930"/>
                    <a:pt x="18368" y="29038"/>
                    <a:pt x="18157" y="29038"/>
                  </a:cubicBezTo>
                  <a:cubicBezTo>
                    <a:pt x="18058" y="29038"/>
                    <a:pt x="17957" y="29014"/>
                    <a:pt x="17861" y="28964"/>
                  </a:cubicBezTo>
                  <a:cubicBezTo>
                    <a:pt x="17662" y="28851"/>
                    <a:pt x="17535" y="28638"/>
                    <a:pt x="17520" y="28411"/>
                  </a:cubicBezTo>
                  <a:cubicBezTo>
                    <a:pt x="17520" y="28155"/>
                    <a:pt x="17691" y="27928"/>
                    <a:pt x="17946" y="27857"/>
                  </a:cubicBezTo>
                  <a:cubicBezTo>
                    <a:pt x="18005" y="27837"/>
                    <a:pt x="18067" y="27828"/>
                    <a:pt x="18129" y="27828"/>
                  </a:cubicBezTo>
                  <a:close/>
                  <a:moveTo>
                    <a:pt x="10511" y="27927"/>
                  </a:moveTo>
                  <a:cubicBezTo>
                    <a:pt x="10902" y="27927"/>
                    <a:pt x="11113" y="28419"/>
                    <a:pt x="10947" y="28723"/>
                  </a:cubicBezTo>
                  <a:cubicBezTo>
                    <a:pt x="10833" y="28936"/>
                    <a:pt x="10634" y="29078"/>
                    <a:pt x="10393" y="29092"/>
                  </a:cubicBezTo>
                  <a:cubicBezTo>
                    <a:pt x="10294" y="29092"/>
                    <a:pt x="10194" y="29078"/>
                    <a:pt x="10095" y="29021"/>
                  </a:cubicBezTo>
                  <a:cubicBezTo>
                    <a:pt x="9896" y="28893"/>
                    <a:pt x="9797" y="28666"/>
                    <a:pt x="9825" y="28439"/>
                  </a:cubicBezTo>
                  <a:cubicBezTo>
                    <a:pt x="9839" y="28212"/>
                    <a:pt x="10010" y="28013"/>
                    <a:pt x="10237" y="27942"/>
                  </a:cubicBezTo>
                  <a:lnTo>
                    <a:pt x="10237" y="27956"/>
                  </a:lnTo>
                  <a:cubicBezTo>
                    <a:pt x="10308" y="27942"/>
                    <a:pt x="10393" y="27928"/>
                    <a:pt x="10478" y="27928"/>
                  </a:cubicBezTo>
                  <a:cubicBezTo>
                    <a:pt x="10489" y="27927"/>
                    <a:pt x="10500" y="27927"/>
                    <a:pt x="10511" y="27927"/>
                  </a:cubicBezTo>
                  <a:close/>
                  <a:moveTo>
                    <a:pt x="14931" y="27903"/>
                  </a:moveTo>
                  <a:cubicBezTo>
                    <a:pt x="15026" y="27903"/>
                    <a:pt x="15120" y="27925"/>
                    <a:pt x="15206" y="27970"/>
                  </a:cubicBezTo>
                  <a:cubicBezTo>
                    <a:pt x="15462" y="28112"/>
                    <a:pt x="15604" y="28524"/>
                    <a:pt x="15419" y="28766"/>
                  </a:cubicBezTo>
                  <a:lnTo>
                    <a:pt x="15405" y="28794"/>
                  </a:lnTo>
                  <a:cubicBezTo>
                    <a:pt x="15377" y="28851"/>
                    <a:pt x="15334" y="28908"/>
                    <a:pt x="15291" y="28950"/>
                  </a:cubicBezTo>
                  <a:cubicBezTo>
                    <a:pt x="15187" y="29063"/>
                    <a:pt x="15050" y="29113"/>
                    <a:pt x="14912" y="29113"/>
                  </a:cubicBezTo>
                  <a:cubicBezTo>
                    <a:pt x="14616" y="29113"/>
                    <a:pt x="14316" y="28886"/>
                    <a:pt x="14326" y="28567"/>
                  </a:cubicBezTo>
                  <a:cubicBezTo>
                    <a:pt x="14312" y="28439"/>
                    <a:pt x="14354" y="28311"/>
                    <a:pt x="14411" y="28198"/>
                  </a:cubicBezTo>
                  <a:cubicBezTo>
                    <a:pt x="14527" y="28004"/>
                    <a:pt x="14729" y="27903"/>
                    <a:pt x="14931" y="27903"/>
                  </a:cubicBezTo>
                  <a:close/>
                  <a:moveTo>
                    <a:pt x="34879" y="1500"/>
                  </a:moveTo>
                  <a:cubicBezTo>
                    <a:pt x="34965" y="1500"/>
                    <a:pt x="35050" y="1551"/>
                    <a:pt x="35069" y="1662"/>
                  </a:cubicBezTo>
                  <a:cubicBezTo>
                    <a:pt x="35069" y="1662"/>
                    <a:pt x="35112" y="1988"/>
                    <a:pt x="35183" y="2570"/>
                  </a:cubicBezTo>
                  <a:cubicBezTo>
                    <a:pt x="35254" y="3167"/>
                    <a:pt x="35353" y="4033"/>
                    <a:pt x="35467" y="5126"/>
                  </a:cubicBezTo>
                  <a:cubicBezTo>
                    <a:pt x="35580" y="6233"/>
                    <a:pt x="35722" y="7582"/>
                    <a:pt x="35850" y="9101"/>
                  </a:cubicBezTo>
                  <a:cubicBezTo>
                    <a:pt x="35992" y="10635"/>
                    <a:pt x="36134" y="12381"/>
                    <a:pt x="36234" y="14284"/>
                  </a:cubicBezTo>
                  <a:cubicBezTo>
                    <a:pt x="36333" y="16172"/>
                    <a:pt x="36432" y="18245"/>
                    <a:pt x="36432" y="20431"/>
                  </a:cubicBezTo>
                  <a:cubicBezTo>
                    <a:pt x="36432" y="21525"/>
                    <a:pt x="36418" y="22646"/>
                    <a:pt x="36347" y="23810"/>
                  </a:cubicBezTo>
                  <a:lnTo>
                    <a:pt x="36347" y="23796"/>
                  </a:lnTo>
                  <a:cubicBezTo>
                    <a:pt x="36262" y="24961"/>
                    <a:pt x="36177" y="26139"/>
                    <a:pt x="35793" y="27403"/>
                  </a:cubicBezTo>
                  <a:cubicBezTo>
                    <a:pt x="35680" y="27758"/>
                    <a:pt x="35509" y="28098"/>
                    <a:pt x="35282" y="28396"/>
                  </a:cubicBezTo>
                  <a:cubicBezTo>
                    <a:pt x="35140" y="28581"/>
                    <a:pt x="34970" y="28723"/>
                    <a:pt x="34771" y="28837"/>
                  </a:cubicBezTo>
                  <a:cubicBezTo>
                    <a:pt x="34615" y="28936"/>
                    <a:pt x="34445" y="29007"/>
                    <a:pt x="34288" y="29078"/>
                  </a:cubicBezTo>
                  <a:cubicBezTo>
                    <a:pt x="33678" y="29319"/>
                    <a:pt x="33067" y="29504"/>
                    <a:pt x="32443" y="29646"/>
                  </a:cubicBezTo>
                  <a:cubicBezTo>
                    <a:pt x="31222" y="29930"/>
                    <a:pt x="29986" y="30143"/>
                    <a:pt x="28737" y="30313"/>
                  </a:cubicBezTo>
                  <a:cubicBezTo>
                    <a:pt x="26252" y="30668"/>
                    <a:pt x="23725" y="30909"/>
                    <a:pt x="21184" y="31094"/>
                  </a:cubicBezTo>
                  <a:cubicBezTo>
                    <a:pt x="18656" y="31279"/>
                    <a:pt x="16115" y="31364"/>
                    <a:pt x="13602" y="31392"/>
                  </a:cubicBezTo>
                  <a:cubicBezTo>
                    <a:pt x="13384" y="31393"/>
                    <a:pt x="13167" y="31394"/>
                    <a:pt x="12951" y="31394"/>
                  </a:cubicBezTo>
                  <a:cubicBezTo>
                    <a:pt x="10664" y="31394"/>
                    <a:pt x="8421" y="31316"/>
                    <a:pt x="6190" y="30966"/>
                  </a:cubicBezTo>
                  <a:cubicBezTo>
                    <a:pt x="5892" y="30909"/>
                    <a:pt x="5580" y="30838"/>
                    <a:pt x="5268" y="30768"/>
                  </a:cubicBezTo>
                  <a:cubicBezTo>
                    <a:pt x="5111" y="30725"/>
                    <a:pt x="4955" y="30682"/>
                    <a:pt x="4799" y="30626"/>
                  </a:cubicBezTo>
                  <a:cubicBezTo>
                    <a:pt x="4714" y="30597"/>
                    <a:pt x="4643" y="30569"/>
                    <a:pt x="4558" y="30526"/>
                  </a:cubicBezTo>
                  <a:lnTo>
                    <a:pt x="4430" y="30484"/>
                  </a:lnTo>
                  <a:lnTo>
                    <a:pt x="4288" y="30413"/>
                  </a:lnTo>
                  <a:cubicBezTo>
                    <a:pt x="4203" y="30370"/>
                    <a:pt x="4132" y="30327"/>
                    <a:pt x="4061" y="30285"/>
                  </a:cubicBezTo>
                  <a:cubicBezTo>
                    <a:pt x="3976" y="30228"/>
                    <a:pt x="3905" y="30157"/>
                    <a:pt x="3834" y="30086"/>
                  </a:cubicBezTo>
                  <a:cubicBezTo>
                    <a:pt x="3777" y="30029"/>
                    <a:pt x="3734" y="29958"/>
                    <a:pt x="3692" y="29901"/>
                  </a:cubicBezTo>
                  <a:cubicBezTo>
                    <a:pt x="3606" y="29731"/>
                    <a:pt x="3521" y="29546"/>
                    <a:pt x="3464" y="29362"/>
                  </a:cubicBezTo>
                  <a:cubicBezTo>
                    <a:pt x="3379" y="29050"/>
                    <a:pt x="3308" y="28751"/>
                    <a:pt x="3251" y="28453"/>
                  </a:cubicBezTo>
                  <a:cubicBezTo>
                    <a:pt x="3038" y="27289"/>
                    <a:pt x="2911" y="26182"/>
                    <a:pt x="2797" y="25088"/>
                  </a:cubicBezTo>
                  <a:cubicBezTo>
                    <a:pt x="2584" y="22902"/>
                    <a:pt x="2442" y="20857"/>
                    <a:pt x="2329" y="18955"/>
                  </a:cubicBezTo>
                  <a:cubicBezTo>
                    <a:pt x="2101" y="15164"/>
                    <a:pt x="2016" y="11998"/>
                    <a:pt x="1945" y="9783"/>
                  </a:cubicBezTo>
                  <a:cubicBezTo>
                    <a:pt x="1903" y="8675"/>
                    <a:pt x="1888" y="7809"/>
                    <a:pt x="1888" y="7213"/>
                  </a:cubicBezTo>
                  <a:cubicBezTo>
                    <a:pt x="1874" y="6617"/>
                    <a:pt x="1860" y="6304"/>
                    <a:pt x="1860" y="6304"/>
                  </a:cubicBezTo>
                  <a:cubicBezTo>
                    <a:pt x="1867" y="6128"/>
                    <a:pt x="2003" y="6040"/>
                    <a:pt x="2139" y="6040"/>
                  </a:cubicBezTo>
                  <a:cubicBezTo>
                    <a:pt x="2266" y="6040"/>
                    <a:pt x="2393" y="6118"/>
                    <a:pt x="2414" y="6276"/>
                  </a:cubicBezTo>
                  <a:cubicBezTo>
                    <a:pt x="2414" y="6276"/>
                    <a:pt x="2499" y="7540"/>
                    <a:pt x="2669" y="9754"/>
                  </a:cubicBezTo>
                  <a:cubicBezTo>
                    <a:pt x="2769" y="10848"/>
                    <a:pt x="2868" y="12182"/>
                    <a:pt x="2996" y="13730"/>
                  </a:cubicBezTo>
                  <a:cubicBezTo>
                    <a:pt x="3109" y="15263"/>
                    <a:pt x="3266" y="16981"/>
                    <a:pt x="3436" y="18870"/>
                  </a:cubicBezTo>
                  <a:cubicBezTo>
                    <a:pt x="3592" y="20758"/>
                    <a:pt x="3791" y="22802"/>
                    <a:pt x="4061" y="24946"/>
                  </a:cubicBezTo>
                  <a:cubicBezTo>
                    <a:pt x="4189" y="26011"/>
                    <a:pt x="4345" y="27119"/>
                    <a:pt x="4558" y="28183"/>
                  </a:cubicBezTo>
                  <a:cubicBezTo>
                    <a:pt x="4614" y="28453"/>
                    <a:pt x="4671" y="28723"/>
                    <a:pt x="4756" y="28950"/>
                  </a:cubicBezTo>
                  <a:cubicBezTo>
                    <a:pt x="4771" y="29021"/>
                    <a:pt x="4799" y="29106"/>
                    <a:pt x="4842" y="29177"/>
                  </a:cubicBezTo>
                  <a:cubicBezTo>
                    <a:pt x="4870" y="29192"/>
                    <a:pt x="4898" y="29206"/>
                    <a:pt x="4941" y="29220"/>
                  </a:cubicBezTo>
                  <a:lnTo>
                    <a:pt x="4984" y="29248"/>
                  </a:lnTo>
                  <a:lnTo>
                    <a:pt x="5069" y="29277"/>
                  </a:lnTo>
                  <a:cubicBezTo>
                    <a:pt x="5126" y="29305"/>
                    <a:pt x="5182" y="29319"/>
                    <a:pt x="5239" y="29334"/>
                  </a:cubicBezTo>
                  <a:cubicBezTo>
                    <a:pt x="5367" y="29376"/>
                    <a:pt x="5495" y="29419"/>
                    <a:pt x="5623" y="29447"/>
                  </a:cubicBezTo>
                  <a:cubicBezTo>
                    <a:pt x="5878" y="29504"/>
                    <a:pt x="6148" y="29561"/>
                    <a:pt x="6432" y="29603"/>
                  </a:cubicBezTo>
                  <a:cubicBezTo>
                    <a:pt x="7596" y="29774"/>
                    <a:pt x="8760" y="29873"/>
                    <a:pt x="9939" y="29901"/>
                  </a:cubicBezTo>
                  <a:cubicBezTo>
                    <a:pt x="10861" y="29945"/>
                    <a:pt x="11791" y="29963"/>
                    <a:pt x="12729" y="29963"/>
                  </a:cubicBezTo>
                  <a:cubicBezTo>
                    <a:pt x="13019" y="29963"/>
                    <a:pt x="13310" y="29962"/>
                    <a:pt x="13602" y="29958"/>
                  </a:cubicBezTo>
                  <a:cubicBezTo>
                    <a:pt x="16072" y="29944"/>
                    <a:pt x="18585" y="29816"/>
                    <a:pt x="21098" y="29660"/>
                  </a:cubicBezTo>
                  <a:cubicBezTo>
                    <a:pt x="23611" y="29504"/>
                    <a:pt x="26110" y="29277"/>
                    <a:pt x="28552" y="28936"/>
                  </a:cubicBezTo>
                  <a:cubicBezTo>
                    <a:pt x="29773" y="28780"/>
                    <a:pt x="30980" y="28581"/>
                    <a:pt x="32144" y="28340"/>
                  </a:cubicBezTo>
                  <a:cubicBezTo>
                    <a:pt x="32698" y="28226"/>
                    <a:pt x="33238" y="28056"/>
                    <a:pt x="33777" y="27871"/>
                  </a:cubicBezTo>
                  <a:cubicBezTo>
                    <a:pt x="33891" y="27814"/>
                    <a:pt x="34004" y="27772"/>
                    <a:pt x="34104" y="27715"/>
                  </a:cubicBezTo>
                  <a:cubicBezTo>
                    <a:pt x="34161" y="27687"/>
                    <a:pt x="34217" y="27630"/>
                    <a:pt x="34274" y="27587"/>
                  </a:cubicBezTo>
                  <a:cubicBezTo>
                    <a:pt x="34402" y="27403"/>
                    <a:pt x="34501" y="27204"/>
                    <a:pt x="34558" y="26991"/>
                  </a:cubicBezTo>
                  <a:cubicBezTo>
                    <a:pt x="34729" y="26466"/>
                    <a:pt x="34842" y="25926"/>
                    <a:pt x="34913" y="25386"/>
                  </a:cubicBezTo>
                  <a:cubicBezTo>
                    <a:pt x="35012" y="24833"/>
                    <a:pt x="35069" y="24279"/>
                    <a:pt x="35126" y="23711"/>
                  </a:cubicBezTo>
                  <a:cubicBezTo>
                    <a:pt x="35211" y="22604"/>
                    <a:pt x="35268" y="21496"/>
                    <a:pt x="35296" y="20417"/>
                  </a:cubicBezTo>
                  <a:cubicBezTo>
                    <a:pt x="35353" y="18259"/>
                    <a:pt x="35311" y="16215"/>
                    <a:pt x="35268" y="14312"/>
                  </a:cubicBezTo>
                  <a:cubicBezTo>
                    <a:pt x="35154" y="10535"/>
                    <a:pt x="35012" y="7383"/>
                    <a:pt x="34885" y="5168"/>
                  </a:cubicBezTo>
                  <a:cubicBezTo>
                    <a:pt x="34743" y="2968"/>
                    <a:pt x="34672" y="1704"/>
                    <a:pt x="34672" y="1704"/>
                  </a:cubicBezTo>
                  <a:cubicBezTo>
                    <a:pt x="34672" y="1573"/>
                    <a:pt x="34777" y="1500"/>
                    <a:pt x="34879" y="1500"/>
                  </a:cubicBezTo>
                  <a:close/>
                  <a:moveTo>
                    <a:pt x="34770" y="30756"/>
                  </a:moveTo>
                  <a:cubicBezTo>
                    <a:pt x="34880" y="30756"/>
                    <a:pt x="34995" y="30781"/>
                    <a:pt x="35112" y="30838"/>
                  </a:cubicBezTo>
                  <a:cubicBezTo>
                    <a:pt x="36134" y="31321"/>
                    <a:pt x="34459" y="34431"/>
                    <a:pt x="33664" y="34587"/>
                  </a:cubicBezTo>
                  <a:cubicBezTo>
                    <a:pt x="33626" y="34594"/>
                    <a:pt x="33587" y="34598"/>
                    <a:pt x="33548" y="34598"/>
                  </a:cubicBezTo>
                  <a:cubicBezTo>
                    <a:pt x="32466" y="34598"/>
                    <a:pt x="30698" y="31873"/>
                    <a:pt x="31520" y="31037"/>
                  </a:cubicBezTo>
                  <a:cubicBezTo>
                    <a:pt x="31664" y="30888"/>
                    <a:pt x="31811" y="30827"/>
                    <a:pt x="31955" y="30827"/>
                  </a:cubicBezTo>
                  <a:cubicBezTo>
                    <a:pt x="32652" y="30827"/>
                    <a:pt x="33295" y="32258"/>
                    <a:pt x="33295" y="32258"/>
                  </a:cubicBezTo>
                  <a:cubicBezTo>
                    <a:pt x="33295" y="32258"/>
                    <a:pt x="33918" y="30756"/>
                    <a:pt x="34770" y="30756"/>
                  </a:cubicBezTo>
                  <a:close/>
                  <a:moveTo>
                    <a:pt x="26174" y="32010"/>
                  </a:moveTo>
                  <a:cubicBezTo>
                    <a:pt x="26282" y="32010"/>
                    <a:pt x="26394" y="32034"/>
                    <a:pt x="26508" y="32088"/>
                  </a:cubicBezTo>
                  <a:cubicBezTo>
                    <a:pt x="27516" y="32571"/>
                    <a:pt x="25841" y="35694"/>
                    <a:pt x="25045" y="35850"/>
                  </a:cubicBezTo>
                  <a:cubicBezTo>
                    <a:pt x="25008" y="35858"/>
                    <a:pt x="24969" y="35862"/>
                    <a:pt x="24930" y="35862"/>
                  </a:cubicBezTo>
                  <a:cubicBezTo>
                    <a:pt x="23849" y="35862"/>
                    <a:pt x="22093" y="33136"/>
                    <a:pt x="22902" y="32301"/>
                  </a:cubicBezTo>
                  <a:cubicBezTo>
                    <a:pt x="23045" y="32152"/>
                    <a:pt x="23192" y="32090"/>
                    <a:pt x="23337" y="32090"/>
                  </a:cubicBezTo>
                  <a:cubicBezTo>
                    <a:pt x="24034" y="32090"/>
                    <a:pt x="24676" y="33522"/>
                    <a:pt x="24676" y="33522"/>
                  </a:cubicBezTo>
                  <a:cubicBezTo>
                    <a:pt x="24676" y="33522"/>
                    <a:pt x="25315" y="32010"/>
                    <a:pt x="26174" y="32010"/>
                  </a:cubicBezTo>
                  <a:close/>
                  <a:moveTo>
                    <a:pt x="16043" y="32318"/>
                  </a:moveTo>
                  <a:cubicBezTo>
                    <a:pt x="16153" y="32318"/>
                    <a:pt x="16267" y="32343"/>
                    <a:pt x="16385" y="32400"/>
                  </a:cubicBezTo>
                  <a:cubicBezTo>
                    <a:pt x="17407" y="32897"/>
                    <a:pt x="15732" y="35992"/>
                    <a:pt x="14936" y="36149"/>
                  </a:cubicBezTo>
                  <a:cubicBezTo>
                    <a:pt x="14899" y="36156"/>
                    <a:pt x="14860" y="36160"/>
                    <a:pt x="14821" y="36160"/>
                  </a:cubicBezTo>
                  <a:cubicBezTo>
                    <a:pt x="13739" y="36160"/>
                    <a:pt x="11971" y="33435"/>
                    <a:pt x="12793" y="32599"/>
                  </a:cubicBezTo>
                  <a:cubicBezTo>
                    <a:pt x="12936" y="32450"/>
                    <a:pt x="13083" y="32389"/>
                    <a:pt x="13228" y="32389"/>
                  </a:cubicBezTo>
                  <a:cubicBezTo>
                    <a:pt x="13925" y="32389"/>
                    <a:pt x="14567" y="33820"/>
                    <a:pt x="14567" y="33820"/>
                  </a:cubicBezTo>
                  <a:cubicBezTo>
                    <a:pt x="14567" y="33820"/>
                    <a:pt x="15190" y="32318"/>
                    <a:pt x="16043" y="32318"/>
                  </a:cubicBezTo>
                  <a:close/>
                  <a:moveTo>
                    <a:pt x="3985" y="32575"/>
                  </a:moveTo>
                  <a:cubicBezTo>
                    <a:pt x="4719" y="32575"/>
                    <a:pt x="5197" y="34175"/>
                    <a:pt x="5197" y="34175"/>
                  </a:cubicBezTo>
                  <a:cubicBezTo>
                    <a:pt x="5197" y="34175"/>
                    <a:pt x="5950" y="32865"/>
                    <a:pt x="6761" y="32865"/>
                  </a:cubicBezTo>
                  <a:cubicBezTo>
                    <a:pt x="6902" y="32865"/>
                    <a:pt x="7044" y="32904"/>
                    <a:pt x="7184" y="32997"/>
                  </a:cubicBezTo>
                  <a:cubicBezTo>
                    <a:pt x="8136" y="33607"/>
                    <a:pt x="6077" y="36475"/>
                    <a:pt x="5268" y="36532"/>
                  </a:cubicBezTo>
                  <a:lnTo>
                    <a:pt x="5253" y="36532"/>
                  </a:lnTo>
                  <a:cubicBezTo>
                    <a:pt x="5241" y="36533"/>
                    <a:pt x="5229" y="36533"/>
                    <a:pt x="5217" y="36533"/>
                  </a:cubicBezTo>
                  <a:cubicBezTo>
                    <a:pt x="4140" y="36533"/>
                    <a:pt x="2652" y="33471"/>
                    <a:pt x="3592" y="32727"/>
                  </a:cubicBezTo>
                  <a:cubicBezTo>
                    <a:pt x="3730" y="32620"/>
                    <a:pt x="3861" y="32575"/>
                    <a:pt x="3985" y="32575"/>
                  </a:cubicBezTo>
                  <a:close/>
                  <a:moveTo>
                    <a:pt x="36830" y="0"/>
                  </a:moveTo>
                  <a:cubicBezTo>
                    <a:pt x="29305" y="1605"/>
                    <a:pt x="16427" y="3919"/>
                    <a:pt x="0" y="5268"/>
                  </a:cubicBezTo>
                  <a:cubicBezTo>
                    <a:pt x="582" y="21056"/>
                    <a:pt x="28" y="36532"/>
                    <a:pt x="4103" y="37725"/>
                  </a:cubicBezTo>
                  <a:cubicBezTo>
                    <a:pt x="4470" y="37834"/>
                    <a:pt x="4824" y="37883"/>
                    <a:pt x="5163" y="37883"/>
                  </a:cubicBezTo>
                  <a:cubicBezTo>
                    <a:pt x="7989" y="37883"/>
                    <a:pt x="9811" y="34487"/>
                    <a:pt x="9811" y="34487"/>
                  </a:cubicBezTo>
                  <a:cubicBezTo>
                    <a:pt x="9811" y="34487"/>
                    <a:pt x="10999" y="38011"/>
                    <a:pt x="14698" y="38011"/>
                  </a:cubicBezTo>
                  <a:cubicBezTo>
                    <a:pt x="14748" y="38011"/>
                    <a:pt x="14800" y="38010"/>
                    <a:pt x="14851" y="38009"/>
                  </a:cubicBezTo>
                  <a:cubicBezTo>
                    <a:pt x="18671" y="37923"/>
                    <a:pt x="20303" y="34218"/>
                    <a:pt x="20303" y="34218"/>
                  </a:cubicBezTo>
                  <a:cubicBezTo>
                    <a:pt x="20303" y="34218"/>
                    <a:pt x="21604" y="37363"/>
                    <a:pt x="24766" y="37363"/>
                  </a:cubicBezTo>
                  <a:cubicBezTo>
                    <a:pt x="24956" y="37363"/>
                    <a:pt x="25154" y="37351"/>
                    <a:pt x="25358" y="37327"/>
                  </a:cubicBezTo>
                  <a:cubicBezTo>
                    <a:pt x="28964" y="36887"/>
                    <a:pt x="29333" y="33494"/>
                    <a:pt x="29333" y="33494"/>
                  </a:cubicBezTo>
                  <a:cubicBezTo>
                    <a:pt x="29859" y="34615"/>
                    <a:pt x="30781" y="35510"/>
                    <a:pt x="31932" y="36007"/>
                  </a:cubicBezTo>
                  <a:cubicBezTo>
                    <a:pt x="32474" y="36245"/>
                    <a:pt x="33045" y="36362"/>
                    <a:pt x="33610" y="36362"/>
                  </a:cubicBezTo>
                  <a:cubicBezTo>
                    <a:pt x="35397" y="36362"/>
                    <a:pt x="37114" y="35194"/>
                    <a:pt x="37611" y="33025"/>
                  </a:cubicBezTo>
                  <a:cubicBezTo>
                    <a:pt x="38619" y="28482"/>
                    <a:pt x="36844" y="370"/>
                    <a:pt x="36830" y="0"/>
                  </a:cubicBezTo>
                  <a:close/>
                </a:path>
              </a:pathLst>
            </a:custGeom>
            <a:solidFill>
              <a:srgbClr val="FFB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8"/>
            <p:cNvSpPr/>
            <p:nvPr/>
          </p:nvSpPr>
          <p:spPr>
            <a:xfrm>
              <a:off x="284975" y="3656750"/>
              <a:ext cx="3579025" cy="229525"/>
            </a:xfrm>
            <a:custGeom>
              <a:avLst/>
              <a:gdLst/>
              <a:ahLst/>
              <a:cxnLst/>
              <a:rect l="l" t="t" r="r" b="b"/>
              <a:pathLst>
                <a:path w="143161" h="9181" extrusionOk="0">
                  <a:moveTo>
                    <a:pt x="195" y="1"/>
                  </a:moveTo>
                  <a:cubicBezTo>
                    <a:pt x="119" y="1"/>
                    <a:pt x="41" y="44"/>
                    <a:pt x="29" y="131"/>
                  </a:cubicBezTo>
                  <a:cubicBezTo>
                    <a:pt x="0" y="216"/>
                    <a:pt x="57" y="302"/>
                    <a:pt x="142" y="330"/>
                  </a:cubicBezTo>
                  <a:lnTo>
                    <a:pt x="1704" y="770"/>
                  </a:lnTo>
                  <a:cubicBezTo>
                    <a:pt x="2712" y="1054"/>
                    <a:pt x="4217" y="1452"/>
                    <a:pt x="6134" y="1934"/>
                  </a:cubicBezTo>
                  <a:cubicBezTo>
                    <a:pt x="8050" y="2417"/>
                    <a:pt x="10379" y="2971"/>
                    <a:pt x="13062" y="3539"/>
                  </a:cubicBezTo>
                  <a:cubicBezTo>
                    <a:pt x="15746" y="4121"/>
                    <a:pt x="18798" y="4717"/>
                    <a:pt x="22149" y="5271"/>
                  </a:cubicBezTo>
                  <a:cubicBezTo>
                    <a:pt x="25486" y="5825"/>
                    <a:pt x="29106" y="6378"/>
                    <a:pt x="32954" y="6875"/>
                  </a:cubicBezTo>
                  <a:cubicBezTo>
                    <a:pt x="36801" y="7372"/>
                    <a:pt x="40862" y="7784"/>
                    <a:pt x="45079" y="8139"/>
                  </a:cubicBezTo>
                  <a:cubicBezTo>
                    <a:pt x="49296" y="8494"/>
                    <a:pt x="53655" y="8764"/>
                    <a:pt x="58099" y="8948"/>
                  </a:cubicBezTo>
                  <a:cubicBezTo>
                    <a:pt x="61978" y="9097"/>
                    <a:pt x="65912" y="9181"/>
                    <a:pt x="69852" y="9181"/>
                  </a:cubicBezTo>
                  <a:cubicBezTo>
                    <a:pt x="70426" y="9181"/>
                    <a:pt x="70999" y="9179"/>
                    <a:pt x="71573" y="9175"/>
                  </a:cubicBezTo>
                  <a:cubicBezTo>
                    <a:pt x="76073" y="9133"/>
                    <a:pt x="80588" y="9005"/>
                    <a:pt x="85032" y="8778"/>
                  </a:cubicBezTo>
                  <a:cubicBezTo>
                    <a:pt x="89462" y="8565"/>
                    <a:pt x="93821" y="8253"/>
                    <a:pt x="98038" y="7869"/>
                  </a:cubicBezTo>
                  <a:cubicBezTo>
                    <a:pt x="102240" y="7500"/>
                    <a:pt x="106301" y="7032"/>
                    <a:pt x="110149" y="6535"/>
                  </a:cubicBezTo>
                  <a:cubicBezTo>
                    <a:pt x="113996" y="6038"/>
                    <a:pt x="117617" y="5484"/>
                    <a:pt x="120953" y="4930"/>
                  </a:cubicBezTo>
                  <a:cubicBezTo>
                    <a:pt x="127641" y="3837"/>
                    <a:pt x="133149" y="2673"/>
                    <a:pt x="136997" y="1778"/>
                  </a:cubicBezTo>
                  <a:cubicBezTo>
                    <a:pt x="140845" y="898"/>
                    <a:pt x="143017" y="287"/>
                    <a:pt x="143017" y="287"/>
                  </a:cubicBezTo>
                  <a:cubicBezTo>
                    <a:pt x="143161" y="248"/>
                    <a:pt x="143112" y="41"/>
                    <a:pt x="142982" y="41"/>
                  </a:cubicBezTo>
                  <a:cubicBezTo>
                    <a:pt x="142971" y="41"/>
                    <a:pt x="142959" y="43"/>
                    <a:pt x="142946" y="46"/>
                  </a:cubicBezTo>
                  <a:cubicBezTo>
                    <a:pt x="142946" y="46"/>
                    <a:pt x="140774" y="628"/>
                    <a:pt x="136912" y="1452"/>
                  </a:cubicBezTo>
                  <a:cubicBezTo>
                    <a:pt x="134995" y="1849"/>
                    <a:pt x="132653" y="2332"/>
                    <a:pt x="129955" y="2829"/>
                  </a:cubicBezTo>
                  <a:cubicBezTo>
                    <a:pt x="127257" y="3326"/>
                    <a:pt x="124205" y="3837"/>
                    <a:pt x="120868" y="4362"/>
                  </a:cubicBezTo>
                  <a:cubicBezTo>
                    <a:pt x="117532" y="4873"/>
                    <a:pt x="113897" y="5385"/>
                    <a:pt x="110063" y="5853"/>
                  </a:cubicBezTo>
                  <a:cubicBezTo>
                    <a:pt x="106216" y="6307"/>
                    <a:pt x="102155" y="6719"/>
                    <a:pt x="97967" y="7088"/>
                  </a:cubicBezTo>
                  <a:cubicBezTo>
                    <a:pt x="93764" y="7457"/>
                    <a:pt x="89405" y="7741"/>
                    <a:pt x="84975" y="7954"/>
                  </a:cubicBezTo>
                  <a:cubicBezTo>
                    <a:pt x="80560" y="8167"/>
                    <a:pt x="76059" y="8281"/>
                    <a:pt x="71558" y="8295"/>
                  </a:cubicBezTo>
                  <a:cubicBezTo>
                    <a:pt x="71015" y="8302"/>
                    <a:pt x="70473" y="8305"/>
                    <a:pt x="69932" y="8305"/>
                  </a:cubicBezTo>
                  <a:cubicBezTo>
                    <a:pt x="68222" y="8305"/>
                    <a:pt x="66518" y="8278"/>
                    <a:pt x="64814" y="8267"/>
                  </a:cubicBezTo>
                  <a:cubicBezTo>
                    <a:pt x="62571" y="8224"/>
                    <a:pt x="60342" y="8182"/>
                    <a:pt x="58127" y="8082"/>
                  </a:cubicBezTo>
                  <a:cubicBezTo>
                    <a:pt x="53697" y="7926"/>
                    <a:pt x="49353" y="7656"/>
                    <a:pt x="45150" y="7315"/>
                  </a:cubicBezTo>
                  <a:cubicBezTo>
                    <a:pt x="40947" y="6975"/>
                    <a:pt x="36887" y="6577"/>
                    <a:pt x="33039" y="6123"/>
                  </a:cubicBezTo>
                  <a:cubicBezTo>
                    <a:pt x="29206" y="5654"/>
                    <a:pt x="25585" y="5143"/>
                    <a:pt x="22248" y="4618"/>
                  </a:cubicBezTo>
                  <a:cubicBezTo>
                    <a:pt x="18912" y="4093"/>
                    <a:pt x="15859" y="3539"/>
                    <a:pt x="13176" y="2999"/>
                  </a:cubicBezTo>
                  <a:cubicBezTo>
                    <a:pt x="10493" y="2474"/>
                    <a:pt x="8150" y="1963"/>
                    <a:pt x="6233" y="1523"/>
                  </a:cubicBezTo>
                  <a:cubicBezTo>
                    <a:pt x="4316" y="1068"/>
                    <a:pt x="2826" y="699"/>
                    <a:pt x="1803" y="429"/>
                  </a:cubicBezTo>
                  <a:lnTo>
                    <a:pt x="227" y="3"/>
                  </a:lnTo>
                  <a:cubicBezTo>
                    <a:pt x="217" y="2"/>
                    <a:pt x="206" y="1"/>
                    <a:pt x="195" y="1"/>
                  </a:cubicBezTo>
                  <a:close/>
                </a:path>
              </a:pathLst>
            </a:custGeom>
            <a:solidFill>
              <a:srgbClr val="2E0A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8"/>
            <p:cNvSpPr/>
            <p:nvPr/>
          </p:nvSpPr>
          <p:spPr>
            <a:xfrm>
              <a:off x="1445825" y="1152300"/>
              <a:ext cx="123025" cy="203175"/>
            </a:xfrm>
            <a:custGeom>
              <a:avLst/>
              <a:gdLst/>
              <a:ahLst/>
              <a:cxnLst/>
              <a:rect l="l" t="t" r="r" b="b"/>
              <a:pathLst>
                <a:path w="4921" h="8127" extrusionOk="0">
                  <a:moveTo>
                    <a:pt x="4097" y="0"/>
                  </a:moveTo>
                  <a:lnTo>
                    <a:pt x="4097" y="0"/>
                  </a:lnTo>
                  <a:cubicBezTo>
                    <a:pt x="4097" y="0"/>
                    <a:pt x="406" y="2882"/>
                    <a:pt x="150" y="5665"/>
                  </a:cubicBezTo>
                  <a:cubicBezTo>
                    <a:pt x="0" y="7208"/>
                    <a:pt x="1186" y="8126"/>
                    <a:pt x="2366" y="8126"/>
                  </a:cubicBezTo>
                  <a:cubicBezTo>
                    <a:pt x="3316" y="8126"/>
                    <a:pt x="4262" y="7532"/>
                    <a:pt x="4509" y="6190"/>
                  </a:cubicBezTo>
                  <a:cubicBezTo>
                    <a:pt x="4920" y="4018"/>
                    <a:pt x="3799" y="4600"/>
                    <a:pt x="4097" y="0"/>
                  </a:cubicBezTo>
                  <a:close/>
                </a:path>
              </a:pathLst>
            </a:custGeom>
            <a:solidFill>
              <a:srgbClr val="F2C8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8"/>
            <p:cNvSpPr/>
            <p:nvPr/>
          </p:nvSpPr>
          <p:spPr>
            <a:xfrm>
              <a:off x="1448500" y="1223275"/>
              <a:ext cx="100775" cy="109425"/>
            </a:xfrm>
            <a:custGeom>
              <a:avLst/>
              <a:gdLst/>
              <a:ahLst/>
              <a:cxnLst/>
              <a:rect l="l" t="t" r="r" b="b"/>
              <a:pathLst>
                <a:path w="4031" h="4377" extrusionOk="0">
                  <a:moveTo>
                    <a:pt x="2897" y="1"/>
                  </a:moveTo>
                  <a:lnTo>
                    <a:pt x="2897" y="1"/>
                  </a:lnTo>
                  <a:cubicBezTo>
                    <a:pt x="2897" y="1"/>
                    <a:pt x="0" y="3550"/>
                    <a:pt x="2102" y="4303"/>
                  </a:cubicBezTo>
                  <a:cubicBezTo>
                    <a:pt x="2245" y="4353"/>
                    <a:pt x="2373" y="4377"/>
                    <a:pt x="2486" y="4377"/>
                  </a:cubicBezTo>
                  <a:cubicBezTo>
                    <a:pt x="4031" y="4377"/>
                    <a:pt x="2897" y="1"/>
                    <a:pt x="2897" y="1"/>
                  </a:cubicBezTo>
                  <a:close/>
                </a:path>
              </a:pathLst>
            </a:custGeom>
            <a:solidFill>
              <a:srgbClr val="FFB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8"/>
            <p:cNvSpPr/>
            <p:nvPr/>
          </p:nvSpPr>
          <p:spPr>
            <a:xfrm>
              <a:off x="1384950" y="1473700"/>
              <a:ext cx="236425" cy="287700"/>
            </a:xfrm>
            <a:custGeom>
              <a:avLst/>
              <a:gdLst/>
              <a:ahLst/>
              <a:cxnLst/>
              <a:rect l="l" t="t" r="r" b="b"/>
              <a:pathLst>
                <a:path w="9457" h="11508" extrusionOk="0">
                  <a:moveTo>
                    <a:pt x="7079" y="0"/>
                  </a:moveTo>
                  <a:cubicBezTo>
                    <a:pt x="6866" y="0"/>
                    <a:pt x="6653" y="22"/>
                    <a:pt x="6447" y="64"/>
                  </a:cubicBezTo>
                  <a:cubicBezTo>
                    <a:pt x="5070" y="292"/>
                    <a:pt x="5254" y="348"/>
                    <a:pt x="4544" y="575"/>
                  </a:cubicBezTo>
                  <a:cubicBezTo>
                    <a:pt x="3834" y="803"/>
                    <a:pt x="4303" y="1314"/>
                    <a:pt x="3252" y="1399"/>
                  </a:cubicBezTo>
                  <a:cubicBezTo>
                    <a:pt x="2202" y="1484"/>
                    <a:pt x="2202" y="1711"/>
                    <a:pt x="1747" y="1768"/>
                  </a:cubicBezTo>
                  <a:cubicBezTo>
                    <a:pt x="1392" y="1804"/>
                    <a:pt x="1184" y="2483"/>
                    <a:pt x="630" y="2483"/>
                  </a:cubicBezTo>
                  <a:cubicBezTo>
                    <a:pt x="520" y="2483"/>
                    <a:pt x="397" y="2456"/>
                    <a:pt x="256" y="2393"/>
                  </a:cubicBezTo>
                  <a:cubicBezTo>
                    <a:pt x="86" y="5715"/>
                    <a:pt x="1" y="10216"/>
                    <a:pt x="242" y="10514"/>
                  </a:cubicBezTo>
                  <a:cubicBezTo>
                    <a:pt x="611" y="10968"/>
                    <a:pt x="2202" y="11508"/>
                    <a:pt x="4530" y="11508"/>
                  </a:cubicBezTo>
                  <a:cubicBezTo>
                    <a:pt x="7526" y="11508"/>
                    <a:pt x="9315" y="10798"/>
                    <a:pt x="9400" y="10401"/>
                  </a:cubicBezTo>
                  <a:cubicBezTo>
                    <a:pt x="9457" y="10131"/>
                    <a:pt x="9414" y="5247"/>
                    <a:pt x="9244" y="1924"/>
                  </a:cubicBezTo>
                  <a:cubicBezTo>
                    <a:pt x="8711" y="1391"/>
                    <a:pt x="8766" y="46"/>
                    <a:pt x="8376" y="46"/>
                  </a:cubicBezTo>
                  <a:cubicBezTo>
                    <a:pt x="8350" y="46"/>
                    <a:pt x="8322" y="52"/>
                    <a:pt x="8293" y="64"/>
                  </a:cubicBezTo>
                  <a:cubicBezTo>
                    <a:pt x="8194" y="108"/>
                    <a:pt x="8114" y="124"/>
                    <a:pt x="8036" y="124"/>
                  </a:cubicBezTo>
                  <a:cubicBezTo>
                    <a:pt x="7935" y="124"/>
                    <a:pt x="7839" y="96"/>
                    <a:pt x="7710" y="64"/>
                  </a:cubicBezTo>
                  <a:cubicBezTo>
                    <a:pt x="7505" y="22"/>
                    <a:pt x="7292" y="0"/>
                    <a:pt x="7079" y="0"/>
                  </a:cubicBezTo>
                  <a:close/>
                </a:path>
              </a:pathLst>
            </a:custGeom>
            <a:solidFill>
              <a:srgbClr val="FFE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8"/>
            <p:cNvSpPr/>
            <p:nvPr/>
          </p:nvSpPr>
          <p:spPr>
            <a:xfrm>
              <a:off x="1370750" y="1424975"/>
              <a:ext cx="268725" cy="158150"/>
            </a:xfrm>
            <a:custGeom>
              <a:avLst/>
              <a:gdLst/>
              <a:ahLst/>
              <a:cxnLst/>
              <a:rect l="l" t="t" r="r" b="b"/>
              <a:pathLst>
                <a:path w="10749" h="6326" extrusionOk="0">
                  <a:moveTo>
                    <a:pt x="5516" y="1"/>
                  </a:moveTo>
                  <a:cubicBezTo>
                    <a:pt x="3500" y="1"/>
                    <a:pt x="1455" y="173"/>
                    <a:pt x="1194" y="594"/>
                  </a:cubicBezTo>
                  <a:cubicBezTo>
                    <a:pt x="682" y="1417"/>
                    <a:pt x="1" y="3873"/>
                    <a:pt x="668" y="4257"/>
                  </a:cubicBezTo>
                  <a:cubicBezTo>
                    <a:pt x="711" y="4285"/>
                    <a:pt x="768" y="4313"/>
                    <a:pt x="824" y="4342"/>
                  </a:cubicBezTo>
                  <a:cubicBezTo>
                    <a:pt x="963" y="4405"/>
                    <a:pt x="1084" y="4432"/>
                    <a:pt x="1193" y="4432"/>
                  </a:cubicBezTo>
                  <a:cubicBezTo>
                    <a:pt x="1743" y="4432"/>
                    <a:pt x="1960" y="3753"/>
                    <a:pt x="2315" y="3717"/>
                  </a:cubicBezTo>
                  <a:cubicBezTo>
                    <a:pt x="2325" y="3716"/>
                    <a:pt x="2335" y="3715"/>
                    <a:pt x="2344" y="3715"/>
                  </a:cubicBezTo>
                  <a:cubicBezTo>
                    <a:pt x="2764" y="3715"/>
                    <a:pt x="2977" y="4885"/>
                    <a:pt x="3922" y="4885"/>
                  </a:cubicBezTo>
                  <a:cubicBezTo>
                    <a:pt x="3953" y="4885"/>
                    <a:pt x="3986" y="4884"/>
                    <a:pt x="4019" y="4881"/>
                  </a:cubicBezTo>
                  <a:cubicBezTo>
                    <a:pt x="5070" y="4796"/>
                    <a:pt x="4843" y="3348"/>
                    <a:pt x="5552" y="3121"/>
                  </a:cubicBezTo>
                  <a:cubicBezTo>
                    <a:pt x="5574" y="3114"/>
                    <a:pt x="5595" y="3111"/>
                    <a:pt x="5616" y="3111"/>
                  </a:cubicBezTo>
                  <a:cubicBezTo>
                    <a:pt x="6251" y="3111"/>
                    <a:pt x="6208" y="6326"/>
                    <a:pt x="7406" y="6326"/>
                  </a:cubicBezTo>
                  <a:cubicBezTo>
                    <a:pt x="7445" y="6326"/>
                    <a:pt x="7485" y="6322"/>
                    <a:pt x="7526" y="6315"/>
                  </a:cubicBezTo>
                  <a:cubicBezTo>
                    <a:pt x="8889" y="6074"/>
                    <a:pt x="8094" y="3320"/>
                    <a:pt x="8577" y="3121"/>
                  </a:cubicBezTo>
                  <a:cubicBezTo>
                    <a:pt x="8619" y="3104"/>
                    <a:pt x="8655" y="3096"/>
                    <a:pt x="8689" y="3096"/>
                  </a:cubicBezTo>
                  <a:cubicBezTo>
                    <a:pt x="9021" y="3096"/>
                    <a:pt x="8975" y="3880"/>
                    <a:pt x="9693" y="3880"/>
                  </a:cubicBezTo>
                  <a:cubicBezTo>
                    <a:pt x="9730" y="3880"/>
                    <a:pt x="9770" y="3878"/>
                    <a:pt x="9812" y="3873"/>
                  </a:cubicBezTo>
                  <a:cubicBezTo>
                    <a:pt x="10749" y="3774"/>
                    <a:pt x="9925" y="679"/>
                    <a:pt x="9627" y="409"/>
                  </a:cubicBezTo>
                  <a:cubicBezTo>
                    <a:pt x="9349" y="159"/>
                    <a:pt x="7447" y="1"/>
                    <a:pt x="5516" y="1"/>
                  </a:cubicBezTo>
                  <a:close/>
                </a:path>
              </a:pathLst>
            </a:custGeom>
            <a:solidFill>
              <a:srgbClr val="FFE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8"/>
            <p:cNvSpPr/>
            <p:nvPr/>
          </p:nvSpPr>
          <p:spPr>
            <a:xfrm>
              <a:off x="1407675" y="1442575"/>
              <a:ext cx="193125" cy="15875"/>
            </a:xfrm>
            <a:custGeom>
              <a:avLst/>
              <a:gdLst/>
              <a:ahLst/>
              <a:cxnLst/>
              <a:rect l="l" t="t" r="r" b="b"/>
              <a:pathLst>
                <a:path w="7725" h="635" extrusionOk="0">
                  <a:moveTo>
                    <a:pt x="134" y="0"/>
                  </a:moveTo>
                  <a:cubicBezTo>
                    <a:pt x="86" y="0"/>
                    <a:pt x="39" y="39"/>
                    <a:pt x="15" y="88"/>
                  </a:cubicBezTo>
                  <a:cubicBezTo>
                    <a:pt x="1" y="145"/>
                    <a:pt x="29" y="216"/>
                    <a:pt x="100" y="244"/>
                  </a:cubicBezTo>
                  <a:lnTo>
                    <a:pt x="398" y="344"/>
                  </a:lnTo>
                  <a:cubicBezTo>
                    <a:pt x="526" y="372"/>
                    <a:pt x="639" y="401"/>
                    <a:pt x="767" y="429"/>
                  </a:cubicBezTo>
                  <a:cubicBezTo>
                    <a:pt x="938" y="472"/>
                    <a:pt x="1094" y="500"/>
                    <a:pt x="1264" y="514"/>
                  </a:cubicBezTo>
                  <a:cubicBezTo>
                    <a:pt x="1662" y="571"/>
                    <a:pt x="2073" y="614"/>
                    <a:pt x="2471" y="628"/>
                  </a:cubicBezTo>
                  <a:cubicBezTo>
                    <a:pt x="2622" y="633"/>
                    <a:pt x="2776" y="634"/>
                    <a:pt x="2930" y="634"/>
                  </a:cubicBezTo>
                  <a:cubicBezTo>
                    <a:pt x="3239" y="634"/>
                    <a:pt x="3555" y="628"/>
                    <a:pt x="3877" y="628"/>
                  </a:cubicBezTo>
                  <a:cubicBezTo>
                    <a:pt x="4814" y="599"/>
                    <a:pt x="5751" y="514"/>
                    <a:pt x="6461" y="429"/>
                  </a:cubicBezTo>
                  <a:cubicBezTo>
                    <a:pt x="7156" y="344"/>
                    <a:pt x="7625" y="244"/>
                    <a:pt x="7625" y="244"/>
                  </a:cubicBezTo>
                  <a:cubicBezTo>
                    <a:pt x="7682" y="230"/>
                    <a:pt x="7724" y="173"/>
                    <a:pt x="7724" y="117"/>
                  </a:cubicBezTo>
                  <a:cubicBezTo>
                    <a:pt x="7724" y="46"/>
                    <a:pt x="7668" y="3"/>
                    <a:pt x="7597" y="3"/>
                  </a:cubicBezTo>
                  <a:lnTo>
                    <a:pt x="6432" y="60"/>
                  </a:lnTo>
                  <a:lnTo>
                    <a:pt x="5225" y="117"/>
                  </a:lnTo>
                  <a:cubicBezTo>
                    <a:pt x="4785" y="131"/>
                    <a:pt x="4317" y="145"/>
                    <a:pt x="3862" y="159"/>
                  </a:cubicBezTo>
                  <a:cubicBezTo>
                    <a:pt x="3394" y="188"/>
                    <a:pt x="2925" y="188"/>
                    <a:pt x="2485" y="188"/>
                  </a:cubicBezTo>
                  <a:cubicBezTo>
                    <a:pt x="2045" y="188"/>
                    <a:pt x="1648" y="173"/>
                    <a:pt x="1293" y="145"/>
                  </a:cubicBezTo>
                  <a:cubicBezTo>
                    <a:pt x="1023" y="131"/>
                    <a:pt x="753" y="103"/>
                    <a:pt x="469" y="60"/>
                  </a:cubicBezTo>
                  <a:lnTo>
                    <a:pt x="157" y="3"/>
                  </a:lnTo>
                  <a:cubicBezTo>
                    <a:pt x="149" y="1"/>
                    <a:pt x="142" y="0"/>
                    <a:pt x="134" y="0"/>
                  </a:cubicBezTo>
                  <a:close/>
                </a:path>
              </a:pathLst>
            </a:custGeom>
            <a:solidFill>
              <a:srgbClr val="FAC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8"/>
            <p:cNvSpPr/>
            <p:nvPr/>
          </p:nvSpPr>
          <p:spPr>
            <a:xfrm>
              <a:off x="1481850" y="1277900"/>
              <a:ext cx="38300" cy="167950"/>
            </a:xfrm>
            <a:custGeom>
              <a:avLst/>
              <a:gdLst/>
              <a:ahLst/>
              <a:cxnLst/>
              <a:rect l="l" t="t" r="r" b="b"/>
              <a:pathLst>
                <a:path w="1532" h="6718" extrusionOk="0">
                  <a:moveTo>
                    <a:pt x="1246" y="1"/>
                  </a:moveTo>
                  <a:cubicBezTo>
                    <a:pt x="1162" y="1"/>
                    <a:pt x="1079" y="44"/>
                    <a:pt x="1037" y="144"/>
                  </a:cubicBezTo>
                  <a:cubicBezTo>
                    <a:pt x="1" y="3055"/>
                    <a:pt x="455" y="6377"/>
                    <a:pt x="484" y="6519"/>
                  </a:cubicBezTo>
                  <a:cubicBezTo>
                    <a:pt x="498" y="6633"/>
                    <a:pt x="597" y="6718"/>
                    <a:pt x="711" y="6718"/>
                  </a:cubicBezTo>
                  <a:lnTo>
                    <a:pt x="753" y="6718"/>
                  </a:lnTo>
                  <a:cubicBezTo>
                    <a:pt x="881" y="6690"/>
                    <a:pt x="966" y="6576"/>
                    <a:pt x="952" y="6448"/>
                  </a:cubicBezTo>
                  <a:cubicBezTo>
                    <a:pt x="952" y="6406"/>
                    <a:pt x="484" y="3097"/>
                    <a:pt x="1478" y="315"/>
                  </a:cubicBezTo>
                  <a:cubicBezTo>
                    <a:pt x="1531" y="127"/>
                    <a:pt x="1388" y="1"/>
                    <a:pt x="1246" y="1"/>
                  </a:cubicBezTo>
                  <a:close/>
                </a:path>
              </a:pathLst>
            </a:custGeom>
            <a:solidFill>
              <a:srgbClr val="12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8"/>
            <p:cNvSpPr/>
            <p:nvPr/>
          </p:nvSpPr>
          <p:spPr>
            <a:xfrm>
              <a:off x="1406250" y="1675850"/>
              <a:ext cx="132075" cy="26650"/>
            </a:xfrm>
            <a:custGeom>
              <a:avLst/>
              <a:gdLst/>
              <a:ahLst/>
              <a:cxnLst/>
              <a:rect l="l" t="t" r="r" b="b"/>
              <a:pathLst>
                <a:path w="5283" h="1066" extrusionOk="0">
                  <a:moveTo>
                    <a:pt x="129" y="0"/>
                  </a:moveTo>
                  <a:cubicBezTo>
                    <a:pt x="43" y="0"/>
                    <a:pt x="1" y="85"/>
                    <a:pt x="43" y="142"/>
                  </a:cubicBezTo>
                  <a:cubicBezTo>
                    <a:pt x="384" y="838"/>
                    <a:pt x="1449" y="881"/>
                    <a:pt x="2116" y="952"/>
                  </a:cubicBezTo>
                  <a:cubicBezTo>
                    <a:pt x="2684" y="1022"/>
                    <a:pt x="3252" y="1065"/>
                    <a:pt x="3820" y="1065"/>
                  </a:cubicBezTo>
                  <a:cubicBezTo>
                    <a:pt x="4274" y="1065"/>
                    <a:pt x="4715" y="1037"/>
                    <a:pt x="5169" y="980"/>
                  </a:cubicBezTo>
                  <a:cubicBezTo>
                    <a:pt x="5282" y="937"/>
                    <a:pt x="5282" y="781"/>
                    <a:pt x="5169" y="739"/>
                  </a:cubicBezTo>
                  <a:cubicBezTo>
                    <a:pt x="4345" y="625"/>
                    <a:pt x="3522" y="682"/>
                    <a:pt x="2698" y="611"/>
                  </a:cubicBezTo>
                  <a:cubicBezTo>
                    <a:pt x="2159" y="568"/>
                    <a:pt x="1634" y="469"/>
                    <a:pt x="1137" y="298"/>
                  </a:cubicBezTo>
                  <a:cubicBezTo>
                    <a:pt x="782" y="171"/>
                    <a:pt x="512" y="0"/>
                    <a:pt x="143" y="0"/>
                  </a:cubicBezTo>
                  <a:close/>
                </a:path>
              </a:pathLst>
            </a:custGeom>
            <a:solidFill>
              <a:srgbClr val="F4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8"/>
            <p:cNvSpPr/>
            <p:nvPr/>
          </p:nvSpPr>
          <p:spPr>
            <a:xfrm>
              <a:off x="1405200" y="1712050"/>
              <a:ext cx="46875" cy="14925"/>
            </a:xfrm>
            <a:custGeom>
              <a:avLst/>
              <a:gdLst/>
              <a:ahLst/>
              <a:cxnLst/>
              <a:rect l="l" t="t" r="r" b="b"/>
              <a:pathLst>
                <a:path w="1875" h="597" extrusionOk="0">
                  <a:moveTo>
                    <a:pt x="242" y="0"/>
                  </a:moveTo>
                  <a:cubicBezTo>
                    <a:pt x="0" y="0"/>
                    <a:pt x="0" y="355"/>
                    <a:pt x="242" y="355"/>
                  </a:cubicBezTo>
                  <a:cubicBezTo>
                    <a:pt x="483" y="384"/>
                    <a:pt x="710" y="441"/>
                    <a:pt x="951" y="526"/>
                  </a:cubicBezTo>
                  <a:cubicBezTo>
                    <a:pt x="1136" y="568"/>
                    <a:pt x="1335" y="597"/>
                    <a:pt x="1534" y="597"/>
                  </a:cubicBezTo>
                  <a:lnTo>
                    <a:pt x="1605" y="597"/>
                  </a:lnTo>
                  <a:cubicBezTo>
                    <a:pt x="1832" y="597"/>
                    <a:pt x="1874" y="270"/>
                    <a:pt x="1647" y="213"/>
                  </a:cubicBezTo>
                  <a:cubicBezTo>
                    <a:pt x="1420" y="142"/>
                    <a:pt x="1179" y="71"/>
                    <a:pt x="937" y="29"/>
                  </a:cubicBezTo>
                  <a:cubicBezTo>
                    <a:pt x="781" y="0"/>
                    <a:pt x="625" y="0"/>
                    <a:pt x="455" y="0"/>
                  </a:cubicBezTo>
                  <a:close/>
                </a:path>
              </a:pathLst>
            </a:custGeom>
            <a:solidFill>
              <a:srgbClr val="F4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8"/>
            <p:cNvSpPr/>
            <p:nvPr/>
          </p:nvSpPr>
          <p:spPr>
            <a:xfrm>
              <a:off x="1407675" y="1655250"/>
              <a:ext cx="31975" cy="14950"/>
            </a:xfrm>
            <a:custGeom>
              <a:avLst/>
              <a:gdLst/>
              <a:ahLst/>
              <a:cxnLst/>
              <a:rect l="l" t="t" r="r" b="b"/>
              <a:pathLst>
                <a:path w="1279" h="598" extrusionOk="0">
                  <a:moveTo>
                    <a:pt x="639" y="1"/>
                  </a:moveTo>
                  <a:cubicBezTo>
                    <a:pt x="483" y="1"/>
                    <a:pt x="313" y="29"/>
                    <a:pt x="171" y="72"/>
                  </a:cubicBezTo>
                  <a:cubicBezTo>
                    <a:pt x="29" y="114"/>
                    <a:pt x="1" y="313"/>
                    <a:pt x="128" y="384"/>
                  </a:cubicBezTo>
                  <a:cubicBezTo>
                    <a:pt x="327" y="512"/>
                    <a:pt x="554" y="583"/>
                    <a:pt x="796" y="597"/>
                  </a:cubicBezTo>
                  <a:cubicBezTo>
                    <a:pt x="923" y="597"/>
                    <a:pt x="1037" y="554"/>
                    <a:pt x="1151" y="498"/>
                  </a:cubicBezTo>
                  <a:cubicBezTo>
                    <a:pt x="1278" y="412"/>
                    <a:pt x="1278" y="228"/>
                    <a:pt x="1151" y="143"/>
                  </a:cubicBezTo>
                  <a:cubicBezTo>
                    <a:pt x="1014" y="56"/>
                    <a:pt x="866" y="12"/>
                    <a:pt x="708" y="12"/>
                  </a:cubicBezTo>
                  <a:cubicBezTo>
                    <a:pt x="685" y="12"/>
                    <a:pt x="663" y="13"/>
                    <a:pt x="639" y="15"/>
                  </a:cubicBezTo>
                  <a:lnTo>
                    <a:pt x="639" y="1"/>
                  </a:lnTo>
                  <a:close/>
                </a:path>
              </a:pathLst>
            </a:custGeom>
            <a:solidFill>
              <a:srgbClr val="F4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8"/>
            <p:cNvSpPr/>
            <p:nvPr/>
          </p:nvSpPr>
          <p:spPr>
            <a:xfrm>
              <a:off x="2621075" y="1184950"/>
              <a:ext cx="123025" cy="203000"/>
            </a:xfrm>
            <a:custGeom>
              <a:avLst/>
              <a:gdLst/>
              <a:ahLst/>
              <a:cxnLst/>
              <a:rect l="l" t="t" r="r" b="b"/>
              <a:pathLst>
                <a:path w="4921" h="8120" extrusionOk="0">
                  <a:moveTo>
                    <a:pt x="4097" y="0"/>
                  </a:moveTo>
                  <a:cubicBezTo>
                    <a:pt x="4097" y="1"/>
                    <a:pt x="419" y="2883"/>
                    <a:pt x="150" y="5665"/>
                  </a:cubicBezTo>
                  <a:cubicBezTo>
                    <a:pt x="0" y="7200"/>
                    <a:pt x="1185" y="8119"/>
                    <a:pt x="2366" y="8119"/>
                  </a:cubicBezTo>
                  <a:cubicBezTo>
                    <a:pt x="3315" y="8119"/>
                    <a:pt x="4262" y="7525"/>
                    <a:pt x="4509" y="6176"/>
                  </a:cubicBezTo>
                  <a:cubicBezTo>
                    <a:pt x="4920" y="4018"/>
                    <a:pt x="3799" y="4601"/>
                    <a:pt x="4097" y="0"/>
                  </a:cubicBezTo>
                  <a:close/>
                </a:path>
              </a:pathLst>
            </a:custGeom>
            <a:solidFill>
              <a:srgbClr val="F2C8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8"/>
            <p:cNvSpPr/>
            <p:nvPr/>
          </p:nvSpPr>
          <p:spPr>
            <a:xfrm>
              <a:off x="2623750" y="1255925"/>
              <a:ext cx="100725" cy="109075"/>
            </a:xfrm>
            <a:custGeom>
              <a:avLst/>
              <a:gdLst/>
              <a:ahLst/>
              <a:cxnLst/>
              <a:rect l="l" t="t" r="r" b="b"/>
              <a:pathLst>
                <a:path w="4029" h="4363" extrusionOk="0">
                  <a:moveTo>
                    <a:pt x="2882" y="1"/>
                  </a:moveTo>
                  <a:cubicBezTo>
                    <a:pt x="2882" y="1"/>
                    <a:pt x="0" y="3550"/>
                    <a:pt x="2101" y="4289"/>
                  </a:cubicBezTo>
                  <a:cubicBezTo>
                    <a:pt x="2245" y="4339"/>
                    <a:pt x="2373" y="4363"/>
                    <a:pt x="2486" y="4363"/>
                  </a:cubicBezTo>
                  <a:cubicBezTo>
                    <a:pt x="4028" y="4363"/>
                    <a:pt x="2882" y="1"/>
                    <a:pt x="2882" y="1"/>
                  </a:cubicBezTo>
                  <a:close/>
                </a:path>
              </a:pathLst>
            </a:custGeom>
            <a:solidFill>
              <a:srgbClr val="FFBF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8"/>
            <p:cNvSpPr/>
            <p:nvPr/>
          </p:nvSpPr>
          <p:spPr>
            <a:xfrm>
              <a:off x="2560200" y="1474425"/>
              <a:ext cx="236425" cy="286975"/>
            </a:xfrm>
            <a:custGeom>
              <a:avLst/>
              <a:gdLst/>
              <a:ahLst/>
              <a:cxnLst/>
              <a:rect l="l" t="t" r="r" b="b"/>
              <a:pathLst>
                <a:path w="9457" h="11479" extrusionOk="0">
                  <a:moveTo>
                    <a:pt x="7009" y="0"/>
                  </a:moveTo>
                  <a:cubicBezTo>
                    <a:pt x="6901" y="0"/>
                    <a:pt x="6776" y="11"/>
                    <a:pt x="6631" y="35"/>
                  </a:cubicBezTo>
                  <a:cubicBezTo>
                    <a:pt x="5254" y="263"/>
                    <a:pt x="5708" y="916"/>
                    <a:pt x="4998" y="1143"/>
                  </a:cubicBezTo>
                  <a:cubicBezTo>
                    <a:pt x="4288" y="1384"/>
                    <a:pt x="4274" y="1299"/>
                    <a:pt x="3224" y="1384"/>
                  </a:cubicBezTo>
                  <a:cubicBezTo>
                    <a:pt x="3141" y="1390"/>
                    <a:pt x="3059" y="1393"/>
                    <a:pt x="2978" y="1393"/>
                  </a:cubicBezTo>
                  <a:cubicBezTo>
                    <a:pt x="2653" y="1393"/>
                    <a:pt x="2338" y="1347"/>
                    <a:pt x="2031" y="1256"/>
                  </a:cubicBezTo>
                  <a:cubicBezTo>
                    <a:pt x="1818" y="1157"/>
                    <a:pt x="1577" y="1114"/>
                    <a:pt x="1349" y="1114"/>
                  </a:cubicBezTo>
                  <a:cubicBezTo>
                    <a:pt x="970" y="1165"/>
                    <a:pt x="1075" y="2424"/>
                    <a:pt x="498" y="2424"/>
                  </a:cubicBezTo>
                  <a:cubicBezTo>
                    <a:pt x="428" y="2424"/>
                    <a:pt x="348" y="2405"/>
                    <a:pt x="256" y="2364"/>
                  </a:cubicBezTo>
                  <a:cubicBezTo>
                    <a:pt x="86" y="5686"/>
                    <a:pt x="1" y="10187"/>
                    <a:pt x="242" y="10485"/>
                  </a:cubicBezTo>
                  <a:cubicBezTo>
                    <a:pt x="611" y="10939"/>
                    <a:pt x="2201" y="11479"/>
                    <a:pt x="4530" y="11479"/>
                  </a:cubicBezTo>
                  <a:cubicBezTo>
                    <a:pt x="7526" y="11479"/>
                    <a:pt x="9315" y="10769"/>
                    <a:pt x="9400" y="10372"/>
                  </a:cubicBezTo>
                  <a:cubicBezTo>
                    <a:pt x="9457" y="10102"/>
                    <a:pt x="9428" y="5218"/>
                    <a:pt x="9244" y="1895"/>
                  </a:cubicBezTo>
                  <a:lnTo>
                    <a:pt x="9258" y="1895"/>
                  </a:lnTo>
                  <a:cubicBezTo>
                    <a:pt x="8894" y="1193"/>
                    <a:pt x="8597" y="524"/>
                    <a:pt x="8200" y="524"/>
                  </a:cubicBezTo>
                  <a:cubicBezTo>
                    <a:pt x="8147" y="524"/>
                    <a:pt x="8093" y="536"/>
                    <a:pt x="8037" y="561"/>
                  </a:cubicBezTo>
                  <a:cubicBezTo>
                    <a:pt x="7993" y="576"/>
                    <a:pt x="7956" y="583"/>
                    <a:pt x="7925" y="583"/>
                  </a:cubicBezTo>
                  <a:cubicBezTo>
                    <a:pt x="7787" y="583"/>
                    <a:pt x="7760" y="442"/>
                    <a:pt x="7668" y="291"/>
                  </a:cubicBezTo>
                  <a:cubicBezTo>
                    <a:pt x="7567" y="146"/>
                    <a:pt x="7405" y="0"/>
                    <a:pt x="7009" y="0"/>
                  </a:cubicBezTo>
                  <a:close/>
                </a:path>
              </a:pathLst>
            </a:custGeom>
            <a:solidFill>
              <a:srgbClr val="FFE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8"/>
            <p:cNvSpPr/>
            <p:nvPr/>
          </p:nvSpPr>
          <p:spPr>
            <a:xfrm>
              <a:off x="2546000" y="1424975"/>
              <a:ext cx="268375" cy="158150"/>
            </a:xfrm>
            <a:custGeom>
              <a:avLst/>
              <a:gdLst/>
              <a:ahLst/>
              <a:cxnLst/>
              <a:rect l="l" t="t" r="r" b="b"/>
              <a:pathLst>
                <a:path w="10735" h="6326" extrusionOk="0">
                  <a:moveTo>
                    <a:pt x="5509" y="1"/>
                  </a:moveTo>
                  <a:cubicBezTo>
                    <a:pt x="3490" y="1"/>
                    <a:pt x="1440" y="173"/>
                    <a:pt x="1179" y="594"/>
                  </a:cubicBezTo>
                  <a:cubicBezTo>
                    <a:pt x="668" y="1417"/>
                    <a:pt x="1" y="3873"/>
                    <a:pt x="654" y="4257"/>
                  </a:cubicBezTo>
                  <a:cubicBezTo>
                    <a:pt x="711" y="4285"/>
                    <a:pt x="767" y="4313"/>
                    <a:pt x="810" y="4342"/>
                  </a:cubicBezTo>
                  <a:cubicBezTo>
                    <a:pt x="952" y="4406"/>
                    <a:pt x="1076" y="4433"/>
                    <a:pt x="1185" y="4433"/>
                  </a:cubicBezTo>
                  <a:cubicBezTo>
                    <a:pt x="1731" y="4433"/>
                    <a:pt x="1922" y="3764"/>
                    <a:pt x="2301" y="3717"/>
                  </a:cubicBezTo>
                  <a:cubicBezTo>
                    <a:pt x="2310" y="3716"/>
                    <a:pt x="2320" y="3715"/>
                    <a:pt x="2330" y="3715"/>
                  </a:cubicBezTo>
                  <a:cubicBezTo>
                    <a:pt x="2750" y="3715"/>
                    <a:pt x="2962" y="4885"/>
                    <a:pt x="3908" y="4885"/>
                  </a:cubicBezTo>
                  <a:cubicBezTo>
                    <a:pt x="3939" y="4885"/>
                    <a:pt x="3971" y="4884"/>
                    <a:pt x="4005" y="4881"/>
                  </a:cubicBezTo>
                  <a:cubicBezTo>
                    <a:pt x="5055" y="4796"/>
                    <a:pt x="4828" y="3348"/>
                    <a:pt x="5538" y="3121"/>
                  </a:cubicBezTo>
                  <a:cubicBezTo>
                    <a:pt x="5560" y="3114"/>
                    <a:pt x="5581" y="3111"/>
                    <a:pt x="5601" y="3111"/>
                  </a:cubicBezTo>
                  <a:cubicBezTo>
                    <a:pt x="6236" y="3111"/>
                    <a:pt x="6193" y="6326"/>
                    <a:pt x="7392" y="6326"/>
                  </a:cubicBezTo>
                  <a:cubicBezTo>
                    <a:pt x="7430" y="6326"/>
                    <a:pt x="7470" y="6322"/>
                    <a:pt x="7512" y="6315"/>
                  </a:cubicBezTo>
                  <a:cubicBezTo>
                    <a:pt x="8875" y="6074"/>
                    <a:pt x="8079" y="3320"/>
                    <a:pt x="8562" y="3121"/>
                  </a:cubicBezTo>
                  <a:cubicBezTo>
                    <a:pt x="8604" y="3104"/>
                    <a:pt x="8641" y="3096"/>
                    <a:pt x="8674" y="3096"/>
                  </a:cubicBezTo>
                  <a:cubicBezTo>
                    <a:pt x="9006" y="3096"/>
                    <a:pt x="8962" y="3880"/>
                    <a:pt x="9691" y="3880"/>
                  </a:cubicBezTo>
                  <a:cubicBezTo>
                    <a:pt x="9729" y="3880"/>
                    <a:pt x="9769" y="3878"/>
                    <a:pt x="9812" y="3873"/>
                  </a:cubicBezTo>
                  <a:cubicBezTo>
                    <a:pt x="10734" y="3774"/>
                    <a:pt x="9925" y="679"/>
                    <a:pt x="9627" y="409"/>
                  </a:cubicBezTo>
                  <a:cubicBezTo>
                    <a:pt x="9349" y="159"/>
                    <a:pt x="7443" y="1"/>
                    <a:pt x="5509" y="1"/>
                  </a:cubicBezTo>
                  <a:close/>
                </a:path>
              </a:pathLst>
            </a:custGeom>
            <a:solidFill>
              <a:srgbClr val="FFE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8"/>
            <p:cNvSpPr/>
            <p:nvPr/>
          </p:nvSpPr>
          <p:spPr>
            <a:xfrm>
              <a:off x="2582200" y="1442625"/>
              <a:ext cx="195125" cy="17225"/>
            </a:xfrm>
            <a:custGeom>
              <a:avLst/>
              <a:gdLst/>
              <a:ahLst/>
              <a:cxnLst/>
              <a:rect l="l" t="t" r="r" b="b"/>
              <a:pathLst>
                <a:path w="7805" h="689" extrusionOk="0">
                  <a:moveTo>
                    <a:pt x="7640" y="0"/>
                  </a:moveTo>
                  <a:cubicBezTo>
                    <a:pt x="7635" y="0"/>
                    <a:pt x="7630" y="1"/>
                    <a:pt x="7625" y="1"/>
                  </a:cubicBezTo>
                  <a:lnTo>
                    <a:pt x="7611" y="1"/>
                  </a:lnTo>
                  <a:lnTo>
                    <a:pt x="7299" y="44"/>
                  </a:lnTo>
                  <a:cubicBezTo>
                    <a:pt x="7100" y="86"/>
                    <a:pt x="6816" y="101"/>
                    <a:pt x="6461" y="143"/>
                  </a:cubicBezTo>
                  <a:lnTo>
                    <a:pt x="5907" y="186"/>
                  </a:lnTo>
                  <a:cubicBezTo>
                    <a:pt x="5709" y="200"/>
                    <a:pt x="5496" y="200"/>
                    <a:pt x="5283" y="214"/>
                  </a:cubicBezTo>
                  <a:cubicBezTo>
                    <a:pt x="5063" y="221"/>
                    <a:pt x="4835" y="225"/>
                    <a:pt x="4605" y="225"/>
                  </a:cubicBezTo>
                  <a:cubicBezTo>
                    <a:pt x="4374" y="225"/>
                    <a:pt x="4140" y="221"/>
                    <a:pt x="3905" y="214"/>
                  </a:cubicBezTo>
                  <a:cubicBezTo>
                    <a:pt x="2983" y="200"/>
                    <a:pt x="2060" y="129"/>
                    <a:pt x="1350" y="86"/>
                  </a:cubicBezTo>
                  <a:lnTo>
                    <a:pt x="171" y="1"/>
                  </a:lnTo>
                  <a:cubicBezTo>
                    <a:pt x="29" y="1"/>
                    <a:pt x="1" y="200"/>
                    <a:pt x="143" y="242"/>
                  </a:cubicBezTo>
                  <a:cubicBezTo>
                    <a:pt x="143" y="242"/>
                    <a:pt x="597" y="342"/>
                    <a:pt x="1307" y="455"/>
                  </a:cubicBezTo>
                  <a:cubicBezTo>
                    <a:pt x="1648" y="498"/>
                    <a:pt x="2060" y="555"/>
                    <a:pt x="2500" y="597"/>
                  </a:cubicBezTo>
                  <a:cubicBezTo>
                    <a:pt x="2954" y="640"/>
                    <a:pt x="3423" y="668"/>
                    <a:pt x="3905" y="683"/>
                  </a:cubicBezTo>
                  <a:cubicBezTo>
                    <a:pt x="4031" y="686"/>
                    <a:pt x="4158" y="688"/>
                    <a:pt x="4284" y="688"/>
                  </a:cubicBezTo>
                  <a:cubicBezTo>
                    <a:pt x="4630" y="688"/>
                    <a:pt x="4975" y="675"/>
                    <a:pt x="5297" y="654"/>
                  </a:cubicBezTo>
                  <a:cubicBezTo>
                    <a:pt x="5737" y="640"/>
                    <a:pt x="6163" y="569"/>
                    <a:pt x="6518" y="526"/>
                  </a:cubicBezTo>
                  <a:cubicBezTo>
                    <a:pt x="6802" y="470"/>
                    <a:pt x="7086" y="413"/>
                    <a:pt x="7356" y="328"/>
                  </a:cubicBezTo>
                  <a:lnTo>
                    <a:pt x="7668" y="228"/>
                  </a:lnTo>
                  <a:cubicBezTo>
                    <a:pt x="7805" y="187"/>
                    <a:pt x="7770" y="0"/>
                    <a:pt x="7640" y="0"/>
                  </a:cubicBezTo>
                  <a:close/>
                </a:path>
              </a:pathLst>
            </a:custGeom>
            <a:solidFill>
              <a:srgbClr val="FAC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8"/>
            <p:cNvSpPr/>
            <p:nvPr/>
          </p:nvSpPr>
          <p:spPr>
            <a:xfrm>
              <a:off x="2656750" y="1310275"/>
              <a:ext cx="38350" cy="129200"/>
            </a:xfrm>
            <a:custGeom>
              <a:avLst/>
              <a:gdLst/>
              <a:ahLst/>
              <a:cxnLst/>
              <a:rect l="l" t="t" r="r" b="b"/>
              <a:pathLst>
                <a:path w="1534" h="5168" extrusionOk="0">
                  <a:moveTo>
                    <a:pt x="1273" y="1"/>
                  </a:moveTo>
                  <a:cubicBezTo>
                    <a:pt x="1174" y="1"/>
                    <a:pt x="1085" y="65"/>
                    <a:pt x="1051" y="155"/>
                  </a:cubicBezTo>
                  <a:cubicBezTo>
                    <a:pt x="1" y="3080"/>
                    <a:pt x="611" y="4926"/>
                    <a:pt x="639" y="5011"/>
                  </a:cubicBezTo>
                  <a:cubicBezTo>
                    <a:pt x="668" y="5096"/>
                    <a:pt x="767" y="5167"/>
                    <a:pt x="867" y="5167"/>
                  </a:cubicBezTo>
                  <a:cubicBezTo>
                    <a:pt x="895" y="5167"/>
                    <a:pt x="909" y="5167"/>
                    <a:pt x="938" y="5153"/>
                  </a:cubicBezTo>
                  <a:cubicBezTo>
                    <a:pt x="1065" y="5111"/>
                    <a:pt x="1136" y="4969"/>
                    <a:pt x="1094" y="4855"/>
                  </a:cubicBezTo>
                  <a:cubicBezTo>
                    <a:pt x="1080" y="4841"/>
                    <a:pt x="512" y="3066"/>
                    <a:pt x="1491" y="326"/>
                  </a:cubicBezTo>
                  <a:cubicBezTo>
                    <a:pt x="1534" y="198"/>
                    <a:pt x="1477" y="56"/>
                    <a:pt x="1349" y="13"/>
                  </a:cubicBezTo>
                  <a:cubicBezTo>
                    <a:pt x="1324" y="5"/>
                    <a:pt x="1298" y="1"/>
                    <a:pt x="1273" y="1"/>
                  </a:cubicBezTo>
                  <a:close/>
                </a:path>
              </a:pathLst>
            </a:custGeom>
            <a:solidFill>
              <a:srgbClr val="12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8"/>
            <p:cNvSpPr/>
            <p:nvPr/>
          </p:nvSpPr>
          <p:spPr>
            <a:xfrm>
              <a:off x="2728450" y="1626350"/>
              <a:ext cx="37650" cy="11550"/>
            </a:xfrm>
            <a:custGeom>
              <a:avLst/>
              <a:gdLst/>
              <a:ahLst/>
              <a:cxnLst/>
              <a:rect l="l" t="t" r="r" b="b"/>
              <a:pathLst>
                <a:path w="1506" h="462" extrusionOk="0">
                  <a:moveTo>
                    <a:pt x="1301" y="0"/>
                  </a:moveTo>
                  <a:cubicBezTo>
                    <a:pt x="1264" y="0"/>
                    <a:pt x="1236" y="7"/>
                    <a:pt x="1207" y="7"/>
                  </a:cubicBezTo>
                  <a:cubicBezTo>
                    <a:pt x="1080" y="7"/>
                    <a:pt x="938" y="21"/>
                    <a:pt x="810" y="63"/>
                  </a:cubicBezTo>
                  <a:cubicBezTo>
                    <a:pt x="597" y="149"/>
                    <a:pt x="384" y="191"/>
                    <a:pt x="157" y="220"/>
                  </a:cubicBezTo>
                  <a:cubicBezTo>
                    <a:pt x="1" y="220"/>
                    <a:pt x="1" y="447"/>
                    <a:pt x="157" y="447"/>
                  </a:cubicBezTo>
                  <a:cubicBezTo>
                    <a:pt x="256" y="461"/>
                    <a:pt x="341" y="461"/>
                    <a:pt x="441" y="461"/>
                  </a:cubicBezTo>
                  <a:cubicBezTo>
                    <a:pt x="597" y="461"/>
                    <a:pt x="753" y="447"/>
                    <a:pt x="895" y="433"/>
                  </a:cubicBezTo>
                  <a:cubicBezTo>
                    <a:pt x="1108" y="404"/>
                    <a:pt x="1293" y="319"/>
                    <a:pt x="1435" y="177"/>
                  </a:cubicBezTo>
                  <a:cubicBezTo>
                    <a:pt x="1506" y="120"/>
                    <a:pt x="1435" y="7"/>
                    <a:pt x="1364" y="7"/>
                  </a:cubicBezTo>
                  <a:cubicBezTo>
                    <a:pt x="1340" y="2"/>
                    <a:pt x="1319" y="0"/>
                    <a:pt x="1301" y="0"/>
                  </a:cubicBezTo>
                  <a:close/>
                </a:path>
              </a:pathLst>
            </a:custGeom>
            <a:solidFill>
              <a:srgbClr val="F4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8"/>
            <p:cNvSpPr/>
            <p:nvPr/>
          </p:nvSpPr>
          <p:spPr>
            <a:xfrm>
              <a:off x="2695450" y="1655975"/>
              <a:ext cx="86625" cy="17075"/>
            </a:xfrm>
            <a:custGeom>
              <a:avLst/>
              <a:gdLst/>
              <a:ahLst/>
              <a:cxnLst/>
              <a:rect l="l" t="t" r="r" b="b"/>
              <a:pathLst>
                <a:path w="3465" h="683" extrusionOk="0">
                  <a:moveTo>
                    <a:pt x="2968" y="0"/>
                  </a:moveTo>
                  <a:cubicBezTo>
                    <a:pt x="2030" y="14"/>
                    <a:pt x="1108" y="85"/>
                    <a:pt x="185" y="213"/>
                  </a:cubicBezTo>
                  <a:cubicBezTo>
                    <a:pt x="0" y="227"/>
                    <a:pt x="0" y="497"/>
                    <a:pt x="185" y="525"/>
                  </a:cubicBezTo>
                  <a:cubicBezTo>
                    <a:pt x="710" y="596"/>
                    <a:pt x="1250" y="653"/>
                    <a:pt x="1775" y="682"/>
                  </a:cubicBezTo>
                  <a:cubicBezTo>
                    <a:pt x="1799" y="682"/>
                    <a:pt x="1822" y="683"/>
                    <a:pt x="1846" y="683"/>
                  </a:cubicBezTo>
                  <a:cubicBezTo>
                    <a:pt x="2388" y="683"/>
                    <a:pt x="2902" y="528"/>
                    <a:pt x="3351" y="256"/>
                  </a:cubicBezTo>
                  <a:cubicBezTo>
                    <a:pt x="3464" y="185"/>
                    <a:pt x="3422" y="14"/>
                    <a:pt x="3294" y="0"/>
                  </a:cubicBezTo>
                  <a:close/>
                </a:path>
              </a:pathLst>
            </a:custGeom>
            <a:solidFill>
              <a:srgbClr val="F4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8"/>
            <p:cNvSpPr/>
            <p:nvPr/>
          </p:nvSpPr>
          <p:spPr>
            <a:xfrm>
              <a:off x="2717100" y="1687550"/>
              <a:ext cx="57875" cy="16350"/>
            </a:xfrm>
            <a:custGeom>
              <a:avLst/>
              <a:gdLst/>
              <a:ahLst/>
              <a:cxnLst/>
              <a:rect l="l" t="t" r="r" b="b"/>
              <a:pathLst>
                <a:path w="2315" h="654" extrusionOk="0">
                  <a:moveTo>
                    <a:pt x="2059" y="1"/>
                  </a:moveTo>
                  <a:cubicBezTo>
                    <a:pt x="1789" y="29"/>
                    <a:pt x="1519" y="72"/>
                    <a:pt x="1264" y="157"/>
                  </a:cubicBezTo>
                  <a:cubicBezTo>
                    <a:pt x="909" y="214"/>
                    <a:pt x="582" y="256"/>
                    <a:pt x="227" y="299"/>
                  </a:cubicBezTo>
                  <a:cubicBezTo>
                    <a:pt x="14" y="313"/>
                    <a:pt x="0" y="654"/>
                    <a:pt x="227" y="654"/>
                  </a:cubicBezTo>
                  <a:lnTo>
                    <a:pt x="966" y="654"/>
                  </a:lnTo>
                  <a:cubicBezTo>
                    <a:pt x="1477" y="654"/>
                    <a:pt x="2016" y="597"/>
                    <a:pt x="2258" y="242"/>
                  </a:cubicBezTo>
                  <a:cubicBezTo>
                    <a:pt x="2314" y="129"/>
                    <a:pt x="2243" y="1"/>
                    <a:pt x="2116" y="1"/>
                  </a:cubicBezTo>
                  <a:close/>
                </a:path>
              </a:pathLst>
            </a:custGeom>
            <a:solidFill>
              <a:srgbClr val="F4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8"/>
            <p:cNvSpPr/>
            <p:nvPr/>
          </p:nvSpPr>
          <p:spPr>
            <a:xfrm>
              <a:off x="2715325" y="1719850"/>
              <a:ext cx="36925" cy="13225"/>
            </a:xfrm>
            <a:custGeom>
              <a:avLst/>
              <a:gdLst/>
              <a:ahLst/>
              <a:cxnLst/>
              <a:rect l="l" t="t" r="r" b="b"/>
              <a:pathLst>
                <a:path w="1477" h="529" extrusionOk="0">
                  <a:moveTo>
                    <a:pt x="1136" y="1"/>
                  </a:moveTo>
                  <a:lnTo>
                    <a:pt x="1122" y="15"/>
                  </a:lnTo>
                  <a:lnTo>
                    <a:pt x="1079" y="15"/>
                  </a:lnTo>
                  <a:cubicBezTo>
                    <a:pt x="781" y="86"/>
                    <a:pt x="483" y="100"/>
                    <a:pt x="171" y="143"/>
                  </a:cubicBezTo>
                  <a:cubicBezTo>
                    <a:pt x="0" y="157"/>
                    <a:pt x="14" y="441"/>
                    <a:pt x="171" y="469"/>
                  </a:cubicBezTo>
                  <a:cubicBezTo>
                    <a:pt x="355" y="512"/>
                    <a:pt x="526" y="526"/>
                    <a:pt x="710" y="526"/>
                  </a:cubicBezTo>
                  <a:cubicBezTo>
                    <a:pt x="734" y="528"/>
                    <a:pt x="758" y="529"/>
                    <a:pt x="782" y="529"/>
                  </a:cubicBezTo>
                  <a:cubicBezTo>
                    <a:pt x="942" y="529"/>
                    <a:pt x="1101" y="489"/>
                    <a:pt x="1250" y="427"/>
                  </a:cubicBezTo>
                  <a:cubicBezTo>
                    <a:pt x="1477" y="327"/>
                    <a:pt x="1335" y="1"/>
                    <a:pt x="1136" y="1"/>
                  </a:cubicBezTo>
                  <a:close/>
                </a:path>
              </a:pathLst>
            </a:custGeom>
            <a:solidFill>
              <a:srgbClr val="F4CE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8"/>
        <p:cNvGrpSpPr/>
        <p:nvPr/>
      </p:nvGrpSpPr>
      <p:grpSpPr>
        <a:xfrm>
          <a:off x="0" y="0"/>
          <a:ext cx="0" cy="0"/>
          <a:chOff x="0" y="0"/>
          <a:chExt cx="0" cy="0"/>
        </a:xfrm>
      </p:grpSpPr>
      <p:sp>
        <p:nvSpPr>
          <p:cNvPr id="2439" name="Google Shape;2439;p49"/>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 </a:t>
            </a:r>
            <a:r>
              <a:rPr lang="en"/>
              <a:t>A</a:t>
            </a:r>
            <a:r>
              <a:rPr lang="en" sz="2400"/>
              <a:t>nd </a:t>
            </a:r>
            <a:r>
              <a:rPr lang="en"/>
              <a:t>t</a:t>
            </a:r>
            <a:r>
              <a:rPr lang="en" sz="2400"/>
              <a:t>he Same Goes </a:t>
            </a:r>
            <a:r>
              <a:rPr lang="en"/>
              <a:t>f</a:t>
            </a:r>
            <a:r>
              <a:rPr lang="en" sz="2400"/>
              <a:t>or Tables</a:t>
            </a:r>
            <a:endParaRPr sz="2400"/>
          </a:p>
        </p:txBody>
      </p:sp>
      <p:graphicFrame>
        <p:nvGraphicFramePr>
          <p:cNvPr id="2440" name="Google Shape;2440;p49"/>
          <p:cNvGraphicFramePr/>
          <p:nvPr/>
        </p:nvGraphicFramePr>
        <p:xfrm>
          <a:off x="1854938" y="2311460"/>
          <a:ext cx="3000000" cy="3000000"/>
        </p:xfrm>
        <a:graphic>
          <a:graphicData uri="http://schemas.openxmlformats.org/drawingml/2006/table">
            <a:tbl>
              <a:tblPr>
                <a:noFill/>
                <a:tableStyleId>{C501B9F6-90BA-4E52-AD09-CF6EAC633367}</a:tableStyleId>
              </a:tblPr>
              <a:tblGrid>
                <a:gridCol w="983200">
                  <a:extLst>
                    <a:ext uri="{9D8B030D-6E8A-4147-A177-3AD203B41FA5}">
                      <a16:colId xmlns:a16="http://schemas.microsoft.com/office/drawing/2014/main" val="20000"/>
                    </a:ext>
                  </a:extLst>
                </a:gridCol>
                <a:gridCol w="1486725">
                  <a:extLst>
                    <a:ext uri="{9D8B030D-6E8A-4147-A177-3AD203B41FA5}">
                      <a16:colId xmlns:a16="http://schemas.microsoft.com/office/drawing/2014/main" val="20001"/>
                    </a:ext>
                  </a:extLst>
                </a:gridCol>
                <a:gridCol w="1482125">
                  <a:extLst>
                    <a:ext uri="{9D8B030D-6E8A-4147-A177-3AD203B41FA5}">
                      <a16:colId xmlns:a16="http://schemas.microsoft.com/office/drawing/2014/main" val="20002"/>
                    </a:ext>
                  </a:extLst>
                </a:gridCol>
                <a:gridCol w="1482075">
                  <a:extLst>
                    <a:ext uri="{9D8B030D-6E8A-4147-A177-3AD203B41FA5}">
                      <a16:colId xmlns:a16="http://schemas.microsoft.com/office/drawing/2014/main" val="20003"/>
                    </a:ext>
                  </a:extLst>
                </a:gridCol>
              </a:tblGrid>
              <a:tr h="440875">
                <a:tc>
                  <a:txBody>
                    <a:bodyPr/>
                    <a:lstStyle/>
                    <a:p>
                      <a:pPr marL="0" lvl="0" indent="0" algn="l" rtl="0">
                        <a:spcBef>
                          <a:spcPts val="0"/>
                        </a:spcBef>
                        <a:spcAft>
                          <a:spcPts val="0"/>
                        </a:spcAft>
                        <a:buNone/>
                      </a:pPr>
                      <a:endParaRPr sz="1800">
                        <a:solidFill>
                          <a:srgbClr val="FFFFFF"/>
                        </a:solidFill>
                        <a:latin typeface="Ubuntu Light"/>
                        <a:ea typeface="Ubuntu Light"/>
                        <a:cs typeface="Ubuntu Light"/>
                        <a:sym typeface="Ubuntu Light"/>
                      </a:endParaRPr>
                    </a:p>
                  </a:txBody>
                  <a:tcPr marL="91425" marR="91425" marT="68575" marB="68575" anchor="ctr">
                    <a:lnL w="28575"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28575"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Life Savers ExtraBold"/>
                          <a:ea typeface="Life Savers ExtraBold"/>
                          <a:cs typeface="Life Savers ExtraBold"/>
                          <a:sym typeface="Life Savers ExtraBold"/>
                        </a:rPr>
                        <a:t>Mass</a:t>
                      </a:r>
                      <a:endParaRPr>
                        <a:solidFill>
                          <a:schemeClr val="accent2"/>
                        </a:solidFill>
                        <a:latin typeface="Life Savers ExtraBold"/>
                        <a:ea typeface="Life Savers ExtraBold"/>
                        <a:cs typeface="Life Savers ExtraBold"/>
                        <a:sym typeface="Life Savers ExtraBold"/>
                      </a:endParaRPr>
                    </a:p>
                    <a:p>
                      <a:pPr marL="0" lvl="0" indent="0" algn="ctr" rtl="0">
                        <a:spcBef>
                          <a:spcPts val="0"/>
                        </a:spcBef>
                        <a:spcAft>
                          <a:spcPts val="0"/>
                        </a:spcAft>
                        <a:buNone/>
                      </a:pPr>
                      <a:r>
                        <a:rPr lang="en">
                          <a:solidFill>
                            <a:schemeClr val="accent2"/>
                          </a:solidFill>
                          <a:latin typeface="Life Savers ExtraBold"/>
                          <a:ea typeface="Life Savers ExtraBold"/>
                          <a:cs typeface="Life Savers ExtraBold"/>
                          <a:sym typeface="Life Savers ExtraBold"/>
                        </a:rPr>
                        <a:t>(Earths)</a:t>
                      </a:r>
                      <a:endParaRPr>
                        <a:solidFill>
                          <a:schemeClr val="accent2"/>
                        </a:solidFill>
                        <a:latin typeface="Life Savers ExtraBold"/>
                        <a:ea typeface="Life Savers ExtraBold"/>
                        <a:cs typeface="Life Savers ExtraBold"/>
                        <a:sym typeface="Life Savers ExtraBold"/>
                      </a:endParaRPr>
                    </a:p>
                  </a:txBody>
                  <a:tcPr marL="91425" marR="91425" marT="68575" marB="68575">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accent2"/>
                          </a:solidFill>
                          <a:latin typeface="Life Savers ExtraBold"/>
                          <a:ea typeface="Life Savers ExtraBold"/>
                          <a:cs typeface="Life Savers ExtraBold"/>
                          <a:sym typeface="Life Savers ExtraBold"/>
                        </a:rPr>
                        <a:t>Diameter</a:t>
                      </a:r>
                      <a:endParaRPr>
                        <a:solidFill>
                          <a:schemeClr val="accent2"/>
                        </a:solidFill>
                        <a:latin typeface="Life Savers ExtraBold"/>
                        <a:ea typeface="Life Savers ExtraBold"/>
                        <a:cs typeface="Life Savers ExtraBold"/>
                        <a:sym typeface="Life Savers ExtraBold"/>
                      </a:endParaRPr>
                    </a:p>
                    <a:p>
                      <a:pPr marL="0" lvl="0" indent="0" algn="ctr" rtl="0">
                        <a:spcBef>
                          <a:spcPts val="0"/>
                        </a:spcBef>
                        <a:spcAft>
                          <a:spcPts val="0"/>
                        </a:spcAft>
                        <a:buNone/>
                      </a:pPr>
                      <a:r>
                        <a:rPr lang="en">
                          <a:solidFill>
                            <a:schemeClr val="accent2"/>
                          </a:solidFill>
                          <a:latin typeface="Life Savers ExtraBold"/>
                          <a:ea typeface="Life Savers ExtraBold"/>
                          <a:cs typeface="Life Savers ExtraBold"/>
                          <a:sym typeface="Life Savers ExtraBold"/>
                        </a:rPr>
                        <a:t>(Earths)</a:t>
                      </a:r>
                      <a:endParaRPr>
                        <a:solidFill>
                          <a:schemeClr val="accent2"/>
                        </a:solidFill>
                        <a:latin typeface="Life Savers ExtraBold"/>
                        <a:ea typeface="Life Savers ExtraBold"/>
                        <a:cs typeface="Life Savers ExtraBold"/>
                        <a:sym typeface="Life Savers ExtraBold"/>
                      </a:endParaRPr>
                    </a:p>
                  </a:txBody>
                  <a:tcPr marL="91425" marR="91425" marT="68575" marB="68575">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accent2"/>
                          </a:solidFill>
                          <a:latin typeface="Life Savers ExtraBold"/>
                          <a:ea typeface="Life Savers ExtraBold"/>
                          <a:cs typeface="Life Savers ExtraBold"/>
                          <a:sym typeface="Life Savers ExtraBold"/>
                        </a:rPr>
                        <a:t>Surface Gravity</a:t>
                      </a:r>
                      <a:endParaRPr>
                        <a:solidFill>
                          <a:schemeClr val="accent2"/>
                        </a:solidFill>
                        <a:latin typeface="Life Savers ExtraBold"/>
                        <a:ea typeface="Life Savers ExtraBold"/>
                        <a:cs typeface="Life Savers ExtraBold"/>
                        <a:sym typeface="Life Savers ExtraBold"/>
                      </a:endParaRPr>
                    </a:p>
                    <a:p>
                      <a:pPr marL="0" lvl="0" indent="0" algn="ctr" rtl="0">
                        <a:spcBef>
                          <a:spcPts val="0"/>
                        </a:spcBef>
                        <a:spcAft>
                          <a:spcPts val="0"/>
                        </a:spcAft>
                        <a:buClr>
                          <a:srgbClr val="000000"/>
                        </a:buClr>
                        <a:buSzPts val="1100"/>
                        <a:buFont typeface="Arial"/>
                        <a:buNone/>
                      </a:pPr>
                      <a:r>
                        <a:rPr lang="en">
                          <a:solidFill>
                            <a:schemeClr val="accent2"/>
                          </a:solidFill>
                          <a:latin typeface="Life Savers ExtraBold"/>
                          <a:ea typeface="Life Savers ExtraBold"/>
                          <a:cs typeface="Life Savers ExtraBold"/>
                          <a:sym typeface="Life Savers ExtraBold"/>
                        </a:rPr>
                        <a:t>(Earths)</a:t>
                      </a:r>
                      <a:endParaRPr>
                        <a:solidFill>
                          <a:schemeClr val="accent2"/>
                        </a:solidFill>
                        <a:latin typeface="Life Savers ExtraBold"/>
                        <a:ea typeface="Life Savers ExtraBold"/>
                        <a:cs typeface="Life Savers ExtraBold"/>
                        <a:sym typeface="Life Savers ExtraBold"/>
                      </a:endParaRPr>
                    </a:p>
                  </a:txBody>
                  <a:tcPr marL="91425" marR="91425" marT="68575" marB="68575">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tcPr>
                </a:tc>
                <a:extLst>
                  <a:ext uri="{0D108BD9-81ED-4DB2-BD59-A6C34878D82A}">
                    <a16:rowId xmlns:a16="http://schemas.microsoft.com/office/drawing/2014/main" val="10000"/>
                  </a:ext>
                </a:extLst>
              </a:tr>
              <a:tr h="469150">
                <a:tc>
                  <a:txBody>
                    <a:bodyPr/>
                    <a:lstStyle/>
                    <a:p>
                      <a:pPr marL="0" lvl="0" indent="0" algn="l" rtl="0">
                        <a:spcBef>
                          <a:spcPts val="0"/>
                        </a:spcBef>
                        <a:spcAft>
                          <a:spcPts val="0"/>
                        </a:spcAft>
                        <a:buNone/>
                      </a:pPr>
                      <a:r>
                        <a:rPr lang="en">
                          <a:solidFill>
                            <a:schemeClr val="accent2"/>
                          </a:solidFill>
                          <a:latin typeface="Life Savers ExtraBold"/>
                          <a:ea typeface="Life Savers ExtraBold"/>
                          <a:cs typeface="Life Savers ExtraBold"/>
                          <a:sym typeface="Life Savers ExtraBold"/>
                        </a:rPr>
                        <a:t>Mercury</a:t>
                      </a:r>
                      <a:endParaRPr>
                        <a:solidFill>
                          <a:schemeClr val="accent2"/>
                        </a:solidFill>
                        <a:latin typeface="Life Savers ExtraBold"/>
                        <a:ea typeface="Life Savers ExtraBold"/>
                        <a:cs typeface="Life Savers ExtraBold"/>
                        <a:sym typeface="Life Savers ExtraBold"/>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rgbClr val="FFFFFF"/>
                          </a:solidFill>
                          <a:latin typeface="Nunito Sans Light"/>
                          <a:ea typeface="Nunito Sans Light"/>
                          <a:cs typeface="Nunito Sans Light"/>
                          <a:sym typeface="Nunito Sans Light"/>
                        </a:rPr>
                        <a:t>0,06</a:t>
                      </a:r>
                      <a:endParaRPr sz="1200">
                        <a:solidFill>
                          <a:srgbClr val="FFFFFF"/>
                        </a:solidFill>
                        <a:latin typeface="Nunito Sans Light"/>
                        <a:ea typeface="Nunito Sans Light"/>
                        <a:cs typeface="Nunito Sans Light"/>
                        <a:sym typeface="Nunito Sans Light"/>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rgbClr val="FFFFFF"/>
                          </a:solidFill>
                          <a:latin typeface="Nunito Sans Light"/>
                          <a:ea typeface="Nunito Sans Light"/>
                          <a:cs typeface="Nunito Sans Light"/>
                          <a:sym typeface="Nunito Sans Light"/>
                        </a:rPr>
                        <a:t>0,38</a:t>
                      </a:r>
                      <a:endParaRPr sz="1200">
                        <a:solidFill>
                          <a:srgbClr val="FFFFFF"/>
                        </a:solidFill>
                        <a:latin typeface="Nunito Sans Light"/>
                        <a:ea typeface="Nunito Sans Light"/>
                        <a:cs typeface="Nunito Sans Light"/>
                        <a:sym typeface="Nunito Sans Light"/>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rgbClr val="FFFFFF"/>
                          </a:solidFill>
                          <a:latin typeface="Nunito Sans Light"/>
                          <a:ea typeface="Nunito Sans Light"/>
                          <a:cs typeface="Nunito Sans Light"/>
                          <a:sym typeface="Nunito Sans Light"/>
                        </a:rPr>
                        <a:t>0,38</a:t>
                      </a:r>
                      <a:endParaRPr sz="1200">
                        <a:solidFill>
                          <a:srgbClr val="FFFFFF"/>
                        </a:solidFill>
                        <a:latin typeface="Nunito Sans Light"/>
                        <a:ea typeface="Nunito Sans Light"/>
                        <a:cs typeface="Nunito Sans Light"/>
                        <a:sym typeface="Nunito Sans Light"/>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469150">
                <a:tc>
                  <a:txBody>
                    <a:bodyPr/>
                    <a:lstStyle/>
                    <a:p>
                      <a:pPr marL="0" lvl="0" indent="0" algn="l" rtl="0">
                        <a:spcBef>
                          <a:spcPts val="0"/>
                        </a:spcBef>
                        <a:spcAft>
                          <a:spcPts val="0"/>
                        </a:spcAft>
                        <a:buNone/>
                      </a:pPr>
                      <a:r>
                        <a:rPr lang="en">
                          <a:solidFill>
                            <a:schemeClr val="accent2"/>
                          </a:solidFill>
                          <a:latin typeface="Life Savers ExtraBold"/>
                          <a:ea typeface="Life Savers ExtraBold"/>
                          <a:cs typeface="Life Savers ExtraBold"/>
                          <a:sym typeface="Life Savers ExtraBold"/>
                        </a:rPr>
                        <a:t>Mars</a:t>
                      </a:r>
                      <a:endParaRPr>
                        <a:solidFill>
                          <a:schemeClr val="accent2"/>
                        </a:solidFill>
                        <a:latin typeface="Life Savers ExtraBold"/>
                        <a:ea typeface="Life Savers ExtraBold"/>
                        <a:cs typeface="Life Savers ExtraBold"/>
                        <a:sym typeface="Life Savers ExtraBold"/>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rgbClr val="FFFFFF"/>
                          </a:solidFill>
                          <a:latin typeface="Nunito Sans Light"/>
                          <a:ea typeface="Nunito Sans Light"/>
                          <a:cs typeface="Nunito Sans Light"/>
                          <a:sym typeface="Nunito Sans Light"/>
                        </a:rPr>
                        <a:t>0,11</a:t>
                      </a:r>
                      <a:endParaRPr sz="1200">
                        <a:solidFill>
                          <a:srgbClr val="FFFFFF"/>
                        </a:solidFill>
                        <a:latin typeface="Nunito Sans Light"/>
                        <a:ea typeface="Nunito Sans Light"/>
                        <a:cs typeface="Nunito Sans Light"/>
                        <a:sym typeface="Nunito Sans Light"/>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rgbClr val="FFFFFF"/>
                          </a:solidFill>
                          <a:latin typeface="Nunito Sans Light"/>
                          <a:ea typeface="Nunito Sans Light"/>
                          <a:cs typeface="Nunito Sans Light"/>
                          <a:sym typeface="Nunito Sans Light"/>
                        </a:rPr>
                        <a:t>0,53</a:t>
                      </a:r>
                      <a:endParaRPr sz="1200">
                        <a:solidFill>
                          <a:srgbClr val="FFFFFF"/>
                        </a:solidFill>
                        <a:latin typeface="Nunito Sans Light"/>
                        <a:ea typeface="Nunito Sans Light"/>
                        <a:cs typeface="Nunito Sans Light"/>
                        <a:sym typeface="Nunito Sans Light"/>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rgbClr val="FFFFFF"/>
                          </a:solidFill>
                          <a:latin typeface="Nunito Sans Light"/>
                          <a:ea typeface="Nunito Sans Light"/>
                          <a:cs typeface="Nunito Sans Light"/>
                          <a:sym typeface="Nunito Sans Light"/>
                        </a:rPr>
                        <a:t>0,38</a:t>
                      </a:r>
                      <a:endParaRPr sz="1200">
                        <a:solidFill>
                          <a:srgbClr val="FFFFFF"/>
                        </a:solidFill>
                        <a:latin typeface="Nunito Sans Light"/>
                        <a:ea typeface="Nunito Sans Light"/>
                        <a:cs typeface="Nunito Sans Light"/>
                        <a:sym typeface="Nunito Sans Light"/>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469150">
                <a:tc>
                  <a:txBody>
                    <a:bodyPr/>
                    <a:lstStyle/>
                    <a:p>
                      <a:pPr marL="0" lvl="0" indent="0" algn="l" rtl="0">
                        <a:spcBef>
                          <a:spcPts val="0"/>
                        </a:spcBef>
                        <a:spcAft>
                          <a:spcPts val="0"/>
                        </a:spcAft>
                        <a:buNone/>
                      </a:pPr>
                      <a:r>
                        <a:rPr lang="en">
                          <a:solidFill>
                            <a:schemeClr val="accent2"/>
                          </a:solidFill>
                          <a:latin typeface="Life Savers ExtraBold"/>
                          <a:ea typeface="Life Savers ExtraBold"/>
                          <a:cs typeface="Life Savers ExtraBold"/>
                          <a:sym typeface="Life Savers ExtraBold"/>
                        </a:rPr>
                        <a:t>Saturn</a:t>
                      </a:r>
                      <a:endParaRPr>
                        <a:solidFill>
                          <a:schemeClr val="accent2"/>
                        </a:solidFill>
                        <a:latin typeface="Life Savers ExtraBold"/>
                        <a:ea typeface="Life Savers ExtraBold"/>
                        <a:cs typeface="Life Savers ExtraBold"/>
                        <a:sym typeface="Life Savers ExtraBold"/>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rgbClr val="FFFFFF"/>
                          </a:solidFill>
                          <a:latin typeface="Nunito Sans Light"/>
                          <a:ea typeface="Nunito Sans Light"/>
                          <a:cs typeface="Nunito Sans Light"/>
                          <a:sym typeface="Nunito Sans Light"/>
                        </a:rPr>
                        <a:t>95,2</a:t>
                      </a:r>
                      <a:endParaRPr sz="1200">
                        <a:solidFill>
                          <a:srgbClr val="FFFFFF"/>
                        </a:solidFill>
                        <a:latin typeface="Nunito Sans Light"/>
                        <a:ea typeface="Nunito Sans Light"/>
                        <a:cs typeface="Nunito Sans Light"/>
                        <a:sym typeface="Nunito Sans Light"/>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rgbClr val="FFFFFF"/>
                          </a:solidFill>
                          <a:latin typeface="Nunito Sans Light"/>
                          <a:ea typeface="Nunito Sans Light"/>
                          <a:cs typeface="Nunito Sans Light"/>
                          <a:sym typeface="Nunito Sans Light"/>
                        </a:rPr>
                        <a:t>9,4</a:t>
                      </a:r>
                      <a:endParaRPr sz="1200">
                        <a:solidFill>
                          <a:srgbClr val="FFFFFF"/>
                        </a:solidFill>
                        <a:latin typeface="Nunito Sans Light"/>
                        <a:ea typeface="Nunito Sans Light"/>
                        <a:cs typeface="Nunito Sans Light"/>
                        <a:sym typeface="Nunito Sans Light"/>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rgbClr val="FFFFFF"/>
                          </a:solidFill>
                          <a:latin typeface="Nunito Sans Light"/>
                          <a:ea typeface="Nunito Sans Light"/>
                          <a:cs typeface="Nunito Sans Light"/>
                          <a:sym typeface="Nunito Sans Light"/>
                        </a:rPr>
                        <a:t>1,16</a:t>
                      </a:r>
                      <a:endParaRPr sz="1200">
                        <a:solidFill>
                          <a:srgbClr val="FFFFFF"/>
                        </a:solidFill>
                        <a:latin typeface="Nunito Sans Light"/>
                        <a:ea typeface="Nunito Sans Light"/>
                        <a:cs typeface="Nunito Sans Light"/>
                        <a:sym typeface="Nunito Sans Light"/>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441" name="Google Shape;2441;p49"/>
          <p:cNvSpPr/>
          <p:nvPr/>
        </p:nvSpPr>
        <p:spPr>
          <a:xfrm>
            <a:off x="3198887" y="1402675"/>
            <a:ext cx="747600" cy="7476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9"/>
          <p:cNvSpPr/>
          <p:nvPr/>
        </p:nvSpPr>
        <p:spPr>
          <a:xfrm>
            <a:off x="4695787" y="1402650"/>
            <a:ext cx="747600" cy="7476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9"/>
          <p:cNvSpPr/>
          <p:nvPr/>
        </p:nvSpPr>
        <p:spPr>
          <a:xfrm>
            <a:off x="6174923" y="1402650"/>
            <a:ext cx="747600" cy="7476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4" name="Google Shape;2444;p49"/>
          <p:cNvGrpSpPr/>
          <p:nvPr/>
        </p:nvGrpSpPr>
        <p:grpSpPr>
          <a:xfrm>
            <a:off x="6398237" y="1537263"/>
            <a:ext cx="294950" cy="478375"/>
            <a:chOff x="4341525" y="3376450"/>
            <a:chExt cx="294950" cy="478375"/>
          </a:xfrm>
        </p:grpSpPr>
        <p:sp>
          <p:nvSpPr>
            <p:cNvPr id="2445" name="Google Shape;2445;p49"/>
            <p:cNvSpPr/>
            <p:nvPr/>
          </p:nvSpPr>
          <p:spPr>
            <a:xfrm>
              <a:off x="4484350" y="3649450"/>
              <a:ext cx="14100" cy="49975"/>
            </a:xfrm>
            <a:custGeom>
              <a:avLst/>
              <a:gdLst/>
              <a:ahLst/>
              <a:cxnLst/>
              <a:rect l="l" t="t" r="r" b="b"/>
              <a:pathLst>
                <a:path w="564" h="1999" extrusionOk="0">
                  <a:moveTo>
                    <a:pt x="287" y="0"/>
                  </a:moveTo>
                  <a:cubicBezTo>
                    <a:pt x="265" y="0"/>
                    <a:pt x="244" y="3"/>
                    <a:pt x="222" y="8"/>
                  </a:cubicBezTo>
                  <a:cubicBezTo>
                    <a:pt x="90" y="38"/>
                    <a:pt x="1" y="155"/>
                    <a:pt x="1" y="290"/>
                  </a:cubicBezTo>
                  <a:lnTo>
                    <a:pt x="1" y="1707"/>
                  </a:lnTo>
                  <a:cubicBezTo>
                    <a:pt x="1" y="1842"/>
                    <a:pt x="90" y="1959"/>
                    <a:pt x="222" y="1992"/>
                  </a:cubicBezTo>
                  <a:cubicBezTo>
                    <a:pt x="243" y="1997"/>
                    <a:pt x="263" y="1999"/>
                    <a:pt x="283" y="1999"/>
                  </a:cubicBezTo>
                  <a:cubicBezTo>
                    <a:pt x="433" y="1999"/>
                    <a:pt x="564" y="1875"/>
                    <a:pt x="564" y="1716"/>
                  </a:cubicBezTo>
                  <a:lnTo>
                    <a:pt x="564" y="281"/>
                  </a:lnTo>
                  <a:cubicBezTo>
                    <a:pt x="564" y="123"/>
                    <a:pt x="435" y="0"/>
                    <a:pt x="287" y="0"/>
                  </a:cubicBezTo>
                  <a:close/>
                </a:path>
              </a:pathLst>
            </a:custGeom>
            <a:solidFill>
              <a:srgbClr val="1306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9"/>
            <p:cNvSpPr/>
            <p:nvPr/>
          </p:nvSpPr>
          <p:spPr>
            <a:xfrm>
              <a:off x="4357350" y="3398725"/>
              <a:ext cx="268800" cy="245025"/>
            </a:xfrm>
            <a:custGeom>
              <a:avLst/>
              <a:gdLst/>
              <a:ahLst/>
              <a:cxnLst/>
              <a:rect l="l" t="t" r="r" b="b"/>
              <a:pathLst>
                <a:path w="10752" h="9801" extrusionOk="0">
                  <a:moveTo>
                    <a:pt x="5386" y="566"/>
                  </a:moveTo>
                  <a:cubicBezTo>
                    <a:pt x="6532" y="566"/>
                    <a:pt x="7634" y="1021"/>
                    <a:pt x="8443" y="1834"/>
                  </a:cubicBezTo>
                  <a:cubicBezTo>
                    <a:pt x="9906" y="3296"/>
                    <a:pt x="10134" y="5589"/>
                    <a:pt x="8986" y="7310"/>
                  </a:cubicBezTo>
                  <a:cubicBezTo>
                    <a:pt x="8162" y="8544"/>
                    <a:pt x="6793" y="9237"/>
                    <a:pt x="5378" y="9237"/>
                  </a:cubicBezTo>
                  <a:cubicBezTo>
                    <a:pt x="4822" y="9237"/>
                    <a:pt x="4259" y="9130"/>
                    <a:pt x="3720" y="8907"/>
                  </a:cubicBezTo>
                  <a:cubicBezTo>
                    <a:pt x="1811" y="8116"/>
                    <a:pt x="723" y="6087"/>
                    <a:pt x="1124" y="4058"/>
                  </a:cubicBezTo>
                  <a:cubicBezTo>
                    <a:pt x="1526" y="2029"/>
                    <a:pt x="3306" y="566"/>
                    <a:pt x="5374" y="566"/>
                  </a:cubicBezTo>
                  <a:cubicBezTo>
                    <a:pt x="5378" y="566"/>
                    <a:pt x="5382" y="566"/>
                    <a:pt x="5386" y="566"/>
                  </a:cubicBezTo>
                  <a:close/>
                  <a:moveTo>
                    <a:pt x="5376" y="1"/>
                  </a:moveTo>
                  <a:cubicBezTo>
                    <a:pt x="4121" y="1"/>
                    <a:pt x="2866" y="479"/>
                    <a:pt x="1910" y="1435"/>
                  </a:cubicBezTo>
                  <a:cubicBezTo>
                    <a:pt x="0" y="3344"/>
                    <a:pt x="0" y="6455"/>
                    <a:pt x="1910" y="8365"/>
                  </a:cubicBezTo>
                  <a:cubicBezTo>
                    <a:pt x="2830" y="9285"/>
                    <a:pt x="4076" y="9800"/>
                    <a:pt x="5374" y="9800"/>
                  </a:cubicBezTo>
                  <a:cubicBezTo>
                    <a:pt x="5378" y="9800"/>
                    <a:pt x="5382" y="9800"/>
                    <a:pt x="5385" y="9800"/>
                  </a:cubicBezTo>
                  <a:cubicBezTo>
                    <a:pt x="6682" y="9800"/>
                    <a:pt x="7924" y="9282"/>
                    <a:pt x="8842" y="8365"/>
                  </a:cubicBezTo>
                  <a:cubicBezTo>
                    <a:pt x="10751" y="6455"/>
                    <a:pt x="10751" y="3344"/>
                    <a:pt x="8842" y="1435"/>
                  </a:cubicBezTo>
                  <a:cubicBezTo>
                    <a:pt x="7886" y="479"/>
                    <a:pt x="6631" y="1"/>
                    <a:pt x="5376" y="1"/>
                  </a:cubicBezTo>
                  <a:close/>
                </a:path>
              </a:pathLst>
            </a:custGeom>
            <a:solidFill>
              <a:srgbClr val="1306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9"/>
            <p:cNvSpPr/>
            <p:nvPr/>
          </p:nvSpPr>
          <p:spPr>
            <a:xfrm>
              <a:off x="4428150" y="3685300"/>
              <a:ext cx="126500" cy="169525"/>
            </a:xfrm>
            <a:custGeom>
              <a:avLst/>
              <a:gdLst/>
              <a:ahLst/>
              <a:cxnLst/>
              <a:rect l="l" t="t" r="r" b="b"/>
              <a:pathLst>
                <a:path w="5060" h="6781" extrusionOk="0">
                  <a:moveTo>
                    <a:pt x="1890" y="1"/>
                  </a:moveTo>
                  <a:cubicBezTo>
                    <a:pt x="1778" y="1"/>
                    <a:pt x="1688" y="95"/>
                    <a:pt x="1688" y="207"/>
                  </a:cubicBezTo>
                  <a:lnTo>
                    <a:pt x="1688" y="1685"/>
                  </a:lnTo>
                  <a:lnTo>
                    <a:pt x="210" y="1685"/>
                  </a:lnTo>
                  <a:cubicBezTo>
                    <a:pt x="94" y="1685"/>
                    <a:pt x="1" y="1778"/>
                    <a:pt x="1" y="1892"/>
                  </a:cubicBezTo>
                  <a:lnTo>
                    <a:pt x="1" y="3163"/>
                  </a:lnTo>
                  <a:cubicBezTo>
                    <a:pt x="1" y="3279"/>
                    <a:pt x="94" y="3372"/>
                    <a:pt x="210" y="3372"/>
                  </a:cubicBezTo>
                  <a:lnTo>
                    <a:pt x="1688" y="3372"/>
                  </a:lnTo>
                  <a:lnTo>
                    <a:pt x="1688" y="6573"/>
                  </a:lnTo>
                  <a:cubicBezTo>
                    <a:pt x="1688" y="6687"/>
                    <a:pt x="1781" y="6780"/>
                    <a:pt x="1895" y="6780"/>
                  </a:cubicBezTo>
                  <a:lnTo>
                    <a:pt x="3166" y="6780"/>
                  </a:lnTo>
                  <a:cubicBezTo>
                    <a:pt x="3280" y="6780"/>
                    <a:pt x="3372" y="6687"/>
                    <a:pt x="3372" y="6573"/>
                  </a:cubicBezTo>
                  <a:lnTo>
                    <a:pt x="3372" y="3372"/>
                  </a:lnTo>
                  <a:lnTo>
                    <a:pt x="4853" y="3372"/>
                  </a:lnTo>
                  <a:cubicBezTo>
                    <a:pt x="4967" y="3372"/>
                    <a:pt x="5060" y="3276"/>
                    <a:pt x="5060" y="3163"/>
                  </a:cubicBezTo>
                  <a:lnTo>
                    <a:pt x="5060" y="1892"/>
                  </a:lnTo>
                  <a:cubicBezTo>
                    <a:pt x="5060" y="1778"/>
                    <a:pt x="4967" y="1685"/>
                    <a:pt x="4853" y="1685"/>
                  </a:cubicBezTo>
                  <a:lnTo>
                    <a:pt x="3372" y="1685"/>
                  </a:lnTo>
                  <a:lnTo>
                    <a:pt x="3372" y="207"/>
                  </a:lnTo>
                  <a:cubicBezTo>
                    <a:pt x="3372" y="93"/>
                    <a:pt x="3280" y="1"/>
                    <a:pt x="3166" y="1"/>
                  </a:cubicBezTo>
                  <a:lnTo>
                    <a:pt x="1895" y="1"/>
                  </a:lnTo>
                  <a:cubicBezTo>
                    <a:pt x="1893" y="1"/>
                    <a:pt x="1891" y="1"/>
                    <a:pt x="1890" y="1"/>
                  </a:cubicBezTo>
                  <a:close/>
                </a:path>
              </a:pathLst>
            </a:custGeom>
            <a:solidFill>
              <a:srgbClr val="E15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9"/>
            <p:cNvSpPr/>
            <p:nvPr/>
          </p:nvSpPr>
          <p:spPr>
            <a:xfrm>
              <a:off x="4428150" y="3685300"/>
              <a:ext cx="84325" cy="169525"/>
            </a:xfrm>
            <a:custGeom>
              <a:avLst/>
              <a:gdLst/>
              <a:ahLst/>
              <a:cxnLst/>
              <a:rect l="l" t="t" r="r" b="b"/>
              <a:pathLst>
                <a:path w="3373" h="6781" extrusionOk="0">
                  <a:moveTo>
                    <a:pt x="1871" y="1"/>
                  </a:moveTo>
                  <a:cubicBezTo>
                    <a:pt x="1769" y="1"/>
                    <a:pt x="1688" y="81"/>
                    <a:pt x="1688" y="183"/>
                  </a:cubicBezTo>
                  <a:lnTo>
                    <a:pt x="1688" y="1685"/>
                  </a:lnTo>
                  <a:lnTo>
                    <a:pt x="207" y="1685"/>
                  </a:lnTo>
                  <a:cubicBezTo>
                    <a:pt x="94" y="1685"/>
                    <a:pt x="1" y="1778"/>
                    <a:pt x="1" y="1892"/>
                  </a:cubicBezTo>
                  <a:lnTo>
                    <a:pt x="1" y="3163"/>
                  </a:lnTo>
                  <a:cubicBezTo>
                    <a:pt x="1" y="3279"/>
                    <a:pt x="94" y="3372"/>
                    <a:pt x="207" y="3372"/>
                  </a:cubicBezTo>
                  <a:lnTo>
                    <a:pt x="1688" y="3372"/>
                  </a:lnTo>
                  <a:lnTo>
                    <a:pt x="1688" y="6597"/>
                  </a:lnTo>
                  <a:cubicBezTo>
                    <a:pt x="1688" y="6699"/>
                    <a:pt x="1769" y="6780"/>
                    <a:pt x="1871" y="6780"/>
                  </a:cubicBezTo>
                  <a:lnTo>
                    <a:pt x="3190" y="6780"/>
                  </a:lnTo>
                  <a:cubicBezTo>
                    <a:pt x="3292" y="6780"/>
                    <a:pt x="3372" y="6699"/>
                    <a:pt x="3372" y="6597"/>
                  </a:cubicBezTo>
                  <a:lnTo>
                    <a:pt x="3372" y="5671"/>
                  </a:lnTo>
                  <a:cubicBezTo>
                    <a:pt x="2270" y="4266"/>
                    <a:pt x="2021" y="1307"/>
                    <a:pt x="2057" y="1"/>
                  </a:cubicBezTo>
                  <a:close/>
                </a:path>
              </a:pathLst>
            </a:custGeom>
            <a:solidFill>
              <a:srgbClr val="BF46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9"/>
            <p:cNvSpPr/>
            <p:nvPr/>
          </p:nvSpPr>
          <p:spPr>
            <a:xfrm>
              <a:off x="4460150" y="3607450"/>
              <a:ext cx="60875" cy="58575"/>
            </a:xfrm>
            <a:custGeom>
              <a:avLst/>
              <a:gdLst/>
              <a:ahLst/>
              <a:cxnLst/>
              <a:rect l="l" t="t" r="r" b="b"/>
              <a:pathLst>
                <a:path w="2435" h="2343" extrusionOk="0">
                  <a:moveTo>
                    <a:pt x="1262" y="1"/>
                  </a:moveTo>
                  <a:cubicBezTo>
                    <a:pt x="789" y="1"/>
                    <a:pt x="363" y="285"/>
                    <a:pt x="180" y="723"/>
                  </a:cubicBezTo>
                  <a:cubicBezTo>
                    <a:pt x="0" y="1160"/>
                    <a:pt x="99" y="1664"/>
                    <a:pt x="435" y="2000"/>
                  </a:cubicBezTo>
                  <a:cubicBezTo>
                    <a:pt x="660" y="2224"/>
                    <a:pt x="959" y="2343"/>
                    <a:pt x="1264" y="2343"/>
                  </a:cubicBezTo>
                  <a:cubicBezTo>
                    <a:pt x="1415" y="2343"/>
                    <a:pt x="1567" y="2314"/>
                    <a:pt x="1712" y="2254"/>
                  </a:cubicBezTo>
                  <a:cubicBezTo>
                    <a:pt x="2149" y="2072"/>
                    <a:pt x="2434" y="1646"/>
                    <a:pt x="2434" y="1172"/>
                  </a:cubicBezTo>
                  <a:cubicBezTo>
                    <a:pt x="2434" y="525"/>
                    <a:pt x="1910" y="1"/>
                    <a:pt x="1262" y="1"/>
                  </a:cubicBezTo>
                  <a:close/>
                </a:path>
              </a:pathLst>
            </a:custGeom>
            <a:solidFill>
              <a:srgbClr val="E15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9"/>
            <p:cNvSpPr/>
            <p:nvPr/>
          </p:nvSpPr>
          <p:spPr>
            <a:xfrm>
              <a:off x="4344675" y="3491975"/>
              <a:ext cx="60875" cy="58600"/>
            </a:xfrm>
            <a:custGeom>
              <a:avLst/>
              <a:gdLst/>
              <a:ahLst/>
              <a:cxnLst/>
              <a:rect l="l" t="t" r="r" b="b"/>
              <a:pathLst>
                <a:path w="2435" h="2344" extrusionOk="0">
                  <a:moveTo>
                    <a:pt x="1263" y="1"/>
                  </a:moveTo>
                  <a:cubicBezTo>
                    <a:pt x="789" y="1"/>
                    <a:pt x="363" y="286"/>
                    <a:pt x="181" y="723"/>
                  </a:cubicBezTo>
                  <a:cubicBezTo>
                    <a:pt x="1" y="1161"/>
                    <a:pt x="100" y="1664"/>
                    <a:pt x="435" y="2000"/>
                  </a:cubicBezTo>
                  <a:cubicBezTo>
                    <a:pt x="660" y="2225"/>
                    <a:pt x="960" y="2343"/>
                    <a:pt x="1265" y="2343"/>
                  </a:cubicBezTo>
                  <a:cubicBezTo>
                    <a:pt x="1415" y="2343"/>
                    <a:pt x="1567" y="2314"/>
                    <a:pt x="1712" y="2255"/>
                  </a:cubicBezTo>
                  <a:cubicBezTo>
                    <a:pt x="2150" y="2072"/>
                    <a:pt x="2434" y="1646"/>
                    <a:pt x="2434" y="1173"/>
                  </a:cubicBezTo>
                  <a:cubicBezTo>
                    <a:pt x="2434" y="525"/>
                    <a:pt x="1910" y="1"/>
                    <a:pt x="1263" y="1"/>
                  </a:cubicBezTo>
                  <a:close/>
                </a:path>
              </a:pathLst>
            </a:custGeom>
            <a:solidFill>
              <a:srgbClr val="E15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9"/>
            <p:cNvSpPr/>
            <p:nvPr/>
          </p:nvSpPr>
          <p:spPr>
            <a:xfrm>
              <a:off x="4460150" y="3376450"/>
              <a:ext cx="60875" cy="58625"/>
            </a:xfrm>
            <a:custGeom>
              <a:avLst/>
              <a:gdLst/>
              <a:ahLst/>
              <a:cxnLst/>
              <a:rect l="l" t="t" r="r" b="b"/>
              <a:pathLst>
                <a:path w="2435" h="2345" extrusionOk="0">
                  <a:moveTo>
                    <a:pt x="1262" y="0"/>
                  </a:moveTo>
                  <a:cubicBezTo>
                    <a:pt x="789" y="0"/>
                    <a:pt x="363" y="288"/>
                    <a:pt x="180" y="726"/>
                  </a:cubicBezTo>
                  <a:cubicBezTo>
                    <a:pt x="0" y="1163"/>
                    <a:pt x="99" y="1667"/>
                    <a:pt x="435" y="2002"/>
                  </a:cubicBezTo>
                  <a:cubicBezTo>
                    <a:pt x="659" y="2225"/>
                    <a:pt x="959" y="2344"/>
                    <a:pt x="1263" y="2344"/>
                  </a:cubicBezTo>
                  <a:cubicBezTo>
                    <a:pt x="1414" y="2344"/>
                    <a:pt x="1567" y="2315"/>
                    <a:pt x="1712" y="2254"/>
                  </a:cubicBezTo>
                  <a:cubicBezTo>
                    <a:pt x="2149" y="2074"/>
                    <a:pt x="2434" y="1646"/>
                    <a:pt x="2434" y="1172"/>
                  </a:cubicBezTo>
                  <a:cubicBezTo>
                    <a:pt x="2434" y="525"/>
                    <a:pt x="1910" y="0"/>
                    <a:pt x="1262" y="0"/>
                  </a:cubicBezTo>
                  <a:close/>
                </a:path>
              </a:pathLst>
            </a:custGeom>
            <a:solidFill>
              <a:srgbClr val="E15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9"/>
            <p:cNvSpPr/>
            <p:nvPr/>
          </p:nvSpPr>
          <p:spPr>
            <a:xfrm>
              <a:off x="4575625" y="3491975"/>
              <a:ext cx="60850" cy="58600"/>
            </a:xfrm>
            <a:custGeom>
              <a:avLst/>
              <a:gdLst/>
              <a:ahLst/>
              <a:cxnLst/>
              <a:rect l="l" t="t" r="r" b="b"/>
              <a:pathLst>
                <a:path w="2434" h="2344" extrusionOk="0">
                  <a:moveTo>
                    <a:pt x="1262" y="1"/>
                  </a:moveTo>
                  <a:cubicBezTo>
                    <a:pt x="788" y="1"/>
                    <a:pt x="363" y="286"/>
                    <a:pt x="180" y="723"/>
                  </a:cubicBezTo>
                  <a:cubicBezTo>
                    <a:pt x="0" y="1161"/>
                    <a:pt x="99" y="1664"/>
                    <a:pt x="435" y="2000"/>
                  </a:cubicBezTo>
                  <a:cubicBezTo>
                    <a:pt x="659" y="2225"/>
                    <a:pt x="959" y="2343"/>
                    <a:pt x="1264" y="2343"/>
                  </a:cubicBezTo>
                  <a:cubicBezTo>
                    <a:pt x="1415" y="2343"/>
                    <a:pt x="1567" y="2314"/>
                    <a:pt x="1711" y="2255"/>
                  </a:cubicBezTo>
                  <a:cubicBezTo>
                    <a:pt x="2149" y="2072"/>
                    <a:pt x="2434" y="1646"/>
                    <a:pt x="2434" y="1173"/>
                  </a:cubicBezTo>
                  <a:cubicBezTo>
                    <a:pt x="2434" y="525"/>
                    <a:pt x="1909" y="1"/>
                    <a:pt x="1262" y="1"/>
                  </a:cubicBezTo>
                  <a:close/>
                </a:path>
              </a:pathLst>
            </a:custGeom>
            <a:solidFill>
              <a:srgbClr val="E15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9"/>
            <p:cNvSpPr/>
            <p:nvPr/>
          </p:nvSpPr>
          <p:spPr>
            <a:xfrm>
              <a:off x="4372475" y="3449125"/>
              <a:ext cx="33600" cy="28800"/>
            </a:xfrm>
            <a:custGeom>
              <a:avLst/>
              <a:gdLst/>
              <a:ahLst/>
              <a:cxnLst/>
              <a:rect l="l" t="t" r="r" b="b"/>
              <a:pathLst>
                <a:path w="1344" h="1152" extrusionOk="0">
                  <a:moveTo>
                    <a:pt x="768" y="1"/>
                  </a:moveTo>
                  <a:cubicBezTo>
                    <a:pt x="256" y="1"/>
                    <a:pt x="1" y="621"/>
                    <a:pt x="360" y="984"/>
                  </a:cubicBezTo>
                  <a:cubicBezTo>
                    <a:pt x="478" y="1100"/>
                    <a:pt x="622" y="1152"/>
                    <a:pt x="763" y="1152"/>
                  </a:cubicBezTo>
                  <a:cubicBezTo>
                    <a:pt x="1059" y="1152"/>
                    <a:pt x="1343" y="923"/>
                    <a:pt x="1343" y="576"/>
                  </a:cubicBezTo>
                  <a:cubicBezTo>
                    <a:pt x="1343" y="258"/>
                    <a:pt x="1086" y="1"/>
                    <a:pt x="768" y="1"/>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9"/>
            <p:cNvSpPr/>
            <p:nvPr/>
          </p:nvSpPr>
          <p:spPr>
            <a:xfrm>
              <a:off x="4414750" y="3406875"/>
              <a:ext cx="33650" cy="28775"/>
            </a:xfrm>
            <a:custGeom>
              <a:avLst/>
              <a:gdLst/>
              <a:ahLst/>
              <a:cxnLst/>
              <a:rect l="l" t="t" r="r" b="b"/>
              <a:pathLst>
                <a:path w="1346" h="1151" extrusionOk="0">
                  <a:moveTo>
                    <a:pt x="770" y="0"/>
                  </a:moveTo>
                  <a:cubicBezTo>
                    <a:pt x="258" y="0"/>
                    <a:pt x="0" y="621"/>
                    <a:pt x="363" y="980"/>
                  </a:cubicBezTo>
                  <a:cubicBezTo>
                    <a:pt x="480" y="1098"/>
                    <a:pt x="625" y="1151"/>
                    <a:pt x="767" y="1151"/>
                  </a:cubicBezTo>
                  <a:cubicBezTo>
                    <a:pt x="1063" y="1151"/>
                    <a:pt x="1346" y="922"/>
                    <a:pt x="1346" y="576"/>
                  </a:cubicBezTo>
                  <a:cubicBezTo>
                    <a:pt x="1346" y="258"/>
                    <a:pt x="1088" y="0"/>
                    <a:pt x="770" y="0"/>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9"/>
            <p:cNvSpPr/>
            <p:nvPr/>
          </p:nvSpPr>
          <p:spPr>
            <a:xfrm>
              <a:off x="4417075" y="3408075"/>
              <a:ext cx="30050" cy="27550"/>
            </a:xfrm>
            <a:custGeom>
              <a:avLst/>
              <a:gdLst/>
              <a:ahLst/>
              <a:cxnLst/>
              <a:rect l="l" t="t" r="r" b="b"/>
              <a:pathLst>
                <a:path w="1202" h="1102" extrusionOk="0">
                  <a:moveTo>
                    <a:pt x="444" y="0"/>
                  </a:moveTo>
                  <a:lnTo>
                    <a:pt x="444" y="0"/>
                  </a:lnTo>
                  <a:cubicBezTo>
                    <a:pt x="426" y="9"/>
                    <a:pt x="405" y="18"/>
                    <a:pt x="390" y="27"/>
                  </a:cubicBezTo>
                  <a:cubicBezTo>
                    <a:pt x="51" y="222"/>
                    <a:pt x="0" y="689"/>
                    <a:pt x="291" y="953"/>
                  </a:cubicBezTo>
                  <a:cubicBezTo>
                    <a:pt x="402" y="1054"/>
                    <a:pt x="538" y="1101"/>
                    <a:pt x="674" y="1101"/>
                  </a:cubicBezTo>
                  <a:cubicBezTo>
                    <a:pt x="890" y="1101"/>
                    <a:pt x="1102" y="981"/>
                    <a:pt x="1202" y="761"/>
                  </a:cubicBezTo>
                  <a:lnTo>
                    <a:pt x="1202" y="761"/>
                  </a:lnTo>
                  <a:cubicBezTo>
                    <a:pt x="1126" y="795"/>
                    <a:pt x="1046" y="811"/>
                    <a:pt x="967" y="811"/>
                  </a:cubicBezTo>
                  <a:cubicBezTo>
                    <a:pt x="766" y="811"/>
                    <a:pt x="573" y="707"/>
                    <a:pt x="468" y="525"/>
                  </a:cubicBezTo>
                  <a:cubicBezTo>
                    <a:pt x="375" y="366"/>
                    <a:pt x="366" y="168"/>
                    <a:pt x="444" y="0"/>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9"/>
            <p:cNvSpPr/>
            <p:nvPr/>
          </p:nvSpPr>
          <p:spPr>
            <a:xfrm>
              <a:off x="4374800" y="3450325"/>
              <a:ext cx="30000" cy="27550"/>
            </a:xfrm>
            <a:custGeom>
              <a:avLst/>
              <a:gdLst/>
              <a:ahLst/>
              <a:cxnLst/>
              <a:rect l="l" t="t" r="r" b="b"/>
              <a:pathLst>
                <a:path w="1200" h="1102" extrusionOk="0">
                  <a:moveTo>
                    <a:pt x="441" y="0"/>
                  </a:moveTo>
                  <a:lnTo>
                    <a:pt x="441" y="0"/>
                  </a:lnTo>
                  <a:cubicBezTo>
                    <a:pt x="423" y="9"/>
                    <a:pt x="405" y="18"/>
                    <a:pt x="390" y="27"/>
                  </a:cubicBezTo>
                  <a:cubicBezTo>
                    <a:pt x="49" y="222"/>
                    <a:pt x="1" y="693"/>
                    <a:pt x="288" y="954"/>
                  </a:cubicBezTo>
                  <a:cubicBezTo>
                    <a:pt x="400" y="1054"/>
                    <a:pt x="538" y="1102"/>
                    <a:pt x="674" y="1102"/>
                  </a:cubicBezTo>
                  <a:cubicBezTo>
                    <a:pt x="890" y="1102"/>
                    <a:pt x="1102" y="981"/>
                    <a:pt x="1200" y="762"/>
                  </a:cubicBezTo>
                  <a:lnTo>
                    <a:pt x="1200" y="762"/>
                  </a:lnTo>
                  <a:cubicBezTo>
                    <a:pt x="1124" y="796"/>
                    <a:pt x="1045" y="812"/>
                    <a:pt x="966" y="812"/>
                  </a:cubicBezTo>
                  <a:cubicBezTo>
                    <a:pt x="767" y="812"/>
                    <a:pt x="574" y="708"/>
                    <a:pt x="468" y="525"/>
                  </a:cubicBezTo>
                  <a:cubicBezTo>
                    <a:pt x="375" y="366"/>
                    <a:pt x="366" y="171"/>
                    <a:pt x="441" y="0"/>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9"/>
            <p:cNvSpPr/>
            <p:nvPr/>
          </p:nvSpPr>
          <p:spPr>
            <a:xfrm>
              <a:off x="4414750" y="3606925"/>
              <a:ext cx="33650" cy="28775"/>
            </a:xfrm>
            <a:custGeom>
              <a:avLst/>
              <a:gdLst/>
              <a:ahLst/>
              <a:cxnLst/>
              <a:rect l="l" t="t" r="r" b="b"/>
              <a:pathLst>
                <a:path w="1346" h="1151" extrusionOk="0">
                  <a:moveTo>
                    <a:pt x="776" y="1"/>
                  </a:moveTo>
                  <a:cubicBezTo>
                    <a:pt x="774" y="1"/>
                    <a:pt x="772" y="1"/>
                    <a:pt x="770" y="1"/>
                  </a:cubicBezTo>
                  <a:cubicBezTo>
                    <a:pt x="258" y="1"/>
                    <a:pt x="0" y="618"/>
                    <a:pt x="363" y="981"/>
                  </a:cubicBezTo>
                  <a:cubicBezTo>
                    <a:pt x="480" y="1098"/>
                    <a:pt x="624" y="1150"/>
                    <a:pt x="765" y="1150"/>
                  </a:cubicBezTo>
                  <a:cubicBezTo>
                    <a:pt x="1062" y="1150"/>
                    <a:pt x="1346" y="920"/>
                    <a:pt x="1346" y="573"/>
                  </a:cubicBezTo>
                  <a:cubicBezTo>
                    <a:pt x="1346" y="257"/>
                    <a:pt x="1091" y="1"/>
                    <a:pt x="776" y="1"/>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9"/>
            <p:cNvSpPr/>
            <p:nvPr/>
          </p:nvSpPr>
          <p:spPr>
            <a:xfrm>
              <a:off x="4372475" y="3564600"/>
              <a:ext cx="33600" cy="28825"/>
            </a:xfrm>
            <a:custGeom>
              <a:avLst/>
              <a:gdLst/>
              <a:ahLst/>
              <a:cxnLst/>
              <a:rect l="l" t="t" r="r" b="b"/>
              <a:pathLst>
                <a:path w="1344" h="1153" extrusionOk="0">
                  <a:moveTo>
                    <a:pt x="768" y="0"/>
                  </a:moveTo>
                  <a:cubicBezTo>
                    <a:pt x="256" y="0"/>
                    <a:pt x="1" y="621"/>
                    <a:pt x="360" y="983"/>
                  </a:cubicBezTo>
                  <a:cubicBezTo>
                    <a:pt x="478" y="1100"/>
                    <a:pt x="622" y="1153"/>
                    <a:pt x="763" y="1153"/>
                  </a:cubicBezTo>
                  <a:cubicBezTo>
                    <a:pt x="1059" y="1153"/>
                    <a:pt x="1343" y="923"/>
                    <a:pt x="1343" y="576"/>
                  </a:cubicBezTo>
                  <a:cubicBezTo>
                    <a:pt x="1343" y="258"/>
                    <a:pt x="1086" y="0"/>
                    <a:pt x="768" y="0"/>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9"/>
            <p:cNvSpPr/>
            <p:nvPr/>
          </p:nvSpPr>
          <p:spPr>
            <a:xfrm>
              <a:off x="4572550" y="3564600"/>
              <a:ext cx="33575" cy="28825"/>
            </a:xfrm>
            <a:custGeom>
              <a:avLst/>
              <a:gdLst/>
              <a:ahLst/>
              <a:cxnLst/>
              <a:rect l="l" t="t" r="r" b="b"/>
              <a:pathLst>
                <a:path w="1343" h="1153" extrusionOk="0">
                  <a:moveTo>
                    <a:pt x="767" y="0"/>
                  </a:moveTo>
                  <a:cubicBezTo>
                    <a:pt x="255" y="0"/>
                    <a:pt x="0" y="621"/>
                    <a:pt x="360" y="983"/>
                  </a:cubicBezTo>
                  <a:cubicBezTo>
                    <a:pt x="477" y="1100"/>
                    <a:pt x="621" y="1153"/>
                    <a:pt x="762" y="1153"/>
                  </a:cubicBezTo>
                  <a:cubicBezTo>
                    <a:pt x="1059" y="1153"/>
                    <a:pt x="1343" y="923"/>
                    <a:pt x="1343" y="576"/>
                  </a:cubicBezTo>
                  <a:cubicBezTo>
                    <a:pt x="1343" y="258"/>
                    <a:pt x="1085" y="0"/>
                    <a:pt x="767" y="0"/>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9"/>
            <p:cNvSpPr/>
            <p:nvPr/>
          </p:nvSpPr>
          <p:spPr>
            <a:xfrm>
              <a:off x="4530200" y="3606925"/>
              <a:ext cx="33675" cy="28775"/>
            </a:xfrm>
            <a:custGeom>
              <a:avLst/>
              <a:gdLst/>
              <a:ahLst/>
              <a:cxnLst/>
              <a:rect l="l" t="t" r="r" b="b"/>
              <a:pathLst>
                <a:path w="1347" h="1151" extrusionOk="0">
                  <a:moveTo>
                    <a:pt x="771" y="1"/>
                  </a:moveTo>
                  <a:cubicBezTo>
                    <a:pt x="259" y="1"/>
                    <a:pt x="1" y="618"/>
                    <a:pt x="363" y="981"/>
                  </a:cubicBezTo>
                  <a:cubicBezTo>
                    <a:pt x="481" y="1098"/>
                    <a:pt x="625" y="1150"/>
                    <a:pt x="766" y="1150"/>
                  </a:cubicBezTo>
                  <a:cubicBezTo>
                    <a:pt x="1062" y="1150"/>
                    <a:pt x="1347" y="920"/>
                    <a:pt x="1347" y="573"/>
                  </a:cubicBezTo>
                  <a:cubicBezTo>
                    <a:pt x="1347" y="255"/>
                    <a:pt x="1089" y="1"/>
                    <a:pt x="771" y="1"/>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9"/>
            <p:cNvSpPr/>
            <p:nvPr/>
          </p:nvSpPr>
          <p:spPr>
            <a:xfrm>
              <a:off x="4530200" y="3406875"/>
              <a:ext cx="33675" cy="28775"/>
            </a:xfrm>
            <a:custGeom>
              <a:avLst/>
              <a:gdLst/>
              <a:ahLst/>
              <a:cxnLst/>
              <a:rect l="l" t="t" r="r" b="b"/>
              <a:pathLst>
                <a:path w="1347" h="1151" extrusionOk="0">
                  <a:moveTo>
                    <a:pt x="771" y="0"/>
                  </a:moveTo>
                  <a:cubicBezTo>
                    <a:pt x="259" y="0"/>
                    <a:pt x="1" y="621"/>
                    <a:pt x="363" y="980"/>
                  </a:cubicBezTo>
                  <a:cubicBezTo>
                    <a:pt x="481" y="1098"/>
                    <a:pt x="626" y="1151"/>
                    <a:pt x="768" y="1151"/>
                  </a:cubicBezTo>
                  <a:cubicBezTo>
                    <a:pt x="1063" y="1151"/>
                    <a:pt x="1347" y="922"/>
                    <a:pt x="1347" y="576"/>
                  </a:cubicBezTo>
                  <a:cubicBezTo>
                    <a:pt x="1347" y="258"/>
                    <a:pt x="1089" y="0"/>
                    <a:pt x="771" y="0"/>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9"/>
            <p:cNvSpPr/>
            <p:nvPr/>
          </p:nvSpPr>
          <p:spPr>
            <a:xfrm>
              <a:off x="4572550" y="3449125"/>
              <a:ext cx="33575" cy="28800"/>
            </a:xfrm>
            <a:custGeom>
              <a:avLst/>
              <a:gdLst/>
              <a:ahLst/>
              <a:cxnLst/>
              <a:rect l="l" t="t" r="r" b="b"/>
              <a:pathLst>
                <a:path w="1343" h="1152" extrusionOk="0">
                  <a:moveTo>
                    <a:pt x="767" y="1"/>
                  </a:moveTo>
                  <a:cubicBezTo>
                    <a:pt x="255" y="1"/>
                    <a:pt x="0" y="621"/>
                    <a:pt x="360" y="984"/>
                  </a:cubicBezTo>
                  <a:cubicBezTo>
                    <a:pt x="477" y="1100"/>
                    <a:pt x="621" y="1152"/>
                    <a:pt x="762" y="1152"/>
                  </a:cubicBezTo>
                  <a:cubicBezTo>
                    <a:pt x="1059" y="1152"/>
                    <a:pt x="1343" y="923"/>
                    <a:pt x="1343" y="576"/>
                  </a:cubicBezTo>
                  <a:cubicBezTo>
                    <a:pt x="1343" y="258"/>
                    <a:pt x="1085" y="1"/>
                    <a:pt x="767" y="1"/>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9"/>
            <p:cNvSpPr/>
            <p:nvPr/>
          </p:nvSpPr>
          <p:spPr>
            <a:xfrm>
              <a:off x="4457075" y="3610825"/>
              <a:ext cx="60575" cy="55200"/>
            </a:xfrm>
            <a:custGeom>
              <a:avLst/>
              <a:gdLst/>
              <a:ahLst/>
              <a:cxnLst/>
              <a:rect l="l" t="t" r="r" b="b"/>
              <a:pathLst>
                <a:path w="2423" h="2208" extrusionOk="0">
                  <a:moveTo>
                    <a:pt x="843" y="0"/>
                  </a:moveTo>
                  <a:lnTo>
                    <a:pt x="843" y="0"/>
                  </a:lnTo>
                  <a:cubicBezTo>
                    <a:pt x="141" y="366"/>
                    <a:pt x="1" y="1307"/>
                    <a:pt x="558" y="1865"/>
                  </a:cubicBezTo>
                  <a:cubicBezTo>
                    <a:pt x="790" y="2097"/>
                    <a:pt x="1089" y="2208"/>
                    <a:pt x="1385" y="2208"/>
                  </a:cubicBezTo>
                  <a:cubicBezTo>
                    <a:pt x="1800" y="2208"/>
                    <a:pt x="2209" y="1990"/>
                    <a:pt x="2422" y="1583"/>
                  </a:cubicBezTo>
                  <a:lnTo>
                    <a:pt x="2422" y="1583"/>
                  </a:lnTo>
                  <a:cubicBezTo>
                    <a:pt x="2254" y="1670"/>
                    <a:pt x="2069" y="1715"/>
                    <a:pt x="1880" y="1715"/>
                  </a:cubicBezTo>
                  <a:cubicBezTo>
                    <a:pt x="999" y="1715"/>
                    <a:pt x="432" y="780"/>
                    <a:pt x="843" y="0"/>
                  </a:cubicBezTo>
                  <a:close/>
                </a:path>
              </a:pathLst>
            </a:custGeom>
            <a:solidFill>
              <a:srgbClr val="BF46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9"/>
            <p:cNvSpPr/>
            <p:nvPr/>
          </p:nvSpPr>
          <p:spPr>
            <a:xfrm>
              <a:off x="4341525" y="3495275"/>
              <a:ext cx="60650" cy="55275"/>
            </a:xfrm>
            <a:custGeom>
              <a:avLst/>
              <a:gdLst/>
              <a:ahLst/>
              <a:cxnLst/>
              <a:rect l="l" t="t" r="r" b="b"/>
              <a:pathLst>
                <a:path w="2426" h="2211" extrusionOk="0">
                  <a:moveTo>
                    <a:pt x="843" y="1"/>
                  </a:moveTo>
                  <a:lnTo>
                    <a:pt x="843" y="1"/>
                  </a:lnTo>
                  <a:cubicBezTo>
                    <a:pt x="145" y="369"/>
                    <a:pt x="1" y="1308"/>
                    <a:pt x="561" y="1868"/>
                  </a:cubicBezTo>
                  <a:cubicBezTo>
                    <a:pt x="793" y="2100"/>
                    <a:pt x="1091" y="2210"/>
                    <a:pt x="1386" y="2210"/>
                  </a:cubicBezTo>
                  <a:cubicBezTo>
                    <a:pt x="1802" y="2210"/>
                    <a:pt x="2212" y="1991"/>
                    <a:pt x="2426" y="1583"/>
                  </a:cubicBezTo>
                  <a:lnTo>
                    <a:pt x="2426" y="1583"/>
                  </a:lnTo>
                  <a:cubicBezTo>
                    <a:pt x="2258" y="1673"/>
                    <a:pt x="2072" y="1718"/>
                    <a:pt x="1880" y="1718"/>
                  </a:cubicBezTo>
                  <a:cubicBezTo>
                    <a:pt x="999" y="1718"/>
                    <a:pt x="436" y="783"/>
                    <a:pt x="843" y="1"/>
                  </a:cubicBezTo>
                  <a:close/>
                </a:path>
              </a:pathLst>
            </a:custGeom>
            <a:solidFill>
              <a:srgbClr val="BF46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9"/>
            <p:cNvSpPr/>
            <p:nvPr/>
          </p:nvSpPr>
          <p:spPr>
            <a:xfrm>
              <a:off x="4457075" y="3379825"/>
              <a:ext cx="60575" cy="55225"/>
            </a:xfrm>
            <a:custGeom>
              <a:avLst/>
              <a:gdLst/>
              <a:ahLst/>
              <a:cxnLst/>
              <a:rect l="l" t="t" r="r" b="b"/>
              <a:pathLst>
                <a:path w="2423" h="2209" extrusionOk="0">
                  <a:moveTo>
                    <a:pt x="843" y="0"/>
                  </a:moveTo>
                  <a:cubicBezTo>
                    <a:pt x="141" y="369"/>
                    <a:pt x="1" y="1307"/>
                    <a:pt x="558" y="1864"/>
                  </a:cubicBezTo>
                  <a:cubicBezTo>
                    <a:pt x="790" y="2098"/>
                    <a:pt x="1089" y="2209"/>
                    <a:pt x="1385" y="2209"/>
                  </a:cubicBezTo>
                  <a:cubicBezTo>
                    <a:pt x="1799" y="2209"/>
                    <a:pt x="2209" y="1990"/>
                    <a:pt x="2422" y="1583"/>
                  </a:cubicBezTo>
                  <a:lnTo>
                    <a:pt x="2422" y="1583"/>
                  </a:lnTo>
                  <a:cubicBezTo>
                    <a:pt x="2254" y="1670"/>
                    <a:pt x="2069" y="1718"/>
                    <a:pt x="1880" y="1718"/>
                  </a:cubicBezTo>
                  <a:cubicBezTo>
                    <a:pt x="999" y="1718"/>
                    <a:pt x="432" y="779"/>
                    <a:pt x="843" y="0"/>
                  </a:cubicBezTo>
                  <a:close/>
                </a:path>
              </a:pathLst>
            </a:custGeom>
            <a:solidFill>
              <a:srgbClr val="BF46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9"/>
            <p:cNvSpPr/>
            <p:nvPr/>
          </p:nvSpPr>
          <p:spPr>
            <a:xfrm>
              <a:off x="4572550" y="3495275"/>
              <a:ext cx="60625" cy="55275"/>
            </a:xfrm>
            <a:custGeom>
              <a:avLst/>
              <a:gdLst/>
              <a:ahLst/>
              <a:cxnLst/>
              <a:rect l="l" t="t" r="r" b="b"/>
              <a:pathLst>
                <a:path w="2425" h="2211" extrusionOk="0">
                  <a:moveTo>
                    <a:pt x="842" y="1"/>
                  </a:moveTo>
                  <a:lnTo>
                    <a:pt x="842" y="1"/>
                  </a:lnTo>
                  <a:cubicBezTo>
                    <a:pt x="144" y="369"/>
                    <a:pt x="0" y="1308"/>
                    <a:pt x="558" y="1868"/>
                  </a:cubicBezTo>
                  <a:cubicBezTo>
                    <a:pt x="791" y="2100"/>
                    <a:pt x="1089" y="2210"/>
                    <a:pt x="1384" y="2210"/>
                  </a:cubicBezTo>
                  <a:cubicBezTo>
                    <a:pt x="1799" y="2210"/>
                    <a:pt x="2209" y="1991"/>
                    <a:pt x="2425" y="1583"/>
                  </a:cubicBezTo>
                  <a:lnTo>
                    <a:pt x="2425" y="1583"/>
                  </a:lnTo>
                  <a:cubicBezTo>
                    <a:pt x="2257" y="1673"/>
                    <a:pt x="2068" y="1718"/>
                    <a:pt x="1879" y="1718"/>
                  </a:cubicBezTo>
                  <a:cubicBezTo>
                    <a:pt x="998" y="1718"/>
                    <a:pt x="432" y="783"/>
                    <a:pt x="842" y="1"/>
                  </a:cubicBezTo>
                  <a:close/>
                </a:path>
              </a:pathLst>
            </a:custGeom>
            <a:solidFill>
              <a:srgbClr val="BF46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9"/>
            <p:cNvSpPr/>
            <p:nvPr/>
          </p:nvSpPr>
          <p:spPr>
            <a:xfrm>
              <a:off x="4484350" y="3706800"/>
              <a:ext cx="14100" cy="127050"/>
            </a:xfrm>
            <a:custGeom>
              <a:avLst/>
              <a:gdLst/>
              <a:ahLst/>
              <a:cxnLst/>
              <a:rect l="l" t="t" r="r" b="b"/>
              <a:pathLst>
                <a:path w="564" h="5082" extrusionOk="0">
                  <a:moveTo>
                    <a:pt x="283" y="0"/>
                  </a:moveTo>
                  <a:cubicBezTo>
                    <a:pt x="263" y="0"/>
                    <a:pt x="243" y="2"/>
                    <a:pt x="222" y="7"/>
                  </a:cubicBezTo>
                  <a:cubicBezTo>
                    <a:pt x="90" y="40"/>
                    <a:pt x="1" y="157"/>
                    <a:pt x="1" y="291"/>
                  </a:cubicBezTo>
                  <a:lnTo>
                    <a:pt x="1" y="4793"/>
                  </a:lnTo>
                  <a:cubicBezTo>
                    <a:pt x="1" y="4928"/>
                    <a:pt x="90" y="5045"/>
                    <a:pt x="222" y="5075"/>
                  </a:cubicBezTo>
                  <a:cubicBezTo>
                    <a:pt x="243" y="5080"/>
                    <a:pt x="264" y="5082"/>
                    <a:pt x="284" y="5082"/>
                  </a:cubicBezTo>
                  <a:cubicBezTo>
                    <a:pt x="434" y="5082"/>
                    <a:pt x="564" y="4961"/>
                    <a:pt x="564" y="4802"/>
                  </a:cubicBezTo>
                  <a:lnTo>
                    <a:pt x="564" y="282"/>
                  </a:lnTo>
                  <a:cubicBezTo>
                    <a:pt x="564" y="124"/>
                    <a:pt x="433" y="0"/>
                    <a:pt x="283" y="0"/>
                  </a:cubicBezTo>
                  <a:close/>
                </a:path>
              </a:pathLst>
            </a:custGeom>
            <a:solidFill>
              <a:srgbClr val="F6D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9"/>
            <p:cNvSpPr/>
            <p:nvPr/>
          </p:nvSpPr>
          <p:spPr>
            <a:xfrm>
              <a:off x="4447250" y="3743375"/>
              <a:ext cx="88975" cy="14025"/>
            </a:xfrm>
            <a:custGeom>
              <a:avLst/>
              <a:gdLst/>
              <a:ahLst/>
              <a:cxnLst/>
              <a:rect l="l" t="t" r="r" b="b"/>
              <a:pathLst>
                <a:path w="3559" h="561" extrusionOk="0">
                  <a:moveTo>
                    <a:pt x="3241" y="0"/>
                  </a:moveTo>
                  <a:cubicBezTo>
                    <a:pt x="3239" y="0"/>
                    <a:pt x="3237" y="0"/>
                    <a:pt x="3235" y="0"/>
                  </a:cubicBezTo>
                  <a:lnTo>
                    <a:pt x="313" y="0"/>
                  </a:lnTo>
                  <a:cubicBezTo>
                    <a:pt x="133" y="0"/>
                    <a:pt x="1" y="165"/>
                    <a:pt x="40" y="342"/>
                  </a:cubicBezTo>
                  <a:cubicBezTo>
                    <a:pt x="69" y="469"/>
                    <a:pt x="186" y="561"/>
                    <a:pt x="315" y="561"/>
                  </a:cubicBezTo>
                  <a:cubicBezTo>
                    <a:pt x="317" y="561"/>
                    <a:pt x="320" y="561"/>
                    <a:pt x="322" y="561"/>
                  </a:cubicBezTo>
                  <a:lnTo>
                    <a:pt x="3244" y="561"/>
                  </a:lnTo>
                  <a:cubicBezTo>
                    <a:pt x="3424" y="561"/>
                    <a:pt x="3559" y="393"/>
                    <a:pt x="3520" y="219"/>
                  </a:cubicBezTo>
                  <a:cubicBezTo>
                    <a:pt x="3487" y="89"/>
                    <a:pt x="3374" y="0"/>
                    <a:pt x="3241" y="0"/>
                  </a:cubicBezTo>
                  <a:close/>
                </a:path>
              </a:pathLst>
            </a:custGeom>
            <a:solidFill>
              <a:srgbClr val="F6D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9"/>
            <p:cNvSpPr/>
            <p:nvPr/>
          </p:nvSpPr>
          <p:spPr>
            <a:xfrm>
              <a:off x="4532525" y="3408075"/>
              <a:ext cx="30075" cy="27550"/>
            </a:xfrm>
            <a:custGeom>
              <a:avLst/>
              <a:gdLst/>
              <a:ahLst/>
              <a:cxnLst/>
              <a:rect l="l" t="t" r="r" b="b"/>
              <a:pathLst>
                <a:path w="1203" h="1102" extrusionOk="0">
                  <a:moveTo>
                    <a:pt x="444" y="0"/>
                  </a:moveTo>
                  <a:lnTo>
                    <a:pt x="444" y="0"/>
                  </a:lnTo>
                  <a:cubicBezTo>
                    <a:pt x="426" y="9"/>
                    <a:pt x="408" y="18"/>
                    <a:pt x="390" y="27"/>
                  </a:cubicBezTo>
                  <a:cubicBezTo>
                    <a:pt x="52" y="222"/>
                    <a:pt x="1" y="689"/>
                    <a:pt x="291" y="953"/>
                  </a:cubicBezTo>
                  <a:cubicBezTo>
                    <a:pt x="404" y="1054"/>
                    <a:pt x="541" y="1101"/>
                    <a:pt x="677" y="1101"/>
                  </a:cubicBezTo>
                  <a:cubicBezTo>
                    <a:pt x="893" y="1101"/>
                    <a:pt x="1105" y="981"/>
                    <a:pt x="1203" y="761"/>
                  </a:cubicBezTo>
                  <a:lnTo>
                    <a:pt x="1203" y="761"/>
                  </a:lnTo>
                  <a:cubicBezTo>
                    <a:pt x="1126" y="795"/>
                    <a:pt x="1046" y="811"/>
                    <a:pt x="968" y="811"/>
                  </a:cubicBezTo>
                  <a:cubicBezTo>
                    <a:pt x="768" y="811"/>
                    <a:pt x="576" y="707"/>
                    <a:pt x="468" y="525"/>
                  </a:cubicBezTo>
                  <a:cubicBezTo>
                    <a:pt x="375" y="366"/>
                    <a:pt x="366" y="168"/>
                    <a:pt x="444" y="0"/>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9"/>
            <p:cNvSpPr/>
            <p:nvPr/>
          </p:nvSpPr>
          <p:spPr>
            <a:xfrm>
              <a:off x="4574800" y="3450325"/>
              <a:ext cx="30050" cy="27550"/>
            </a:xfrm>
            <a:custGeom>
              <a:avLst/>
              <a:gdLst/>
              <a:ahLst/>
              <a:cxnLst/>
              <a:rect l="l" t="t" r="r" b="b"/>
              <a:pathLst>
                <a:path w="1202" h="1102" extrusionOk="0">
                  <a:moveTo>
                    <a:pt x="444" y="0"/>
                  </a:moveTo>
                  <a:lnTo>
                    <a:pt x="444" y="0"/>
                  </a:lnTo>
                  <a:cubicBezTo>
                    <a:pt x="426" y="9"/>
                    <a:pt x="408" y="18"/>
                    <a:pt x="390" y="27"/>
                  </a:cubicBezTo>
                  <a:cubicBezTo>
                    <a:pt x="51" y="222"/>
                    <a:pt x="0" y="693"/>
                    <a:pt x="291" y="954"/>
                  </a:cubicBezTo>
                  <a:cubicBezTo>
                    <a:pt x="403" y="1054"/>
                    <a:pt x="540" y="1102"/>
                    <a:pt x="676" y="1102"/>
                  </a:cubicBezTo>
                  <a:cubicBezTo>
                    <a:pt x="892" y="1102"/>
                    <a:pt x="1104" y="981"/>
                    <a:pt x="1202" y="762"/>
                  </a:cubicBezTo>
                  <a:lnTo>
                    <a:pt x="1202" y="762"/>
                  </a:lnTo>
                  <a:cubicBezTo>
                    <a:pt x="1126" y="796"/>
                    <a:pt x="1046" y="812"/>
                    <a:pt x="967" y="812"/>
                  </a:cubicBezTo>
                  <a:cubicBezTo>
                    <a:pt x="768" y="812"/>
                    <a:pt x="576" y="708"/>
                    <a:pt x="471" y="525"/>
                  </a:cubicBezTo>
                  <a:cubicBezTo>
                    <a:pt x="378" y="366"/>
                    <a:pt x="366" y="171"/>
                    <a:pt x="444" y="0"/>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9"/>
            <p:cNvSpPr/>
            <p:nvPr/>
          </p:nvSpPr>
          <p:spPr>
            <a:xfrm>
              <a:off x="4574800" y="3565800"/>
              <a:ext cx="30050" cy="27575"/>
            </a:xfrm>
            <a:custGeom>
              <a:avLst/>
              <a:gdLst/>
              <a:ahLst/>
              <a:cxnLst/>
              <a:rect l="l" t="t" r="r" b="b"/>
              <a:pathLst>
                <a:path w="1202" h="1103" extrusionOk="0">
                  <a:moveTo>
                    <a:pt x="444" y="0"/>
                  </a:moveTo>
                  <a:cubicBezTo>
                    <a:pt x="426" y="9"/>
                    <a:pt x="408" y="18"/>
                    <a:pt x="390" y="30"/>
                  </a:cubicBezTo>
                  <a:cubicBezTo>
                    <a:pt x="51" y="222"/>
                    <a:pt x="0" y="692"/>
                    <a:pt x="291" y="953"/>
                  </a:cubicBezTo>
                  <a:cubicBezTo>
                    <a:pt x="403" y="1055"/>
                    <a:pt x="540" y="1103"/>
                    <a:pt x="676" y="1103"/>
                  </a:cubicBezTo>
                  <a:cubicBezTo>
                    <a:pt x="892" y="1103"/>
                    <a:pt x="1104" y="981"/>
                    <a:pt x="1202" y="761"/>
                  </a:cubicBezTo>
                  <a:lnTo>
                    <a:pt x="1202" y="761"/>
                  </a:lnTo>
                  <a:cubicBezTo>
                    <a:pt x="1126" y="795"/>
                    <a:pt x="1046" y="811"/>
                    <a:pt x="967" y="811"/>
                  </a:cubicBezTo>
                  <a:cubicBezTo>
                    <a:pt x="768" y="811"/>
                    <a:pt x="576" y="707"/>
                    <a:pt x="471" y="525"/>
                  </a:cubicBezTo>
                  <a:cubicBezTo>
                    <a:pt x="378" y="366"/>
                    <a:pt x="366" y="171"/>
                    <a:pt x="444" y="0"/>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9"/>
            <p:cNvSpPr/>
            <p:nvPr/>
          </p:nvSpPr>
          <p:spPr>
            <a:xfrm>
              <a:off x="4532600" y="3608125"/>
              <a:ext cx="30000" cy="27500"/>
            </a:xfrm>
            <a:custGeom>
              <a:avLst/>
              <a:gdLst/>
              <a:ahLst/>
              <a:cxnLst/>
              <a:rect l="l" t="t" r="r" b="b"/>
              <a:pathLst>
                <a:path w="1200" h="1100" extrusionOk="0">
                  <a:moveTo>
                    <a:pt x="441" y="1"/>
                  </a:moveTo>
                  <a:lnTo>
                    <a:pt x="441" y="1"/>
                  </a:lnTo>
                  <a:cubicBezTo>
                    <a:pt x="423" y="6"/>
                    <a:pt x="405" y="15"/>
                    <a:pt x="387" y="27"/>
                  </a:cubicBezTo>
                  <a:cubicBezTo>
                    <a:pt x="52" y="222"/>
                    <a:pt x="1" y="690"/>
                    <a:pt x="288" y="951"/>
                  </a:cubicBezTo>
                  <a:cubicBezTo>
                    <a:pt x="400" y="1052"/>
                    <a:pt x="538" y="1100"/>
                    <a:pt x="675" y="1100"/>
                  </a:cubicBezTo>
                  <a:cubicBezTo>
                    <a:pt x="890" y="1100"/>
                    <a:pt x="1101" y="981"/>
                    <a:pt x="1200" y="765"/>
                  </a:cubicBezTo>
                  <a:lnTo>
                    <a:pt x="1200" y="765"/>
                  </a:lnTo>
                  <a:cubicBezTo>
                    <a:pt x="1124" y="797"/>
                    <a:pt x="1045" y="813"/>
                    <a:pt x="967" y="813"/>
                  </a:cubicBezTo>
                  <a:cubicBezTo>
                    <a:pt x="766" y="813"/>
                    <a:pt x="571" y="709"/>
                    <a:pt x="465" y="525"/>
                  </a:cubicBezTo>
                  <a:cubicBezTo>
                    <a:pt x="372" y="363"/>
                    <a:pt x="363" y="168"/>
                    <a:pt x="441" y="1"/>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9"/>
            <p:cNvSpPr/>
            <p:nvPr/>
          </p:nvSpPr>
          <p:spPr>
            <a:xfrm>
              <a:off x="4417150" y="3608125"/>
              <a:ext cx="29975" cy="27500"/>
            </a:xfrm>
            <a:custGeom>
              <a:avLst/>
              <a:gdLst/>
              <a:ahLst/>
              <a:cxnLst/>
              <a:rect l="l" t="t" r="r" b="b"/>
              <a:pathLst>
                <a:path w="1199" h="1100" extrusionOk="0">
                  <a:moveTo>
                    <a:pt x="441" y="1"/>
                  </a:moveTo>
                  <a:lnTo>
                    <a:pt x="441" y="1"/>
                  </a:lnTo>
                  <a:cubicBezTo>
                    <a:pt x="420" y="6"/>
                    <a:pt x="405" y="15"/>
                    <a:pt x="387" y="27"/>
                  </a:cubicBezTo>
                  <a:cubicBezTo>
                    <a:pt x="48" y="222"/>
                    <a:pt x="0" y="690"/>
                    <a:pt x="288" y="951"/>
                  </a:cubicBezTo>
                  <a:cubicBezTo>
                    <a:pt x="400" y="1052"/>
                    <a:pt x="538" y="1100"/>
                    <a:pt x="674" y="1100"/>
                  </a:cubicBezTo>
                  <a:cubicBezTo>
                    <a:pt x="889" y="1100"/>
                    <a:pt x="1100" y="981"/>
                    <a:pt x="1199" y="765"/>
                  </a:cubicBezTo>
                  <a:lnTo>
                    <a:pt x="1199" y="765"/>
                  </a:lnTo>
                  <a:cubicBezTo>
                    <a:pt x="1123" y="798"/>
                    <a:pt x="1044" y="814"/>
                    <a:pt x="966" y="814"/>
                  </a:cubicBezTo>
                  <a:cubicBezTo>
                    <a:pt x="765" y="814"/>
                    <a:pt x="570" y="709"/>
                    <a:pt x="465" y="525"/>
                  </a:cubicBezTo>
                  <a:cubicBezTo>
                    <a:pt x="372" y="363"/>
                    <a:pt x="363" y="168"/>
                    <a:pt x="441" y="1"/>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9"/>
            <p:cNvSpPr/>
            <p:nvPr/>
          </p:nvSpPr>
          <p:spPr>
            <a:xfrm>
              <a:off x="4374800" y="3565800"/>
              <a:ext cx="30000" cy="27575"/>
            </a:xfrm>
            <a:custGeom>
              <a:avLst/>
              <a:gdLst/>
              <a:ahLst/>
              <a:cxnLst/>
              <a:rect l="l" t="t" r="r" b="b"/>
              <a:pathLst>
                <a:path w="1200" h="1103" extrusionOk="0">
                  <a:moveTo>
                    <a:pt x="441" y="0"/>
                  </a:moveTo>
                  <a:lnTo>
                    <a:pt x="441" y="0"/>
                  </a:lnTo>
                  <a:cubicBezTo>
                    <a:pt x="423" y="9"/>
                    <a:pt x="405" y="18"/>
                    <a:pt x="390" y="30"/>
                  </a:cubicBezTo>
                  <a:cubicBezTo>
                    <a:pt x="49" y="222"/>
                    <a:pt x="1" y="692"/>
                    <a:pt x="288" y="953"/>
                  </a:cubicBezTo>
                  <a:cubicBezTo>
                    <a:pt x="400" y="1055"/>
                    <a:pt x="538" y="1103"/>
                    <a:pt x="673" y="1103"/>
                  </a:cubicBezTo>
                  <a:cubicBezTo>
                    <a:pt x="890" y="1103"/>
                    <a:pt x="1102" y="981"/>
                    <a:pt x="1200" y="761"/>
                  </a:cubicBezTo>
                  <a:lnTo>
                    <a:pt x="1200" y="761"/>
                  </a:lnTo>
                  <a:cubicBezTo>
                    <a:pt x="1124" y="795"/>
                    <a:pt x="1045" y="811"/>
                    <a:pt x="966" y="811"/>
                  </a:cubicBezTo>
                  <a:cubicBezTo>
                    <a:pt x="767" y="811"/>
                    <a:pt x="574" y="707"/>
                    <a:pt x="468" y="525"/>
                  </a:cubicBezTo>
                  <a:cubicBezTo>
                    <a:pt x="375" y="366"/>
                    <a:pt x="366" y="171"/>
                    <a:pt x="441" y="0"/>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49"/>
          <p:cNvGrpSpPr/>
          <p:nvPr/>
        </p:nvGrpSpPr>
        <p:grpSpPr>
          <a:xfrm>
            <a:off x="3320625" y="1536663"/>
            <a:ext cx="504075" cy="479575"/>
            <a:chOff x="2517750" y="3376475"/>
            <a:chExt cx="504075" cy="479575"/>
          </a:xfrm>
        </p:grpSpPr>
        <p:sp>
          <p:nvSpPr>
            <p:cNvPr id="2476" name="Google Shape;2476;p49"/>
            <p:cNvSpPr/>
            <p:nvPr/>
          </p:nvSpPr>
          <p:spPr>
            <a:xfrm>
              <a:off x="2517825" y="3376500"/>
              <a:ext cx="224825" cy="439025"/>
            </a:xfrm>
            <a:custGeom>
              <a:avLst/>
              <a:gdLst/>
              <a:ahLst/>
              <a:cxnLst/>
              <a:rect l="l" t="t" r="r" b="b"/>
              <a:pathLst>
                <a:path w="8993" h="17561" extrusionOk="0">
                  <a:moveTo>
                    <a:pt x="4579" y="0"/>
                  </a:moveTo>
                  <a:cubicBezTo>
                    <a:pt x="4318" y="0"/>
                    <a:pt x="4060" y="23"/>
                    <a:pt x="3810" y="67"/>
                  </a:cubicBezTo>
                  <a:cubicBezTo>
                    <a:pt x="1940" y="397"/>
                    <a:pt x="1" y="1991"/>
                    <a:pt x="552" y="5117"/>
                  </a:cubicBezTo>
                  <a:cubicBezTo>
                    <a:pt x="942" y="7332"/>
                    <a:pt x="2186" y="9089"/>
                    <a:pt x="3669" y="9787"/>
                  </a:cubicBezTo>
                  <a:cubicBezTo>
                    <a:pt x="4239" y="10060"/>
                    <a:pt x="4640" y="10590"/>
                    <a:pt x="4745" y="11214"/>
                  </a:cubicBezTo>
                  <a:lnTo>
                    <a:pt x="5195" y="13761"/>
                  </a:lnTo>
                  <a:cubicBezTo>
                    <a:pt x="5342" y="14594"/>
                    <a:pt x="5414" y="15440"/>
                    <a:pt x="5411" y="16288"/>
                  </a:cubicBezTo>
                  <a:cubicBezTo>
                    <a:pt x="5405" y="17000"/>
                    <a:pt x="5987" y="17560"/>
                    <a:pt x="6672" y="17560"/>
                  </a:cubicBezTo>
                  <a:cubicBezTo>
                    <a:pt x="6745" y="17560"/>
                    <a:pt x="6819" y="17554"/>
                    <a:pt x="6894" y="17541"/>
                  </a:cubicBezTo>
                  <a:cubicBezTo>
                    <a:pt x="7671" y="17403"/>
                    <a:pt x="8135" y="16597"/>
                    <a:pt x="7862" y="15856"/>
                  </a:cubicBezTo>
                  <a:cubicBezTo>
                    <a:pt x="7569" y="15062"/>
                    <a:pt x="7347" y="14241"/>
                    <a:pt x="7200" y="13408"/>
                  </a:cubicBezTo>
                  <a:lnTo>
                    <a:pt x="6750" y="10860"/>
                  </a:lnTo>
                  <a:cubicBezTo>
                    <a:pt x="6637" y="10240"/>
                    <a:pt x="6831" y="9601"/>
                    <a:pt x="7275" y="9152"/>
                  </a:cubicBezTo>
                  <a:cubicBezTo>
                    <a:pt x="8426" y="7989"/>
                    <a:pt x="8992" y="5912"/>
                    <a:pt x="8603" y="3697"/>
                  </a:cubicBezTo>
                  <a:cubicBezTo>
                    <a:pt x="8125" y="987"/>
                    <a:pt x="6282" y="0"/>
                    <a:pt x="4579" y="0"/>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9"/>
            <p:cNvSpPr/>
            <p:nvPr/>
          </p:nvSpPr>
          <p:spPr>
            <a:xfrm>
              <a:off x="2520825" y="3388200"/>
              <a:ext cx="200325" cy="427325"/>
            </a:xfrm>
            <a:custGeom>
              <a:avLst/>
              <a:gdLst/>
              <a:ahLst/>
              <a:cxnLst/>
              <a:rect l="l" t="t" r="r" b="b"/>
              <a:pathLst>
                <a:path w="8013" h="17093" extrusionOk="0">
                  <a:moveTo>
                    <a:pt x="2479" y="1"/>
                  </a:moveTo>
                  <a:cubicBezTo>
                    <a:pt x="1089" y="699"/>
                    <a:pt x="1" y="2210"/>
                    <a:pt x="429" y="4649"/>
                  </a:cubicBezTo>
                  <a:cubicBezTo>
                    <a:pt x="822" y="6864"/>
                    <a:pt x="2066" y="8621"/>
                    <a:pt x="3546" y="9319"/>
                  </a:cubicBezTo>
                  <a:cubicBezTo>
                    <a:pt x="4116" y="9592"/>
                    <a:pt x="4517" y="10122"/>
                    <a:pt x="4622" y="10746"/>
                  </a:cubicBezTo>
                  <a:lnTo>
                    <a:pt x="5072" y="13293"/>
                  </a:lnTo>
                  <a:cubicBezTo>
                    <a:pt x="5219" y="14126"/>
                    <a:pt x="5291" y="14972"/>
                    <a:pt x="5288" y="15820"/>
                  </a:cubicBezTo>
                  <a:cubicBezTo>
                    <a:pt x="5282" y="16532"/>
                    <a:pt x="5864" y="17092"/>
                    <a:pt x="6549" y="17092"/>
                  </a:cubicBezTo>
                  <a:cubicBezTo>
                    <a:pt x="6622" y="17092"/>
                    <a:pt x="6696" y="17086"/>
                    <a:pt x="6771" y="17073"/>
                  </a:cubicBezTo>
                  <a:cubicBezTo>
                    <a:pt x="7551" y="16935"/>
                    <a:pt x="8012" y="16129"/>
                    <a:pt x="7739" y="15388"/>
                  </a:cubicBezTo>
                  <a:cubicBezTo>
                    <a:pt x="7446" y="14594"/>
                    <a:pt x="7224" y="13773"/>
                    <a:pt x="7077" y="12940"/>
                  </a:cubicBezTo>
                  <a:lnTo>
                    <a:pt x="6627" y="10392"/>
                  </a:lnTo>
                  <a:cubicBezTo>
                    <a:pt x="6589" y="10179"/>
                    <a:pt x="6586" y="9963"/>
                    <a:pt x="6618" y="9748"/>
                  </a:cubicBezTo>
                  <a:cubicBezTo>
                    <a:pt x="2401" y="7518"/>
                    <a:pt x="1598" y="2261"/>
                    <a:pt x="2479" y="1"/>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9"/>
            <p:cNvSpPr/>
            <p:nvPr/>
          </p:nvSpPr>
          <p:spPr>
            <a:xfrm>
              <a:off x="2517750" y="3376500"/>
              <a:ext cx="217850" cy="149600"/>
            </a:xfrm>
            <a:custGeom>
              <a:avLst/>
              <a:gdLst/>
              <a:ahLst/>
              <a:cxnLst/>
              <a:rect l="l" t="t" r="r" b="b"/>
              <a:pathLst>
                <a:path w="8714" h="5984" extrusionOk="0">
                  <a:moveTo>
                    <a:pt x="4582" y="0"/>
                  </a:moveTo>
                  <a:cubicBezTo>
                    <a:pt x="4321" y="0"/>
                    <a:pt x="4063" y="23"/>
                    <a:pt x="3813" y="67"/>
                  </a:cubicBezTo>
                  <a:cubicBezTo>
                    <a:pt x="1940" y="397"/>
                    <a:pt x="1" y="1991"/>
                    <a:pt x="555" y="5117"/>
                  </a:cubicBezTo>
                  <a:cubicBezTo>
                    <a:pt x="606" y="5408"/>
                    <a:pt x="675" y="5699"/>
                    <a:pt x="756" y="5984"/>
                  </a:cubicBezTo>
                  <a:lnTo>
                    <a:pt x="8714" y="4581"/>
                  </a:lnTo>
                  <a:cubicBezTo>
                    <a:pt x="8696" y="4284"/>
                    <a:pt x="8660" y="3991"/>
                    <a:pt x="8609" y="3697"/>
                  </a:cubicBezTo>
                  <a:cubicBezTo>
                    <a:pt x="8128" y="987"/>
                    <a:pt x="6285" y="0"/>
                    <a:pt x="4582" y="0"/>
                  </a:cubicBezTo>
                  <a:close/>
                </a:path>
              </a:pathLst>
            </a:custGeom>
            <a:solidFill>
              <a:srgbClr val="A1E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9"/>
            <p:cNvSpPr/>
            <p:nvPr/>
          </p:nvSpPr>
          <p:spPr>
            <a:xfrm>
              <a:off x="2520825" y="3388200"/>
              <a:ext cx="68225" cy="137900"/>
            </a:xfrm>
            <a:custGeom>
              <a:avLst/>
              <a:gdLst/>
              <a:ahLst/>
              <a:cxnLst/>
              <a:rect l="l" t="t" r="r" b="b"/>
              <a:pathLst>
                <a:path w="2729" h="5516" extrusionOk="0">
                  <a:moveTo>
                    <a:pt x="2479" y="1"/>
                  </a:moveTo>
                  <a:lnTo>
                    <a:pt x="2479" y="1"/>
                  </a:lnTo>
                  <a:cubicBezTo>
                    <a:pt x="1089" y="699"/>
                    <a:pt x="1" y="2207"/>
                    <a:pt x="429" y="4649"/>
                  </a:cubicBezTo>
                  <a:cubicBezTo>
                    <a:pt x="480" y="4940"/>
                    <a:pt x="549" y="5231"/>
                    <a:pt x="633" y="5516"/>
                  </a:cubicBezTo>
                  <a:lnTo>
                    <a:pt x="2728" y="5147"/>
                  </a:lnTo>
                  <a:cubicBezTo>
                    <a:pt x="2018" y="3184"/>
                    <a:pt x="2018" y="1182"/>
                    <a:pt x="2479" y="1"/>
                  </a:cubicBezTo>
                  <a:close/>
                </a:path>
              </a:pathLst>
            </a:custGeom>
            <a:solidFill>
              <a:srgbClr val="83D6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9"/>
            <p:cNvSpPr/>
            <p:nvPr/>
          </p:nvSpPr>
          <p:spPr>
            <a:xfrm>
              <a:off x="2536650" y="3491000"/>
              <a:ext cx="200150" cy="92950"/>
            </a:xfrm>
            <a:custGeom>
              <a:avLst/>
              <a:gdLst/>
              <a:ahLst/>
              <a:cxnLst/>
              <a:rect l="l" t="t" r="r" b="b"/>
              <a:pathLst>
                <a:path w="8006" h="3718" extrusionOk="0">
                  <a:moveTo>
                    <a:pt x="7955" y="1"/>
                  </a:moveTo>
                  <a:lnTo>
                    <a:pt x="0" y="1404"/>
                  </a:lnTo>
                  <a:cubicBezTo>
                    <a:pt x="204" y="2114"/>
                    <a:pt x="516" y="2788"/>
                    <a:pt x="923" y="3409"/>
                  </a:cubicBezTo>
                  <a:cubicBezTo>
                    <a:pt x="991" y="3399"/>
                    <a:pt x="1058" y="3394"/>
                    <a:pt x="1126" y="3394"/>
                  </a:cubicBezTo>
                  <a:cubicBezTo>
                    <a:pt x="1355" y="3394"/>
                    <a:pt x="1580" y="3449"/>
                    <a:pt x="1786" y="3556"/>
                  </a:cubicBezTo>
                  <a:cubicBezTo>
                    <a:pt x="1998" y="3664"/>
                    <a:pt x="2227" y="3717"/>
                    <a:pt x="2454" y="3717"/>
                  </a:cubicBezTo>
                  <a:cubicBezTo>
                    <a:pt x="2852" y="3717"/>
                    <a:pt x="3243" y="3554"/>
                    <a:pt x="3528" y="3247"/>
                  </a:cubicBezTo>
                  <a:cubicBezTo>
                    <a:pt x="3812" y="2942"/>
                    <a:pt x="4205" y="2780"/>
                    <a:pt x="4602" y="2780"/>
                  </a:cubicBezTo>
                  <a:cubicBezTo>
                    <a:pt x="4829" y="2780"/>
                    <a:pt x="5058" y="2832"/>
                    <a:pt x="5269" y="2941"/>
                  </a:cubicBezTo>
                  <a:cubicBezTo>
                    <a:pt x="5481" y="3050"/>
                    <a:pt x="5710" y="3103"/>
                    <a:pt x="5937" y="3103"/>
                  </a:cubicBezTo>
                  <a:cubicBezTo>
                    <a:pt x="6336" y="3103"/>
                    <a:pt x="6729" y="2940"/>
                    <a:pt x="7014" y="2632"/>
                  </a:cubicBezTo>
                  <a:cubicBezTo>
                    <a:pt x="7214" y="2414"/>
                    <a:pt x="7481" y="2264"/>
                    <a:pt x="7772" y="2201"/>
                  </a:cubicBezTo>
                  <a:cubicBezTo>
                    <a:pt x="7946" y="1479"/>
                    <a:pt x="8006" y="738"/>
                    <a:pt x="7955" y="1"/>
                  </a:cubicBezTo>
                  <a:close/>
                </a:path>
              </a:pathLst>
            </a:custGeom>
            <a:solidFill>
              <a:srgbClr val="473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9"/>
            <p:cNvSpPr/>
            <p:nvPr/>
          </p:nvSpPr>
          <p:spPr>
            <a:xfrm>
              <a:off x="2536650" y="3516850"/>
              <a:ext cx="84225" cy="67100"/>
            </a:xfrm>
            <a:custGeom>
              <a:avLst/>
              <a:gdLst/>
              <a:ahLst/>
              <a:cxnLst/>
              <a:rect l="l" t="t" r="r" b="b"/>
              <a:pathLst>
                <a:path w="3369" h="2684" extrusionOk="0">
                  <a:moveTo>
                    <a:pt x="2098" y="1"/>
                  </a:moveTo>
                  <a:lnTo>
                    <a:pt x="0" y="370"/>
                  </a:lnTo>
                  <a:cubicBezTo>
                    <a:pt x="207" y="1083"/>
                    <a:pt x="519" y="1757"/>
                    <a:pt x="926" y="2375"/>
                  </a:cubicBezTo>
                  <a:cubicBezTo>
                    <a:pt x="991" y="2366"/>
                    <a:pt x="1056" y="2362"/>
                    <a:pt x="1121" y="2362"/>
                  </a:cubicBezTo>
                  <a:cubicBezTo>
                    <a:pt x="1352" y="2362"/>
                    <a:pt x="1581" y="2416"/>
                    <a:pt x="1789" y="2522"/>
                  </a:cubicBezTo>
                  <a:cubicBezTo>
                    <a:pt x="1999" y="2630"/>
                    <a:pt x="2228" y="2684"/>
                    <a:pt x="2456" y="2684"/>
                  </a:cubicBezTo>
                  <a:cubicBezTo>
                    <a:pt x="2781" y="2684"/>
                    <a:pt x="3105" y="2575"/>
                    <a:pt x="3369" y="2366"/>
                  </a:cubicBezTo>
                  <a:cubicBezTo>
                    <a:pt x="2829" y="1646"/>
                    <a:pt x="2401" y="849"/>
                    <a:pt x="2098" y="1"/>
                  </a:cubicBezTo>
                  <a:close/>
                </a:path>
              </a:pathLst>
            </a:custGeom>
            <a:solidFill>
              <a:srgbClr val="1F0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9"/>
            <p:cNvSpPr/>
            <p:nvPr/>
          </p:nvSpPr>
          <p:spPr>
            <a:xfrm>
              <a:off x="2532375" y="3473175"/>
              <a:ext cx="203825" cy="70075"/>
            </a:xfrm>
            <a:custGeom>
              <a:avLst/>
              <a:gdLst/>
              <a:ahLst/>
              <a:cxnLst/>
              <a:rect l="l" t="t" r="r" b="b"/>
              <a:pathLst>
                <a:path w="8153" h="2803" extrusionOk="0">
                  <a:moveTo>
                    <a:pt x="8051" y="1"/>
                  </a:moveTo>
                  <a:lnTo>
                    <a:pt x="0" y="1421"/>
                  </a:lnTo>
                  <a:cubicBezTo>
                    <a:pt x="93" y="1892"/>
                    <a:pt x="228" y="2353"/>
                    <a:pt x="405" y="2803"/>
                  </a:cubicBezTo>
                  <a:lnTo>
                    <a:pt x="8141" y="1439"/>
                  </a:lnTo>
                  <a:cubicBezTo>
                    <a:pt x="8153" y="957"/>
                    <a:pt x="8123" y="477"/>
                    <a:pt x="8051" y="1"/>
                  </a:cubicBezTo>
                  <a:close/>
                </a:path>
              </a:pathLst>
            </a:custGeom>
            <a:solidFill>
              <a:srgbClr val="F1C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9"/>
            <p:cNvSpPr/>
            <p:nvPr/>
          </p:nvSpPr>
          <p:spPr>
            <a:xfrm>
              <a:off x="2543150" y="3454325"/>
              <a:ext cx="48225" cy="36500"/>
            </a:xfrm>
            <a:custGeom>
              <a:avLst/>
              <a:gdLst/>
              <a:ahLst/>
              <a:cxnLst/>
              <a:rect l="l" t="t" r="r" b="b"/>
              <a:pathLst>
                <a:path w="1929" h="1460" extrusionOk="0">
                  <a:moveTo>
                    <a:pt x="1037" y="0"/>
                  </a:moveTo>
                  <a:cubicBezTo>
                    <a:pt x="973" y="0"/>
                    <a:pt x="907" y="6"/>
                    <a:pt x="840" y="17"/>
                  </a:cubicBezTo>
                  <a:cubicBezTo>
                    <a:pt x="343" y="104"/>
                    <a:pt x="1" y="494"/>
                    <a:pt x="70" y="887"/>
                  </a:cubicBezTo>
                  <a:cubicBezTo>
                    <a:pt x="129" y="1227"/>
                    <a:pt x="476" y="1459"/>
                    <a:pt x="887" y="1459"/>
                  </a:cubicBezTo>
                  <a:cubicBezTo>
                    <a:pt x="953" y="1459"/>
                    <a:pt x="1021" y="1453"/>
                    <a:pt x="1089" y="1441"/>
                  </a:cubicBezTo>
                  <a:cubicBezTo>
                    <a:pt x="1586" y="1354"/>
                    <a:pt x="1928" y="967"/>
                    <a:pt x="1859" y="572"/>
                  </a:cubicBezTo>
                  <a:cubicBezTo>
                    <a:pt x="1799" y="232"/>
                    <a:pt x="1450" y="0"/>
                    <a:pt x="1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9"/>
            <p:cNvSpPr/>
            <p:nvPr/>
          </p:nvSpPr>
          <p:spPr>
            <a:xfrm>
              <a:off x="2664400" y="3432950"/>
              <a:ext cx="48200" cy="36500"/>
            </a:xfrm>
            <a:custGeom>
              <a:avLst/>
              <a:gdLst/>
              <a:ahLst/>
              <a:cxnLst/>
              <a:rect l="l" t="t" r="r" b="b"/>
              <a:pathLst>
                <a:path w="1928" h="1460" extrusionOk="0">
                  <a:moveTo>
                    <a:pt x="1036" y="1"/>
                  </a:moveTo>
                  <a:cubicBezTo>
                    <a:pt x="971" y="1"/>
                    <a:pt x="904" y="6"/>
                    <a:pt x="837" y="18"/>
                  </a:cubicBezTo>
                  <a:cubicBezTo>
                    <a:pt x="342" y="105"/>
                    <a:pt x="0" y="495"/>
                    <a:pt x="69" y="887"/>
                  </a:cubicBezTo>
                  <a:cubicBezTo>
                    <a:pt x="129" y="1227"/>
                    <a:pt x="478" y="1459"/>
                    <a:pt x="891" y="1459"/>
                  </a:cubicBezTo>
                  <a:cubicBezTo>
                    <a:pt x="956" y="1459"/>
                    <a:pt x="1022" y="1453"/>
                    <a:pt x="1088" y="1442"/>
                  </a:cubicBezTo>
                  <a:cubicBezTo>
                    <a:pt x="1586" y="1355"/>
                    <a:pt x="1927" y="965"/>
                    <a:pt x="1859" y="573"/>
                  </a:cubicBezTo>
                  <a:cubicBezTo>
                    <a:pt x="1799" y="231"/>
                    <a:pt x="1451" y="1"/>
                    <a:pt x="10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9"/>
            <p:cNvSpPr/>
            <p:nvPr/>
          </p:nvSpPr>
          <p:spPr>
            <a:xfrm>
              <a:off x="2565650" y="3376475"/>
              <a:ext cx="99225" cy="33175"/>
            </a:xfrm>
            <a:custGeom>
              <a:avLst/>
              <a:gdLst/>
              <a:ahLst/>
              <a:cxnLst/>
              <a:rect l="l" t="t" r="r" b="b"/>
              <a:pathLst>
                <a:path w="3969" h="1327" extrusionOk="0">
                  <a:moveTo>
                    <a:pt x="2656" y="1"/>
                  </a:moveTo>
                  <a:cubicBezTo>
                    <a:pt x="1708" y="1"/>
                    <a:pt x="772" y="311"/>
                    <a:pt x="0" y="904"/>
                  </a:cubicBezTo>
                  <a:cubicBezTo>
                    <a:pt x="391" y="1172"/>
                    <a:pt x="923" y="1326"/>
                    <a:pt x="1509" y="1326"/>
                  </a:cubicBezTo>
                  <a:cubicBezTo>
                    <a:pt x="1705" y="1326"/>
                    <a:pt x="1906" y="1309"/>
                    <a:pt x="2110" y="1273"/>
                  </a:cubicBezTo>
                  <a:cubicBezTo>
                    <a:pt x="2928" y="1129"/>
                    <a:pt x="3600" y="719"/>
                    <a:pt x="3968" y="203"/>
                  </a:cubicBezTo>
                  <a:cubicBezTo>
                    <a:pt x="3538" y="67"/>
                    <a:pt x="3096" y="1"/>
                    <a:pt x="2656" y="1"/>
                  </a:cubicBezTo>
                  <a:close/>
                </a:path>
              </a:pathLst>
            </a:custGeom>
            <a:solidFill>
              <a:srgbClr val="A521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9"/>
            <p:cNvSpPr/>
            <p:nvPr/>
          </p:nvSpPr>
          <p:spPr>
            <a:xfrm>
              <a:off x="2758050" y="3430625"/>
              <a:ext cx="263775" cy="425425"/>
            </a:xfrm>
            <a:custGeom>
              <a:avLst/>
              <a:gdLst/>
              <a:ahLst/>
              <a:cxnLst/>
              <a:rect l="l" t="t" r="r" b="b"/>
              <a:pathLst>
                <a:path w="10551" h="17017" extrusionOk="0">
                  <a:moveTo>
                    <a:pt x="5642" y="0"/>
                  </a:moveTo>
                  <a:cubicBezTo>
                    <a:pt x="4154" y="0"/>
                    <a:pt x="2583" y="797"/>
                    <a:pt x="1778" y="3009"/>
                  </a:cubicBezTo>
                  <a:cubicBezTo>
                    <a:pt x="1011" y="5122"/>
                    <a:pt x="1209" y="7265"/>
                    <a:pt x="2144" y="8611"/>
                  </a:cubicBezTo>
                  <a:cubicBezTo>
                    <a:pt x="2500" y="9130"/>
                    <a:pt x="2581" y="9792"/>
                    <a:pt x="2363" y="10385"/>
                  </a:cubicBezTo>
                  <a:lnTo>
                    <a:pt x="1478" y="12816"/>
                  </a:lnTo>
                  <a:cubicBezTo>
                    <a:pt x="1188" y="13613"/>
                    <a:pt x="828" y="14381"/>
                    <a:pt x="399" y="15112"/>
                  </a:cubicBezTo>
                  <a:cubicBezTo>
                    <a:pt x="1" y="15792"/>
                    <a:pt x="318" y="16670"/>
                    <a:pt x="1059" y="16940"/>
                  </a:cubicBezTo>
                  <a:cubicBezTo>
                    <a:pt x="1203" y="16992"/>
                    <a:pt x="1349" y="17017"/>
                    <a:pt x="1493" y="17017"/>
                  </a:cubicBezTo>
                  <a:cubicBezTo>
                    <a:pt x="2089" y="17017"/>
                    <a:pt x="2634" y="16591"/>
                    <a:pt x="2740" y="15963"/>
                  </a:cubicBezTo>
                  <a:cubicBezTo>
                    <a:pt x="2881" y="15130"/>
                    <a:pt x="3100" y="14309"/>
                    <a:pt x="3391" y="13511"/>
                  </a:cubicBezTo>
                  <a:lnTo>
                    <a:pt x="4275" y="11081"/>
                  </a:lnTo>
                  <a:cubicBezTo>
                    <a:pt x="4488" y="10484"/>
                    <a:pt x="4976" y="10032"/>
                    <a:pt x="5584" y="9861"/>
                  </a:cubicBezTo>
                  <a:cubicBezTo>
                    <a:pt x="7164" y="9432"/>
                    <a:pt x="8696" y="7919"/>
                    <a:pt x="9463" y="5806"/>
                  </a:cubicBezTo>
                  <a:cubicBezTo>
                    <a:pt x="10551" y="2824"/>
                    <a:pt x="8914" y="914"/>
                    <a:pt x="7128" y="264"/>
                  </a:cubicBezTo>
                  <a:cubicBezTo>
                    <a:pt x="6667" y="97"/>
                    <a:pt x="6159" y="0"/>
                    <a:pt x="5642" y="0"/>
                  </a:cubicBezTo>
                  <a:close/>
                </a:path>
              </a:pathLst>
            </a:custGeom>
            <a:solidFill>
              <a:srgbClr val="E773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9"/>
            <p:cNvSpPr/>
            <p:nvPr/>
          </p:nvSpPr>
          <p:spPr>
            <a:xfrm>
              <a:off x="2758050" y="3445750"/>
              <a:ext cx="104400" cy="410300"/>
            </a:xfrm>
            <a:custGeom>
              <a:avLst/>
              <a:gdLst/>
              <a:ahLst/>
              <a:cxnLst/>
              <a:rect l="l" t="t" r="r" b="b"/>
              <a:pathLst>
                <a:path w="4176" h="16412" extrusionOk="0">
                  <a:moveTo>
                    <a:pt x="3555" y="1"/>
                  </a:moveTo>
                  <a:lnTo>
                    <a:pt x="3555" y="1"/>
                  </a:lnTo>
                  <a:cubicBezTo>
                    <a:pt x="2836" y="471"/>
                    <a:pt x="2201" y="1241"/>
                    <a:pt x="1778" y="2401"/>
                  </a:cubicBezTo>
                  <a:cubicBezTo>
                    <a:pt x="1011" y="4517"/>
                    <a:pt x="1209" y="6660"/>
                    <a:pt x="2144" y="8006"/>
                  </a:cubicBezTo>
                  <a:cubicBezTo>
                    <a:pt x="2500" y="8525"/>
                    <a:pt x="2581" y="9187"/>
                    <a:pt x="2363" y="9780"/>
                  </a:cubicBezTo>
                  <a:lnTo>
                    <a:pt x="1478" y="12211"/>
                  </a:lnTo>
                  <a:cubicBezTo>
                    <a:pt x="1188" y="13008"/>
                    <a:pt x="828" y="13776"/>
                    <a:pt x="399" y="14507"/>
                  </a:cubicBezTo>
                  <a:cubicBezTo>
                    <a:pt x="1" y="15187"/>
                    <a:pt x="318" y="16065"/>
                    <a:pt x="1059" y="16335"/>
                  </a:cubicBezTo>
                  <a:cubicBezTo>
                    <a:pt x="1203" y="16387"/>
                    <a:pt x="1349" y="16412"/>
                    <a:pt x="1493" y="16412"/>
                  </a:cubicBezTo>
                  <a:cubicBezTo>
                    <a:pt x="2089" y="16412"/>
                    <a:pt x="2634" y="15986"/>
                    <a:pt x="2740" y="15358"/>
                  </a:cubicBezTo>
                  <a:cubicBezTo>
                    <a:pt x="2881" y="14525"/>
                    <a:pt x="3100" y="13704"/>
                    <a:pt x="3391" y="12906"/>
                  </a:cubicBezTo>
                  <a:lnTo>
                    <a:pt x="4176" y="10742"/>
                  </a:lnTo>
                  <a:cubicBezTo>
                    <a:pt x="2494" y="7287"/>
                    <a:pt x="2725" y="2638"/>
                    <a:pt x="3555" y="1"/>
                  </a:cubicBezTo>
                  <a:close/>
                </a:path>
              </a:pathLst>
            </a:custGeom>
            <a:solidFill>
              <a:srgbClr val="D14C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9"/>
            <p:cNvSpPr/>
            <p:nvPr/>
          </p:nvSpPr>
          <p:spPr>
            <a:xfrm>
              <a:off x="2796050" y="3430575"/>
              <a:ext cx="225700" cy="165650"/>
            </a:xfrm>
            <a:custGeom>
              <a:avLst/>
              <a:gdLst/>
              <a:ahLst/>
              <a:cxnLst/>
              <a:rect l="l" t="t" r="r" b="b"/>
              <a:pathLst>
                <a:path w="9028" h="6626" extrusionOk="0">
                  <a:moveTo>
                    <a:pt x="4120" y="1"/>
                  </a:moveTo>
                  <a:cubicBezTo>
                    <a:pt x="2633" y="1"/>
                    <a:pt x="1063" y="799"/>
                    <a:pt x="258" y="3008"/>
                  </a:cubicBezTo>
                  <a:cubicBezTo>
                    <a:pt x="156" y="3290"/>
                    <a:pt x="72" y="3575"/>
                    <a:pt x="0" y="3863"/>
                  </a:cubicBezTo>
                  <a:lnTo>
                    <a:pt x="7592" y="6626"/>
                  </a:lnTo>
                  <a:cubicBezTo>
                    <a:pt x="7724" y="6359"/>
                    <a:pt x="7841" y="6086"/>
                    <a:pt x="7943" y="5808"/>
                  </a:cubicBezTo>
                  <a:cubicBezTo>
                    <a:pt x="9028" y="2826"/>
                    <a:pt x="7394" y="916"/>
                    <a:pt x="5608" y="266"/>
                  </a:cubicBezTo>
                  <a:cubicBezTo>
                    <a:pt x="5146" y="98"/>
                    <a:pt x="4638" y="1"/>
                    <a:pt x="4120" y="1"/>
                  </a:cubicBezTo>
                  <a:close/>
                </a:path>
              </a:pathLst>
            </a:custGeom>
            <a:solidFill>
              <a:srgbClr val="A1E0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9"/>
            <p:cNvSpPr/>
            <p:nvPr/>
          </p:nvSpPr>
          <p:spPr>
            <a:xfrm>
              <a:off x="2796125" y="3445750"/>
              <a:ext cx="50900" cy="94300"/>
            </a:xfrm>
            <a:custGeom>
              <a:avLst/>
              <a:gdLst/>
              <a:ahLst/>
              <a:cxnLst/>
              <a:rect l="l" t="t" r="r" b="b"/>
              <a:pathLst>
                <a:path w="2036" h="3772" extrusionOk="0">
                  <a:moveTo>
                    <a:pt x="2035" y="1"/>
                  </a:moveTo>
                  <a:cubicBezTo>
                    <a:pt x="1313" y="471"/>
                    <a:pt x="678" y="1241"/>
                    <a:pt x="258" y="2404"/>
                  </a:cubicBezTo>
                  <a:cubicBezTo>
                    <a:pt x="156" y="2683"/>
                    <a:pt x="69" y="2968"/>
                    <a:pt x="0" y="3256"/>
                  </a:cubicBezTo>
                  <a:lnTo>
                    <a:pt x="1418" y="3771"/>
                  </a:lnTo>
                  <a:cubicBezTo>
                    <a:pt x="1484" y="2338"/>
                    <a:pt x="1715" y="1020"/>
                    <a:pt x="2035" y="1"/>
                  </a:cubicBezTo>
                  <a:close/>
                </a:path>
              </a:pathLst>
            </a:custGeom>
            <a:solidFill>
              <a:srgbClr val="83D6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9"/>
            <p:cNvSpPr/>
            <p:nvPr/>
          </p:nvSpPr>
          <p:spPr>
            <a:xfrm>
              <a:off x="2789900" y="3527125"/>
              <a:ext cx="196050" cy="115975"/>
            </a:xfrm>
            <a:custGeom>
              <a:avLst/>
              <a:gdLst/>
              <a:ahLst/>
              <a:cxnLst/>
              <a:rect l="l" t="t" r="r" b="b"/>
              <a:pathLst>
                <a:path w="7842" h="4639" extrusionOk="0">
                  <a:moveTo>
                    <a:pt x="246" y="1"/>
                  </a:moveTo>
                  <a:cubicBezTo>
                    <a:pt x="69" y="720"/>
                    <a:pt x="1" y="1460"/>
                    <a:pt x="46" y="2200"/>
                  </a:cubicBezTo>
                  <a:cubicBezTo>
                    <a:pt x="324" y="2311"/>
                    <a:pt x="558" y="2506"/>
                    <a:pt x="720" y="2758"/>
                  </a:cubicBezTo>
                  <a:cubicBezTo>
                    <a:pt x="995" y="3184"/>
                    <a:pt x="1464" y="3429"/>
                    <a:pt x="1951" y="3429"/>
                  </a:cubicBezTo>
                  <a:cubicBezTo>
                    <a:pt x="2095" y="3429"/>
                    <a:pt x="2241" y="3408"/>
                    <a:pt x="2383" y="3363"/>
                  </a:cubicBezTo>
                  <a:cubicBezTo>
                    <a:pt x="2526" y="3319"/>
                    <a:pt x="2672" y="3298"/>
                    <a:pt x="2815" y="3298"/>
                  </a:cubicBezTo>
                  <a:cubicBezTo>
                    <a:pt x="3303" y="3298"/>
                    <a:pt x="3771" y="3543"/>
                    <a:pt x="4044" y="3969"/>
                  </a:cubicBezTo>
                  <a:cubicBezTo>
                    <a:pt x="4319" y="4395"/>
                    <a:pt x="4789" y="4639"/>
                    <a:pt x="5277" y="4639"/>
                  </a:cubicBezTo>
                  <a:cubicBezTo>
                    <a:pt x="5420" y="4639"/>
                    <a:pt x="5565" y="4618"/>
                    <a:pt x="5707" y="4574"/>
                  </a:cubicBezTo>
                  <a:cubicBezTo>
                    <a:pt x="5847" y="4530"/>
                    <a:pt x="5992" y="4508"/>
                    <a:pt x="6137" y="4508"/>
                  </a:cubicBezTo>
                  <a:cubicBezTo>
                    <a:pt x="6287" y="4508"/>
                    <a:pt x="6438" y="4532"/>
                    <a:pt x="6582" y="4577"/>
                  </a:cubicBezTo>
                  <a:cubicBezTo>
                    <a:pt x="7092" y="4041"/>
                    <a:pt x="7517" y="3429"/>
                    <a:pt x="7841" y="2764"/>
                  </a:cubicBezTo>
                  <a:lnTo>
                    <a:pt x="246" y="1"/>
                  </a:lnTo>
                  <a:close/>
                </a:path>
              </a:pathLst>
            </a:custGeom>
            <a:solidFill>
              <a:srgbClr val="473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9"/>
            <p:cNvSpPr/>
            <p:nvPr/>
          </p:nvSpPr>
          <p:spPr>
            <a:xfrm>
              <a:off x="2789900" y="3527125"/>
              <a:ext cx="44225" cy="85450"/>
            </a:xfrm>
            <a:custGeom>
              <a:avLst/>
              <a:gdLst/>
              <a:ahLst/>
              <a:cxnLst/>
              <a:rect l="l" t="t" r="r" b="b"/>
              <a:pathLst>
                <a:path w="1769" h="3418" extrusionOk="0">
                  <a:moveTo>
                    <a:pt x="246" y="1"/>
                  </a:moveTo>
                  <a:cubicBezTo>
                    <a:pt x="69" y="720"/>
                    <a:pt x="1" y="1460"/>
                    <a:pt x="46" y="2200"/>
                  </a:cubicBezTo>
                  <a:cubicBezTo>
                    <a:pt x="324" y="2311"/>
                    <a:pt x="558" y="2506"/>
                    <a:pt x="720" y="2758"/>
                  </a:cubicBezTo>
                  <a:cubicBezTo>
                    <a:pt x="957" y="3124"/>
                    <a:pt x="1340" y="3363"/>
                    <a:pt x="1769" y="3417"/>
                  </a:cubicBezTo>
                  <a:cubicBezTo>
                    <a:pt x="1655" y="2455"/>
                    <a:pt x="1622" y="1484"/>
                    <a:pt x="1667" y="516"/>
                  </a:cubicBezTo>
                  <a:lnTo>
                    <a:pt x="246" y="1"/>
                  </a:lnTo>
                  <a:close/>
                </a:path>
              </a:pathLst>
            </a:custGeom>
            <a:solidFill>
              <a:srgbClr val="1F0A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9"/>
            <p:cNvSpPr/>
            <p:nvPr/>
          </p:nvSpPr>
          <p:spPr>
            <a:xfrm>
              <a:off x="2792600" y="3509900"/>
              <a:ext cx="200525" cy="102150"/>
            </a:xfrm>
            <a:custGeom>
              <a:avLst/>
              <a:gdLst/>
              <a:ahLst/>
              <a:cxnLst/>
              <a:rect l="l" t="t" r="r" b="b"/>
              <a:pathLst>
                <a:path w="8021" h="4086" extrusionOk="0">
                  <a:moveTo>
                    <a:pt x="342" y="0"/>
                  </a:moveTo>
                  <a:cubicBezTo>
                    <a:pt x="186" y="456"/>
                    <a:pt x="72" y="923"/>
                    <a:pt x="0" y="1400"/>
                  </a:cubicBezTo>
                  <a:lnTo>
                    <a:pt x="7382" y="4085"/>
                  </a:lnTo>
                  <a:cubicBezTo>
                    <a:pt x="7634" y="3678"/>
                    <a:pt x="7847" y="3246"/>
                    <a:pt x="8021" y="2797"/>
                  </a:cubicBezTo>
                  <a:lnTo>
                    <a:pt x="342" y="0"/>
                  </a:lnTo>
                  <a:close/>
                </a:path>
              </a:pathLst>
            </a:custGeom>
            <a:solidFill>
              <a:srgbClr val="F1C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9"/>
            <p:cNvSpPr/>
            <p:nvPr/>
          </p:nvSpPr>
          <p:spPr>
            <a:xfrm>
              <a:off x="2792600" y="3509900"/>
              <a:ext cx="40175" cy="49025"/>
            </a:xfrm>
            <a:custGeom>
              <a:avLst/>
              <a:gdLst/>
              <a:ahLst/>
              <a:cxnLst/>
              <a:rect l="l" t="t" r="r" b="b"/>
              <a:pathLst>
                <a:path w="1607" h="1961" extrusionOk="0">
                  <a:moveTo>
                    <a:pt x="339" y="0"/>
                  </a:moveTo>
                  <a:cubicBezTo>
                    <a:pt x="183" y="456"/>
                    <a:pt x="72" y="923"/>
                    <a:pt x="0" y="1400"/>
                  </a:cubicBezTo>
                  <a:lnTo>
                    <a:pt x="1538" y="1960"/>
                  </a:lnTo>
                  <a:cubicBezTo>
                    <a:pt x="1538" y="1448"/>
                    <a:pt x="1565" y="947"/>
                    <a:pt x="1607" y="462"/>
                  </a:cubicBezTo>
                  <a:lnTo>
                    <a:pt x="339" y="0"/>
                  </a:lnTo>
                  <a:close/>
                </a:path>
              </a:pathLst>
            </a:custGeom>
            <a:solidFill>
              <a:srgbClr val="E35E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9"/>
            <p:cNvSpPr/>
            <p:nvPr/>
          </p:nvSpPr>
          <p:spPr>
            <a:xfrm>
              <a:off x="2824600" y="3477400"/>
              <a:ext cx="49550" cy="37400"/>
            </a:xfrm>
            <a:custGeom>
              <a:avLst/>
              <a:gdLst/>
              <a:ahLst/>
              <a:cxnLst/>
              <a:rect l="l" t="t" r="r" b="b"/>
              <a:pathLst>
                <a:path w="1982" h="1496" extrusionOk="0">
                  <a:moveTo>
                    <a:pt x="862" y="1"/>
                  </a:moveTo>
                  <a:cubicBezTo>
                    <a:pt x="528" y="1"/>
                    <a:pt x="237" y="163"/>
                    <a:pt x="138" y="437"/>
                  </a:cubicBezTo>
                  <a:cubicBezTo>
                    <a:pt x="0" y="812"/>
                    <a:pt x="273" y="1255"/>
                    <a:pt x="744" y="1426"/>
                  </a:cubicBezTo>
                  <a:cubicBezTo>
                    <a:pt x="871" y="1473"/>
                    <a:pt x="1000" y="1495"/>
                    <a:pt x="1123" y="1495"/>
                  </a:cubicBezTo>
                  <a:cubicBezTo>
                    <a:pt x="1455" y="1495"/>
                    <a:pt x="1745" y="1333"/>
                    <a:pt x="1844" y="1057"/>
                  </a:cubicBezTo>
                  <a:cubicBezTo>
                    <a:pt x="1981" y="683"/>
                    <a:pt x="1709" y="239"/>
                    <a:pt x="1238" y="68"/>
                  </a:cubicBezTo>
                  <a:cubicBezTo>
                    <a:pt x="1112" y="23"/>
                    <a:pt x="984" y="1"/>
                    <a:pt x="8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9"/>
            <p:cNvSpPr/>
            <p:nvPr/>
          </p:nvSpPr>
          <p:spPr>
            <a:xfrm>
              <a:off x="2940275" y="3519525"/>
              <a:ext cx="49475" cy="37375"/>
            </a:xfrm>
            <a:custGeom>
              <a:avLst/>
              <a:gdLst/>
              <a:ahLst/>
              <a:cxnLst/>
              <a:rect l="l" t="t" r="r" b="b"/>
              <a:pathLst>
                <a:path w="1979" h="1495" extrusionOk="0">
                  <a:moveTo>
                    <a:pt x="861" y="0"/>
                  </a:moveTo>
                  <a:cubicBezTo>
                    <a:pt x="527" y="0"/>
                    <a:pt x="237" y="162"/>
                    <a:pt x="136" y="436"/>
                  </a:cubicBezTo>
                  <a:cubicBezTo>
                    <a:pt x="1" y="811"/>
                    <a:pt x="271" y="1255"/>
                    <a:pt x="741" y="1426"/>
                  </a:cubicBezTo>
                  <a:cubicBezTo>
                    <a:pt x="869" y="1472"/>
                    <a:pt x="998" y="1495"/>
                    <a:pt x="1122" y="1495"/>
                  </a:cubicBezTo>
                  <a:cubicBezTo>
                    <a:pt x="1455" y="1495"/>
                    <a:pt x="1744" y="1332"/>
                    <a:pt x="1844" y="1057"/>
                  </a:cubicBezTo>
                  <a:cubicBezTo>
                    <a:pt x="1979" y="682"/>
                    <a:pt x="1709" y="239"/>
                    <a:pt x="1239" y="68"/>
                  </a:cubicBezTo>
                  <a:cubicBezTo>
                    <a:pt x="1112" y="22"/>
                    <a:pt x="984" y="0"/>
                    <a:pt x="8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9"/>
            <p:cNvSpPr/>
            <p:nvPr/>
          </p:nvSpPr>
          <p:spPr>
            <a:xfrm>
              <a:off x="2884750" y="3430700"/>
              <a:ext cx="94600" cy="40425"/>
            </a:xfrm>
            <a:custGeom>
              <a:avLst/>
              <a:gdLst/>
              <a:ahLst/>
              <a:cxnLst/>
              <a:rect l="l" t="t" r="r" b="b"/>
              <a:pathLst>
                <a:path w="3784" h="1617" extrusionOk="0">
                  <a:moveTo>
                    <a:pt x="577" y="1"/>
                  </a:moveTo>
                  <a:cubicBezTo>
                    <a:pt x="386" y="1"/>
                    <a:pt x="193" y="13"/>
                    <a:pt x="1" y="39"/>
                  </a:cubicBezTo>
                  <a:cubicBezTo>
                    <a:pt x="274" y="606"/>
                    <a:pt x="864" y="1127"/>
                    <a:pt x="1643" y="1412"/>
                  </a:cubicBezTo>
                  <a:cubicBezTo>
                    <a:pt x="2028" y="1551"/>
                    <a:pt x="2413" y="1617"/>
                    <a:pt x="2775" y="1617"/>
                  </a:cubicBezTo>
                  <a:cubicBezTo>
                    <a:pt x="3146" y="1617"/>
                    <a:pt x="3492" y="1547"/>
                    <a:pt x="3783" y="1415"/>
                  </a:cubicBezTo>
                  <a:cubicBezTo>
                    <a:pt x="2955" y="509"/>
                    <a:pt x="1789" y="1"/>
                    <a:pt x="577" y="1"/>
                  </a:cubicBezTo>
                  <a:close/>
                </a:path>
              </a:pathLst>
            </a:custGeom>
            <a:solidFill>
              <a:srgbClr val="A521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9"/>
            <p:cNvSpPr/>
            <p:nvPr/>
          </p:nvSpPr>
          <p:spPr>
            <a:xfrm>
              <a:off x="2565650" y="3388125"/>
              <a:ext cx="17175" cy="17125"/>
            </a:xfrm>
            <a:custGeom>
              <a:avLst/>
              <a:gdLst/>
              <a:ahLst/>
              <a:cxnLst/>
              <a:rect l="l" t="t" r="r" b="b"/>
              <a:pathLst>
                <a:path w="687" h="685" extrusionOk="0">
                  <a:moveTo>
                    <a:pt x="686" y="1"/>
                  </a:moveTo>
                  <a:lnTo>
                    <a:pt x="686" y="1"/>
                  </a:lnTo>
                  <a:cubicBezTo>
                    <a:pt x="444" y="124"/>
                    <a:pt x="216" y="268"/>
                    <a:pt x="0" y="435"/>
                  </a:cubicBezTo>
                  <a:cubicBezTo>
                    <a:pt x="153" y="537"/>
                    <a:pt x="318" y="621"/>
                    <a:pt x="492" y="684"/>
                  </a:cubicBezTo>
                  <a:cubicBezTo>
                    <a:pt x="537" y="450"/>
                    <a:pt x="602" y="223"/>
                    <a:pt x="686" y="1"/>
                  </a:cubicBezTo>
                  <a:close/>
                </a:path>
              </a:pathLst>
            </a:custGeom>
            <a:solidFill>
              <a:srgbClr val="B709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9"/>
            <p:cNvSpPr/>
            <p:nvPr/>
          </p:nvSpPr>
          <p:spPr>
            <a:xfrm>
              <a:off x="2532375" y="3499625"/>
              <a:ext cx="63550" cy="43625"/>
            </a:xfrm>
            <a:custGeom>
              <a:avLst/>
              <a:gdLst/>
              <a:ahLst/>
              <a:cxnLst/>
              <a:rect l="l" t="t" r="r" b="b"/>
              <a:pathLst>
                <a:path w="2542" h="1745" extrusionOk="0">
                  <a:moveTo>
                    <a:pt x="2047" y="1"/>
                  </a:moveTo>
                  <a:lnTo>
                    <a:pt x="0" y="363"/>
                  </a:lnTo>
                  <a:cubicBezTo>
                    <a:pt x="93" y="834"/>
                    <a:pt x="228" y="1295"/>
                    <a:pt x="405" y="1745"/>
                  </a:cubicBezTo>
                  <a:lnTo>
                    <a:pt x="2542" y="1367"/>
                  </a:lnTo>
                  <a:cubicBezTo>
                    <a:pt x="2341" y="927"/>
                    <a:pt x="2176" y="468"/>
                    <a:pt x="2047" y="1"/>
                  </a:cubicBezTo>
                  <a:close/>
                </a:path>
              </a:pathLst>
            </a:custGeom>
            <a:solidFill>
              <a:srgbClr val="E35E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49"/>
          <p:cNvGrpSpPr/>
          <p:nvPr/>
        </p:nvGrpSpPr>
        <p:grpSpPr>
          <a:xfrm>
            <a:off x="4816598" y="1620863"/>
            <a:ext cx="482875" cy="311175"/>
            <a:chOff x="3520750" y="3376475"/>
            <a:chExt cx="482875" cy="311175"/>
          </a:xfrm>
        </p:grpSpPr>
        <p:sp>
          <p:nvSpPr>
            <p:cNvPr id="2500" name="Google Shape;2500;p49"/>
            <p:cNvSpPr/>
            <p:nvPr/>
          </p:nvSpPr>
          <p:spPr>
            <a:xfrm>
              <a:off x="3734300" y="3640525"/>
              <a:ext cx="56300" cy="47125"/>
            </a:xfrm>
            <a:custGeom>
              <a:avLst/>
              <a:gdLst/>
              <a:ahLst/>
              <a:cxnLst/>
              <a:rect l="l" t="t" r="r" b="b"/>
              <a:pathLst>
                <a:path w="2252" h="1885" extrusionOk="0">
                  <a:moveTo>
                    <a:pt x="1126" y="1"/>
                  </a:moveTo>
                  <a:cubicBezTo>
                    <a:pt x="1081" y="1"/>
                    <a:pt x="1036" y="11"/>
                    <a:pt x="996" y="32"/>
                  </a:cubicBezTo>
                  <a:cubicBezTo>
                    <a:pt x="513" y="284"/>
                    <a:pt x="94" y="1162"/>
                    <a:pt x="28" y="1558"/>
                  </a:cubicBezTo>
                  <a:cubicBezTo>
                    <a:pt x="1" y="1711"/>
                    <a:pt x="106" y="1855"/>
                    <a:pt x="259" y="1881"/>
                  </a:cubicBezTo>
                  <a:cubicBezTo>
                    <a:pt x="274" y="1884"/>
                    <a:pt x="289" y="1884"/>
                    <a:pt x="304" y="1884"/>
                  </a:cubicBezTo>
                  <a:cubicBezTo>
                    <a:pt x="441" y="1884"/>
                    <a:pt x="558" y="1786"/>
                    <a:pt x="582" y="1651"/>
                  </a:cubicBezTo>
                  <a:cubicBezTo>
                    <a:pt x="624" y="1396"/>
                    <a:pt x="888" y="871"/>
                    <a:pt x="1128" y="632"/>
                  </a:cubicBezTo>
                  <a:cubicBezTo>
                    <a:pt x="1368" y="871"/>
                    <a:pt x="1628" y="1396"/>
                    <a:pt x="1673" y="1651"/>
                  </a:cubicBezTo>
                  <a:cubicBezTo>
                    <a:pt x="1695" y="1789"/>
                    <a:pt x="1814" y="1885"/>
                    <a:pt x="1949" y="1885"/>
                  </a:cubicBezTo>
                  <a:cubicBezTo>
                    <a:pt x="1964" y="1885"/>
                    <a:pt x="1979" y="1884"/>
                    <a:pt x="1994" y="1881"/>
                  </a:cubicBezTo>
                  <a:cubicBezTo>
                    <a:pt x="2147" y="1855"/>
                    <a:pt x="2252" y="1711"/>
                    <a:pt x="2225" y="1558"/>
                  </a:cubicBezTo>
                  <a:cubicBezTo>
                    <a:pt x="2159" y="1162"/>
                    <a:pt x="1739" y="284"/>
                    <a:pt x="1257" y="32"/>
                  </a:cubicBezTo>
                  <a:cubicBezTo>
                    <a:pt x="1216" y="11"/>
                    <a:pt x="1171" y="1"/>
                    <a:pt x="1126" y="1"/>
                  </a:cubicBezTo>
                  <a:close/>
                </a:path>
              </a:pathLst>
            </a:custGeom>
            <a:solidFill>
              <a:srgbClr val="D84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9"/>
            <p:cNvSpPr/>
            <p:nvPr/>
          </p:nvSpPr>
          <p:spPr>
            <a:xfrm>
              <a:off x="3676250" y="3550700"/>
              <a:ext cx="172350" cy="103900"/>
            </a:xfrm>
            <a:custGeom>
              <a:avLst/>
              <a:gdLst/>
              <a:ahLst/>
              <a:cxnLst/>
              <a:rect l="l" t="t" r="r" b="b"/>
              <a:pathLst>
                <a:path w="6894" h="4156" extrusionOk="0">
                  <a:moveTo>
                    <a:pt x="336" y="0"/>
                  </a:moveTo>
                  <a:cubicBezTo>
                    <a:pt x="168" y="0"/>
                    <a:pt x="0" y="147"/>
                    <a:pt x="57" y="358"/>
                  </a:cubicBezTo>
                  <a:cubicBezTo>
                    <a:pt x="117" y="520"/>
                    <a:pt x="177" y="709"/>
                    <a:pt x="240" y="910"/>
                  </a:cubicBezTo>
                  <a:cubicBezTo>
                    <a:pt x="653" y="2202"/>
                    <a:pt x="1274" y="4156"/>
                    <a:pt x="3450" y="4156"/>
                  </a:cubicBezTo>
                  <a:cubicBezTo>
                    <a:pt x="5623" y="4156"/>
                    <a:pt x="6243" y="2202"/>
                    <a:pt x="6651" y="910"/>
                  </a:cubicBezTo>
                  <a:cubicBezTo>
                    <a:pt x="6717" y="709"/>
                    <a:pt x="6777" y="520"/>
                    <a:pt x="6837" y="358"/>
                  </a:cubicBezTo>
                  <a:cubicBezTo>
                    <a:pt x="6894" y="147"/>
                    <a:pt x="6725" y="0"/>
                    <a:pt x="6558" y="0"/>
                  </a:cubicBezTo>
                  <a:cubicBezTo>
                    <a:pt x="6461" y="0"/>
                    <a:pt x="6365" y="49"/>
                    <a:pt x="6312" y="164"/>
                  </a:cubicBezTo>
                  <a:cubicBezTo>
                    <a:pt x="6246" y="337"/>
                    <a:pt x="6186" y="532"/>
                    <a:pt x="6120" y="739"/>
                  </a:cubicBezTo>
                  <a:cubicBezTo>
                    <a:pt x="5928" y="1341"/>
                    <a:pt x="5689" y="2088"/>
                    <a:pt x="5278" y="2657"/>
                  </a:cubicBezTo>
                  <a:cubicBezTo>
                    <a:pt x="4820" y="3287"/>
                    <a:pt x="4223" y="3595"/>
                    <a:pt x="3447" y="3595"/>
                  </a:cubicBezTo>
                  <a:cubicBezTo>
                    <a:pt x="2671" y="3595"/>
                    <a:pt x="2071" y="3287"/>
                    <a:pt x="1616" y="2657"/>
                  </a:cubicBezTo>
                  <a:cubicBezTo>
                    <a:pt x="1202" y="2088"/>
                    <a:pt x="965" y="1341"/>
                    <a:pt x="773" y="739"/>
                  </a:cubicBezTo>
                  <a:cubicBezTo>
                    <a:pt x="707" y="532"/>
                    <a:pt x="647" y="337"/>
                    <a:pt x="582" y="164"/>
                  </a:cubicBezTo>
                  <a:cubicBezTo>
                    <a:pt x="529" y="49"/>
                    <a:pt x="432" y="0"/>
                    <a:pt x="336" y="0"/>
                  </a:cubicBezTo>
                  <a:close/>
                </a:path>
              </a:pathLst>
            </a:custGeom>
            <a:solidFill>
              <a:srgbClr val="EA8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9"/>
            <p:cNvSpPr/>
            <p:nvPr/>
          </p:nvSpPr>
          <p:spPr>
            <a:xfrm>
              <a:off x="3742850" y="3632925"/>
              <a:ext cx="34275" cy="29375"/>
            </a:xfrm>
            <a:custGeom>
              <a:avLst/>
              <a:gdLst/>
              <a:ahLst/>
              <a:cxnLst/>
              <a:rect l="l" t="t" r="r" b="b"/>
              <a:pathLst>
                <a:path w="1371" h="1175" extrusionOk="0">
                  <a:moveTo>
                    <a:pt x="786" y="1"/>
                  </a:moveTo>
                  <a:cubicBezTo>
                    <a:pt x="261" y="1"/>
                    <a:pt x="1" y="630"/>
                    <a:pt x="369" y="1002"/>
                  </a:cubicBezTo>
                  <a:cubicBezTo>
                    <a:pt x="488" y="1121"/>
                    <a:pt x="635" y="1174"/>
                    <a:pt x="779" y="1174"/>
                  </a:cubicBezTo>
                  <a:cubicBezTo>
                    <a:pt x="1081" y="1174"/>
                    <a:pt x="1370" y="940"/>
                    <a:pt x="1370" y="585"/>
                  </a:cubicBezTo>
                  <a:cubicBezTo>
                    <a:pt x="1370" y="261"/>
                    <a:pt x="1109" y="1"/>
                    <a:pt x="786" y="1"/>
                  </a:cubicBezTo>
                  <a:close/>
                </a:path>
              </a:pathLst>
            </a:custGeom>
            <a:solidFill>
              <a:srgbClr val="F1C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9"/>
            <p:cNvSpPr/>
            <p:nvPr/>
          </p:nvSpPr>
          <p:spPr>
            <a:xfrm>
              <a:off x="3645675" y="3376475"/>
              <a:ext cx="233575" cy="147750"/>
            </a:xfrm>
            <a:custGeom>
              <a:avLst/>
              <a:gdLst/>
              <a:ahLst/>
              <a:cxnLst/>
              <a:rect l="l" t="t" r="r" b="b"/>
              <a:pathLst>
                <a:path w="9343" h="5910" extrusionOk="0">
                  <a:moveTo>
                    <a:pt x="4673" y="1"/>
                  </a:moveTo>
                  <a:cubicBezTo>
                    <a:pt x="4405" y="1"/>
                    <a:pt x="4136" y="89"/>
                    <a:pt x="3915" y="266"/>
                  </a:cubicBezTo>
                  <a:lnTo>
                    <a:pt x="3444" y="641"/>
                  </a:lnTo>
                  <a:cubicBezTo>
                    <a:pt x="3108" y="907"/>
                    <a:pt x="2716" y="1102"/>
                    <a:pt x="2299" y="1204"/>
                  </a:cubicBezTo>
                  <a:cubicBezTo>
                    <a:pt x="1616" y="1375"/>
                    <a:pt x="1076" y="1902"/>
                    <a:pt x="893" y="2586"/>
                  </a:cubicBezTo>
                  <a:lnTo>
                    <a:pt x="0" y="5910"/>
                  </a:lnTo>
                  <a:lnTo>
                    <a:pt x="9342" y="5910"/>
                  </a:lnTo>
                  <a:lnTo>
                    <a:pt x="8449" y="2586"/>
                  </a:lnTo>
                  <a:cubicBezTo>
                    <a:pt x="8266" y="1902"/>
                    <a:pt x="7730" y="1375"/>
                    <a:pt x="7044" y="1204"/>
                  </a:cubicBezTo>
                  <a:cubicBezTo>
                    <a:pt x="6627" y="1102"/>
                    <a:pt x="6237" y="907"/>
                    <a:pt x="5899" y="641"/>
                  </a:cubicBezTo>
                  <a:lnTo>
                    <a:pt x="5431" y="266"/>
                  </a:lnTo>
                  <a:cubicBezTo>
                    <a:pt x="5209" y="89"/>
                    <a:pt x="4941" y="1"/>
                    <a:pt x="4673" y="1"/>
                  </a:cubicBezTo>
                  <a:close/>
                </a:path>
              </a:pathLst>
            </a:custGeom>
            <a:solidFill>
              <a:srgbClr val="1306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9"/>
            <p:cNvSpPr/>
            <p:nvPr/>
          </p:nvSpPr>
          <p:spPr>
            <a:xfrm>
              <a:off x="3645675" y="3389475"/>
              <a:ext cx="233575" cy="134750"/>
            </a:xfrm>
            <a:custGeom>
              <a:avLst/>
              <a:gdLst/>
              <a:ahLst/>
              <a:cxnLst/>
              <a:rect l="l" t="t" r="r" b="b"/>
              <a:pathLst>
                <a:path w="9343" h="5390" extrusionOk="0">
                  <a:moveTo>
                    <a:pt x="3594" y="1"/>
                  </a:moveTo>
                  <a:lnTo>
                    <a:pt x="3444" y="121"/>
                  </a:lnTo>
                  <a:cubicBezTo>
                    <a:pt x="3105" y="387"/>
                    <a:pt x="2716" y="582"/>
                    <a:pt x="2299" y="684"/>
                  </a:cubicBezTo>
                  <a:cubicBezTo>
                    <a:pt x="1613" y="855"/>
                    <a:pt x="1076" y="1382"/>
                    <a:pt x="893" y="2066"/>
                  </a:cubicBezTo>
                  <a:lnTo>
                    <a:pt x="0" y="5390"/>
                  </a:lnTo>
                  <a:lnTo>
                    <a:pt x="9342" y="5390"/>
                  </a:lnTo>
                  <a:lnTo>
                    <a:pt x="8944" y="3906"/>
                  </a:lnTo>
                  <a:cubicBezTo>
                    <a:pt x="8779" y="3921"/>
                    <a:pt x="8618" y="3929"/>
                    <a:pt x="8459" y="3929"/>
                  </a:cubicBezTo>
                  <a:cubicBezTo>
                    <a:pt x="5593" y="3929"/>
                    <a:pt x="3622" y="1537"/>
                    <a:pt x="3594" y="1"/>
                  </a:cubicBezTo>
                  <a:close/>
                </a:path>
              </a:pathLst>
            </a:custGeom>
            <a:solidFill>
              <a:srgbClr val="1005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9"/>
            <p:cNvSpPr/>
            <p:nvPr/>
          </p:nvSpPr>
          <p:spPr>
            <a:xfrm>
              <a:off x="3645675" y="3440850"/>
              <a:ext cx="233575" cy="83375"/>
            </a:xfrm>
            <a:custGeom>
              <a:avLst/>
              <a:gdLst/>
              <a:ahLst/>
              <a:cxnLst/>
              <a:rect l="l" t="t" r="r" b="b"/>
              <a:pathLst>
                <a:path w="9343" h="3335" extrusionOk="0">
                  <a:moveTo>
                    <a:pt x="7645" y="0"/>
                  </a:moveTo>
                  <a:cubicBezTo>
                    <a:pt x="7604" y="0"/>
                    <a:pt x="7562" y="2"/>
                    <a:pt x="7520" y="5"/>
                  </a:cubicBezTo>
                  <a:cubicBezTo>
                    <a:pt x="6804" y="68"/>
                    <a:pt x="6228" y="622"/>
                    <a:pt x="5995" y="1375"/>
                  </a:cubicBezTo>
                  <a:cubicBezTo>
                    <a:pt x="5935" y="1575"/>
                    <a:pt x="5749" y="1716"/>
                    <a:pt x="5536" y="1722"/>
                  </a:cubicBezTo>
                  <a:cubicBezTo>
                    <a:pt x="5245" y="1731"/>
                    <a:pt x="4955" y="1734"/>
                    <a:pt x="4670" y="1734"/>
                  </a:cubicBezTo>
                  <a:cubicBezTo>
                    <a:pt x="3240" y="1734"/>
                    <a:pt x="1694" y="1635"/>
                    <a:pt x="501" y="1467"/>
                  </a:cubicBezTo>
                  <a:lnTo>
                    <a:pt x="0" y="3335"/>
                  </a:lnTo>
                  <a:lnTo>
                    <a:pt x="9342" y="3335"/>
                  </a:lnTo>
                  <a:lnTo>
                    <a:pt x="8515" y="254"/>
                  </a:lnTo>
                  <a:cubicBezTo>
                    <a:pt x="8256" y="87"/>
                    <a:pt x="7954" y="0"/>
                    <a:pt x="7645" y="0"/>
                  </a:cubicBezTo>
                  <a:close/>
                </a:path>
              </a:pathLst>
            </a:custGeom>
            <a:solidFill>
              <a:srgbClr val="EA8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9"/>
            <p:cNvSpPr/>
            <p:nvPr/>
          </p:nvSpPr>
          <p:spPr>
            <a:xfrm>
              <a:off x="3645675" y="3472275"/>
              <a:ext cx="233575" cy="51950"/>
            </a:xfrm>
            <a:custGeom>
              <a:avLst/>
              <a:gdLst/>
              <a:ahLst/>
              <a:cxnLst/>
              <a:rect l="l" t="t" r="r" b="b"/>
              <a:pathLst>
                <a:path w="9343" h="2078" extrusionOk="0">
                  <a:moveTo>
                    <a:pt x="6037" y="1"/>
                  </a:moveTo>
                  <a:cubicBezTo>
                    <a:pt x="6022" y="37"/>
                    <a:pt x="6010" y="76"/>
                    <a:pt x="5995" y="115"/>
                  </a:cubicBezTo>
                  <a:cubicBezTo>
                    <a:pt x="5935" y="318"/>
                    <a:pt x="5749" y="459"/>
                    <a:pt x="5536" y="465"/>
                  </a:cubicBezTo>
                  <a:cubicBezTo>
                    <a:pt x="5245" y="474"/>
                    <a:pt x="4955" y="477"/>
                    <a:pt x="4670" y="477"/>
                  </a:cubicBezTo>
                  <a:cubicBezTo>
                    <a:pt x="3240" y="477"/>
                    <a:pt x="1694" y="378"/>
                    <a:pt x="501" y="210"/>
                  </a:cubicBezTo>
                  <a:lnTo>
                    <a:pt x="0" y="2078"/>
                  </a:lnTo>
                  <a:lnTo>
                    <a:pt x="9342" y="2078"/>
                  </a:lnTo>
                  <a:lnTo>
                    <a:pt x="8944" y="594"/>
                  </a:lnTo>
                  <a:cubicBezTo>
                    <a:pt x="8783" y="609"/>
                    <a:pt x="8622" y="617"/>
                    <a:pt x="8462" y="617"/>
                  </a:cubicBezTo>
                  <a:cubicBezTo>
                    <a:pt x="7617" y="617"/>
                    <a:pt x="6782" y="406"/>
                    <a:pt x="6037" y="1"/>
                  </a:cubicBezTo>
                  <a:close/>
                </a:path>
              </a:pathLst>
            </a:custGeom>
            <a:solidFill>
              <a:srgbClr val="D84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9"/>
            <p:cNvSpPr/>
            <p:nvPr/>
          </p:nvSpPr>
          <p:spPr>
            <a:xfrm>
              <a:off x="3521800" y="3447125"/>
              <a:ext cx="481825" cy="119600"/>
            </a:xfrm>
            <a:custGeom>
              <a:avLst/>
              <a:gdLst/>
              <a:ahLst/>
              <a:cxnLst/>
              <a:rect l="l" t="t" r="r" b="b"/>
              <a:pathLst>
                <a:path w="19273" h="4784" extrusionOk="0">
                  <a:moveTo>
                    <a:pt x="15790" y="1"/>
                  </a:moveTo>
                  <a:cubicBezTo>
                    <a:pt x="15603" y="1"/>
                    <a:pt x="15410" y="12"/>
                    <a:pt x="15212" y="36"/>
                  </a:cubicBezTo>
                  <a:cubicBezTo>
                    <a:pt x="12340" y="377"/>
                    <a:pt x="12232" y="2439"/>
                    <a:pt x="9628" y="2514"/>
                  </a:cubicBezTo>
                  <a:cubicBezTo>
                    <a:pt x="7023" y="2514"/>
                    <a:pt x="4700" y="2337"/>
                    <a:pt x="1341" y="1882"/>
                  </a:cubicBezTo>
                  <a:cubicBezTo>
                    <a:pt x="1294" y="1876"/>
                    <a:pt x="1248" y="1873"/>
                    <a:pt x="1203" y="1873"/>
                  </a:cubicBezTo>
                  <a:cubicBezTo>
                    <a:pt x="644" y="1873"/>
                    <a:pt x="160" y="2288"/>
                    <a:pt x="85" y="2853"/>
                  </a:cubicBezTo>
                  <a:cubicBezTo>
                    <a:pt x="1" y="3467"/>
                    <a:pt x="424" y="4034"/>
                    <a:pt x="1035" y="4130"/>
                  </a:cubicBezTo>
                  <a:cubicBezTo>
                    <a:pt x="4503" y="4600"/>
                    <a:pt x="6912" y="4783"/>
                    <a:pt x="9625" y="4783"/>
                  </a:cubicBezTo>
                  <a:cubicBezTo>
                    <a:pt x="12340" y="4783"/>
                    <a:pt x="14750" y="4600"/>
                    <a:pt x="18218" y="4130"/>
                  </a:cubicBezTo>
                  <a:cubicBezTo>
                    <a:pt x="18838" y="4043"/>
                    <a:pt x="19273" y="3473"/>
                    <a:pt x="19189" y="2853"/>
                  </a:cubicBezTo>
                  <a:cubicBezTo>
                    <a:pt x="18943" y="1188"/>
                    <a:pt x="17691" y="1"/>
                    <a:pt x="15790" y="1"/>
                  </a:cubicBezTo>
                  <a:close/>
                </a:path>
              </a:pathLst>
            </a:custGeom>
            <a:solidFill>
              <a:srgbClr val="1306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9"/>
            <p:cNvSpPr/>
            <p:nvPr/>
          </p:nvSpPr>
          <p:spPr>
            <a:xfrm>
              <a:off x="3520750" y="3493800"/>
              <a:ext cx="257950" cy="72925"/>
            </a:xfrm>
            <a:custGeom>
              <a:avLst/>
              <a:gdLst/>
              <a:ahLst/>
              <a:cxnLst/>
              <a:rect l="l" t="t" r="r" b="b"/>
              <a:pathLst>
                <a:path w="10318" h="2917" extrusionOk="0">
                  <a:moveTo>
                    <a:pt x="1205" y="1"/>
                  </a:moveTo>
                  <a:cubicBezTo>
                    <a:pt x="650" y="1"/>
                    <a:pt x="164" y="413"/>
                    <a:pt x="85" y="983"/>
                  </a:cubicBezTo>
                  <a:cubicBezTo>
                    <a:pt x="1" y="1612"/>
                    <a:pt x="448" y="2188"/>
                    <a:pt x="1077" y="2263"/>
                  </a:cubicBezTo>
                  <a:cubicBezTo>
                    <a:pt x="4545" y="2733"/>
                    <a:pt x="6954" y="2916"/>
                    <a:pt x="9670" y="2916"/>
                  </a:cubicBezTo>
                  <a:cubicBezTo>
                    <a:pt x="9886" y="2916"/>
                    <a:pt x="10104" y="2916"/>
                    <a:pt x="10317" y="2913"/>
                  </a:cubicBezTo>
                  <a:cubicBezTo>
                    <a:pt x="8786" y="2553"/>
                    <a:pt x="8423" y="1328"/>
                    <a:pt x="8959" y="641"/>
                  </a:cubicBezTo>
                  <a:cubicBezTo>
                    <a:pt x="6631" y="611"/>
                    <a:pt x="4434" y="428"/>
                    <a:pt x="1383" y="15"/>
                  </a:cubicBezTo>
                  <a:cubicBezTo>
                    <a:pt x="1323" y="5"/>
                    <a:pt x="1264" y="1"/>
                    <a:pt x="1205" y="1"/>
                  </a:cubicBezTo>
                  <a:close/>
                </a:path>
              </a:pathLst>
            </a:custGeom>
            <a:solidFill>
              <a:srgbClr val="1005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9"/>
            <p:cNvSpPr/>
            <p:nvPr/>
          </p:nvSpPr>
          <p:spPr>
            <a:xfrm>
              <a:off x="3523225" y="3447125"/>
              <a:ext cx="476800" cy="94650"/>
            </a:xfrm>
            <a:custGeom>
              <a:avLst/>
              <a:gdLst/>
              <a:ahLst/>
              <a:cxnLst/>
              <a:rect l="l" t="t" r="r" b="b"/>
              <a:pathLst>
                <a:path w="19072" h="3786" extrusionOk="0">
                  <a:moveTo>
                    <a:pt x="15733" y="1"/>
                  </a:moveTo>
                  <a:cubicBezTo>
                    <a:pt x="15546" y="1"/>
                    <a:pt x="15353" y="12"/>
                    <a:pt x="15155" y="36"/>
                  </a:cubicBezTo>
                  <a:cubicBezTo>
                    <a:pt x="12283" y="374"/>
                    <a:pt x="12175" y="2436"/>
                    <a:pt x="9571" y="2511"/>
                  </a:cubicBezTo>
                  <a:cubicBezTo>
                    <a:pt x="6966" y="2511"/>
                    <a:pt x="4643" y="2334"/>
                    <a:pt x="1284" y="1879"/>
                  </a:cubicBezTo>
                  <a:cubicBezTo>
                    <a:pt x="1232" y="1872"/>
                    <a:pt x="1181" y="1868"/>
                    <a:pt x="1130" y="1868"/>
                  </a:cubicBezTo>
                  <a:cubicBezTo>
                    <a:pt x="571" y="1868"/>
                    <a:pt x="84" y="2281"/>
                    <a:pt x="7" y="2850"/>
                  </a:cubicBezTo>
                  <a:cubicBezTo>
                    <a:pt x="4" y="2874"/>
                    <a:pt x="4" y="2898"/>
                    <a:pt x="1" y="2922"/>
                  </a:cubicBezTo>
                  <a:cubicBezTo>
                    <a:pt x="498" y="3015"/>
                    <a:pt x="948" y="3087"/>
                    <a:pt x="1290" y="3132"/>
                  </a:cubicBezTo>
                  <a:cubicBezTo>
                    <a:pt x="4754" y="3602"/>
                    <a:pt x="7152" y="3785"/>
                    <a:pt x="9841" y="3785"/>
                  </a:cubicBezTo>
                  <a:cubicBezTo>
                    <a:pt x="12529" y="3710"/>
                    <a:pt x="12640" y="1582"/>
                    <a:pt x="15604" y="1228"/>
                  </a:cubicBezTo>
                  <a:cubicBezTo>
                    <a:pt x="15807" y="1205"/>
                    <a:pt x="16005" y="1193"/>
                    <a:pt x="16195" y="1193"/>
                  </a:cubicBezTo>
                  <a:cubicBezTo>
                    <a:pt x="17471" y="1193"/>
                    <a:pt x="18464" y="1710"/>
                    <a:pt x="19072" y="2541"/>
                  </a:cubicBezTo>
                  <a:cubicBezTo>
                    <a:pt x="18727" y="1044"/>
                    <a:pt x="17514" y="1"/>
                    <a:pt x="15733" y="1"/>
                  </a:cubicBezTo>
                  <a:close/>
                </a:path>
              </a:pathLst>
            </a:custGeom>
            <a:solidFill>
              <a:srgbClr val="F1C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9"/>
            <p:cNvSpPr/>
            <p:nvPr/>
          </p:nvSpPr>
          <p:spPr>
            <a:xfrm>
              <a:off x="3916675" y="3490075"/>
              <a:ext cx="17500" cy="27550"/>
            </a:xfrm>
            <a:custGeom>
              <a:avLst/>
              <a:gdLst/>
              <a:ahLst/>
              <a:cxnLst/>
              <a:rect l="l" t="t" r="r" b="b"/>
              <a:pathLst>
                <a:path w="700" h="1102" extrusionOk="0">
                  <a:moveTo>
                    <a:pt x="299" y="0"/>
                  </a:moveTo>
                  <a:cubicBezTo>
                    <a:pt x="283" y="0"/>
                    <a:pt x="266" y="2"/>
                    <a:pt x="250" y="5"/>
                  </a:cubicBezTo>
                  <a:cubicBezTo>
                    <a:pt x="103" y="32"/>
                    <a:pt x="1" y="170"/>
                    <a:pt x="22" y="320"/>
                  </a:cubicBezTo>
                  <a:lnTo>
                    <a:pt x="118" y="871"/>
                  </a:lnTo>
                  <a:cubicBezTo>
                    <a:pt x="142" y="1003"/>
                    <a:pt x="259" y="1102"/>
                    <a:pt x="394" y="1102"/>
                  </a:cubicBezTo>
                  <a:cubicBezTo>
                    <a:pt x="567" y="1102"/>
                    <a:pt x="699" y="946"/>
                    <a:pt x="669" y="772"/>
                  </a:cubicBezTo>
                  <a:lnTo>
                    <a:pt x="573" y="221"/>
                  </a:lnTo>
                  <a:cubicBezTo>
                    <a:pt x="544" y="91"/>
                    <a:pt x="428" y="0"/>
                    <a:pt x="299" y="0"/>
                  </a:cubicBezTo>
                  <a:close/>
                </a:path>
              </a:pathLst>
            </a:custGeom>
            <a:solidFill>
              <a:srgbClr val="F1C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9"/>
            <p:cNvSpPr/>
            <p:nvPr/>
          </p:nvSpPr>
          <p:spPr>
            <a:xfrm>
              <a:off x="3874950" y="3505250"/>
              <a:ext cx="24975" cy="25500"/>
            </a:xfrm>
            <a:custGeom>
              <a:avLst/>
              <a:gdLst/>
              <a:ahLst/>
              <a:cxnLst/>
              <a:rect l="l" t="t" r="r" b="b"/>
              <a:pathLst>
                <a:path w="999" h="1020" extrusionOk="0">
                  <a:moveTo>
                    <a:pt x="316" y="0"/>
                  </a:moveTo>
                  <a:cubicBezTo>
                    <a:pt x="261" y="0"/>
                    <a:pt x="205" y="17"/>
                    <a:pt x="156" y="51"/>
                  </a:cubicBezTo>
                  <a:cubicBezTo>
                    <a:pt x="31" y="138"/>
                    <a:pt x="1" y="315"/>
                    <a:pt x="87" y="441"/>
                  </a:cubicBezTo>
                  <a:lnTo>
                    <a:pt x="408" y="900"/>
                  </a:lnTo>
                  <a:cubicBezTo>
                    <a:pt x="462" y="974"/>
                    <a:pt x="546" y="1019"/>
                    <a:pt x="639" y="1019"/>
                  </a:cubicBezTo>
                  <a:cubicBezTo>
                    <a:pt x="864" y="1019"/>
                    <a:pt x="999" y="765"/>
                    <a:pt x="870" y="579"/>
                  </a:cubicBezTo>
                  <a:lnTo>
                    <a:pt x="546" y="120"/>
                  </a:lnTo>
                  <a:cubicBezTo>
                    <a:pt x="492" y="43"/>
                    <a:pt x="405" y="0"/>
                    <a:pt x="316" y="0"/>
                  </a:cubicBezTo>
                  <a:close/>
                </a:path>
              </a:pathLst>
            </a:custGeom>
            <a:solidFill>
              <a:srgbClr val="F1C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9"/>
            <p:cNvSpPr/>
            <p:nvPr/>
          </p:nvSpPr>
          <p:spPr>
            <a:xfrm>
              <a:off x="3953025" y="3499300"/>
              <a:ext cx="21450" cy="24700"/>
            </a:xfrm>
            <a:custGeom>
              <a:avLst/>
              <a:gdLst/>
              <a:ahLst/>
              <a:cxnLst/>
              <a:rect l="l" t="t" r="r" b="b"/>
              <a:pathLst>
                <a:path w="858" h="988" extrusionOk="0">
                  <a:moveTo>
                    <a:pt x="542" y="0"/>
                  </a:moveTo>
                  <a:cubicBezTo>
                    <a:pt x="439" y="0"/>
                    <a:pt x="339" y="57"/>
                    <a:pt x="291" y="154"/>
                  </a:cubicBezTo>
                  <a:lnTo>
                    <a:pt x="88" y="589"/>
                  </a:lnTo>
                  <a:cubicBezTo>
                    <a:pt x="1" y="775"/>
                    <a:pt x="138" y="988"/>
                    <a:pt x="342" y="988"/>
                  </a:cubicBezTo>
                  <a:cubicBezTo>
                    <a:pt x="450" y="988"/>
                    <a:pt x="549" y="925"/>
                    <a:pt x="597" y="826"/>
                  </a:cubicBezTo>
                  <a:lnTo>
                    <a:pt x="798" y="391"/>
                  </a:lnTo>
                  <a:cubicBezTo>
                    <a:pt x="858" y="253"/>
                    <a:pt x="798" y="92"/>
                    <a:pt x="660" y="26"/>
                  </a:cubicBezTo>
                  <a:cubicBezTo>
                    <a:pt x="622" y="8"/>
                    <a:pt x="582" y="0"/>
                    <a:pt x="542" y="0"/>
                  </a:cubicBezTo>
                  <a:close/>
                </a:path>
              </a:pathLst>
            </a:custGeom>
            <a:solidFill>
              <a:srgbClr val="F1CF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9"/>
            <p:cNvSpPr/>
            <p:nvPr/>
          </p:nvSpPr>
          <p:spPr>
            <a:xfrm>
              <a:off x="3523225" y="3493825"/>
              <a:ext cx="221525" cy="47725"/>
            </a:xfrm>
            <a:custGeom>
              <a:avLst/>
              <a:gdLst/>
              <a:ahLst/>
              <a:cxnLst/>
              <a:rect l="l" t="t" r="r" b="b"/>
              <a:pathLst>
                <a:path w="8861" h="1909" extrusionOk="0">
                  <a:moveTo>
                    <a:pt x="1130" y="0"/>
                  </a:moveTo>
                  <a:cubicBezTo>
                    <a:pt x="571" y="0"/>
                    <a:pt x="84" y="413"/>
                    <a:pt x="7" y="985"/>
                  </a:cubicBezTo>
                  <a:cubicBezTo>
                    <a:pt x="4" y="1006"/>
                    <a:pt x="4" y="1030"/>
                    <a:pt x="1" y="1054"/>
                  </a:cubicBezTo>
                  <a:cubicBezTo>
                    <a:pt x="498" y="1147"/>
                    <a:pt x="948" y="1219"/>
                    <a:pt x="1290" y="1267"/>
                  </a:cubicBezTo>
                  <a:cubicBezTo>
                    <a:pt x="4290" y="1671"/>
                    <a:pt x="6490" y="1863"/>
                    <a:pt x="8768" y="1908"/>
                  </a:cubicBezTo>
                  <a:cubicBezTo>
                    <a:pt x="8549" y="1470"/>
                    <a:pt x="8591" y="985"/>
                    <a:pt x="8860" y="640"/>
                  </a:cubicBezTo>
                  <a:cubicBezTo>
                    <a:pt x="6532" y="610"/>
                    <a:pt x="4335" y="427"/>
                    <a:pt x="1284" y="11"/>
                  </a:cubicBezTo>
                  <a:cubicBezTo>
                    <a:pt x="1232" y="4"/>
                    <a:pt x="1181" y="0"/>
                    <a:pt x="1130" y="0"/>
                  </a:cubicBezTo>
                  <a:close/>
                </a:path>
              </a:pathLst>
            </a:custGeom>
            <a:solidFill>
              <a:srgbClr val="E35E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17"/>
        <p:cNvGrpSpPr/>
        <p:nvPr/>
      </p:nvGrpSpPr>
      <p:grpSpPr>
        <a:xfrm>
          <a:off x="0" y="0"/>
          <a:ext cx="0" cy="0"/>
          <a:chOff x="0" y="0"/>
          <a:chExt cx="0" cy="0"/>
        </a:xfrm>
      </p:grpSpPr>
      <p:sp>
        <p:nvSpPr>
          <p:cNvPr id="2518" name="Google Shape;2518;p50"/>
          <p:cNvSpPr txBox="1">
            <a:spLocks noGrp="1"/>
          </p:cNvSpPr>
          <p:nvPr>
            <p:ph type="title" idx="4"/>
          </p:nvPr>
        </p:nvSpPr>
        <p:spPr>
          <a:xfrm>
            <a:off x="2642875" y="405225"/>
            <a:ext cx="385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How about Two Text Boxes?</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
        <p:nvSpPr>
          <p:cNvPr id="2519" name="Google Shape;2519;p50"/>
          <p:cNvSpPr txBox="1">
            <a:spLocks noGrp="1"/>
          </p:cNvSpPr>
          <p:nvPr>
            <p:ph type="ctrTitle"/>
          </p:nvPr>
        </p:nvSpPr>
        <p:spPr>
          <a:xfrm flipH="1">
            <a:off x="907601" y="1818011"/>
            <a:ext cx="2195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2520" name="Google Shape;2520;p50"/>
          <p:cNvSpPr txBox="1">
            <a:spLocks noGrp="1"/>
          </p:cNvSpPr>
          <p:nvPr>
            <p:ph type="subTitle" idx="1"/>
          </p:nvPr>
        </p:nvSpPr>
        <p:spPr>
          <a:xfrm flipH="1">
            <a:off x="858626" y="2279442"/>
            <a:ext cx="2293200" cy="133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our Solar System—it’s only a bit larger than our Moon. The planet’s name has nothing to do with the liquid metal, since it was named after the Roman messenger god</a:t>
            </a:r>
            <a:endParaRPr/>
          </a:p>
        </p:txBody>
      </p:sp>
      <p:sp>
        <p:nvSpPr>
          <p:cNvPr id="2521" name="Google Shape;2521;p50"/>
          <p:cNvSpPr txBox="1">
            <a:spLocks noGrp="1"/>
          </p:cNvSpPr>
          <p:nvPr>
            <p:ph type="ctrTitle" idx="2"/>
          </p:nvPr>
        </p:nvSpPr>
        <p:spPr>
          <a:xfrm flipH="1">
            <a:off x="6089974" y="1818011"/>
            <a:ext cx="2195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2522" name="Google Shape;2522;p50"/>
          <p:cNvSpPr txBox="1">
            <a:spLocks noGrp="1"/>
          </p:cNvSpPr>
          <p:nvPr>
            <p:ph type="subTitle" idx="3"/>
          </p:nvPr>
        </p:nvSpPr>
        <p:spPr>
          <a:xfrm flipH="1">
            <a:off x="6089949" y="2279442"/>
            <a:ext cx="2195400" cy="133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a:t>
            </a:r>
            <a:endParaRPr/>
          </a:p>
        </p:txBody>
      </p:sp>
      <p:cxnSp>
        <p:nvCxnSpPr>
          <p:cNvPr id="2523" name="Google Shape;2523;p50"/>
          <p:cNvCxnSpPr>
            <a:stCxn id="2520" idx="1"/>
          </p:cNvCxnSpPr>
          <p:nvPr/>
        </p:nvCxnSpPr>
        <p:spPr>
          <a:xfrm rot="10800000" flipH="1">
            <a:off x="3151826" y="2390742"/>
            <a:ext cx="1156200" cy="557400"/>
          </a:xfrm>
          <a:prstGeom prst="curvedConnector3">
            <a:avLst>
              <a:gd name="adj1" fmla="val 50000"/>
            </a:avLst>
          </a:prstGeom>
          <a:noFill/>
          <a:ln w="19050" cap="flat" cmpd="sng">
            <a:solidFill>
              <a:schemeClr val="accent3"/>
            </a:solidFill>
            <a:prstDash val="solid"/>
            <a:round/>
            <a:headEnd type="none" w="med" len="med"/>
            <a:tailEnd type="none" w="med" len="med"/>
          </a:ln>
        </p:spPr>
      </p:cxnSp>
      <p:cxnSp>
        <p:nvCxnSpPr>
          <p:cNvPr id="2524" name="Google Shape;2524;p50"/>
          <p:cNvCxnSpPr>
            <a:endCxn id="2522" idx="3"/>
          </p:cNvCxnSpPr>
          <p:nvPr/>
        </p:nvCxnSpPr>
        <p:spPr>
          <a:xfrm rot="10800000" flipH="1">
            <a:off x="5114049" y="2948142"/>
            <a:ext cx="975900" cy="781500"/>
          </a:xfrm>
          <a:prstGeom prst="curvedConnector3">
            <a:avLst>
              <a:gd name="adj1" fmla="val 50000"/>
            </a:avLst>
          </a:prstGeom>
          <a:noFill/>
          <a:ln w="19050" cap="flat" cmpd="sng">
            <a:solidFill>
              <a:schemeClr val="accent3"/>
            </a:solidFill>
            <a:prstDash val="solid"/>
            <a:round/>
            <a:headEnd type="none" w="med" len="med"/>
            <a:tailEnd type="none" w="med" len="med"/>
          </a:ln>
        </p:spPr>
      </p:cxnSp>
      <p:grpSp>
        <p:nvGrpSpPr>
          <p:cNvPr id="2525" name="Google Shape;2525;p50"/>
          <p:cNvGrpSpPr/>
          <p:nvPr/>
        </p:nvGrpSpPr>
        <p:grpSpPr>
          <a:xfrm>
            <a:off x="3701872" y="1449807"/>
            <a:ext cx="1789239" cy="3059225"/>
            <a:chOff x="238450" y="858675"/>
            <a:chExt cx="2089500" cy="3571775"/>
          </a:xfrm>
        </p:grpSpPr>
        <p:sp>
          <p:nvSpPr>
            <p:cNvPr id="2526" name="Google Shape;2526;p50"/>
            <p:cNvSpPr/>
            <p:nvPr/>
          </p:nvSpPr>
          <p:spPr>
            <a:xfrm>
              <a:off x="2032725" y="3635175"/>
              <a:ext cx="43675" cy="37125"/>
            </a:xfrm>
            <a:custGeom>
              <a:avLst/>
              <a:gdLst/>
              <a:ahLst/>
              <a:cxnLst/>
              <a:rect l="l" t="t" r="r" b="b"/>
              <a:pathLst>
                <a:path w="1747" h="1485" extrusionOk="0">
                  <a:moveTo>
                    <a:pt x="757" y="1"/>
                  </a:moveTo>
                  <a:cubicBezTo>
                    <a:pt x="344" y="1"/>
                    <a:pt x="1" y="331"/>
                    <a:pt x="14" y="743"/>
                  </a:cubicBezTo>
                  <a:cubicBezTo>
                    <a:pt x="14" y="1189"/>
                    <a:pt x="379" y="1485"/>
                    <a:pt x="759" y="1485"/>
                  </a:cubicBezTo>
                  <a:cubicBezTo>
                    <a:pt x="942" y="1485"/>
                    <a:pt x="1128" y="1417"/>
                    <a:pt x="1279" y="1266"/>
                  </a:cubicBezTo>
                  <a:cubicBezTo>
                    <a:pt x="1746" y="798"/>
                    <a:pt x="1417" y="1"/>
                    <a:pt x="757" y="1"/>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0"/>
            <p:cNvSpPr/>
            <p:nvPr/>
          </p:nvSpPr>
          <p:spPr>
            <a:xfrm>
              <a:off x="2187375" y="2732725"/>
              <a:ext cx="108975" cy="88350"/>
            </a:xfrm>
            <a:custGeom>
              <a:avLst/>
              <a:gdLst/>
              <a:ahLst/>
              <a:cxnLst/>
              <a:rect l="l" t="t" r="r" b="b"/>
              <a:pathLst>
                <a:path w="4359" h="3534" extrusionOk="0">
                  <a:moveTo>
                    <a:pt x="1" y="1"/>
                  </a:moveTo>
                  <a:cubicBezTo>
                    <a:pt x="688" y="1128"/>
                    <a:pt x="1870" y="2819"/>
                    <a:pt x="3245" y="3533"/>
                  </a:cubicBezTo>
                  <a:lnTo>
                    <a:pt x="4358" y="798"/>
                  </a:lnTo>
                  <a:cubicBezTo>
                    <a:pt x="4358" y="798"/>
                    <a:pt x="2846" y="454"/>
                    <a:pt x="1" y="1"/>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0"/>
            <p:cNvSpPr/>
            <p:nvPr/>
          </p:nvSpPr>
          <p:spPr>
            <a:xfrm>
              <a:off x="2026550" y="3635175"/>
              <a:ext cx="43325" cy="37125"/>
            </a:xfrm>
            <a:custGeom>
              <a:avLst/>
              <a:gdLst/>
              <a:ahLst/>
              <a:cxnLst/>
              <a:rect l="l" t="t" r="r" b="b"/>
              <a:pathLst>
                <a:path w="1733" h="1485" extrusionOk="0">
                  <a:moveTo>
                    <a:pt x="990" y="1"/>
                  </a:moveTo>
                  <a:cubicBezTo>
                    <a:pt x="330" y="1"/>
                    <a:pt x="0" y="798"/>
                    <a:pt x="468" y="1266"/>
                  </a:cubicBezTo>
                  <a:cubicBezTo>
                    <a:pt x="619" y="1417"/>
                    <a:pt x="805" y="1485"/>
                    <a:pt x="987" y="1485"/>
                  </a:cubicBezTo>
                  <a:cubicBezTo>
                    <a:pt x="1368" y="1485"/>
                    <a:pt x="1732" y="1189"/>
                    <a:pt x="1732" y="743"/>
                  </a:cubicBezTo>
                  <a:cubicBezTo>
                    <a:pt x="1732" y="331"/>
                    <a:pt x="1402" y="1"/>
                    <a:pt x="990" y="1"/>
                  </a:cubicBezTo>
                  <a:close/>
                </a:path>
              </a:pathLst>
            </a:custGeom>
            <a:solidFill>
              <a:srgbClr val="6730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0"/>
            <p:cNvSpPr/>
            <p:nvPr/>
          </p:nvSpPr>
          <p:spPr>
            <a:xfrm>
              <a:off x="2078775" y="2908325"/>
              <a:ext cx="65325" cy="56175"/>
            </a:xfrm>
            <a:custGeom>
              <a:avLst/>
              <a:gdLst/>
              <a:ahLst/>
              <a:cxnLst/>
              <a:rect l="l" t="t" r="r" b="b"/>
              <a:pathLst>
                <a:path w="2613" h="2247" extrusionOk="0">
                  <a:moveTo>
                    <a:pt x="1499" y="1"/>
                  </a:moveTo>
                  <a:cubicBezTo>
                    <a:pt x="496" y="1"/>
                    <a:pt x="1" y="1211"/>
                    <a:pt x="702" y="1912"/>
                  </a:cubicBezTo>
                  <a:cubicBezTo>
                    <a:pt x="933" y="2143"/>
                    <a:pt x="1214" y="2246"/>
                    <a:pt x="1489" y="2246"/>
                  </a:cubicBezTo>
                  <a:cubicBezTo>
                    <a:pt x="2065" y="2246"/>
                    <a:pt x="2612" y="1794"/>
                    <a:pt x="2612" y="1114"/>
                  </a:cubicBezTo>
                  <a:cubicBezTo>
                    <a:pt x="2612" y="496"/>
                    <a:pt x="2118" y="1"/>
                    <a:pt x="149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0" name="Google Shape;2530;p50"/>
            <p:cNvGrpSpPr/>
            <p:nvPr/>
          </p:nvGrpSpPr>
          <p:grpSpPr>
            <a:xfrm>
              <a:off x="238450" y="858675"/>
              <a:ext cx="2089500" cy="3571775"/>
              <a:chOff x="238450" y="858675"/>
              <a:chExt cx="2089500" cy="3571775"/>
            </a:xfrm>
          </p:grpSpPr>
          <p:sp>
            <p:nvSpPr>
              <p:cNvPr id="2531" name="Google Shape;2531;p50"/>
              <p:cNvSpPr/>
              <p:nvPr/>
            </p:nvSpPr>
            <p:spPr>
              <a:xfrm>
                <a:off x="747425" y="858675"/>
                <a:ext cx="1068825" cy="2029750"/>
              </a:xfrm>
              <a:custGeom>
                <a:avLst/>
                <a:gdLst/>
                <a:ahLst/>
                <a:cxnLst/>
                <a:rect l="l" t="t" r="r" b="b"/>
                <a:pathLst>
                  <a:path w="42753" h="81190" extrusionOk="0">
                    <a:moveTo>
                      <a:pt x="18791" y="0"/>
                    </a:moveTo>
                    <a:cubicBezTo>
                      <a:pt x="18673" y="0"/>
                      <a:pt x="18554" y="5"/>
                      <a:pt x="18435" y="16"/>
                    </a:cubicBezTo>
                    <a:cubicBezTo>
                      <a:pt x="11987" y="566"/>
                      <a:pt x="7644" y="16457"/>
                      <a:pt x="4784" y="34039"/>
                    </a:cubicBezTo>
                    <a:cubicBezTo>
                      <a:pt x="4647" y="34919"/>
                      <a:pt x="4509" y="35812"/>
                      <a:pt x="4372" y="36706"/>
                    </a:cubicBezTo>
                    <a:cubicBezTo>
                      <a:pt x="4014" y="39070"/>
                      <a:pt x="3671" y="41448"/>
                      <a:pt x="3368" y="43827"/>
                    </a:cubicBezTo>
                    <a:cubicBezTo>
                      <a:pt x="3162" y="45366"/>
                      <a:pt x="2983" y="46906"/>
                      <a:pt x="2791" y="48418"/>
                    </a:cubicBezTo>
                    <a:cubicBezTo>
                      <a:pt x="2791" y="48473"/>
                      <a:pt x="2791" y="48528"/>
                      <a:pt x="2777" y="48583"/>
                    </a:cubicBezTo>
                    <a:cubicBezTo>
                      <a:pt x="2695" y="49284"/>
                      <a:pt x="2612" y="49971"/>
                      <a:pt x="2530" y="50672"/>
                    </a:cubicBezTo>
                    <a:cubicBezTo>
                      <a:pt x="674" y="67113"/>
                      <a:pt x="0" y="81190"/>
                      <a:pt x="0" y="81190"/>
                    </a:cubicBezTo>
                    <a:lnTo>
                      <a:pt x="42752" y="79306"/>
                    </a:lnTo>
                    <a:cubicBezTo>
                      <a:pt x="42752" y="79306"/>
                      <a:pt x="42532" y="77506"/>
                      <a:pt x="42120" y="74454"/>
                    </a:cubicBezTo>
                    <a:cubicBezTo>
                      <a:pt x="41378" y="69010"/>
                      <a:pt x="39989" y="59580"/>
                      <a:pt x="38051" y="49201"/>
                    </a:cubicBezTo>
                    <a:cubicBezTo>
                      <a:pt x="37927" y="48583"/>
                      <a:pt x="37803" y="47964"/>
                      <a:pt x="37694" y="47332"/>
                    </a:cubicBezTo>
                    <a:cubicBezTo>
                      <a:pt x="37639" y="47016"/>
                      <a:pt x="37584" y="46686"/>
                      <a:pt x="37515" y="46370"/>
                    </a:cubicBezTo>
                    <a:cubicBezTo>
                      <a:pt x="37267" y="45077"/>
                      <a:pt x="37006" y="43772"/>
                      <a:pt x="36745" y="42466"/>
                    </a:cubicBezTo>
                    <a:cubicBezTo>
                      <a:pt x="36223" y="39895"/>
                      <a:pt x="35673" y="37297"/>
                      <a:pt x="35082" y="34713"/>
                    </a:cubicBezTo>
                    <a:cubicBezTo>
                      <a:pt x="34930" y="34094"/>
                      <a:pt x="34793" y="33462"/>
                      <a:pt x="34642" y="32843"/>
                    </a:cubicBezTo>
                    <a:cubicBezTo>
                      <a:pt x="30985" y="17241"/>
                      <a:pt x="26201" y="3068"/>
                      <a:pt x="20620" y="442"/>
                    </a:cubicBezTo>
                    <a:cubicBezTo>
                      <a:pt x="20041" y="153"/>
                      <a:pt x="19424" y="0"/>
                      <a:pt x="1879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0"/>
              <p:cNvSpPr/>
              <p:nvPr/>
            </p:nvSpPr>
            <p:spPr>
              <a:xfrm>
                <a:off x="325050" y="2747600"/>
                <a:ext cx="1874025" cy="1682850"/>
              </a:xfrm>
              <a:custGeom>
                <a:avLst/>
                <a:gdLst/>
                <a:ahLst/>
                <a:cxnLst/>
                <a:rect l="l" t="t" r="r" b="b"/>
                <a:pathLst>
                  <a:path w="74961" h="67314" extrusionOk="0">
                    <a:moveTo>
                      <a:pt x="37643" y="1"/>
                    </a:moveTo>
                    <a:cubicBezTo>
                      <a:pt x="36950" y="1"/>
                      <a:pt x="36256" y="22"/>
                      <a:pt x="35563" y="65"/>
                    </a:cubicBezTo>
                    <a:cubicBezTo>
                      <a:pt x="35495" y="65"/>
                      <a:pt x="35412" y="65"/>
                      <a:pt x="35330" y="79"/>
                    </a:cubicBezTo>
                    <a:cubicBezTo>
                      <a:pt x="33446" y="203"/>
                      <a:pt x="31604" y="519"/>
                      <a:pt x="29790" y="1000"/>
                    </a:cubicBezTo>
                    <a:cubicBezTo>
                      <a:pt x="28181" y="1426"/>
                      <a:pt x="26614" y="1962"/>
                      <a:pt x="25088" y="2622"/>
                    </a:cubicBezTo>
                    <a:cubicBezTo>
                      <a:pt x="19026" y="5248"/>
                      <a:pt x="13706" y="9592"/>
                      <a:pt x="9665" y="14582"/>
                    </a:cubicBezTo>
                    <a:cubicBezTo>
                      <a:pt x="3190" y="22555"/>
                      <a:pt x="1" y="32205"/>
                      <a:pt x="2338" y="39174"/>
                    </a:cubicBezTo>
                    <a:cubicBezTo>
                      <a:pt x="5769" y="49417"/>
                      <a:pt x="15581" y="50699"/>
                      <a:pt x="20280" y="50699"/>
                    </a:cubicBezTo>
                    <a:cubicBezTo>
                      <a:pt x="21849" y="50699"/>
                      <a:pt x="22848" y="50556"/>
                      <a:pt x="22848" y="50556"/>
                    </a:cubicBezTo>
                    <a:cubicBezTo>
                      <a:pt x="22848" y="50556"/>
                      <a:pt x="25185" y="60990"/>
                      <a:pt x="33900" y="65403"/>
                    </a:cubicBezTo>
                    <a:cubicBezTo>
                      <a:pt x="34395" y="65650"/>
                      <a:pt x="34931" y="65884"/>
                      <a:pt x="35467" y="66090"/>
                    </a:cubicBezTo>
                    <a:cubicBezTo>
                      <a:pt x="37227" y="66764"/>
                      <a:pt x="39069" y="67162"/>
                      <a:pt x="40938" y="67272"/>
                    </a:cubicBezTo>
                    <a:cubicBezTo>
                      <a:pt x="41337" y="67313"/>
                      <a:pt x="41722" y="67313"/>
                      <a:pt x="42120" y="67313"/>
                    </a:cubicBezTo>
                    <a:cubicBezTo>
                      <a:pt x="42574" y="67300"/>
                      <a:pt x="43014" y="67272"/>
                      <a:pt x="43468" y="67231"/>
                    </a:cubicBezTo>
                    <a:cubicBezTo>
                      <a:pt x="45488" y="67025"/>
                      <a:pt x="47440" y="66379"/>
                      <a:pt x="49200" y="65348"/>
                    </a:cubicBezTo>
                    <a:lnTo>
                      <a:pt x="49214" y="65348"/>
                    </a:lnTo>
                    <a:cubicBezTo>
                      <a:pt x="49708" y="65059"/>
                      <a:pt x="50190" y="64743"/>
                      <a:pt x="50657" y="64399"/>
                    </a:cubicBezTo>
                    <a:cubicBezTo>
                      <a:pt x="57874" y="59176"/>
                      <a:pt x="60623" y="48659"/>
                      <a:pt x="60623" y="48659"/>
                    </a:cubicBezTo>
                    <a:cubicBezTo>
                      <a:pt x="60623" y="48659"/>
                      <a:pt x="74961" y="47725"/>
                      <a:pt x="74961" y="32906"/>
                    </a:cubicBezTo>
                    <a:cubicBezTo>
                      <a:pt x="74961" y="22005"/>
                      <a:pt x="65022" y="8616"/>
                      <a:pt x="51358" y="2856"/>
                    </a:cubicBezTo>
                    <a:cubicBezTo>
                      <a:pt x="51124" y="2760"/>
                      <a:pt x="50904" y="2663"/>
                      <a:pt x="50671" y="2595"/>
                    </a:cubicBezTo>
                    <a:cubicBezTo>
                      <a:pt x="48980" y="1907"/>
                      <a:pt x="47234" y="1344"/>
                      <a:pt x="45461" y="931"/>
                    </a:cubicBezTo>
                    <a:cubicBezTo>
                      <a:pt x="42903" y="311"/>
                      <a:pt x="40277" y="1"/>
                      <a:pt x="37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0"/>
              <p:cNvSpPr/>
              <p:nvPr/>
            </p:nvSpPr>
            <p:spPr>
              <a:xfrm>
                <a:off x="1213100" y="3616275"/>
                <a:ext cx="255000" cy="215525"/>
              </a:xfrm>
              <a:custGeom>
                <a:avLst/>
                <a:gdLst/>
                <a:ahLst/>
                <a:cxnLst/>
                <a:rect l="l" t="t" r="r" b="b"/>
                <a:pathLst>
                  <a:path w="10200" h="8621" extrusionOk="0">
                    <a:moveTo>
                      <a:pt x="4921" y="1"/>
                    </a:moveTo>
                    <a:cubicBezTo>
                      <a:pt x="4921" y="1"/>
                      <a:pt x="0" y="7836"/>
                      <a:pt x="1485" y="8538"/>
                    </a:cubicBezTo>
                    <a:cubicBezTo>
                      <a:pt x="1606" y="8594"/>
                      <a:pt x="1730" y="8620"/>
                      <a:pt x="1855" y="8620"/>
                    </a:cubicBezTo>
                    <a:cubicBezTo>
                      <a:pt x="3284" y="8620"/>
                      <a:pt x="4921" y="5252"/>
                      <a:pt x="4921" y="5252"/>
                    </a:cubicBezTo>
                    <a:cubicBezTo>
                      <a:pt x="4921" y="5252"/>
                      <a:pt x="6058" y="8612"/>
                      <a:pt x="7932" y="8612"/>
                    </a:cubicBezTo>
                    <a:cubicBezTo>
                      <a:pt x="8013" y="8612"/>
                      <a:pt x="8095" y="8606"/>
                      <a:pt x="8179" y="8592"/>
                    </a:cubicBezTo>
                    <a:cubicBezTo>
                      <a:pt x="10200" y="8290"/>
                      <a:pt x="4921" y="1"/>
                      <a:pt x="4921"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0"/>
              <p:cNvSpPr/>
              <p:nvPr/>
            </p:nvSpPr>
            <p:spPr>
              <a:xfrm>
                <a:off x="948800" y="2747600"/>
                <a:ext cx="676700" cy="510400"/>
              </a:xfrm>
              <a:custGeom>
                <a:avLst/>
                <a:gdLst/>
                <a:ahLst/>
                <a:cxnLst/>
                <a:rect l="l" t="t" r="r" b="b"/>
                <a:pathLst>
                  <a:path w="27068" h="20416" extrusionOk="0">
                    <a:moveTo>
                      <a:pt x="12686" y="1"/>
                    </a:moveTo>
                    <a:cubicBezTo>
                      <a:pt x="11995" y="1"/>
                      <a:pt x="11303" y="22"/>
                      <a:pt x="10613" y="65"/>
                    </a:cubicBezTo>
                    <a:cubicBezTo>
                      <a:pt x="10531" y="65"/>
                      <a:pt x="10448" y="65"/>
                      <a:pt x="10366" y="79"/>
                    </a:cubicBezTo>
                    <a:cubicBezTo>
                      <a:pt x="8496" y="203"/>
                      <a:pt x="6641" y="519"/>
                      <a:pt x="4840" y="1000"/>
                    </a:cubicBezTo>
                    <a:cubicBezTo>
                      <a:pt x="1" y="7763"/>
                      <a:pt x="3135" y="17276"/>
                      <a:pt x="11053" y="19819"/>
                    </a:cubicBezTo>
                    <a:cubicBezTo>
                      <a:pt x="12316" y="20225"/>
                      <a:pt x="13584" y="20415"/>
                      <a:pt x="14822" y="20415"/>
                    </a:cubicBezTo>
                    <a:cubicBezTo>
                      <a:pt x="21348" y="20415"/>
                      <a:pt x="27068" y="15125"/>
                      <a:pt x="27068" y="8135"/>
                    </a:cubicBezTo>
                    <a:cubicBezTo>
                      <a:pt x="27068" y="6210"/>
                      <a:pt x="26614" y="4299"/>
                      <a:pt x="25721" y="2595"/>
                    </a:cubicBezTo>
                    <a:lnTo>
                      <a:pt x="25734" y="2595"/>
                    </a:lnTo>
                    <a:cubicBezTo>
                      <a:pt x="24030" y="1907"/>
                      <a:pt x="22284" y="1344"/>
                      <a:pt x="20511" y="931"/>
                    </a:cubicBezTo>
                    <a:cubicBezTo>
                      <a:pt x="17942" y="311"/>
                      <a:pt x="15314" y="1"/>
                      <a:pt x="12686" y="1"/>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0"/>
              <p:cNvSpPr/>
              <p:nvPr/>
            </p:nvSpPr>
            <p:spPr>
              <a:xfrm>
                <a:off x="1048475" y="2747600"/>
                <a:ext cx="500750" cy="433725"/>
              </a:xfrm>
              <a:custGeom>
                <a:avLst/>
                <a:gdLst/>
                <a:ahLst/>
                <a:cxnLst/>
                <a:rect l="l" t="t" r="r" b="b"/>
                <a:pathLst>
                  <a:path w="20030" h="17349" extrusionOk="0">
                    <a:moveTo>
                      <a:pt x="8706" y="1"/>
                    </a:moveTo>
                    <a:cubicBezTo>
                      <a:pt x="8013" y="1"/>
                      <a:pt x="7319" y="22"/>
                      <a:pt x="6626" y="65"/>
                    </a:cubicBezTo>
                    <a:cubicBezTo>
                      <a:pt x="6558" y="65"/>
                      <a:pt x="6475" y="65"/>
                      <a:pt x="6393" y="79"/>
                    </a:cubicBezTo>
                    <a:cubicBezTo>
                      <a:pt x="138" y="3516"/>
                      <a:pt x="0" y="12437"/>
                      <a:pt x="6131" y="16066"/>
                    </a:cubicBezTo>
                    <a:cubicBezTo>
                      <a:pt x="7572" y="16922"/>
                      <a:pt x="9188" y="17348"/>
                      <a:pt x="10806" y="17348"/>
                    </a:cubicBezTo>
                    <a:cubicBezTo>
                      <a:pt x="12385" y="17348"/>
                      <a:pt x="13964" y="16943"/>
                      <a:pt x="15383" y="16135"/>
                    </a:cubicBezTo>
                    <a:cubicBezTo>
                      <a:pt x="18256" y="14499"/>
                      <a:pt x="20029" y="11447"/>
                      <a:pt x="20029" y="8135"/>
                    </a:cubicBezTo>
                    <a:lnTo>
                      <a:pt x="20015" y="8135"/>
                    </a:lnTo>
                    <a:cubicBezTo>
                      <a:pt x="20015" y="5330"/>
                      <a:pt x="18737" y="2677"/>
                      <a:pt x="16524" y="931"/>
                    </a:cubicBezTo>
                    <a:cubicBezTo>
                      <a:pt x="13966" y="311"/>
                      <a:pt x="11340" y="1"/>
                      <a:pt x="8706"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0"/>
              <p:cNvSpPr/>
              <p:nvPr/>
            </p:nvSpPr>
            <p:spPr>
              <a:xfrm>
                <a:off x="570775" y="3127725"/>
                <a:ext cx="631300" cy="670750"/>
              </a:xfrm>
              <a:custGeom>
                <a:avLst/>
                <a:gdLst/>
                <a:ahLst/>
                <a:cxnLst/>
                <a:rect l="l" t="t" r="r" b="b"/>
                <a:pathLst>
                  <a:path w="25252" h="26830" extrusionOk="0">
                    <a:moveTo>
                      <a:pt x="16442" y="0"/>
                    </a:moveTo>
                    <a:cubicBezTo>
                      <a:pt x="15341" y="0"/>
                      <a:pt x="14255" y="713"/>
                      <a:pt x="13961" y="1801"/>
                    </a:cubicBezTo>
                    <a:lnTo>
                      <a:pt x="13961" y="1801"/>
                    </a:lnTo>
                    <a:cubicBezTo>
                      <a:pt x="13291" y="1159"/>
                      <a:pt x="12501" y="609"/>
                      <a:pt x="11781" y="311"/>
                    </a:cubicBezTo>
                    <a:cubicBezTo>
                      <a:pt x="11410" y="157"/>
                      <a:pt x="11105" y="89"/>
                      <a:pt x="10857" y="89"/>
                    </a:cubicBezTo>
                    <a:cubicBezTo>
                      <a:pt x="9269" y="89"/>
                      <a:pt x="10025" y="2901"/>
                      <a:pt x="10751" y="4078"/>
                    </a:cubicBezTo>
                    <a:cubicBezTo>
                      <a:pt x="10187" y="3391"/>
                      <a:pt x="9541" y="2690"/>
                      <a:pt x="8702" y="2428"/>
                    </a:cubicBezTo>
                    <a:cubicBezTo>
                      <a:pt x="8519" y="2368"/>
                      <a:pt x="8322" y="2339"/>
                      <a:pt x="8124" y="2339"/>
                    </a:cubicBezTo>
                    <a:cubicBezTo>
                      <a:pt x="7418" y="2339"/>
                      <a:pt x="6699" y="2711"/>
                      <a:pt x="6517" y="3377"/>
                    </a:cubicBezTo>
                    <a:cubicBezTo>
                      <a:pt x="6269" y="4312"/>
                      <a:pt x="7094" y="5150"/>
                      <a:pt x="7850" y="5755"/>
                    </a:cubicBezTo>
                    <a:cubicBezTo>
                      <a:pt x="7286" y="5618"/>
                      <a:pt x="6778" y="5315"/>
                      <a:pt x="6255" y="5068"/>
                    </a:cubicBezTo>
                    <a:cubicBezTo>
                      <a:pt x="5832" y="4867"/>
                      <a:pt x="5363" y="4694"/>
                      <a:pt x="4901" y="4694"/>
                    </a:cubicBezTo>
                    <a:cubicBezTo>
                      <a:pt x="4793" y="4694"/>
                      <a:pt x="4685" y="4703"/>
                      <a:pt x="4578" y="4724"/>
                    </a:cubicBezTo>
                    <a:cubicBezTo>
                      <a:pt x="4001" y="4834"/>
                      <a:pt x="3479" y="5343"/>
                      <a:pt x="3547" y="5934"/>
                    </a:cubicBezTo>
                    <a:cubicBezTo>
                      <a:pt x="3644" y="6814"/>
                      <a:pt x="4881" y="7130"/>
                      <a:pt x="5197" y="7968"/>
                    </a:cubicBezTo>
                    <a:cubicBezTo>
                      <a:pt x="4121" y="7553"/>
                      <a:pt x="2969" y="7354"/>
                      <a:pt x="1818" y="7354"/>
                    </a:cubicBezTo>
                    <a:cubicBezTo>
                      <a:pt x="1675" y="7354"/>
                      <a:pt x="1532" y="7357"/>
                      <a:pt x="1389" y="7363"/>
                    </a:cubicBezTo>
                    <a:cubicBezTo>
                      <a:pt x="1369" y="7362"/>
                      <a:pt x="1350" y="7362"/>
                      <a:pt x="1330" y="7362"/>
                    </a:cubicBezTo>
                    <a:cubicBezTo>
                      <a:pt x="1116" y="7362"/>
                      <a:pt x="904" y="7430"/>
                      <a:pt x="716" y="7556"/>
                    </a:cubicBezTo>
                    <a:cubicBezTo>
                      <a:pt x="262" y="7913"/>
                      <a:pt x="537" y="8656"/>
                      <a:pt x="894" y="9109"/>
                    </a:cubicBezTo>
                    <a:cubicBezTo>
                      <a:pt x="1609" y="10058"/>
                      <a:pt x="2544" y="10828"/>
                      <a:pt x="3602" y="11364"/>
                    </a:cubicBezTo>
                    <a:cubicBezTo>
                      <a:pt x="3323" y="11302"/>
                      <a:pt x="3039" y="11272"/>
                      <a:pt x="2756" y="11272"/>
                    </a:cubicBezTo>
                    <a:cubicBezTo>
                      <a:pt x="2023" y="11272"/>
                      <a:pt x="1295" y="11476"/>
                      <a:pt x="661" y="11872"/>
                    </a:cubicBezTo>
                    <a:cubicBezTo>
                      <a:pt x="441" y="12010"/>
                      <a:pt x="221" y="12188"/>
                      <a:pt x="193" y="12450"/>
                    </a:cubicBezTo>
                    <a:cubicBezTo>
                      <a:pt x="138" y="12807"/>
                      <a:pt x="482" y="13096"/>
                      <a:pt x="798" y="13274"/>
                    </a:cubicBezTo>
                    <a:cubicBezTo>
                      <a:pt x="1582" y="13728"/>
                      <a:pt x="2448" y="14017"/>
                      <a:pt x="3355" y="14127"/>
                    </a:cubicBezTo>
                    <a:cubicBezTo>
                      <a:pt x="3212" y="14114"/>
                      <a:pt x="3069" y="14107"/>
                      <a:pt x="2927" y="14107"/>
                    </a:cubicBezTo>
                    <a:cubicBezTo>
                      <a:pt x="2178" y="14107"/>
                      <a:pt x="1440" y="14287"/>
                      <a:pt x="770" y="14622"/>
                    </a:cubicBezTo>
                    <a:cubicBezTo>
                      <a:pt x="399" y="14814"/>
                      <a:pt x="1" y="15199"/>
                      <a:pt x="179" y="15570"/>
                    </a:cubicBezTo>
                    <a:cubicBezTo>
                      <a:pt x="276" y="15735"/>
                      <a:pt x="441" y="15859"/>
                      <a:pt x="619" y="15914"/>
                    </a:cubicBezTo>
                    <a:cubicBezTo>
                      <a:pt x="1274" y="16211"/>
                      <a:pt x="1980" y="16365"/>
                      <a:pt x="2694" y="16365"/>
                    </a:cubicBezTo>
                    <a:cubicBezTo>
                      <a:pt x="2802" y="16365"/>
                      <a:pt x="2909" y="16361"/>
                      <a:pt x="3017" y="16354"/>
                    </a:cubicBezTo>
                    <a:lnTo>
                      <a:pt x="3017" y="16354"/>
                    </a:lnTo>
                    <a:cubicBezTo>
                      <a:pt x="2388" y="16396"/>
                      <a:pt x="1772" y="16547"/>
                      <a:pt x="1197" y="16794"/>
                    </a:cubicBezTo>
                    <a:cubicBezTo>
                      <a:pt x="977" y="16890"/>
                      <a:pt x="729" y="17055"/>
                      <a:pt x="743" y="17302"/>
                    </a:cubicBezTo>
                    <a:cubicBezTo>
                      <a:pt x="757" y="17508"/>
                      <a:pt x="949" y="17646"/>
                      <a:pt x="1142" y="17742"/>
                    </a:cubicBezTo>
                    <a:cubicBezTo>
                      <a:pt x="2131" y="18269"/>
                      <a:pt x="3228" y="18543"/>
                      <a:pt x="4344" y="18543"/>
                    </a:cubicBezTo>
                    <a:cubicBezTo>
                      <a:pt x="4422" y="18543"/>
                      <a:pt x="4500" y="18542"/>
                      <a:pt x="4578" y="18539"/>
                    </a:cubicBezTo>
                    <a:lnTo>
                      <a:pt x="4578" y="18539"/>
                    </a:lnTo>
                    <a:cubicBezTo>
                      <a:pt x="3905" y="18663"/>
                      <a:pt x="3300" y="19034"/>
                      <a:pt x="2887" y="19584"/>
                    </a:cubicBezTo>
                    <a:cubicBezTo>
                      <a:pt x="2750" y="19749"/>
                      <a:pt x="2626" y="19983"/>
                      <a:pt x="2723" y="20189"/>
                    </a:cubicBezTo>
                    <a:cubicBezTo>
                      <a:pt x="2805" y="20395"/>
                      <a:pt x="3025" y="20450"/>
                      <a:pt x="3217" y="20505"/>
                    </a:cubicBezTo>
                    <a:cubicBezTo>
                      <a:pt x="3977" y="20704"/>
                      <a:pt x="4766" y="20803"/>
                      <a:pt x="5560" y="20803"/>
                    </a:cubicBezTo>
                    <a:cubicBezTo>
                      <a:pt x="5700" y="20803"/>
                      <a:pt x="5840" y="20800"/>
                      <a:pt x="5980" y="20794"/>
                    </a:cubicBezTo>
                    <a:lnTo>
                      <a:pt x="5980" y="20794"/>
                    </a:lnTo>
                    <a:cubicBezTo>
                      <a:pt x="5266" y="21028"/>
                      <a:pt x="4441" y="21481"/>
                      <a:pt x="4455" y="22223"/>
                    </a:cubicBezTo>
                    <a:cubicBezTo>
                      <a:pt x="4455" y="22815"/>
                      <a:pt x="5004" y="23282"/>
                      <a:pt x="5596" y="23378"/>
                    </a:cubicBezTo>
                    <a:cubicBezTo>
                      <a:pt x="5694" y="23392"/>
                      <a:pt x="5793" y="23399"/>
                      <a:pt x="5892" y="23399"/>
                    </a:cubicBezTo>
                    <a:cubicBezTo>
                      <a:pt x="6370" y="23399"/>
                      <a:pt x="6847" y="23247"/>
                      <a:pt x="7314" y="23076"/>
                    </a:cubicBezTo>
                    <a:lnTo>
                      <a:pt x="7314" y="23076"/>
                    </a:lnTo>
                    <a:cubicBezTo>
                      <a:pt x="6846" y="23763"/>
                      <a:pt x="7094" y="24712"/>
                      <a:pt x="7850" y="25069"/>
                    </a:cubicBezTo>
                    <a:cubicBezTo>
                      <a:pt x="8047" y="25166"/>
                      <a:pt x="8254" y="25211"/>
                      <a:pt x="8456" y="25211"/>
                    </a:cubicBezTo>
                    <a:cubicBezTo>
                      <a:pt x="9029" y="25211"/>
                      <a:pt x="9568" y="24847"/>
                      <a:pt x="9761" y="24258"/>
                    </a:cubicBezTo>
                    <a:cubicBezTo>
                      <a:pt x="10036" y="25151"/>
                      <a:pt x="10654" y="26004"/>
                      <a:pt x="11562" y="26279"/>
                    </a:cubicBezTo>
                    <a:cubicBezTo>
                      <a:pt x="11725" y="26329"/>
                      <a:pt x="11898" y="26353"/>
                      <a:pt x="12072" y="26353"/>
                    </a:cubicBezTo>
                    <a:cubicBezTo>
                      <a:pt x="12845" y="26353"/>
                      <a:pt x="13640" y="25876"/>
                      <a:pt x="13775" y="25124"/>
                    </a:cubicBezTo>
                    <a:cubicBezTo>
                      <a:pt x="14270" y="25715"/>
                      <a:pt x="14806" y="26292"/>
                      <a:pt x="15507" y="26609"/>
                    </a:cubicBezTo>
                    <a:cubicBezTo>
                      <a:pt x="15809" y="26751"/>
                      <a:pt x="16148" y="26829"/>
                      <a:pt x="16480" y="26829"/>
                    </a:cubicBezTo>
                    <a:cubicBezTo>
                      <a:pt x="16918" y="26829"/>
                      <a:pt x="17345" y="26693"/>
                      <a:pt x="17665" y="26389"/>
                    </a:cubicBezTo>
                    <a:cubicBezTo>
                      <a:pt x="18156" y="25933"/>
                      <a:pt x="18198" y="25050"/>
                      <a:pt x="17755" y="24594"/>
                    </a:cubicBezTo>
                    <a:lnTo>
                      <a:pt x="17755" y="24594"/>
                    </a:lnTo>
                    <a:cubicBezTo>
                      <a:pt x="18227" y="24938"/>
                      <a:pt x="18733" y="25241"/>
                      <a:pt x="19301" y="25371"/>
                    </a:cubicBezTo>
                    <a:cubicBezTo>
                      <a:pt x="19473" y="25411"/>
                      <a:pt x="19652" y="25432"/>
                      <a:pt x="19831" y="25432"/>
                    </a:cubicBezTo>
                    <a:cubicBezTo>
                      <a:pt x="20335" y="25432"/>
                      <a:pt x="20835" y="25266"/>
                      <a:pt x="21170" y="24890"/>
                    </a:cubicBezTo>
                    <a:cubicBezTo>
                      <a:pt x="21624" y="24395"/>
                      <a:pt x="21610" y="23488"/>
                      <a:pt x="21047" y="23117"/>
                    </a:cubicBezTo>
                    <a:lnTo>
                      <a:pt x="21047" y="23117"/>
                    </a:lnTo>
                    <a:cubicBezTo>
                      <a:pt x="21423" y="23162"/>
                      <a:pt x="21808" y="23207"/>
                      <a:pt x="22187" y="23207"/>
                    </a:cubicBezTo>
                    <a:cubicBezTo>
                      <a:pt x="22501" y="23207"/>
                      <a:pt x="22810" y="23177"/>
                      <a:pt x="23109" y="23090"/>
                    </a:cubicBezTo>
                    <a:cubicBezTo>
                      <a:pt x="23769" y="22883"/>
                      <a:pt x="24373" y="22292"/>
                      <a:pt x="24360" y="21605"/>
                    </a:cubicBezTo>
                    <a:cubicBezTo>
                      <a:pt x="24346" y="20643"/>
                      <a:pt x="23301" y="20079"/>
                      <a:pt x="22380" y="19818"/>
                    </a:cubicBezTo>
                    <a:cubicBezTo>
                      <a:pt x="23260" y="19708"/>
                      <a:pt x="24195" y="19364"/>
                      <a:pt x="24621" y="18581"/>
                    </a:cubicBezTo>
                    <a:cubicBezTo>
                      <a:pt x="25029" y="17819"/>
                      <a:pt x="24576" y="16614"/>
                      <a:pt x="23702" y="16614"/>
                    </a:cubicBezTo>
                    <a:cubicBezTo>
                      <a:pt x="23692" y="16614"/>
                      <a:pt x="23682" y="16615"/>
                      <a:pt x="23672" y="16615"/>
                    </a:cubicBezTo>
                    <a:cubicBezTo>
                      <a:pt x="24511" y="16450"/>
                      <a:pt x="25226" y="15708"/>
                      <a:pt x="25226" y="14855"/>
                    </a:cubicBezTo>
                    <a:cubicBezTo>
                      <a:pt x="25213" y="14104"/>
                      <a:pt x="24527" y="13396"/>
                      <a:pt x="23791" y="13396"/>
                    </a:cubicBezTo>
                    <a:cubicBezTo>
                      <a:pt x="23721" y="13396"/>
                      <a:pt x="23650" y="13403"/>
                      <a:pt x="23580" y="13416"/>
                    </a:cubicBezTo>
                    <a:lnTo>
                      <a:pt x="23580" y="13416"/>
                    </a:lnTo>
                    <a:cubicBezTo>
                      <a:pt x="24586" y="13191"/>
                      <a:pt x="25251" y="12228"/>
                      <a:pt x="25116" y="11199"/>
                    </a:cubicBezTo>
                    <a:cubicBezTo>
                      <a:pt x="24984" y="10211"/>
                      <a:pt x="24134" y="9476"/>
                      <a:pt x="23132" y="9476"/>
                    </a:cubicBezTo>
                    <a:cubicBezTo>
                      <a:pt x="23088" y="9476"/>
                      <a:pt x="23043" y="9478"/>
                      <a:pt x="22999" y="9480"/>
                    </a:cubicBezTo>
                    <a:cubicBezTo>
                      <a:pt x="24016" y="9260"/>
                      <a:pt x="24291" y="7762"/>
                      <a:pt x="23631" y="6951"/>
                    </a:cubicBezTo>
                    <a:cubicBezTo>
                      <a:pt x="23098" y="6282"/>
                      <a:pt x="22209" y="6024"/>
                      <a:pt x="21335" y="6024"/>
                    </a:cubicBezTo>
                    <a:cubicBezTo>
                      <a:pt x="21150" y="6024"/>
                      <a:pt x="20966" y="6036"/>
                      <a:pt x="20786" y="6058"/>
                    </a:cubicBezTo>
                    <a:cubicBezTo>
                      <a:pt x="21363" y="5714"/>
                      <a:pt x="21913" y="5123"/>
                      <a:pt x="21858" y="4449"/>
                    </a:cubicBezTo>
                    <a:cubicBezTo>
                      <a:pt x="21803" y="3831"/>
                      <a:pt x="21239" y="3363"/>
                      <a:pt x="20634" y="3212"/>
                    </a:cubicBezTo>
                    <a:cubicBezTo>
                      <a:pt x="20412" y="3155"/>
                      <a:pt x="20183" y="3133"/>
                      <a:pt x="19952" y="3133"/>
                    </a:cubicBezTo>
                    <a:cubicBezTo>
                      <a:pt x="19569" y="3133"/>
                      <a:pt x="19178" y="3193"/>
                      <a:pt x="18792" y="3253"/>
                    </a:cubicBezTo>
                    <a:cubicBezTo>
                      <a:pt x="19122" y="2140"/>
                      <a:pt x="18669" y="944"/>
                      <a:pt x="17679" y="339"/>
                    </a:cubicBezTo>
                    <a:cubicBezTo>
                      <a:pt x="17294" y="107"/>
                      <a:pt x="16867" y="0"/>
                      <a:pt x="1644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0"/>
              <p:cNvSpPr/>
              <p:nvPr/>
            </p:nvSpPr>
            <p:spPr>
              <a:xfrm>
                <a:off x="1426950" y="3175850"/>
                <a:ext cx="591375" cy="622225"/>
              </a:xfrm>
              <a:custGeom>
                <a:avLst/>
                <a:gdLst/>
                <a:ahLst/>
                <a:cxnLst/>
                <a:rect l="l" t="t" r="r" b="b"/>
                <a:pathLst>
                  <a:path w="23655" h="24889" extrusionOk="0">
                    <a:moveTo>
                      <a:pt x="13080" y="1"/>
                    </a:moveTo>
                    <a:cubicBezTo>
                      <a:pt x="12830" y="1"/>
                      <a:pt x="12531" y="67"/>
                      <a:pt x="12176" y="215"/>
                    </a:cubicBezTo>
                    <a:cubicBezTo>
                      <a:pt x="11007" y="696"/>
                      <a:pt x="10210" y="2565"/>
                      <a:pt x="9880" y="3376"/>
                    </a:cubicBezTo>
                    <a:cubicBezTo>
                      <a:pt x="9822" y="1913"/>
                      <a:pt x="9354" y="31"/>
                      <a:pt x="8326" y="31"/>
                    </a:cubicBezTo>
                    <a:cubicBezTo>
                      <a:pt x="8146" y="31"/>
                      <a:pt x="7950" y="88"/>
                      <a:pt x="7736" y="215"/>
                    </a:cubicBezTo>
                    <a:cubicBezTo>
                      <a:pt x="6863" y="738"/>
                      <a:pt x="5767" y="2718"/>
                      <a:pt x="5999" y="3745"/>
                    </a:cubicBezTo>
                    <a:lnTo>
                      <a:pt x="5999" y="3745"/>
                    </a:lnTo>
                    <a:cubicBezTo>
                      <a:pt x="5769" y="2901"/>
                      <a:pt x="5328" y="2391"/>
                      <a:pt x="4632" y="2391"/>
                    </a:cubicBezTo>
                    <a:cubicBezTo>
                      <a:pt x="4294" y="2391"/>
                      <a:pt x="3896" y="2511"/>
                      <a:pt x="3433" y="2772"/>
                    </a:cubicBezTo>
                    <a:cubicBezTo>
                      <a:pt x="2691" y="3170"/>
                      <a:pt x="2897" y="4971"/>
                      <a:pt x="3735" y="5466"/>
                    </a:cubicBezTo>
                    <a:cubicBezTo>
                      <a:pt x="3580" y="5448"/>
                      <a:pt x="3435" y="5439"/>
                      <a:pt x="3298" y="5439"/>
                    </a:cubicBezTo>
                    <a:cubicBezTo>
                      <a:pt x="2571" y="5439"/>
                      <a:pt x="2072" y="5696"/>
                      <a:pt x="1564" y="6332"/>
                    </a:cubicBezTo>
                    <a:cubicBezTo>
                      <a:pt x="959" y="7074"/>
                      <a:pt x="1220" y="8490"/>
                      <a:pt x="2155" y="8683"/>
                    </a:cubicBezTo>
                    <a:cubicBezTo>
                      <a:pt x="2095" y="8677"/>
                      <a:pt x="2035" y="8674"/>
                      <a:pt x="1976" y="8674"/>
                    </a:cubicBezTo>
                    <a:cubicBezTo>
                      <a:pt x="1058" y="8674"/>
                      <a:pt x="250" y="9361"/>
                      <a:pt x="134" y="10291"/>
                    </a:cubicBezTo>
                    <a:cubicBezTo>
                      <a:pt x="0" y="11266"/>
                      <a:pt x="632" y="12163"/>
                      <a:pt x="1576" y="12365"/>
                    </a:cubicBezTo>
                    <a:lnTo>
                      <a:pt x="1576" y="12365"/>
                    </a:lnTo>
                    <a:cubicBezTo>
                      <a:pt x="1524" y="12357"/>
                      <a:pt x="1472" y="12353"/>
                      <a:pt x="1421" y="12353"/>
                    </a:cubicBezTo>
                    <a:cubicBezTo>
                      <a:pt x="733" y="12353"/>
                      <a:pt x="91" y="13011"/>
                      <a:pt x="79" y="13714"/>
                    </a:cubicBezTo>
                    <a:cubicBezTo>
                      <a:pt x="79" y="14511"/>
                      <a:pt x="752" y="15212"/>
                      <a:pt x="1536" y="15350"/>
                    </a:cubicBezTo>
                    <a:cubicBezTo>
                      <a:pt x="1531" y="15350"/>
                      <a:pt x="1526" y="15350"/>
                      <a:pt x="1521" y="15350"/>
                    </a:cubicBezTo>
                    <a:cubicBezTo>
                      <a:pt x="706" y="15350"/>
                      <a:pt x="260" y="16481"/>
                      <a:pt x="656" y="17206"/>
                    </a:cubicBezTo>
                    <a:cubicBezTo>
                      <a:pt x="1055" y="17920"/>
                      <a:pt x="1921" y="18236"/>
                      <a:pt x="2746" y="18346"/>
                    </a:cubicBezTo>
                    <a:cubicBezTo>
                      <a:pt x="1893" y="18594"/>
                      <a:pt x="917" y="19130"/>
                      <a:pt x="904" y="20010"/>
                    </a:cubicBezTo>
                    <a:cubicBezTo>
                      <a:pt x="890" y="20656"/>
                      <a:pt x="1454" y="21206"/>
                      <a:pt x="2072" y="21398"/>
                    </a:cubicBezTo>
                    <a:cubicBezTo>
                      <a:pt x="2352" y="21485"/>
                      <a:pt x="2640" y="21516"/>
                      <a:pt x="2932" y="21516"/>
                    </a:cubicBezTo>
                    <a:cubicBezTo>
                      <a:pt x="3285" y="21516"/>
                      <a:pt x="3643" y="21471"/>
                      <a:pt x="3997" y="21426"/>
                    </a:cubicBezTo>
                    <a:lnTo>
                      <a:pt x="3997" y="21426"/>
                    </a:lnTo>
                    <a:cubicBezTo>
                      <a:pt x="3488" y="21769"/>
                      <a:pt x="3461" y="22622"/>
                      <a:pt x="3887" y="23089"/>
                    </a:cubicBezTo>
                    <a:cubicBezTo>
                      <a:pt x="4199" y="23432"/>
                      <a:pt x="4660" y="23590"/>
                      <a:pt x="5128" y="23590"/>
                    </a:cubicBezTo>
                    <a:cubicBezTo>
                      <a:pt x="5297" y="23590"/>
                      <a:pt x="5468" y="23569"/>
                      <a:pt x="5632" y="23529"/>
                    </a:cubicBezTo>
                    <a:cubicBezTo>
                      <a:pt x="6154" y="23410"/>
                      <a:pt x="6625" y="23128"/>
                      <a:pt x="7071" y="22806"/>
                    </a:cubicBezTo>
                    <a:lnTo>
                      <a:pt x="7071" y="22806"/>
                    </a:lnTo>
                    <a:cubicBezTo>
                      <a:pt x="6655" y="23229"/>
                      <a:pt x="6702" y="24059"/>
                      <a:pt x="7158" y="24491"/>
                    </a:cubicBezTo>
                    <a:cubicBezTo>
                      <a:pt x="7457" y="24767"/>
                      <a:pt x="7860" y="24889"/>
                      <a:pt x="8274" y="24889"/>
                    </a:cubicBezTo>
                    <a:cubicBezTo>
                      <a:pt x="8582" y="24889"/>
                      <a:pt x="8897" y="24821"/>
                      <a:pt x="9179" y="24697"/>
                    </a:cubicBezTo>
                    <a:cubicBezTo>
                      <a:pt x="9825" y="24395"/>
                      <a:pt x="10334" y="23859"/>
                      <a:pt x="10787" y="23295"/>
                    </a:cubicBezTo>
                    <a:cubicBezTo>
                      <a:pt x="10922" y="24002"/>
                      <a:pt x="11651" y="24452"/>
                      <a:pt x="12371" y="24452"/>
                    </a:cubicBezTo>
                    <a:cubicBezTo>
                      <a:pt x="12533" y="24452"/>
                      <a:pt x="12695" y="24429"/>
                      <a:pt x="12849" y="24381"/>
                    </a:cubicBezTo>
                    <a:cubicBezTo>
                      <a:pt x="13688" y="24120"/>
                      <a:pt x="14279" y="23336"/>
                      <a:pt x="14540" y="22498"/>
                    </a:cubicBezTo>
                    <a:cubicBezTo>
                      <a:pt x="14704" y="23061"/>
                      <a:pt x="15218" y="23410"/>
                      <a:pt x="15765" y="23410"/>
                    </a:cubicBezTo>
                    <a:cubicBezTo>
                      <a:pt x="15953" y="23410"/>
                      <a:pt x="16145" y="23369"/>
                      <a:pt x="16327" y="23281"/>
                    </a:cubicBezTo>
                    <a:cubicBezTo>
                      <a:pt x="17042" y="22938"/>
                      <a:pt x="17276" y="22044"/>
                      <a:pt x="16822" y="21384"/>
                    </a:cubicBezTo>
                    <a:lnTo>
                      <a:pt x="16822" y="21384"/>
                    </a:lnTo>
                    <a:cubicBezTo>
                      <a:pt x="17255" y="21544"/>
                      <a:pt x="17697" y="21694"/>
                      <a:pt x="18148" y="21694"/>
                    </a:cubicBezTo>
                    <a:cubicBezTo>
                      <a:pt x="18242" y="21694"/>
                      <a:pt x="18336" y="21687"/>
                      <a:pt x="18431" y="21673"/>
                    </a:cubicBezTo>
                    <a:cubicBezTo>
                      <a:pt x="18967" y="21577"/>
                      <a:pt x="19489" y="21151"/>
                      <a:pt x="19489" y="20601"/>
                    </a:cubicBezTo>
                    <a:cubicBezTo>
                      <a:pt x="19489" y="19900"/>
                      <a:pt x="18719" y="19474"/>
                      <a:pt x="18059" y="19254"/>
                    </a:cubicBezTo>
                    <a:lnTo>
                      <a:pt x="18059" y="19254"/>
                    </a:lnTo>
                    <a:cubicBezTo>
                      <a:pt x="18220" y="19264"/>
                      <a:pt x="18380" y="19269"/>
                      <a:pt x="18540" y="19269"/>
                    </a:cubicBezTo>
                    <a:cubicBezTo>
                      <a:pt x="19245" y="19269"/>
                      <a:pt x="19949" y="19172"/>
                      <a:pt x="20644" y="18993"/>
                    </a:cubicBezTo>
                    <a:cubicBezTo>
                      <a:pt x="20822" y="18965"/>
                      <a:pt x="21001" y="18869"/>
                      <a:pt x="21097" y="18704"/>
                    </a:cubicBezTo>
                    <a:cubicBezTo>
                      <a:pt x="21180" y="18511"/>
                      <a:pt x="21070" y="18291"/>
                      <a:pt x="20946" y="18127"/>
                    </a:cubicBezTo>
                    <a:cubicBezTo>
                      <a:pt x="20561" y="17618"/>
                      <a:pt x="19998" y="17274"/>
                      <a:pt x="19365" y="17151"/>
                    </a:cubicBezTo>
                    <a:lnTo>
                      <a:pt x="19365" y="17151"/>
                    </a:lnTo>
                    <a:cubicBezTo>
                      <a:pt x="19445" y="17153"/>
                      <a:pt x="19525" y="17155"/>
                      <a:pt x="19604" y="17155"/>
                    </a:cubicBezTo>
                    <a:cubicBezTo>
                      <a:pt x="20637" y="17155"/>
                      <a:pt x="21663" y="16907"/>
                      <a:pt x="22582" y="16422"/>
                    </a:cubicBezTo>
                    <a:cubicBezTo>
                      <a:pt x="22747" y="16326"/>
                      <a:pt x="22939" y="16188"/>
                      <a:pt x="22953" y="15996"/>
                    </a:cubicBezTo>
                    <a:cubicBezTo>
                      <a:pt x="22967" y="15776"/>
                      <a:pt x="22733" y="15625"/>
                      <a:pt x="22527" y="15528"/>
                    </a:cubicBezTo>
                    <a:cubicBezTo>
                      <a:pt x="22001" y="15299"/>
                      <a:pt x="21435" y="15149"/>
                      <a:pt x="20855" y="15118"/>
                    </a:cubicBezTo>
                    <a:lnTo>
                      <a:pt x="20855" y="15118"/>
                    </a:lnTo>
                    <a:cubicBezTo>
                      <a:pt x="20933" y="15121"/>
                      <a:pt x="21011" y="15123"/>
                      <a:pt x="21089" y="15123"/>
                    </a:cubicBezTo>
                    <a:cubicBezTo>
                      <a:pt x="21769" y="15123"/>
                      <a:pt x="22445" y="14983"/>
                      <a:pt x="23077" y="14704"/>
                    </a:cubicBezTo>
                    <a:cubicBezTo>
                      <a:pt x="23242" y="14649"/>
                      <a:pt x="23379" y="14525"/>
                      <a:pt x="23476" y="14374"/>
                    </a:cubicBezTo>
                    <a:cubicBezTo>
                      <a:pt x="23654" y="14030"/>
                      <a:pt x="23269" y="13659"/>
                      <a:pt x="22926" y="13480"/>
                    </a:cubicBezTo>
                    <a:cubicBezTo>
                      <a:pt x="22309" y="13172"/>
                      <a:pt x="21626" y="13006"/>
                      <a:pt x="20939" y="13006"/>
                    </a:cubicBezTo>
                    <a:cubicBezTo>
                      <a:pt x="20799" y="13006"/>
                      <a:pt x="20659" y="13013"/>
                      <a:pt x="20520" y="13027"/>
                    </a:cubicBezTo>
                    <a:cubicBezTo>
                      <a:pt x="21359" y="12917"/>
                      <a:pt x="22170" y="12655"/>
                      <a:pt x="22912" y="12229"/>
                    </a:cubicBezTo>
                    <a:cubicBezTo>
                      <a:pt x="23201" y="12051"/>
                      <a:pt x="23517" y="11789"/>
                      <a:pt x="23476" y="11459"/>
                    </a:cubicBezTo>
                    <a:cubicBezTo>
                      <a:pt x="23407" y="11226"/>
                      <a:pt x="23256" y="11033"/>
                      <a:pt x="23036" y="10923"/>
                    </a:cubicBezTo>
                    <a:cubicBezTo>
                      <a:pt x="22403" y="10516"/>
                      <a:pt x="21736" y="10426"/>
                      <a:pt x="21029" y="10426"/>
                    </a:cubicBezTo>
                    <a:cubicBezTo>
                      <a:pt x="20831" y="10426"/>
                      <a:pt x="20629" y="10433"/>
                      <a:pt x="20424" y="10442"/>
                    </a:cubicBezTo>
                    <a:cubicBezTo>
                      <a:pt x="21441" y="10016"/>
                      <a:pt x="22829" y="8889"/>
                      <a:pt x="22431" y="7968"/>
                    </a:cubicBezTo>
                    <a:cubicBezTo>
                      <a:pt x="22101" y="7203"/>
                      <a:pt x="21527" y="6960"/>
                      <a:pt x="20890" y="6960"/>
                    </a:cubicBezTo>
                    <a:cubicBezTo>
                      <a:pt x="19799" y="6960"/>
                      <a:pt x="18524" y="7670"/>
                      <a:pt x="17977" y="7679"/>
                    </a:cubicBezTo>
                    <a:cubicBezTo>
                      <a:pt x="18046" y="7390"/>
                      <a:pt x="19228" y="6689"/>
                      <a:pt x="19448" y="6511"/>
                    </a:cubicBezTo>
                    <a:cubicBezTo>
                      <a:pt x="19723" y="6318"/>
                      <a:pt x="19956" y="6085"/>
                      <a:pt x="20163" y="5823"/>
                    </a:cubicBezTo>
                    <a:cubicBezTo>
                      <a:pt x="20890" y="4741"/>
                      <a:pt x="19997" y="4279"/>
                      <a:pt x="19042" y="4279"/>
                    </a:cubicBezTo>
                    <a:cubicBezTo>
                      <a:pt x="18591" y="4279"/>
                      <a:pt x="18125" y="4383"/>
                      <a:pt x="17812" y="4572"/>
                    </a:cubicBezTo>
                    <a:cubicBezTo>
                      <a:pt x="17345" y="4847"/>
                      <a:pt x="16534" y="5205"/>
                      <a:pt x="16052" y="5521"/>
                    </a:cubicBezTo>
                    <a:cubicBezTo>
                      <a:pt x="16753" y="4957"/>
                      <a:pt x="17798" y="3858"/>
                      <a:pt x="17565" y="2992"/>
                    </a:cubicBezTo>
                    <a:cubicBezTo>
                      <a:pt x="17392" y="2365"/>
                      <a:pt x="16719" y="2019"/>
                      <a:pt x="16058" y="2019"/>
                    </a:cubicBezTo>
                    <a:cubicBezTo>
                      <a:pt x="15878" y="2019"/>
                      <a:pt x="15698" y="2045"/>
                      <a:pt x="15530" y="2098"/>
                    </a:cubicBezTo>
                    <a:cubicBezTo>
                      <a:pt x="14733" y="2345"/>
                      <a:pt x="14142" y="3005"/>
                      <a:pt x="13619" y="3651"/>
                    </a:cubicBezTo>
                    <a:cubicBezTo>
                      <a:pt x="14283" y="2561"/>
                      <a:pt x="14640" y="1"/>
                      <a:pt x="1308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0"/>
              <p:cNvSpPr/>
              <p:nvPr/>
            </p:nvSpPr>
            <p:spPr>
              <a:xfrm>
                <a:off x="672850" y="3197725"/>
                <a:ext cx="507275" cy="549600"/>
              </a:xfrm>
              <a:custGeom>
                <a:avLst/>
                <a:gdLst/>
                <a:ahLst/>
                <a:cxnLst/>
                <a:rect l="l" t="t" r="r" b="b"/>
                <a:pathLst>
                  <a:path w="20291" h="21984" extrusionOk="0">
                    <a:moveTo>
                      <a:pt x="11848" y="1"/>
                    </a:moveTo>
                    <a:cubicBezTo>
                      <a:pt x="5980" y="1"/>
                      <a:pt x="298" y="5527"/>
                      <a:pt x="124" y="10598"/>
                    </a:cubicBezTo>
                    <a:cubicBezTo>
                      <a:pt x="0" y="14695"/>
                      <a:pt x="468" y="18695"/>
                      <a:pt x="4441" y="20881"/>
                    </a:cubicBezTo>
                    <a:cubicBezTo>
                      <a:pt x="4661" y="21004"/>
                      <a:pt x="4894" y="21114"/>
                      <a:pt x="5128" y="21211"/>
                    </a:cubicBezTo>
                    <a:cubicBezTo>
                      <a:pt x="6319" y="21735"/>
                      <a:pt x="7603" y="21984"/>
                      <a:pt x="8895" y="21984"/>
                    </a:cubicBezTo>
                    <a:cubicBezTo>
                      <a:pt x="9840" y="21984"/>
                      <a:pt x="10790" y="21851"/>
                      <a:pt x="11712" y="21595"/>
                    </a:cubicBezTo>
                    <a:cubicBezTo>
                      <a:pt x="14489" y="20826"/>
                      <a:pt x="18215" y="19217"/>
                      <a:pt x="19149" y="15946"/>
                    </a:cubicBezTo>
                    <a:cubicBezTo>
                      <a:pt x="20290" y="11945"/>
                      <a:pt x="19273" y="5210"/>
                      <a:pt x="16180" y="1924"/>
                    </a:cubicBezTo>
                    <a:cubicBezTo>
                      <a:pt x="15122" y="811"/>
                      <a:pt x="13843" y="96"/>
                      <a:pt x="12331" y="13"/>
                    </a:cubicBezTo>
                    <a:cubicBezTo>
                      <a:pt x="12170" y="5"/>
                      <a:pt x="12009" y="1"/>
                      <a:pt x="11848" y="1"/>
                    </a:cubicBezTo>
                    <a:close/>
                  </a:path>
                </a:pathLst>
              </a:custGeom>
              <a:solidFill>
                <a:srgbClr val="5D1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0"/>
              <p:cNvSpPr/>
              <p:nvPr/>
            </p:nvSpPr>
            <p:spPr>
              <a:xfrm>
                <a:off x="734700" y="3238625"/>
                <a:ext cx="445425" cy="508700"/>
              </a:xfrm>
              <a:custGeom>
                <a:avLst/>
                <a:gdLst/>
                <a:ahLst/>
                <a:cxnLst/>
                <a:rect l="l" t="t" r="r" b="b"/>
                <a:pathLst>
                  <a:path w="17817" h="20348" extrusionOk="0">
                    <a:moveTo>
                      <a:pt x="11822" y="1"/>
                    </a:moveTo>
                    <a:cubicBezTo>
                      <a:pt x="5966" y="1"/>
                      <a:pt x="271" y="5527"/>
                      <a:pt x="97" y="10598"/>
                    </a:cubicBezTo>
                    <a:cubicBezTo>
                      <a:pt x="1" y="13980"/>
                      <a:pt x="303" y="17293"/>
                      <a:pt x="2654" y="19575"/>
                    </a:cubicBezTo>
                    <a:cubicBezTo>
                      <a:pt x="3845" y="20099"/>
                      <a:pt x="5129" y="20348"/>
                      <a:pt x="6421" y="20348"/>
                    </a:cubicBezTo>
                    <a:cubicBezTo>
                      <a:pt x="7366" y="20348"/>
                      <a:pt x="8316" y="20215"/>
                      <a:pt x="9238" y="19959"/>
                    </a:cubicBezTo>
                    <a:cubicBezTo>
                      <a:pt x="12015" y="19190"/>
                      <a:pt x="15741" y="17581"/>
                      <a:pt x="16675" y="14310"/>
                    </a:cubicBezTo>
                    <a:cubicBezTo>
                      <a:pt x="17816" y="10309"/>
                      <a:pt x="16799" y="3574"/>
                      <a:pt x="13706" y="288"/>
                    </a:cubicBezTo>
                    <a:cubicBezTo>
                      <a:pt x="13252" y="123"/>
                      <a:pt x="12785" y="41"/>
                      <a:pt x="12304" y="13"/>
                    </a:cubicBezTo>
                    <a:cubicBezTo>
                      <a:pt x="12143" y="5"/>
                      <a:pt x="11982" y="1"/>
                      <a:pt x="11822"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0"/>
              <p:cNvSpPr/>
              <p:nvPr/>
            </p:nvSpPr>
            <p:spPr>
              <a:xfrm>
                <a:off x="1012400" y="3652375"/>
                <a:ext cx="150550" cy="123050"/>
              </a:xfrm>
              <a:custGeom>
                <a:avLst/>
                <a:gdLst/>
                <a:ahLst/>
                <a:cxnLst/>
                <a:rect l="l" t="t" r="r" b="b"/>
                <a:pathLst>
                  <a:path w="6022" h="4922" extrusionOk="0">
                    <a:moveTo>
                      <a:pt x="6021" y="0"/>
                    </a:moveTo>
                    <a:lnTo>
                      <a:pt x="0" y="4922"/>
                    </a:lnTo>
                    <a:cubicBezTo>
                      <a:pt x="4852" y="4042"/>
                      <a:pt x="6021" y="0"/>
                      <a:pt x="6021" y="0"/>
                    </a:cubicBezTo>
                    <a:close/>
                  </a:path>
                </a:pathLst>
              </a:custGeom>
              <a:solidFill>
                <a:srgbClr val="5D1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0"/>
              <p:cNvSpPr/>
              <p:nvPr/>
            </p:nvSpPr>
            <p:spPr>
              <a:xfrm>
                <a:off x="1470825" y="3257475"/>
                <a:ext cx="490275" cy="510100"/>
              </a:xfrm>
              <a:custGeom>
                <a:avLst/>
                <a:gdLst/>
                <a:ahLst/>
                <a:cxnLst/>
                <a:rect l="l" t="t" r="r" b="b"/>
                <a:pathLst>
                  <a:path w="19611" h="20404" extrusionOk="0">
                    <a:moveTo>
                      <a:pt x="7392" y="1"/>
                    </a:moveTo>
                    <a:cubicBezTo>
                      <a:pt x="6904" y="1"/>
                      <a:pt x="6613" y="29"/>
                      <a:pt x="6613" y="29"/>
                    </a:cubicBezTo>
                    <a:lnTo>
                      <a:pt x="5981" y="111"/>
                    </a:lnTo>
                    <a:cubicBezTo>
                      <a:pt x="1211" y="881"/>
                      <a:pt x="1" y="4180"/>
                      <a:pt x="193" y="7397"/>
                    </a:cubicBezTo>
                    <a:cubicBezTo>
                      <a:pt x="400" y="10614"/>
                      <a:pt x="2393" y="19315"/>
                      <a:pt x="9005" y="20305"/>
                    </a:cubicBezTo>
                    <a:cubicBezTo>
                      <a:pt x="9239" y="20346"/>
                      <a:pt x="9500" y="20374"/>
                      <a:pt x="9775" y="20388"/>
                    </a:cubicBezTo>
                    <a:lnTo>
                      <a:pt x="9761" y="20388"/>
                    </a:lnTo>
                    <a:cubicBezTo>
                      <a:pt x="9946" y="20398"/>
                      <a:pt x="10127" y="20403"/>
                      <a:pt x="10306" y="20403"/>
                    </a:cubicBezTo>
                    <a:cubicBezTo>
                      <a:pt x="17112" y="20403"/>
                      <a:pt x="19611" y="12857"/>
                      <a:pt x="17267" y="6132"/>
                    </a:cubicBezTo>
                    <a:cubicBezTo>
                      <a:pt x="15313" y="527"/>
                      <a:pt x="9504" y="1"/>
                      <a:pt x="7392" y="1"/>
                    </a:cubicBezTo>
                    <a:close/>
                  </a:path>
                </a:pathLst>
              </a:custGeom>
              <a:solidFill>
                <a:srgbClr val="5D1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0"/>
              <p:cNvSpPr/>
              <p:nvPr/>
            </p:nvSpPr>
            <p:spPr>
              <a:xfrm>
                <a:off x="1470500" y="3260250"/>
                <a:ext cx="415175" cy="504875"/>
              </a:xfrm>
              <a:custGeom>
                <a:avLst/>
                <a:gdLst/>
                <a:ahLst/>
                <a:cxnLst/>
                <a:rect l="l" t="t" r="r" b="b"/>
                <a:pathLst>
                  <a:path w="16607" h="20195" extrusionOk="0">
                    <a:moveTo>
                      <a:pt x="5994" y="0"/>
                    </a:moveTo>
                    <a:cubicBezTo>
                      <a:pt x="1210" y="770"/>
                      <a:pt x="0" y="4069"/>
                      <a:pt x="206" y="7286"/>
                    </a:cubicBezTo>
                    <a:cubicBezTo>
                      <a:pt x="399" y="10503"/>
                      <a:pt x="2392" y="19204"/>
                      <a:pt x="9004" y="20194"/>
                    </a:cubicBezTo>
                    <a:cubicBezTo>
                      <a:pt x="14654" y="19136"/>
                      <a:pt x="16606" y="12235"/>
                      <a:pt x="14434" y="6049"/>
                    </a:cubicBezTo>
                    <a:cubicBezTo>
                      <a:pt x="12826" y="1444"/>
                      <a:pt x="8606" y="262"/>
                      <a:pt x="599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0"/>
              <p:cNvSpPr/>
              <p:nvPr/>
            </p:nvSpPr>
            <p:spPr>
              <a:xfrm>
                <a:off x="1512775" y="3690175"/>
                <a:ext cx="151225" cy="115825"/>
              </a:xfrm>
              <a:custGeom>
                <a:avLst/>
                <a:gdLst/>
                <a:ahLst/>
                <a:cxnLst/>
                <a:rect l="l" t="t" r="r" b="b"/>
                <a:pathLst>
                  <a:path w="6049" h="4633" extrusionOk="0">
                    <a:moveTo>
                      <a:pt x="0" y="0"/>
                    </a:moveTo>
                    <a:lnTo>
                      <a:pt x="0" y="0"/>
                    </a:lnTo>
                    <a:cubicBezTo>
                      <a:pt x="0" y="1"/>
                      <a:pt x="1512" y="4234"/>
                      <a:pt x="6049" y="4633"/>
                    </a:cubicBezTo>
                    <a:lnTo>
                      <a:pt x="0" y="0"/>
                    </a:lnTo>
                    <a:close/>
                  </a:path>
                </a:pathLst>
              </a:custGeom>
              <a:solidFill>
                <a:srgbClr val="5D16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0"/>
              <p:cNvSpPr/>
              <p:nvPr/>
            </p:nvSpPr>
            <p:spPr>
              <a:xfrm>
                <a:off x="1249850" y="3283625"/>
                <a:ext cx="132475" cy="132350"/>
              </a:xfrm>
              <a:custGeom>
                <a:avLst/>
                <a:gdLst/>
                <a:ahLst/>
                <a:cxnLst/>
                <a:rect l="l" t="t" r="r" b="b"/>
                <a:pathLst>
                  <a:path w="5299" h="5294" extrusionOk="0">
                    <a:moveTo>
                      <a:pt x="2462" y="0"/>
                    </a:moveTo>
                    <a:cubicBezTo>
                      <a:pt x="2461" y="0"/>
                      <a:pt x="1" y="5238"/>
                      <a:pt x="2764" y="5293"/>
                    </a:cubicBezTo>
                    <a:cubicBezTo>
                      <a:pt x="2780" y="5293"/>
                      <a:pt x="2796" y="5293"/>
                      <a:pt x="2812" y="5293"/>
                    </a:cubicBezTo>
                    <a:cubicBezTo>
                      <a:pt x="5298" y="5293"/>
                      <a:pt x="2462" y="0"/>
                      <a:pt x="2462"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0"/>
              <p:cNvSpPr/>
              <p:nvPr/>
            </p:nvSpPr>
            <p:spPr>
              <a:xfrm>
                <a:off x="660625" y="3043725"/>
                <a:ext cx="204000" cy="79300"/>
              </a:xfrm>
              <a:custGeom>
                <a:avLst/>
                <a:gdLst/>
                <a:ahLst/>
                <a:cxnLst/>
                <a:rect l="l" t="t" r="r" b="b"/>
                <a:pathLst>
                  <a:path w="8160" h="3172" extrusionOk="0">
                    <a:moveTo>
                      <a:pt x="8097" y="1"/>
                    </a:moveTo>
                    <a:cubicBezTo>
                      <a:pt x="7339" y="1"/>
                      <a:pt x="0" y="63"/>
                      <a:pt x="613" y="2462"/>
                    </a:cubicBezTo>
                    <a:cubicBezTo>
                      <a:pt x="741" y="2969"/>
                      <a:pt x="1124" y="3172"/>
                      <a:pt x="1655" y="3172"/>
                    </a:cubicBezTo>
                    <a:cubicBezTo>
                      <a:pt x="3754" y="3172"/>
                      <a:pt x="8160" y="1"/>
                      <a:pt x="8160" y="1"/>
                    </a:cubicBezTo>
                    <a:cubicBezTo>
                      <a:pt x="8160" y="1"/>
                      <a:pt x="8138" y="1"/>
                      <a:pt x="809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0"/>
              <p:cNvSpPr/>
              <p:nvPr/>
            </p:nvSpPr>
            <p:spPr>
              <a:xfrm>
                <a:off x="1684600" y="3075025"/>
                <a:ext cx="217550" cy="80450"/>
              </a:xfrm>
              <a:custGeom>
                <a:avLst/>
                <a:gdLst/>
                <a:ahLst/>
                <a:cxnLst/>
                <a:rect l="l" t="t" r="r" b="b"/>
                <a:pathLst>
                  <a:path w="8702" h="3218" extrusionOk="0">
                    <a:moveTo>
                      <a:pt x="0" y="0"/>
                    </a:moveTo>
                    <a:cubicBezTo>
                      <a:pt x="0" y="0"/>
                      <a:pt x="3425" y="3217"/>
                      <a:pt x="5672" y="3217"/>
                    </a:cubicBezTo>
                    <a:cubicBezTo>
                      <a:pt x="6073" y="3217"/>
                      <a:pt x="6436" y="3115"/>
                      <a:pt x="6736" y="2873"/>
                    </a:cubicBezTo>
                    <a:cubicBezTo>
                      <a:pt x="8702" y="1265"/>
                      <a:pt x="1" y="0"/>
                      <a:pt x="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0"/>
              <p:cNvSpPr/>
              <p:nvPr/>
            </p:nvSpPr>
            <p:spPr>
              <a:xfrm>
                <a:off x="1056375" y="4014250"/>
                <a:ext cx="106575" cy="362925"/>
              </a:xfrm>
              <a:custGeom>
                <a:avLst/>
                <a:gdLst/>
                <a:ahLst/>
                <a:cxnLst/>
                <a:rect l="l" t="t" r="r" b="b"/>
                <a:pathLst>
                  <a:path w="4263" h="14517" extrusionOk="0">
                    <a:moveTo>
                      <a:pt x="1" y="0"/>
                    </a:moveTo>
                    <a:cubicBezTo>
                      <a:pt x="372" y="2516"/>
                      <a:pt x="1004" y="4963"/>
                      <a:pt x="1691" y="7396"/>
                    </a:cubicBezTo>
                    <a:cubicBezTo>
                      <a:pt x="2420" y="9802"/>
                      <a:pt x="3204" y="12207"/>
                      <a:pt x="4262" y="14517"/>
                    </a:cubicBezTo>
                    <a:cubicBezTo>
                      <a:pt x="3891" y="12001"/>
                      <a:pt x="3259" y="9554"/>
                      <a:pt x="2571" y="7135"/>
                    </a:cubicBezTo>
                    <a:cubicBezTo>
                      <a:pt x="1843" y="4715"/>
                      <a:pt x="1059" y="2324"/>
                      <a:pt x="1"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0"/>
              <p:cNvSpPr/>
              <p:nvPr/>
            </p:nvSpPr>
            <p:spPr>
              <a:xfrm>
                <a:off x="1241600" y="4020425"/>
                <a:ext cx="46425" cy="400750"/>
              </a:xfrm>
              <a:custGeom>
                <a:avLst/>
                <a:gdLst/>
                <a:ahLst/>
                <a:cxnLst/>
                <a:rect l="l" t="t" r="r" b="b"/>
                <a:pathLst>
                  <a:path w="1857" h="16030" extrusionOk="0">
                    <a:moveTo>
                      <a:pt x="70" y="1"/>
                    </a:moveTo>
                    <a:lnTo>
                      <a:pt x="70" y="1"/>
                    </a:lnTo>
                    <a:cubicBezTo>
                      <a:pt x="1" y="2709"/>
                      <a:pt x="207" y="5389"/>
                      <a:pt x="482" y="8070"/>
                    </a:cubicBezTo>
                    <a:cubicBezTo>
                      <a:pt x="771" y="10737"/>
                      <a:pt x="1142" y="13390"/>
                      <a:pt x="1788" y="16029"/>
                    </a:cubicBezTo>
                    <a:cubicBezTo>
                      <a:pt x="1857" y="13321"/>
                      <a:pt x="1651" y="10641"/>
                      <a:pt x="1376" y="7974"/>
                    </a:cubicBezTo>
                    <a:cubicBezTo>
                      <a:pt x="1073" y="5293"/>
                      <a:pt x="716" y="2640"/>
                      <a:pt x="70"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0"/>
              <p:cNvSpPr/>
              <p:nvPr/>
            </p:nvSpPr>
            <p:spPr>
              <a:xfrm>
                <a:off x="1417900" y="4024900"/>
                <a:ext cx="22375" cy="401075"/>
              </a:xfrm>
              <a:custGeom>
                <a:avLst/>
                <a:gdLst/>
                <a:ahLst/>
                <a:cxnLst/>
                <a:rect l="l" t="t" r="r" b="b"/>
                <a:pathLst>
                  <a:path w="895" h="16043" extrusionOk="0">
                    <a:moveTo>
                      <a:pt x="441" y="1"/>
                    </a:moveTo>
                    <a:cubicBezTo>
                      <a:pt x="97" y="2667"/>
                      <a:pt x="15" y="5348"/>
                      <a:pt x="1" y="8015"/>
                    </a:cubicBezTo>
                    <a:cubicBezTo>
                      <a:pt x="1" y="10695"/>
                      <a:pt x="83" y="13362"/>
                      <a:pt x="441" y="16043"/>
                    </a:cubicBezTo>
                    <a:cubicBezTo>
                      <a:pt x="812" y="13362"/>
                      <a:pt x="881" y="10695"/>
                      <a:pt x="895" y="8015"/>
                    </a:cubicBezTo>
                    <a:cubicBezTo>
                      <a:pt x="881" y="5348"/>
                      <a:pt x="798" y="2667"/>
                      <a:pt x="441"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0"/>
              <p:cNvSpPr/>
              <p:nvPr/>
            </p:nvSpPr>
            <p:spPr>
              <a:xfrm>
                <a:off x="1591125" y="4003600"/>
                <a:ext cx="51900" cy="354000"/>
              </a:xfrm>
              <a:custGeom>
                <a:avLst/>
                <a:gdLst/>
                <a:ahLst/>
                <a:cxnLst/>
                <a:rect l="l" t="t" r="r" b="b"/>
                <a:pathLst>
                  <a:path w="2076" h="14160" extrusionOk="0">
                    <a:moveTo>
                      <a:pt x="2062" y="0"/>
                    </a:moveTo>
                    <a:lnTo>
                      <a:pt x="2062" y="0"/>
                    </a:lnTo>
                    <a:cubicBezTo>
                      <a:pt x="1375" y="2310"/>
                      <a:pt x="949" y="4660"/>
                      <a:pt x="591" y="7011"/>
                    </a:cubicBezTo>
                    <a:cubicBezTo>
                      <a:pt x="261" y="9375"/>
                      <a:pt x="0" y="11754"/>
                      <a:pt x="14" y="14159"/>
                    </a:cubicBezTo>
                    <a:cubicBezTo>
                      <a:pt x="715" y="11850"/>
                      <a:pt x="1155" y="9513"/>
                      <a:pt x="1485" y="7148"/>
                    </a:cubicBezTo>
                    <a:cubicBezTo>
                      <a:pt x="1815" y="4784"/>
                      <a:pt x="2076" y="2406"/>
                      <a:pt x="2062"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0"/>
              <p:cNvSpPr/>
              <p:nvPr/>
            </p:nvSpPr>
            <p:spPr>
              <a:xfrm>
                <a:off x="1040225" y="4008750"/>
                <a:ext cx="32325" cy="32325"/>
              </a:xfrm>
              <a:custGeom>
                <a:avLst/>
                <a:gdLst/>
                <a:ahLst/>
                <a:cxnLst/>
                <a:rect l="l" t="t" r="r" b="b"/>
                <a:pathLst>
                  <a:path w="1293" h="1293" extrusionOk="0">
                    <a:moveTo>
                      <a:pt x="647" y="0"/>
                    </a:moveTo>
                    <a:cubicBezTo>
                      <a:pt x="289" y="0"/>
                      <a:pt x="1" y="289"/>
                      <a:pt x="1" y="647"/>
                    </a:cubicBezTo>
                    <a:cubicBezTo>
                      <a:pt x="1" y="1004"/>
                      <a:pt x="289" y="1293"/>
                      <a:pt x="647" y="1293"/>
                    </a:cubicBezTo>
                    <a:cubicBezTo>
                      <a:pt x="1004" y="1293"/>
                      <a:pt x="1293" y="1004"/>
                      <a:pt x="1293" y="647"/>
                    </a:cubicBezTo>
                    <a:cubicBezTo>
                      <a:pt x="1293" y="289"/>
                      <a:pt x="1004" y="0"/>
                      <a:pt x="64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0"/>
              <p:cNvSpPr/>
              <p:nvPr/>
            </p:nvSpPr>
            <p:spPr>
              <a:xfrm>
                <a:off x="1221325" y="4008750"/>
                <a:ext cx="37850" cy="32150"/>
              </a:xfrm>
              <a:custGeom>
                <a:avLst/>
                <a:gdLst/>
                <a:ahLst/>
                <a:cxnLst/>
                <a:rect l="l" t="t" r="r" b="b"/>
                <a:pathLst>
                  <a:path w="1514" h="1286" extrusionOk="0">
                    <a:moveTo>
                      <a:pt x="867" y="0"/>
                    </a:moveTo>
                    <a:cubicBezTo>
                      <a:pt x="290" y="0"/>
                      <a:pt x="1" y="688"/>
                      <a:pt x="413" y="1100"/>
                    </a:cubicBezTo>
                    <a:cubicBezTo>
                      <a:pt x="541" y="1228"/>
                      <a:pt x="700" y="1285"/>
                      <a:pt x="857" y="1285"/>
                    </a:cubicBezTo>
                    <a:cubicBezTo>
                      <a:pt x="1190" y="1285"/>
                      <a:pt x="1513" y="1029"/>
                      <a:pt x="1513" y="647"/>
                    </a:cubicBezTo>
                    <a:cubicBezTo>
                      <a:pt x="1513" y="289"/>
                      <a:pt x="1224" y="0"/>
                      <a:pt x="86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0"/>
              <p:cNvSpPr/>
              <p:nvPr/>
            </p:nvSpPr>
            <p:spPr>
              <a:xfrm>
                <a:off x="1407600" y="4008750"/>
                <a:ext cx="37475" cy="32150"/>
              </a:xfrm>
              <a:custGeom>
                <a:avLst/>
                <a:gdLst/>
                <a:ahLst/>
                <a:cxnLst/>
                <a:rect l="l" t="t" r="r" b="b"/>
                <a:pathLst>
                  <a:path w="1499" h="1286" extrusionOk="0">
                    <a:moveTo>
                      <a:pt x="853" y="0"/>
                    </a:moveTo>
                    <a:cubicBezTo>
                      <a:pt x="289" y="0"/>
                      <a:pt x="1" y="688"/>
                      <a:pt x="399" y="1100"/>
                    </a:cubicBezTo>
                    <a:cubicBezTo>
                      <a:pt x="532" y="1228"/>
                      <a:pt x="692" y="1285"/>
                      <a:pt x="849" y="1285"/>
                    </a:cubicBezTo>
                    <a:cubicBezTo>
                      <a:pt x="1182" y="1285"/>
                      <a:pt x="1499" y="1029"/>
                      <a:pt x="1499" y="647"/>
                    </a:cubicBezTo>
                    <a:cubicBezTo>
                      <a:pt x="1499" y="289"/>
                      <a:pt x="1210" y="0"/>
                      <a:pt x="853"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0"/>
              <p:cNvSpPr/>
              <p:nvPr/>
            </p:nvSpPr>
            <p:spPr>
              <a:xfrm>
                <a:off x="1626275" y="3988475"/>
                <a:ext cx="37725" cy="32125"/>
              </a:xfrm>
              <a:custGeom>
                <a:avLst/>
                <a:gdLst/>
                <a:ahLst/>
                <a:cxnLst/>
                <a:rect l="l" t="t" r="r" b="b"/>
                <a:pathLst>
                  <a:path w="1509" h="1285" extrusionOk="0">
                    <a:moveTo>
                      <a:pt x="846" y="0"/>
                    </a:moveTo>
                    <a:cubicBezTo>
                      <a:pt x="280" y="0"/>
                      <a:pt x="0" y="692"/>
                      <a:pt x="409" y="1100"/>
                    </a:cubicBezTo>
                    <a:cubicBezTo>
                      <a:pt x="536" y="1228"/>
                      <a:pt x="695" y="1285"/>
                      <a:pt x="851" y="1285"/>
                    </a:cubicBezTo>
                    <a:cubicBezTo>
                      <a:pt x="1184" y="1285"/>
                      <a:pt x="1509" y="1026"/>
                      <a:pt x="1509" y="633"/>
                    </a:cubicBezTo>
                    <a:cubicBezTo>
                      <a:pt x="1509" y="275"/>
                      <a:pt x="1220" y="0"/>
                      <a:pt x="862" y="0"/>
                    </a:cubicBezTo>
                    <a:cubicBezTo>
                      <a:pt x="857" y="0"/>
                      <a:pt x="851" y="0"/>
                      <a:pt x="84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0"/>
              <p:cNvSpPr/>
              <p:nvPr/>
            </p:nvSpPr>
            <p:spPr>
              <a:xfrm>
                <a:off x="525425" y="3711825"/>
                <a:ext cx="85250" cy="72825"/>
              </a:xfrm>
              <a:custGeom>
                <a:avLst/>
                <a:gdLst/>
                <a:ahLst/>
                <a:cxnLst/>
                <a:rect l="l" t="t" r="r" b="b"/>
                <a:pathLst>
                  <a:path w="3410" h="2913" extrusionOk="0">
                    <a:moveTo>
                      <a:pt x="1952" y="0"/>
                    </a:moveTo>
                    <a:cubicBezTo>
                      <a:pt x="646" y="0"/>
                      <a:pt x="0" y="1568"/>
                      <a:pt x="921" y="2489"/>
                    </a:cubicBezTo>
                    <a:cubicBezTo>
                      <a:pt x="1218" y="2781"/>
                      <a:pt x="1582" y="2912"/>
                      <a:pt x="1939" y="2912"/>
                    </a:cubicBezTo>
                    <a:cubicBezTo>
                      <a:pt x="2690" y="2912"/>
                      <a:pt x="3409" y="2333"/>
                      <a:pt x="3409" y="1458"/>
                    </a:cubicBezTo>
                    <a:cubicBezTo>
                      <a:pt x="3409" y="647"/>
                      <a:pt x="2749" y="0"/>
                      <a:pt x="1952" y="0"/>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0"/>
              <p:cNvSpPr/>
              <p:nvPr/>
            </p:nvSpPr>
            <p:spPr>
              <a:xfrm>
                <a:off x="494150" y="3635175"/>
                <a:ext cx="43675" cy="37125"/>
              </a:xfrm>
              <a:custGeom>
                <a:avLst/>
                <a:gdLst/>
                <a:ahLst/>
                <a:cxnLst/>
                <a:rect l="l" t="t" r="r" b="b"/>
                <a:pathLst>
                  <a:path w="1747" h="1485" extrusionOk="0">
                    <a:moveTo>
                      <a:pt x="1004" y="1"/>
                    </a:moveTo>
                    <a:cubicBezTo>
                      <a:pt x="330" y="1"/>
                      <a:pt x="0" y="798"/>
                      <a:pt x="468" y="1266"/>
                    </a:cubicBezTo>
                    <a:cubicBezTo>
                      <a:pt x="619" y="1417"/>
                      <a:pt x="806" y="1485"/>
                      <a:pt x="991" y="1485"/>
                    </a:cubicBezTo>
                    <a:cubicBezTo>
                      <a:pt x="1375" y="1485"/>
                      <a:pt x="1746" y="1189"/>
                      <a:pt x="1746" y="743"/>
                    </a:cubicBezTo>
                    <a:cubicBezTo>
                      <a:pt x="1746" y="331"/>
                      <a:pt x="1416" y="1"/>
                      <a:pt x="1004" y="1"/>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0"/>
              <p:cNvSpPr/>
              <p:nvPr/>
            </p:nvSpPr>
            <p:spPr>
              <a:xfrm>
                <a:off x="1959875" y="3711825"/>
                <a:ext cx="85250" cy="72825"/>
              </a:xfrm>
              <a:custGeom>
                <a:avLst/>
                <a:gdLst/>
                <a:ahLst/>
                <a:cxnLst/>
                <a:rect l="l" t="t" r="r" b="b"/>
                <a:pathLst>
                  <a:path w="3410" h="2913" extrusionOk="0">
                    <a:moveTo>
                      <a:pt x="1457" y="0"/>
                    </a:moveTo>
                    <a:cubicBezTo>
                      <a:pt x="660" y="0"/>
                      <a:pt x="0" y="647"/>
                      <a:pt x="0" y="1458"/>
                    </a:cubicBezTo>
                    <a:cubicBezTo>
                      <a:pt x="0" y="2333"/>
                      <a:pt x="720" y="2912"/>
                      <a:pt x="1470" y="2912"/>
                    </a:cubicBezTo>
                    <a:cubicBezTo>
                      <a:pt x="1827" y="2912"/>
                      <a:pt x="2192" y="2781"/>
                      <a:pt x="2488" y="2489"/>
                    </a:cubicBezTo>
                    <a:cubicBezTo>
                      <a:pt x="3409" y="1568"/>
                      <a:pt x="2750" y="0"/>
                      <a:pt x="1457" y="0"/>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0"/>
              <p:cNvSpPr/>
              <p:nvPr/>
            </p:nvSpPr>
            <p:spPr>
              <a:xfrm>
                <a:off x="1237500" y="2988750"/>
                <a:ext cx="142875" cy="166775"/>
              </a:xfrm>
              <a:custGeom>
                <a:avLst/>
                <a:gdLst/>
                <a:ahLst/>
                <a:cxnLst/>
                <a:rect l="l" t="t" r="r" b="b"/>
                <a:pathLst>
                  <a:path w="5715" h="6671" extrusionOk="0">
                    <a:moveTo>
                      <a:pt x="2461" y="1"/>
                    </a:moveTo>
                    <a:cubicBezTo>
                      <a:pt x="2461" y="1"/>
                      <a:pt x="0" y="6503"/>
                      <a:pt x="2887" y="6668"/>
                    </a:cubicBezTo>
                    <a:cubicBezTo>
                      <a:pt x="2919" y="6669"/>
                      <a:pt x="2950" y="6670"/>
                      <a:pt x="2980" y="6670"/>
                    </a:cubicBezTo>
                    <a:cubicBezTo>
                      <a:pt x="5715" y="6670"/>
                      <a:pt x="2461" y="1"/>
                      <a:pt x="2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0"/>
              <p:cNvSpPr/>
              <p:nvPr/>
            </p:nvSpPr>
            <p:spPr>
              <a:xfrm>
                <a:off x="1116525" y="2986000"/>
                <a:ext cx="169800" cy="115200"/>
              </a:xfrm>
              <a:custGeom>
                <a:avLst/>
                <a:gdLst/>
                <a:ahLst/>
                <a:cxnLst/>
                <a:rect l="l" t="t" r="r" b="b"/>
                <a:pathLst>
                  <a:path w="6792" h="4608" extrusionOk="0">
                    <a:moveTo>
                      <a:pt x="6791" y="1"/>
                    </a:moveTo>
                    <a:cubicBezTo>
                      <a:pt x="6791" y="1"/>
                      <a:pt x="0" y="1554"/>
                      <a:pt x="1471" y="4042"/>
                    </a:cubicBezTo>
                    <a:cubicBezTo>
                      <a:pt x="1704" y="4440"/>
                      <a:pt x="1999" y="4608"/>
                      <a:pt x="2330" y="4608"/>
                    </a:cubicBezTo>
                    <a:cubicBezTo>
                      <a:pt x="4066" y="4608"/>
                      <a:pt x="6791" y="1"/>
                      <a:pt x="67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0"/>
              <p:cNvSpPr/>
              <p:nvPr/>
            </p:nvSpPr>
            <p:spPr>
              <a:xfrm>
                <a:off x="1326500" y="2986000"/>
                <a:ext cx="169450" cy="115200"/>
              </a:xfrm>
              <a:custGeom>
                <a:avLst/>
                <a:gdLst/>
                <a:ahLst/>
                <a:cxnLst/>
                <a:rect l="l" t="t" r="r" b="b"/>
                <a:pathLst>
                  <a:path w="6778" h="4608" extrusionOk="0">
                    <a:moveTo>
                      <a:pt x="0" y="1"/>
                    </a:moveTo>
                    <a:cubicBezTo>
                      <a:pt x="0" y="1"/>
                      <a:pt x="2726" y="4608"/>
                      <a:pt x="4462" y="4608"/>
                    </a:cubicBezTo>
                    <a:cubicBezTo>
                      <a:pt x="4792" y="4608"/>
                      <a:pt x="5087" y="4440"/>
                      <a:pt x="5320" y="4042"/>
                    </a:cubicBezTo>
                    <a:cubicBezTo>
                      <a:pt x="6777" y="155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0"/>
              <p:cNvSpPr/>
              <p:nvPr/>
            </p:nvSpPr>
            <p:spPr>
              <a:xfrm>
                <a:off x="816850" y="1879925"/>
                <a:ext cx="872925" cy="193325"/>
              </a:xfrm>
              <a:custGeom>
                <a:avLst/>
                <a:gdLst/>
                <a:ahLst/>
                <a:cxnLst/>
                <a:rect l="l" t="t" r="r" b="b"/>
                <a:pathLst>
                  <a:path w="34917" h="7733" extrusionOk="0">
                    <a:moveTo>
                      <a:pt x="19731" y="0"/>
                    </a:moveTo>
                    <a:cubicBezTo>
                      <a:pt x="11274" y="0"/>
                      <a:pt x="4523" y="1682"/>
                      <a:pt x="591" y="2963"/>
                    </a:cubicBezTo>
                    <a:cubicBezTo>
                      <a:pt x="385" y="4557"/>
                      <a:pt x="193" y="6152"/>
                      <a:pt x="0" y="7733"/>
                    </a:cubicBezTo>
                    <a:cubicBezTo>
                      <a:pt x="6440" y="5903"/>
                      <a:pt x="13226" y="5293"/>
                      <a:pt x="19399" y="5293"/>
                    </a:cubicBezTo>
                    <a:cubicBezTo>
                      <a:pt x="25468" y="5293"/>
                      <a:pt x="30944" y="5882"/>
                      <a:pt x="34917" y="6482"/>
                    </a:cubicBezTo>
                    <a:cubicBezTo>
                      <a:pt x="34628" y="4874"/>
                      <a:pt x="34298" y="3251"/>
                      <a:pt x="33968" y="1616"/>
                    </a:cubicBezTo>
                    <a:cubicBezTo>
                      <a:pt x="28873" y="444"/>
                      <a:pt x="24077" y="0"/>
                      <a:pt x="1973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0"/>
              <p:cNvSpPr/>
              <p:nvPr/>
            </p:nvSpPr>
            <p:spPr>
              <a:xfrm>
                <a:off x="856700" y="1636000"/>
                <a:ext cx="767775" cy="140000"/>
              </a:xfrm>
              <a:custGeom>
                <a:avLst/>
                <a:gdLst/>
                <a:ahLst/>
                <a:cxnLst/>
                <a:rect l="l" t="t" r="r" b="b"/>
                <a:pathLst>
                  <a:path w="30711" h="5600" extrusionOk="0">
                    <a:moveTo>
                      <a:pt x="17416" y="1"/>
                    </a:moveTo>
                    <a:cubicBezTo>
                      <a:pt x="10029" y="1"/>
                      <a:pt x="3975" y="1662"/>
                      <a:pt x="413" y="2932"/>
                    </a:cubicBezTo>
                    <a:cubicBezTo>
                      <a:pt x="276" y="3812"/>
                      <a:pt x="138" y="4706"/>
                      <a:pt x="1" y="5599"/>
                    </a:cubicBezTo>
                    <a:cubicBezTo>
                      <a:pt x="6026" y="2707"/>
                      <a:pt x="12037" y="1713"/>
                      <a:pt x="17453" y="1713"/>
                    </a:cubicBezTo>
                    <a:cubicBezTo>
                      <a:pt x="22565" y="1713"/>
                      <a:pt x="27147" y="2598"/>
                      <a:pt x="30711" y="3606"/>
                    </a:cubicBezTo>
                    <a:cubicBezTo>
                      <a:pt x="30559" y="2987"/>
                      <a:pt x="30422" y="2355"/>
                      <a:pt x="30271" y="1750"/>
                    </a:cubicBezTo>
                    <a:cubicBezTo>
                      <a:pt x="25722" y="478"/>
                      <a:pt x="21377" y="1"/>
                      <a:pt x="17416"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0"/>
              <p:cNvSpPr/>
              <p:nvPr/>
            </p:nvSpPr>
            <p:spPr>
              <a:xfrm>
                <a:off x="810650" y="1990725"/>
                <a:ext cx="888050" cy="134775"/>
              </a:xfrm>
              <a:custGeom>
                <a:avLst/>
                <a:gdLst/>
                <a:ahLst/>
                <a:cxnLst/>
                <a:rect l="l" t="t" r="r" b="b"/>
                <a:pathLst>
                  <a:path w="35522" h="5391" extrusionOk="0">
                    <a:moveTo>
                      <a:pt x="20426" y="1"/>
                    </a:moveTo>
                    <a:cubicBezTo>
                      <a:pt x="9527" y="1"/>
                      <a:pt x="2992" y="2034"/>
                      <a:pt x="262" y="3136"/>
                    </a:cubicBezTo>
                    <a:cubicBezTo>
                      <a:pt x="262" y="3191"/>
                      <a:pt x="262" y="3246"/>
                      <a:pt x="248" y="3301"/>
                    </a:cubicBezTo>
                    <a:cubicBezTo>
                      <a:pt x="166" y="3988"/>
                      <a:pt x="83" y="4689"/>
                      <a:pt x="1" y="5390"/>
                    </a:cubicBezTo>
                    <a:cubicBezTo>
                      <a:pt x="7635" y="3562"/>
                      <a:pt x="14976" y="2943"/>
                      <a:pt x="21419" y="2943"/>
                    </a:cubicBezTo>
                    <a:cubicBezTo>
                      <a:pt x="26891" y="2943"/>
                      <a:pt x="31715" y="3389"/>
                      <a:pt x="35522" y="3919"/>
                    </a:cubicBezTo>
                    <a:cubicBezTo>
                      <a:pt x="35398" y="3287"/>
                      <a:pt x="35274" y="2669"/>
                      <a:pt x="35165" y="2036"/>
                    </a:cubicBezTo>
                    <a:cubicBezTo>
                      <a:pt x="35110" y="1720"/>
                      <a:pt x="35055" y="1390"/>
                      <a:pt x="34986" y="1074"/>
                    </a:cubicBezTo>
                    <a:cubicBezTo>
                      <a:pt x="29465" y="302"/>
                      <a:pt x="24622" y="1"/>
                      <a:pt x="20426" y="1"/>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0"/>
              <p:cNvSpPr/>
              <p:nvPr/>
            </p:nvSpPr>
            <p:spPr>
              <a:xfrm>
                <a:off x="1081125" y="869375"/>
                <a:ext cx="584950" cy="1051300"/>
              </a:xfrm>
              <a:custGeom>
                <a:avLst/>
                <a:gdLst/>
                <a:ahLst/>
                <a:cxnLst/>
                <a:rect l="l" t="t" r="r" b="b"/>
                <a:pathLst>
                  <a:path w="23398" h="42052" extrusionOk="0">
                    <a:moveTo>
                      <a:pt x="7272" y="1"/>
                    </a:moveTo>
                    <a:lnTo>
                      <a:pt x="7259" y="14"/>
                    </a:lnTo>
                    <a:cubicBezTo>
                      <a:pt x="5870" y="564"/>
                      <a:pt x="4647" y="1444"/>
                      <a:pt x="3712" y="2599"/>
                    </a:cubicBezTo>
                    <a:cubicBezTo>
                      <a:pt x="1595" y="5197"/>
                      <a:pt x="908" y="8647"/>
                      <a:pt x="605" y="11988"/>
                    </a:cubicBezTo>
                    <a:cubicBezTo>
                      <a:pt x="0" y="18366"/>
                      <a:pt x="523" y="24799"/>
                      <a:pt x="1251" y="31192"/>
                    </a:cubicBezTo>
                    <a:cubicBezTo>
                      <a:pt x="3629" y="30848"/>
                      <a:pt x="6035" y="30669"/>
                      <a:pt x="8454" y="30669"/>
                    </a:cubicBezTo>
                    <a:cubicBezTo>
                      <a:pt x="12798" y="30669"/>
                      <a:pt x="17115" y="31260"/>
                      <a:pt x="21308" y="32415"/>
                    </a:cubicBezTo>
                    <a:cubicBezTo>
                      <a:pt x="17623" y="16813"/>
                      <a:pt x="12853" y="2626"/>
                      <a:pt x="7272" y="1"/>
                    </a:cubicBezTo>
                    <a:close/>
                    <a:moveTo>
                      <a:pt x="8468" y="32388"/>
                    </a:moveTo>
                    <a:cubicBezTo>
                      <a:pt x="6118" y="32388"/>
                      <a:pt x="3767" y="32580"/>
                      <a:pt x="1444" y="32965"/>
                    </a:cubicBezTo>
                    <a:lnTo>
                      <a:pt x="1664" y="34779"/>
                    </a:lnTo>
                    <a:cubicBezTo>
                      <a:pt x="1897" y="36773"/>
                      <a:pt x="2145" y="38780"/>
                      <a:pt x="2406" y="40787"/>
                    </a:cubicBezTo>
                    <a:cubicBezTo>
                      <a:pt x="4637" y="40550"/>
                      <a:pt x="6878" y="40433"/>
                      <a:pt x="9118" y="40433"/>
                    </a:cubicBezTo>
                    <a:cubicBezTo>
                      <a:pt x="13917" y="40433"/>
                      <a:pt x="18711" y="40974"/>
                      <a:pt x="23397" y="42051"/>
                    </a:cubicBezTo>
                    <a:cubicBezTo>
                      <a:pt x="22875" y="39467"/>
                      <a:pt x="22325" y="36869"/>
                      <a:pt x="21734" y="34285"/>
                    </a:cubicBezTo>
                    <a:cubicBezTo>
                      <a:pt x="17417" y="33047"/>
                      <a:pt x="12950" y="32415"/>
                      <a:pt x="8468" y="32401"/>
                    </a:cubicBezTo>
                    <a:lnTo>
                      <a:pt x="8468" y="32388"/>
                    </a:lnTo>
                    <a:close/>
                  </a:path>
                </a:pathLst>
              </a:custGeom>
              <a:solidFill>
                <a:srgbClr val="DE6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0"/>
              <p:cNvSpPr/>
              <p:nvPr/>
            </p:nvSpPr>
            <p:spPr>
              <a:xfrm>
                <a:off x="1167375" y="2064300"/>
                <a:ext cx="628250" cy="621700"/>
              </a:xfrm>
              <a:custGeom>
                <a:avLst/>
                <a:gdLst/>
                <a:ahLst/>
                <a:cxnLst/>
                <a:rect l="l" t="t" r="r" b="b"/>
                <a:pathLst>
                  <a:path w="25130" h="24868" extrusionOk="0">
                    <a:moveTo>
                      <a:pt x="7135" y="0"/>
                    </a:moveTo>
                    <a:cubicBezTo>
                      <a:pt x="4867" y="0"/>
                      <a:pt x="2475" y="83"/>
                      <a:pt x="1" y="262"/>
                    </a:cubicBezTo>
                    <a:cubicBezTo>
                      <a:pt x="977" y="6214"/>
                      <a:pt x="2241" y="12111"/>
                      <a:pt x="4193" y="17816"/>
                    </a:cubicBezTo>
                    <a:cubicBezTo>
                      <a:pt x="4922" y="19974"/>
                      <a:pt x="5788" y="22160"/>
                      <a:pt x="7094" y="24016"/>
                    </a:cubicBezTo>
                    <a:lnTo>
                      <a:pt x="7135" y="24016"/>
                    </a:lnTo>
                    <a:cubicBezTo>
                      <a:pt x="7479" y="24016"/>
                      <a:pt x="7823" y="24016"/>
                      <a:pt x="8166" y="24029"/>
                    </a:cubicBezTo>
                    <a:cubicBezTo>
                      <a:pt x="8799" y="24029"/>
                      <a:pt x="9417" y="24043"/>
                      <a:pt x="10036" y="24071"/>
                    </a:cubicBezTo>
                    <a:lnTo>
                      <a:pt x="11314" y="24098"/>
                    </a:lnTo>
                    <a:cubicBezTo>
                      <a:pt x="12194" y="24126"/>
                      <a:pt x="13060" y="24153"/>
                      <a:pt x="13912" y="24194"/>
                    </a:cubicBezTo>
                    <a:cubicBezTo>
                      <a:pt x="17995" y="24346"/>
                      <a:pt x="21748" y="24579"/>
                      <a:pt x="25129" y="24868"/>
                    </a:cubicBezTo>
                    <a:cubicBezTo>
                      <a:pt x="24346" y="19287"/>
                      <a:pt x="23040" y="10530"/>
                      <a:pt x="21253" y="976"/>
                    </a:cubicBezTo>
                    <a:cubicBezTo>
                      <a:pt x="16579" y="330"/>
                      <a:pt x="11850" y="0"/>
                      <a:pt x="7135" y="0"/>
                    </a:cubicBezTo>
                    <a:close/>
                  </a:path>
                </a:pathLst>
              </a:custGeom>
              <a:solidFill>
                <a:srgbClr val="DE6F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0"/>
              <p:cNvSpPr/>
              <p:nvPr/>
            </p:nvSpPr>
            <p:spPr>
              <a:xfrm>
                <a:off x="1141250" y="1879750"/>
                <a:ext cx="544050" cy="137825"/>
              </a:xfrm>
              <a:custGeom>
                <a:avLst/>
                <a:gdLst/>
                <a:ahLst/>
                <a:cxnLst/>
                <a:rect l="l" t="t" r="r" b="b"/>
                <a:pathLst>
                  <a:path w="21762" h="5513" extrusionOk="0">
                    <a:moveTo>
                      <a:pt x="6737" y="1"/>
                    </a:moveTo>
                    <a:cubicBezTo>
                      <a:pt x="6739" y="1"/>
                      <a:pt x="6741" y="1"/>
                      <a:pt x="6744" y="1"/>
                    </a:cubicBezTo>
                    <a:lnTo>
                      <a:pt x="6744" y="1"/>
                    </a:lnTo>
                    <a:cubicBezTo>
                      <a:pt x="6746" y="1"/>
                      <a:pt x="6748" y="1"/>
                      <a:pt x="6751" y="1"/>
                    </a:cubicBezTo>
                    <a:close/>
                    <a:moveTo>
                      <a:pt x="6744" y="1"/>
                    </a:moveTo>
                    <a:cubicBezTo>
                      <a:pt x="4491" y="1"/>
                      <a:pt x="2239" y="125"/>
                      <a:pt x="1" y="358"/>
                    </a:cubicBezTo>
                    <a:cubicBezTo>
                      <a:pt x="193" y="1815"/>
                      <a:pt x="386" y="3258"/>
                      <a:pt x="592" y="4702"/>
                    </a:cubicBezTo>
                    <a:cubicBezTo>
                      <a:pt x="2585" y="4537"/>
                      <a:pt x="4785" y="4441"/>
                      <a:pt x="7190" y="4441"/>
                    </a:cubicBezTo>
                    <a:cubicBezTo>
                      <a:pt x="12070" y="4468"/>
                      <a:pt x="16937" y="4826"/>
                      <a:pt x="21762" y="5513"/>
                    </a:cubicBezTo>
                    <a:cubicBezTo>
                      <a:pt x="21514" y="4234"/>
                      <a:pt x="21253" y="2929"/>
                      <a:pt x="20992" y="1623"/>
                    </a:cubicBezTo>
                    <a:cubicBezTo>
                      <a:pt x="16320" y="551"/>
                      <a:pt x="11539" y="1"/>
                      <a:pt x="6744" y="1"/>
                    </a:cubicBezTo>
                    <a:close/>
                  </a:path>
                </a:pathLst>
              </a:custGeom>
              <a:solidFill>
                <a:srgbClr val="DEA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0"/>
              <p:cNvSpPr/>
              <p:nvPr/>
            </p:nvSpPr>
            <p:spPr>
              <a:xfrm>
                <a:off x="1112050" y="1636100"/>
                <a:ext cx="512425" cy="90050"/>
              </a:xfrm>
              <a:custGeom>
                <a:avLst/>
                <a:gdLst/>
                <a:ahLst/>
                <a:cxnLst/>
                <a:rect l="l" t="t" r="r" b="b"/>
                <a:pathLst>
                  <a:path w="20497" h="3602" extrusionOk="0">
                    <a:moveTo>
                      <a:pt x="7352" y="0"/>
                    </a:moveTo>
                    <a:cubicBezTo>
                      <a:pt x="7302" y="0"/>
                      <a:pt x="7253" y="0"/>
                      <a:pt x="7204" y="0"/>
                    </a:cubicBezTo>
                    <a:cubicBezTo>
                      <a:pt x="4798" y="0"/>
                      <a:pt x="2392" y="165"/>
                      <a:pt x="1" y="509"/>
                    </a:cubicBezTo>
                    <a:cubicBezTo>
                      <a:pt x="69" y="1100"/>
                      <a:pt x="138" y="1691"/>
                      <a:pt x="207" y="2282"/>
                    </a:cubicBezTo>
                    <a:cubicBezTo>
                      <a:pt x="2452" y="1910"/>
                      <a:pt x="4724" y="1718"/>
                      <a:pt x="6996" y="1718"/>
                    </a:cubicBezTo>
                    <a:cubicBezTo>
                      <a:pt x="7074" y="1718"/>
                      <a:pt x="7153" y="1718"/>
                      <a:pt x="7231" y="1719"/>
                    </a:cubicBezTo>
                    <a:cubicBezTo>
                      <a:pt x="11713" y="1732"/>
                      <a:pt x="16180" y="2365"/>
                      <a:pt x="20497" y="3602"/>
                    </a:cubicBezTo>
                    <a:cubicBezTo>
                      <a:pt x="20345" y="2983"/>
                      <a:pt x="20208" y="2351"/>
                      <a:pt x="20057" y="1746"/>
                    </a:cubicBezTo>
                    <a:cubicBezTo>
                      <a:pt x="15925" y="591"/>
                      <a:pt x="11646" y="0"/>
                      <a:pt x="7352" y="0"/>
                    </a:cubicBezTo>
                    <a:close/>
                  </a:path>
                </a:pathLst>
              </a:custGeom>
              <a:solidFill>
                <a:srgbClr val="00A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0"/>
              <p:cNvSpPr/>
              <p:nvPr/>
            </p:nvSpPr>
            <p:spPr>
              <a:xfrm>
                <a:off x="1156050" y="1990750"/>
                <a:ext cx="542650" cy="97975"/>
              </a:xfrm>
              <a:custGeom>
                <a:avLst/>
                <a:gdLst/>
                <a:ahLst/>
                <a:cxnLst/>
                <a:rect l="l" t="t" r="r" b="b"/>
                <a:pathLst>
                  <a:path w="21706" h="3919" extrusionOk="0">
                    <a:moveTo>
                      <a:pt x="6598" y="1"/>
                    </a:moveTo>
                    <a:cubicBezTo>
                      <a:pt x="4193" y="1"/>
                      <a:pt x="1993" y="97"/>
                      <a:pt x="0" y="262"/>
                    </a:cubicBezTo>
                    <a:cubicBezTo>
                      <a:pt x="151" y="1252"/>
                      <a:pt x="303" y="2228"/>
                      <a:pt x="454" y="3204"/>
                    </a:cubicBezTo>
                    <a:cubicBezTo>
                      <a:pt x="2928" y="3025"/>
                      <a:pt x="5320" y="2942"/>
                      <a:pt x="7588" y="2942"/>
                    </a:cubicBezTo>
                    <a:cubicBezTo>
                      <a:pt x="12317" y="2942"/>
                      <a:pt x="17032" y="3272"/>
                      <a:pt x="21706" y="3918"/>
                    </a:cubicBezTo>
                    <a:cubicBezTo>
                      <a:pt x="21596" y="3300"/>
                      <a:pt x="21472" y="2668"/>
                      <a:pt x="21349" y="2049"/>
                    </a:cubicBezTo>
                    <a:cubicBezTo>
                      <a:pt x="21294" y="1733"/>
                      <a:pt x="21239" y="1403"/>
                      <a:pt x="21170" y="1073"/>
                    </a:cubicBezTo>
                    <a:cubicBezTo>
                      <a:pt x="16345" y="386"/>
                      <a:pt x="11478" y="28"/>
                      <a:pt x="6598" y="1"/>
                    </a:cubicBezTo>
                    <a:close/>
                  </a:path>
                </a:pathLst>
              </a:custGeom>
              <a:solidFill>
                <a:srgbClr val="6730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0"/>
              <p:cNvSpPr/>
              <p:nvPr/>
            </p:nvSpPr>
            <p:spPr>
              <a:xfrm>
                <a:off x="566650" y="3018650"/>
                <a:ext cx="1632775" cy="1411450"/>
              </a:xfrm>
              <a:custGeom>
                <a:avLst/>
                <a:gdLst/>
                <a:ahLst/>
                <a:cxnLst/>
                <a:rect l="l" t="t" r="r" b="b"/>
                <a:pathLst>
                  <a:path w="65311" h="56458" extrusionOk="0">
                    <a:moveTo>
                      <a:pt x="11919" y="1004"/>
                    </a:moveTo>
                    <a:cubicBezTo>
                      <a:pt x="11919" y="1004"/>
                      <a:pt x="7506" y="4180"/>
                      <a:pt x="5417" y="4180"/>
                    </a:cubicBezTo>
                    <a:cubicBezTo>
                      <a:pt x="4881" y="4180"/>
                      <a:pt x="4496" y="3973"/>
                      <a:pt x="4358" y="3465"/>
                    </a:cubicBezTo>
                    <a:cubicBezTo>
                      <a:pt x="3767" y="1059"/>
                      <a:pt x="11108" y="1004"/>
                      <a:pt x="11850" y="1004"/>
                    </a:cubicBezTo>
                    <a:close/>
                    <a:moveTo>
                      <a:pt x="44718" y="2269"/>
                    </a:moveTo>
                    <a:cubicBezTo>
                      <a:pt x="44719" y="2269"/>
                      <a:pt x="53420" y="3534"/>
                      <a:pt x="51440" y="5128"/>
                    </a:cubicBezTo>
                    <a:cubicBezTo>
                      <a:pt x="51153" y="5350"/>
                      <a:pt x="50804" y="5473"/>
                      <a:pt x="50440" y="5473"/>
                    </a:cubicBezTo>
                    <a:cubicBezTo>
                      <a:pt x="50421" y="5473"/>
                      <a:pt x="50401" y="5472"/>
                      <a:pt x="50382" y="5472"/>
                    </a:cubicBezTo>
                    <a:cubicBezTo>
                      <a:pt x="48155" y="5472"/>
                      <a:pt x="44718" y="2269"/>
                      <a:pt x="44718" y="2269"/>
                    </a:cubicBezTo>
                    <a:close/>
                    <a:moveTo>
                      <a:pt x="3396" y="1"/>
                    </a:moveTo>
                    <a:cubicBezTo>
                      <a:pt x="2200" y="1183"/>
                      <a:pt x="1059" y="2420"/>
                      <a:pt x="1" y="3740"/>
                    </a:cubicBezTo>
                    <a:cubicBezTo>
                      <a:pt x="3355" y="4400"/>
                      <a:pt x="6709" y="5018"/>
                      <a:pt x="10091" y="5595"/>
                    </a:cubicBezTo>
                    <a:cubicBezTo>
                      <a:pt x="10118" y="4936"/>
                      <a:pt x="10366" y="4455"/>
                      <a:pt x="11025" y="4455"/>
                    </a:cubicBezTo>
                    <a:cubicBezTo>
                      <a:pt x="11342" y="4468"/>
                      <a:pt x="11658" y="4537"/>
                      <a:pt x="11946" y="4674"/>
                    </a:cubicBezTo>
                    <a:cubicBezTo>
                      <a:pt x="12758" y="5046"/>
                      <a:pt x="13500" y="5540"/>
                      <a:pt x="14132" y="6173"/>
                    </a:cubicBezTo>
                    <a:cubicBezTo>
                      <a:pt x="14421" y="5073"/>
                      <a:pt x="15507" y="4358"/>
                      <a:pt x="16620" y="4358"/>
                    </a:cubicBezTo>
                    <a:cubicBezTo>
                      <a:pt x="17060" y="4358"/>
                      <a:pt x="17486" y="4468"/>
                      <a:pt x="17858" y="4688"/>
                    </a:cubicBezTo>
                    <a:cubicBezTo>
                      <a:pt x="18669" y="5211"/>
                      <a:pt x="19136" y="6118"/>
                      <a:pt x="19067" y="7080"/>
                    </a:cubicBezTo>
                    <a:cubicBezTo>
                      <a:pt x="20978" y="7424"/>
                      <a:pt x="22889" y="7822"/>
                      <a:pt x="24745" y="8345"/>
                    </a:cubicBezTo>
                    <a:cubicBezTo>
                      <a:pt x="21390" y="6709"/>
                      <a:pt x="18957" y="3643"/>
                      <a:pt x="18119" y="1"/>
                    </a:cubicBezTo>
                    <a:close/>
                    <a:moveTo>
                      <a:pt x="59381" y="24650"/>
                    </a:moveTo>
                    <a:cubicBezTo>
                      <a:pt x="59763" y="24650"/>
                      <a:pt x="60128" y="24948"/>
                      <a:pt x="60128" y="25404"/>
                    </a:cubicBezTo>
                    <a:cubicBezTo>
                      <a:pt x="60128" y="25817"/>
                      <a:pt x="59798" y="26147"/>
                      <a:pt x="59386" y="26147"/>
                    </a:cubicBezTo>
                    <a:cubicBezTo>
                      <a:pt x="58726" y="26147"/>
                      <a:pt x="58396" y="25336"/>
                      <a:pt x="58864" y="24868"/>
                    </a:cubicBezTo>
                    <a:cubicBezTo>
                      <a:pt x="59014" y="24717"/>
                      <a:pt x="59200" y="24650"/>
                      <a:pt x="59381" y="24650"/>
                    </a:cubicBezTo>
                    <a:close/>
                    <a:moveTo>
                      <a:pt x="57180" y="27721"/>
                    </a:moveTo>
                    <a:cubicBezTo>
                      <a:pt x="57928" y="27721"/>
                      <a:pt x="58644" y="28302"/>
                      <a:pt x="58644" y="29185"/>
                    </a:cubicBezTo>
                    <a:cubicBezTo>
                      <a:pt x="58644" y="29982"/>
                      <a:pt x="57998" y="30642"/>
                      <a:pt x="57186" y="30642"/>
                    </a:cubicBezTo>
                    <a:cubicBezTo>
                      <a:pt x="55894" y="30642"/>
                      <a:pt x="55234" y="29061"/>
                      <a:pt x="56155" y="28154"/>
                    </a:cubicBezTo>
                    <a:cubicBezTo>
                      <a:pt x="56454" y="27855"/>
                      <a:pt x="56821" y="27721"/>
                      <a:pt x="57180" y="27721"/>
                    </a:cubicBezTo>
                    <a:close/>
                    <a:moveTo>
                      <a:pt x="42051" y="1"/>
                    </a:moveTo>
                    <a:cubicBezTo>
                      <a:pt x="40764" y="5679"/>
                      <a:pt x="35722" y="9563"/>
                      <a:pt x="30091" y="9563"/>
                    </a:cubicBezTo>
                    <a:cubicBezTo>
                      <a:pt x="29411" y="9563"/>
                      <a:pt x="28722" y="9507"/>
                      <a:pt x="28030" y="9390"/>
                    </a:cubicBezTo>
                    <a:lnTo>
                      <a:pt x="28030" y="9390"/>
                    </a:lnTo>
                    <a:cubicBezTo>
                      <a:pt x="28319" y="9500"/>
                      <a:pt x="28607" y="9609"/>
                      <a:pt x="28896" y="9733"/>
                    </a:cubicBezTo>
                    <a:cubicBezTo>
                      <a:pt x="31329" y="10695"/>
                      <a:pt x="33611" y="12015"/>
                      <a:pt x="35646" y="13651"/>
                    </a:cubicBezTo>
                    <a:cubicBezTo>
                      <a:pt x="35632" y="13280"/>
                      <a:pt x="35756" y="12922"/>
                      <a:pt x="35976" y="12620"/>
                    </a:cubicBezTo>
                    <a:cubicBezTo>
                      <a:pt x="36498" y="11988"/>
                      <a:pt x="36993" y="11740"/>
                      <a:pt x="37721" y="11740"/>
                    </a:cubicBezTo>
                    <a:lnTo>
                      <a:pt x="37886" y="11740"/>
                    </a:lnTo>
                    <a:lnTo>
                      <a:pt x="37983" y="11644"/>
                    </a:lnTo>
                    <a:cubicBezTo>
                      <a:pt x="37281" y="11025"/>
                      <a:pt x="37144" y="9445"/>
                      <a:pt x="37831" y="9060"/>
                    </a:cubicBezTo>
                    <a:cubicBezTo>
                      <a:pt x="38202" y="8840"/>
                      <a:pt x="38615" y="8702"/>
                      <a:pt x="39041" y="8688"/>
                    </a:cubicBezTo>
                    <a:cubicBezTo>
                      <a:pt x="39728" y="8688"/>
                      <a:pt x="40182" y="9183"/>
                      <a:pt x="40416" y="10022"/>
                    </a:cubicBezTo>
                    <a:cubicBezTo>
                      <a:pt x="40182" y="8991"/>
                      <a:pt x="41268" y="7025"/>
                      <a:pt x="42148" y="6503"/>
                    </a:cubicBezTo>
                    <a:cubicBezTo>
                      <a:pt x="42326" y="6393"/>
                      <a:pt x="42533" y="6338"/>
                      <a:pt x="42739" y="6324"/>
                    </a:cubicBezTo>
                    <a:cubicBezTo>
                      <a:pt x="43742" y="6324"/>
                      <a:pt x="44210" y="8139"/>
                      <a:pt x="44278" y="9596"/>
                    </a:cubicBezTo>
                    <a:lnTo>
                      <a:pt x="44320" y="9596"/>
                    </a:lnTo>
                    <a:cubicBezTo>
                      <a:pt x="44663" y="8743"/>
                      <a:pt x="45461" y="6984"/>
                      <a:pt x="46588" y="6517"/>
                    </a:cubicBezTo>
                    <a:cubicBezTo>
                      <a:pt x="46877" y="6379"/>
                      <a:pt x="47179" y="6310"/>
                      <a:pt x="47495" y="6297"/>
                    </a:cubicBezTo>
                    <a:cubicBezTo>
                      <a:pt x="49048" y="6297"/>
                      <a:pt x="48691" y="8867"/>
                      <a:pt x="48031" y="9953"/>
                    </a:cubicBezTo>
                    <a:cubicBezTo>
                      <a:pt x="48554" y="9307"/>
                      <a:pt x="49145" y="8661"/>
                      <a:pt x="49942" y="8400"/>
                    </a:cubicBezTo>
                    <a:cubicBezTo>
                      <a:pt x="50107" y="8345"/>
                      <a:pt x="50286" y="8317"/>
                      <a:pt x="50478" y="8317"/>
                    </a:cubicBezTo>
                    <a:cubicBezTo>
                      <a:pt x="51138" y="8317"/>
                      <a:pt x="51812" y="8661"/>
                      <a:pt x="51977" y="9293"/>
                    </a:cubicBezTo>
                    <a:cubicBezTo>
                      <a:pt x="52196" y="10104"/>
                      <a:pt x="51289" y="11122"/>
                      <a:pt x="50602" y="11699"/>
                    </a:cubicBezTo>
                    <a:lnTo>
                      <a:pt x="50629" y="11713"/>
                    </a:lnTo>
                    <a:cubicBezTo>
                      <a:pt x="51110" y="11424"/>
                      <a:pt x="51812" y="11108"/>
                      <a:pt x="52224" y="10860"/>
                    </a:cubicBezTo>
                    <a:cubicBezTo>
                      <a:pt x="52585" y="10667"/>
                      <a:pt x="52970" y="10570"/>
                      <a:pt x="53368" y="10570"/>
                    </a:cubicBezTo>
                    <a:cubicBezTo>
                      <a:pt x="53394" y="10570"/>
                      <a:pt x="53421" y="10571"/>
                      <a:pt x="53447" y="10572"/>
                    </a:cubicBezTo>
                    <a:cubicBezTo>
                      <a:pt x="54410" y="10572"/>
                      <a:pt x="55303" y="11025"/>
                      <a:pt x="54575" y="12111"/>
                    </a:cubicBezTo>
                    <a:cubicBezTo>
                      <a:pt x="54368" y="12373"/>
                      <a:pt x="54135" y="12606"/>
                      <a:pt x="53860" y="12799"/>
                    </a:cubicBezTo>
                    <a:cubicBezTo>
                      <a:pt x="53681" y="12950"/>
                      <a:pt x="52829" y="13459"/>
                      <a:pt x="52513" y="13788"/>
                    </a:cubicBezTo>
                    <a:lnTo>
                      <a:pt x="52609" y="13953"/>
                    </a:lnTo>
                    <a:cubicBezTo>
                      <a:pt x="53241" y="13802"/>
                      <a:pt x="54341" y="13266"/>
                      <a:pt x="55303" y="13266"/>
                    </a:cubicBezTo>
                    <a:cubicBezTo>
                      <a:pt x="55335" y="13264"/>
                      <a:pt x="55366" y="13263"/>
                      <a:pt x="55398" y="13263"/>
                    </a:cubicBezTo>
                    <a:cubicBezTo>
                      <a:pt x="56048" y="13263"/>
                      <a:pt x="56634" y="13666"/>
                      <a:pt x="56857" y="14270"/>
                    </a:cubicBezTo>
                    <a:cubicBezTo>
                      <a:pt x="57255" y="15204"/>
                      <a:pt x="55867" y="16332"/>
                      <a:pt x="54850" y="16744"/>
                    </a:cubicBezTo>
                    <a:cubicBezTo>
                      <a:pt x="55042" y="16744"/>
                      <a:pt x="55221" y="16730"/>
                      <a:pt x="55413" y="16730"/>
                    </a:cubicBezTo>
                    <a:cubicBezTo>
                      <a:pt x="56128" y="16730"/>
                      <a:pt x="56802" y="16813"/>
                      <a:pt x="57448" y="17225"/>
                    </a:cubicBezTo>
                    <a:cubicBezTo>
                      <a:pt x="57668" y="17335"/>
                      <a:pt x="57833" y="17527"/>
                      <a:pt x="57888" y="17761"/>
                    </a:cubicBezTo>
                    <a:cubicBezTo>
                      <a:pt x="57929" y="18105"/>
                      <a:pt x="57613" y="18366"/>
                      <a:pt x="57324" y="18531"/>
                    </a:cubicBezTo>
                    <a:cubicBezTo>
                      <a:pt x="56595" y="18957"/>
                      <a:pt x="55784" y="19232"/>
                      <a:pt x="54932" y="19328"/>
                    </a:cubicBezTo>
                    <a:cubicBezTo>
                      <a:pt x="55069" y="19315"/>
                      <a:pt x="55207" y="19315"/>
                      <a:pt x="55331" y="19315"/>
                    </a:cubicBezTo>
                    <a:cubicBezTo>
                      <a:pt x="56032" y="19315"/>
                      <a:pt x="56719" y="19480"/>
                      <a:pt x="57338" y="19782"/>
                    </a:cubicBezTo>
                    <a:cubicBezTo>
                      <a:pt x="57681" y="19961"/>
                      <a:pt x="58053" y="20318"/>
                      <a:pt x="57888" y="20675"/>
                    </a:cubicBezTo>
                    <a:cubicBezTo>
                      <a:pt x="57791" y="20827"/>
                      <a:pt x="57654" y="20937"/>
                      <a:pt x="57489" y="21005"/>
                    </a:cubicBezTo>
                    <a:cubicBezTo>
                      <a:pt x="56870" y="21280"/>
                      <a:pt x="56197" y="21418"/>
                      <a:pt x="55523" y="21418"/>
                    </a:cubicBezTo>
                    <a:lnTo>
                      <a:pt x="55248" y="21418"/>
                    </a:lnTo>
                    <a:cubicBezTo>
                      <a:pt x="55839" y="21459"/>
                      <a:pt x="56403" y="21596"/>
                      <a:pt x="56939" y="21830"/>
                    </a:cubicBezTo>
                    <a:cubicBezTo>
                      <a:pt x="57145" y="21926"/>
                      <a:pt x="57379" y="22078"/>
                      <a:pt x="57365" y="22298"/>
                    </a:cubicBezTo>
                    <a:cubicBezTo>
                      <a:pt x="57365" y="22490"/>
                      <a:pt x="57173" y="22627"/>
                      <a:pt x="56994" y="22724"/>
                    </a:cubicBezTo>
                    <a:cubicBezTo>
                      <a:pt x="56073" y="23205"/>
                      <a:pt x="55056" y="23452"/>
                      <a:pt x="54011" y="23452"/>
                    </a:cubicBezTo>
                    <a:lnTo>
                      <a:pt x="53984" y="23452"/>
                    </a:lnTo>
                    <a:cubicBezTo>
                      <a:pt x="53984" y="23466"/>
                      <a:pt x="53984" y="23480"/>
                      <a:pt x="53984" y="23494"/>
                    </a:cubicBezTo>
                    <a:cubicBezTo>
                      <a:pt x="54533" y="23645"/>
                      <a:pt x="55015" y="23961"/>
                      <a:pt x="55372" y="24415"/>
                    </a:cubicBezTo>
                    <a:cubicBezTo>
                      <a:pt x="55496" y="24593"/>
                      <a:pt x="55606" y="24799"/>
                      <a:pt x="55523" y="24992"/>
                    </a:cubicBezTo>
                    <a:cubicBezTo>
                      <a:pt x="55413" y="25157"/>
                      <a:pt x="55248" y="25253"/>
                      <a:pt x="55056" y="25281"/>
                    </a:cubicBezTo>
                    <a:cubicBezTo>
                      <a:pt x="54478" y="25432"/>
                      <a:pt x="53887" y="25528"/>
                      <a:pt x="53282" y="25555"/>
                    </a:cubicBezTo>
                    <a:cubicBezTo>
                      <a:pt x="53241" y="25652"/>
                      <a:pt x="53186" y="25748"/>
                      <a:pt x="53145" y="25844"/>
                    </a:cubicBezTo>
                    <a:cubicBezTo>
                      <a:pt x="53571" y="26078"/>
                      <a:pt x="53901" y="26422"/>
                      <a:pt x="53901" y="26889"/>
                    </a:cubicBezTo>
                    <a:cubicBezTo>
                      <a:pt x="53901" y="27439"/>
                      <a:pt x="53392" y="27879"/>
                      <a:pt x="52843" y="27961"/>
                    </a:cubicBezTo>
                    <a:cubicBezTo>
                      <a:pt x="52746" y="27975"/>
                      <a:pt x="52650" y="27989"/>
                      <a:pt x="52540" y="27989"/>
                    </a:cubicBezTo>
                    <a:cubicBezTo>
                      <a:pt x="52265" y="27975"/>
                      <a:pt x="51990" y="27934"/>
                      <a:pt x="51729" y="27851"/>
                    </a:cubicBezTo>
                    <a:cubicBezTo>
                      <a:pt x="51633" y="27947"/>
                      <a:pt x="51523" y="28044"/>
                      <a:pt x="51427" y="28140"/>
                    </a:cubicBezTo>
                    <a:cubicBezTo>
                      <a:pt x="51537" y="28717"/>
                      <a:pt x="51248" y="29295"/>
                      <a:pt x="50739" y="29569"/>
                    </a:cubicBezTo>
                    <a:cubicBezTo>
                      <a:pt x="50574" y="29652"/>
                      <a:pt x="50396" y="29679"/>
                      <a:pt x="50217" y="29679"/>
                    </a:cubicBezTo>
                    <a:cubicBezTo>
                      <a:pt x="49928" y="29679"/>
                      <a:pt x="49640" y="29583"/>
                      <a:pt x="49406" y="29405"/>
                    </a:cubicBezTo>
                    <a:cubicBezTo>
                      <a:pt x="49117" y="29528"/>
                      <a:pt x="48815" y="29624"/>
                      <a:pt x="48512" y="29707"/>
                    </a:cubicBezTo>
                    <a:cubicBezTo>
                      <a:pt x="48224" y="30161"/>
                      <a:pt x="47784" y="30504"/>
                      <a:pt x="47261" y="30683"/>
                    </a:cubicBezTo>
                    <a:cubicBezTo>
                      <a:pt x="47110" y="30724"/>
                      <a:pt x="46945" y="30752"/>
                      <a:pt x="46794" y="30752"/>
                    </a:cubicBezTo>
                    <a:cubicBezTo>
                      <a:pt x="46175" y="30752"/>
                      <a:pt x="45543" y="30422"/>
                      <a:pt x="45296" y="29872"/>
                    </a:cubicBezTo>
                    <a:lnTo>
                      <a:pt x="45158" y="29858"/>
                    </a:lnTo>
                    <a:lnTo>
                      <a:pt x="44993" y="29831"/>
                    </a:lnTo>
                    <a:cubicBezTo>
                      <a:pt x="44608" y="30312"/>
                      <a:pt x="44127" y="30710"/>
                      <a:pt x="43591" y="30985"/>
                    </a:cubicBezTo>
                    <a:cubicBezTo>
                      <a:pt x="43509" y="31027"/>
                      <a:pt x="43426" y="31054"/>
                      <a:pt x="43344" y="31082"/>
                    </a:cubicBezTo>
                    <a:lnTo>
                      <a:pt x="43894" y="31494"/>
                    </a:lnTo>
                    <a:cubicBezTo>
                      <a:pt x="43192" y="31439"/>
                      <a:pt x="42519" y="31274"/>
                      <a:pt x="41859" y="31013"/>
                    </a:cubicBezTo>
                    <a:cubicBezTo>
                      <a:pt x="41818" y="31219"/>
                      <a:pt x="41777" y="31425"/>
                      <a:pt x="41735" y="31631"/>
                    </a:cubicBezTo>
                    <a:cubicBezTo>
                      <a:pt x="40828" y="35494"/>
                      <a:pt x="38849" y="39055"/>
                      <a:pt x="36278" y="42093"/>
                    </a:cubicBezTo>
                    <a:cubicBezTo>
                      <a:pt x="35811" y="42642"/>
                      <a:pt x="35316" y="43192"/>
                      <a:pt x="34821" y="43756"/>
                    </a:cubicBezTo>
                    <a:cubicBezTo>
                      <a:pt x="34917" y="45254"/>
                      <a:pt x="34945" y="46766"/>
                      <a:pt x="34945" y="48265"/>
                    </a:cubicBezTo>
                    <a:cubicBezTo>
                      <a:pt x="34931" y="50944"/>
                      <a:pt x="34848" y="53609"/>
                      <a:pt x="34491" y="56288"/>
                    </a:cubicBezTo>
                    <a:lnTo>
                      <a:pt x="34491" y="56288"/>
                    </a:lnTo>
                    <a:cubicBezTo>
                      <a:pt x="36269" y="56020"/>
                      <a:pt x="37990" y="55419"/>
                      <a:pt x="39550" y="54506"/>
                    </a:cubicBezTo>
                    <a:lnTo>
                      <a:pt x="39563" y="54506"/>
                    </a:lnTo>
                    <a:cubicBezTo>
                      <a:pt x="40058" y="54203"/>
                      <a:pt x="40539" y="53901"/>
                      <a:pt x="40993" y="53557"/>
                    </a:cubicBezTo>
                    <a:cubicBezTo>
                      <a:pt x="40979" y="51152"/>
                      <a:pt x="41240" y="48773"/>
                      <a:pt x="41570" y="46409"/>
                    </a:cubicBezTo>
                    <a:cubicBezTo>
                      <a:pt x="41873" y="44237"/>
                      <a:pt x="42313" y="42079"/>
                      <a:pt x="42876" y="39962"/>
                    </a:cubicBezTo>
                    <a:cubicBezTo>
                      <a:pt x="42333" y="39579"/>
                      <a:pt x="42644" y="38775"/>
                      <a:pt x="43231" y="38775"/>
                    </a:cubicBezTo>
                    <a:cubicBezTo>
                      <a:pt x="43297" y="38775"/>
                      <a:pt x="43367" y="38785"/>
                      <a:pt x="43440" y="38807"/>
                    </a:cubicBezTo>
                    <a:cubicBezTo>
                      <a:pt x="44141" y="39027"/>
                      <a:pt x="43990" y="40072"/>
                      <a:pt x="43247" y="40072"/>
                    </a:cubicBezTo>
                    <a:cubicBezTo>
                      <a:pt x="43179" y="40072"/>
                      <a:pt x="43110" y="40058"/>
                      <a:pt x="43041" y="40044"/>
                    </a:cubicBezTo>
                    <a:cubicBezTo>
                      <a:pt x="42986" y="42216"/>
                      <a:pt x="42794" y="44388"/>
                      <a:pt x="42464" y="46546"/>
                    </a:cubicBezTo>
                    <a:cubicBezTo>
                      <a:pt x="42120" y="48897"/>
                      <a:pt x="41694" y="51248"/>
                      <a:pt x="40993" y="53557"/>
                    </a:cubicBezTo>
                    <a:cubicBezTo>
                      <a:pt x="48210" y="48320"/>
                      <a:pt x="50959" y="37817"/>
                      <a:pt x="50959" y="37817"/>
                    </a:cubicBezTo>
                    <a:cubicBezTo>
                      <a:pt x="50959" y="37817"/>
                      <a:pt x="65311" y="36869"/>
                      <a:pt x="65311" y="22064"/>
                    </a:cubicBezTo>
                    <a:cubicBezTo>
                      <a:pt x="65311" y="14806"/>
                      <a:pt x="60912" y="6475"/>
                      <a:pt x="53970" y="1"/>
                    </a:cubicBezTo>
                    <a:close/>
                    <a:moveTo>
                      <a:pt x="34133" y="44539"/>
                    </a:moveTo>
                    <a:cubicBezTo>
                      <a:pt x="32663" y="46244"/>
                      <a:pt x="31343" y="48017"/>
                      <a:pt x="30889" y="50189"/>
                    </a:cubicBezTo>
                    <a:cubicBezTo>
                      <a:pt x="30477" y="52403"/>
                      <a:pt x="31040" y="54698"/>
                      <a:pt x="32456" y="56458"/>
                    </a:cubicBezTo>
                    <a:cubicBezTo>
                      <a:pt x="32910" y="56458"/>
                      <a:pt x="33350" y="56430"/>
                      <a:pt x="33804" y="56375"/>
                    </a:cubicBezTo>
                    <a:cubicBezTo>
                      <a:pt x="34033" y="56352"/>
                      <a:pt x="34262" y="56323"/>
                      <a:pt x="34490" y="56288"/>
                    </a:cubicBezTo>
                    <a:lnTo>
                      <a:pt x="34490" y="56288"/>
                    </a:lnTo>
                    <a:cubicBezTo>
                      <a:pt x="34490" y="56290"/>
                      <a:pt x="34491" y="56291"/>
                      <a:pt x="34491" y="56293"/>
                    </a:cubicBezTo>
                    <a:cubicBezTo>
                      <a:pt x="34491" y="56291"/>
                      <a:pt x="34491" y="56290"/>
                      <a:pt x="34491" y="56288"/>
                    </a:cubicBezTo>
                    <a:lnTo>
                      <a:pt x="34491" y="56288"/>
                    </a:lnTo>
                    <a:cubicBezTo>
                      <a:pt x="34491" y="56288"/>
                      <a:pt x="34491" y="56288"/>
                      <a:pt x="34490" y="56288"/>
                    </a:cubicBezTo>
                    <a:lnTo>
                      <a:pt x="34490" y="56288"/>
                    </a:lnTo>
                    <a:cubicBezTo>
                      <a:pt x="34133" y="53609"/>
                      <a:pt x="34051" y="50944"/>
                      <a:pt x="34037" y="48265"/>
                    </a:cubicBezTo>
                    <a:cubicBezTo>
                      <a:pt x="34037" y="47028"/>
                      <a:pt x="34078" y="45777"/>
                      <a:pt x="34133" y="44539"/>
                    </a:cubicBezTo>
                    <a:close/>
                  </a:path>
                </a:pathLst>
              </a:custGeom>
              <a:solidFill>
                <a:srgbClr val="DE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0"/>
              <p:cNvSpPr/>
              <p:nvPr/>
            </p:nvSpPr>
            <p:spPr>
              <a:xfrm>
                <a:off x="1019950" y="3018650"/>
                <a:ext cx="598000" cy="239100"/>
              </a:xfrm>
              <a:custGeom>
                <a:avLst/>
                <a:gdLst/>
                <a:ahLst/>
                <a:cxnLst/>
                <a:rect l="l" t="t" r="r" b="b"/>
                <a:pathLst>
                  <a:path w="23920" h="9564" extrusionOk="0">
                    <a:moveTo>
                      <a:pt x="0" y="1"/>
                    </a:moveTo>
                    <a:cubicBezTo>
                      <a:pt x="825" y="3643"/>
                      <a:pt x="3258" y="6709"/>
                      <a:pt x="6613" y="8331"/>
                    </a:cubicBezTo>
                    <a:cubicBezTo>
                      <a:pt x="7726" y="8647"/>
                      <a:pt x="8812" y="8991"/>
                      <a:pt x="9898" y="9390"/>
                    </a:cubicBezTo>
                    <a:cubicBezTo>
                      <a:pt x="10590" y="9507"/>
                      <a:pt x="11279" y="9563"/>
                      <a:pt x="11959" y="9563"/>
                    </a:cubicBezTo>
                    <a:cubicBezTo>
                      <a:pt x="17590" y="9563"/>
                      <a:pt x="22632" y="5679"/>
                      <a:pt x="23919" y="1"/>
                    </a:cubicBezTo>
                    <a:lnTo>
                      <a:pt x="20758" y="1"/>
                    </a:lnTo>
                    <a:cubicBezTo>
                      <a:pt x="19576" y="3863"/>
                      <a:pt x="16001" y="6503"/>
                      <a:pt x="11960" y="6503"/>
                    </a:cubicBezTo>
                    <a:cubicBezTo>
                      <a:pt x="7918" y="6503"/>
                      <a:pt x="4344" y="3863"/>
                      <a:pt x="3162" y="1"/>
                    </a:cubicBezTo>
                    <a:close/>
                  </a:path>
                </a:pathLst>
              </a:custGeom>
              <a:solidFill>
                <a:srgbClr val="6730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0"/>
              <p:cNvSpPr/>
              <p:nvPr/>
            </p:nvSpPr>
            <p:spPr>
              <a:xfrm>
                <a:off x="1099000" y="3018650"/>
                <a:ext cx="439900" cy="162575"/>
              </a:xfrm>
              <a:custGeom>
                <a:avLst/>
                <a:gdLst/>
                <a:ahLst/>
                <a:cxnLst/>
                <a:rect l="l" t="t" r="r" b="b"/>
                <a:pathLst>
                  <a:path w="17596" h="6503" extrusionOk="0">
                    <a:moveTo>
                      <a:pt x="0" y="1"/>
                    </a:moveTo>
                    <a:cubicBezTo>
                      <a:pt x="1182" y="3863"/>
                      <a:pt x="4756" y="6503"/>
                      <a:pt x="8798" y="6503"/>
                    </a:cubicBezTo>
                    <a:cubicBezTo>
                      <a:pt x="12839" y="6503"/>
                      <a:pt x="16414" y="3863"/>
                      <a:pt x="17596" y="1"/>
                    </a:cubicBezTo>
                    <a:lnTo>
                      <a:pt x="12757" y="1"/>
                    </a:lnTo>
                    <a:cubicBezTo>
                      <a:pt x="14063" y="688"/>
                      <a:pt x="15080" y="1609"/>
                      <a:pt x="14420" y="2736"/>
                    </a:cubicBezTo>
                    <a:cubicBezTo>
                      <a:pt x="14187" y="3135"/>
                      <a:pt x="13884" y="3300"/>
                      <a:pt x="13568" y="3300"/>
                    </a:cubicBezTo>
                    <a:cubicBezTo>
                      <a:pt x="12427" y="3300"/>
                      <a:pt x="10887" y="1362"/>
                      <a:pt x="9953" y="1"/>
                    </a:cubicBezTo>
                    <a:lnTo>
                      <a:pt x="8537" y="1"/>
                    </a:lnTo>
                    <a:cubicBezTo>
                      <a:pt x="9320" y="1925"/>
                      <a:pt x="10516" y="5472"/>
                      <a:pt x="8537" y="5472"/>
                    </a:cubicBezTo>
                    <a:lnTo>
                      <a:pt x="8441" y="5472"/>
                    </a:lnTo>
                    <a:cubicBezTo>
                      <a:pt x="6337" y="5362"/>
                      <a:pt x="7066" y="1898"/>
                      <a:pt x="7616" y="1"/>
                    </a:cubicBezTo>
                    <a:lnTo>
                      <a:pt x="6654" y="1"/>
                    </a:lnTo>
                    <a:cubicBezTo>
                      <a:pt x="5705" y="1362"/>
                      <a:pt x="4165" y="3314"/>
                      <a:pt x="3038" y="3314"/>
                    </a:cubicBezTo>
                    <a:cubicBezTo>
                      <a:pt x="2708" y="3314"/>
                      <a:pt x="2420" y="3135"/>
                      <a:pt x="2186" y="2736"/>
                    </a:cubicBezTo>
                    <a:cubicBezTo>
                      <a:pt x="1526" y="1623"/>
                      <a:pt x="2530" y="688"/>
                      <a:pt x="3849" y="1"/>
                    </a:cubicBezTo>
                    <a:close/>
                  </a:path>
                </a:pathLst>
              </a:custGeom>
              <a:solidFill>
                <a:srgbClr val="00A7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0"/>
              <p:cNvSpPr/>
              <p:nvPr/>
            </p:nvSpPr>
            <p:spPr>
              <a:xfrm>
                <a:off x="818900" y="3127600"/>
                <a:ext cx="226150" cy="68075"/>
              </a:xfrm>
              <a:custGeom>
                <a:avLst/>
                <a:gdLst/>
                <a:ahLst/>
                <a:cxnLst/>
                <a:rect l="l" t="t" r="r" b="b"/>
                <a:pathLst>
                  <a:path w="9046" h="2723" extrusionOk="0">
                    <a:moveTo>
                      <a:pt x="6530" y="0"/>
                    </a:moveTo>
                    <a:cubicBezTo>
                      <a:pt x="5431" y="0"/>
                      <a:pt x="4331" y="715"/>
                      <a:pt x="4042" y="1815"/>
                    </a:cubicBezTo>
                    <a:cubicBezTo>
                      <a:pt x="3410" y="1182"/>
                      <a:pt x="2668" y="688"/>
                      <a:pt x="1856" y="316"/>
                    </a:cubicBezTo>
                    <a:cubicBezTo>
                      <a:pt x="1568" y="179"/>
                      <a:pt x="1252" y="110"/>
                      <a:pt x="935" y="97"/>
                    </a:cubicBezTo>
                    <a:cubicBezTo>
                      <a:pt x="276" y="97"/>
                      <a:pt x="28" y="578"/>
                      <a:pt x="1" y="1237"/>
                    </a:cubicBezTo>
                    <a:cubicBezTo>
                      <a:pt x="1073" y="1416"/>
                      <a:pt x="2131" y="1595"/>
                      <a:pt x="3204" y="1760"/>
                    </a:cubicBezTo>
                    <a:cubicBezTo>
                      <a:pt x="5128" y="2076"/>
                      <a:pt x="7066" y="2365"/>
                      <a:pt x="8977" y="2722"/>
                    </a:cubicBezTo>
                    <a:cubicBezTo>
                      <a:pt x="9046" y="1760"/>
                      <a:pt x="8579" y="853"/>
                      <a:pt x="7768" y="330"/>
                    </a:cubicBezTo>
                    <a:cubicBezTo>
                      <a:pt x="7396" y="110"/>
                      <a:pt x="6970" y="0"/>
                      <a:pt x="6530" y="0"/>
                    </a:cubicBezTo>
                    <a:close/>
                  </a:path>
                </a:pathLst>
              </a:custGeom>
              <a:solidFill>
                <a:srgbClr val="C92A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0"/>
              <p:cNvSpPr/>
              <p:nvPr/>
            </p:nvSpPr>
            <p:spPr>
              <a:xfrm>
                <a:off x="1457425" y="3175375"/>
                <a:ext cx="560900" cy="620325"/>
              </a:xfrm>
              <a:custGeom>
                <a:avLst/>
                <a:gdLst/>
                <a:ahLst/>
                <a:cxnLst/>
                <a:rect l="l" t="t" r="r" b="b"/>
                <a:pathLst>
                  <a:path w="22436" h="24813" extrusionOk="0">
                    <a:moveTo>
                      <a:pt x="7094" y="28"/>
                    </a:moveTo>
                    <a:lnTo>
                      <a:pt x="7108" y="41"/>
                    </a:lnTo>
                    <a:cubicBezTo>
                      <a:pt x="6902" y="41"/>
                      <a:pt x="6695" y="110"/>
                      <a:pt x="6530" y="220"/>
                    </a:cubicBezTo>
                    <a:cubicBezTo>
                      <a:pt x="5651" y="742"/>
                      <a:pt x="4565" y="2708"/>
                      <a:pt x="4785" y="3739"/>
                    </a:cubicBezTo>
                    <a:cubicBezTo>
                      <a:pt x="4551" y="2901"/>
                      <a:pt x="4111" y="2406"/>
                      <a:pt x="3410" y="2406"/>
                    </a:cubicBezTo>
                    <a:cubicBezTo>
                      <a:pt x="2984" y="2419"/>
                      <a:pt x="2571" y="2557"/>
                      <a:pt x="2214" y="2777"/>
                    </a:cubicBezTo>
                    <a:cubicBezTo>
                      <a:pt x="1527" y="3162"/>
                      <a:pt x="1650" y="4743"/>
                      <a:pt x="2352" y="5361"/>
                    </a:cubicBezTo>
                    <a:cubicBezTo>
                      <a:pt x="3259" y="4413"/>
                      <a:pt x="4606" y="3698"/>
                      <a:pt x="6503" y="3382"/>
                    </a:cubicBezTo>
                    <a:lnTo>
                      <a:pt x="7135" y="3299"/>
                    </a:lnTo>
                    <a:cubicBezTo>
                      <a:pt x="7135" y="3299"/>
                      <a:pt x="7424" y="3272"/>
                      <a:pt x="7919" y="3272"/>
                    </a:cubicBezTo>
                    <a:cubicBezTo>
                      <a:pt x="8139" y="3272"/>
                      <a:pt x="8373" y="3272"/>
                      <a:pt x="8647" y="3299"/>
                    </a:cubicBezTo>
                    <a:cubicBezTo>
                      <a:pt x="8579" y="1856"/>
                      <a:pt x="8111" y="28"/>
                      <a:pt x="7094" y="28"/>
                    </a:cubicBezTo>
                    <a:close/>
                    <a:moveTo>
                      <a:pt x="11850" y="0"/>
                    </a:moveTo>
                    <a:cubicBezTo>
                      <a:pt x="11534" y="14"/>
                      <a:pt x="11232" y="83"/>
                      <a:pt x="10943" y="220"/>
                    </a:cubicBezTo>
                    <a:cubicBezTo>
                      <a:pt x="9816" y="687"/>
                      <a:pt x="9032" y="2447"/>
                      <a:pt x="8689" y="3299"/>
                    </a:cubicBezTo>
                    <a:cubicBezTo>
                      <a:pt x="10297" y="3382"/>
                      <a:pt x="12868" y="3808"/>
                      <a:pt x="14957" y="5416"/>
                    </a:cubicBezTo>
                    <a:cubicBezTo>
                      <a:pt x="15644" y="4825"/>
                      <a:pt x="16552" y="3822"/>
                      <a:pt x="16332" y="3011"/>
                    </a:cubicBezTo>
                    <a:cubicBezTo>
                      <a:pt x="16167" y="2378"/>
                      <a:pt x="15493" y="2035"/>
                      <a:pt x="14833" y="2035"/>
                    </a:cubicBezTo>
                    <a:cubicBezTo>
                      <a:pt x="14641" y="2035"/>
                      <a:pt x="14462" y="2062"/>
                      <a:pt x="14297" y="2117"/>
                    </a:cubicBezTo>
                    <a:cubicBezTo>
                      <a:pt x="13500" y="2364"/>
                      <a:pt x="12909" y="3011"/>
                      <a:pt x="12387" y="3657"/>
                    </a:cubicBezTo>
                    <a:cubicBezTo>
                      <a:pt x="13046" y="2584"/>
                      <a:pt x="13417" y="14"/>
                      <a:pt x="11850" y="14"/>
                    </a:cubicBezTo>
                    <a:lnTo>
                      <a:pt x="11850" y="0"/>
                    </a:lnTo>
                    <a:close/>
                    <a:moveTo>
                      <a:pt x="17816" y="4303"/>
                    </a:moveTo>
                    <a:cubicBezTo>
                      <a:pt x="17390" y="4303"/>
                      <a:pt x="16978" y="4399"/>
                      <a:pt x="16593" y="4605"/>
                    </a:cubicBezTo>
                    <a:cubicBezTo>
                      <a:pt x="16181" y="4853"/>
                      <a:pt x="15479" y="5169"/>
                      <a:pt x="14998" y="5457"/>
                    </a:cubicBezTo>
                    <a:cubicBezTo>
                      <a:pt x="15741" y="6035"/>
                      <a:pt x="16373" y="6736"/>
                      <a:pt x="16882" y="7519"/>
                    </a:cubicBezTo>
                    <a:cubicBezTo>
                      <a:pt x="17212" y="7176"/>
                      <a:pt x="18036" y="6681"/>
                      <a:pt x="18229" y="6530"/>
                    </a:cubicBezTo>
                    <a:cubicBezTo>
                      <a:pt x="18504" y="6337"/>
                      <a:pt x="18737" y="6104"/>
                      <a:pt x="18944" y="5842"/>
                    </a:cubicBezTo>
                    <a:cubicBezTo>
                      <a:pt x="19672" y="4756"/>
                      <a:pt x="18765" y="4303"/>
                      <a:pt x="17816" y="4303"/>
                    </a:cubicBezTo>
                    <a:close/>
                    <a:moveTo>
                      <a:pt x="2090" y="5457"/>
                    </a:moveTo>
                    <a:cubicBezTo>
                      <a:pt x="1362" y="5457"/>
                      <a:pt x="853" y="5705"/>
                      <a:pt x="345" y="6351"/>
                    </a:cubicBezTo>
                    <a:cubicBezTo>
                      <a:pt x="125" y="6640"/>
                      <a:pt x="1" y="7011"/>
                      <a:pt x="15" y="7382"/>
                    </a:cubicBezTo>
                    <a:cubicBezTo>
                      <a:pt x="317" y="7629"/>
                      <a:pt x="619" y="7877"/>
                      <a:pt x="908" y="8138"/>
                    </a:cubicBezTo>
                    <a:cubicBezTo>
                      <a:pt x="1114" y="7148"/>
                      <a:pt x="1582" y="6227"/>
                      <a:pt x="2269" y="5471"/>
                    </a:cubicBezTo>
                    <a:lnTo>
                      <a:pt x="2090" y="5471"/>
                    </a:lnTo>
                    <a:lnTo>
                      <a:pt x="2090" y="5457"/>
                    </a:lnTo>
                    <a:close/>
                    <a:moveTo>
                      <a:pt x="19765" y="6967"/>
                    </a:moveTo>
                    <a:cubicBezTo>
                      <a:pt x="19734" y="6967"/>
                      <a:pt x="19703" y="6968"/>
                      <a:pt x="19672" y="6970"/>
                    </a:cubicBezTo>
                    <a:lnTo>
                      <a:pt x="19672" y="6983"/>
                    </a:lnTo>
                    <a:cubicBezTo>
                      <a:pt x="18710" y="6983"/>
                      <a:pt x="17610" y="7547"/>
                      <a:pt x="16978" y="7671"/>
                    </a:cubicBezTo>
                    <a:cubicBezTo>
                      <a:pt x="17308" y="8221"/>
                      <a:pt x="17583" y="8812"/>
                      <a:pt x="17789" y="9416"/>
                    </a:cubicBezTo>
                    <a:cubicBezTo>
                      <a:pt x="18710" y="12042"/>
                      <a:pt x="18889" y="14805"/>
                      <a:pt x="18353" y="17183"/>
                    </a:cubicBezTo>
                    <a:lnTo>
                      <a:pt x="18380" y="17183"/>
                    </a:lnTo>
                    <a:cubicBezTo>
                      <a:pt x="19425" y="17183"/>
                      <a:pt x="20442" y="16922"/>
                      <a:pt x="21363" y="16441"/>
                    </a:cubicBezTo>
                    <a:cubicBezTo>
                      <a:pt x="21528" y="16345"/>
                      <a:pt x="21720" y="16207"/>
                      <a:pt x="21734" y="16015"/>
                    </a:cubicBezTo>
                    <a:cubicBezTo>
                      <a:pt x="21748" y="15795"/>
                      <a:pt x="21514" y="15644"/>
                      <a:pt x="21308" y="15547"/>
                    </a:cubicBezTo>
                    <a:cubicBezTo>
                      <a:pt x="20772" y="15314"/>
                      <a:pt x="20208" y="15176"/>
                      <a:pt x="19617" y="15135"/>
                    </a:cubicBezTo>
                    <a:lnTo>
                      <a:pt x="19892" y="15135"/>
                    </a:lnTo>
                    <a:cubicBezTo>
                      <a:pt x="20566" y="15135"/>
                      <a:pt x="21239" y="14998"/>
                      <a:pt x="21858" y="14723"/>
                    </a:cubicBezTo>
                    <a:cubicBezTo>
                      <a:pt x="22023" y="14668"/>
                      <a:pt x="22160" y="14544"/>
                      <a:pt x="22257" y="14393"/>
                    </a:cubicBezTo>
                    <a:cubicBezTo>
                      <a:pt x="22435" y="14049"/>
                      <a:pt x="22050" y="13678"/>
                      <a:pt x="21707" y="13499"/>
                    </a:cubicBezTo>
                    <a:cubicBezTo>
                      <a:pt x="21088" y="13183"/>
                      <a:pt x="20401" y="13032"/>
                      <a:pt x="19700" y="13032"/>
                    </a:cubicBezTo>
                    <a:cubicBezTo>
                      <a:pt x="19562" y="13032"/>
                      <a:pt x="19425" y="13032"/>
                      <a:pt x="19287" y="13046"/>
                    </a:cubicBezTo>
                    <a:cubicBezTo>
                      <a:pt x="20140" y="12936"/>
                      <a:pt x="20951" y="12674"/>
                      <a:pt x="21679" y="12248"/>
                    </a:cubicBezTo>
                    <a:cubicBezTo>
                      <a:pt x="21982" y="12070"/>
                      <a:pt x="22298" y="11808"/>
                      <a:pt x="22257" y="11478"/>
                    </a:cubicBezTo>
                    <a:cubicBezTo>
                      <a:pt x="22188" y="11245"/>
                      <a:pt x="22037" y="11052"/>
                      <a:pt x="21817" y="10942"/>
                    </a:cubicBezTo>
                    <a:cubicBezTo>
                      <a:pt x="21171" y="10530"/>
                      <a:pt x="20497" y="10447"/>
                      <a:pt x="19768" y="10447"/>
                    </a:cubicBezTo>
                    <a:cubicBezTo>
                      <a:pt x="19590" y="10447"/>
                      <a:pt x="19397" y="10447"/>
                      <a:pt x="19205" y="10461"/>
                    </a:cubicBezTo>
                    <a:cubicBezTo>
                      <a:pt x="20222" y="10035"/>
                      <a:pt x="21610" y="8908"/>
                      <a:pt x="21212" y="7987"/>
                    </a:cubicBezTo>
                    <a:cubicBezTo>
                      <a:pt x="20989" y="7370"/>
                      <a:pt x="20403" y="6967"/>
                      <a:pt x="19765" y="6967"/>
                    </a:cubicBezTo>
                    <a:close/>
                    <a:moveTo>
                      <a:pt x="18353" y="17225"/>
                    </a:moveTo>
                    <a:cubicBezTo>
                      <a:pt x="18201" y="17926"/>
                      <a:pt x="17968" y="18627"/>
                      <a:pt x="17665" y="19286"/>
                    </a:cubicBezTo>
                    <a:cubicBezTo>
                      <a:pt x="18256" y="19259"/>
                      <a:pt x="18847" y="19163"/>
                      <a:pt x="19425" y="19012"/>
                    </a:cubicBezTo>
                    <a:cubicBezTo>
                      <a:pt x="19617" y="18984"/>
                      <a:pt x="19782" y="18888"/>
                      <a:pt x="19892" y="18723"/>
                    </a:cubicBezTo>
                    <a:cubicBezTo>
                      <a:pt x="19975" y="18530"/>
                      <a:pt x="19865" y="18310"/>
                      <a:pt x="19741" y="18146"/>
                    </a:cubicBezTo>
                    <a:cubicBezTo>
                      <a:pt x="19384" y="17692"/>
                      <a:pt x="18902" y="17376"/>
                      <a:pt x="18353" y="17225"/>
                    </a:cubicBezTo>
                    <a:close/>
                    <a:moveTo>
                      <a:pt x="17528" y="19575"/>
                    </a:moveTo>
                    <a:cubicBezTo>
                      <a:pt x="17157" y="20304"/>
                      <a:pt x="16675" y="20991"/>
                      <a:pt x="16098" y="21582"/>
                    </a:cubicBezTo>
                    <a:cubicBezTo>
                      <a:pt x="16373" y="21665"/>
                      <a:pt x="16648" y="21706"/>
                      <a:pt x="16923" y="21706"/>
                    </a:cubicBezTo>
                    <a:cubicBezTo>
                      <a:pt x="16951" y="21710"/>
                      <a:pt x="16979" y="21712"/>
                      <a:pt x="17007" y="21712"/>
                    </a:cubicBezTo>
                    <a:cubicBezTo>
                      <a:pt x="17075" y="21712"/>
                      <a:pt x="17144" y="21702"/>
                      <a:pt x="17212" y="21692"/>
                    </a:cubicBezTo>
                    <a:cubicBezTo>
                      <a:pt x="17761" y="21610"/>
                      <a:pt x="18284" y="21170"/>
                      <a:pt x="18284" y="20620"/>
                    </a:cubicBezTo>
                    <a:cubicBezTo>
                      <a:pt x="18284" y="20153"/>
                      <a:pt x="17940" y="19809"/>
                      <a:pt x="17528" y="19575"/>
                    </a:cubicBezTo>
                    <a:close/>
                    <a:moveTo>
                      <a:pt x="15796" y="21871"/>
                    </a:moveTo>
                    <a:cubicBezTo>
                      <a:pt x="15205" y="22407"/>
                      <a:pt x="14517" y="22833"/>
                      <a:pt x="13775" y="23136"/>
                    </a:cubicBezTo>
                    <a:cubicBezTo>
                      <a:pt x="14009" y="23314"/>
                      <a:pt x="14297" y="23410"/>
                      <a:pt x="14600" y="23410"/>
                    </a:cubicBezTo>
                    <a:cubicBezTo>
                      <a:pt x="14778" y="23410"/>
                      <a:pt x="14957" y="23383"/>
                      <a:pt x="15122" y="23300"/>
                    </a:cubicBezTo>
                    <a:cubicBezTo>
                      <a:pt x="15631" y="23026"/>
                      <a:pt x="15906" y="22448"/>
                      <a:pt x="15809" y="21871"/>
                    </a:cubicBezTo>
                    <a:close/>
                    <a:moveTo>
                      <a:pt x="12881" y="23438"/>
                    </a:moveTo>
                    <a:cubicBezTo>
                      <a:pt x="12222" y="23603"/>
                      <a:pt x="11534" y="23685"/>
                      <a:pt x="10847" y="23685"/>
                    </a:cubicBezTo>
                    <a:cubicBezTo>
                      <a:pt x="10682" y="23685"/>
                      <a:pt x="10489" y="23685"/>
                      <a:pt x="10297" y="23672"/>
                    </a:cubicBezTo>
                    <a:cubicBezTo>
                      <a:pt x="10091" y="23658"/>
                      <a:pt x="9871" y="23630"/>
                      <a:pt x="9665" y="23603"/>
                    </a:cubicBezTo>
                    <a:lnTo>
                      <a:pt x="9665" y="23603"/>
                    </a:lnTo>
                    <a:cubicBezTo>
                      <a:pt x="9912" y="24153"/>
                      <a:pt x="10544" y="24483"/>
                      <a:pt x="11163" y="24483"/>
                    </a:cubicBezTo>
                    <a:cubicBezTo>
                      <a:pt x="11328" y="24483"/>
                      <a:pt x="11479" y="24455"/>
                      <a:pt x="11644" y="24414"/>
                    </a:cubicBezTo>
                    <a:cubicBezTo>
                      <a:pt x="12153" y="24235"/>
                      <a:pt x="12593" y="23892"/>
                      <a:pt x="12881" y="23438"/>
                    </a:cubicBezTo>
                    <a:close/>
                    <a:moveTo>
                      <a:pt x="6558" y="22489"/>
                    </a:moveTo>
                    <a:cubicBezTo>
                      <a:pt x="6517" y="22929"/>
                      <a:pt x="6462" y="23369"/>
                      <a:pt x="6407" y="23809"/>
                    </a:cubicBezTo>
                    <a:lnTo>
                      <a:pt x="7713" y="24813"/>
                    </a:lnTo>
                    <a:cubicBezTo>
                      <a:pt x="7795" y="24785"/>
                      <a:pt x="7878" y="24758"/>
                      <a:pt x="7960" y="24716"/>
                    </a:cubicBezTo>
                    <a:cubicBezTo>
                      <a:pt x="8510" y="24441"/>
                      <a:pt x="8991" y="24043"/>
                      <a:pt x="9376" y="23562"/>
                    </a:cubicBezTo>
                    <a:cubicBezTo>
                      <a:pt x="8373" y="23397"/>
                      <a:pt x="7410" y="23026"/>
                      <a:pt x="6558" y="22489"/>
                    </a:cubicBezTo>
                    <a:close/>
                  </a:path>
                </a:pathLst>
              </a:custGeom>
              <a:solidFill>
                <a:srgbClr val="C92A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0"/>
              <p:cNvSpPr/>
              <p:nvPr/>
            </p:nvSpPr>
            <p:spPr>
              <a:xfrm>
                <a:off x="1620325" y="3257500"/>
                <a:ext cx="309325" cy="510025"/>
              </a:xfrm>
              <a:custGeom>
                <a:avLst/>
                <a:gdLst/>
                <a:ahLst/>
                <a:cxnLst/>
                <a:rect l="l" t="t" r="r" b="b"/>
                <a:pathLst>
                  <a:path w="12373" h="20401" extrusionOk="0">
                    <a:moveTo>
                      <a:pt x="28" y="19191"/>
                    </a:moveTo>
                    <a:cubicBezTo>
                      <a:pt x="248" y="19331"/>
                      <a:pt x="475" y="19460"/>
                      <a:pt x="707" y="19576"/>
                    </a:cubicBezTo>
                    <a:lnTo>
                      <a:pt x="707" y="19576"/>
                    </a:lnTo>
                    <a:cubicBezTo>
                      <a:pt x="476" y="19460"/>
                      <a:pt x="249" y="19331"/>
                      <a:pt x="28" y="19191"/>
                    </a:cubicBezTo>
                    <a:close/>
                    <a:moveTo>
                      <a:pt x="707" y="19576"/>
                    </a:moveTo>
                    <a:lnTo>
                      <a:pt x="707" y="19576"/>
                    </a:lnTo>
                    <a:cubicBezTo>
                      <a:pt x="1048" y="19748"/>
                      <a:pt x="1400" y="19894"/>
                      <a:pt x="1761" y="20012"/>
                    </a:cubicBezTo>
                    <a:lnTo>
                      <a:pt x="1761" y="20012"/>
                    </a:lnTo>
                    <a:cubicBezTo>
                      <a:pt x="1400" y="19894"/>
                      <a:pt x="1048" y="19748"/>
                      <a:pt x="707" y="19576"/>
                    </a:cubicBezTo>
                    <a:close/>
                    <a:moveTo>
                      <a:pt x="1761" y="20012"/>
                    </a:moveTo>
                    <a:cubicBezTo>
                      <a:pt x="2168" y="20145"/>
                      <a:pt x="2586" y="20243"/>
                      <a:pt x="3011" y="20304"/>
                    </a:cubicBezTo>
                    <a:lnTo>
                      <a:pt x="2846" y="20277"/>
                    </a:lnTo>
                    <a:cubicBezTo>
                      <a:pt x="2477" y="20216"/>
                      <a:pt x="2114" y="20127"/>
                      <a:pt x="1761" y="20012"/>
                    </a:cubicBezTo>
                    <a:close/>
                    <a:moveTo>
                      <a:pt x="1417" y="0"/>
                    </a:moveTo>
                    <a:cubicBezTo>
                      <a:pt x="922" y="0"/>
                      <a:pt x="619" y="28"/>
                      <a:pt x="619" y="28"/>
                    </a:cubicBezTo>
                    <a:lnTo>
                      <a:pt x="1" y="110"/>
                    </a:lnTo>
                    <a:cubicBezTo>
                      <a:pt x="2613" y="372"/>
                      <a:pt x="6833" y="1554"/>
                      <a:pt x="8441" y="6159"/>
                    </a:cubicBezTo>
                    <a:cubicBezTo>
                      <a:pt x="10613" y="12345"/>
                      <a:pt x="8661" y="19246"/>
                      <a:pt x="3011" y="20304"/>
                    </a:cubicBezTo>
                    <a:lnTo>
                      <a:pt x="3149" y="20318"/>
                    </a:lnTo>
                    <a:cubicBezTo>
                      <a:pt x="3355" y="20345"/>
                      <a:pt x="3561" y="20373"/>
                      <a:pt x="3781" y="20387"/>
                    </a:cubicBezTo>
                    <a:cubicBezTo>
                      <a:pt x="3960" y="20400"/>
                      <a:pt x="4152" y="20400"/>
                      <a:pt x="4331" y="20400"/>
                    </a:cubicBezTo>
                    <a:cubicBezTo>
                      <a:pt x="5018" y="20400"/>
                      <a:pt x="5706" y="20318"/>
                      <a:pt x="6365" y="20153"/>
                    </a:cubicBezTo>
                    <a:cubicBezTo>
                      <a:pt x="6668" y="20070"/>
                      <a:pt x="6970" y="19974"/>
                      <a:pt x="7259" y="19851"/>
                    </a:cubicBezTo>
                    <a:cubicBezTo>
                      <a:pt x="8001" y="19548"/>
                      <a:pt x="8689" y="19122"/>
                      <a:pt x="9293" y="18586"/>
                    </a:cubicBezTo>
                    <a:cubicBezTo>
                      <a:pt x="9390" y="18490"/>
                      <a:pt x="9486" y="18393"/>
                      <a:pt x="9582" y="18297"/>
                    </a:cubicBezTo>
                    <a:cubicBezTo>
                      <a:pt x="10159" y="17706"/>
                      <a:pt x="10641" y="17019"/>
                      <a:pt x="11012" y="16290"/>
                    </a:cubicBezTo>
                    <a:cubicBezTo>
                      <a:pt x="11053" y="16194"/>
                      <a:pt x="11094" y="16098"/>
                      <a:pt x="11149" y="16001"/>
                    </a:cubicBezTo>
                    <a:cubicBezTo>
                      <a:pt x="11438" y="15342"/>
                      <a:pt x="11672" y="14641"/>
                      <a:pt x="11837" y="13940"/>
                    </a:cubicBezTo>
                    <a:cubicBezTo>
                      <a:pt x="11837" y="13926"/>
                      <a:pt x="11837" y="13912"/>
                      <a:pt x="11837" y="13898"/>
                    </a:cubicBezTo>
                    <a:cubicBezTo>
                      <a:pt x="12373" y="11520"/>
                      <a:pt x="12194" y="8757"/>
                      <a:pt x="11273" y="6131"/>
                    </a:cubicBezTo>
                    <a:cubicBezTo>
                      <a:pt x="11067" y="5527"/>
                      <a:pt x="10792" y="4936"/>
                      <a:pt x="10462" y="4386"/>
                    </a:cubicBezTo>
                    <a:lnTo>
                      <a:pt x="10366" y="4234"/>
                    </a:lnTo>
                    <a:cubicBezTo>
                      <a:pt x="9857" y="3451"/>
                      <a:pt x="9225" y="2750"/>
                      <a:pt x="8469" y="2172"/>
                    </a:cubicBezTo>
                    <a:lnTo>
                      <a:pt x="8455" y="2159"/>
                    </a:lnTo>
                    <a:cubicBezTo>
                      <a:pt x="6352" y="537"/>
                      <a:pt x="3781" y="124"/>
                      <a:pt x="2173" y="28"/>
                    </a:cubicBezTo>
                    <a:lnTo>
                      <a:pt x="2131" y="28"/>
                    </a:lnTo>
                    <a:cubicBezTo>
                      <a:pt x="1870" y="14"/>
                      <a:pt x="1623" y="14"/>
                      <a:pt x="1417" y="14"/>
                    </a:cubicBezTo>
                    <a:lnTo>
                      <a:pt x="1417" y="0"/>
                    </a:lnTo>
                    <a:close/>
                  </a:path>
                </a:pathLst>
              </a:custGeom>
              <a:solidFill>
                <a:srgbClr val="511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0"/>
              <p:cNvSpPr/>
              <p:nvPr/>
            </p:nvSpPr>
            <p:spPr>
              <a:xfrm>
                <a:off x="1480125" y="3260250"/>
                <a:ext cx="405550" cy="504875"/>
              </a:xfrm>
              <a:custGeom>
                <a:avLst/>
                <a:gdLst/>
                <a:ahLst/>
                <a:cxnLst/>
                <a:rect l="l" t="t" r="r" b="b"/>
                <a:pathLst>
                  <a:path w="16222" h="20195" extrusionOk="0">
                    <a:moveTo>
                      <a:pt x="5609" y="0"/>
                    </a:moveTo>
                    <a:cubicBezTo>
                      <a:pt x="3698" y="317"/>
                      <a:pt x="2351" y="1031"/>
                      <a:pt x="1444" y="1980"/>
                    </a:cubicBezTo>
                    <a:lnTo>
                      <a:pt x="1361" y="2076"/>
                    </a:lnTo>
                    <a:cubicBezTo>
                      <a:pt x="674" y="2832"/>
                      <a:pt x="206" y="3753"/>
                      <a:pt x="0" y="4743"/>
                    </a:cubicBezTo>
                    <a:cubicBezTo>
                      <a:pt x="1746" y="6310"/>
                      <a:pt x="3162" y="8207"/>
                      <a:pt x="4165" y="10324"/>
                    </a:cubicBezTo>
                    <a:cubicBezTo>
                      <a:pt x="5430" y="13046"/>
                      <a:pt x="5884" y="16098"/>
                      <a:pt x="5636" y="19094"/>
                    </a:cubicBezTo>
                    <a:cubicBezTo>
                      <a:pt x="6543" y="19658"/>
                      <a:pt x="7561" y="20043"/>
                      <a:pt x="8619" y="20194"/>
                    </a:cubicBezTo>
                    <a:cubicBezTo>
                      <a:pt x="14269" y="19136"/>
                      <a:pt x="16221" y="12235"/>
                      <a:pt x="14049" y="6049"/>
                    </a:cubicBezTo>
                    <a:cubicBezTo>
                      <a:pt x="12441" y="1444"/>
                      <a:pt x="8221" y="275"/>
                      <a:pt x="5609" y="14"/>
                    </a:cubicBezTo>
                    <a:lnTo>
                      <a:pt x="5609" y="0"/>
                    </a:lnTo>
                    <a:close/>
                  </a:path>
                </a:pathLst>
              </a:custGeom>
              <a:solidFill>
                <a:srgbClr val="490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0"/>
              <p:cNvSpPr/>
              <p:nvPr/>
            </p:nvSpPr>
            <p:spPr>
              <a:xfrm>
                <a:off x="1613125" y="3770600"/>
                <a:ext cx="50875" cy="35750"/>
              </a:xfrm>
              <a:custGeom>
                <a:avLst/>
                <a:gdLst/>
                <a:ahLst/>
                <a:cxnLst/>
                <a:rect l="l" t="t" r="r" b="b"/>
                <a:pathLst>
                  <a:path w="2035" h="1430" extrusionOk="0">
                    <a:moveTo>
                      <a:pt x="165" y="0"/>
                    </a:moveTo>
                    <a:cubicBezTo>
                      <a:pt x="124" y="303"/>
                      <a:pt x="69" y="619"/>
                      <a:pt x="0" y="935"/>
                    </a:cubicBezTo>
                    <a:cubicBezTo>
                      <a:pt x="646" y="1196"/>
                      <a:pt x="1333" y="1361"/>
                      <a:pt x="2035" y="1430"/>
                    </a:cubicBezTo>
                    <a:lnTo>
                      <a:pt x="1471" y="1004"/>
                    </a:lnTo>
                    <a:lnTo>
                      <a:pt x="165" y="0"/>
                    </a:lnTo>
                    <a:close/>
                  </a:path>
                </a:pathLst>
              </a:custGeom>
              <a:solidFill>
                <a:srgbClr val="511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0"/>
              <p:cNvSpPr/>
              <p:nvPr/>
            </p:nvSpPr>
            <p:spPr>
              <a:xfrm>
                <a:off x="660825" y="3043750"/>
                <a:ext cx="203475" cy="79400"/>
              </a:xfrm>
              <a:custGeom>
                <a:avLst/>
                <a:gdLst/>
                <a:ahLst/>
                <a:cxnLst/>
                <a:rect l="l" t="t" r="r" b="b"/>
                <a:pathLst>
                  <a:path w="8139" h="3176" extrusionOk="0">
                    <a:moveTo>
                      <a:pt x="8083" y="0"/>
                    </a:moveTo>
                    <a:cubicBezTo>
                      <a:pt x="7341" y="0"/>
                      <a:pt x="0" y="55"/>
                      <a:pt x="591" y="2461"/>
                    </a:cubicBezTo>
                    <a:cubicBezTo>
                      <a:pt x="729" y="2969"/>
                      <a:pt x="1114" y="3176"/>
                      <a:pt x="1636" y="3176"/>
                    </a:cubicBezTo>
                    <a:cubicBezTo>
                      <a:pt x="3739" y="3176"/>
                      <a:pt x="8138" y="0"/>
                      <a:pt x="8138" y="0"/>
                    </a:cubicBezTo>
                    <a:close/>
                  </a:path>
                </a:pathLst>
              </a:custGeom>
              <a:solidFill>
                <a:srgbClr val="DEA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0"/>
              <p:cNvSpPr/>
              <p:nvPr/>
            </p:nvSpPr>
            <p:spPr>
              <a:xfrm>
                <a:off x="1684600" y="3075025"/>
                <a:ext cx="217900" cy="80125"/>
              </a:xfrm>
              <a:custGeom>
                <a:avLst/>
                <a:gdLst/>
                <a:ahLst/>
                <a:cxnLst/>
                <a:rect l="l" t="t" r="r" b="b"/>
                <a:pathLst>
                  <a:path w="8716" h="3205" extrusionOk="0">
                    <a:moveTo>
                      <a:pt x="0" y="0"/>
                    </a:moveTo>
                    <a:cubicBezTo>
                      <a:pt x="0" y="0"/>
                      <a:pt x="3423" y="3203"/>
                      <a:pt x="5678" y="3203"/>
                    </a:cubicBezTo>
                    <a:cubicBezTo>
                      <a:pt x="5697" y="3204"/>
                      <a:pt x="5716" y="3204"/>
                      <a:pt x="5736" y="3204"/>
                    </a:cubicBezTo>
                    <a:cubicBezTo>
                      <a:pt x="6100" y="3204"/>
                      <a:pt x="6449" y="3081"/>
                      <a:pt x="6736" y="2859"/>
                    </a:cubicBezTo>
                    <a:cubicBezTo>
                      <a:pt x="8716" y="1265"/>
                      <a:pt x="14" y="0"/>
                      <a:pt x="14" y="0"/>
                    </a:cubicBezTo>
                    <a:close/>
                  </a:path>
                </a:pathLst>
              </a:custGeom>
              <a:solidFill>
                <a:srgbClr val="DEA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0"/>
              <p:cNvSpPr/>
              <p:nvPr/>
            </p:nvSpPr>
            <p:spPr>
              <a:xfrm>
                <a:off x="1417900" y="4112525"/>
                <a:ext cx="22725" cy="313450"/>
              </a:xfrm>
              <a:custGeom>
                <a:avLst/>
                <a:gdLst/>
                <a:ahLst/>
                <a:cxnLst/>
                <a:rect l="l" t="t" r="r" b="b"/>
                <a:pathLst>
                  <a:path w="909" h="12538" extrusionOk="0">
                    <a:moveTo>
                      <a:pt x="771" y="1"/>
                    </a:moveTo>
                    <a:cubicBezTo>
                      <a:pt x="537" y="262"/>
                      <a:pt x="303" y="523"/>
                      <a:pt x="83" y="784"/>
                    </a:cubicBezTo>
                    <a:cubicBezTo>
                      <a:pt x="28" y="2035"/>
                      <a:pt x="15" y="3273"/>
                      <a:pt x="1" y="4510"/>
                    </a:cubicBezTo>
                    <a:cubicBezTo>
                      <a:pt x="15" y="7190"/>
                      <a:pt x="97" y="9857"/>
                      <a:pt x="455" y="12538"/>
                    </a:cubicBezTo>
                    <a:cubicBezTo>
                      <a:pt x="812" y="9857"/>
                      <a:pt x="895" y="7190"/>
                      <a:pt x="908" y="4510"/>
                    </a:cubicBezTo>
                    <a:cubicBezTo>
                      <a:pt x="895" y="3011"/>
                      <a:pt x="867" y="1499"/>
                      <a:pt x="785" y="1"/>
                    </a:cubicBezTo>
                    <a:close/>
                  </a:path>
                </a:pathLst>
              </a:custGeom>
              <a:solidFill>
                <a:srgbClr val="490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0"/>
              <p:cNvSpPr/>
              <p:nvPr/>
            </p:nvSpPr>
            <p:spPr>
              <a:xfrm>
                <a:off x="1591125" y="4017675"/>
                <a:ext cx="51575" cy="340250"/>
              </a:xfrm>
              <a:custGeom>
                <a:avLst/>
                <a:gdLst/>
                <a:ahLst/>
                <a:cxnLst/>
                <a:rect l="l" t="t" r="r" b="b"/>
                <a:pathLst>
                  <a:path w="2063" h="13610" extrusionOk="0">
                    <a:moveTo>
                      <a:pt x="1897" y="1"/>
                    </a:moveTo>
                    <a:cubicBezTo>
                      <a:pt x="1334" y="2118"/>
                      <a:pt x="894" y="4276"/>
                      <a:pt x="591" y="6462"/>
                    </a:cubicBezTo>
                    <a:cubicBezTo>
                      <a:pt x="261" y="8826"/>
                      <a:pt x="0" y="11191"/>
                      <a:pt x="14" y="13610"/>
                    </a:cubicBezTo>
                    <a:cubicBezTo>
                      <a:pt x="715" y="11301"/>
                      <a:pt x="1141" y="8950"/>
                      <a:pt x="1485" y="6585"/>
                    </a:cubicBezTo>
                    <a:cubicBezTo>
                      <a:pt x="1815" y="4441"/>
                      <a:pt x="2007" y="2269"/>
                      <a:pt x="2062" y="83"/>
                    </a:cubicBezTo>
                    <a:cubicBezTo>
                      <a:pt x="2007" y="70"/>
                      <a:pt x="1952" y="42"/>
                      <a:pt x="1897" y="1"/>
                    </a:cubicBezTo>
                    <a:close/>
                  </a:path>
                </a:pathLst>
              </a:custGeom>
              <a:solidFill>
                <a:srgbClr val="490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0"/>
              <p:cNvSpPr/>
              <p:nvPr/>
            </p:nvSpPr>
            <p:spPr>
              <a:xfrm>
                <a:off x="1625600" y="3988475"/>
                <a:ext cx="43900" cy="31975"/>
              </a:xfrm>
              <a:custGeom>
                <a:avLst/>
                <a:gdLst/>
                <a:ahLst/>
                <a:cxnLst/>
                <a:rect l="l" t="t" r="r" b="b"/>
                <a:pathLst>
                  <a:path w="1756" h="1279" extrusionOk="0">
                    <a:moveTo>
                      <a:pt x="874" y="0"/>
                    </a:moveTo>
                    <a:cubicBezTo>
                      <a:pt x="253" y="0"/>
                      <a:pt x="0" y="814"/>
                      <a:pt x="518" y="1169"/>
                    </a:cubicBezTo>
                    <a:cubicBezTo>
                      <a:pt x="573" y="1210"/>
                      <a:pt x="628" y="1238"/>
                      <a:pt x="683" y="1251"/>
                    </a:cubicBezTo>
                    <a:cubicBezTo>
                      <a:pt x="752" y="1279"/>
                      <a:pt x="821" y="1279"/>
                      <a:pt x="889" y="1279"/>
                    </a:cubicBezTo>
                    <a:cubicBezTo>
                      <a:pt x="1755" y="1279"/>
                      <a:pt x="1755" y="0"/>
                      <a:pt x="889" y="0"/>
                    </a:cubicBezTo>
                    <a:cubicBezTo>
                      <a:pt x="884" y="0"/>
                      <a:pt x="879" y="0"/>
                      <a:pt x="874" y="0"/>
                    </a:cubicBezTo>
                    <a:close/>
                  </a:path>
                </a:pathLst>
              </a:custGeom>
              <a:solidFill>
                <a:srgbClr val="490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0"/>
              <p:cNvSpPr/>
              <p:nvPr/>
            </p:nvSpPr>
            <p:spPr>
              <a:xfrm>
                <a:off x="1947500" y="3711825"/>
                <a:ext cx="85250" cy="72825"/>
              </a:xfrm>
              <a:custGeom>
                <a:avLst/>
                <a:gdLst/>
                <a:ahLst/>
                <a:cxnLst/>
                <a:rect l="l" t="t" r="r" b="b"/>
                <a:pathLst>
                  <a:path w="3410" h="2913" extrusionOk="0">
                    <a:moveTo>
                      <a:pt x="1952" y="0"/>
                    </a:moveTo>
                    <a:cubicBezTo>
                      <a:pt x="660" y="0"/>
                      <a:pt x="0" y="1568"/>
                      <a:pt x="921" y="2489"/>
                    </a:cubicBezTo>
                    <a:cubicBezTo>
                      <a:pt x="1218" y="2781"/>
                      <a:pt x="1582" y="2912"/>
                      <a:pt x="1940" y="2912"/>
                    </a:cubicBezTo>
                    <a:cubicBezTo>
                      <a:pt x="2690" y="2912"/>
                      <a:pt x="3410" y="2333"/>
                      <a:pt x="3410" y="1458"/>
                    </a:cubicBezTo>
                    <a:cubicBezTo>
                      <a:pt x="3410" y="647"/>
                      <a:pt x="2750" y="0"/>
                      <a:pt x="1952" y="0"/>
                    </a:cubicBezTo>
                    <a:close/>
                  </a:path>
                </a:pathLst>
              </a:custGeom>
              <a:solidFill>
                <a:srgbClr val="6730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0"/>
              <p:cNvSpPr/>
              <p:nvPr/>
            </p:nvSpPr>
            <p:spPr>
              <a:xfrm>
                <a:off x="1257425" y="3018650"/>
                <a:ext cx="104500" cy="136800"/>
              </a:xfrm>
              <a:custGeom>
                <a:avLst/>
                <a:gdLst/>
                <a:ahLst/>
                <a:cxnLst/>
                <a:rect l="l" t="t" r="r" b="b"/>
                <a:pathLst>
                  <a:path w="4180" h="5472" extrusionOk="0">
                    <a:moveTo>
                      <a:pt x="1265" y="1"/>
                    </a:moveTo>
                    <a:cubicBezTo>
                      <a:pt x="715" y="1898"/>
                      <a:pt x="0" y="5348"/>
                      <a:pt x="2090" y="5472"/>
                    </a:cubicBezTo>
                    <a:lnTo>
                      <a:pt x="2186" y="5472"/>
                    </a:lnTo>
                    <a:cubicBezTo>
                      <a:pt x="4179" y="5472"/>
                      <a:pt x="2983" y="1911"/>
                      <a:pt x="2186" y="1"/>
                    </a:cubicBezTo>
                    <a:close/>
                  </a:path>
                </a:pathLst>
              </a:custGeom>
              <a:solidFill>
                <a:srgbClr val="DE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0"/>
              <p:cNvSpPr/>
              <p:nvPr/>
            </p:nvSpPr>
            <p:spPr>
              <a:xfrm>
                <a:off x="1136800" y="3018650"/>
                <a:ext cx="128200" cy="82500"/>
              </a:xfrm>
              <a:custGeom>
                <a:avLst/>
                <a:gdLst/>
                <a:ahLst/>
                <a:cxnLst/>
                <a:rect l="l" t="t" r="r" b="b"/>
                <a:pathLst>
                  <a:path w="5128" h="3300" extrusionOk="0">
                    <a:moveTo>
                      <a:pt x="2323" y="1"/>
                    </a:moveTo>
                    <a:cubicBezTo>
                      <a:pt x="1004" y="688"/>
                      <a:pt x="0" y="1609"/>
                      <a:pt x="660" y="2736"/>
                    </a:cubicBezTo>
                    <a:cubicBezTo>
                      <a:pt x="894" y="3135"/>
                      <a:pt x="1182" y="3300"/>
                      <a:pt x="1512" y="3300"/>
                    </a:cubicBezTo>
                    <a:cubicBezTo>
                      <a:pt x="2640" y="3300"/>
                      <a:pt x="4193" y="1362"/>
                      <a:pt x="5128" y="1"/>
                    </a:cubicBezTo>
                    <a:close/>
                  </a:path>
                </a:pathLst>
              </a:custGeom>
              <a:solidFill>
                <a:srgbClr val="DE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0"/>
              <p:cNvSpPr/>
              <p:nvPr/>
            </p:nvSpPr>
            <p:spPr>
              <a:xfrm>
                <a:off x="1347800" y="3018650"/>
                <a:ext cx="127875" cy="82500"/>
              </a:xfrm>
              <a:custGeom>
                <a:avLst/>
                <a:gdLst/>
                <a:ahLst/>
                <a:cxnLst/>
                <a:rect l="l" t="t" r="r" b="b"/>
                <a:pathLst>
                  <a:path w="5115" h="3300" extrusionOk="0">
                    <a:moveTo>
                      <a:pt x="1" y="1"/>
                    </a:moveTo>
                    <a:cubicBezTo>
                      <a:pt x="935" y="1362"/>
                      <a:pt x="2475" y="3300"/>
                      <a:pt x="3602" y="3300"/>
                    </a:cubicBezTo>
                    <a:cubicBezTo>
                      <a:pt x="3932" y="3300"/>
                      <a:pt x="4235" y="3135"/>
                      <a:pt x="4468" y="2736"/>
                    </a:cubicBezTo>
                    <a:cubicBezTo>
                      <a:pt x="5114" y="1609"/>
                      <a:pt x="4125" y="688"/>
                      <a:pt x="2805" y="1"/>
                    </a:cubicBezTo>
                    <a:close/>
                  </a:path>
                </a:pathLst>
              </a:custGeom>
              <a:solidFill>
                <a:srgbClr val="DE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0"/>
              <p:cNvSpPr/>
              <p:nvPr/>
            </p:nvSpPr>
            <p:spPr>
              <a:xfrm>
                <a:off x="238450" y="2663825"/>
                <a:ext cx="2057900" cy="354850"/>
              </a:xfrm>
              <a:custGeom>
                <a:avLst/>
                <a:gdLst/>
                <a:ahLst/>
                <a:cxnLst/>
                <a:rect l="l" t="t" r="r" b="b"/>
                <a:pathLst>
                  <a:path w="82316" h="14194" extrusionOk="0">
                    <a:moveTo>
                      <a:pt x="40667" y="0"/>
                    </a:moveTo>
                    <a:cubicBezTo>
                      <a:pt x="39433" y="0"/>
                      <a:pt x="38175" y="7"/>
                      <a:pt x="36897" y="21"/>
                    </a:cubicBezTo>
                    <a:cubicBezTo>
                      <a:pt x="36154" y="48"/>
                      <a:pt x="35412" y="48"/>
                      <a:pt x="34642" y="76"/>
                    </a:cubicBezTo>
                    <a:cubicBezTo>
                      <a:pt x="33859" y="90"/>
                      <a:pt x="33048" y="103"/>
                      <a:pt x="32236" y="131"/>
                    </a:cubicBezTo>
                    <a:cubicBezTo>
                      <a:pt x="28841" y="241"/>
                      <a:pt x="25322" y="420"/>
                      <a:pt x="21665" y="667"/>
                    </a:cubicBezTo>
                    <a:cubicBezTo>
                      <a:pt x="20868" y="722"/>
                      <a:pt x="20043" y="791"/>
                      <a:pt x="19218" y="846"/>
                    </a:cubicBezTo>
                    <a:cubicBezTo>
                      <a:pt x="15837" y="1121"/>
                      <a:pt x="12373" y="1464"/>
                      <a:pt x="8812" y="1877"/>
                    </a:cubicBezTo>
                    <a:cubicBezTo>
                      <a:pt x="8015" y="1973"/>
                      <a:pt x="7218" y="2069"/>
                      <a:pt x="6407" y="2179"/>
                    </a:cubicBezTo>
                    <a:cubicBezTo>
                      <a:pt x="4303" y="2440"/>
                      <a:pt x="2159" y="2729"/>
                      <a:pt x="1" y="3059"/>
                    </a:cubicBezTo>
                    <a:lnTo>
                      <a:pt x="1" y="7183"/>
                    </a:lnTo>
                    <a:lnTo>
                      <a:pt x="482" y="8145"/>
                    </a:lnTo>
                    <a:lnTo>
                      <a:pt x="1334" y="9863"/>
                    </a:lnTo>
                    <a:lnTo>
                      <a:pt x="3479" y="14194"/>
                    </a:lnTo>
                    <a:lnTo>
                      <a:pt x="77999" y="14194"/>
                    </a:lnTo>
                    <a:lnTo>
                      <a:pt x="79703" y="10001"/>
                    </a:lnTo>
                    <a:lnTo>
                      <a:pt x="79717" y="10001"/>
                    </a:lnTo>
                    <a:lnTo>
                      <a:pt x="80377" y="8351"/>
                    </a:lnTo>
                    <a:lnTo>
                      <a:pt x="81202" y="6289"/>
                    </a:lnTo>
                    <a:lnTo>
                      <a:pt x="82315" y="3554"/>
                    </a:lnTo>
                    <a:lnTo>
                      <a:pt x="82315" y="3540"/>
                    </a:lnTo>
                    <a:cubicBezTo>
                      <a:pt x="82315" y="3540"/>
                      <a:pt x="80789" y="3210"/>
                      <a:pt x="77958" y="2743"/>
                    </a:cubicBezTo>
                    <a:cubicBezTo>
                      <a:pt x="77573" y="2674"/>
                      <a:pt x="77160" y="2619"/>
                      <a:pt x="76734" y="2550"/>
                    </a:cubicBezTo>
                    <a:cubicBezTo>
                      <a:pt x="73930" y="2110"/>
                      <a:pt x="70136" y="1616"/>
                      <a:pt x="65489" y="1162"/>
                    </a:cubicBezTo>
                    <a:cubicBezTo>
                      <a:pt x="65228" y="1134"/>
                      <a:pt x="64953" y="1107"/>
                      <a:pt x="64692" y="1079"/>
                    </a:cubicBezTo>
                    <a:cubicBezTo>
                      <a:pt x="60719" y="708"/>
                      <a:pt x="56155" y="392"/>
                      <a:pt x="51069" y="200"/>
                    </a:cubicBezTo>
                    <a:cubicBezTo>
                      <a:pt x="50217" y="158"/>
                      <a:pt x="49365" y="131"/>
                      <a:pt x="48471" y="103"/>
                    </a:cubicBezTo>
                    <a:cubicBezTo>
                      <a:pt x="47564" y="76"/>
                      <a:pt x="46643" y="62"/>
                      <a:pt x="45694" y="48"/>
                    </a:cubicBezTo>
                    <a:cubicBezTo>
                      <a:pt x="45227" y="21"/>
                      <a:pt x="44760" y="21"/>
                      <a:pt x="44292" y="21"/>
                    </a:cubicBezTo>
                    <a:cubicBezTo>
                      <a:pt x="43110" y="7"/>
                      <a:pt x="41900" y="0"/>
                      <a:pt x="40667"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0"/>
              <p:cNvSpPr/>
              <p:nvPr/>
            </p:nvSpPr>
            <p:spPr>
              <a:xfrm>
                <a:off x="1371525" y="2664675"/>
                <a:ext cx="46750" cy="1050"/>
              </a:xfrm>
              <a:custGeom>
                <a:avLst/>
                <a:gdLst/>
                <a:ahLst/>
                <a:cxnLst/>
                <a:rect l="l" t="t" r="r" b="b"/>
                <a:pathLst>
                  <a:path w="1870" h="42" extrusionOk="0">
                    <a:moveTo>
                      <a:pt x="0" y="1"/>
                    </a:moveTo>
                    <a:lnTo>
                      <a:pt x="0" y="14"/>
                    </a:lnTo>
                    <a:lnTo>
                      <a:pt x="371" y="14"/>
                    </a:lnTo>
                    <a:lnTo>
                      <a:pt x="1870" y="42"/>
                    </a:lnTo>
                    <a:cubicBezTo>
                      <a:pt x="1251" y="28"/>
                      <a:pt x="633" y="14"/>
                      <a:pt x="0" y="1"/>
                    </a:cubicBezTo>
                    <a:close/>
                  </a:path>
                </a:pathLst>
              </a:custGeom>
              <a:solidFill>
                <a:srgbClr val="C25B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0"/>
              <p:cNvSpPr/>
              <p:nvPr/>
            </p:nvSpPr>
            <p:spPr>
              <a:xfrm>
                <a:off x="1345750" y="2665025"/>
                <a:ext cx="950600" cy="353650"/>
              </a:xfrm>
              <a:custGeom>
                <a:avLst/>
                <a:gdLst/>
                <a:ahLst/>
                <a:cxnLst/>
                <a:rect l="l" t="t" r="r" b="b"/>
                <a:pathLst>
                  <a:path w="38024" h="14146" extrusionOk="0">
                    <a:moveTo>
                      <a:pt x="0" y="0"/>
                    </a:moveTo>
                    <a:lnTo>
                      <a:pt x="0" y="14146"/>
                    </a:lnTo>
                    <a:lnTo>
                      <a:pt x="33693" y="14146"/>
                    </a:lnTo>
                    <a:lnTo>
                      <a:pt x="35398" y="9953"/>
                    </a:lnTo>
                    <a:lnTo>
                      <a:pt x="35411" y="9953"/>
                    </a:lnTo>
                    <a:lnTo>
                      <a:pt x="36071" y="8303"/>
                    </a:lnTo>
                    <a:lnTo>
                      <a:pt x="36910" y="6228"/>
                    </a:lnTo>
                    <a:lnTo>
                      <a:pt x="38023" y="3506"/>
                    </a:lnTo>
                    <a:cubicBezTo>
                      <a:pt x="38023" y="3506"/>
                      <a:pt x="36497" y="3162"/>
                      <a:pt x="33666" y="2709"/>
                    </a:cubicBezTo>
                    <a:cubicBezTo>
                      <a:pt x="33281" y="2640"/>
                      <a:pt x="32868" y="2585"/>
                      <a:pt x="32442" y="2516"/>
                    </a:cubicBezTo>
                    <a:cubicBezTo>
                      <a:pt x="29638" y="2076"/>
                      <a:pt x="25844" y="1568"/>
                      <a:pt x="21197" y="1114"/>
                    </a:cubicBezTo>
                    <a:cubicBezTo>
                      <a:pt x="20936" y="1086"/>
                      <a:pt x="20675" y="1059"/>
                      <a:pt x="20400" y="1045"/>
                    </a:cubicBezTo>
                    <a:cubicBezTo>
                      <a:pt x="16427" y="674"/>
                      <a:pt x="11863" y="344"/>
                      <a:pt x="6777" y="165"/>
                    </a:cubicBezTo>
                    <a:cubicBezTo>
                      <a:pt x="5925" y="124"/>
                      <a:pt x="5059" y="97"/>
                      <a:pt x="4179" y="69"/>
                    </a:cubicBezTo>
                    <a:lnTo>
                      <a:pt x="2901" y="42"/>
                    </a:lnTo>
                    <a:lnTo>
                      <a:pt x="1402" y="0"/>
                    </a:lnTo>
                    <a:close/>
                  </a:path>
                </a:pathLst>
              </a:custGeom>
              <a:solidFill>
                <a:srgbClr val="DEA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0"/>
              <p:cNvSpPr/>
              <p:nvPr/>
            </p:nvSpPr>
            <p:spPr>
              <a:xfrm>
                <a:off x="250475" y="2773975"/>
                <a:ext cx="1997400" cy="139875"/>
              </a:xfrm>
              <a:custGeom>
                <a:avLst/>
                <a:gdLst/>
                <a:ahLst/>
                <a:cxnLst/>
                <a:rect l="l" t="t" r="r" b="b"/>
                <a:pathLst>
                  <a:path w="79896" h="5595" extrusionOk="0">
                    <a:moveTo>
                      <a:pt x="39493" y="1"/>
                    </a:moveTo>
                    <a:cubicBezTo>
                      <a:pt x="18918" y="1"/>
                      <a:pt x="3859" y="2914"/>
                      <a:pt x="1" y="3739"/>
                    </a:cubicBezTo>
                    <a:lnTo>
                      <a:pt x="853" y="5457"/>
                    </a:lnTo>
                    <a:cubicBezTo>
                      <a:pt x="13856" y="2785"/>
                      <a:pt x="26684" y="1844"/>
                      <a:pt x="38299" y="1844"/>
                    </a:cubicBezTo>
                    <a:cubicBezTo>
                      <a:pt x="55958" y="1844"/>
                      <a:pt x="70814" y="4019"/>
                      <a:pt x="79222" y="5595"/>
                    </a:cubicBezTo>
                    <a:lnTo>
                      <a:pt x="79236" y="5595"/>
                    </a:lnTo>
                    <a:lnTo>
                      <a:pt x="79896" y="3945"/>
                    </a:lnTo>
                    <a:cubicBezTo>
                      <a:pt x="65307" y="987"/>
                      <a:pt x="51466" y="1"/>
                      <a:pt x="39493" y="1"/>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0"/>
              <p:cNvSpPr/>
              <p:nvPr/>
            </p:nvSpPr>
            <p:spPr>
              <a:xfrm>
                <a:off x="458750" y="2685300"/>
                <a:ext cx="260175" cy="62925"/>
              </a:xfrm>
              <a:custGeom>
                <a:avLst/>
                <a:gdLst/>
                <a:ahLst/>
                <a:cxnLst/>
                <a:rect l="l" t="t" r="r" b="b"/>
                <a:pathLst>
                  <a:path w="10407" h="2517" extrusionOk="0">
                    <a:moveTo>
                      <a:pt x="10406" y="0"/>
                    </a:moveTo>
                    <a:lnTo>
                      <a:pt x="10406" y="0"/>
                    </a:lnTo>
                    <a:cubicBezTo>
                      <a:pt x="7025" y="262"/>
                      <a:pt x="3547" y="605"/>
                      <a:pt x="0" y="1031"/>
                    </a:cubicBezTo>
                    <a:cubicBezTo>
                      <a:pt x="1289" y="1763"/>
                      <a:pt x="3149" y="2516"/>
                      <a:pt x="5336" y="2516"/>
                    </a:cubicBezTo>
                    <a:cubicBezTo>
                      <a:pt x="5574" y="2516"/>
                      <a:pt x="5817" y="2508"/>
                      <a:pt x="6063" y="2489"/>
                    </a:cubicBezTo>
                    <a:cubicBezTo>
                      <a:pt x="8468" y="2296"/>
                      <a:pt x="9747" y="1114"/>
                      <a:pt x="10406" y="0"/>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0"/>
              <p:cNvSpPr/>
              <p:nvPr/>
            </p:nvSpPr>
            <p:spPr>
              <a:xfrm>
                <a:off x="780075" y="2667425"/>
                <a:ext cx="264300" cy="53225"/>
              </a:xfrm>
              <a:custGeom>
                <a:avLst/>
                <a:gdLst/>
                <a:ahLst/>
                <a:cxnLst/>
                <a:rect l="l" t="t" r="r" b="b"/>
                <a:pathLst>
                  <a:path w="10572" h="2129" extrusionOk="0">
                    <a:moveTo>
                      <a:pt x="10571" y="1"/>
                    </a:moveTo>
                    <a:cubicBezTo>
                      <a:pt x="7176" y="111"/>
                      <a:pt x="3643" y="276"/>
                      <a:pt x="0" y="537"/>
                    </a:cubicBezTo>
                    <a:cubicBezTo>
                      <a:pt x="1038" y="1354"/>
                      <a:pt x="2595" y="2129"/>
                      <a:pt x="4730" y="2129"/>
                    </a:cubicBezTo>
                    <a:cubicBezTo>
                      <a:pt x="5000" y="2129"/>
                      <a:pt x="5279" y="2116"/>
                      <a:pt x="5568" y="2090"/>
                    </a:cubicBezTo>
                    <a:cubicBezTo>
                      <a:pt x="8358" y="1843"/>
                      <a:pt x="9815" y="853"/>
                      <a:pt x="10571" y="1"/>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0"/>
              <p:cNvSpPr/>
              <p:nvPr/>
            </p:nvSpPr>
            <p:spPr>
              <a:xfrm>
                <a:off x="1104500" y="2664000"/>
                <a:ext cx="345750" cy="63850"/>
              </a:xfrm>
              <a:custGeom>
                <a:avLst/>
                <a:gdLst/>
                <a:ahLst/>
                <a:cxnLst/>
                <a:rect l="l" t="t" r="r" b="b"/>
                <a:pathLst>
                  <a:path w="13830" h="2554" extrusionOk="0">
                    <a:moveTo>
                      <a:pt x="6142" y="0"/>
                    </a:moveTo>
                    <a:cubicBezTo>
                      <a:pt x="4152" y="0"/>
                      <a:pt x="2103" y="22"/>
                      <a:pt x="0" y="69"/>
                    </a:cubicBezTo>
                    <a:cubicBezTo>
                      <a:pt x="1561" y="1172"/>
                      <a:pt x="4117" y="2554"/>
                      <a:pt x="7103" y="2554"/>
                    </a:cubicBezTo>
                    <a:cubicBezTo>
                      <a:pt x="7429" y="2554"/>
                      <a:pt x="7761" y="2537"/>
                      <a:pt x="8097" y="2502"/>
                    </a:cubicBezTo>
                    <a:cubicBezTo>
                      <a:pt x="11135" y="2200"/>
                      <a:pt x="12881" y="1059"/>
                      <a:pt x="13829" y="110"/>
                    </a:cubicBezTo>
                    <a:cubicBezTo>
                      <a:pt x="11373" y="39"/>
                      <a:pt x="8809" y="0"/>
                      <a:pt x="6142" y="0"/>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0"/>
              <p:cNvSpPr/>
              <p:nvPr/>
            </p:nvSpPr>
            <p:spPr>
              <a:xfrm>
                <a:off x="1515175" y="2669150"/>
                <a:ext cx="340600" cy="69975"/>
              </a:xfrm>
              <a:custGeom>
                <a:avLst/>
                <a:gdLst/>
                <a:ahLst/>
                <a:cxnLst/>
                <a:rect l="l" t="t" r="r" b="b"/>
                <a:pathLst>
                  <a:path w="13624" h="2799" extrusionOk="0">
                    <a:moveTo>
                      <a:pt x="0" y="0"/>
                    </a:moveTo>
                    <a:lnTo>
                      <a:pt x="0" y="0"/>
                    </a:lnTo>
                    <a:cubicBezTo>
                      <a:pt x="1611" y="1224"/>
                      <a:pt x="4309" y="2799"/>
                      <a:pt x="7607" y="2799"/>
                    </a:cubicBezTo>
                    <a:cubicBezTo>
                      <a:pt x="7827" y="2799"/>
                      <a:pt x="8050" y="2792"/>
                      <a:pt x="8276" y="2777"/>
                    </a:cubicBezTo>
                    <a:cubicBezTo>
                      <a:pt x="12015" y="2516"/>
                      <a:pt x="13238" y="1540"/>
                      <a:pt x="13623" y="880"/>
                    </a:cubicBezTo>
                    <a:cubicBezTo>
                      <a:pt x="9650" y="509"/>
                      <a:pt x="5086" y="193"/>
                      <a:pt x="0" y="0"/>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0"/>
              <p:cNvSpPr/>
              <p:nvPr/>
            </p:nvSpPr>
            <p:spPr>
              <a:xfrm>
                <a:off x="1875675" y="2692850"/>
                <a:ext cx="281150" cy="81800"/>
              </a:xfrm>
              <a:custGeom>
                <a:avLst/>
                <a:gdLst/>
                <a:ahLst/>
                <a:cxnLst/>
                <a:rect l="l" t="t" r="r" b="b"/>
                <a:pathLst>
                  <a:path w="11246" h="3272" extrusionOk="0">
                    <a:moveTo>
                      <a:pt x="0" y="1"/>
                    </a:moveTo>
                    <a:lnTo>
                      <a:pt x="0" y="1"/>
                    </a:lnTo>
                    <a:cubicBezTo>
                      <a:pt x="1031" y="1073"/>
                      <a:pt x="3286" y="2998"/>
                      <a:pt x="6283" y="3245"/>
                    </a:cubicBezTo>
                    <a:cubicBezTo>
                      <a:pt x="6502" y="3263"/>
                      <a:pt x="6713" y="3272"/>
                      <a:pt x="6917" y="3272"/>
                    </a:cubicBezTo>
                    <a:cubicBezTo>
                      <a:pt x="9185" y="3272"/>
                      <a:pt x="10539" y="2210"/>
                      <a:pt x="11245" y="1403"/>
                    </a:cubicBezTo>
                    <a:cubicBezTo>
                      <a:pt x="8441" y="963"/>
                      <a:pt x="4647" y="455"/>
                      <a:pt x="0" y="1"/>
                    </a:cubicBezTo>
                    <a:close/>
                  </a:path>
                </a:pathLst>
              </a:custGeom>
              <a:solidFill>
                <a:srgbClr val="763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0"/>
              <p:cNvSpPr/>
              <p:nvPr/>
            </p:nvSpPr>
            <p:spPr>
              <a:xfrm>
                <a:off x="730250" y="2885650"/>
                <a:ext cx="56025" cy="56050"/>
              </a:xfrm>
              <a:custGeom>
                <a:avLst/>
                <a:gdLst/>
                <a:ahLst/>
                <a:cxnLst/>
                <a:rect l="l" t="t" r="r" b="b"/>
                <a:pathLst>
                  <a:path w="2241" h="2242" extrusionOk="0">
                    <a:moveTo>
                      <a:pt x="1114" y="1"/>
                    </a:moveTo>
                    <a:cubicBezTo>
                      <a:pt x="495" y="1"/>
                      <a:pt x="0" y="496"/>
                      <a:pt x="0" y="1128"/>
                    </a:cubicBezTo>
                    <a:cubicBezTo>
                      <a:pt x="0" y="1747"/>
                      <a:pt x="495" y="2241"/>
                      <a:pt x="1114" y="2241"/>
                    </a:cubicBezTo>
                    <a:cubicBezTo>
                      <a:pt x="1732" y="2241"/>
                      <a:pt x="2241" y="1747"/>
                      <a:pt x="2241" y="1128"/>
                    </a:cubicBezTo>
                    <a:cubicBezTo>
                      <a:pt x="2241" y="496"/>
                      <a:pt x="1732" y="1"/>
                      <a:pt x="111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0"/>
              <p:cNvSpPr/>
              <p:nvPr/>
            </p:nvSpPr>
            <p:spPr>
              <a:xfrm>
                <a:off x="1069775" y="2885650"/>
                <a:ext cx="56050" cy="56050"/>
              </a:xfrm>
              <a:custGeom>
                <a:avLst/>
                <a:gdLst/>
                <a:ahLst/>
                <a:cxnLst/>
                <a:rect l="l" t="t" r="r" b="b"/>
                <a:pathLst>
                  <a:path w="2242" h="2242" extrusionOk="0">
                    <a:moveTo>
                      <a:pt x="1114" y="1"/>
                    </a:moveTo>
                    <a:cubicBezTo>
                      <a:pt x="496" y="1"/>
                      <a:pt x="1" y="496"/>
                      <a:pt x="1" y="1128"/>
                    </a:cubicBezTo>
                    <a:cubicBezTo>
                      <a:pt x="1" y="1747"/>
                      <a:pt x="496" y="2241"/>
                      <a:pt x="1114" y="2241"/>
                    </a:cubicBezTo>
                    <a:cubicBezTo>
                      <a:pt x="1733" y="2241"/>
                      <a:pt x="2241" y="1747"/>
                      <a:pt x="2241" y="1128"/>
                    </a:cubicBezTo>
                    <a:cubicBezTo>
                      <a:pt x="2241" y="496"/>
                      <a:pt x="1733" y="1"/>
                      <a:pt x="111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0"/>
              <p:cNvSpPr/>
              <p:nvPr/>
            </p:nvSpPr>
            <p:spPr>
              <a:xfrm>
                <a:off x="1477025" y="2885650"/>
                <a:ext cx="56050" cy="56050"/>
              </a:xfrm>
              <a:custGeom>
                <a:avLst/>
                <a:gdLst/>
                <a:ahLst/>
                <a:cxnLst/>
                <a:rect l="l" t="t" r="r" b="b"/>
                <a:pathLst>
                  <a:path w="2242" h="2242" extrusionOk="0">
                    <a:moveTo>
                      <a:pt x="1128" y="1"/>
                    </a:moveTo>
                    <a:cubicBezTo>
                      <a:pt x="495" y="1"/>
                      <a:pt x="0" y="496"/>
                      <a:pt x="0" y="1128"/>
                    </a:cubicBezTo>
                    <a:cubicBezTo>
                      <a:pt x="0" y="1747"/>
                      <a:pt x="495" y="2241"/>
                      <a:pt x="1128" y="2241"/>
                    </a:cubicBezTo>
                    <a:cubicBezTo>
                      <a:pt x="1746" y="2241"/>
                      <a:pt x="2241" y="1747"/>
                      <a:pt x="2241" y="1128"/>
                    </a:cubicBezTo>
                    <a:cubicBezTo>
                      <a:pt x="2241" y="496"/>
                      <a:pt x="1746" y="1"/>
                      <a:pt x="112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0"/>
              <p:cNvSpPr/>
              <p:nvPr/>
            </p:nvSpPr>
            <p:spPr>
              <a:xfrm>
                <a:off x="1816575" y="2885650"/>
                <a:ext cx="56025" cy="56050"/>
              </a:xfrm>
              <a:custGeom>
                <a:avLst/>
                <a:gdLst/>
                <a:ahLst/>
                <a:cxnLst/>
                <a:rect l="l" t="t" r="r" b="b"/>
                <a:pathLst>
                  <a:path w="2241" h="2242" extrusionOk="0">
                    <a:moveTo>
                      <a:pt x="1113" y="1"/>
                    </a:moveTo>
                    <a:cubicBezTo>
                      <a:pt x="495" y="1"/>
                      <a:pt x="0" y="496"/>
                      <a:pt x="0" y="1128"/>
                    </a:cubicBezTo>
                    <a:cubicBezTo>
                      <a:pt x="0" y="1747"/>
                      <a:pt x="495" y="2241"/>
                      <a:pt x="1113" y="2241"/>
                    </a:cubicBezTo>
                    <a:cubicBezTo>
                      <a:pt x="1732" y="2241"/>
                      <a:pt x="2241" y="1747"/>
                      <a:pt x="2241" y="1128"/>
                    </a:cubicBezTo>
                    <a:cubicBezTo>
                      <a:pt x="2241" y="496"/>
                      <a:pt x="1732" y="1"/>
                      <a:pt x="111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0"/>
              <p:cNvSpPr/>
              <p:nvPr/>
            </p:nvSpPr>
            <p:spPr>
              <a:xfrm>
                <a:off x="538125" y="2142375"/>
                <a:ext cx="216850" cy="481425"/>
              </a:xfrm>
              <a:custGeom>
                <a:avLst/>
                <a:gdLst/>
                <a:ahLst/>
                <a:cxnLst/>
                <a:rect l="l" t="t" r="r" b="b"/>
                <a:pathLst>
                  <a:path w="8674" h="19257" extrusionOk="0">
                    <a:moveTo>
                      <a:pt x="5021" y="0"/>
                    </a:moveTo>
                    <a:cubicBezTo>
                      <a:pt x="4823" y="0"/>
                      <a:pt x="4612" y="57"/>
                      <a:pt x="4386" y="177"/>
                    </a:cubicBezTo>
                    <a:cubicBezTo>
                      <a:pt x="1" y="2500"/>
                      <a:pt x="7795" y="19257"/>
                      <a:pt x="7795" y="19257"/>
                    </a:cubicBezTo>
                    <a:cubicBezTo>
                      <a:pt x="7795" y="19257"/>
                      <a:pt x="8673" y="0"/>
                      <a:pt x="502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0"/>
              <p:cNvSpPr/>
              <p:nvPr/>
            </p:nvSpPr>
            <p:spPr>
              <a:xfrm>
                <a:off x="437775" y="2353250"/>
                <a:ext cx="271600" cy="298050"/>
              </a:xfrm>
              <a:custGeom>
                <a:avLst/>
                <a:gdLst/>
                <a:ahLst/>
                <a:cxnLst/>
                <a:rect l="l" t="t" r="r" b="b"/>
                <a:pathLst>
                  <a:path w="10864" h="11922" extrusionOk="0">
                    <a:moveTo>
                      <a:pt x="2524" y="0"/>
                    </a:moveTo>
                    <a:cubicBezTo>
                      <a:pt x="2256" y="0"/>
                      <a:pt x="2017" y="117"/>
                      <a:pt x="1815" y="374"/>
                    </a:cubicBezTo>
                    <a:cubicBezTo>
                      <a:pt x="1" y="2698"/>
                      <a:pt x="5596" y="10932"/>
                      <a:pt x="10599" y="11922"/>
                    </a:cubicBezTo>
                    <a:cubicBezTo>
                      <a:pt x="10600" y="11922"/>
                      <a:pt x="10601" y="11922"/>
                      <a:pt x="10601" y="11922"/>
                    </a:cubicBezTo>
                    <a:cubicBezTo>
                      <a:pt x="10864" y="11922"/>
                      <a:pt x="5227" y="0"/>
                      <a:pt x="252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0"/>
              <p:cNvSpPr/>
              <p:nvPr/>
            </p:nvSpPr>
            <p:spPr>
              <a:xfrm>
                <a:off x="345950" y="2525325"/>
                <a:ext cx="258525" cy="127625"/>
              </a:xfrm>
              <a:custGeom>
                <a:avLst/>
                <a:gdLst/>
                <a:ahLst/>
                <a:cxnLst/>
                <a:rect l="l" t="t" r="r" b="b"/>
                <a:pathLst>
                  <a:path w="10341" h="5105" extrusionOk="0">
                    <a:moveTo>
                      <a:pt x="1567" y="0"/>
                    </a:moveTo>
                    <a:cubicBezTo>
                      <a:pt x="1164" y="0"/>
                      <a:pt x="874" y="143"/>
                      <a:pt x="746" y="475"/>
                    </a:cubicBezTo>
                    <a:cubicBezTo>
                      <a:pt x="1" y="2407"/>
                      <a:pt x="4395" y="5104"/>
                      <a:pt x="9089" y="5104"/>
                    </a:cubicBezTo>
                    <a:cubicBezTo>
                      <a:pt x="9505" y="5104"/>
                      <a:pt x="9924" y="5083"/>
                      <a:pt x="10341" y="5039"/>
                    </a:cubicBezTo>
                    <a:cubicBezTo>
                      <a:pt x="10341" y="5039"/>
                      <a:pt x="3962" y="0"/>
                      <a:pt x="156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0"/>
              <p:cNvSpPr/>
              <p:nvPr/>
            </p:nvSpPr>
            <p:spPr>
              <a:xfrm>
                <a:off x="1719650" y="2073025"/>
                <a:ext cx="308250" cy="578275"/>
              </a:xfrm>
              <a:custGeom>
                <a:avLst/>
                <a:gdLst/>
                <a:ahLst/>
                <a:cxnLst/>
                <a:rect l="l" t="t" r="r" b="b"/>
                <a:pathLst>
                  <a:path w="12330" h="23131" extrusionOk="0">
                    <a:moveTo>
                      <a:pt x="6441" y="0"/>
                    </a:moveTo>
                    <a:cubicBezTo>
                      <a:pt x="6376" y="0"/>
                      <a:pt x="6310" y="3"/>
                      <a:pt x="6241" y="9"/>
                    </a:cubicBezTo>
                    <a:cubicBezTo>
                      <a:pt x="0" y="517"/>
                      <a:pt x="5444" y="23131"/>
                      <a:pt x="5444" y="23131"/>
                    </a:cubicBezTo>
                    <a:cubicBezTo>
                      <a:pt x="5444" y="23131"/>
                      <a:pt x="12329" y="0"/>
                      <a:pt x="644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0"/>
              <p:cNvSpPr/>
              <p:nvPr/>
            </p:nvSpPr>
            <p:spPr>
              <a:xfrm>
                <a:off x="1895600" y="2299625"/>
                <a:ext cx="321700" cy="353400"/>
              </a:xfrm>
              <a:custGeom>
                <a:avLst/>
                <a:gdLst/>
                <a:ahLst/>
                <a:cxnLst/>
                <a:rect l="l" t="t" r="r" b="b"/>
                <a:pathLst>
                  <a:path w="12868" h="14136" extrusionOk="0">
                    <a:moveTo>
                      <a:pt x="8115" y="1"/>
                    </a:moveTo>
                    <a:cubicBezTo>
                      <a:pt x="4245" y="1"/>
                      <a:pt x="1" y="14135"/>
                      <a:pt x="1" y="14135"/>
                    </a:cubicBezTo>
                    <a:cubicBezTo>
                      <a:pt x="1" y="14135"/>
                      <a:pt x="12868" y="2148"/>
                      <a:pt x="8826" y="169"/>
                    </a:cubicBezTo>
                    <a:cubicBezTo>
                      <a:pt x="8591" y="55"/>
                      <a:pt x="8354" y="1"/>
                      <a:pt x="811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0"/>
              <p:cNvSpPr/>
              <p:nvPr/>
            </p:nvSpPr>
            <p:spPr>
              <a:xfrm>
                <a:off x="1940275" y="2459900"/>
                <a:ext cx="387675" cy="209275"/>
              </a:xfrm>
              <a:custGeom>
                <a:avLst/>
                <a:gdLst/>
                <a:ahLst/>
                <a:cxnLst/>
                <a:rect l="l" t="t" r="r" b="b"/>
                <a:pathLst>
                  <a:path w="15507" h="8371" extrusionOk="0">
                    <a:moveTo>
                      <a:pt x="10737" y="1"/>
                    </a:moveTo>
                    <a:cubicBezTo>
                      <a:pt x="6822" y="1"/>
                      <a:pt x="1" y="8370"/>
                      <a:pt x="1" y="8370"/>
                    </a:cubicBezTo>
                    <a:cubicBezTo>
                      <a:pt x="1" y="8370"/>
                      <a:pt x="15507" y="4081"/>
                      <a:pt x="12304" y="659"/>
                    </a:cubicBezTo>
                    <a:cubicBezTo>
                      <a:pt x="11874" y="200"/>
                      <a:pt x="11340" y="1"/>
                      <a:pt x="1073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0"/>
              <p:cNvSpPr/>
              <p:nvPr/>
            </p:nvSpPr>
            <p:spPr>
              <a:xfrm>
                <a:off x="513725" y="2258125"/>
                <a:ext cx="52950" cy="45450"/>
              </a:xfrm>
              <a:custGeom>
                <a:avLst/>
                <a:gdLst/>
                <a:ahLst/>
                <a:cxnLst/>
                <a:rect l="l" t="t" r="r" b="b"/>
                <a:pathLst>
                  <a:path w="2118" h="1818" extrusionOk="0">
                    <a:moveTo>
                      <a:pt x="1210" y="1"/>
                    </a:moveTo>
                    <a:cubicBezTo>
                      <a:pt x="413" y="1"/>
                      <a:pt x="1" y="977"/>
                      <a:pt x="578" y="1554"/>
                    </a:cubicBezTo>
                    <a:cubicBezTo>
                      <a:pt x="760" y="1736"/>
                      <a:pt x="985" y="1817"/>
                      <a:pt x="1206" y="1817"/>
                    </a:cubicBezTo>
                    <a:cubicBezTo>
                      <a:pt x="1670" y="1817"/>
                      <a:pt x="2118" y="1457"/>
                      <a:pt x="2118" y="908"/>
                    </a:cubicBezTo>
                    <a:cubicBezTo>
                      <a:pt x="2118" y="413"/>
                      <a:pt x="1719" y="1"/>
                      <a:pt x="1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0"/>
              <p:cNvSpPr/>
              <p:nvPr/>
            </p:nvSpPr>
            <p:spPr>
              <a:xfrm>
                <a:off x="1985300" y="2205200"/>
                <a:ext cx="52950" cy="45450"/>
              </a:xfrm>
              <a:custGeom>
                <a:avLst/>
                <a:gdLst/>
                <a:ahLst/>
                <a:cxnLst/>
                <a:rect l="l" t="t" r="r" b="b"/>
                <a:pathLst>
                  <a:path w="2118" h="1818" extrusionOk="0">
                    <a:moveTo>
                      <a:pt x="1210" y="1"/>
                    </a:moveTo>
                    <a:cubicBezTo>
                      <a:pt x="399" y="1"/>
                      <a:pt x="1" y="977"/>
                      <a:pt x="564" y="1554"/>
                    </a:cubicBezTo>
                    <a:cubicBezTo>
                      <a:pt x="750" y="1736"/>
                      <a:pt x="978" y="1817"/>
                      <a:pt x="1201" y="1817"/>
                    </a:cubicBezTo>
                    <a:cubicBezTo>
                      <a:pt x="1670" y="1817"/>
                      <a:pt x="2118" y="1457"/>
                      <a:pt x="2118" y="908"/>
                    </a:cubicBezTo>
                    <a:cubicBezTo>
                      <a:pt x="2118" y="413"/>
                      <a:pt x="1705" y="1"/>
                      <a:pt x="1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0"/>
              <p:cNvSpPr/>
              <p:nvPr/>
            </p:nvSpPr>
            <p:spPr>
              <a:xfrm>
                <a:off x="2156800" y="2360525"/>
                <a:ext cx="53275" cy="45350"/>
              </a:xfrm>
              <a:custGeom>
                <a:avLst/>
                <a:gdLst/>
                <a:ahLst/>
                <a:cxnLst/>
                <a:rect l="l" t="t" r="r" b="b"/>
                <a:pathLst>
                  <a:path w="2131" h="1814" extrusionOk="0">
                    <a:moveTo>
                      <a:pt x="1224" y="1"/>
                    </a:moveTo>
                    <a:cubicBezTo>
                      <a:pt x="413" y="1"/>
                      <a:pt x="0" y="977"/>
                      <a:pt x="577" y="1541"/>
                    </a:cubicBezTo>
                    <a:cubicBezTo>
                      <a:pt x="762" y="1729"/>
                      <a:pt x="991" y="1814"/>
                      <a:pt x="1217" y="1814"/>
                    </a:cubicBezTo>
                    <a:cubicBezTo>
                      <a:pt x="1682" y="1814"/>
                      <a:pt x="2131" y="1454"/>
                      <a:pt x="2131" y="908"/>
                    </a:cubicBezTo>
                    <a:cubicBezTo>
                      <a:pt x="2131" y="400"/>
                      <a:pt x="1718" y="1"/>
                      <a:pt x="1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33"/>
          <p:cNvSpPr txBox="1">
            <a:spLocks noGrp="1"/>
          </p:cNvSpPr>
          <p:nvPr>
            <p:ph type="body" idx="1"/>
          </p:nvPr>
        </p:nvSpPr>
        <p:spPr>
          <a:xfrm>
            <a:off x="1260475" y="1389600"/>
            <a:ext cx="6623100" cy="317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Here’s what you’ll find in this </a:t>
            </a:r>
            <a:r>
              <a:rPr lang="en" sz="1000" b="1">
                <a:uFill>
                  <a:noFill/>
                </a:uFill>
                <a:latin typeface="Nunito Sans"/>
                <a:ea typeface="Nunito Sans"/>
                <a:cs typeface="Nunito Sans"/>
                <a:sym typeface="Nunito Sans"/>
                <a:hlinkClick r:id="rId3"/>
              </a:rPr>
              <a:t>Slidesgo </a:t>
            </a:r>
            <a:r>
              <a:rPr lang="en" sz="1000"/>
              <a:t>template: </a:t>
            </a:r>
            <a:endParaRPr sz="1000"/>
          </a:p>
          <a:p>
            <a:pPr marL="0" lvl="0" indent="0" algn="l" rtl="0">
              <a:lnSpc>
                <a:spcPct val="100000"/>
              </a:lnSpc>
              <a:spcBef>
                <a:spcPts val="1600"/>
              </a:spcBef>
              <a:spcAft>
                <a:spcPts val="0"/>
              </a:spcAft>
              <a:buNone/>
            </a:pPr>
            <a:endParaRPr sz="1000"/>
          </a:p>
          <a:p>
            <a:pPr marL="457200" lvl="0" indent="-292100" algn="l" rtl="0">
              <a:spcBef>
                <a:spcPts val="0"/>
              </a:spcBef>
              <a:spcAft>
                <a:spcPts val="0"/>
              </a:spcAft>
              <a:buClr>
                <a:schemeClr val="lt1"/>
              </a:buClr>
              <a:buSzPts val="1000"/>
              <a:buFont typeface="Nunito Sans"/>
              <a:buAutoNum type="arabicPeriod"/>
            </a:pPr>
            <a:r>
              <a:rPr lang="en" sz="1000"/>
              <a:t>A slide structure based on a multi-purpose presentation, which you can easily adapt to your needs. For more info on how to edit the template, please visit </a:t>
            </a:r>
            <a:r>
              <a:rPr lang="en" sz="1000" b="1">
                <a:uFill>
                  <a:noFill/>
                </a:uFill>
                <a:latin typeface="Nunito Sans"/>
                <a:ea typeface="Nunito Sans"/>
                <a:cs typeface="Nunito Sans"/>
                <a:sym typeface="Nunito Sans"/>
                <a:hlinkClick r:id="rId4"/>
              </a:rPr>
              <a:t>Slidesgo School</a:t>
            </a:r>
            <a:r>
              <a:rPr lang="en" sz="1000">
                <a:latin typeface="Nunito Sans SemiBold"/>
                <a:ea typeface="Nunito Sans SemiBold"/>
                <a:cs typeface="Nunito Sans SemiBold"/>
                <a:sym typeface="Nunito Sans SemiBold"/>
              </a:rPr>
              <a:t> </a:t>
            </a:r>
            <a:r>
              <a:rPr lang="en" sz="1000"/>
              <a:t>or read our </a:t>
            </a:r>
            <a:r>
              <a:rPr lang="en" sz="1000" b="1">
                <a:uFill>
                  <a:noFill/>
                </a:uFill>
                <a:latin typeface="Nunito Sans"/>
                <a:ea typeface="Nunito Sans"/>
                <a:cs typeface="Nunito Sans"/>
                <a:sym typeface="Nunito Sans"/>
                <a:hlinkClick r:id="rId5"/>
              </a:rPr>
              <a:t>FAQs</a:t>
            </a:r>
            <a:r>
              <a:rPr lang="en" sz="1000"/>
              <a:t>.</a:t>
            </a:r>
            <a:endParaRPr sz="1000"/>
          </a:p>
          <a:p>
            <a:pPr marL="457200" lvl="0" indent="-292100" algn="l" rtl="0">
              <a:spcBef>
                <a:spcPts val="0"/>
              </a:spcBef>
              <a:spcAft>
                <a:spcPts val="0"/>
              </a:spcAft>
              <a:buClr>
                <a:schemeClr val="lt1"/>
              </a:buClr>
              <a:buSzPts val="1000"/>
              <a:buFont typeface="Nunito Sans"/>
              <a:buAutoNum type="arabicPeriod"/>
            </a:pPr>
            <a:r>
              <a:rPr lang="en" sz="1000"/>
              <a:t>An assortment of illustrations to use in the presentation can be found in the </a:t>
            </a:r>
            <a:r>
              <a:rPr lang="en" sz="1000">
                <a:uFill>
                  <a:noFill/>
                </a:uFill>
                <a:latin typeface="Nunito Sans SemiBold"/>
                <a:ea typeface="Nunito Sans SemiBold"/>
                <a:cs typeface="Nunito Sans SemiBold"/>
                <a:sym typeface="Nunito Sans SemiBold"/>
                <a:hlinkClick r:id="rId6" action="ppaction://hlinksldjump"/>
              </a:rPr>
              <a:t>alternative resources</a:t>
            </a:r>
            <a:r>
              <a:rPr lang="en" sz="1000"/>
              <a:t> slide.</a:t>
            </a:r>
            <a:endParaRPr sz="1000"/>
          </a:p>
          <a:p>
            <a:pPr marL="457200" lvl="0" indent="-292100" algn="l" rtl="0">
              <a:spcBef>
                <a:spcPts val="0"/>
              </a:spcBef>
              <a:spcAft>
                <a:spcPts val="0"/>
              </a:spcAft>
              <a:buClr>
                <a:schemeClr val="lt1"/>
              </a:buClr>
              <a:buSzPts val="1000"/>
              <a:buFont typeface="Nunito Sans"/>
              <a:buAutoNum type="arabicPeriod"/>
            </a:pPr>
            <a:r>
              <a:rPr lang="en" sz="1000"/>
              <a:t>A </a:t>
            </a:r>
            <a:r>
              <a:rPr lang="en" sz="1000" b="1">
                <a:uFill>
                  <a:noFill/>
                </a:uFill>
                <a:latin typeface="Nunito Sans"/>
                <a:ea typeface="Nunito Sans"/>
                <a:cs typeface="Nunito Sans"/>
                <a:sym typeface="Nunito Sans"/>
                <a:hlinkClick r:id="rId7" action="ppaction://hlinksldjump"/>
              </a:rPr>
              <a:t>thanks </a:t>
            </a:r>
            <a:r>
              <a:rPr lang="en" sz="1000"/>
              <a:t>slide, which you must keep so that proper credits for our design are given.</a:t>
            </a:r>
            <a:endParaRPr sz="1000"/>
          </a:p>
          <a:p>
            <a:pPr marL="457200" lvl="0" indent="-292100" algn="l" rtl="0">
              <a:spcBef>
                <a:spcPts val="0"/>
              </a:spcBef>
              <a:spcAft>
                <a:spcPts val="0"/>
              </a:spcAft>
              <a:buClr>
                <a:schemeClr val="lt1"/>
              </a:buClr>
              <a:buSzPts val="1000"/>
              <a:buFont typeface="Nunito Sans"/>
              <a:buAutoNum type="arabicPeriod"/>
            </a:pPr>
            <a:r>
              <a:rPr lang="en" sz="1000"/>
              <a:t>A </a:t>
            </a:r>
            <a:r>
              <a:rPr lang="en" sz="1000" b="1">
                <a:uFill>
                  <a:noFill/>
                </a:uFill>
                <a:latin typeface="Nunito Sans"/>
                <a:ea typeface="Nunito Sans"/>
                <a:cs typeface="Nunito Sans"/>
                <a:sym typeface="Nunito Sans"/>
                <a:hlinkClick r:id="rId8" action="ppaction://hlinksldjump"/>
              </a:rPr>
              <a:t>resources </a:t>
            </a:r>
            <a:r>
              <a:rPr lang="en" sz="1000"/>
              <a:t>slide, where you’ll find links to all the elements used in the template.</a:t>
            </a:r>
            <a:endParaRPr sz="1000"/>
          </a:p>
          <a:p>
            <a:pPr marL="457200" lvl="0" indent="-292100" algn="l" rtl="0">
              <a:spcBef>
                <a:spcPts val="0"/>
              </a:spcBef>
              <a:spcAft>
                <a:spcPts val="0"/>
              </a:spcAft>
              <a:buClr>
                <a:schemeClr val="lt1"/>
              </a:buClr>
              <a:buSzPts val="1000"/>
              <a:buFont typeface="Nunito Sans"/>
              <a:buAutoNum type="arabicPeriod"/>
            </a:pPr>
            <a:r>
              <a:rPr lang="en" sz="1000" b="1">
                <a:uFill>
                  <a:noFill/>
                </a:uFill>
                <a:latin typeface="Nunito Sans"/>
                <a:ea typeface="Nunito Sans"/>
                <a:cs typeface="Nunito Sans"/>
                <a:sym typeface="Nunito Sans"/>
                <a:hlinkClick r:id="rId9" action="ppaction://hlinksldjump"/>
              </a:rPr>
              <a:t>Instructions for use</a:t>
            </a:r>
            <a:r>
              <a:rPr lang="en" sz="1000" b="1">
                <a:latin typeface="Nunito Sans"/>
                <a:ea typeface="Nunito Sans"/>
                <a:cs typeface="Nunito Sans"/>
                <a:sym typeface="Nunito Sans"/>
              </a:rPr>
              <a:t>.</a:t>
            </a:r>
            <a:endParaRPr sz="1000" b="1">
              <a:latin typeface="Nunito Sans"/>
              <a:ea typeface="Nunito Sans"/>
              <a:cs typeface="Nunito Sans"/>
              <a:sym typeface="Nunito Sans"/>
            </a:endParaRPr>
          </a:p>
          <a:p>
            <a:pPr marL="457200" lvl="0" indent="-292100" algn="l" rtl="0">
              <a:spcBef>
                <a:spcPts val="0"/>
              </a:spcBef>
              <a:spcAft>
                <a:spcPts val="0"/>
              </a:spcAft>
              <a:buClr>
                <a:schemeClr val="lt1"/>
              </a:buClr>
              <a:buSzPts val="1000"/>
              <a:buFont typeface="Nunito Sans"/>
              <a:buAutoNum type="arabicPeriod"/>
            </a:pPr>
            <a:r>
              <a:rPr lang="en" sz="1000"/>
              <a:t>Final slides with: </a:t>
            </a:r>
            <a:endParaRPr sz="1000"/>
          </a:p>
          <a:p>
            <a:pPr marL="914400" lvl="0" indent="-292100" algn="l" rtl="0">
              <a:spcBef>
                <a:spcPts val="0"/>
              </a:spcBef>
              <a:spcAft>
                <a:spcPts val="0"/>
              </a:spcAft>
              <a:buClr>
                <a:schemeClr val="lt1"/>
              </a:buClr>
              <a:buSzPts val="1000"/>
              <a:buChar char="●"/>
            </a:pPr>
            <a:r>
              <a:rPr lang="en" sz="1000"/>
              <a:t>The</a:t>
            </a:r>
            <a:r>
              <a:rPr lang="en" sz="1000" b="1">
                <a:uFill>
                  <a:noFill/>
                </a:uFill>
                <a:latin typeface="Nunito Sans"/>
                <a:ea typeface="Nunito Sans"/>
                <a:cs typeface="Nunito Sans"/>
                <a:sym typeface="Nunito Sans"/>
                <a:hlinkClick r:id="rId10" action="ppaction://hlinksldjump"/>
              </a:rPr>
              <a:t> fonts and colors</a:t>
            </a:r>
            <a:r>
              <a:rPr lang="en" sz="1000"/>
              <a:t> used in the template.</a:t>
            </a:r>
            <a:endParaRPr sz="1000"/>
          </a:p>
          <a:p>
            <a:pPr marL="914400" lvl="0" indent="-292100" algn="l" rtl="0">
              <a:spcBef>
                <a:spcPts val="0"/>
              </a:spcBef>
              <a:spcAft>
                <a:spcPts val="0"/>
              </a:spcAft>
              <a:buClr>
                <a:schemeClr val="lt1"/>
              </a:buClr>
              <a:buSzPts val="1000"/>
              <a:buChar char="●"/>
            </a:pPr>
            <a:r>
              <a:rPr lang="en" sz="1000"/>
              <a:t>More</a:t>
            </a:r>
            <a:r>
              <a:rPr lang="en" sz="1000">
                <a:uFill>
                  <a:noFill/>
                </a:uFill>
                <a:latin typeface="Nunito Sans SemiBold"/>
                <a:ea typeface="Nunito Sans SemiBold"/>
                <a:cs typeface="Nunito Sans SemiBold"/>
                <a:sym typeface="Nunito Sans SemiBold"/>
                <a:hlinkClick r:id="rId11" action="ppaction://hlinksldjump"/>
              </a:rPr>
              <a:t> </a:t>
            </a:r>
            <a:r>
              <a:rPr lang="en" sz="1000" b="1">
                <a:uFill>
                  <a:noFill/>
                </a:uFill>
                <a:latin typeface="Nunito Sans"/>
                <a:ea typeface="Nunito Sans"/>
                <a:cs typeface="Nunito Sans"/>
                <a:sym typeface="Nunito Sans"/>
                <a:hlinkClick r:id="rId11" action="ppaction://hlinksldjump"/>
              </a:rPr>
              <a:t>infographic resources</a:t>
            </a:r>
            <a:r>
              <a:rPr lang="en" sz="1000"/>
              <a:t>, whose size and color can be edited. </a:t>
            </a:r>
            <a:endParaRPr sz="1000"/>
          </a:p>
          <a:p>
            <a:pPr marL="914400" lvl="0" indent="-292100" algn="l" rtl="0">
              <a:spcBef>
                <a:spcPts val="0"/>
              </a:spcBef>
              <a:spcAft>
                <a:spcPts val="0"/>
              </a:spcAft>
              <a:buClr>
                <a:schemeClr val="lt1"/>
              </a:buClr>
              <a:buSzPts val="1000"/>
              <a:buChar char="●"/>
            </a:pPr>
            <a:r>
              <a:rPr lang="en" sz="1000"/>
              <a:t>Sets of</a:t>
            </a:r>
            <a:r>
              <a:rPr lang="en" sz="1000" b="1">
                <a:latin typeface="Nunito Sans"/>
                <a:ea typeface="Nunito Sans"/>
                <a:cs typeface="Nunito Sans"/>
                <a:sym typeface="Nunito Sans"/>
              </a:rPr>
              <a:t> </a:t>
            </a:r>
            <a:r>
              <a:rPr lang="en" sz="1000" b="1">
                <a:uFill>
                  <a:noFill/>
                </a:uFill>
                <a:latin typeface="Nunito Sans"/>
                <a:ea typeface="Nunito Sans"/>
                <a:cs typeface="Nunito Sans"/>
                <a:sym typeface="Nunito Sans"/>
                <a:hlinkClick r:id="rId12" action="ppaction://hlinksldjump"/>
              </a:rPr>
              <a:t>customizable icons</a:t>
            </a:r>
            <a:r>
              <a:rPr lang="en" sz="1000"/>
              <a:t> of the following themes: general, business, avatar, creative process, education, help &amp; support, medical, nature, performing arts, SEO &amp; marketing, and teamwork.</a:t>
            </a:r>
            <a:endParaRPr sz="1100">
              <a:latin typeface="Nunito Sans"/>
              <a:ea typeface="Nunito Sans"/>
              <a:cs typeface="Nunito Sans"/>
              <a:sym typeface="Nunito Sans"/>
            </a:endParaRPr>
          </a:p>
          <a:p>
            <a:pPr marL="0" lvl="0" indent="0" algn="l" rtl="0">
              <a:spcBef>
                <a:spcPts val="1600"/>
              </a:spcBef>
              <a:spcAft>
                <a:spcPts val="0"/>
              </a:spcAft>
              <a:buNone/>
            </a:pPr>
            <a:endParaRPr sz="1100">
              <a:latin typeface="Nunito Sans"/>
              <a:ea typeface="Nunito Sans"/>
              <a:cs typeface="Nunito Sans"/>
              <a:sym typeface="Nunito Sans"/>
            </a:endParaRPr>
          </a:p>
          <a:p>
            <a:pPr marL="0" lvl="0" indent="0" algn="ctr" rtl="0">
              <a:lnSpc>
                <a:spcPct val="100000"/>
              </a:lnSpc>
              <a:spcBef>
                <a:spcPts val="0"/>
              </a:spcBef>
              <a:spcAft>
                <a:spcPts val="0"/>
              </a:spcAft>
              <a:buNone/>
            </a:pPr>
            <a:r>
              <a:rPr lang="en" sz="1000"/>
              <a:t>You can delete this slide when you’re done editing the presentation.</a:t>
            </a:r>
            <a:endParaRPr/>
          </a:p>
          <a:p>
            <a:pPr marL="0" lvl="0" indent="0" algn="l" rtl="0">
              <a:spcBef>
                <a:spcPts val="0"/>
              </a:spcBef>
              <a:spcAft>
                <a:spcPts val="0"/>
              </a:spcAft>
              <a:buNone/>
            </a:pPr>
            <a:endParaRPr sz="1100">
              <a:latin typeface="Nunito Sans"/>
              <a:ea typeface="Nunito Sans"/>
              <a:cs typeface="Nunito Sans"/>
              <a:sym typeface="Nunito Sans"/>
            </a:endParaRPr>
          </a:p>
          <a:p>
            <a:pPr marL="0" lvl="0" indent="0" algn="l" rtl="0">
              <a:spcBef>
                <a:spcPts val="0"/>
              </a:spcBef>
              <a:spcAft>
                <a:spcPts val="1600"/>
              </a:spcAft>
              <a:buNone/>
            </a:pPr>
            <a:endParaRPr/>
          </a:p>
        </p:txBody>
      </p:sp>
      <p:sp>
        <p:nvSpPr>
          <p:cNvPr id="735" name="Google Shape;735;p33"/>
          <p:cNvSpPr txBox="1">
            <a:spLocks noGrp="1"/>
          </p:cNvSpPr>
          <p:nvPr>
            <p:ph type="title"/>
          </p:nvPr>
        </p:nvSpPr>
        <p:spPr>
          <a:xfrm>
            <a:off x="2642875" y="405225"/>
            <a:ext cx="385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pSp>
        <p:nvGrpSpPr>
          <p:cNvPr id="736" name="Google Shape;736;p33"/>
          <p:cNvGrpSpPr/>
          <p:nvPr/>
        </p:nvGrpSpPr>
        <p:grpSpPr>
          <a:xfrm flipH="1">
            <a:off x="8175300" y="635800"/>
            <a:ext cx="363675" cy="753800"/>
            <a:chOff x="3251875" y="3486125"/>
            <a:chExt cx="363675" cy="753800"/>
          </a:xfrm>
        </p:grpSpPr>
        <p:sp>
          <p:nvSpPr>
            <p:cNvPr id="737" name="Google Shape;737;p33"/>
            <p:cNvSpPr/>
            <p:nvPr/>
          </p:nvSpPr>
          <p:spPr>
            <a:xfrm>
              <a:off x="3449175" y="3487075"/>
              <a:ext cx="166075" cy="752850"/>
            </a:xfrm>
            <a:custGeom>
              <a:avLst/>
              <a:gdLst/>
              <a:ahLst/>
              <a:cxnLst/>
              <a:rect l="l" t="t" r="r" b="b"/>
              <a:pathLst>
                <a:path w="6643" h="30114" extrusionOk="0">
                  <a:moveTo>
                    <a:pt x="0" y="1"/>
                  </a:moveTo>
                  <a:lnTo>
                    <a:pt x="594" y="1390"/>
                  </a:lnTo>
                  <a:lnTo>
                    <a:pt x="745" y="1567"/>
                  </a:lnTo>
                  <a:cubicBezTo>
                    <a:pt x="2096" y="3095"/>
                    <a:pt x="1642" y="7198"/>
                    <a:pt x="1162" y="11542"/>
                  </a:cubicBezTo>
                  <a:cubicBezTo>
                    <a:pt x="922" y="13714"/>
                    <a:pt x="670" y="15974"/>
                    <a:pt x="632" y="18045"/>
                  </a:cubicBezTo>
                  <a:cubicBezTo>
                    <a:pt x="543" y="23487"/>
                    <a:pt x="4584" y="28576"/>
                    <a:pt x="5771" y="29952"/>
                  </a:cubicBezTo>
                  <a:cubicBezTo>
                    <a:pt x="5865" y="30060"/>
                    <a:pt x="5999" y="30114"/>
                    <a:pt x="6132" y="30114"/>
                  </a:cubicBezTo>
                  <a:cubicBezTo>
                    <a:pt x="6248" y="30114"/>
                    <a:pt x="6364" y="30073"/>
                    <a:pt x="6453" y="29990"/>
                  </a:cubicBezTo>
                  <a:cubicBezTo>
                    <a:pt x="6629" y="29813"/>
                    <a:pt x="6642" y="29523"/>
                    <a:pt x="6478" y="29346"/>
                  </a:cubicBezTo>
                  <a:cubicBezTo>
                    <a:pt x="5367" y="28058"/>
                    <a:pt x="1490" y="23247"/>
                    <a:pt x="1579" y="18058"/>
                  </a:cubicBezTo>
                  <a:cubicBezTo>
                    <a:pt x="1604" y="16025"/>
                    <a:pt x="1856" y="13802"/>
                    <a:pt x="2096" y="11643"/>
                  </a:cubicBezTo>
                  <a:cubicBezTo>
                    <a:pt x="2601" y="7123"/>
                    <a:pt x="2690" y="2286"/>
                    <a:pt x="543" y="279"/>
                  </a:cubicBezTo>
                  <a:cubicBezTo>
                    <a:pt x="505" y="254"/>
                    <a:pt x="455" y="216"/>
                    <a:pt x="417" y="203"/>
                  </a:cubicBezTo>
                  <a:lnTo>
                    <a:pt x="0"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3415700" y="3486125"/>
              <a:ext cx="86200" cy="269300"/>
            </a:xfrm>
            <a:custGeom>
              <a:avLst/>
              <a:gdLst/>
              <a:ahLst/>
              <a:cxnLst/>
              <a:rect l="l" t="t" r="r" b="b"/>
              <a:pathLst>
                <a:path w="3448" h="10772" extrusionOk="0">
                  <a:moveTo>
                    <a:pt x="1072" y="0"/>
                  </a:moveTo>
                  <a:cubicBezTo>
                    <a:pt x="849" y="0"/>
                    <a:pt x="628" y="81"/>
                    <a:pt x="430" y="279"/>
                  </a:cubicBezTo>
                  <a:cubicBezTo>
                    <a:pt x="140" y="607"/>
                    <a:pt x="1" y="1049"/>
                    <a:pt x="51" y="1491"/>
                  </a:cubicBezTo>
                  <a:cubicBezTo>
                    <a:pt x="165" y="3133"/>
                    <a:pt x="1769" y="4105"/>
                    <a:pt x="2337" y="5570"/>
                  </a:cubicBezTo>
                  <a:cubicBezTo>
                    <a:pt x="2615" y="6315"/>
                    <a:pt x="2804" y="7110"/>
                    <a:pt x="2905" y="7906"/>
                  </a:cubicBezTo>
                  <a:cubicBezTo>
                    <a:pt x="3044" y="8853"/>
                    <a:pt x="3094" y="9812"/>
                    <a:pt x="3057" y="10772"/>
                  </a:cubicBezTo>
                  <a:cubicBezTo>
                    <a:pt x="3057" y="10772"/>
                    <a:pt x="3448" y="5746"/>
                    <a:pt x="3322" y="3575"/>
                  </a:cubicBezTo>
                  <a:cubicBezTo>
                    <a:pt x="3259" y="2564"/>
                    <a:pt x="2930" y="1491"/>
                    <a:pt x="2286" y="708"/>
                  </a:cubicBezTo>
                  <a:cubicBezTo>
                    <a:pt x="1997" y="343"/>
                    <a:pt x="1531" y="0"/>
                    <a:pt x="107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3251875" y="3533175"/>
              <a:ext cx="231425" cy="324225"/>
            </a:xfrm>
            <a:custGeom>
              <a:avLst/>
              <a:gdLst/>
              <a:ahLst/>
              <a:cxnLst/>
              <a:rect l="l" t="t" r="r" b="b"/>
              <a:pathLst>
                <a:path w="9257" h="12969" extrusionOk="0">
                  <a:moveTo>
                    <a:pt x="1781" y="1"/>
                  </a:moveTo>
                  <a:lnTo>
                    <a:pt x="1781" y="1"/>
                  </a:lnTo>
                  <a:cubicBezTo>
                    <a:pt x="0" y="2614"/>
                    <a:pt x="480" y="6541"/>
                    <a:pt x="2412" y="8284"/>
                  </a:cubicBezTo>
                  <a:cubicBezTo>
                    <a:pt x="4357" y="10039"/>
                    <a:pt x="7703" y="10039"/>
                    <a:pt x="9180" y="12968"/>
                  </a:cubicBezTo>
                  <a:cubicBezTo>
                    <a:pt x="9180" y="12968"/>
                    <a:pt x="9256" y="8195"/>
                    <a:pt x="6554" y="5973"/>
                  </a:cubicBezTo>
                  <a:cubicBezTo>
                    <a:pt x="3852" y="3763"/>
                    <a:pt x="1579" y="1415"/>
                    <a:pt x="178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3313175" y="3680725"/>
              <a:ext cx="163175" cy="145475"/>
            </a:xfrm>
            <a:custGeom>
              <a:avLst/>
              <a:gdLst/>
              <a:ahLst/>
              <a:cxnLst/>
              <a:rect l="l" t="t" r="r" b="b"/>
              <a:pathLst>
                <a:path w="6527" h="5819" extrusionOk="0">
                  <a:moveTo>
                    <a:pt x="1947" y="1"/>
                  </a:moveTo>
                  <a:cubicBezTo>
                    <a:pt x="1" y="1"/>
                    <a:pt x="5300" y="2860"/>
                    <a:pt x="6419" y="5521"/>
                  </a:cubicBezTo>
                  <a:lnTo>
                    <a:pt x="6419" y="5521"/>
                  </a:lnTo>
                  <a:cubicBezTo>
                    <a:pt x="5985" y="4358"/>
                    <a:pt x="4274" y="169"/>
                    <a:pt x="2132" y="8"/>
                  </a:cubicBezTo>
                  <a:cubicBezTo>
                    <a:pt x="2064" y="3"/>
                    <a:pt x="2003" y="1"/>
                    <a:pt x="1947" y="1"/>
                  </a:cubicBezTo>
                  <a:close/>
                  <a:moveTo>
                    <a:pt x="6419" y="5521"/>
                  </a:moveTo>
                  <a:cubicBezTo>
                    <a:pt x="6490" y="5709"/>
                    <a:pt x="6527" y="5818"/>
                    <a:pt x="6527" y="5818"/>
                  </a:cubicBezTo>
                  <a:cubicBezTo>
                    <a:pt x="6527" y="5818"/>
                    <a:pt x="6527" y="5817"/>
                    <a:pt x="6526" y="5816"/>
                  </a:cubicBezTo>
                  <a:cubicBezTo>
                    <a:pt x="6497" y="5718"/>
                    <a:pt x="6461" y="5620"/>
                    <a:pt x="6419" y="552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3474100" y="3782250"/>
              <a:ext cx="141450" cy="250750"/>
            </a:xfrm>
            <a:custGeom>
              <a:avLst/>
              <a:gdLst/>
              <a:ahLst/>
              <a:cxnLst/>
              <a:rect l="l" t="t" r="r" b="b"/>
              <a:pathLst>
                <a:path w="5658" h="10030" extrusionOk="0">
                  <a:moveTo>
                    <a:pt x="3486" y="0"/>
                  </a:moveTo>
                  <a:lnTo>
                    <a:pt x="3486" y="0"/>
                  </a:lnTo>
                  <a:cubicBezTo>
                    <a:pt x="1" y="3005"/>
                    <a:pt x="519" y="9521"/>
                    <a:pt x="519" y="9521"/>
                  </a:cubicBezTo>
                  <a:cubicBezTo>
                    <a:pt x="519" y="9521"/>
                    <a:pt x="794" y="10029"/>
                    <a:pt x="1454" y="10029"/>
                  </a:cubicBezTo>
                  <a:cubicBezTo>
                    <a:pt x="1924" y="10029"/>
                    <a:pt x="2588" y="9772"/>
                    <a:pt x="3486" y="8890"/>
                  </a:cubicBezTo>
                  <a:cubicBezTo>
                    <a:pt x="5658" y="6768"/>
                    <a:pt x="3322" y="2210"/>
                    <a:pt x="348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3"/>
            <p:cNvSpPr/>
            <p:nvPr/>
          </p:nvSpPr>
          <p:spPr>
            <a:xfrm>
              <a:off x="3498425" y="3872650"/>
              <a:ext cx="72000" cy="144175"/>
            </a:xfrm>
            <a:custGeom>
              <a:avLst/>
              <a:gdLst/>
              <a:ahLst/>
              <a:cxnLst/>
              <a:rect l="l" t="t" r="r" b="b"/>
              <a:pathLst>
                <a:path w="2880" h="5767" extrusionOk="0">
                  <a:moveTo>
                    <a:pt x="1580" y="0"/>
                  </a:moveTo>
                  <a:cubicBezTo>
                    <a:pt x="424" y="0"/>
                    <a:pt x="0" y="5766"/>
                    <a:pt x="0" y="5766"/>
                  </a:cubicBezTo>
                  <a:cubicBezTo>
                    <a:pt x="1288" y="5223"/>
                    <a:pt x="2879" y="261"/>
                    <a:pt x="1654" y="8"/>
                  </a:cubicBezTo>
                  <a:cubicBezTo>
                    <a:pt x="1629" y="3"/>
                    <a:pt x="1605" y="0"/>
                    <a:pt x="1580"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33"/>
          <p:cNvGrpSpPr/>
          <p:nvPr/>
        </p:nvGrpSpPr>
        <p:grpSpPr>
          <a:xfrm>
            <a:off x="665500" y="3822100"/>
            <a:ext cx="1082150" cy="781400"/>
            <a:chOff x="4954950" y="2022025"/>
            <a:chExt cx="1082150" cy="781400"/>
          </a:xfrm>
        </p:grpSpPr>
        <p:sp>
          <p:nvSpPr>
            <p:cNvPr id="744" name="Google Shape;744;p33"/>
            <p:cNvSpPr/>
            <p:nvPr/>
          </p:nvSpPr>
          <p:spPr>
            <a:xfrm>
              <a:off x="5582500" y="2425800"/>
              <a:ext cx="153775" cy="258225"/>
            </a:xfrm>
            <a:custGeom>
              <a:avLst/>
              <a:gdLst/>
              <a:ahLst/>
              <a:cxnLst/>
              <a:rect l="l" t="t" r="r" b="b"/>
              <a:pathLst>
                <a:path w="6151" h="10329" extrusionOk="0">
                  <a:moveTo>
                    <a:pt x="3006" y="0"/>
                  </a:moveTo>
                  <a:lnTo>
                    <a:pt x="3006" y="0"/>
                  </a:lnTo>
                  <a:cubicBezTo>
                    <a:pt x="1" y="6011"/>
                    <a:pt x="4155" y="10329"/>
                    <a:pt x="4155" y="10329"/>
                  </a:cubicBezTo>
                  <a:cubicBezTo>
                    <a:pt x="5102" y="9193"/>
                    <a:pt x="6150" y="1705"/>
                    <a:pt x="300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5640275" y="2514950"/>
              <a:ext cx="48675" cy="169075"/>
            </a:xfrm>
            <a:custGeom>
              <a:avLst/>
              <a:gdLst/>
              <a:ahLst/>
              <a:cxnLst/>
              <a:rect l="l" t="t" r="r" b="b"/>
              <a:pathLst>
                <a:path w="1947" h="6763" extrusionOk="0">
                  <a:moveTo>
                    <a:pt x="1112" y="1"/>
                  </a:moveTo>
                  <a:cubicBezTo>
                    <a:pt x="1068" y="1"/>
                    <a:pt x="1022" y="19"/>
                    <a:pt x="973" y="58"/>
                  </a:cubicBezTo>
                  <a:cubicBezTo>
                    <a:pt x="1" y="841"/>
                    <a:pt x="1617" y="6498"/>
                    <a:pt x="1844" y="6763"/>
                  </a:cubicBezTo>
                  <a:cubicBezTo>
                    <a:pt x="1844" y="6763"/>
                    <a:pt x="1947" y="1"/>
                    <a:pt x="1112"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3"/>
            <p:cNvSpPr/>
            <p:nvPr/>
          </p:nvSpPr>
          <p:spPr>
            <a:xfrm>
              <a:off x="4954950" y="2422150"/>
              <a:ext cx="357375" cy="131225"/>
            </a:xfrm>
            <a:custGeom>
              <a:avLst/>
              <a:gdLst/>
              <a:ahLst/>
              <a:cxnLst/>
              <a:rect l="l" t="t" r="r" b="b"/>
              <a:pathLst>
                <a:path w="14295" h="5249" extrusionOk="0">
                  <a:moveTo>
                    <a:pt x="8553" y="1"/>
                  </a:moveTo>
                  <a:cubicBezTo>
                    <a:pt x="6155" y="1"/>
                    <a:pt x="3185" y="849"/>
                    <a:pt x="0" y="3720"/>
                  </a:cubicBezTo>
                  <a:cubicBezTo>
                    <a:pt x="548" y="4255"/>
                    <a:pt x="1214" y="4430"/>
                    <a:pt x="1850" y="4430"/>
                  </a:cubicBezTo>
                  <a:cubicBezTo>
                    <a:pt x="3061" y="4430"/>
                    <a:pt x="4167" y="3795"/>
                    <a:pt x="4167" y="3795"/>
                  </a:cubicBezTo>
                  <a:cubicBezTo>
                    <a:pt x="4167" y="3795"/>
                    <a:pt x="5228" y="5184"/>
                    <a:pt x="6756" y="5247"/>
                  </a:cubicBezTo>
                  <a:cubicBezTo>
                    <a:pt x="6778" y="5248"/>
                    <a:pt x="6800" y="5249"/>
                    <a:pt x="6821" y="5249"/>
                  </a:cubicBezTo>
                  <a:cubicBezTo>
                    <a:pt x="8282" y="5249"/>
                    <a:pt x="8233" y="3581"/>
                    <a:pt x="8233" y="3581"/>
                  </a:cubicBezTo>
                  <a:lnTo>
                    <a:pt x="8233" y="3581"/>
                  </a:lnTo>
                  <a:cubicBezTo>
                    <a:pt x="8233" y="3581"/>
                    <a:pt x="9859" y="4941"/>
                    <a:pt x="10928" y="4941"/>
                  </a:cubicBezTo>
                  <a:cubicBezTo>
                    <a:pt x="10978" y="4941"/>
                    <a:pt x="11027" y="4938"/>
                    <a:pt x="11074" y="4932"/>
                  </a:cubicBezTo>
                  <a:cubicBezTo>
                    <a:pt x="12135" y="4780"/>
                    <a:pt x="12110" y="2684"/>
                    <a:pt x="12110" y="2684"/>
                  </a:cubicBezTo>
                  <a:lnTo>
                    <a:pt x="12110" y="2684"/>
                  </a:lnTo>
                  <a:cubicBezTo>
                    <a:pt x="12110" y="2684"/>
                    <a:pt x="12568" y="2865"/>
                    <a:pt x="13066" y="2865"/>
                  </a:cubicBezTo>
                  <a:cubicBezTo>
                    <a:pt x="13604" y="2865"/>
                    <a:pt x="14189" y="2654"/>
                    <a:pt x="14294" y="1775"/>
                  </a:cubicBezTo>
                  <a:cubicBezTo>
                    <a:pt x="14294" y="1775"/>
                    <a:pt x="12021" y="1"/>
                    <a:pt x="855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3"/>
            <p:cNvSpPr/>
            <p:nvPr/>
          </p:nvSpPr>
          <p:spPr>
            <a:xfrm>
              <a:off x="5184825" y="2612525"/>
              <a:ext cx="187775" cy="190900"/>
            </a:xfrm>
            <a:custGeom>
              <a:avLst/>
              <a:gdLst/>
              <a:ahLst/>
              <a:cxnLst/>
              <a:rect l="l" t="t" r="r" b="b"/>
              <a:pathLst>
                <a:path w="7511" h="7636" extrusionOk="0">
                  <a:moveTo>
                    <a:pt x="1922" y="1"/>
                  </a:moveTo>
                  <a:cubicBezTo>
                    <a:pt x="1808" y="1"/>
                    <a:pt x="1724" y="30"/>
                    <a:pt x="1677" y="95"/>
                  </a:cubicBezTo>
                  <a:cubicBezTo>
                    <a:pt x="1159" y="827"/>
                    <a:pt x="4405" y="2368"/>
                    <a:pt x="4405" y="2368"/>
                  </a:cubicBezTo>
                  <a:cubicBezTo>
                    <a:pt x="4405" y="2368"/>
                    <a:pt x="2019" y="1871"/>
                    <a:pt x="763" y="1871"/>
                  </a:cubicBezTo>
                  <a:cubicBezTo>
                    <a:pt x="307" y="1871"/>
                    <a:pt x="0" y="1937"/>
                    <a:pt x="10" y="2115"/>
                  </a:cubicBezTo>
                  <a:cubicBezTo>
                    <a:pt x="36" y="2797"/>
                    <a:pt x="3647" y="3315"/>
                    <a:pt x="3647" y="3315"/>
                  </a:cubicBezTo>
                  <a:cubicBezTo>
                    <a:pt x="3647" y="3315"/>
                    <a:pt x="617" y="4527"/>
                    <a:pt x="882" y="5057"/>
                  </a:cubicBezTo>
                  <a:cubicBezTo>
                    <a:pt x="949" y="5185"/>
                    <a:pt x="1143" y="5234"/>
                    <a:pt x="1399" y="5234"/>
                  </a:cubicBezTo>
                  <a:cubicBezTo>
                    <a:pt x="2205" y="5234"/>
                    <a:pt x="3622" y="4754"/>
                    <a:pt x="3622" y="4754"/>
                  </a:cubicBezTo>
                  <a:lnTo>
                    <a:pt x="3622" y="4754"/>
                  </a:lnTo>
                  <a:cubicBezTo>
                    <a:pt x="3622" y="4754"/>
                    <a:pt x="1601" y="7305"/>
                    <a:pt x="2182" y="7620"/>
                  </a:cubicBezTo>
                  <a:cubicBezTo>
                    <a:pt x="2201" y="7630"/>
                    <a:pt x="2223" y="7635"/>
                    <a:pt x="2250" y="7635"/>
                  </a:cubicBezTo>
                  <a:cubicBezTo>
                    <a:pt x="3060" y="7635"/>
                    <a:pt x="7511" y="3125"/>
                    <a:pt x="7511" y="3125"/>
                  </a:cubicBezTo>
                  <a:cubicBezTo>
                    <a:pt x="7407" y="3033"/>
                    <a:pt x="3087" y="1"/>
                    <a:pt x="1922"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3"/>
            <p:cNvSpPr/>
            <p:nvPr/>
          </p:nvSpPr>
          <p:spPr>
            <a:xfrm>
              <a:off x="4959050" y="2022025"/>
              <a:ext cx="313800" cy="237750"/>
            </a:xfrm>
            <a:custGeom>
              <a:avLst/>
              <a:gdLst/>
              <a:ahLst/>
              <a:cxnLst/>
              <a:rect l="l" t="t" r="r" b="b"/>
              <a:pathLst>
                <a:path w="12552" h="9510" extrusionOk="0">
                  <a:moveTo>
                    <a:pt x="7918" y="1"/>
                  </a:moveTo>
                  <a:cubicBezTo>
                    <a:pt x="7914" y="1"/>
                    <a:pt x="7909" y="1"/>
                    <a:pt x="7905" y="1"/>
                  </a:cubicBezTo>
                  <a:cubicBezTo>
                    <a:pt x="6895" y="64"/>
                    <a:pt x="8650" y="8663"/>
                    <a:pt x="8650" y="8663"/>
                  </a:cubicBezTo>
                  <a:cubicBezTo>
                    <a:pt x="8650" y="8663"/>
                    <a:pt x="5975" y="1213"/>
                    <a:pt x="4953" y="1213"/>
                  </a:cubicBezTo>
                  <a:cubicBezTo>
                    <a:pt x="4948" y="1213"/>
                    <a:pt x="4943" y="1213"/>
                    <a:pt x="4938" y="1213"/>
                  </a:cubicBezTo>
                  <a:cubicBezTo>
                    <a:pt x="3927" y="1277"/>
                    <a:pt x="8094" y="8764"/>
                    <a:pt x="8094" y="8764"/>
                  </a:cubicBezTo>
                  <a:cubicBezTo>
                    <a:pt x="8094" y="8764"/>
                    <a:pt x="3008" y="4036"/>
                    <a:pt x="1687" y="4036"/>
                  </a:cubicBezTo>
                  <a:cubicBezTo>
                    <a:pt x="1626" y="4036"/>
                    <a:pt x="1572" y="4046"/>
                    <a:pt x="1528" y="4067"/>
                  </a:cubicBezTo>
                  <a:cubicBezTo>
                    <a:pt x="543" y="4560"/>
                    <a:pt x="7362" y="8979"/>
                    <a:pt x="7362" y="8979"/>
                  </a:cubicBezTo>
                  <a:cubicBezTo>
                    <a:pt x="7362" y="8979"/>
                    <a:pt x="2537" y="7051"/>
                    <a:pt x="899" y="7051"/>
                  </a:cubicBezTo>
                  <a:cubicBezTo>
                    <a:pt x="620" y="7051"/>
                    <a:pt x="434" y="7106"/>
                    <a:pt x="379" y="7236"/>
                  </a:cubicBezTo>
                  <a:cubicBezTo>
                    <a:pt x="0" y="8146"/>
                    <a:pt x="7286" y="9509"/>
                    <a:pt x="7286" y="9509"/>
                  </a:cubicBezTo>
                  <a:lnTo>
                    <a:pt x="9483" y="8954"/>
                  </a:lnTo>
                  <a:cubicBezTo>
                    <a:pt x="9483" y="8954"/>
                    <a:pt x="12552" y="1693"/>
                    <a:pt x="11643" y="1352"/>
                  </a:cubicBezTo>
                  <a:cubicBezTo>
                    <a:pt x="11623" y="1345"/>
                    <a:pt x="11603" y="1342"/>
                    <a:pt x="11583" y="1342"/>
                  </a:cubicBezTo>
                  <a:cubicBezTo>
                    <a:pt x="10657" y="1342"/>
                    <a:pt x="9218" y="8524"/>
                    <a:pt x="9218" y="8524"/>
                  </a:cubicBezTo>
                  <a:cubicBezTo>
                    <a:pt x="9218" y="8524"/>
                    <a:pt x="8918" y="1"/>
                    <a:pt x="7918"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3"/>
            <p:cNvSpPr/>
            <p:nvPr/>
          </p:nvSpPr>
          <p:spPr>
            <a:xfrm>
              <a:off x="5131400" y="2238600"/>
              <a:ext cx="905700" cy="484275"/>
            </a:xfrm>
            <a:custGeom>
              <a:avLst/>
              <a:gdLst/>
              <a:ahLst/>
              <a:cxnLst/>
              <a:rect l="l" t="t" r="r" b="b"/>
              <a:pathLst>
                <a:path w="36228" h="19371" extrusionOk="0">
                  <a:moveTo>
                    <a:pt x="2728" y="0"/>
                  </a:moveTo>
                  <a:lnTo>
                    <a:pt x="1" y="695"/>
                  </a:lnTo>
                  <a:lnTo>
                    <a:pt x="178" y="985"/>
                  </a:lnTo>
                  <a:cubicBezTo>
                    <a:pt x="329" y="1213"/>
                    <a:pt x="1617" y="3170"/>
                    <a:pt x="2551" y="3498"/>
                  </a:cubicBezTo>
                  <a:cubicBezTo>
                    <a:pt x="5759" y="8928"/>
                    <a:pt x="9799" y="12993"/>
                    <a:pt x="14572" y="15582"/>
                  </a:cubicBezTo>
                  <a:cubicBezTo>
                    <a:pt x="13966" y="16175"/>
                    <a:pt x="12678" y="17160"/>
                    <a:pt x="10443" y="17514"/>
                  </a:cubicBezTo>
                  <a:cubicBezTo>
                    <a:pt x="9812" y="17034"/>
                    <a:pt x="8499" y="16920"/>
                    <a:pt x="8347" y="16908"/>
                  </a:cubicBezTo>
                  <a:lnTo>
                    <a:pt x="8032" y="16895"/>
                  </a:lnTo>
                  <a:lnTo>
                    <a:pt x="8448" y="19370"/>
                  </a:lnTo>
                  <a:lnTo>
                    <a:pt x="8688" y="19332"/>
                  </a:lnTo>
                  <a:cubicBezTo>
                    <a:pt x="8966" y="19282"/>
                    <a:pt x="10267" y="19042"/>
                    <a:pt x="10683" y="18486"/>
                  </a:cubicBezTo>
                  <a:cubicBezTo>
                    <a:pt x="13449" y="18044"/>
                    <a:pt x="14951" y="16668"/>
                    <a:pt x="15507" y="16062"/>
                  </a:cubicBezTo>
                  <a:cubicBezTo>
                    <a:pt x="17919" y="17249"/>
                    <a:pt x="20507" y="18070"/>
                    <a:pt x="23171" y="18486"/>
                  </a:cubicBezTo>
                  <a:cubicBezTo>
                    <a:pt x="23386" y="18524"/>
                    <a:pt x="23601" y="18549"/>
                    <a:pt x="23803" y="18587"/>
                  </a:cubicBezTo>
                  <a:cubicBezTo>
                    <a:pt x="25089" y="18753"/>
                    <a:pt x="26382" y="18836"/>
                    <a:pt x="27673" y="18836"/>
                  </a:cubicBezTo>
                  <a:cubicBezTo>
                    <a:pt x="30413" y="18836"/>
                    <a:pt x="33147" y="18463"/>
                    <a:pt x="35798" y="17716"/>
                  </a:cubicBezTo>
                  <a:cubicBezTo>
                    <a:pt x="36076" y="17640"/>
                    <a:pt x="36228" y="17350"/>
                    <a:pt x="36127" y="17072"/>
                  </a:cubicBezTo>
                  <a:cubicBezTo>
                    <a:pt x="36057" y="16871"/>
                    <a:pt x="35867" y="16742"/>
                    <a:pt x="35665" y="16742"/>
                  </a:cubicBezTo>
                  <a:cubicBezTo>
                    <a:pt x="35613" y="16742"/>
                    <a:pt x="35560" y="16751"/>
                    <a:pt x="35508" y="16769"/>
                  </a:cubicBezTo>
                  <a:cubicBezTo>
                    <a:pt x="34443" y="17078"/>
                    <a:pt x="31567" y="17800"/>
                    <a:pt x="27798" y="17800"/>
                  </a:cubicBezTo>
                  <a:cubicBezTo>
                    <a:pt x="20794" y="17800"/>
                    <a:pt x="10709" y="15308"/>
                    <a:pt x="3435" y="3043"/>
                  </a:cubicBezTo>
                  <a:cubicBezTo>
                    <a:pt x="3701" y="2172"/>
                    <a:pt x="2905" y="404"/>
                    <a:pt x="2817" y="190"/>
                  </a:cubicBezTo>
                  <a:lnTo>
                    <a:pt x="2728"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33"/>
          <p:cNvGrpSpPr/>
          <p:nvPr/>
        </p:nvGrpSpPr>
        <p:grpSpPr>
          <a:xfrm>
            <a:off x="8116125" y="3862525"/>
            <a:ext cx="482050" cy="645900"/>
            <a:chOff x="4836575" y="3190350"/>
            <a:chExt cx="482050" cy="645900"/>
          </a:xfrm>
        </p:grpSpPr>
        <p:sp>
          <p:nvSpPr>
            <p:cNvPr id="751" name="Google Shape;751;p33"/>
            <p:cNvSpPr/>
            <p:nvPr/>
          </p:nvSpPr>
          <p:spPr>
            <a:xfrm>
              <a:off x="4836575" y="3326400"/>
              <a:ext cx="467850" cy="509850"/>
            </a:xfrm>
            <a:custGeom>
              <a:avLst/>
              <a:gdLst/>
              <a:ahLst/>
              <a:cxnLst/>
              <a:rect l="l" t="t" r="r" b="b"/>
              <a:pathLst>
                <a:path w="18714" h="20394" extrusionOk="0">
                  <a:moveTo>
                    <a:pt x="4230" y="1"/>
                  </a:moveTo>
                  <a:lnTo>
                    <a:pt x="4205" y="241"/>
                  </a:lnTo>
                  <a:cubicBezTo>
                    <a:pt x="3409" y="8436"/>
                    <a:pt x="7147" y="12981"/>
                    <a:pt x="8359" y="14219"/>
                  </a:cubicBezTo>
                  <a:cubicBezTo>
                    <a:pt x="7311" y="15494"/>
                    <a:pt x="6049" y="16593"/>
                    <a:pt x="4634" y="17451"/>
                  </a:cubicBezTo>
                  <a:cubicBezTo>
                    <a:pt x="3220" y="18348"/>
                    <a:pt x="1680" y="19017"/>
                    <a:pt x="63" y="19459"/>
                  </a:cubicBezTo>
                  <a:lnTo>
                    <a:pt x="0" y="19472"/>
                  </a:lnTo>
                  <a:cubicBezTo>
                    <a:pt x="51" y="19636"/>
                    <a:pt x="101" y="19787"/>
                    <a:pt x="164" y="19951"/>
                  </a:cubicBezTo>
                  <a:cubicBezTo>
                    <a:pt x="240" y="20103"/>
                    <a:pt x="303" y="20255"/>
                    <a:pt x="392" y="20393"/>
                  </a:cubicBezTo>
                  <a:cubicBezTo>
                    <a:pt x="2033" y="19939"/>
                    <a:pt x="3599" y="19257"/>
                    <a:pt x="5051" y="18360"/>
                  </a:cubicBezTo>
                  <a:cubicBezTo>
                    <a:pt x="5556" y="18057"/>
                    <a:pt x="6036" y="17742"/>
                    <a:pt x="6503" y="17388"/>
                  </a:cubicBezTo>
                  <a:cubicBezTo>
                    <a:pt x="7374" y="17540"/>
                    <a:pt x="8258" y="17615"/>
                    <a:pt x="9142" y="17615"/>
                  </a:cubicBezTo>
                  <a:cubicBezTo>
                    <a:pt x="11743" y="17615"/>
                    <a:pt x="15481" y="16997"/>
                    <a:pt x="18537" y="14067"/>
                  </a:cubicBezTo>
                  <a:lnTo>
                    <a:pt x="18713" y="13903"/>
                  </a:lnTo>
                  <a:lnTo>
                    <a:pt x="18019" y="13171"/>
                  </a:lnTo>
                  <a:lnTo>
                    <a:pt x="17830" y="13348"/>
                  </a:lnTo>
                  <a:cubicBezTo>
                    <a:pt x="16466" y="14661"/>
                    <a:pt x="14786" y="15608"/>
                    <a:pt x="12956" y="16100"/>
                  </a:cubicBezTo>
                  <a:cubicBezTo>
                    <a:pt x="13410" y="14623"/>
                    <a:pt x="14711" y="11454"/>
                    <a:pt x="17097" y="10860"/>
                  </a:cubicBezTo>
                  <a:lnTo>
                    <a:pt x="17337" y="10797"/>
                  </a:lnTo>
                  <a:lnTo>
                    <a:pt x="17097" y="9837"/>
                  </a:lnTo>
                  <a:lnTo>
                    <a:pt x="16857" y="9900"/>
                  </a:lnTo>
                  <a:cubicBezTo>
                    <a:pt x="13650" y="10696"/>
                    <a:pt x="12185" y="14825"/>
                    <a:pt x="11870" y="16365"/>
                  </a:cubicBezTo>
                  <a:cubicBezTo>
                    <a:pt x="10949" y="16527"/>
                    <a:pt x="10024" y="16611"/>
                    <a:pt x="9096" y="16611"/>
                  </a:cubicBezTo>
                  <a:cubicBezTo>
                    <a:pt x="8573" y="16611"/>
                    <a:pt x="8049" y="16584"/>
                    <a:pt x="7526" y="16530"/>
                  </a:cubicBezTo>
                  <a:cubicBezTo>
                    <a:pt x="10127" y="14231"/>
                    <a:pt x="11794" y="11062"/>
                    <a:pt x="12185" y="7615"/>
                  </a:cubicBezTo>
                  <a:lnTo>
                    <a:pt x="12211" y="7362"/>
                  </a:lnTo>
                  <a:lnTo>
                    <a:pt x="11238" y="7236"/>
                  </a:lnTo>
                  <a:lnTo>
                    <a:pt x="11200" y="7489"/>
                  </a:lnTo>
                  <a:cubicBezTo>
                    <a:pt x="10948" y="9623"/>
                    <a:pt x="10190" y="11656"/>
                    <a:pt x="8965" y="13423"/>
                  </a:cubicBezTo>
                  <a:cubicBezTo>
                    <a:pt x="7791" y="12173"/>
                    <a:pt x="4445" y="7931"/>
                    <a:pt x="5190" y="342"/>
                  </a:cubicBezTo>
                  <a:lnTo>
                    <a:pt x="5215" y="89"/>
                  </a:lnTo>
                  <a:lnTo>
                    <a:pt x="4230"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3"/>
            <p:cNvSpPr/>
            <p:nvPr/>
          </p:nvSpPr>
          <p:spPr>
            <a:xfrm>
              <a:off x="4889925" y="3190350"/>
              <a:ext cx="175850" cy="188475"/>
            </a:xfrm>
            <a:custGeom>
              <a:avLst/>
              <a:gdLst/>
              <a:ahLst/>
              <a:cxnLst/>
              <a:rect l="l" t="t" r="r" b="b"/>
              <a:pathLst>
                <a:path w="7034" h="7539" extrusionOk="0">
                  <a:moveTo>
                    <a:pt x="3398" y="0"/>
                  </a:moveTo>
                  <a:cubicBezTo>
                    <a:pt x="2310" y="0"/>
                    <a:pt x="2185" y="5228"/>
                    <a:pt x="2185" y="5228"/>
                  </a:cubicBezTo>
                  <a:cubicBezTo>
                    <a:pt x="2185" y="5228"/>
                    <a:pt x="2185" y="271"/>
                    <a:pt x="1237" y="271"/>
                  </a:cubicBezTo>
                  <a:cubicBezTo>
                    <a:pt x="1193" y="271"/>
                    <a:pt x="1147" y="281"/>
                    <a:pt x="1099" y="304"/>
                  </a:cubicBezTo>
                  <a:cubicBezTo>
                    <a:pt x="0" y="809"/>
                    <a:pt x="2462" y="7539"/>
                    <a:pt x="2462" y="7539"/>
                  </a:cubicBezTo>
                  <a:cubicBezTo>
                    <a:pt x="2462" y="7539"/>
                    <a:pt x="7033" y="1768"/>
                    <a:pt x="6023" y="1137"/>
                  </a:cubicBezTo>
                  <a:cubicBezTo>
                    <a:pt x="5961" y="1098"/>
                    <a:pt x="5896" y="1080"/>
                    <a:pt x="5827" y="1080"/>
                  </a:cubicBezTo>
                  <a:cubicBezTo>
                    <a:pt x="4769" y="1080"/>
                    <a:pt x="2955" y="5354"/>
                    <a:pt x="2955" y="5354"/>
                  </a:cubicBezTo>
                  <a:cubicBezTo>
                    <a:pt x="2955" y="5354"/>
                    <a:pt x="4508" y="51"/>
                    <a:pt x="3409" y="1"/>
                  </a:cubicBezTo>
                  <a:cubicBezTo>
                    <a:pt x="3405" y="1"/>
                    <a:pt x="3402" y="0"/>
                    <a:pt x="3398"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3"/>
            <p:cNvSpPr/>
            <p:nvPr/>
          </p:nvSpPr>
          <p:spPr>
            <a:xfrm>
              <a:off x="5043325" y="3329075"/>
              <a:ext cx="250050" cy="226550"/>
            </a:xfrm>
            <a:custGeom>
              <a:avLst/>
              <a:gdLst/>
              <a:ahLst/>
              <a:cxnLst/>
              <a:rect l="l" t="t" r="r" b="b"/>
              <a:pathLst>
                <a:path w="10002" h="9062" extrusionOk="0">
                  <a:moveTo>
                    <a:pt x="6136" y="1"/>
                  </a:moveTo>
                  <a:cubicBezTo>
                    <a:pt x="4523" y="1"/>
                    <a:pt x="3350" y="6490"/>
                    <a:pt x="3231" y="7424"/>
                  </a:cubicBezTo>
                  <a:lnTo>
                    <a:pt x="3231" y="7424"/>
                  </a:lnTo>
                  <a:cubicBezTo>
                    <a:pt x="3279" y="6495"/>
                    <a:pt x="3415" y="36"/>
                    <a:pt x="2286" y="36"/>
                  </a:cubicBezTo>
                  <a:cubicBezTo>
                    <a:pt x="2261" y="36"/>
                    <a:pt x="2236" y="39"/>
                    <a:pt x="2211" y="45"/>
                  </a:cubicBezTo>
                  <a:cubicBezTo>
                    <a:pt x="1" y="601"/>
                    <a:pt x="2842" y="9061"/>
                    <a:pt x="2842" y="9061"/>
                  </a:cubicBezTo>
                  <a:cubicBezTo>
                    <a:pt x="4963" y="8165"/>
                    <a:pt x="10001" y="3505"/>
                    <a:pt x="9168" y="2773"/>
                  </a:cubicBezTo>
                  <a:cubicBezTo>
                    <a:pt x="9118" y="2730"/>
                    <a:pt x="9054" y="2710"/>
                    <a:pt x="8980" y="2710"/>
                  </a:cubicBezTo>
                  <a:cubicBezTo>
                    <a:pt x="7805" y="2710"/>
                    <a:pt x="3852" y="7735"/>
                    <a:pt x="3852" y="7735"/>
                  </a:cubicBezTo>
                  <a:cubicBezTo>
                    <a:pt x="3852" y="7735"/>
                    <a:pt x="7880" y="247"/>
                    <a:pt x="6226" y="8"/>
                  </a:cubicBezTo>
                  <a:cubicBezTo>
                    <a:pt x="6196" y="3"/>
                    <a:pt x="6166" y="1"/>
                    <a:pt x="6136"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3"/>
            <p:cNvSpPr/>
            <p:nvPr/>
          </p:nvSpPr>
          <p:spPr>
            <a:xfrm>
              <a:off x="5219800" y="3555275"/>
              <a:ext cx="72300" cy="61900"/>
            </a:xfrm>
            <a:custGeom>
              <a:avLst/>
              <a:gdLst/>
              <a:ahLst/>
              <a:cxnLst/>
              <a:rect l="l" t="t" r="r" b="b"/>
              <a:pathLst>
                <a:path w="2892" h="2476" extrusionOk="0">
                  <a:moveTo>
                    <a:pt x="1655" y="0"/>
                  </a:moveTo>
                  <a:cubicBezTo>
                    <a:pt x="556" y="0"/>
                    <a:pt x="0" y="1326"/>
                    <a:pt x="783" y="2109"/>
                  </a:cubicBezTo>
                  <a:cubicBezTo>
                    <a:pt x="1032" y="2362"/>
                    <a:pt x="1341" y="2476"/>
                    <a:pt x="1645" y="2476"/>
                  </a:cubicBezTo>
                  <a:cubicBezTo>
                    <a:pt x="2280" y="2476"/>
                    <a:pt x="2892" y="1981"/>
                    <a:pt x="2892" y="1238"/>
                  </a:cubicBezTo>
                  <a:cubicBezTo>
                    <a:pt x="2892" y="556"/>
                    <a:pt x="2336" y="0"/>
                    <a:pt x="1655" y="0"/>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3"/>
            <p:cNvSpPr/>
            <p:nvPr/>
          </p:nvSpPr>
          <p:spPr>
            <a:xfrm>
              <a:off x="5254200" y="3642725"/>
              <a:ext cx="64425" cy="55175"/>
            </a:xfrm>
            <a:custGeom>
              <a:avLst/>
              <a:gdLst/>
              <a:ahLst/>
              <a:cxnLst/>
              <a:rect l="l" t="t" r="r" b="b"/>
              <a:pathLst>
                <a:path w="2577" h="2207" extrusionOk="0">
                  <a:moveTo>
                    <a:pt x="1478" y="0"/>
                  </a:moveTo>
                  <a:cubicBezTo>
                    <a:pt x="493" y="0"/>
                    <a:pt x="1" y="1187"/>
                    <a:pt x="695" y="1882"/>
                  </a:cubicBezTo>
                  <a:cubicBezTo>
                    <a:pt x="920" y="2106"/>
                    <a:pt x="1195" y="2206"/>
                    <a:pt x="1466" y="2206"/>
                  </a:cubicBezTo>
                  <a:cubicBezTo>
                    <a:pt x="2033" y="2206"/>
                    <a:pt x="2577" y="1765"/>
                    <a:pt x="2577" y="1099"/>
                  </a:cubicBezTo>
                  <a:cubicBezTo>
                    <a:pt x="2577" y="493"/>
                    <a:pt x="2084" y="0"/>
                    <a:pt x="1478" y="0"/>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11"/>
        <p:cNvGrpSpPr/>
        <p:nvPr/>
      </p:nvGrpSpPr>
      <p:grpSpPr>
        <a:xfrm>
          <a:off x="0" y="0"/>
          <a:ext cx="0" cy="0"/>
          <a:chOff x="0" y="0"/>
          <a:chExt cx="0" cy="0"/>
        </a:xfrm>
      </p:grpSpPr>
      <p:sp>
        <p:nvSpPr>
          <p:cNvPr id="2612" name="Google Shape;2612;p51"/>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This Is </a:t>
            </a:r>
            <a:r>
              <a:rPr lang="en"/>
              <a:t>a</a:t>
            </a:r>
            <a:r>
              <a:rPr lang="en" sz="2400"/>
              <a:t> Map</a:t>
            </a:r>
            <a:endParaRPr sz="2400"/>
          </a:p>
        </p:txBody>
      </p:sp>
      <p:grpSp>
        <p:nvGrpSpPr>
          <p:cNvPr id="2613" name="Google Shape;2613;p51"/>
          <p:cNvGrpSpPr/>
          <p:nvPr/>
        </p:nvGrpSpPr>
        <p:grpSpPr>
          <a:xfrm>
            <a:off x="2482452" y="1744919"/>
            <a:ext cx="4515770" cy="2438415"/>
            <a:chOff x="233350" y="949250"/>
            <a:chExt cx="7137300" cy="3802300"/>
          </a:xfrm>
        </p:grpSpPr>
        <p:sp>
          <p:nvSpPr>
            <p:cNvPr id="2614" name="Google Shape;2614;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5" name="Google Shape;2665;p51"/>
          <p:cNvSpPr txBox="1">
            <a:spLocks noGrp="1"/>
          </p:cNvSpPr>
          <p:nvPr>
            <p:ph type="ctrTitle" idx="4294967295"/>
          </p:nvPr>
        </p:nvSpPr>
        <p:spPr>
          <a:xfrm>
            <a:off x="1082221" y="1657587"/>
            <a:ext cx="943200" cy="411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solidFill>
                  <a:schemeClr val="accent2"/>
                </a:solidFill>
              </a:rPr>
              <a:t>Mercury</a:t>
            </a:r>
            <a:endParaRPr sz="1400">
              <a:solidFill>
                <a:schemeClr val="accent2"/>
              </a:solidFill>
            </a:endParaRPr>
          </a:p>
        </p:txBody>
      </p:sp>
      <p:sp>
        <p:nvSpPr>
          <p:cNvPr id="2666" name="Google Shape;2666;p51"/>
          <p:cNvSpPr txBox="1">
            <a:spLocks noGrp="1"/>
          </p:cNvSpPr>
          <p:nvPr>
            <p:ph type="subTitle" idx="4294967295"/>
          </p:nvPr>
        </p:nvSpPr>
        <p:spPr>
          <a:xfrm>
            <a:off x="592021" y="1969761"/>
            <a:ext cx="1433400" cy="707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lt1"/>
                </a:solidFill>
              </a:rPr>
              <a:t>Mercury is the closest planet to the Sun</a:t>
            </a:r>
            <a:endParaRPr>
              <a:solidFill>
                <a:schemeClr val="lt1"/>
              </a:solidFill>
            </a:endParaRPr>
          </a:p>
        </p:txBody>
      </p:sp>
      <p:sp>
        <p:nvSpPr>
          <p:cNvPr id="2667" name="Google Shape;2667;p51"/>
          <p:cNvSpPr txBox="1">
            <a:spLocks noGrp="1"/>
          </p:cNvSpPr>
          <p:nvPr>
            <p:ph type="ctrTitle" idx="4294967295"/>
          </p:nvPr>
        </p:nvSpPr>
        <p:spPr>
          <a:xfrm>
            <a:off x="1077475" y="3116803"/>
            <a:ext cx="943200" cy="411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solidFill>
                  <a:schemeClr val="accent2"/>
                </a:solidFill>
              </a:rPr>
              <a:t>Venus</a:t>
            </a:r>
            <a:endParaRPr sz="1400">
              <a:solidFill>
                <a:schemeClr val="accent2"/>
              </a:solidFill>
            </a:endParaRPr>
          </a:p>
        </p:txBody>
      </p:sp>
      <p:sp>
        <p:nvSpPr>
          <p:cNvPr id="2668" name="Google Shape;2668;p51"/>
          <p:cNvSpPr txBox="1">
            <a:spLocks noGrp="1"/>
          </p:cNvSpPr>
          <p:nvPr>
            <p:ph type="subTitle" idx="4294967295"/>
          </p:nvPr>
        </p:nvSpPr>
        <p:spPr>
          <a:xfrm>
            <a:off x="587275" y="3428977"/>
            <a:ext cx="1433400" cy="707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Venus has a beautiful name, but it’s terribly hot</a:t>
            </a:r>
            <a:endParaRPr/>
          </a:p>
        </p:txBody>
      </p:sp>
      <p:sp>
        <p:nvSpPr>
          <p:cNvPr id="2669" name="Google Shape;2669;p51"/>
          <p:cNvSpPr txBox="1">
            <a:spLocks noGrp="1"/>
          </p:cNvSpPr>
          <p:nvPr>
            <p:ph type="ctrTitle" idx="4294967295"/>
          </p:nvPr>
        </p:nvSpPr>
        <p:spPr>
          <a:xfrm>
            <a:off x="7146685" y="2303872"/>
            <a:ext cx="943200" cy="411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accent2"/>
                </a:solidFill>
              </a:rPr>
              <a:t>Mars</a:t>
            </a:r>
            <a:endParaRPr sz="1400">
              <a:solidFill>
                <a:schemeClr val="accent2"/>
              </a:solidFill>
            </a:endParaRPr>
          </a:p>
        </p:txBody>
      </p:sp>
      <p:sp>
        <p:nvSpPr>
          <p:cNvPr id="2670" name="Google Shape;2670;p51"/>
          <p:cNvSpPr txBox="1">
            <a:spLocks noGrp="1"/>
          </p:cNvSpPr>
          <p:nvPr>
            <p:ph type="subTitle" idx="4294967295"/>
          </p:nvPr>
        </p:nvSpPr>
        <p:spPr>
          <a:xfrm>
            <a:off x="7146685" y="2616045"/>
            <a:ext cx="1433400" cy="707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Despite being red, Mars is actually a cold place</a:t>
            </a:r>
            <a:endParaRPr/>
          </a:p>
        </p:txBody>
      </p:sp>
      <p:cxnSp>
        <p:nvCxnSpPr>
          <p:cNvPr id="2671" name="Google Shape;2671;p51"/>
          <p:cNvCxnSpPr>
            <a:stCxn id="2665" idx="3"/>
          </p:cNvCxnSpPr>
          <p:nvPr/>
        </p:nvCxnSpPr>
        <p:spPr>
          <a:xfrm>
            <a:off x="2025421" y="1863087"/>
            <a:ext cx="702300" cy="402900"/>
          </a:xfrm>
          <a:prstGeom prst="curvedConnector3">
            <a:avLst>
              <a:gd name="adj1" fmla="val 50000"/>
            </a:avLst>
          </a:prstGeom>
          <a:noFill/>
          <a:ln w="19050" cap="flat" cmpd="sng">
            <a:solidFill>
              <a:schemeClr val="accent3"/>
            </a:solidFill>
            <a:prstDash val="solid"/>
            <a:round/>
            <a:headEnd type="none" w="med" len="med"/>
            <a:tailEnd type="none" w="med" len="med"/>
          </a:ln>
        </p:spPr>
      </p:cxnSp>
      <p:cxnSp>
        <p:nvCxnSpPr>
          <p:cNvPr id="2672" name="Google Shape;2672;p51"/>
          <p:cNvCxnSpPr/>
          <p:nvPr/>
        </p:nvCxnSpPr>
        <p:spPr>
          <a:xfrm>
            <a:off x="2025421" y="3323162"/>
            <a:ext cx="1306200" cy="436200"/>
          </a:xfrm>
          <a:prstGeom prst="curvedConnector3">
            <a:avLst>
              <a:gd name="adj1" fmla="val 50000"/>
            </a:avLst>
          </a:prstGeom>
          <a:noFill/>
          <a:ln w="19050" cap="flat" cmpd="sng">
            <a:solidFill>
              <a:schemeClr val="accent3"/>
            </a:solidFill>
            <a:prstDash val="solid"/>
            <a:round/>
            <a:headEnd type="none" w="med" len="med"/>
            <a:tailEnd type="none" w="med" len="med"/>
          </a:ln>
        </p:spPr>
      </p:cxnSp>
      <p:cxnSp>
        <p:nvCxnSpPr>
          <p:cNvPr id="2673" name="Google Shape;2673;p51"/>
          <p:cNvCxnSpPr>
            <a:endCxn id="2669" idx="1"/>
          </p:cNvCxnSpPr>
          <p:nvPr/>
        </p:nvCxnSpPr>
        <p:spPr>
          <a:xfrm>
            <a:off x="6125785" y="1993972"/>
            <a:ext cx="1020900" cy="515400"/>
          </a:xfrm>
          <a:prstGeom prst="curvedConnector3">
            <a:avLst>
              <a:gd name="adj1" fmla="val 50000"/>
            </a:avLst>
          </a:prstGeom>
          <a:noFill/>
          <a:ln w="19050" cap="flat" cmpd="sng">
            <a:solidFill>
              <a:schemeClr val="accent3"/>
            </a:solidFill>
            <a:prstDash val="solid"/>
            <a:round/>
            <a:headEnd type="none" w="med" len="med"/>
            <a:tailEnd type="none" w="med" len="med"/>
          </a:ln>
        </p:spPr>
      </p:cxnSp>
      <p:grpSp>
        <p:nvGrpSpPr>
          <p:cNvPr id="2674" name="Google Shape;2674;p51"/>
          <p:cNvGrpSpPr/>
          <p:nvPr/>
        </p:nvGrpSpPr>
        <p:grpSpPr>
          <a:xfrm>
            <a:off x="5640825" y="1863075"/>
            <a:ext cx="387125" cy="322875"/>
            <a:chOff x="4679938" y="1539200"/>
            <a:chExt cx="387125" cy="322875"/>
          </a:xfrm>
        </p:grpSpPr>
        <p:sp>
          <p:nvSpPr>
            <p:cNvPr id="2675" name="Google Shape;2675;p51"/>
            <p:cNvSpPr/>
            <p:nvPr/>
          </p:nvSpPr>
          <p:spPr>
            <a:xfrm>
              <a:off x="4679938" y="1539200"/>
              <a:ext cx="387125" cy="322725"/>
            </a:xfrm>
            <a:custGeom>
              <a:avLst/>
              <a:gdLst/>
              <a:ahLst/>
              <a:cxnLst/>
              <a:rect l="l" t="t" r="r" b="b"/>
              <a:pathLst>
                <a:path w="15485" h="12909" extrusionOk="0">
                  <a:moveTo>
                    <a:pt x="8271" y="1"/>
                  </a:moveTo>
                  <a:cubicBezTo>
                    <a:pt x="7783" y="1"/>
                    <a:pt x="7289" y="43"/>
                    <a:pt x="6793" y="131"/>
                  </a:cubicBezTo>
                  <a:cubicBezTo>
                    <a:pt x="2894" y="819"/>
                    <a:pt x="0" y="4122"/>
                    <a:pt x="596" y="7472"/>
                  </a:cubicBezTo>
                  <a:cubicBezTo>
                    <a:pt x="950" y="9454"/>
                    <a:pt x="2327" y="10655"/>
                    <a:pt x="4216" y="11166"/>
                  </a:cubicBezTo>
                  <a:cubicBezTo>
                    <a:pt x="4588" y="11269"/>
                    <a:pt x="4904" y="11520"/>
                    <a:pt x="5081" y="11855"/>
                  </a:cubicBezTo>
                  <a:cubicBezTo>
                    <a:pt x="5411" y="12507"/>
                    <a:pt x="6082" y="12908"/>
                    <a:pt x="6800" y="12908"/>
                  </a:cubicBezTo>
                  <a:cubicBezTo>
                    <a:pt x="6912" y="12908"/>
                    <a:pt x="7024" y="12899"/>
                    <a:pt x="7137" y="12878"/>
                  </a:cubicBezTo>
                  <a:lnTo>
                    <a:pt x="10850" y="12227"/>
                  </a:lnTo>
                  <a:cubicBezTo>
                    <a:pt x="11678" y="12078"/>
                    <a:pt x="12330" y="11399"/>
                    <a:pt x="12432" y="10562"/>
                  </a:cubicBezTo>
                  <a:cubicBezTo>
                    <a:pt x="12479" y="10180"/>
                    <a:pt x="12683" y="9836"/>
                    <a:pt x="13000" y="9622"/>
                  </a:cubicBezTo>
                  <a:cubicBezTo>
                    <a:pt x="14609" y="8486"/>
                    <a:pt x="15484" y="6877"/>
                    <a:pt x="15140" y="4904"/>
                  </a:cubicBezTo>
                  <a:cubicBezTo>
                    <a:pt x="14620" y="1988"/>
                    <a:pt x="11619" y="1"/>
                    <a:pt x="8271"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1"/>
            <p:cNvSpPr/>
            <p:nvPr/>
          </p:nvSpPr>
          <p:spPr>
            <a:xfrm>
              <a:off x="4684588" y="1574775"/>
              <a:ext cx="257775" cy="287300"/>
            </a:xfrm>
            <a:custGeom>
              <a:avLst/>
              <a:gdLst/>
              <a:ahLst/>
              <a:cxnLst/>
              <a:rect l="l" t="t" r="r" b="b"/>
              <a:pathLst>
                <a:path w="10311" h="11492" extrusionOk="0">
                  <a:moveTo>
                    <a:pt x="3378" y="1"/>
                  </a:moveTo>
                  <a:lnTo>
                    <a:pt x="3378" y="1"/>
                  </a:lnTo>
                  <a:cubicBezTo>
                    <a:pt x="1266" y="1425"/>
                    <a:pt x="1" y="3723"/>
                    <a:pt x="410" y="6049"/>
                  </a:cubicBezTo>
                  <a:cubicBezTo>
                    <a:pt x="754" y="8031"/>
                    <a:pt x="2131" y="9232"/>
                    <a:pt x="4030" y="9743"/>
                  </a:cubicBezTo>
                  <a:cubicBezTo>
                    <a:pt x="4402" y="9846"/>
                    <a:pt x="4709" y="10097"/>
                    <a:pt x="4886" y="10432"/>
                  </a:cubicBezTo>
                  <a:cubicBezTo>
                    <a:pt x="5226" y="11096"/>
                    <a:pt x="5904" y="11492"/>
                    <a:pt x="6625" y="11492"/>
                  </a:cubicBezTo>
                  <a:cubicBezTo>
                    <a:pt x="6733" y="11492"/>
                    <a:pt x="6842" y="11483"/>
                    <a:pt x="6951" y="11465"/>
                  </a:cubicBezTo>
                  <a:lnTo>
                    <a:pt x="10311" y="10869"/>
                  </a:lnTo>
                  <a:cubicBezTo>
                    <a:pt x="3053" y="10116"/>
                    <a:pt x="1982" y="3788"/>
                    <a:pt x="3378"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1"/>
            <p:cNvSpPr/>
            <p:nvPr/>
          </p:nvSpPr>
          <p:spPr>
            <a:xfrm>
              <a:off x="4750413" y="1739725"/>
              <a:ext cx="77725" cy="58625"/>
            </a:xfrm>
            <a:custGeom>
              <a:avLst/>
              <a:gdLst/>
              <a:ahLst/>
              <a:cxnLst/>
              <a:rect l="l" t="t" r="r" b="b"/>
              <a:pathLst>
                <a:path w="3109" h="2345" extrusionOk="0">
                  <a:moveTo>
                    <a:pt x="1668" y="0"/>
                  </a:moveTo>
                  <a:cubicBezTo>
                    <a:pt x="1564" y="0"/>
                    <a:pt x="1458" y="9"/>
                    <a:pt x="1350" y="28"/>
                  </a:cubicBezTo>
                  <a:cubicBezTo>
                    <a:pt x="559" y="168"/>
                    <a:pt x="1" y="800"/>
                    <a:pt x="113" y="1424"/>
                  </a:cubicBezTo>
                  <a:cubicBezTo>
                    <a:pt x="209" y="1972"/>
                    <a:pt x="773" y="2345"/>
                    <a:pt x="1442" y="2345"/>
                  </a:cubicBezTo>
                  <a:cubicBezTo>
                    <a:pt x="1546" y="2345"/>
                    <a:pt x="1652" y="2336"/>
                    <a:pt x="1760" y="2317"/>
                  </a:cubicBezTo>
                  <a:cubicBezTo>
                    <a:pt x="2550" y="2178"/>
                    <a:pt x="3109" y="1554"/>
                    <a:pt x="2997" y="921"/>
                  </a:cubicBezTo>
                  <a:cubicBezTo>
                    <a:pt x="2892" y="374"/>
                    <a:pt x="2335" y="0"/>
                    <a:pt x="1668"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1"/>
            <p:cNvSpPr/>
            <p:nvPr/>
          </p:nvSpPr>
          <p:spPr>
            <a:xfrm>
              <a:off x="4945588" y="1705525"/>
              <a:ext cx="77725" cy="58650"/>
            </a:xfrm>
            <a:custGeom>
              <a:avLst/>
              <a:gdLst/>
              <a:ahLst/>
              <a:cxnLst/>
              <a:rect l="l" t="t" r="r" b="b"/>
              <a:pathLst>
                <a:path w="3109" h="2346" extrusionOk="0">
                  <a:moveTo>
                    <a:pt x="1668" y="1"/>
                  </a:moveTo>
                  <a:cubicBezTo>
                    <a:pt x="1564" y="1"/>
                    <a:pt x="1458" y="10"/>
                    <a:pt x="1350" y="28"/>
                  </a:cubicBezTo>
                  <a:cubicBezTo>
                    <a:pt x="559" y="168"/>
                    <a:pt x="1" y="791"/>
                    <a:pt x="112" y="1424"/>
                  </a:cubicBezTo>
                  <a:cubicBezTo>
                    <a:pt x="217" y="1972"/>
                    <a:pt x="775" y="2345"/>
                    <a:pt x="1442" y="2345"/>
                  </a:cubicBezTo>
                  <a:cubicBezTo>
                    <a:pt x="1546" y="2345"/>
                    <a:pt x="1652" y="2336"/>
                    <a:pt x="1759" y="2317"/>
                  </a:cubicBezTo>
                  <a:cubicBezTo>
                    <a:pt x="2550" y="2178"/>
                    <a:pt x="3109" y="1545"/>
                    <a:pt x="2997" y="922"/>
                  </a:cubicBezTo>
                  <a:cubicBezTo>
                    <a:pt x="2900" y="374"/>
                    <a:pt x="2337" y="1"/>
                    <a:pt x="1668"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1"/>
            <p:cNvSpPr/>
            <p:nvPr/>
          </p:nvSpPr>
          <p:spPr>
            <a:xfrm>
              <a:off x="4780563" y="1713450"/>
              <a:ext cx="14550" cy="26050"/>
            </a:xfrm>
            <a:custGeom>
              <a:avLst/>
              <a:gdLst/>
              <a:ahLst/>
              <a:cxnLst/>
              <a:rect l="l" t="t" r="r" b="b"/>
              <a:pathLst>
                <a:path w="582" h="1042" extrusionOk="0">
                  <a:moveTo>
                    <a:pt x="245" y="1"/>
                  </a:moveTo>
                  <a:cubicBezTo>
                    <a:pt x="124" y="1"/>
                    <a:pt x="1" y="93"/>
                    <a:pt x="32" y="251"/>
                  </a:cubicBezTo>
                  <a:lnTo>
                    <a:pt x="135" y="865"/>
                  </a:lnTo>
                  <a:cubicBezTo>
                    <a:pt x="153" y="967"/>
                    <a:pt x="246" y="1042"/>
                    <a:pt x="349" y="1042"/>
                  </a:cubicBezTo>
                  <a:lnTo>
                    <a:pt x="386" y="1042"/>
                  </a:lnTo>
                  <a:cubicBezTo>
                    <a:pt x="507" y="1023"/>
                    <a:pt x="581" y="912"/>
                    <a:pt x="563" y="791"/>
                  </a:cubicBezTo>
                  <a:lnTo>
                    <a:pt x="451" y="177"/>
                  </a:lnTo>
                  <a:cubicBezTo>
                    <a:pt x="431" y="55"/>
                    <a:pt x="339" y="1"/>
                    <a:pt x="24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1"/>
            <p:cNvSpPr/>
            <p:nvPr/>
          </p:nvSpPr>
          <p:spPr>
            <a:xfrm>
              <a:off x="4963638" y="1681125"/>
              <a:ext cx="14550" cy="26275"/>
            </a:xfrm>
            <a:custGeom>
              <a:avLst/>
              <a:gdLst/>
              <a:ahLst/>
              <a:cxnLst/>
              <a:rect l="l" t="t" r="r" b="b"/>
              <a:pathLst>
                <a:path w="582" h="1051" extrusionOk="0">
                  <a:moveTo>
                    <a:pt x="246" y="0"/>
                  </a:moveTo>
                  <a:cubicBezTo>
                    <a:pt x="124" y="0"/>
                    <a:pt x="1" y="93"/>
                    <a:pt x="33" y="251"/>
                  </a:cubicBezTo>
                  <a:lnTo>
                    <a:pt x="144" y="874"/>
                  </a:lnTo>
                  <a:cubicBezTo>
                    <a:pt x="153" y="976"/>
                    <a:pt x="247" y="1051"/>
                    <a:pt x="349" y="1051"/>
                  </a:cubicBezTo>
                  <a:lnTo>
                    <a:pt x="386" y="1042"/>
                  </a:lnTo>
                  <a:cubicBezTo>
                    <a:pt x="507" y="1023"/>
                    <a:pt x="582" y="911"/>
                    <a:pt x="563" y="800"/>
                  </a:cubicBezTo>
                  <a:lnTo>
                    <a:pt x="451" y="176"/>
                  </a:lnTo>
                  <a:cubicBezTo>
                    <a:pt x="431" y="55"/>
                    <a:pt x="339" y="0"/>
                    <a:pt x="24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1"/>
            <p:cNvSpPr/>
            <p:nvPr/>
          </p:nvSpPr>
          <p:spPr>
            <a:xfrm>
              <a:off x="4833813" y="1769525"/>
              <a:ext cx="118200" cy="32800"/>
            </a:xfrm>
            <a:custGeom>
              <a:avLst/>
              <a:gdLst/>
              <a:ahLst/>
              <a:cxnLst/>
              <a:rect l="l" t="t" r="r" b="b"/>
              <a:pathLst>
                <a:path w="4728" h="1312" extrusionOk="0">
                  <a:moveTo>
                    <a:pt x="4405" y="1"/>
                  </a:moveTo>
                  <a:cubicBezTo>
                    <a:pt x="4360" y="1"/>
                    <a:pt x="4313" y="17"/>
                    <a:pt x="4267" y="55"/>
                  </a:cubicBezTo>
                  <a:cubicBezTo>
                    <a:pt x="3606" y="530"/>
                    <a:pt x="2946" y="679"/>
                    <a:pt x="2387" y="772"/>
                  </a:cubicBezTo>
                  <a:cubicBezTo>
                    <a:pt x="2080" y="827"/>
                    <a:pt x="1741" y="877"/>
                    <a:pt x="1372" y="877"/>
                  </a:cubicBezTo>
                  <a:cubicBezTo>
                    <a:pt x="1060" y="877"/>
                    <a:pt x="726" y="842"/>
                    <a:pt x="368" y="744"/>
                  </a:cubicBezTo>
                  <a:cubicBezTo>
                    <a:pt x="345" y="738"/>
                    <a:pt x="323" y="735"/>
                    <a:pt x="303" y="735"/>
                  </a:cubicBezTo>
                  <a:cubicBezTo>
                    <a:pt x="73" y="735"/>
                    <a:pt x="1" y="1086"/>
                    <a:pt x="257" y="1162"/>
                  </a:cubicBezTo>
                  <a:cubicBezTo>
                    <a:pt x="620" y="1255"/>
                    <a:pt x="992" y="1311"/>
                    <a:pt x="1364" y="1311"/>
                  </a:cubicBezTo>
                  <a:cubicBezTo>
                    <a:pt x="1736" y="1302"/>
                    <a:pt x="2099" y="1265"/>
                    <a:pt x="2462" y="1200"/>
                  </a:cubicBezTo>
                  <a:cubicBezTo>
                    <a:pt x="3067" y="1088"/>
                    <a:pt x="3783" y="930"/>
                    <a:pt x="4518" y="409"/>
                  </a:cubicBezTo>
                  <a:cubicBezTo>
                    <a:pt x="4728" y="274"/>
                    <a:pt x="4588" y="1"/>
                    <a:pt x="440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1"/>
            <p:cNvSpPr/>
            <p:nvPr/>
          </p:nvSpPr>
          <p:spPr>
            <a:xfrm>
              <a:off x="4886088" y="1776725"/>
              <a:ext cx="16025" cy="34900"/>
            </a:xfrm>
            <a:custGeom>
              <a:avLst/>
              <a:gdLst/>
              <a:ahLst/>
              <a:cxnLst/>
              <a:rect l="l" t="t" r="r" b="b"/>
              <a:pathLst>
                <a:path w="641" h="1396" extrusionOk="0">
                  <a:moveTo>
                    <a:pt x="244" y="1"/>
                  </a:moveTo>
                  <a:cubicBezTo>
                    <a:pt x="123" y="1"/>
                    <a:pt x="0" y="93"/>
                    <a:pt x="27" y="251"/>
                  </a:cubicBezTo>
                  <a:lnTo>
                    <a:pt x="203" y="1219"/>
                  </a:lnTo>
                  <a:cubicBezTo>
                    <a:pt x="222" y="1321"/>
                    <a:pt x="306" y="1396"/>
                    <a:pt x="417" y="1396"/>
                  </a:cubicBezTo>
                  <a:lnTo>
                    <a:pt x="445" y="1396"/>
                  </a:lnTo>
                  <a:cubicBezTo>
                    <a:pt x="566" y="1377"/>
                    <a:pt x="641" y="1265"/>
                    <a:pt x="622" y="1144"/>
                  </a:cubicBezTo>
                  <a:lnTo>
                    <a:pt x="455" y="177"/>
                  </a:lnTo>
                  <a:cubicBezTo>
                    <a:pt x="430" y="55"/>
                    <a:pt x="338" y="1"/>
                    <a:pt x="244"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1"/>
            <p:cNvSpPr/>
            <p:nvPr/>
          </p:nvSpPr>
          <p:spPr>
            <a:xfrm>
              <a:off x="4853938" y="1778750"/>
              <a:ext cx="10725" cy="35425"/>
            </a:xfrm>
            <a:custGeom>
              <a:avLst/>
              <a:gdLst/>
              <a:ahLst/>
              <a:cxnLst/>
              <a:rect l="l" t="t" r="r" b="b"/>
              <a:pathLst>
                <a:path w="429" h="1417" extrusionOk="0">
                  <a:moveTo>
                    <a:pt x="215" y="0"/>
                  </a:moveTo>
                  <a:cubicBezTo>
                    <a:pt x="108" y="0"/>
                    <a:pt x="1" y="72"/>
                    <a:pt x="1" y="217"/>
                  </a:cubicBezTo>
                  <a:lnTo>
                    <a:pt x="1" y="1203"/>
                  </a:lnTo>
                  <a:cubicBezTo>
                    <a:pt x="1" y="1324"/>
                    <a:pt x="94" y="1417"/>
                    <a:pt x="215" y="1417"/>
                  </a:cubicBezTo>
                  <a:cubicBezTo>
                    <a:pt x="326" y="1417"/>
                    <a:pt x="429" y="1324"/>
                    <a:pt x="429" y="1203"/>
                  </a:cubicBezTo>
                  <a:lnTo>
                    <a:pt x="429" y="217"/>
                  </a:lnTo>
                  <a:cubicBezTo>
                    <a:pt x="429" y="72"/>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1"/>
            <p:cNvSpPr/>
            <p:nvPr/>
          </p:nvSpPr>
          <p:spPr>
            <a:xfrm>
              <a:off x="4917238" y="1767325"/>
              <a:ext cx="21400" cy="34075"/>
            </a:xfrm>
            <a:custGeom>
              <a:avLst/>
              <a:gdLst/>
              <a:ahLst/>
              <a:cxnLst/>
              <a:rect l="l" t="t" r="r" b="b"/>
              <a:pathLst>
                <a:path w="856" h="1363" extrusionOk="0">
                  <a:moveTo>
                    <a:pt x="269" y="0"/>
                  </a:moveTo>
                  <a:cubicBezTo>
                    <a:pt x="135" y="0"/>
                    <a:pt x="0" y="122"/>
                    <a:pt x="65" y="292"/>
                  </a:cubicBezTo>
                  <a:lnTo>
                    <a:pt x="400" y="1223"/>
                  </a:lnTo>
                  <a:cubicBezTo>
                    <a:pt x="427" y="1305"/>
                    <a:pt x="509" y="1360"/>
                    <a:pt x="600" y="1362"/>
                  </a:cubicBezTo>
                  <a:lnTo>
                    <a:pt x="600" y="1362"/>
                  </a:lnTo>
                  <a:cubicBezTo>
                    <a:pt x="746" y="1359"/>
                    <a:pt x="855" y="1212"/>
                    <a:pt x="800" y="1074"/>
                  </a:cubicBezTo>
                  <a:lnTo>
                    <a:pt x="465" y="143"/>
                  </a:lnTo>
                  <a:cubicBezTo>
                    <a:pt x="427" y="43"/>
                    <a:pt x="348" y="0"/>
                    <a:pt x="269" y="0"/>
                  </a:cubicBezTo>
                  <a:close/>
                  <a:moveTo>
                    <a:pt x="600" y="1362"/>
                  </a:moveTo>
                  <a:cubicBezTo>
                    <a:pt x="598" y="1362"/>
                    <a:pt x="597" y="1362"/>
                    <a:pt x="595" y="1362"/>
                  </a:cubicBezTo>
                  <a:lnTo>
                    <a:pt x="604" y="1362"/>
                  </a:lnTo>
                  <a:cubicBezTo>
                    <a:pt x="603" y="1362"/>
                    <a:pt x="601" y="1362"/>
                    <a:pt x="600" y="1362"/>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1"/>
            <p:cNvSpPr/>
            <p:nvPr/>
          </p:nvSpPr>
          <p:spPr>
            <a:xfrm>
              <a:off x="4843713" y="1583750"/>
              <a:ext cx="40500" cy="76750"/>
            </a:xfrm>
            <a:custGeom>
              <a:avLst/>
              <a:gdLst/>
              <a:ahLst/>
              <a:cxnLst/>
              <a:rect l="l" t="t" r="r" b="b"/>
              <a:pathLst>
                <a:path w="1620" h="3070" extrusionOk="0">
                  <a:moveTo>
                    <a:pt x="592" y="0"/>
                  </a:moveTo>
                  <a:cubicBezTo>
                    <a:pt x="574" y="0"/>
                    <a:pt x="557" y="2"/>
                    <a:pt x="540" y="5"/>
                  </a:cubicBezTo>
                  <a:cubicBezTo>
                    <a:pt x="168" y="70"/>
                    <a:pt x="0" y="805"/>
                    <a:pt x="149" y="1652"/>
                  </a:cubicBezTo>
                  <a:cubicBezTo>
                    <a:pt x="292" y="2455"/>
                    <a:pt x="683" y="3070"/>
                    <a:pt x="1035" y="3070"/>
                  </a:cubicBezTo>
                  <a:cubicBezTo>
                    <a:pt x="1050" y="3070"/>
                    <a:pt x="1065" y="3069"/>
                    <a:pt x="1080" y="3066"/>
                  </a:cubicBezTo>
                  <a:cubicBezTo>
                    <a:pt x="1442" y="3001"/>
                    <a:pt x="1619" y="2266"/>
                    <a:pt x="1470" y="1419"/>
                  </a:cubicBezTo>
                  <a:cubicBezTo>
                    <a:pt x="1329" y="613"/>
                    <a:pt x="942" y="0"/>
                    <a:pt x="592"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1"/>
            <p:cNvSpPr/>
            <p:nvPr/>
          </p:nvSpPr>
          <p:spPr>
            <a:xfrm>
              <a:off x="4767413" y="1624825"/>
              <a:ext cx="74225" cy="52200"/>
            </a:xfrm>
            <a:custGeom>
              <a:avLst/>
              <a:gdLst/>
              <a:ahLst/>
              <a:cxnLst/>
              <a:rect l="l" t="t" r="r" b="b"/>
              <a:pathLst>
                <a:path w="2969" h="2088" extrusionOk="0">
                  <a:moveTo>
                    <a:pt x="600" y="1"/>
                  </a:moveTo>
                  <a:cubicBezTo>
                    <a:pt x="422" y="1"/>
                    <a:pt x="285" y="51"/>
                    <a:pt x="214" y="158"/>
                  </a:cubicBezTo>
                  <a:cubicBezTo>
                    <a:pt x="0" y="455"/>
                    <a:pt x="400" y="1098"/>
                    <a:pt x="1098" y="1591"/>
                  </a:cubicBezTo>
                  <a:cubicBezTo>
                    <a:pt x="1560" y="1913"/>
                    <a:pt x="2033" y="2088"/>
                    <a:pt x="2366" y="2088"/>
                  </a:cubicBezTo>
                  <a:cubicBezTo>
                    <a:pt x="2543" y="2088"/>
                    <a:pt x="2680" y="2038"/>
                    <a:pt x="2754" y="1935"/>
                  </a:cubicBezTo>
                  <a:cubicBezTo>
                    <a:pt x="2968" y="1637"/>
                    <a:pt x="2568" y="995"/>
                    <a:pt x="1870" y="502"/>
                  </a:cubicBezTo>
                  <a:cubicBezTo>
                    <a:pt x="1415" y="180"/>
                    <a:pt x="935" y="1"/>
                    <a:pt x="600"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1"/>
            <p:cNvSpPr/>
            <p:nvPr/>
          </p:nvSpPr>
          <p:spPr>
            <a:xfrm>
              <a:off x="4900013" y="1595675"/>
              <a:ext cx="59575" cy="66425"/>
            </a:xfrm>
            <a:custGeom>
              <a:avLst/>
              <a:gdLst/>
              <a:ahLst/>
              <a:cxnLst/>
              <a:rect l="l" t="t" r="r" b="b"/>
              <a:pathLst>
                <a:path w="2383" h="2657" extrusionOk="0">
                  <a:moveTo>
                    <a:pt x="1880" y="1"/>
                  </a:moveTo>
                  <a:cubicBezTo>
                    <a:pt x="1547" y="1"/>
                    <a:pt x="1045" y="372"/>
                    <a:pt x="642" y="942"/>
                  </a:cubicBezTo>
                  <a:cubicBezTo>
                    <a:pt x="149" y="1640"/>
                    <a:pt x="0" y="2385"/>
                    <a:pt x="298" y="2599"/>
                  </a:cubicBezTo>
                  <a:cubicBezTo>
                    <a:pt x="352" y="2638"/>
                    <a:pt x="419" y="2656"/>
                    <a:pt x="493" y="2656"/>
                  </a:cubicBezTo>
                  <a:cubicBezTo>
                    <a:pt x="828" y="2656"/>
                    <a:pt x="1335" y="2285"/>
                    <a:pt x="1731" y="1715"/>
                  </a:cubicBezTo>
                  <a:cubicBezTo>
                    <a:pt x="2224" y="1007"/>
                    <a:pt x="2382" y="272"/>
                    <a:pt x="2075" y="58"/>
                  </a:cubicBezTo>
                  <a:cubicBezTo>
                    <a:pt x="2021" y="19"/>
                    <a:pt x="1955" y="1"/>
                    <a:pt x="1880"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1"/>
            <p:cNvSpPr/>
            <p:nvPr/>
          </p:nvSpPr>
          <p:spPr>
            <a:xfrm>
              <a:off x="4775088" y="1691325"/>
              <a:ext cx="13500" cy="11650"/>
            </a:xfrm>
            <a:custGeom>
              <a:avLst/>
              <a:gdLst/>
              <a:ahLst/>
              <a:cxnLst/>
              <a:rect l="l" t="t" r="r" b="b"/>
              <a:pathLst>
                <a:path w="540" h="466" extrusionOk="0">
                  <a:moveTo>
                    <a:pt x="307" y="1"/>
                  </a:moveTo>
                  <a:cubicBezTo>
                    <a:pt x="103" y="1"/>
                    <a:pt x="0" y="252"/>
                    <a:pt x="140" y="401"/>
                  </a:cubicBezTo>
                  <a:cubicBezTo>
                    <a:pt x="187" y="445"/>
                    <a:pt x="245" y="465"/>
                    <a:pt x="301" y="465"/>
                  </a:cubicBezTo>
                  <a:cubicBezTo>
                    <a:pt x="423" y="465"/>
                    <a:pt x="540" y="373"/>
                    <a:pt x="540" y="233"/>
                  </a:cubicBezTo>
                  <a:cubicBezTo>
                    <a:pt x="540" y="103"/>
                    <a:pt x="438" y="1"/>
                    <a:pt x="307"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1"/>
            <p:cNvSpPr/>
            <p:nvPr/>
          </p:nvSpPr>
          <p:spPr>
            <a:xfrm>
              <a:off x="4797188" y="1696225"/>
              <a:ext cx="13750" cy="11775"/>
            </a:xfrm>
            <a:custGeom>
              <a:avLst/>
              <a:gdLst/>
              <a:ahLst/>
              <a:cxnLst/>
              <a:rect l="l" t="t" r="r" b="b"/>
              <a:pathLst>
                <a:path w="550" h="471" extrusionOk="0">
                  <a:moveTo>
                    <a:pt x="317" y="0"/>
                  </a:moveTo>
                  <a:cubicBezTo>
                    <a:pt x="103" y="0"/>
                    <a:pt x="0" y="251"/>
                    <a:pt x="149" y="400"/>
                  </a:cubicBezTo>
                  <a:cubicBezTo>
                    <a:pt x="198" y="449"/>
                    <a:pt x="257" y="471"/>
                    <a:pt x="315" y="471"/>
                  </a:cubicBezTo>
                  <a:cubicBezTo>
                    <a:pt x="435" y="471"/>
                    <a:pt x="549" y="377"/>
                    <a:pt x="549" y="233"/>
                  </a:cubicBezTo>
                  <a:cubicBezTo>
                    <a:pt x="549" y="112"/>
                    <a:pt x="447" y="0"/>
                    <a:pt x="317"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1"/>
            <p:cNvSpPr/>
            <p:nvPr/>
          </p:nvSpPr>
          <p:spPr>
            <a:xfrm>
              <a:off x="4755763" y="1703650"/>
              <a:ext cx="13750" cy="11575"/>
            </a:xfrm>
            <a:custGeom>
              <a:avLst/>
              <a:gdLst/>
              <a:ahLst/>
              <a:cxnLst/>
              <a:rect l="l" t="t" r="r" b="b"/>
              <a:pathLst>
                <a:path w="550" h="463" extrusionOk="0">
                  <a:moveTo>
                    <a:pt x="317" y="1"/>
                  </a:moveTo>
                  <a:cubicBezTo>
                    <a:pt x="103" y="1"/>
                    <a:pt x="1" y="252"/>
                    <a:pt x="150" y="392"/>
                  </a:cubicBezTo>
                  <a:cubicBezTo>
                    <a:pt x="199" y="441"/>
                    <a:pt x="259" y="462"/>
                    <a:pt x="317" y="462"/>
                  </a:cubicBezTo>
                  <a:cubicBezTo>
                    <a:pt x="436" y="462"/>
                    <a:pt x="550" y="371"/>
                    <a:pt x="550" y="234"/>
                  </a:cubicBezTo>
                  <a:cubicBezTo>
                    <a:pt x="550" y="103"/>
                    <a:pt x="438" y="1"/>
                    <a:pt x="317"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1"/>
            <p:cNvSpPr/>
            <p:nvPr/>
          </p:nvSpPr>
          <p:spPr>
            <a:xfrm>
              <a:off x="4958163" y="1659000"/>
              <a:ext cx="13500" cy="11775"/>
            </a:xfrm>
            <a:custGeom>
              <a:avLst/>
              <a:gdLst/>
              <a:ahLst/>
              <a:cxnLst/>
              <a:rect l="l" t="t" r="r" b="b"/>
              <a:pathLst>
                <a:path w="540" h="471" extrusionOk="0">
                  <a:moveTo>
                    <a:pt x="307" y="0"/>
                  </a:moveTo>
                  <a:cubicBezTo>
                    <a:pt x="103" y="0"/>
                    <a:pt x="0" y="252"/>
                    <a:pt x="149" y="401"/>
                  </a:cubicBezTo>
                  <a:cubicBezTo>
                    <a:pt x="195" y="449"/>
                    <a:pt x="252" y="471"/>
                    <a:pt x="309" y="471"/>
                  </a:cubicBezTo>
                  <a:cubicBezTo>
                    <a:pt x="426" y="471"/>
                    <a:pt x="540" y="377"/>
                    <a:pt x="540" y="233"/>
                  </a:cubicBezTo>
                  <a:cubicBezTo>
                    <a:pt x="540" y="112"/>
                    <a:pt x="438" y="0"/>
                    <a:pt x="307"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1"/>
            <p:cNvSpPr/>
            <p:nvPr/>
          </p:nvSpPr>
          <p:spPr>
            <a:xfrm>
              <a:off x="4938838" y="1671325"/>
              <a:ext cx="13750" cy="11625"/>
            </a:xfrm>
            <a:custGeom>
              <a:avLst/>
              <a:gdLst/>
              <a:ahLst/>
              <a:cxnLst/>
              <a:rect l="l" t="t" r="r" b="b"/>
              <a:pathLst>
                <a:path w="550" h="465" extrusionOk="0">
                  <a:moveTo>
                    <a:pt x="317" y="1"/>
                  </a:moveTo>
                  <a:cubicBezTo>
                    <a:pt x="103" y="1"/>
                    <a:pt x="1" y="252"/>
                    <a:pt x="150" y="401"/>
                  </a:cubicBezTo>
                  <a:cubicBezTo>
                    <a:pt x="197" y="445"/>
                    <a:pt x="255" y="465"/>
                    <a:pt x="311" y="465"/>
                  </a:cubicBezTo>
                  <a:cubicBezTo>
                    <a:pt x="433" y="465"/>
                    <a:pt x="550" y="373"/>
                    <a:pt x="550" y="233"/>
                  </a:cubicBezTo>
                  <a:cubicBezTo>
                    <a:pt x="550" y="103"/>
                    <a:pt x="438" y="1"/>
                    <a:pt x="317"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1"/>
            <p:cNvSpPr/>
            <p:nvPr/>
          </p:nvSpPr>
          <p:spPr>
            <a:xfrm>
              <a:off x="4980263" y="1664125"/>
              <a:ext cx="13750" cy="11550"/>
            </a:xfrm>
            <a:custGeom>
              <a:avLst/>
              <a:gdLst/>
              <a:ahLst/>
              <a:cxnLst/>
              <a:rect l="l" t="t" r="r" b="b"/>
              <a:pathLst>
                <a:path w="550" h="462" extrusionOk="0">
                  <a:moveTo>
                    <a:pt x="317" y="0"/>
                  </a:moveTo>
                  <a:cubicBezTo>
                    <a:pt x="112" y="0"/>
                    <a:pt x="0" y="242"/>
                    <a:pt x="149" y="391"/>
                  </a:cubicBezTo>
                  <a:cubicBezTo>
                    <a:pt x="198" y="440"/>
                    <a:pt x="258" y="462"/>
                    <a:pt x="316" y="462"/>
                  </a:cubicBezTo>
                  <a:cubicBezTo>
                    <a:pt x="436" y="462"/>
                    <a:pt x="549" y="370"/>
                    <a:pt x="549" y="233"/>
                  </a:cubicBezTo>
                  <a:cubicBezTo>
                    <a:pt x="549" y="102"/>
                    <a:pt x="447" y="0"/>
                    <a:pt x="317"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1"/>
            <p:cNvSpPr/>
            <p:nvPr/>
          </p:nvSpPr>
          <p:spPr>
            <a:xfrm>
              <a:off x="4894188" y="1566600"/>
              <a:ext cx="37675" cy="41000"/>
            </a:xfrm>
            <a:custGeom>
              <a:avLst/>
              <a:gdLst/>
              <a:ahLst/>
              <a:cxnLst/>
              <a:rect l="l" t="t" r="r" b="b"/>
              <a:pathLst>
                <a:path w="1507" h="1640" extrusionOk="0">
                  <a:moveTo>
                    <a:pt x="1190" y="1"/>
                  </a:moveTo>
                  <a:cubicBezTo>
                    <a:pt x="1156" y="1"/>
                    <a:pt x="1118" y="10"/>
                    <a:pt x="1080" y="30"/>
                  </a:cubicBezTo>
                  <a:cubicBezTo>
                    <a:pt x="577" y="328"/>
                    <a:pt x="205" y="812"/>
                    <a:pt x="38" y="1370"/>
                  </a:cubicBezTo>
                  <a:cubicBezTo>
                    <a:pt x="0" y="1510"/>
                    <a:pt x="103" y="1640"/>
                    <a:pt x="242" y="1640"/>
                  </a:cubicBezTo>
                  <a:cubicBezTo>
                    <a:pt x="345" y="1640"/>
                    <a:pt x="428" y="1575"/>
                    <a:pt x="447" y="1482"/>
                  </a:cubicBezTo>
                  <a:cubicBezTo>
                    <a:pt x="587" y="1035"/>
                    <a:pt x="884" y="654"/>
                    <a:pt x="1284" y="412"/>
                  </a:cubicBezTo>
                  <a:cubicBezTo>
                    <a:pt x="1507" y="301"/>
                    <a:pt x="1391" y="1"/>
                    <a:pt x="1190"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1"/>
            <p:cNvSpPr/>
            <p:nvPr/>
          </p:nvSpPr>
          <p:spPr>
            <a:xfrm>
              <a:off x="4783138" y="1590275"/>
              <a:ext cx="46875" cy="31050"/>
            </a:xfrm>
            <a:custGeom>
              <a:avLst/>
              <a:gdLst/>
              <a:ahLst/>
              <a:cxnLst/>
              <a:rect l="l" t="t" r="r" b="b"/>
              <a:pathLst>
                <a:path w="1875" h="1242" extrusionOk="0">
                  <a:moveTo>
                    <a:pt x="288" y="1"/>
                  </a:moveTo>
                  <a:cubicBezTo>
                    <a:pt x="45" y="1"/>
                    <a:pt x="0" y="388"/>
                    <a:pt x="274" y="423"/>
                  </a:cubicBezTo>
                  <a:cubicBezTo>
                    <a:pt x="730" y="516"/>
                    <a:pt x="1139" y="777"/>
                    <a:pt x="1418" y="1149"/>
                  </a:cubicBezTo>
                  <a:cubicBezTo>
                    <a:pt x="1465" y="1205"/>
                    <a:pt x="1530" y="1242"/>
                    <a:pt x="1595" y="1242"/>
                  </a:cubicBezTo>
                  <a:cubicBezTo>
                    <a:pt x="1772" y="1242"/>
                    <a:pt x="1874" y="1047"/>
                    <a:pt x="1772" y="907"/>
                  </a:cubicBezTo>
                  <a:cubicBezTo>
                    <a:pt x="1428" y="432"/>
                    <a:pt x="906" y="107"/>
                    <a:pt x="330" y="4"/>
                  </a:cubicBezTo>
                  <a:cubicBezTo>
                    <a:pt x="315" y="2"/>
                    <a:pt x="301" y="1"/>
                    <a:pt x="288"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1"/>
            <p:cNvSpPr/>
            <p:nvPr/>
          </p:nvSpPr>
          <p:spPr>
            <a:xfrm>
              <a:off x="4690638" y="1654100"/>
              <a:ext cx="43525" cy="80750"/>
            </a:xfrm>
            <a:custGeom>
              <a:avLst/>
              <a:gdLst/>
              <a:ahLst/>
              <a:cxnLst/>
              <a:rect l="l" t="t" r="r" b="b"/>
              <a:pathLst>
                <a:path w="1741" h="3230" extrusionOk="0">
                  <a:moveTo>
                    <a:pt x="484" y="1"/>
                  </a:moveTo>
                  <a:cubicBezTo>
                    <a:pt x="112" y="904"/>
                    <a:pt x="0" y="1909"/>
                    <a:pt x="168" y="2876"/>
                  </a:cubicBezTo>
                  <a:cubicBezTo>
                    <a:pt x="187" y="2997"/>
                    <a:pt x="214" y="3109"/>
                    <a:pt x="242" y="3230"/>
                  </a:cubicBezTo>
                  <a:cubicBezTo>
                    <a:pt x="959" y="3183"/>
                    <a:pt x="1573" y="2569"/>
                    <a:pt x="1657" y="1750"/>
                  </a:cubicBezTo>
                  <a:cubicBezTo>
                    <a:pt x="1740" y="904"/>
                    <a:pt x="1229" y="141"/>
                    <a:pt x="48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1"/>
            <p:cNvSpPr/>
            <p:nvPr/>
          </p:nvSpPr>
          <p:spPr>
            <a:xfrm>
              <a:off x="5004688" y="1596875"/>
              <a:ext cx="54925" cy="75175"/>
            </a:xfrm>
            <a:custGeom>
              <a:avLst/>
              <a:gdLst/>
              <a:ahLst/>
              <a:cxnLst/>
              <a:rect l="l" t="t" r="r" b="b"/>
              <a:pathLst>
                <a:path w="2197" h="3007" extrusionOk="0">
                  <a:moveTo>
                    <a:pt x="866" y="1"/>
                  </a:moveTo>
                  <a:cubicBezTo>
                    <a:pt x="224" y="392"/>
                    <a:pt x="0" y="1285"/>
                    <a:pt x="363" y="2048"/>
                  </a:cubicBezTo>
                  <a:cubicBezTo>
                    <a:pt x="659" y="2648"/>
                    <a:pt x="1235" y="3006"/>
                    <a:pt x="1811" y="3006"/>
                  </a:cubicBezTo>
                  <a:cubicBezTo>
                    <a:pt x="1940" y="3006"/>
                    <a:pt x="2070" y="2988"/>
                    <a:pt x="2196" y="2951"/>
                  </a:cubicBezTo>
                  <a:cubicBezTo>
                    <a:pt x="2187" y="2839"/>
                    <a:pt x="2168" y="2718"/>
                    <a:pt x="2150" y="2597"/>
                  </a:cubicBezTo>
                  <a:cubicBezTo>
                    <a:pt x="1973" y="1629"/>
                    <a:pt x="1526" y="736"/>
                    <a:pt x="86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51"/>
          <p:cNvGrpSpPr/>
          <p:nvPr/>
        </p:nvGrpSpPr>
        <p:grpSpPr>
          <a:xfrm>
            <a:off x="2797697" y="2058799"/>
            <a:ext cx="498367" cy="385763"/>
            <a:chOff x="2841013" y="2102775"/>
            <a:chExt cx="368288" cy="285075"/>
          </a:xfrm>
        </p:grpSpPr>
        <p:sp>
          <p:nvSpPr>
            <p:cNvPr id="2699" name="Google Shape;2699;p51"/>
            <p:cNvSpPr/>
            <p:nvPr/>
          </p:nvSpPr>
          <p:spPr>
            <a:xfrm>
              <a:off x="3090638" y="2223125"/>
              <a:ext cx="87475" cy="106700"/>
            </a:xfrm>
            <a:custGeom>
              <a:avLst/>
              <a:gdLst/>
              <a:ahLst/>
              <a:cxnLst/>
              <a:rect l="l" t="t" r="r" b="b"/>
              <a:pathLst>
                <a:path w="3499" h="4268" extrusionOk="0">
                  <a:moveTo>
                    <a:pt x="704" y="1"/>
                  </a:moveTo>
                  <a:cubicBezTo>
                    <a:pt x="583" y="1"/>
                    <a:pt x="462" y="35"/>
                    <a:pt x="354" y="102"/>
                  </a:cubicBezTo>
                  <a:cubicBezTo>
                    <a:pt x="112" y="261"/>
                    <a:pt x="0" y="568"/>
                    <a:pt x="93" y="847"/>
                  </a:cubicBezTo>
                  <a:cubicBezTo>
                    <a:pt x="400" y="1731"/>
                    <a:pt x="800" y="2578"/>
                    <a:pt x="1303" y="3369"/>
                  </a:cubicBezTo>
                  <a:lnTo>
                    <a:pt x="1582" y="3797"/>
                  </a:lnTo>
                  <a:cubicBezTo>
                    <a:pt x="1757" y="4098"/>
                    <a:pt x="2073" y="4267"/>
                    <a:pt x="2400" y="4267"/>
                  </a:cubicBezTo>
                  <a:cubicBezTo>
                    <a:pt x="2578" y="4267"/>
                    <a:pt x="2758" y="4218"/>
                    <a:pt x="2922" y="4113"/>
                  </a:cubicBezTo>
                  <a:cubicBezTo>
                    <a:pt x="3378" y="3825"/>
                    <a:pt x="3499" y="3210"/>
                    <a:pt x="3192" y="2764"/>
                  </a:cubicBezTo>
                  <a:lnTo>
                    <a:pt x="2922" y="2345"/>
                  </a:lnTo>
                  <a:cubicBezTo>
                    <a:pt x="2419" y="1554"/>
                    <a:pt x="1824" y="828"/>
                    <a:pt x="1145" y="177"/>
                  </a:cubicBezTo>
                  <a:cubicBezTo>
                    <a:pt x="1022" y="60"/>
                    <a:pt x="864" y="1"/>
                    <a:pt x="704"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1"/>
            <p:cNvSpPr/>
            <p:nvPr/>
          </p:nvSpPr>
          <p:spPr>
            <a:xfrm>
              <a:off x="2872188" y="2223125"/>
              <a:ext cx="87250" cy="106700"/>
            </a:xfrm>
            <a:custGeom>
              <a:avLst/>
              <a:gdLst/>
              <a:ahLst/>
              <a:cxnLst/>
              <a:rect l="l" t="t" r="r" b="b"/>
              <a:pathLst>
                <a:path w="3490" h="4268" extrusionOk="0">
                  <a:moveTo>
                    <a:pt x="2794" y="1"/>
                  </a:moveTo>
                  <a:cubicBezTo>
                    <a:pt x="2635" y="1"/>
                    <a:pt x="2477" y="60"/>
                    <a:pt x="2355" y="177"/>
                  </a:cubicBezTo>
                  <a:cubicBezTo>
                    <a:pt x="1675" y="828"/>
                    <a:pt x="1080" y="1554"/>
                    <a:pt x="577" y="2345"/>
                  </a:cubicBezTo>
                  <a:lnTo>
                    <a:pt x="298" y="2764"/>
                  </a:lnTo>
                  <a:cubicBezTo>
                    <a:pt x="1" y="3210"/>
                    <a:pt x="122" y="3825"/>
                    <a:pt x="577" y="4113"/>
                  </a:cubicBezTo>
                  <a:cubicBezTo>
                    <a:pt x="738" y="4218"/>
                    <a:pt x="917" y="4267"/>
                    <a:pt x="1095" y="4267"/>
                  </a:cubicBezTo>
                  <a:cubicBezTo>
                    <a:pt x="1422" y="4267"/>
                    <a:pt x="1742" y="4098"/>
                    <a:pt x="1917" y="3797"/>
                  </a:cubicBezTo>
                  <a:lnTo>
                    <a:pt x="2187" y="3369"/>
                  </a:lnTo>
                  <a:cubicBezTo>
                    <a:pt x="2699" y="2578"/>
                    <a:pt x="3099" y="1731"/>
                    <a:pt x="3406" y="847"/>
                  </a:cubicBezTo>
                  <a:cubicBezTo>
                    <a:pt x="3490" y="568"/>
                    <a:pt x="3388" y="261"/>
                    <a:pt x="3136" y="102"/>
                  </a:cubicBezTo>
                  <a:cubicBezTo>
                    <a:pt x="3032" y="35"/>
                    <a:pt x="2913" y="1"/>
                    <a:pt x="2794"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1"/>
            <p:cNvSpPr/>
            <p:nvPr/>
          </p:nvSpPr>
          <p:spPr>
            <a:xfrm>
              <a:off x="3090638" y="2223250"/>
              <a:ext cx="53050" cy="104100"/>
            </a:xfrm>
            <a:custGeom>
              <a:avLst/>
              <a:gdLst/>
              <a:ahLst/>
              <a:cxnLst/>
              <a:rect l="l" t="t" r="r" b="b"/>
              <a:pathLst>
                <a:path w="2122" h="4164" extrusionOk="0">
                  <a:moveTo>
                    <a:pt x="700" y="1"/>
                  </a:moveTo>
                  <a:cubicBezTo>
                    <a:pt x="580" y="1"/>
                    <a:pt x="459" y="34"/>
                    <a:pt x="354" y="97"/>
                  </a:cubicBezTo>
                  <a:cubicBezTo>
                    <a:pt x="112" y="256"/>
                    <a:pt x="0" y="563"/>
                    <a:pt x="93" y="842"/>
                  </a:cubicBezTo>
                  <a:cubicBezTo>
                    <a:pt x="391" y="1735"/>
                    <a:pt x="800" y="2582"/>
                    <a:pt x="1303" y="3373"/>
                  </a:cubicBezTo>
                  <a:lnTo>
                    <a:pt x="1573" y="3801"/>
                  </a:lnTo>
                  <a:cubicBezTo>
                    <a:pt x="1675" y="3959"/>
                    <a:pt x="1833" y="4089"/>
                    <a:pt x="2010" y="4164"/>
                  </a:cubicBezTo>
                  <a:cubicBezTo>
                    <a:pt x="2084" y="3829"/>
                    <a:pt x="2122" y="3494"/>
                    <a:pt x="2122" y="3159"/>
                  </a:cubicBezTo>
                  <a:cubicBezTo>
                    <a:pt x="2122" y="2014"/>
                    <a:pt x="1712" y="916"/>
                    <a:pt x="968" y="60"/>
                  </a:cubicBezTo>
                  <a:cubicBezTo>
                    <a:pt x="883" y="20"/>
                    <a:pt x="792" y="1"/>
                    <a:pt x="700"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1"/>
            <p:cNvSpPr/>
            <p:nvPr/>
          </p:nvSpPr>
          <p:spPr>
            <a:xfrm>
              <a:off x="2906388" y="2223175"/>
              <a:ext cx="53050" cy="103950"/>
            </a:xfrm>
            <a:custGeom>
              <a:avLst/>
              <a:gdLst/>
              <a:ahLst/>
              <a:cxnLst/>
              <a:rect l="l" t="t" r="r" b="b"/>
              <a:pathLst>
                <a:path w="2122" h="4158" extrusionOk="0">
                  <a:moveTo>
                    <a:pt x="1437" y="1"/>
                  </a:moveTo>
                  <a:cubicBezTo>
                    <a:pt x="1342" y="1"/>
                    <a:pt x="1245" y="22"/>
                    <a:pt x="1154" y="63"/>
                  </a:cubicBezTo>
                  <a:cubicBezTo>
                    <a:pt x="410" y="919"/>
                    <a:pt x="0" y="2017"/>
                    <a:pt x="10" y="3153"/>
                  </a:cubicBezTo>
                  <a:cubicBezTo>
                    <a:pt x="0" y="3488"/>
                    <a:pt x="38" y="3832"/>
                    <a:pt x="121" y="4157"/>
                  </a:cubicBezTo>
                  <a:cubicBezTo>
                    <a:pt x="298" y="4083"/>
                    <a:pt x="447" y="3953"/>
                    <a:pt x="549" y="3795"/>
                  </a:cubicBezTo>
                  <a:lnTo>
                    <a:pt x="819" y="3367"/>
                  </a:lnTo>
                  <a:cubicBezTo>
                    <a:pt x="1322" y="2576"/>
                    <a:pt x="1731" y="1729"/>
                    <a:pt x="2029" y="845"/>
                  </a:cubicBezTo>
                  <a:cubicBezTo>
                    <a:pt x="2122" y="566"/>
                    <a:pt x="2020" y="259"/>
                    <a:pt x="1768" y="100"/>
                  </a:cubicBezTo>
                  <a:cubicBezTo>
                    <a:pt x="1670" y="33"/>
                    <a:pt x="1555" y="1"/>
                    <a:pt x="1437"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1"/>
            <p:cNvSpPr/>
            <p:nvPr/>
          </p:nvSpPr>
          <p:spPr>
            <a:xfrm>
              <a:off x="2917088" y="2193100"/>
              <a:ext cx="216125" cy="194750"/>
            </a:xfrm>
            <a:custGeom>
              <a:avLst/>
              <a:gdLst/>
              <a:ahLst/>
              <a:cxnLst/>
              <a:rect l="l" t="t" r="r" b="b"/>
              <a:pathLst>
                <a:path w="8645" h="7790" extrusionOk="0">
                  <a:moveTo>
                    <a:pt x="4318" y="1"/>
                  </a:moveTo>
                  <a:cubicBezTo>
                    <a:pt x="1927" y="1"/>
                    <a:pt x="0" y="1964"/>
                    <a:pt x="47" y="4356"/>
                  </a:cubicBezTo>
                  <a:cubicBezTo>
                    <a:pt x="47" y="6719"/>
                    <a:pt x="1964" y="7789"/>
                    <a:pt x="4327" y="7789"/>
                  </a:cubicBezTo>
                  <a:cubicBezTo>
                    <a:pt x="6681" y="7789"/>
                    <a:pt x="8598" y="6728"/>
                    <a:pt x="8598" y="4356"/>
                  </a:cubicBezTo>
                  <a:cubicBezTo>
                    <a:pt x="8645" y="1964"/>
                    <a:pt x="6709" y="1"/>
                    <a:pt x="4318"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1"/>
            <p:cNvSpPr/>
            <p:nvPr/>
          </p:nvSpPr>
          <p:spPr>
            <a:xfrm>
              <a:off x="2918238" y="2196125"/>
              <a:ext cx="159850" cy="191725"/>
            </a:xfrm>
            <a:custGeom>
              <a:avLst/>
              <a:gdLst/>
              <a:ahLst/>
              <a:cxnLst/>
              <a:rect l="l" t="t" r="r" b="b"/>
              <a:pathLst>
                <a:path w="6394" h="7669" extrusionOk="0">
                  <a:moveTo>
                    <a:pt x="3658" y="1"/>
                  </a:moveTo>
                  <a:lnTo>
                    <a:pt x="3658" y="1"/>
                  </a:lnTo>
                  <a:cubicBezTo>
                    <a:pt x="1555" y="308"/>
                    <a:pt x="1" y="2113"/>
                    <a:pt x="1" y="4235"/>
                  </a:cubicBezTo>
                  <a:cubicBezTo>
                    <a:pt x="1" y="6598"/>
                    <a:pt x="1918" y="7668"/>
                    <a:pt x="4281" y="7668"/>
                  </a:cubicBezTo>
                  <a:cubicBezTo>
                    <a:pt x="4307" y="7668"/>
                    <a:pt x="4333" y="7669"/>
                    <a:pt x="4358" y="7669"/>
                  </a:cubicBezTo>
                  <a:cubicBezTo>
                    <a:pt x="5049" y="7669"/>
                    <a:pt x="5739" y="7548"/>
                    <a:pt x="6394" y="7324"/>
                  </a:cubicBezTo>
                  <a:lnTo>
                    <a:pt x="6394" y="7324"/>
                  </a:lnTo>
                  <a:cubicBezTo>
                    <a:pt x="6322" y="7326"/>
                    <a:pt x="6252" y="7327"/>
                    <a:pt x="6183" y="7327"/>
                  </a:cubicBezTo>
                  <a:cubicBezTo>
                    <a:pt x="551" y="7327"/>
                    <a:pt x="1718" y="1407"/>
                    <a:pt x="3658"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1"/>
            <p:cNvSpPr/>
            <p:nvPr/>
          </p:nvSpPr>
          <p:spPr>
            <a:xfrm>
              <a:off x="2929638" y="2302675"/>
              <a:ext cx="51450" cy="40975"/>
            </a:xfrm>
            <a:custGeom>
              <a:avLst/>
              <a:gdLst/>
              <a:ahLst/>
              <a:cxnLst/>
              <a:rect l="l" t="t" r="r" b="b"/>
              <a:pathLst>
                <a:path w="2058" h="1639" extrusionOk="0">
                  <a:moveTo>
                    <a:pt x="1024" y="0"/>
                  </a:moveTo>
                  <a:cubicBezTo>
                    <a:pt x="466" y="0"/>
                    <a:pt x="1" y="363"/>
                    <a:pt x="1" y="819"/>
                  </a:cubicBezTo>
                  <a:cubicBezTo>
                    <a:pt x="1" y="1275"/>
                    <a:pt x="466" y="1638"/>
                    <a:pt x="1024" y="1638"/>
                  </a:cubicBezTo>
                  <a:cubicBezTo>
                    <a:pt x="1592" y="1638"/>
                    <a:pt x="2057" y="1275"/>
                    <a:pt x="2057" y="819"/>
                  </a:cubicBezTo>
                  <a:cubicBezTo>
                    <a:pt x="2057" y="363"/>
                    <a:pt x="1592" y="0"/>
                    <a:pt x="1024"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1"/>
            <p:cNvSpPr/>
            <p:nvPr/>
          </p:nvSpPr>
          <p:spPr>
            <a:xfrm>
              <a:off x="3069213" y="2302675"/>
              <a:ext cx="51450" cy="40975"/>
            </a:xfrm>
            <a:custGeom>
              <a:avLst/>
              <a:gdLst/>
              <a:ahLst/>
              <a:cxnLst/>
              <a:rect l="l" t="t" r="r" b="b"/>
              <a:pathLst>
                <a:path w="2058" h="1639" extrusionOk="0">
                  <a:moveTo>
                    <a:pt x="1034" y="0"/>
                  </a:moveTo>
                  <a:cubicBezTo>
                    <a:pt x="466" y="0"/>
                    <a:pt x="1" y="363"/>
                    <a:pt x="1" y="819"/>
                  </a:cubicBezTo>
                  <a:cubicBezTo>
                    <a:pt x="1" y="1275"/>
                    <a:pt x="466" y="1638"/>
                    <a:pt x="1034" y="1638"/>
                  </a:cubicBezTo>
                  <a:cubicBezTo>
                    <a:pt x="1592" y="1638"/>
                    <a:pt x="2057" y="1275"/>
                    <a:pt x="2057" y="819"/>
                  </a:cubicBezTo>
                  <a:cubicBezTo>
                    <a:pt x="2057" y="363"/>
                    <a:pt x="1592" y="0"/>
                    <a:pt x="1034"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1"/>
            <p:cNvSpPr/>
            <p:nvPr/>
          </p:nvSpPr>
          <p:spPr>
            <a:xfrm>
              <a:off x="2965013" y="2288200"/>
              <a:ext cx="10725" cy="19850"/>
            </a:xfrm>
            <a:custGeom>
              <a:avLst/>
              <a:gdLst/>
              <a:ahLst/>
              <a:cxnLst/>
              <a:rect l="l" t="t" r="r" b="b"/>
              <a:pathLst>
                <a:path w="429" h="794" extrusionOk="0">
                  <a:moveTo>
                    <a:pt x="214" y="0"/>
                  </a:moveTo>
                  <a:cubicBezTo>
                    <a:pt x="107" y="0"/>
                    <a:pt x="0" y="72"/>
                    <a:pt x="0" y="217"/>
                  </a:cubicBezTo>
                  <a:lnTo>
                    <a:pt x="0" y="579"/>
                  </a:lnTo>
                  <a:cubicBezTo>
                    <a:pt x="0" y="700"/>
                    <a:pt x="93" y="793"/>
                    <a:pt x="214" y="793"/>
                  </a:cubicBezTo>
                  <a:cubicBezTo>
                    <a:pt x="335" y="793"/>
                    <a:pt x="428" y="700"/>
                    <a:pt x="428" y="579"/>
                  </a:cubicBezTo>
                  <a:lnTo>
                    <a:pt x="428" y="217"/>
                  </a:lnTo>
                  <a:cubicBezTo>
                    <a:pt x="428" y="72"/>
                    <a:pt x="321" y="0"/>
                    <a:pt x="21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1"/>
            <p:cNvSpPr/>
            <p:nvPr/>
          </p:nvSpPr>
          <p:spPr>
            <a:xfrm>
              <a:off x="3074563" y="2288200"/>
              <a:ext cx="10750" cy="19850"/>
            </a:xfrm>
            <a:custGeom>
              <a:avLst/>
              <a:gdLst/>
              <a:ahLst/>
              <a:cxnLst/>
              <a:rect l="l" t="t" r="r" b="b"/>
              <a:pathLst>
                <a:path w="430" h="794" extrusionOk="0">
                  <a:moveTo>
                    <a:pt x="215" y="0"/>
                  </a:moveTo>
                  <a:cubicBezTo>
                    <a:pt x="108" y="0"/>
                    <a:pt x="1" y="72"/>
                    <a:pt x="1" y="217"/>
                  </a:cubicBezTo>
                  <a:lnTo>
                    <a:pt x="1" y="579"/>
                  </a:lnTo>
                  <a:cubicBezTo>
                    <a:pt x="1" y="700"/>
                    <a:pt x="94" y="793"/>
                    <a:pt x="215" y="793"/>
                  </a:cubicBezTo>
                  <a:cubicBezTo>
                    <a:pt x="336" y="793"/>
                    <a:pt x="429" y="700"/>
                    <a:pt x="429" y="579"/>
                  </a:cubicBezTo>
                  <a:lnTo>
                    <a:pt x="429" y="217"/>
                  </a:lnTo>
                  <a:cubicBezTo>
                    <a:pt x="429" y="72"/>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1"/>
            <p:cNvSpPr/>
            <p:nvPr/>
          </p:nvSpPr>
          <p:spPr>
            <a:xfrm>
              <a:off x="2841025" y="2240800"/>
              <a:ext cx="368275" cy="35375"/>
            </a:xfrm>
            <a:custGeom>
              <a:avLst/>
              <a:gdLst/>
              <a:ahLst/>
              <a:cxnLst/>
              <a:rect l="l" t="t" r="r" b="b"/>
              <a:pathLst>
                <a:path w="14731" h="1257" extrusionOk="0">
                  <a:moveTo>
                    <a:pt x="1" y="1"/>
                  </a:moveTo>
                  <a:cubicBezTo>
                    <a:pt x="1" y="698"/>
                    <a:pt x="717" y="1257"/>
                    <a:pt x="1592" y="1257"/>
                  </a:cubicBezTo>
                  <a:cubicBezTo>
                    <a:pt x="2234" y="1257"/>
                    <a:pt x="2783" y="959"/>
                    <a:pt x="3034" y="531"/>
                  </a:cubicBezTo>
                  <a:cubicBezTo>
                    <a:pt x="3295" y="959"/>
                    <a:pt x="3844" y="1257"/>
                    <a:pt x="4476" y="1257"/>
                  </a:cubicBezTo>
                  <a:cubicBezTo>
                    <a:pt x="5118" y="1257"/>
                    <a:pt x="5667" y="959"/>
                    <a:pt x="5928" y="531"/>
                  </a:cubicBezTo>
                  <a:cubicBezTo>
                    <a:pt x="6179" y="959"/>
                    <a:pt x="6728" y="1257"/>
                    <a:pt x="7370" y="1257"/>
                  </a:cubicBezTo>
                  <a:cubicBezTo>
                    <a:pt x="8003" y="1257"/>
                    <a:pt x="8561" y="959"/>
                    <a:pt x="8813" y="531"/>
                  </a:cubicBezTo>
                  <a:cubicBezTo>
                    <a:pt x="9064" y="959"/>
                    <a:pt x="9613" y="1257"/>
                    <a:pt x="10255" y="1257"/>
                  </a:cubicBezTo>
                  <a:cubicBezTo>
                    <a:pt x="10897" y="1257"/>
                    <a:pt x="11446" y="959"/>
                    <a:pt x="11697" y="531"/>
                  </a:cubicBezTo>
                  <a:cubicBezTo>
                    <a:pt x="11948" y="959"/>
                    <a:pt x="12497" y="1257"/>
                    <a:pt x="13139" y="1257"/>
                  </a:cubicBezTo>
                  <a:cubicBezTo>
                    <a:pt x="14023" y="1257"/>
                    <a:pt x="14731" y="698"/>
                    <a:pt x="1473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1"/>
            <p:cNvSpPr/>
            <p:nvPr/>
          </p:nvSpPr>
          <p:spPr>
            <a:xfrm>
              <a:off x="2841013" y="2155650"/>
              <a:ext cx="368275" cy="89125"/>
            </a:xfrm>
            <a:custGeom>
              <a:avLst/>
              <a:gdLst/>
              <a:ahLst/>
              <a:cxnLst/>
              <a:rect l="l" t="t" r="r" b="b"/>
              <a:pathLst>
                <a:path w="14731" h="3565" extrusionOk="0">
                  <a:moveTo>
                    <a:pt x="7361" y="1"/>
                  </a:moveTo>
                  <a:cubicBezTo>
                    <a:pt x="3295" y="1"/>
                    <a:pt x="1" y="1266"/>
                    <a:pt x="1" y="3565"/>
                  </a:cubicBezTo>
                  <a:lnTo>
                    <a:pt x="14731" y="3565"/>
                  </a:lnTo>
                  <a:cubicBezTo>
                    <a:pt x="14731" y="1266"/>
                    <a:pt x="11437" y="1"/>
                    <a:pt x="7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1"/>
            <p:cNvSpPr/>
            <p:nvPr/>
          </p:nvSpPr>
          <p:spPr>
            <a:xfrm>
              <a:off x="2841013" y="2169150"/>
              <a:ext cx="94475" cy="75625"/>
            </a:xfrm>
            <a:custGeom>
              <a:avLst/>
              <a:gdLst/>
              <a:ahLst/>
              <a:cxnLst/>
              <a:rect l="l" t="t" r="r" b="b"/>
              <a:pathLst>
                <a:path w="3779" h="3025" extrusionOk="0">
                  <a:moveTo>
                    <a:pt x="3174" y="0"/>
                  </a:moveTo>
                  <a:cubicBezTo>
                    <a:pt x="1257" y="587"/>
                    <a:pt x="1" y="1601"/>
                    <a:pt x="1" y="3025"/>
                  </a:cubicBezTo>
                  <a:lnTo>
                    <a:pt x="3779" y="3025"/>
                  </a:lnTo>
                  <a:cubicBezTo>
                    <a:pt x="2820" y="2327"/>
                    <a:pt x="2560" y="1015"/>
                    <a:pt x="317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1"/>
            <p:cNvSpPr/>
            <p:nvPr/>
          </p:nvSpPr>
          <p:spPr>
            <a:xfrm>
              <a:off x="2967738" y="2124625"/>
              <a:ext cx="106850" cy="69675"/>
            </a:xfrm>
            <a:custGeom>
              <a:avLst/>
              <a:gdLst/>
              <a:ahLst/>
              <a:cxnLst/>
              <a:rect l="l" t="t" r="r" b="b"/>
              <a:pathLst>
                <a:path w="4274" h="2787" extrusionOk="0">
                  <a:moveTo>
                    <a:pt x="2052" y="1"/>
                  </a:moveTo>
                  <a:cubicBezTo>
                    <a:pt x="1672" y="1"/>
                    <a:pt x="1295" y="222"/>
                    <a:pt x="1147" y="628"/>
                  </a:cubicBezTo>
                  <a:cubicBezTo>
                    <a:pt x="1140" y="666"/>
                    <a:pt x="1106" y="686"/>
                    <a:pt x="1074" y="686"/>
                  </a:cubicBezTo>
                  <a:cubicBezTo>
                    <a:pt x="1067" y="686"/>
                    <a:pt x="1061" y="685"/>
                    <a:pt x="1054" y="683"/>
                  </a:cubicBezTo>
                  <a:cubicBezTo>
                    <a:pt x="989" y="668"/>
                    <a:pt x="925" y="661"/>
                    <a:pt x="862" y="661"/>
                  </a:cubicBezTo>
                  <a:cubicBezTo>
                    <a:pt x="387" y="661"/>
                    <a:pt x="0" y="1075"/>
                    <a:pt x="49" y="1577"/>
                  </a:cubicBezTo>
                  <a:cubicBezTo>
                    <a:pt x="96" y="1958"/>
                    <a:pt x="403" y="2265"/>
                    <a:pt x="785" y="2302"/>
                  </a:cubicBezTo>
                  <a:cubicBezTo>
                    <a:pt x="859" y="2312"/>
                    <a:pt x="933" y="2349"/>
                    <a:pt x="971" y="2414"/>
                  </a:cubicBezTo>
                  <a:cubicBezTo>
                    <a:pt x="1129" y="2657"/>
                    <a:pt x="1393" y="2787"/>
                    <a:pt x="1662" y="2787"/>
                  </a:cubicBezTo>
                  <a:cubicBezTo>
                    <a:pt x="1836" y="2787"/>
                    <a:pt x="2012" y="2732"/>
                    <a:pt x="2162" y="2619"/>
                  </a:cubicBezTo>
                  <a:cubicBezTo>
                    <a:pt x="2224" y="2569"/>
                    <a:pt x="2302" y="2544"/>
                    <a:pt x="2384" y="2544"/>
                  </a:cubicBezTo>
                  <a:cubicBezTo>
                    <a:pt x="2424" y="2544"/>
                    <a:pt x="2466" y="2551"/>
                    <a:pt x="2506" y="2563"/>
                  </a:cubicBezTo>
                  <a:cubicBezTo>
                    <a:pt x="2586" y="2587"/>
                    <a:pt x="2667" y="2599"/>
                    <a:pt x="2746" y="2599"/>
                  </a:cubicBezTo>
                  <a:cubicBezTo>
                    <a:pt x="3120" y="2599"/>
                    <a:pt x="3465" y="2342"/>
                    <a:pt x="3557" y="1958"/>
                  </a:cubicBezTo>
                  <a:cubicBezTo>
                    <a:pt x="3576" y="1884"/>
                    <a:pt x="3623" y="1828"/>
                    <a:pt x="3688" y="1791"/>
                  </a:cubicBezTo>
                  <a:cubicBezTo>
                    <a:pt x="4116" y="1586"/>
                    <a:pt x="4274" y="1065"/>
                    <a:pt x="4051" y="646"/>
                  </a:cubicBezTo>
                  <a:cubicBezTo>
                    <a:pt x="3898" y="378"/>
                    <a:pt x="3618" y="230"/>
                    <a:pt x="3331" y="230"/>
                  </a:cubicBezTo>
                  <a:cubicBezTo>
                    <a:pt x="3179" y="230"/>
                    <a:pt x="3026" y="271"/>
                    <a:pt x="2888" y="358"/>
                  </a:cubicBezTo>
                  <a:cubicBezTo>
                    <a:pt x="2873" y="369"/>
                    <a:pt x="2857" y="374"/>
                    <a:pt x="2841" y="374"/>
                  </a:cubicBezTo>
                  <a:cubicBezTo>
                    <a:pt x="2816" y="374"/>
                    <a:pt x="2793" y="362"/>
                    <a:pt x="2776" y="339"/>
                  </a:cubicBezTo>
                  <a:cubicBezTo>
                    <a:pt x="2584" y="109"/>
                    <a:pt x="2317" y="1"/>
                    <a:pt x="2052"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1"/>
            <p:cNvSpPr/>
            <p:nvPr/>
          </p:nvSpPr>
          <p:spPr>
            <a:xfrm>
              <a:off x="3039713" y="2106575"/>
              <a:ext cx="160750" cy="84850"/>
            </a:xfrm>
            <a:custGeom>
              <a:avLst/>
              <a:gdLst/>
              <a:ahLst/>
              <a:cxnLst/>
              <a:rect l="l" t="t" r="r" b="b"/>
              <a:pathLst>
                <a:path w="6430" h="3394" extrusionOk="0">
                  <a:moveTo>
                    <a:pt x="4995" y="0"/>
                  </a:moveTo>
                  <a:cubicBezTo>
                    <a:pt x="4989" y="0"/>
                    <a:pt x="4983" y="0"/>
                    <a:pt x="4977" y="0"/>
                  </a:cubicBezTo>
                  <a:cubicBezTo>
                    <a:pt x="2958" y="10"/>
                    <a:pt x="1134" y="1015"/>
                    <a:pt x="74" y="3108"/>
                  </a:cubicBezTo>
                  <a:cubicBezTo>
                    <a:pt x="0" y="3248"/>
                    <a:pt x="112" y="3393"/>
                    <a:pt x="245" y="3393"/>
                  </a:cubicBezTo>
                  <a:cubicBezTo>
                    <a:pt x="281" y="3393"/>
                    <a:pt x="318" y="3383"/>
                    <a:pt x="353" y="3359"/>
                  </a:cubicBezTo>
                  <a:cubicBezTo>
                    <a:pt x="1051" y="2913"/>
                    <a:pt x="1804" y="2559"/>
                    <a:pt x="2595" y="2317"/>
                  </a:cubicBezTo>
                  <a:cubicBezTo>
                    <a:pt x="2605" y="2314"/>
                    <a:pt x="2615" y="2312"/>
                    <a:pt x="2625" y="2312"/>
                  </a:cubicBezTo>
                  <a:cubicBezTo>
                    <a:pt x="2672" y="2312"/>
                    <a:pt x="2720" y="2347"/>
                    <a:pt x="2735" y="2401"/>
                  </a:cubicBezTo>
                  <a:cubicBezTo>
                    <a:pt x="2833" y="2824"/>
                    <a:pt x="3206" y="3070"/>
                    <a:pt x="3587" y="3070"/>
                  </a:cubicBezTo>
                  <a:cubicBezTo>
                    <a:pt x="3819" y="3070"/>
                    <a:pt x="4054" y="2979"/>
                    <a:pt x="4233" y="2783"/>
                  </a:cubicBezTo>
                  <a:cubicBezTo>
                    <a:pt x="4270" y="2740"/>
                    <a:pt x="4322" y="2717"/>
                    <a:pt x="4378" y="2717"/>
                  </a:cubicBezTo>
                  <a:cubicBezTo>
                    <a:pt x="4407" y="2717"/>
                    <a:pt x="4437" y="2723"/>
                    <a:pt x="4466" y="2736"/>
                  </a:cubicBezTo>
                  <a:cubicBezTo>
                    <a:pt x="4648" y="2812"/>
                    <a:pt x="4834" y="2847"/>
                    <a:pt x="5015" y="2847"/>
                  </a:cubicBezTo>
                  <a:cubicBezTo>
                    <a:pt x="5764" y="2847"/>
                    <a:pt x="6429" y="2241"/>
                    <a:pt x="6429" y="1424"/>
                  </a:cubicBezTo>
                  <a:cubicBezTo>
                    <a:pt x="6420" y="630"/>
                    <a:pt x="5787" y="0"/>
                    <a:pt x="4995" y="0"/>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1"/>
            <p:cNvSpPr/>
            <p:nvPr/>
          </p:nvSpPr>
          <p:spPr>
            <a:xfrm>
              <a:off x="3085738" y="2121400"/>
              <a:ext cx="83775" cy="32875"/>
            </a:xfrm>
            <a:custGeom>
              <a:avLst/>
              <a:gdLst/>
              <a:ahLst/>
              <a:cxnLst/>
              <a:rect l="l" t="t" r="r" b="b"/>
              <a:pathLst>
                <a:path w="3351" h="1315" extrusionOk="0">
                  <a:moveTo>
                    <a:pt x="2905" y="0"/>
                  </a:moveTo>
                  <a:cubicBezTo>
                    <a:pt x="1917" y="0"/>
                    <a:pt x="955" y="332"/>
                    <a:pt x="168" y="933"/>
                  </a:cubicBezTo>
                  <a:cubicBezTo>
                    <a:pt x="1" y="1054"/>
                    <a:pt x="84" y="1315"/>
                    <a:pt x="298" y="1315"/>
                  </a:cubicBezTo>
                  <a:cubicBezTo>
                    <a:pt x="345" y="1315"/>
                    <a:pt x="391" y="1306"/>
                    <a:pt x="429" y="1278"/>
                  </a:cubicBezTo>
                  <a:cubicBezTo>
                    <a:pt x="1150" y="726"/>
                    <a:pt x="2033" y="429"/>
                    <a:pt x="2940" y="429"/>
                  </a:cubicBezTo>
                  <a:cubicBezTo>
                    <a:pt x="2980" y="429"/>
                    <a:pt x="3021" y="430"/>
                    <a:pt x="3062" y="431"/>
                  </a:cubicBezTo>
                  <a:cubicBezTo>
                    <a:pt x="3350" y="431"/>
                    <a:pt x="3350" y="3"/>
                    <a:pt x="3062" y="3"/>
                  </a:cubicBezTo>
                  <a:cubicBezTo>
                    <a:pt x="3010" y="1"/>
                    <a:pt x="2957" y="0"/>
                    <a:pt x="2905" y="0"/>
                  </a:cubicBez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1"/>
            <p:cNvSpPr/>
            <p:nvPr/>
          </p:nvSpPr>
          <p:spPr>
            <a:xfrm>
              <a:off x="2857063" y="2102775"/>
              <a:ext cx="140400" cy="95250"/>
            </a:xfrm>
            <a:custGeom>
              <a:avLst/>
              <a:gdLst/>
              <a:ahLst/>
              <a:cxnLst/>
              <a:rect l="l" t="t" r="r" b="b"/>
              <a:pathLst>
                <a:path w="5616" h="3810" extrusionOk="0">
                  <a:moveTo>
                    <a:pt x="1428" y="0"/>
                  </a:moveTo>
                  <a:cubicBezTo>
                    <a:pt x="812" y="0"/>
                    <a:pt x="265" y="437"/>
                    <a:pt x="150" y="1064"/>
                  </a:cubicBezTo>
                  <a:cubicBezTo>
                    <a:pt x="0" y="1869"/>
                    <a:pt x="636" y="2586"/>
                    <a:pt x="1415" y="2586"/>
                  </a:cubicBezTo>
                  <a:cubicBezTo>
                    <a:pt x="1510" y="2586"/>
                    <a:pt x="1606" y="2575"/>
                    <a:pt x="1704" y="2553"/>
                  </a:cubicBezTo>
                  <a:cubicBezTo>
                    <a:pt x="1717" y="2550"/>
                    <a:pt x="1730" y="2548"/>
                    <a:pt x="1743" y="2548"/>
                  </a:cubicBezTo>
                  <a:cubicBezTo>
                    <a:pt x="1806" y="2548"/>
                    <a:pt x="1870" y="2583"/>
                    <a:pt x="1908" y="2637"/>
                  </a:cubicBezTo>
                  <a:cubicBezTo>
                    <a:pt x="2063" y="2885"/>
                    <a:pt x="2316" y="3006"/>
                    <a:pt x="2569" y="3006"/>
                  </a:cubicBezTo>
                  <a:cubicBezTo>
                    <a:pt x="2866" y="3006"/>
                    <a:pt x="3164" y="2841"/>
                    <a:pt x="3304" y="2525"/>
                  </a:cubicBezTo>
                  <a:cubicBezTo>
                    <a:pt x="3317" y="2487"/>
                    <a:pt x="3352" y="2466"/>
                    <a:pt x="3391" y="2466"/>
                  </a:cubicBezTo>
                  <a:cubicBezTo>
                    <a:pt x="3408" y="2466"/>
                    <a:pt x="3426" y="2470"/>
                    <a:pt x="3444" y="2479"/>
                  </a:cubicBezTo>
                  <a:cubicBezTo>
                    <a:pt x="4114" y="2823"/>
                    <a:pt x="4737" y="3251"/>
                    <a:pt x="5286" y="3763"/>
                  </a:cubicBezTo>
                  <a:cubicBezTo>
                    <a:pt x="5321" y="3795"/>
                    <a:pt x="5363" y="3810"/>
                    <a:pt x="5403" y="3810"/>
                  </a:cubicBezTo>
                  <a:cubicBezTo>
                    <a:pt x="5512" y="3810"/>
                    <a:pt x="5615" y="3706"/>
                    <a:pt x="5574" y="3577"/>
                  </a:cubicBezTo>
                  <a:cubicBezTo>
                    <a:pt x="4951" y="1529"/>
                    <a:pt x="3481" y="348"/>
                    <a:pt x="1666" y="22"/>
                  </a:cubicBezTo>
                  <a:cubicBezTo>
                    <a:pt x="1586" y="7"/>
                    <a:pt x="1507" y="0"/>
                    <a:pt x="1428"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1"/>
            <p:cNvSpPr/>
            <p:nvPr/>
          </p:nvSpPr>
          <p:spPr>
            <a:xfrm>
              <a:off x="2889763" y="2116250"/>
              <a:ext cx="73400" cy="41750"/>
            </a:xfrm>
            <a:custGeom>
              <a:avLst/>
              <a:gdLst/>
              <a:ahLst/>
              <a:cxnLst/>
              <a:rect l="l" t="t" r="r" b="b"/>
              <a:pathLst>
                <a:path w="2936" h="1670" extrusionOk="0">
                  <a:moveTo>
                    <a:pt x="298" y="1"/>
                  </a:moveTo>
                  <a:cubicBezTo>
                    <a:pt x="54" y="1"/>
                    <a:pt x="1" y="388"/>
                    <a:pt x="275" y="432"/>
                  </a:cubicBezTo>
                  <a:cubicBezTo>
                    <a:pt x="1121" y="553"/>
                    <a:pt x="1903" y="972"/>
                    <a:pt x="2480" y="1595"/>
                  </a:cubicBezTo>
                  <a:cubicBezTo>
                    <a:pt x="2526" y="1642"/>
                    <a:pt x="2582" y="1670"/>
                    <a:pt x="2638" y="1670"/>
                  </a:cubicBezTo>
                  <a:lnTo>
                    <a:pt x="2647" y="1670"/>
                  </a:lnTo>
                  <a:cubicBezTo>
                    <a:pt x="2833" y="1670"/>
                    <a:pt x="2936" y="1437"/>
                    <a:pt x="2806" y="1298"/>
                  </a:cubicBezTo>
                  <a:cubicBezTo>
                    <a:pt x="2154" y="600"/>
                    <a:pt x="1289" y="144"/>
                    <a:pt x="340" y="4"/>
                  </a:cubicBezTo>
                  <a:cubicBezTo>
                    <a:pt x="325" y="2"/>
                    <a:pt x="312" y="1"/>
                    <a:pt x="298" y="1"/>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1"/>
            <p:cNvSpPr/>
            <p:nvPr/>
          </p:nvSpPr>
          <p:spPr>
            <a:xfrm>
              <a:off x="3039713" y="2155200"/>
              <a:ext cx="52325" cy="36225"/>
            </a:xfrm>
            <a:custGeom>
              <a:avLst/>
              <a:gdLst/>
              <a:ahLst/>
              <a:cxnLst/>
              <a:rect l="l" t="t" r="r" b="b"/>
              <a:pathLst>
                <a:path w="2093" h="1449" extrusionOk="0">
                  <a:moveTo>
                    <a:pt x="1143" y="1"/>
                  </a:moveTo>
                  <a:cubicBezTo>
                    <a:pt x="1019" y="1"/>
                    <a:pt x="893" y="22"/>
                    <a:pt x="772" y="65"/>
                  </a:cubicBezTo>
                  <a:cubicBezTo>
                    <a:pt x="502" y="400"/>
                    <a:pt x="269" y="772"/>
                    <a:pt x="74" y="1163"/>
                  </a:cubicBezTo>
                  <a:cubicBezTo>
                    <a:pt x="0" y="1303"/>
                    <a:pt x="112" y="1448"/>
                    <a:pt x="245" y="1448"/>
                  </a:cubicBezTo>
                  <a:cubicBezTo>
                    <a:pt x="281" y="1448"/>
                    <a:pt x="318" y="1438"/>
                    <a:pt x="353" y="1414"/>
                  </a:cubicBezTo>
                  <a:cubicBezTo>
                    <a:pt x="902" y="1070"/>
                    <a:pt x="1479" y="772"/>
                    <a:pt x="2093" y="540"/>
                  </a:cubicBezTo>
                  <a:cubicBezTo>
                    <a:pt x="1890" y="196"/>
                    <a:pt x="1523" y="1"/>
                    <a:pt x="1143" y="1"/>
                  </a:cubicBez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1"/>
            <p:cNvSpPr/>
            <p:nvPr/>
          </p:nvSpPr>
          <p:spPr>
            <a:xfrm>
              <a:off x="3015188" y="2166675"/>
              <a:ext cx="69425" cy="44600"/>
            </a:xfrm>
            <a:custGeom>
              <a:avLst/>
              <a:gdLst/>
              <a:ahLst/>
              <a:cxnLst/>
              <a:rect l="l" t="t" r="r" b="b"/>
              <a:pathLst>
                <a:path w="2777" h="1784" extrusionOk="0">
                  <a:moveTo>
                    <a:pt x="928" y="1"/>
                  </a:moveTo>
                  <a:cubicBezTo>
                    <a:pt x="523" y="1"/>
                    <a:pt x="142" y="288"/>
                    <a:pt x="78" y="741"/>
                  </a:cubicBezTo>
                  <a:cubicBezTo>
                    <a:pt x="0" y="1282"/>
                    <a:pt x="423" y="1720"/>
                    <a:pt x="921" y="1720"/>
                  </a:cubicBezTo>
                  <a:cubicBezTo>
                    <a:pt x="1022" y="1720"/>
                    <a:pt x="1127" y="1702"/>
                    <a:pt x="1231" y="1663"/>
                  </a:cubicBezTo>
                  <a:cubicBezTo>
                    <a:pt x="1259" y="1652"/>
                    <a:pt x="1287" y="1647"/>
                    <a:pt x="1315" y="1647"/>
                  </a:cubicBezTo>
                  <a:cubicBezTo>
                    <a:pt x="1360" y="1647"/>
                    <a:pt x="1405" y="1661"/>
                    <a:pt x="1445" y="1691"/>
                  </a:cubicBezTo>
                  <a:cubicBezTo>
                    <a:pt x="1552" y="1754"/>
                    <a:pt x="1667" y="1784"/>
                    <a:pt x="1779" y="1784"/>
                  </a:cubicBezTo>
                  <a:cubicBezTo>
                    <a:pt x="2058" y="1784"/>
                    <a:pt x="2321" y="1599"/>
                    <a:pt x="2395" y="1300"/>
                  </a:cubicBezTo>
                  <a:cubicBezTo>
                    <a:pt x="2413" y="1235"/>
                    <a:pt x="2450" y="1179"/>
                    <a:pt x="2497" y="1142"/>
                  </a:cubicBezTo>
                  <a:cubicBezTo>
                    <a:pt x="2683" y="1002"/>
                    <a:pt x="2776" y="788"/>
                    <a:pt x="2748" y="565"/>
                  </a:cubicBezTo>
                  <a:cubicBezTo>
                    <a:pt x="2704" y="219"/>
                    <a:pt x="2415" y="6"/>
                    <a:pt x="2117" y="6"/>
                  </a:cubicBezTo>
                  <a:cubicBezTo>
                    <a:pt x="1973" y="6"/>
                    <a:pt x="1827" y="55"/>
                    <a:pt x="1706" y="164"/>
                  </a:cubicBezTo>
                  <a:cubicBezTo>
                    <a:pt x="1666" y="199"/>
                    <a:pt x="1616" y="218"/>
                    <a:pt x="1566" y="218"/>
                  </a:cubicBezTo>
                  <a:cubicBezTo>
                    <a:pt x="1523" y="218"/>
                    <a:pt x="1480" y="204"/>
                    <a:pt x="1445" y="174"/>
                  </a:cubicBezTo>
                  <a:cubicBezTo>
                    <a:pt x="1285" y="55"/>
                    <a:pt x="1104" y="1"/>
                    <a:pt x="92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1"/>
            <p:cNvSpPr/>
            <p:nvPr/>
          </p:nvSpPr>
          <p:spPr>
            <a:xfrm>
              <a:off x="2957563" y="2157525"/>
              <a:ext cx="39900" cy="40500"/>
            </a:xfrm>
            <a:custGeom>
              <a:avLst/>
              <a:gdLst/>
              <a:ahLst/>
              <a:cxnLst/>
              <a:rect l="l" t="t" r="r" b="b"/>
              <a:pathLst>
                <a:path w="1596" h="1620" extrusionOk="0">
                  <a:moveTo>
                    <a:pt x="931" y="0"/>
                  </a:moveTo>
                  <a:cubicBezTo>
                    <a:pt x="531" y="19"/>
                    <a:pt x="177" y="251"/>
                    <a:pt x="1" y="614"/>
                  </a:cubicBezTo>
                  <a:cubicBezTo>
                    <a:pt x="447" y="893"/>
                    <a:pt x="875" y="1219"/>
                    <a:pt x="1266" y="1573"/>
                  </a:cubicBezTo>
                  <a:cubicBezTo>
                    <a:pt x="1301" y="1605"/>
                    <a:pt x="1343" y="1620"/>
                    <a:pt x="1383" y="1620"/>
                  </a:cubicBezTo>
                  <a:cubicBezTo>
                    <a:pt x="1492" y="1620"/>
                    <a:pt x="1595" y="1516"/>
                    <a:pt x="1554" y="1387"/>
                  </a:cubicBezTo>
                  <a:cubicBezTo>
                    <a:pt x="1415" y="903"/>
                    <a:pt x="1201" y="437"/>
                    <a:pt x="931"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1"/>
            <p:cNvSpPr/>
            <p:nvPr/>
          </p:nvSpPr>
          <p:spPr>
            <a:xfrm>
              <a:off x="2957338" y="2169125"/>
              <a:ext cx="69400" cy="44575"/>
            </a:xfrm>
            <a:custGeom>
              <a:avLst/>
              <a:gdLst/>
              <a:ahLst/>
              <a:cxnLst/>
              <a:rect l="l" t="t" r="r" b="b"/>
              <a:pathLst>
                <a:path w="2776" h="1783" extrusionOk="0">
                  <a:moveTo>
                    <a:pt x="994" y="1"/>
                  </a:moveTo>
                  <a:cubicBezTo>
                    <a:pt x="718" y="1"/>
                    <a:pt x="455" y="186"/>
                    <a:pt x="382" y="485"/>
                  </a:cubicBezTo>
                  <a:cubicBezTo>
                    <a:pt x="363" y="550"/>
                    <a:pt x="326" y="606"/>
                    <a:pt x="270" y="643"/>
                  </a:cubicBezTo>
                  <a:cubicBezTo>
                    <a:pt x="93" y="783"/>
                    <a:pt x="0" y="997"/>
                    <a:pt x="28" y="1220"/>
                  </a:cubicBezTo>
                  <a:cubicBezTo>
                    <a:pt x="66" y="1565"/>
                    <a:pt x="353" y="1779"/>
                    <a:pt x="653" y="1779"/>
                  </a:cubicBezTo>
                  <a:cubicBezTo>
                    <a:pt x="798" y="1779"/>
                    <a:pt x="946" y="1730"/>
                    <a:pt x="1070" y="1620"/>
                  </a:cubicBezTo>
                  <a:cubicBezTo>
                    <a:pt x="1110" y="1586"/>
                    <a:pt x="1161" y="1567"/>
                    <a:pt x="1210" y="1567"/>
                  </a:cubicBezTo>
                  <a:cubicBezTo>
                    <a:pt x="1254" y="1567"/>
                    <a:pt x="1296" y="1581"/>
                    <a:pt x="1331" y="1611"/>
                  </a:cubicBezTo>
                  <a:cubicBezTo>
                    <a:pt x="1488" y="1729"/>
                    <a:pt x="1665" y="1782"/>
                    <a:pt x="1840" y="1782"/>
                  </a:cubicBezTo>
                  <a:cubicBezTo>
                    <a:pt x="2245" y="1782"/>
                    <a:pt x="2634" y="1493"/>
                    <a:pt x="2699" y="1044"/>
                  </a:cubicBezTo>
                  <a:cubicBezTo>
                    <a:pt x="2776" y="503"/>
                    <a:pt x="2353" y="65"/>
                    <a:pt x="1856" y="65"/>
                  </a:cubicBezTo>
                  <a:cubicBezTo>
                    <a:pt x="1754" y="65"/>
                    <a:pt x="1649" y="83"/>
                    <a:pt x="1545" y="122"/>
                  </a:cubicBezTo>
                  <a:cubicBezTo>
                    <a:pt x="1517" y="133"/>
                    <a:pt x="1488" y="138"/>
                    <a:pt x="1459" y="138"/>
                  </a:cubicBezTo>
                  <a:cubicBezTo>
                    <a:pt x="1410" y="138"/>
                    <a:pt x="1362" y="123"/>
                    <a:pt x="1322" y="94"/>
                  </a:cubicBezTo>
                  <a:cubicBezTo>
                    <a:pt x="1218" y="31"/>
                    <a:pt x="1105" y="1"/>
                    <a:pt x="994"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1"/>
            <p:cNvSpPr/>
            <p:nvPr/>
          </p:nvSpPr>
          <p:spPr>
            <a:xfrm>
              <a:off x="2981688" y="2318600"/>
              <a:ext cx="86700" cy="17875"/>
            </a:xfrm>
            <a:custGeom>
              <a:avLst/>
              <a:gdLst/>
              <a:ahLst/>
              <a:cxnLst/>
              <a:rect l="l" t="t" r="r" b="b"/>
              <a:pathLst>
                <a:path w="3468" h="715" extrusionOk="0">
                  <a:moveTo>
                    <a:pt x="313" y="1"/>
                  </a:moveTo>
                  <a:cubicBezTo>
                    <a:pt x="110" y="1"/>
                    <a:pt x="1" y="302"/>
                    <a:pt x="227" y="415"/>
                  </a:cubicBezTo>
                  <a:cubicBezTo>
                    <a:pt x="665" y="612"/>
                    <a:pt x="1134" y="715"/>
                    <a:pt x="1614" y="715"/>
                  </a:cubicBezTo>
                  <a:cubicBezTo>
                    <a:pt x="1654" y="715"/>
                    <a:pt x="1694" y="714"/>
                    <a:pt x="1734" y="713"/>
                  </a:cubicBezTo>
                  <a:cubicBezTo>
                    <a:pt x="1774" y="714"/>
                    <a:pt x="1814" y="715"/>
                    <a:pt x="1854" y="715"/>
                  </a:cubicBezTo>
                  <a:cubicBezTo>
                    <a:pt x="2334" y="715"/>
                    <a:pt x="2803" y="612"/>
                    <a:pt x="3241" y="415"/>
                  </a:cubicBezTo>
                  <a:cubicBezTo>
                    <a:pt x="3467" y="302"/>
                    <a:pt x="3358" y="1"/>
                    <a:pt x="3155" y="1"/>
                  </a:cubicBezTo>
                  <a:cubicBezTo>
                    <a:pt x="3124" y="1"/>
                    <a:pt x="3090" y="8"/>
                    <a:pt x="3055" y="24"/>
                  </a:cubicBezTo>
                  <a:cubicBezTo>
                    <a:pt x="2632" y="192"/>
                    <a:pt x="2183" y="275"/>
                    <a:pt x="1734" y="275"/>
                  </a:cubicBezTo>
                  <a:cubicBezTo>
                    <a:pt x="1285" y="275"/>
                    <a:pt x="836" y="192"/>
                    <a:pt x="413" y="24"/>
                  </a:cubicBezTo>
                  <a:cubicBezTo>
                    <a:pt x="378" y="8"/>
                    <a:pt x="344" y="1"/>
                    <a:pt x="313"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1"/>
            <p:cNvSpPr/>
            <p:nvPr/>
          </p:nvSpPr>
          <p:spPr>
            <a:xfrm>
              <a:off x="3019663" y="2317050"/>
              <a:ext cx="10975" cy="27750"/>
            </a:xfrm>
            <a:custGeom>
              <a:avLst/>
              <a:gdLst/>
              <a:ahLst/>
              <a:cxnLst/>
              <a:rect l="l" t="t" r="r" b="b"/>
              <a:pathLst>
                <a:path w="439" h="1110" extrusionOk="0">
                  <a:moveTo>
                    <a:pt x="220" y="0"/>
                  </a:moveTo>
                  <a:cubicBezTo>
                    <a:pt x="110" y="0"/>
                    <a:pt x="1" y="72"/>
                    <a:pt x="1" y="216"/>
                  </a:cubicBezTo>
                  <a:lnTo>
                    <a:pt x="1" y="886"/>
                  </a:lnTo>
                  <a:cubicBezTo>
                    <a:pt x="1" y="1007"/>
                    <a:pt x="103" y="1110"/>
                    <a:pt x="215" y="1110"/>
                  </a:cubicBezTo>
                  <a:cubicBezTo>
                    <a:pt x="336" y="1110"/>
                    <a:pt x="438" y="1007"/>
                    <a:pt x="438" y="886"/>
                  </a:cubicBezTo>
                  <a:lnTo>
                    <a:pt x="438" y="216"/>
                  </a:lnTo>
                  <a:cubicBezTo>
                    <a:pt x="438" y="72"/>
                    <a:pt x="329" y="0"/>
                    <a:pt x="22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1"/>
            <p:cNvSpPr/>
            <p:nvPr/>
          </p:nvSpPr>
          <p:spPr>
            <a:xfrm>
              <a:off x="2993863" y="2314700"/>
              <a:ext cx="14875" cy="27325"/>
            </a:xfrm>
            <a:custGeom>
              <a:avLst/>
              <a:gdLst/>
              <a:ahLst/>
              <a:cxnLst/>
              <a:rect l="l" t="t" r="r" b="b"/>
              <a:pathLst>
                <a:path w="595" h="1093" extrusionOk="0">
                  <a:moveTo>
                    <a:pt x="348" y="0"/>
                  </a:moveTo>
                  <a:cubicBezTo>
                    <a:pt x="256" y="0"/>
                    <a:pt x="164" y="56"/>
                    <a:pt x="140" y="180"/>
                  </a:cubicBezTo>
                  <a:lnTo>
                    <a:pt x="28" y="841"/>
                  </a:lnTo>
                  <a:cubicBezTo>
                    <a:pt x="0" y="962"/>
                    <a:pt x="84" y="1073"/>
                    <a:pt x="205" y="1092"/>
                  </a:cubicBezTo>
                  <a:lnTo>
                    <a:pt x="242" y="1092"/>
                  </a:lnTo>
                  <a:cubicBezTo>
                    <a:pt x="344" y="1092"/>
                    <a:pt x="428" y="1018"/>
                    <a:pt x="447" y="915"/>
                  </a:cubicBezTo>
                  <a:lnTo>
                    <a:pt x="568" y="255"/>
                  </a:lnTo>
                  <a:cubicBezTo>
                    <a:pt x="594" y="96"/>
                    <a:pt x="470" y="0"/>
                    <a:pt x="34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1"/>
            <p:cNvSpPr/>
            <p:nvPr/>
          </p:nvSpPr>
          <p:spPr>
            <a:xfrm>
              <a:off x="3041588" y="2314625"/>
              <a:ext cx="14625" cy="27400"/>
            </a:xfrm>
            <a:custGeom>
              <a:avLst/>
              <a:gdLst/>
              <a:ahLst/>
              <a:cxnLst/>
              <a:rect l="l" t="t" r="r" b="b"/>
              <a:pathLst>
                <a:path w="585" h="1096" extrusionOk="0">
                  <a:moveTo>
                    <a:pt x="243" y="0"/>
                  </a:moveTo>
                  <a:cubicBezTo>
                    <a:pt x="122" y="0"/>
                    <a:pt x="0" y="95"/>
                    <a:pt x="27" y="258"/>
                  </a:cubicBezTo>
                  <a:lnTo>
                    <a:pt x="148" y="918"/>
                  </a:lnTo>
                  <a:cubicBezTo>
                    <a:pt x="157" y="1021"/>
                    <a:pt x="250" y="1095"/>
                    <a:pt x="352" y="1095"/>
                  </a:cubicBezTo>
                  <a:lnTo>
                    <a:pt x="389" y="1095"/>
                  </a:lnTo>
                  <a:cubicBezTo>
                    <a:pt x="510" y="1067"/>
                    <a:pt x="585" y="955"/>
                    <a:pt x="566" y="844"/>
                  </a:cubicBezTo>
                  <a:lnTo>
                    <a:pt x="455" y="183"/>
                  </a:lnTo>
                  <a:cubicBezTo>
                    <a:pt x="430" y="57"/>
                    <a:pt x="337" y="0"/>
                    <a:pt x="243"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 name="Google Shape;2725;p51"/>
          <p:cNvGrpSpPr/>
          <p:nvPr/>
        </p:nvGrpSpPr>
        <p:grpSpPr>
          <a:xfrm>
            <a:off x="3444238" y="3621125"/>
            <a:ext cx="387325" cy="322800"/>
            <a:chOff x="7760863" y="1539200"/>
            <a:chExt cx="387325" cy="322800"/>
          </a:xfrm>
        </p:grpSpPr>
        <p:sp>
          <p:nvSpPr>
            <p:cNvPr id="2726" name="Google Shape;2726;p51"/>
            <p:cNvSpPr/>
            <p:nvPr/>
          </p:nvSpPr>
          <p:spPr>
            <a:xfrm>
              <a:off x="7761088" y="1539200"/>
              <a:ext cx="387100" cy="322725"/>
            </a:xfrm>
            <a:custGeom>
              <a:avLst/>
              <a:gdLst/>
              <a:ahLst/>
              <a:cxnLst/>
              <a:rect l="l" t="t" r="r" b="b"/>
              <a:pathLst>
                <a:path w="15484" h="12909" extrusionOk="0">
                  <a:moveTo>
                    <a:pt x="7211" y="1"/>
                  </a:moveTo>
                  <a:cubicBezTo>
                    <a:pt x="3859" y="1"/>
                    <a:pt x="864" y="1988"/>
                    <a:pt x="345" y="4904"/>
                  </a:cubicBezTo>
                  <a:cubicBezTo>
                    <a:pt x="0" y="6886"/>
                    <a:pt x="884" y="8486"/>
                    <a:pt x="2485" y="9622"/>
                  </a:cubicBezTo>
                  <a:cubicBezTo>
                    <a:pt x="2801" y="9836"/>
                    <a:pt x="3006" y="10180"/>
                    <a:pt x="3062" y="10562"/>
                  </a:cubicBezTo>
                  <a:cubicBezTo>
                    <a:pt x="3164" y="11399"/>
                    <a:pt x="3806" y="12078"/>
                    <a:pt x="4644" y="12227"/>
                  </a:cubicBezTo>
                  <a:lnTo>
                    <a:pt x="8356" y="12878"/>
                  </a:lnTo>
                  <a:cubicBezTo>
                    <a:pt x="8468" y="12899"/>
                    <a:pt x="8580" y="12908"/>
                    <a:pt x="8691" y="12908"/>
                  </a:cubicBezTo>
                  <a:cubicBezTo>
                    <a:pt x="9402" y="12908"/>
                    <a:pt x="10075" y="12507"/>
                    <a:pt x="10413" y="11855"/>
                  </a:cubicBezTo>
                  <a:cubicBezTo>
                    <a:pt x="10590" y="11520"/>
                    <a:pt x="10897" y="11269"/>
                    <a:pt x="11269" y="11166"/>
                  </a:cubicBezTo>
                  <a:cubicBezTo>
                    <a:pt x="13167" y="10655"/>
                    <a:pt x="14544" y="9445"/>
                    <a:pt x="14888" y="7472"/>
                  </a:cubicBezTo>
                  <a:cubicBezTo>
                    <a:pt x="15484" y="4122"/>
                    <a:pt x="12590" y="819"/>
                    <a:pt x="8691" y="131"/>
                  </a:cubicBezTo>
                  <a:cubicBezTo>
                    <a:pt x="8195" y="43"/>
                    <a:pt x="7699" y="1"/>
                    <a:pt x="7211"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1"/>
            <p:cNvSpPr/>
            <p:nvPr/>
          </p:nvSpPr>
          <p:spPr>
            <a:xfrm>
              <a:off x="7760863" y="1555250"/>
              <a:ext cx="225200" cy="306750"/>
            </a:xfrm>
            <a:custGeom>
              <a:avLst/>
              <a:gdLst/>
              <a:ahLst/>
              <a:cxnLst/>
              <a:rect l="l" t="t" r="r" b="b"/>
              <a:pathLst>
                <a:path w="9008" h="12270" extrusionOk="0">
                  <a:moveTo>
                    <a:pt x="4011" y="0"/>
                  </a:moveTo>
                  <a:lnTo>
                    <a:pt x="4011" y="0"/>
                  </a:lnTo>
                  <a:cubicBezTo>
                    <a:pt x="2112" y="819"/>
                    <a:pt x="689" y="2336"/>
                    <a:pt x="354" y="4262"/>
                  </a:cubicBezTo>
                  <a:cubicBezTo>
                    <a:pt x="0" y="6244"/>
                    <a:pt x="884" y="7844"/>
                    <a:pt x="2494" y="8980"/>
                  </a:cubicBezTo>
                  <a:cubicBezTo>
                    <a:pt x="2801" y="9194"/>
                    <a:pt x="3015" y="9538"/>
                    <a:pt x="3061" y="9920"/>
                  </a:cubicBezTo>
                  <a:cubicBezTo>
                    <a:pt x="3164" y="10757"/>
                    <a:pt x="3806" y="11436"/>
                    <a:pt x="4643" y="11585"/>
                  </a:cubicBezTo>
                  <a:lnTo>
                    <a:pt x="8356" y="12236"/>
                  </a:lnTo>
                  <a:cubicBezTo>
                    <a:pt x="8476" y="12257"/>
                    <a:pt x="8599" y="12269"/>
                    <a:pt x="8722" y="12269"/>
                  </a:cubicBezTo>
                  <a:cubicBezTo>
                    <a:pt x="8818" y="12269"/>
                    <a:pt x="8914" y="12262"/>
                    <a:pt x="9007" y="12246"/>
                  </a:cubicBezTo>
                  <a:cubicBezTo>
                    <a:pt x="3285" y="9585"/>
                    <a:pt x="3154" y="2727"/>
                    <a:pt x="4011"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1"/>
            <p:cNvSpPr/>
            <p:nvPr/>
          </p:nvSpPr>
          <p:spPr>
            <a:xfrm>
              <a:off x="7879263" y="1823100"/>
              <a:ext cx="88650" cy="37850"/>
            </a:xfrm>
            <a:custGeom>
              <a:avLst/>
              <a:gdLst/>
              <a:ahLst/>
              <a:cxnLst/>
              <a:rect l="l" t="t" r="r" b="b"/>
              <a:pathLst>
                <a:path w="3546" h="1514" extrusionOk="0">
                  <a:moveTo>
                    <a:pt x="1600" y="1"/>
                  </a:moveTo>
                  <a:cubicBezTo>
                    <a:pt x="897" y="1"/>
                    <a:pt x="270" y="351"/>
                    <a:pt x="0" y="890"/>
                  </a:cubicBezTo>
                  <a:lnTo>
                    <a:pt x="3546" y="1513"/>
                  </a:lnTo>
                  <a:cubicBezTo>
                    <a:pt x="3453" y="806"/>
                    <a:pt x="2829" y="183"/>
                    <a:pt x="1973" y="34"/>
                  </a:cubicBezTo>
                  <a:cubicBezTo>
                    <a:pt x="1847" y="12"/>
                    <a:pt x="1723" y="1"/>
                    <a:pt x="1600"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1"/>
            <p:cNvSpPr/>
            <p:nvPr/>
          </p:nvSpPr>
          <p:spPr>
            <a:xfrm>
              <a:off x="7879038" y="1823100"/>
              <a:ext cx="89100" cy="37850"/>
            </a:xfrm>
            <a:custGeom>
              <a:avLst/>
              <a:gdLst/>
              <a:ahLst/>
              <a:cxnLst/>
              <a:rect l="l" t="t" r="r" b="b"/>
              <a:pathLst>
                <a:path w="3564" h="1514" extrusionOk="0">
                  <a:moveTo>
                    <a:pt x="1606" y="1"/>
                  </a:moveTo>
                  <a:cubicBezTo>
                    <a:pt x="899" y="1"/>
                    <a:pt x="277" y="351"/>
                    <a:pt x="0" y="890"/>
                  </a:cubicBezTo>
                  <a:lnTo>
                    <a:pt x="2401" y="1308"/>
                  </a:lnTo>
                  <a:lnTo>
                    <a:pt x="3564" y="1513"/>
                  </a:lnTo>
                  <a:cubicBezTo>
                    <a:pt x="3536" y="1364"/>
                    <a:pt x="3489" y="1215"/>
                    <a:pt x="3424" y="1076"/>
                  </a:cubicBezTo>
                  <a:cubicBezTo>
                    <a:pt x="2931" y="778"/>
                    <a:pt x="2457" y="434"/>
                    <a:pt x="2029" y="43"/>
                  </a:cubicBezTo>
                  <a:lnTo>
                    <a:pt x="1982" y="34"/>
                  </a:lnTo>
                  <a:cubicBezTo>
                    <a:pt x="1855" y="12"/>
                    <a:pt x="1729" y="1"/>
                    <a:pt x="1606"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1"/>
            <p:cNvSpPr/>
            <p:nvPr/>
          </p:nvSpPr>
          <p:spPr>
            <a:xfrm>
              <a:off x="7805038" y="1705525"/>
              <a:ext cx="77725" cy="58575"/>
            </a:xfrm>
            <a:custGeom>
              <a:avLst/>
              <a:gdLst/>
              <a:ahLst/>
              <a:cxnLst/>
              <a:rect l="l" t="t" r="r" b="b"/>
              <a:pathLst>
                <a:path w="3109" h="2343" extrusionOk="0">
                  <a:moveTo>
                    <a:pt x="1436" y="1"/>
                  </a:moveTo>
                  <a:cubicBezTo>
                    <a:pt x="773" y="1"/>
                    <a:pt x="209" y="374"/>
                    <a:pt x="113" y="922"/>
                  </a:cubicBezTo>
                  <a:cubicBezTo>
                    <a:pt x="1" y="1554"/>
                    <a:pt x="550" y="2178"/>
                    <a:pt x="1350" y="2317"/>
                  </a:cubicBezTo>
                  <a:cubicBezTo>
                    <a:pt x="1453" y="2334"/>
                    <a:pt x="1554" y="2342"/>
                    <a:pt x="1653" y="2342"/>
                  </a:cubicBezTo>
                  <a:cubicBezTo>
                    <a:pt x="2321" y="2342"/>
                    <a:pt x="2891" y="1975"/>
                    <a:pt x="2988" y="1424"/>
                  </a:cubicBezTo>
                  <a:cubicBezTo>
                    <a:pt x="3109" y="791"/>
                    <a:pt x="2551" y="159"/>
                    <a:pt x="1750" y="28"/>
                  </a:cubicBezTo>
                  <a:cubicBezTo>
                    <a:pt x="1644" y="10"/>
                    <a:pt x="1539" y="1"/>
                    <a:pt x="14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1"/>
            <p:cNvSpPr/>
            <p:nvPr/>
          </p:nvSpPr>
          <p:spPr>
            <a:xfrm>
              <a:off x="7999988" y="1739800"/>
              <a:ext cx="77725" cy="58550"/>
            </a:xfrm>
            <a:custGeom>
              <a:avLst/>
              <a:gdLst/>
              <a:ahLst/>
              <a:cxnLst/>
              <a:rect l="l" t="t" r="r" b="b"/>
              <a:pathLst>
                <a:path w="3109" h="2342" extrusionOk="0">
                  <a:moveTo>
                    <a:pt x="1456" y="0"/>
                  </a:moveTo>
                  <a:cubicBezTo>
                    <a:pt x="786" y="0"/>
                    <a:pt x="210" y="368"/>
                    <a:pt x="112" y="918"/>
                  </a:cubicBezTo>
                  <a:cubicBezTo>
                    <a:pt x="1" y="1551"/>
                    <a:pt x="559" y="2184"/>
                    <a:pt x="1350" y="2314"/>
                  </a:cubicBezTo>
                  <a:cubicBezTo>
                    <a:pt x="1457" y="2333"/>
                    <a:pt x="1564" y="2342"/>
                    <a:pt x="1668" y="2342"/>
                  </a:cubicBezTo>
                  <a:cubicBezTo>
                    <a:pt x="2337" y="2342"/>
                    <a:pt x="2900" y="1969"/>
                    <a:pt x="2997" y="1421"/>
                  </a:cubicBezTo>
                  <a:cubicBezTo>
                    <a:pt x="3109" y="788"/>
                    <a:pt x="2550" y="165"/>
                    <a:pt x="1759" y="25"/>
                  </a:cubicBezTo>
                  <a:cubicBezTo>
                    <a:pt x="1657" y="8"/>
                    <a:pt x="1555" y="0"/>
                    <a:pt x="14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1"/>
            <p:cNvSpPr/>
            <p:nvPr/>
          </p:nvSpPr>
          <p:spPr>
            <a:xfrm>
              <a:off x="7831388" y="1682625"/>
              <a:ext cx="48825" cy="31750"/>
            </a:xfrm>
            <a:custGeom>
              <a:avLst/>
              <a:gdLst/>
              <a:ahLst/>
              <a:cxnLst/>
              <a:rect l="l" t="t" r="r" b="b"/>
              <a:pathLst>
                <a:path w="1953" h="1270" extrusionOk="0">
                  <a:moveTo>
                    <a:pt x="951" y="1"/>
                  </a:moveTo>
                  <a:cubicBezTo>
                    <a:pt x="508" y="1"/>
                    <a:pt x="110" y="318"/>
                    <a:pt x="26" y="777"/>
                  </a:cubicBezTo>
                  <a:cubicBezTo>
                    <a:pt x="0" y="935"/>
                    <a:pt x="123" y="1027"/>
                    <a:pt x="244" y="1027"/>
                  </a:cubicBezTo>
                  <a:cubicBezTo>
                    <a:pt x="337" y="1027"/>
                    <a:pt x="430" y="973"/>
                    <a:pt x="454" y="851"/>
                  </a:cubicBezTo>
                  <a:cubicBezTo>
                    <a:pt x="503" y="562"/>
                    <a:pt x="721" y="432"/>
                    <a:pt x="941" y="432"/>
                  </a:cubicBezTo>
                  <a:cubicBezTo>
                    <a:pt x="1224" y="432"/>
                    <a:pt x="1509" y="647"/>
                    <a:pt x="1441" y="1019"/>
                  </a:cubicBezTo>
                  <a:cubicBezTo>
                    <a:pt x="1422" y="1140"/>
                    <a:pt x="1497" y="1251"/>
                    <a:pt x="1618" y="1270"/>
                  </a:cubicBezTo>
                  <a:lnTo>
                    <a:pt x="1655" y="1270"/>
                  </a:lnTo>
                  <a:cubicBezTo>
                    <a:pt x="1757" y="1270"/>
                    <a:pt x="1841" y="1196"/>
                    <a:pt x="1869" y="1093"/>
                  </a:cubicBezTo>
                  <a:cubicBezTo>
                    <a:pt x="1953" y="591"/>
                    <a:pt x="1618" y="107"/>
                    <a:pt x="1106" y="14"/>
                  </a:cubicBezTo>
                  <a:cubicBezTo>
                    <a:pt x="1054" y="5"/>
                    <a:pt x="1002" y="1"/>
                    <a:pt x="951"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1"/>
            <p:cNvSpPr/>
            <p:nvPr/>
          </p:nvSpPr>
          <p:spPr>
            <a:xfrm>
              <a:off x="8014463" y="1714900"/>
              <a:ext cx="48825" cy="31825"/>
            </a:xfrm>
            <a:custGeom>
              <a:avLst/>
              <a:gdLst/>
              <a:ahLst/>
              <a:cxnLst/>
              <a:rect l="l" t="t" r="r" b="b"/>
              <a:pathLst>
                <a:path w="1953" h="1273" extrusionOk="0">
                  <a:moveTo>
                    <a:pt x="938" y="1"/>
                  </a:moveTo>
                  <a:cubicBezTo>
                    <a:pt x="500" y="1"/>
                    <a:pt x="109" y="316"/>
                    <a:pt x="26" y="770"/>
                  </a:cubicBezTo>
                  <a:cubicBezTo>
                    <a:pt x="0" y="928"/>
                    <a:pt x="126" y="1020"/>
                    <a:pt x="248" y="1020"/>
                  </a:cubicBezTo>
                  <a:cubicBezTo>
                    <a:pt x="342" y="1020"/>
                    <a:pt x="434" y="966"/>
                    <a:pt x="455" y="844"/>
                  </a:cubicBezTo>
                  <a:cubicBezTo>
                    <a:pt x="503" y="557"/>
                    <a:pt x="718" y="428"/>
                    <a:pt x="936" y="428"/>
                  </a:cubicBezTo>
                  <a:cubicBezTo>
                    <a:pt x="1220" y="428"/>
                    <a:pt x="1509" y="647"/>
                    <a:pt x="1441" y="1021"/>
                  </a:cubicBezTo>
                  <a:cubicBezTo>
                    <a:pt x="1422" y="1133"/>
                    <a:pt x="1497" y="1244"/>
                    <a:pt x="1618" y="1272"/>
                  </a:cubicBezTo>
                  <a:lnTo>
                    <a:pt x="1655" y="1272"/>
                  </a:lnTo>
                  <a:cubicBezTo>
                    <a:pt x="1757" y="1272"/>
                    <a:pt x="1850" y="1198"/>
                    <a:pt x="1869" y="1096"/>
                  </a:cubicBezTo>
                  <a:cubicBezTo>
                    <a:pt x="1953" y="584"/>
                    <a:pt x="1618" y="100"/>
                    <a:pt x="1106" y="16"/>
                  </a:cubicBezTo>
                  <a:cubicBezTo>
                    <a:pt x="1049" y="6"/>
                    <a:pt x="993" y="1"/>
                    <a:pt x="93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1"/>
            <p:cNvSpPr/>
            <p:nvPr/>
          </p:nvSpPr>
          <p:spPr>
            <a:xfrm>
              <a:off x="7877613" y="1767225"/>
              <a:ext cx="117150" cy="32300"/>
            </a:xfrm>
            <a:custGeom>
              <a:avLst/>
              <a:gdLst/>
              <a:ahLst/>
              <a:cxnLst/>
              <a:rect l="l" t="t" r="r" b="b"/>
              <a:pathLst>
                <a:path w="4686" h="1292" extrusionOk="0">
                  <a:moveTo>
                    <a:pt x="306" y="1"/>
                  </a:moveTo>
                  <a:cubicBezTo>
                    <a:pt x="130" y="1"/>
                    <a:pt x="1" y="241"/>
                    <a:pt x="178" y="380"/>
                  </a:cubicBezTo>
                  <a:cubicBezTo>
                    <a:pt x="904" y="910"/>
                    <a:pt x="1620" y="1068"/>
                    <a:pt x="2234" y="1171"/>
                  </a:cubicBezTo>
                  <a:cubicBezTo>
                    <a:pt x="2588" y="1245"/>
                    <a:pt x="2960" y="1282"/>
                    <a:pt x="3323" y="1292"/>
                  </a:cubicBezTo>
                  <a:cubicBezTo>
                    <a:pt x="3695" y="1292"/>
                    <a:pt x="4077" y="1236"/>
                    <a:pt x="4440" y="1133"/>
                  </a:cubicBezTo>
                  <a:cubicBezTo>
                    <a:pt x="4685" y="1066"/>
                    <a:pt x="4615" y="713"/>
                    <a:pt x="4390" y="713"/>
                  </a:cubicBezTo>
                  <a:cubicBezTo>
                    <a:pt x="4368" y="713"/>
                    <a:pt x="4344" y="716"/>
                    <a:pt x="4319" y="724"/>
                  </a:cubicBezTo>
                  <a:cubicBezTo>
                    <a:pt x="3961" y="822"/>
                    <a:pt x="3627" y="858"/>
                    <a:pt x="3316" y="858"/>
                  </a:cubicBezTo>
                  <a:cubicBezTo>
                    <a:pt x="2947" y="858"/>
                    <a:pt x="2612" y="807"/>
                    <a:pt x="2309" y="752"/>
                  </a:cubicBezTo>
                  <a:cubicBezTo>
                    <a:pt x="1741" y="650"/>
                    <a:pt x="1081" y="510"/>
                    <a:pt x="420" y="35"/>
                  </a:cubicBezTo>
                  <a:cubicBezTo>
                    <a:pt x="381" y="11"/>
                    <a:pt x="342" y="1"/>
                    <a:pt x="30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1"/>
            <p:cNvSpPr/>
            <p:nvPr/>
          </p:nvSpPr>
          <p:spPr>
            <a:xfrm>
              <a:off x="7926488" y="1773950"/>
              <a:ext cx="16025" cy="34875"/>
            </a:xfrm>
            <a:custGeom>
              <a:avLst/>
              <a:gdLst/>
              <a:ahLst/>
              <a:cxnLst/>
              <a:rect l="l" t="t" r="r" b="b"/>
              <a:pathLst>
                <a:path w="641" h="1395" extrusionOk="0">
                  <a:moveTo>
                    <a:pt x="397" y="0"/>
                  </a:moveTo>
                  <a:cubicBezTo>
                    <a:pt x="303" y="0"/>
                    <a:pt x="211" y="55"/>
                    <a:pt x="186" y="176"/>
                  </a:cubicBezTo>
                  <a:lnTo>
                    <a:pt x="19" y="1144"/>
                  </a:lnTo>
                  <a:cubicBezTo>
                    <a:pt x="0" y="1265"/>
                    <a:pt x="75" y="1376"/>
                    <a:pt x="196" y="1395"/>
                  </a:cubicBezTo>
                  <a:lnTo>
                    <a:pt x="233" y="1395"/>
                  </a:lnTo>
                  <a:cubicBezTo>
                    <a:pt x="335" y="1395"/>
                    <a:pt x="428" y="1320"/>
                    <a:pt x="447" y="1218"/>
                  </a:cubicBezTo>
                  <a:lnTo>
                    <a:pt x="614" y="250"/>
                  </a:lnTo>
                  <a:cubicBezTo>
                    <a:pt x="641" y="92"/>
                    <a:pt x="518" y="0"/>
                    <a:pt x="39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1"/>
            <p:cNvSpPr/>
            <p:nvPr/>
          </p:nvSpPr>
          <p:spPr>
            <a:xfrm>
              <a:off x="7889963" y="1764525"/>
              <a:ext cx="21400" cy="34075"/>
            </a:xfrm>
            <a:custGeom>
              <a:avLst/>
              <a:gdLst/>
              <a:ahLst/>
              <a:cxnLst/>
              <a:rect l="l" t="t" r="r" b="b"/>
              <a:pathLst>
                <a:path w="856" h="1363" extrusionOk="0">
                  <a:moveTo>
                    <a:pt x="583" y="1"/>
                  </a:moveTo>
                  <a:cubicBezTo>
                    <a:pt x="504" y="1"/>
                    <a:pt x="426" y="43"/>
                    <a:pt x="391" y="143"/>
                  </a:cubicBezTo>
                  <a:lnTo>
                    <a:pt x="56" y="1074"/>
                  </a:lnTo>
                  <a:cubicBezTo>
                    <a:pt x="0" y="1214"/>
                    <a:pt x="103" y="1362"/>
                    <a:pt x="261" y="1362"/>
                  </a:cubicBezTo>
                  <a:cubicBezTo>
                    <a:pt x="345" y="1362"/>
                    <a:pt x="428" y="1297"/>
                    <a:pt x="456" y="1214"/>
                  </a:cubicBezTo>
                  <a:lnTo>
                    <a:pt x="791" y="292"/>
                  </a:lnTo>
                  <a:cubicBezTo>
                    <a:pt x="856" y="123"/>
                    <a:pt x="718" y="1"/>
                    <a:pt x="583"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p:nvPr/>
          </p:nvSpPr>
          <p:spPr>
            <a:xfrm>
              <a:off x="7964163" y="1776175"/>
              <a:ext cx="10725" cy="35225"/>
            </a:xfrm>
            <a:custGeom>
              <a:avLst/>
              <a:gdLst/>
              <a:ahLst/>
              <a:cxnLst/>
              <a:rect l="l" t="t" r="r" b="b"/>
              <a:pathLst>
                <a:path w="429" h="1409" extrusionOk="0">
                  <a:moveTo>
                    <a:pt x="215" y="1"/>
                  </a:moveTo>
                  <a:cubicBezTo>
                    <a:pt x="108" y="1"/>
                    <a:pt x="1" y="73"/>
                    <a:pt x="1" y="217"/>
                  </a:cubicBezTo>
                  <a:lnTo>
                    <a:pt x="1" y="1194"/>
                  </a:lnTo>
                  <a:cubicBezTo>
                    <a:pt x="1" y="1315"/>
                    <a:pt x="94" y="1408"/>
                    <a:pt x="215" y="1408"/>
                  </a:cubicBezTo>
                  <a:cubicBezTo>
                    <a:pt x="326" y="1408"/>
                    <a:pt x="429" y="1315"/>
                    <a:pt x="429" y="1194"/>
                  </a:cubicBezTo>
                  <a:lnTo>
                    <a:pt x="429" y="217"/>
                  </a:lnTo>
                  <a:cubicBezTo>
                    <a:pt x="429" y="73"/>
                    <a:pt x="322" y="1"/>
                    <a:pt x="21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1"/>
            <p:cNvSpPr/>
            <p:nvPr/>
          </p:nvSpPr>
          <p:spPr>
            <a:xfrm>
              <a:off x="7854363" y="1659000"/>
              <a:ext cx="13750" cy="11775"/>
            </a:xfrm>
            <a:custGeom>
              <a:avLst/>
              <a:gdLst/>
              <a:ahLst/>
              <a:cxnLst/>
              <a:rect l="l" t="t" r="r" b="b"/>
              <a:pathLst>
                <a:path w="550" h="471" extrusionOk="0">
                  <a:moveTo>
                    <a:pt x="317" y="0"/>
                  </a:moveTo>
                  <a:cubicBezTo>
                    <a:pt x="112" y="0"/>
                    <a:pt x="1" y="252"/>
                    <a:pt x="150" y="401"/>
                  </a:cubicBezTo>
                  <a:cubicBezTo>
                    <a:pt x="198" y="449"/>
                    <a:pt x="257" y="471"/>
                    <a:pt x="315" y="471"/>
                  </a:cubicBezTo>
                  <a:cubicBezTo>
                    <a:pt x="435" y="471"/>
                    <a:pt x="550" y="377"/>
                    <a:pt x="550" y="233"/>
                  </a:cubicBezTo>
                  <a:cubicBezTo>
                    <a:pt x="550" y="112"/>
                    <a:pt x="447" y="0"/>
                    <a:pt x="317"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1"/>
            <p:cNvSpPr/>
            <p:nvPr/>
          </p:nvSpPr>
          <p:spPr>
            <a:xfrm>
              <a:off x="7873663" y="1671325"/>
              <a:ext cx="13750" cy="11625"/>
            </a:xfrm>
            <a:custGeom>
              <a:avLst/>
              <a:gdLst/>
              <a:ahLst/>
              <a:cxnLst/>
              <a:rect l="l" t="t" r="r" b="b"/>
              <a:pathLst>
                <a:path w="550" h="465" extrusionOk="0">
                  <a:moveTo>
                    <a:pt x="317" y="1"/>
                  </a:moveTo>
                  <a:cubicBezTo>
                    <a:pt x="103" y="1"/>
                    <a:pt x="1" y="252"/>
                    <a:pt x="150" y="401"/>
                  </a:cubicBezTo>
                  <a:cubicBezTo>
                    <a:pt x="197" y="445"/>
                    <a:pt x="255" y="465"/>
                    <a:pt x="311" y="465"/>
                  </a:cubicBezTo>
                  <a:cubicBezTo>
                    <a:pt x="433" y="465"/>
                    <a:pt x="550" y="373"/>
                    <a:pt x="550" y="233"/>
                  </a:cubicBezTo>
                  <a:cubicBezTo>
                    <a:pt x="550" y="103"/>
                    <a:pt x="438" y="1"/>
                    <a:pt x="317"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1"/>
            <p:cNvSpPr/>
            <p:nvPr/>
          </p:nvSpPr>
          <p:spPr>
            <a:xfrm>
              <a:off x="7832263" y="1664125"/>
              <a:ext cx="13525" cy="11550"/>
            </a:xfrm>
            <a:custGeom>
              <a:avLst/>
              <a:gdLst/>
              <a:ahLst/>
              <a:cxnLst/>
              <a:rect l="l" t="t" r="r" b="b"/>
              <a:pathLst>
                <a:path w="541" h="462" extrusionOk="0">
                  <a:moveTo>
                    <a:pt x="308" y="0"/>
                  </a:moveTo>
                  <a:cubicBezTo>
                    <a:pt x="103" y="0"/>
                    <a:pt x="1" y="242"/>
                    <a:pt x="150" y="391"/>
                  </a:cubicBezTo>
                  <a:cubicBezTo>
                    <a:pt x="195" y="440"/>
                    <a:pt x="253" y="462"/>
                    <a:pt x="310" y="462"/>
                  </a:cubicBezTo>
                  <a:cubicBezTo>
                    <a:pt x="427" y="462"/>
                    <a:pt x="540" y="370"/>
                    <a:pt x="540" y="233"/>
                  </a:cubicBezTo>
                  <a:cubicBezTo>
                    <a:pt x="540" y="102"/>
                    <a:pt x="438" y="0"/>
                    <a:pt x="308"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8037688" y="1691325"/>
              <a:ext cx="13500" cy="11650"/>
            </a:xfrm>
            <a:custGeom>
              <a:avLst/>
              <a:gdLst/>
              <a:ahLst/>
              <a:cxnLst/>
              <a:rect l="l" t="t" r="r" b="b"/>
              <a:pathLst>
                <a:path w="540" h="466" extrusionOk="0">
                  <a:moveTo>
                    <a:pt x="307" y="1"/>
                  </a:moveTo>
                  <a:cubicBezTo>
                    <a:pt x="102" y="1"/>
                    <a:pt x="0" y="252"/>
                    <a:pt x="140" y="401"/>
                  </a:cubicBezTo>
                  <a:cubicBezTo>
                    <a:pt x="187" y="445"/>
                    <a:pt x="245" y="465"/>
                    <a:pt x="301" y="465"/>
                  </a:cubicBezTo>
                  <a:cubicBezTo>
                    <a:pt x="423" y="465"/>
                    <a:pt x="540" y="373"/>
                    <a:pt x="540" y="233"/>
                  </a:cubicBezTo>
                  <a:cubicBezTo>
                    <a:pt x="540" y="103"/>
                    <a:pt x="437" y="1"/>
                    <a:pt x="307"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8015338" y="1696225"/>
              <a:ext cx="13525" cy="11775"/>
            </a:xfrm>
            <a:custGeom>
              <a:avLst/>
              <a:gdLst/>
              <a:ahLst/>
              <a:cxnLst/>
              <a:rect l="l" t="t" r="r" b="b"/>
              <a:pathLst>
                <a:path w="541" h="471" extrusionOk="0">
                  <a:moveTo>
                    <a:pt x="308" y="0"/>
                  </a:moveTo>
                  <a:cubicBezTo>
                    <a:pt x="103" y="0"/>
                    <a:pt x="1" y="251"/>
                    <a:pt x="150" y="400"/>
                  </a:cubicBezTo>
                  <a:cubicBezTo>
                    <a:pt x="195" y="449"/>
                    <a:pt x="252" y="471"/>
                    <a:pt x="309" y="471"/>
                  </a:cubicBezTo>
                  <a:cubicBezTo>
                    <a:pt x="426" y="471"/>
                    <a:pt x="540" y="377"/>
                    <a:pt x="540" y="233"/>
                  </a:cubicBezTo>
                  <a:cubicBezTo>
                    <a:pt x="540" y="112"/>
                    <a:pt x="438" y="0"/>
                    <a:pt x="308"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8056763" y="1703650"/>
              <a:ext cx="13750" cy="11575"/>
            </a:xfrm>
            <a:custGeom>
              <a:avLst/>
              <a:gdLst/>
              <a:ahLst/>
              <a:cxnLst/>
              <a:rect l="l" t="t" r="r" b="b"/>
              <a:pathLst>
                <a:path w="550" h="463" extrusionOk="0">
                  <a:moveTo>
                    <a:pt x="316" y="1"/>
                  </a:moveTo>
                  <a:cubicBezTo>
                    <a:pt x="102" y="1"/>
                    <a:pt x="0" y="252"/>
                    <a:pt x="149" y="392"/>
                  </a:cubicBezTo>
                  <a:cubicBezTo>
                    <a:pt x="198" y="441"/>
                    <a:pt x="258" y="462"/>
                    <a:pt x="316" y="462"/>
                  </a:cubicBezTo>
                  <a:cubicBezTo>
                    <a:pt x="436" y="462"/>
                    <a:pt x="549" y="371"/>
                    <a:pt x="549" y="234"/>
                  </a:cubicBezTo>
                  <a:cubicBezTo>
                    <a:pt x="549" y="103"/>
                    <a:pt x="437" y="1"/>
                    <a:pt x="316"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7891363" y="1557800"/>
              <a:ext cx="138425" cy="118675"/>
            </a:xfrm>
            <a:custGeom>
              <a:avLst/>
              <a:gdLst/>
              <a:ahLst/>
              <a:cxnLst/>
              <a:rect l="l" t="t" r="r" b="b"/>
              <a:pathLst>
                <a:path w="5537" h="4747" extrusionOk="0">
                  <a:moveTo>
                    <a:pt x="1678" y="426"/>
                  </a:moveTo>
                  <a:cubicBezTo>
                    <a:pt x="1695" y="426"/>
                    <a:pt x="1713" y="427"/>
                    <a:pt x="1731" y="429"/>
                  </a:cubicBezTo>
                  <a:lnTo>
                    <a:pt x="1815" y="429"/>
                  </a:lnTo>
                  <a:cubicBezTo>
                    <a:pt x="2178" y="494"/>
                    <a:pt x="2447" y="801"/>
                    <a:pt x="2661" y="1201"/>
                  </a:cubicBezTo>
                  <a:cubicBezTo>
                    <a:pt x="2422" y="1321"/>
                    <a:pt x="2162" y="1376"/>
                    <a:pt x="1900" y="1376"/>
                  </a:cubicBezTo>
                  <a:cubicBezTo>
                    <a:pt x="1816" y="1376"/>
                    <a:pt x="1731" y="1371"/>
                    <a:pt x="1647" y="1359"/>
                  </a:cubicBezTo>
                  <a:cubicBezTo>
                    <a:pt x="1042" y="1305"/>
                    <a:pt x="1103" y="426"/>
                    <a:pt x="1678" y="426"/>
                  </a:cubicBezTo>
                  <a:close/>
                  <a:moveTo>
                    <a:pt x="896" y="2334"/>
                  </a:moveTo>
                  <a:cubicBezTo>
                    <a:pt x="913" y="2334"/>
                    <a:pt x="931" y="2335"/>
                    <a:pt x="949" y="2336"/>
                  </a:cubicBezTo>
                  <a:lnTo>
                    <a:pt x="1033" y="2336"/>
                  </a:lnTo>
                  <a:cubicBezTo>
                    <a:pt x="1461" y="2411"/>
                    <a:pt x="1694" y="2755"/>
                    <a:pt x="1889" y="3164"/>
                  </a:cubicBezTo>
                  <a:cubicBezTo>
                    <a:pt x="1639" y="3241"/>
                    <a:pt x="1384" y="3281"/>
                    <a:pt x="1128" y="3281"/>
                  </a:cubicBezTo>
                  <a:cubicBezTo>
                    <a:pt x="1040" y="3281"/>
                    <a:pt x="953" y="3276"/>
                    <a:pt x="866" y="3267"/>
                  </a:cubicBezTo>
                  <a:cubicBezTo>
                    <a:pt x="260" y="3213"/>
                    <a:pt x="322" y="2334"/>
                    <a:pt x="896" y="2334"/>
                  </a:cubicBezTo>
                  <a:close/>
                  <a:moveTo>
                    <a:pt x="4426" y="2966"/>
                  </a:moveTo>
                  <a:cubicBezTo>
                    <a:pt x="4508" y="2966"/>
                    <a:pt x="4590" y="2970"/>
                    <a:pt x="4671" y="2978"/>
                  </a:cubicBezTo>
                  <a:cubicBezTo>
                    <a:pt x="5260" y="3084"/>
                    <a:pt x="5144" y="3918"/>
                    <a:pt x="4613" y="3918"/>
                  </a:cubicBezTo>
                  <a:cubicBezTo>
                    <a:pt x="4581" y="3918"/>
                    <a:pt x="4548" y="3915"/>
                    <a:pt x="4513" y="3909"/>
                  </a:cubicBezTo>
                  <a:cubicBezTo>
                    <a:pt x="4234" y="3862"/>
                    <a:pt x="4020" y="3499"/>
                    <a:pt x="3834" y="3043"/>
                  </a:cubicBezTo>
                  <a:cubicBezTo>
                    <a:pt x="4025" y="2991"/>
                    <a:pt x="4226" y="2966"/>
                    <a:pt x="4426" y="2966"/>
                  </a:cubicBezTo>
                  <a:close/>
                  <a:moveTo>
                    <a:pt x="1697" y="0"/>
                  </a:moveTo>
                  <a:cubicBezTo>
                    <a:pt x="1273" y="0"/>
                    <a:pt x="892" y="305"/>
                    <a:pt x="819" y="745"/>
                  </a:cubicBezTo>
                  <a:cubicBezTo>
                    <a:pt x="726" y="1248"/>
                    <a:pt x="1070" y="1722"/>
                    <a:pt x="1573" y="1797"/>
                  </a:cubicBezTo>
                  <a:cubicBezTo>
                    <a:pt x="1680" y="1813"/>
                    <a:pt x="1788" y="1821"/>
                    <a:pt x="1896" y="1821"/>
                  </a:cubicBezTo>
                  <a:cubicBezTo>
                    <a:pt x="2221" y="1821"/>
                    <a:pt x="2545" y="1748"/>
                    <a:pt x="2838" y="1601"/>
                  </a:cubicBezTo>
                  <a:cubicBezTo>
                    <a:pt x="2959" y="1880"/>
                    <a:pt x="3062" y="2169"/>
                    <a:pt x="3164" y="2467"/>
                  </a:cubicBezTo>
                  <a:cubicBezTo>
                    <a:pt x="3192" y="2560"/>
                    <a:pt x="3229" y="2653"/>
                    <a:pt x="3257" y="2755"/>
                  </a:cubicBezTo>
                  <a:cubicBezTo>
                    <a:pt x="3071" y="2811"/>
                    <a:pt x="2885" y="2867"/>
                    <a:pt x="2699" y="2932"/>
                  </a:cubicBezTo>
                  <a:cubicBezTo>
                    <a:pt x="2568" y="2969"/>
                    <a:pt x="2438" y="3016"/>
                    <a:pt x="2308" y="3053"/>
                  </a:cubicBezTo>
                  <a:cubicBezTo>
                    <a:pt x="2075" y="2550"/>
                    <a:pt x="1759" y="2038"/>
                    <a:pt x="1107" y="1927"/>
                  </a:cubicBezTo>
                  <a:cubicBezTo>
                    <a:pt x="1061" y="1920"/>
                    <a:pt x="1015" y="1916"/>
                    <a:pt x="969" y="1916"/>
                  </a:cubicBezTo>
                  <a:cubicBezTo>
                    <a:pt x="540" y="1916"/>
                    <a:pt x="160" y="2224"/>
                    <a:pt x="84" y="2662"/>
                  </a:cubicBezTo>
                  <a:cubicBezTo>
                    <a:pt x="0" y="3136"/>
                    <a:pt x="307" y="3602"/>
                    <a:pt x="791" y="3695"/>
                  </a:cubicBezTo>
                  <a:cubicBezTo>
                    <a:pt x="896" y="3715"/>
                    <a:pt x="1006" y="3725"/>
                    <a:pt x="1119" y="3725"/>
                  </a:cubicBezTo>
                  <a:cubicBezTo>
                    <a:pt x="1415" y="3725"/>
                    <a:pt x="1733" y="3661"/>
                    <a:pt x="2057" y="3574"/>
                  </a:cubicBezTo>
                  <a:cubicBezTo>
                    <a:pt x="2280" y="4104"/>
                    <a:pt x="2503" y="4644"/>
                    <a:pt x="3052" y="4737"/>
                  </a:cubicBezTo>
                  <a:lnTo>
                    <a:pt x="3089" y="4737"/>
                  </a:lnTo>
                  <a:lnTo>
                    <a:pt x="3080" y="4746"/>
                  </a:lnTo>
                  <a:cubicBezTo>
                    <a:pt x="3341" y="4737"/>
                    <a:pt x="3378" y="4365"/>
                    <a:pt x="3117" y="4318"/>
                  </a:cubicBezTo>
                  <a:cubicBezTo>
                    <a:pt x="2810" y="4262"/>
                    <a:pt x="2643" y="3890"/>
                    <a:pt x="2466" y="3453"/>
                  </a:cubicBezTo>
                  <a:lnTo>
                    <a:pt x="2829" y="3332"/>
                  </a:lnTo>
                  <a:cubicBezTo>
                    <a:pt x="3024" y="3267"/>
                    <a:pt x="3220" y="3211"/>
                    <a:pt x="3406" y="3155"/>
                  </a:cubicBezTo>
                  <a:cubicBezTo>
                    <a:pt x="3657" y="3760"/>
                    <a:pt x="3946" y="4253"/>
                    <a:pt x="4429" y="4337"/>
                  </a:cubicBezTo>
                  <a:cubicBezTo>
                    <a:pt x="4476" y="4344"/>
                    <a:pt x="4522" y="4347"/>
                    <a:pt x="4567" y="4347"/>
                  </a:cubicBezTo>
                  <a:cubicBezTo>
                    <a:pt x="4997" y="4347"/>
                    <a:pt x="5377" y="4039"/>
                    <a:pt x="5453" y="3602"/>
                  </a:cubicBezTo>
                  <a:cubicBezTo>
                    <a:pt x="5537" y="3118"/>
                    <a:pt x="5220" y="2662"/>
                    <a:pt x="4746" y="2560"/>
                  </a:cubicBezTo>
                  <a:cubicBezTo>
                    <a:pt x="4630" y="2545"/>
                    <a:pt x="4514" y="2537"/>
                    <a:pt x="4399" y="2537"/>
                  </a:cubicBezTo>
                  <a:cubicBezTo>
                    <a:pt x="4153" y="2537"/>
                    <a:pt x="3910" y="2571"/>
                    <a:pt x="3676" y="2634"/>
                  </a:cubicBezTo>
                  <a:cubicBezTo>
                    <a:pt x="3638" y="2532"/>
                    <a:pt x="3601" y="2429"/>
                    <a:pt x="3564" y="2318"/>
                  </a:cubicBezTo>
                  <a:cubicBezTo>
                    <a:pt x="3462" y="2020"/>
                    <a:pt x="3359" y="1713"/>
                    <a:pt x="3229" y="1415"/>
                  </a:cubicBezTo>
                  <a:lnTo>
                    <a:pt x="3452" y="1294"/>
                  </a:lnTo>
                  <a:cubicBezTo>
                    <a:pt x="3825" y="1099"/>
                    <a:pt x="4149" y="919"/>
                    <a:pt x="4454" y="919"/>
                  </a:cubicBezTo>
                  <a:cubicBezTo>
                    <a:pt x="4499" y="919"/>
                    <a:pt x="4543" y="923"/>
                    <a:pt x="4588" y="931"/>
                  </a:cubicBezTo>
                  <a:cubicBezTo>
                    <a:pt x="5179" y="1028"/>
                    <a:pt x="5059" y="1870"/>
                    <a:pt x="4522" y="1870"/>
                  </a:cubicBezTo>
                  <a:cubicBezTo>
                    <a:pt x="4492" y="1870"/>
                    <a:pt x="4461" y="1867"/>
                    <a:pt x="4429" y="1862"/>
                  </a:cubicBezTo>
                  <a:cubicBezTo>
                    <a:pt x="4412" y="1858"/>
                    <a:pt x="4395" y="1857"/>
                    <a:pt x="4379" y="1857"/>
                  </a:cubicBezTo>
                  <a:cubicBezTo>
                    <a:pt x="4133" y="1857"/>
                    <a:pt x="4084" y="2237"/>
                    <a:pt x="4355" y="2280"/>
                  </a:cubicBezTo>
                  <a:cubicBezTo>
                    <a:pt x="4416" y="2293"/>
                    <a:pt x="4477" y="2299"/>
                    <a:pt x="4537" y="2299"/>
                  </a:cubicBezTo>
                  <a:cubicBezTo>
                    <a:pt x="4962" y="2299"/>
                    <a:pt x="5342" y="1995"/>
                    <a:pt x="5416" y="1555"/>
                  </a:cubicBezTo>
                  <a:cubicBezTo>
                    <a:pt x="5509" y="1061"/>
                    <a:pt x="5165" y="587"/>
                    <a:pt x="4662" y="512"/>
                  </a:cubicBezTo>
                  <a:cubicBezTo>
                    <a:pt x="4590" y="499"/>
                    <a:pt x="4518" y="492"/>
                    <a:pt x="4447" y="492"/>
                  </a:cubicBezTo>
                  <a:cubicBezTo>
                    <a:pt x="4041" y="492"/>
                    <a:pt x="3651" y="700"/>
                    <a:pt x="3248" y="922"/>
                  </a:cubicBezTo>
                  <a:lnTo>
                    <a:pt x="3043" y="1024"/>
                  </a:lnTo>
                  <a:cubicBezTo>
                    <a:pt x="2773" y="512"/>
                    <a:pt x="2420" y="112"/>
                    <a:pt x="1880" y="19"/>
                  </a:cubicBezTo>
                  <a:cubicBezTo>
                    <a:pt x="1819" y="7"/>
                    <a:pt x="1758" y="0"/>
                    <a:pt x="1697"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7812488" y="1575225"/>
              <a:ext cx="84950" cy="59050"/>
            </a:xfrm>
            <a:custGeom>
              <a:avLst/>
              <a:gdLst/>
              <a:ahLst/>
              <a:cxnLst/>
              <a:rect l="l" t="t" r="r" b="b"/>
              <a:pathLst>
                <a:path w="3398" h="2362" extrusionOk="0">
                  <a:moveTo>
                    <a:pt x="2267" y="0"/>
                  </a:moveTo>
                  <a:cubicBezTo>
                    <a:pt x="1908" y="0"/>
                    <a:pt x="1514" y="64"/>
                    <a:pt x="1164" y="262"/>
                  </a:cubicBezTo>
                  <a:cubicBezTo>
                    <a:pt x="466" y="672"/>
                    <a:pt x="150" y="1518"/>
                    <a:pt x="38" y="1937"/>
                  </a:cubicBezTo>
                  <a:cubicBezTo>
                    <a:pt x="1" y="2067"/>
                    <a:pt x="75" y="2207"/>
                    <a:pt x="215" y="2244"/>
                  </a:cubicBezTo>
                  <a:cubicBezTo>
                    <a:pt x="426" y="2296"/>
                    <a:pt x="758" y="2362"/>
                    <a:pt x="1125" y="2362"/>
                  </a:cubicBezTo>
                  <a:cubicBezTo>
                    <a:pt x="1485" y="2362"/>
                    <a:pt x="1879" y="2298"/>
                    <a:pt x="2225" y="2095"/>
                  </a:cubicBezTo>
                  <a:cubicBezTo>
                    <a:pt x="2923" y="1695"/>
                    <a:pt x="3239" y="848"/>
                    <a:pt x="3360" y="430"/>
                  </a:cubicBezTo>
                  <a:cubicBezTo>
                    <a:pt x="3397" y="290"/>
                    <a:pt x="3313" y="150"/>
                    <a:pt x="3174" y="123"/>
                  </a:cubicBezTo>
                  <a:cubicBezTo>
                    <a:pt x="2963" y="66"/>
                    <a:pt x="2633" y="0"/>
                    <a:pt x="2267"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7812488" y="1576425"/>
              <a:ext cx="43525" cy="57800"/>
            </a:xfrm>
            <a:custGeom>
              <a:avLst/>
              <a:gdLst/>
              <a:ahLst/>
              <a:cxnLst/>
              <a:rect l="l" t="t" r="r" b="b"/>
              <a:pathLst>
                <a:path w="1741" h="2312" extrusionOk="0">
                  <a:moveTo>
                    <a:pt x="1741" y="0"/>
                  </a:moveTo>
                  <a:cubicBezTo>
                    <a:pt x="1536" y="37"/>
                    <a:pt x="1341" y="112"/>
                    <a:pt x="1164" y="214"/>
                  </a:cubicBezTo>
                  <a:cubicBezTo>
                    <a:pt x="466" y="624"/>
                    <a:pt x="150" y="1470"/>
                    <a:pt x="38" y="1880"/>
                  </a:cubicBezTo>
                  <a:cubicBezTo>
                    <a:pt x="1" y="2019"/>
                    <a:pt x="75" y="2159"/>
                    <a:pt x="215" y="2196"/>
                  </a:cubicBezTo>
                  <a:cubicBezTo>
                    <a:pt x="506" y="2271"/>
                    <a:pt x="806" y="2312"/>
                    <a:pt x="1109" y="2312"/>
                  </a:cubicBezTo>
                  <a:cubicBezTo>
                    <a:pt x="1260" y="2312"/>
                    <a:pt x="1412" y="2302"/>
                    <a:pt x="1564" y="2280"/>
                  </a:cubicBezTo>
                  <a:cubicBezTo>
                    <a:pt x="1545" y="1517"/>
                    <a:pt x="1601" y="754"/>
                    <a:pt x="1741"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7827613" y="1587900"/>
              <a:ext cx="54900" cy="33675"/>
            </a:xfrm>
            <a:custGeom>
              <a:avLst/>
              <a:gdLst/>
              <a:ahLst/>
              <a:cxnLst/>
              <a:rect l="l" t="t" r="r" b="b"/>
              <a:pathLst>
                <a:path w="2196" h="1347" extrusionOk="0">
                  <a:moveTo>
                    <a:pt x="1884" y="0"/>
                  </a:moveTo>
                  <a:cubicBezTo>
                    <a:pt x="1847" y="0"/>
                    <a:pt x="1808" y="11"/>
                    <a:pt x="1769" y="34"/>
                  </a:cubicBezTo>
                  <a:lnTo>
                    <a:pt x="196" y="946"/>
                  </a:lnTo>
                  <a:cubicBezTo>
                    <a:pt x="1" y="1058"/>
                    <a:pt x="84" y="1346"/>
                    <a:pt x="298" y="1346"/>
                  </a:cubicBezTo>
                  <a:cubicBezTo>
                    <a:pt x="336" y="1346"/>
                    <a:pt x="373" y="1337"/>
                    <a:pt x="410" y="1318"/>
                  </a:cubicBezTo>
                  <a:lnTo>
                    <a:pt x="1992" y="406"/>
                  </a:lnTo>
                  <a:cubicBezTo>
                    <a:pt x="2195" y="289"/>
                    <a:pt x="2076" y="0"/>
                    <a:pt x="1884"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8039538" y="1605450"/>
              <a:ext cx="66800" cy="75450"/>
            </a:xfrm>
            <a:custGeom>
              <a:avLst/>
              <a:gdLst/>
              <a:ahLst/>
              <a:cxnLst/>
              <a:rect l="l" t="t" r="r" b="b"/>
              <a:pathLst>
                <a:path w="2672" h="3018" extrusionOk="0">
                  <a:moveTo>
                    <a:pt x="277" y="0"/>
                  </a:moveTo>
                  <a:cubicBezTo>
                    <a:pt x="150" y="0"/>
                    <a:pt x="37" y="106"/>
                    <a:pt x="28" y="235"/>
                  </a:cubicBezTo>
                  <a:cubicBezTo>
                    <a:pt x="1" y="663"/>
                    <a:pt x="1" y="1565"/>
                    <a:pt x="522" y="2189"/>
                  </a:cubicBezTo>
                  <a:cubicBezTo>
                    <a:pt x="1043" y="2812"/>
                    <a:pt x="1936" y="2971"/>
                    <a:pt x="2364" y="3017"/>
                  </a:cubicBezTo>
                  <a:cubicBezTo>
                    <a:pt x="2370" y="3017"/>
                    <a:pt x="2376" y="3018"/>
                    <a:pt x="2382" y="3018"/>
                  </a:cubicBezTo>
                  <a:cubicBezTo>
                    <a:pt x="2514" y="3018"/>
                    <a:pt x="2625" y="2918"/>
                    <a:pt x="2634" y="2784"/>
                  </a:cubicBezTo>
                  <a:cubicBezTo>
                    <a:pt x="2671" y="2347"/>
                    <a:pt x="2662" y="1445"/>
                    <a:pt x="2150" y="821"/>
                  </a:cubicBezTo>
                  <a:cubicBezTo>
                    <a:pt x="1629" y="207"/>
                    <a:pt x="736" y="39"/>
                    <a:pt x="308" y="2"/>
                  </a:cubicBezTo>
                  <a:cubicBezTo>
                    <a:pt x="297" y="1"/>
                    <a:pt x="287" y="0"/>
                    <a:pt x="277"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8050738" y="1620200"/>
              <a:ext cx="43725" cy="45800"/>
            </a:xfrm>
            <a:custGeom>
              <a:avLst/>
              <a:gdLst/>
              <a:ahLst/>
              <a:cxnLst/>
              <a:rect l="l" t="t" r="r" b="b"/>
              <a:pathLst>
                <a:path w="1749" h="1832" extrusionOk="0">
                  <a:moveTo>
                    <a:pt x="303" y="0"/>
                  </a:moveTo>
                  <a:cubicBezTo>
                    <a:pt x="144" y="0"/>
                    <a:pt x="1" y="196"/>
                    <a:pt x="139" y="361"/>
                  </a:cubicBezTo>
                  <a:lnTo>
                    <a:pt x="1311" y="1757"/>
                  </a:lnTo>
                  <a:cubicBezTo>
                    <a:pt x="1348" y="1804"/>
                    <a:pt x="1414" y="1832"/>
                    <a:pt x="1469" y="1832"/>
                  </a:cubicBezTo>
                  <a:cubicBezTo>
                    <a:pt x="1655" y="1822"/>
                    <a:pt x="1749" y="1618"/>
                    <a:pt x="1637" y="1478"/>
                  </a:cubicBezTo>
                  <a:lnTo>
                    <a:pt x="464" y="82"/>
                  </a:lnTo>
                  <a:cubicBezTo>
                    <a:pt x="416" y="24"/>
                    <a:pt x="358" y="0"/>
                    <a:pt x="303"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7789938" y="1641550"/>
              <a:ext cx="39100" cy="71675"/>
            </a:xfrm>
            <a:custGeom>
              <a:avLst/>
              <a:gdLst/>
              <a:ahLst/>
              <a:cxnLst/>
              <a:rect l="l" t="t" r="r" b="b"/>
              <a:pathLst>
                <a:path w="1564" h="2867" extrusionOk="0">
                  <a:moveTo>
                    <a:pt x="705" y="1"/>
                  </a:moveTo>
                  <a:cubicBezTo>
                    <a:pt x="332" y="1"/>
                    <a:pt x="0" y="303"/>
                    <a:pt x="0" y="708"/>
                  </a:cubicBezTo>
                  <a:cubicBezTo>
                    <a:pt x="0" y="852"/>
                    <a:pt x="107" y="924"/>
                    <a:pt x="214" y="924"/>
                  </a:cubicBezTo>
                  <a:cubicBezTo>
                    <a:pt x="321" y="924"/>
                    <a:pt x="428" y="852"/>
                    <a:pt x="428" y="708"/>
                  </a:cubicBezTo>
                  <a:cubicBezTo>
                    <a:pt x="428" y="550"/>
                    <a:pt x="561" y="435"/>
                    <a:pt x="705" y="435"/>
                  </a:cubicBezTo>
                  <a:cubicBezTo>
                    <a:pt x="740" y="435"/>
                    <a:pt x="775" y="442"/>
                    <a:pt x="810" y="456"/>
                  </a:cubicBezTo>
                  <a:cubicBezTo>
                    <a:pt x="987" y="531"/>
                    <a:pt x="1033" y="764"/>
                    <a:pt x="903" y="903"/>
                  </a:cubicBezTo>
                  <a:cubicBezTo>
                    <a:pt x="549" y="1257"/>
                    <a:pt x="344" y="1601"/>
                    <a:pt x="289" y="1955"/>
                  </a:cubicBezTo>
                  <a:cubicBezTo>
                    <a:pt x="233" y="2262"/>
                    <a:pt x="326" y="2578"/>
                    <a:pt x="549" y="2801"/>
                  </a:cubicBezTo>
                  <a:cubicBezTo>
                    <a:pt x="596" y="2839"/>
                    <a:pt x="642" y="2866"/>
                    <a:pt x="707" y="2866"/>
                  </a:cubicBezTo>
                  <a:cubicBezTo>
                    <a:pt x="893" y="2866"/>
                    <a:pt x="996" y="2634"/>
                    <a:pt x="856" y="2494"/>
                  </a:cubicBezTo>
                  <a:cubicBezTo>
                    <a:pt x="735" y="2373"/>
                    <a:pt x="679" y="2187"/>
                    <a:pt x="717" y="2020"/>
                  </a:cubicBezTo>
                  <a:cubicBezTo>
                    <a:pt x="754" y="1768"/>
                    <a:pt x="921" y="1489"/>
                    <a:pt x="1201" y="1210"/>
                  </a:cubicBezTo>
                  <a:cubicBezTo>
                    <a:pt x="1563" y="857"/>
                    <a:pt x="1442" y="252"/>
                    <a:pt x="977" y="56"/>
                  </a:cubicBezTo>
                  <a:cubicBezTo>
                    <a:pt x="887" y="18"/>
                    <a:pt x="795" y="1"/>
                    <a:pt x="705"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8074663" y="1692950"/>
              <a:ext cx="45075" cy="68650"/>
            </a:xfrm>
            <a:custGeom>
              <a:avLst/>
              <a:gdLst/>
              <a:ahLst/>
              <a:cxnLst/>
              <a:rect l="l" t="t" r="r" b="b"/>
              <a:pathLst>
                <a:path w="1803" h="2746" extrusionOk="0">
                  <a:moveTo>
                    <a:pt x="959" y="0"/>
                  </a:moveTo>
                  <a:cubicBezTo>
                    <a:pt x="950" y="0"/>
                    <a:pt x="940" y="1"/>
                    <a:pt x="931" y="1"/>
                  </a:cubicBezTo>
                  <a:cubicBezTo>
                    <a:pt x="429" y="29"/>
                    <a:pt x="112" y="550"/>
                    <a:pt x="326" y="1006"/>
                  </a:cubicBezTo>
                  <a:cubicBezTo>
                    <a:pt x="624" y="1657"/>
                    <a:pt x="578" y="2160"/>
                    <a:pt x="205" y="2336"/>
                  </a:cubicBezTo>
                  <a:cubicBezTo>
                    <a:pt x="1" y="2430"/>
                    <a:pt x="66" y="2746"/>
                    <a:pt x="298" y="2746"/>
                  </a:cubicBezTo>
                  <a:cubicBezTo>
                    <a:pt x="336" y="2746"/>
                    <a:pt x="363" y="2737"/>
                    <a:pt x="391" y="2727"/>
                  </a:cubicBezTo>
                  <a:cubicBezTo>
                    <a:pt x="680" y="2588"/>
                    <a:pt x="875" y="2327"/>
                    <a:pt x="931" y="2020"/>
                  </a:cubicBezTo>
                  <a:cubicBezTo>
                    <a:pt x="996" y="1676"/>
                    <a:pt x="922" y="1276"/>
                    <a:pt x="717" y="829"/>
                  </a:cubicBezTo>
                  <a:cubicBezTo>
                    <a:pt x="633" y="652"/>
                    <a:pt x="754" y="448"/>
                    <a:pt x="950" y="438"/>
                  </a:cubicBezTo>
                  <a:cubicBezTo>
                    <a:pt x="954" y="438"/>
                    <a:pt x="959" y="438"/>
                    <a:pt x="963" y="438"/>
                  </a:cubicBezTo>
                  <a:cubicBezTo>
                    <a:pt x="1152" y="438"/>
                    <a:pt x="1292" y="628"/>
                    <a:pt x="1220" y="801"/>
                  </a:cubicBezTo>
                  <a:cubicBezTo>
                    <a:pt x="1161" y="971"/>
                    <a:pt x="1298" y="1093"/>
                    <a:pt x="1432" y="1093"/>
                  </a:cubicBezTo>
                  <a:cubicBezTo>
                    <a:pt x="1512" y="1093"/>
                    <a:pt x="1591" y="1050"/>
                    <a:pt x="1629" y="950"/>
                  </a:cubicBezTo>
                  <a:cubicBezTo>
                    <a:pt x="1803" y="484"/>
                    <a:pt x="1447" y="0"/>
                    <a:pt x="959"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55"/>
        <p:cNvGrpSpPr/>
        <p:nvPr/>
      </p:nvGrpSpPr>
      <p:grpSpPr>
        <a:xfrm>
          <a:off x="0" y="0"/>
          <a:ext cx="0" cy="0"/>
          <a:chOff x="0" y="0"/>
          <a:chExt cx="0" cy="0"/>
        </a:xfrm>
      </p:grpSpPr>
      <p:cxnSp>
        <p:nvCxnSpPr>
          <p:cNvPr id="2756" name="Google Shape;2756;p52"/>
          <p:cNvCxnSpPr/>
          <p:nvPr/>
        </p:nvCxnSpPr>
        <p:spPr>
          <a:xfrm rot="10800000" flipH="1">
            <a:off x="5617274" y="3584250"/>
            <a:ext cx="1042200" cy="287400"/>
          </a:xfrm>
          <a:prstGeom prst="curvedConnector3">
            <a:avLst>
              <a:gd name="adj1" fmla="val 50000"/>
            </a:avLst>
          </a:prstGeom>
          <a:noFill/>
          <a:ln w="19050" cap="flat" cmpd="sng">
            <a:solidFill>
              <a:schemeClr val="accent3"/>
            </a:solidFill>
            <a:prstDash val="solid"/>
            <a:round/>
            <a:headEnd type="none" w="med" len="med"/>
            <a:tailEnd type="none" w="med" len="med"/>
          </a:ln>
        </p:spPr>
      </p:cxnSp>
      <p:cxnSp>
        <p:nvCxnSpPr>
          <p:cNvPr id="2757" name="Google Shape;2757;p52"/>
          <p:cNvCxnSpPr/>
          <p:nvPr/>
        </p:nvCxnSpPr>
        <p:spPr>
          <a:xfrm rot="10800000" flipH="1">
            <a:off x="4887224" y="1732600"/>
            <a:ext cx="1646100" cy="1048200"/>
          </a:xfrm>
          <a:prstGeom prst="curvedConnector3">
            <a:avLst>
              <a:gd name="adj1" fmla="val 40318"/>
            </a:avLst>
          </a:prstGeom>
          <a:noFill/>
          <a:ln w="19050" cap="flat" cmpd="sng">
            <a:solidFill>
              <a:schemeClr val="accent3"/>
            </a:solidFill>
            <a:prstDash val="solid"/>
            <a:round/>
            <a:headEnd type="none" w="med" len="med"/>
            <a:tailEnd type="none" w="med" len="med"/>
          </a:ln>
        </p:spPr>
      </p:cxnSp>
      <p:sp>
        <p:nvSpPr>
          <p:cNvPr id="2758" name="Google Shape;2758;p52"/>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Try Using Infographics!</a:t>
            </a:r>
            <a:endParaRPr/>
          </a:p>
        </p:txBody>
      </p:sp>
      <p:sp>
        <p:nvSpPr>
          <p:cNvPr id="2759" name="Google Shape;2759;p52"/>
          <p:cNvSpPr txBox="1">
            <a:spLocks noGrp="1"/>
          </p:cNvSpPr>
          <p:nvPr>
            <p:ph type="ctrTitle" idx="4294967295"/>
          </p:nvPr>
        </p:nvSpPr>
        <p:spPr>
          <a:xfrm>
            <a:off x="1850825" y="2467825"/>
            <a:ext cx="759900" cy="41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000"/>
              <a:t>01</a:t>
            </a:r>
            <a:endParaRPr sz="3000"/>
          </a:p>
        </p:txBody>
      </p:sp>
      <p:sp>
        <p:nvSpPr>
          <p:cNvPr id="2760" name="Google Shape;2760;p52"/>
          <p:cNvSpPr txBox="1">
            <a:spLocks noGrp="1"/>
          </p:cNvSpPr>
          <p:nvPr>
            <p:ph type="ctrTitle" idx="4294967295"/>
          </p:nvPr>
        </p:nvSpPr>
        <p:spPr>
          <a:xfrm>
            <a:off x="1667525" y="2953343"/>
            <a:ext cx="943200" cy="411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solidFill>
                  <a:schemeClr val="accent2"/>
                </a:solidFill>
              </a:rPr>
              <a:t>Mercury</a:t>
            </a:r>
            <a:endParaRPr sz="1400">
              <a:solidFill>
                <a:schemeClr val="accent2"/>
              </a:solidFill>
            </a:endParaRPr>
          </a:p>
        </p:txBody>
      </p:sp>
      <p:sp>
        <p:nvSpPr>
          <p:cNvPr id="2761" name="Google Shape;2761;p52"/>
          <p:cNvSpPr txBox="1">
            <a:spLocks noGrp="1"/>
          </p:cNvSpPr>
          <p:nvPr>
            <p:ph type="subTitle" idx="4294967295"/>
          </p:nvPr>
        </p:nvSpPr>
        <p:spPr>
          <a:xfrm>
            <a:off x="785825" y="3265506"/>
            <a:ext cx="1824900" cy="707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lt1"/>
                </a:solidFill>
              </a:rPr>
              <a:t>Mercury is the closest planet to the Sun</a:t>
            </a:r>
            <a:endParaRPr>
              <a:solidFill>
                <a:schemeClr val="lt1"/>
              </a:solidFill>
            </a:endParaRPr>
          </a:p>
        </p:txBody>
      </p:sp>
      <p:sp>
        <p:nvSpPr>
          <p:cNvPr id="2762" name="Google Shape;2762;p52"/>
          <p:cNvSpPr txBox="1">
            <a:spLocks noGrp="1"/>
          </p:cNvSpPr>
          <p:nvPr>
            <p:ph type="ctrTitle" idx="4294967295"/>
          </p:nvPr>
        </p:nvSpPr>
        <p:spPr>
          <a:xfrm>
            <a:off x="6533275" y="1253576"/>
            <a:ext cx="759900" cy="41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02</a:t>
            </a:r>
            <a:endParaRPr sz="3000"/>
          </a:p>
        </p:txBody>
      </p:sp>
      <p:sp>
        <p:nvSpPr>
          <p:cNvPr id="2763" name="Google Shape;2763;p52"/>
          <p:cNvSpPr txBox="1">
            <a:spLocks noGrp="1"/>
          </p:cNvSpPr>
          <p:nvPr>
            <p:ph type="ctrTitle" idx="4294967295"/>
          </p:nvPr>
        </p:nvSpPr>
        <p:spPr>
          <a:xfrm>
            <a:off x="6533275" y="1732721"/>
            <a:ext cx="943200" cy="411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accent2"/>
                </a:solidFill>
              </a:rPr>
              <a:t>Saturn</a:t>
            </a:r>
            <a:endParaRPr sz="1400">
              <a:solidFill>
                <a:schemeClr val="accent2"/>
              </a:solidFill>
            </a:endParaRPr>
          </a:p>
        </p:txBody>
      </p:sp>
      <p:sp>
        <p:nvSpPr>
          <p:cNvPr id="2764" name="Google Shape;2764;p52"/>
          <p:cNvSpPr txBox="1">
            <a:spLocks noGrp="1"/>
          </p:cNvSpPr>
          <p:nvPr>
            <p:ph type="subTitle" idx="4294967295"/>
          </p:nvPr>
        </p:nvSpPr>
        <p:spPr>
          <a:xfrm>
            <a:off x="6533275" y="2044883"/>
            <a:ext cx="1824900" cy="707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Saturn is composed of hydrogen and helium</a:t>
            </a:r>
            <a:endParaRPr/>
          </a:p>
        </p:txBody>
      </p:sp>
      <p:sp>
        <p:nvSpPr>
          <p:cNvPr id="2765" name="Google Shape;2765;p52"/>
          <p:cNvSpPr txBox="1">
            <a:spLocks noGrp="1"/>
          </p:cNvSpPr>
          <p:nvPr>
            <p:ph type="ctrTitle" idx="4294967295"/>
          </p:nvPr>
        </p:nvSpPr>
        <p:spPr>
          <a:xfrm>
            <a:off x="6533275" y="3098728"/>
            <a:ext cx="759900" cy="41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03</a:t>
            </a:r>
            <a:endParaRPr sz="3000"/>
          </a:p>
        </p:txBody>
      </p:sp>
      <p:sp>
        <p:nvSpPr>
          <p:cNvPr id="2766" name="Google Shape;2766;p52"/>
          <p:cNvSpPr txBox="1">
            <a:spLocks noGrp="1"/>
          </p:cNvSpPr>
          <p:nvPr>
            <p:ph type="ctrTitle" idx="4294967295"/>
          </p:nvPr>
        </p:nvSpPr>
        <p:spPr>
          <a:xfrm>
            <a:off x="6533275" y="3584246"/>
            <a:ext cx="943200" cy="411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accent2"/>
                </a:solidFill>
              </a:rPr>
              <a:t>Mars</a:t>
            </a:r>
            <a:endParaRPr sz="1400">
              <a:solidFill>
                <a:schemeClr val="accent2"/>
              </a:solidFill>
            </a:endParaRPr>
          </a:p>
        </p:txBody>
      </p:sp>
      <p:sp>
        <p:nvSpPr>
          <p:cNvPr id="2767" name="Google Shape;2767;p52"/>
          <p:cNvSpPr txBox="1">
            <a:spLocks noGrp="1"/>
          </p:cNvSpPr>
          <p:nvPr>
            <p:ph type="subTitle" idx="4294967295"/>
          </p:nvPr>
        </p:nvSpPr>
        <p:spPr>
          <a:xfrm>
            <a:off x="6533275" y="3896408"/>
            <a:ext cx="1824900" cy="707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Despite being red, Mars is actually a cold place</a:t>
            </a:r>
            <a:endParaRPr/>
          </a:p>
        </p:txBody>
      </p:sp>
      <p:cxnSp>
        <p:nvCxnSpPr>
          <p:cNvPr id="2768" name="Google Shape;2768;p52"/>
          <p:cNvCxnSpPr/>
          <p:nvPr/>
        </p:nvCxnSpPr>
        <p:spPr>
          <a:xfrm rot="10800000" flipH="1">
            <a:off x="2478074" y="2324560"/>
            <a:ext cx="1095000" cy="624000"/>
          </a:xfrm>
          <a:prstGeom prst="curvedConnector3">
            <a:avLst>
              <a:gd name="adj1" fmla="val 50000"/>
            </a:avLst>
          </a:prstGeom>
          <a:noFill/>
          <a:ln w="19050" cap="flat" cmpd="sng">
            <a:solidFill>
              <a:schemeClr val="accent3"/>
            </a:solidFill>
            <a:prstDash val="solid"/>
            <a:round/>
            <a:headEnd type="none" w="med" len="med"/>
            <a:tailEnd type="none" w="med" len="med"/>
          </a:ln>
        </p:spPr>
      </p:cxnSp>
      <p:grpSp>
        <p:nvGrpSpPr>
          <p:cNvPr id="2769" name="Google Shape;2769;p52"/>
          <p:cNvGrpSpPr/>
          <p:nvPr/>
        </p:nvGrpSpPr>
        <p:grpSpPr>
          <a:xfrm>
            <a:off x="2821898" y="1677636"/>
            <a:ext cx="3438912" cy="2572213"/>
            <a:chOff x="409250" y="238000"/>
            <a:chExt cx="6985400" cy="5225950"/>
          </a:xfrm>
        </p:grpSpPr>
        <p:sp>
          <p:nvSpPr>
            <p:cNvPr id="2770" name="Google Shape;2770;p52"/>
            <p:cNvSpPr/>
            <p:nvPr/>
          </p:nvSpPr>
          <p:spPr>
            <a:xfrm>
              <a:off x="427875" y="312050"/>
              <a:ext cx="6966775" cy="5151900"/>
            </a:xfrm>
            <a:custGeom>
              <a:avLst/>
              <a:gdLst/>
              <a:ahLst/>
              <a:cxnLst/>
              <a:rect l="l" t="t" r="r" b="b"/>
              <a:pathLst>
                <a:path w="278671" h="206076" extrusionOk="0">
                  <a:moveTo>
                    <a:pt x="13162" y="0"/>
                  </a:moveTo>
                  <a:lnTo>
                    <a:pt x="0" y="16390"/>
                  </a:lnTo>
                  <a:lnTo>
                    <a:pt x="34154" y="51190"/>
                  </a:lnTo>
                  <a:lnTo>
                    <a:pt x="46192" y="46025"/>
                  </a:lnTo>
                  <a:lnTo>
                    <a:pt x="124747" y="104171"/>
                  </a:lnTo>
                  <a:cubicBezTo>
                    <a:pt x="124747" y="104171"/>
                    <a:pt x="105691" y="135452"/>
                    <a:pt x="125601" y="146948"/>
                  </a:cubicBezTo>
                  <a:cubicBezTo>
                    <a:pt x="131002" y="150063"/>
                    <a:pt x="135332" y="151085"/>
                    <a:pt x="139078" y="151085"/>
                  </a:cubicBezTo>
                  <a:cubicBezTo>
                    <a:pt x="146216" y="151085"/>
                    <a:pt x="151232" y="147375"/>
                    <a:pt x="157490" y="147375"/>
                  </a:cubicBezTo>
                  <a:cubicBezTo>
                    <a:pt x="160066" y="147375"/>
                    <a:pt x="162853" y="148004"/>
                    <a:pt x="166086" y="149780"/>
                  </a:cubicBezTo>
                  <a:cubicBezTo>
                    <a:pt x="181976" y="158506"/>
                    <a:pt x="172604" y="192869"/>
                    <a:pt x="191431" y="201074"/>
                  </a:cubicBezTo>
                  <a:cubicBezTo>
                    <a:pt x="198034" y="203942"/>
                    <a:pt x="204815" y="206075"/>
                    <a:pt x="211867" y="206075"/>
                  </a:cubicBezTo>
                  <a:cubicBezTo>
                    <a:pt x="224990" y="206075"/>
                    <a:pt x="239053" y="198690"/>
                    <a:pt x="254658" y="174917"/>
                  </a:cubicBezTo>
                  <a:cubicBezTo>
                    <a:pt x="278670" y="138347"/>
                    <a:pt x="272235" y="105463"/>
                    <a:pt x="246411" y="96237"/>
                  </a:cubicBezTo>
                  <a:cubicBezTo>
                    <a:pt x="241648" y="94531"/>
                    <a:pt x="237379" y="93850"/>
                    <a:pt x="233505" y="93850"/>
                  </a:cubicBezTo>
                  <a:cubicBezTo>
                    <a:pt x="218139" y="93850"/>
                    <a:pt x="208992" y="104565"/>
                    <a:pt x="199916" y="104565"/>
                  </a:cubicBezTo>
                  <a:cubicBezTo>
                    <a:pt x="198874" y="104565"/>
                    <a:pt x="197833" y="104424"/>
                    <a:pt x="196783" y="104109"/>
                  </a:cubicBezTo>
                  <a:cubicBezTo>
                    <a:pt x="184288" y="100360"/>
                    <a:pt x="201073" y="86573"/>
                    <a:pt x="182976" y="72079"/>
                  </a:cubicBezTo>
                  <a:cubicBezTo>
                    <a:pt x="179209" y="69065"/>
                    <a:pt x="175074" y="67872"/>
                    <a:pt x="170887" y="67872"/>
                  </a:cubicBezTo>
                  <a:cubicBezTo>
                    <a:pt x="154934" y="67872"/>
                    <a:pt x="138221" y="85199"/>
                    <a:pt x="138221" y="85199"/>
                  </a:cubicBezTo>
                  <a:lnTo>
                    <a:pt x="55563" y="34092"/>
                  </a:lnTo>
                  <a:lnTo>
                    <a:pt x="56084" y="20451"/>
                  </a:lnTo>
                  <a:lnTo>
                    <a:pt x="13162" y="0"/>
                  </a:ln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2"/>
            <p:cNvSpPr/>
            <p:nvPr/>
          </p:nvSpPr>
          <p:spPr>
            <a:xfrm>
              <a:off x="5018925" y="3349475"/>
              <a:ext cx="1333375" cy="1303775"/>
            </a:xfrm>
            <a:custGeom>
              <a:avLst/>
              <a:gdLst/>
              <a:ahLst/>
              <a:cxnLst/>
              <a:rect l="l" t="t" r="r" b="b"/>
              <a:pathLst>
                <a:path w="53335" h="52151" extrusionOk="0">
                  <a:moveTo>
                    <a:pt x="26039" y="0"/>
                  </a:moveTo>
                  <a:cubicBezTo>
                    <a:pt x="24666" y="0"/>
                    <a:pt x="23157" y="720"/>
                    <a:pt x="22429" y="2001"/>
                  </a:cubicBezTo>
                  <a:cubicBezTo>
                    <a:pt x="21858" y="1074"/>
                    <a:pt x="20916" y="683"/>
                    <a:pt x="19982" y="683"/>
                  </a:cubicBezTo>
                  <a:cubicBezTo>
                    <a:pt x="18281" y="683"/>
                    <a:pt x="16608" y="1978"/>
                    <a:pt x="17256" y="3687"/>
                  </a:cubicBezTo>
                  <a:lnTo>
                    <a:pt x="17256" y="3687"/>
                  </a:lnTo>
                  <a:cubicBezTo>
                    <a:pt x="16804" y="2981"/>
                    <a:pt x="16070" y="2673"/>
                    <a:pt x="15304" y="2673"/>
                  </a:cubicBezTo>
                  <a:cubicBezTo>
                    <a:pt x="13641" y="2673"/>
                    <a:pt x="11821" y="4121"/>
                    <a:pt x="12371" y="6103"/>
                  </a:cubicBezTo>
                  <a:cubicBezTo>
                    <a:pt x="12115" y="5782"/>
                    <a:pt x="11689" y="5641"/>
                    <a:pt x="11242" y="5641"/>
                  </a:cubicBezTo>
                  <a:cubicBezTo>
                    <a:pt x="10705" y="5641"/>
                    <a:pt x="10139" y="5845"/>
                    <a:pt x="9809" y="6187"/>
                  </a:cubicBezTo>
                  <a:cubicBezTo>
                    <a:pt x="8851" y="7145"/>
                    <a:pt x="9309" y="8915"/>
                    <a:pt x="9955" y="9956"/>
                  </a:cubicBezTo>
                  <a:cubicBezTo>
                    <a:pt x="9719" y="9799"/>
                    <a:pt x="9439" y="9730"/>
                    <a:pt x="9141" y="9730"/>
                  </a:cubicBezTo>
                  <a:cubicBezTo>
                    <a:pt x="7541" y="9730"/>
                    <a:pt x="5425" y="11721"/>
                    <a:pt x="6935" y="12809"/>
                  </a:cubicBezTo>
                  <a:cubicBezTo>
                    <a:pt x="6662" y="12750"/>
                    <a:pt x="6411" y="12722"/>
                    <a:pt x="6181" y="12722"/>
                  </a:cubicBezTo>
                  <a:cubicBezTo>
                    <a:pt x="3919" y="12722"/>
                    <a:pt x="3697" y="15431"/>
                    <a:pt x="4832" y="17454"/>
                  </a:cubicBezTo>
                  <a:cubicBezTo>
                    <a:pt x="4757" y="17448"/>
                    <a:pt x="4685" y="17445"/>
                    <a:pt x="4616" y="17445"/>
                  </a:cubicBezTo>
                  <a:cubicBezTo>
                    <a:pt x="1979" y="17445"/>
                    <a:pt x="2794" y="21580"/>
                    <a:pt x="4498" y="22493"/>
                  </a:cubicBezTo>
                  <a:cubicBezTo>
                    <a:pt x="2020" y="22993"/>
                    <a:pt x="1250" y="25909"/>
                    <a:pt x="3936" y="26992"/>
                  </a:cubicBezTo>
                  <a:cubicBezTo>
                    <a:pt x="0" y="27325"/>
                    <a:pt x="2249" y="30720"/>
                    <a:pt x="4665" y="31490"/>
                  </a:cubicBezTo>
                  <a:cubicBezTo>
                    <a:pt x="3478" y="32302"/>
                    <a:pt x="2770" y="33344"/>
                    <a:pt x="3041" y="34864"/>
                  </a:cubicBezTo>
                  <a:cubicBezTo>
                    <a:pt x="3129" y="35449"/>
                    <a:pt x="3777" y="36881"/>
                    <a:pt x="4610" y="36881"/>
                  </a:cubicBezTo>
                  <a:cubicBezTo>
                    <a:pt x="4755" y="36881"/>
                    <a:pt x="4906" y="36837"/>
                    <a:pt x="5060" y="36739"/>
                  </a:cubicBezTo>
                  <a:lnTo>
                    <a:pt x="5060" y="36739"/>
                  </a:lnTo>
                  <a:cubicBezTo>
                    <a:pt x="3141" y="37966"/>
                    <a:pt x="5210" y="40886"/>
                    <a:pt x="7064" y="40886"/>
                  </a:cubicBezTo>
                  <a:cubicBezTo>
                    <a:pt x="7161" y="40886"/>
                    <a:pt x="7257" y="40878"/>
                    <a:pt x="7352" y="40862"/>
                  </a:cubicBezTo>
                  <a:lnTo>
                    <a:pt x="7352" y="40862"/>
                  </a:lnTo>
                  <a:cubicBezTo>
                    <a:pt x="5931" y="42282"/>
                    <a:pt x="8026" y="44645"/>
                    <a:pt x="9905" y="44645"/>
                  </a:cubicBezTo>
                  <a:cubicBezTo>
                    <a:pt x="10312" y="44645"/>
                    <a:pt x="10710" y="44533"/>
                    <a:pt x="11059" y="44277"/>
                  </a:cubicBezTo>
                  <a:lnTo>
                    <a:pt x="11059" y="44277"/>
                  </a:lnTo>
                  <a:cubicBezTo>
                    <a:pt x="9678" y="46028"/>
                    <a:pt x="11932" y="47058"/>
                    <a:pt x="13649" y="47058"/>
                  </a:cubicBezTo>
                  <a:cubicBezTo>
                    <a:pt x="14056" y="47058"/>
                    <a:pt x="14433" y="47000"/>
                    <a:pt x="14724" y="46881"/>
                  </a:cubicBezTo>
                  <a:lnTo>
                    <a:pt x="14724" y="46881"/>
                  </a:lnTo>
                  <a:cubicBezTo>
                    <a:pt x="14260" y="48520"/>
                    <a:pt x="15520" y="50126"/>
                    <a:pt x="16975" y="50126"/>
                  </a:cubicBezTo>
                  <a:cubicBezTo>
                    <a:pt x="17479" y="50126"/>
                    <a:pt x="18006" y="49934"/>
                    <a:pt x="18493" y="49484"/>
                  </a:cubicBezTo>
                  <a:cubicBezTo>
                    <a:pt x="18560" y="51242"/>
                    <a:pt x="20000" y="52084"/>
                    <a:pt x="21508" y="52084"/>
                  </a:cubicBezTo>
                  <a:cubicBezTo>
                    <a:pt x="22823" y="52084"/>
                    <a:pt x="24188" y="51444"/>
                    <a:pt x="24741" y="50213"/>
                  </a:cubicBezTo>
                  <a:cubicBezTo>
                    <a:pt x="25189" y="51291"/>
                    <a:pt x="25656" y="52151"/>
                    <a:pt x="26960" y="52151"/>
                  </a:cubicBezTo>
                  <a:cubicBezTo>
                    <a:pt x="26990" y="52151"/>
                    <a:pt x="27021" y="52150"/>
                    <a:pt x="27053" y="52149"/>
                  </a:cubicBezTo>
                  <a:cubicBezTo>
                    <a:pt x="27594" y="52149"/>
                    <a:pt x="30050" y="51109"/>
                    <a:pt x="29656" y="50234"/>
                  </a:cubicBezTo>
                  <a:lnTo>
                    <a:pt x="29656" y="50234"/>
                  </a:lnTo>
                  <a:cubicBezTo>
                    <a:pt x="30157" y="51342"/>
                    <a:pt x="31054" y="51882"/>
                    <a:pt x="31936" y="51882"/>
                  </a:cubicBezTo>
                  <a:cubicBezTo>
                    <a:pt x="32926" y="51882"/>
                    <a:pt x="33895" y="51201"/>
                    <a:pt x="34259" y="49879"/>
                  </a:cubicBezTo>
                  <a:lnTo>
                    <a:pt x="34259" y="49879"/>
                  </a:lnTo>
                  <a:cubicBezTo>
                    <a:pt x="34209" y="50690"/>
                    <a:pt x="34947" y="51096"/>
                    <a:pt x="35789" y="51096"/>
                  </a:cubicBezTo>
                  <a:cubicBezTo>
                    <a:pt x="37068" y="51096"/>
                    <a:pt x="38585" y="50159"/>
                    <a:pt x="37945" y="48276"/>
                  </a:cubicBezTo>
                  <a:lnTo>
                    <a:pt x="37945" y="48276"/>
                  </a:lnTo>
                  <a:cubicBezTo>
                    <a:pt x="38209" y="48892"/>
                    <a:pt x="39094" y="49354"/>
                    <a:pt x="39899" y="49354"/>
                  </a:cubicBezTo>
                  <a:cubicBezTo>
                    <a:pt x="40237" y="49354"/>
                    <a:pt x="40560" y="49273"/>
                    <a:pt x="40819" y="49088"/>
                  </a:cubicBezTo>
                  <a:cubicBezTo>
                    <a:pt x="41693" y="48463"/>
                    <a:pt x="41360" y="47547"/>
                    <a:pt x="41194" y="46568"/>
                  </a:cubicBezTo>
                  <a:lnTo>
                    <a:pt x="41194" y="46568"/>
                  </a:lnTo>
                  <a:cubicBezTo>
                    <a:pt x="41543" y="46652"/>
                    <a:pt x="41863" y="46690"/>
                    <a:pt x="42151" y="46690"/>
                  </a:cubicBezTo>
                  <a:cubicBezTo>
                    <a:pt x="44096" y="46690"/>
                    <a:pt x="44646" y="44924"/>
                    <a:pt x="43776" y="43111"/>
                  </a:cubicBezTo>
                  <a:lnTo>
                    <a:pt x="43776" y="43111"/>
                  </a:lnTo>
                  <a:cubicBezTo>
                    <a:pt x="43945" y="43192"/>
                    <a:pt x="44061" y="43221"/>
                    <a:pt x="44161" y="43221"/>
                  </a:cubicBezTo>
                  <a:cubicBezTo>
                    <a:pt x="44336" y="43221"/>
                    <a:pt x="44461" y="43133"/>
                    <a:pt x="44731" y="43089"/>
                  </a:cubicBezTo>
                  <a:lnTo>
                    <a:pt x="44731" y="43089"/>
                  </a:lnTo>
                  <a:cubicBezTo>
                    <a:pt x="44610" y="43131"/>
                    <a:pt x="44506" y="43231"/>
                    <a:pt x="44463" y="43361"/>
                  </a:cubicBezTo>
                  <a:cubicBezTo>
                    <a:pt x="44702" y="43434"/>
                    <a:pt x="44934" y="43467"/>
                    <a:pt x="45156" y="43467"/>
                  </a:cubicBezTo>
                  <a:cubicBezTo>
                    <a:pt x="46835" y="43467"/>
                    <a:pt x="47902" y="41553"/>
                    <a:pt x="46192" y="40320"/>
                  </a:cubicBezTo>
                  <a:lnTo>
                    <a:pt x="46192" y="40320"/>
                  </a:lnTo>
                  <a:cubicBezTo>
                    <a:pt x="46407" y="40384"/>
                    <a:pt x="46643" y="40414"/>
                    <a:pt x="46889" y="40414"/>
                  </a:cubicBezTo>
                  <a:cubicBezTo>
                    <a:pt x="48803" y="40414"/>
                    <a:pt x="51285" y="38606"/>
                    <a:pt x="48941" y="37092"/>
                  </a:cubicBezTo>
                  <a:lnTo>
                    <a:pt x="48941" y="37092"/>
                  </a:lnTo>
                  <a:cubicBezTo>
                    <a:pt x="48981" y="37093"/>
                    <a:pt x="49022" y="37094"/>
                    <a:pt x="49061" y="37094"/>
                  </a:cubicBezTo>
                  <a:cubicBezTo>
                    <a:pt x="52126" y="37094"/>
                    <a:pt x="51254" y="33927"/>
                    <a:pt x="49774" y="32302"/>
                  </a:cubicBezTo>
                  <a:cubicBezTo>
                    <a:pt x="51065" y="31698"/>
                    <a:pt x="52294" y="31553"/>
                    <a:pt x="51960" y="29824"/>
                  </a:cubicBezTo>
                  <a:cubicBezTo>
                    <a:pt x="51731" y="28762"/>
                    <a:pt x="51065" y="27887"/>
                    <a:pt x="50107" y="27408"/>
                  </a:cubicBezTo>
                  <a:cubicBezTo>
                    <a:pt x="53335" y="26075"/>
                    <a:pt x="51981" y="24597"/>
                    <a:pt x="49920" y="23035"/>
                  </a:cubicBezTo>
                  <a:cubicBezTo>
                    <a:pt x="52273" y="21785"/>
                    <a:pt x="50607" y="19286"/>
                    <a:pt x="48524" y="19182"/>
                  </a:cubicBezTo>
                  <a:cubicBezTo>
                    <a:pt x="49378" y="18557"/>
                    <a:pt x="50440" y="17495"/>
                    <a:pt x="50149" y="16371"/>
                  </a:cubicBezTo>
                  <a:cubicBezTo>
                    <a:pt x="49911" y="15406"/>
                    <a:pt x="48797" y="14875"/>
                    <a:pt x="47799" y="14875"/>
                  </a:cubicBezTo>
                  <a:cubicBezTo>
                    <a:pt x="47402" y="14875"/>
                    <a:pt x="47022" y="14960"/>
                    <a:pt x="46724" y="15135"/>
                  </a:cubicBezTo>
                  <a:lnTo>
                    <a:pt x="46725" y="15135"/>
                  </a:lnTo>
                  <a:cubicBezTo>
                    <a:pt x="49299" y="13601"/>
                    <a:pt x="47106" y="11181"/>
                    <a:pt x="45324" y="11181"/>
                  </a:cubicBezTo>
                  <a:cubicBezTo>
                    <a:pt x="45090" y="11181"/>
                    <a:pt x="44863" y="11223"/>
                    <a:pt x="44656" y="11314"/>
                  </a:cubicBezTo>
                  <a:lnTo>
                    <a:pt x="44656" y="11314"/>
                  </a:lnTo>
                  <a:cubicBezTo>
                    <a:pt x="45762" y="10073"/>
                    <a:pt x="44592" y="8465"/>
                    <a:pt x="43496" y="8465"/>
                  </a:cubicBezTo>
                  <a:cubicBezTo>
                    <a:pt x="43335" y="8465"/>
                    <a:pt x="43175" y="8500"/>
                    <a:pt x="43024" y="8576"/>
                  </a:cubicBezTo>
                  <a:lnTo>
                    <a:pt x="43024" y="8576"/>
                  </a:lnTo>
                  <a:cubicBezTo>
                    <a:pt x="43401" y="7389"/>
                    <a:pt x="42098" y="5955"/>
                    <a:pt x="40863" y="5955"/>
                  </a:cubicBezTo>
                  <a:cubicBezTo>
                    <a:pt x="40370" y="5955"/>
                    <a:pt x="39887" y="6184"/>
                    <a:pt x="39527" y="6749"/>
                  </a:cubicBezTo>
                  <a:cubicBezTo>
                    <a:pt x="40470" y="4457"/>
                    <a:pt x="39009" y="3285"/>
                    <a:pt x="37265" y="3285"/>
                  </a:cubicBezTo>
                  <a:cubicBezTo>
                    <a:pt x="36236" y="3285"/>
                    <a:pt x="35109" y="3694"/>
                    <a:pt x="34321" y="4521"/>
                  </a:cubicBezTo>
                  <a:cubicBezTo>
                    <a:pt x="34361" y="2679"/>
                    <a:pt x="33345" y="987"/>
                    <a:pt x="31490" y="987"/>
                  </a:cubicBezTo>
                  <a:cubicBezTo>
                    <a:pt x="31395" y="987"/>
                    <a:pt x="31297" y="992"/>
                    <a:pt x="31197" y="1001"/>
                  </a:cubicBezTo>
                  <a:cubicBezTo>
                    <a:pt x="30235" y="1095"/>
                    <a:pt x="29015" y="1754"/>
                    <a:pt x="28857" y="2761"/>
                  </a:cubicBezTo>
                  <a:lnTo>
                    <a:pt x="28857" y="2761"/>
                  </a:lnTo>
                  <a:cubicBezTo>
                    <a:pt x="28865" y="852"/>
                    <a:pt x="27533" y="0"/>
                    <a:pt x="2603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2"/>
            <p:cNvSpPr/>
            <p:nvPr/>
          </p:nvSpPr>
          <p:spPr>
            <a:xfrm>
              <a:off x="1594625" y="1165375"/>
              <a:ext cx="2288775" cy="1750975"/>
            </a:xfrm>
            <a:custGeom>
              <a:avLst/>
              <a:gdLst/>
              <a:ahLst/>
              <a:cxnLst/>
              <a:rect l="l" t="t" r="r" b="b"/>
              <a:pathLst>
                <a:path w="91551" h="70039" extrusionOk="0">
                  <a:moveTo>
                    <a:pt x="8977" y="1"/>
                  </a:moveTo>
                  <a:cubicBezTo>
                    <a:pt x="4166" y="4791"/>
                    <a:pt x="1458" y="9248"/>
                    <a:pt x="1" y="12247"/>
                  </a:cubicBezTo>
                  <a:lnTo>
                    <a:pt x="78077" y="70038"/>
                  </a:lnTo>
                  <a:cubicBezTo>
                    <a:pt x="86803" y="55044"/>
                    <a:pt x="91551" y="51066"/>
                    <a:pt x="91551" y="51066"/>
                  </a:cubicBezTo>
                  <a:lnTo>
                    <a:pt x="8977"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2"/>
            <p:cNvSpPr/>
            <p:nvPr/>
          </p:nvSpPr>
          <p:spPr>
            <a:xfrm>
              <a:off x="5164175" y="3510200"/>
              <a:ext cx="1088175" cy="987375"/>
            </a:xfrm>
            <a:custGeom>
              <a:avLst/>
              <a:gdLst/>
              <a:ahLst/>
              <a:cxnLst/>
              <a:rect l="l" t="t" r="r" b="b"/>
              <a:pathLst>
                <a:path w="43527" h="39495" extrusionOk="0">
                  <a:moveTo>
                    <a:pt x="21265" y="0"/>
                  </a:moveTo>
                  <a:cubicBezTo>
                    <a:pt x="15792" y="0"/>
                    <a:pt x="10450" y="2279"/>
                    <a:pt x="6644" y="6485"/>
                  </a:cubicBezTo>
                  <a:cubicBezTo>
                    <a:pt x="1271" y="12399"/>
                    <a:pt x="0" y="20958"/>
                    <a:pt x="3416" y="28185"/>
                  </a:cubicBezTo>
                  <a:cubicBezTo>
                    <a:pt x="6698" y="35109"/>
                    <a:pt x="13691" y="39495"/>
                    <a:pt x="21290" y="39495"/>
                  </a:cubicBezTo>
                  <a:cubicBezTo>
                    <a:pt x="21600" y="39495"/>
                    <a:pt x="21910" y="39487"/>
                    <a:pt x="22222" y="39473"/>
                  </a:cubicBezTo>
                  <a:cubicBezTo>
                    <a:pt x="30198" y="39077"/>
                    <a:pt x="37154" y="33912"/>
                    <a:pt x="39861" y="26415"/>
                  </a:cubicBezTo>
                  <a:cubicBezTo>
                    <a:pt x="43526" y="16127"/>
                    <a:pt x="38195" y="4818"/>
                    <a:pt x="27907" y="1153"/>
                  </a:cubicBezTo>
                  <a:cubicBezTo>
                    <a:pt x="25735" y="377"/>
                    <a:pt x="23489" y="0"/>
                    <a:pt x="2126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2"/>
            <p:cNvSpPr/>
            <p:nvPr/>
          </p:nvSpPr>
          <p:spPr>
            <a:xfrm>
              <a:off x="1564425" y="1150275"/>
              <a:ext cx="270775" cy="327000"/>
            </a:xfrm>
            <a:custGeom>
              <a:avLst/>
              <a:gdLst/>
              <a:ahLst/>
              <a:cxnLst/>
              <a:rect l="l" t="t" r="r" b="b"/>
              <a:pathLst>
                <a:path w="10831" h="13080" extrusionOk="0">
                  <a:moveTo>
                    <a:pt x="9372" y="1"/>
                  </a:moveTo>
                  <a:lnTo>
                    <a:pt x="1" y="11934"/>
                  </a:lnTo>
                  <a:lnTo>
                    <a:pt x="1459" y="13080"/>
                  </a:lnTo>
                  <a:lnTo>
                    <a:pt x="10830" y="1126"/>
                  </a:lnTo>
                  <a:lnTo>
                    <a:pt x="9372" y="1"/>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2"/>
            <p:cNvSpPr/>
            <p:nvPr/>
          </p:nvSpPr>
          <p:spPr>
            <a:xfrm>
              <a:off x="1508825" y="617025"/>
              <a:ext cx="307100" cy="260500"/>
            </a:xfrm>
            <a:custGeom>
              <a:avLst/>
              <a:gdLst/>
              <a:ahLst/>
              <a:cxnLst/>
              <a:rect l="l" t="t" r="r" b="b"/>
              <a:pathLst>
                <a:path w="12284" h="10420" extrusionOk="0">
                  <a:moveTo>
                    <a:pt x="6370" y="0"/>
                  </a:moveTo>
                  <a:cubicBezTo>
                    <a:pt x="2774" y="0"/>
                    <a:pt x="1" y="3836"/>
                    <a:pt x="1704" y="7440"/>
                  </a:cubicBezTo>
                  <a:cubicBezTo>
                    <a:pt x="2650" y="9441"/>
                    <a:pt x="4529" y="10419"/>
                    <a:pt x="6405" y="10419"/>
                  </a:cubicBezTo>
                  <a:cubicBezTo>
                    <a:pt x="8454" y="10419"/>
                    <a:pt x="10500" y="9254"/>
                    <a:pt x="11326" y="6982"/>
                  </a:cubicBezTo>
                  <a:cubicBezTo>
                    <a:pt x="12284" y="4254"/>
                    <a:pt x="10867" y="1276"/>
                    <a:pt x="8160" y="318"/>
                  </a:cubicBezTo>
                  <a:cubicBezTo>
                    <a:pt x="7552" y="100"/>
                    <a:pt x="6950" y="0"/>
                    <a:pt x="637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2"/>
            <p:cNvSpPr/>
            <p:nvPr/>
          </p:nvSpPr>
          <p:spPr>
            <a:xfrm>
              <a:off x="1133975" y="427500"/>
              <a:ext cx="307100" cy="260500"/>
            </a:xfrm>
            <a:custGeom>
              <a:avLst/>
              <a:gdLst/>
              <a:ahLst/>
              <a:cxnLst/>
              <a:rect l="l" t="t" r="r" b="b"/>
              <a:pathLst>
                <a:path w="12284" h="10420" extrusionOk="0">
                  <a:moveTo>
                    <a:pt x="6369" y="1"/>
                  </a:moveTo>
                  <a:cubicBezTo>
                    <a:pt x="2774" y="1"/>
                    <a:pt x="0" y="3836"/>
                    <a:pt x="1704" y="7440"/>
                  </a:cubicBezTo>
                  <a:cubicBezTo>
                    <a:pt x="2649" y="9442"/>
                    <a:pt x="4528" y="10420"/>
                    <a:pt x="6402" y="10420"/>
                  </a:cubicBezTo>
                  <a:cubicBezTo>
                    <a:pt x="8448" y="10420"/>
                    <a:pt x="10489" y="9254"/>
                    <a:pt x="11304" y="6982"/>
                  </a:cubicBezTo>
                  <a:cubicBezTo>
                    <a:pt x="12283" y="4275"/>
                    <a:pt x="10867" y="1276"/>
                    <a:pt x="8160" y="318"/>
                  </a:cubicBezTo>
                  <a:cubicBezTo>
                    <a:pt x="7551" y="101"/>
                    <a:pt x="6950" y="1"/>
                    <a:pt x="636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2"/>
            <p:cNvSpPr/>
            <p:nvPr/>
          </p:nvSpPr>
          <p:spPr>
            <a:xfrm>
              <a:off x="758575" y="238000"/>
              <a:ext cx="307100" cy="260475"/>
            </a:xfrm>
            <a:custGeom>
              <a:avLst/>
              <a:gdLst/>
              <a:ahLst/>
              <a:cxnLst/>
              <a:rect l="l" t="t" r="r" b="b"/>
              <a:pathLst>
                <a:path w="12284" h="10419" extrusionOk="0">
                  <a:moveTo>
                    <a:pt x="6376" y="0"/>
                  </a:moveTo>
                  <a:cubicBezTo>
                    <a:pt x="2790" y="0"/>
                    <a:pt x="1" y="3836"/>
                    <a:pt x="1704" y="7440"/>
                  </a:cubicBezTo>
                  <a:cubicBezTo>
                    <a:pt x="2650" y="9441"/>
                    <a:pt x="4529" y="10419"/>
                    <a:pt x="6405" y="10419"/>
                  </a:cubicBezTo>
                  <a:cubicBezTo>
                    <a:pt x="8454" y="10419"/>
                    <a:pt x="10500" y="9253"/>
                    <a:pt x="11326" y="6982"/>
                  </a:cubicBezTo>
                  <a:cubicBezTo>
                    <a:pt x="12284" y="4274"/>
                    <a:pt x="10867" y="1275"/>
                    <a:pt x="8160" y="317"/>
                  </a:cubicBezTo>
                  <a:cubicBezTo>
                    <a:pt x="7555" y="100"/>
                    <a:pt x="6955" y="0"/>
                    <a:pt x="637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2"/>
            <p:cNvSpPr/>
            <p:nvPr/>
          </p:nvSpPr>
          <p:spPr>
            <a:xfrm>
              <a:off x="409250" y="749775"/>
              <a:ext cx="307600" cy="260500"/>
            </a:xfrm>
            <a:custGeom>
              <a:avLst/>
              <a:gdLst/>
              <a:ahLst/>
              <a:cxnLst/>
              <a:rect l="l" t="t" r="r" b="b"/>
              <a:pathLst>
                <a:path w="12304" h="10420" extrusionOk="0">
                  <a:moveTo>
                    <a:pt x="6383" y="0"/>
                  </a:moveTo>
                  <a:cubicBezTo>
                    <a:pt x="2786" y="0"/>
                    <a:pt x="0" y="3821"/>
                    <a:pt x="1703" y="7441"/>
                  </a:cubicBezTo>
                  <a:cubicBezTo>
                    <a:pt x="2649" y="9442"/>
                    <a:pt x="4528" y="10420"/>
                    <a:pt x="6404" y="10420"/>
                  </a:cubicBezTo>
                  <a:cubicBezTo>
                    <a:pt x="8453" y="10420"/>
                    <a:pt x="10498" y="9254"/>
                    <a:pt x="11325" y="6983"/>
                  </a:cubicBezTo>
                  <a:cubicBezTo>
                    <a:pt x="12303" y="4275"/>
                    <a:pt x="10887" y="1276"/>
                    <a:pt x="8180" y="318"/>
                  </a:cubicBezTo>
                  <a:cubicBezTo>
                    <a:pt x="7570" y="100"/>
                    <a:pt x="6966" y="0"/>
                    <a:pt x="638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2"/>
            <p:cNvSpPr/>
            <p:nvPr/>
          </p:nvSpPr>
          <p:spPr>
            <a:xfrm>
              <a:off x="703850" y="1048800"/>
              <a:ext cx="307150" cy="260800"/>
            </a:xfrm>
            <a:custGeom>
              <a:avLst/>
              <a:gdLst/>
              <a:ahLst/>
              <a:cxnLst/>
              <a:rect l="l" t="t" r="r" b="b"/>
              <a:pathLst>
                <a:path w="12286" h="10432" extrusionOk="0">
                  <a:moveTo>
                    <a:pt x="6385" y="1"/>
                  </a:moveTo>
                  <a:cubicBezTo>
                    <a:pt x="2783" y="1"/>
                    <a:pt x="1" y="3828"/>
                    <a:pt x="1706" y="7455"/>
                  </a:cubicBezTo>
                  <a:cubicBezTo>
                    <a:pt x="2651" y="9453"/>
                    <a:pt x="4527" y="10431"/>
                    <a:pt x="6399" y="10431"/>
                  </a:cubicBezTo>
                  <a:cubicBezTo>
                    <a:pt x="8447" y="10431"/>
                    <a:pt x="10491" y="9261"/>
                    <a:pt x="11307" y="6976"/>
                  </a:cubicBezTo>
                  <a:cubicBezTo>
                    <a:pt x="12286" y="4268"/>
                    <a:pt x="10870" y="1290"/>
                    <a:pt x="8162" y="311"/>
                  </a:cubicBezTo>
                  <a:cubicBezTo>
                    <a:pt x="7559" y="99"/>
                    <a:pt x="6962" y="1"/>
                    <a:pt x="638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998075" y="1348000"/>
              <a:ext cx="307625" cy="260500"/>
            </a:xfrm>
            <a:custGeom>
              <a:avLst/>
              <a:gdLst/>
              <a:ahLst/>
              <a:cxnLst/>
              <a:rect l="l" t="t" r="r" b="b"/>
              <a:pathLst>
                <a:path w="12305" h="10420" extrusionOk="0">
                  <a:moveTo>
                    <a:pt x="6376" y="1"/>
                  </a:moveTo>
                  <a:cubicBezTo>
                    <a:pt x="2790" y="1"/>
                    <a:pt x="1" y="3837"/>
                    <a:pt x="1704" y="7441"/>
                  </a:cubicBezTo>
                  <a:cubicBezTo>
                    <a:pt x="2660" y="9442"/>
                    <a:pt x="4544" y="10420"/>
                    <a:pt x="6421" y="10420"/>
                  </a:cubicBezTo>
                  <a:cubicBezTo>
                    <a:pt x="8470" y="10420"/>
                    <a:pt x="10510" y="9254"/>
                    <a:pt x="11326" y="6982"/>
                  </a:cubicBezTo>
                  <a:cubicBezTo>
                    <a:pt x="12304" y="4275"/>
                    <a:pt x="10888" y="1276"/>
                    <a:pt x="8160" y="318"/>
                  </a:cubicBezTo>
                  <a:cubicBezTo>
                    <a:pt x="7555" y="101"/>
                    <a:pt x="6955" y="1"/>
                    <a:pt x="6376"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1227900" y="1366825"/>
              <a:ext cx="5013525" cy="3298900"/>
            </a:xfrm>
            <a:custGeom>
              <a:avLst/>
              <a:gdLst/>
              <a:ahLst/>
              <a:cxnLst/>
              <a:rect l="l" t="t" r="r" b="b"/>
              <a:pathLst>
                <a:path w="200541" h="131956" extrusionOk="0">
                  <a:moveTo>
                    <a:pt x="405" y="0"/>
                  </a:moveTo>
                  <a:cubicBezTo>
                    <a:pt x="65" y="0"/>
                    <a:pt x="1" y="505"/>
                    <a:pt x="341" y="565"/>
                  </a:cubicBezTo>
                  <a:lnTo>
                    <a:pt x="15482" y="3022"/>
                  </a:lnTo>
                  <a:lnTo>
                    <a:pt x="200144" y="131955"/>
                  </a:lnTo>
                  <a:lnTo>
                    <a:pt x="200540" y="131893"/>
                  </a:lnTo>
                  <a:lnTo>
                    <a:pt x="200478" y="131497"/>
                  </a:lnTo>
                  <a:lnTo>
                    <a:pt x="15753" y="2522"/>
                  </a:lnTo>
                  <a:lnTo>
                    <a:pt x="15628" y="2460"/>
                  </a:lnTo>
                  <a:lnTo>
                    <a:pt x="446" y="3"/>
                  </a:lnTo>
                  <a:cubicBezTo>
                    <a:pt x="432" y="1"/>
                    <a:pt x="418"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925600" y="1057100"/>
              <a:ext cx="5351225" cy="3531050"/>
            </a:xfrm>
            <a:custGeom>
              <a:avLst/>
              <a:gdLst/>
              <a:ahLst/>
              <a:cxnLst/>
              <a:rect l="l" t="t" r="r" b="b"/>
              <a:pathLst>
                <a:path w="214049" h="141242" extrusionOk="0">
                  <a:moveTo>
                    <a:pt x="375" y="0"/>
                  </a:moveTo>
                  <a:lnTo>
                    <a:pt x="0" y="146"/>
                  </a:lnTo>
                  <a:lnTo>
                    <a:pt x="146" y="521"/>
                  </a:lnTo>
                  <a:lnTo>
                    <a:pt x="28823" y="13454"/>
                  </a:lnTo>
                  <a:lnTo>
                    <a:pt x="213653" y="141241"/>
                  </a:lnTo>
                  <a:lnTo>
                    <a:pt x="214048" y="141179"/>
                  </a:lnTo>
                  <a:lnTo>
                    <a:pt x="213986" y="140783"/>
                  </a:lnTo>
                  <a:lnTo>
                    <a:pt x="29136" y="12975"/>
                  </a:lnTo>
                  <a:lnTo>
                    <a:pt x="29073" y="12954"/>
                  </a:lnTo>
                  <a:lnTo>
                    <a:pt x="3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2"/>
            <p:cNvSpPr/>
            <p:nvPr/>
          </p:nvSpPr>
          <p:spPr>
            <a:xfrm>
              <a:off x="607475" y="751475"/>
              <a:ext cx="5733900" cy="3744000"/>
            </a:xfrm>
            <a:custGeom>
              <a:avLst/>
              <a:gdLst/>
              <a:ahLst/>
              <a:cxnLst/>
              <a:rect l="l" t="t" r="r" b="b"/>
              <a:pathLst>
                <a:path w="229356" h="149760" extrusionOk="0">
                  <a:moveTo>
                    <a:pt x="376" y="0"/>
                  </a:moveTo>
                  <a:lnTo>
                    <a:pt x="1" y="104"/>
                  </a:lnTo>
                  <a:lnTo>
                    <a:pt x="105" y="500"/>
                  </a:lnTo>
                  <a:lnTo>
                    <a:pt x="43110" y="23846"/>
                  </a:lnTo>
                  <a:lnTo>
                    <a:pt x="228981" y="149759"/>
                  </a:lnTo>
                  <a:lnTo>
                    <a:pt x="229356" y="149676"/>
                  </a:lnTo>
                  <a:lnTo>
                    <a:pt x="229293" y="149301"/>
                  </a:lnTo>
                  <a:lnTo>
                    <a:pt x="43402" y="23388"/>
                  </a:lnTo>
                  <a:lnTo>
                    <a:pt x="43381" y="23367"/>
                  </a:lnTo>
                  <a:lnTo>
                    <a:pt x="3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2"/>
            <p:cNvSpPr/>
            <p:nvPr/>
          </p:nvSpPr>
          <p:spPr>
            <a:xfrm>
              <a:off x="822500" y="455750"/>
              <a:ext cx="5569900" cy="3932975"/>
            </a:xfrm>
            <a:custGeom>
              <a:avLst/>
              <a:gdLst/>
              <a:ahLst/>
              <a:cxnLst/>
              <a:rect l="l" t="t" r="r" b="b"/>
              <a:pathLst>
                <a:path w="222796" h="157319" extrusionOk="0">
                  <a:moveTo>
                    <a:pt x="1" y="0"/>
                  </a:moveTo>
                  <a:lnTo>
                    <a:pt x="22" y="396"/>
                  </a:lnTo>
                  <a:lnTo>
                    <a:pt x="34655" y="34217"/>
                  </a:lnTo>
                  <a:lnTo>
                    <a:pt x="34697" y="34259"/>
                  </a:lnTo>
                  <a:lnTo>
                    <a:pt x="222400" y="157319"/>
                  </a:lnTo>
                  <a:lnTo>
                    <a:pt x="222796" y="157236"/>
                  </a:lnTo>
                  <a:lnTo>
                    <a:pt x="222712" y="156840"/>
                  </a:lnTo>
                  <a:lnTo>
                    <a:pt x="35030" y="33801"/>
                  </a:lnTo>
                  <a:lnTo>
                    <a:pt x="3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2"/>
            <p:cNvSpPr/>
            <p:nvPr/>
          </p:nvSpPr>
          <p:spPr>
            <a:xfrm>
              <a:off x="1210400" y="661400"/>
              <a:ext cx="5240825" cy="3663825"/>
            </a:xfrm>
            <a:custGeom>
              <a:avLst/>
              <a:gdLst/>
              <a:ahLst/>
              <a:cxnLst/>
              <a:rect l="l" t="t" r="r" b="b"/>
              <a:pathLst>
                <a:path w="209633" h="146553" extrusionOk="0">
                  <a:moveTo>
                    <a:pt x="21" y="0"/>
                  </a:moveTo>
                  <a:lnTo>
                    <a:pt x="0" y="375"/>
                  </a:lnTo>
                  <a:lnTo>
                    <a:pt x="21055" y="23096"/>
                  </a:lnTo>
                  <a:lnTo>
                    <a:pt x="21097" y="23138"/>
                  </a:lnTo>
                  <a:lnTo>
                    <a:pt x="209258" y="146552"/>
                  </a:lnTo>
                  <a:lnTo>
                    <a:pt x="209633" y="146469"/>
                  </a:lnTo>
                  <a:lnTo>
                    <a:pt x="209550" y="146073"/>
                  </a:lnTo>
                  <a:lnTo>
                    <a:pt x="21430" y="22701"/>
                  </a:lnTo>
                  <a:lnTo>
                    <a:pt x="4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2"/>
            <p:cNvSpPr/>
            <p:nvPr/>
          </p:nvSpPr>
          <p:spPr>
            <a:xfrm>
              <a:off x="1590975" y="863925"/>
              <a:ext cx="4909725" cy="3337900"/>
            </a:xfrm>
            <a:custGeom>
              <a:avLst/>
              <a:gdLst/>
              <a:ahLst/>
              <a:cxnLst/>
              <a:rect l="l" t="t" r="r" b="b"/>
              <a:pathLst>
                <a:path w="196389" h="133516" extrusionOk="0">
                  <a:moveTo>
                    <a:pt x="84" y="1"/>
                  </a:moveTo>
                  <a:lnTo>
                    <a:pt x="1" y="376"/>
                  </a:lnTo>
                  <a:lnTo>
                    <a:pt x="7769" y="13579"/>
                  </a:lnTo>
                  <a:lnTo>
                    <a:pt x="7873" y="13662"/>
                  </a:lnTo>
                  <a:lnTo>
                    <a:pt x="196013" y="133515"/>
                  </a:lnTo>
                  <a:lnTo>
                    <a:pt x="196388" y="133432"/>
                  </a:lnTo>
                  <a:lnTo>
                    <a:pt x="196305" y="133057"/>
                  </a:lnTo>
                  <a:lnTo>
                    <a:pt x="8227" y="13246"/>
                  </a:lnTo>
                  <a:lnTo>
                    <a:pt x="480" y="84"/>
                  </a:lnTo>
                  <a:lnTo>
                    <a:pt x="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2"/>
            <p:cNvSpPr/>
            <p:nvPr/>
          </p:nvSpPr>
          <p:spPr>
            <a:xfrm>
              <a:off x="6094575" y="3994050"/>
              <a:ext cx="539925" cy="846075"/>
            </a:xfrm>
            <a:custGeom>
              <a:avLst/>
              <a:gdLst/>
              <a:ahLst/>
              <a:cxnLst/>
              <a:rect l="l" t="t" r="r" b="b"/>
              <a:pathLst>
                <a:path w="21597" h="33843" extrusionOk="0">
                  <a:moveTo>
                    <a:pt x="19056" y="1"/>
                  </a:moveTo>
                  <a:lnTo>
                    <a:pt x="0" y="32489"/>
                  </a:lnTo>
                  <a:lnTo>
                    <a:pt x="2520" y="33843"/>
                  </a:lnTo>
                  <a:lnTo>
                    <a:pt x="21597" y="1355"/>
                  </a:lnTo>
                  <a:lnTo>
                    <a:pt x="19056"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2"/>
            <p:cNvSpPr/>
            <p:nvPr/>
          </p:nvSpPr>
          <p:spPr>
            <a:xfrm>
              <a:off x="4409075" y="2258975"/>
              <a:ext cx="511450" cy="541275"/>
            </a:xfrm>
            <a:custGeom>
              <a:avLst/>
              <a:gdLst/>
              <a:ahLst/>
              <a:cxnLst/>
              <a:rect l="l" t="t" r="r" b="b"/>
              <a:pathLst>
                <a:path w="20458" h="21651" extrusionOk="0">
                  <a:moveTo>
                    <a:pt x="11892" y="1"/>
                  </a:moveTo>
                  <a:cubicBezTo>
                    <a:pt x="6659" y="1"/>
                    <a:pt x="1" y="4347"/>
                    <a:pt x="1132" y="10279"/>
                  </a:cubicBezTo>
                  <a:cubicBezTo>
                    <a:pt x="2548" y="17839"/>
                    <a:pt x="10649" y="17985"/>
                    <a:pt x="10649" y="17985"/>
                  </a:cubicBezTo>
                  <a:cubicBezTo>
                    <a:pt x="10977" y="20519"/>
                    <a:pt x="11572" y="21633"/>
                    <a:pt x="12272" y="21633"/>
                  </a:cubicBezTo>
                  <a:cubicBezTo>
                    <a:pt x="12728" y="21633"/>
                    <a:pt x="13230" y="21159"/>
                    <a:pt x="13731" y="20296"/>
                  </a:cubicBezTo>
                  <a:cubicBezTo>
                    <a:pt x="14309" y="21256"/>
                    <a:pt x="14813" y="21651"/>
                    <a:pt x="15207" y="21651"/>
                  </a:cubicBezTo>
                  <a:cubicBezTo>
                    <a:pt x="15822" y="21651"/>
                    <a:pt x="16169" y="20691"/>
                    <a:pt x="16105" y="19422"/>
                  </a:cubicBezTo>
                  <a:lnTo>
                    <a:pt x="16105" y="19422"/>
                  </a:lnTo>
                  <a:cubicBezTo>
                    <a:pt x="16637" y="19807"/>
                    <a:pt x="17122" y="19988"/>
                    <a:pt x="17509" y="19988"/>
                  </a:cubicBezTo>
                  <a:cubicBezTo>
                    <a:pt x="18715" y="19988"/>
                    <a:pt x="18973" y="18229"/>
                    <a:pt x="16751" y="15361"/>
                  </a:cubicBezTo>
                  <a:cubicBezTo>
                    <a:pt x="20395" y="11216"/>
                    <a:pt x="20458" y="4261"/>
                    <a:pt x="15647" y="1012"/>
                  </a:cubicBezTo>
                  <a:cubicBezTo>
                    <a:pt x="14622" y="319"/>
                    <a:pt x="13309" y="1"/>
                    <a:pt x="11892" y="1"/>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2"/>
            <p:cNvSpPr/>
            <p:nvPr/>
          </p:nvSpPr>
          <p:spPr>
            <a:xfrm>
              <a:off x="4539400" y="2529700"/>
              <a:ext cx="144775" cy="108025"/>
            </a:xfrm>
            <a:custGeom>
              <a:avLst/>
              <a:gdLst/>
              <a:ahLst/>
              <a:cxnLst/>
              <a:rect l="l" t="t" r="r" b="b"/>
              <a:pathLst>
                <a:path w="5791" h="4321" extrusionOk="0">
                  <a:moveTo>
                    <a:pt x="2299" y="0"/>
                  </a:moveTo>
                  <a:cubicBezTo>
                    <a:pt x="1492" y="0"/>
                    <a:pt x="793" y="335"/>
                    <a:pt x="479" y="950"/>
                  </a:cubicBezTo>
                  <a:cubicBezTo>
                    <a:pt x="0" y="1929"/>
                    <a:pt x="667" y="3282"/>
                    <a:pt x="2000" y="3949"/>
                  </a:cubicBezTo>
                  <a:cubicBezTo>
                    <a:pt x="2502" y="4200"/>
                    <a:pt x="3024" y="4321"/>
                    <a:pt x="3506" y="4321"/>
                  </a:cubicBezTo>
                  <a:cubicBezTo>
                    <a:pt x="4304" y="4321"/>
                    <a:pt x="4992" y="3989"/>
                    <a:pt x="5290" y="3365"/>
                  </a:cubicBezTo>
                  <a:cubicBezTo>
                    <a:pt x="5790" y="2387"/>
                    <a:pt x="5124" y="1033"/>
                    <a:pt x="3791" y="367"/>
                  </a:cubicBezTo>
                  <a:cubicBezTo>
                    <a:pt x="3294" y="118"/>
                    <a:pt x="2778" y="0"/>
                    <a:pt x="2299"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4687275" y="2439075"/>
              <a:ext cx="147350" cy="138050"/>
            </a:xfrm>
            <a:custGeom>
              <a:avLst/>
              <a:gdLst/>
              <a:ahLst/>
              <a:cxnLst/>
              <a:rect l="l" t="t" r="r" b="b"/>
              <a:pathLst>
                <a:path w="5894" h="5522" extrusionOk="0">
                  <a:moveTo>
                    <a:pt x="3197" y="1"/>
                  </a:moveTo>
                  <a:cubicBezTo>
                    <a:pt x="2215" y="1"/>
                    <a:pt x="1230" y="610"/>
                    <a:pt x="708" y="1638"/>
                  </a:cubicBezTo>
                  <a:cubicBezTo>
                    <a:pt x="0" y="3013"/>
                    <a:pt x="458" y="4658"/>
                    <a:pt x="1687" y="5283"/>
                  </a:cubicBezTo>
                  <a:cubicBezTo>
                    <a:pt x="2012" y="5445"/>
                    <a:pt x="2359" y="5522"/>
                    <a:pt x="2706" y="5522"/>
                  </a:cubicBezTo>
                  <a:cubicBezTo>
                    <a:pt x="3692" y="5522"/>
                    <a:pt x="4683" y="4904"/>
                    <a:pt x="5206" y="3887"/>
                  </a:cubicBezTo>
                  <a:cubicBezTo>
                    <a:pt x="5894" y="2492"/>
                    <a:pt x="5456" y="868"/>
                    <a:pt x="4228" y="243"/>
                  </a:cubicBezTo>
                  <a:cubicBezTo>
                    <a:pt x="3899" y="78"/>
                    <a:pt x="3548" y="1"/>
                    <a:pt x="3197"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4703400" y="2641950"/>
              <a:ext cx="82550" cy="63600"/>
            </a:xfrm>
            <a:custGeom>
              <a:avLst/>
              <a:gdLst/>
              <a:ahLst/>
              <a:cxnLst/>
              <a:rect l="l" t="t" r="r" b="b"/>
              <a:pathLst>
                <a:path w="3302" h="2544" extrusionOk="0">
                  <a:moveTo>
                    <a:pt x="1021" y="0"/>
                  </a:moveTo>
                  <a:cubicBezTo>
                    <a:pt x="1021" y="0"/>
                    <a:pt x="1" y="2499"/>
                    <a:pt x="917" y="2541"/>
                  </a:cubicBezTo>
                  <a:cubicBezTo>
                    <a:pt x="947" y="2543"/>
                    <a:pt x="975" y="2544"/>
                    <a:pt x="1003" y="2544"/>
                  </a:cubicBezTo>
                  <a:cubicBezTo>
                    <a:pt x="1845" y="2544"/>
                    <a:pt x="1708" y="1645"/>
                    <a:pt x="1708" y="1645"/>
                  </a:cubicBezTo>
                  <a:lnTo>
                    <a:pt x="1708" y="1645"/>
                  </a:lnTo>
                  <a:cubicBezTo>
                    <a:pt x="1961" y="1728"/>
                    <a:pt x="2186" y="1764"/>
                    <a:pt x="2379" y="1764"/>
                  </a:cubicBezTo>
                  <a:cubicBezTo>
                    <a:pt x="3015" y="1764"/>
                    <a:pt x="3302" y="1373"/>
                    <a:pt x="3062" y="958"/>
                  </a:cubicBezTo>
                  <a:cubicBezTo>
                    <a:pt x="2750" y="396"/>
                    <a:pt x="1021" y="0"/>
                    <a:pt x="1021"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3596500" y="3416225"/>
              <a:ext cx="634175" cy="462350"/>
            </a:xfrm>
            <a:custGeom>
              <a:avLst/>
              <a:gdLst/>
              <a:ahLst/>
              <a:cxnLst/>
              <a:rect l="l" t="t" r="r" b="b"/>
              <a:pathLst>
                <a:path w="25367" h="18494" extrusionOk="0">
                  <a:moveTo>
                    <a:pt x="10095" y="1"/>
                  </a:moveTo>
                  <a:cubicBezTo>
                    <a:pt x="7970" y="1"/>
                    <a:pt x="5870" y="726"/>
                    <a:pt x="4187" y="2351"/>
                  </a:cubicBezTo>
                  <a:cubicBezTo>
                    <a:pt x="1" y="6391"/>
                    <a:pt x="2562" y="18303"/>
                    <a:pt x="10247" y="18491"/>
                  </a:cubicBezTo>
                  <a:cubicBezTo>
                    <a:pt x="10337" y="18493"/>
                    <a:pt x="10426" y="18494"/>
                    <a:pt x="10515" y="18494"/>
                  </a:cubicBezTo>
                  <a:cubicBezTo>
                    <a:pt x="17975" y="18494"/>
                    <a:pt x="19765" y="10764"/>
                    <a:pt x="19765" y="10764"/>
                  </a:cubicBezTo>
                  <a:cubicBezTo>
                    <a:pt x="20274" y="10807"/>
                    <a:pt x="20730" y="10828"/>
                    <a:pt x="21135" y="10828"/>
                  </a:cubicBezTo>
                  <a:cubicBezTo>
                    <a:pt x="24076" y="10828"/>
                    <a:pt x="24325" y="9743"/>
                    <a:pt x="22659" y="8223"/>
                  </a:cubicBezTo>
                  <a:cubicBezTo>
                    <a:pt x="25367" y="7286"/>
                    <a:pt x="24367" y="6037"/>
                    <a:pt x="22285" y="5724"/>
                  </a:cubicBezTo>
                  <a:cubicBezTo>
                    <a:pt x="23638" y="4498"/>
                    <a:pt x="23379" y="3300"/>
                    <a:pt x="21732" y="3300"/>
                  </a:cubicBezTo>
                  <a:cubicBezTo>
                    <a:pt x="20947" y="3300"/>
                    <a:pt x="19845" y="3573"/>
                    <a:pt x="18453" y="4246"/>
                  </a:cubicBezTo>
                  <a:cubicBezTo>
                    <a:pt x="16473" y="1606"/>
                    <a:pt x="13256" y="1"/>
                    <a:pt x="10095" y="1"/>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3891725" y="3660725"/>
              <a:ext cx="127050" cy="122225"/>
            </a:xfrm>
            <a:custGeom>
              <a:avLst/>
              <a:gdLst/>
              <a:ahLst/>
              <a:cxnLst/>
              <a:rect l="l" t="t" r="r" b="b"/>
              <a:pathLst>
                <a:path w="5082" h="4889" extrusionOk="0">
                  <a:moveTo>
                    <a:pt x="3214" y="1"/>
                  </a:moveTo>
                  <a:cubicBezTo>
                    <a:pt x="2460" y="1"/>
                    <a:pt x="1604" y="436"/>
                    <a:pt x="979" y="1213"/>
                  </a:cubicBezTo>
                  <a:cubicBezTo>
                    <a:pt x="63" y="2359"/>
                    <a:pt x="0" y="3858"/>
                    <a:pt x="854" y="4545"/>
                  </a:cubicBezTo>
                  <a:cubicBezTo>
                    <a:pt x="1150" y="4778"/>
                    <a:pt x="1510" y="4889"/>
                    <a:pt x="1893" y="4889"/>
                  </a:cubicBezTo>
                  <a:cubicBezTo>
                    <a:pt x="2643" y="4889"/>
                    <a:pt x="3483" y="4463"/>
                    <a:pt x="4103" y="3692"/>
                  </a:cubicBezTo>
                  <a:cubicBezTo>
                    <a:pt x="5040" y="2525"/>
                    <a:pt x="5082" y="1026"/>
                    <a:pt x="4228" y="339"/>
                  </a:cubicBezTo>
                  <a:cubicBezTo>
                    <a:pt x="3943" y="109"/>
                    <a:pt x="3591" y="1"/>
                    <a:pt x="3214"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2"/>
            <p:cNvSpPr/>
            <p:nvPr/>
          </p:nvSpPr>
          <p:spPr>
            <a:xfrm>
              <a:off x="3835475" y="3494075"/>
              <a:ext cx="153625" cy="132100"/>
            </a:xfrm>
            <a:custGeom>
              <a:avLst/>
              <a:gdLst/>
              <a:ahLst/>
              <a:cxnLst/>
              <a:rect l="l" t="t" r="r" b="b"/>
              <a:pathLst>
                <a:path w="6145" h="5284" extrusionOk="0">
                  <a:moveTo>
                    <a:pt x="2775" y="0"/>
                  </a:moveTo>
                  <a:cubicBezTo>
                    <a:pt x="2035" y="0"/>
                    <a:pt x="1335" y="299"/>
                    <a:pt x="876" y="882"/>
                  </a:cubicBezTo>
                  <a:cubicBezTo>
                    <a:pt x="1" y="1965"/>
                    <a:pt x="272" y="3631"/>
                    <a:pt x="1500" y="4610"/>
                  </a:cubicBezTo>
                  <a:cubicBezTo>
                    <a:pt x="2059" y="5062"/>
                    <a:pt x="2719" y="5283"/>
                    <a:pt x="3355" y="5283"/>
                  </a:cubicBezTo>
                  <a:cubicBezTo>
                    <a:pt x="4094" y="5283"/>
                    <a:pt x="4799" y="4984"/>
                    <a:pt x="5270" y="4401"/>
                  </a:cubicBezTo>
                  <a:cubicBezTo>
                    <a:pt x="6145" y="3318"/>
                    <a:pt x="5853" y="1652"/>
                    <a:pt x="4645" y="673"/>
                  </a:cubicBezTo>
                  <a:cubicBezTo>
                    <a:pt x="4077" y="221"/>
                    <a:pt x="3411" y="0"/>
                    <a:pt x="277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2"/>
            <p:cNvSpPr/>
            <p:nvPr/>
          </p:nvSpPr>
          <p:spPr>
            <a:xfrm>
              <a:off x="4036450" y="3573625"/>
              <a:ext cx="68225" cy="68725"/>
            </a:xfrm>
            <a:custGeom>
              <a:avLst/>
              <a:gdLst/>
              <a:ahLst/>
              <a:cxnLst/>
              <a:rect l="l" t="t" r="r" b="b"/>
              <a:pathLst>
                <a:path w="2729" h="2749" extrusionOk="0">
                  <a:moveTo>
                    <a:pt x="1550" y="1"/>
                  </a:moveTo>
                  <a:cubicBezTo>
                    <a:pt x="1489" y="1"/>
                    <a:pt x="1423" y="11"/>
                    <a:pt x="1354" y="32"/>
                  </a:cubicBezTo>
                  <a:cubicBezTo>
                    <a:pt x="771" y="241"/>
                    <a:pt x="1" y="1823"/>
                    <a:pt x="1" y="1823"/>
                  </a:cubicBezTo>
                  <a:cubicBezTo>
                    <a:pt x="1" y="1823"/>
                    <a:pt x="1339" y="2749"/>
                    <a:pt x="2057" y="2749"/>
                  </a:cubicBezTo>
                  <a:cubicBezTo>
                    <a:pt x="2266" y="2749"/>
                    <a:pt x="2423" y="2670"/>
                    <a:pt x="2479" y="2469"/>
                  </a:cubicBezTo>
                  <a:cubicBezTo>
                    <a:pt x="2729" y="1573"/>
                    <a:pt x="1750" y="1511"/>
                    <a:pt x="1750" y="1511"/>
                  </a:cubicBezTo>
                  <a:cubicBezTo>
                    <a:pt x="2267" y="625"/>
                    <a:pt x="2031" y="1"/>
                    <a:pt x="155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5898800" y="2813225"/>
              <a:ext cx="436425" cy="408550"/>
            </a:xfrm>
            <a:custGeom>
              <a:avLst/>
              <a:gdLst/>
              <a:ahLst/>
              <a:cxnLst/>
              <a:rect l="l" t="t" r="r" b="b"/>
              <a:pathLst>
                <a:path w="17457" h="16342" extrusionOk="0">
                  <a:moveTo>
                    <a:pt x="9369" y="0"/>
                  </a:moveTo>
                  <a:cubicBezTo>
                    <a:pt x="9363" y="0"/>
                    <a:pt x="9357" y="0"/>
                    <a:pt x="9351" y="1"/>
                  </a:cubicBezTo>
                  <a:cubicBezTo>
                    <a:pt x="5832" y="334"/>
                    <a:pt x="2187" y="2229"/>
                    <a:pt x="938" y="5853"/>
                  </a:cubicBezTo>
                  <a:cubicBezTo>
                    <a:pt x="1" y="8602"/>
                    <a:pt x="813" y="13184"/>
                    <a:pt x="3083" y="15120"/>
                  </a:cubicBezTo>
                  <a:cubicBezTo>
                    <a:pt x="4085" y="15970"/>
                    <a:pt x="5483" y="16341"/>
                    <a:pt x="6970" y="16341"/>
                  </a:cubicBezTo>
                  <a:cubicBezTo>
                    <a:pt x="11754" y="16341"/>
                    <a:pt x="17456" y="12494"/>
                    <a:pt x="13850" y="8331"/>
                  </a:cubicBezTo>
                  <a:lnTo>
                    <a:pt x="13850" y="8331"/>
                  </a:lnTo>
                  <a:lnTo>
                    <a:pt x="13662" y="8477"/>
                  </a:lnTo>
                  <a:cubicBezTo>
                    <a:pt x="16021" y="11776"/>
                    <a:pt x="11777" y="15092"/>
                    <a:pt x="7774" y="15092"/>
                  </a:cubicBezTo>
                  <a:cubicBezTo>
                    <a:pt x="5662" y="15092"/>
                    <a:pt x="3617" y="14168"/>
                    <a:pt x="2646" y="11830"/>
                  </a:cubicBezTo>
                  <a:cubicBezTo>
                    <a:pt x="313" y="6228"/>
                    <a:pt x="3604" y="1313"/>
                    <a:pt x="9414" y="438"/>
                  </a:cubicBezTo>
                  <a:cubicBezTo>
                    <a:pt x="9678" y="418"/>
                    <a:pt x="9605" y="0"/>
                    <a:pt x="9369" y="0"/>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2"/>
            <p:cNvSpPr/>
            <p:nvPr/>
          </p:nvSpPr>
          <p:spPr>
            <a:xfrm>
              <a:off x="6194525" y="2814425"/>
              <a:ext cx="906300" cy="1130175"/>
            </a:xfrm>
            <a:custGeom>
              <a:avLst/>
              <a:gdLst/>
              <a:ahLst/>
              <a:cxnLst/>
              <a:rect l="l" t="t" r="r" b="b"/>
              <a:pathLst>
                <a:path w="36252" h="45207" extrusionOk="0">
                  <a:moveTo>
                    <a:pt x="1510" y="1"/>
                  </a:moveTo>
                  <a:cubicBezTo>
                    <a:pt x="1028" y="1"/>
                    <a:pt x="525" y="26"/>
                    <a:pt x="1" y="78"/>
                  </a:cubicBezTo>
                  <a:lnTo>
                    <a:pt x="1" y="140"/>
                  </a:lnTo>
                  <a:cubicBezTo>
                    <a:pt x="9206" y="328"/>
                    <a:pt x="10934" y="10282"/>
                    <a:pt x="11080" y="17467"/>
                  </a:cubicBezTo>
                  <a:cubicBezTo>
                    <a:pt x="11226" y="24382"/>
                    <a:pt x="11684" y="31775"/>
                    <a:pt x="14870" y="38085"/>
                  </a:cubicBezTo>
                  <a:cubicBezTo>
                    <a:pt x="16801" y="41907"/>
                    <a:pt x="21936" y="45206"/>
                    <a:pt x="26501" y="45206"/>
                  </a:cubicBezTo>
                  <a:cubicBezTo>
                    <a:pt x="29175" y="45206"/>
                    <a:pt x="31653" y="44074"/>
                    <a:pt x="33176" y="41251"/>
                  </a:cubicBezTo>
                  <a:cubicBezTo>
                    <a:pt x="36252" y="35544"/>
                    <a:pt x="34333" y="25022"/>
                    <a:pt x="26851" y="25022"/>
                  </a:cubicBezTo>
                  <a:cubicBezTo>
                    <a:pt x="26278" y="25022"/>
                    <a:pt x="25672" y="25084"/>
                    <a:pt x="25033" y="25215"/>
                  </a:cubicBezTo>
                  <a:cubicBezTo>
                    <a:pt x="18890" y="26464"/>
                    <a:pt x="17411" y="36877"/>
                    <a:pt x="24138" y="38127"/>
                  </a:cubicBezTo>
                  <a:cubicBezTo>
                    <a:pt x="24158" y="38130"/>
                    <a:pt x="24178" y="38132"/>
                    <a:pt x="24197" y="38132"/>
                  </a:cubicBezTo>
                  <a:cubicBezTo>
                    <a:pt x="24487" y="38132"/>
                    <a:pt x="24597" y="37705"/>
                    <a:pt x="24284" y="37627"/>
                  </a:cubicBezTo>
                  <a:cubicBezTo>
                    <a:pt x="17450" y="36096"/>
                    <a:pt x="21293" y="26744"/>
                    <a:pt x="26527" y="26744"/>
                  </a:cubicBezTo>
                  <a:cubicBezTo>
                    <a:pt x="28056" y="26744"/>
                    <a:pt x="29704" y="27542"/>
                    <a:pt x="31239" y="29567"/>
                  </a:cubicBezTo>
                  <a:cubicBezTo>
                    <a:pt x="34893" y="34378"/>
                    <a:pt x="31714" y="43666"/>
                    <a:pt x="25044" y="43666"/>
                  </a:cubicBezTo>
                  <a:cubicBezTo>
                    <a:pt x="24033" y="43666"/>
                    <a:pt x="22943" y="43453"/>
                    <a:pt x="21785" y="42979"/>
                  </a:cubicBezTo>
                  <a:cubicBezTo>
                    <a:pt x="12934" y="39355"/>
                    <a:pt x="13121" y="27797"/>
                    <a:pt x="12871" y="19904"/>
                  </a:cubicBezTo>
                  <a:cubicBezTo>
                    <a:pt x="12592" y="11664"/>
                    <a:pt x="11895" y="1"/>
                    <a:pt x="1510" y="1"/>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2"/>
            <p:cNvSpPr/>
            <p:nvPr/>
          </p:nvSpPr>
          <p:spPr>
            <a:xfrm>
              <a:off x="5028800" y="4561575"/>
              <a:ext cx="256700" cy="214150"/>
            </a:xfrm>
            <a:custGeom>
              <a:avLst/>
              <a:gdLst/>
              <a:ahLst/>
              <a:cxnLst/>
              <a:rect l="l" t="t" r="r" b="b"/>
              <a:pathLst>
                <a:path w="10268" h="8566" extrusionOk="0">
                  <a:moveTo>
                    <a:pt x="4736" y="100"/>
                  </a:moveTo>
                  <a:cubicBezTo>
                    <a:pt x="4526" y="100"/>
                    <a:pt x="4315" y="109"/>
                    <a:pt x="4103" y="125"/>
                  </a:cubicBezTo>
                  <a:cubicBezTo>
                    <a:pt x="3020" y="167"/>
                    <a:pt x="2146" y="0"/>
                    <a:pt x="1459" y="896"/>
                  </a:cubicBezTo>
                  <a:cubicBezTo>
                    <a:pt x="1" y="2853"/>
                    <a:pt x="22" y="5665"/>
                    <a:pt x="313" y="7935"/>
                  </a:cubicBezTo>
                  <a:cubicBezTo>
                    <a:pt x="324" y="8000"/>
                    <a:pt x="385" y="8036"/>
                    <a:pt x="442" y="8036"/>
                  </a:cubicBezTo>
                  <a:cubicBezTo>
                    <a:pt x="494" y="8036"/>
                    <a:pt x="542" y="8005"/>
                    <a:pt x="542" y="7935"/>
                  </a:cubicBezTo>
                  <a:cubicBezTo>
                    <a:pt x="501" y="6519"/>
                    <a:pt x="667" y="5123"/>
                    <a:pt x="1000" y="3770"/>
                  </a:cubicBezTo>
                  <a:cubicBezTo>
                    <a:pt x="1188" y="3062"/>
                    <a:pt x="1188" y="2208"/>
                    <a:pt x="1625" y="1583"/>
                  </a:cubicBezTo>
                  <a:cubicBezTo>
                    <a:pt x="2198" y="731"/>
                    <a:pt x="3339" y="498"/>
                    <a:pt x="4418" y="498"/>
                  </a:cubicBezTo>
                  <a:cubicBezTo>
                    <a:pt x="4710" y="498"/>
                    <a:pt x="4999" y="515"/>
                    <a:pt x="5270" y="542"/>
                  </a:cubicBezTo>
                  <a:cubicBezTo>
                    <a:pt x="7082" y="729"/>
                    <a:pt x="9206" y="1479"/>
                    <a:pt x="9456" y="3541"/>
                  </a:cubicBezTo>
                  <a:cubicBezTo>
                    <a:pt x="9706" y="5748"/>
                    <a:pt x="8248" y="7872"/>
                    <a:pt x="5999" y="8039"/>
                  </a:cubicBezTo>
                  <a:cubicBezTo>
                    <a:pt x="5645" y="8039"/>
                    <a:pt x="5624" y="8560"/>
                    <a:pt x="5978" y="8560"/>
                  </a:cubicBezTo>
                  <a:cubicBezTo>
                    <a:pt x="6053" y="8563"/>
                    <a:pt x="6129" y="8565"/>
                    <a:pt x="6204" y="8565"/>
                  </a:cubicBezTo>
                  <a:cubicBezTo>
                    <a:pt x="8214" y="8565"/>
                    <a:pt x="9961" y="7231"/>
                    <a:pt x="10101" y="5102"/>
                  </a:cubicBezTo>
                  <a:cubicBezTo>
                    <a:pt x="10268" y="2916"/>
                    <a:pt x="10060" y="1666"/>
                    <a:pt x="7977" y="750"/>
                  </a:cubicBezTo>
                  <a:cubicBezTo>
                    <a:pt x="6943" y="329"/>
                    <a:pt x="5850" y="100"/>
                    <a:pt x="4736" y="100"/>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5064450" y="4826125"/>
              <a:ext cx="792725" cy="565825"/>
            </a:xfrm>
            <a:custGeom>
              <a:avLst/>
              <a:gdLst/>
              <a:ahLst/>
              <a:cxnLst/>
              <a:rect l="l" t="t" r="r" b="b"/>
              <a:pathLst>
                <a:path w="31709" h="22633" extrusionOk="0">
                  <a:moveTo>
                    <a:pt x="490" y="0"/>
                  </a:moveTo>
                  <a:cubicBezTo>
                    <a:pt x="229" y="0"/>
                    <a:pt x="0" y="340"/>
                    <a:pt x="241" y="581"/>
                  </a:cubicBezTo>
                  <a:cubicBezTo>
                    <a:pt x="4198" y="4892"/>
                    <a:pt x="10154" y="4850"/>
                    <a:pt x="15527" y="5162"/>
                  </a:cubicBezTo>
                  <a:cubicBezTo>
                    <a:pt x="20109" y="5433"/>
                    <a:pt x="27856" y="5766"/>
                    <a:pt x="29522" y="11077"/>
                  </a:cubicBezTo>
                  <a:cubicBezTo>
                    <a:pt x="31470" y="17300"/>
                    <a:pt x="26320" y="21232"/>
                    <a:pt x="21367" y="21232"/>
                  </a:cubicBezTo>
                  <a:cubicBezTo>
                    <a:pt x="17900" y="21232"/>
                    <a:pt x="14529" y="19305"/>
                    <a:pt x="13757" y="14888"/>
                  </a:cubicBezTo>
                  <a:lnTo>
                    <a:pt x="13611" y="14909"/>
                  </a:lnTo>
                  <a:cubicBezTo>
                    <a:pt x="13725" y="20112"/>
                    <a:pt x="17950" y="22633"/>
                    <a:pt x="22256" y="22633"/>
                  </a:cubicBezTo>
                  <a:cubicBezTo>
                    <a:pt x="26602" y="22633"/>
                    <a:pt x="31030" y="20065"/>
                    <a:pt x="31396" y="15096"/>
                  </a:cubicBezTo>
                  <a:cubicBezTo>
                    <a:pt x="31709" y="10640"/>
                    <a:pt x="27210" y="6537"/>
                    <a:pt x="23399" y="5079"/>
                  </a:cubicBezTo>
                  <a:cubicBezTo>
                    <a:pt x="16318" y="2372"/>
                    <a:pt x="6634" y="5746"/>
                    <a:pt x="720" y="102"/>
                  </a:cubicBezTo>
                  <a:cubicBezTo>
                    <a:pt x="648" y="30"/>
                    <a:pt x="568" y="0"/>
                    <a:pt x="490" y="0"/>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2"/>
            <p:cNvSpPr/>
            <p:nvPr/>
          </p:nvSpPr>
          <p:spPr>
            <a:xfrm>
              <a:off x="5470825" y="5082875"/>
              <a:ext cx="234850" cy="82150"/>
            </a:xfrm>
            <a:custGeom>
              <a:avLst/>
              <a:gdLst/>
              <a:ahLst/>
              <a:cxnLst/>
              <a:rect l="l" t="t" r="r" b="b"/>
              <a:pathLst>
                <a:path w="9394" h="3286" extrusionOk="0">
                  <a:moveTo>
                    <a:pt x="4112" y="0"/>
                  </a:moveTo>
                  <a:cubicBezTo>
                    <a:pt x="2642" y="0"/>
                    <a:pt x="1053" y="281"/>
                    <a:pt x="1" y="1119"/>
                  </a:cubicBezTo>
                  <a:lnTo>
                    <a:pt x="188" y="1348"/>
                  </a:lnTo>
                  <a:cubicBezTo>
                    <a:pt x="854" y="962"/>
                    <a:pt x="1680" y="830"/>
                    <a:pt x="2521" y="830"/>
                  </a:cubicBezTo>
                  <a:cubicBezTo>
                    <a:pt x="3312" y="830"/>
                    <a:pt x="4115" y="947"/>
                    <a:pt x="4812" y="1078"/>
                  </a:cubicBezTo>
                  <a:cubicBezTo>
                    <a:pt x="5353" y="1161"/>
                    <a:pt x="5874" y="1328"/>
                    <a:pt x="6374" y="1598"/>
                  </a:cubicBezTo>
                  <a:cubicBezTo>
                    <a:pt x="7040" y="1932"/>
                    <a:pt x="7207" y="2411"/>
                    <a:pt x="7602" y="2973"/>
                  </a:cubicBezTo>
                  <a:cubicBezTo>
                    <a:pt x="7740" y="3184"/>
                    <a:pt x="7962" y="3286"/>
                    <a:pt x="8182" y="3286"/>
                  </a:cubicBezTo>
                  <a:cubicBezTo>
                    <a:pt x="8462" y="3286"/>
                    <a:pt x="8738" y="3121"/>
                    <a:pt x="8831" y="2806"/>
                  </a:cubicBezTo>
                  <a:cubicBezTo>
                    <a:pt x="9393" y="1078"/>
                    <a:pt x="6915" y="286"/>
                    <a:pt x="5645" y="99"/>
                  </a:cubicBezTo>
                  <a:cubicBezTo>
                    <a:pt x="5171" y="38"/>
                    <a:pt x="4649" y="0"/>
                    <a:pt x="4112" y="0"/>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2"/>
            <p:cNvSpPr/>
            <p:nvPr/>
          </p:nvSpPr>
          <p:spPr>
            <a:xfrm>
              <a:off x="6045100" y="4847825"/>
              <a:ext cx="451950" cy="243200"/>
            </a:xfrm>
            <a:custGeom>
              <a:avLst/>
              <a:gdLst/>
              <a:ahLst/>
              <a:cxnLst/>
              <a:rect l="l" t="t" r="r" b="b"/>
              <a:pathLst>
                <a:path w="18078" h="9728" extrusionOk="0">
                  <a:moveTo>
                    <a:pt x="14743" y="0"/>
                  </a:moveTo>
                  <a:cubicBezTo>
                    <a:pt x="14274" y="0"/>
                    <a:pt x="14133" y="643"/>
                    <a:pt x="14412" y="942"/>
                  </a:cubicBezTo>
                  <a:lnTo>
                    <a:pt x="15412" y="1691"/>
                  </a:lnTo>
                  <a:cubicBezTo>
                    <a:pt x="15370" y="2545"/>
                    <a:pt x="15349" y="3399"/>
                    <a:pt x="15308" y="4232"/>
                  </a:cubicBezTo>
                  <a:cubicBezTo>
                    <a:pt x="14475" y="5135"/>
                    <a:pt x="13326" y="5632"/>
                    <a:pt x="12130" y="5632"/>
                  </a:cubicBezTo>
                  <a:cubicBezTo>
                    <a:pt x="11920" y="5632"/>
                    <a:pt x="11708" y="5617"/>
                    <a:pt x="11497" y="5586"/>
                  </a:cubicBezTo>
                  <a:cubicBezTo>
                    <a:pt x="8997" y="5711"/>
                    <a:pt x="6457" y="5669"/>
                    <a:pt x="3958" y="5898"/>
                  </a:cubicBezTo>
                  <a:cubicBezTo>
                    <a:pt x="1854" y="6086"/>
                    <a:pt x="105" y="7398"/>
                    <a:pt x="1" y="9626"/>
                  </a:cubicBezTo>
                  <a:cubicBezTo>
                    <a:pt x="1" y="9696"/>
                    <a:pt x="49" y="9728"/>
                    <a:pt x="101" y="9728"/>
                  </a:cubicBezTo>
                  <a:cubicBezTo>
                    <a:pt x="158" y="9728"/>
                    <a:pt x="219" y="9691"/>
                    <a:pt x="230" y="9626"/>
                  </a:cubicBezTo>
                  <a:cubicBezTo>
                    <a:pt x="521" y="6646"/>
                    <a:pt x="3358" y="6197"/>
                    <a:pt x="6569" y="6197"/>
                  </a:cubicBezTo>
                  <a:cubicBezTo>
                    <a:pt x="7953" y="6197"/>
                    <a:pt x="9406" y="6281"/>
                    <a:pt x="10754" y="6281"/>
                  </a:cubicBezTo>
                  <a:cubicBezTo>
                    <a:pt x="12554" y="6281"/>
                    <a:pt x="14168" y="6132"/>
                    <a:pt x="15183" y="5440"/>
                  </a:cubicBezTo>
                  <a:cubicBezTo>
                    <a:pt x="17369" y="3940"/>
                    <a:pt x="18078" y="317"/>
                    <a:pt x="14808" y="4"/>
                  </a:cubicBezTo>
                  <a:cubicBezTo>
                    <a:pt x="14785" y="2"/>
                    <a:pt x="14764" y="0"/>
                    <a:pt x="14743" y="0"/>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2"/>
            <p:cNvSpPr/>
            <p:nvPr/>
          </p:nvSpPr>
          <p:spPr>
            <a:xfrm>
              <a:off x="6540275" y="4189600"/>
              <a:ext cx="233575" cy="482050"/>
            </a:xfrm>
            <a:custGeom>
              <a:avLst/>
              <a:gdLst/>
              <a:ahLst/>
              <a:cxnLst/>
              <a:rect l="l" t="t" r="r" b="b"/>
              <a:pathLst>
                <a:path w="9343" h="19282" extrusionOk="0">
                  <a:moveTo>
                    <a:pt x="7655" y="1"/>
                  </a:moveTo>
                  <a:cubicBezTo>
                    <a:pt x="5882" y="1"/>
                    <a:pt x="4517" y="2101"/>
                    <a:pt x="4060" y="3946"/>
                  </a:cubicBezTo>
                  <a:cubicBezTo>
                    <a:pt x="3519" y="6070"/>
                    <a:pt x="3914" y="8881"/>
                    <a:pt x="3977" y="11068"/>
                  </a:cubicBezTo>
                  <a:cubicBezTo>
                    <a:pt x="3998" y="12672"/>
                    <a:pt x="4373" y="14608"/>
                    <a:pt x="4060" y="16212"/>
                  </a:cubicBezTo>
                  <a:cubicBezTo>
                    <a:pt x="3874" y="17103"/>
                    <a:pt x="3280" y="18377"/>
                    <a:pt x="2424" y="18377"/>
                  </a:cubicBezTo>
                  <a:cubicBezTo>
                    <a:pt x="1940" y="18377"/>
                    <a:pt x="1373" y="17971"/>
                    <a:pt x="749" y="16858"/>
                  </a:cubicBezTo>
                  <a:cubicBezTo>
                    <a:pt x="696" y="16760"/>
                    <a:pt x="605" y="16715"/>
                    <a:pt x="512" y="16715"/>
                  </a:cubicBezTo>
                  <a:cubicBezTo>
                    <a:pt x="386" y="16715"/>
                    <a:pt x="255" y="16797"/>
                    <a:pt x="207" y="16941"/>
                  </a:cubicBezTo>
                  <a:cubicBezTo>
                    <a:pt x="0" y="18294"/>
                    <a:pt x="1667" y="19282"/>
                    <a:pt x="3087" y="19282"/>
                  </a:cubicBezTo>
                  <a:cubicBezTo>
                    <a:pt x="3525" y="19282"/>
                    <a:pt x="3940" y="19188"/>
                    <a:pt x="4268" y="18982"/>
                  </a:cubicBezTo>
                  <a:cubicBezTo>
                    <a:pt x="5685" y="18065"/>
                    <a:pt x="5268" y="15004"/>
                    <a:pt x="5185" y="13630"/>
                  </a:cubicBezTo>
                  <a:cubicBezTo>
                    <a:pt x="5081" y="11755"/>
                    <a:pt x="4914" y="9902"/>
                    <a:pt x="4789" y="8048"/>
                  </a:cubicBezTo>
                  <a:cubicBezTo>
                    <a:pt x="4706" y="7236"/>
                    <a:pt x="4643" y="6445"/>
                    <a:pt x="4664" y="5632"/>
                  </a:cubicBezTo>
                  <a:cubicBezTo>
                    <a:pt x="4717" y="4317"/>
                    <a:pt x="5360" y="314"/>
                    <a:pt x="7614" y="314"/>
                  </a:cubicBezTo>
                  <a:cubicBezTo>
                    <a:pt x="8037" y="314"/>
                    <a:pt x="8516" y="454"/>
                    <a:pt x="9058" y="780"/>
                  </a:cubicBezTo>
                  <a:cubicBezTo>
                    <a:pt x="9086" y="797"/>
                    <a:pt x="9113" y="805"/>
                    <a:pt x="9139" y="805"/>
                  </a:cubicBezTo>
                  <a:cubicBezTo>
                    <a:pt x="9265" y="805"/>
                    <a:pt x="9343" y="617"/>
                    <a:pt x="9204" y="530"/>
                  </a:cubicBezTo>
                  <a:cubicBezTo>
                    <a:pt x="8664" y="161"/>
                    <a:pt x="8144" y="1"/>
                    <a:pt x="7655" y="1"/>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4591475" y="3832850"/>
              <a:ext cx="266075" cy="221325"/>
            </a:xfrm>
            <a:custGeom>
              <a:avLst/>
              <a:gdLst/>
              <a:ahLst/>
              <a:cxnLst/>
              <a:rect l="l" t="t" r="r" b="b"/>
              <a:pathLst>
                <a:path w="10643" h="8853" extrusionOk="0">
                  <a:moveTo>
                    <a:pt x="6844" y="1578"/>
                  </a:moveTo>
                  <a:lnTo>
                    <a:pt x="6844" y="1578"/>
                  </a:lnTo>
                  <a:cubicBezTo>
                    <a:pt x="6573" y="2255"/>
                    <a:pt x="6121" y="3121"/>
                    <a:pt x="5737" y="3576"/>
                  </a:cubicBezTo>
                  <a:lnTo>
                    <a:pt x="5737" y="3576"/>
                  </a:lnTo>
                  <a:cubicBezTo>
                    <a:pt x="5975" y="2902"/>
                    <a:pt x="6367" y="2101"/>
                    <a:pt x="6844" y="1578"/>
                  </a:cubicBezTo>
                  <a:close/>
                  <a:moveTo>
                    <a:pt x="7550" y="1"/>
                  </a:moveTo>
                  <a:cubicBezTo>
                    <a:pt x="7512" y="1"/>
                    <a:pt x="7473" y="5"/>
                    <a:pt x="7435" y="14"/>
                  </a:cubicBezTo>
                  <a:cubicBezTo>
                    <a:pt x="6103" y="267"/>
                    <a:pt x="5326" y="1838"/>
                    <a:pt x="5068" y="3244"/>
                  </a:cubicBezTo>
                  <a:lnTo>
                    <a:pt x="5068" y="3244"/>
                  </a:lnTo>
                  <a:cubicBezTo>
                    <a:pt x="4359" y="2489"/>
                    <a:pt x="3449" y="1667"/>
                    <a:pt x="3061" y="763"/>
                  </a:cubicBezTo>
                  <a:cubicBezTo>
                    <a:pt x="2988" y="577"/>
                    <a:pt x="2811" y="494"/>
                    <a:pt x="2625" y="494"/>
                  </a:cubicBezTo>
                  <a:cubicBezTo>
                    <a:pt x="2334" y="494"/>
                    <a:pt x="2024" y="696"/>
                    <a:pt x="2062" y="1013"/>
                  </a:cubicBezTo>
                  <a:cubicBezTo>
                    <a:pt x="2226" y="2396"/>
                    <a:pt x="2664" y="3077"/>
                    <a:pt x="3489" y="3867"/>
                  </a:cubicBezTo>
                  <a:lnTo>
                    <a:pt x="3489" y="3867"/>
                  </a:lnTo>
                  <a:cubicBezTo>
                    <a:pt x="2468" y="4022"/>
                    <a:pt x="1444" y="4033"/>
                    <a:pt x="479" y="4429"/>
                  </a:cubicBezTo>
                  <a:cubicBezTo>
                    <a:pt x="6" y="4614"/>
                    <a:pt x="0" y="5408"/>
                    <a:pt x="581" y="5408"/>
                  </a:cubicBezTo>
                  <a:cubicBezTo>
                    <a:pt x="589" y="5408"/>
                    <a:pt x="596" y="5408"/>
                    <a:pt x="604" y="5408"/>
                  </a:cubicBezTo>
                  <a:cubicBezTo>
                    <a:pt x="1906" y="5335"/>
                    <a:pt x="3207" y="5467"/>
                    <a:pt x="4481" y="5217"/>
                  </a:cubicBezTo>
                  <a:lnTo>
                    <a:pt x="4481" y="5217"/>
                  </a:lnTo>
                  <a:cubicBezTo>
                    <a:pt x="4394" y="6323"/>
                    <a:pt x="3191" y="7184"/>
                    <a:pt x="3499" y="8469"/>
                  </a:cubicBezTo>
                  <a:cubicBezTo>
                    <a:pt x="3554" y="8734"/>
                    <a:pt x="3756" y="8853"/>
                    <a:pt x="3974" y="8853"/>
                  </a:cubicBezTo>
                  <a:cubicBezTo>
                    <a:pt x="4166" y="8853"/>
                    <a:pt x="4371" y="8760"/>
                    <a:pt x="4498" y="8594"/>
                  </a:cubicBezTo>
                  <a:cubicBezTo>
                    <a:pt x="4873" y="8094"/>
                    <a:pt x="5311" y="7657"/>
                    <a:pt x="5561" y="7095"/>
                  </a:cubicBezTo>
                  <a:cubicBezTo>
                    <a:pt x="5645" y="6912"/>
                    <a:pt x="5687" y="6730"/>
                    <a:pt x="5714" y="6549"/>
                  </a:cubicBezTo>
                  <a:lnTo>
                    <a:pt x="5714" y="6549"/>
                  </a:lnTo>
                  <a:cubicBezTo>
                    <a:pt x="6307" y="7486"/>
                    <a:pt x="7004" y="8502"/>
                    <a:pt x="8057" y="8502"/>
                  </a:cubicBezTo>
                  <a:cubicBezTo>
                    <a:pt x="8165" y="8502"/>
                    <a:pt x="8277" y="8492"/>
                    <a:pt x="8393" y="8469"/>
                  </a:cubicBezTo>
                  <a:cubicBezTo>
                    <a:pt x="8643" y="8407"/>
                    <a:pt x="8830" y="8157"/>
                    <a:pt x="8830" y="7886"/>
                  </a:cubicBezTo>
                  <a:cubicBezTo>
                    <a:pt x="8750" y="6669"/>
                    <a:pt x="8153" y="6030"/>
                    <a:pt x="7379" y="5327"/>
                  </a:cubicBezTo>
                  <a:lnTo>
                    <a:pt x="7379" y="5327"/>
                  </a:lnTo>
                  <a:cubicBezTo>
                    <a:pt x="7430" y="5325"/>
                    <a:pt x="7481" y="5324"/>
                    <a:pt x="7534" y="5324"/>
                  </a:cubicBezTo>
                  <a:cubicBezTo>
                    <a:pt x="8183" y="5324"/>
                    <a:pt x="8990" y="5480"/>
                    <a:pt x="9606" y="5480"/>
                  </a:cubicBezTo>
                  <a:cubicBezTo>
                    <a:pt x="9791" y="5480"/>
                    <a:pt x="9959" y="5465"/>
                    <a:pt x="10101" y="5428"/>
                  </a:cubicBezTo>
                  <a:cubicBezTo>
                    <a:pt x="10434" y="5324"/>
                    <a:pt x="10642" y="4991"/>
                    <a:pt x="10538" y="4658"/>
                  </a:cubicBezTo>
                  <a:cubicBezTo>
                    <a:pt x="10314" y="3803"/>
                    <a:pt x="9348" y="3575"/>
                    <a:pt x="8276" y="3575"/>
                  </a:cubicBezTo>
                  <a:cubicBezTo>
                    <a:pt x="7854" y="3575"/>
                    <a:pt x="7416" y="3610"/>
                    <a:pt x="7000" y="3656"/>
                  </a:cubicBezTo>
                  <a:lnTo>
                    <a:pt x="7000" y="3656"/>
                  </a:lnTo>
                  <a:cubicBezTo>
                    <a:pt x="7046" y="3550"/>
                    <a:pt x="7093" y="3440"/>
                    <a:pt x="7143" y="3325"/>
                  </a:cubicBezTo>
                  <a:cubicBezTo>
                    <a:pt x="7560" y="2409"/>
                    <a:pt x="8372" y="1430"/>
                    <a:pt x="8060" y="389"/>
                  </a:cubicBezTo>
                  <a:cubicBezTo>
                    <a:pt x="7988" y="156"/>
                    <a:pt x="7779" y="1"/>
                    <a:pt x="7550" y="1"/>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2"/>
            <p:cNvSpPr/>
            <p:nvPr/>
          </p:nvSpPr>
          <p:spPr>
            <a:xfrm>
              <a:off x="5148075" y="2994050"/>
              <a:ext cx="266025" cy="221150"/>
            </a:xfrm>
            <a:custGeom>
              <a:avLst/>
              <a:gdLst/>
              <a:ahLst/>
              <a:cxnLst/>
              <a:rect l="l" t="t" r="r" b="b"/>
              <a:pathLst>
                <a:path w="10641" h="8846" extrusionOk="0">
                  <a:moveTo>
                    <a:pt x="6859" y="1582"/>
                  </a:moveTo>
                  <a:lnTo>
                    <a:pt x="6859" y="1582"/>
                  </a:lnTo>
                  <a:cubicBezTo>
                    <a:pt x="6588" y="2259"/>
                    <a:pt x="6142" y="3118"/>
                    <a:pt x="5757" y="3566"/>
                  </a:cubicBezTo>
                  <a:lnTo>
                    <a:pt x="5757" y="3566"/>
                  </a:lnTo>
                  <a:cubicBezTo>
                    <a:pt x="5994" y="2893"/>
                    <a:pt x="6382" y="2101"/>
                    <a:pt x="6859" y="1582"/>
                  </a:cubicBezTo>
                  <a:close/>
                  <a:moveTo>
                    <a:pt x="7559" y="1"/>
                  </a:moveTo>
                  <a:cubicBezTo>
                    <a:pt x="7517" y="1"/>
                    <a:pt x="7475" y="6"/>
                    <a:pt x="7434" y="15"/>
                  </a:cubicBezTo>
                  <a:cubicBezTo>
                    <a:pt x="6106" y="268"/>
                    <a:pt x="5342" y="1828"/>
                    <a:pt x="5078" y="3221"/>
                  </a:cubicBezTo>
                  <a:lnTo>
                    <a:pt x="5078" y="3221"/>
                  </a:lnTo>
                  <a:cubicBezTo>
                    <a:pt x="4359" y="2467"/>
                    <a:pt x="3468" y="1646"/>
                    <a:pt x="3081" y="744"/>
                  </a:cubicBezTo>
                  <a:cubicBezTo>
                    <a:pt x="3002" y="562"/>
                    <a:pt x="2829" y="482"/>
                    <a:pt x="2648" y="482"/>
                  </a:cubicBezTo>
                  <a:cubicBezTo>
                    <a:pt x="2355" y="482"/>
                    <a:pt x="2043" y="693"/>
                    <a:pt x="2081" y="1015"/>
                  </a:cubicBezTo>
                  <a:cubicBezTo>
                    <a:pt x="2247" y="2406"/>
                    <a:pt x="2689" y="3072"/>
                    <a:pt x="3523" y="3863"/>
                  </a:cubicBezTo>
                  <a:lnTo>
                    <a:pt x="3523" y="3863"/>
                  </a:lnTo>
                  <a:cubicBezTo>
                    <a:pt x="2490" y="4016"/>
                    <a:pt x="1448" y="4017"/>
                    <a:pt x="478" y="4430"/>
                  </a:cubicBezTo>
                  <a:cubicBezTo>
                    <a:pt x="31" y="4613"/>
                    <a:pt x="0" y="5390"/>
                    <a:pt x="559" y="5390"/>
                  </a:cubicBezTo>
                  <a:cubicBezTo>
                    <a:pt x="573" y="5390"/>
                    <a:pt x="588" y="5389"/>
                    <a:pt x="603" y="5388"/>
                  </a:cubicBezTo>
                  <a:cubicBezTo>
                    <a:pt x="951" y="5369"/>
                    <a:pt x="1298" y="5365"/>
                    <a:pt x="1644" y="5365"/>
                  </a:cubicBezTo>
                  <a:cubicBezTo>
                    <a:pt x="1871" y="5365"/>
                    <a:pt x="2098" y="5367"/>
                    <a:pt x="2324" y="5367"/>
                  </a:cubicBezTo>
                  <a:cubicBezTo>
                    <a:pt x="3057" y="5367"/>
                    <a:pt x="3784" y="5350"/>
                    <a:pt x="4501" y="5204"/>
                  </a:cubicBezTo>
                  <a:lnTo>
                    <a:pt x="4501" y="5204"/>
                  </a:lnTo>
                  <a:cubicBezTo>
                    <a:pt x="4420" y="6317"/>
                    <a:pt x="3188" y="7177"/>
                    <a:pt x="3498" y="8450"/>
                  </a:cubicBezTo>
                  <a:cubicBezTo>
                    <a:pt x="3565" y="8721"/>
                    <a:pt x="3781" y="8845"/>
                    <a:pt x="4007" y="8845"/>
                  </a:cubicBezTo>
                  <a:cubicBezTo>
                    <a:pt x="4197" y="8845"/>
                    <a:pt x="4394" y="8757"/>
                    <a:pt x="4518" y="8595"/>
                  </a:cubicBezTo>
                  <a:cubicBezTo>
                    <a:pt x="4872" y="8096"/>
                    <a:pt x="5309" y="7658"/>
                    <a:pt x="5580" y="7075"/>
                  </a:cubicBezTo>
                  <a:cubicBezTo>
                    <a:pt x="5659" y="6899"/>
                    <a:pt x="5698" y="6720"/>
                    <a:pt x="5724" y="6542"/>
                  </a:cubicBezTo>
                  <a:lnTo>
                    <a:pt x="5724" y="6542"/>
                  </a:lnTo>
                  <a:cubicBezTo>
                    <a:pt x="6313" y="7481"/>
                    <a:pt x="7001" y="8504"/>
                    <a:pt x="8056" y="8504"/>
                  </a:cubicBezTo>
                  <a:cubicBezTo>
                    <a:pt x="8164" y="8504"/>
                    <a:pt x="8276" y="8493"/>
                    <a:pt x="8392" y="8471"/>
                  </a:cubicBezTo>
                  <a:cubicBezTo>
                    <a:pt x="8662" y="8408"/>
                    <a:pt x="8829" y="8158"/>
                    <a:pt x="8829" y="7887"/>
                  </a:cubicBezTo>
                  <a:cubicBezTo>
                    <a:pt x="8765" y="6654"/>
                    <a:pt x="8171" y="6012"/>
                    <a:pt x="7398" y="5317"/>
                  </a:cubicBezTo>
                  <a:lnTo>
                    <a:pt x="7398" y="5317"/>
                  </a:lnTo>
                  <a:cubicBezTo>
                    <a:pt x="7457" y="5313"/>
                    <a:pt x="7518" y="5312"/>
                    <a:pt x="7580" y="5312"/>
                  </a:cubicBezTo>
                  <a:cubicBezTo>
                    <a:pt x="8241" y="5312"/>
                    <a:pt x="9058" y="5473"/>
                    <a:pt x="9670" y="5473"/>
                  </a:cubicBezTo>
                  <a:cubicBezTo>
                    <a:pt x="9838" y="5473"/>
                    <a:pt x="9991" y="5461"/>
                    <a:pt x="10120" y="5430"/>
                  </a:cubicBezTo>
                  <a:cubicBezTo>
                    <a:pt x="10453" y="5326"/>
                    <a:pt x="10641" y="4972"/>
                    <a:pt x="10558" y="4639"/>
                  </a:cubicBezTo>
                  <a:cubicBezTo>
                    <a:pt x="10335" y="3788"/>
                    <a:pt x="9373" y="3558"/>
                    <a:pt x="8305" y="3558"/>
                  </a:cubicBezTo>
                  <a:cubicBezTo>
                    <a:pt x="7877" y="3558"/>
                    <a:pt x="7432" y="3595"/>
                    <a:pt x="7011" y="3643"/>
                  </a:cubicBezTo>
                  <a:lnTo>
                    <a:pt x="7011" y="3643"/>
                  </a:lnTo>
                  <a:cubicBezTo>
                    <a:pt x="7059" y="3535"/>
                    <a:pt x="7109" y="3423"/>
                    <a:pt x="7163" y="3306"/>
                  </a:cubicBezTo>
                  <a:cubicBezTo>
                    <a:pt x="7559" y="2410"/>
                    <a:pt x="8392" y="1431"/>
                    <a:pt x="8079" y="390"/>
                  </a:cubicBezTo>
                  <a:cubicBezTo>
                    <a:pt x="8009" y="143"/>
                    <a:pt x="7789" y="1"/>
                    <a:pt x="7559" y="1"/>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2"/>
            <p:cNvSpPr/>
            <p:nvPr/>
          </p:nvSpPr>
          <p:spPr>
            <a:xfrm>
              <a:off x="3499675" y="3063700"/>
              <a:ext cx="446225" cy="298675"/>
            </a:xfrm>
            <a:custGeom>
              <a:avLst/>
              <a:gdLst/>
              <a:ahLst/>
              <a:cxnLst/>
              <a:rect l="l" t="t" r="r" b="b"/>
              <a:pathLst>
                <a:path w="17849" h="11947" extrusionOk="0">
                  <a:moveTo>
                    <a:pt x="5078" y="0"/>
                  </a:moveTo>
                  <a:cubicBezTo>
                    <a:pt x="2975" y="0"/>
                    <a:pt x="692" y="1424"/>
                    <a:pt x="354" y="4123"/>
                  </a:cubicBezTo>
                  <a:cubicBezTo>
                    <a:pt x="0" y="6934"/>
                    <a:pt x="583" y="11453"/>
                    <a:pt x="3895" y="11870"/>
                  </a:cubicBezTo>
                  <a:cubicBezTo>
                    <a:pt x="4296" y="11923"/>
                    <a:pt x="4695" y="11947"/>
                    <a:pt x="5092" y="11947"/>
                  </a:cubicBezTo>
                  <a:cubicBezTo>
                    <a:pt x="8999" y="11947"/>
                    <a:pt x="12719" y="9615"/>
                    <a:pt x="16701" y="9615"/>
                  </a:cubicBezTo>
                  <a:cubicBezTo>
                    <a:pt x="17081" y="9615"/>
                    <a:pt x="17463" y="9637"/>
                    <a:pt x="17848" y="9683"/>
                  </a:cubicBezTo>
                  <a:lnTo>
                    <a:pt x="17848" y="9600"/>
                  </a:lnTo>
                  <a:cubicBezTo>
                    <a:pt x="16541" y="9190"/>
                    <a:pt x="15322" y="9025"/>
                    <a:pt x="14114" y="9025"/>
                  </a:cubicBezTo>
                  <a:cubicBezTo>
                    <a:pt x="12377" y="9025"/>
                    <a:pt x="10664" y="9366"/>
                    <a:pt x="8747" y="9808"/>
                  </a:cubicBezTo>
                  <a:cubicBezTo>
                    <a:pt x="7446" y="10106"/>
                    <a:pt x="6246" y="10355"/>
                    <a:pt x="5211" y="10355"/>
                  </a:cubicBezTo>
                  <a:cubicBezTo>
                    <a:pt x="3131" y="10355"/>
                    <a:pt x="1715" y="9349"/>
                    <a:pt x="1479" y="5705"/>
                  </a:cubicBezTo>
                  <a:cubicBezTo>
                    <a:pt x="1375" y="4248"/>
                    <a:pt x="1416" y="3310"/>
                    <a:pt x="2458" y="2165"/>
                  </a:cubicBezTo>
                  <a:cubicBezTo>
                    <a:pt x="3000" y="1332"/>
                    <a:pt x="3921" y="823"/>
                    <a:pt x="4902" y="823"/>
                  </a:cubicBezTo>
                  <a:cubicBezTo>
                    <a:pt x="4975" y="823"/>
                    <a:pt x="5049" y="826"/>
                    <a:pt x="5123" y="832"/>
                  </a:cubicBezTo>
                  <a:cubicBezTo>
                    <a:pt x="6935" y="1644"/>
                    <a:pt x="7852" y="2831"/>
                    <a:pt x="7914" y="4414"/>
                  </a:cubicBezTo>
                  <a:cubicBezTo>
                    <a:pt x="7664" y="4581"/>
                    <a:pt x="7706" y="4935"/>
                    <a:pt x="7977" y="5039"/>
                  </a:cubicBezTo>
                  <a:lnTo>
                    <a:pt x="8143" y="5060"/>
                  </a:lnTo>
                  <a:cubicBezTo>
                    <a:pt x="8188" y="5076"/>
                    <a:pt x="8232" y="5083"/>
                    <a:pt x="8275" y="5083"/>
                  </a:cubicBezTo>
                  <a:cubicBezTo>
                    <a:pt x="8455" y="5083"/>
                    <a:pt x="8613" y="4953"/>
                    <a:pt x="8664" y="4768"/>
                  </a:cubicBezTo>
                  <a:cubicBezTo>
                    <a:pt x="9247" y="1534"/>
                    <a:pt x="7260" y="0"/>
                    <a:pt x="5078" y="0"/>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2"/>
            <p:cNvSpPr/>
            <p:nvPr/>
          </p:nvSpPr>
          <p:spPr>
            <a:xfrm>
              <a:off x="4036975" y="2327150"/>
              <a:ext cx="383125" cy="417375"/>
            </a:xfrm>
            <a:custGeom>
              <a:avLst/>
              <a:gdLst/>
              <a:ahLst/>
              <a:cxnLst/>
              <a:rect l="l" t="t" r="r" b="b"/>
              <a:pathLst>
                <a:path w="15325" h="16695" extrusionOk="0">
                  <a:moveTo>
                    <a:pt x="6229" y="0"/>
                  </a:moveTo>
                  <a:cubicBezTo>
                    <a:pt x="5623" y="0"/>
                    <a:pt x="4989" y="121"/>
                    <a:pt x="4332" y="388"/>
                  </a:cubicBezTo>
                  <a:cubicBezTo>
                    <a:pt x="2041" y="1304"/>
                    <a:pt x="1" y="4741"/>
                    <a:pt x="1250" y="7219"/>
                  </a:cubicBezTo>
                  <a:cubicBezTo>
                    <a:pt x="1833" y="8371"/>
                    <a:pt x="3701" y="9559"/>
                    <a:pt x="5203" y="9559"/>
                  </a:cubicBezTo>
                  <a:cubicBezTo>
                    <a:pt x="5955" y="9559"/>
                    <a:pt x="6616" y="9261"/>
                    <a:pt x="6977" y="8510"/>
                  </a:cubicBezTo>
                  <a:cubicBezTo>
                    <a:pt x="7186" y="8113"/>
                    <a:pt x="6877" y="7663"/>
                    <a:pt x="6475" y="7663"/>
                  </a:cubicBezTo>
                  <a:cubicBezTo>
                    <a:pt x="6435" y="7663"/>
                    <a:pt x="6394" y="7668"/>
                    <a:pt x="6352" y="7677"/>
                  </a:cubicBezTo>
                  <a:cubicBezTo>
                    <a:pt x="6034" y="7747"/>
                    <a:pt x="5732" y="7779"/>
                    <a:pt x="5448" y="7779"/>
                  </a:cubicBezTo>
                  <a:cubicBezTo>
                    <a:pt x="2488" y="7779"/>
                    <a:pt x="1396" y="4262"/>
                    <a:pt x="3562" y="2096"/>
                  </a:cubicBezTo>
                  <a:cubicBezTo>
                    <a:pt x="4460" y="1209"/>
                    <a:pt x="5415" y="841"/>
                    <a:pt x="6349" y="841"/>
                  </a:cubicBezTo>
                  <a:cubicBezTo>
                    <a:pt x="8726" y="841"/>
                    <a:pt x="10966" y="3229"/>
                    <a:pt x="11788" y="5532"/>
                  </a:cubicBezTo>
                  <a:cubicBezTo>
                    <a:pt x="12663" y="7990"/>
                    <a:pt x="11975" y="10676"/>
                    <a:pt x="12621" y="13238"/>
                  </a:cubicBezTo>
                  <a:cubicBezTo>
                    <a:pt x="12746" y="13800"/>
                    <a:pt x="12892" y="14446"/>
                    <a:pt x="13246" y="14925"/>
                  </a:cubicBezTo>
                  <a:cubicBezTo>
                    <a:pt x="13641" y="15445"/>
                    <a:pt x="14641" y="15924"/>
                    <a:pt x="14829" y="16528"/>
                  </a:cubicBezTo>
                  <a:cubicBezTo>
                    <a:pt x="14862" y="16644"/>
                    <a:pt x="14951" y="16694"/>
                    <a:pt x="15042" y="16694"/>
                  </a:cubicBezTo>
                  <a:cubicBezTo>
                    <a:pt x="15180" y="16694"/>
                    <a:pt x="15324" y="16579"/>
                    <a:pt x="15287" y="16403"/>
                  </a:cubicBezTo>
                  <a:cubicBezTo>
                    <a:pt x="15207" y="15886"/>
                    <a:pt x="15188" y="15776"/>
                    <a:pt x="15164" y="15776"/>
                  </a:cubicBezTo>
                  <a:cubicBezTo>
                    <a:pt x="15146" y="15776"/>
                    <a:pt x="15125" y="15837"/>
                    <a:pt x="15075" y="15837"/>
                  </a:cubicBezTo>
                  <a:cubicBezTo>
                    <a:pt x="15015" y="15837"/>
                    <a:pt x="14913" y="15752"/>
                    <a:pt x="14724" y="15383"/>
                  </a:cubicBezTo>
                  <a:cubicBezTo>
                    <a:pt x="13808" y="13488"/>
                    <a:pt x="13246" y="12030"/>
                    <a:pt x="13058" y="9864"/>
                  </a:cubicBezTo>
                  <a:cubicBezTo>
                    <a:pt x="12871" y="7885"/>
                    <a:pt x="12913" y="6386"/>
                    <a:pt x="12038" y="4574"/>
                  </a:cubicBezTo>
                  <a:cubicBezTo>
                    <a:pt x="10923" y="2226"/>
                    <a:pt x="8834" y="0"/>
                    <a:pt x="6229" y="0"/>
                  </a:cubicBezTo>
                  <a:close/>
                </a:path>
              </a:pathLst>
            </a:custGeom>
            <a:solidFill>
              <a:srgbClr val="FFF8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10"/>
        <p:cNvGrpSpPr/>
        <p:nvPr/>
      </p:nvGrpSpPr>
      <p:grpSpPr>
        <a:xfrm>
          <a:off x="0" y="0"/>
          <a:ext cx="0" cy="0"/>
          <a:chOff x="0" y="0"/>
          <a:chExt cx="0" cy="0"/>
        </a:xfrm>
      </p:grpSpPr>
      <p:sp>
        <p:nvSpPr>
          <p:cNvPr id="2811" name="Google Shape;2811;p53"/>
          <p:cNvSpPr txBox="1">
            <a:spLocks noGrp="1"/>
          </p:cNvSpPr>
          <p:nvPr>
            <p:ph type="subTitle" idx="4294967295"/>
          </p:nvPr>
        </p:nvSpPr>
        <p:spPr>
          <a:xfrm>
            <a:off x="5810414" y="1538520"/>
            <a:ext cx="1824900" cy="7071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a:t>Neptune is the farthest planet from the Sun</a:t>
            </a:r>
            <a:endParaRPr/>
          </a:p>
        </p:txBody>
      </p:sp>
      <p:sp>
        <p:nvSpPr>
          <p:cNvPr id="2812" name="Google Shape;2812;p53"/>
          <p:cNvSpPr txBox="1">
            <a:spLocks noGrp="1"/>
          </p:cNvSpPr>
          <p:nvPr>
            <p:ph type="subTitle" idx="4294967295"/>
          </p:nvPr>
        </p:nvSpPr>
        <p:spPr>
          <a:xfrm>
            <a:off x="2895263" y="1538525"/>
            <a:ext cx="1947300" cy="7071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a:t>Venus has a beautiful name, but it’s terribly hot</a:t>
            </a:r>
            <a:endParaRPr/>
          </a:p>
        </p:txBody>
      </p:sp>
      <p:sp>
        <p:nvSpPr>
          <p:cNvPr id="2813" name="Google Shape;2813;p53"/>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Fine</a:t>
            </a:r>
            <a:endParaRPr/>
          </a:p>
        </p:txBody>
      </p:sp>
      <p:grpSp>
        <p:nvGrpSpPr>
          <p:cNvPr id="2814" name="Google Shape;2814;p53"/>
          <p:cNvGrpSpPr/>
          <p:nvPr/>
        </p:nvGrpSpPr>
        <p:grpSpPr>
          <a:xfrm>
            <a:off x="6433638" y="2385475"/>
            <a:ext cx="578475" cy="524925"/>
            <a:chOff x="1375500" y="3505400"/>
            <a:chExt cx="578475" cy="524925"/>
          </a:xfrm>
        </p:grpSpPr>
        <p:sp>
          <p:nvSpPr>
            <p:cNvPr id="2815" name="Google Shape;2815;p53"/>
            <p:cNvSpPr/>
            <p:nvPr/>
          </p:nvSpPr>
          <p:spPr>
            <a:xfrm>
              <a:off x="1427900" y="3557175"/>
              <a:ext cx="475125" cy="426175"/>
            </a:xfrm>
            <a:custGeom>
              <a:avLst/>
              <a:gdLst/>
              <a:ahLst/>
              <a:cxnLst/>
              <a:rect l="l" t="t" r="r" b="b"/>
              <a:pathLst>
                <a:path w="19005" h="17047" extrusionOk="0">
                  <a:moveTo>
                    <a:pt x="12110" y="0"/>
                  </a:moveTo>
                  <a:cubicBezTo>
                    <a:pt x="9963" y="1717"/>
                    <a:pt x="8764" y="4268"/>
                    <a:pt x="8764" y="4268"/>
                  </a:cubicBezTo>
                  <a:lnTo>
                    <a:pt x="7842" y="3031"/>
                  </a:lnTo>
                  <a:lnTo>
                    <a:pt x="7854" y="3031"/>
                  </a:lnTo>
                  <a:cubicBezTo>
                    <a:pt x="7854" y="3031"/>
                    <a:pt x="5320" y="1228"/>
                    <a:pt x="2982" y="1228"/>
                  </a:cubicBezTo>
                  <a:cubicBezTo>
                    <a:pt x="2768" y="1228"/>
                    <a:pt x="2557" y="1243"/>
                    <a:pt x="2349" y="1276"/>
                  </a:cubicBezTo>
                  <a:cubicBezTo>
                    <a:pt x="1945" y="3031"/>
                    <a:pt x="3927" y="6238"/>
                    <a:pt x="3927" y="6238"/>
                  </a:cubicBezTo>
                  <a:lnTo>
                    <a:pt x="5506" y="8448"/>
                  </a:lnTo>
                  <a:cubicBezTo>
                    <a:pt x="5506" y="8448"/>
                    <a:pt x="1604" y="8448"/>
                    <a:pt x="0" y="10152"/>
                  </a:cubicBezTo>
                  <a:cubicBezTo>
                    <a:pt x="1213" y="11907"/>
                    <a:pt x="5165" y="11907"/>
                    <a:pt x="5165" y="11907"/>
                  </a:cubicBezTo>
                  <a:cubicBezTo>
                    <a:pt x="5165" y="11907"/>
                    <a:pt x="4205" y="15115"/>
                    <a:pt x="5114" y="17047"/>
                  </a:cubicBezTo>
                  <a:cubicBezTo>
                    <a:pt x="7577" y="16744"/>
                    <a:pt x="9218" y="13650"/>
                    <a:pt x="9218" y="13650"/>
                  </a:cubicBezTo>
                  <a:cubicBezTo>
                    <a:pt x="9218" y="13650"/>
                    <a:pt x="10607" y="16201"/>
                    <a:pt x="12324" y="17047"/>
                  </a:cubicBezTo>
                  <a:cubicBezTo>
                    <a:pt x="13006" y="13650"/>
                    <a:pt x="12842" y="12236"/>
                    <a:pt x="12842" y="12236"/>
                  </a:cubicBezTo>
                  <a:lnTo>
                    <a:pt x="12842" y="12236"/>
                  </a:lnTo>
                  <a:cubicBezTo>
                    <a:pt x="12842" y="12236"/>
                    <a:pt x="14996" y="12966"/>
                    <a:pt x="16950" y="12966"/>
                  </a:cubicBezTo>
                  <a:cubicBezTo>
                    <a:pt x="17565" y="12966"/>
                    <a:pt x="18161" y="12893"/>
                    <a:pt x="18663" y="12703"/>
                  </a:cubicBezTo>
                  <a:cubicBezTo>
                    <a:pt x="17476" y="9470"/>
                    <a:pt x="16100" y="8965"/>
                    <a:pt x="16100" y="8965"/>
                  </a:cubicBezTo>
                  <a:cubicBezTo>
                    <a:pt x="16100" y="8965"/>
                    <a:pt x="18827" y="6932"/>
                    <a:pt x="19004" y="5177"/>
                  </a:cubicBezTo>
                  <a:cubicBezTo>
                    <a:pt x="18414" y="4753"/>
                    <a:pt x="17765" y="4597"/>
                    <a:pt x="17130" y="4597"/>
                  </a:cubicBezTo>
                  <a:cubicBezTo>
                    <a:pt x="15386" y="4597"/>
                    <a:pt x="13751" y="5771"/>
                    <a:pt x="13751" y="5771"/>
                  </a:cubicBezTo>
                  <a:cubicBezTo>
                    <a:pt x="13751" y="5771"/>
                    <a:pt x="13574" y="1212"/>
                    <a:pt x="1211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1543125" y="3655025"/>
              <a:ext cx="298325" cy="273075"/>
            </a:xfrm>
            <a:custGeom>
              <a:avLst/>
              <a:gdLst/>
              <a:ahLst/>
              <a:cxnLst/>
              <a:rect l="l" t="t" r="r" b="b"/>
              <a:pathLst>
                <a:path w="11933" h="10923" extrusionOk="0">
                  <a:moveTo>
                    <a:pt x="3902" y="1"/>
                  </a:moveTo>
                  <a:lnTo>
                    <a:pt x="4167" y="367"/>
                  </a:lnTo>
                  <a:cubicBezTo>
                    <a:pt x="4167" y="367"/>
                    <a:pt x="4205" y="278"/>
                    <a:pt x="4281" y="139"/>
                  </a:cubicBezTo>
                  <a:lnTo>
                    <a:pt x="3902" y="1"/>
                  </a:lnTo>
                  <a:close/>
                  <a:moveTo>
                    <a:pt x="9117" y="1377"/>
                  </a:moveTo>
                  <a:lnTo>
                    <a:pt x="9117" y="1377"/>
                  </a:lnTo>
                  <a:cubicBezTo>
                    <a:pt x="9142" y="1680"/>
                    <a:pt x="9142" y="1857"/>
                    <a:pt x="9142" y="1857"/>
                  </a:cubicBezTo>
                  <a:cubicBezTo>
                    <a:pt x="9142" y="1857"/>
                    <a:pt x="9281" y="1768"/>
                    <a:pt x="9521" y="1617"/>
                  </a:cubicBezTo>
                  <a:lnTo>
                    <a:pt x="9521" y="1617"/>
                  </a:lnTo>
                  <a:lnTo>
                    <a:pt x="9470" y="1642"/>
                  </a:lnTo>
                  <a:lnTo>
                    <a:pt x="9117" y="1377"/>
                  </a:lnTo>
                  <a:close/>
                  <a:moveTo>
                    <a:pt x="796" y="4395"/>
                  </a:moveTo>
                  <a:cubicBezTo>
                    <a:pt x="644" y="4433"/>
                    <a:pt x="341" y="4496"/>
                    <a:pt x="0" y="4584"/>
                  </a:cubicBezTo>
                  <a:cubicBezTo>
                    <a:pt x="543" y="4534"/>
                    <a:pt x="897" y="4534"/>
                    <a:pt x="897" y="4534"/>
                  </a:cubicBezTo>
                  <a:lnTo>
                    <a:pt x="796" y="4395"/>
                  </a:lnTo>
                  <a:close/>
                  <a:moveTo>
                    <a:pt x="11769" y="4837"/>
                  </a:moveTo>
                  <a:cubicBezTo>
                    <a:pt x="11604" y="4976"/>
                    <a:pt x="11503" y="5051"/>
                    <a:pt x="11503" y="5051"/>
                  </a:cubicBezTo>
                  <a:cubicBezTo>
                    <a:pt x="11655" y="5127"/>
                    <a:pt x="11806" y="5215"/>
                    <a:pt x="11933" y="5329"/>
                  </a:cubicBezTo>
                  <a:lnTo>
                    <a:pt x="11769" y="4837"/>
                  </a:lnTo>
                  <a:close/>
                  <a:moveTo>
                    <a:pt x="8246" y="8322"/>
                  </a:moveTo>
                  <a:cubicBezTo>
                    <a:pt x="8246" y="8322"/>
                    <a:pt x="8321" y="8991"/>
                    <a:pt x="8145" y="10519"/>
                  </a:cubicBezTo>
                  <a:cubicBezTo>
                    <a:pt x="8183" y="10468"/>
                    <a:pt x="8208" y="10418"/>
                    <a:pt x="8233" y="10355"/>
                  </a:cubicBezTo>
                  <a:lnTo>
                    <a:pt x="9066" y="8562"/>
                  </a:lnTo>
                  <a:cubicBezTo>
                    <a:pt x="8561" y="8435"/>
                    <a:pt x="8246" y="8322"/>
                    <a:pt x="8246" y="8322"/>
                  </a:cubicBezTo>
                  <a:close/>
                  <a:moveTo>
                    <a:pt x="4622" y="9736"/>
                  </a:moveTo>
                  <a:cubicBezTo>
                    <a:pt x="4470" y="10014"/>
                    <a:pt x="4293" y="10266"/>
                    <a:pt x="4117" y="10531"/>
                  </a:cubicBezTo>
                  <a:lnTo>
                    <a:pt x="4142" y="10531"/>
                  </a:lnTo>
                  <a:cubicBezTo>
                    <a:pt x="4331" y="10531"/>
                    <a:pt x="4697" y="10607"/>
                    <a:pt x="5379" y="10923"/>
                  </a:cubicBezTo>
                  <a:cubicBezTo>
                    <a:pt x="5102" y="10544"/>
                    <a:pt x="4849" y="10153"/>
                    <a:pt x="4622" y="9736"/>
                  </a:cubicBezTo>
                  <a:close/>
                </a:path>
              </a:pathLst>
            </a:custGeom>
            <a:solidFill>
              <a:srgbClr val="96E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1473975" y="3608000"/>
              <a:ext cx="394625" cy="332425"/>
            </a:xfrm>
            <a:custGeom>
              <a:avLst/>
              <a:gdLst/>
              <a:ahLst/>
              <a:cxnLst/>
              <a:rect l="l" t="t" r="r" b="b"/>
              <a:pathLst>
                <a:path w="15785" h="13297" extrusionOk="0">
                  <a:moveTo>
                    <a:pt x="9698" y="0"/>
                  </a:moveTo>
                  <a:cubicBezTo>
                    <a:pt x="8335" y="0"/>
                    <a:pt x="7868" y="2210"/>
                    <a:pt x="7804" y="2260"/>
                  </a:cubicBezTo>
                  <a:lnTo>
                    <a:pt x="7792" y="2260"/>
                  </a:lnTo>
                  <a:cubicBezTo>
                    <a:pt x="7539" y="2197"/>
                    <a:pt x="7287" y="2121"/>
                    <a:pt x="7047" y="2020"/>
                  </a:cubicBezTo>
                  <a:cubicBezTo>
                    <a:pt x="6971" y="2159"/>
                    <a:pt x="6933" y="2235"/>
                    <a:pt x="6933" y="2235"/>
                  </a:cubicBezTo>
                  <a:lnTo>
                    <a:pt x="6668" y="1882"/>
                  </a:lnTo>
                  <a:cubicBezTo>
                    <a:pt x="6239" y="1717"/>
                    <a:pt x="5847" y="1566"/>
                    <a:pt x="5847" y="1566"/>
                  </a:cubicBezTo>
                  <a:cubicBezTo>
                    <a:pt x="5847" y="1566"/>
                    <a:pt x="4294" y="480"/>
                    <a:pt x="2981" y="480"/>
                  </a:cubicBezTo>
                  <a:cubicBezTo>
                    <a:pt x="2959" y="479"/>
                    <a:pt x="2938" y="479"/>
                    <a:pt x="2917" y="479"/>
                  </a:cubicBezTo>
                  <a:cubicBezTo>
                    <a:pt x="2599" y="479"/>
                    <a:pt x="2294" y="567"/>
                    <a:pt x="2034" y="732"/>
                  </a:cubicBezTo>
                  <a:cubicBezTo>
                    <a:pt x="670" y="1616"/>
                    <a:pt x="2766" y="4041"/>
                    <a:pt x="2766" y="4041"/>
                  </a:cubicBezTo>
                  <a:lnTo>
                    <a:pt x="3701" y="6250"/>
                  </a:lnTo>
                  <a:lnTo>
                    <a:pt x="3562" y="6288"/>
                  </a:lnTo>
                  <a:lnTo>
                    <a:pt x="3663" y="6427"/>
                  </a:lnTo>
                  <a:cubicBezTo>
                    <a:pt x="3663" y="6427"/>
                    <a:pt x="3309" y="6427"/>
                    <a:pt x="2766" y="6465"/>
                  </a:cubicBezTo>
                  <a:cubicBezTo>
                    <a:pt x="1870" y="6705"/>
                    <a:pt x="632" y="7122"/>
                    <a:pt x="392" y="7665"/>
                  </a:cubicBezTo>
                  <a:cubicBezTo>
                    <a:pt x="1" y="8536"/>
                    <a:pt x="1415" y="9571"/>
                    <a:pt x="1415" y="9571"/>
                  </a:cubicBezTo>
                  <a:lnTo>
                    <a:pt x="3536" y="9862"/>
                  </a:lnTo>
                  <a:cubicBezTo>
                    <a:pt x="3536" y="9862"/>
                    <a:pt x="2754" y="12311"/>
                    <a:pt x="3966" y="12905"/>
                  </a:cubicBezTo>
                  <a:cubicBezTo>
                    <a:pt x="4231" y="13031"/>
                    <a:pt x="4521" y="13094"/>
                    <a:pt x="4812" y="13094"/>
                  </a:cubicBezTo>
                  <a:cubicBezTo>
                    <a:pt x="5797" y="13094"/>
                    <a:pt x="6706" y="12476"/>
                    <a:pt x="6706" y="12476"/>
                  </a:cubicBezTo>
                  <a:cubicBezTo>
                    <a:pt x="6706" y="12476"/>
                    <a:pt x="6731" y="12412"/>
                    <a:pt x="6883" y="12412"/>
                  </a:cubicBezTo>
                  <a:cubicBezTo>
                    <a:pt x="7072" y="12160"/>
                    <a:pt x="7236" y="11895"/>
                    <a:pt x="7388" y="11617"/>
                  </a:cubicBezTo>
                  <a:cubicBezTo>
                    <a:pt x="7615" y="12034"/>
                    <a:pt x="7868" y="12425"/>
                    <a:pt x="8158" y="12804"/>
                  </a:cubicBezTo>
                  <a:cubicBezTo>
                    <a:pt x="8284" y="12867"/>
                    <a:pt x="8436" y="12943"/>
                    <a:pt x="8587" y="13019"/>
                  </a:cubicBezTo>
                  <a:cubicBezTo>
                    <a:pt x="8878" y="13183"/>
                    <a:pt x="9219" y="13284"/>
                    <a:pt x="9547" y="13296"/>
                  </a:cubicBezTo>
                  <a:cubicBezTo>
                    <a:pt x="10330" y="13296"/>
                    <a:pt x="10746" y="12703"/>
                    <a:pt x="10911" y="12400"/>
                  </a:cubicBezTo>
                  <a:cubicBezTo>
                    <a:pt x="11087" y="10872"/>
                    <a:pt x="11012" y="10203"/>
                    <a:pt x="11012" y="10203"/>
                  </a:cubicBezTo>
                  <a:lnTo>
                    <a:pt x="11012" y="10203"/>
                  </a:lnTo>
                  <a:cubicBezTo>
                    <a:pt x="11012" y="10203"/>
                    <a:pt x="11327" y="10316"/>
                    <a:pt x="11832" y="10443"/>
                  </a:cubicBezTo>
                  <a:lnTo>
                    <a:pt x="12047" y="10001"/>
                  </a:lnTo>
                  <a:cubicBezTo>
                    <a:pt x="12540" y="10076"/>
                    <a:pt x="13032" y="10127"/>
                    <a:pt x="13537" y="10140"/>
                  </a:cubicBezTo>
                  <a:cubicBezTo>
                    <a:pt x="14194" y="10140"/>
                    <a:pt x="14863" y="10026"/>
                    <a:pt x="15052" y="9635"/>
                  </a:cubicBezTo>
                  <a:cubicBezTo>
                    <a:pt x="15456" y="8801"/>
                    <a:pt x="14876" y="7715"/>
                    <a:pt x="14876" y="7715"/>
                  </a:cubicBezTo>
                  <a:lnTo>
                    <a:pt x="14699" y="7210"/>
                  </a:lnTo>
                  <a:cubicBezTo>
                    <a:pt x="14572" y="7096"/>
                    <a:pt x="14421" y="6995"/>
                    <a:pt x="14269" y="6932"/>
                  </a:cubicBezTo>
                  <a:cubicBezTo>
                    <a:pt x="14269" y="6932"/>
                    <a:pt x="14370" y="6857"/>
                    <a:pt x="14535" y="6718"/>
                  </a:cubicBezTo>
                  <a:lnTo>
                    <a:pt x="14282" y="5998"/>
                  </a:lnTo>
                  <a:cubicBezTo>
                    <a:pt x="14282" y="5998"/>
                    <a:pt x="15785" y="4710"/>
                    <a:pt x="15141" y="3801"/>
                  </a:cubicBezTo>
                  <a:cubicBezTo>
                    <a:pt x="14863" y="3422"/>
                    <a:pt x="14307" y="3308"/>
                    <a:pt x="13752" y="3308"/>
                  </a:cubicBezTo>
                  <a:cubicBezTo>
                    <a:pt x="13259" y="3321"/>
                    <a:pt x="12767" y="3384"/>
                    <a:pt x="12287" y="3498"/>
                  </a:cubicBezTo>
                  <a:cubicBezTo>
                    <a:pt x="12047" y="3649"/>
                    <a:pt x="11908" y="3738"/>
                    <a:pt x="11908" y="3738"/>
                  </a:cubicBezTo>
                  <a:cubicBezTo>
                    <a:pt x="11908" y="3738"/>
                    <a:pt x="11908" y="3561"/>
                    <a:pt x="11883" y="3258"/>
                  </a:cubicBezTo>
                  <a:lnTo>
                    <a:pt x="10822" y="2462"/>
                  </a:lnTo>
                  <a:cubicBezTo>
                    <a:pt x="10822" y="2462"/>
                    <a:pt x="11416" y="240"/>
                    <a:pt x="9900" y="13"/>
                  </a:cubicBezTo>
                  <a:cubicBezTo>
                    <a:pt x="9825" y="0"/>
                    <a:pt x="9762" y="0"/>
                    <a:pt x="9698" y="0"/>
                  </a:cubicBezTo>
                  <a:close/>
                </a:path>
              </a:pathLst>
            </a:custGeom>
            <a:solidFill>
              <a:srgbClr val="00BD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1375500" y="3505400"/>
              <a:ext cx="578475" cy="524925"/>
            </a:xfrm>
            <a:custGeom>
              <a:avLst/>
              <a:gdLst/>
              <a:ahLst/>
              <a:cxnLst/>
              <a:rect l="l" t="t" r="r" b="b"/>
              <a:pathLst>
                <a:path w="23139" h="20997" extrusionOk="0">
                  <a:moveTo>
                    <a:pt x="10014" y="0"/>
                  </a:moveTo>
                  <a:cubicBezTo>
                    <a:pt x="6325" y="0"/>
                    <a:pt x="9894" y="9326"/>
                    <a:pt x="11870" y="11289"/>
                  </a:cubicBezTo>
                  <a:cubicBezTo>
                    <a:pt x="9928" y="9517"/>
                    <a:pt x="5664" y="6112"/>
                    <a:pt x="3160" y="6112"/>
                  </a:cubicBezTo>
                  <a:cubicBezTo>
                    <a:pt x="2488" y="6112"/>
                    <a:pt x="1943" y="6357"/>
                    <a:pt x="1604" y="6945"/>
                  </a:cubicBezTo>
                  <a:cubicBezTo>
                    <a:pt x="0" y="9723"/>
                    <a:pt x="10670" y="11289"/>
                    <a:pt x="10670" y="11289"/>
                  </a:cubicBezTo>
                  <a:cubicBezTo>
                    <a:pt x="10670" y="11289"/>
                    <a:pt x="2816" y="12880"/>
                    <a:pt x="3359" y="15494"/>
                  </a:cubicBezTo>
                  <a:cubicBezTo>
                    <a:pt x="3457" y="15951"/>
                    <a:pt x="3760" y="16139"/>
                    <a:pt x="4194" y="16139"/>
                  </a:cubicBezTo>
                  <a:cubicBezTo>
                    <a:pt x="6230" y="16139"/>
                    <a:pt x="11137" y="11996"/>
                    <a:pt x="11137" y="11996"/>
                  </a:cubicBezTo>
                  <a:lnTo>
                    <a:pt x="11137" y="11996"/>
                  </a:lnTo>
                  <a:cubicBezTo>
                    <a:pt x="11137" y="11996"/>
                    <a:pt x="8738" y="20620"/>
                    <a:pt x="11466" y="20986"/>
                  </a:cubicBezTo>
                  <a:cubicBezTo>
                    <a:pt x="11517" y="20993"/>
                    <a:pt x="11567" y="20996"/>
                    <a:pt x="11616" y="20996"/>
                  </a:cubicBezTo>
                  <a:cubicBezTo>
                    <a:pt x="14117" y="20996"/>
                    <a:pt x="12186" y="12199"/>
                    <a:pt x="12185" y="12198"/>
                  </a:cubicBezTo>
                  <a:lnTo>
                    <a:pt x="12185" y="12198"/>
                  </a:lnTo>
                  <a:cubicBezTo>
                    <a:pt x="12186" y="12199"/>
                    <a:pt x="14760" y="19285"/>
                    <a:pt x="17853" y="19285"/>
                  </a:cubicBezTo>
                  <a:cubicBezTo>
                    <a:pt x="18165" y="19285"/>
                    <a:pt x="18482" y="19213"/>
                    <a:pt x="18802" y="19054"/>
                  </a:cubicBezTo>
                  <a:cubicBezTo>
                    <a:pt x="22287" y="17312"/>
                    <a:pt x="12918" y="11516"/>
                    <a:pt x="12918" y="11516"/>
                  </a:cubicBezTo>
                  <a:lnTo>
                    <a:pt x="12918" y="11516"/>
                  </a:lnTo>
                  <a:cubicBezTo>
                    <a:pt x="12918" y="11516"/>
                    <a:pt x="16785" y="12343"/>
                    <a:pt x="19746" y="12343"/>
                  </a:cubicBezTo>
                  <a:cubicBezTo>
                    <a:pt x="21625" y="12343"/>
                    <a:pt x="23138" y="12011"/>
                    <a:pt x="23070" y="10923"/>
                  </a:cubicBezTo>
                  <a:cubicBezTo>
                    <a:pt x="23009" y="9955"/>
                    <a:pt x="21805" y="9638"/>
                    <a:pt x="20250" y="9638"/>
                  </a:cubicBezTo>
                  <a:cubicBezTo>
                    <a:pt x="17280" y="9638"/>
                    <a:pt x="13031" y="10796"/>
                    <a:pt x="13031" y="10796"/>
                  </a:cubicBezTo>
                  <a:cubicBezTo>
                    <a:pt x="13031" y="10796"/>
                    <a:pt x="22211" y="4395"/>
                    <a:pt x="19724" y="2905"/>
                  </a:cubicBezTo>
                  <a:cubicBezTo>
                    <a:pt x="19342" y="2674"/>
                    <a:pt x="18946" y="2568"/>
                    <a:pt x="18546" y="2568"/>
                  </a:cubicBezTo>
                  <a:cubicBezTo>
                    <a:pt x="16004" y="2568"/>
                    <a:pt x="13249" y="6833"/>
                    <a:pt x="12387" y="10683"/>
                  </a:cubicBezTo>
                  <a:cubicBezTo>
                    <a:pt x="12387" y="10683"/>
                    <a:pt x="13802" y="63"/>
                    <a:pt x="10051" y="0"/>
                  </a:cubicBezTo>
                  <a:cubicBezTo>
                    <a:pt x="10039" y="0"/>
                    <a:pt x="10026" y="0"/>
                    <a:pt x="10014"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1493550" y="3583675"/>
              <a:ext cx="382625" cy="376950"/>
            </a:xfrm>
            <a:custGeom>
              <a:avLst/>
              <a:gdLst/>
              <a:ahLst/>
              <a:cxnLst/>
              <a:rect l="l" t="t" r="r" b="b"/>
              <a:pathLst>
                <a:path w="15305" h="15078" extrusionOk="0">
                  <a:moveTo>
                    <a:pt x="5834" y="1"/>
                  </a:moveTo>
                  <a:lnTo>
                    <a:pt x="6403" y="5178"/>
                  </a:lnTo>
                  <a:lnTo>
                    <a:pt x="5190" y="6352"/>
                  </a:lnTo>
                  <a:lnTo>
                    <a:pt x="1" y="4824"/>
                  </a:lnTo>
                  <a:lnTo>
                    <a:pt x="1" y="4824"/>
                  </a:lnTo>
                  <a:lnTo>
                    <a:pt x="4509" y="7223"/>
                  </a:lnTo>
                  <a:lnTo>
                    <a:pt x="4887" y="8600"/>
                  </a:lnTo>
                  <a:lnTo>
                    <a:pt x="1213" y="10746"/>
                  </a:lnTo>
                  <a:lnTo>
                    <a:pt x="5203" y="9547"/>
                  </a:lnTo>
                  <a:lnTo>
                    <a:pt x="6251" y="10532"/>
                  </a:lnTo>
                  <a:lnTo>
                    <a:pt x="6731" y="15077"/>
                  </a:lnTo>
                  <a:lnTo>
                    <a:pt x="7526" y="10317"/>
                  </a:lnTo>
                  <a:lnTo>
                    <a:pt x="8448" y="10317"/>
                  </a:lnTo>
                  <a:lnTo>
                    <a:pt x="12123" y="13764"/>
                  </a:lnTo>
                  <a:lnTo>
                    <a:pt x="12123" y="13764"/>
                  </a:lnTo>
                  <a:lnTo>
                    <a:pt x="9496" y="9875"/>
                  </a:lnTo>
                  <a:lnTo>
                    <a:pt x="9976" y="8461"/>
                  </a:lnTo>
                  <a:lnTo>
                    <a:pt x="15305" y="7893"/>
                  </a:lnTo>
                  <a:lnTo>
                    <a:pt x="10267" y="7463"/>
                  </a:lnTo>
                  <a:lnTo>
                    <a:pt x="9660" y="6529"/>
                  </a:lnTo>
                  <a:lnTo>
                    <a:pt x="12438" y="2046"/>
                  </a:lnTo>
                  <a:lnTo>
                    <a:pt x="12438" y="2046"/>
                  </a:lnTo>
                  <a:lnTo>
                    <a:pt x="8713" y="5746"/>
                  </a:lnTo>
                  <a:lnTo>
                    <a:pt x="7526" y="5329"/>
                  </a:lnTo>
                  <a:lnTo>
                    <a:pt x="5834" y="1"/>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1543175" y="3652175"/>
              <a:ext cx="274600" cy="257725"/>
            </a:xfrm>
            <a:custGeom>
              <a:avLst/>
              <a:gdLst/>
              <a:ahLst/>
              <a:cxnLst/>
              <a:rect l="l" t="t" r="r" b="b"/>
              <a:pathLst>
                <a:path w="10984" h="10309" extrusionOk="0">
                  <a:moveTo>
                    <a:pt x="6533" y="1"/>
                  </a:moveTo>
                  <a:cubicBezTo>
                    <a:pt x="6531" y="1"/>
                    <a:pt x="6528" y="1"/>
                    <a:pt x="6526" y="1"/>
                  </a:cubicBezTo>
                  <a:cubicBezTo>
                    <a:pt x="5491" y="14"/>
                    <a:pt x="5516" y="2968"/>
                    <a:pt x="5516" y="2968"/>
                  </a:cubicBezTo>
                  <a:lnTo>
                    <a:pt x="3635" y="3284"/>
                  </a:lnTo>
                  <a:cubicBezTo>
                    <a:pt x="3635" y="3284"/>
                    <a:pt x="2581" y="1321"/>
                    <a:pt x="1717" y="1321"/>
                  </a:cubicBezTo>
                  <a:cubicBezTo>
                    <a:pt x="1594" y="1321"/>
                    <a:pt x="1474" y="1361"/>
                    <a:pt x="1362" y="1453"/>
                  </a:cubicBezTo>
                  <a:cubicBezTo>
                    <a:pt x="465" y="2185"/>
                    <a:pt x="2814" y="4370"/>
                    <a:pt x="2814" y="4370"/>
                  </a:cubicBezTo>
                  <a:lnTo>
                    <a:pt x="2738" y="5039"/>
                  </a:lnTo>
                  <a:cubicBezTo>
                    <a:pt x="2738" y="5039"/>
                    <a:pt x="2686" y="5038"/>
                    <a:pt x="2597" y="5038"/>
                  </a:cubicBezTo>
                  <a:cubicBezTo>
                    <a:pt x="2035" y="5038"/>
                    <a:pt x="0" y="5085"/>
                    <a:pt x="251" y="5771"/>
                  </a:cubicBezTo>
                  <a:cubicBezTo>
                    <a:pt x="378" y="6137"/>
                    <a:pt x="936" y="6236"/>
                    <a:pt x="1501" y="6236"/>
                  </a:cubicBezTo>
                  <a:cubicBezTo>
                    <a:pt x="2165" y="6236"/>
                    <a:pt x="2839" y="6100"/>
                    <a:pt x="2839" y="6100"/>
                  </a:cubicBezTo>
                  <a:lnTo>
                    <a:pt x="3218" y="6807"/>
                  </a:lnTo>
                  <a:cubicBezTo>
                    <a:pt x="3218" y="6807"/>
                    <a:pt x="1779" y="9080"/>
                    <a:pt x="2713" y="9408"/>
                  </a:cubicBezTo>
                  <a:cubicBezTo>
                    <a:pt x="2780" y="9433"/>
                    <a:pt x="2845" y="9444"/>
                    <a:pt x="2908" y="9444"/>
                  </a:cubicBezTo>
                  <a:cubicBezTo>
                    <a:pt x="3714" y="9444"/>
                    <a:pt x="4203" y="7564"/>
                    <a:pt x="4203" y="7564"/>
                  </a:cubicBezTo>
                  <a:lnTo>
                    <a:pt x="5339" y="7817"/>
                  </a:lnTo>
                  <a:cubicBezTo>
                    <a:pt x="5339" y="7817"/>
                    <a:pt x="5664" y="10309"/>
                    <a:pt x="6503" y="10309"/>
                  </a:cubicBezTo>
                  <a:cubicBezTo>
                    <a:pt x="6523" y="10309"/>
                    <a:pt x="6543" y="10307"/>
                    <a:pt x="6564" y="10305"/>
                  </a:cubicBezTo>
                  <a:cubicBezTo>
                    <a:pt x="7448" y="10178"/>
                    <a:pt x="6097" y="7691"/>
                    <a:pt x="6097" y="7691"/>
                  </a:cubicBezTo>
                  <a:lnTo>
                    <a:pt x="7410" y="6958"/>
                  </a:lnTo>
                  <a:cubicBezTo>
                    <a:pt x="7410" y="6958"/>
                    <a:pt x="8816" y="7694"/>
                    <a:pt x="9622" y="7694"/>
                  </a:cubicBezTo>
                  <a:cubicBezTo>
                    <a:pt x="9887" y="7694"/>
                    <a:pt x="10088" y="7613"/>
                    <a:pt x="10150" y="7400"/>
                  </a:cubicBezTo>
                  <a:cubicBezTo>
                    <a:pt x="10403" y="6529"/>
                    <a:pt x="7852" y="6049"/>
                    <a:pt x="7852" y="6049"/>
                  </a:cubicBezTo>
                  <a:lnTo>
                    <a:pt x="7739" y="4913"/>
                  </a:lnTo>
                  <a:cubicBezTo>
                    <a:pt x="7739" y="4913"/>
                    <a:pt x="10984" y="3852"/>
                    <a:pt x="10378" y="3158"/>
                  </a:cubicBezTo>
                  <a:cubicBezTo>
                    <a:pt x="10273" y="3038"/>
                    <a:pt x="10109" y="2988"/>
                    <a:pt x="9910" y="2988"/>
                  </a:cubicBezTo>
                  <a:cubicBezTo>
                    <a:pt x="8952" y="2988"/>
                    <a:pt x="7170" y="4130"/>
                    <a:pt x="7170" y="4130"/>
                  </a:cubicBezTo>
                  <a:lnTo>
                    <a:pt x="6526" y="3057"/>
                  </a:lnTo>
                  <a:cubicBezTo>
                    <a:pt x="6526" y="3057"/>
                    <a:pt x="7545" y="1"/>
                    <a:pt x="6533"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1571225" y="3709000"/>
              <a:ext cx="188775" cy="161475"/>
            </a:xfrm>
            <a:custGeom>
              <a:avLst/>
              <a:gdLst/>
              <a:ahLst/>
              <a:cxnLst/>
              <a:rect l="l" t="t" r="r" b="b"/>
              <a:pathLst>
                <a:path w="7551" h="6459" extrusionOk="0">
                  <a:moveTo>
                    <a:pt x="4318" y="1"/>
                  </a:moveTo>
                  <a:cubicBezTo>
                    <a:pt x="1452" y="1"/>
                    <a:pt x="0" y="3473"/>
                    <a:pt x="2033" y="5506"/>
                  </a:cubicBezTo>
                  <a:cubicBezTo>
                    <a:pt x="2691" y="6164"/>
                    <a:pt x="3501" y="6458"/>
                    <a:pt x="4295" y="6458"/>
                  </a:cubicBezTo>
                  <a:cubicBezTo>
                    <a:pt x="5956" y="6458"/>
                    <a:pt x="7551" y="5172"/>
                    <a:pt x="7551" y="3233"/>
                  </a:cubicBezTo>
                  <a:cubicBezTo>
                    <a:pt x="7551" y="1453"/>
                    <a:pt x="6099" y="1"/>
                    <a:pt x="4318"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1645075" y="3764250"/>
              <a:ext cx="59700" cy="51000"/>
            </a:xfrm>
            <a:custGeom>
              <a:avLst/>
              <a:gdLst/>
              <a:ahLst/>
              <a:cxnLst/>
              <a:rect l="l" t="t" r="r" b="b"/>
              <a:pathLst>
                <a:path w="2388" h="2040" extrusionOk="0">
                  <a:moveTo>
                    <a:pt x="1364" y="0"/>
                  </a:moveTo>
                  <a:cubicBezTo>
                    <a:pt x="455" y="0"/>
                    <a:pt x="1" y="1099"/>
                    <a:pt x="645" y="1743"/>
                  </a:cubicBezTo>
                  <a:cubicBezTo>
                    <a:pt x="853" y="1947"/>
                    <a:pt x="1109" y="2039"/>
                    <a:pt x="1360" y="2039"/>
                  </a:cubicBezTo>
                  <a:cubicBezTo>
                    <a:pt x="1885" y="2039"/>
                    <a:pt x="2387" y="1638"/>
                    <a:pt x="2387" y="1023"/>
                  </a:cubicBezTo>
                  <a:cubicBezTo>
                    <a:pt x="2387" y="455"/>
                    <a:pt x="1933" y="0"/>
                    <a:pt x="1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3" name="Google Shape;2823;p53"/>
          <p:cNvGrpSpPr/>
          <p:nvPr/>
        </p:nvGrpSpPr>
        <p:grpSpPr>
          <a:xfrm>
            <a:off x="4985842" y="2970775"/>
            <a:ext cx="578457" cy="555827"/>
            <a:chOff x="914300" y="2679300"/>
            <a:chExt cx="421125" cy="404650"/>
          </a:xfrm>
        </p:grpSpPr>
        <p:sp>
          <p:nvSpPr>
            <p:cNvPr id="2824" name="Google Shape;2824;p53"/>
            <p:cNvSpPr/>
            <p:nvPr/>
          </p:nvSpPr>
          <p:spPr>
            <a:xfrm>
              <a:off x="914300" y="2679300"/>
              <a:ext cx="421125" cy="404650"/>
            </a:xfrm>
            <a:custGeom>
              <a:avLst/>
              <a:gdLst/>
              <a:ahLst/>
              <a:cxnLst/>
              <a:rect l="l" t="t" r="r" b="b"/>
              <a:pathLst>
                <a:path w="16845" h="16186" extrusionOk="0">
                  <a:moveTo>
                    <a:pt x="6736" y="1"/>
                  </a:moveTo>
                  <a:cubicBezTo>
                    <a:pt x="6640" y="1"/>
                    <a:pt x="6541" y="5"/>
                    <a:pt x="6440" y="12"/>
                  </a:cubicBezTo>
                  <a:cubicBezTo>
                    <a:pt x="3245" y="252"/>
                    <a:pt x="4281" y="4747"/>
                    <a:pt x="4281" y="4747"/>
                  </a:cubicBezTo>
                  <a:cubicBezTo>
                    <a:pt x="4281" y="4747"/>
                    <a:pt x="0" y="4949"/>
                    <a:pt x="0" y="8043"/>
                  </a:cubicBezTo>
                  <a:cubicBezTo>
                    <a:pt x="0" y="11149"/>
                    <a:pt x="3485" y="11149"/>
                    <a:pt x="3485" y="11149"/>
                  </a:cubicBezTo>
                  <a:cubicBezTo>
                    <a:pt x="3485" y="11149"/>
                    <a:pt x="2387" y="15998"/>
                    <a:pt x="5367" y="16175"/>
                  </a:cubicBezTo>
                  <a:cubicBezTo>
                    <a:pt x="5476" y="16182"/>
                    <a:pt x="5582" y="16185"/>
                    <a:pt x="5686" y="16185"/>
                  </a:cubicBezTo>
                  <a:cubicBezTo>
                    <a:pt x="8414" y="16185"/>
                    <a:pt x="9281" y="13877"/>
                    <a:pt x="9281" y="13877"/>
                  </a:cubicBezTo>
                  <a:cubicBezTo>
                    <a:pt x="9281" y="13877"/>
                    <a:pt x="10723" y="14907"/>
                    <a:pt x="12195" y="14907"/>
                  </a:cubicBezTo>
                  <a:cubicBezTo>
                    <a:pt x="12835" y="14907"/>
                    <a:pt x="13481" y="14713"/>
                    <a:pt x="14016" y="14154"/>
                  </a:cubicBezTo>
                  <a:cubicBezTo>
                    <a:pt x="15784" y="12298"/>
                    <a:pt x="13789" y="10631"/>
                    <a:pt x="13789" y="10631"/>
                  </a:cubicBezTo>
                  <a:cubicBezTo>
                    <a:pt x="13789" y="10631"/>
                    <a:pt x="16718" y="10177"/>
                    <a:pt x="16781" y="8422"/>
                  </a:cubicBezTo>
                  <a:cubicBezTo>
                    <a:pt x="16845" y="6667"/>
                    <a:pt x="13928" y="6528"/>
                    <a:pt x="13928" y="6528"/>
                  </a:cubicBezTo>
                  <a:cubicBezTo>
                    <a:pt x="13928" y="6528"/>
                    <a:pt x="16781" y="3725"/>
                    <a:pt x="14622" y="2601"/>
                  </a:cubicBezTo>
                  <a:cubicBezTo>
                    <a:pt x="14146" y="2351"/>
                    <a:pt x="13677" y="2254"/>
                    <a:pt x="13237" y="2254"/>
                  </a:cubicBezTo>
                  <a:cubicBezTo>
                    <a:pt x="11693" y="2254"/>
                    <a:pt x="10493" y="3447"/>
                    <a:pt x="10493" y="3447"/>
                  </a:cubicBezTo>
                  <a:cubicBezTo>
                    <a:pt x="10493" y="3447"/>
                    <a:pt x="9688" y="1"/>
                    <a:pt x="6736"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955325" y="2722850"/>
              <a:ext cx="346000" cy="314750"/>
            </a:xfrm>
            <a:custGeom>
              <a:avLst/>
              <a:gdLst/>
              <a:ahLst/>
              <a:cxnLst/>
              <a:rect l="l" t="t" r="r" b="b"/>
              <a:pathLst>
                <a:path w="13840" h="12590" extrusionOk="0">
                  <a:moveTo>
                    <a:pt x="5531" y="0"/>
                  </a:moveTo>
                  <a:cubicBezTo>
                    <a:pt x="5443" y="0"/>
                    <a:pt x="5355" y="13"/>
                    <a:pt x="5266" y="25"/>
                  </a:cubicBezTo>
                  <a:cubicBezTo>
                    <a:pt x="2829" y="354"/>
                    <a:pt x="4269" y="4369"/>
                    <a:pt x="4269" y="4369"/>
                  </a:cubicBezTo>
                  <a:cubicBezTo>
                    <a:pt x="3764" y="4306"/>
                    <a:pt x="3271" y="4268"/>
                    <a:pt x="2766" y="4268"/>
                  </a:cubicBezTo>
                  <a:cubicBezTo>
                    <a:pt x="1579" y="4268"/>
                    <a:pt x="102" y="4495"/>
                    <a:pt x="64" y="5632"/>
                  </a:cubicBezTo>
                  <a:cubicBezTo>
                    <a:pt x="1" y="7311"/>
                    <a:pt x="2046" y="8321"/>
                    <a:pt x="3625" y="8321"/>
                  </a:cubicBezTo>
                  <a:cubicBezTo>
                    <a:pt x="3839" y="8321"/>
                    <a:pt x="4054" y="8296"/>
                    <a:pt x="4281" y="8246"/>
                  </a:cubicBezTo>
                  <a:lnTo>
                    <a:pt x="4281" y="8246"/>
                  </a:lnTo>
                  <a:cubicBezTo>
                    <a:pt x="3120" y="9799"/>
                    <a:pt x="2577" y="11907"/>
                    <a:pt x="3865" y="12513"/>
                  </a:cubicBezTo>
                  <a:cubicBezTo>
                    <a:pt x="3966" y="12564"/>
                    <a:pt x="4067" y="12589"/>
                    <a:pt x="4180" y="12589"/>
                  </a:cubicBezTo>
                  <a:cubicBezTo>
                    <a:pt x="5481" y="12589"/>
                    <a:pt x="7350" y="9597"/>
                    <a:pt x="7350" y="9597"/>
                  </a:cubicBezTo>
                  <a:cubicBezTo>
                    <a:pt x="7350" y="9597"/>
                    <a:pt x="8966" y="11566"/>
                    <a:pt x="10241" y="11566"/>
                  </a:cubicBezTo>
                  <a:cubicBezTo>
                    <a:pt x="10481" y="11566"/>
                    <a:pt x="10708" y="11491"/>
                    <a:pt x="10898" y="11339"/>
                  </a:cubicBezTo>
                  <a:cubicBezTo>
                    <a:pt x="12186" y="10342"/>
                    <a:pt x="9357" y="7715"/>
                    <a:pt x="9357" y="7715"/>
                  </a:cubicBezTo>
                  <a:lnTo>
                    <a:pt x="9357" y="7715"/>
                  </a:lnTo>
                  <a:cubicBezTo>
                    <a:pt x="9357" y="7715"/>
                    <a:pt x="9660" y="7740"/>
                    <a:pt x="10115" y="7740"/>
                  </a:cubicBezTo>
                  <a:cubicBezTo>
                    <a:pt x="11302" y="7740"/>
                    <a:pt x="13499" y="7564"/>
                    <a:pt x="13688" y="6339"/>
                  </a:cubicBezTo>
                  <a:cubicBezTo>
                    <a:pt x="13840" y="5367"/>
                    <a:pt x="12426" y="5165"/>
                    <a:pt x="11201" y="5165"/>
                  </a:cubicBezTo>
                  <a:cubicBezTo>
                    <a:pt x="10633" y="5165"/>
                    <a:pt x="10077" y="5202"/>
                    <a:pt x="9521" y="5278"/>
                  </a:cubicBezTo>
                  <a:cubicBezTo>
                    <a:pt x="9521" y="5278"/>
                    <a:pt x="13082" y="2778"/>
                    <a:pt x="11731" y="1882"/>
                  </a:cubicBezTo>
                  <a:cubicBezTo>
                    <a:pt x="11554" y="1781"/>
                    <a:pt x="11352" y="1717"/>
                    <a:pt x="11150" y="1717"/>
                  </a:cubicBezTo>
                  <a:cubicBezTo>
                    <a:pt x="9862" y="1717"/>
                    <a:pt x="8360" y="3902"/>
                    <a:pt x="8360" y="3902"/>
                  </a:cubicBezTo>
                  <a:cubicBezTo>
                    <a:pt x="8360" y="3902"/>
                    <a:pt x="7741" y="0"/>
                    <a:pt x="5531" y="0"/>
                  </a:cubicBezTo>
                  <a:close/>
                </a:path>
              </a:pathLst>
            </a:custGeom>
            <a:solidFill>
              <a:srgbClr val="FFC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998250" y="2770200"/>
              <a:ext cx="247200" cy="221975"/>
            </a:xfrm>
            <a:custGeom>
              <a:avLst/>
              <a:gdLst/>
              <a:ahLst/>
              <a:cxnLst/>
              <a:rect l="l" t="t" r="r" b="b"/>
              <a:pathLst>
                <a:path w="9888" h="8879" extrusionOk="0">
                  <a:moveTo>
                    <a:pt x="4446" y="0"/>
                  </a:moveTo>
                  <a:cubicBezTo>
                    <a:pt x="3297" y="51"/>
                    <a:pt x="2488" y="1364"/>
                    <a:pt x="2451" y="2361"/>
                  </a:cubicBezTo>
                  <a:cubicBezTo>
                    <a:pt x="1516" y="2361"/>
                    <a:pt x="594" y="2866"/>
                    <a:pt x="304" y="3460"/>
                  </a:cubicBezTo>
                  <a:cubicBezTo>
                    <a:pt x="1" y="4117"/>
                    <a:pt x="165" y="4912"/>
                    <a:pt x="594" y="5480"/>
                  </a:cubicBezTo>
                  <a:cubicBezTo>
                    <a:pt x="986" y="5973"/>
                    <a:pt x="1529" y="6326"/>
                    <a:pt x="2135" y="6490"/>
                  </a:cubicBezTo>
                  <a:cubicBezTo>
                    <a:pt x="1882" y="6945"/>
                    <a:pt x="1832" y="7488"/>
                    <a:pt x="2009" y="7980"/>
                  </a:cubicBezTo>
                  <a:cubicBezTo>
                    <a:pt x="2261" y="8593"/>
                    <a:pt x="3023" y="8801"/>
                    <a:pt x="3695" y="8801"/>
                  </a:cubicBezTo>
                  <a:cubicBezTo>
                    <a:pt x="3895" y="8801"/>
                    <a:pt x="4088" y="8783"/>
                    <a:pt x="4256" y="8751"/>
                  </a:cubicBezTo>
                  <a:cubicBezTo>
                    <a:pt x="4408" y="8725"/>
                    <a:pt x="5216" y="8448"/>
                    <a:pt x="5633" y="7955"/>
                  </a:cubicBezTo>
                  <a:cubicBezTo>
                    <a:pt x="6055" y="8512"/>
                    <a:pt x="6586" y="8879"/>
                    <a:pt x="7150" y="8879"/>
                  </a:cubicBezTo>
                  <a:cubicBezTo>
                    <a:pt x="7328" y="8879"/>
                    <a:pt x="7509" y="8842"/>
                    <a:pt x="7691" y="8763"/>
                  </a:cubicBezTo>
                  <a:cubicBezTo>
                    <a:pt x="8133" y="8574"/>
                    <a:pt x="8423" y="8145"/>
                    <a:pt x="8448" y="7677"/>
                  </a:cubicBezTo>
                  <a:cubicBezTo>
                    <a:pt x="8461" y="7475"/>
                    <a:pt x="8448" y="7273"/>
                    <a:pt x="8436" y="7071"/>
                  </a:cubicBezTo>
                  <a:cubicBezTo>
                    <a:pt x="8411" y="6932"/>
                    <a:pt x="8272" y="6591"/>
                    <a:pt x="8310" y="6478"/>
                  </a:cubicBezTo>
                  <a:cubicBezTo>
                    <a:pt x="8373" y="6250"/>
                    <a:pt x="8878" y="6225"/>
                    <a:pt x="9055" y="6137"/>
                  </a:cubicBezTo>
                  <a:cubicBezTo>
                    <a:pt x="9370" y="5985"/>
                    <a:pt x="9610" y="5695"/>
                    <a:pt x="9686" y="5354"/>
                  </a:cubicBezTo>
                  <a:cubicBezTo>
                    <a:pt x="9888" y="4508"/>
                    <a:pt x="9080" y="3763"/>
                    <a:pt x="8322" y="3574"/>
                  </a:cubicBezTo>
                  <a:cubicBezTo>
                    <a:pt x="8650" y="3245"/>
                    <a:pt x="8991" y="2879"/>
                    <a:pt x="8979" y="2412"/>
                  </a:cubicBezTo>
                  <a:cubicBezTo>
                    <a:pt x="8966" y="1932"/>
                    <a:pt x="8524" y="1541"/>
                    <a:pt x="8032" y="1452"/>
                  </a:cubicBezTo>
                  <a:cubicBezTo>
                    <a:pt x="7947" y="1439"/>
                    <a:pt x="7861" y="1433"/>
                    <a:pt x="7776" y="1433"/>
                  </a:cubicBezTo>
                  <a:cubicBezTo>
                    <a:pt x="7379" y="1433"/>
                    <a:pt x="6983" y="1568"/>
                    <a:pt x="6630" y="1755"/>
                  </a:cubicBezTo>
                  <a:cubicBezTo>
                    <a:pt x="6390" y="1313"/>
                    <a:pt x="6100" y="922"/>
                    <a:pt x="5759" y="568"/>
                  </a:cubicBezTo>
                  <a:cubicBezTo>
                    <a:pt x="5418" y="215"/>
                    <a:pt x="4938" y="13"/>
                    <a:pt x="4446"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1091375" y="2790400"/>
              <a:ext cx="40750" cy="95675"/>
            </a:xfrm>
            <a:custGeom>
              <a:avLst/>
              <a:gdLst/>
              <a:ahLst/>
              <a:cxnLst/>
              <a:rect l="l" t="t" r="r" b="b"/>
              <a:pathLst>
                <a:path w="1630" h="3827" extrusionOk="0">
                  <a:moveTo>
                    <a:pt x="544" y="0"/>
                  </a:moveTo>
                  <a:lnTo>
                    <a:pt x="544" y="0"/>
                  </a:lnTo>
                  <a:cubicBezTo>
                    <a:pt x="1" y="1389"/>
                    <a:pt x="1630" y="3826"/>
                    <a:pt x="1630" y="3826"/>
                  </a:cubicBezTo>
                  <a:cubicBezTo>
                    <a:pt x="1630" y="3826"/>
                    <a:pt x="1592" y="859"/>
                    <a:pt x="544"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1041825" y="2870800"/>
              <a:ext cx="90300" cy="21675"/>
            </a:xfrm>
            <a:custGeom>
              <a:avLst/>
              <a:gdLst/>
              <a:ahLst/>
              <a:cxnLst/>
              <a:rect l="l" t="t" r="r" b="b"/>
              <a:pathLst>
                <a:path w="3612" h="867" extrusionOk="0">
                  <a:moveTo>
                    <a:pt x="994" y="0"/>
                  </a:moveTo>
                  <a:cubicBezTo>
                    <a:pt x="646" y="0"/>
                    <a:pt x="305" y="65"/>
                    <a:pt x="0" y="231"/>
                  </a:cubicBezTo>
                  <a:cubicBezTo>
                    <a:pt x="852" y="809"/>
                    <a:pt x="2664" y="866"/>
                    <a:pt x="3345" y="866"/>
                  </a:cubicBezTo>
                  <a:cubicBezTo>
                    <a:pt x="3513" y="866"/>
                    <a:pt x="3612" y="863"/>
                    <a:pt x="3612" y="863"/>
                  </a:cubicBezTo>
                  <a:cubicBezTo>
                    <a:pt x="3612" y="863"/>
                    <a:pt x="2260" y="0"/>
                    <a:pt x="994"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1131150" y="2832075"/>
              <a:ext cx="58425" cy="57775"/>
            </a:xfrm>
            <a:custGeom>
              <a:avLst/>
              <a:gdLst/>
              <a:ahLst/>
              <a:cxnLst/>
              <a:rect l="l" t="t" r="r" b="b"/>
              <a:pathLst>
                <a:path w="2337" h="2311" extrusionOk="0">
                  <a:moveTo>
                    <a:pt x="2337" y="0"/>
                  </a:moveTo>
                  <a:cubicBezTo>
                    <a:pt x="1137" y="126"/>
                    <a:pt x="1" y="2311"/>
                    <a:pt x="1" y="2311"/>
                  </a:cubicBezTo>
                  <a:cubicBezTo>
                    <a:pt x="1" y="2311"/>
                    <a:pt x="2223" y="631"/>
                    <a:pt x="233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1083175" y="2889825"/>
              <a:ext cx="48000" cy="67575"/>
            </a:xfrm>
            <a:custGeom>
              <a:avLst/>
              <a:gdLst/>
              <a:ahLst/>
              <a:cxnLst/>
              <a:rect l="l" t="t" r="r" b="b"/>
              <a:pathLst>
                <a:path w="1920" h="2703" extrusionOk="0">
                  <a:moveTo>
                    <a:pt x="1920" y="1"/>
                  </a:moveTo>
                  <a:lnTo>
                    <a:pt x="1920" y="1"/>
                  </a:lnTo>
                  <a:cubicBezTo>
                    <a:pt x="1920" y="1"/>
                    <a:pt x="228" y="1428"/>
                    <a:pt x="1" y="2703"/>
                  </a:cubicBezTo>
                  <a:cubicBezTo>
                    <a:pt x="1200" y="2034"/>
                    <a:pt x="1920" y="1"/>
                    <a:pt x="1920"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1131150" y="2889825"/>
              <a:ext cx="46125" cy="72950"/>
            </a:xfrm>
            <a:custGeom>
              <a:avLst/>
              <a:gdLst/>
              <a:ahLst/>
              <a:cxnLst/>
              <a:rect l="l" t="t" r="r" b="b"/>
              <a:pathLst>
                <a:path w="1845" h="2918" extrusionOk="0">
                  <a:moveTo>
                    <a:pt x="1" y="1"/>
                  </a:moveTo>
                  <a:cubicBezTo>
                    <a:pt x="1" y="1"/>
                    <a:pt x="594" y="2665"/>
                    <a:pt x="1844" y="2918"/>
                  </a:cubicBezTo>
                  <a:cubicBezTo>
                    <a:pt x="1844" y="2198"/>
                    <a:pt x="1" y="1"/>
                    <a:pt x="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1129900" y="2884425"/>
              <a:ext cx="85250" cy="10125"/>
            </a:xfrm>
            <a:custGeom>
              <a:avLst/>
              <a:gdLst/>
              <a:ahLst/>
              <a:cxnLst/>
              <a:rect l="l" t="t" r="r" b="b"/>
              <a:pathLst>
                <a:path w="3410" h="405" extrusionOk="0">
                  <a:moveTo>
                    <a:pt x="1966" y="0"/>
                  </a:moveTo>
                  <a:cubicBezTo>
                    <a:pt x="965" y="0"/>
                    <a:pt x="0" y="204"/>
                    <a:pt x="0" y="204"/>
                  </a:cubicBezTo>
                  <a:cubicBezTo>
                    <a:pt x="0" y="204"/>
                    <a:pt x="1282" y="404"/>
                    <a:pt x="2297" y="404"/>
                  </a:cubicBezTo>
                  <a:cubicBezTo>
                    <a:pt x="2790" y="404"/>
                    <a:pt x="3220" y="357"/>
                    <a:pt x="3410" y="217"/>
                  </a:cubicBezTo>
                  <a:cubicBezTo>
                    <a:pt x="3003" y="54"/>
                    <a:pt x="2479" y="0"/>
                    <a:pt x="1966"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1096425" y="2863625"/>
              <a:ext cx="60950" cy="52225"/>
            </a:xfrm>
            <a:custGeom>
              <a:avLst/>
              <a:gdLst/>
              <a:ahLst/>
              <a:cxnLst/>
              <a:rect l="l" t="t" r="r" b="b"/>
              <a:pathLst>
                <a:path w="2438" h="2089" extrusionOk="0">
                  <a:moveTo>
                    <a:pt x="1390" y="1"/>
                  </a:moveTo>
                  <a:cubicBezTo>
                    <a:pt x="456" y="1"/>
                    <a:pt x="1" y="1125"/>
                    <a:pt x="658" y="1781"/>
                  </a:cubicBezTo>
                  <a:cubicBezTo>
                    <a:pt x="870" y="1993"/>
                    <a:pt x="1131" y="2088"/>
                    <a:pt x="1387" y="2088"/>
                  </a:cubicBezTo>
                  <a:cubicBezTo>
                    <a:pt x="1923" y="2088"/>
                    <a:pt x="2438" y="1673"/>
                    <a:pt x="2438" y="1049"/>
                  </a:cubicBezTo>
                  <a:cubicBezTo>
                    <a:pt x="2438" y="468"/>
                    <a:pt x="1971"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 name="Google Shape;2834;p53"/>
          <p:cNvGrpSpPr/>
          <p:nvPr/>
        </p:nvGrpSpPr>
        <p:grpSpPr>
          <a:xfrm>
            <a:off x="3608966" y="2387975"/>
            <a:ext cx="519925" cy="519950"/>
            <a:chOff x="238125" y="3119000"/>
            <a:chExt cx="519925" cy="519950"/>
          </a:xfrm>
        </p:grpSpPr>
        <p:sp>
          <p:nvSpPr>
            <p:cNvPr id="2835" name="Google Shape;2835;p53"/>
            <p:cNvSpPr/>
            <p:nvPr/>
          </p:nvSpPr>
          <p:spPr>
            <a:xfrm>
              <a:off x="471075" y="3119000"/>
              <a:ext cx="101050" cy="260150"/>
            </a:xfrm>
            <a:custGeom>
              <a:avLst/>
              <a:gdLst/>
              <a:ahLst/>
              <a:cxnLst/>
              <a:rect l="l" t="t" r="r" b="b"/>
              <a:pathLst>
                <a:path w="4042" h="10406" extrusionOk="0">
                  <a:moveTo>
                    <a:pt x="1074" y="1"/>
                  </a:moveTo>
                  <a:cubicBezTo>
                    <a:pt x="721" y="1"/>
                    <a:pt x="354" y="26"/>
                    <a:pt x="1" y="64"/>
                  </a:cubicBezTo>
                  <a:lnTo>
                    <a:pt x="1074" y="10380"/>
                  </a:lnTo>
                  <a:lnTo>
                    <a:pt x="1074" y="10406"/>
                  </a:lnTo>
                  <a:lnTo>
                    <a:pt x="1112" y="10305"/>
                  </a:lnTo>
                  <a:lnTo>
                    <a:pt x="4041" y="430"/>
                  </a:lnTo>
                  <a:cubicBezTo>
                    <a:pt x="3082" y="152"/>
                    <a:pt x="2084" y="1"/>
                    <a:pt x="107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303150" y="3138275"/>
              <a:ext cx="194475" cy="240550"/>
            </a:xfrm>
            <a:custGeom>
              <a:avLst/>
              <a:gdLst/>
              <a:ahLst/>
              <a:cxnLst/>
              <a:rect l="l" t="t" r="r" b="b"/>
              <a:pathLst>
                <a:path w="7779" h="9622" extrusionOk="0">
                  <a:moveTo>
                    <a:pt x="3851" y="0"/>
                  </a:moveTo>
                  <a:cubicBezTo>
                    <a:pt x="2374" y="606"/>
                    <a:pt x="1061" y="1553"/>
                    <a:pt x="0" y="2753"/>
                  </a:cubicBezTo>
                  <a:lnTo>
                    <a:pt x="7778" y="9622"/>
                  </a:lnTo>
                  <a:lnTo>
                    <a:pt x="7778" y="9609"/>
                  </a:lnTo>
                  <a:lnTo>
                    <a:pt x="3851"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238125" y="3293900"/>
              <a:ext cx="259500" cy="101025"/>
            </a:xfrm>
            <a:custGeom>
              <a:avLst/>
              <a:gdLst/>
              <a:ahLst/>
              <a:cxnLst/>
              <a:rect l="l" t="t" r="r" b="b"/>
              <a:pathLst>
                <a:path w="10380" h="4041" extrusionOk="0">
                  <a:moveTo>
                    <a:pt x="568" y="0"/>
                  </a:moveTo>
                  <a:cubicBezTo>
                    <a:pt x="189" y="1086"/>
                    <a:pt x="0" y="2248"/>
                    <a:pt x="0" y="3410"/>
                  </a:cubicBezTo>
                  <a:cubicBezTo>
                    <a:pt x="0" y="3624"/>
                    <a:pt x="13" y="3839"/>
                    <a:pt x="25" y="4041"/>
                  </a:cubicBezTo>
                  <a:lnTo>
                    <a:pt x="10367" y="3410"/>
                  </a:lnTo>
                  <a:lnTo>
                    <a:pt x="10379" y="3410"/>
                  </a:lnTo>
                  <a:lnTo>
                    <a:pt x="10379" y="3397"/>
                  </a:lnTo>
                  <a:lnTo>
                    <a:pt x="568"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497925" y="3161950"/>
              <a:ext cx="221300" cy="217200"/>
            </a:xfrm>
            <a:custGeom>
              <a:avLst/>
              <a:gdLst/>
              <a:ahLst/>
              <a:cxnLst/>
              <a:rect l="l" t="t" r="r" b="b"/>
              <a:pathLst>
                <a:path w="8852" h="8688" extrusionOk="0">
                  <a:moveTo>
                    <a:pt x="5720" y="0"/>
                  </a:moveTo>
                  <a:lnTo>
                    <a:pt x="202" y="8385"/>
                  </a:lnTo>
                  <a:lnTo>
                    <a:pt x="177" y="8422"/>
                  </a:lnTo>
                  <a:lnTo>
                    <a:pt x="164" y="8448"/>
                  </a:lnTo>
                  <a:lnTo>
                    <a:pt x="152" y="8460"/>
                  </a:lnTo>
                  <a:lnTo>
                    <a:pt x="126" y="8498"/>
                  </a:lnTo>
                  <a:lnTo>
                    <a:pt x="0" y="8688"/>
                  </a:lnTo>
                  <a:lnTo>
                    <a:pt x="0" y="8688"/>
                  </a:lnTo>
                  <a:lnTo>
                    <a:pt x="139" y="8599"/>
                  </a:lnTo>
                  <a:lnTo>
                    <a:pt x="202" y="8561"/>
                  </a:lnTo>
                  <a:lnTo>
                    <a:pt x="278" y="8523"/>
                  </a:lnTo>
                  <a:lnTo>
                    <a:pt x="354" y="8473"/>
                  </a:lnTo>
                  <a:lnTo>
                    <a:pt x="644" y="8296"/>
                  </a:lnTo>
                  <a:lnTo>
                    <a:pt x="8852" y="3233"/>
                  </a:lnTo>
                  <a:cubicBezTo>
                    <a:pt x="8056" y="1932"/>
                    <a:pt x="6983" y="834"/>
                    <a:pt x="572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500750" y="3318825"/>
              <a:ext cx="257300" cy="124400"/>
            </a:xfrm>
            <a:custGeom>
              <a:avLst/>
              <a:gdLst/>
              <a:ahLst/>
              <a:cxnLst/>
              <a:rect l="l" t="t" r="r" b="b"/>
              <a:pathLst>
                <a:path w="10292" h="4976" extrusionOk="0">
                  <a:moveTo>
                    <a:pt x="10001" y="1"/>
                  </a:moveTo>
                  <a:lnTo>
                    <a:pt x="518" y="2021"/>
                  </a:lnTo>
                  <a:lnTo>
                    <a:pt x="89" y="2110"/>
                  </a:lnTo>
                  <a:lnTo>
                    <a:pt x="1" y="2135"/>
                  </a:lnTo>
                  <a:lnTo>
                    <a:pt x="64" y="2147"/>
                  </a:lnTo>
                  <a:lnTo>
                    <a:pt x="241" y="2198"/>
                  </a:lnTo>
                  <a:lnTo>
                    <a:pt x="9976" y="4976"/>
                  </a:lnTo>
                  <a:cubicBezTo>
                    <a:pt x="10178" y="4130"/>
                    <a:pt x="10292" y="3271"/>
                    <a:pt x="10292" y="2413"/>
                  </a:cubicBezTo>
                  <a:lnTo>
                    <a:pt x="10279" y="2413"/>
                  </a:lnTo>
                  <a:cubicBezTo>
                    <a:pt x="10292" y="1592"/>
                    <a:pt x="10191" y="784"/>
                    <a:pt x="1000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500750" y="3371875"/>
              <a:ext cx="211525" cy="231100"/>
            </a:xfrm>
            <a:custGeom>
              <a:avLst/>
              <a:gdLst/>
              <a:ahLst/>
              <a:cxnLst/>
              <a:rect l="l" t="t" r="r" b="b"/>
              <a:pathLst>
                <a:path w="8461" h="9244" extrusionOk="0">
                  <a:moveTo>
                    <a:pt x="1" y="0"/>
                  </a:moveTo>
                  <a:lnTo>
                    <a:pt x="39" y="63"/>
                  </a:lnTo>
                  <a:lnTo>
                    <a:pt x="89" y="164"/>
                  </a:lnTo>
                  <a:lnTo>
                    <a:pt x="5165" y="9243"/>
                  </a:lnTo>
                  <a:cubicBezTo>
                    <a:pt x="6478" y="8473"/>
                    <a:pt x="7602" y="7425"/>
                    <a:pt x="8461" y="6162"/>
                  </a:cubicBezTo>
                  <a:lnTo>
                    <a:pt x="165" y="114"/>
                  </a:lnTo>
                  <a:lnTo>
                    <a:pt x="51" y="38"/>
                  </a:lnTo>
                  <a:lnTo>
                    <a:pt x="1"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389950" y="3372175"/>
              <a:ext cx="134500" cy="266775"/>
            </a:xfrm>
            <a:custGeom>
              <a:avLst/>
              <a:gdLst/>
              <a:ahLst/>
              <a:cxnLst/>
              <a:rect l="l" t="t" r="r" b="b"/>
              <a:pathLst>
                <a:path w="5380" h="10671" extrusionOk="0">
                  <a:moveTo>
                    <a:pt x="4433" y="1"/>
                  </a:moveTo>
                  <a:lnTo>
                    <a:pt x="4344" y="178"/>
                  </a:lnTo>
                  <a:lnTo>
                    <a:pt x="4319" y="241"/>
                  </a:lnTo>
                  <a:lnTo>
                    <a:pt x="4319" y="253"/>
                  </a:lnTo>
                  <a:lnTo>
                    <a:pt x="4306" y="253"/>
                  </a:lnTo>
                  <a:lnTo>
                    <a:pt x="4306" y="279"/>
                  </a:lnTo>
                  <a:lnTo>
                    <a:pt x="1" y="9736"/>
                  </a:lnTo>
                  <a:cubicBezTo>
                    <a:pt x="1352" y="10355"/>
                    <a:pt x="2829" y="10671"/>
                    <a:pt x="4319" y="10671"/>
                  </a:cubicBezTo>
                  <a:cubicBezTo>
                    <a:pt x="4673" y="10671"/>
                    <a:pt x="5026" y="10645"/>
                    <a:pt x="5380" y="10607"/>
                  </a:cubicBezTo>
                  <a:lnTo>
                    <a:pt x="4445" y="190"/>
                  </a:lnTo>
                  <a:lnTo>
                    <a:pt x="4445" y="89"/>
                  </a:lnTo>
                  <a:lnTo>
                    <a:pt x="4433"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248525" y="3379125"/>
              <a:ext cx="249100" cy="205225"/>
            </a:xfrm>
            <a:custGeom>
              <a:avLst/>
              <a:gdLst/>
              <a:ahLst/>
              <a:cxnLst/>
              <a:rect l="l" t="t" r="r" b="b"/>
              <a:pathLst>
                <a:path w="9964" h="8209" extrusionOk="0">
                  <a:moveTo>
                    <a:pt x="9951" y="1"/>
                  </a:moveTo>
                  <a:lnTo>
                    <a:pt x="1" y="2930"/>
                  </a:lnTo>
                  <a:cubicBezTo>
                    <a:pt x="619" y="5026"/>
                    <a:pt x="1869" y="6870"/>
                    <a:pt x="3587" y="8208"/>
                  </a:cubicBezTo>
                  <a:lnTo>
                    <a:pt x="9963"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401625" y="3297050"/>
              <a:ext cx="167025" cy="140825"/>
            </a:xfrm>
            <a:custGeom>
              <a:avLst/>
              <a:gdLst/>
              <a:ahLst/>
              <a:cxnLst/>
              <a:rect l="l" t="t" r="r" b="b"/>
              <a:pathLst>
                <a:path w="6681" h="5633" extrusionOk="0">
                  <a:moveTo>
                    <a:pt x="4824" y="1"/>
                  </a:moveTo>
                  <a:lnTo>
                    <a:pt x="4836" y="2"/>
                  </a:lnTo>
                  <a:lnTo>
                    <a:pt x="4836" y="2"/>
                  </a:lnTo>
                  <a:lnTo>
                    <a:pt x="4837" y="1"/>
                  </a:lnTo>
                  <a:close/>
                  <a:moveTo>
                    <a:pt x="6213" y="1831"/>
                  </a:moveTo>
                  <a:lnTo>
                    <a:pt x="4496" y="2892"/>
                  </a:lnTo>
                  <a:lnTo>
                    <a:pt x="6681" y="2412"/>
                  </a:lnTo>
                  <a:lnTo>
                    <a:pt x="6213" y="1831"/>
                  </a:lnTo>
                  <a:close/>
                  <a:moveTo>
                    <a:pt x="3966" y="3006"/>
                  </a:moveTo>
                  <a:lnTo>
                    <a:pt x="4016" y="3044"/>
                  </a:lnTo>
                  <a:lnTo>
                    <a:pt x="4029" y="3018"/>
                  </a:lnTo>
                  <a:lnTo>
                    <a:pt x="3966" y="3006"/>
                  </a:lnTo>
                  <a:close/>
                  <a:moveTo>
                    <a:pt x="4836" y="2"/>
                  </a:moveTo>
                  <a:lnTo>
                    <a:pt x="3890" y="3157"/>
                  </a:lnTo>
                  <a:lnTo>
                    <a:pt x="3966" y="3006"/>
                  </a:lnTo>
                  <a:lnTo>
                    <a:pt x="4041" y="2993"/>
                  </a:lnTo>
                  <a:lnTo>
                    <a:pt x="5898" y="152"/>
                  </a:lnTo>
                  <a:lnTo>
                    <a:pt x="4836" y="2"/>
                  </a:lnTo>
                  <a:close/>
                  <a:moveTo>
                    <a:pt x="3574" y="531"/>
                  </a:moveTo>
                  <a:lnTo>
                    <a:pt x="2842" y="809"/>
                  </a:lnTo>
                  <a:lnTo>
                    <a:pt x="3839" y="3258"/>
                  </a:lnTo>
                  <a:lnTo>
                    <a:pt x="3852" y="3258"/>
                  </a:lnTo>
                  <a:lnTo>
                    <a:pt x="3574" y="531"/>
                  </a:lnTo>
                  <a:close/>
                  <a:moveTo>
                    <a:pt x="1592" y="1276"/>
                  </a:moveTo>
                  <a:lnTo>
                    <a:pt x="1213" y="1882"/>
                  </a:lnTo>
                  <a:lnTo>
                    <a:pt x="1" y="1932"/>
                  </a:lnTo>
                  <a:lnTo>
                    <a:pt x="3852" y="3271"/>
                  </a:lnTo>
                  <a:lnTo>
                    <a:pt x="1592" y="1276"/>
                  </a:lnTo>
                  <a:close/>
                  <a:moveTo>
                    <a:pt x="3827" y="3284"/>
                  </a:moveTo>
                  <a:lnTo>
                    <a:pt x="1213" y="3435"/>
                  </a:lnTo>
                  <a:lnTo>
                    <a:pt x="960" y="3915"/>
                  </a:lnTo>
                  <a:lnTo>
                    <a:pt x="657" y="4231"/>
                  </a:lnTo>
                  <a:lnTo>
                    <a:pt x="3827" y="3296"/>
                  </a:lnTo>
                  <a:lnTo>
                    <a:pt x="3827" y="3284"/>
                  </a:lnTo>
                  <a:close/>
                  <a:moveTo>
                    <a:pt x="4206" y="3069"/>
                  </a:moveTo>
                  <a:lnTo>
                    <a:pt x="4206" y="3082"/>
                  </a:lnTo>
                  <a:lnTo>
                    <a:pt x="4130" y="3119"/>
                  </a:lnTo>
                  <a:lnTo>
                    <a:pt x="5898" y="4420"/>
                  </a:lnTo>
                  <a:lnTo>
                    <a:pt x="5746" y="4193"/>
                  </a:lnTo>
                  <a:lnTo>
                    <a:pt x="6377" y="3700"/>
                  </a:lnTo>
                  <a:lnTo>
                    <a:pt x="4206" y="3069"/>
                  </a:lnTo>
                  <a:close/>
                  <a:moveTo>
                    <a:pt x="3839" y="3296"/>
                  </a:moveTo>
                  <a:lnTo>
                    <a:pt x="2387" y="5152"/>
                  </a:lnTo>
                  <a:lnTo>
                    <a:pt x="2779" y="5329"/>
                  </a:lnTo>
                  <a:lnTo>
                    <a:pt x="2779" y="5632"/>
                  </a:lnTo>
                  <a:lnTo>
                    <a:pt x="3839" y="3296"/>
                  </a:lnTo>
                  <a:close/>
                </a:path>
              </a:pathLst>
            </a:custGeom>
            <a:solidFill>
              <a:srgbClr val="F5A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490975" y="3155325"/>
              <a:ext cx="31275" cy="223200"/>
            </a:xfrm>
            <a:custGeom>
              <a:avLst/>
              <a:gdLst/>
              <a:ahLst/>
              <a:cxnLst/>
              <a:rect l="l" t="t" r="r" b="b"/>
              <a:pathLst>
                <a:path w="1251" h="8928" extrusionOk="0">
                  <a:moveTo>
                    <a:pt x="1225" y="0"/>
                  </a:moveTo>
                  <a:lnTo>
                    <a:pt x="278" y="6099"/>
                  </a:lnTo>
                  <a:lnTo>
                    <a:pt x="0" y="6200"/>
                  </a:lnTo>
                  <a:lnTo>
                    <a:pt x="278" y="8927"/>
                  </a:lnTo>
                  <a:lnTo>
                    <a:pt x="278" y="8915"/>
                  </a:lnTo>
                  <a:lnTo>
                    <a:pt x="303" y="8852"/>
                  </a:lnTo>
                  <a:lnTo>
                    <a:pt x="316" y="8839"/>
                  </a:lnTo>
                  <a:lnTo>
                    <a:pt x="1250" y="5670"/>
                  </a:lnTo>
                  <a:lnTo>
                    <a:pt x="1225" y="5657"/>
                  </a:lnTo>
                  <a:lnTo>
                    <a:pt x="1225" y="0"/>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367850" y="3197925"/>
              <a:ext cx="129775" cy="180900"/>
            </a:xfrm>
            <a:custGeom>
              <a:avLst/>
              <a:gdLst/>
              <a:ahLst/>
              <a:cxnLst/>
              <a:rect l="l" t="t" r="r" b="b"/>
              <a:pathLst>
                <a:path w="5191" h="7236" extrusionOk="0">
                  <a:moveTo>
                    <a:pt x="1" y="1"/>
                  </a:moveTo>
                  <a:lnTo>
                    <a:pt x="3195" y="4837"/>
                  </a:lnTo>
                  <a:lnTo>
                    <a:pt x="2943" y="5254"/>
                  </a:lnTo>
                  <a:lnTo>
                    <a:pt x="5190" y="7236"/>
                  </a:lnTo>
                  <a:lnTo>
                    <a:pt x="5190" y="7223"/>
                  </a:lnTo>
                  <a:lnTo>
                    <a:pt x="4193" y="4774"/>
                  </a:lnTo>
                  <a:lnTo>
                    <a:pt x="4029" y="4837"/>
                  </a:lnTo>
                  <a:lnTo>
                    <a:pt x="1" y="1"/>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278200" y="3345350"/>
              <a:ext cx="219425" cy="37600"/>
            </a:xfrm>
            <a:custGeom>
              <a:avLst/>
              <a:gdLst/>
              <a:ahLst/>
              <a:cxnLst/>
              <a:rect l="l" t="t" r="r" b="b"/>
              <a:pathLst>
                <a:path w="8777" h="1504" extrusionOk="0">
                  <a:moveTo>
                    <a:pt x="4925" y="0"/>
                  </a:moveTo>
                  <a:lnTo>
                    <a:pt x="1" y="190"/>
                  </a:lnTo>
                  <a:lnTo>
                    <a:pt x="6377" y="1074"/>
                  </a:lnTo>
                  <a:lnTo>
                    <a:pt x="6150" y="1503"/>
                  </a:lnTo>
                  <a:lnTo>
                    <a:pt x="6150" y="1503"/>
                  </a:lnTo>
                  <a:lnTo>
                    <a:pt x="8764" y="1352"/>
                  </a:lnTo>
                  <a:lnTo>
                    <a:pt x="8776" y="1352"/>
                  </a:lnTo>
                  <a:lnTo>
                    <a:pt x="8776" y="1339"/>
                  </a:lnTo>
                  <a:lnTo>
                    <a:pt x="4925" y="0"/>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502025" y="3218775"/>
              <a:ext cx="164475" cy="156275"/>
            </a:xfrm>
            <a:custGeom>
              <a:avLst/>
              <a:gdLst/>
              <a:ahLst/>
              <a:cxnLst/>
              <a:rect l="l" t="t" r="r" b="b"/>
              <a:pathLst>
                <a:path w="6579" h="6251" extrusionOk="0">
                  <a:moveTo>
                    <a:pt x="6579" y="0"/>
                  </a:moveTo>
                  <a:lnTo>
                    <a:pt x="6545" y="37"/>
                  </a:lnTo>
                  <a:lnTo>
                    <a:pt x="6545" y="37"/>
                  </a:lnTo>
                  <a:lnTo>
                    <a:pt x="6579" y="13"/>
                  </a:lnTo>
                  <a:lnTo>
                    <a:pt x="6579" y="0"/>
                  </a:lnTo>
                  <a:close/>
                  <a:moveTo>
                    <a:pt x="6545" y="37"/>
                  </a:moveTo>
                  <a:lnTo>
                    <a:pt x="1983" y="3296"/>
                  </a:lnTo>
                  <a:lnTo>
                    <a:pt x="1894" y="3283"/>
                  </a:lnTo>
                  <a:lnTo>
                    <a:pt x="38" y="6112"/>
                  </a:lnTo>
                  <a:lnTo>
                    <a:pt x="467" y="6023"/>
                  </a:lnTo>
                  <a:lnTo>
                    <a:pt x="2185" y="4962"/>
                  </a:lnTo>
                  <a:lnTo>
                    <a:pt x="2096" y="4849"/>
                  </a:lnTo>
                  <a:lnTo>
                    <a:pt x="6545" y="37"/>
                  </a:lnTo>
                  <a:close/>
                  <a:moveTo>
                    <a:pt x="0" y="6149"/>
                  </a:moveTo>
                  <a:lnTo>
                    <a:pt x="0" y="6175"/>
                  </a:lnTo>
                  <a:lnTo>
                    <a:pt x="114" y="6250"/>
                  </a:lnTo>
                  <a:lnTo>
                    <a:pt x="177" y="6200"/>
                  </a:lnTo>
                  <a:lnTo>
                    <a:pt x="0" y="6149"/>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500750" y="3357650"/>
              <a:ext cx="214700" cy="31600"/>
            </a:xfrm>
            <a:custGeom>
              <a:avLst/>
              <a:gdLst/>
              <a:ahLst/>
              <a:cxnLst/>
              <a:rect l="l" t="t" r="r" b="b"/>
              <a:pathLst>
                <a:path w="8588" h="1264" extrusionOk="0">
                  <a:moveTo>
                    <a:pt x="2716" y="1"/>
                  </a:moveTo>
                  <a:lnTo>
                    <a:pt x="518" y="468"/>
                  </a:lnTo>
                  <a:lnTo>
                    <a:pt x="89" y="557"/>
                  </a:lnTo>
                  <a:lnTo>
                    <a:pt x="1" y="582"/>
                  </a:lnTo>
                  <a:lnTo>
                    <a:pt x="51" y="594"/>
                  </a:lnTo>
                  <a:lnTo>
                    <a:pt x="228" y="645"/>
                  </a:lnTo>
                  <a:lnTo>
                    <a:pt x="2412" y="1264"/>
                  </a:lnTo>
                  <a:lnTo>
                    <a:pt x="2551" y="1150"/>
                  </a:lnTo>
                  <a:lnTo>
                    <a:pt x="8587" y="847"/>
                  </a:lnTo>
                  <a:lnTo>
                    <a:pt x="2854" y="165"/>
                  </a:lnTo>
                  <a:lnTo>
                    <a:pt x="2716" y="1"/>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500750" y="3372175"/>
              <a:ext cx="23700" cy="57175"/>
            </a:xfrm>
            <a:custGeom>
              <a:avLst/>
              <a:gdLst/>
              <a:ahLst/>
              <a:cxnLst/>
              <a:rect l="l" t="t" r="r" b="b"/>
              <a:pathLst>
                <a:path w="948" h="2287" extrusionOk="0">
                  <a:moveTo>
                    <a:pt x="1" y="1"/>
                  </a:moveTo>
                  <a:lnTo>
                    <a:pt x="13" y="102"/>
                  </a:lnTo>
                  <a:lnTo>
                    <a:pt x="39" y="64"/>
                  </a:lnTo>
                  <a:lnTo>
                    <a:pt x="1" y="1"/>
                  </a:lnTo>
                  <a:close/>
                  <a:moveTo>
                    <a:pt x="89" y="152"/>
                  </a:moveTo>
                  <a:lnTo>
                    <a:pt x="13" y="190"/>
                  </a:lnTo>
                  <a:lnTo>
                    <a:pt x="203" y="2286"/>
                  </a:lnTo>
                  <a:lnTo>
                    <a:pt x="948" y="1693"/>
                  </a:lnTo>
                  <a:lnTo>
                    <a:pt x="89" y="165"/>
                  </a:lnTo>
                  <a:lnTo>
                    <a:pt x="89" y="152"/>
                  </a:lnTo>
                  <a:close/>
                </a:path>
              </a:pathLst>
            </a:custGeom>
            <a:solidFill>
              <a:srgbClr val="F5AB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501075" y="3373450"/>
              <a:ext cx="1925" cy="3500"/>
            </a:xfrm>
            <a:custGeom>
              <a:avLst/>
              <a:gdLst/>
              <a:ahLst/>
              <a:cxnLst/>
              <a:rect l="l" t="t" r="r" b="b"/>
              <a:pathLst>
                <a:path w="77" h="140" extrusionOk="0">
                  <a:moveTo>
                    <a:pt x="26" y="0"/>
                  </a:moveTo>
                  <a:lnTo>
                    <a:pt x="0" y="38"/>
                  </a:lnTo>
                  <a:lnTo>
                    <a:pt x="0" y="139"/>
                  </a:lnTo>
                  <a:lnTo>
                    <a:pt x="76" y="101"/>
                  </a:lnTo>
                  <a:lnTo>
                    <a:pt x="26" y="0"/>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500750" y="3372175"/>
              <a:ext cx="128500" cy="154075"/>
            </a:xfrm>
            <a:custGeom>
              <a:avLst/>
              <a:gdLst/>
              <a:ahLst/>
              <a:cxnLst/>
              <a:rect l="l" t="t" r="r" b="b"/>
              <a:pathLst>
                <a:path w="5140" h="6163" extrusionOk="0">
                  <a:moveTo>
                    <a:pt x="1" y="1"/>
                  </a:moveTo>
                  <a:lnTo>
                    <a:pt x="39" y="51"/>
                  </a:lnTo>
                  <a:lnTo>
                    <a:pt x="89" y="152"/>
                  </a:lnTo>
                  <a:lnTo>
                    <a:pt x="948" y="1693"/>
                  </a:lnTo>
                  <a:lnTo>
                    <a:pt x="5140" y="6163"/>
                  </a:lnTo>
                  <a:lnTo>
                    <a:pt x="1933" y="1402"/>
                  </a:lnTo>
                  <a:lnTo>
                    <a:pt x="165" y="114"/>
                  </a:lnTo>
                  <a:lnTo>
                    <a:pt x="51" y="39"/>
                  </a:lnTo>
                  <a:lnTo>
                    <a:pt x="1" y="1"/>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467300" y="3371875"/>
              <a:ext cx="38525" cy="212150"/>
            </a:xfrm>
            <a:custGeom>
              <a:avLst/>
              <a:gdLst/>
              <a:ahLst/>
              <a:cxnLst/>
              <a:rect l="l" t="t" r="r" b="b"/>
              <a:pathLst>
                <a:path w="1541" h="8486" extrusionOk="0">
                  <a:moveTo>
                    <a:pt x="1339" y="0"/>
                  </a:moveTo>
                  <a:lnTo>
                    <a:pt x="1339" y="13"/>
                  </a:lnTo>
                  <a:lnTo>
                    <a:pt x="1263" y="164"/>
                  </a:lnTo>
                  <a:lnTo>
                    <a:pt x="1250" y="177"/>
                  </a:lnTo>
                  <a:lnTo>
                    <a:pt x="1250" y="190"/>
                  </a:lnTo>
                  <a:lnTo>
                    <a:pt x="1225" y="240"/>
                  </a:lnTo>
                  <a:lnTo>
                    <a:pt x="1225" y="253"/>
                  </a:lnTo>
                  <a:lnTo>
                    <a:pt x="1212" y="265"/>
                  </a:lnTo>
                  <a:lnTo>
                    <a:pt x="1212" y="278"/>
                  </a:lnTo>
                  <a:lnTo>
                    <a:pt x="1200" y="278"/>
                  </a:lnTo>
                  <a:lnTo>
                    <a:pt x="139" y="2627"/>
                  </a:lnTo>
                  <a:cubicBezTo>
                    <a:pt x="114" y="3839"/>
                    <a:pt x="0" y="8283"/>
                    <a:pt x="0" y="8485"/>
                  </a:cubicBezTo>
                  <a:cubicBezTo>
                    <a:pt x="25" y="8258"/>
                    <a:pt x="1440" y="2361"/>
                    <a:pt x="1440" y="2361"/>
                  </a:cubicBezTo>
                  <a:lnTo>
                    <a:pt x="1541" y="2286"/>
                  </a:lnTo>
                  <a:lnTo>
                    <a:pt x="1351" y="202"/>
                  </a:lnTo>
                  <a:lnTo>
                    <a:pt x="1351" y="101"/>
                  </a:lnTo>
                  <a:lnTo>
                    <a:pt x="1339" y="0"/>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467300" y="3584000"/>
              <a:ext cx="25" cy="25"/>
            </a:xfrm>
            <a:custGeom>
              <a:avLst/>
              <a:gdLst/>
              <a:ahLst/>
              <a:cxnLst/>
              <a:rect l="l" t="t" r="r" b="b"/>
              <a:pathLst>
                <a:path w="1" h="1" extrusionOk="0">
                  <a:moveTo>
                    <a:pt x="0" y="0"/>
                  </a:moveTo>
                  <a:lnTo>
                    <a:pt x="0" y="0"/>
                  </a:lnTo>
                  <a:lnTo>
                    <a:pt x="0" y="0"/>
                  </a:lnTo>
                  <a:lnTo>
                    <a:pt x="0" y="0"/>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322400" y="3379125"/>
              <a:ext cx="175225" cy="119675"/>
            </a:xfrm>
            <a:custGeom>
              <a:avLst/>
              <a:gdLst/>
              <a:ahLst/>
              <a:cxnLst/>
              <a:rect l="l" t="t" r="r" b="b"/>
              <a:pathLst>
                <a:path w="7009" h="4787" extrusionOk="0">
                  <a:moveTo>
                    <a:pt x="6996" y="1"/>
                  </a:moveTo>
                  <a:lnTo>
                    <a:pt x="3826" y="935"/>
                  </a:lnTo>
                  <a:lnTo>
                    <a:pt x="0" y="4786"/>
                  </a:lnTo>
                  <a:lnTo>
                    <a:pt x="5203" y="1705"/>
                  </a:lnTo>
                  <a:lnTo>
                    <a:pt x="5556" y="1857"/>
                  </a:lnTo>
                  <a:lnTo>
                    <a:pt x="7008" y="1"/>
                  </a:lnTo>
                  <a:close/>
                </a:path>
              </a:pathLst>
            </a:custGeom>
            <a:solidFill>
              <a:srgbClr val="DE2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385850" y="3267050"/>
              <a:ext cx="224150" cy="224175"/>
            </a:xfrm>
            <a:custGeom>
              <a:avLst/>
              <a:gdLst/>
              <a:ahLst/>
              <a:cxnLst/>
              <a:rect l="l" t="t" r="r" b="b"/>
              <a:pathLst>
                <a:path w="8966" h="8967" extrusionOk="0">
                  <a:moveTo>
                    <a:pt x="4483" y="1"/>
                  </a:moveTo>
                  <a:cubicBezTo>
                    <a:pt x="2008" y="1"/>
                    <a:pt x="0" y="2009"/>
                    <a:pt x="0" y="4484"/>
                  </a:cubicBezTo>
                  <a:cubicBezTo>
                    <a:pt x="0" y="6958"/>
                    <a:pt x="2008" y="8966"/>
                    <a:pt x="4483" y="8966"/>
                  </a:cubicBezTo>
                  <a:cubicBezTo>
                    <a:pt x="6958" y="8966"/>
                    <a:pt x="8966" y="6958"/>
                    <a:pt x="8966" y="4484"/>
                  </a:cubicBezTo>
                  <a:cubicBezTo>
                    <a:pt x="8966" y="2009"/>
                    <a:pt x="6958" y="1"/>
                    <a:pt x="448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416775" y="3307800"/>
              <a:ext cx="155975" cy="146800"/>
            </a:xfrm>
            <a:custGeom>
              <a:avLst/>
              <a:gdLst/>
              <a:ahLst/>
              <a:cxnLst/>
              <a:rect l="l" t="t" r="r" b="b"/>
              <a:pathLst>
                <a:path w="6239" h="5872" extrusionOk="0">
                  <a:moveTo>
                    <a:pt x="2594" y="1"/>
                  </a:moveTo>
                  <a:cubicBezTo>
                    <a:pt x="2534" y="1"/>
                    <a:pt x="2470" y="17"/>
                    <a:pt x="2400" y="50"/>
                  </a:cubicBezTo>
                  <a:cubicBezTo>
                    <a:pt x="1605" y="429"/>
                    <a:pt x="2413" y="1869"/>
                    <a:pt x="2918" y="2664"/>
                  </a:cubicBezTo>
                  <a:lnTo>
                    <a:pt x="2817" y="2740"/>
                  </a:lnTo>
                  <a:cubicBezTo>
                    <a:pt x="2237" y="2170"/>
                    <a:pt x="1234" y="1275"/>
                    <a:pt x="676" y="1275"/>
                  </a:cubicBezTo>
                  <a:cubicBezTo>
                    <a:pt x="566" y="1275"/>
                    <a:pt x="474" y="1310"/>
                    <a:pt x="405" y="1389"/>
                  </a:cubicBezTo>
                  <a:cubicBezTo>
                    <a:pt x="1" y="1881"/>
                    <a:pt x="1731" y="2626"/>
                    <a:pt x="2690" y="2980"/>
                  </a:cubicBezTo>
                  <a:cubicBezTo>
                    <a:pt x="2678" y="3018"/>
                    <a:pt x="2665" y="3056"/>
                    <a:pt x="2665" y="3093"/>
                  </a:cubicBezTo>
                  <a:cubicBezTo>
                    <a:pt x="2222" y="3037"/>
                    <a:pt x="1615" y="2969"/>
                    <a:pt x="1112" y="2969"/>
                  </a:cubicBezTo>
                  <a:cubicBezTo>
                    <a:pt x="597" y="2969"/>
                    <a:pt x="190" y="3040"/>
                    <a:pt x="178" y="3270"/>
                  </a:cubicBezTo>
                  <a:cubicBezTo>
                    <a:pt x="167" y="3468"/>
                    <a:pt x="456" y="3537"/>
                    <a:pt x="861" y="3537"/>
                  </a:cubicBezTo>
                  <a:cubicBezTo>
                    <a:pt x="1412" y="3537"/>
                    <a:pt x="2179" y="3410"/>
                    <a:pt x="2703" y="3308"/>
                  </a:cubicBezTo>
                  <a:cubicBezTo>
                    <a:pt x="2728" y="3371"/>
                    <a:pt x="2754" y="3434"/>
                    <a:pt x="2804" y="3485"/>
                  </a:cubicBezTo>
                  <a:cubicBezTo>
                    <a:pt x="2059" y="3977"/>
                    <a:pt x="721" y="4950"/>
                    <a:pt x="1188" y="5392"/>
                  </a:cubicBezTo>
                  <a:cubicBezTo>
                    <a:pt x="1249" y="5449"/>
                    <a:pt x="1318" y="5475"/>
                    <a:pt x="1392" y="5475"/>
                  </a:cubicBezTo>
                  <a:cubicBezTo>
                    <a:pt x="1887" y="5475"/>
                    <a:pt x="2635" y="4319"/>
                    <a:pt x="3019" y="3649"/>
                  </a:cubicBezTo>
                  <a:cubicBezTo>
                    <a:pt x="3082" y="3674"/>
                    <a:pt x="3158" y="3700"/>
                    <a:pt x="3221" y="3700"/>
                  </a:cubicBezTo>
                  <a:lnTo>
                    <a:pt x="3297" y="3687"/>
                  </a:lnTo>
                  <a:cubicBezTo>
                    <a:pt x="3333" y="4454"/>
                    <a:pt x="3505" y="5871"/>
                    <a:pt x="4096" y="5871"/>
                  </a:cubicBezTo>
                  <a:cubicBezTo>
                    <a:pt x="4127" y="5871"/>
                    <a:pt x="4159" y="5867"/>
                    <a:pt x="4193" y="5859"/>
                  </a:cubicBezTo>
                  <a:cubicBezTo>
                    <a:pt x="4850" y="5695"/>
                    <a:pt x="4016" y="4280"/>
                    <a:pt x="3536" y="3586"/>
                  </a:cubicBezTo>
                  <a:lnTo>
                    <a:pt x="3637" y="3510"/>
                  </a:lnTo>
                  <a:cubicBezTo>
                    <a:pt x="4034" y="3839"/>
                    <a:pt x="4697" y="4301"/>
                    <a:pt x="5235" y="4301"/>
                  </a:cubicBezTo>
                  <a:cubicBezTo>
                    <a:pt x="5400" y="4301"/>
                    <a:pt x="5553" y="4258"/>
                    <a:pt x="5683" y="4154"/>
                  </a:cubicBezTo>
                  <a:cubicBezTo>
                    <a:pt x="6239" y="3674"/>
                    <a:pt x="4610" y="3371"/>
                    <a:pt x="3751" y="3245"/>
                  </a:cubicBezTo>
                  <a:cubicBezTo>
                    <a:pt x="3764" y="3207"/>
                    <a:pt x="3776" y="3169"/>
                    <a:pt x="3776" y="3119"/>
                  </a:cubicBezTo>
                  <a:lnTo>
                    <a:pt x="3776" y="3093"/>
                  </a:lnTo>
                  <a:cubicBezTo>
                    <a:pt x="4534" y="2942"/>
                    <a:pt x="5847" y="2563"/>
                    <a:pt x="5658" y="1894"/>
                  </a:cubicBezTo>
                  <a:cubicBezTo>
                    <a:pt x="5610" y="1731"/>
                    <a:pt x="5507" y="1664"/>
                    <a:pt x="5370" y="1664"/>
                  </a:cubicBezTo>
                  <a:cubicBezTo>
                    <a:pt x="4932" y="1664"/>
                    <a:pt x="4144" y="2348"/>
                    <a:pt x="3663" y="2790"/>
                  </a:cubicBezTo>
                  <a:lnTo>
                    <a:pt x="3600" y="2715"/>
                  </a:lnTo>
                  <a:cubicBezTo>
                    <a:pt x="4168" y="1894"/>
                    <a:pt x="5165" y="265"/>
                    <a:pt x="4446" y="139"/>
                  </a:cubicBezTo>
                  <a:cubicBezTo>
                    <a:pt x="4419" y="134"/>
                    <a:pt x="4394" y="132"/>
                    <a:pt x="4369" y="132"/>
                  </a:cubicBezTo>
                  <a:cubicBezTo>
                    <a:pt x="3705" y="132"/>
                    <a:pt x="3431" y="1700"/>
                    <a:pt x="3322" y="2588"/>
                  </a:cubicBezTo>
                  <a:lnTo>
                    <a:pt x="3284" y="2576"/>
                  </a:lnTo>
                  <a:cubicBezTo>
                    <a:pt x="3284" y="1644"/>
                    <a:pt x="320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7" name="Google Shape;2857;p53"/>
          <p:cNvGrpSpPr/>
          <p:nvPr/>
        </p:nvGrpSpPr>
        <p:grpSpPr>
          <a:xfrm>
            <a:off x="2140502" y="2962324"/>
            <a:ext cx="578427" cy="572723"/>
            <a:chOff x="625450" y="1287325"/>
            <a:chExt cx="798050" cy="817475"/>
          </a:xfrm>
        </p:grpSpPr>
        <p:sp>
          <p:nvSpPr>
            <p:cNvPr id="2858" name="Google Shape;2858;p53"/>
            <p:cNvSpPr/>
            <p:nvPr/>
          </p:nvSpPr>
          <p:spPr>
            <a:xfrm>
              <a:off x="947425" y="1287325"/>
              <a:ext cx="152700" cy="211675"/>
            </a:xfrm>
            <a:custGeom>
              <a:avLst/>
              <a:gdLst/>
              <a:ahLst/>
              <a:cxnLst/>
              <a:rect l="l" t="t" r="r" b="b"/>
              <a:pathLst>
                <a:path w="6108" h="8467" extrusionOk="0">
                  <a:moveTo>
                    <a:pt x="3221" y="0"/>
                  </a:moveTo>
                  <a:cubicBezTo>
                    <a:pt x="3159" y="0"/>
                    <a:pt x="3096" y="2"/>
                    <a:pt x="3031" y="6"/>
                  </a:cubicBezTo>
                  <a:cubicBezTo>
                    <a:pt x="1" y="158"/>
                    <a:pt x="26" y="4363"/>
                    <a:pt x="809" y="8466"/>
                  </a:cubicBezTo>
                  <a:cubicBezTo>
                    <a:pt x="1062" y="8403"/>
                    <a:pt x="1327" y="8340"/>
                    <a:pt x="1605" y="8290"/>
                  </a:cubicBezTo>
                  <a:cubicBezTo>
                    <a:pt x="2072" y="8201"/>
                    <a:pt x="2539" y="8163"/>
                    <a:pt x="3019" y="8163"/>
                  </a:cubicBezTo>
                  <a:cubicBezTo>
                    <a:pt x="3524" y="8163"/>
                    <a:pt x="4029" y="8214"/>
                    <a:pt x="4534" y="8315"/>
                  </a:cubicBezTo>
                  <a:cubicBezTo>
                    <a:pt x="4749" y="8340"/>
                    <a:pt x="4976" y="8403"/>
                    <a:pt x="5191" y="8454"/>
                  </a:cubicBezTo>
                  <a:cubicBezTo>
                    <a:pt x="5982" y="4275"/>
                    <a:pt x="6107" y="0"/>
                    <a:pt x="322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633650" y="1460700"/>
              <a:ext cx="244675" cy="185400"/>
            </a:xfrm>
            <a:custGeom>
              <a:avLst/>
              <a:gdLst/>
              <a:ahLst/>
              <a:cxnLst/>
              <a:rect l="l" t="t" r="r" b="b"/>
              <a:pathLst>
                <a:path w="9787" h="7416" extrusionOk="0">
                  <a:moveTo>
                    <a:pt x="3339" y="0"/>
                  </a:moveTo>
                  <a:cubicBezTo>
                    <a:pt x="2506" y="0"/>
                    <a:pt x="1821" y="369"/>
                    <a:pt x="1377" y="1254"/>
                  </a:cubicBezTo>
                  <a:cubicBezTo>
                    <a:pt x="1" y="3968"/>
                    <a:pt x="3663" y="6039"/>
                    <a:pt x="7602" y="7416"/>
                  </a:cubicBezTo>
                  <a:cubicBezTo>
                    <a:pt x="7678" y="7087"/>
                    <a:pt x="7792" y="6772"/>
                    <a:pt x="7930" y="6468"/>
                  </a:cubicBezTo>
                  <a:cubicBezTo>
                    <a:pt x="8271" y="5509"/>
                    <a:pt x="8814" y="4638"/>
                    <a:pt x="9521" y="3905"/>
                  </a:cubicBezTo>
                  <a:cubicBezTo>
                    <a:pt x="9597" y="3792"/>
                    <a:pt x="9686" y="3691"/>
                    <a:pt x="9787" y="3602"/>
                  </a:cubicBezTo>
                  <a:cubicBezTo>
                    <a:pt x="7554" y="1670"/>
                    <a:pt x="5110" y="0"/>
                    <a:pt x="333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625450" y="1748350"/>
              <a:ext cx="253825" cy="181725"/>
            </a:xfrm>
            <a:custGeom>
              <a:avLst/>
              <a:gdLst/>
              <a:ahLst/>
              <a:cxnLst/>
              <a:rect l="l" t="t" r="r" b="b"/>
              <a:pathLst>
                <a:path w="10153" h="7269" extrusionOk="0">
                  <a:moveTo>
                    <a:pt x="7943" y="1"/>
                  </a:moveTo>
                  <a:cubicBezTo>
                    <a:pt x="3852" y="1427"/>
                    <a:pt x="0" y="3536"/>
                    <a:pt x="1705" y="6125"/>
                  </a:cubicBezTo>
                  <a:cubicBezTo>
                    <a:pt x="2231" y="6930"/>
                    <a:pt x="2953" y="7268"/>
                    <a:pt x="3793" y="7268"/>
                  </a:cubicBezTo>
                  <a:cubicBezTo>
                    <a:pt x="5614" y="7268"/>
                    <a:pt x="7993" y="5680"/>
                    <a:pt x="10153" y="3814"/>
                  </a:cubicBezTo>
                  <a:cubicBezTo>
                    <a:pt x="9938" y="3599"/>
                    <a:pt x="9723" y="3359"/>
                    <a:pt x="9521" y="3120"/>
                  </a:cubicBezTo>
                  <a:cubicBezTo>
                    <a:pt x="8915" y="2375"/>
                    <a:pt x="8435" y="1516"/>
                    <a:pt x="8132" y="594"/>
                  </a:cubicBezTo>
                  <a:cubicBezTo>
                    <a:pt x="8056" y="392"/>
                    <a:pt x="8006" y="203"/>
                    <a:pt x="794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910500" y="1889150"/>
              <a:ext cx="161225" cy="215650"/>
            </a:xfrm>
            <a:custGeom>
              <a:avLst/>
              <a:gdLst/>
              <a:ahLst/>
              <a:cxnLst/>
              <a:rect l="l" t="t" r="r" b="b"/>
              <a:pathLst>
                <a:path w="6449" h="8626" extrusionOk="0">
                  <a:moveTo>
                    <a:pt x="1667" y="0"/>
                  </a:moveTo>
                  <a:cubicBezTo>
                    <a:pt x="468" y="4205"/>
                    <a:pt x="1" y="8536"/>
                    <a:pt x="3082" y="8624"/>
                  </a:cubicBezTo>
                  <a:cubicBezTo>
                    <a:pt x="3113" y="8625"/>
                    <a:pt x="3145" y="8626"/>
                    <a:pt x="3176" y="8626"/>
                  </a:cubicBezTo>
                  <a:cubicBezTo>
                    <a:pt x="6144" y="8626"/>
                    <a:pt x="6449" y="4478"/>
                    <a:pt x="6036" y="379"/>
                  </a:cubicBezTo>
                  <a:lnTo>
                    <a:pt x="6036" y="379"/>
                  </a:lnTo>
                  <a:cubicBezTo>
                    <a:pt x="5809" y="417"/>
                    <a:pt x="5594" y="442"/>
                    <a:pt x="5380" y="467"/>
                  </a:cubicBezTo>
                  <a:cubicBezTo>
                    <a:pt x="5089" y="505"/>
                    <a:pt x="4786" y="518"/>
                    <a:pt x="4496" y="518"/>
                  </a:cubicBezTo>
                  <a:cubicBezTo>
                    <a:pt x="3801" y="518"/>
                    <a:pt x="3094" y="430"/>
                    <a:pt x="2425" y="240"/>
                  </a:cubicBezTo>
                  <a:cubicBezTo>
                    <a:pt x="2172" y="177"/>
                    <a:pt x="1907" y="101"/>
                    <a:pt x="166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1162400" y="1753400"/>
              <a:ext cx="245325" cy="188300"/>
            </a:xfrm>
            <a:custGeom>
              <a:avLst/>
              <a:gdLst/>
              <a:ahLst/>
              <a:cxnLst/>
              <a:rect l="l" t="t" r="r" b="b"/>
              <a:pathLst>
                <a:path w="9813" h="7532" extrusionOk="0">
                  <a:moveTo>
                    <a:pt x="2324" y="1"/>
                  </a:moveTo>
                  <a:cubicBezTo>
                    <a:pt x="2249" y="253"/>
                    <a:pt x="2160" y="506"/>
                    <a:pt x="2047" y="746"/>
                  </a:cubicBezTo>
                  <a:cubicBezTo>
                    <a:pt x="1693" y="1667"/>
                    <a:pt x="1150" y="2513"/>
                    <a:pt x="468" y="3233"/>
                  </a:cubicBezTo>
                  <a:cubicBezTo>
                    <a:pt x="329" y="3423"/>
                    <a:pt x="178" y="3587"/>
                    <a:pt x="1" y="3738"/>
                  </a:cubicBezTo>
                  <a:cubicBezTo>
                    <a:pt x="2225" y="5771"/>
                    <a:pt x="4660" y="7532"/>
                    <a:pt x="6441" y="7532"/>
                  </a:cubicBezTo>
                  <a:cubicBezTo>
                    <a:pt x="7238" y="7532"/>
                    <a:pt x="7903" y="7179"/>
                    <a:pt x="8360" y="6339"/>
                  </a:cubicBezTo>
                  <a:cubicBezTo>
                    <a:pt x="9812" y="3662"/>
                    <a:pt x="6213" y="1478"/>
                    <a:pt x="232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1170000" y="1471800"/>
              <a:ext cx="253500" cy="178725"/>
            </a:xfrm>
            <a:custGeom>
              <a:avLst/>
              <a:gdLst/>
              <a:ahLst/>
              <a:cxnLst/>
              <a:rect l="l" t="t" r="r" b="b"/>
              <a:pathLst>
                <a:path w="10140" h="7149" extrusionOk="0">
                  <a:moveTo>
                    <a:pt x="6371" y="1"/>
                  </a:moveTo>
                  <a:cubicBezTo>
                    <a:pt x="4567" y="1"/>
                    <a:pt x="2192" y="1496"/>
                    <a:pt x="0" y="3272"/>
                  </a:cubicBezTo>
                  <a:cubicBezTo>
                    <a:pt x="114" y="3385"/>
                    <a:pt x="215" y="3512"/>
                    <a:pt x="316" y="3638"/>
                  </a:cubicBezTo>
                  <a:cubicBezTo>
                    <a:pt x="934" y="4332"/>
                    <a:pt x="1427" y="5141"/>
                    <a:pt x="1755" y="5999"/>
                  </a:cubicBezTo>
                  <a:cubicBezTo>
                    <a:pt x="1894" y="6378"/>
                    <a:pt x="2020" y="6757"/>
                    <a:pt x="2096" y="7148"/>
                  </a:cubicBezTo>
                  <a:cubicBezTo>
                    <a:pt x="6250" y="5822"/>
                    <a:pt x="10140" y="3840"/>
                    <a:pt x="8511" y="1201"/>
                  </a:cubicBezTo>
                  <a:cubicBezTo>
                    <a:pt x="7990" y="354"/>
                    <a:pt x="7248" y="1"/>
                    <a:pt x="637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693575" y="1410375"/>
              <a:ext cx="686825" cy="564400"/>
            </a:xfrm>
            <a:custGeom>
              <a:avLst/>
              <a:gdLst/>
              <a:ahLst/>
              <a:cxnLst/>
              <a:rect l="l" t="t" r="r" b="b"/>
              <a:pathLst>
                <a:path w="27473" h="22576" extrusionOk="0">
                  <a:moveTo>
                    <a:pt x="19037" y="1"/>
                  </a:moveTo>
                  <a:cubicBezTo>
                    <a:pt x="17474" y="1"/>
                    <a:pt x="16570" y="3191"/>
                    <a:pt x="16128" y="5287"/>
                  </a:cubicBezTo>
                  <a:cubicBezTo>
                    <a:pt x="15187" y="4840"/>
                    <a:pt x="14167" y="4615"/>
                    <a:pt x="13147" y="4615"/>
                  </a:cubicBezTo>
                  <a:cubicBezTo>
                    <a:pt x="12210" y="4615"/>
                    <a:pt x="11272" y="4805"/>
                    <a:pt x="10395" y="5186"/>
                  </a:cubicBezTo>
                  <a:cubicBezTo>
                    <a:pt x="9493" y="3124"/>
                    <a:pt x="8210" y="800"/>
                    <a:pt x="7037" y="800"/>
                  </a:cubicBezTo>
                  <a:cubicBezTo>
                    <a:pt x="6896" y="800"/>
                    <a:pt x="6756" y="833"/>
                    <a:pt x="6619" y="905"/>
                  </a:cubicBezTo>
                  <a:cubicBezTo>
                    <a:pt x="4662" y="1941"/>
                    <a:pt x="6784" y="4352"/>
                    <a:pt x="8817" y="6145"/>
                  </a:cubicBezTo>
                  <a:cubicBezTo>
                    <a:pt x="7415" y="7257"/>
                    <a:pt x="6506" y="8886"/>
                    <a:pt x="6266" y="10666"/>
                  </a:cubicBezTo>
                  <a:cubicBezTo>
                    <a:pt x="5278" y="10501"/>
                    <a:pt x="4092" y="10355"/>
                    <a:pt x="3020" y="10355"/>
                  </a:cubicBezTo>
                  <a:cubicBezTo>
                    <a:pt x="1376" y="10355"/>
                    <a:pt x="0" y="10699"/>
                    <a:pt x="15" y="11853"/>
                  </a:cubicBezTo>
                  <a:cubicBezTo>
                    <a:pt x="27" y="12528"/>
                    <a:pt x="750" y="12786"/>
                    <a:pt x="1793" y="12786"/>
                  </a:cubicBezTo>
                  <a:cubicBezTo>
                    <a:pt x="3033" y="12786"/>
                    <a:pt x="4727" y="12420"/>
                    <a:pt x="6215" y="11954"/>
                  </a:cubicBezTo>
                  <a:cubicBezTo>
                    <a:pt x="6329" y="13873"/>
                    <a:pt x="7225" y="15679"/>
                    <a:pt x="8703" y="16916"/>
                  </a:cubicBezTo>
                  <a:cubicBezTo>
                    <a:pt x="6657" y="18608"/>
                    <a:pt x="4258" y="21033"/>
                    <a:pt x="5634" y="22245"/>
                  </a:cubicBezTo>
                  <a:cubicBezTo>
                    <a:pt x="5851" y="22434"/>
                    <a:pt x="6077" y="22520"/>
                    <a:pt x="6310" y="22520"/>
                  </a:cubicBezTo>
                  <a:cubicBezTo>
                    <a:pt x="7593" y="22520"/>
                    <a:pt x="9056" y="19903"/>
                    <a:pt x="10029" y="17775"/>
                  </a:cubicBezTo>
                  <a:cubicBezTo>
                    <a:pt x="11011" y="18277"/>
                    <a:pt x="12086" y="18532"/>
                    <a:pt x="13166" y="18532"/>
                  </a:cubicBezTo>
                  <a:cubicBezTo>
                    <a:pt x="13960" y="18532"/>
                    <a:pt x="14756" y="18394"/>
                    <a:pt x="15521" y="18116"/>
                  </a:cubicBezTo>
                  <a:cubicBezTo>
                    <a:pt x="15824" y="19664"/>
                    <a:pt x="16642" y="22575"/>
                    <a:pt x="18311" y="22575"/>
                  </a:cubicBezTo>
                  <a:cubicBezTo>
                    <a:pt x="18453" y="22575"/>
                    <a:pt x="18600" y="22554"/>
                    <a:pt x="18754" y="22510"/>
                  </a:cubicBezTo>
                  <a:cubicBezTo>
                    <a:pt x="20585" y="21992"/>
                    <a:pt x="18489" y="19101"/>
                    <a:pt x="17024" y="17358"/>
                  </a:cubicBezTo>
                  <a:cubicBezTo>
                    <a:pt x="18678" y="16260"/>
                    <a:pt x="19777" y="14492"/>
                    <a:pt x="20042" y="12522"/>
                  </a:cubicBezTo>
                  <a:cubicBezTo>
                    <a:pt x="21356" y="12747"/>
                    <a:pt x="22957" y="12959"/>
                    <a:pt x="24320" y="12959"/>
                  </a:cubicBezTo>
                  <a:cubicBezTo>
                    <a:pt x="26100" y="12959"/>
                    <a:pt x="27472" y="12596"/>
                    <a:pt x="27265" y="11424"/>
                  </a:cubicBezTo>
                  <a:cubicBezTo>
                    <a:pt x="27109" y="10507"/>
                    <a:pt x="26183" y="10185"/>
                    <a:pt x="24958" y="10185"/>
                  </a:cubicBezTo>
                  <a:cubicBezTo>
                    <a:pt x="23499" y="10185"/>
                    <a:pt x="21615" y="10642"/>
                    <a:pt x="20105" y="11095"/>
                  </a:cubicBezTo>
                  <a:cubicBezTo>
                    <a:pt x="19954" y="8961"/>
                    <a:pt x="18830" y="7004"/>
                    <a:pt x="17062" y="5805"/>
                  </a:cubicBezTo>
                  <a:cubicBezTo>
                    <a:pt x="18729" y="3948"/>
                    <a:pt x="21317" y="703"/>
                    <a:pt x="19448" y="72"/>
                  </a:cubicBezTo>
                  <a:cubicBezTo>
                    <a:pt x="19307" y="24"/>
                    <a:pt x="19170" y="1"/>
                    <a:pt x="1903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896625" y="1609450"/>
              <a:ext cx="220350" cy="189125"/>
            </a:xfrm>
            <a:custGeom>
              <a:avLst/>
              <a:gdLst/>
              <a:ahLst/>
              <a:cxnLst/>
              <a:rect l="l" t="t" r="r" b="b"/>
              <a:pathLst>
                <a:path w="8814" h="7565" extrusionOk="0">
                  <a:moveTo>
                    <a:pt x="5051" y="847"/>
                  </a:moveTo>
                  <a:cubicBezTo>
                    <a:pt x="6667" y="847"/>
                    <a:pt x="7993" y="2160"/>
                    <a:pt x="7993" y="3789"/>
                  </a:cubicBezTo>
                  <a:cubicBezTo>
                    <a:pt x="7993" y="5566"/>
                    <a:pt x="6542" y="6742"/>
                    <a:pt x="5029" y="6742"/>
                  </a:cubicBezTo>
                  <a:cubicBezTo>
                    <a:pt x="4306" y="6742"/>
                    <a:pt x="3568" y="6473"/>
                    <a:pt x="2967" y="5872"/>
                  </a:cubicBezTo>
                  <a:cubicBezTo>
                    <a:pt x="1111" y="4016"/>
                    <a:pt x="2424" y="847"/>
                    <a:pt x="5051" y="847"/>
                  </a:cubicBezTo>
                  <a:close/>
                  <a:moveTo>
                    <a:pt x="5012" y="1"/>
                  </a:moveTo>
                  <a:cubicBezTo>
                    <a:pt x="4086" y="1"/>
                    <a:pt x="3141" y="345"/>
                    <a:pt x="2374" y="1112"/>
                  </a:cubicBezTo>
                  <a:cubicBezTo>
                    <a:pt x="0" y="3498"/>
                    <a:pt x="1679" y="7564"/>
                    <a:pt x="5051" y="7564"/>
                  </a:cubicBezTo>
                  <a:cubicBezTo>
                    <a:pt x="7122" y="7552"/>
                    <a:pt x="8814" y="5872"/>
                    <a:pt x="8814" y="3789"/>
                  </a:cubicBezTo>
                  <a:cubicBezTo>
                    <a:pt x="8814" y="1507"/>
                    <a:pt x="6952" y="1"/>
                    <a:pt x="501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924400" y="1630600"/>
              <a:ext cx="172050" cy="147400"/>
            </a:xfrm>
            <a:custGeom>
              <a:avLst/>
              <a:gdLst/>
              <a:ahLst/>
              <a:cxnLst/>
              <a:rect l="l" t="t" r="r" b="b"/>
              <a:pathLst>
                <a:path w="6882" h="5896" extrusionOk="0">
                  <a:moveTo>
                    <a:pt x="3927" y="1"/>
                  </a:moveTo>
                  <a:cubicBezTo>
                    <a:pt x="1313" y="1"/>
                    <a:pt x="0" y="3170"/>
                    <a:pt x="1856" y="5026"/>
                  </a:cubicBezTo>
                  <a:cubicBezTo>
                    <a:pt x="2457" y="5627"/>
                    <a:pt x="3195" y="5896"/>
                    <a:pt x="3918" y="5896"/>
                  </a:cubicBezTo>
                  <a:cubicBezTo>
                    <a:pt x="5431" y="5896"/>
                    <a:pt x="6882" y="4720"/>
                    <a:pt x="6882" y="2943"/>
                  </a:cubicBezTo>
                  <a:cubicBezTo>
                    <a:pt x="6882" y="1314"/>
                    <a:pt x="5556" y="1"/>
                    <a:pt x="392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977475" y="1348350"/>
              <a:ext cx="90250" cy="146850"/>
            </a:xfrm>
            <a:custGeom>
              <a:avLst/>
              <a:gdLst/>
              <a:ahLst/>
              <a:cxnLst/>
              <a:rect l="l" t="t" r="r" b="b"/>
              <a:pathLst>
                <a:path w="3610" h="5874" extrusionOk="0">
                  <a:moveTo>
                    <a:pt x="1744" y="1"/>
                  </a:moveTo>
                  <a:cubicBezTo>
                    <a:pt x="0" y="1"/>
                    <a:pt x="78" y="3264"/>
                    <a:pt x="403" y="5849"/>
                  </a:cubicBezTo>
                  <a:cubicBezTo>
                    <a:pt x="870" y="5760"/>
                    <a:pt x="1337" y="5722"/>
                    <a:pt x="1817" y="5722"/>
                  </a:cubicBezTo>
                  <a:cubicBezTo>
                    <a:pt x="2322" y="5722"/>
                    <a:pt x="2827" y="5773"/>
                    <a:pt x="3332" y="5874"/>
                  </a:cubicBezTo>
                  <a:cubicBezTo>
                    <a:pt x="3610" y="3323"/>
                    <a:pt x="3610" y="65"/>
                    <a:pt x="1804" y="2"/>
                  </a:cubicBezTo>
                  <a:cubicBezTo>
                    <a:pt x="1784" y="1"/>
                    <a:pt x="1764" y="1"/>
                    <a:pt x="1744"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1177875" y="1507800"/>
              <a:ext cx="186600" cy="114300"/>
            </a:xfrm>
            <a:custGeom>
              <a:avLst/>
              <a:gdLst/>
              <a:ahLst/>
              <a:cxnLst/>
              <a:rect l="l" t="t" r="r" b="b"/>
              <a:pathLst>
                <a:path w="7464" h="4572" extrusionOk="0">
                  <a:moveTo>
                    <a:pt x="5461" y="0"/>
                  </a:moveTo>
                  <a:cubicBezTo>
                    <a:pt x="3960" y="0"/>
                    <a:pt x="1614" y="1228"/>
                    <a:pt x="1" y="2198"/>
                  </a:cubicBezTo>
                  <a:cubicBezTo>
                    <a:pt x="619" y="2892"/>
                    <a:pt x="1112" y="3701"/>
                    <a:pt x="1440" y="4572"/>
                  </a:cubicBezTo>
                  <a:cubicBezTo>
                    <a:pt x="3991" y="3877"/>
                    <a:pt x="7463" y="2602"/>
                    <a:pt x="6807" y="809"/>
                  </a:cubicBezTo>
                  <a:cubicBezTo>
                    <a:pt x="6601" y="230"/>
                    <a:pt x="6110" y="0"/>
                    <a:pt x="546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1174100" y="1771725"/>
              <a:ext cx="167950" cy="128125"/>
            </a:xfrm>
            <a:custGeom>
              <a:avLst/>
              <a:gdLst/>
              <a:ahLst/>
              <a:cxnLst/>
              <a:rect l="l" t="t" r="r" b="b"/>
              <a:pathLst>
                <a:path w="6718" h="5125" extrusionOk="0">
                  <a:moveTo>
                    <a:pt x="1579" y="0"/>
                  </a:moveTo>
                  <a:cubicBezTo>
                    <a:pt x="1225" y="934"/>
                    <a:pt x="682" y="1780"/>
                    <a:pt x="0" y="2500"/>
                  </a:cubicBezTo>
                  <a:cubicBezTo>
                    <a:pt x="1444" y="3773"/>
                    <a:pt x="3274" y="5125"/>
                    <a:pt x="4554" y="5125"/>
                  </a:cubicBezTo>
                  <a:cubicBezTo>
                    <a:pt x="4976" y="5125"/>
                    <a:pt x="5338" y="4978"/>
                    <a:pt x="5607" y="4634"/>
                  </a:cubicBezTo>
                  <a:cubicBezTo>
                    <a:pt x="6718" y="3182"/>
                    <a:pt x="3902" y="1275"/>
                    <a:pt x="1579"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957225" y="1895150"/>
              <a:ext cx="91775" cy="147275"/>
            </a:xfrm>
            <a:custGeom>
              <a:avLst/>
              <a:gdLst/>
              <a:ahLst/>
              <a:cxnLst/>
              <a:rect l="l" t="t" r="r" b="b"/>
              <a:pathLst>
                <a:path w="3671" h="5891" extrusionOk="0">
                  <a:moveTo>
                    <a:pt x="556" y="0"/>
                  </a:moveTo>
                  <a:lnTo>
                    <a:pt x="556" y="0"/>
                  </a:lnTo>
                  <a:cubicBezTo>
                    <a:pt x="152" y="2526"/>
                    <a:pt x="0" y="5708"/>
                    <a:pt x="1781" y="5884"/>
                  </a:cubicBezTo>
                  <a:cubicBezTo>
                    <a:pt x="1824" y="5888"/>
                    <a:pt x="1867" y="5890"/>
                    <a:pt x="1908" y="5890"/>
                  </a:cubicBezTo>
                  <a:cubicBezTo>
                    <a:pt x="3555" y="5890"/>
                    <a:pt x="3671" y="2753"/>
                    <a:pt x="3511" y="227"/>
                  </a:cubicBezTo>
                  <a:lnTo>
                    <a:pt x="3511" y="227"/>
                  </a:lnTo>
                  <a:cubicBezTo>
                    <a:pt x="3220" y="265"/>
                    <a:pt x="2917" y="278"/>
                    <a:pt x="2627" y="278"/>
                  </a:cubicBezTo>
                  <a:cubicBezTo>
                    <a:pt x="1920" y="278"/>
                    <a:pt x="1225" y="190"/>
                    <a:pt x="556"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693325" y="1763200"/>
              <a:ext cx="170175" cy="121350"/>
            </a:xfrm>
            <a:custGeom>
              <a:avLst/>
              <a:gdLst/>
              <a:ahLst/>
              <a:cxnLst/>
              <a:rect l="l" t="t" r="r" b="b"/>
              <a:pathLst>
                <a:path w="6807" h="4854" extrusionOk="0">
                  <a:moveTo>
                    <a:pt x="5417" y="0"/>
                  </a:moveTo>
                  <a:cubicBezTo>
                    <a:pt x="3018" y="960"/>
                    <a:pt x="0" y="2513"/>
                    <a:pt x="808" y="4180"/>
                  </a:cubicBezTo>
                  <a:cubicBezTo>
                    <a:pt x="1042" y="4657"/>
                    <a:pt x="1459" y="4854"/>
                    <a:pt x="1987" y="4854"/>
                  </a:cubicBezTo>
                  <a:cubicBezTo>
                    <a:pt x="3289" y="4854"/>
                    <a:pt x="5261" y="3661"/>
                    <a:pt x="6806" y="2538"/>
                  </a:cubicBezTo>
                  <a:cubicBezTo>
                    <a:pt x="6187" y="1781"/>
                    <a:pt x="5720" y="922"/>
                    <a:pt x="5417"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702800" y="1512850"/>
              <a:ext cx="168900" cy="109575"/>
            </a:xfrm>
            <a:custGeom>
              <a:avLst/>
              <a:gdLst/>
              <a:ahLst/>
              <a:cxnLst/>
              <a:rect l="l" t="t" r="r" b="b"/>
              <a:pathLst>
                <a:path w="6756" h="4383" extrusionOk="0">
                  <a:moveTo>
                    <a:pt x="2159" y="0"/>
                  </a:moveTo>
                  <a:cubicBezTo>
                    <a:pt x="1550" y="0"/>
                    <a:pt x="1064" y="207"/>
                    <a:pt x="796" y="721"/>
                  </a:cubicBezTo>
                  <a:cubicBezTo>
                    <a:pt x="0" y="2249"/>
                    <a:pt x="2727" y="3549"/>
                    <a:pt x="5164" y="4382"/>
                  </a:cubicBezTo>
                  <a:cubicBezTo>
                    <a:pt x="5505" y="3423"/>
                    <a:pt x="6048" y="2552"/>
                    <a:pt x="6755" y="1819"/>
                  </a:cubicBezTo>
                  <a:cubicBezTo>
                    <a:pt x="5259" y="913"/>
                    <a:pt x="3438" y="0"/>
                    <a:pt x="2159"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3" name="Google Shape;2873;p53"/>
          <p:cNvSpPr/>
          <p:nvPr/>
        </p:nvSpPr>
        <p:spPr>
          <a:xfrm>
            <a:off x="3868913" y="2739750"/>
            <a:ext cx="1406175" cy="369825"/>
          </a:xfrm>
          <a:custGeom>
            <a:avLst/>
            <a:gdLst/>
            <a:ahLst/>
            <a:cxnLst/>
            <a:rect l="l" t="t" r="r" b="b"/>
            <a:pathLst>
              <a:path w="56247" h="14793" extrusionOk="0">
                <a:moveTo>
                  <a:pt x="56247" y="0"/>
                </a:moveTo>
                <a:cubicBezTo>
                  <a:pt x="42144" y="0"/>
                  <a:pt x="34962" y="3665"/>
                  <a:pt x="28042" y="7216"/>
                </a:cubicBezTo>
                <a:cubicBezTo>
                  <a:pt x="21138" y="10733"/>
                  <a:pt x="14021" y="14382"/>
                  <a:pt x="1" y="14382"/>
                </a:cubicBezTo>
                <a:lnTo>
                  <a:pt x="1" y="14793"/>
                </a:lnTo>
                <a:cubicBezTo>
                  <a:pt x="14120" y="14793"/>
                  <a:pt x="21286" y="11127"/>
                  <a:pt x="28223" y="7577"/>
                </a:cubicBezTo>
                <a:cubicBezTo>
                  <a:pt x="35110" y="4060"/>
                  <a:pt x="42243" y="411"/>
                  <a:pt x="56247" y="411"/>
                </a:cubicBezTo>
                <a:lnTo>
                  <a:pt x="56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2462788" y="2739750"/>
            <a:ext cx="1406150" cy="369825"/>
          </a:xfrm>
          <a:custGeom>
            <a:avLst/>
            <a:gdLst/>
            <a:ahLst/>
            <a:cxnLst/>
            <a:rect l="l" t="t" r="r" b="b"/>
            <a:pathLst>
              <a:path w="56246" h="14793" extrusionOk="0">
                <a:moveTo>
                  <a:pt x="0" y="0"/>
                </a:moveTo>
                <a:lnTo>
                  <a:pt x="0" y="411"/>
                </a:lnTo>
                <a:cubicBezTo>
                  <a:pt x="14004" y="411"/>
                  <a:pt x="21137" y="4060"/>
                  <a:pt x="28024" y="7577"/>
                </a:cubicBezTo>
                <a:cubicBezTo>
                  <a:pt x="34961" y="11127"/>
                  <a:pt x="42143" y="14793"/>
                  <a:pt x="56246" y="14793"/>
                </a:cubicBezTo>
                <a:lnTo>
                  <a:pt x="56246" y="14382"/>
                </a:lnTo>
                <a:cubicBezTo>
                  <a:pt x="42242" y="14382"/>
                  <a:pt x="35109" y="10733"/>
                  <a:pt x="28222" y="7216"/>
                </a:cubicBezTo>
                <a:cubicBezTo>
                  <a:pt x="21285" y="3665"/>
                  <a:pt x="14119" y="0"/>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6681213" y="2739750"/>
            <a:ext cx="1406175" cy="369825"/>
          </a:xfrm>
          <a:custGeom>
            <a:avLst/>
            <a:gdLst/>
            <a:ahLst/>
            <a:cxnLst/>
            <a:rect l="l" t="t" r="r" b="b"/>
            <a:pathLst>
              <a:path w="56247" h="14793" extrusionOk="0">
                <a:moveTo>
                  <a:pt x="56247" y="0"/>
                </a:moveTo>
                <a:cubicBezTo>
                  <a:pt x="42144" y="0"/>
                  <a:pt x="34962" y="3665"/>
                  <a:pt x="28042" y="7216"/>
                </a:cubicBezTo>
                <a:cubicBezTo>
                  <a:pt x="21138" y="10733"/>
                  <a:pt x="14021" y="14382"/>
                  <a:pt x="1" y="14382"/>
                </a:cubicBezTo>
                <a:lnTo>
                  <a:pt x="1" y="14793"/>
                </a:lnTo>
                <a:cubicBezTo>
                  <a:pt x="14120" y="14793"/>
                  <a:pt x="21286" y="11127"/>
                  <a:pt x="28223" y="7577"/>
                </a:cubicBezTo>
                <a:cubicBezTo>
                  <a:pt x="35110" y="4060"/>
                  <a:pt x="42243" y="411"/>
                  <a:pt x="56247" y="411"/>
                </a:cubicBezTo>
                <a:lnTo>
                  <a:pt x="56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5275088" y="2739750"/>
            <a:ext cx="1406150" cy="369825"/>
          </a:xfrm>
          <a:custGeom>
            <a:avLst/>
            <a:gdLst/>
            <a:ahLst/>
            <a:cxnLst/>
            <a:rect l="l" t="t" r="r" b="b"/>
            <a:pathLst>
              <a:path w="56246" h="14793" extrusionOk="0">
                <a:moveTo>
                  <a:pt x="0" y="0"/>
                </a:moveTo>
                <a:lnTo>
                  <a:pt x="0" y="411"/>
                </a:lnTo>
                <a:cubicBezTo>
                  <a:pt x="14004" y="411"/>
                  <a:pt x="21137" y="4060"/>
                  <a:pt x="28024" y="7577"/>
                </a:cubicBezTo>
                <a:cubicBezTo>
                  <a:pt x="34961" y="11127"/>
                  <a:pt x="42143" y="14793"/>
                  <a:pt x="56246" y="14793"/>
                </a:cubicBezTo>
                <a:lnTo>
                  <a:pt x="56246" y="14382"/>
                </a:lnTo>
                <a:cubicBezTo>
                  <a:pt x="42242" y="14382"/>
                  <a:pt x="35109" y="10733"/>
                  <a:pt x="28222" y="7216"/>
                </a:cubicBezTo>
                <a:cubicBezTo>
                  <a:pt x="21285" y="3665"/>
                  <a:pt x="14119" y="0"/>
                  <a:pt x="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056613" y="2739750"/>
            <a:ext cx="1406175" cy="369825"/>
          </a:xfrm>
          <a:custGeom>
            <a:avLst/>
            <a:gdLst/>
            <a:ahLst/>
            <a:cxnLst/>
            <a:rect l="l" t="t" r="r" b="b"/>
            <a:pathLst>
              <a:path w="56247" h="14793" extrusionOk="0">
                <a:moveTo>
                  <a:pt x="56247" y="0"/>
                </a:moveTo>
                <a:cubicBezTo>
                  <a:pt x="42144" y="0"/>
                  <a:pt x="34962" y="3665"/>
                  <a:pt x="28042" y="7216"/>
                </a:cubicBezTo>
                <a:cubicBezTo>
                  <a:pt x="21138" y="10733"/>
                  <a:pt x="14021" y="14382"/>
                  <a:pt x="1" y="14382"/>
                </a:cubicBezTo>
                <a:lnTo>
                  <a:pt x="1" y="14793"/>
                </a:lnTo>
                <a:cubicBezTo>
                  <a:pt x="14120" y="14793"/>
                  <a:pt x="21286" y="11127"/>
                  <a:pt x="28223" y="7577"/>
                </a:cubicBezTo>
                <a:cubicBezTo>
                  <a:pt x="35110" y="4060"/>
                  <a:pt x="42243" y="411"/>
                  <a:pt x="56247" y="411"/>
                </a:cubicBezTo>
                <a:lnTo>
                  <a:pt x="56247"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rot="-3518831">
            <a:off x="2382593" y="2582374"/>
            <a:ext cx="230165" cy="106286"/>
          </a:xfrm>
          <a:custGeom>
            <a:avLst/>
            <a:gdLst/>
            <a:ahLst/>
            <a:cxnLst/>
            <a:rect l="l" t="t" r="r" b="b"/>
            <a:pathLst>
              <a:path w="14295" h="5249" extrusionOk="0">
                <a:moveTo>
                  <a:pt x="8553" y="1"/>
                </a:moveTo>
                <a:cubicBezTo>
                  <a:pt x="6155" y="1"/>
                  <a:pt x="3185" y="849"/>
                  <a:pt x="0" y="3720"/>
                </a:cubicBezTo>
                <a:cubicBezTo>
                  <a:pt x="548" y="4255"/>
                  <a:pt x="1214" y="4430"/>
                  <a:pt x="1850" y="4430"/>
                </a:cubicBezTo>
                <a:cubicBezTo>
                  <a:pt x="3061" y="4430"/>
                  <a:pt x="4167" y="3795"/>
                  <a:pt x="4167" y="3795"/>
                </a:cubicBezTo>
                <a:cubicBezTo>
                  <a:pt x="4167" y="3795"/>
                  <a:pt x="5228" y="5184"/>
                  <a:pt x="6756" y="5247"/>
                </a:cubicBezTo>
                <a:cubicBezTo>
                  <a:pt x="6778" y="5248"/>
                  <a:pt x="6800" y="5249"/>
                  <a:pt x="6821" y="5249"/>
                </a:cubicBezTo>
                <a:cubicBezTo>
                  <a:pt x="8282" y="5249"/>
                  <a:pt x="8233" y="3581"/>
                  <a:pt x="8233" y="3581"/>
                </a:cubicBezTo>
                <a:lnTo>
                  <a:pt x="8233" y="3581"/>
                </a:lnTo>
                <a:cubicBezTo>
                  <a:pt x="8233" y="3581"/>
                  <a:pt x="9859" y="4941"/>
                  <a:pt x="10928" y="4941"/>
                </a:cubicBezTo>
                <a:cubicBezTo>
                  <a:pt x="10978" y="4941"/>
                  <a:pt x="11027" y="4938"/>
                  <a:pt x="11074" y="4932"/>
                </a:cubicBezTo>
                <a:cubicBezTo>
                  <a:pt x="12135" y="4780"/>
                  <a:pt x="12110" y="2684"/>
                  <a:pt x="12110" y="2684"/>
                </a:cubicBezTo>
                <a:lnTo>
                  <a:pt x="12110" y="2684"/>
                </a:lnTo>
                <a:cubicBezTo>
                  <a:pt x="12110" y="2684"/>
                  <a:pt x="12568" y="2865"/>
                  <a:pt x="13066" y="2865"/>
                </a:cubicBezTo>
                <a:cubicBezTo>
                  <a:pt x="13604" y="2865"/>
                  <a:pt x="14189" y="2654"/>
                  <a:pt x="14294" y="1775"/>
                </a:cubicBezTo>
                <a:cubicBezTo>
                  <a:pt x="14294" y="1775"/>
                  <a:pt x="12021" y="1"/>
                  <a:pt x="855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rot="8999912">
            <a:off x="3864382" y="3083649"/>
            <a:ext cx="145032" cy="139431"/>
          </a:xfrm>
          <a:custGeom>
            <a:avLst/>
            <a:gdLst/>
            <a:ahLst/>
            <a:cxnLst/>
            <a:rect l="l" t="t" r="r" b="b"/>
            <a:pathLst>
              <a:path w="7173" h="6896" extrusionOk="0">
                <a:moveTo>
                  <a:pt x="4035" y="0"/>
                </a:moveTo>
                <a:cubicBezTo>
                  <a:pt x="3538" y="0"/>
                  <a:pt x="3053" y="163"/>
                  <a:pt x="2652" y="455"/>
                </a:cubicBezTo>
                <a:cubicBezTo>
                  <a:pt x="0" y="2539"/>
                  <a:pt x="6238" y="4471"/>
                  <a:pt x="4559" y="6895"/>
                </a:cubicBezTo>
                <a:cubicBezTo>
                  <a:pt x="5581" y="6453"/>
                  <a:pt x="6086" y="6213"/>
                  <a:pt x="6086" y="6213"/>
                </a:cubicBezTo>
                <a:cubicBezTo>
                  <a:pt x="6238" y="6138"/>
                  <a:pt x="6402" y="5519"/>
                  <a:pt x="6465" y="5367"/>
                </a:cubicBezTo>
                <a:cubicBezTo>
                  <a:pt x="6718" y="4749"/>
                  <a:pt x="6895" y="4105"/>
                  <a:pt x="6970" y="3435"/>
                </a:cubicBezTo>
                <a:cubicBezTo>
                  <a:pt x="7172" y="1617"/>
                  <a:pt x="6213" y="152"/>
                  <a:pt x="4281" y="14"/>
                </a:cubicBezTo>
                <a:cubicBezTo>
                  <a:pt x="4199" y="5"/>
                  <a:pt x="4117" y="0"/>
                  <a:pt x="403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rot="7281169">
            <a:off x="6558131" y="3167174"/>
            <a:ext cx="230165" cy="106286"/>
          </a:xfrm>
          <a:custGeom>
            <a:avLst/>
            <a:gdLst/>
            <a:ahLst/>
            <a:cxnLst/>
            <a:rect l="l" t="t" r="r" b="b"/>
            <a:pathLst>
              <a:path w="14295" h="5249" extrusionOk="0">
                <a:moveTo>
                  <a:pt x="8553" y="1"/>
                </a:moveTo>
                <a:cubicBezTo>
                  <a:pt x="6155" y="1"/>
                  <a:pt x="3185" y="849"/>
                  <a:pt x="0" y="3720"/>
                </a:cubicBezTo>
                <a:cubicBezTo>
                  <a:pt x="548" y="4255"/>
                  <a:pt x="1214" y="4430"/>
                  <a:pt x="1850" y="4430"/>
                </a:cubicBezTo>
                <a:cubicBezTo>
                  <a:pt x="3061" y="4430"/>
                  <a:pt x="4167" y="3795"/>
                  <a:pt x="4167" y="3795"/>
                </a:cubicBezTo>
                <a:cubicBezTo>
                  <a:pt x="4167" y="3795"/>
                  <a:pt x="5228" y="5184"/>
                  <a:pt x="6756" y="5247"/>
                </a:cubicBezTo>
                <a:cubicBezTo>
                  <a:pt x="6778" y="5248"/>
                  <a:pt x="6800" y="5249"/>
                  <a:pt x="6821" y="5249"/>
                </a:cubicBezTo>
                <a:cubicBezTo>
                  <a:pt x="8282" y="5249"/>
                  <a:pt x="8233" y="3581"/>
                  <a:pt x="8233" y="3581"/>
                </a:cubicBezTo>
                <a:lnTo>
                  <a:pt x="8233" y="3581"/>
                </a:lnTo>
                <a:cubicBezTo>
                  <a:pt x="8233" y="3581"/>
                  <a:pt x="9859" y="4941"/>
                  <a:pt x="10928" y="4941"/>
                </a:cubicBezTo>
                <a:cubicBezTo>
                  <a:pt x="10978" y="4941"/>
                  <a:pt x="11027" y="4938"/>
                  <a:pt x="11074" y="4932"/>
                </a:cubicBezTo>
                <a:cubicBezTo>
                  <a:pt x="12135" y="4780"/>
                  <a:pt x="12110" y="2684"/>
                  <a:pt x="12110" y="2684"/>
                </a:cubicBezTo>
                <a:lnTo>
                  <a:pt x="12110" y="2684"/>
                </a:lnTo>
                <a:cubicBezTo>
                  <a:pt x="12110" y="2684"/>
                  <a:pt x="12568" y="2865"/>
                  <a:pt x="13066" y="2865"/>
                </a:cubicBezTo>
                <a:cubicBezTo>
                  <a:pt x="13604" y="2865"/>
                  <a:pt x="14189" y="2654"/>
                  <a:pt x="14294" y="1775"/>
                </a:cubicBezTo>
                <a:cubicBezTo>
                  <a:pt x="14294" y="1775"/>
                  <a:pt x="12021" y="1"/>
                  <a:pt x="855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rot="-736659">
            <a:off x="5152581" y="2563409"/>
            <a:ext cx="159297" cy="183265"/>
          </a:xfrm>
          <a:custGeom>
            <a:avLst/>
            <a:gdLst/>
            <a:ahLst/>
            <a:cxnLst/>
            <a:rect l="l" t="t" r="r" b="b"/>
            <a:pathLst>
              <a:path w="7173" h="6896" extrusionOk="0">
                <a:moveTo>
                  <a:pt x="4035" y="0"/>
                </a:moveTo>
                <a:cubicBezTo>
                  <a:pt x="3538" y="0"/>
                  <a:pt x="3053" y="163"/>
                  <a:pt x="2652" y="455"/>
                </a:cubicBezTo>
                <a:cubicBezTo>
                  <a:pt x="0" y="2539"/>
                  <a:pt x="6238" y="4471"/>
                  <a:pt x="4559" y="6895"/>
                </a:cubicBezTo>
                <a:cubicBezTo>
                  <a:pt x="5581" y="6453"/>
                  <a:pt x="6086" y="6213"/>
                  <a:pt x="6086" y="6213"/>
                </a:cubicBezTo>
                <a:cubicBezTo>
                  <a:pt x="6238" y="6138"/>
                  <a:pt x="6402" y="5519"/>
                  <a:pt x="6465" y="5367"/>
                </a:cubicBezTo>
                <a:cubicBezTo>
                  <a:pt x="6718" y="4749"/>
                  <a:pt x="6895" y="4105"/>
                  <a:pt x="6970" y="3435"/>
                </a:cubicBezTo>
                <a:cubicBezTo>
                  <a:pt x="7172" y="1617"/>
                  <a:pt x="6213" y="152"/>
                  <a:pt x="4281" y="14"/>
                </a:cubicBezTo>
                <a:cubicBezTo>
                  <a:pt x="4199" y="5"/>
                  <a:pt x="4117" y="0"/>
                  <a:pt x="403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txBox="1">
            <a:spLocks noGrp="1"/>
          </p:cNvSpPr>
          <p:nvPr>
            <p:ph type="ctrTitle" idx="4294967295"/>
          </p:nvPr>
        </p:nvSpPr>
        <p:spPr>
          <a:xfrm>
            <a:off x="1958125" y="3537490"/>
            <a:ext cx="943200" cy="4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solidFill>
                  <a:schemeClr val="accent2"/>
                </a:solidFill>
              </a:rPr>
              <a:t>Mercury</a:t>
            </a:r>
            <a:endParaRPr sz="1400">
              <a:solidFill>
                <a:schemeClr val="accent2"/>
              </a:solidFill>
            </a:endParaRPr>
          </a:p>
        </p:txBody>
      </p:sp>
      <p:sp>
        <p:nvSpPr>
          <p:cNvPr id="2883" name="Google Shape;2883;p53"/>
          <p:cNvSpPr txBox="1">
            <a:spLocks noGrp="1"/>
          </p:cNvSpPr>
          <p:nvPr>
            <p:ph type="subTitle" idx="4294967295"/>
          </p:nvPr>
        </p:nvSpPr>
        <p:spPr>
          <a:xfrm>
            <a:off x="1517238" y="3849653"/>
            <a:ext cx="1824900" cy="707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lt1"/>
                </a:solidFill>
              </a:rPr>
              <a:t>Mercury is the closest planet to the Sun</a:t>
            </a:r>
            <a:endParaRPr>
              <a:solidFill>
                <a:schemeClr val="lt1"/>
              </a:solidFill>
            </a:endParaRPr>
          </a:p>
        </p:txBody>
      </p:sp>
      <p:sp>
        <p:nvSpPr>
          <p:cNvPr id="2884" name="Google Shape;2884;p53"/>
          <p:cNvSpPr txBox="1">
            <a:spLocks noGrp="1"/>
          </p:cNvSpPr>
          <p:nvPr>
            <p:ph type="ctrTitle" idx="4294967295"/>
          </p:nvPr>
        </p:nvSpPr>
        <p:spPr>
          <a:xfrm>
            <a:off x="4803488" y="3537490"/>
            <a:ext cx="943200" cy="4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solidFill>
                  <a:schemeClr val="accent2"/>
                </a:solidFill>
              </a:rPr>
              <a:t>Saturn</a:t>
            </a:r>
            <a:endParaRPr sz="1400">
              <a:solidFill>
                <a:schemeClr val="accent2"/>
              </a:solidFill>
            </a:endParaRPr>
          </a:p>
        </p:txBody>
      </p:sp>
      <p:sp>
        <p:nvSpPr>
          <p:cNvPr id="2885" name="Google Shape;2885;p53"/>
          <p:cNvSpPr txBox="1">
            <a:spLocks noGrp="1"/>
          </p:cNvSpPr>
          <p:nvPr>
            <p:ph type="subTitle" idx="4294967295"/>
          </p:nvPr>
        </p:nvSpPr>
        <p:spPr>
          <a:xfrm>
            <a:off x="4362600" y="3849653"/>
            <a:ext cx="1824900" cy="707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Saturn is composed of hydrogen and helium</a:t>
            </a:r>
            <a:endParaRPr/>
          </a:p>
        </p:txBody>
      </p:sp>
      <p:sp>
        <p:nvSpPr>
          <p:cNvPr id="2886" name="Google Shape;2886;p53"/>
          <p:cNvSpPr txBox="1">
            <a:spLocks noGrp="1"/>
          </p:cNvSpPr>
          <p:nvPr>
            <p:ph type="ctrTitle" idx="4294967295"/>
          </p:nvPr>
        </p:nvSpPr>
        <p:spPr>
          <a:xfrm>
            <a:off x="6251300" y="1910487"/>
            <a:ext cx="943200" cy="4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solidFill>
                  <a:schemeClr val="accent2"/>
                </a:solidFill>
              </a:rPr>
              <a:t>Neptune</a:t>
            </a:r>
            <a:endParaRPr sz="1400">
              <a:solidFill>
                <a:schemeClr val="accent2"/>
              </a:solidFill>
            </a:endParaRPr>
          </a:p>
        </p:txBody>
      </p:sp>
      <p:sp>
        <p:nvSpPr>
          <p:cNvPr id="2887" name="Google Shape;2887;p53"/>
          <p:cNvSpPr txBox="1">
            <a:spLocks noGrp="1"/>
          </p:cNvSpPr>
          <p:nvPr>
            <p:ph type="ctrTitle" idx="4294967295"/>
          </p:nvPr>
        </p:nvSpPr>
        <p:spPr>
          <a:xfrm>
            <a:off x="3397363" y="1910487"/>
            <a:ext cx="943200" cy="41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solidFill>
                  <a:schemeClr val="accent2"/>
                </a:solidFill>
              </a:rPr>
              <a:t>Venus</a:t>
            </a:r>
            <a:endParaRPr sz="1400">
              <a:solidFill>
                <a:schemeClr val="accen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91"/>
        <p:cNvGrpSpPr/>
        <p:nvPr/>
      </p:nvGrpSpPr>
      <p:grpSpPr>
        <a:xfrm>
          <a:off x="0" y="0"/>
          <a:ext cx="0" cy="0"/>
          <a:chOff x="0" y="0"/>
          <a:chExt cx="0" cy="0"/>
        </a:xfrm>
      </p:grpSpPr>
      <p:sp>
        <p:nvSpPr>
          <p:cNvPr id="2892" name="Google Shape;2892;p54"/>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about This Timeline?</a:t>
            </a:r>
            <a:endParaRPr/>
          </a:p>
        </p:txBody>
      </p:sp>
      <p:sp>
        <p:nvSpPr>
          <p:cNvPr id="2893" name="Google Shape;2893;p54"/>
          <p:cNvSpPr txBox="1">
            <a:spLocks noGrp="1"/>
          </p:cNvSpPr>
          <p:nvPr>
            <p:ph type="ctrTitle" idx="4294967295"/>
          </p:nvPr>
        </p:nvSpPr>
        <p:spPr>
          <a:xfrm>
            <a:off x="2361826" y="1306185"/>
            <a:ext cx="943200" cy="411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solidFill>
                  <a:schemeClr val="accent2"/>
                </a:solidFill>
              </a:rPr>
              <a:t>Mercury</a:t>
            </a:r>
            <a:endParaRPr sz="1400">
              <a:solidFill>
                <a:schemeClr val="accent2"/>
              </a:solidFill>
            </a:endParaRPr>
          </a:p>
        </p:txBody>
      </p:sp>
      <p:sp>
        <p:nvSpPr>
          <p:cNvPr id="2894" name="Google Shape;2894;p54"/>
          <p:cNvSpPr txBox="1">
            <a:spLocks noGrp="1"/>
          </p:cNvSpPr>
          <p:nvPr>
            <p:ph type="subTitle" idx="4294967295"/>
          </p:nvPr>
        </p:nvSpPr>
        <p:spPr>
          <a:xfrm>
            <a:off x="1480126" y="1618347"/>
            <a:ext cx="1824900" cy="707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lt1"/>
                </a:solidFill>
              </a:rPr>
              <a:t>Mercury is the closest planet to the Sun</a:t>
            </a:r>
            <a:endParaRPr>
              <a:solidFill>
                <a:schemeClr val="lt1"/>
              </a:solidFill>
            </a:endParaRPr>
          </a:p>
        </p:txBody>
      </p:sp>
      <p:sp>
        <p:nvSpPr>
          <p:cNvPr id="2895" name="Google Shape;2895;p54"/>
          <p:cNvSpPr txBox="1">
            <a:spLocks noGrp="1"/>
          </p:cNvSpPr>
          <p:nvPr>
            <p:ph type="ctrTitle" idx="4294967295"/>
          </p:nvPr>
        </p:nvSpPr>
        <p:spPr>
          <a:xfrm>
            <a:off x="3250453" y="1604946"/>
            <a:ext cx="759900" cy="41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01</a:t>
            </a:r>
            <a:endParaRPr sz="3000"/>
          </a:p>
        </p:txBody>
      </p:sp>
      <p:sp>
        <p:nvSpPr>
          <p:cNvPr id="2896" name="Google Shape;2896;p54"/>
          <p:cNvSpPr txBox="1">
            <a:spLocks noGrp="1"/>
          </p:cNvSpPr>
          <p:nvPr>
            <p:ph type="ctrTitle" idx="4294967295"/>
          </p:nvPr>
        </p:nvSpPr>
        <p:spPr>
          <a:xfrm>
            <a:off x="5429428" y="2296908"/>
            <a:ext cx="759900" cy="41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03</a:t>
            </a:r>
            <a:endParaRPr sz="3000"/>
          </a:p>
        </p:txBody>
      </p:sp>
      <p:sp>
        <p:nvSpPr>
          <p:cNvPr id="2897" name="Google Shape;2897;p54"/>
          <p:cNvSpPr txBox="1">
            <a:spLocks noGrp="1"/>
          </p:cNvSpPr>
          <p:nvPr>
            <p:ph type="ctrTitle" idx="4294967295"/>
          </p:nvPr>
        </p:nvSpPr>
        <p:spPr>
          <a:xfrm>
            <a:off x="3284071" y="3023986"/>
            <a:ext cx="759900" cy="41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02</a:t>
            </a:r>
            <a:endParaRPr sz="3000"/>
          </a:p>
        </p:txBody>
      </p:sp>
      <p:sp>
        <p:nvSpPr>
          <p:cNvPr id="2898" name="Google Shape;2898;p54"/>
          <p:cNvSpPr txBox="1">
            <a:spLocks noGrp="1"/>
          </p:cNvSpPr>
          <p:nvPr>
            <p:ph type="ctrTitle" idx="4294967295"/>
          </p:nvPr>
        </p:nvSpPr>
        <p:spPr>
          <a:xfrm>
            <a:off x="5429428" y="3868921"/>
            <a:ext cx="759900" cy="41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04</a:t>
            </a:r>
            <a:endParaRPr sz="3000"/>
          </a:p>
        </p:txBody>
      </p:sp>
      <p:sp>
        <p:nvSpPr>
          <p:cNvPr id="2899" name="Google Shape;2899;p54"/>
          <p:cNvSpPr txBox="1">
            <a:spLocks noGrp="1"/>
          </p:cNvSpPr>
          <p:nvPr>
            <p:ph type="ctrTitle" idx="4294967295"/>
          </p:nvPr>
        </p:nvSpPr>
        <p:spPr>
          <a:xfrm>
            <a:off x="2361826" y="2819806"/>
            <a:ext cx="943200" cy="411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400">
                <a:solidFill>
                  <a:schemeClr val="accent2"/>
                </a:solidFill>
              </a:rPr>
              <a:t>Neptune</a:t>
            </a:r>
            <a:endParaRPr sz="1400">
              <a:solidFill>
                <a:schemeClr val="accent2"/>
              </a:solidFill>
            </a:endParaRPr>
          </a:p>
        </p:txBody>
      </p:sp>
      <p:sp>
        <p:nvSpPr>
          <p:cNvPr id="2900" name="Google Shape;2900;p54"/>
          <p:cNvSpPr txBox="1">
            <a:spLocks noGrp="1"/>
          </p:cNvSpPr>
          <p:nvPr>
            <p:ph type="subTitle" idx="4294967295"/>
          </p:nvPr>
        </p:nvSpPr>
        <p:spPr>
          <a:xfrm>
            <a:off x="1480126" y="3131969"/>
            <a:ext cx="1824900" cy="707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Neptune is the farthest planet from the Sun</a:t>
            </a:r>
            <a:endParaRPr/>
          </a:p>
        </p:txBody>
      </p:sp>
      <p:sp>
        <p:nvSpPr>
          <p:cNvPr id="2901" name="Google Shape;2901;p54"/>
          <p:cNvSpPr txBox="1">
            <a:spLocks noGrp="1"/>
          </p:cNvSpPr>
          <p:nvPr>
            <p:ph type="ctrTitle" idx="4294967295"/>
          </p:nvPr>
        </p:nvSpPr>
        <p:spPr>
          <a:xfrm>
            <a:off x="6171484" y="2035803"/>
            <a:ext cx="943200" cy="411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accent2"/>
                </a:solidFill>
              </a:rPr>
              <a:t>Mars</a:t>
            </a:r>
            <a:endParaRPr sz="1400">
              <a:solidFill>
                <a:schemeClr val="accent2"/>
              </a:solidFill>
            </a:endParaRPr>
          </a:p>
        </p:txBody>
      </p:sp>
      <p:sp>
        <p:nvSpPr>
          <p:cNvPr id="2902" name="Google Shape;2902;p54"/>
          <p:cNvSpPr txBox="1">
            <a:spLocks noGrp="1"/>
          </p:cNvSpPr>
          <p:nvPr>
            <p:ph type="subTitle" idx="4294967295"/>
          </p:nvPr>
        </p:nvSpPr>
        <p:spPr>
          <a:xfrm>
            <a:off x="6171484" y="2347966"/>
            <a:ext cx="1824900" cy="707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Despite being red, Mars is actually a cold place</a:t>
            </a:r>
            <a:endParaRPr/>
          </a:p>
        </p:txBody>
      </p:sp>
      <p:sp>
        <p:nvSpPr>
          <p:cNvPr id="2903" name="Google Shape;2903;p54"/>
          <p:cNvSpPr txBox="1">
            <a:spLocks noGrp="1"/>
          </p:cNvSpPr>
          <p:nvPr>
            <p:ph type="ctrTitle" idx="4294967295"/>
          </p:nvPr>
        </p:nvSpPr>
        <p:spPr>
          <a:xfrm>
            <a:off x="6198031" y="3542720"/>
            <a:ext cx="943200" cy="411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accent2"/>
                </a:solidFill>
              </a:rPr>
              <a:t>Venus</a:t>
            </a:r>
            <a:endParaRPr sz="1400">
              <a:solidFill>
                <a:schemeClr val="accent2"/>
              </a:solidFill>
            </a:endParaRPr>
          </a:p>
        </p:txBody>
      </p:sp>
      <p:sp>
        <p:nvSpPr>
          <p:cNvPr id="2904" name="Google Shape;2904;p54"/>
          <p:cNvSpPr txBox="1">
            <a:spLocks noGrp="1"/>
          </p:cNvSpPr>
          <p:nvPr>
            <p:ph type="subTitle" idx="4294967295"/>
          </p:nvPr>
        </p:nvSpPr>
        <p:spPr>
          <a:xfrm>
            <a:off x="6198029" y="3854891"/>
            <a:ext cx="1865100" cy="707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Venus has a beautiful name, but it’s terribly hot</a:t>
            </a:r>
            <a:endParaRPr/>
          </a:p>
        </p:txBody>
      </p:sp>
      <p:grpSp>
        <p:nvGrpSpPr>
          <p:cNvPr id="2905" name="Google Shape;2905;p54"/>
          <p:cNvGrpSpPr/>
          <p:nvPr/>
        </p:nvGrpSpPr>
        <p:grpSpPr>
          <a:xfrm>
            <a:off x="3978125" y="1475035"/>
            <a:ext cx="650904" cy="623160"/>
            <a:chOff x="891925" y="238400"/>
            <a:chExt cx="2076250" cy="1987750"/>
          </a:xfrm>
        </p:grpSpPr>
        <p:sp>
          <p:nvSpPr>
            <p:cNvPr id="2906" name="Google Shape;2906;p54"/>
            <p:cNvSpPr/>
            <p:nvPr/>
          </p:nvSpPr>
          <p:spPr>
            <a:xfrm>
              <a:off x="891925" y="238400"/>
              <a:ext cx="2076250" cy="1987750"/>
            </a:xfrm>
            <a:custGeom>
              <a:avLst/>
              <a:gdLst/>
              <a:ahLst/>
              <a:cxnLst/>
              <a:rect l="l" t="t" r="r" b="b"/>
              <a:pathLst>
                <a:path w="83050" h="79510" extrusionOk="0">
                  <a:moveTo>
                    <a:pt x="37156" y="1"/>
                  </a:moveTo>
                  <a:cubicBezTo>
                    <a:pt x="20819" y="1"/>
                    <a:pt x="7604" y="8961"/>
                    <a:pt x="4008" y="22093"/>
                  </a:cubicBezTo>
                  <a:cubicBezTo>
                    <a:pt x="1" y="36636"/>
                    <a:pt x="10082" y="54002"/>
                    <a:pt x="24121" y="57984"/>
                  </a:cubicBezTo>
                  <a:lnTo>
                    <a:pt x="26743" y="73687"/>
                  </a:lnTo>
                  <a:lnTo>
                    <a:pt x="26743" y="73712"/>
                  </a:lnTo>
                  <a:lnTo>
                    <a:pt x="26919" y="74645"/>
                  </a:lnTo>
                  <a:lnTo>
                    <a:pt x="47385" y="79509"/>
                  </a:lnTo>
                  <a:lnTo>
                    <a:pt x="52653" y="70183"/>
                  </a:lnTo>
                  <a:lnTo>
                    <a:pt x="55879" y="64412"/>
                  </a:lnTo>
                  <a:cubicBezTo>
                    <a:pt x="55879" y="64412"/>
                    <a:pt x="78008" y="57884"/>
                    <a:pt x="80529" y="37670"/>
                  </a:cubicBezTo>
                  <a:cubicBezTo>
                    <a:pt x="83049" y="17481"/>
                    <a:pt x="61273" y="2484"/>
                    <a:pt x="42521" y="317"/>
                  </a:cubicBezTo>
                  <a:cubicBezTo>
                    <a:pt x="40702" y="104"/>
                    <a:pt x="38911" y="1"/>
                    <a:pt x="37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1741325" y="1371050"/>
              <a:ext cx="320750" cy="267200"/>
            </a:xfrm>
            <a:custGeom>
              <a:avLst/>
              <a:gdLst/>
              <a:ahLst/>
              <a:cxnLst/>
              <a:rect l="l" t="t" r="r" b="b"/>
              <a:pathLst>
                <a:path w="12830" h="10688" extrusionOk="0">
                  <a:moveTo>
                    <a:pt x="9301" y="1"/>
                  </a:moveTo>
                  <a:cubicBezTo>
                    <a:pt x="9301" y="1"/>
                    <a:pt x="0" y="7864"/>
                    <a:pt x="2949" y="9200"/>
                  </a:cubicBezTo>
                  <a:cubicBezTo>
                    <a:pt x="3288" y="9350"/>
                    <a:pt x="3622" y="9416"/>
                    <a:pt x="3948" y="9416"/>
                  </a:cubicBezTo>
                  <a:cubicBezTo>
                    <a:pt x="6476" y="9416"/>
                    <a:pt x="8494" y="5420"/>
                    <a:pt x="8494" y="5420"/>
                  </a:cubicBezTo>
                  <a:cubicBezTo>
                    <a:pt x="8494" y="5420"/>
                    <a:pt x="8595" y="10687"/>
                    <a:pt x="10712" y="10687"/>
                  </a:cubicBezTo>
                  <a:cubicBezTo>
                    <a:pt x="12829" y="10687"/>
                    <a:pt x="9301" y="1"/>
                    <a:pt x="9301"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1220850" y="971575"/>
              <a:ext cx="480175" cy="410950"/>
            </a:xfrm>
            <a:custGeom>
              <a:avLst/>
              <a:gdLst/>
              <a:ahLst/>
              <a:cxnLst/>
              <a:rect l="l" t="t" r="r" b="b"/>
              <a:pathLst>
                <a:path w="19207" h="16438" extrusionOk="0">
                  <a:moveTo>
                    <a:pt x="10990" y="0"/>
                  </a:moveTo>
                  <a:cubicBezTo>
                    <a:pt x="3655" y="0"/>
                    <a:pt x="0" y="8847"/>
                    <a:pt x="5167" y="14039"/>
                  </a:cubicBezTo>
                  <a:cubicBezTo>
                    <a:pt x="6732" y="15603"/>
                    <a:pt x="8835" y="16438"/>
                    <a:pt x="10968" y="16438"/>
                  </a:cubicBezTo>
                  <a:cubicBezTo>
                    <a:pt x="12031" y="16438"/>
                    <a:pt x="13101" y="16231"/>
                    <a:pt x="14115" y="15803"/>
                  </a:cubicBezTo>
                  <a:cubicBezTo>
                    <a:pt x="17190" y="14543"/>
                    <a:pt x="19206" y="11544"/>
                    <a:pt x="19206" y="8217"/>
                  </a:cubicBezTo>
                  <a:cubicBezTo>
                    <a:pt x="19181" y="3680"/>
                    <a:pt x="15526" y="0"/>
                    <a:pt x="10990"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4"/>
            <p:cNvSpPr/>
            <p:nvPr/>
          </p:nvSpPr>
          <p:spPr>
            <a:xfrm>
              <a:off x="2192475" y="1131600"/>
              <a:ext cx="410225" cy="410875"/>
            </a:xfrm>
            <a:custGeom>
              <a:avLst/>
              <a:gdLst/>
              <a:ahLst/>
              <a:cxnLst/>
              <a:rect l="l" t="t" r="r" b="b"/>
              <a:pathLst>
                <a:path w="16409" h="16435" extrusionOk="0">
                  <a:moveTo>
                    <a:pt x="8192" y="1"/>
                  </a:moveTo>
                  <a:cubicBezTo>
                    <a:pt x="3655" y="1"/>
                    <a:pt x="1" y="3681"/>
                    <a:pt x="1" y="8218"/>
                  </a:cubicBezTo>
                  <a:cubicBezTo>
                    <a:pt x="1" y="12754"/>
                    <a:pt x="3655" y="16434"/>
                    <a:pt x="8192" y="16434"/>
                  </a:cubicBezTo>
                  <a:cubicBezTo>
                    <a:pt x="12729" y="16434"/>
                    <a:pt x="16409" y="12754"/>
                    <a:pt x="16409" y="8218"/>
                  </a:cubicBezTo>
                  <a:cubicBezTo>
                    <a:pt x="16409" y="3681"/>
                    <a:pt x="12729" y="1"/>
                    <a:pt x="8192"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1173600" y="878225"/>
              <a:ext cx="652800" cy="619425"/>
            </a:xfrm>
            <a:custGeom>
              <a:avLst/>
              <a:gdLst/>
              <a:ahLst/>
              <a:cxnLst/>
              <a:rect l="l" t="t" r="r" b="b"/>
              <a:pathLst>
                <a:path w="26112" h="24777" extrusionOk="0">
                  <a:moveTo>
                    <a:pt x="11278" y="0"/>
                  </a:moveTo>
                  <a:cubicBezTo>
                    <a:pt x="11250" y="0"/>
                    <a:pt x="11220" y="2"/>
                    <a:pt x="11191" y="4"/>
                  </a:cubicBezTo>
                  <a:cubicBezTo>
                    <a:pt x="8141" y="231"/>
                    <a:pt x="11871" y="11094"/>
                    <a:pt x="11871" y="11094"/>
                  </a:cubicBezTo>
                  <a:cubicBezTo>
                    <a:pt x="11871" y="11094"/>
                    <a:pt x="6067" y="5558"/>
                    <a:pt x="3176" y="5558"/>
                  </a:cubicBezTo>
                  <a:cubicBezTo>
                    <a:pt x="2751" y="5558"/>
                    <a:pt x="2389" y="5677"/>
                    <a:pt x="2117" y="5952"/>
                  </a:cubicBezTo>
                  <a:cubicBezTo>
                    <a:pt x="0" y="8069"/>
                    <a:pt x="9351" y="13110"/>
                    <a:pt x="9351" y="13110"/>
                  </a:cubicBezTo>
                  <a:cubicBezTo>
                    <a:pt x="9351" y="13110"/>
                    <a:pt x="5940" y="12411"/>
                    <a:pt x="3362" y="12411"/>
                  </a:cubicBezTo>
                  <a:cubicBezTo>
                    <a:pt x="1902" y="12411"/>
                    <a:pt x="709" y="12635"/>
                    <a:pt x="555" y="13337"/>
                  </a:cubicBezTo>
                  <a:cubicBezTo>
                    <a:pt x="210" y="14793"/>
                    <a:pt x="5572" y="14967"/>
                    <a:pt x="8165" y="14967"/>
                  </a:cubicBezTo>
                  <a:cubicBezTo>
                    <a:pt x="8984" y="14967"/>
                    <a:pt x="9527" y="14950"/>
                    <a:pt x="9527" y="14950"/>
                  </a:cubicBezTo>
                  <a:lnTo>
                    <a:pt x="9527" y="14950"/>
                  </a:lnTo>
                  <a:cubicBezTo>
                    <a:pt x="9527" y="14950"/>
                    <a:pt x="2596" y="20520"/>
                    <a:pt x="5268" y="21654"/>
                  </a:cubicBezTo>
                  <a:cubicBezTo>
                    <a:pt x="5477" y="21740"/>
                    <a:pt x="5688" y="21780"/>
                    <a:pt x="5901" y="21780"/>
                  </a:cubicBezTo>
                  <a:cubicBezTo>
                    <a:pt x="8430" y="21780"/>
                    <a:pt x="11090" y="16160"/>
                    <a:pt x="11090" y="16160"/>
                  </a:cubicBezTo>
                  <a:lnTo>
                    <a:pt x="11090" y="16160"/>
                  </a:lnTo>
                  <a:cubicBezTo>
                    <a:pt x="11090" y="16160"/>
                    <a:pt x="10257" y="24777"/>
                    <a:pt x="13194" y="24777"/>
                  </a:cubicBezTo>
                  <a:cubicBezTo>
                    <a:pt x="13279" y="24777"/>
                    <a:pt x="13368" y="24769"/>
                    <a:pt x="13459" y="24755"/>
                  </a:cubicBezTo>
                  <a:cubicBezTo>
                    <a:pt x="16685" y="24225"/>
                    <a:pt x="12704" y="16161"/>
                    <a:pt x="12703" y="16160"/>
                  </a:cubicBezTo>
                  <a:lnTo>
                    <a:pt x="12703" y="16160"/>
                  </a:lnTo>
                  <a:cubicBezTo>
                    <a:pt x="12704" y="16161"/>
                    <a:pt x="16458" y="23342"/>
                    <a:pt x="18970" y="23342"/>
                  </a:cubicBezTo>
                  <a:cubicBezTo>
                    <a:pt x="19157" y="23342"/>
                    <a:pt x="19337" y="23303"/>
                    <a:pt x="19508" y="23217"/>
                  </a:cubicBezTo>
                  <a:cubicBezTo>
                    <a:pt x="21953" y="21982"/>
                    <a:pt x="15022" y="16160"/>
                    <a:pt x="15022" y="16160"/>
                  </a:cubicBezTo>
                  <a:lnTo>
                    <a:pt x="15022" y="16160"/>
                  </a:lnTo>
                  <a:cubicBezTo>
                    <a:pt x="15022" y="16160"/>
                    <a:pt x="20510" y="18664"/>
                    <a:pt x="22998" y="18664"/>
                  </a:cubicBezTo>
                  <a:cubicBezTo>
                    <a:pt x="23526" y="18664"/>
                    <a:pt x="23919" y="18551"/>
                    <a:pt x="24096" y="18277"/>
                  </a:cubicBezTo>
                  <a:cubicBezTo>
                    <a:pt x="25104" y="16714"/>
                    <a:pt x="16811" y="14143"/>
                    <a:pt x="16811" y="14143"/>
                  </a:cubicBezTo>
                  <a:cubicBezTo>
                    <a:pt x="16811" y="14143"/>
                    <a:pt x="26112" y="13463"/>
                    <a:pt x="25305" y="10615"/>
                  </a:cubicBezTo>
                  <a:cubicBezTo>
                    <a:pt x="25107" y="9887"/>
                    <a:pt x="24406" y="9615"/>
                    <a:pt x="23470" y="9615"/>
                  </a:cubicBezTo>
                  <a:cubicBezTo>
                    <a:pt x="20710" y="9615"/>
                    <a:pt x="15904" y="11976"/>
                    <a:pt x="15904" y="11976"/>
                  </a:cubicBezTo>
                  <a:cubicBezTo>
                    <a:pt x="15904" y="11976"/>
                    <a:pt x="22760" y="5196"/>
                    <a:pt x="20794" y="2701"/>
                  </a:cubicBezTo>
                  <a:cubicBezTo>
                    <a:pt x="20593" y="2452"/>
                    <a:pt x="20358" y="2340"/>
                    <a:pt x="20098" y="2340"/>
                  </a:cubicBezTo>
                  <a:cubicBezTo>
                    <a:pt x="17767" y="2340"/>
                    <a:pt x="13384" y="11270"/>
                    <a:pt x="13384" y="11270"/>
                  </a:cubicBezTo>
                  <a:cubicBezTo>
                    <a:pt x="13384" y="11270"/>
                    <a:pt x="14199" y="0"/>
                    <a:pt x="11278"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2089775" y="1020550"/>
              <a:ext cx="595575" cy="602950"/>
            </a:xfrm>
            <a:custGeom>
              <a:avLst/>
              <a:gdLst/>
              <a:ahLst/>
              <a:cxnLst/>
              <a:rect l="l" t="t" r="r" b="b"/>
              <a:pathLst>
                <a:path w="23823" h="24118" extrusionOk="0">
                  <a:moveTo>
                    <a:pt x="13739" y="0"/>
                  </a:moveTo>
                  <a:cubicBezTo>
                    <a:pt x="11372" y="0"/>
                    <a:pt x="10637" y="11576"/>
                    <a:pt x="10637" y="11576"/>
                  </a:cubicBezTo>
                  <a:cubicBezTo>
                    <a:pt x="10637" y="11576"/>
                    <a:pt x="6563" y="4290"/>
                    <a:pt x="4834" y="4290"/>
                  </a:cubicBezTo>
                  <a:cubicBezTo>
                    <a:pt x="4693" y="4290"/>
                    <a:pt x="4568" y="4339"/>
                    <a:pt x="4462" y="4443"/>
                  </a:cubicBezTo>
                  <a:cubicBezTo>
                    <a:pt x="3025" y="5854"/>
                    <a:pt x="8872" y="12055"/>
                    <a:pt x="8872" y="12055"/>
                  </a:cubicBezTo>
                  <a:cubicBezTo>
                    <a:pt x="8872" y="12055"/>
                    <a:pt x="3584" y="10433"/>
                    <a:pt x="1208" y="10433"/>
                  </a:cubicBezTo>
                  <a:cubicBezTo>
                    <a:pt x="520" y="10433"/>
                    <a:pt x="76" y="10569"/>
                    <a:pt x="76" y="10920"/>
                  </a:cubicBezTo>
                  <a:cubicBezTo>
                    <a:pt x="76" y="12508"/>
                    <a:pt x="8116" y="13012"/>
                    <a:pt x="8116" y="13012"/>
                  </a:cubicBezTo>
                  <a:cubicBezTo>
                    <a:pt x="8116" y="13012"/>
                    <a:pt x="0" y="16314"/>
                    <a:pt x="1689" y="17827"/>
                  </a:cubicBezTo>
                  <a:cubicBezTo>
                    <a:pt x="1926" y="18039"/>
                    <a:pt x="2237" y="18130"/>
                    <a:pt x="2598" y="18130"/>
                  </a:cubicBezTo>
                  <a:cubicBezTo>
                    <a:pt x="4810" y="18130"/>
                    <a:pt x="8872" y="14702"/>
                    <a:pt x="8872" y="14701"/>
                  </a:cubicBezTo>
                  <a:lnTo>
                    <a:pt x="8872" y="14701"/>
                  </a:lnTo>
                  <a:cubicBezTo>
                    <a:pt x="8872" y="14702"/>
                    <a:pt x="3378" y="21481"/>
                    <a:pt x="5671" y="22136"/>
                  </a:cubicBezTo>
                  <a:cubicBezTo>
                    <a:pt x="5765" y="22164"/>
                    <a:pt x="5860" y="22177"/>
                    <a:pt x="5955" y="22177"/>
                  </a:cubicBezTo>
                  <a:cubicBezTo>
                    <a:pt x="8158" y="22177"/>
                    <a:pt x="10636" y="15206"/>
                    <a:pt x="10637" y="15205"/>
                  </a:cubicBezTo>
                  <a:lnTo>
                    <a:pt x="10637" y="15205"/>
                  </a:lnTo>
                  <a:cubicBezTo>
                    <a:pt x="10636" y="15206"/>
                    <a:pt x="8444" y="23649"/>
                    <a:pt x="10637" y="24102"/>
                  </a:cubicBezTo>
                  <a:cubicBezTo>
                    <a:pt x="10687" y="24112"/>
                    <a:pt x="10736" y="24117"/>
                    <a:pt x="10783" y="24117"/>
                  </a:cubicBezTo>
                  <a:cubicBezTo>
                    <a:pt x="12807" y="24117"/>
                    <a:pt x="12325" y="15382"/>
                    <a:pt x="12325" y="15382"/>
                  </a:cubicBezTo>
                  <a:lnTo>
                    <a:pt x="12325" y="15382"/>
                  </a:lnTo>
                  <a:cubicBezTo>
                    <a:pt x="12326" y="15382"/>
                    <a:pt x="14900" y="22790"/>
                    <a:pt x="16329" y="22790"/>
                  </a:cubicBezTo>
                  <a:cubicBezTo>
                    <a:pt x="16410" y="22790"/>
                    <a:pt x="16487" y="22766"/>
                    <a:pt x="16560" y="22716"/>
                  </a:cubicBezTo>
                  <a:cubicBezTo>
                    <a:pt x="17895" y="21784"/>
                    <a:pt x="14266" y="15206"/>
                    <a:pt x="14266" y="15205"/>
                  </a:cubicBezTo>
                  <a:lnTo>
                    <a:pt x="14266" y="15205"/>
                  </a:lnTo>
                  <a:cubicBezTo>
                    <a:pt x="14266" y="15206"/>
                    <a:pt x="19081" y="20078"/>
                    <a:pt x="20889" y="20078"/>
                  </a:cubicBezTo>
                  <a:cubicBezTo>
                    <a:pt x="21141" y="20078"/>
                    <a:pt x="21335" y="19983"/>
                    <a:pt x="21449" y="19767"/>
                  </a:cubicBezTo>
                  <a:cubicBezTo>
                    <a:pt x="22382" y="17978"/>
                    <a:pt x="14266" y="13517"/>
                    <a:pt x="14266" y="13517"/>
                  </a:cubicBezTo>
                  <a:lnTo>
                    <a:pt x="14266" y="13517"/>
                  </a:lnTo>
                  <a:cubicBezTo>
                    <a:pt x="14266" y="13517"/>
                    <a:pt x="16641" y="13803"/>
                    <a:pt x="18993" y="13803"/>
                  </a:cubicBezTo>
                  <a:cubicBezTo>
                    <a:pt x="21420" y="13803"/>
                    <a:pt x="23823" y="13498"/>
                    <a:pt x="23567" y="12256"/>
                  </a:cubicBezTo>
                  <a:cubicBezTo>
                    <a:pt x="23390" y="11441"/>
                    <a:pt x="22298" y="11170"/>
                    <a:pt x="20920" y="11170"/>
                  </a:cubicBezTo>
                  <a:cubicBezTo>
                    <a:pt x="18164" y="11170"/>
                    <a:pt x="14266" y="12256"/>
                    <a:pt x="14266" y="12256"/>
                  </a:cubicBezTo>
                  <a:cubicBezTo>
                    <a:pt x="14266" y="12256"/>
                    <a:pt x="23062" y="6258"/>
                    <a:pt x="21449" y="4871"/>
                  </a:cubicBezTo>
                  <a:cubicBezTo>
                    <a:pt x="21324" y="4766"/>
                    <a:pt x="21162" y="4717"/>
                    <a:pt x="20972" y="4717"/>
                  </a:cubicBezTo>
                  <a:cubicBezTo>
                    <a:pt x="18709" y="4717"/>
                    <a:pt x="12300" y="11576"/>
                    <a:pt x="12300" y="11576"/>
                  </a:cubicBezTo>
                  <a:cubicBezTo>
                    <a:pt x="12300" y="11576"/>
                    <a:pt x="16282" y="360"/>
                    <a:pt x="13838" y="7"/>
                  </a:cubicBezTo>
                  <a:cubicBezTo>
                    <a:pt x="13804" y="3"/>
                    <a:pt x="13771" y="0"/>
                    <a:pt x="13739"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4"/>
            <p:cNvSpPr/>
            <p:nvPr/>
          </p:nvSpPr>
          <p:spPr>
            <a:xfrm>
              <a:off x="1560475" y="1853550"/>
              <a:ext cx="647775" cy="372600"/>
            </a:xfrm>
            <a:custGeom>
              <a:avLst/>
              <a:gdLst/>
              <a:ahLst/>
              <a:cxnLst/>
              <a:rect l="l" t="t" r="r" b="b"/>
              <a:pathLst>
                <a:path w="25911" h="14904" extrusionOk="0">
                  <a:moveTo>
                    <a:pt x="3851" y="1"/>
                  </a:moveTo>
                  <a:cubicBezTo>
                    <a:pt x="588" y="1"/>
                    <a:pt x="50" y="8485"/>
                    <a:pt x="1" y="9081"/>
                  </a:cubicBezTo>
                  <a:lnTo>
                    <a:pt x="1" y="9106"/>
                  </a:lnTo>
                  <a:lnTo>
                    <a:pt x="177" y="10039"/>
                  </a:lnTo>
                  <a:lnTo>
                    <a:pt x="20643" y="14903"/>
                  </a:lnTo>
                  <a:lnTo>
                    <a:pt x="25911" y="5577"/>
                  </a:lnTo>
                  <a:cubicBezTo>
                    <a:pt x="25555" y="5534"/>
                    <a:pt x="25208" y="5513"/>
                    <a:pt x="24871" y="5513"/>
                  </a:cubicBezTo>
                  <a:cubicBezTo>
                    <a:pt x="18583" y="5513"/>
                    <a:pt x="15438" y="12713"/>
                    <a:pt x="15199" y="13240"/>
                  </a:cubicBezTo>
                  <a:cubicBezTo>
                    <a:pt x="15426" y="12509"/>
                    <a:pt x="18198" y="2805"/>
                    <a:pt x="14166" y="1520"/>
                  </a:cubicBezTo>
                  <a:cubicBezTo>
                    <a:pt x="13925" y="1444"/>
                    <a:pt x="13687" y="1408"/>
                    <a:pt x="13452" y="1408"/>
                  </a:cubicBezTo>
                  <a:cubicBezTo>
                    <a:pt x="9616" y="1408"/>
                    <a:pt x="6529" y="10896"/>
                    <a:pt x="6529" y="10896"/>
                  </a:cubicBezTo>
                  <a:cubicBezTo>
                    <a:pt x="6529" y="10896"/>
                    <a:pt x="7537" y="310"/>
                    <a:pt x="4008" y="7"/>
                  </a:cubicBezTo>
                  <a:cubicBezTo>
                    <a:pt x="3955" y="3"/>
                    <a:pt x="3903" y="1"/>
                    <a:pt x="385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1469750" y="1188950"/>
              <a:ext cx="55475" cy="56100"/>
            </a:xfrm>
            <a:custGeom>
              <a:avLst/>
              <a:gdLst/>
              <a:ahLst/>
              <a:cxnLst/>
              <a:rect l="l" t="t" r="r" b="b"/>
              <a:pathLst>
                <a:path w="2219" h="2244" extrusionOk="0">
                  <a:moveTo>
                    <a:pt x="1109" y="1"/>
                  </a:moveTo>
                  <a:cubicBezTo>
                    <a:pt x="479" y="1"/>
                    <a:pt x="0" y="505"/>
                    <a:pt x="0" y="1110"/>
                  </a:cubicBezTo>
                  <a:cubicBezTo>
                    <a:pt x="0" y="1740"/>
                    <a:pt x="479" y="2244"/>
                    <a:pt x="1109" y="2244"/>
                  </a:cubicBezTo>
                  <a:cubicBezTo>
                    <a:pt x="1739" y="2244"/>
                    <a:pt x="2218" y="1740"/>
                    <a:pt x="2218" y="1110"/>
                  </a:cubicBezTo>
                  <a:cubicBezTo>
                    <a:pt x="2218" y="505"/>
                    <a:pt x="1739" y="1"/>
                    <a:pt x="110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2332375" y="1313075"/>
              <a:ext cx="64925" cy="56175"/>
            </a:xfrm>
            <a:custGeom>
              <a:avLst/>
              <a:gdLst/>
              <a:ahLst/>
              <a:cxnLst/>
              <a:rect l="l" t="t" r="r" b="b"/>
              <a:pathLst>
                <a:path w="2597" h="2247" extrusionOk="0">
                  <a:moveTo>
                    <a:pt x="1487" y="1"/>
                  </a:moveTo>
                  <a:cubicBezTo>
                    <a:pt x="479" y="1"/>
                    <a:pt x="0" y="1211"/>
                    <a:pt x="681" y="1916"/>
                  </a:cubicBezTo>
                  <a:cubicBezTo>
                    <a:pt x="909" y="2144"/>
                    <a:pt x="1189" y="2246"/>
                    <a:pt x="1465" y="2246"/>
                  </a:cubicBezTo>
                  <a:cubicBezTo>
                    <a:pt x="2042" y="2246"/>
                    <a:pt x="2596" y="1800"/>
                    <a:pt x="2596" y="1135"/>
                  </a:cubicBezTo>
                  <a:cubicBezTo>
                    <a:pt x="2596" y="505"/>
                    <a:pt x="2092" y="1"/>
                    <a:pt x="1487"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1937275" y="1231800"/>
              <a:ext cx="88875" cy="76125"/>
            </a:xfrm>
            <a:custGeom>
              <a:avLst/>
              <a:gdLst/>
              <a:ahLst/>
              <a:cxnLst/>
              <a:rect l="l" t="t" r="r" b="b"/>
              <a:pathLst>
                <a:path w="3555" h="3045" extrusionOk="0">
                  <a:moveTo>
                    <a:pt x="2042" y="0"/>
                  </a:moveTo>
                  <a:cubicBezTo>
                    <a:pt x="681" y="26"/>
                    <a:pt x="1" y="1639"/>
                    <a:pt x="959" y="2597"/>
                  </a:cubicBezTo>
                  <a:cubicBezTo>
                    <a:pt x="1269" y="2907"/>
                    <a:pt x="1650" y="3045"/>
                    <a:pt x="2024" y="3045"/>
                  </a:cubicBezTo>
                  <a:cubicBezTo>
                    <a:pt x="2805" y="3045"/>
                    <a:pt x="3555" y="2441"/>
                    <a:pt x="3555" y="1538"/>
                  </a:cubicBezTo>
                  <a:cubicBezTo>
                    <a:pt x="3555" y="681"/>
                    <a:pt x="2874" y="0"/>
                    <a:pt x="2042"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1929100" y="1039625"/>
              <a:ext cx="169525" cy="145375"/>
            </a:xfrm>
            <a:custGeom>
              <a:avLst/>
              <a:gdLst/>
              <a:ahLst/>
              <a:cxnLst/>
              <a:rect l="l" t="t" r="r" b="b"/>
              <a:pathLst>
                <a:path w="6781" h="5815" extrusionOk="0">
                  <a:moveTo>
                    <a:pt x="3882" y="0"/>
                  </a:moveTo>
                  <a:cubicBezTo>
                    <a:pt x="1311" y="0"/>
                    <a:pt x="0" y="3125"/>
                    <a:pt x="1840" y="4965"/>
                  </a:cubicBezTo>
                  <a:cubicBezTo>
                    <a:pt x="2427" y="5552"/>
                    <a:pt x="3150" y="5815"/>
                    <a:pt x="3861" y="5815"/>
                  </a:cubicBezTo>
                  <a:cubicBezTo>
                    <a:pt x="5349" y="5815"/>
                    <a:pt x="6780" y="4664"/>
                    <a:pt x="6780" y="2924"/>
                  </a:cubicBezTo>
                  <a:cubicBezTo>
                    <a:pt x="6780" y="1311"/>
                    <a:pt x="5495" y="0"/>
                    <a:pt x="3882"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1812525" y="376500"/>
              <a:ext cx="551375" cy="493225"/>
            </a:xfrm>
            <a:custGeom>
              <a:avLst/>
              <a:gdLst/>
              <a:ahLst/>
              <a:cxnLst/>
              <a:rect l="l" t="t" r="r" b="b"/>
              <a:pathLst>
                <a:path w="22055" h="19729" extrusionOk="0">
                  <a:moveTo>
                    <a:pt x="4181" y="1"/>
                  </a:moveTo>
                  <a:cubicBezTo>
                    <a:pt x="3237" y="1"/>
                    <a:pt x="3075" y="1573"/>
                    <a:pt x="3075" y="1573"/>
                  </a:cubicBezTo>
                  <a:cubicBezTo>
                    <a:pt x="3075" y="1573"/>
                    <a:pt x="2226" y="954"/>
                    <a:pt x="1495" y="954"/>
                  </a:cubicBezTo>
                  <a:cubicBezTo>
                    <a:pt x="1173" y="954"/>
                    <a:pt x="874" y="1074"/>
                    <a:pt x="681" y="1421"/>
                  </a:cubicBezTo>
                  <a:cubicBezTo>
                    <a:pt x="26" y="2556"/>
                    <a:pt x="2067" y="3639"/>
                    <a:pt x="2067" y="3639"/>
                  </a:cubicBezTo>
                  <a:cubicBezTo>
                    <a:pt x="2067" y="3639"/>
                    <a:pt x="2010" y="3632"/>
                    <a:pt x="1916" y="3632"/>
                  </a:cubicBezTo>
                  <a:cubicBezTo>
                    <a:pt x="1581" y="3632"/>
                    <a:pt x="786" y="3725"/>
                    <a:pt x="530" y="4572"/>
                  </a:cubicBezTo>
                  <a:cubicBezTo>
                    <a:pt x="284" y="5451"/>
                    <a:pt x="1267" y="5534"/>
                    <a:pt x="1646" y="5534"/>
                  </a:cubicBezTo>
                  <a:cubicBezTo>
                    <a:pt x="1734" y="5534"/>
                    <a:pt x="1790" y="5530"/>
                    <a:pt x="1790" y="5530"/>
                  </a:cubicBezTo>
                  <a:lnTo>
                    <a:pt x="1790" y="5530"/>
                  </a:lnTo>
                  <a:cubicBezTo>
                    <a:pt x="1790" y="5530"/>
                    <a:pt x="0" y="6563"/>
                    <a:pt x="328" y="7597"/>
                  </a:cubicBezTo>
                  <a:cubicBezTo>
                    <a:pt x="507" y="8161"/>
                    <a:pt x="1040" y="8289"/>
                    <a:pt x="1487" y="8289"/>
                  </a:cubicBezTo>
                  <a:cubicBezTo>
                    <a:pt x="1857" y="8289"/>
                    <a:pt x="2168" y="8201"/>
                    <a:pt x="2168" y="8201"/>
                  </a:cubicBezTo>
                  <a:lnTo>
                    <a:pt x="2168" y="8201"/>
                  </a:lnTo>
                  <a:cubicBezTo>
                    <a:pt x="2168" y="8202"/>
                    <a:pt x="782" y="9033"/>
                    <a:pt x="1034" y="10016"/>
                  </a:cubicBezTo>
                  <a:cubicBezTo>
                    <a:pt x="1246" y="10768"/>
                    <a:pt x="2239" y="10856"/>
                    <a:pt x="2695" y="10856"/>
                  </a:cubicBezTo>
                  <a:cubicBezTo>
                    <a:pt x="2835" y="10856"/>
                    <a:pt x="2924" y="10848"/>
                    <a:pt x="2924" y="10848"/>
                  </a:cubicBezTo>
                  <a:lnTo>
                    <a:pt x="2924" y="10848"/>
                  </a:lnTo>
                  <a:cubicBezTo>
                    <a:pt x="2924" y="10848"/>
                    <a:pt x="807" y="11503"/>
                    <a:pt x="1361" y="12537"/>
                  </a:cubicBezTo>
                  <a:cubicBezTo>
                    <a:pt x="1740" y="13257"/>
                    <a:pt x="2902" y="13360"/>
                    <a:pt x="3535" y="13360"/>
                  </a:cubicBezTo>
                  <a:cubicBezTo>
                    <a:pt x="3789" y="13360"/>
                    <a:pt x="3957" y="13343"/>
                    <a:pt x="3957" y="13343"/>
                  </a:cubicBezTo>
                  <a:lnTo>
                    <a:pt x="3957" y="13343"/>
                  </a:lnTo>
                  <a:cubicBezTo>
                    <a:pt x="3957" y="13343"/>
                    <a:pt x="1840" y="14603"/>
                    <a:pt x="2697" y="15334"/>
                  </a:cubicBezTo>
                  <a:cubicBezTo>
                    <a:pt x="3173" y="15754"/>
                    <a:pt x="3859" y="15848"/>
                    <a:pt x="4375" y="15848"/>
                  </a:cubicBezTo>
                  <a:cubicBezTo>
                    <a:pt x="4788" y="15848"/>
                    <a:pt x="5092" y="15788"/>
                    <a:pt x="5092" y="15788"/>
                  </a:cubicBezTo>
                  <a:lnTo>
                    <a:pt x="5092" y="15788"/>
                  </a:lnTo>
                  <a:cubicBezTo>
                    <a:pt x="5092" y="15788"/>
                    <a:pt x="4134" y="16872"/>
                    <a:pt x="4764" y="17678"/>
                  </a:cubicBezTo>
                  <a:cubicBezTo>
                    <a:pt x="4947" y="17922"/>
                    <a:pt x="5223" y="18007"/>
                    <a:pt x="5521" y="18007"/>
                  </a:cubicBezTo>
                  <a:cubicBezTo>
                    <a:pt x="6209" y="18007"/>
                    <a:pt x="7007" y="17552"/>
                    <a:pt x="7007" y="17552"/>
                  </a:cubicBezTo>
                  <a:lnTo>
                    <a:pt x="7007" y="17552"/>
                  </a:lnTo>
                  <a:cubicBezTo>
                    <a:pt x="7007" y="17552"/>
                    <a:pt x="5747" y="19065"/>
                    <a:pt x="7007" y="19619"/>
                  </a:cubicBezTo>
                  <a:cubicBezTo>
                    <a:pt x="7190" y="19696"/>
                    <a:pt x="7351" y="19729"/>
                    <a:pt x="7494" y="19729"/>
                  </a:cubicBezTo>
                  <a:cubicBezTo>
                    <a:pt x="8335" y="19729"/>
                    <a:pt x="8519" y="18586"/>
                    <a:pt x="8519" y="18586"/>
                  </a:cubicBezTo>
                  <a:cubicBezTo>
                    <a:pt x="8519" y="18586"/>
                    <a:pt x="9116" y="19587"/>
                    <a:pt x="10108" y="19587"/>
                  </a:cubicBezTo>
                  <a:cubicBezTo>
                    <a:pt x="10251" y="19587"/>
                    <a:pt x="10402" y="19566"/>
                    <a:pt x="10561" y="19518"/>
                  </a:cubicBezTo>
                  <a:cubicBezTo>
                    <a:pt x="11796" y="19140"/>
                    <a:pt x="11166" y="17502"/>
                    <a:pt x="11166" y="17502"/>
                  </a:cubicBezTo>
                  <a:lnTo>
                    <a:pt x="11166" y="17502"/>
                  </a:lnTo>
                  <a:cubicBezTo>
                    <a:pt x="11166" y="17502"/>
                    <a:pt x="12274" y="18185"/>
                    <a:pt x="13123" y="18185"/>
                  </a:cubicBezTo>
                  <a:cubicBezTo>
                    <a:pt x="13369" y="18185"/>
                    <a:pt x="13593" y="18128"/>
                    <a:pt x="13762" y="17981"/>
                  </a:cubicBezTo>
                  <a:cubicBezTo>
                    <a:pt x="14518" y="17325"/>
                    <a:pt x="13460" y="15864"/>
                    <a:pt x="13460" y="15864"/>
                  </a:cubicBezTo>
                  <a:lnTo>
                    <a:pt x="13460" y="15864"/>
                  </a:lnTo>
                  <a:cubicBezTo>
                    <a:pt x="13460" y="15864"/>
                    <a:pt x="14603" y="16397"/>
                    <a:pt x="15467" y="16397"/>
                  </a:cubicBezTo>
                  <a:cubicBezTo>
                    <a:pt x="15714" y="16397"/>
                    <a:pt x="15938" y="16354"/>
                    <a:pt x="16106" y="16242"/>
                  </a:cubicBezTo>
                  <a:cubicBezTo>
                    <a:pt x="16862" y="15763"/>
                    <a:pt x="15829" y="14200"/>
                    <a:pt x="15829" y="14200"/>
                  </a:cubicBezTo>
                  <a:lnTo>
                    <a:pt x="15829" y="14200"/>
                  </a:lnTo>
                  <a:cubicBezTo>
                    <a:pt x="15829" y="14200"/>
                    <a:pt x="16890" y="14796"/>
                    <a:pt x="17687" y="14796"/>
                  </a:cubicBezTo>
                  <a:cubicBezTo>
                    <a:pt x="17940" y="14796"/>
                    <a:pt x="18166" y="14736"/>
                    <a:pt x="18324" y="14578"/>
                  </a:cubicBezTo>
                  <a:cubicBezTo>
                    <a:pt x="18979" y="13923"/>
                    <a:pt x="17316" y="12612"/>
                    <a:pt x="17316" y="12612"/>
                  </a:cubicBezTo>
                  <a:lnTo>
                    <a:pt x="17316" y="12612"/>
                  </a:lnTo>
                  <a:cubicBezTo>
                    <a:pt x="17316" y="12612"/>
                    <a:pt x="18291" y="13150"/>
                    <a:pt x="19127" y="13150"/>
                  </a:cubicBezTo>
                  <a:cubicBezTo>
                    <a:pt x="19545" y="13150"/>
                    <a:pt x="19929" y="13015"/>
                    <a:pt x="20139" y="12612"/>
                  </a:cubicBezTo>
                  <a:cubicBezTo>
                    <a:pt x="20744" y="11428"/>
                    <a:pt x="18526" y="10293"/>
                    <a:pt x="18526" y="10293"/>
                  </a:cubicBezTo>
                  <a:lnTo>
                    <a:pt x="18526" y="10293"/>
                  </a:lnTo>
                  <a:cubicBezTo>
                    <a:pt x="18526" y="10293"/>
                    <a:pt x="19515" y="10549"/>
                    <a:pt x="20358" y="10549"/>
                  </a:cubicBezTo>
                  <a:cubicBezTo>
                    <a:pt x="20940" y="10549"/>
                    <a:pt x="21453" y="10428"/>
                    <a:pt x="21525" y="10016"/>
                  </a:cubicBezTo>
                  <a:cubicBezTo>
                    <a:pt x="21676" y="8983"/>
                    <a:pt x="19912" y="8277"/>
                    <a:pt x="19912" y="8277"/>
                  </a:cubicBezTo>
                  <a:lnTo>
                    <a:pt x="19912" y="8277"/>
                  </a:lnTo>
                  <a:cubicBezTo>
                    <a:pt x="19912" y="8277"/>
                    <a:pt x="19926" y="8277"/>
                    <a:pt x="19951" y="8277"/>
                  </a:cubicBezTo>
                  <a:cubicBezTo>
                    <a:pt x="20241" y="8277"/>
                    <a:pt x="22054" y="8235"/>
                    <a:pt x="22054" y="7168"/>
                  </a:cubicBezTo>
                  <a:cubicBezTo>
                    <a:pt x="22054" y="6335"/>
                    <a:pt x="20739" y="6218"/>
                    <a:pt x="19999" y="6218"/>
                  </a:cubicBezTo>
                  <a:cubicBezTo>
                    <a:pt x="19710" y="6218"/>
                    <a:pt x="19509" y="6235"/>
                    <a:pt x="19509" y="6235"/>
                  </a:cubicBezTo>
                  <a:cubicBezTo>
                    <a:pt x="19509" y="6235"/>
                    <a:pt x="21449" y="4219"/>
                    <a:pt x="20643" y="3513"/>
                  </a:cubicBezTo>
                  <a:cubicBezTo>
                    <a:pt x="20502" y="3395"/>
                    <a:pt x="20350" y="3346"/>
                    <a:pt x="20193" y="3346"/>
                  </a:cubicBezTo>
                  <a:cubicBezTo>
                    <a:pt x="19452" y="3346"/>
                    <a:pt x="18626" y="4446"/>
                    <a:pt x="18626" y="4446"/>
                  </a:cubicBezTo>
                  <a:cubicBezTo>
                    <a:pt x="18626" y="4446"/>
                    <a:pt x="18475" y="2556"/>
                    <a:pt x="17316" y="2556"/>
                  </a:cubicBezTo>
                  <a:cubicBezTo>
                    <a:pt x="16259" y="2556"/>
                    <a:pt x="16291" y="4001"/>
                    <a:pt x="16305" y="4256"/>
                  </a:cubicBezTo>
                  <a:lnTo>
                    <a:pt x="16305" y="4256"/>
                  </a:lnTo>
                  <a:cubicBezTo>
                    <a:pt x="16285" y="3997"/>
                    <a:pt x="16130" y="2510"/>
                    <a:pt x="15156" y="2510"/>
                  </a:cubicBezTo>
                  <a:cubicBezTo>
                    <a:pt x="15060" y="2510"/>
                    <a:pt x="14957" y="2525"/>
                    <a:pt x="14846" y="2556"/>
                  </a:cubicBezTo>
                  <a:cubicBezTo>
                    <a:pt x="14014" y="2791"/>
                    <a:pt x="13837" y="3496"/>
                    <a:pt x="13822" y="3994"/>
                  </a:cubicBezTo>
                  <a:lnTo>
                    <a:pt x="13822" y="3994"/>
                  </a:lnTo>
                  <a:cubicBezTo>
                    <a:pt x="13743" y="3728"/>
                    <a:pt x="13548" y="3461"/>
                    <a:pt x="13082" y="3461"/>
                  </a:cubicBezTo>
                  <a:cubicBezTo>
                    <a:pt x="12999" y="3461"/>
                    <a:pt x="12906" y="3469"/>
                    <a:pt x="12804" y="3488"/>
                  </a:cubicBezTo>
                  <a:cubicBezTo>
                    <a:pt x="12029" y="3628"/>
                    <a:pt x="11940" y="4493"/>
                    <a:pt x="11987" y="5138"/>
                  </a:cubicBezTo>
                  <a:lnTo>
                    <a:pt x="11987" y="5138"/>
                  </a:lnTo>
                  <a:cubicBezTo>
                    <a:pt x="11883" y="4718"/>
                    <a:pt x="11686" y="4271"/>
                    <a:pt x="11319" y="4271"/>
                  </a:cubicBezTo>
                  <a:cubicBezTo>
                    <a:pt x="11271" y="4271"/>
                    <a:pt x="11220" y="4278"/>
                    <a:pt x="11166" y="4295"/>
                  </a:cubicBezTo>
                  <a:cubicBezTo>
                    <a:pt x="11162" y="4296"/>
                    <a:pt x="11158" y="4297"/>
                    <a:pt x="11154" y="4299"/>
                  </a:cubicBezTo>
                  <a:lnTo>
                    <a:pt x="11154" y="4299"/>
                  </a:lnTo>
                  <a:cubicBezTo>
                    <a:pt x="11348" y="3681"/>
                    <a:pt x="11433" y="3108"/>
                    <a:pt x="11166" y="2934"/>
                  </a:cubicBezTo>
                  <a:cubicBezTo>
                    <a:pt x="11025" y="2842"/>
                    <a:pt x="10872" y="2805"/>
                    <a:pt x="10719" y="2805"/>
                  </a:cubicBezTo>
                  <a:cubicBezTo>
                    <a:pt x="10162" y="2805"/>
                    <a:pt x="9603" y="3287"/>
                    <a:pt x="9603" y="3287"/>
                  </a:cubicBezTo>
                  <a:cubicBezTo>
                    <a:pt x="9603" y="3287"/>
                    <a:pt x="10359" y="1623"/>
                    <a:pt x="9603" y="1371"/>
                  </a:cubicBezTo>
                  <a:cubicBezTo>
                    <a:pt x="9540" y="1348"/>
                    <a:pt x="9478" y="1337"/>
                    <a:pt x="9417" y="1337"/>
                  </a:cubicBezTo>
                  <a:cubicBezTo>
                    <a:pt x="8758" y="1337"/>
                    <a:pt x="8293" y="2606"/>
                    <a:pt x="8293" y="2606"/>
                  </a:cubicBezTo>
                  <a:cubicBezTo>
                    <a:pt x="8293" y="2606"/>
                    <a:pt x="8746" y="111"/>
                    <a:pt x="7284" y="10"/>
                  </a:cubicBezTo>
                  <a:cubicBezTo>
                    <a:pt x="7237" y="7"/>
                    <a:pt x="7192" y="5"/>
                    <a:pt x="7147" y="5"/>
                  </a:cubicBezTo>
                  <a:cubicBezTo>
                    <a:pt x="5811" y="5"/>
                    <a:pt x="5646" y="1421"/>
                    <a:pt x="5646" y="1421"/>
                  </a:cubicBezTo>
                  <a:cubicBezTo>
                    <a:pt x="5646" y="1421"/>
                    <a:pt x="5344" y="161"/>
                    <a:pt x="4310" y="10"/>
                  </a:cubicBezTo>
                  <a:cubicBezTo>
                    <a:pt x="4266" y="4"/>
                    <a:pt x="4222" y="1"/>
                    <a:pt x="4181"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1782275" y="403825"/>
              <a:ext cx="593600" cy="445525"/>
            </a:xfrm>
            <a:custGeom>
              <a:avLst/>
              <a:gdLst/>
              <a:ahLst/>
              <a:cxnLst/>
              <a:rect l="l" t="t" r="r" b="b"/>
              <a:pathLst>
                <a:path w="23744" h="17821" extrusionOk="0">
                  <a:moveTo>
                    <a:pt x="5798" y="1"/>
                  </a:moveTo>
                  <a:cubicBezTo>
                    <a:pt x="1" y="1"/>
                    <a:pt x="4008" y="14695"/>
                    <a:pt x="9755" y="17820"/>
                  </a:cubicBezTo>
                  <a:cubicBezTo>
                    <a:pt x="15829" y="16006"/>
                    <a:pt x="23743" y="7108"/>
                    <a:pt x="20643" y="3983"/>
                  </a:cubicBezTo>
                  <a:cubicBezTo>
                    <a:pt x="19804" y="3144"/>
                    <a:pt x="18795" y="2837"/>
                    <a:pt x="17767" y="2837"/>
                  </a:cubicBezTo>
                  <a:cubicBezTo>
                    <a:pt x="14964" y="2837"/>
                    <a:pt x="12023" y="5117"/>
                    <a:pt x="12023" y="5117"/>
                  </a:cubicBezTo>
                  <a:cubicBezTo>
                    <a:pt x="12023" y="5117"/>
                    <a:pt x="11595" y="1"/>
                    <a:pt x="5798"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1115000" y="747225"/>
              <a:ext cx="223700" cy="158200"/>
            </a:xfrm>
            <a:custGeom>
              <a:avLst/>
              <a:gdLst/>
              <a:ahLst/>
              <a:cxnLst/>
              <a:rect l="l" t="t" r="r" b="b"/>
              <a:pathLst>
                <a:path w="8948" h="6328" extrusionOk="0">
                  <a:moveTo>
                    <a:pt x="2919" y="0"/>
                  </a:moveTo>
                  <a:cubicBezTo>
                    <a:pt x="2647" y="0"/>
                    <a:pt x="2394" y="86"/>
                    <a:pt x="2168" y="278"/>
                  </a:cubicBezTo>
                  <a:cubicBezTo>
                    <a:pt x="0" y="2118"/>
                    <a:pt x="8948" y="6328"/>
                    <a:pt x="8948" y="6328"/>
                  </a:cubicBezTo>
                  <a:cubicBezTo>
                    <a:pt x="8948" y="6328"/>
                    <a:pt x="5248" y="0"/>
                    <a:pt x="291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1035525" y="1101000"/>
              <a:ext cx="168975" cy="51975"/>
            </a:xfrm>
            <a:custGeom>
              <a:avLst/>
              <a:gdLst/>
              <a:ahLst/>
              <a:cxnLst/>
              <a:rect l="l" t="t" r="r" b="b"/>
              <a:pathLst>
                <a:path w="6759" h="2079" extrusionOk="0">
                  <a:moveTo>
                    <a:pt x="2632" y="1"/>
                  </a:moveTo>
                  <a:cubicBezTo>
                    <a:pt x="1200" y="1"/>
                    <a:pt x="0" y="276"/>
                    <a:pt x="230" y="1250"/>
                  </a:cubicBezTo>
                  <a:cubicBezTo>
                    <a:pt x="380" y="1857"/>
                    <a:pt x="927" y="2078"/>
                    <a:pt x="1644" y="2078"/>
                  </a:cubicBezTo>
                  <a:cubicBezTo>
                    <a:pt x="3579" y="2078"/>
                    <a:pt x="6758" y="469"/>
                    <a:pt x="6758" y="469"/>
                  </a:cubicBezTo>
                  <a:cubicBezTo>
                    <a:pt x="6758" y="469"/>
                    <a:pt x="4498" y="1"/>
                    <a:pt x="263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2649300" y="1176250"/>
              <a:ext cx="239150" cy="42750"/>
            </a:xfrm>
            <a:custGeom>
              <a:avLst/>
              <a:gdLst/>
              <a:ahLst/>
              <a:cxnLst/>
              <a:rect l="l" t="t" r="r" b="b"/>
              <a:pathLst>
                <a:path w="9566" h="1710" extrusionOk="0">
                  <a:moveTo>
                    <a:pt x="7385" y="1"/>
                  </a:moveTo>
                  <a:cubicBezTo>
                    <a:pt x="4776" y="1"/>
                    <a:pt x="1" y="1643"/>
                    <a:pt x="1" y="1643"/>
                  </a:cubicBezTo>
                  <a:cubicBezTo>
                    <a:pt x="1" y="1643"/>
                    <a:pt x="1379" y="1709"/>
                    <a:pt x="3058" y="1709"/>
                  </a:cubicBezTo>
                  <a:cubicBezTo>
                    <a:pt x="5885" y="1709"/>
                    <a:pt x="9565" y="1521"/>
                    <a:pt x="8948" y="509"/>
                  </a:cubicBezTo>
                  <a:cubicBezTo>
                    <a:pt x="8731" y="142"/>
                    <a:pt x="8152" y="1"/>
                    <a:pt x="738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2627875" y="1424625"/>
              <a:ext cx="148100" cy="64325"/>
            </a:xfrm>
            <a:custGeom>
              <a:avLst/>
              <a:gdLst/>
              <a:ahLst/>
              <a:cxnLst/>
              <a:rect l="l" t="t" r="r" b="b"/>
              <a:pathLst>
                <a:path w="5924" h="2573" extrusionOk="0">
                  <a:moveTo>
                    <a:pt x="1" y="0"/>
                  </a:moveTo>
                  <a:cubicBezTo>
                    <a:pt x="1" y="0"/>
                    <a:pt x="2460" y="2572"/>
                    <a:pt x="3986" y="2572"/>
                  </a:cubicBezTo>
                  <a:cubicBezTo>
                    <a:pt x="4221" y="2572"/>
                    <a:pt x="4435" y="2511"/>
                    <a:pt x="4613" y="2369"/>
                  </a:cubicBezTo>
                  <a:cubicBezTo>
                    <a:pt x="5924" y="1285"/>
                    <a:pt x="1" y="0"/>
                    <a:pt x="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3" name="Google Shape;2923;p54"/>
          <p:cNvGrpSpPr/>
          <p:nvPr/>
        </p:nvGrpSpPr>
        <p:grpSpPr>
          <a:xfrm rot="330380">
            <a:off x="4809769" y="2201051"/>
            <a:ext cx="586472" cy="602711"/>
            <a:chOff x="4599500" y="375700"/>
            <a:chExt cx="2415250" cy="2482125"/>
          </a:xfrm>
        </p:grpSpPr>
        <p:sp>
          <p:nvSpPr>
            <p:cNvPr id="2924" name="Google Shape;2924;p54"/>
            <p:cNvSpPr/>
            <p:nvPr/>
          </p:nvSpPr>
          <p:spPr>
            <a:xfrm>
              <a:off x="4599500" y="375700"/>
              <a:ext cx="2372400" cy="2482125"/>
            </a:xfrm>
            <a:custGeom>
              <a:avLst/>
              <a:gdLst/>
              <a:ahLst/>
              <a:cxnLst/>
              <a:rect l="l" t="t" r="r" b="b"/>
              <a:pathLst>
                <a:path w="94896" h="99285" extrusionOk="0">
                  <a:moveTo>
                    <a:pt x="42957" y="1"/>
                  </a:moveTo>
                  <a:cubicBezTo>
                    <a:pt x="34255" y="1"/>
                    <a:pt x="25441" y="1594"/>
                    <a:pt x="18627" y="6797"/>
                  </a:cubicBezTo>
                  <a:cubicBezTo>
                    <a:pt x="16434" y="8460"/>
                    <a:pt x="14544" y="10527"/>
                    <a:pt x="13057" y="12896"/>
                  </a:cubicBezTo>
                  <a:cubicBezTo>
                    <a:pt x="1" y="33766"/>
                    <a:pt x="7688" y="54332"/>
                    <a:pt x="19433" y="57206"/>
                  </a:cubicBezTo>
                  <a:cubicBezTo>
                    <a:pt x="31204" y="60079"/>
                    <a:pt x="36446" y="62146"/>
                    <a:pt x="32162" y="70917"/>
                  </a:cubicBezTo>
                  <a:cubicBezTo>
                    <a:pt x="27877" y="79663"/>
                    <a:pt x="25029" y="87275"/>
                    <a:pt x="29414" y="89921"/>
                  </a:cubicBezTo>
                  <a:cubicBezTo>
                    <a:pt x="30029" y="90292"/>
                    <a:pt x="30565" y="90452"/>
                    <a:pt x="31043" y="90452"/>
                  </a:cubicBezTo>
                  <a:cubicBezTo>
                    <a:pt x="33976" y="90452"/>
                    <a:pt x="34729" y="84428"/>
                    <a:pt x="38110" y="84124"/>
                  </a:cubicBezTo>
                  <a:cubicBezTo>
                    <a:pt x="38174" y="84119"/>
                    <a:pt x="38234" y="84116"/>
                    <a:pt x="38292" y="84116"/>
                  </a:cubicBezTo>
                  <a:cubicBezTo>
                    <a:pt x="41777" y="84116"/>
                    <a:pt x="33863" y="93726"/>
                    <a:pt x="39219" y="95214"/>
                  </a:cubicBezTo>
                  <a:cubicBezTo>
                    <a:pt x="39768" y="95365"/>
                    <a:pt x="40286" y="95433"/>
                    <a:pt x="40775" y="95433"/>
                  </a:cubicBezTo>
                  <a:cubicBezTo>
                    <a:pt x="45111" y="95433"/>
                    <a:pt x="47246" y="90102"/>
                    <a:pt x="50032" y="89921"/>
                  </a:cubicBezTo>
                  <a:cubicBezTo>
                    <a:pt x="50067" y="89919"/>
                    <a:pt x="50100" y="89918"/>
                    <a:pt x="50133" y="89918"/>
                  </a:cubicBezTo>
                  <a:cubicBezTo>
                    <a:pt x="52958" y="89918"/>
                    <a:pt x="45473" y="98524"/>
                    <a:pt x="52376" y="99272"/>
                  </a:cubicBezTo>
                  <a:cubicBezTo>
                    <a:pt x="52450" y="99281"/>
                    <a:pt x="52527" y="99285"/>
                    <a:pt x="52607" y="99285"/>
                  </a:cubicBezTo>
                  <a:cubicBezTo>
                    <a:pt x="59268" y="99285"/>
                    <a:pt x="80877" y="69141"/>
                    <a:pt x="88947" y="53274"/>
                  </a:cubicBezTo>
                  <a:cubicBezTo>
                    <a:pt x="89678" y="51812"/>
                    <a:pt x="90283" y="50501"/>
                    <a:pt x="90787" y="49317"/>
                  </a:cubicBezTo>
                  <a:cubicBezTo>
                    <a:pt x="91039" y="48762"/>
                    <a:pt x="91241" y="48183"/>
                    <a:pt x="91468" y="47603"/>
                  </a:cubicBezTo>
                  <a:cubicBezTo>
                    <a:pt x="92325" y="45360"/>
                    <a:pt x="93005" y="43041"/>
                    <a:pt x="93560" y="40697"/>
                  </a:cubicBezTo>
                  <a:cubicBezTo>
                    <a:pt x="94139" y="38126"/>
                    <a:pt x="94517" y="35505"/>
                    <a:pt x="94669" y="32883"/>
                  </a:cubicBezTo>
                  <a:cubicBezTo>
                    <a:pt x="94895" y="29758"/>
                    <a:pt x="94694" y="26633"/>
                    <a:pt x="94139" y="23583"/>
                  </a:cubicBezTo>
                  <a:cubicBezTo>
                    <a:pt x="92047" y="12947"/>
                    <a:pt x="84889" y="8284"/>
                    <a:pt x="75110" y="5259"/>
                  </a:cubicBezTo>
                  <a:cubicBezTo>
                    <a:pt x="68784" y="3293"/>
                    <a:pt x="62281" y="1857"/>
                    <a:pt x="55703" y="949"/>
                  </a:cubicBezTo>
                  <a:cubicBezTo>
                    <a:pt x="51660" y="402"/>
                    <a:pt x="47323" y="1"/>
                    <a:pt x="429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4"/>
            <p:cNvSpPr/>
            <p:nvPr/>
          </p:nvSpPr>
          <p:spPr>
            <a:xfrm>
              <a:off x="5496775" y="914050"/>
              <a:ext cx="729700" cy="663250"/>
            </a:xfrm>
            <a:custGeom>
              <a:avLst/>
              <a:gdLst/>
              <a:ahLst/>
              <a:cxnLst/>
              <a:rect l="l" t="t" r="r" b="b"/>
              <a:pathLst>
                <a:path w="29188" h="26530" extrusionOk="0">
                  <a:moveTo>
                    <a:pt x="14575" y="0"/>
                  </a:moveTo>
                  <a:cubicBezTo>
                    <a:pt x="8567" y="0"/>
                    <a:pt x="3135" y="4111"/>
                    <a:pt x="1690" y="10215"/>
                  </a:cubicBezTo>
                  <a:cubicBezTo>
                    <a:pt x="1" y="17348"/>
                    <a:pt x="4412" y="24506"/>
                    <a:pt x="11544" y="26170"/>
                  </a:cubicBezTo>
                  <a:cubicBezTo>
                    <a:pt x="12573" y="26413"/>
                    <a:pt x="13602" y="26530"/>
                    <a:pt x="14615" y="26530"/>
                  </a:cubicBezTo>
                  <a:cubicBezTo>
                    <a:pt x="20628" y="26530"/>
                    <a:pt x="26079" y="22419"/>
                    <a:pt x="27524" y="16315"/>
                  </a:cubicBezTo>
                  <a:cubicBezTo>
                    <a:pt x="29188" y="9182"/>
                    <a:pt x="24777" y="2049"/>
                    <a:pt x="17644" y="360"/>
                  </a:cubicBezTo>
                  <a:cubicBezTo>
                    <a:pt x="16615" y="117"/>
                    <a:pt x="15587" y="0"/>
                    <a:pt x="1457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4"/>
            <p:cNvSpPr/>
            <p:nvPr/>
          </p:nvSpPr>
          <p:spPr>
            <a:xfrm>
              <a:off x="6694000" y="1197775"/>
              <a:ext cx="272225" cy="509775"/>
            </a:xfrm>
            <a:custGeom>
              <a:avLst/>
              <a:gdLst/>
              <a:ahLst/>
              <a:cxnLst/>
              <a:rect l="l" t="t" r="r" b="b"/>
              <a:pathLst>
                <a:path w="10889" h="20391" extrusionOk="0">
                  <a:moveTo>
                    <a:pt x="10889" y="0"/>
                  </a:moveTo>
                  <a:cubicBezTo>
                    <a:pt x="6301" y="555"/>
                    <a:pt x="2496" y="3831"/>
                    <a:pt x="1261" y="8293"/>
                  </a:cubicBezTo>
                  <a:cubicBezTo>
                    <a:pt x="0" y="12729"/>
                    <a:pt x="1538" y="17518"/>
                    <a:pt x="5167" y="20391"/>
                  </a:cubicBezTo>
                  <a:cubicBezTo>
                    <a:pt x="5898" y="18929"/>
                    <a:pt x="6503" y="17618"/>
                    <a:pt x="7007" y="16434"/>
                  </a:cubicBezTo>
                  <a:cubicBezTo>
                    <a:pt x="9225" y="11216"/>
                    <a:pt x="10536" y="5646"/>
                    <a:pt x="10889"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6172250" y="1577725"/>
              <a:ext cx="361175" cy="330575"/>
            </a:xfrm>
            <a:custGeom>
              <a:avLst/>
              <a:gdLst/>
              <a:ahLst/>
              <a:cxnLst/>
              <a:rect l="l" t="t" r="r" b="b"/>
              <a:pathLst>
                <a:path w="14447" h="13223" extrusionOk="0">
                  <a:moveTo>
                    <a:pt x="11948" y="1"/>
                  </a:moveTo>
                  <a:cubicBezTo>
                    <a:pt x="11948" y="1"/>
                    <a:pt x="1" y="5747"/>
                    <a:pt x="2068" y="9125"/>
                  </a:cubicBezTo>
                  <a:cubicBezTo>
                    <a:pt x="2530" y="9872"/>
                    <a:pt x="3162" y="10162"/>
                    <a:pt x="3865" y="10162"/>
                  </a:cubicBezTo>
                  <a:cubicBezTo>
                    <a:pt x="6341" y="10162"/>
                    <a:pt x="9704" y="6554"/>
                    <a:pt x="9705" y="6554"/>
                  </a:cubicBezTo>
                  <a:lnTo>
                    <a:pt x="9705" y="6554"/>
                  </a:lnTo>
                  <a:cubicBezTo>
                    <a:pt x="9705" y="6554"/>
                    <a:pt x="9352" y="12704"/>
                    <a:pt x="11948" y="13208"/>
                  </a:cubicBezTo>
                  <a:cubicBezTo>
                    <a:pt x="11997" y="13218"/>
                    <a:pt x="12044" y="13223"/>
                    <a:pt x="12090" y="13223"/>
                  </a:cubicBezTo>
                  <a:cubicBezTo>
                    <a:pt x="14447" y="13223"/>
                    <a:pt x="11948" y="1"/>
                    <a:pt x="11948"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5368975" y="780050"/>
              <a:ext cx="1021325" cy="1036850"/>
            </a:xfrm>
            <a:custGeom>
              <a:avLst/>
              <a:gdLst/>
              <a:ahLst/>
              <a:cxnLst/>
              <a:rect l="l" t="t" r="r" b="b"/>
              <a:pathLst>
                <a:path w="40853" h="41474" extrusionOk="0">
                  <a:moveTo>
                    <a:pt x="15239" y="1"/>
                  </a:moveTo>
                  <a:cubicBezTo>
                    <a:pt x="15100" y="1"/>
                    <a:pt x="14959" y="25"/>
                    <a:pt x="14817" y="74"/>
                  </a:cubicBezTo>
                  <a:cubicBezTo>
                    <a:pt x="10935" y="1436"/>
                    <a:pt x="19706" y="16709"/>
                    <a:pt x="19706" y="16709"/>
                  </a:cubicBezTo>
                  <a:cubicBezTo>
                    <a:pt x="19706" y="16709"/>
                    <a:pt x="10147" y="5029"/>
                    <a:pt x="5856" y="5029"/>
                  </a:cubicBezTo>
                  <a:cubicBezTo>
                    <a:pt x="5447" y="5029"/>
                    <a:pt x="5086" y="5135"/>
                    <a:pt x="4785" y="5367"/>
                  </a:cubicBezTo>
                  <a:cubicBezTo>
                    <a:pt x="1357" y="8014"/>
                    <a:pt x="17866" y="17718"/>
                    <a:pt x="17866" y="17718"/>
                  </a:cubicBezTo>
                  <a:cubicBezTo>
                    <a:pt x="17866" y="17718"/>
                    <a:pt x="11055" y="15511"/>
                    <a:pt x="5985" y="15511"/>
                  </a:cubicBezTo>
                  <a:cubicBezTo>
                    <a:pt x="3449" y="15511"/>
                    <a:pt x="1349" y="16063"/>
                    <a:pt x="752" y="17718"/>
                  </a:cubicBezTo>
                  <a:cubicBezTo>
                    <a:pt x="1" y="19803"/>
                    <a:pt x="2629" y="20408"/>
                    <a:pt x="5930" y="20408"/>
                  </a:cubicBezTo>
                  <a:cubicBezTo>
                    <a:pt x="10488" y="20408"/>
                    <a:pt x="16328" y="19255"/>
                    <a:pt x="16329" y="19255"/>
                  </a:cubicBezTo>
                  <a:lnTo>
                    <a:pt x="16329" y="19255"/>
                  </a:lnTo>
                  <a:cubicBezTo>
                    <a:pt x="16328" y="19255"/>
                    <a:pt x="601" y="24069"/>
                    <a:pt x="1962" y="28077"/>
                  </a:cubicBezTo>
                  <a:cubicBezTo>
                    <a:pt x="2177" y="28724"/>
                    <a:pt x="2717" y="28996"/>
                    <a:pt x="3472" y="28996"/>
                  </a:cubicBezTo>
                  <a:cubicBezTo>
                    <a:pt x="7416" y="28996"/>
                    <a:pt x="17235" y="21574"/>
                    <a:pt x="17236" y="21574"/>
                  </a:cubicBezTo>
                  <a:lnTo>
                    <a:pt x="17236" y="21574"/>
                  </a:lnTo>
                  <a:cubicBezTo>
                    <a:pt x="17236" y="21575"/>
                    <a:pt x="6449" y="37402"/>
                    <a:pt x="11691" y="41057"/>
                  </a:cubicBezTo>
                  <a:cubicBezTo>
                    <a:pt x="12101" y="41342"/>
                    <a:pt x="12488" y="41474"/>
                    <a:pt x="12854" y="41474"/>
                  </a:cubicBezTo>
                  <a:cubicBezTo>
                    <a:pt x="17180" y="41474"/>
                    <a:pt x="18572" y="23137"/>
                    <a:pt x="18572" y="23137"/>
                  </a:cubicBezTo>
                  <a:cubicBezTo>
                    <a:pt x="18572" y="23137"/>
                    <a:pt x="19933" y="40981"/>
                    <a:pt x="25150" y="41057"/>
                  </a:cubicBezTo>
                  <a:cubicBezTo>
                    <a:pt x="25158" y="41057"/>
                    <a:pt x="25165" y="41057"/>
                    <a:pt x="25172" y="41057"/>
                  </a:cubicBezTo>
                  <a:cubicBezTo>
                    <a:pt x="30368" y="41057"/>
                    <a:pt x="21572" y="22861"/>
                    <a:pt x="21571" y="22859"/>
                  </a:cubicBezTo>
                  <a:lnTo>
                    <a:pt x="21571" y="22859"/>
                  </a:lnTo>
                  <a:cubicBezTo>
                    <a:pt x="21572" y="22861"/>
                    <a:pt x="29294" y="34842"/>
                    <a:pt x="33245" y="34842"/>
                  </a:cubicBezTo>
                  <a:cubicBezTo>
                    <a:pt x="33505" y="34842"/>
                    <a:pt x="33748" y="34791"/>
                    <a:pt x="33972" y="34680"/>
                  </a:cubicBezTo>
                  <a:cubicBezTo>
                    <a:pt x="37576" y="32866"/>
                    <a:pt x="24571" y="20592"/>
                    <a:pt x="24571" y="20591"/>
                  </a:cubicBezTo>
                  <a:lnTo>
                    <a:pt x="24571" y="20591"/>
                  </a:lnTo>
                  <a:cubicBezTo>
                    <a:pt x="24572" y="20591"/>
                    <a:pt x="34088" y="25768"/>
                    <a:pt x="37999" y="25768"/>
                  </a:cubicBezTo>
                  <a:cubicBezTo>
                    <a:pt x="38838" y="25768"/>
                    <a:pt x="39419" y="25530"/>
                    <a:pt x="39593" y="24951"/>
                  </a:cubicBezTo>
                  <a:cubicBezTo>
                    <a:pt x="40575" y="21649"/>
                    <a:pt x="26058" y="19406"/>
                    <a:pt x="26058" y="19406"/>
                  </a:cubicBezTo>
                  <a:cubicBezTo>
                    <a:pt x="26058" y="19406"/>
                    <a:pt x="40853" y="17314"/>
                    <a:pt x="40424" y="13861"/>
                  </a:cubicBezTo>
                  <a:cubicBezTo>
                    <a:pt x="40338" y="13208"/>
                    <a:pt x="39676" y="12944"/>
                    <a:pt x="38662" y="12944"/>
                  </a:cubicBezTo>
                  <a:cubicBezTo>
                    <a:pt x="34350" y="12944"/>
                    <a:pt x="23663" y="17718"/>
                    <a:pt x="23663" y="17718"/>
                  </a:cubicBezTo>
                  <a:cubicBezTo>
                    <a:pt x="23663" y="17718"/>
                    <a:pt x="37576" y="7434"/>
                    <a:pt x="34879" y="3981"/>
                  </a:cubicBezTo>
                  <a:cubicBezTo>
                    <a:pt x="34621" y="3652"/>
                    <a:pt x="34301" y="3504"/>
                    <a:pt x="33936" y="3504"/>
                  </a:cubicBezTo>
                  <a:cubicBezTo>
                    <a:pt x="30489" y="3504"/>
                    <a:pt x="22907" y="16709"/>
                    <a:pt x="22907" y="16709"/>
                  </a:cubicBezTo>
                  <a:cubicBezTo>
                    <a:pt x="22907" y="16709"/>
                    <a:pt x="28477" y="856"/>
                    <a:pt x="25402" y="100"/>
                  </a:cubicBezTo>
                  <a:cubicBezTo>
                    <a:pt x="25336" y="84"/>
                    <a:pt x="25271" y="76"/>
                    <a:pt x="25207" y="76"/>
                  </a:cubicBezTo>
                  <a:cubicBezTo>
                    <a:pt x="22265" y="76"/>
                    <a:pt x="21420" y="16709"/>
                    <a:pt x="21420" y="16709"/>
                  </a:cubicBezTo>
                  <a:cubicBezTo>
                    <a:pt x="21420" y="16709"/>
                    <a:pt x="18916" y="1"/>
                    <a:pt x="15239"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5579950" y="1020075"/>
              <a:ext cx="528700" cy="452200"/>
            </a:xfrm>
            <a:custGeom>
              <a:avLst/>
              <a:gdLst/>
              <a:ahLst/>
              <a:cxnLst/>
              <a:rect l="l" t="t" r="r" b="b"/>
              <a:pathLst>
                <a:path w="21148" h="18088" extrusionOk="0">
                  <a:moveTo>
                    <a:pt x="12099" y="1"/>
                  </a:moveTo>
                  <a:cubicBezTo>
                    <a:pt x="4034" y="1"/>
                    <a:pt x="1" y="9755"/>
                    <a:pt x="5697" y="15451"/>
                  </a:cubicBezTo>
                  <a:cubicBezTo>
                    <a:pt x="7431" y="17168"/>
                    <a:pt x="9739" y="18087"/>
                    <a:pt x="12087" y="18087"/>
                  </a:cubicBezTo>
                  <a:cubicBezTo>
                    <a:pt x="13254" y="18087"/>
                    <a:pt x="14431" y="17860"/>
                    <a:pt x="15552" y="17392"/>
                  </a:cubicBezTo>
                  <a:cubicBezTo>
                    <a:pt x="18929" y="16006"/>
                    <a:pt x="21147" y="12704"/>
                    <a:pt x="21147" y="9049"/>
                  </a:cubicBezTo>
                  <a:cubicBezTo>
                    <a:pt x="21147" y="4059"/>
                    <a:pt x="17089" y="1"/>
                    <a:pt x="12099"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5751975" y="1139800"/>
              <a:ext cx="248925" cy="213375"/>
            </a:xfrm>
            <a:custGeom>
              <a:avLst/>
              <a:gdLst/>
              <a:ahLst/>
              <a:cxnLst/>
              <a:rect l="l" t="t" r="r" b="b"/>
              <a:pathLst>
                <a:path w="9957" h="8535" extrusionOk="0">
                  <a:moveTo>
                    <a:pt x="5697" y="1"/>
                  </a:moveTo>
                  <a:cubicBezTo>
                    <a:pt x="1891" y="1"/>
                    <a:pt x="1" y="4588"/>
                    <a:pt x="2672" y="7285"/>
                  </a:cubicBezTo>
                  <a:cubicBezTo>
                    <a:pt x="3544" y="8148"/>
                    <a:pt x="4612" y="8535"/>
                    <a:pt x="5660" y="8535"/>
                  </a:cubicBezTo>
                  <a:cubicBezTo>
                    <a:pt x="7855" y="8535"/>
                    <a:pt x="9956" y="6836"/>
                    <a:pt x="9956" y="4260"/>
                  </a:cubicBezTo>
                  <a:cubicBezTo>
                    <a:pt x="9956" y="1916"/>
                    <a:pt x="8041" y="1"/>
                    <a:pt x="5697"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6453925" y="962700"/>
              <a:ext cx="560825" cy="928850"/>
            </a:xfrm>
            <a:custGeom>
              <a:avLst/>
              <a:gdLst/>
              <a:ahLst/>
              <a:cxnLst/>
              <a:rect l="l" t="t" r="r" b="b"/>
              <a:pathLst>
                <a:path w="22433" h="37154" extrusionOk="0">
                  <a:moveTo>
                    <a:pt x="19653" y="0"/>
                  </a:moveTo>
                  <a:cubicBezTo>
                    <a:pt x="17454" y="0"/>
                    <a:pt x="17316" y="16435"/>
                    <a:pt x="17316" y="16435"/>
                  </a:cubicBezTo>
                  <a:cubicBezTo>
                    <a:pt x="17316" y="16435"/>
                    <a:pt x="14920" y="2278"/>
                    <a:pt x="10673" y="2278"/>
                  </a:cubicBezTo>
                  <a:cubicBezTo>
                    <a:pt x="10586" y="2278"/>
                    <a:pt x="10498" y="2284"/>
                    <a:pt x="10410" y="2296"/>
                  </a:cubicBezTo>
                  <a:cubicBezTo>
                    <a:pt x="5999" y="2875"/>
                    <a:pt x="15451" y="18502"/>
                    <a:pt x="15451" y="18502"/>
                  </a:cubicBezTo>
                  <a:cubicBezTo>
                    <a:pt x="15451" y="18502"/>
                    <a:pt x="8209" y="10925"/>
                    <a:pt x="4393" y="10925"/>
                  </a:cubicBezTo>
                  <a:cubicBezTo>
                    <a:pt x="3896" y="10925"/>
                    <a:pt x="3458" y="11054"/>
                    <a:pt x="3101" y="11344"/>
                  </a:cubicBezTo>
                  <a:cubicBezTo>
                    <a:pt x="0" y="13865"/>
                    <a:pt x="15451" y="20367"/>
                    <a:pt x="15451" y="20367"/>
                  </a:cubicBezTo>
                  <a:cubicBezTo>
                    <a:pt x="15451" y="20367"/>
                    <a:pt x="3101" y="20745"/>
                    <a:pt x="2697" y="23568"/>
                  </a:cubicBezTo>
                  <a:cubicBezTo>
                    <a:pt x="2583" y="24367"/>
                    <a:pt x="3493" y="24653"/>
                    <a:pt x="4857" y="24653"/>
                  </a:cubicBezTo>
                  <a:cubicBezTo>
                    <a:pt x="8316" y="24653"/>
                    <a:pt x="14694" y="22812"/>
                    <a:pt x="14695" y="22812"/>
                  </a:cubicBezTo>
                  <a:lnTo>
                    <a:pt x="14695" y="22812"/>
                  </a:lnTo>
                  <a:cubicBezTo>
                    <a:pt x="14694" y="22813"/>
                    <a:pt x="3504" y="29819"/>
                    <a:pt x="5898" y="31936"/>
                  </a:cubicBezTo>
                  <a:cubicBezTo>
                    <a:pt x="6290" y="32279"/>
                    <a:pt x="6735" y="32428"/>
                    <a:pt x="7213" y="32428"/>
                  </a:cubicBezTo>
                  <a:cubicBezTo>
                    <a:pt x="8450" y="32428"/>
                    <a:pt x="9907" y="31429"/>
                    <a:pt x="11232" y="30208"/>
                  </a:cubicBezTo>
                  <a:lnTo>
                    <a:pt x="11232" y="30208"/>
                  </a:lnTo>
                  <a:cubicBezTo>
                    <a:pt x="10935" y="30569"/>
                    <a:pt x="10650" y="30941"/>
                    <a:pt x="10385" y="31331"/>
                  </a:cubicBezTo>
                  <a:cubicBezTo>
                    <a:pt x="8772" y="33726"/>
                    <a:pt x="8746" y="35137"/>
                    <a:pt x="10662" y="37154"/>
                  </a:cubicBezTo>
                  <a:cubicBezTo>
                    <a:pt x="10662" y="37154"/>
                    <a:pt x="10662" y="37154"/>
                    <a:pt x="10662" y="37154"/>
                  </a:cubicBezTo>
                  <a:cubicBezTo>
                    <a:pt x="10679" y="37154"/>
                    <a:pt x="19206" y="24519"/>
                    <a:pt x="19408" y="17141"/>
                  </a:cubicBezTo>
                  <a:cubicBezTo>
                    <a:pt x="19408" y="17141"/>
                    <a:pt x="22432" y="1741"/>
                    <a:pt x="19962" y="103"/>
                  </a:cubicBezTo>
                  <a:cubicBezTo>
                    <a:pt x="19855" y="34"/>
                    <a:pt x="19752" y="0"/>
                    <a:pt x="19653"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6860350" y="1393100"/>
              <a:ext cx="78150" cy="184650"/>
            </a:xfrm>
            <a:custGeom>
              <a:avLst/>
              <a:gdLst/>
              <a:ahLst/>
              <a:cxnLst/>
              <a:rect l="l" t="t" r="r" b="b"/>
              <a:pathLst>
                <a:path w="3126" h="7386" extrusionOk="0">
                  <a:moveTo>
                    <a:pt x="3126" y="1"/>
                  </a:moveTo>
                  <a:lnTo>
                    <a:pt x="3126" y="1"/>
                  </a:lnTo>
                  <a:cubicBezTo>
                    <a:pt x="1286" y="530"/>
                    <a:pt x="0" y="2194"/>
                    <a:pt x="0" y="4134"/>
                  </a:cubicBezTo>
                  <a:cubicBezTo>
                    <a:pt x="76" y="5319"/>
                    <a:pt x="504" y="6453"/>
                    <a:pt x="1235" y="7386"/>
                  </a:cubicBezTo>
                  <a:cubicBezTo>
                    <a:pt x="2596" y="4714"/>
                    <a:pt x="3126" y="2370"/>
                    <a:pt x="3126"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3" name="Google Shape;2933;p54"/>
          <p:cNvGrpSpPr/>
          <p:nvPr/>
        </p:nvGrpSpPr>
        <p:grpSpPr>
          <a:xfrm>
            <a:off x="4052683" y="2825285"/>
            <a:ext cx="582488" cy="656031"/>
            <a:chOff x="507550" y="3369700"/>
            <a:chExt cx="1837500" cy="2069500"/>
          </a:xfrm>
        </p:grpSpPr>
        <p:sp>
          <p:nvSpPr>
            <p:cNvPr id="2934" name="Google Shape;2934;p54"/>
            <p:cNvSpPr/>
            <p:nvPr/>
          </p:nvSpPr>
          <p:spPr>
            <a:xfrm>
              <a:off x="906425" y="4795125"/>
              <a:ext cx="1054875" cy="644075"/>
            </a:xfrm>
            <a:custGeom>
              <a:avLst/>
              <a:gdLst/>
              <a:ahLst/>
              <a:cxnLst/>
              <a:rect l="l" t="t" r="r" b="b"/>
              <a:pathLst>
                <a:path w="42195" h="25763" extrusionOk="0">
                  <a:moveTo>
                    <a:pt x="5295" y="1"/>
                  </a:moveTo>
                  <a:cubicBezTo>
                    <a:pt x="5091" y="1"/>
                    <a:pt x="4889" y="8"/>
                    <a:pt x="4688" y="24"/>
                  </a:cubicBezTo>
                  <a:cubicBezTo>
                    <a:pt x="3932" y="100"/>
                    <a:pt x="0" y="1713"/>
                    <a:pt x="404" y="2721"/>
                  </a:cubicBezTo>
                  <a:cubicBezTo>
                    <a:pt x="479" y="2872"/>
                    <a:pt x="631" y="2998"/>
                    <a:pt x="807" y="3074"/>
                  </a:cubicBezTo>
                  <a:cubicBezTo>
                    <a:pt x="4512" y="4914"/>
                    <a:pt x="5268" y="9123"/>
                    <a:pt x="6730" y="12702"/>
                  </a:cubicBezTo>
                  <a:cubicBezTo>
                    <a:pt x="9956" y="20591"/>
                    <a:pt x="17316" y="25506"/>
                    <a:pt x="27650" y="25758"/>
                  </a:cubicBezTo>
                  <a:cubicBezTo>
                    <a:pt x="27776" y="25761"/>
                    <a:pt x="27901" y="25762"/>
                    <a:pt x="28025" y="25762"/>
                  </a:cubicBezTo>
                  <a:cubicBezTo>
                    <a:pt x="38061" y="25762"/>
                    <a:pt x="42194" y="15807"/>
                    <a:pt x="40277" y="14138"/>
                  </a:cubicBezTo>
                  <a:cubicBezTo>
                    <a:pt x="39961" y="13864"/>
                    <a:pt x="39588" y="13749"/>
                    <a:pt x="39185" y="13749"/>
                  </a:cubicBezTo>
                  <a:cubicBezTo>
                    <a:pt x="37409" y="13749"/>
                    <a:pt x="35057" y="15981"/>
                    <a:pt x="34484" y="16552"/>
                  </a:cubicBezTo>
                  <a:lnTo>
                    <a:pt x="34484" y="16552"/>
                  </a:lnTo>
                  <a:cubicBezTo>
                    <a:pt x="35143" y="15862"/>
                    <a:pt x="37967" y="12634"/>
                    <a:pt x="34984" y="10862"/>
                  </a:cubicBezTo>
                  <a:cubicBezTo>
                    <a:pt x="34408" y="10524"/>
                    <a:pt x="33843" y="10384"/>
                    <a:pt x="33303" y="10384"/>
                  </a:cubicBezTo>
                  <a:cubicBezTo>
                    <a:pt x="30719" y="10384"/>
                    <a:pt x="28691" y="13582"/>
                    <a:pt x="28658" y="13634"/>
                  </a:cubicBezTo>
                  <a:lnTo>
                    <a:pt x="28658" y="13634"/>
                  </a:lnTo>
                  <a:cubicBezTo>
                    <a:pt x="28690" y="13582"/>
                    <a:pt x="30675" y="10402"/>
                    <a:pt x="27624" y="9652"/>
                  </a:cubicBezTo>
                  <a:cubicBezTo>
                    <a:pt x="27457" y="9611"/>
                    <a:pt x="27301" y="9591"/>
                    <a:pt x="27155" y="9591"/>
                  </a:cubicBezTo>
                  <a:cubicBezTo>
                    <a:pt x="24624" y="9591"/>
                    <a:pt x="25088" y="15487"/>
                    <a:pt x="19131" y="16583"/>
                  </a:cubicBezTo>
                  <a:cubicBezTo>
                    <a:pt x="18806" y="16643"/>
                    <a:pt x="18507" y="16671"/>
                    <a:pt x="18229" y="16671"/>
                  </a:cubicBezTo>
                  <a:cubicBezTo>
                    <a:pt x="13096" y="16671"/>
                    <a:pt x="15589" y="6882"/>
                    <a:pt x="10208" y="1788"/>
                  </a:cubicBezTo>
                  <a:cubicBezTo>
                    <a:pt x="8920" y="590"/>
                    <a:pt x="7064" y="1"/>
                    <a:pt x="52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507550" y="3369700"/>
              <a:ext cx="1837500" cy="1530225"/>
            </a:xfrm>
            <a:custGeom>
              <a:avLst/>
              <a:gdLst/>
              <a:ahLst/>
              <a:cxnLst/>
              <a:rect l="l" t="t" r="r" b="b"/>
              <a:pathLst>
                <a:path w="73500" h="61209" extrusionOk="0">
                  <a:moveTo>
                    <a:pt x="33995" y="1"/>
                  </a:moveTo>
                  <a:cubicBezTo>
                    <a:pt x="28023" y="1"/>
                    <a:pt x="22654" y="1143"/>
                    <a:pt x="19131" y="3305"/>
                  </a:cubicBezTo>
                  <a:cubicBezTo>
                    <a:pt x="6705" y="10917"/>
                    <a:pt x="1" y="28535"/>
                    <a:pt x="8470" y="39196"/>
                  </a:cubicBezTo>
                  <a:cubicBezTo>
                    <a:pt x="16810" y="49696"/>
                    <a:pt x="28696" y="52960"/>
                    <a:pt x="39672" y="52960"/>
                  </a:cubicBezTo>
                  <a:cubicBezTo>
                    <a:pt x="39840" y="52960"/>
                    <a:pt x="40009" y="52959"/>
                    <a:pt x="40177" y="52958"/>
                  </a:cubicBezTo>
                  <a:lnTo>
                    <a:pt x="40177" y="52958"/>
                  </a:lnTo>
                  <a:cubicBezTo>
                    <a:pt x="40177" y="52958"/>
                    <a:pt x="40056" y="61209"/>
                    <a:pt x="43694" y="61209"/>
                  </a:cubicBezTo>
                  <a:cubicBezTo>
                    <a:pt x="43764" y="61209"/>
                    <a:pt x="43835" y="61206"/>
                    <a:pt x="43907" y="61200"/>
                  </a:cubicBezTo>
                  <a:cubicBezTo>
                    <a:pt x="47746" y="60874"/>
                    <a:pt x="50036" y="50084"/>
                    <a:pt x="51797" y="50084"/>
                  </a:cubicBezTo>
                  <a:cubicBezTo>
                    <a:pt x="51805" y="50084"/>
                    <a:pt x="51813" y="50084"/>
                    <a:pt x="51821" y="50085"/>
                  </a:cubicBezTo>
                  <a:cubicBezTo>
                    <a:pt x="53542" y="50207"/>
                    <a:pt x="52745" y="58822"/>
                    <a:pt x="54998" y="58822"/>
                  </a:cubicBezTo>
                  <a:cubicBezTo>
                    <a:pt x="55055" y="58822"/>
                    <a:pt x="55113" y="58816"/>
                    <a:pt x="55174" y="58805"/>
                  </a:cubicBezTo>
                  <a:cubicBezTo>
                    <a:pt x="57587" y="58362"/>
                    <a:pt x="59953" y="49086"/>
                    <a:pt x="61612" y="49086"/>
                  </a:cubicBezTo>
                  <a:cubicBezTo>
                    <a:pt x="61650" y="49086"/>
                    <a:pt x="61689" y="49091"/>
                    <a:pt x="61727" y="49102"/>
                  </a:cubicBezTo>
                  <a:cubicBezTo>
                    <a:pt x="63390" y="49555"/>
                    <a:pt x="61298" y="56663"/>
                    <a:pt x="63819" y="57016"/>
                  </a:cubicBezTo>
                  <a:cubicBezTo>
                    <a:pt x="63856" y="57021"/>
                    <a:pt x="63895" y="57024"/>
                    <a:pt x="63934" y="57024"/>
                  </a:cubicBezTo>
                  <a:cubicBezTo>
                    <a:pt x="66552" y="57024"/>
                    <a:pt x="73499" y="45540"/>
                    <a:pt x="70321" y="23343"/>
                  </a:cubicBezTo>
                  <a:cubicBezTo>
                    <a:pt x="69187" y="15479"/>
                    <a:pt x="64121" y="9732"/>
                    <a:pt x="57492" y="5926"/>
                  </a:cubicBezTo>
                  <a:cubicBezTo>
                    <a:pt x="52401" y="2977"/>
                    <a:pt x="46377" y="1188"/>
                    <a:pt x="40479" y="432"/>
                  </a:cubicBezTo>
                  <a:cubicBezTo>
                    <a:pt x="38279" y="143"/>
                    <a:pt x="36100" y="1"/>
                    <a:pt x="339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1798025" y="4187025"/>
              <a:ext cx="288625" cy="239325"/>
            </a:xfrm>
            <a:custGeom>
              <a:avLst/>
              <a:gdLst/>
              <a:ahLst/>
              <a:cxnLst/>
              <a:rect l="l" t="t" r="r" b="b"/>
              <a:pathLst>
                <a:path w="11545" h="9573" extrusionOk="0">
                  <a:moveTo>
                    <a:pt x="5924" y="0"/>
                  </a:moveTo>
                  <a:cubicBezTo>
                    <a:pt x="5924" y="0"/>
                    <a:pt x="1" y="8822"/>
                    <a:pt x="2420" y="9503"/>
                  </a:cubicBezTo>
                  <a:cubicBezTo>
                    <a:pt x="2587" y="9550"/>
                    <a:pt x="2748" y="9572"/>
                    <a:pt x="2903" y="9572"/>
                  </a:cubicBezTo>
                  <a:cubicBezTo>
                    <a:pt x="4964" y="9572"/>
                    <a:pt x="5924" y="5646"/>
                    <a:pt x="5924" y="5646"/>
                  </a:cubicBezTo>
                  <a:cubicBezTo>
                    <a:pt x="5924" y="5646"/>
                    <a:pt x="6876" y="8067"/>
                    <a:pt x="8640" y="8067"/>
                  </a:cubicBezTo>
                  <a:cubicBezTo>
                    <a:pt x="8864" y="8067"/>
                    <a:pt x="9102" y="8028"/>
                    <a:pt x="9352" y="7940"/>
                  </a:cubicBezTo>
                  <a:cubicBezTo>
                    <a:pt x="11544" y="7184"/>
                    <a:pt x="5924" y="0"/>
                    <a:pt x="5924"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1447700" y="3380475"/>
              <a:ext cx="497175" cy="291225"/>
            </a:xfrm>
            <a:custGeom>
              <a:avLst/>
              <a:gdLst/>
              <a:ahLst/>
              <a:cxnLst/>
              <a:rect l="l" t="t" r="r" b="b"/>
              <a:pathLst>
                <a:path w="19887" h="11649" extrusionOk="0">
                  <a:moveTo>
                    <a:pt x="2873" y="1"/>
                  </a:moveTo>
                  <a:cubicBezTo>
                    <a:pt x="2546" y="177"/>
                    <a:pt x="2268" y="404"/>
                    <a:pt x="2067" y="706"/>
                  </a:cubicBezTo>
                  <a:cubicBezTo>
                    <a:pt x="0" y="4109"/>
                    <a:pt x="7032" y="11065"/>
                    <a:pt x="13862" y="11620"/>
                  </a:cubicBezTo>
                  <a:cubicBezTo>
                    <a:pt x="14099" y="11640"/>
                    <a:pt x="14327" y="11649"/>
                    <a:pt x="14545" y="11649"/>
                  </a:cubicBezTo>
                  <a:cubicBezTo>
                    <a:pt x="19122" y="11649"/>
                    <a:pt x="19814" y="7516"/>
                    <a:pt x="19886" y="5495"/>
                  </a:cubicBezTo>
                  <a:cubicBezTo>
                    <a:pt x="14795" y="2572"/>
                    <a:pt x="8771" y="782"/>
                    <a:pt x="287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1193750" y="3813350"/>
              <a:ext cx="505375" cy="515500"/>
            </a:xfrm>
            <a:custGeom>
              <a:avLst/>
              <a:gdLst/>
              <a:ahLst/>
              <a:cxnLst/>
              <a:rect l="l" t="t" r="r" b="b"/>
              <a:pathLst>
                <a:path w="20215" h="20620" extrusionOk="0">
                  <a:moveTo>
                    <a:pt x="10302" y="0"/>
                  </a:moveTo>
                  <a:cubicBezTo>
                    <a:pt x="10288" y="0"/>
                    <a:pt x="10273" y="1"/>
                    <a:pt x="10259" y="1"/>
                  </a:cubicBezTo>
                  <a:cubicBezTo>
                    <a:pt x="8671" y="52"/>
                    <a:pt x="9175" y="2244"/>
                    <a:pt x="9175" y="2244"/>
                  </a:cubicBezTo>
                  <a:cubicBezTo>
                    <a:pt x="9175" y="2244"/>
                    <a:pt x="8681" y="413"/>
                    <a:pt x="7489" y="413"/>
                  </a:cubicBezTo>
                  <a:cubicBezTo>
                    <a:pt x="7362" y="413"/>
                    <a:pt x="7226" y="434"/>
                    <a:pt x="7083" y="480"/>
                  </a:cubicBezTo>
                  <a:cubicBezTo>
                    <a:pt x="5571" y="934"/>
                    <a:pt x="7083" y="3076"/>
                    <a:pt x="7083" y="3076"/>
                  </a:cubicBezTo>
                  <a:cubicBezTo>
                    <a:pt x="7083" y="3076"/>
                    <a:pt x="5764" y="1575"/>
                    <a:pt x="4526" y="1575"/>
                  </a:cubicBezTo>
                  <a:cubicBezTo>
                    <a:pt x="4233" y="1575"/>
                    <a:pt x="3945" y="1659"/>
                    <a:pt x="3680" y="1866"/>
                  </a:cubicBezTo>
                  <a:cubicBezTo>
                    <a:pt x="2294" y="2925"/>
                    <a:pt x="4159" y="4639"/>
                    <a:pt x="4159" y="4639"/>
                  </a:cubicBezTo>
                  <a:cubicBezTo>
                    <a:pt x="4159" y="4639"/>
                    <a:pt x="3442" y="4191"/>
                    <a:pt x="2711" y="4191"/>
                  </a:cubicBezTo>
                  <a:cubicBezTo>
                    <a:pt x="2345" y="4191"/>
                    <a:pt x="1975" y="4303"/>
                    <a:pt x="1689" y="4639"/>
                  </a:cubicBezTo>
                  <a:cubicBezTo>
                    <a:pt x="807" y="5647"/>
                    <a:pt x="2748" y="6781"/>
                    <a:pt x="2748" y="6781"/>
                  </a:cubicBezTo>
                  <a:cubicBezTo>
                    <a:pt x="2748" y="6781"/>
                    <a:pt x="908" y="6882"/>
                    <a:pt x="505" y="7865"/>
                  </a:cubicBezTo>
                  <a:cubicBezTo>
                    <a:pt x="101" y="8848"/>
                    <a:pt x="2143" y="9377"/>
                    <a:pt x="2143" y="9377"/>
                  </a:cubicBezTo>
                  <a:cubicBezTo>
                    <a:pt x="2143" y="9377"/>
                    <a:pt x="1" y="9806"/>
                    <a:pt x="152" y="11192"/>
                  </a:cubicBezTo>
                  <a:cubicBezTo>
                    <a:pt x="228" y="11891"/>
                    <a:pt x="850" y="12065"/>
                    <a:pt x="1447" y="12065"/>
                  </a:cubicBezTo>
                  <a:cubicBezTo>
                    <a:pt x="2034" y="12065"/>
                    <a:pt x="2597" y="11898"/>
                    <a:pt x="2597" y="11898"/>
                  </a:cubicBezTo>
                  <a:lnTo>
                    <a:pt x="2597" y="11898"/>
                  </a:lnTo>
                  <a:cubicBezTo>
                    <a:pt x="2597" y="11898"/>
                    <a:pt x="505" y="12881"/>
                    <a:pt x="1059" y="14090"/>
                  </a:cubicBezTo>
                  <a:cubicBezTo>
                    <a:pt x="1337" y="14671"/>
                    <a:pt x="1842" y="14822"/>
                    <a:pt x="2292" y="14822"/>
                  </a:cubicBezTo>
                  <a:cubicBezTo>
                    <a:pt x="2779" y="14822"/>
                    <a:pt x="3201" y="14645"/>
                    <a:pt x="3202" y="14645"/>
                  </a:cubicBezTo>
                  <a:lnTo>
                    <a:pt x="3202" y="14645"/>
                  </a:lnTo>
                  <a:cubicBezTo>
                    <a:pt x="3201" y="14645"/>
                    <a:pt x="1160" y="16006"/>
                    <a:pt x="2345" y="17266"/>
                  </a:cubicBezTo>
                  <a:cubicBezTo>
                    <a:pt x="2658" y="17606"/>
                    <a:pt x="2976" y="17731"/>
                    <a:pt x="3275" y="17731"/>
                  </a:cubicBezTo>
                  <a:cubicBezTo>
                    <a:pt x="4107" y="17731"/>
                    <a:pt x="4789" y="16762"/>
                    <a:pt x="4789" y="16762"/>
                  </a:cubicBezTo>
                  <a:lnTo>
                    <a:pt x="4789" y="16762"/>
                  </a:lnTo>
                  <a:cubicBezTo>
                    <a:pt x="4789" y="16762"/>
                    <a:pt x="4084" y="19232"/>
                    <a:pt x="5117" y="19610"/>
                  </a:cubicBezTo>
                  <a:cubicBezTo>
                    <a:pt x="5227" y="19650"/>
                    <a:pt x="5332" y="19668"/>
                    <a:pt x="5433" y="19668"/>
                  </a:cubicBezTo>
                  <a:cubicBezTo>
                    <a:pt x="6277" y="19668"/>
                    <a:pt x="6781" y="18400"/>
                    <a:pt x="6781" y="18400"/>
                  </a:cubicBezTo>
                  <a:cubicBezTo>
                    <a:pt x="6781" y="18400"/>
                    <a:pt x="6957" y="20543"/>
                    <a:pt x="8041" y="20618"/>
                  </a:cubicBezTo>
                  <a:cubicBezTo>
                    <a:pt x="8060" y="20619"/>
                    <a:pt x="8079" y="20620"/>
                    <a:pt x="8097" y="20620"/>
                  </a:cubicBezTo>
                  <a:cubicBezTo>
                    <a:pt x="9143" y="20620"/>
                    <a:pt x="9654" y="19257"/>
                    <a:pt x="9654" y="19257"/>
                  </a:cubicBezTo>
                  <a:cubicBezTo>
                    <a:pt x="9654" y="19257"/>
                    <a:pt x="10158" y="20568"/>
                    <a:pt x="11368" y="20618"/>
                  </a:cubicBezTo>
                  <a:cubicBezTo>
                    <a:pt x="11385" y="20619"/>
                    <a:pt x="11403" y="20620"/>
                    <a:pt x="11420" y="20620"/>
                  </a:cubicBezTo>
                  <a:cubicBezTo>
                    <a:pt x="12593" y="20620"/>
                    <a:pt x="12275" y="18930"/>
                    <a:pt x="12275" y="18930"/>
                  </a:cubicBezTo>
                  <a:lnTo>
                    <a:pt x="12275" y="18930"/>
                  </a:lnTo>
                  <a:cubicBezTo>
                    <a:pt x="12275" y="18930"/>
                    <a:pt x="12828" y="19791"/>
                    <a:pt x="13763" y="19791"/>
                  </a:cubicBezTo>
                  <a:cubicBezTo>
                    <a:pt x="13993" y="19791"/>
                    <a:pt x="14245" y="19739"/>
                    <a:pt x="14518" y="19610"/>
                  </a:cubicBezTo>
                  <a:cubicBezTo>
                    <a:pt x="15879" y="18955"/>
                    <a:pt x="14519" y="17871"/>
                    <a:pt x="14518" y="17871"/>
                  </a:cubicBezTo>
                  <a:lnTo>
                    <a:pt x="14518" y="17871"/>
                  </a:lnTo>
                  <a:cubicBezTo>
                    <a:pt x="14518" y="17871"/>
                    <a:pt x="15129" y="18146"/>
                    <a:pt x="15865" y="18146"/>
                  </a:cubicBezTo>
                  <a:cubicBezTo>
                    <a:pt x="16287" y="18146"/>
                    <a:pt x="16751" y="18055"/>
                    <a:pt x="17165" y="17770"/>
                  </a:cubicBezTo>
                  <a:cubicBezTo>
                    <a:pt x="18299" y="17014"/>
                    <a:pt x="16560" y="15678"/>
                    <a:pt x="16560" y="15678"/>
                  </a:cubicBezTo>
                  <a:lnTo>
                    <a:pt x="16560" y="15678"/>
                  </a:lnTo>
                  <a:cubicBezTo>
                    <a:pt x="16560" y="15678"/>
                    <a:pt x="16755" y="15722"/>
                    <a:pt x="17049" y="15722"/>
                  </a:cubicBezTo>
                  <a:cubicBezTo>
                    <a:pt x="17647" y="15722"/>
                    <a:pt x="18657" y="15541"/>
                    <a:pt x="19282" y="14443"/>
                  </a:cubicBezTo>
                  <a:cubicBezTo>
                    <a:pt x="20215" y="12805"/>
                    <a:pt x="17165" y="12553"/>
                    <a:pt x="17165" y="12553"/>
                  </a:cubicBezTo>
                  <a:cubicBezTo>
                    <a:pt x="17165" y="12553"/>
                    <a:pt x="19484" y="12402"/>
                    <a:pt x="19458" y="11016"/>
                  </a:cubicBezTo>
                  <a:cubicBezTo>
                    <a:pt x="19433" y="9629"/>
                    <a:pt x="17165" y="9176"/>
                    <a:pt x="17165" y="9176"/>
                  </a:cubicBezTo>
                  <a:cubicBezTo>
                    <a:pt x="17165" y="9176"/>
                    <a:pt x="19181" y="8041"/>
                    <a:pt x="18728" y="6857"/>
                  </a:cubicBezTo>
                  <a:cubicBezTo>
                    <a:pt x="18542" y="6397"/>
                    <a:pt x="18165" y="6256"/>
                    <a:pt x="17775" y="6256"/>
                  </a:cubicBezTo>
                  <a:cubicBezTo>
                    <a:pt x="17160" y="6256"/>
                    <a:pt x="16510" y="6605"/>
                    <a:pt x="16510" y="6605"/>
                  </a:cubicBezTo>
                  <a:cubicBezTo>
                    <a:pt x="16510" y="6605"/>
                    <a:pt x="18022" y="4639"/>
                    <a:pt x="17165" y="3757"/>
                  </a:cubicBezTo>
                  <a:cubicBezTo>
                    <a:pt x="16971" y="3557"/>
                    <a:pt x="16737" y="3480"/>
                    <a:pt x="16489" y="3480"/>
                  </a:cubicBezTo>
                  <a:cubicBezTo>
                    <a:pt x="15641" y="3480"/>
                    <a:pt x="14644" y="4387"/>
                    <a:pt x="14644" y="4387"/>
                  </a:cubicBezTo>
                  <a:cubicBezTo>
                    <a:pt x="14644" y="4387"/>
                    <a:pt x="16333" y="2774"/>
                    <a:pt x="15426" y="2244"/>
                  </a:cubicBezTo>
                  <a:cubicBezTo>
                    <a:pt x="15291" y="2168"/>
                    <a:pt x="15142" y="2135"/>
                    <a:pt x="14986" y="2135"/>
                  </a:cubicBezTo>
                  <a:cubicBezTo>
                    <a:pt x="14067" y="2135"/>
                    <a:pt x="12905" y="3278"/>
                    <a:pt x="12905" y="3278"/>
                  </a:cubicBezTo>
                  <a:cubicBezTo>
                    <a:pt x="12905" y="3278"/>
                    <a:pt x="14090" y="934"/>
                    <a:pt x="12905" y="430"/>
                  </a:cubicBezTo>
                  <a:cubicBezTo>
                    <a:pt x="12807" y="387"/>
                    <a:pt x="12715" y="367"/>
                    <a:pt x="12630" y="367"/>
                  </a:cubicBezTo>
                  <a:cubicBezTo>
                    <a:pt x="11790" y="367"/>
                    <a:pt x="11558" y="2266"/>
                    <a:pt x="11524" y="2598"/>
                  </a:cubicBezTo>
                  <a:lnTo>
                    <a:pt x="11524" y="2598"/>
                  </a:lnTo>
                  <a:cubicBezTo>
                    <a:pt x="11555" y="2236"/>
                    <a:pt x="11693" y="0"/>
                    <a:pt x="10302"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1202125" y="3869350"/>
              <a:ext cx="447225" cy="425400"/>
            </a:xfrm>
            <a:custGeom>
              <a:avLst/>
              <a:gdLst/>
              <a:ahLst/>
              <a:cxnLst/>
              <a:rect l="l" t="t" r="r" b="b"/>
              <a:pathLst>
                <a:path w="17889" h="17016" extrusionOk="0">
                  <a:moveTo>
                    <a:pt x="9006" y="0"/>
                  </a:moveTo>
                  <a:cubicBezTo>
                    <a:pt x="8426" y="0"/>
                    <a:pt x="7843" y="82"/>
                    <a:pt x="7277" y="256"/>
                  </a:cubicBezTo>
                  <a:cubicBezTo>
                    <a:pt x="5337" y="836"/>
                    <a:pt x="3698" y="2147"/>
                    <a:pt x="2715" y="3911"/>
                  </a:cubicBezTo>
                  <a:cubicBezTo>
                    <a:pt x="0" y="8754"/>
                    <a:pt x="3742" y="17015"/>
                    <a:pt x="9586" y="17015"/>
                  </a:cubicBezTo>
                  <a:cubicBezTo>
                    <a:pt x="9764" y="17015"/>
                    <a:pt x="9944" y="17008"/>
                    <a:pt x="10125" y="16992"/>
                  </a:cubicBezTo>
                  <a:cubicBezTo>
                    <a:pt x="14259" y="16639"/>
                    <a:pt x="17888" y="14043"/>
                    <a:pt x="16553" y="6558"/>
                  </a:cubicBezTo>
                  <a:cubicBezTo>
                    <a:pt x="15998" y="3432"/>
                    <a:pt x="13352" y="836"/>
                    <a:pt x="10277" y="130"/>
                  </a:cubicBezTo>
                  <a:cubicBezTo>
                    <a:pt x="9859" y="45"/>
                    <a:pt x="9433" y="0"/>
                    <a:pt x="9006"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2012275" y="3795500"/>
              <a:ext cx="277275" cy="485475"/>
            </a:xfrm>
            <a:custGeom>
              <a:avLst/>
              <a:gdLst/>
              <a:ahLst/>
              <a:cxnLst/>
              <a:rect l="l" t="t" r="r" b="b"/>
              <a:pathLst>
                <a:path w="11091" h="19419" extrusionOk="0">
                  <a:moveTo>
                    <a:pt x="4031" y="1"/>
                  </a:moveTo>
                  <a:cubicBezTo>
                    <a:pt x="4007" y="1"/>
                    <a:pt x="3983" y="4"/>
                    <a:pt x="3957" y="9"/>
                  </a:cubicBezTo>
                  <a:cubicBezTo>
                    <a:pt x="3176" y="161"/>
                    <a:pt x="3504" y="2353"/>
                    <a:pt x="3504" y="2353"/>
                  </a:cubicBezTo>
                  <a:cubicBezTo>
                    <a:pt x="3504" y="2353"/>
                    <a:pt x="3029" y="758"/>
                    <a:pt x="2320" y="758"/>
                  </a:cubicBezTo>
                  <a:cubicBezTo>
                    <a:pt x="2262" y="758"/>
                    <a:pt x="2203" y="768"/>
                    <a:pt x="2143" y="791"/>
                  </a:cubicBezTo>
                  <a:cubicBezTo>
                    <a:pt x="1336" y="1068"/>
                    <a:pt x="2521" y="3437"/>
                    <a:pt x="2521" y="3437"/>
                  </a:cubicBezTo>
                  <a:cubicBezTo>
                    <a:pt x="2521" y="3437"/>
                    <a:pt x="1997" y="2965"/>
                    <a:pt x="1432" y="2965"/>
                  </a:cubicBezTo>
                  <a:cubicBezTo>
                    <a:pt x="1203" y="2965"/>
                    <a:pt x="967" y="3043"/>
                    <a:pt x="756" y="3261"/>
                  </a:cubicBezTo>
                  <a:cubicBezTo>
                    <a:pt x="0" y="4042"/>
                    <a:pt x="1765" y="5605"/>
                    <a:pt x="1765" y="5605"/>
                  </a:cubicBezTo>
                  <a:cubicBezTo>
                    <a:pt x="1765" y="5605"/>
                    <a:pt x="1692" y="5597"/>
                    <a:pt x="1579" y="5597"/>
                  </a:cubicBezTo>
                  <a:cubicBezTo>
                    <a:pt x="1191" y="5597"/>
                    <a:pt x="325" y="5688"/>
                    <a:pt x="227" y="6487"/>
                  </a:cubicBezTo>
                  <a:cubicBezTo>
                    <a:pt x="126" y="7520"/>
                    <a:pt x="1286" y="8377"/>
                    <a:pt x="1286" y="8377"/>
                  </a:cubicBezTo>
                  <a:cubicBezTo>
                    <a:pt x="1286" y="8377"/>
                    <a:pt x="126" y="8428"/>
                    <a:pt x="227" y="9486"/>
                  </a:cubicBezTo>
                  <a:cubicBezTo>
                    <a:pt x="353" y="10520"/>
                    <a:pt x="1765" y="11074"/>
                    <a:pt x="1765" y="11074"/>
                  </a:cubicBezTo>
                  <a:cubicBezTo>
                    <a:pt x="1109" y="11351"/>
                    <a:pt x="706" y="11982"/>
                    <a:pt x="756" y="12687"/>
                  </a:cubicBezTo>
                  <a:cubicBezTo>
                    <a:pt x="774" y="13517"/>
                    <a:pt x="1502" y="13647"/>
                    <a:pt x="1958" y="13647"/>
                  </a:cubicBezTo>
                  <a:cubicBezTo>
                    <a:pt x="2167" y="13647"/>
                    <a:pt x="2319" y="13620"/>
                    <a:pt x="2319" y="13620"/>
                  </a:cubicBezTo>
                  <a:lnTo>
                    <a:pt x="2319" y="13620"/>
                  </a:lnTo>
                  <a:cubicBezTo>
                    <a:pt x="2319" y="13620"/>
                    <a:pt x="958" y="14376"/>
                    <a:pt x="1286" y="15359"/>
                  </a:cubicBezTo>
                  <a:cubicBezTo>
                    <a:pt x="1425" y="15788"/>
                    <a:pt x="1774" y="15911"/>
                    <a:pt x="2130" y="15911"/>
                  </a:cubicBezTo>
                  <a:cubicBezTo>
                    <a:pt x="2610" y="15911"/>
                    <a:pt x="3100" y="15687"/>
                    <a:pt x="3100" y="15687"/>
                  </a:cubicBezTo>
                  <a:lnTo>
                    <a:pt x="3100" y="15687"/>
                  </a:lnTo>
                  <a:cubicBezTo>
                    <a:pt x="3100" y="15687"/>
                    <a:pt x="2243" y="17501"/>
                    <a:pt x="3025" y="18031"/>
                  </a:cubicBezTo>
                  <a:cubicBezTo>
                    <a:pt x="3211" y="18151"/>
                    <a:pt x="3405" y="18196"/>
                    <a:pt x="3594" y="18196"/>
                  </a:cubicBezTo>
                  <a:cubicBezTo>
                    <a:pt x="4197" y="18196"/>
                    <a:pt x="4739" y="17728"/>
                    <a:pt x="4739" y="17728"/>
                  </a:cubicBezTo>
                  <a:lnTo>
                    <a:pt x="4739" y="17728"/>
                  </a:lnTo>
                  <a:cubicBezTo>
                    <a:pt x="4739" y="17728"/>
                    <a:pt x="4386" y="19367"/>
                    <a:pt x="5621" y="19417"/>
                  </a:cubicBezTo>
                  <a:cubicBezTo>
                    <a:pt x="5639" y="19418"/>
                    <a:pt x="5657" y="19418"/>
                    <a:pt x="5675" y="19418"/>
                  </a:cubicBezTo>
                  <a:cubicBezTo>
                    <a:pt x="6862" y="19418"/>
                    <a:pt x="7083" y="17779"/>
                    <a:pt x="7083" y="17779"/>
                  </a:cubicBezTo>
                  <a:cubicBezTo>
                    <a:pt x="7083" y="17779"/>
                    <a:pt x="7392" y="18534"/>
                    <a:pt x="8097" y="18534"/>
                  </a:cubicBezTo>
                  <a:cubicBezTo>
                    <a:pt x="8196" y="18534"/>
                    <a:pt x="8303" y="18519"/>
                    <a:pt x="8418" y="18484"/>
                  </a:cubicBezTo>
                  <a:cubicBezTo>
                    <a:pt x="9351" y="18207"/>
                    <a:pt x="8847" y="16519"/>
                    <a:pt x="8847" y="16518"/>
                  </a:cubicBezTo>
                  <a:lnTo>
                    <a:pt x="8847" y="16518"/>
                  </a:lnTo>
                  <a:cubicBezTo>
                    <a:pt x="8847" y="16518"/>
                    <a:pt x="9217" y="16810"/>
                    <a:pt x="9672" y="16810"/>
                  </a:cubicBezTo>
                  <a:cubicBezTo>
                    <a:pt x="9900" y="16810"/>
                    <a:pt x="10149" y="16737"/>
                    <a:pt x="10384" y="16518"/>
                  </a:cubicBezTo>
                  <a:cubicBezTo>
                    <a:pt x="11090" y="15863"/>
                    <a:pt x="9376" y="14704"/>
                    <a:pt x="9376" y="14704"/>
                  </a:cubicBezTo>
                  <a:lnTo>
                    <a:pt x="9376" y="14704"/>
                  </a:lnTo>
                  <a:cubicBezTo>
                    <a:pt x="9413" y="14707"/>
                    <a:pt x="9450" y="14708"/>
                    <a:pt x="9486" y="14708"/>
                  </a:cubicBezTo>
                  <a:cubicBezTo>
                    <a:pt x="10022" y="14708"/>
                    <a:pt x="10498" y="14366"/>
                    <a:pt x="10687" y="13847"/>
                  </a:cubicBezTo>
                  <a:cubicBezTo>
                    <a:pt x="11090" y="12864"/>
                    <a:pt x="9225" y="12057"/>
                    <a:pt x="9225" y="12057"/>
                  </a:cubicBezTo>
                  <a:cubicBezTo>
                    <a:pt x="9225" y="12057"/>
                    <a:pt x="10485" y="12007"/>
                    <a:pt x="10662" y="11049"/>
                  </a:cubicBezTo>
                  <a:cubicBezTo>
                    <a:pt x="10838" y="10091"/>
                    <a:pt x="9124" y="9007"/>
                    <a:pt x="9124" y="9007"/>
                  </a:cubicBezTo>
                  <a:cubicBezTo>
                    <a:pt x="9124" y="9007"/>
                    <a:pt x="10384" y="8403"/>
                    <a:pt x="10309" y="7697"/>
                  </a:cubicBezTo>
                  <a:cubicBezTo>
                    <a:pt x="10208" y="6966"/>
                    <a:pt x="8973" y="6941"/>
                    <a:pt x="8973" y="6941"/>
                  </a:cubicBezTo>
                  <a:cubicBezTo>
                    <a:pt x="8973" y="6941"/>
                    <a:pt x="9981" y="5554"/>
                    <a:pt x="9830" y="4748"/>
                  </a:cubicBezTo>
                  <a:cubicBezTo>
                    <a:pt x="9780" y="4471"/>
                    <a:pt x="9558" y="4378"/>
                    <a:pt x="9286" y="4378"/>
                  </a:cubicBezTo>
                  <a:cubicBezTo>
                    <a:pt x="8741" y="4378"/>
                    <a:pt x="7990" y="4748"/>
                    <a:pt x="7990" y="4748"/>
                  </a:cubicBezTo>
                  <a:cubicBezTo>
                    <a:pt x="7990" y="4748"/>
                    <a:pt x="9175" y="2379"/>
                    <a:pt x="8418" y="2227"/>
                  </a:cubicBezTo>
                  <a:cubicBezTo>
                    <a:pt x="8351" y="2212"/>
                    <a:pt x="8281" y="2205"/>
                    <a:pt x="8209" y="2205"/>
                  </a:cubicBezTo>
                  <a:cubicBezTo>
                    <a:pt x="7462" y="2205"/>
                    <a:pt x="6478" y="2958"/>
                    <a:pt x="6478" y="2958"/>
                  </a:cubicBezTo>
                  <a:cubicBezTo>
                    <a:pt x="6478" y="2958"/>
                    <a:pt x="7335" y="539"/>
                    <a:pt x="6301" y="262"/>
                  </a:cubicBezTo>
                  <a:cubicBezTo>
                    <a:pt x="6249" y="249"/>
                    <a:pt x="6197" y="243"/>
                    <a:pt x="6146" y="243"/>
                  </a:cubicBezTo>
                  <a:cubicBezTo>
                    <a:pt x="5203" y="243"/>
                    <a:pt x="4613" y="2353"/>
                    <a:pt x="4613" y="2353"/>
                  </a:cubicBezTo>
                  <a:cubicBezTo>
                    <a:pt x="4613" y="2353"/>
                    <a:pt x="4707" y="1"/>
                    <a:pt x="4031"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2006600" y="3850750"/>
              <a:ext cx="258775" cy="394325"/>
            </a:xfrm>
            <a:custGeom>
              <a:avLst/>
              <a:gdLst/>
              <a:ahLst/>
              <a:cxnLst/>
              <a:rect l="l" t="t" r="r" b="b"/>
              <a:pathLst>
                <a:path w="10351" h="15773" extrusionOk="0">
                  <a:moveTo>
                    <a:pt x="4624" y="0"/>
                  </a:moveTo>
                  <a:cubicBezTo>
                    <a:pt x="4449" y="0"/>
                    <a:pt x="4269" y="14"/>
                    <a:pt x="4083" y="43"/>
                  </a:cubicBezTo>
                  <a:cubicBezTo>
                    <a:pt x="0" y="698"/>
                    <a:pt x="1765" y="15669"/>
                    <a:pt x="5898" y="15770"/>
                  </a:cubicBezTo>
                  <a:cubicBezTo>
                    <a:pt x="5944" y="15772"/>
                    <a:pt x="5989" y="15772"/>
                    <a:pt x="6034" y="15772"/>
                  </a:cubicBezTo>
                  <a:cubicBezTo>
                    <a:pt x="10039" y="15772"/>
                    <a:pt x="10351" y="10228"/>
                    <a:pt x="9578" y="5991"/>
                  </a:cubicBezTo>
                  <a:cubicBezTo>
                    <a:pt x="9578" y="5991"/>
                    <a:pt x="8270" y="0"/>
                    <a:pt x="4624"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1505025" y="4226100"/>
              <a:ext cx="232550" cy="226950"/>
            </a:xfrm>
            <a:custGeom>
              <a:avLst/>
              <a:gdLst/>
              <a:ahLst/>
              <a:cxnLst/>
              <a:rect l="l" t="t" r="r" b="b"/>
              <a:pathLst>
                <a:path w="9302" h="9078" extrusionOk="0">
                  <a:moveTo>
                    <a:pt x="9301" y="0"/>
                  </a:moveTo>
                  <a:cubicBezTo>
                    <a:pt x="9301" y="1"/>
                    <a:pt x="8268" y="2899"/>
                    <a:pt x="6201" y="4587"/>
                  </a:cubicBezTo>
                  <a:cubicBezTo>
                    <a:pt x="4109" y="6301"/>
                    <a:pt x="1" y="7284"/>
                    <a:pt x="3151" y="8822"/>
                  </a:cubicBezTo>
                  <a:cubicBezTo>
                    <a:pt x="3515" y="8997"/>
                    <a:pt x="3861" y="9077"/>
                    <a:pt x="4191" y="9077"/>
                  </a:cubicBezTo>
                  <a:cubicBezTo>
                    <a:pt x="7700" y="9077"/>
                    <a:pt x="9301" y="1"/>
                    <a:pt x="930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2028650" y="4229875"/>
              <a:ext cx="221200" cy="160500"/>
            </a:xfrm>
            <a:custGeom>
              <a:avLst/>
              <a:gdLst/>
              <a:ahLst/>
              <a:cxnLst/>
              <a:rect l="l" t="t" r="r" b="b"/>
              <a:pathLst>
                <a:path w="8848" h="6420" extrusionOk="0">
                  <a:moveTo>
                    <a:pt x="1" y="0"/>
                  </a:moveTo>
                  <a:cubicBezTo>
                    <a:pt x="1" y="1"/>
                    <a:pt x="2710" y="6419"/>
                    <a:pt x="5411" y="6419"/>
                  </a:cubicBezTo>
                  <a:cubicBezTo>
                    <a:pt x="5803" y="6419"/>
                    <a:pt x="6195" y="6284"/>
                    <a:pt x="6579" y="5974"/>
                  </a:cubicBezTo>
                  <a:cubicBezTo>
                    <a:pt x="8847" y="4159"/>
                    <a:pt x="5369" y="4109"/>
                    <a:pt x="3378" y="3151"/>
                  </a:cubicBezTo>
                  <a:cubicBezTo>
                    <a:pt x="1362" y="2168"/>
                    <a:pt x="1" y="1"/>
                    <a:pt x="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54"/>
          <p:cNvGrpSpPr/>
          <p:nvPr/>
        </p:nvGrpSpPr>
        <p:grpSpPr>
          <a:xfrm>
            <a:off x="4802801" y="3657297"/>
            <a:ext cx="591031" cy="622615"/>
            <a:chOff x="4257350" y="3526000"/>
            <a:chExt cx="1829250" cy="1927600"/>
          </a:xfrm>
        </p:grpSpPr>
        <p:sp>
          <p:nvSpPr>
            <p:cNvPr id="2945" name="Google Shape;2945;p54"/>
            <p:cNvSpPr/>
            <p:nvPr/>
          </p:nvSpPr>
          <p:spPr>
            <a:xfrm>
              <a:off x="4257350" y="3673375"/>
              <a:ext cx="1829250" cy="1780225"/>
            </a:xfrm>
            <a:custGeom>
              <a:avLst/>
              <a:gdLst/>
              <a:ahLst/>
              <a:cxnLst/>
              <a:rect l="l" t="t" r="r" b="b"/>
              <a:pathLst>
                <a:path w="73170" h="71209" extrusionOk="0">
                  <a:moveTo>
                    <a:pt x="35214" y="1"/>
                  </a:moveTo>
                  <a:cubicBezTo>
                    <a:pt x="30536" y="1"/>
                    <a:pt x="25434" y="1211"/>
                    <a:pt x="19912" y="3987"/>
                  </a:cubicBezTo>
                  <a:cubicBezTo>
                    <a:pt x="19912" y="3987"/>
                    <a:pt x="1" y="13666"/>
                    <a:pt x="3076" y="34006"/>
                  </a:cubicBezTo>
                  <a:cubicBezTo>
                    <a:pt x="5509" y="50103"/>
                    <a:pt x="18756" y="54297"/>
                    <a:pt x="29886" y="54297"/>
                  </a:cubicBezTo>
                  <a:cubicBezTo>
                    <a:pt x="32820" y="54297"/>
                    <a:pt x="35606" y="54006"/>
                    <a:pt x="38009" y="53564"/>
                  </a:cubicBezTo>
                  <a:cubicBezTo>
                    <a:pt x="38563" y="53465"/>
                    <a:pt x="39100" y="53418"/>
                    <a:pt x="39620" y="53418"/>
                  </a:cubicBezTo>
                  <a:cubicBezTo>
                    <a:pt x="42930" y="53418"/>
                    <a:pt x="45563" y="55329"/>
                    <a:pt x="47763" y="57899"/>
                  </a:cubicBezTo>
                  <a:cubicBezTo>
                    <a:pt x="49502" y="59891"/>
                    <a:pt x="50964" y="62285"/>
                    <a:pt x="52325" y="64478"/>
                  </a:cubicBezTo>
                  <a:cubicBezTo>
                    <a:pt x="54528" y="68093"/>
                    <a:pt x="56390" y="71209"/>
                    <a:pt x="58450" y="71209"/>
                  </a:cubicBezTo>
                  <a:cubicBezTo>
                    <a:pt x="58559" y="71209"/>
                    <a:pt x="58668" y="71200"/>
                    <a:pt x="58777" y="71182"/>
                  </a:cubicBezTo>
                  <a:cubicBezTo>
                    <a:pt x="63541" y="70451"/>
                    <a:pt x="71178" y="67124"/>
                    <a:pt x="72842" y="54749"/>
                  </a:cubicBezTo>
                  <a:cubicBezTo>
                    <a:pt x="73043" y="53111"/>
                    <a:pt x="73144" y="51472"/>
                    <a:pt x="73144" y="49809"/>
                  </a:cubicBezTo>
                  <a:cubicBezTo>
                    <a:pt x="73169" y="46003"/>
                    <a:pt x="72337" y="40912"/>
                    <a:pt x="70674" y="35417"/>
                  </a:cubicBezTo>
                  <a:cubicBezTo>
                    <a:pt x="69867" y="32670"/>
                    <a:pt x="68884" y="29998"/>
                    <a:pt x="67750" y="27377"/>
                  </a:cubicBezTo>
                  <a:cubicBezTo>
                    <a:pt x="67574" y="26974"/>
                    <a:pt x="67397" y="26570"/>
                    <a:pt x="67221" y="26192"/>
                  </a:cubicBezTo>
                  <a:cubicBezTo>
                    <a:pt x="66767" y="25184"/>
                    <a:pt x="66288" y="24176"/>
                    <a:pt x="65784" y="23168"/>
                  </a:cubicBezTo>
                  <a:cubicBezTo>
                    <a:pt x="65356" y="22336"/>
                    <a:pt x="64877" y="21479"/>
                    <a:pt x="64398" y="20647"/>
                  </a:cubicBezTo>
                  <a:cubicBezTo>
                    <a:pt x="64096" y="20093"/>
                    <a:pt x="63768" y="19563"/>
                    <a:pt x="63465" y="19034"/>
                  </a:cubicBezTo>
                  <a:cubicBezTo>
                    <a:pt x="62735" y="17850"/>
                    <a:pt x="61978" y="16690"/>
                    <a:pt x="61197" y="15556"/>
                  </a:cubicBezTo>
                  <a:cubicBezTo>
                    <a:pt x="54930" y="6740"/>
                    <a:pt x="46252" y="1"/>
                    <a:pt x="35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5643600" y="4547125"/>
              <a:ext cx="216075" cy="207700"/>
            </a:xfrm>
            <a:custGeom>
              <a:avLst/>
              <a:gdLst/>
              <a:ahLst/>
              <a:cxnLst/>
              <a:rect l="l" t="t" r="r" b="b"/>
              <a:pathLst>
                <a:path w="8643" h="8308" extrusionOk="0">
                  <a:moveTo>
                    <a:pt x="964" y="0"/>
                  </a:moveTo>
                  <a:cubicBezTo>
                    <a:pt x="647" y="0"/>
                    <a:pt x="326" y="21"/>
                    <a:pt x="0" y="64"/>
                  </a:cubicBezTo>
                  <a:cubicBezTo>
                    <a:pt x="0" y="64"/>
                    <a:pt x="126" y="8180"/>
                    <a:pt x="2622" y="8306"/>
                  </a:cubicBezTo>
                  <a:cubicBezTo>
                    <a:pt x="2646" y="8307"/>
                    <a:pt x="2670" y="8307"/>
                    <a:pt x="2694" y="8307"/>
                  </a:cubicBezTo>
                  <a:cubicBezTo>
                    <a:pt x="5090" y="8307"/>
                    <a:pt x="3731" y="3316"/>
                    <a:pt x="3731" y="3315"/>
                  </a:cubicBezTo>
                  <a:lnTo>
                    <a:pt x="3731" y="3315"/>
                  </a:lnTo>
                  <a:cubicBezTo>
                    <a:pt x="3731" y="3315"/>
                    <a:pt x="5166" y="4284"/>
                    <a:pt x="6508" y="4284"/>
                  </a:cubicBezTo>
                  <a:cubicBezTo>
                    <a:pt x="6757" y="4284"/>
                    <a:pt x="7002" y="4251"/>
                    <a:pt x="7234" y="4172"/>
                  </a:cubicBezTo>
                  <a:cubicBezTo>
                    <a:pt x="8643" y="3726"/>
                    <a:pt x="5263" y="0"/>
                    <a:pt x="964"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5436300" y="4978675"/>
              <a:ext cx="272225" cy="236725"/>
            </a:xfrm>
            <a:custGeom>
              <a:avLst/>
              <a:gdLst/>
              <a:ahLst/>
              <a:cxnLst/>
              <a:rect l="l" t="t" r="r" b="b"/>
              <a:pathLst>
                <a:path w="10889" h="9469" extrusionOk="0">
                  <a:moveTo>
                    <a:pt x="2957" y="0"/>
                  </a:moveTo>
                  <a:cubicBezTo>
                    <a:pt x="2616" y="0"/>
                    <a:pt x="2285" y="53"/>
                    <a:pt x="1966" y="168"/>
                  </a:cubicBezTo>
                  <a:cubicBezTo>
                    <a:pt x="126" y="823"/>
                    <a:pt x="0" y="3142"/>
                    <a:pt x="429" y="5511"/>
                  </a:cubicBezTo>
                  <a:cubicBezTo>
                    <a:pt x="1487" y="6746"/>
                    <a:pt x="2470" y="8082"/>
                    <a:pt x="3352" y="9468"/>
                  </a:cubicBezTo>
                  <a:cubicBezTo>
                    <a:pt x="5923" y="8334"/>
                    <a:pt x="8444" y="7074"/>
                    <a:pt x="10889" y="5662"/>
                  </a:cubicBezTo>
                  <a:cubicBezTo>
                    <a:pt x="8984" y="3399"/>
                    <a:pt x="5684" y="0"/>
                    <a:pt x="295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5659975" y="4852300"/>
              <a:ext cx="258375" cy="263525"/>
            </a:xfrm>
            <a:custGeom>
              <a:avLst/>
              <a:gdLst/>
              <a:ahLst/>
              <a:cxnLst/>
              <a:rect l="l" t="t" r="r" b="b"/>
              <a:pathLst>
                <a:path w="10335" h="10541" extrusionOk="0">
                  <a:moveTo>
                    <a:pt x="4239" y="1"/>
                  </a:moveTo>
                  <a:cubicBezTo>
                    <a:pt x="3838" y="1"/>
                    <a:pt x="3432" y="81"/>
                    <a:pt x="3025" y="257"/>
                  </a:cubicBezTo>
                  <a:cubicBezTo>
                    <a:pt x="1" y="1593"/>
                    <a:pt x="1538" y="7264"/>
                    <a:pt x="2723" y="10541"/>
                  </a:cubicBezTo>
                  <a:cubicBezTo>
                    <a:pt x="5395" y="8978"/>
                    <a:pt x="7965" y="7189"/>
                    <a:pt x="10335" y="5172"/>
                  </a:cubicBezTo>
                  <a:cubicBezTo>
                    <a:pt x="8991" y="3006"/>
                    <a:pt x="6698" y="1"/>
                    <a:pt x="423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5845875" y="4558800"/>
              <a:ext cx="224975" cy="419050"/>
            </a:xfrm>
            <a:custGeom>
              <a:avLst/>
              <a:gdLst/>
              <a:ahLst/>
              <a:cxnLst/>
              <a:rect l="l" t="t" r="r" b="b"/>
              <a:pathLst>
                <a:path w="8999" h="16762" extrusionOk="0">
                  <a:moveTo>
                    <a:pt x="7133" y="0"/>
                  </a:moveTo>
                  <a:lnTo>
                    <a:pt x="7133" y="0"/>
                  </a:lnTo>
                  <a:cubicBezTo>
                    <a:pt x="3856" y="2142"/>
                    <a:pt x="6100" y="7990"/>
                    <a:pt x="7536" y="11014"/>
                  </a:cubicBezTo>
                  <a:cubicBezTo>
                    <a:pt x="6473" y="9186"/>
                    <a:pt x="4674" y="6621"/>
                    <a:pt x="2957" y="6621"/>
                  </a:cubicBezTo>
                  <a:cubicBezTo>
                    <a:pt x="2639" y="6621"/>
                    <a:pt x="2324" y="6709"/>
                    <a:pt x="2016" y="6906"/>
                  </a:cubicBezTo>
                  <a:cubicBezTo>
                    <a:pt x="0" y="8192"/>
                    <a:pt x="1790" y="13611"/>
                    <a:pt x="3075" y="16761"/>
                  </a:cubicBezTo>
                  <a:cubicBezTo>
                    <a:pt x="6100" y="14089"/>
                    <a:pt x="8494" y="11040"/>
                    <a:pt x="8998" y="7839"/>
                  </a:cubicBezTo>
                  <a:cubicBezTo>
                    <a:pt x="8544" y="5167"/>
                    <a:pt x="7939" y="2571"/>
                    <a:pt x="713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4799875" y="4792550"/>
              <a:ext cx="271600" cy="197000"/>
            </a:xfrm>
            <a:custGeom>
              <a:avLst/>
              <a:gdLst/>
              <a:ahLst/>
              <a:cxnLst/>
              <a:rect l="l" t="t" r="r" b="b"/>
              <a:pathLst>
                <a:path w="10864" h="7880" extrusionOk="0">
                  <a:moveTo>
                    <a:pt x="10864" y="1"/>
                  </a:moveTo>
                  <a:cubicBezTo>
                    <a:pt x="10863" y="1"/>
                    <a:pt x="1" y="4790"/>
                    <a:pt x="3555" y="7436"/>
                  </a:cubicBezTo>
                  <a:cubicBezTo>
                    <a:pt x="3964" y="7743"/>
                    <a:pt x="4377" y="7879"/>
                    <a:pt x="4787" y="7879"/>
                  </a:cubicBezTo>
                  <a:cubicBezTo>
                    <a:pt x="7909" y="7879"/>
                    <a:pt x="10864" y="1"/>
                    <a:pt x="10864"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4622825" y="4699300"/>
              <a:ext cx="348475" cy="126950"/>
            </a:xfrm>
            <a:custGeom>
              <a:avLst/>
              <a:gdLst/>
              <a:ahLst/>
              <a:cxnLst/>
              <a:rect l="l" t="t" r="r" b="b"/>
              <a:pathLst>
                <a:path w="13939" h="5078" extrusionOk="0">
                  <a:moveTo>
                    <a:pt x="13938" y="1"/>
                  </a:moveTo>
                  <a:cubicBezTo>
                    <a:pt x="13938" y="1"/>
                    <a:pt x="0" y="480"/>
                    <a:pt x="429" y="4109"/>
                  </a:cubicBezTo>
                  <a:cubicBezTo>
                    <a:pt x="505" y="4799"/>
                    <a:pt x="1040" y="5078"/>
                    <a:pt x="1857" y="5078"/>
                  </a:cubicBezTo>
                  <a:cubicBezTo>
                    <a:pt x="5339" y="5078"/>
                    <a:pt x="13938" y="1"/>
                    <a:pt x="13938"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4515100" y="4508100"/>
              <a:ext cx="407050" cy="82725"/>
            </a:xfrm>
            <a:custGeom>
              <a:avLst/>
              <a:gdLst/>
              <a:ahLst/>
              <a:cxnLst/>
              <a:rect l="l" t="t" r="r" b="b"/>
              <a:pathLst>
                <a:path w="16282" h="3309" extrusionOk="0">
                  <a:moveTo>
                    <a:pt x="3114" y="0"/>
                  </a:moveTo>
                  <a:cubicBezTo>
                    <a:pt x="1623" y="0"/>
                    <a:pt x="564" y="314"/>
                    <a:pt x="377" y="1146"/>
                  </a:cubicBezTo>
                  <a:cubicBezTo>
                    <a:pt x="1" y="2887"/>
                    <a:pt x="4237" y="3308"/>
                    <a:pt x="8431" y="3308"/>
                  </a:cubicBezTo>
                  <a:cubicBezTo>
                    <a:pt x="12375" y="3308"/>
                    <a:pt x="16281" y="2935"/>
                    <a:pt x="16281" y="2935"/>
                  </a:cubicBezTo>
                  <a:cubicBezTo>
                    <a:pt x="16281" y="2935"/>
                    <a:pt x="7677" y="0"/>
                    <a:pt x="3114"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4930950" y="4268675"/>
              <a:ext cx="552625" cy="547600"/>
            </a:xfrm>
            <a:custGeom>
              <a:avLst/>
              <a:gdLst/>
              <a:ahLst/>
              <a:cxnLst/>
              <a:rect l="l" t="t" r="r" b="b"/>
              <a:pathLst>
                <a:path w="22105" h="21904" extrusionOk="0">
                  <a:moveTo>
                    <a:pt x="7091" y="0"/>
                  </a:moveTo>
                  <a:cubicBezTo>
                    <a:pt x="7029" y="0"/>
                    <a:pt x="6967" y="4"/>
                    <a:pt x="6906" y="11"/>
                  </a:cubicBezTo>
                  <a:cubicBezTo>
                    <a:pt x="5192" y="238"/>
                    <a:pt x="5621" y="3136"/>
                    <a:pt x="5621" y="3136"/>
                  </a:cubicBezTo>
                  <a:cubicBezTo>
                    <a:pt x="5621" y="3136"/>
                    <a:pt x="4064" y="2498"/>
                    <a:pt x="2876" y="2498"/>
                  </a:cubicBezTo>
                  <a:cubicBezTo>
                    <a:pt x="2283" y="2498"/>
                    <a:pt x="1781" y="2658"/>
                    <a:pt x="1613" y="3136"/>
                  </a:cubicBezTo>
                  <a:cubicBezTo>
                    <a:pt x="1109" y="4548"/>
                    <a:pt x="3504" y="6337"/>
                    <a:pt x="3504" y="6337"/>
                  </a:cubicBezTo>
                  <a:cubicBezTo>
                    <a:pt x="3504" y="6337"/>
                    <a:pt x="0" y="6589"/>
                    <a:pt x="0" y="7950"/>
                  </a:cubicBezTo>
                  <a:cubicBezTo>
                    <a:pt x="0" y="9311"/>
                    <a:pt x="2672" y="10219"/>
                    <a:pt x="2672" y="10219"/>
                  </a:cubicBezTo>
                  <a:cubicBezTo>
                    <a:pt x="2672" y="10219"/>
                    <a:pt x="227" y="12361"/>
                    <a:pt x="756" y="13571"/>
                  </a:cubicBezTo>
                  <a:cubicBezTo>
                    <a:pt x="1072" y="14313"/>
                    <a:pt x="2180" y="14452"/>
                    <a:pt x="2963" y="14452"/>
                  </a:cubicBezTo>
                  <a:cubicBezTo>
                    <a:pt x="3430" y="14452"/>
                    <a:pt x="3781" y="14403"/>
                    <a:pt x="3781" y="14403"/>
                  </a:cubicBezTo>
                  <a:lnTo>
                    <a:pt x="3781" y="14403"/>
                  </a:lnTo>
                  <a:cubicBezTo>
                    <a:pt x="3781" y="14403"/>
                    <a:pt x="1865" y="16772"/>
                    <a:pt x="3050" y="17654"/>
                  </a:cubicBezTo>
                  <a:cubicBezTo>
                    <a:pt x="3445" y="17957"/>
                    <a:pt x="3957" y="18057"/>
                    <a:pt x="4465" y="18057"/>
                  </a:cubicBezTo>
                  <a:cubicBezTo>
                    <a:pt x="5481" y="18057"/>
                    <a:pt x="6478" y="17654"/>
                    <a:pt x="6478" y="17654"/>
                  </a:cubicBezTo>
                  <a:lnTo>
                    <a:pt x="6478" y="17654"/>
                  </a:lnTo>
                  <a:cubicBezTo>
                    <a:pt x="6478" y="17654"/>
                    <a:pt x="6049" y="20553"/>
                    <a:pt x="7889" y="20956"/>
                  </a:cubicBezTo>
                  <a:cubicBezTo>
                    <a:pt x="8105" y="21006"/>
                    <a:pt x="8313" y="21027"/>
                    <a:pt x="8511" y="21027"/>
                  </a:cubicBezTo>
                  <a:cubicBezTo>
                    <a:pt x="10029" y="21027"/>
                    <a:pt x="11015" y="19746"/>
                    <a:pt x="11015" y="19746"/>
                  </a:cubicBezTo>
                  <a:cubicBezTo>
                    <a:pt x="11015" y="19746"/>
                    <a:pt x="12644" y="21904"/>
                    <a:pt x="14151" y="21904"/>
                  </a:cubicBezTo>
                  <a:cubicBezTo>
                    <a:pt x="14224" y="21904"/>
                    <a:pt x="14295" y="21899"/>
                    <a:pt x="14367" y="21889"/>
                  </a:cubicBezTo>
                  <a:cubicBezTo>
                    <a:pt x="15929" y="21687"/>
                    <a:pt x="16005" y="19444"/>
                    <a:pt x="16005" y="19444"/>
                  </a:cubicBezTo>
                  <a:cubicBezTo>
                    <a:pt x="16005" y="19444"/>
                    <a:pt x="17165" y="20553"/>
                    <a:pt x="18363" y="20553"/>
                  </a:cubicBezTo>
                  <a:cubicBezTo>
                    <a:pt x="18621" y="20553"/>
                    <a:pt x="18880" y="20501"/>
                    <a:pt x="19130" y="20376"/>
                  </a:cubicBezTo>
                  <a:cubicBezTo>
                    <a:pt x="20542" y="19696"/>
                    <a:pt x="19130" y="16545"/>
                    <a:pt x="19130" y="16545"/>
                  </a:cubicBezTo>
                  <a:lnTo>
                    <a:pt x="19130" y="16545"/>
                  </a:lnTo>
                  <a:cubicBezTo>
                    <a:pt x="19130" y="16545"/>
                    <a:pt x="19237" y="16552"/>
                    <a:pt x="19409" y="16552"/>
                  </a:cubicBezTo>
                  <a:cubicBezTo>
                    <a:pt x="20098" y="16552"/>
                    <a:pt x="21832" y="16439"/>
                    <a:pt x="21953" y="15310"/>
                  </a:cubicBezTo>
                  <a:cubicBezTo>
                    <a:pt x="22105" y="13873"/>
                    <a:pt x="19584" y="12891"/>
                    <a:pt x="19584" y="12891"/>
                  </a:cubicBezTo>
                  <a:cubicBezTo>
                    <a:pt x="19584" y="12891"/>
                    <a:pt x="22105" y="11126"/>
                    <a:pt x="21525" y="9589"/>
                  </a:cubicBezTo>
                  <a:cubicBezTo>
                    <a:pt x="21323" y="9076"/>
                    <a:pt x="20923" y="8905"/>
                    <a:pt x="20478" y="8905"/>
                  </a:cubicBezTo>
                  <a:cubicBezTo>
                    <a:pt x="19590" y="8905"/>
                    <a:pt x="18525" y="9589"/>
                    <a:pt x="18525" y="9589"/>
                  </a:cubicBezTo>
                  <a:cubicBezTo>
                    <a:pt x="18525" y="9589"/>
                    <a:pt x="20113" y="5279"/>
                    <a:pt x="19105" y="4623"/>
                  </a:cubicBezTo>
                  <a:cubicBezTo>
                    <a:pt x="18887" y="4481"/>
                    <a:pt x="18603" y="4426"/>
                    <a:pt x="18293" y="4426"/>
                  </a:cubicBezTo>
                  <a:cubicBezTo>
                    <a:pt x="17172" y="4426"/>
                    <a:pt x="15703" y="5153"/>
                    <a:pt x="15703" y="5153"/>
                  </a:cubicBezTo>
                  <a:cubicBezTo>
                    <a:pt x="15703" y="5153"/>
                    <a:pt x="17038" y="2784"/>
                    <a:pt x="15123" y="1750"/>
                  </a:cubicBezTo>
                  <a:cubicBezTo>
                    <a:pt x="14689" y="1514"/>
                    <a:pt x="14226" y="1422"/>
                    <a:pt x="13767" y="1422"/>
                  </a:cubicBezTo>
                  <a:cubicBezTo>
                    <a:pt x="12172" y="1422"/>
                    <a:pt x="10637" y="2531"/>
                    <a:pt x="10637" y="2531"/>
                  </a:cubicBezTo>
                  <a:cubicBezTo>
                    <a:pt x="10637" y="2531"/>
                    <a:pt x="8762" y="0"/>
                    <a:pt x="7091"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4960550" y="4311775"/>
              <a:ext cx="509175" cy="466375"/>
            </a:xfrm>
            <a:custGeom>
              <a:avLst/>
              <a:gdLst/>
              <a:ahLst/>
              <a:cxnLst/>
              <a:rect l="l" t="t" r="r" b="b"/>
              <a:pathLst>
                <a:path w="20367" h="18655" extrusionOk="0">
                  <a:moveTo>
                    <a:pt x="7461" y="1"/>
                  </a:moveTo>
                  <a:cubicBezTo>
                    <a:pt x="7083" y="1"/>
                    <a:pt x="6705" y="26"/>
                    <a:pt x="6352" y="77"/>
                  </a:cubicBezTo>
                  <a:cubicBezTo>
                    <a:pt x="1412" y="833"/>
                    <a:pt x="1" y="7714"/>
                    <a:pt x="1614" y="11847"/>
                  </a:cubicBezTo>
                  <a:cubicBezTo>
                    <a:pt x="1816" y="12351"/>
                    <a:pt x="2042" y="12805"/>
                    <a:pt x="2294" y="13258"/>
                  </a:cubicBezTo>
                  <a:cubicBezTo>
                    <a:pt x="2597" y="13813"/>
                    <a:pt x="2950" y="14317"/>
                    <a:pt x="3353" y="14796"/>
                  </a:cubicBezTo>
                  <a:cubicBezTo>
                    <a:pt x="5502" y="17288"/>
                    <a:pt x="8582" y="18654"/>
                    <a:pt x="11741" y="18654"/>
                  </a:cubicBezTo>
                  <a:cubicBezTo>
                    <a:pt x="12991" y="18654"/>
                    <a:pt x="14254" y="18440"/>
                    <a:pt x="15476" y="17997"/>
                  </a:cubicBezTo>
                  <a:cubicBezTo>
                    <a:pt x="20366" y="16258"/>
                    <a:pt x="19055" y="10713"/>
                    <a:pt x="17367" y="7033"/>
                  </a:cubicBezTo>
                  <a:cubicBezTo>
                    <a:pt x="17064" y="6403"/>
                    <a:pt x="16711" y="5773"/>
                    <a:pt x="16283" y="5218"/>
                  </a:cubicBezTo>
                  <a:cubicBezTo>
                    <a:pt x="15905" y="4714"/>
                    <a:pt x="15527" y="4235"/>
                    <a:pt x="15098" y="3782"/>
                  </a:cubicBezTo>
                  <a:cubicBezTo>
                    <a:pt x="13032" y="1664"/>
                    <a:pt x="10209" y="77"/>
                    <a:pt x="7461"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5585625" y="4032050"/>
              <a:ext cx="364875" cy="448775"/>
            </a:xfrm>
            <a:custGeom>
              <a:avLst/>
              <a:gdLst/>
              <a:ahLst/>
              <a:cxnLst/>
              <a:rect l="l" t="t" r="r" b="b"/>
              <a:pathLst>
                <a:path w="14595" h="17951" extrusionOk="0">
                  <a:moveTo>
                    <a:pt x="3823" y="0"/>
                  </a:moveTo>
                  <a:cubicBezTo>
                    <a:pt x="3758" y="0"/>
                    <a:pt x="3694" y="8"/>
                    <a:pt x="3630" y="24"/>
                  </a:cubicBezTo>
                  <a:cubicBezTo>
                    <a:pt x="2572" y="327"/>
                    <a:pt x="3554" y="2520"/>
                    <a:pt x="3630" y="2721"/>
                  </a:cubicBezTo>
                  <a:cubicBezTo>
                    <a:pt x="3515" y="2672"/>
                    <a:pt x="2634" y="2357"/>
                    <a:pt x="1899" y="2357"/>
                  </a:cubicBezTo>
                  <a:cubicBezTo>
                    <a:pt x="1504" y="2357"/>
                    <a:pt x="1151" y="2448"/>
                    <a:pt x="984" y="2721"/>
                  </a:cubicBezTo>
                  <a:cubicBezTo>
                    <a:pt x="505" y="3477"/>
                    <a:pt x="2294" y="5141"/>
                    <a:pt x="2294" y="5141"/>
                  </a:cubicBezTo>
                  <a:cubicBezTo>
                    <a:pt x="2294" y="5141"/>
                    <a:pt x="1" y="5494"/>
                    <a:pt x="278" y="7031"/>
                  </a:cubicBezTo>
                  <a:cubicBezTo>
                    <a:pt x="516" y="8352"/>
                    <a:pt x="2354" y="8445"/>
                    <a:pt x="2867" y="8445"/>
                  </a:cubicBezTo>
                  <a:cubicBezTo>
                    <a:pt x="2951" y="8445"/>
                    <a:pt x="3000" y="8443"/>
                    <a:pt x="3000" y="8443"/>
                  </a:cubicBezTo>
                  <a:lnTo>
                    <a:pt x="3000" y="8443"/>
                  </a:lnTo>
                  <a:cubicBezTo>
                    <a:pt x="3000" y="8443"/>
                    <a:pt x="202" y="10383"/>
                    <a:pt x="1336" y="11568"/>
                  </a:cubicBezTo>
                  <a:cubicBezTo>
                    <a:pt x="1829" y="12106"/>
                    <a:pt x="2452" y="12255"/>
                    <a:pt x="2991" y="12255"/>
                  </a:cubicBezTo>
                  <a:cubicBezTo>
                    <a:pt x="3665" y="12255"/>
                    <a:pt x="4210" y="12022"/>
                    <a:pt x="4210" y="12022"/>
                  </a:cubicBezTo>
                  <a:lnTo>
                    <a:pt x="4210" y="12022"/>
                  </a:lnTo>
                  <a:cubicBezTo>
                    <a:pt x="4210" y="12022"/>
                    <a:pt x="3126" y="14794"/>
                    <a:pt x="4210" y="15500"/>
                  </a:cubicBezTo>
                  <a:cubicBezTo>
                    <a:pt x="4461" y="15654"/>
                    <a:pt x="4710" y="15714"/>
                    <a:pt x="4945" y="15714"/>
                  </a:cubicBezTo>
                  <a:cubicBezTo>
                    <a:pt x="5745" y="15714"/>
                    <a:pt x="6377" y="15021"/>
                    <a:pt x="6377" y="15021"/>
                  </a:cubicBezTo>
                  <a:cubicBezTo>
                    <a:pt x="6377" y="15021"/>
                    <a:pt x="7134" y="17617"/>
                    <a:pt x="8570" y="17920"/>
                  </a:cubicBezTo>
                  <a:cubicBezTo>
                    <a:pt x="8673" y="17941"/>
                    <a:pt x="8772" y="17951"/>
                    <a:pt x="8867" y="17951"/>
                  </a:cubicBezTo>
                  <a:cubicBezTo>
                    <a:pt x="10118" y="17951"/>
                    <a:pt x="10662" y="16231"/>
                    <a:pt x="10662" y="16231"/>
                  </a:cubicBezTo>
                  <a:cubicBezTo>
                    <a:pt x="10662" y="16231"/>
                    <a:pt x="11250" y="17087"/>
                    <a:pt x="12082" y="17087"/>
                  </a:cubicBezTo>
                  <a:cubicBezTo>
                    <a:pt x="12270" y="17087"/>
                    <a:pt x="12470" y="17043"/>
                    <a:pt x="12678" y="16937"/>
                  </a:cubicBezTo>
                  <a:cubicBezTo>
                    <a:pt x="13787" y="16332"/>
                    <a:pt x="12679" y="13736"/>
                    <a:pt x="12678" y="13736"/>
                  </a:cubicBezTo>
                  <a:lnTo>
                    <a:pt x="12678" y="13736"/>
                  </a:lnTo>
                  <a:cubicBezTo>
                    <a:pt x="12679" y="13736"/>
                    <a:pt x="12783" y="13743"/>
                    <a:pt x="12942" y="13743"/>
                  </a:cubicBezTo>
                  <a:cubicBezTo>
                    <a:pt x="13453" y="13743"/>
                    <a:pt x="14530" y="13670"/>
                    <a:pt x="14569" y="13055"/>
                  </a:cubicBezTo>
                  <a:cubicBezTo>
                    <a:pt x="14594" y="12778"/>
                    <a:pt x="14367" y="12324"/>
                    <a:pt x="14065" y="11845"/>
                  </a:cubicBezTo>
                  <a:cubicBezTo>
                    <a:pt x="13586" y="11190"/>
                    <a:pt x="13082" y="10560"/>
                    <a:pt x="12527" y="9980"/>
                  </a:cubicBezTo>
                  <a:cubicBezTo>
                    <a:pt x="12527" y="9980"/>
                    <a:pt x="12578" y="9476"/>
                    <a:pt x="12603" y="8846"/>
                  </a:cubicBezTo>
                  <a:cubicBezTo>
                    <a:pt x="12174" y="7989"/>
                    <a:pt x="11721" y="7157"/>
                    <a:pt x="11242" y="6325"/>
                  </a:cubicBezTo>
                  <a:cubicBezTo>
                    <a:pt x="10864" y="6225"/>
                    <a:pt x="10511" y="6124"/>
                    <a:pt x="10133" y="6073"/>
                  </a:cubicBezTo>
                  <a:cubicBezTo>
                    <a:pt x="10208" y="5620"/>
                    <a:pt x="10284" y="5166"/>
                    <a:pt x="10284" y="4712"/>
                  </a:cubicBezTo>
                  <a:cubicBezTo>
                    <a:pt x="9578" y="3503"/>
                    <a:pt x="8822" y="2368"/>
                    <a:pt x="8016" y="1234"/>
                  </a:cubicBezTo>
                  <a:cubicBezTo>
                    <a:pt x="7981" y="1233"/>
                    <a:pt x="7947" y="1232"/>
                    <a:pt x="7913" y="1232"/>
                  </a:cubicBezTo>
                  <a:cubicBezTo>
                    <a:pt x="7193" y="1232"/>
                    <a:pt x="6502" y="1484"/>
                    <a:pt x="5949" y="1965"/>
                  </a:cubicBezTo>
                  <a:cubicBezTo>
                    <a:pt x="5949" y="1965"/>
                    <a:pt x="4855" y="0"/>
                    <a:pt x="3823"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5633525" y="4089350"/>
              <a:ext cx="292400" cy="359825"/>
            </a:xfrm>
            <a:custGeom>
              <a:avLst/>
              <a:gdLst/>
              <a:ahLst/>
              <a:cxnLst/>
              <a:rect l="l" t="t" r="r" b="b"/>
              <a:pathLst>
                <a:path w="11696" h="14393" extrusionOk="0">
                  <a:moveTo>
                    <a:pt x="3756" y="1"/>
                  </a:moveTo>
                  <a:cubicBezTo>
                    <a:pt x="3504" y="1"/>
                    <a:pt x="3252" y="34"/>
                    <a:pt x="3000" y="102"/>
                  </a:cubicBezTo>
                  <a:cubicBezTo>
                    <a:pt x="0" y="782"/>
                    <a:pt x="252" y="5395"/>
                    <a:pt x="1084" y="8066"/>
                  </a:cubicBezTo>
                  <a:cubicBezTo>
                    <a:pt x="1185" y="8343"/>
                    <a:pt x="1286" y="8621"/>
                    <a:pt x="1412" y="8898"/>
                  </a:cubicBezTo>
                  <a:cubicBezTo>
                    <a:pt x="1512" y="9175"/>
                    <a:pt x="1664" y="9452"/>
                    <a:pt x="1815" y="9730"/>
                  </a:cubicBezTo>
                  <a:cubicBezTo>
                    <a:pt x="2951" y="11825"/>
                    <a:pt x="5228" y="14393"/>
                    <a:pt x="7654" y="14393"/>
                  </a:cubicBezTo>
                  <a:cubicBezTo>
                    <a:pt x="8349" y="14393"/>
                    <a:pt x="9058" y="14181"/>
                    <a:pt x="9754" y="13687"/>
                  </a:cubicBezTo>
                  <a:cubicBezTo>
                    <a:pt x="11695" y="12301"/>
                    <a:pt x="10989" y="8974"/>
                    <a:pt x="10460" y="7033"/>
                  </a:cubicBezTo>
                  <a:cubicBezTo>
                    <a:pt x="10384" y="6730"/>
                    <a:pt x="10284" y="6403"/>
                    <a:pt x="10158" y="6075"/>
                  </a:cubicBezTo>
                  <a:cubicBezTo>
                    <a:pt x="9956" y="5495"/>
                    <a:pt x="9704" y="4966"/>
                    <a:pt x="9427" y="4437"/>
                  </a:cubicBezTo>
                  <a:cubicBezTo>
                    <a:pt x="8292" y="2244"/>
                    <a:pt x="6453" y="177"/>
                    <a:pt x="4134" y="26"/>
                  </a:cubicBezTo>
                  <a:cubicBezTo>
                    <a:pt x="4008" y="9"/>
                    <a:pt x="3882" y="1"/>
                    <a:pt x="3756"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5017900" y="3893400"/>
              <a:ext cx="516075" cy="788275"/>
            </a:xfrm>
            <a:custGeom>
              <a:avLst/>
              <a:gdLst/>
              <a:ahLst/>
              <a:cxnLst/>
              <a:rect l="l" t="t" r="r" b="b"/>
              <a:pathLst>
                <a:path w="20643" h="31531" extrusionOk="0">
                  <a:moveTo>
                    <a:pt x="20139" y="0"/>
                  </a:moveTo>
                  <a:lnTo>
                    <a:pt x="18374" y="101"/>
                  </a:lnTo>
                  <a:lnTo>
                    <a:pt x="18374" y="529"/>
                  </a:lnTo>
                  <a:cubicBezTo>
                    <a:pt x="18828" y="9553"/>
                    <a:pt x="16182" y="16005"/>
                    <a:pt x="12804" y="20517"/>
                  </a:cubicBezTo>
                  <a:cubicBezTo>
                    <a:pt x="7486" y="27574"/>
                    <a:pt x="353" y="29893"/>
                    <a:pt x="252" y="29943"/>
                  </a:cubicBezTo>
                  <a:lnTo>
                    <a:pt x="0" y="30019"/>
                  </a:lnTo>
                  <a:cubicBezTo>
                    <a:pt x="303" y="30548"/>
                    <a:pt x="656" y="31052"/>
                    <a:pt x="1059" y="31531"/>
                  </a:cubicBezTo>
                  <a:cubicBezTo>
                    <a:pt x="6150" y="29565"/>
                    <a:pt x="10612" y="26238"/>
                    <a:pt x="13989" y="21928"/>
                  </a:cubicBezTo>
                  <a:cubicBezTo>
                    <a:pt x="17719" y="17139"/>
                    <a:pt x="20643" y="10233"/>
                    <a:pt x="20139" y="454"/>
                  </a:cubicBezTo>
                  <a:lnTo>
                    <a:pt x="20139"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5353325" y="3526000"/>
              <a:ext cx="376625" cy="420375"/>
            </a:xfrm>
            <a:custGeom>
              <a:avLst/>
              <a:gdLst/>
              <a:ahLst/>
              <a:cxnLst/>
              <a:rect l="l" t="t" r="r" b="b"/>
              <a:pathLst>
                <a:path w="15065" h="16815" extrusionOk="0">
                  <a:moveTo>
                    <a:pt x="8263" y="0"/>
                  </a:moveTo>
                  <a:cubicBezTo>
                    <a:pt x="5833" y="0"/>
                    <a:pt x="5285" y="13814"/>
                    <a:pt x="5285" y="13814"/>
                  </a:cubicBezTo>
                  <a:cubicBezTo>
                    <a:pt x="5285" y="13814"/>
                    <a:pt x="4395" y="4"/>
                    <a:pt x="2332" y="4"/>
                  </a:cubicBezTo>
                  <a:cubicBezTo>
                    <a:pt x="2284" y="4"/>
                    <a:pt x="2235" y="12"/>
                    <a:pt x="2185" y="27"/>
                  </a:cubicBezTo>
                  <a:cubicBezTo>
                    <a:pt x="1" y="705"/>
                    <a:pt x="5069" y="16814"/>
                    <a:pt x="5283" y="16814"/>
                  </a:cubicBezTo>
                  <a:cubicBezTo>
                    <a:pt x="5284" y="16814"/>
                    <a:pt x="5284" y="16814"/>
                    <a:pt x="5285" y="16813"/>
                  </a:cubicBezTo>
                  <a:cubicBezTo>
                    <a:pt x="9167" y="14369"/>
                    <a:pt x="15064" y="3329"/>
                    <a:pt x="13275" y="2422"/>
                  </a:cubicBezTo>
                  <a:cubicBezTo>
                    <a:pt x="13213" y="2392"/>
                    <a:pt x="13147" y="2377"/>
                    <a:pt x="13078" y="2377"/>
                  </a:cubicBezTo>
                  <a:cubicBezTo>
                    <a:pt x="11109" y="2377"/>
                    <a:pt x="6218" y="14041"/>
                    <a:pt x="6218" y="14041"/>
                  </a:cubicBezTo>
                  <a:cubicBezTo>
                    <a:pt x="6218" y="14041"/>
                    <a:pt x="10805" y="178"/>
                    <a:pt x="8310" y="2"/>
                  </a:cubicBezTo>
                  <a:cubicBezTo>
                    <a:pt x="8294" y="1"/>
                    <a:pt x="8279" y="0"/>
                    <a:pt x="8263"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62"/>
        <p:cNvGrpSpPr/>
        <p:nvPr/>
      </p:nvGrpSpPr>
      <p:grpSpPr>
        <a:xfrm>
          <a:off x="0" y="0"/>
          <a:ext cx="0" cy="0"/>
          <a:chOff x="0" y="0"/>
          <a:chExt cx="0" cy="0"/>
        </a:xfrm>
      </p:grpSpPr>
      <p:grpSp>
        <p:nvGrpSpPr>
          <p:cNvPr id="2963" name="Google Shape;2963;p55"/>
          <p:cNvGrpSpPr/>
          <p:nvPr/>
        </p:nvGrpSpPr>
        <p:grpSpPr>
          <a:xfrm rot="9104609">
            <a:off x="6314400" y="3255582"/>
            <a:ext cx="893013" cy="638298"/>
            <a:chOff x="5469825" y="3109850"/>
            <a:chExt cx="893050" cy="638325"/>
          </a:xfrm>
        </p:grpSpPr>
        <p:sp>
          <p:nvSpPr>
            <p:cNvPr id="2964" name="Google Shape;2964;p55"/>
            <p:cNvSpPr/>
            <p:nvPr/>
          </p:nvSpPr>
          <p:spPr>
            <a:xfrm>
              <a:off x="5469825" y="3109850"/>
              <a:ext cx="589375" cy="638325"/>
            </a:xfrm>
            <a:custGeom>
              <a:avLst/>
              <a:gdLst/>
              <a:ahLst/>
              <a:cxnLst/>
              <a:rect l="l" t="t" r="r" b="b"/>
              <a:pathLst>
                <a:path w="23575" h="25533" extrusionOk="0">
                  <a:moveTo>
                    <a:pt x="3258" y="1"/>
                  </a:moveTo>
                  <a:cubicBezTo>
                    <a:pt x="3258" y="1"/>
                    <a:pt x="0" y="6984"/>
                    <a:pt x="9079" y="8713"/>
                  </a:cubicBezTo>
                  <a:cubicBezTo>
                    <a:pt x="7132" y="11580"/>
                    <a:pt x="8631" y="13340"/>
                    <a:pt x="11557" y="13340"/>
                  </a:cubicBezTo>
                  <a:cubicBezTo>
                    <a:pt x="11724" y="13340"/>
                    <a:pt x="11895" y="13334"/>
                    <a:pt x="12071" y="13322"/>
                  </a:cubicBezTo>
                  <a:lnTo>
                    <a:pt x="12071" y="13322"/>
                  </a:lnTo>
                  <a:cubicBezTo>
                    <a:pt x="10593" y="14833"/>
                    <a:pt x="12182" y="16762"/>
                    <a:pt x="14046" y="16762"/>
                  </a:cubicBezTo>
                  <a:cubicBezTo>
                    <a:pt x="14332" y="16762"/>
                    <a:pt x="14624" y="16717"/>
                    <a:pt x="14913" y="16618"/>
                  </a:cubicBezTo>
                  <a:cubicBezTo>
                    <a:pt x="15397" y="16451"/>
                    <a:pt x="15946" y="16315"/>
                    <a:pt x="16542" y="16315"/>
                  </a:cubicBezTo>
                  <a:cubicBezTo>
                    <a:pt x="18603" y="16315"/>
                    <a:pt x="21214" y="17941"/>
                    <a:pt x="23575" y="25533"/>
                  </a:cubicBezTo>
                  <a:cubicBezTo>
                    <a:pt x="23461" y="24977"/>
                    <a:pt x="21971" y="17969"/>
                    <a:pt x="19092" y="12173"/>
                  </a:cubicBezTo>
                  <a:cubicBezTo>
                    <a:pt x="18196" y="10368"/>
                    <a:pt x="17173" y="8675"/>
                    <a:pt x="15998" y="7337"/>
                  </a:cubicBezTo>
                  <a:cubicBezTo>
                    <a:pt x="12741" y="3599"/>
                    <a:pt x="8435" y="1642"/>
                    <a:pt x="5745" y="721"/>
                  </a:cubicBezTo>
                  <a:cubicBezTo>
                    <a:pt x="4937" y="430"/>
                    <a:pt x="4104" y="190"/>
                    <a:pt x="325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5580625" y="3127850"/>
              <a:ext cx="366525" cy="308275"/>
            </a:xfrm>
            <a:custGeom>
              <a:avLst/>
              <a:gdLst/>
              <a:ahLst/>
              <a:cxnLst/>
              <a:rect l="l" t="t" r="r" b="b"/>
              <a:pathLst>
                <a:path w="14661" h="12331" extrusionOk="0">
                  <a:moveTo>
                    <a:pt x="1313" y="1"/>
                  </a:moveTo>
                  <a:cubicBezTo>
                    <a:pt x="493" y="2021"/>
                    <a:pt x="0" y="5746"/>
                    <a:pt x="7286" y="6276"/>
                  </a:cubicBezTo>
                  <a:cubicBezTo>
                    <a:pt x="5292" y="7253"/>
                    <a:pt x="6093" y="9917"/>
                    <a:pt x="7877" y="9917"/>
                  </a:cubicBezTo>
                  <a:cubicBezTo>
                    <a:pt x="8330" y="9917"/>
                    <a:pt x="8845" y="9746"/>
                    <a:pt x="9395" y="9332"/>
                  </a:cubicBezTo>
                  <a:lnTo>
                    <a:pt x="9395" y="9332"/>
                  </a:lnTo>
                  <a:cubicBezTo>
                    <a:pt x="8702" y="10770"/>
                    <a:pt x="9713" y="12330"/>
                    <a:pt x="11742" y="12330"/>
                  </a:cubicBezTo>
                  <a:cubicBezTo>
                    <a:pt x="12563" y="12330"/>
                    <a:pt x="13551" y="12075"/>
                    <a:pt x="14660" y="11453"/>
                  </a:cubicBezTo>
                  <a:cubicBezTo>
                    <a:pt x="13764" y="9648"/>
                    <a:pt x="12728" y="7955"/>
                    <a:pt x="11566" y="6617"/>
                  </a:cubicBezTo>
                  <a:cubicBezTo>
                    <a:pt x="8309" y="2879"/>
                    <a:pt x="4003" y="922"/>
                    <a:pt x="131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6047175" y="3433100"/>
              <a:ext cx="315700" cy="236775"/>
            </a:xfrm>
            <a:custGeom>
              <a:avLst/>
              <a:gdLst/>
              <a:ahLst/>
              <a:cxnLst/>
              <a:rect l="l" t="t" r="r" b="b"/>
              <a:pathLst>
                <a:path w="12628" h="9471" extrusionOk="0">
                  <a:moveTo>
                    <a:pt x="8218" y="1"/>
                  </a:moveTo>
                  <a:cubicBezTo>
                    <a:pt x="7804" y="1"/>
                    <a:pt x="7351" y="36"/>
                    <a:pt x="6857" y="114"/>
                  </a:cubicBezTo>
                  <a:cubicBezTo>
                    <a:pt x="1289" y="1011"/>
                    <a:pt x="1" y="9471"/>
                    <a:pt x="1" y="9471"/>
                  </a:cubicBezTo>
                  <a:cubicBezTo>
                    <a:pt x="3587" y="3612"/>
                    <a:pt x="7981" y="4168"/>
                    <a:pt x="10406" y="3966"/>
                  </a:cubicBezTo>
                  <a:cubicBezTo>
                    <a:pt x="12627" y="3793"/>
                    <a:pt x="12488" y="1"/>
                    <a:pt x="821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6047175" y="3468375"/>
              <a:ext cx="198900" cy="198050"/>
            </a:xfrm>
            <a:custGeom>
              <a:avLst/>
              <a:gdLst/>
              <a:ahLst/>
              <a:cxnLst/>
              <a:rect l="l" t="t" r="r" b="b"/>
              <a:pathLst>
                <a:path w="7956" h="7922" extrusionOk="0">
                  <a:moveTo>
                    <a:pt x="6348" y="0"/>
                  </a:moveTo>
                  <a:cubicBezTo>
                    <a:pt x="6307" y="0"/>
                    <a:pt x="6266" y="2"/>
                    <a:pt x="6226" y="4"/>
                  </a:cubicBezTo>
                  <a:cubicBezTo>
                    <a:pt x="5380" y="67"/>
                    <a:pt x="4610" y="635"/>
                    <a:pt x="3978" y="1178"/>
                  </a:cubicBezTo>
                  <a:cubicBezTo>
                    <a:pt x="3170" y="1885"/>
                    <a:pt x="2463" y="2719"/>
                    <a:pt x="1895" y="3628"/>
                  </a:cubicBezTo>
                  <a:cubicBezTo>
                    <a:pt x="1062" y="4966"/>
                    <a:pt x="430" y="6406"/>
                    <a:pt x="1" y="7921"/>
                  </a:cubicBezTo>
                  <a:cubicBezTo>
                    <a:pt x="291" y="6987"/>
                    <a:pt x="746" y="6115"/>
                    <a:pt x="1352" y="5345"/>
                  </a:cubicBezTo>
                  <a:cubicBezTo>
                    <a:pt x="2754" y="3489"/>
                    <a:pt x="5039" y="2782"/>
                    <a:pt x="6933" y="1557"/>
                  </a:cubicBezTo>
                  <a:cubicBezTo>
                    <a:pt x="7299" y="1317"/>
                    <a:pt x="7956" y="787"/>
                    <a:pt x="7451" y="345"/>
                  </a:cubicBezTo>
                  <a:cubicBezTo>
                    <a:pt x="7178" y="106"/>
                    <a:pt x="6730" y="0"/>
                    <a:pt x="6348"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8" name="Google Shape;2968;p55"/>
          <p:cNvGrpSpPr/>
          <p:nvPr/>
        </p:nvGrpSpPr>
        <p:grpSpPr>
          <a:xfrm>
            <a:off x="4710593" y="1112375"/>
            <a:ext cx="771875" cy="609900"/>
            <a:chOff x="5924375" y="1387675"/>
            <a:chExt cx="771875" cy="609900"/>
          </a:xfrm>
        </p:grpSpPr>
        <p:sp>
          <p:nvSpPr>
            <p:cNvPr id="2969" name="Google Shape;2969;p55"/>
            <p:cNvSpPr/>
            <p:nvPr/>
          </p:nvSpPr>
          <p:spPr>
            <a:xfrm>
              <a:off x="6193975" y="1647350"/>
              <a:ext cx="502275" cy="350225"/>
            </a:xfrm>
            <a:custGeom>
              <a:avLst/>
              <a:gdLst/>
              <a:ahLst/>
              <a:cxnLst/>
              <a:rect l="l" t="t" r="r" b="b"/>
              <a:pathLst>
                <a:path w="20091" h="14009" extrusionOk="0">
                  <a:moveTo>
                    <a:pt x="733" y="0"/>
                  </a:moveTo>
                  <a:lnTo>
                    <a:pt x="0" y="480"/>
                  </a:lnTo>
                  <a:lnTo>
                    <a:pt x="127" y="669"/>
                  </a:lnTo>
                  <a:cubicBezTo>
                    <a:pt x="7160" y="11289"/>
                    <a:pt x="17287" y="13612"/>
                    <a:pt x="19547" y="14003"/>
                  </a:cubicBezTo>
                  <a:cubicBezTo>
                    <a:pt x="19570" y="14007"/>
                    <a:pt x="19593" y="14008"/>
                    <a:pt x="19615" y="14008"/>
                  </a:cubicBezTo>
                  <a:cubicBezTo>
                    <a:pt x="19839" y="14008"/>
                    <a:pt x="20030" y="13841"/>
                    <a:pt x="20065" y="13612"/>
                  </a:cubicBezTo>
                  <a:cubicBezTo>
                    <a:pt x="20090" y="13385"/>
                    <a:pt x="19926" y="13170"/>
                    <a:pt x="19699" y="13132"/>
                  </a:cubicBezTo>
                  <a:cubicBezTo>
                    <a:pt x="17590" y="12766"/>
                    <a:pt x="7741" y="10556"/>
                    <a:pt x="859" y="177"/>
                  </a:cubicBezTo>
                  <a:lnTo>
                    <a:pt x="733"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6425675" y="1735250"/>
              <a:ext cx="182800" cy="224325"/>
            </a:xfrm>
            <a:custGeom>
              <a:avLst/>
              <a:gdLst/>
              <a:ahLst/>
              <a:cxnLst/>
              <a:rect l="l" t="t" r="r" b="b"/>
              <a:pathLst>
                <a:path w="7312" h="8973" extrusionOk="0">
                  <a:moveTo>
                    <a:pt x="3156" y="0"/>
                  </a:moveTo>
                  <a:cubicBezTo>
                    <a:pt x="3111" y="0"/>
                    <a:pt x="3066" y="2"/>
                    <a:pt x="3019" y="7"/>
                  </a:cubicBezTo>
                  <a:lnTo>
                    <a:pt x="3006" y="7"/>
                  </a:lnTo>
                  <a:cubicBezTo>
                    <a:pt x="1" y="4325"/>
                    <a:pt x="4408" y="8177"/>
                    <a:pt x="4408" y="8177"/>
                  </a:cubicBezTo>
                  <a:cubicBezTo>
                    <a:pt x="4408" y="8177"/>
                    <a:pt x="5279" y="8555"/>
                    <a:pt x="6339" y="8972"/>
                  </a:cubicBezTo>
                  <a:cubicBezTo>
                    <a:pt x="6857" y="8341"/>
                    <a:pt x="7312" y="6548"/>
                    <a:pt x="5973" y="6144"/>
                  </a:cubicBezTo>
                  <a:cubicBezTo>
                    <a:pt x="6504" y="4035"/>
                    <a:pt x="4748" y="2785"/>
                    <a:pt x="4748" y="2785"/>
                  </a:cubicBezTo>
                  <a:cubicBezTo>
                    <a:pt x="4748" y="2785"/>
                    <a:pt x="4748" y="0"/>
                    <a:pt x="3156"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5924375" y="1387675"/>
              <a:ext cx="258575" cy="255575"/>
            </a:xfrm>
            <a:custGeom>
              <a:avLst/>
              <a:gdLst/>
              <a:ahLst/>
              <a:cxnLst/>
              <a:rect l="l" t="t" r="r" b="b"/>
              <a:pathLst>
                <a:path w="10343" h="10223" extrusionOk="0">
                  <a:moveTo>
                    <a:pt x="4910" y="1"/>
                  </a:moveTo>
                  <a:cubicBezTo>
                    <a:pt x="4819" y="1"/>
                    <a:pt x="4727" y="12"/>
                    <a:pt x="4635" y="33"/>
                  </a:cubicBezTo>
                  <a:cubicBezTo>
                    <a:pt x="3776" y="248"/>
                    <a:pt x="5266" y="3114"/>
                    <a:pt x="5266" y="3114"/>
                  </a:cubicBezTo>
                  <a:cubicBezTo>
                    <a:pt x="5266" y="3114"/>
                    <a:pt x="3373" y="963"/>
                    <a:pt x="2512" y="963"/>
                  </a:cubicBezTo>
                  <a:cubicBezTo>
                    <a:pt x="2420" y="963"/>
                    <a:pt x="2339" y="988"/>
                    <a:pt x="2274" y="1043"/>
                  </a:cubicBezTo>
                  <a:cubicBezTo>
                    <a:pt x="1605" y="1599"/>
                    <a:pt x="4345" y="4086"/>
                    <a:pt x="4345" y="4086"/>
                  </a:cubicBezTo>
                  <a:cubicBezTo>
                    <a:pt x="4345" y="4086"/>
                    <a:pt x="1620" y="2628"/>
                    <a:pt x="701" y="2628"/>
                  </a:cubicBezTo>
                  <a:cubicBezTo>
                    <a:pt x="590" y="2628"/>
                    <a:pt x="506" y="2650"/>
                    <a:pt x="456" y="2697"/>
                  </a:cubicBezTo>
                  <a:cubicBezTo>
                    <a:pt x="1" y="3127"/>
                    <a:pt x="3057" y="4831"/>
                    <a:pt x="3057" y="4831"/>
                  </a:cubicBezTo>
                  <a:cubicBezTo>
                    <a:pt x="3057" y="4831"/>
                    <a:pt x="1251" y="8304"/>
                    <a:pt x="6731" y="10223"/>
                  </a:cubicBezTo>
                  <a:lnTo>
                    <a:pt x="10342" y="8998"/>
                  </a:lnTo>
                  <a:lnTo>
                    <a:pt x="10052" y="5627"/>
                  </a:lnTo>
                  <a:cubicBezTo>
                    <a:pt x="10052" y="5627"/>
                    <a:pt x="9433" y="2710"/>
                    <a:pt x="7135" y="2495"/>
                  </a:cubicBezTo>
                  <a:cubicBezTo>
                    <a:pt x="6457" y="778"/>
                    <a:pt x="5689" y="1"/>
                    <a:pt x="4910"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6099575" y="1438675"/>
              <a:ext cx="169250" cy="236175"/>
            </a:xfrm>
            <a:custGeom>
              <a:avLst/>
              <a:gdLst/>
              <a:ahLst/>
              <a:cxnLst/>
              <a:rect l="l" t="t" r="r" b="b"/>
              <a:pathLst>
                <a:path w="6770" h="9447" extrusionOk="0">
                  <a:moveTo>
                    <a:pt x="3713" y="1"/>
                  </a:moveTo>
                  <a:cubicBezTo>
                    <a:pt x="3713" y="1"/>
                    <a:pt x="1" y="2753"/>
                    <a:pt x="1466" y="7261"/>
                  </a:cubicBezTo>
                  <a:cubicBezTo>
                    <a:pt x="2005" y="8922"/>
                    <a:pt x="2764" y="9446"/>
                    <a:pt x="3508" y="9446"/>
                  </a:cubicBezTo>
                  <a:cubicBezTo>
                    <a:pt x="4782" y="9446"/>
                    <a:pt x="6011" y="7905"/>
                    <a:pt x="6011" y="7905"/>
                  </a:cubicBezTo>
                  <a:cubicBezTo>
                    <a:pt x="6011" y="7905"/>
                    <a:pt x="6769" y="2501"/>
                    <a:pt x="3713"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5928800" y="1580600"/>
              <a:ext cx="277500" cy="125350"/>
            </a:xfrm>
            <a:custGeom>
              <a:avLst/>
              <a:gdLst/>
              <a:ahLst/>
              <a:cxnLst/>
              <a:rect l="l" t="t" r="r" b="b"/>
              <a:pathLst>
                <a:path w="11100" h="5014" extrusionOk="0">
                  <a:moveTo>
                    <a:pt x="3708" y="1"/>
                  </a:moveTo>
                  <a:cubicBezTo>
                    <a:pt x="2602" y="1"/>
                    <a:pt x="1367" y="167"/>
                    <a:pt x="1" y="574"/>
                  </a:cubicBezTo>
                  <a:cubicBezTo>
                    <a:pt x="1" y="574"/>
                    <a:pt x="2228" y="5014"/>
                    <a:pt x="6483" y="5014"/>
                  </a:cubicBezTo>
                  <a:cubicBezTo>
                    <a:pt x="7823" y="5014"/>
                    <a:pt x="9364" y="4573"/>
                    <a:pt x="11100" y="3415"/>
                  </a:cubicBezTo>
                  <a:cubicBezTo>
                    <a:pt x="11100" y="3415"/>
                    <a:pt x="8719" y="1"/>
                    <a:pt x="3708"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6067375" y="1537175"/>
              <a:ext cx="268050" cy="210075"/>
            </a:xfrm>
            <a:custGeom>
              <a:avLst/>
              <a:gdLst/>
              <a:ahLst/>
              <a:cxnLst/>
              <a:rect l="l" t="t" r="r" b="b"/>
              <a:pathLst>
                <a:path w="10722" h="8403" extrusionOk="0">
                  <a:moveTo>
                    <a:pt x="8221" y="0"/>
                  </a:moveTo>
                  <a:cubicBezTo>
                    <a:pt x="8221" y="0"/>
                    <a:pt x="6567" y="1124"/>
                    <a:pt x="6112" y="3700"/>
                  </a:cubicBezTo>
                  <a:lnTo>
                    <a:pt x="5809" y="5215"/>
                  </a:lnTo>
                  <a:cubicBezTo>
                    <a:pt x="5809" y="5215"/>
                    <a:pt x="4601" y="4986"/>
                    <a:pt x="3384" y="4986"/>
                  </a:cubicBezTo>
                  <a:cubicBezTo>
                    <a:pt x="2523" y="4986"/>
                    <a:pt x="1658" y="5101"/>
                    <a:pt x="1213" y="5493"/>
                  </a:cubicBezTo>
                  <a:cubicBezTo>
                    <a:pt x="594" y="6036"/>
                    <a:pt x="165" y="6768"/>
                    <a:pt x="1" y="7576"/>
                  </a:cubicBezTo>
                  <a:cubicBezTo>
                    <a:pt x="1" y="7576"/>
                    <a:pt x="1102" y="8403"/>
                    <a:pt x="2657" y="8403"/>
                  </a:cubicBezTo>
                  <a:cubicBezTo>
                    <a:pt x="3814" y="8403"/>
                    <a:pt x="5223" y="7946"/>
                    <a:pt x="6618" y="6352"/>
                  </a:cubicBezTo>
                  <a:cubicBezTo>
                    <a:pt x="7388" y="5998"/>
                    <a:pt x="10721" y="3220"/>
                    <a:pt x="8221" y="0"/>
                  </a:cubicBezTo>
                  <a:close/>
                </a:path>
              </a:pathLst>
            </a:custGeom>
            <a:solidFill>
              <a:srgbClr val="EB37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6092650" y="1843650"/>
              <a:ext cx="297700" cy="77000"/>
            </a:xfrm>
            <a:custGeom>
              <a:avLst/>
              <a:gdLst/>
              <a:ahLst/>
              <a:cxnLst/>
              <a:rect l="l" t="t" r="r" b="b"/>
              <a:pathLst>
                <a:path w="11908" h="3080" extrusionOk="0">
                  <a:moveTo>
                    <a:pt x="6047" y="1"/>
                  </a:moveTo>
                  <a:cubicBezTo>
                    <a:pt x="4208" y="1"/>
                    <a:pt x="2484" y="120"/>
                    <a:pt x="1894" y="520"/>
                  </a:cubicBezTo>
                  <a:cubicBezTo>
                    <a:pt x="442" y="1505"/>
                    <a:pt x="0" y="2186"/>
                    <a:pt x="0" y="2186"/>
                  </a:cubicBezTo>
                  <a:cubicBezTo>
                    <a:pt x="355" y="2108"/>
                    <a:pt x="715" y="2070"/>
                    <a:pt x="1073" y="2070"/>
                  </a:cubicBezTo>
                  <a:cubicBezTo>
                    <a:pt x="1876" y="2070"/>
                    <a:pt x="2672" y="2262"/>
                    <a:pt x="3397" y="2628"/>
                  </a:cubicBezTo>
                  <a:cubicBezTo>
                    <a:pt x="3860" y="2872"/>
                    <a:pt x="4327" y="2960"/>
                    <a:pt x="4762" y="2960"/>
                  </a:cubicBezTo>
                  <a:cubicBezTo>
                    <a:pt x="5904" y="2960"/>
                    <a:pt x="6819" y="2351"/>
                    <a:pt x="6819" y="2351"/>
                  </a:cubicBezTo>
                  <a:cubicBezTo>
                    <a:pt x="6819" y="2351"/>
                    <a:pt x="8208" y="3079"/>
                    <a:pt x="9273" y="3079"/>
                  </a:cubicBezTo>
                  <a:cubicBezTo>
                    <a:pt x="9508" y="3079"/>
                    <a:pt x="9727" y="3044"/>
                    <a:pt x="9912" y="2957"/>
                  </a:cubicBezTo>
                  <a:cubicBezTo>
                    <a:pt x="11907" y="2048"/>
                    <a:pt x="11668" y="255"/>
                    <a:pt x="11668" y="255"/>
                  </a:cubicBezTo>
                  <a:cubicBezTo>
                    <a:pt x="11668" y="255"/>
                    <a:pt x="8734" y="1"/>
                    <a:pt x="604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6056350" y="1813625"/>
              <a:ext cx="328000" cy="106175"/>
            </a:xfrm>
            <a:custGeom>
              <a:avLst/>
              <a:gdLst/>
              <a:ahLst/>
              <a:cxnLst/>
              <a:rect l="l" t="t" r="r" b="b"/>
              <a:pathLst>
                <a:path w="13120" h="4247" extrusionOk="0">
                  <a:moveTo>
                    <a:pt x="7285" y="1"/>
                  </a:moveTo>
                  <a:cubicBezTo>
                    <a:pt x="4775" y="1"/>
                    <a:pt x="1971" y="925"/>
                    <a:pt x="0" y="4246"/>
                  </a:cubicBezTo>
                  <a:lnTo>
                    <a:pt x="2361" y="2844"/>
                  </a:lnTo>
                  <a:cubicBezTo>
                    <a:pt x="2361" y="2844"/>
                    <a:pt x="3128" y="3070"/>
                    <a:pt x="4032" y="3070"/>
                  </a:cubicBezTo>
                  <a:cubicBezTo>
                    <a:pt x="4954" y="3070"/>
                    <a:pt x="6018" y="2835"/>
                    <a:pt x="6553" y="1885"/>
                  </a:cubicBezTo>
                  <a:cubicBezTo>
                    <a:pt x="6553" y="1885"/>
                    <a:pt x="7117" y="2313"/>
                    <a:pt x="7933" y="2313"/>
                  </a:cubicBezTo>
                  <a:cubicBezTo>
                    <a:pt x="8460" y="2313"/>
                    <a:pt x="9094" y="2134"/>
                    <a:pt x="9748" y="1544"/>
                  </a:cubicBezTo>
                  <a:cubicBezTo>
                    <a:pt x="10202" y="2034"/>
                    <a:pt x="10712" y="2201"/>
                    <a:pt x="11195" y="2201"/>
                  </a:cubicBezTo>
                  <a:cubicBezTo>
                    <a:pt x="12217" y="2201"/>
                    <a:pt x="13120" y="1456"/>
                    <a:pt x="13120" y="1456"/>
                  </a:cubicBezTo>
                  <a:cubicBezTo>
                    <a:pt x="13120" y="1456"/>
                    <a:pt x="10433" y="1"/>
                    <a:pt x="728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6003000" y="1644075"/>
              <a:ext cx="210875" cy="127975"/>
            </a:xfrm>
            <a:custGeom>
              <a:avLst/>
              <a:gdLst/>
              <a:ahLst/>
              <a:cxnLst/>
              <a:rect l="l" t="t" r="r" b="b"/>
              <a:pathLst>
                <a:path w="8435" h="5119" extrusionOk="0">
                  <a:moveTo>
                    <a:pt x="5326" y="0"/>
                  </a:moveTo>
                  <a:cubicBezTo>
                    <a:pt x="4486" y="0"/>
                    <a:pt x="3562" y="229"/>
                    <a:pt x="2677" y="914"/>
                  </a:cubicBezTo>
                  <a:cubicBezTo>
                    <a:pt x="0" y="2997"/>
                    <a:pt x="758" y="5119"/>
                    <a:pt x="758" y="5119"/>
                  </a:cubicBezTo>
                  <a:cubicBezTo>
                    <a:pt x="1541" y="4752"/>
                    <a:pt x="2424" y="4260"/>
                    <a:pt x="2980" y="3578"/>
                  </a:cubicBezTo>
                  <a:cubicBezTo>
                    <a:pt x="3712" y="2682"/>
                    <a:pt x="3940" y="1596"/>
                    <a:pt x="5127" y="1154"/>
                  </a:cubicBezTo>
                  <a:cubicBezTo>
                    <a:pt x="5512" y="1010"/>
                    <a:pt x="5966" y="960"/>
                    <a:pt x="6436" y="960"/>
                  </a:cubicBezTo>
                  <a:cubicBezTo>
                    <a:pt x="7122" y="960"/>
                    <a:pt x="7843" y="1066"/>
                    <a:pt x="8435" y="1141"/>
                  </a:cubicBezTo>
                  <a:lnTo>
                    <a:pt x="8384" y="939"/>
                  </a:lnTo>
                  <a:cubicBezTo>
                    <a:pt x="8384" y="939"/>
                    <a:pt x="7027" y="0"/>
                    <a:pt x="5326"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6170300" y="1493300"/>
              <a:ext cx="147125" cy="181200"/>
            </a:xfrm>
            <a:custGeom>
              <a:avLst/>
              <a:gdLst/>
              <a:ahLst/>
              <a:cxnLst/>
              <a:rect l="l" t="t" r="r" b="b"/>
              <a:pathLst>
                <a:path w="5885" h="7248" extrusionOk="0">
                  <a:moveTo>
                    <a:pt x="4938" y="0"/>
                  </a:moveTo>
                  <a:lnTo>
                    <a:pt x="4938" y="0"/>
                  </a:lnTo>
                  <a:cubicBezTo>
                    <a:pt x="0" y="846"/>
                    <a:pt x="1692" y="6970"/>
                    <a:pt x="1692" y="6970"/>
                  </a:cubicBezTo>
                  <a:lnTo>
                    <a:pt x="1743" y="7248"/>
                  </a:lnTo>
                  <a:cubicBezTo>
                    <a:pt x="1869" y="4369"/>
                    <a:pt x="5885" y="556"/>
                    <a:pt x="4938"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6425675" y="1735400"/>
              <a:ext cx="165400" cy="224175"/>
            </a:xfrm>
            <a:custGeom>
              <a:avLst/>
              <a:gdLst/>
              <a:ahLst/>
              <a:cxnLst/>
              <a:rect l="l" t="t" r="r" b="b"/>
              <a:pathLst>
                <a:path w="6616" h="8967" extrusionOk="0">
                  <a:moveTo>
                    <a:pt x="3006" y="1"/>
                  </a:moveTo>
                  <a:cubicBezTo>
                    <a:pt x="1" y="4319"/>
                    <a:pt x="4408" y="8171"/>
                    <a:pt x="4408" y="8171"/>
                  </a:cubicBezTo>
                  <a:cubicBezTo>
                    <a:pt x="4408" y="8171"/>
                    <a:pt x="5279" y="8549"/>
                    <a:pt x="6339" y="8966"/>
                  </a:cubicBezTo>
                  <a:cubicBezTo>
                    <a:pt x="6339" y="8966"/>
                    <a:pt x="6615" y="6842"/>
                    <a:pt x="4976" y="6842"/>
                  </a:cubicBezTo>
                  <a:cubicBezTo>
                    <a:pt x="4897" y="6842"/>
                    <a:pt x="4812" y="6847"/>
                    <a:pt x="4723" y="6857"/>
                  </a:cubicBezTo>
                  <a:cubicBezTo>
                    <a:pt x="6036" y="4319"/>
                    <a:pt x="3612" y="3473"/>
                    <a:pt x="3612" y="3473"/>
                  </a:cubicBezTo>
                  <a:cubicBezTo>
                    <a:pt x="3612" y="3473"/>
                    <a:pt x="3814" y="1213"/>
                    <a:pt x="301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55"/>
          <p:cNvGrpSpPr/>
          <p:nvPr/>
        </p:nvGrpSpPr>
        <p:grpSpPr>
          <a:xfrm>
            <a:off x="4986867" y="1510070"/>
            <a:ext cx="2013107" cy="2009758"/>
            <a:chOff x="235025" y="416775"/>
            <a:chExt cx="2614425" cy="2610075"/>
          </a:xfrm>
        </p:grpSpPr>
        <p:sp>
          <p:nvSpPr>
            <p:cNvPr id="2981" name="Google Shape;2981;p55"/>
            <p:cNvSpPr/>
            <p:nvPr/>
          </p:nvSpPr>
          <p:spPr>
            <a:xfrm>
              <a:off x="235025" y="416775"/>
              <a:ext cx="2614425" cy="2610075"/>
            </a:xfrm>
            <a:custGeom>
              <a:avLst/>
              <a:gdLst/>
              <a:ahLst/>
              <a:cxnLst/>
              <a:rect l="l" t="t" r="r" b="b"/>
              <a:pathLst>
                <a:path w="104577" h="104403" extrusionOk="0">
                  <a:moveTo>
                    <a:pt x="53963" y="0"/>
                  </a:moveTo>
                  <a:cubicBezTo>
                    <a:pt x="52078" y="0"/>
                    <a:pt x="50487" y="1410"/>
                    <a:pt x="50246" y="3275"/>
                  </a:cubicBezTo>
                  <a:cubicBezTo>
                    <a:pt x="49934" y="1457"/>
                    <a:pt x="48349" y="154"/>
                    <a:pt x="46543" y="154"/>
                  </a:cubicBezTo>
                  <a:cubicBezTo>
                    <a:pt x="46399" y="154"/>
                    <a:pt x="46254" y="163"/>
                    <a:pt x="46107" y="180"/>
                  </a:cubicBezTo>
                  <a:lnTo>
                    <a:pt x="46107" y="197"/>
                  </a:lnTo>
                  <a:cubicBezTo>
                    <a:pt x="44144" y="427"/>
                    <a:pt x="42694" y="2143"/>
                    <a:pt x="42818" y="4124"/>
                  </a:cubicBezTo>
                  <a:cubicBezTo>
                    <a:pt x="42253" y="2633"/>
                    <a:pt x="40837" y="1699"/>
                    <a:pt x="39314" y="1699"/>
                  </a:cubicBezTo>
                  <a:cubicBezTo>
                    <a:pt x="38975" y="1699"/>
                    <a:pt x="38631" y="1746"/>
                    <a:pt x="38290" y="1842"/>
                  </a:cubicBezTo>
                  <a:cubicBezTo>
                    <a:pt x="36415" y="2355"/>
                    <a:pt x="35248" y="4230"/>
                    <a:pt x="35602" y="6157"/>
                  </a:cubicBezTo>
                  <a:cubicBezTo>
                    <a:pt x="34950" y="4866"/>
                    <a:pt x="33650" y="4120"/>
                    <a:pt x="32292" y="4120"/>
                  </a:cubicBezTo>
                  <a:cubicBezTo>
                    <a:pt x="31772" y="4120"/>
                    <a:pt x="31243" y="4229"/>
                    <a:pt x="30738" y="4460"/>
                  </a:cubicBezTo>
                  <a:lnTo>
                    <a:pt x="30720" y="4460"/>
                  </a:lnTo>
                  <a:cubicBezTo>
                    <a:pt x="28934" y="5273"/>
                    <a:pt x="28068" y="7360"/>
                    <a:pt x="28775" y="9199"/>
                  </a:cubicBezTo>
                  <a:cubicBezTo>
                    <a:pt x="28040" y="8281"/>
                    <a:pt x="26950" y="7792"/>
                    <a:pt x="25841" y="7792"/>
                  </a:cubicBezTo>
                  <a:cubicBezTo>
                    <a:pt x="25135" y="7792"/>
                    <a:pt x="24421" y="7991"/>
                    <a:pt x="23788" y="8404"/>
                  </a:cubicBezTo>
                  <a:cubicBezTo>
                    <a:pt x="22161" y="9465"/>
                    <a:pt x="21612" y="11587"/>
                    <a:pt x="22514" y="13303"/>
                  </a:cubicBezTo>
                  <a:lnTo>
                    <a:pt x="22514" y="13303"/>
                  </a:lnTo>
                  <a:cubicBezTo>
                    <a:pt x="21791" y="12597"/>
                    <a:pt x="20850" y="12243"/>
                    <a:pt x="19906" y="12243"/>
                  </a:cubicBezTo>
                  <a:cubicBezTo>
                    <a:pt x="19005" y="12243"/>
                    <a:pt x="18103" y="12566"/>
                    <a:pt x="17385" y="13214"/>
                  </a:cubicBezTo>
                  <a:cubicBezTo>
                    <a:pt x="15917" y="14541"/>
                    <a:pt x="15741" y="16769"/>
                    <a:pt x="16961" y="18325"/>
                  </a:cubicBezTo>
                  <a:cubicBezTo>
                    <a:pt x="16311" y="17883"/>
                    <a:pt x="15569" y="17668"/>
                    <a:pt x="14835" y="17668"/>
                  </a:cubicBezTo>
                  <a:cubicBezTo>
                    <a:pt x="13751" y="17668"/>
                    <a:pt x="12683" y="18136"/>
                    <a:pt x="11956" y="19033"/>
                  </a:cubicBezTo>
                  <a:cubicBezTo>
                    <a:pt x="10718" y="20536"/>
                    <a:pt x="10824" y="22729"/>
                    <a:pt x="12221" y="24109"/>
                  </a:cubicBezTo>
                  <a:cubicBezTo>
                    <a:pt x="11696" y="23857"/>
                    <a:pt x="11143" y="23737"/>
                    <a:pt x="10599" y="23737"/>
                  </a:cubicBezTo>
                  <a:cubicBezTo>
                    <a:pt x="9310" y="23737"/>
                    <a:pt x="8072" y="24408"/>
                    <a:pt x="7375" y="25576"/>
                  </a:cubicBezTo>
                  <a:cubicBezTo>
                    <a:pt x="6385" y="27257"/>
                    <a:pt x="6827" y="29414"/>
                    <a:pt x="8401" y="30546"/>
                  </a:cubicBezTo>
                  <a:cubicBezTo>
                    <a:pt x="8040" y="30436"/>
                    <a:pt x="7675" y="30384"/>
                    <a:pt x="7314" y="30384"/>
                  </a:cubicBezTo>
                  <a:cubicBezTo>
                    <a:pt x="5816" y="30384"/>
                    <a:pt x="4405" y="31289"/>
                    <a:pt x="3820" y="32757"/>
                  </a:cubicBezTo>
                  <a:cubicBezTo>
                    <a:pt x="3113" y="34561"/>
                    <a:pt x="3891" y="36630"/>
                    <a:pt x="5642" y="37497"/>
                  </a:cubicBezTo>
                  <a:cubicBezTo>
                    <a:pt x="5419" y="37457"/>
                    <a:pt x="5197" y="37437"/>
                    <a:pt x="4977" y="37437"/>
                  </a:cubicBezTo>
                  <a:cubicBezTo>
                    <a:pt x="3264" y="37437"/>
                    <a:pt x="1719" y="38620"/>
                    <a:pt x="1327" y="40344"/>
                  </a:cubicBezTo>
                  <a:cubicBezTo>
                    <a:pt x="884" y="42290"/>
                    <a:pt x="2034" y="44235"/>
                    <a:pt x="3944" y="44783"/>
                  </a:cubicBezTo>
                  <a:cubicBezTo>
                    <a:pt x="1999" y="44819"/>
                    <a:pt x="389" y="46322"/>
                    <a:pt x="248" y="48267"/>
                  </a:cubicBezTo>
                  <a:cubicBezTo>
                    <a:pt x="106" y="50213"/>
                    <a:pt x="1468" y="51928"/>
                    <a:pt x="3378" y="52247"/>
                  </a:cubicBezTo>
                  <a:cubicBezTo>
                    <a:pt x="1415" y="52512"/>
                    <a:pt x="0" y="54263"/>
                    <a:pt x="142" y="56244"/>
                  </a:cubicBezTo>
                  <a:cubicBezTo>
                    <a:pt x="299" y="58184"/>
                    <a:pt x="1926" y="59693"/>
                    <a:pt x="3876" y="59693"/>
                  </a:cubicBezTo>
                  <a:cubicBezTo>
                    <a:pt x="3899" y="59693"/>
                    <a:pt x="3922" y="59693"/>
                    <a:pt x="3944" y="59692"/>
                  </a:cubicBezTo>
                  <a:lnTo>
                    <a:pt x="3944" y="59692"/>
                  </a:lnTo>
                  <a:cubicBezTo>
                    <a:pt x="2069" y="60294"/>
                    <a:pt x="955" y="62239"/>
                    <a:pt x="1415" y="64149"/>
                  </a:cubicBezTo>
                  <a:cubicBezTo>
                    <a:pt x="1827" y="65860"/>
                    <a:pt x="3346" y="67046"/>
                    <a:pt x="5056" y="67046"/>
                  </a:cubicBezTo>
                  <a:cubicBezTo>
                    <a:pt x="5255" y="67046"/>
                    <a:pt x="5457" y="67030"/>
                    <a:pt x="5660" y="66997"/>
                  </a:cubicBezTo>
                  <a:lnTo>
                    <a:pt x="5660" y="66997"/>
                  </a:lnTo>
                  <a:cubicBezTo>
                    <a:pt x="3944" y="67881"/>
                    <a:pt x="3184" y="69950"/>
                    <a:pt x="3909" y="71736"/>
                  </a:cubicBezTo>
                  <a:cubicBezTo>
                    <a:pt x="4493" y="73190"/>
                    <a:pt x="5892" y="74092"/>
                    <a:pt x="7385" y="74092"/>
                  </a:cubicBezTo>
                  <a:cubicBezTo>
                    <a:pt x="7745" y="74092"/>
                    <a:pt x="8111" y="74040"/>
                    <a:pt x="8472" y="73930"/>
                  </a:cubicBezTo>
                  <a:lnTo>
                    <a:pt x="8472" y="73930"/>
                  </a:lnTo>
                  <a:cubicBezTo>
                    <a:pt x="6915" y="75097"/>
                    <a:pt x="6509" y="77219"/>
                    <a:pt x="7499" y="78882"/>
                  </a:cubicBezTo>
                  <a:cubicBezTo>
                    <a:pt x="8196" y="80052"/>
                    <a:pt x="9438" y="80705"/>
                    <a:pt x="10722" y="80705"/>
                  </a:cubicBezTo>
                  <a:cubicBezTo>
                    <a:pt x="11262" y="80705"/>
                    <a:pt x="11809" y="80590"/>
                    <a:pt x="12327" y="80349"/>
                  </a:cubicBezTo>
                  <a:lnTo>
                    <a:pt x="12327" y="80349"/>
                  </a:lnTo>
                  <a:cubicBezTo>
                    <a:pt x="10806" y="81694"/>
                    <a:pt x="10629" y="83993"/>
                    <a:pt x="11920" y="85549"/>
                  </a:cubicBezTo>
                  <a:cubicBezTo>
                    <a:pt x="12667" y="86437"/>
                    <a:pt x="13736" y="86899"/>
                    <a:pt x="14812" y="86899"/>
                  </a:cubicBezTo>
                  <a:cubicBezTo>
                    <a:pt x="15622" y="86899"/>
                    <a:pt x="16436" y="86637"/>
                    <a:pt x="17120" y="86097"/>
                  </a:cubicBezTo>
                  <a:lnTo>
                    <a:pt x="17120" y="86097"/>
                  </a:lnTo>
                  <a:cubicBezTo>
                    <a:pt x="15864" y="87636"/>
                    <a:pt x="16059" y="89900"/>
                    <a:pt x="17545" y="91226"/>
                  </a:cubicBezTo>
                  <a:cubicBezTo>
                    <a:pt x="18256" y="91862"/>
                    <a:pt x="19146" y="92176"/>
                    <a:pt x="20034" y="92176"/>
                  </a:cubicBezTo>
                  <a:cubicBezTo>
                    <a:pt x="21000" y="92176"/>
                    <a:pt x="21963" y="91804"/>
                    <a:pt x="22691" y="91067"/>
                  </a:cubicBezTo>
                  <a:lnTo>
                    <a:pt x="22691" y="91067"/>
                  </a:lnTo>
                  <a:cubicBezTo>
                    <a:pt x="21701" y="92800"/>
                    <a:pt x="22249" y="94993"/>
                    <a:pt x="23911" y="96072"/>
                  </a:cubicBezTo>
                  <a:cubicBezTo>
                    <a:pt x="24538" y="96478"/>
                    <a:pt x="25244" y="96674"/>
                    <a:pt x="25944" y="96674"/>
                  </a:cubicBezTo>
                  <a:cubicBezTo>
                    <a:pt x="27102" y="96674"/>
                    <a:pt x="28242" y="96138"/>
                    <a:pt x="28970" y="95135"/>
                  </a:cubicBezTo>
                  <a:lnTo>
                    <a:pt x="28970" y="95135"/>
                  </a:lnTo>
                  <a:cubicBezTo>
                    <a:pt x="28333" y="96974"/>
                    <a:pt x="29217" y="98990"/>
                    <a:pt x="30986" y="99786"/>
                  </a:cubicBezTo>
                  <a:cubicBezTo>
                    <a:pt x="31487" y="100009"/>
                    <a:pt x="32012" y="100116"/>
                    <a:pt x="32528" y="100116"/>
                  </a:cubicBezTo>
                  <a:cubicBezTo>
                    <a:pt x="33854" y="100116"/>
                    <a:pt x="35127" y="99416"/>
                    <a:pt x="35814" y="98194"/>
                  </a:cubicBezTo>
                  <a:lnTo>
                    <a:pt x="35814" y="98194"/>
                  </a:lnTo>
                  <a:cubicBezTo>
                    <a:pt x="35407" y="100122"/>
                    <a:pt x="36575" y="102032"/>
                    <a:pt x="38485" y="102563"/>
                  </a:cubicBezTo>
                  <a:cubicBezTo>
                    <a:pt x="38818" y="102656"/>
                    <a:pt x="39154" y="102701"/>
                    <a:pt x="39486" y="102701"/>
                  </a:cubicBezTo>
                  <a:cubicBezTo>
                    <a:pt x="41039" y="102701"/>
                    <a:pt x="42491" y="101723"/>
                    <a:pt x="43030" y="100193"/>
                  </a:cubicBezTo>
                  <a:lnTo>
                    <a:pt x="43030" y="100193"/>
                  </a:lnTo>
                  <a:cubicBezTo>
                    <a:pt x="42994" y="102138"/>
                    <a:pt x="44445" y="103783"/>
                    <a:pt x="46372" y="103995"/>
                  </a:cubicBezTo>
                  <a:cubicBezTo>
                    <a:pt x="46513" y="104011"/>
                    <a:pt x="46653" y="104018"/>
                    <a:pt x="46792" y="104018"/>
                  </a:cubicBezTo>
                  <a:cubicBezTo>
                    <a:pt x="48551" y="104018"/>
                    <a:pt x="50098" y="102796"/>
                    <a:pt x="50476" y="101042"/>
                  </a:cubicBezTo>
                  <a:cubicBezTo>
                    <a:pt x="50652" y="102952"/>
                    <a:pt x="52262" y="104402"/>
                    <a:pt x="54190" y="104402"/>
                  </a:cubicBezTo>
                  <a:lnTo>
                    <a:pt x="54331" y="104402"/>
                  </a:lnTo>
                  <a:cubicBezTo>
                    <a:pt x="56312" y="104331"/>
                    <a:pt x="57886" y="102704"/>
                    <a:pt x="57939" y="100724"/>
                  </a:cubicBezTo>
                  <a:cubicBezTo>
                    <a:pt x="58342" y="102412"/>
                    <a:pt x="59871" y="103572"/>
                    <a:pt x="61552" y="103572"/>
                  </a:cubicBezTo>
                  <a:cubicBezTo>
                    <a:pt x="61790" y="103572"/>
                    <a:pt x="62031" y="103548"/>
                    <a:pt x="62272" y="103500"/>
                  </a:cubicBezTo>
                  <a:cubicBezTo>
                    <a:pt x="64235" y="103129"/>
                    <a:pt x="65562" y="101272"/>
                    <a:pt x="65279" y="99291"/>
                  </a:cubicBezTo>
                  <a:lnTo>
                    <a:pt x="65279" y="99291"/>
                  </a:lnTo>
                  <a:cubicBezTo>
                    <a:pt x="65883" y="100719"/>
                    <a:pt x="67255" y="101582"/>
                    <a:pt x="68715" y="101582"/>
                  </a:cubicBezTo>
                  <a:cubicBezTo>
                    <a:pt x="69136" y="101582"/>
                    <a:pt x="69564" y="101510"/>
                    <a:pt x="69983" y="101360"/>
                  </a:cubicBezTo>
                  <a:cubicBezTo>
                    <a:pt x="71858" y="100688"/>
                    <a:pt x="72884" y="98690"/>
                    <a:pt x="72318" y="96780"/>
                  </a:cubicBezTo>
                  <a:lnTo>
                    <a:pt x="72318" y="96780"/>
                  </a:lnTo>
                  <a:cubicBezTo>
                    <a:pt x="73021" y="97913"/>
                    <a:pt x="74248" y="98547"/>
                    <a:pt x="75504" y="98547"/>
                  </a:cubicBezTo>
                  <a:cubicBezTo>
                    <a:pt x="76110" y="98547"/>
                    <a:pt x="76723" y="98399"/>
                    <a:pt x="77287" y="98088"/>
                  </a:cubicBezTo>
                  <a:cubicBezTo>
                    <a:pt x="79038" y="97133"/>
                    <a:pt x="79728" y="94993"/>
                    <a:pt x="78879" y="93189"/>
                  </a:cubicBezTo>
                  <a:lnTo>
                    <a:pt x="78879" y="93189"/>
                  </a:lnTo>
                  <a:cubicBezTo>
                    <a:pt x="79625" y="94046"/>
                    <a:pt x="80675" y="94489"/>
                    <a:pt x="81732" y="94489"/>
                  </a:cubicBezTo>
                  <a:cubicBezTo>
                    <a:pt x="82530" y="94489"/>
                    <a:pt x="83331" y="94237"/>
                    <a:pt x="84008" y="93720"/>
                  </a:cubicBezTo>
                  <a:cubicBezTo>
                    <a:pt x="85600" y="92517"/>
                    <a:pt x="85953" y="90271"/>
                    <a:pt x="84821" y="88644"/>
                  </a:cubicBezTo>
                  <a:lnTo>
                    <a:pt x="84821" y="88644"/>
                  </a:lnTo>
                  <a:cubicBezTo>
                    <a:pt x="85542" y="89339"/>
                    <a:pt x="86474" y="89684"/>
                    <a:pt x="87407" y="89684"/>
                  </a:cubicBezTo>
                  <a:cubicBezTo>
                    <a:pt x="88398" y="89684"/>
                    <a:pt x="89389" y="89295"/>
                    <a:pt x="90127" y="88520"/>
                  </a:cubicBezTo>
                  <a:cubicBezTo>
                    <a:pt x="91560" y="87035"/>
                    <a:pt x="91507" y="84647"/>
                    <a:pt x="90003" y="83232"/>
                  </a:cubicBezTo>
                  <a:lnTo>
                    <a:pt x="90003" y="83232"/>
                  </a:lnTo>
                  <a:cubicBezTo>
                    <a:pt x="90577" y="83552"/>
                    <a:pt x="91203" y="83705"/>
                    <a:pt x="91822" y="83705"/>
                  </a:cubicBezTo>
                  <a:cubicBezTo>
                    <a:pt x="93016" y="83705"/>
                    <a:pt x="94186" y="83137"/>
                    <a:pt x="94920" y="82100"/>
                  </a:cubicBezTo>
                  <a:cubicBezTo>
                    <a:pt x="96017" y="80526"/>
                    <a:pt x="95751" y="78369"/>
                    <a:pt x="94301" y="77095"/>
                  </a:cubicBezTo>
                  <a:lnTo>
                    <a:pt x="94301" y="77095"/>
                  </a:lnTo>
                  <a:cubicBezTo>
                    <a:pt x="94807" y="77329"/>
                    <a:pt x="95336" y="77439"/>
                    <a:pt x="95857" y="77439"/>
                  </a:cubicBezTo>
                  <a:cubicBezTo>
                    <a:pt x="97232" y="77439"/>
                    <a:pt x="98546" y="76670"/>
                    <a:pt x="99200" y="75362"/>
                  </a:cubicBezTo>
                  <a:cubicBezTo>
                    <a:pt x="100102" y="73558"/>
                    <a:pt x="99412" y="71365"/>
                    <a:pt x="97644" y="70410"/>
                  </a:cubicBezTo>
                  <a:lnTo>
                    <a:pt x="97644" y="70410"/>
                  </a:lnTo>
                  <a:cubicBezTo>
                    <a:pt x="97956" y="70490"/>
                    <a:pt x="98270" y="70529"/>
                    <a:pt x="98578" y="70529"/>
                  </a:cubicBezTo>
                  <a:cubicBezTo>
                    <a:pt x="100177" y="70529"/>
                    <a:pt x="101650" y="69499"/>
                    <a:pt x="102154" y="67899"/>
                  </a:cubicBezTo>
                  <a:cubicBezTo>
                    <a:pt x="102737" y="66006"/>
                    <a:pt x="101747" y="63972"/>
                    <a:pt x="99890" y="63265"/>
                  </a:cubicBezTo>
                  <a:lnTo>
                    <a:pt x="99890" y="63265"/>
                  </a:lnTo>
                  <a:cubicBezTo>
                    <a:pt x="100023" y="63279"/>
                    <a:pt x="100156" y="63286"/>
                    <a:pt x="100287" y="63286"/>
                  </a:cubicBezTo>
                  <a:cubicBezTo>
                    <a:pt x="102105" y="63286"/>
                    <a:pt x="103677" y="61947"/>
                    <a:pt x="103958" y="60099"/>
                  </a:cubicBezTo>
                  <a:lnTo>
                    <a:pt x="103958" y="60117"/>
                  </a:lnTo>
                  <a:cubicBezTo>
                    <a:pt x="104258" y="58154"/>
                    <a:pt x="102985" y="56297"/>
                    <a:pt x="101057" y="55872"/>
                  </a:cubicBezTo>
                  <a:cubicBezTo>
                    <a:pt x="103020" y="55766"/>
                    <a:pt x="104577" y="54121"/>
                    <a:pt x="104577" y="52141"/>
                  </a:cubicBezTo>
                  <a:lnTo>
                    <a:pt x="104577" y="51928"/>
                  </a:lnTo>
                  <a:cubicBezTo>
                    <a:pt x="104559" y="49930"/>
                    <a:pt x="103002" y="48303"/>
                    <a:pt x="101022" y="48197"/>
                  </a:cubicBezTo>
                  <a:cubicBezTo>
                    <a:pt x="102967" y="47772"/>
                    <a:pt x="104241" y="45915"/>
                    <a:pt x="103940" y="43952"/>
                  </a:cubicBezTo>
                  <a:cubicBezTo>
                    <a:pt x="103658" y="42113"/>
                    <a:pt x="102072" y="40786"/>
                    <a:pt x="100259" y="40786"/>
                  </a:cubicBezTo>
                  <a:cubicBezTo>
                    <a:pt x="100137" y="40786"/>
                    <a:pt x="100014" y="40792"/>
                    <a:pt x="99890" y="40804"/>
                  </a:cubicBezTo>
                  <a:cubicBezTo>
                    <a:pt x="101676" y="40043"/>
                    <a:pt x="102578" y="38027"/>
                    <a:pt x="101977" y="36188"/>
                  </a:cubicBezTo>
                  <a:cubicBezTo>
                    <a:pt x="101463" y="34603"/>
                    <a:pt x="99996" y="33585"/>
                    <a:pt x="98401" y="33585"/>
                  </a:cubicBezTo>
                  <a:cubicBezTo>
                    <a:pt x="98127" y="33585"/>
                    <a:pt x="97850" y="33614"/>
                    <a:pt x="97573" y="33677"/>
                  </a:cubicBezTo>
                  <a:cubicBezTo>
                    <a:pt x="99235" y="32651"/>
                    <a:pt x="99837" y="30546"/>
                    <a:pt x="98970" y="28795"/>
                  </a:cubicBezTo>
                  <a:cubicBezTo>
                    <a:pt x="98317" y="27490"/>
                    <a:pt x="96982" y="26716"/>
                    <a:pt x="95592" y="26716"/>
                  </a:cubicBezTo>
                  <a:cubicBezTo>
                    <a:pt x="95137" y="26716"/>
                    <a:pt x="94675" y="26799"/>
                    <a:pt x="94230" y="26974"/>
                  </a:cubicBezTo>
                  <a:cubicBezTo>
                    <a:pt x="95804" y="25736"/>
                    <a:pt x="96123" y="23490"/>
                    <a:pt x="94973" y="21862"/>
                  </a:cubicBezTo>
                  <a:cubicBezTo>
                    <a:pt x="94243" y="20833"/>
                    <a:pt x="93090" y="20282"/>
                    <a:pt x="91918" y="20282"/>
                  </a:cubicBezTo>
                  <a:cubicBezTo>
                    <a:pt x="91217" y="20282"/>
                    <a:pt x="90509" y="20479"/>
                    <a:pt x="89880" y="20890"/>
                  </a:cubicBezTo>
                  <a:cubicBezTo>
                    <a:pt x="91224" y="19440"/>
                    <a:pt x="91188" y="17176"/>
                    <a:pt x="89809" y="15761"/>
                  </a:cubicBezTo>
                  <a:cubicBezTo>
                    <a:pt x="89079" y="15003"/>
                    <a:pt x="88106" y="14621"/>
                    <a:pt x="87129" y="14621"/>
                  </a:cubicBezTo>
                  <a:cubicBezTo>
                    <a:pt x="86260" y="14621"/>
                    <a:pt x="85388" y="14923"/>
                    <a:pt x="84680" y="15531"/>
                  </a:cubicBezTo>
                  <a:cubicBezTo>
                    <a:pt x="85776" y="13868"/>
                    <a:pt x="85405" y="11640"/>
                    <a:pt x="83831" y="10437"/>
                  </a:cubicBezTo>
                  <a:cubicBezTo>
                    <a:pt x="83161" y="9925"/>
                    <a:pt x="82366" y="9676"/>
                    <a:pt x="81576" y="9676"/>
                  </a:cubicBezTo>
                  <a:cubicBezTo>
                    <a:pt x="80509" y="9676"/>
                    <a:pt x="79451" y="10130"/>
                    <a:pt x="78720" y="11003"/>
                  </a:cubicBezTo>
                  <a:cubicBezTo>
                    <a:pt x="79498" y="9199"/>
                    <a:pt x="78773" y="7112"/>
                    <a:pt x="77057" y="6175"/>
                  </a:cubicBezTo>
                  <a:cubicBezTo>
                    <a:pt x="76491" y="5875"/>
                    <a:pt x="75881" y="5731"/>
                    <a:pt x="75280" y="5731"/>
                  </a:cubicBezTo>
                  <a:cubicBezTo>
                    <a:pt x="74041" y="5731"/>
                    <a:pt x="72837" y="6341"/>
                    <a:pt x="72123" y="7449"/>
                  </a:cubicBezTo>
                  <a:cubicBezTo>
                    <a:pt x="72689" y="5538"/>
                    <a:pt x="71663" y="3522"/>
                    <a:pt x="69788" y="2850"/>
                  </a:cubicBezTo>
                  <a:cubicBezTo>
                    <a:pt x="69369" y="2700"/>
                    <a:pt x="68940" y="2628"/>
                    <a:pt x="68518" y="2628"/>
                  </a:cubicBezTo>
                  <a:cubicBezTo>
                    <a:pt x="67053" y="2628"/>
                    <a:pt x="65671" y="3491"/>
                    <a:pt x="65066" y="4919"/>
                  </a:cubicBezTo>
                  <a:cubicBezTo>
                    <a:pt x="65332" y="2956"/>
                    <a:pt x="64023" y="1117"/>
                    <a:pt x="62060" y="746"/>
                  </a:cubicBezTo>
                  <a:cubicBezTo>
                    <a:pt x="61825" y="701"/>
                    <a:pt x="61591" y="679"/>
                    <a:pt x="61359" y="679"/>
                  </a:cubicBezTo>
                  <a:cubicBezTo>
                    <a:pt x="59674" y="679"/>
                    <a:pt x="58147" y="1827"/>
                    <a:pt x="57727" y="3522"/>
                  </a:cubicBezTo>
                  <a:cubicBezTo>
                    <a:pt x="57603" y="1577"/>
                    <a:pt x="56029" y="56"/>
                    <a:pt x="54101" y="3"/>
                  </a:cubicBezTo>
                  <a:cubicBezTo>
                    <a:pt x="54055" y="1"/>
                    <a:pt x="54009" y="0"/>
                    <a:pt x="5396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262875" y="553350"/>
              <a:ext cx="2561825" cy="2333875"/>
            </a:xfrm>
            <a:custGeom>
              <a:avLst/>
              <a:gdLst/>
              <a:ahLst/>
              <a:cxnLst/>
              <a:rect l="l" t="t" r="r" b="b"/>
              <a:pathLst>
                <a:path w="102473" h="93355" extrusionOk="0">
                  <a:moveTo>
                    <a:pt x="51230" y="0"/>
                  </a:moveTo>
                  <a:cubicBezTo>
                    <a:pt x="39285" y="0"/>
                    <a:pt x="27343" y="4559"/>
                    <a:pt x="18235" y="13676"/>
                  </a:cubicBezTo>
                  <a:cubicBezTo>
                    <a:pt x="0" y="31892"/>
                    <a:pt x="0" y="61445"/>
                    <a:pt x="18235" y="79679"/>
                  </a:cubicBezTo>
                  <a:cubicBezTo>
                    <a:pt x="27343" y="88796"/>
                    <a:pt x="39285" y="93355"/>
                    <a:pt x="51230" y="93355"/>
                  </a:cubicBezTo>
                  <a:cubicBezTo>
                    <a:pt x="63174" y="93355"/>
                    <a:pt x="75121" y="88796"/>
                    <a:pt x="84238" y="79679"/>
                  </a:cubicBezTo>
                  <a:cubicBezTo>
                    <a:pt x="102472" y="61445"/>
                    <a:pt x="102472" y="31892"/>
                    <a:pt x="84238" y="13676"/>
                  </a:cubicBezTo>
                  <a:cubicBezTo>
                    <a:pt x="75121" y="4559"/>
                    <a:pt x="63174" y="0"/>
                    <a:pt x="5123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549825" y="903200"/>
              <a:ext cx="64575" cy="55350"/>
            </a:xfrm>
            <a:custGeom>
              <a:avLst/>
              <a:gdLst/>
              <a:ahLst/>
              <a:cxnLst/>
              <a:rect l="l" t="t" r="r" b="b"/>
              <a:pathLst>
                <a:path w="2583" h="2214" extrusionOk="0">
                  <a:moveTo>
                    <a:pt x="1468" y="0"/>
                  </a:moveTo>
                  <a:cubicBezTo>
                    <a:pt x="478" y="0"/>
                    <a:pt x="1" y="1185"/>
                    <a:pt x="690" y="1893"/>
                  </a:cubicBezTo>
                  <a:cubicBezTo>
                    <a:pt x="912" y="2114"/>
                    <a:pt x="1186" y="2213"/>
                    <a:pt x="1456" y="2213"/>
                  </a:cubicBezTo>
                  <a:cubicBezTo>
                    <a:pt x="2028" y="2213"/>
                    <a:pt x="2583" y="1769"/>
                    <a:pt x="2583" y="1097"/>
                  </a:cubicBezTo>
                  <a:cubicBezTo>
                    <a:pt x="2583" y="495"/>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678925" y="767450"/>
              <a:ext cx="64575" cy="55375"/>
            </a:xfrm>
            <a:custGeom>
              <a:avLst/>
              <a:gdLst/>
              <a:ahLst/>
              <a:cxnLst/>
              <a:rect l="l" t="t" r="r" b="b"/>
              <a:pathLst>
                <a:path w="2583" h="2215" extrusionOk="0">
                  <a:moveTo>
                    <a:pt x="1469" y="1"/>
                  </a:moveTo>
                  <a:cubicBezTo>
                    <a:pt x="496" y="1"/>
                    <a:pt x="1" y="1186"/>
                    <a:pt x="691" y="1893"/>
                  </a:cubicBezTo>
                  <a:cubicBezTo>
                    <a:pt x="918" y="2115"/>
                    <a:pt x="1196" y="2214"/>
                    <a:pt x="1467" y="2214"/>
                  </a:cubicBezTo>
                  <a:cubicBezTo>
                    <a:pt x="2038" y="2214"/>
                    <a:pt x="2583" y="1774"/>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831025" y="654700"/>
              <a:ext cx="64575" cy="55475"/>
            </a:xfrm>
            <a:custGeom>
              <a:avLst/>
              <a:gdLst/>
              <a:ahLst/>
              <a:cxnLst/>
              <a:rect l="l" t="t" r="r" b="b"/>
              <a:pathLst>
                <a:path w="2583" h="2219" extrusionOk="0">
                  <a:moveTo>
                    <a:pt x="1469" y="1"/>
                  </a:moveTo>
                  <a:cubicBezTo>
                    <a:pt x="478" y="1"/>
                    <a:pt x="1" y="1203"/>
                    <a:pt x="690" y="1893"/>
                  </a:cubicBezTo>
                  <a:cubicBezTo>
                    <a:pt x="915" y="2117"/>
                    <a:pt x="1193" y="2218"/>
                    <a:pt x="1467" y="2218"/>
                  </a:cubicBezTo>
                  <a:cubicBezTo>
                    <a:pt x="2035" y="2218"/>
                    <a:pt x="2583" y="1783"/>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991525" y="560975"/>
              <a:ext cx="65025" cy="55450"/>
            </a:xfrm>
            <a:custGeom>
              <a:avLst/>
              <a:gdLst/>
              <a:ahLst/>
              <a:cxnLst/>
              <a:rect l="l" t="t" r="r" b="b"/>
              <a:pathLst>
                <a:path w="2601" h="2218" extrusionOk="0">
                  <a:moveTo>
                    <a:pt x="1486" y="0"/>
                  </a:moveTo>
                  <a:cubicBezTo>
                    <a:pt x="496" y="0"/>
                    <a:pt x="1" y="1203"/>
                    <a:pt x="708" y="1893"/>
                  </a:cubicBezTo>
                  <a:cubicBezTo>
                    <a:pt x="932" y="2117"/>
                    <a:pt x="1211" y="2218"/>
                    <a:pt x="1484" y="2218"/>
                  </a:cubicBezTo>
                  <a:cubicBezTo>
                    <a:pt x="2053" y="2218"/>
                    <a:pt x="2600" y="1783"/>
                    <a:pt x="2600" y="1115"/>
                  </a:cubicBezTo>
                  <a:cubicBezTo>
                    <a:pt x="2600" y="496"/>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1174125" y="492875"/>
              <a:ext cx="64600" cy="55225"/>
            </a:xfrm>
            <a:custGeom>
              <a:avLst/>
              <a:gdLst/>
              <a:ahLst/>
              <a:cxnLst/>
              <a:rect l="l" t="t" r="r" b="b"/>
              <a:pathLst>
                <a:path w="2584" h="2209" extrusionOk="0">
                  <a:moveTo>
                    <a:pt x="1487" y="1"/>
                  </a:moveTo>
                  <a:cubicBezTo>
                    <a:pt x="496" y="1"/>
                    <a:pt x="1" y="1186"/>
                    <a:pt x="691" y="1875"/>
                  </a:cubicBezTo>
                  <a:cubicBezTo>
                    <a:pt x="921" y="2106"/>
                    <a:pt x="1201" y="2208"/>
                    <a:pt x="1475" y="2208"/>
                  </a:cubicBezTo>
                  <a:cubicBezTo>
                    <a:pt x="2044" y="2208"/>
                    <a:pt x="2583" y="1766"/>
                    <a:pt x="2583" y="1097"/>
                  </a:cubicBezTo>
                  <a:cubicBezTo>
                    <a:pt x="2583" y="496"/>
                    <a:pt x="2088" y="1"/>
                    <a:pt x="1487"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360275" y="456625"/>
              <a:ext cx="64575" cy="55375"/>
            </a:xfrm>
            <a:custGeom>
              <a:avLst/>
              <a:gdLst/>
              <a:ahLst/>
              <a:cxnLst/>
              <a:rect l="l" t="t" r="r" b="b"/>
              <a:pathLst>
                <a:path w="2583" h="2215" extrusionOk="0">
                  <a:moveTo>
                    <a:pt x="1486" y="1"/>
                  </a:moveTo>
                  <a:cubicBezTo>
                    <a:pt x="496" y="1"/>
                    <a:pt x="1" y="1185"/>
                    <a:pt x="708" y="1893"/>
                  </a:cubicBezTo>
                  <a:cubicBezTo>
                    <a:pt x="930" y="2115"/>
                    <a:pt x="1204" y="2214"/>
                    <a:pt x="1472" y="2214"/>
                  </a:cubicBezTo>
                  <a:cubicBezTo>
                    <a:pt x="2038" y="2214"/>
                    <a:pt x="2583" y="1774"/>
                    <a:pt x="2583" y="1115"/>
                  </a:cubicBezTo>
                  <a:cubicBezTo>
                    <a:pt x="2583" y="496"/>
                    <a:pt x="2088"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545975" y="447350"/>
              <a:ext cx="64575" cy="55350"/>
            </a:xfrm>
            <a:custGeom>
              <a:avLst/>
              <a:gdLst/>
              <a:ahLst/>
              <a:cxnLst/>
              <a:rect l="l" t="t" r="r" b="b"/>
              <a:pathLst>
                <a:path w="2583" h="2214" extrusionOk="0">
                  <a:moveTo>
                    <a:pt x="1486" y="0"/>
                  </a:moveTo>
                  <a:cubicBezTo>
                    <a:pt x="496" y="0"/>
                    <a:pt x="1" y="1185"/>
                    <a:pt x="708" y="1893"/>
                  </a:cubicBezTo>
                  <a:cubicBezTo>
                    <a:pt x="930" y="2114"/>
                    <a:pt x="1202" y="2213"/>
                    <a:pt x="1470" y="2213"/>
                  </a:cubicBezTo>
                  <a:cubicBezTo>
                    <a:pt x="2037" y="2213"/>
                    <a:pt x="2583" y="1769"/>
                    <a:pt x="2583" y="1097"/>
                  </a:cubicBezTo>
                  <a:cubicBezTo>
                    <a:pt x="2583" y="495"/>
                    <a:pt x="2088"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2602275" y="1134000"/>
              <a:ext cx="64575" cy="55350"/>
            </a:xfrm>
            <a:custGeom>
              <a:avLst/>
              <a:gdLst/>
              <a:ahLst/>
              <a:cxnLst/>
              <a:rect l="l" t="t" r="r" b="b"/>
              <a:pathLst>
                <a:path w="2583" h="2214" extrusionOk="0">
                  <a:moveTo>
                    <a:pt x="1486" y="0"/>
                  </a:moveTo>
                  <a:cubicBezTo>
                    <a:pt x="495" y="0"/>
                    <a:pt x="0" y="1203"/>
                    <a:pt x="690" y="1893"/>
                  </a:cubicBezTo>
                  <a:cubicBezTo>
                    <a:pt x="918" y="2115"/>
                    <a:pt x="1195" y="2214"/>
                    <a:pt x="1466" y="2214"/>
                  </a:cubicBezTo>
                  <a:cubicBezTo>
                    <a:pt x="2038" y="2214"/>
                    <a:pt x="2582" y="1774"/>
                    <a:pt x="2582" y="1114"/>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2520025" y="973500"/>
              <a:ext cx="64575" cy="55450"/>
            </a:xfrm>
            <a:custGeom>
              <a:avLst/>
              <a:gdLst/>
              <a:ahLst/>
              <a:cxnLst/>
              <a:rect l="l" t="t" r="r" b="b"/>
              <a:pathLst>
                <a:path w="2583" h="2218" extrusionOk="0">
                  <a:moveTo>
                    <a:pt x="1469" y="0"/>
                  </a:moveTo>
                  <a:cubicBezTo>
                    <a:pt x="496" y="0"/>
                    <a:pt x="1" y="1203"/>
                    <a:pt x="690" y="1893"/>
                  </a:cubicBezTo>
                  <a:cubicBezTo>
                    <a:pt x="920" y="2117"/>
                    <a:pt x="1201" y="2218"/>
                    <a:pt x="1475" y="2218"/>
                  </a:cubicBezTo>
                  <a:cubicBezTo>
                    <a:pt x="2043" y="2218"/>
                    <a:pt x="2583" y="1783"/>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2388700" y="823175"/>
              <a:ext cx="64600" cy="55200"/>
            </a:xfrm>
            <a:custGeom>
              <a:avLst/>
              <a:gdLst/>
              <a:ahLst/>
              <a:cxnLst/>
              <a:rect l="l" t="t" r="r" b="b"/>
              <a:pathLst>
                <a:path w="2584" h="2208" extrusionOk="0">
                  <a:moveTo>
                    <a:pt x="1469" y="0"/>
                  </a:moveTo>
                  <a:cubicBezTo>
                    <a:pt x="496" y="0"/>
                    <a:pt x="1" y="1185"/>
                    <a:pt x="691" y="1875"/>
                  </a:cubicBezTo>
                  <a:cubicBezTo>
                    <a:pt x="915" y="2105"/>
                    <a:pt x="1194" y="2208"/>
                    <a:pt x="1467" y="2208"/>
                  </a:cubicBezTo>
                  <a:cubicBezTo>
                    <a:pt x="2035" y="2208"/>
                    <a:pt x="2583" y="1765"/>
                    <a:pt x="2583" y="1097"/>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2252075" y="710425"/>
              <a:ext cx="64600" cy="55200"/>
            </a:xfrm>
            <a:custGeom>
              <a:avLst/>
              <a:gdLst/>
              <a:ahLst/>
              <a:cxnLst/>
              <a:rect l="l" t="t" r="r" b="b"/>
              <a:pathLst>
                <a:path w="2584" h="2208" extrusionOk="0">
                  <a:moveTo>
                    <a:pt x="1487" y="0"/>
                  </a:moveTo>
                  <a:cubicBezTo>
                    <a:pt x="496" y="0"/>
                    <a:pt x="1" y="1185"/>
                    <a:pt x="691" y="1875"/>
                  </a:cubicBezTo>
                  <a:cubicBezTo>
                    <a:pt x="921" y="2105"/>
                    <a:pt x="1201" y="2208"/>
                    <a:pt x="1475" y="2208"/>
                  </a:cubicBezTo>
                  <a:cubicBezTo>
                    <a:pt x="2044" y="2208"/>
                    <a:pt x="2583" y="1765"/>
                    <a:pt x="2583" y="1097"/>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2093800" y="599450"/>
              <a:ext cx="65025" cy="55350"/>
            </a:xfrm>
            <a:custGeom>
              <a:avLst/>
              <a:gdLst/>
              <a:ahLst/>
              <a:cxnLst/>
              <a:rect l="l" t="t" r="r" b="b"/>
              <a:pathLst>
                <a:path w="2601" h="2214" extrusionOk="0">
                  <a:moveTo>
                    <a:pt x="1486" y="0"/>
                  </a:moveTo>
                  <a:cubicBezTo>
                    <a:pt x="496" y="0"/>
                    <a:pt x="0" y="1185"/>
                    <a:pt x="708" y="1892"/>
                  </a:cubicBezTo>
                  <a:cubicBezTo>
                    <a:pt x="929" y="2114"/>
                    <a:pt x="1204" y="2213"/>
                    <a:pt x="1474" y="2213"/>
                  </a:cubicBezTo>
                  <a:cubicBezTo>
                    <a:pt x="2046" y="2213"/>
                    <a:pt x="2600" y="1769"/>
                    <a:pt x="2600" y="1097"/>
                  </a:cubicBezTo>
                  <a:cubicBezTo>
                    <a:pt x="2600" y="495"/>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1928875" y="520300"/>
              <a:ext cx="64575" cy="55450"/>
            </a:xfrm>
            <a:custGeom>
              <a:avLst/>
              <a:gdLst/>
              <a:ahLst/>
              <a:cxnLst/>
              <a:rect l="l" t="t" r="r" b="b"/>
              <a:pathLst>
                <a:path w="2583" h="2218" extrusionOk="0">
                  <a:moveTo>
                    <a:pt x="1469" y="0"/>
                  </a:moveTo>
                  <a:cubicBezTo>
                    <a:pt x="496" y="0"/>
                    <a:pt x="1" y="1203"/>
                    <a:pt x="690" y="1893"/>
                  </a:cubicBezTo>
                  <a:cubicBezTo>
                    <a:pt x="915" y="2117"/>
                    <a:pt x="1193" y="2218"/>
                    <a:pt x="1467" y="2218"/>
                  </a:cubicBezTo>
                  <a:cubicBezTo>
                    <a:pt x="2035" y="2218"/>
                    <a:pt x="2583" y="1783"/>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1739650" y="465025"/>
              <a:ext cx="64575" cy="55350"/>
            </a:xfrm>
            <a:custGeom>
              <a:avLst/>
              <a:gdLst/>
              <a:ahLst/>
              <a:cxnLst/>
              <a:rect l="l" t="t" r="r" b="b"/>
              <a:pathLst>
                <a:path w="2583" h="2214" extrusionOk="0">
                  <a:moveTo>
                    <a:pt x="1486" y="1"/>
                  </a:moveTo>
                  <a:cubicBezTo>
                    <a:pt x="495" y="1"/>
                    <a:pt x="0" y="1186"/>
                    <a:pt x="690" y="1893"/>
                  </a:cubicBezTo>
                  <a:cubicBezTo>
                    <a:pt x="917" y="2114"/>
                    <a:pt x="1193" y="2214"/>
                    <a:pt x="1464" y="2214"/>
                  </a:cubicBezTo>
                  <a:cubicBezTo>
                    <a:pt x="2036" y="2214"/>
                    <a:pt x="2582" y="1770"/>
                    <a:pt x="2582" y="1097"/>
                  </a:cubicBezTo>
                  <a:cubicBezTo>
                    <a:pt x="2582"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2679200" y="1309075"/>
              <a:ext cx="64575" cy="55375"/>
            </a:xfrm>
            <a:custGeom>
              <a:avLst/>
              <a:gdLst/>
              <a:ahLst/>
              <a:cxnLst/>
              <a:rect l="l" t="t" r="r" b="b"/>
              <a:pathLst>
                <a:path w="2583" h="2215" extrusionOk="0">
                  <a:moveTo>
                    <a:pt x="1486" y="1"/>
                  </a:moveTo>
                  <a:cubicBezTo>
                    <a:pt x="496" y="1"/>
                    <a:pt x="0" y="1186"/>
                    <a:pt x="690" y="1893"/>
                  </a:cubicBezTo>
                  <a:cubicBezTo>
                    <a:pt x="918" y="2115"/>
                    <a:pt x="1195" y="2214"/>
                    <a:pt x="1467" y="2214"/>
                  </a:cubicBezTo>
                  <a:cubicBezTo>
                    <a:pt x="2038" y="2214"/>
                    <a:pt x="2583" y="1774"/>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2724750" y="1493450"/>
              <a:ext cx="64575" cy="55225"/>
            </a:xfrm>
            <a:custGeom>
              <a:avLst/>
              <a:gdLst/>
              <a:ahLst/>
              <a:cxnLst/>
              <a:rect l="l" t="t" r="r" b="b"/>
              <a:pathLst>
                <a:path w="2583" h="2209" extrusionOk="0">
                  <a:moveTo>
                    <a:pt x="1486" y="1"/>
                  </a:moveTo>
                  <a:cubicBezTo>
                    <a:pt x="495" y="1"/>
                    <a:pt x="0" y="1186"/>
                    <a:pt x="708" y="1875"/>
                  </a:cubicBezTo>
                  <a:cubicBezTo>
                    <a:pt x="932" y="2106"/>
                    <a:pt x="1209" y="2208"/>
                    <a:pt x="1480" y="2208"/>
                  </a:cubicBezTo>
                  <a:cubicBezTo>
                    <a:pt x="2043" y="2208"/>
                    <a:pt x="2582" y="1766"/>
                    <a:pt x="2582" y="1097"/>
                  </a:cubicBezTo>
                  <a:cubicBezTo>
                    <a:pt x="2582" y="478"/>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2746850" y="1692425"/>
              <a:ext cx="64575" cy="55375"/>
            </a:xfrm>
            <a:custGeom>
              <a:avLst/>
              <a:gdLst/>
              <a:ahLst/>
              <a:cxnLst/>
              <a:rect l="l" t="t" r="r" b="b"/>
              <a:pathLst>
                <a:path w="2583" h="2215" extrusionOk="0">
                  <a:moveTo>
                    <a:pt x="1468" y="0"/>
                  </a:moveTo>
                  <a:cubicBezTo>
                    <a:pt x="478" y="0"/>
                    <a:pt x="0" y="1203"/>
                    <a:pt x="690" y="1893"/>
                  </a:cubicBezTo>
                  <a:cubicBezTo>
                    <a:pt x="912" y="2115"/>
                    <a:pt x="1188" y="2214"/>
                    <a:pt x="1459" y="2214"/>
                  </a:cubicBezTo>
                  <a:cubicBezTo>
                    <a:pt x="2030" y="2214"/>
                    <a:pt x="2583" y="1774"/>
                    <a:pt x="2583" y="1115"/>
                  </a:cubicBezTo>
                  <a:cubicBezTo>
                    <a:pt x="2583" y="496"/>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2734475" y="1880775"/>
              <a:ext cx="65025" cy="55225"/>
            </a:xfrm>
            <a:custGeom>
              <a:avLst/>
              <a:gdLst/>
              <a:ahLst/>
              <a:cxnLst/>
              <a:rect l="l" t="t" r="r" b="b"/>
              <a:pathLst>
                <a:path w="2601" h="2209" extrusionOk="0">
                  <a:moveTo>
                    <a:pt x="1486" y="1"/>
                  </a:moveTo>
                  <a:cubicBezTo>
                    <a:pt x="495" y="1"/>
                    <a:pt x="0" y="1185"/>
                    <a:pt x="708" y="1875"/>
                  </a:cubicBezTo>
                  <a:cubicBezTo>
                    <a:pt x="932" y="2105"/>
                    <a:pt x="1211" y="2208"/>
                    <a:pt x="1484" y="2208"/>
                  </a:cubicBezTo>
                  <a:cubicBezTo>
                    <a:pt x="2052" y="2208"/>
                    <a:pt x="2600" y="1765"/>
                    <a:pt x="2600" y="1097"/>
                  </a:cubicBezTo>
                  <a:cubicBezTo>
                    <a:pt x="2600" y="496"/>
                    <a:pt x="2105"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2689800" y="2068700"/>
              <a:ext cx="65025" cy="55350"/>
            </a:xfrm>
            <a:custGeom>
              <a:avLst/>
              <a:gdLst/>
              <a:ahLst/>
              <a:cxnLst/>
              <a:rect l="l" t="t" r="r" b="b"/>
              <a:pathLst>
                <a:path w="2601" h="2214" extrusionOk="0">
                  <a:moveTo>
                    <a:pt x="1487" y="0"/>
                  </a:moveTo>
                  <a:cubicBezTo>
                    <a:pt x="496" y="0"/>
                    <a:pt x="1" y="1203"/>
                    <a:pt x="708" y="1892"/>
                  </a:cubicBezTo>
                  <a:cubicBezTo>
                    <a:pt x="930" y="2114"/>
                    <a:pt x="1206" y="2214"/>
                    <a:pt x="1477" y="2214"/>
                  </a:cubicBezTo>
                  <a:cubicBezTo>
                    <a:pt x="2048" y="2214"/>
                    <a:pt x="2601" y="1774"/>
                    <a:pt x="2601" y="1114"/>
                  </a:cubicBezTo>
                  <a:cubicBezTo>
                    <a:pt x="2601" y="495"/>
                    <a:pt x="2106"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2614200" y="2238925"/>
              <a:ext cx="64575" cy="55350"/>
            </a:xfrm>
            <a:custGeom>
              <a:avLst/>
              <a:gdLst/>
              <a:ahLst/>
              <a:cxnLst/>
              <a:rect l="l" t="t" r="r" b="b"/>
              <a:pathLst>
                <a:path w="2583" h="2214" extrusionOk="0">
                  <a:moveTo>
                    <a:pt x="1469" y="0"/>
                  </a:moveTo>
                  <a:cubicBezTo>
                    <a:pt x="478" y="0"/>
                    <a:pt x="1" y="1185"/>
                    <a:pt x="690" y="1892"/>
                  </a:cubicBezTo>
                  <a:cubicBezTo>
                    <a:pt x="913" y="2115"/>
                    <a:pt x="1188" y="2214"/>
                    <a:pt x="1459" y="2214"/>
                  </a:cubicBezTo>
                  <a:cubicBezTo>
                    <a:pt x="2030" y="2214"/>
                    <a:pt x="2583" y="1774"/>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2520025" y="2404275"/>
              <a:ext cx="64575" cy="55350"/>
            </a:xfrm>
            <a:custGeom>
              <a:avLst/>
              <a:gdLst/>
              <a:ahLst/>
              <a:cxnLst/>
              <a:rect l="l" t="t" r="r" b="b"/>
              <a:pathLst>
                <a:path w="2583" h="2214" extrusionOk="0">
                  <a:moveTo>
                    <a:pt x="1469" y="1"/>
                  </a:moveTo>
                  <a:cubicBezTo>
                    <a:pt x="496" y="1"/>
                    <a:pt x="1" y="1185"/>
                    <a:pt x="690" y="1893"/>
                  </a:cubicBezTo>
                  <a:cubicBezTo>
                    <a:pt x="917" y="2114"/>
                    <a:pt x="1194" y="2214"/>
                    <a:pt x="1464" y="2214"/>
                  </a:cubicBezTo>
                  <a:cubicBezTo>
                    <a:pt x="2036" y="2214"/>
                    <a:pt x="2583" y="1770"/>
                    <a:pt x="2583" y="1097"/>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2393575" y="2544000"/>
              <a:ext cx="64575" cy="55200"/>
            </a:xfrm>
            <a:custGeom>
              <a:avLst/>
              <a:gdLst/>
              <a:ahLst/>
              <a:cxnLst/>
              <a:rect l="l" t="t" r="r" b="b"/>
              <a:pathLst>
                <a:path w="2583" h="2208" extrusionOk="0">
                  <a:moveTo>
                    <a:pt x="1486" y="0"/>
                  </a:moveTo>
                  <a:cubicBezTo>
                    <a:pt x="496" y="0"/>
                    <a:pt x="0" y="1185"/>
                    <a:pt x="690" y="1875"/>
                  </a:cubicBezTo>
                  <a:cubicBezTo>
                    <a:pt x="920" y="2105"/>
                    <a:pt x="1201" y="2208"/>
                    <a:pt x="1475" y="2208"/>
                  </a:cubicBezTo>
                  <a:cubicBezTo>
                    <a:pt x="2043" y="2208"/>
                    <a:pt x="2583" y="1765"/>
                    <a:pt x="2583" y="1097"/>
                  </a:cubicBezTo>
                  <a:cubicBezTo>
                    <a:pt x="2583" y="478"/>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2259600" y="2677975"/>
              <a:ext cx="64575" cy="55350"/>
            </a:xfrm>
            <a:custGeom>
              <a:avLst/>
              <a:gdLst/>
              <a:ahLst/>
              <a:cxnLst/>
              <a:rect l="l" t="t" r="r" b="b"/>
              <a:pathLst>
                <a:path w="2583" h="2214" extrusionOk="0">
                  <a:moveTo>
                    <a:pt x="1486" y="0"/>
                  </a:moveTo>
                  <a:cubicBezTo>
                    <a:pt x="496" y="0"/>
                    <a:pt x="1" y="1185"/>
                    <a:pt x="690" y="1892"/>
                  </a:cubicBezTo>
                  <a:cubicBezTo>
                    <a:pt x="918" y="2115"/>
                    <a:pt x="1195" y="2214"/>
                    <a:pt x="1467" y="2214"/>
                  </a:cubicBezTo>
                  <a:cubicBezTo>
                    <a:pt x="2038" y="2214"/>
                    <a:pt x="2583" y="1774"/>
                    <a:pt x="2583" y="1114"/>
                  </a:cubicBezTo>
                  <a:cubicBezTo>
                    <a:pt x="2583" y="495"/>
                    <a:pt x="2088"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2100000" y="2777900"/>
              <a:ext cx="64575" cy="55200"/>
            </a:xfrm>
            <a:custGeom>
              <a:avLst/>
              <a:gdLst/>
              <a:ahLst/>
              <a:cxnLst/>
              <a:rect l="l" t="t" r="r" b="b"/>
              <a:pathLst>
                <a:path w="2583" h="2208" extrusionOk="0">
                  <a:moveTo>
                    <a:pt x="1486" y="0"/>
                  </a:moveTo>
                  <a:cubicBezTo>
                    <a:pt x="495" y="0"/>
                    <a:pt x="0" y="1185"/>
                    <a:pt x="690" y="1875"/>
                  </a:cubicBezTo>
                  <a:cubicBezTo>
                    <a:pt x="920" y="2105"/>
                    <a:pt x="1200" y="2208"/>
                    <a:pt x="1474" y="2208"/>
                  </a:cubicBezTo>
                  <a:cubicBezTo>
                    <a:pt x="2043" y="2208"/>
                    <a:pt x="2582" y="1765"/>
                    <a:pt x="2582" y="1097"/>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1928875" y="2861000"/>
              <a:ext cx="64575" cy="55225"/>
            </a:xfrm>
            <a:custGeom>
              <a:avLst/>
              <a:gdLst/>
              <a:ahLst/>
              <a:cxnLst/>
              <a:rect l="l" t="t" r="r" b="b"/>
              <a:pathLst>
                <a:path w="2583" h="2209" extrusionOk="0">
                  <a:moveTo>
                    <a:pt x="1469" y="1"/>
                  </a:moveTo>
                  <a:cubicBezTo>
                    <a:pt x="496" y="1"/>
                    <a:pt x="1" y="1186"/>
                    <a:pt x="690" y="1876"/>
                  </a:cubicBezTo>
                  <a:cubicBezTo>
                    <a:pt x="915" y="2106"/>
                    <a:pt x="1193" y="2209"/>
                    <a:pt x="1467" y="2209"/>
                  </a:cubicBezTo>
                  <a:cubicBezTo>
                    <a:pt x="2035" y="2209"/>
                    <a:pt x="2583" y="1766"/>
                    <a:pt x="2583" y="1098"/>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1739650" y="2900375"/>
              <a:ext cx="64575" cy="55200"/>
            </a:xfrm>
            <a:custGeom>
              <a:avLst/>
              <a:gdLst/>
              <a:ahLst/>
              <a:cxnLst/>
              <a:rect l="l" t="t" r="r" b="b"/>
              <a:pathLst>
                <a:path w="2583" h="2208" extrusionOk="0">
                  <a:moveTo>
                    <a:pt x="1486" y="0"/>
                  </a:moveTo>
                  <a:cubicBezTo>
                    <a:pt x="495" y="0"/>
                    <a:pt x="0" y="1185"/>
                    <a:pt x="690" y="1875"/>
                  </a:cubicBezTo>
                  <a:cubicBezTo>
                    <a:pt x="920" y="2105"/>
                    <a:pt x="1201" y="2208"/>
                    <a:pt x="1474" y="2208"/>
                  </a:cubicBezTo>
                  <a:cubicBezTo>
                    <a:pt x="2043" y="2208"/>
                    <a:pt x="2582" y="1765"/>
                    <a:pt x="2582" y="1097"/>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1557475" y="2927775"/>
              <a:ext cx="64575" cy="55475"/>
            </a:xfrm>
            <a:custGeom>
              <a:avLst/>
              <a:gdLst/>
              <a:ahLst/>
              <a:cxnLst/>
              <a:rect l="l" t="t" r="r" b="b"/>
              <a:pathLst>
                <a:path w="2583" h="2219" extrusionOk="0">
                  <a:moveTo>
                    <a:pt x="1486" y="1"/>
                  </a:moveTo>
                  <a:cubicBezTo>
                    <a:pt x="496" y="1"/>
                    <a:pt x="1" y="1203"/>
                    <a:pt x="708" y="1893"/>
                  </a:cubicBezTo>
                  <a:cubicBezTo>
                    <a:pt x="932" y="2117"/>
                    <a:pt x="1209" y="2218"/>
                    <a:pt x="1480" y="2218"/>
                  </a:cubicBezTo>
                  <a:cubicBezTo>
                    <a:pt x="2043" y="2218"/>
                    <a:pt x="2583" y="1783"/>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1373100" y="2927775"/>
              <a:ext cx="64575" cy="55475"/>
            </a:xfrm>
            <a:custGeom>
              <a:avLst/>
              <a:gdLst/>
              <a:ahLst/>
              <a:cxnLst/>
              <a:rect l="l" t="t" r="r" b="b"/>
              <a:pathLst>
                <a:path w="2583" h="2219" extrusionOk="0">
                  <a:moveTo>
                    <a:pt x="1486" y="1"/>
                  </a:moveTo>
                  <a:cubicBezTo>
                    <a:pt x="496" y="1"/>
                    <a:pt x="1" y="1203"/>
                    <a:pt x="708" y="1893"/>
                  </a:cubicBezTo>
                  <a:cubicBezTo>
                    <a:pt x="932" y="2117"/>
                    <a:pt x="1209" y="2218"/>
                    <a:pt x="1480" y="2218"/>
                  </a:cubicBezTo>
                  <a:cubicBezTo>
                    <a:pt x="2043" y="2218"/>
                    <a:pt x="2583" y="1783"/>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442825" y="1059700"/>
              <a:ext cx="64575" cy="55375"/>
            </a:xfrm>
            <a:custGeom>
              <a:avLst/>
              <a:gdLst/>
              <a:ahLst/>
              <a:cxnLst/>
              <a:rect l="l" t="t" r="r" b="b"/>
              <a:pathLst>
                <a:path w="2583" h="2215" extrusionOk="0">
                  <a:moveTo>
                    <a:pt x="1468" y="1"/>
                  </a:moveTo>
                  <a:cubicBezTo>
                    <a:pt x="478" y="1"/>
                    <a:pt x="1" y="1186"/>
                    <a:pt x="690" y="1893"/>
                  </a:cubicBezTo>
                  <a:cubicBezTo>
                    <a:pt x="912" y="2115"/>
                    <a:pt x="1186" y="2214"/>
                    <a:pt x="1456" y="2214"/>
                  </a:cubicBezTo>
                  <a:cubicBezTo>
                    <a:pt x="2028" y="2214"/>
                    <a:pt x="2583" y="1770"/>
                    <a:pt x="2583" y="1097"/>
                  </a:cubicBezTo>
                  <a:cubicBezTo>
                    <a:pt x="2583" y="496"/>
                    <a:pt x="2087" y="1"/>
                    <a:pt x="146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367650" y="1228175"/>
              <a:ext cx="64600" cy="55200"/>
            </a:xfrm>
            <a:custGeom>
              <a:avLst/>
              <a:gdLst/>
              <a:ahLst/>
              <a:cxnLst/>
              <a:rect l="l" t="t" r="r" b="b"/>
              <a:pathLst>
                <a:path w="2584" h="2208" extrusionOk="0">
                  <a:moveTo>
                    <a:pt x="1487" y="0"/>
                  </a:moveTo>
                  <a:cubicBezTo>
                    <a:pt x="496" y="0"/>
                    <a:pt x="1" y="1185"/>
                    <a:pt x="708" y="1875"/>
                  </a:cubicBezTo>
                  <a:cubicBezTo>
                    <a:pt x="933" y="2105"/>
                    <a:pt x="1209" y="2208"/>
                    <a:pt x="1481" y="2208"/>
                  </a:cubicBezTo>
                  <a:cubicBezTo>
                    <a:pt x="2044" y="2208"/>
                    <a:pt x="2583" y="1765"/>
                    <a:pt x="2583" y="1097"/>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306200" y="1410325"/>
              <a:ext cx="64575" cy="55350"/>
            </a:xfrm>
            <a:custGeom>
              <a:avLst/>
              <a:gdLst/>
              <a:ahLst/>
              <a:cxnLst/>
              <a:rect l="l" t="t" r="r" b="b"/>
              <a:pathLst>
                <a:path w="2583" h="2214" extrusionOk="0">
                  <a:moveTo>
                    <a:pt x="1469" y="1"/>
                  </a:moveTo>
                  <a:cubicBezTo>
                    <a:pt x="496" y="1"/>
                    <a:pt x="1" y="1186"/>
                    <a:pt x="690" y="1893"/>
                  </a:cubicBezTo>
                  <a:cubicBezTo>
                    <a:pt x="917" y="2115"/>
                    <a:pt x="1194" y="2214"/>
                    <a:pt x="1464" y="2214"/>
                  </a:cubicBezTo>
                  <a:cubicBezTo>
                    <a:pt x="2037" y="2214"/>
                    <a:pt x="2583" y="1770"/>
                    <a:pt x="2583" y="1097"/>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285425" y="1600450"/>
              <a:ext cx="64575" cy="55375"/>
            </a:xfrm>
            <a:custGeom>
              <a:avLst/>
              <a:gdLst/>
              <a:ahLst/>
              <a:cxnLst/>
              <a:rect l="l" t="t" r="r" b="b"/>
              <a:pathLst>
                <a:path w="2583" h="2215" extrusionOk="0">
                  <a:moveTo>
                    <a:pt x="1486" y="1"/>
                  </a:moveTo>
                  <a:cubicBezTo>
                    <a:pt x="496" y="1"/>
                    <a:pt x="0" y="1186"/>
                    <a:pt x="708" y="1893"/>
                  </a:cubicBezTo>
                  <a:cubicBezTo>
                    <a:pt x="930" y="2115"/>
                    <a:pt x="1203" y="2214"/>
                    <a:pt x="1472" y="2214"/>
                  </a:cubicBezTo>
                  <a:cubicBezTo>
                    <a:pt x="2038" y="2214"/>
                    <a:pt x="2583" y="1774"/>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278350" y="1785725"/>
              <a:ext cx="64575" cy="55350"/>
            </a:xfrm>
            <a:custGeom>
              <a:avLst/>
              <a:gdLst/>
              <a:ahLst/>
              <a:cxnLst/>
              <a:rect l="l" t="t" r="r" b="b"/>
              <a:pathLst>
                <a:path w="2583" h="2214" extrusionOk="0">
                  <a:moveTo>
                    <a:pt x="1486" y="0"/>
                  </a:moveTo>
                  <a:cubicBezTo>
                    <a:pt x="496" y="0"/>
                    <a:pt x="0" y="1185"/>
                    <a:pt x="708" y="1892"/>
                  </a:cubicBezTo>
                  <a:cubicBezTo>
                    <a:pt x="930" y="2115"/>
                    <a:pt x="1203" y="2214"/>
                    <a:pt x="1472" y="2214"/>
                  </a:cubicBezTo>
                  <a:cubicBezTo>
                    <a:pt x="2038" y="2214"/>
                    <a:pt x="2583" y="1774"/>
                    <a:pt x="2583" y="1114"/>
                  </a:cubicBezTo>
                  <a:cubicBezTo>
                    <a:pt x="2583"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306200" y="1971850"/>
              <a:ext cx="64575" cy="55375"/>
            </a:xfrm>
            <a:custGeom>
              <a:avLst/>
              <a:gdLst/>
              <a:ahLst/>
              <a:cxnLst/>
              <a:rect l="l" t="t" r="r" b="b"/>
              <a:pathLst>
                <a:path w="2583" h="2215" extrusionOk="0">
                  <a:moveTo>
                    <a:pt x="1469" y="1"/>
                  </a:moveTo>
                  <a:cubicBezTo>
                    <a:pt x="496" y="1"/>
                    <a:pt x="1" y="1186"/>
                    <a:pt x="690" y="1893"/>
                  </a:cubicBezTo>
                  <a:cubicBezTo>
                    <a:pt x="918" y="2115"/>
                    <a:pt x="1195" y="2215"/>
                    <a:pt x="1467" y="2215"/>
                  </a:cubicBezTo>
                  <a:cubicBezTo>
                    <a:pt x="2038" y="2215"/>
                    <a:pt x="2583" y="1775"/>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367650" y="2157125"/>
              <a:ext cx="64600" cy="55350"/>
            </a:xfrm>
            <a:custGeom>
              <a:avLst/>
              <a:gdLst/>
              <a:ahLst/>
              <a:cxnLst/>
              <a:rect l="l" t="t" r="r" b="b"/>
              <a:pathLst>
                <a:path w="2584" h="2214" extrusionOk="0">
                  <a:moveTo>
                    <a:pt x="1487" y="0"/>
                  </a:moveTo>
                  <a:cubicBezTo>
                    <a:pt x="496" y="0"/>
                    <a:pt x="1" y="1185"/>
                    <a:pt x="708" y="1893"/>
                  </a:cubicBezTo>
                  <a:cubicBezTo>
                    <a:pt x="930" y="2115"/>
                    <a:pt x="1204" y="2214"/>
                    <a:pt x="1473" y="2214"/>
                  </a:cubicBezTo>
                  <a:cubicBezTo>
                    <a:pt x="2038" y="2214"/>
                    <a:pt x="2583" y="1774"/>
                    <a:pt x="2583" y="1114"/>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446800" y="2324700"/>
              <a:ext cx="64575" cy="55200"/>
            </a:xfrm>
            <a:custGeom>
              <a:avLst/>
              <a:gdLst/>
              <a:ahLst/>
              <a:cxnLst/>
              <a:rect l="l" t="t" r="r" b="b"/>
              <a:pathLst>
                <a:path w="2583" h="2208" extrusionOk="0">
                  <a:moveTo>
                    <a:pt x="1486" y="0"/>
                  </a:moveTo>
                  <a:cubicBezTo>
                    <a:pt x="496" y="0"/>
                    <a:pt x="1" y="1185"/>
                    <a:pt x="708" y="1875"/>
                  </a:cubicBezTo>
                  <a:cubicBezTo>
                    <a:pt x="932" y="2105"/>
                    <a:pt x="1209" y="2208"/>
                    <a:pt x="1480" y="2208"/>
                  </a:cubicBezTo>
                  <a:cubicBezTo>
                    <a:pt x="2043" y="2208"/>
                    <a:pt x="2583" y="1765"/>
                    <a:pt x="2583" y="1097"/>
                  </a:cubicBezTo>
                  <a:cubicBezTo>
                    <a:pt x="2583" y="495"/>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559100" y="2478125"/>
              <a:ext cx="64600" cy="55350"/>
            </a:xfrm>
            <a:custGeom>
              <a:avLst/>
              <a:gdLst/>
              <a:ahLst/>
              <a:cxnLst/>
              <a:rect l="l" t="t" r="r" b="b"/>
              <a:pathLst>
                <a:path w="2584" h="2214" extrusionOk="0">
                  <a:moveTo>
                    <a:pt x="1469" y="0"/>
                  </a:moveTo>
                  <a:cubicBezTo>
                    <a:pt x="478" y="0"/>
                    <a:pt x="1" y="1185"/>
                    <a:pt x="691" y="1892"/>
                  </a:cubicBezTo>
                  <a:cubicBezTo>
                    <a:pt x="912" y="2114"/>
                    <a:pt x="1186" y="2213"/>
                    <a:pt x="1457" y="2213"/>
                  </a:cubicBezTo>
                  <a:cubicBezTo>
                    <a:pt x="2029" y="2213"/>
                    <a:pt x="2583" y="1769"/>
                    <a:pt x="2583" y="1097"/>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679375" y="2615625"/>
              <a:ext cx="64575" cy="55350"/>
            </a:xfrm>
            <a:custGeom>
              <a:avLst/>
              <a:gdLst/>
              <a:ahLst/>
              <a:cxnLst/>
              <a:rect l="l" t="t" r="r" b="b"/>
              <a:pathLst>
                <a:path w="2583" h="2214" extrusionOk="0">
                  <a:moveTo>
                    <a:pt x="1468" y="0"/>
                  </a:moveTo>
                  <a:cubicBezTo>
                    <a:pt x="496" y="0"/>
                    <a:pt x="0" y="1185"/>
                    <a:pt x="690" y="1893"/>
                  </a:cubicBezTo>
                  <a:cubicBezTo>
                    <a:pt x="912" y="2114"/>
                    <a:pt x="1186" y="2213"/>
                    <a:pt x="1456" y="2213"/>
                  </a:cubicBezTo>
                  <a:cubicBezTo>
                    <a:pt x="2028" y="2213"/>
                    <a:pt x="2583" y="1769"/>
                    <a:pt x="2583" y="1097"/>
                  </a:cubicBezTo>
                  <a:cubicBezTo>
                    <a:pt x="2583" y="496"/>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834125" y="2735875"/>
              <a:ext cx="64575" cy="55375"/>
            </a:xfrm>
            <a:custGeom>
              <a:avLst/>
              <a:gdLst/>
              <a:ahLst/>
              <a:cxnLst/>
              <a:rect l="l" t="t" r="r" b="b"/>
              <a:pathLst>
                <a:path w="2583" h="2215" extrusionOk="0">
                  <a:moveTo>
                    <a:pt x="1468" y="1"/>
                  </a:moveTo>
                  <a:cubicBezTo>
                    <a:pt x="478" y="1"/>
                    <a:pt x="1" y="1186"/>
                    <a:pt x="690" y="1893"/>
                  </a:cubicBezTo>
                  <a:cubicBezTo>
                    <a:pt x="912" y="2115"/>
                    <a:pt x="1188" y="2215"/>
                    <a:pt x="1459" y="2215"/>
                  </a:cubicBezTo>
                  <a:cubicBezTo>
                    <a:pt x="2030" y="2215"/>
                    <a:pt x="2583" y="1775"/>
                    <a:pt x="2583" y="1115"/>
                  </a:cubicBezTo>
                  <a:cubicBezTo>
                    <a:pt x="2583" y="496"/>
                    <a:pt x="2087" y="1"/>
                    <a:pt x="146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999500" y="2833150"/>
              <a:ext cx="64575" cy="55375"/>
            </a:xfrm>
            <a:custGeom>
              <a:avLst/>
              <a:gdLst/>
              <a:ahLst/>
              <a:cxnLst/>
              <a:rect l="l" t="t" r="r" b="b"/>
              <a:pathLst>
                <a:path w="2583" h="2215" extrusionOk="0">
                  <a:moveTo>
                    <a:pt x="1486" y="1"/>
                  </a:moveTo>
                  <a:cubicBezTo>
                    <a:pt x="495" y="1"/>
                    <a:pt x="0" y="1186"/>
                    <a:pt x="707" y="1893"/>
                  </a:cubicBezTo>
                  <a:cubicBezTo>
                    <a:pt x="930" y="2115"/>
                    <a:pt x="1203" y="2214"/>
                    <a:pt x="1472" y="2214"/>
                  </a:cubicBezTo>
                  <a:cubicBezTo>
                    <a:pt x="2037" y="2214"/>
                    <a:pt x="2582" y="1775"/>
                    <a:pt x="2582" y="1115"/>
                  </a:cubicBezTo>
                  <a:cubicBezTo>
                    <a:pt x="2582"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1181650" y="2900375"/>
              <a:ext cx="64575" cy="55200"/>
            </a:xfrm>
            <a:custGeom>
              <a:avLst/>
              <a:gdLst/>
              <a:ahLst/>
              <a:cxnLst/>
              <a:rect l="l" t="t" r="r" b="b"/>
              <a:pathLst>
                <a:path w="2583" h="2208" extrusionOk="0">
                  <a:moveTo>
                    <a:pt x="1486" y="0"/>
                  </a:moveTo>
                  <a:cubicBezTo>
                    <a:pt x="496" y="0"/>
                    <a:pt x="1" y="1185"/>
                    <a:pt x="690" y="1875"/>
                  </a:cubicBezTo>
                  <a:cubicBezTo>
                    <a:pt x="920" y="2105"/>
                    <a:pt x="1201" y="2208"/>
                    <a:pt x="1475" y="2208"/>
                  </a:cubicBezTo>
                  <a:cubicBezTo>
                    <a:pt x="2043" y="2208"/>
                    <a:pt x="2583" y="1765"/>
                    <a:pt x="2583" y="1097"/>
                  </a:cubicBezTo>
                  <a:cubicBezTo>
                    <a:pt x="2583"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4" name="Google Shape;3024;p55"/>
          <p:cNvSpPr txBox="1">
            <a:spLocks noGrp="1"/>
          </p:cNvSpPr>
          <p:nvPr>
            <p:ph type="ctrTitle"/>
          </p:nvPr>
        </p:nvSpPr>
        <p:spPr>
          <a:xfrm flipH="1">
            <a:off x="1438036" y="2094350"/>
            <a:ext cx="27477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Company</a:t>
            </a:r>
            <a:endParaRPr/>
          </a:p>
        </p:txBody>
      </p:sp>
      <p:sp>
        <p:nvSpPr>
          <p:cNvPr id="3025" name="Google Shape;3025;p55"/>
          <p:cNvSpPr txBox="1">
            <a:spLocks noGrp="1"/>
          </p:cNvSpPr>
          <p:nvPr>
            <p:ph type="title" idx="2"/>
          </p:nvPr>
        </p:nvSpPr>
        <p:spPr>
          <a:xfrm flipH="1">
            <a:off x="5475299" y="2282803"/>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026" name="Google Shape;3026;p55"/>
          <p:cNvSpPr txBox="1">
            <a:spLocks noGrp="1"/>
          </p:cNvSpPr>
          <p:nvPr>
            <p:ph type="subTitle" idx="1"/>
          </p:nvPr>
        </p:nvSpPr>
        <p:spPr>
          <a:xfrm flipH="1">
            <a:off x="1891636" y="2555800"/>
            <a:ext cx="22941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could enter a subtitle here if you need it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30"/>
        <p:cNvGrpSpPr/>
        <p:nvPr/>
      </p:nvGrpSpPr>
      <p:grpSpPr>
        <a:xfrm>
          <a:off x="0" y="0"/>
          <a:ext cx="0" cy="0"/>
          <a:chOff x="0" y="0"/>
          <a:chExt cx="0" cy="0"/>
        </a:xfrm>
      </p:grpSpPr>
      <p:sp>
        <p:nvSpPr>
          <p:cNvPr id="3031" name="Google Shape;3031;p56"/>
          <p:cNvSpPr txBox="1">
            <a:spLocks noGrp="1"/>
          </p:cNvSpPr>
          <p:nvPr>
            <p:ph type="body" idx="1"/>
          </p:nvPr>
        </p:nvSpPr>
        <p:spPr>
          <a:xfrm>
            <a:off x="1082000" y="1389600"/>
            <a:ext cx="3997800" cy="31794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n" sz="1300"/>
              <a:t>Mercury is the closest planet to the Sun and the smallest one in the Solar System—it’s only a bit larger than our Moon. The planet’s name has nothing to do with the liquid metal, since it was named after the Roman messenger god, Mercury</a:t>
            </a:r>
            <a:endParaRPr sz="1300"/>
          </a:p>
        </p:txBody>
      </p:sp>
      <p:sp>
        <p:nvSpPr>
          <p:cNvPr id="3032" name="Google Shape;3032;p56"/>
          <p:cNvSpPr txBox="1">
            <a:spLocks noGrp="1"/>
          </p:cNvSpPr>
          <p:nvPr>
            <p:ph type="title"/>
          </p:nvPr>
        </p:nvSpPr>
        <p:spPr>
          <a:xfrm>
            <a:off x="2642875" y="405225"/>
            <a:ext cx="385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Text Seems to Be Important....</a:t>
            </a:r>
            <a:endParaRPr/>
          </a:p>
        </p:txBody>
      </p:sp>
      <p:grpSp>
        <p:nvGrpSpPr>
          <p:cNvPr id="3033" name="Google Shape;3033;p56"/>
          <p:cNvGrpSpPr/>
          <p:nvPr/>
        </p:nvGrpSpPr>
        <p:grpSpPr>
          <a:xfrm>
            <a:off x="5657705" y="1382831"/>
            <a:ext cx="2508449" cy="2998623"/>
            <a:chOff x="5286875" y="2481575"/>
            <a:chExt cx="2100175" cy="2455875"/>
          </a:xfrm>
        </p:grpSpPr>
        <p:sp>
          <p:nvSpPr>
            <p:cNvPr id="3034" name="Google Shape;3034;p56"/>
            <p:cNvSpPr/>
            <p:nvPr/>
          </p:nvSpPr>
          <p:spPr>
            <a:xfrm>
              <a:off x="6872900" y="2605250"/>
              <a:ext cx="495925" cy="399775"/>
            </a:xfrm>
            <a:custGeom>
              <a:avLst/>
              <a:gdLst/>
              <a:ahLst/>
              <a:cxnLst/>
              <a:rect l="l" t="t" r="r" b="b"/>
              <a:pathLst>
                <a:path w="19837" h="15991" extrusionOk="0">
                  <a:moveTo>
                    <a:pt x="2817" y="0"/>
                  </a:moveTo>
                  <a:cubicBezTo>
                    <a:pt x="2066" y="0"/>
                    <a:pt x="1326" y="335"/>
                    <a:pt x="839" y="976"/>
                  </a:cubicBezTo>
                  <a:cubicBezTo>
                    <a:pt x="0" y="2062"/>
                    <a:pt x="179" y="3601"/>
                    <a:pt x="1238" y="4467"/>
                  </a:cubicBezTo>
                  <a:lnTo>
                    <a:pt x="15451" y="15464"/>
                  </a:lnTo>
                  <a:cubicBezTo>
                    <a:pt x="15909" y="15819"/>
                    <a:pt x="16450" y="15990"/>
                    <a:pt x="16987" y="15990"/>
                  </a:cubicBezTo>
                  <a:cubicBezTo>
                    <a:pt x="17741" y="15990"/>
                    <a:pt x="18487" y="15653"/>
                    <a:pt x="18984" y="15011"/>
                  </a:cubicBezTo>
                  <a:cubicBezTo>
                    <a:pt x="19837" y="13911"/>
                    <a:pt x="19630" y="12330"/>
                    <a:pt x="18531" y="11492"/>
                  </a:cubicBezTo>
                  <a:lnTo>
                    <a:pt x="11437" y="5993"/>
                  </a:lnTo>
                  <a:lnTo>
                    <a:pt x="4317" y="494"/>
                  </a:lnTo>
                  <a:cubicBezTo>
                    <a:pt x="3866" y="162"/>
                    <a:pt x="3339" y="0"/>
                    <a:pt x="28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6879075" y="2604475"/>
              <a:ext cx="68075" cy="77750"/>
            </a:xfrm>
            <a:custGeom>
              <a:avLst/>
              <a:gdLst/>
              <a:ahLst/>
              <a:cxnLst/>
              <a:rect l="l" t="t" r="r" b="b"/>
              <a:pathLst>
                <a:path w="2723" h="3110" extrusionOk="0">
                  <a:moveTo>
                    <a:pt x="2438" y="0"/>
                  </a:moveTo>
                  <a:cubicBezTo>
                    <a:pt x="2235" y="0"/>
                    <a:pt x="2034" y="38"/>
                    <a:pt x="1843" y="86"/>
                  </a:cubicBezTo>
                  <a:cubicBezTo>
                    <a:pt x="784" y="388"/>
                    <a:pt x="56" y="1336"/>
                    <a:pt x="15" y="2422"/>
                  </a:cubicBezTo>
                  <a:cubicBezTo>
                    <a:pt x="1" y="2656"/>
                    <a:pt x="28" y="2890"/>
                    <a:pt x="83" y="3110"/>
                  </a:cubicBezTo>
                  <a:cubicBezTo>
                    <a:pt x="193" y="3110"/>
                    <a:pt x="303" y="3110"/>
                    <a:pt x="413" y="3096"/>
                  </a:cubicBezTo>
                  <a:cubicBezTo>
                    <a:pt x="1073" y="3014"/>
                    <a:pt x="1678" y="2670"/>
                    <a:pt x="2090" y="2134"/>
                  </a:cubicBezTo>
                  <a:cubicBezTo>
                    <a:pt x="2558" y="1529"/>
                    <a:pt x="2723" y="745"/>
                    <a:pt x="2530" y="3"/>
                  </a:cubicBezTo>
                  <a:cubicBezTo>
                    <a:pt x="2499" y="1"/>
                    <a:pt x="2469" y="0"/>
                    <a:pt x="243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6879425" y="2606600"/>
              <a:ext cx="45725" cy="58450"/>
            </a:xfrm>
            <a:custGeom>
              <a:avLst/>
              <a:gdLst/>
              <a:ahLst/>
              <a:cxnLst/>
              <a:rect l="l" t="t" r="r" b="b"/>
              <a:pathLst>
                <a:path w="1829" h="2338" extrusionOk="0">
                  <a:moveTo>
                    <a:pt x="1829" y="1"/>
                  </a:moveTo>
                  <a:lnTo>
                    <a:pt x="1829" y="1"/>
                  </a:lnTo>
                  <a:cubicBezTo>
                    <a:pt x="770" y="303"/>
                    <a:pt x="42" y="1251"/>
                    <a:pt x="1" y="2337"/>
                  </a:cubicBezTo>
                  <a:cubicBezTo>
                    <a:pt x="523" y="2200"/>
                    <a:pt x="977" y="1884"/>
                    <a:pt x="1306" y="1458"/>
                  </a:cubicBezTo>
                  <a:cubicBezTo>
                    <a:pt x="1623" y="1045"/>
                    <a:pt x="1815" y="537"/>
                    <a:pt x="182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7292850" y="2927100"/>
              <a:ext cx="74250" cy="77825"/>
            </a:xfrm>
            <a:custGeom>
              <a:avLst/>
              <a:gdLst/>
              <a:ahLst/>
              <a:cxnLst/>
              <a:rect l="l" t="t" r="r" b="b"/>
              <a:pathLst>
                <a:path w="2970" h="3113" extrusionOk="0">
                  <a:moveTo>
                    <a:pt x="2543" y="0"/>
                  </a:moveTo>
                  <a:cubicBezTo>
                    <a:pt x="2466" y="0"/>
                    <a:pt x="2388" y="10"/>
                    <a:pt x="2310" y="20"/>
                  </a:cubicBezTo>
                  <a:cubicBezTo>
                    <a:pt x="1650" y="102"/>
                    <a:pt x="1045" y="446"/>
                    <a:pt x="633" y="982"/>
                  </a:cubicBezTo>
                  <a:cubicBezTo>
                    <a:pt x="166" y="1587"/>
                    <a:pt x="1" y="2370"/>
                    <a:pt x="193" y="3113"/>
                  </a:cubicBezTo>
                  <a:cubicBezTo>
                    <a:pt x="427" y="3113"/>
                    <a:pt x="660" y="3085"/>
                    <a:pt x="880" y="3030"/>
                  </a:cubicBezTo>
                  <a:cubicBezTo>
                    <a:pt x="2186" y="2659"/>
                    <a:pt x="2970" y="1312"/>
                    <a:pt x="2640" y="6"/>
                  </a:cubicBezTo>
                  <a:cubicBezTo>
                    <a:pt x="2608" y="2"/>
                    <a:pt x="2576" y="0"/>
                    <a:pt x="254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7314850" y="2944425"/>
              <a:ext cx="45725" cy="58450"/>
            </a:xfrm>
            <a:custGeom>
              <a:avLst/>
              <a:gdLst/>
              <a:ahLst/>
              <a:cxnLst/>
              <a:rect l="l" t="t" r="r" b="b"/>
              <a:pathLst>
                <a:path w="1829" h="2338" extrusionOk="0">
                  <a:moveTo>
                    <a:pt x="1829" y="0"/>
                  </a:moveTo>
                  <a:lnTo>
                    <a:pt x="1829" y="0"/>
                  </a:lnTo>
                  <a:cubicBezTo>
                    <a:pt x="1306" y="138"/>
                    <a:pt x="853" y="454"/>
                    <a:pt x="523" y="880"/>
                  </a:cubicBezTo>
                  <a:cubicBezTo>
                    <a:pt x="207" y="1293"/>
                    <a:pt x="14" y="1801"/>
                    <a:pt x="0" y="2337"/>
                  </a:cubicBezTo>
                  <a:cubicBezTo>
                    <a:pt x="1059" y="2035"/>
                    <a:pt x="1787" y="1086"/>
                    <a:pt x="182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6841275" y="2594650"/>
              <a:ext cx="511400" cy="515100"/>
            </a:xfrm>
            <a:custGeom>
              <a:avLst/>
              <a:gdLst/>
              <a:ahLst/>
              <a:cxnLst/>
              <a:rect l="l" t="t" r="r" b="b"/>
              <a:pathLst>
                <a:path w="20456" h="20604" extrusionOk="0">
                  <a:moveTo>
                    <a:pt x="11019" y="0"/>
                  </a:moveTo>
                  <a:cubicBezTo>
                    <a:pt x="10814" y="0"/>
                    <a:pt x="10609" y="13"/>
                    <a:pt x="10407" y="39"/>
                  </a:cubicBezTo>
                  <a:cubicBezTo>
                    <a:pt x="9417" y="135"/>
                    <a:pt x="8496" y="643"/>
                    <a:pt x="7864" y="1427"/>
                  </a:cubicBezTo>
                  <a:lnTo>
                    <a:pt x="4125" y="6307"/>
                  </a:lnTo>
                  <a:cubicBezTo>
                    <a:pt x="4083" y="6335"/>
                    <a:pt x="4070" y="6376"/>
                    <a:pt x="4042" y="6417"/>
                  </a:cubicBezTo>
                  <a:lnTo>
                    <a:pt x="1" y="13112"/>
                  </a:lnTo>
                  <a:lnTo>
                    <a:pt x="9678" y="20603"/>
                  </a:lnTo>
                  <a:lnTo>
                    <a:pt x="15149" y="15050"/>
                  </a:lnTo>
                  <a:cubicBezTo>
                    <a:pt x="15191" y="15022"/>
                    <a:pt x="15218" y="14981"/>
                    <a:pt x="15259" y="14940"/>
                  </a:cubicBezTo>
                  <a:lnTo>
                    <a:pt x="18998" y="10074"/>
                  </a:lnTo>
                  <a:cubicBezTo>
                    <a:pt x="20456" y="8190"/>
                    <a:pt x="19768" y="5304"/>
                    <a:pt x="17445" y="3503"/>
                  </a:cubicBezTo>
                  <a:lnTo>
                    <a:pt x="14613" y="1303"/>
                  </a:lnTo>
                  <a:cubicBezTo>
                    <a:pt x="13529" y="455"/>
                    <a:pt x="12253" y="0"/>
                    <a:pt x="1101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6834750" y="2543450"/>
              <a:ext cx="511400" cy="515425"/>
            </a:xfrm>
            <a:custGeom>
              <a:avLst/>
              <a:gdLst/>
              <a:ahLst/>
              <a:cxnLst/>
              <a:rect l="l" t="t" r="r" b="b"/>
              <a:pathLst>
                <a:path w="20456" h="20617" extrusionOk="0">
                  <a:moveTo>
                    <a:pt x="11008" y="1"/>
                  </a:moveTo>
                  <a:cubicBezTo>
                    <a:pt x="10806" y="1"/>
                    <a:pt x="10605" y="13"/>
                    <a:pt x="10407" y="38"/>
                  </a:cubicBezTo>
                  <a:cubicBezTo>
                    <a:pt x="9417" y="148"/>
                    <a:pt x="8496" y="643"/>
                    <a:pt x="7877" y="1427"/>
                  </a:cubicBezTo>
                  <a:lnTo>
                    <a:pt x="4124" y="6307"/>
                  </a:lnTo>
                  <a:cubicBezTo>
                    <a:pt x="4097" y="6334"/>
                    <a:pt x="4069" y="6376"/>
                    <a:pt x="4042" y="6417"/>
                  </a:cubicBezTo>
                  <a:lnTo>
                    <a:pt x="0" y="13125"/>
                  </a:lnTo>
                  <a:lnTo>
                    <a:pt x="9706" y="20617"/>
                  </a:lnTo>
                  <a:lnTo>
                    <a:pt x="15149" y="15050"/>
                  </a:lnTo>
                  <a:cubicBezTo>
                    <a:pt x="15190" y="15022"/>
                    <a:pt x="15218" y="14981"/>
                    <a:pt x="15259" y="14953"/>
                  </a:cubicBezTo>
                  <a:lnTo>
                    <a:pt x="18998" y="10073"/>
                  </a:lnTo>
                  <a:cubicBezTo>
                    <a:pt x="20455" y="8204"/>
                    <a:pt x="19768" y="5303"/>
                    <a:pt x="17445" y="3503"/>
                  </a:cubicBezTo>
                  <a:lnTo>
                    <a:pt x="14613" y="1303"/>
                  </a:lnTo>
                  <a:cubicBezTo>
                    <a:pt x="13526" y="464"/>
                    <a:pt x="12246" y="1"/>
                    <a:pt x="11008"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5299250" y="3359575"/>
              <a:ext cx="1617325" cy="1577875"/>
            </a:xfrm>
            <a:custGeom>
              <a:avLst/>
              <a:gdLst/>
              <a:ahLst/>
              <a:cxnLst/>
              <a:rect l="l" t="t" r="r" b="b"/>
              <a:pathLst>
                <a:path w="64693" h="63115" extrusionOk="0">
                  <a:moveTo>
                    <a:pt x="39735" y="1"/>
                  </a:moveTo>
                  <a:cubicBezTo>
                    <a:pt x="34590" y="1"/>
                    <a:pt x="29500" y="2294"/>
                    <a:pt x="26106" y="6681"/>
                  </a:cubicBezTo>
                  <a:cubicBezTo>
                    <a:pt x="24263" y="9059"/>
                    <a:pt x="22971" y="11795"/>
                    <a:pt x="22311" y="14723"/>
                  </a:cubicBezTo>
                  <a:cubicBezTo>
                    <a:pt x="22009" y="16194"/>
                    <a:pt x="20772" y="17280"/>
                    <a:pt x="19287" y="17403"/>
                  </a:cubicBezTo>
                  <a:cubicBezTo>
                    <a:pt x="14435" y="17775"/>
                    <a:pt x="9953" y="20180"/>
                    <a:pt x="6970" y="24029"/>
                  </a:cubicBezTo>
                  <a:cubicBezTo>
                    <a:pt x="1" y="33074"/>
                    <a:pt x="1650" y="46120"/>
                    <a:pt x="10668" y="53131"/>
                  </a:cubicBezTo>
                  <a:lnTo>
                    <a:pt x="17913" y="58767"/>
                  </a:lnTo>
                  <a:cubicBezTo>
                    <a:pt x="21533" y="61603"/>
                    <a:pt x="25985" y="63115"/>
                    <a:pt x="30539" y="63115"/>
                  </a:cubicBezTo>
                  <a:cubicBezTo>
                    <a:pt x="31414" y="63115"/>
                    <a:pt x="32294" y="63059"/>
                    <a:pt x="33171" y="62946"/>
                  </a:cubicBezTo>
                  <a:cubicBezTo>
                    <a:pt x="38615" y="62272"/>
                    <a:pt x="43564" y="59440"/>
                    <a:pt x="46918" y="55096"/>
                  </a:cubicBezTo>
                  <a:cubicBezTo>
                    <a:pt x="49887" y="51220"/>
                    <a:pt x="51083" y="46285"/>
                    <a:pt x="50231" y="41487"/>
                  </a:cubicBezTo>
                  <a:cubicBezTo>
                    <a:pt x="49970" y="40016"/>
                    <a:pt x="50712" y="38546"/>
                    <a:pt x="52059" y="37858"/>
                  </a:cubicBezTo>
                  <a:cubicBezTo>
                    <a:pt x="54726" y="36484"/>
                    <a:pt x="57049" y="34545"/>
                    <a:pt x="58877" y="32167"/>
                  </a:cubicBezTo>
                  <a:cubicBezTo>
                    <a:pt x="64692" y="24607"/>
                    <a:pt x="63317" y="13788"/>
                    <a:pt x="55812" y="7904"/>
                  </a:cubicBezTo>
                  <a:lnTo>
                    <a:pt x="50286" y="3616"/>
                  </a:lnTo>
                  <a:cubicBezTo>
                    <a:pt x="47145" y="1181"/>
                    <a:pt x="43426" y="1"/>
                    <a:pt x="39735" y="1"/>
                  </a:cubicBezTo>
                  <a:close/>
                </a:path>
              </a:pathLst>
            </a:custGeom>
            <a:solidFill>
              <a:srgbClr val="7A4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5286875" y="3260375"/>
              <a:ext cx="1616975" cy="1577875"/>
            </a:xfrm>
            <a:custGeom>
              <a:avLst/>
              <a:gdLst/>
              <a:ahLst/>
              <a:cxnLst/>
              <a:rect l="l" t="t" r="r" b="b"/>
              <a:pathLst>
                <a:path w="64679" h="63115" extrusionOk="0">
                  <a:moveTo>
                    <a:pt x="39733" y="0"/>
                  </a:moveTo>
                  <a:cubicBezTo>
                    <a:pt x="34582" y="0"/>
                    <a:pt x="29488" y="2295"/>
                    <a:pt x="26092" y="6676"/>
                  </a:cubicBezTo>
                  <a:cubicBezTo>
                    <a:pt x="24264" y="9054"/>
                    <a:pt x="22958" y="11804"/>
                    <a:pt x="22312" y="14732"/>
                  </a:cubicBezTo>
                  <a:cubicBezTo>
                    <a:pt x="21995" y="16189"/>
                    <a:pt x="20758" y="17275"/>
                    <a:pt x="19274" y="17399"/>
                  </a:cubicBezTo>
                  <a:cubicBezTo>
                    <a:pt x="14421" y="17770"/>
                    <a:pt x="9953" y="20189"/>
                    <a:pt x="6970" y="24038"/>
                  </a:cubicBezTo>
                  <a:cubicBezTo>
                    <a:pt x="1" y="33070"/>
                    <a:pt x="1650" y="46129"/>
                    <a:pt x="10654" y="53140"/>
                  </a:cubicBezTo>
                  <a:lnTo>
                    <a:pt x="17899" y="58776"/>
                  </a:lnTo>
                  <a:cubicBezTo>
                    <a:pt x="21525" y="61596"/>
                    <a:pt x="25969" y="63115"/>
                    <a:pt x="30515" y="63115"/>
                  </a:cubicBezTo>
                  <a:cubicBezTo>
                    <a:pt x="31399" y="63115"/>
                    <a:pt x="32286" y="63057"/>
                    <a:pt x="33171" y="62941"/>
                  </a:cubicBezTo>
                  <a:cubicBezTo>
                    <a:pt x="38615" y="62267"/>
                    <a:pt x="43564" y="59449"/>
                    <a:pt x="46918" y="55092"/>
                  </a:cubicBezTo>
                  <a:cubicBezTo>
                    <a:pt x="49873" y="51229"/>
                    <a:pt x="51083" y="46294"/>
                    <a:pt x="50231" y="41483"/>
                  </a:cubicBezTo>
                  <a:cubicBezTo>
                    <a:pt x="49970" y="40012"/>
                    <a:pt x="50712" y="38541"/>
                    <a:pt x="52045" y="37853"/>
                  </a:cubicBezTo>
                  <a:cubicBezTo>
                    <a:pt x="54712" y="36479"/>
                    <a:pt x="57049" y="34541"/>
                    <a:pt x="58877" y="32162"/>
                  </a:cubicBezTo>
                  <a:cubicBezTo>
                    <a:pt x="64679" y="24602"/>
                    <a:pt x="63318" y="13783"/>
                    <a:pt x="55798" y="7913"/>
                  </a:cubicBezTo>
                  <a:lnTo>
                    <a:pt x="50286" y="3611"/>
                  </a:lnTo>
                  <a:cubicBezTo>
                    <a:pt x="47142" y="1178"/>
                    <a:pt x="43423" y="0"/>
                    <a:pt x="39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6208925" y="2914850"/>
              <a:ext cx="879825" cy="1008700"/>
            </a:xfrm>
            <a:custGeom>
              <a:avLst/>
              <a:gdLst/>
              <a:ahLst/>
              <a:cxnLst/>
              <a:rect l="l" t="t" r="r" b="b"/>
              <a:pathLst>
                <a:path w="35193" h="40348" extrusionOk="0">
                  <a:moveTo>
                    <a:pt x="25971" y="0"/>
                  </a:moveTo>
                  <a:cubicBezTo>
                    <a:pt x="25724" y="0"/>
                    <a:pt x="25481" y="110"/>
                    <a:pt x="25322" y="317"/>
                  </a:cubicBezTo>
                  <a:lnTo>
                    <a:pt x="290" y="32553"/>
                  </a:lnTo>
                  <a:cubicBezTo>
                    <a:pt x="1" y="32910"/>
                    <a:pt x="70" y="33447"/>
                    <a:pt x="441" y="33721"/>
                  </a:cubicBezTo>
                  <a:lnTo>
                    <a:pt x="8799" y="40169"/>
                  </a:lnTo>
                  <a:cubicBezTo>
                    <a:pt x="8948" y="40289"/>
                    <a:pt x="9128" y="40347"/>
                    <a:pt x="9308" y="40347"/>
                  </a:cubicBezTo>
                  <a:cubicBezTo>
                    <a:pt x="9558" y="40347"/>
                    <a:pt x="9807" y="40234"/>
                    <a:pt x="9967" y="40017"/>
                  </a:cubicBezTo>
                  <a:lnTo>
                    <a:pt x="35000" y="7809"/>
                  </a:lnTo>
                  <a:cubicBezTo>
                    <a:pt x="35123" y="7631"/>
                    <a:pt x="35192" y="7411"/>
                    <a:pt x="35165" y="7191"/>
                  </a:cubicBezTo>
                  <a:lnTo>
                    <a:pt x="34904" y="5142"/>
                  </a:lnTo>
                  <a:lnTo>
                    <a:pt x="34161" y="6105"/>
                  </a:lnTo>
                  <a:lnTo>
                    <a:pt x="26491" y="180"/>
                  </a:lnTo>
                  <a:cubicBezTo>
                    <a:pt x="26334" y="58"/>
                    <a:pt x="26151" y="0"/>
                    <a:pt x="25971" y="0"/>
                  </a:cubicBezTo>
                  <a:close/>
                </a:path>
              </a:pathLst>
            </a:custGeom>
            <a:solidFill>
              <a:srgbClr val="2F06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5918550" y="3555000"/>
              <a:ext cx="360850" cy="282625"/>
            </a:xfrm>
            <a:custGeom>
              <a:avLst/>
              <a:gdLst/>
              <a:ahLst/>
              <a:cxnLst/>
              <a:rect l="l" t="t" r="r" b="b"/>
              <a:pathLst>
                <a:path w="14434" h="11305" extrusionOk="0">
                  <a:moveTo>
                    <a:pt x="6394" y="0"/>
                  </a:moveTo>
                  <a:cubicBezTo>
                    <a:pt x="4915" y="0"/>
                    <a:pt x="3424" y="636"/>
                    <a:pt x="2392" y="1971"/>
                  </a:cubicBezTo>
                  <a:cubicBezTo>
                    <a:pt x="0" y="5064"/>
                    <a:pt x="1842" y="9586"/>
                    <a:pt x="5719" y="10122"/>
                  </a:cubicBezTo>
                  <a:lnTo>
                    <a:pt x="14434" y="11305"/>
                  </a:lnTo>
                  <a:lnTo>
                    <a:pt x="11107" y="3167"/>
                  </a:lnTo>
                  <a:cubicBezTo>
                    <a:pt x="10271" y="1104"/>
                    <a:pt x="8342" y="0"/>
                    <a:pt x="6394"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5979700" y="3606675"/>
              <a:ext cx="213625" cy="163100"/>
            </a:xfrm>
            <a:custGeom>
              <a:avLst/>
              <a:gdLst/>
              <a:ahLst/>
              <a:cxnLst/>
              <a:rect l="l" t="t" r="r" b="b"/>
              <a:pathLst>
                <a:path w="8545" h="6524" extrusionOk="0">
                  <a:moveTo>
                    <a:pt x="4305" y="1"/>
                  </a:moveTo>
                  <a:cubicBezTo>
                    <a:pt x="4165" y="1"/>
                    <a:pt x="4023" y="9"/>
                    <a:pt x="3878" y="27"/>
                  </a:cubicBezTo>
                  <a:cubicBezTo>
                    <a:pt x="991" y="399"/>
                    <a:pt x="1" y="4055"/>
                    <a:pt x="2283" y="5842"/>
                  </a:cubicBezTo>
                  <a:cubicBezTo>
                    <a:pt x="2879" y="6301"/>
                    <a:pt x="3584" y="6523"/>
                    <a:pt x="4282" y="6523"/>
                  </a:cubicBezTo>
                  <a:cubicBezTo>
                    <a:pt x="5257" y="6523"/>
                    <a:pt x="6220" y="6090"/>
                    <a:pt x="6861" y="5265"/>
                  </a:cubicBezTo>
                  <a:cubicBezTo>
                    <a:pt x="8544" y="3085"/>
                    <a:pt x="6931" y="1"/>
                    <a:pt x="430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6027150" y="3643025"/>
              <a:ext cx="118675" cy="90525"/>
            </a:xfrm>
            <a:custGeom>
              <a:avLst/>
              <a:gdLst/>
              <a:ahLst/>
              <a:cxnLst/>
              <a:rect l="l" t="t" r="r" b="b"/>
              <a:pathLst>
                <a:path w="4747" h="3621" extrusionOk="0">
                  <a:moveTo>
                    <a:pt x="2404" y="1"/>
                  </a:moveTo>
                  <a:cubicBezTo>
                    <a:pt x="2324" y="1"/>
                    <a:pt x="2242" y="6"/>
                    <a:pt x="2158" y="17"/>
                  </a:cubicBezTo>
                  <a:cubicBezTo>
                    <a:pt x="564" y="223"/>
                    <a:pt x="0" y="2258"/>
                    <a:pt x="1278" y="3234"/>
                  </a:cubicBezTo>
                  <a:cubicBezTo>
                    <a:pt x="1608" y="3494"/>
                    <a:pt x="2000" y="3620"/>
                    <a:pt x="2391" y="3620"/>
                  </a:cubicBezTo>
                  <a:cubicBezTo>
                    <a:pt x="2929" y="3620"/>
                    <a:pt x="3463" y="3380"/>
                    <a:pt x="3822" y="2917"/>
                  </a:cubicBezTo>
                  <a:cubicBezTo>
                    <a:pt x="4746" y="1706"/>
                    <a:pt x="3857" y="1"/>
                    <a:pt x="240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6279400" y="3837600"/>
              <a:ext cx="361200" cy="282675"/>
            </a:xfrm>
            <a:custGeom>
              <a:avLst/>
              <a:gdLst/>
              <a:ahLst/>
              <a:cxnLst/>
              <a:rect l="l" t="t" r="r" b="b"/>
              <a:pathLst>
                <a:path w="14448" h="11307" extrusionOk="0">
                  <a:moveTo>
                    <a:pt x="0" y="1"/>
                  </a:moveTo>
                  <a:lnTo>
                    <a:pt x="3327" y="8152"/>
                  </a:lnTo>
                  <a:cubicBezTo>
                    <a:pt x="4170" y="10206"/>
                    <a:pt x="6096" y="11306"/>
                    <a:pt x="8041" y="11306"/>
                  </a:cubicBezTo>
                  <a:cubicBezTo>
                    <a:pt x="9519" y="11306"/>
                    <a:pt x="11009" y="10670"/>
                    <a:pt x="12042" y="9335"/>
                  </a:cubicBezTo>
                  <a:cubicBezTo>
                    <a:pt x="14448" y="6242"/>
                    <a:pt x="12592" y="1719"/>
                    <a:pt x="8729" y="1197"/>
                  </a:cubicBezTo>
                  <a:lnTo>
                    <a:pt x="0" y="1"/>
                  </a:ln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6365500" y="3905500"/>
              <a:ext cx="213925" cy="163050"/>
            </a:xfrm>
            <a:custGeom>
              <a:avLst/>
              <a:gdLst/>
              <a:ahLst/>
              <a:cxnLst/>
              <a:rect l="l" t="t" r="r" b="b"/>
              <a:pathLst>
                <a:path w="8557" h="6522" extrusionOk="0">
                  <a:moveTo>
                    <a:pt x="4278" y="0"/>
                  </a:moveTo>
                  <a:cubicBezTo>
                    <a:pt x="3304" y="0"/>
                    <a:pt x="2339" y="437"/>
                    <a:pt x="1697" y="1271"/>
                  </a:cubicBezTo>
                  <a:cubicBezTo>
                    <a:pt x="0" y="3438"/>
                    <a:pt x="1613" y="6522"/>
                    <a:pt x="4251" y="6522"/>
                  </a:cubicBezTo>
                  <a:cubicBezTo>
                    <a:pt x="4391" y="6522"/>
                    <a:pt x="4534" y="6513"/>
                    <a:pt x="4680" y="6495"/>
                  </a:cubicBezTo>
                  <a:cubicBezTo>
                    <a:pt x="7553" y="6124"/>
                    <a:pt x="8557" y="2467"/>
                    <a:pt x="6261" y="680"/>
                  </a:cubicBezTo>
                  <a:cubicBezTo>
                    <a:pt x="5672" y="222"/>
                    <a:pt x="4973" y="0"/>
                    <a:pt x="427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6412975" y="3941975"/>
              <a:ext cx="119025" cy="90575"/>
            </a:xfrm>
            <a:custGeom>
              <a:avLst/>
              <a:gdLst/>
              <a:ahLst/>
              <a:cxnLst/>
              <a:rect l="l" t="t" r="r" b="b"/>
              <a:pathLst>
                <a:path w="4761" h="3623" extrusionOk="0">
                  <a:moveTo>
                    <a:pt x="2373" y="0"/>
                  </a:moveTo>
                  <a:cubicBezTo>
                    <a:pt x="1833" y="0"/>
                    <a:pt x="1300" y="241"/>
                    <a:pt x="939" y="706"/>
                  </a:cubicBezTo>
                  <a:cubicBezTo>
                    <a:pt x="1" y="1905"/>
                    <a:pt x="891" y="3622"/>
                    <a:pt x="2356" y="3622"/>
                  </a:cubicBezTo>
                  <a:cubicBezTo>
                    <a:pt x="2437" y="3622"/>
                    <a:pt x="2519" y="3617"/>
                    <a:pt x="2603" y="3606"/>
                  </a:cubicBezTo>
                  <a:cubicBezTo>
                    <a:pt x="4197" y="3400"/>
                    <a:pt x="4761" y="1366"/>
                    <a:pt x="3482" y="376"/>
                  </a:cubicBezTo>
                  <a:cubicBezTo>
                    <a:pt x="3150" y="124"/>
                    <a:pt x="2760" y="0"/>
                    <a:pt x="237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5969050" y="3837600"/>
              <a:ext cx="310350" cy="327825"/>
            </a:xfrm>
            <a:custGeom>
              <a:avLst/>
              <a:gdLst/>
              <a:ahLst/>
              <a:cxnLst/>
              <a:rect l="l" t="t" r="r" b="b"/>
              <a:pathLst>
                <a:path w="12414" h="13113" extrusionOk="0">
                  <a:moveTo>
                    <a:pt x="12414" y="1"/>
                  </a:moveTo>
                  <a:lnTo>
                    <a:pt x="4276" y="3327"/>
                  </a:lnTo>
                  <a:cubicBezTo>
                    <a:pt x="661" y="4812"/>
                    <a:pt x="1" y="9651"/>
                    <a:pt x="3080" y="12043"/>
                  </a:cubicBezTo>
                  <a:cubicBezTo>
                    <a:pt x="4029" y="12777"/>
                    <a:pt x="5113" y="13112"/>
                    <a:pt x="6176" y="13112"/>
                  </a:cubicBezTo>
                  <a:cubicBezTo>
                    <a:pt x="8574" y="13112"/>
                    <a:pt x="10860" y="11403"/>
                    <a:pt x="11232" y="8716"/>
                  </a:cubicBezTo>
                  <a:lnTo>
                    <a:pt x="12414" y="1"/>
                  </a:ln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6042700" y="3948900"/>
              <a:ext cx="179325" cy="163025"/>
            </a:xfrm>
            <a:custGeom>
              <a:avLst/>
              <a:gdLst/>
              <a:ahLst/>
              <a:cxnLst/>
              <a:rect l="l" t="t" r="r" b="b"/>
              <a:pathLst>
                <a:path w="7173" h="6521" extrusionOk="0">
                  <a:moveTo>
                    <a:pt x="3517" y="1"/>
                  </a:moveTo>
                  <a:cubicBezTo>
                    <a:pt x="1691" y="1"/>
                    <a:pt x="0" y="1572"/>
                    <a:pt x="272" y="3673"/>
                  </a:cubicBezTo>
                  <a:cubicBezTo>
                    <a:pt x="493" y="5457"/>
                    <a:pt x="1993" y="6520"/>
                    <a:pt x="3522" y="6520"/>
                  </a:cubicBezTo>
                  <a:cubicBezTo>
                    <a:pt x="4456" y="6520"/>
                    <a:pt x="5400" y="6124"/>
                    <a:pt x="6073" y="5254"/>
                  </a:cubicBezTo>
                  <a:cubicBezTo>
                    <a:pt x="7172" y="3838"/>
                    <a:pt x="6911" y="1790"/>
                    <a:pt x="5495" y="690"/>
                  </a:cubicBezTo>
                  <a:cubicBezTo>
                    <a:pt x="4878" y="213"/>
                    <a:pt x="4188" y="1"/>
                    <a:pt x="351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6081450" y="3985000"/>
              <a:ext cx="99675" cy="90700"/>
            </a:xfrm>
            <a:custGeom>
              <a:avLst/>
              <a:gdLst/>
              <a:ahLst/>
              <a:cxnLst/>
              <a:rect l="l" t="t" r="r" b="b"/>
              <a:pathLst>
                <a:path w="3987" h="3628" extrusionOk="0">
                  <a:moveTo>
                    <a:pt x="1954" y="1"/>
                  </a:moveTo>
                  <a:cubicBezTo>
                    <a:pt x="942" y="1"/>
                    <a:pt x="1" y="872"/>
                    <a:pt x="151" y="2036"/>
                  </a:cubicBezTo>
                  <a:cubicBezTo>
                    <a:pt x="279" y="3036"/>
                    <a:pt x="1114" y="3627"/>
                    <a:pt x="1965" y="3627"/>
                  </a:cubicBezTo>
                  <a:cubicBezTo>
                    <a:pt x="2483" y="3627"/>
                    <a:pt x="3007" y="3408"/>
                    <a:pt x="3382" y="2930"/>
                  </a:cubicBezTo>
                  <a:cubicBezTo>
                    <a:pt x="3986" y="2133"/>
                    <a:pt x="3849" y="992"/>
                    <a:pt x="3052" y="387"/>
                  </a:cubicBezTo>
                  <a:cubicBezTo>
                    <a:pt x="2711" y="120"/>
                    <a:pt x="2327" y="1"/>
                    <a:pt x="195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6279400" y="3509825"/>
              <a:ext cx="310675" cy="327800"/>
            </a:xfrm>
            <a:custGeom>
              <a:avLst/>
              <a:gdLst/>
              <a:ahLst/>
              <a:cxnLst/>
              <a:rect l="l" t="t" r="r" b="b"/>
              <a:pathLst>
                <a:path w="12427" h="13112" extrusionOk="0">
                  <a:moveTo>
                    <a:pt x="6239" y="0"/>
                  </a:moveTo>
                  <a:cubicBezTo>
                    <a:pt x="3841" y="0"/>
                    <a:pt x="1558" y="1710"/>
                    <a:pt x="1196" y="4396"/>
                  </a:cubicBezTo>
                  <a:lnTo>
                    <a:pt x="0" y="13112"/>
                  </a:lnTo>
                  <a:lnTo>
                    <a:pt x="0" y="13112"/>
                  </a:lnTo>
                  <a:lnTo>
                    <a:pt x="8152" y="9785"/>
                  </a:lnTo>
                  <a:cubicBezTo>
                    <a:pt x="11767" y="8300"/>
                    <a:pt x="12427" y="3462"/>
                    <a:pt x="9334" y="1070"/>
                  </a:cubicBezTo>
                  <a:cubicBezTo>
                    <a:pt x="8385" y="336"/>
                    <a:pt x="7301" y="0"/>
                    <a:pt x="6239"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6337125" y="3563325"/>
              <a:ext cx="179075" cy="163000"/>
            </a:xfrm>
            <a:custGeom>
              <a:avLst/>
              <a:gdLst/>
              <a:ahLst/>
              <a:cxnLst/>
              <a:rect l="l" t="t" r="r" b="b"/>
              <a:pathLst>
                <a:path w="7163" h="6520" extrusionOk="0">
                  <a:moveTo>
                    <a:pt x="3647" y="0"/>
                  </a:moveTo>
                  <a:cubicBezTo>
                    <a:pt x="2715" y="0"/>
                    <a:pt x="1772" y="396"/>
                    <a:pt x="1100" y="1267"/>
                  </a:cubicBezTo>
                  <a:cubicBezTo>
                    <a:pt x="0" y="2683"/>
                    <a:pt x="248" y="4731"/>
                    <a:pt x="1678" y="5830"/>
                  </a:cubicBezTo>
                  <a:cubicBezTo>
                    <a:pt x="2295" y="6307"/>
                    <a:pt x="2983" y="6520"/>
                    <a:pt x="3654" y="6520"/>
                  </a:cubicBezTo>
                  <a:cubicBezTo>
                    <a:pt x="5476" y="6520"/>
                    <a:pt x="7163" y="4948"/>
                    <a:pt x="6901" y="2847"/>
                  </a:cubicBezTo>
                  <a:cubicBezTo>
                    <a:pt x="6671" y="1063"/>
                    <a:pt x="5173" y="0"/>
                    <a:pt x="3647"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6378025" y="3599625"/>
              <a:ext cx="99425" cy="90600"/>
            </a:xfrm>
            <a:custGeom>
              <a:avLst/>
              <a:gdLst/>
              <a:ahLst/>
              <a:cxnLst/>
              <a:rect l="l" t="t" r="r" b="b"/>
              <a:pathLst>
                <a:path w="3977" h="3624" extrusionOk="0">
                  <a:moveTo>
                    <a:pt x="2028" y="1"/>
                  </a:moveTo>
                  <a:cubicBezTo>
                    <a:pt x="1508" y="1"/>
                    <a:pt x="981" y="222"/>
                    <a:pt x="605" y="708"/>
                  </a:cubicBezTo>
                  <a:cubicBezTo>
                    <a:pt x="0" y="1492"/>
                    <a:pt x="138" y="2633"/>
                    <a:pt x="921" y="3238"/>
                  </a:cubicBezTo>
                  <a:cubicBezTo>
                    <a:pt x="1266" y="3505"/>
                    <a:pt x="1651" y="3623"/>
                    <a:pt x="2026" y="3623"/>
                  </a:cubicBezTo>
                  <a:cubicBezTo>
                    <a:pt x="3039" y="3623"/>
                    <a:pt x="3976" y="2752"/>
                    <a:pt x="3836" y="1588"/>
                  </a:cubicBezTo>
                  <a:cubicBezTo>
                    <a:pt x="3708" y="591"/>
                    <a:pt x="2877" y="1"/>
                    <a:pt x="202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5891600" y="3742525"/>
              <a:ext cx="387800" cy="254275"/>
            </a:xfrm>
            <a:custGeom>
              <a:avLst/>
              <a:gdLst/>
              <a:ahLst/>
              <a:cxnLst/>
              <a:rect l="l" t="t" r="r" b="b"/>
              <a:pathLst>
                <a:path w="15512" h="10171" extrusionOk="0">
                  <a:moveTo>
                    <a:pt x="5423" y="0"/>
                  </a:moveTo>
                  <a:cubicBezTo>
                    <a:pt x="2522" y="0"/>
                    <a:pt x="0" y="2561"/>
                    <a:pt x="405" y="5728"/>
                  </a:cubicBezTo>
                  <a:cubicBezTo>
                    <a:pt x="741" y="8435"/>
                    <a:pt x="3041" y="10170"/>
                    <a:pt x="5460" y="10170"/>
                  </a:cubicBezTo>
                  <a:cubicBezTo>
                    <a:pt x="6506" y="10170"/>
                    <a:pt x="7574" y="9846"/>
                    <a:pt x="8515" y="9137"/>
                  </a:cubicBezTo>
                  <a:lnTo>
                    <a:pt x="15512" y="3804"/>
                  </a:lnTo>
                  <a:lnTo>
                    <a:pt x="7402" y="408"/>
                  </a:lnTo>
                  <a:cubicBezTo>
                    <a:pt x="6742" y="129"/>
                    <a:pt x="6073" y="0"/>
                    <a:pt x="542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5952575" y="3807200"/>
              <a:ext cx="146075" cy="123400"/>
            </a:xfrm>
            <a:custGeom>
              <a:avLst/>
              <a:gdLst/>
              <a:ahLst/>
              <a:cxnLst/>
              <a:rect l="l" t="t" r="r" b="b"/>
              <a:pathLst>
                <a:path w="5843" h="4936" extrusionOk="0">
                  <a:moveTo>
                    <a:pt x="3205" y="1"/>
                  </a:moveTo>
                  <a:cubicBezTo>
                    <a:pt x="2501" y="1"/>
                    <a:pt x="1788" y="300"/>
                    <a:pt x="1278" y="955"/>
                  </a:cubicBezTo>
                  <a:cubicBezTo>
                    <a:pt x="0" y="2599"/>
                    <a:pt x="1222" y="4935"/>
                    <a:pt x="3206" y="4935"/>
                  </a:cubicBezTo>
                  <a:cubicBezTo>
                    <a:pt x="3313" y="4935"/>
                    <a:pt x="3422" y="4929"/>
                    <a:pt x="3533" y="4915"/>
                  </a:cubicBezTo>
                  <a:cubicBezTo>
                    <a:pt x="4880" y="4736"/>
                    <a:pt x="5842" y="3512"/>
                    <a:pt x="5664" y="2165"/>
                  </a:cubicBezTo>
                  <a:cubicBezTo>
                    <a:pt x="5493" y="807"/>
                    <a:pt x="4361" y="1"/>
                    <a:pt x="320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6004725" y="3846975"/>
              <a:ext cx="51650" cy="43750"/>
            </a:xfrm>
            <a:custGeom>
              <a:avLst/>
              <a:gdLst/>
              <a:ahLst/>
              <a:cxnLst/>
              <a:rect l="l" t="t" r="r" b="b"/>
              <a:pathLst>
                <a:path w="2066" h="1750" extrusionOk="0">
                  <a:moveTo>
                    <a:pt x="1135" y="0"/>
                  </a:moveTo>
                  <a:cubicBezTo>
                    <a:pt x="885" y="0"/>
                    <a:pt x="634" y="107"/>
                    <a:pt x="457" y="341"/>
                  </a:cubicBezTo>
                  <a:cubicBezTo>
                    <a:pt x="1" y="928"/>
                    <a:pt x="435" y="1750"/>
                    <a:pt x="1139" y="1750"/>
                  </a:cubicBezTo>
                  <a:cubicBezTo>
                    <a:pt x="1177" y="1750"/>
                    <a:pt x="1215" y="1748"/>
                    <a:pt x="1254" y="1743"/>
                  </a:cubicBezTo>
                  <a:cubicBezTo>
                    <a:pt x="1736" y="1674"/>
                    <a:pt x="2065" y="1248"/>
                    <a:pt x="2010" y="767"/>
                  </a:cubicBezTo>
                  <a:cubicBezTo>
                    <a:pt x="1951" y="288"/>
                    <a:pt x="1545" y="0"/>
                    <a:pt x="1135"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6279400" y="3678550"/>
              <a:ext cx="388150" cy="254200"/>
            </a:xfrm>
            <a:custGeom>
              <a:avLst/>
              <a:gdLst/>
              <a:ahLst/>
              <a:cxnLst/>
              <a:rect l="l" t="t" r="r" b="b"/>
              <a:pathLst>
                <a:path w="15526" h="10168" extrusionOk="0">
                  <a:moveTo>
                    <a:pt x="10072" y="1"/>
                  </a:moveTo>
                  <a:cubicBezTo>
                    <a:pt x="9025" y="1"/>
                    <a:pt x="7955" y="327"/>
                    <a:pt x="7011" y="1043"/>
                  </a:cubicBezTo>
                  <a:lnTo>
                    <a:pt x="0" y="6363"/>
                  </a:lnTo>
                  <a:lnTo>
                    <a:pt x="8110" y="9758"/>
                  </a:lnTo>
                  <a:cubicBezTo>
                    <a:pt x="8774" y="10038"/>
                    <a:pt x="9447" y="10167"/>
                    <a:pt x="10101" y="10167"/>
                  </a:cubicBezTo>
                  <a:cubicBezTo>
                    <a:pt x="13006" y="10167"/>
                    <a:pt x="15525" y="7614"/>
                    <a:pt x="15121" y="4438"/>
                  </a:cubicBezTo>
                  <a:cubicBezTo>
                    <a:pt x="14776" y="1735"/>
                    <a:pt x="12486" y="1"/>
                    <a:pt x="1007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6460500" y="3744625"/>
              <a:ext cx="145725" cy="123400"/>
            </a:xfrm>
            <a:custGeom>
              <a:avLst/>
              <a:gdLst/>
              <a:ahLst/>
              <a:cxnLst/>
              <a:rect l="l" t="t" r="r" b="b"/>
              <a:pathLst>
                <a:path w="5829" h="4936" extrusionOk="0">
                  <a:moveTo>
                    <a:pt x="2625" y="1"/>
                  </a:moveTo>
                  <a:cubicBezTo>
                    <a:pt x="2518" y="1"/>
                    <a:pt x="2408" y="8"/>
                    <a:pt x="2296" y="22"/>
                  </a:cubicBezTo>
                  <a:cubicBezTo>
                    <a:pt x="949" y="201"/>
                    <a:pt x="0" y="1424"/>
                    <a:pt x="165" y="2771"/>
                  </a:cubicBezTo>
                  <a:cubicBezTo>
                    <a:pt x="336" y="4129"/>
                    <a:pt x="1468" y="4936"/>
                    <a:pt x="2624" y="4936"/>
                  </a:cubicBezTo>
                  <a:cubicBezTo>
                    <a:pt x="3328" y="4936"/>
                    <a:pt x="4041" y="4637"/>
                    <a:pt x="4551" y="3981"/>
                  </a:cubicBezTo>
                  <a:cubicBezTo>
                    <a:pt x="5829" y="2337"/>
                    <a:pt x="4620" y="1"/>
                    <a:pt x="262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6502425" y="3784500"/>
              <a:ext cx="51675" cy="43750"/>
            </a:xfrm>
            <a:custGeom>
              <a:avLst/>
              <a:gdLst/>
              <a:ahLst/>
              <a:cxnLst/>
              <a:rect l="l" t="t" r="r" b="b"/>
              <a:pathLst>
                <a:path w="2067" h="1750" extrusionOk="0">
                  <a:moveTo>
                    <a:pt x="939" y="1"/>
                  </a:moveTo>
                  <a:cubicBezTo>
                    <a:pt x="902" y="1"/>
                    <a:pt x="864" y="3"/>
                    <a:pt x="825" y="8"/>
                  </a:cubicBezTo>
                  <a:cubicBezTo>
                    <a:pt x="344" y="76"/>
                    <a:pt x="1" y="503"/>
                    <a:pt x="69" y="984"/>
                  </a:cubicBezTo>
                  <a:cubicBezTo>
                    <a:pt x="129" y="1463"/>
                    <a:pt x="529" y="1750"/>
                    <a:pt x="939" y="1750"/>
                  </a:cubicBezTo>
                  <a:cubicBezTo>
                    <a:pt x="1188" y="1750"/>
                    <a:pt x="1441" y="1644"/>
                    <a:pt x="1623" y="1410"/>
                  </a:cubicBezTo>
                  <a:cubicBezTo>
                    <a:pt x="2067" y="835"/>
                    <a:pt x="1642" y="1"/>
                    <a:pt x="939"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6158850" y="3837600"/>
              <a:ext cx="313025" cy="379075"/>
            </a:xfrm>
            <a:custGeom>
              <a:avLst/>
              <a:gdLst/>
              <a:ahLst/>
              <a:cxnLst/>
              <a:rect l="l" t="t" r="r" b="b"/>
              <a:pathLst>
                <a:path w="12521" h="15163" extrusionOk="0">
                  <a:moveTo>
                    <a:pt x="4822" y="1"/>
                  </a:moveTo>
                  <a:lnTo>
                    <a:pt x="1427" y="8111"/>
                  </a:lnTo>
                  <a:cubicBezTo>
                    <a:pt x="0" y="11508"/>
                    <a:pt x="2549" y="15162"/>
                    <a:pt x="6096" y="15162"/>
                  </a:cubicBezTo>
                  <a:cubicBezTo>
                    <a:pt x="6310" y="15162"/>
                    <a:pt x="6527" y="15149"/>
                    <a:pt x="6747" y="15122"/>
                  </a:cubicBezTo>
                  <a:cubicBezTo>
                    <a:pt x="10623" y="14627"/>
                    <a:pt x="12520" y="10118"/>
                    <a:pt x="10156" y="7011"/>
                  </a:cubicBezTo>
                  <a:lnTo>
                    <a:pt x="4822"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6229550" y="4022300"/>
              <a:ext cx="147325" cy="123300"/>
            </a:xfrm>
            <a:custGeom>
              <a:avLst/>
              <a:gdLst/>
              <a:ahLst/>
              <a:cxnLst/>
              <a:rect l="l" t="t" r="r" b="b"/>
              <a:pathLst>
                <a:path w="5893" h="4932" extrusionOk="0">
                  <a:moveTo>
                    <a:pt x="3265" y="1"/>
                  </a:moveTo>
                  <a:cubicBezTo>
                    <a:pt x="3158" y="1"/>
                    <a:pt x="3051" y="8"/>
                    <a:pt x="2943" y="22"/>
                  </a:cubicBezTo>
                  <a:cubicBezTo>
                    <a:pt x="757" y="283"/>
                    <a:pt x="1" y="3060"/>
                    <a:pt x="1733" y="4407"/>
                  </a:cubicBezTo>
                  <a:cubicBezTo>
                    <a:pt x="2199" y="4770"/>
                    <a:pt x="2721" y="4931"/>
                    <a:pt x="3229" y="4931"/>
                  </a:cubicBezTo>
                  <a:cubicBezTo>
                    <a:pt x="4610" y="4931"/>
                    <a:pt x="5893" y="3740"/>
                    <a:pt x="5692" y="2153"/>
                  </a:cubicBezTo>
                  <a:cubicBezTo>
                    <a:pt x="5528" y="914"/>
                    <a:pt x="4480" y="1"/>
                    <a:pt x="326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6282125" y="4061875"/>
              <a:ext cx="51975" cy="43875"/>
            </a:xfrm>
            <a:custGeom>
              <a:avLst/>
              <a:gdLst/>
              <a:ahLst/>
              <a:cxnLst/>
              <a:rect l="l" t="t" r="r" b="b"/>
              <a:pathLst>
                <a:path w="2079" h="1755" extrusionOk="0">
                  <a:moveTo>
                    <a:pt x="1133" y="0"/>
                  </a:moveTo>
                  <a:cubicBezTo>
                    <a:pt x="1100" y="0"/>
                    <a:pt x="1066" y="2"/>
                    <a:pt x="1032" y="6"/>
                  </a:cubicBezTo>
                  <a:cubicBezTo>
                    <a:pt x="262" y="116"/>
                    <a:pt x="1" y="1092"/>
                    <a:pt x="606" y="1573"/>
                  </a:cubicBezTo>
                  <a:cubicBezTo>
                    <a:pt x="772" y="1699"/>
                    <a:pt x="956" y="1755"/>
                    <a:pt x="1136" y="1755"/>
                  </a:cubicBezTo>
                  <a:cubicBezTo>
                    <a:pt x="1626" y="1755"/>
                    <a:pt x="2078" y="1336"/>
                    <a:pt x="2008" y="762"/>
                  </a:cubicBezTo>
                  <a:cubicBezTo>
                    <a:pt x="1957" y="328"/>
                    <a:pt x="1573" y="0"/>
                    <a:pt x="1133"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6087275" y="3458550"/>
              <a:ext cx="313025" cy="379075"/>
            </a:xfrm>
            <a:custGeom>
              <a:avLst/>
              <a:gdLst/>
              <a:ahLst/>
              <a:cxnLst/>
              <a:rect l="l" t="t" r="r" b="b"/>
              <a:pathLst>
                <a:path w="12521" h="15163" extrusionOk="0">
                  <a:moveTo>
                    <a:pt x="6425" y="1"/>
                  </a:moveTo>
                  <a:cubicBezTo>
                    <a:pt x="6211" y="1"/>
                    <a:pt x="5994" y="14"/>
                    <a:pt x="5774" y="41"/>
                  </a:cubicBezTo>
                  <a:cubicBezTo>
                    <a:pt x="1898" y="536"/>
                    <a:pt x="1" y="5045"/>
                    <a:pt x="2365" y="8152"/>
                  </a:cubicBezTo>
                  <a:lnTo>
                    <a:pt x="7685" y="15163"/>
                  </a:lnTo>
                  <a:lnTo>
                    <a:pt x="11094" y="7052"/>
                  </a:lnTo>
                  <a:cubicBezTo>
                    <a:pt x="12520" y="3655"/>
                    <a:pt x="9972" y="1"/>
                    <a:pt x="642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6182250" y="3529650"/>
              <a:ext cx="147000" cy="123275"/>
            </a:xfrm>
            <a:custGeom>
              <a:avLst/>
              <a:gdLst/>
              <a:ahLst/>
              <a:cxnLst/>
              <a:rect l="l" t="t" r="r" b="b"/>
              <a:pathLst>
                <a:path w="5880" h="4931" extrusionOk="0">
                  <a:moveTo>
                    <a:pt x="2653" y="0"/>
                  </a:moveTo>
                  <a:cubicBezTo>
                    <a:pt x="1276" y="0"/>
                    <a:pt x="1" y="1191"/>
                    <a:pt x="202" y="2779"/>
                  </a:cubicBezTo>
                  <a:cubicBezTo>
                    <a:pt x="354" y="4017"/>
                    <a:pt x="1412" y="4931"/>
                    <a:pt x="2629" y="4931"/>
                  </a:cubicBezTo>
                  <a:cubicBezTo>
                    <a:pt x="2735" y="4931"/>
                    <a:pt x="2843" y="4924"/>
                    <a:pt x="2951" y="4909"/>
                  </a:cubicBezTo>
                  <a:cubicBezTo>
                    <a:pt x="5123" y="4648"/>
                    <a:pt x="5879" y="1871"/>
                    <a:pt x="4147" y="524"/>
                  </a:cubicBezTo>
                  <a:cubicBezTo>
                    <a:pt x="3681" y="162"/>
                    <a:pt x="3160" y="0"/>
                    <a:pt x="265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6225050" y="3569675"/>
              <a:ext cx="51950" cy="43675"/>
            </a:xfrm>
            <a:custGeom>
              <a:avLst/>
              <a:gdLst/>
              <a:ahLst/>
              <a:cxnLst/>
              <a:rect l="l" t="t" r="r" b="b"/>
              <a:pathLst>
                <a:path w="2078" h="1747" extrusionOk="0">
                  <a:moveTo>
                    <a:pt x="934" y="0"/>
                  </a:moveTo>
                  <a:cubicBezTo>
                    <a:pt x="451" y="0"/>
                    <a:pt x="1" y="423"/>
                    <a:pt x="71" y="985"/>
                  </a:cubicBezTo>
                  <a:cubicBezTo>
                    <a:pt x="122" y="1419"/>
                    <a:pt x="505" y="1747"/>
                    <a:pt x="945" y="1747"/>
                  </a:cubicBezTo>
                  <a:cubicBezTo>
                    <a:pt x="979" y="1747"/>
                    <a:pt x="1013" y="1745"/>
                    <a:pt x="1047" y="1741"/>
                  </a:cubicBezTo>
                  <a:cubicBezTo>
                    <a:pt x="1803" y="1645"/>
                    <a:pt x="2078" y="655"/>
                    <a:pt x="1459" y="188"/>
                  </a:cubicBezTo>
                  <a:cubicBezTo>
                    <a:pt x="1296" y="58"/>
                    <a:pt x="1113" y="0"/>
                    <a:pt x="934"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6204475" y="2863575"/>
              <a:ext cx="879800" cy="1008600"/>
            </a:xfrm>
            <a:custGeom>
              <a:avLst/>
              <a:gdLst/>
              <a:ahLst/>
              <a:cxnLst/>
              <a:rect l="l" t="t" r="r" b="b"/>
              <a:pathLst>
                <a:path w="35192" h="40344" extrusionOk="0">
                  <a:moveTo>
                    <a:pt x="25907" y="0"/>
                  </a:moveTo>
                  <a:cubicBezTo>
                    <a:pt x="25658" y="0"/>
                    <a:pt x="25408" y="111"/>
                    <a:pt x="25239" y="320"/>
                  </a:cubicBezTo>
                  <a:lnTo>
                    <a:pt x="206" y="32542"/>
                  </a:lnTo>
                  <a:cubicBezTo>
                    <a:pt x="69" y="32721"/>
                    <a:pt x="0" y="32941"/>
                    <a:pt x="28" y="33161"/>
                  </a:cubicBezTo>
                  <a:cubicBezTo>
                    <a:pt x="55" y="33394"/>
                    <a:pt x="179" y="33587"/>
                    <a:pt x="358" y="33724"/>
                  </a:cubicBezTo>
                  <a:lnTo>
                    <a:pt x="8716" y="40171"/>
                  </a:lnTo>
                  <a:cubicBezTo>
                    <a:pt x="8864" y="40286"/>
                    <a:pt x="9042" y="40343"/>
                    <a:pt x="9224" y="40343"/>
                  </a:cubicBezTo>
                  <a:cubicBezTo>
                    <a:pt x="9261" y="40343"/>
                    <a:pt x="9298" y="40341"/>
                    <a:pt x="9334" y="40336"/>
                  </a:cubicBezTo>
                  <a:cubicBezTo>
                    <a:pt x="9554" y="40323"/>
                    <a:pt x="9747" y="40199"/>
                    <a:pt x="9884" y="40020"/>
                  </a:cubicBezTo>
                  <a:lnTo>
                    <a:pt x="34917" y="7812"/>
                  </a:lnTo>
                  <a:cubicBezTo>
                    <a:pt x="35191" y="7441"/>
                    <a:pt x="35123" y="6918"/>
                    <a:pt x="34765" y="6630"/>
                  </a:cubicBezTo>
                  <a:lnTo>
                    <a:pt x="26407" y="169"/>
                  </a:lnTo>
                  <a:cubicBezTo>
                    <a:pt x="26260" y="55"/>
                    <a:pt x="26083" y="0"/>
                    <a:pt x="25907" y="0"/>
                  </a:cubicBezTo>
                  <a:close/>
                </a:path>
              </a:pathLst>
            </a:custGeom>
            <a:solidFill>
              <a:srgbClr val="7A4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6737825" y="2989100"/>
              <a:ext cx="248150" cy="194875"/>
            </a:xfrm>
            <a:custGeom>
              <a:avLst/>
              <a:gdLst/>
              <a:ahLst/>
              <a:cxnLst/>
              <a:rect l="l" t="t" r="r" b="b"/>
              <a:pathLst>
                <a:path w="9926" h="7795" extrusionOk="0">
                  <a:moveTo>
                    <a:pt x="221" y="0"/>
                  </a:moveTo>
                  <a:lnTo>
                    <a:pt x="1" y="275"/>
                  </a:lnTo>
                  <a:lnTo>
                    <a:pt x="9706" y="7795"/>
                  </a:lnTo>
                  <a:lnTo>
                    <a:pt x="9926" y="7520"/>
                  </a:lnTo>
                  <a:lnTo>
                    <a:pt x="221" y="0"/>
                  </a:ln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6639550" y="3115900"/>
              <a:ext cx="247800" cy="194900"/>
            </a:xfrm>
            <a:custGeom>
              <a:avLst/>
              <a:gdLst/>
              <a:ahLst/>
              <a:cxnLst/>
              <a:rect l="l" t="t" r="r" b="b"/>
              <a:pathLst>
                <a:path w="9912" h="7796" extrusionOk="0">
                  <a:moveTo>
                    <a:pt x="207" y="1"/>
                  </a:moveTo>
                  <a:lnTo>
                    <a:pt x="0" y="276"/>
                  </a:lnTo>
                  <a:lnTo>
                    <a:pt x="9705" y="7795"/>
                  </a:lnTo>
                  <a:lnTo>
                    <a:pt x="9912" y="7520"/>
                  </a:lnTo>
                  <a:lnTo>
                    <a:pt x="207" y="1"/>
                  </a:ln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6541250" y="3243075"/>
              <a:ext cx="247825" cy="194875"/>
            </a:xfrm>
            <a:custGeom>
              <a:avLst/>
              <a:gdLst/>
              <a:ahLst/>
              <a:cxnLst/>
              <a:rect l="l" t="t" r="r" b="b"/>
              <a:pathLst>
                <a:path w="9913" h="7795" extrusionOk="0">
                  <a:moveTo>
                    <a:pt x="207" y="0"/>
                  </a:moveTo>
                  <a:lnTo>
                    <a:pt x="1" y="275"/>
                  </a:lnTo>
                  <a:lnTo>
                    <a:pt x="9706" y="7794"/>
                  </a:lnTo>
                  <a:lnTo>
                    <a:pt x="9912" y="7520"/>
                  </a:lnTo>
                  <a:lnTo>
                    <a:pt x="207" y="0"/>
                  </a:ln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6442625" y="3369875"/>
              <a:ext cx="247800" cy="194875"/>
            </a:xfrm>
            <a:custGeom>
              <a:avLst/>
              <a:gdLst/>
              <a:ahLst/>
              <a:cxnLst/>
              <a:rect l="l" t="t" r="r" b="b"/>
              <a:pathLst>
                <a:path w="9912" h="7795" extrusionOk="0">
                  <a:moveTo>
                    <a:pt x="207" y="1"/>
                  </a:moveTo>
                  <a:lnTo>
                    <a:pt x="1" y="276"/>
                  </a:lnTo>
                  <a:lnTo>
                    <a:pt x="9706" y="7795"/>
                  </a:lnTo>
                  <a:lnTo>
                    <a:pt x="9912" y="7520"/>
                  </a:lnTo>
                  <a:lnTo>
                    <a:pt x="207" y="1"/>
                  </a:ln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6344350" y="3497025"/>
              <a:ext cx="247800" cy="194900"/>
            </a:xfrm>
            <a:custGeom>
              <a:avLst/>
              <a:gdLst/>
              <a:ahLst/>
              <a:cxnLst/>
              <a:rect l="l" t="t" r="r" b="b"/>
              <a:pathLst>
                <a:path w="9912" h="7796" extrusionOk="0">
                  <a:moveTo>
                    <a:pt x="206" y="1"/>
                  </a:moveTo>
                  <a:lnTo>
                    <a:pt x="0" y="262"/>
                  </a:lnTo>
                  <a:lnTo>
                    <a:pt x="9705" y="7795"/>
                  </a:lnTo>
                  <a:lnTo>
                    <a:pt x="9911" y="7520"/>
                  </a:lnTo>
                  <a:lnTo>
                    <a:pt x="206" y="1"/>
                  </a:ln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6957775" y="2589750"/>
              <a:ext cx="337175" cy="315175"/>
            </a:xfrm>
            <a:custGeom>
              <a:avLst/>
              <a:gdLst/>
              <a:ahLst/>
              <a:cxnLst/>
              <a:rect l="l" t="t" r="r" b="b"/>
              <a:pathLst>
                <a:path w="13487" h="12607" extrusionOk="0">
                  <a:moveTo>
                    <a:pt x="4482" y="1"/>
                  </a:moveTo>
                  <a:lnTo>
                    <a:pt x="14" y="5774"/>
                  </a:lnTo>
                  <a:cubicBezTo>
                    <a:pt x="1" y="6187"/>
                    <a:pt x="97" y="6586"/>
                    <a:pt x="289" y="6957"/>
                  </a:cubicBezTo>
                  <a:lnTo>
                    <a:pt x="688" y="7754"/>
                  </a:lnTo>
                  <a:lnTo>
                    <a:pt x="6627" y="12345"/>
                  </a:lnTo>
                  <a:lnTo>
                    <a:pt x="7878" y="12565"/>
                  </a:lnTo>
                  <a:cubicBezTo>
                    <a:pt x="8033" y="12593"/>
                    <a:pt x="8189" y="12607"/>
                    <a:pt x="8344" y="12607"/>
                  </a:cubicBezTo>
                  <a:cubicBezTo>
                    <a:pt x="8653" y="12607"/>
                    <a:pt x="8959" y="12552"/>
                    <a:pt x="9252" y="12442"/>
                  </a:cubicBezTo>
                  <a:lnTo>
                    <a:pt x="13486" y="6984"/>
                  </a:lnTo>
                  <a:lnTo>
                    <a:pt x="4482" y="1"/>
                  </a:ln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5585300" y="4253800"/>
              <a:ext cx="128775" cy="52225"/>
            </a:xfrm>
            <a:custGeom>
              <a:avLst/>
              <a:gdLst/>
              <a:ahLst/>
              <a:cxnLst/>
              <a:rect l="l" t="t" r="r" b="b"/>
              <a:pathLst>
                <a:path w="5151" h="2089" extrusionOk="0">
                  <a:moveTo>
                    <a:pt x="2804" y="1"/>
                  </a:moveTo>
                  <a:cubicBezTo>
                    <a:pt x="2609" y="1"/>
                    <a:pt x="2415" y="19"/>
                    <a:pt x="2223" y="55"/>
                  </a:cubicBezTo>
                  <a:cubicBezTo>
                    <a:pt x="1013" y="316"/>
                    <a:pt x="408" y="1141"/>
                    <a:pt x="78" y="1801"/>
                  </a:cubicBezTo>
                  <a:cubicBezTo>
                    <a:pt x="1" y="1945"/>
                    <a:pt x="120" y="2089"/>
                    <a:pt x="255" y="2089"/>
                  </a:cubicBezTo>
                  <a:cubicBezTo>
                    <a:pt x="288" y="2089"/>
                    <a:pt x="321" y="2080"/>
                    <a:pt x="353" y="2062"/>
                  </a:cubicBezTo>
                  <a:cubicBezTo>
                    <a:pt x="873" y="1725"/>
                    <a:pt x="1473" y="1557"/>
                    <a:pt x="2079" y="1557"/>
                  </a:cubicBezTo>
                  <a:cubicBezTo>
                    <a:pt x="2339" y="1557"/>
                    <a:pt x="2600" y="1587"/>
                    <a:pt x="2855" y="1649"/>
                  </a:cubicBezTo>
                  <a:cubicBezTo>
                    <a:pt x="3179" y="1719"/>
                    <a:pt x="3774" y="1935"/>
                    <a:pt x="4267" y="1935"/>
                  </a:cubicBezTo>
                  <a:cubicBezTo>
                    <a:pt x="4653" y="1935"/>
                    <a:pt x="4976" y="1802"/>
                    <a:pt x="5055" y="1361"/>
                  </a:cubicBezTo>
                  <a:cubicBezTo>
                    <a:pt x="5151" y="783"/>
                    <a:pt x="4436" y="426"/>
                    <a:pt x="3996" y="247"/>
                  </a:cubicBezTo>
                  <a:cubicBezTo>
                    <a:pt x="3615" y="80"/>
                    <a:pt x="3210" y="1"/>
                    <a:pt x="2804"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5538450" y="4187125"/>
              <a:ext cx="108275" cy="113800"/>
            </a:xfrm>
            <a:custGeom>
              <a:avLst/>
              <a:gdLst/>
              <a:ahLst/>
              <a:cxnLst/>
              <a:rect l="l" t="t" r="r" b="b"/>
              <a:pathLst>
                <a:path w="4331" h="4552" extrusionOk="0">
                  <a:moveTo>
                    <a:pt x="3126" y="0"/>
                  </a:moveTo>
                  <a:cubicBezTo>
                    <a:pt x="2805" y="0"/>
                    <a:pt x="2447" y="131"/>
                    <a:pt x="2186" y="234"/>
                  </a:cubicBezTo>
                  <a:cubicBezTo>
                    <a:pt x="1622" y="467"/>
                    <a:pt x="1141" y="852"/>
                    <a:pt x="811" y="1361"/>
                  </a:cubicBezTo>
                  <a:cubicBezTo>
                    <a:pt x="0" y="2571"/>
                    <a:pt x="358" y="3780"/>
                    <a:pt x="633" y="4481"/>
                  </a:cubicBezTo>
                  <a:cubicBezTo>
                    <a:pt x="651" y="4530"/>
                    <a:pt x="693" y="4551"/>
                    <a:pt x="735" y="4551"/>
                  </a:cubicBezTo>
                  <a:cubicBezTo>
                    <a:pt x="790" y="4551"/>
                    <a:pt x="845" y="4516"/>
                    <a:pt x="853" y="4454"/>
                  </a:cubicBezTo>
                  <a:cubicBezTo>
                    <a:pt x="921" y="3835"/>
                    <a:pt x="1224" y="2818"/>
                    <a:pt x="2379" y="2062"/>
                  </a:cubicBezTo>
                  <a:cubicBezTo>
                    <a:pt x="2873" y="1732"/>
                    <a:pt x="4331" y="1113"/>
                    <a:pt x="3726" y="275"/>
                  </a:cubicBezTo>
                  <a:cubicBezTo>
                    <a:pt x="3580" y="71"/>
                    <a:pt x="3363" y="0"/>
                    <a:pt x="312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6010300" y="4552400"/>
              <a:ext cx="99675" cy="103650"/>
            </a:xfrm>
            <a:custGeom>
              <a:avLst/>
              <a:gdLst/>
              <a:ahLst/>
              <a:cxnLst/>
              <a:rect l="l" t="t" r="r" b="b"/>
              <a:pathLst>
                <a:path w="3987" h="4146" extrusionOk="0">
                  <a:moveTo>
                    <a:pt x="3159" y="0"/>
                  </a:moveTo>
                  <a:cubicBezTo>
                    <a:pt x="2424" y="0"/>
                    <a:pt x="2207" y="1310"/>
                    <a:pt x="2035" y="1802"/>
                  </a:cubicBezTo>
                  <a:cubicBezTo>
                    <a:pt x="1595" y="3122"/>
                    <a:pt x="688" y="3672"/>
                    <a:pt x="110" y="3892"/>
                  </a:cubicBezTo>
                  <a:cubicBezTo>
                    <a:pt x="0" y="3933"/>
                    <a:pt x="14" y="4084"/>
                    <a:pt x="138" y="4098"/>
                  </a:cubicBezTo>
                  <a:cubicBezTo>
                    <a:pt x="331" y="4123"/>
                    <a:pt x="559" y="4145"/>
                    <a:pt x="808" y="4145"/>
                  </a:cubicBezTo>
                  <a:cubicBezTo>
                    <a:pt x="1515" y="4145"/>
                    <a:pt x="2389" y="3966"/>
                    <a:pt x="3121" y="3163"/>
                  </a:cubicBezTo>
                  <a:cubicBezTo>
                    <a:pt x="3520" y="2710"/>
                    <a:pt x="3767" y="2146"/>
                    <a:pt x="3849" y="1541"/>
                  </a:cubicBezTo>
                  <a:cubicBezTo>
                    <a:pt x="3918" y="1060"/>
                    <a:pt x="3987" y="276"/>
                    <a:pt x="3437" y="56"/>
                  </a:cubicBezTo>
                  <a:cubicBezTo>
                    <a:pt x="3337" y="18"/>
                    <a:pt x="3245" y="0"/>
                    <a:pt x="315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6380100" y="4237425"/>
              <a:ext cx="132325" cy="59425"/>
            </a:xfrm>
            <a:custGeom>
              <a:avLst/>
              <a:gdLst/>
              <a:ahLst/>
              <a:cxnLst/>
              <a:rect l="l" t="t" r="r" b="b"/>
              <a:pathLst>
                <a:path w="5293" h="2377" extrusionOk="0">
                  <a:moveTo>
                    <a:pt x="4441" y="1"/>
                  </a:moveTo>
                  <a:cubicBezTo>
                    <a:pt x="3902" y="1"/>
                    <a:pt x="3205" y="491"/>
                    <a:pt x="2859" y="669"/>
                  </a:cubicBezTo>
                  <a:cubicBezTo>
                    <a:pt x="2379" y="930"/>
                    <a:pt x="1853" y="1062"/>
                    <a:pt x="1324" y="1062"/>
                  </a:cubicBezTo>
                  <a:cubicBezTo>
                    <a:pt x="990" y="1062"/>
                    <a:pt x="655" y="1009"/>
                    <a:pt x="330" y="902"/>
                  </a:cubicBezTo>
                  <a:cubicBezTo>
                    <a:pt x="309" y="896"/>
                    <a:pt x="289" y="894"/>
                    <a:pt x="270" y="894"/>
                  </a:cubicBezTo>
                  <a:cubicBezTo>
                    <a:pt x="108" y="894"/>
                    <a:pt x="1" y="1083"/>
                    <a:pt x="123" y="1218"/>
                  </a:cubicBezTo>
                  <a:cubicBezTo>
                    <a:pt x="598" y="1759"/>
                    <a:pt x="1352" y="2376"/>
                    <a:pt x="2482" y="2376"/>
                  </a:cubicBezTo>
                  <a:cubicBezTo>
                    <a:pt x="2529" y="2376"/>
                    <a:pt x="2577" y="2375"/>
                    <a:pt x="2625" y="2373"/>
                  </a:cubicBezTo>
                  <a:cubicBezTo>
                    <a:pt x="3244" y="2346"/>
                    <a:pt x="3821" y="2126"/>
                    <a:pt x="4302" y="1754"/>
                  </a:cubicBezTo>
                  <a:cubicBezTo>
                    <a:pt x="4687" y="1466"/>
                    <a:pt x="5292" y="957"/>
                    <a:pt x="5045" y="407"/>
                  </a:cubicBezTo>
                  <a:cubicBezTo>
                    <a:pt x="4913" y="109"/>
                    <a:pt x="4694" y="1"/>
                    <a:pt x="4441"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6388325" y="4164975"/>
              <a:ext cx="89050" cy="71900"/>
            </a:xfrm>
            <a:custGeom>
              <a:avLst/>
              <a:gdLst/>
              <a:ahLst/>
              <a:cxnLst/>
              <a:rect l="l" t="t" r="r" b="b"/>
              <a:pathLst>
                <a:path w="3562" h="2876" extrusionOk="0">
                  <a:moveTo>
                    <a:pt x="2881" y="1"/>
                  </a:moveTo>
                  <a:cubicBezTo>
                    <a:pt x="2375" y="1"/>
                    <a:pt x="2058" y="888"/>
                    <a:pt x="1870" y="1216"/>
                  </a:cubicBezTo>
                  <a:cubicBezTo>
                    <a:pt x="1513" y="1917"/>
                    <a:pt x="853" y="2398"/>
                    <a:pt x="97" y="2536"/>
                  </a:cubicBezTo>
                  <a:cubicBezTo>
                    <a:pt x="1" y="2549"/>
                    <a:pt x="1" y="2687"/>
                    <a:pt x="97" y="2700"/>
                  </a:cubicBezTo>
                  <a:cubicBezTo>
                    <a:pt x="363" y="2785"/>
                    <a:pt x="714" y="2875"/>
                    <a:pt x="1104" y="2875"/>
                  </a:cubicBezTo>
                  <a:cubicBezTo>
                    <a:pt x="1542" y="2875"/>
                    <a:pt x="2030" y="2761"/>
                    <a:pt x="2503" y="2398"/>
                  </a:cubicBezTo>
                  <a:cubicBezTo>
                    <a:pt x="2860" y="2109"/>
                    <a:pt x="3135" y="1711"/>
                    <a:pt x="3286" y="1271"/>
                  </a:cubicBezTo>
                  <a:cubicBezTo>
                    <a:pt x="3396" y="913"/>
                    <a:pt x="3561" y="322"/>
                    <a:pt x="3162" y="89"/>
                  </a:cubicBezTo>
                  <a:cubicBezTo>
                    <a:pt x="3063" y="28"/>
                    <a:pt x="2969" y="1"/>
                    <a:pt x="288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6181775" y="4202075"/>
              <a:ext cx="114125" cy="96525"/>
            </a:xfrm>
            <a:custGeom>
              <a:avLst/>
              <a:gdLst/>
              <a:ahLst/>
              <a:cxnLst/>
              <a:rect l="l" t="t" r="r" b="b"/>
              <a:pathLst>
                <a:path w="4565" h="3861" extrusionOk="0">
                  <a:moveTo>
                    <a:pt x="251" y="1"/>
                  </a:moveTo>
                  <a:cubicBezTo>
                    <a:pt x="198" y="1"/>
                    <a:pt x="146" y="36"/>
                    <a:pt x="138" y="103"/>
                  </a:cubicBezTo>
                  <a:cubicBezTo>
                    <a:pt x="56" y="845"/>
                    <a:pt x="1" y="2096"/>
                    <a:pt x="1087" y="3072"/>
                  </a:cubicBezTo>
                  <a:cubicBezTo>
                    <a:pt x="1541" y="3485"/>
                    <a:pt x="2104" y="3732"/>
                    <a:pt x="2709" y="3815"/>
                  </a:cubicBezTo>
                  <a:cubicBezTo>
                    <a:pt x="2869" y="3837"/>
                    <a:pt x="3063" y="3860"/>
                    <a:pt x="3259" y="3860"/>
                  </a:cubicBezTo>
                  <a:cubicBezTo>
                    <a:pt x="3650" y="3860"/>
                    <a:pt x="4047" y="3769"/>
                    <a:pt x="4194" y="3402"/>
                  </a:cubicBezTo>
                  <a:cubicBezTo>
                    <a:pt x="4565" y="2440"/>
                    <a:pt x="2998" y="2192"/>
                    <a:pt x="2448" y="2000"/>
                  </a:cubicBezTo>
                  <a:cubicBezTo>
                    <a:pt x="1128" y="1546"/>
                    <a:pt x="592" y="653"/>
                    <a:pt x="358" y="76"/>
                  </a:cubicBezTo>
                  <a:cubicBezTo>
                    <a:pt x="340" y="25"/>
                    <a:pt x="295" y="1"/>
                    <a:pt x="25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5786925" y="3717450"/>
              <a:ext cx="60850" cy="125250"/>
            </a:xfrm>
            <a:custGeom>
              <a:avLst/>
              <a:gdLst/>
              <a:ahLst/>
              <a:cxnLst/>
              <a:rect l="l" t="t" r="r" b="b"/>
              <a:pathLst>
                <a:path w="2434" h="5010" extrusionOk="0">
                  <a:moveTo>
                    <a:pt x="1323" y="0"/>
                  </a:moveTo>
                  <a:cubicBezTo>
                    <a:pt x="797" y="0"/>
                    <a:pt x="484" y="655"/>
                    <a:pt x="316" y="1068"/>
                  </a:cubicBezTo>
                  <a:cubicBezTo>
                    <a:pt x="69" y="1631"/>
                    <a:pt x="0" y="2250"/>
                    <a:pt x="124" y="2841"/>
                  </a:cubicBezTo>
                  <a:cubicBezTo>
                    <a:pt x="385" y="4051"/>
                    <a:pt x="1210" y="4655"/>
                    <a:pt x="1870" y="4985"/>
                  </a:cubicBezTo>
                  <a:cubicBezTo>
                    <a:pt x="1901" y="5002"/>
                    <a:pt x="1933" y="5010"/>
                    <a:pt x="1963" y="5010"/>
                  </a:cubicBezTo>
                  <a:cubicBezTo>
                    <a:pt x="2103" y="5010"/>
                    <a:pt x="2210" y="4846"/>
                    <a:pt x="2131" y="4710"/>
                  </a:cubicBezTo>
                  <a:cubicBezTo>
                    <a:pt x="1650" y="3968"/>
                    <a:pt x="1512" y="3061"/>
                    <a:pt x="1718" y="2209"/>
                  </a:cubicBezTo>
                  <a:cubicBezTo>
                    <a:pt x="1842" y="1631"/>
                    <a:pt x="2433" y="188"/>
                    <a:pt x="1430" y="9"/>
                  </a:cubicBezTo>
                  <a:cubicBezTo>
                    <a:pt x="1393" y="3"/>
                    <a:pt x="1358" y="0"/>
                    <a:pt x="1323"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5847400" y="3731675"/>
              <a:ext cx="77350" cy="95225"/>
            </a:xfrm>
            <a:custGeom>
              <a:avLst/>
              <a:gdLst/>
              <a:ahLst/>
              <a:cxnLst/>
              <a:rect l="l" t="t" r="r" b="b"/>
              <a:pathLst>
                <a:path w="3094" h="3809" extrusionOk="0">
                  <a:moveTo>
                    <a:pt x="2154" y="1"/>
                  </a:moveTo>
                  <a:cubicBezTo>
                    <a:pt x="1874" y="1"/>
                    <a:pt x="1563" y="180"/>
                    <a:pt x="1348" y="320"/>
                  </a:cubicBezTo>
                  <a:cubicBezTo>
                    <a:pt x="949" y="567"/>
                    <a:pt x="633" y="939"/>
                    <a:pt x="440" y="1365"/>
                  </a:cubicBezTo>
                  <a:cubicBezTo>
                    <a:pt x="1" y="2396"/>
                    <a:pt x="440" y="3262"/>
                    <a:pt x="743" y="3770"/>
                  </a:cubicBezTo>
                  <a:cubicBezTo>
                    <a:pt x="764" y="3796"/>
                    <a:pt x="792" y="3808"/>
                    <a:pt x="820" y="3808"/>
                  </a:cubicBezTo>
                  <a:cubicBezTo>
                    <a:pt x="865" y="3808"/>
                    <a:pt x="908" y="3775"/>
                    <a:pt x="908" y="3715"/>
                  </a:cubicBezTo>
                  <a:cubicBezTo>
                    <a:pt x="853" y="2946"/>
                    <a:pt x="1169" y="2203"/>
                    <a:pt x="1746" y="1681"/>
                  </a:cubicBezTo>
                  <a:cubicBezTo>
                    <a:pt x="2076" y="1378"/>
                    <a:pt x="3094" y="705"/>
                    <a:pt x="2516" y="141"/>
                  </a:cubicBezTo>
                  <a:cubicBezTo>
                    <a:pt x="2411" y="40"/>
                    <a:pt x="2286" y="1"/>
                    <a:pt x="215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5827475" y="3936750"/>
              <a:ext cx="119950" cy="88975"/>
            </a:xfrm>
            <a:custGeom>
              <a:avLst/>
              <a:gdLst/>
              <a:ahLst/>
              <a:cxnLst/>
              <a:rect l="l" t="t" r="r" b="b"/>
              <a:pathLst>
                <a:path w="4798" h="3559" extrusionOk="0">
                  <a:moveTo>
                    <a:pt x="883" y="0"/>
                  </a:moveTo>
                  <a:cubicBezTo>
                    <a:pt x="756" y="0"/>
                    <a:pt x="622" y="44"/>
                    <a:pt x="481" y="145"/>
                  </a:cubicBezTo>
                  <a:cubicBezTo>
                    <a:pt x="0" y="489"/>
                    <a:pt x="261" y="1231"/>
                    <a:pt x="440" y="1685"/>
                  </a:cubicBezTo>
                  <a:cubicBezTo>
                    <a:pt x="674" y="2248"/>
                    <a:pt x="1072" y="2729"/>
                    <a:pt x="1567" y="3059"/>
                  </a:cubicBezTo>
                  <a:cubicBezTo>
                    <a:pt x="2125" y="3433"/>
                    <a:pt x="2682" y="3558"/>
                    <a:pt x="3189" y="3558"/>
                  </a:cubicBezTo>
                  <a:cubicBezTo>
                    <a:pt x="3784" y="3558"/>
                    <a:pt x="4310" y="3386"/>
                    <a:pt x="4688" y="3238"/>
                  </a:cubicBezTo>
                  <a:cubicBezTo>
                    <a:pt x="4798" y="3197"/>
                    <a:pt x="4770" y="3032"/>
                    <a:pt x="4660" y="3018"/>
                  </a:cubicBezTo>
                  <a:cubicBezTo>
                    <a:pt x="4042" y="2949"/>
                    <a:pt x="3038" y="2647"/>
                    <a:pt x="2268" y="1492"/>
                  </a:cubicBezTo>
                  <a:cubicBezTo>
                    <a:pt x="1994" y="1080"/>
                    <a:pt x="1519" y="0"/>
                    <a:pt x="88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6052575" y="3635775"/>
              <a:ext cx="454000" cy="403800"/>
            </a:xfrm>
            <a:custGeom>
              <a:avLst/>
              <a:gdLst/>
              <a:ahLst/>
              <a:cxnLst/>
              <a:rect l="l" t="t" r="r" b="b"/>
              <a:pathLst>
                <a:path w="18160" h="16152" extrusionOk="0">
                  <a:moveTo>
                    <a:pt x="9076" y="0"/>
                  </a:moveTo>
                  <a:cubicBezTo>
                    <a:pt x="6671" y="0"/>
                    <a:pt x="4294" y="1075"/>
                    <a:pt x="2708" y="3125"/>
                  </a:cubicBezTo>
                  <a:cubicBezTo>
                    <a:pt x="0" y="6658"/>
                    <a:pt x="646" y="11717"/>
                    <a:pt x="4152" y="14452"/>
                  </a:cubicBezTo>
                  <a:cubicBezTo>
                    <a:pt x="5612" y="15592"/>
                    <a:pt x="7356" y="16152"/>
                    <a:pt x="9091" y="16152"/>
                  </a:cubicBezTo>
                  <a:cubicBezTo>
                    <a:pt x="11229" y="16152"/>
                    <a:pt x="13353" y="15302"/>
                    <a:pt x="14915" y="13641"/>
                  </a:cubicBezTo>
                  <a:lnTo>
                    <a:pt x="14929" y="13627"/>
                  </a:lnTo>
                  <a:cubicBezTo>
                    <a:pt x="15108" y="13435"/>
                    <a:pt x="15273" y="13242"/>
                    <a:pt x="15438" y="13022"/>
                  </a:cubicBezTo>
                  <a:cubicBezTo>
                    <a:pt x="18159" y="9490"/>
                    <a:pt x="17513" y="4431"/>
                    <a:pt x="14008" y="1695"/>
                  </a:cubicBezTo>
                  <a:cubicBezTo>
                    <a:pt x="12538" y="553"/>
                    <a:pt x="10800" y="0"/>
                    <a:pt x="9076"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6005475" y="3593850"/>
              <a:ext cx="548175" cy="487700"/>
            </a:xfrm>
            <a:custGeom>
              <a:avLst/>
              <a:gdLst/>
              <a:ahLst/>
              <a:cxnLst/>
              <a:rect l="l" t="t" r="r" b="b"/>
              <a:pathLst>
                <a:path w="21927" h="19508" extrusionOk="0">
                  <a:moveTo>
                    <a:pt x="10976" y="5023"/>
                  </a:moveTo>
                  <a:cubicBezTo>
                    <a:pt x="12007" y="5023"/>
                    <a:pt x="13017" y="5368"/>
                    <a:pt x="13844" y="6012"/>
                  </a:cubicBezTo>
                  <a:cubicBezTo>
                    <a:pt x="15892" y="7620"/>
                    <a:pt x="16263" y="10589"/>
                    <a:pt x="14682" y="12651"/>
                  </a:cubicBezTo>
                  <a:cubicBezTo>
                    <a:pt x="13760" y="13846"/>
                    <a:pt x="12370" y="14475"/>
                    <a:pt x="10965" y="14475"/>
                  </a:cubicBezTo>
                  <a:cubicBezTo>
                    <a:pt x="9962" y="14475"/>
                    <a:pt x="8951" y="14154"/>
                    <a:pt x="8098" y="13490"/>
                  </a:cubicBezTo>
                  <a:cubicBezTo>
                    <a:pt x="6049" y="11881"/>
                    <a:pt x="5665" y="8912"/>
                    <a:pt x="7259" y="6850"/>
                  </a:cubicBezTo>
                  <a:cubicBezTo>
                    <a:pt x="8015" y="5860"/>
                    <a:pt x="9129" y="5228"/>
                    <a:pt x="10366" y="5063"/>
                  </a:cubicBezTo>
                  <a:cubicBezTo>
                    <a:pt x="10569" y="5036"/>
                    <a:pt x="10773" y="5023"/>
                    <a:pt x="10976" y="5023"/>
                  </a:cubicBezTo>
                  <a:close/>
                  <a:moveTo>
                    <a:pt x="10967" y="0"/>
                  </a:moveTo>
                  <a:cubicBezTo>
                    <a:pt x="8061" y="0"/>
                    <a:pt x="5186" y="1302"/>
                    <a:pt x="3273" y="3785"/>
                  </a:cubicBezTo>
                  <a:cubicBezTo>
                    <a:pt x="1" y="8046"/>
                    <a:pt x="771" y="14150"/>
                    <a:pt x="5005" y="17462"/>
                  </a:cubicBezTo>
                  <a:cubicBezTo>
                    <a:pt x="6714" y="18790"/>
                    <a:pt x="8810" y="19507"/>
                    <a:pt x="10961" y="19507"/>
                  </a:cubicBezTo>
                  <a:cubicBezTo>
                    <a:pt x="11371" y="19507"/>
                    <a:pt x="11783" y="19481"/>
                    <a:pt x="12194" y="19428"/>
                  </a:cubicBezTo>
                  <a:cubicBezTo>
                    <a:pt x="14751" y="19112"/>
                    <a:pt x="17088" y="17779"/>
                    <a:pt x="18655" y="15730"/>
                  </a:cubicBezTo>
                  <a:cubicBezTo>
                    <a:pt x="21927" y="11469"/>
                    <a:pt x="21157" y="5366"/>
                    <a:pt x="16923" y="2053"/>
                  </a:cubicBezTo>
                  <a:cubicBezTo>
                    <a:pt x="15150" y="669"/>
                    <a:pt x="13050" y="0"/>
                    <a:pt x="10967"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6067350" y="3632775"/>
              <a:ext cx="195100" cy="232350"/>
            </a:xfrm>
            <a:custGeom>
              <a:avLst/>
              <a:gdLst/>
              <a:ahLst/>
              <a:cxnLst/>
              <a:rect l="l" t="t" r="r" b="b"/>
              <a:pathLst>
                <a:path w="7804" h="9294" extrusionOk="0">
                  <a:moveTo>
                    <a:pt x="5498" y="1"/>
                  </a:moveTo>
                  <a:cubicBezTo>
                    <a:pt x="5481" y="1"/>
                    <a:pt x="5462" y="5"/>
                    <a:pt x="5444" y="14"/>
                  </a:cubicBezTo>
                  <a:cubicBezTo>
                    <a:pt x="4880" y="331"/>
                    <a:pt x="4647" y="1032"/>
                    <a:pt x="4935" y="1623"/>
                  </a:cubicBezTo>
                  <a:cubicBezTo>
                    <a:pt x="4537" y="1829"/>
                    <a:pt x="4166" y="2090"/>
                    <a:pt x="3822" y="2365"/>
                  </a:cubicBezTo>
                  <a:cubicBezTo>
                    <a:pt x="3863" y="2228"/>
                    <a:pt x="3891" y="2076"/>
                    <a:pt x="3877" y="1925"/>
                  </a:cubicBezTo>
                  <a:cubicBezTo>
                    <a:pt x="3877" y="1609"/>
                    <a:pt x="3739" y="1320"/>
                    <a:pt x="3506" y="1087"/>
                  </a:cubicBezTo>
                  <a:cubicBezTo>
                    <a:pt x="3492" y="1073"/>
                    <a:pt x="3468" y="1066"/>
                    <a:pt x="3442" y="1066"/>
                  </a:cubicBezTo>
                  <a:cubicBezTo>
                    <a:pt x="3416" y="1066"/>
                    <a:pt x="3389" y="1073"/>
                    <a:pt x="3368" y="1087"/>
                  </a:cubicBezTo>
                  <a:cubicBezTo>
                    <a:pt x="2942" y="1568"/>
                    <a:pt x="2942" y="2269"/>
                    <a:pt x="3368" y="2736"/>
                  </a:cubicBezTo>
                  <a:cubicBezTo>
                    <a:pt x="3080" y="3011"/>
                    <a:pt x="2818" y="3300"/>
                    <a:pt x="2571" y="3616"/>
                  </a:cubicBezTo>
                  <a:lnTo>
                    <a:pt x="2488" y="3740"/>
                  </a:lnTo>
                  <a:cubicBezTo>
                    <a:pt x="2640" y="3259"/>
                    <a:pt x="2488" y="2750"/>
                    <a:pt x="2104" y="2434"/>
                  </a:cubicBezTo>
                  <a:cubicBezTo>
                    <a:pt x="2086" y="2417"/>
                    <a:pt x="2064" y="2409"/>
                    <a:pt x="2042" y="2409"/>
                  </a:cubicBezTo>
                  <a:cubicBezTo>
                    <a:pt x="2012" y="2409"/>
                    <a:pt x="1982" y="2424"/>
                    <a:pt x="1966" y="2448"/>
                  </a:cubicBezTo>
                  <a:cubicBezTo>
                    <a:pt x="1554" y="2970"/>
                    <a:pt x="1636" y="3712"/>
                    <a:pt x="2131" y="4138"/>
                  </a:cubicBezTo>
                  <a:cubicBezTo>
                    <a:pt x="2145" y="4152"/>
                    <a:pt x="2172" y="4152"/>
                    <a:pt x="2186" y="4152"/>
                  </a:cubicBezTo>
                  <a:cubicBezTo>
                    <a:pt x="1966" y="4510"/>
                    <a:pt x="1760" y="4867"/>
                    <a:pt x="1595" y="5252"/>
                  </a:cubicBezTo>
                  <a:cubicBezTo>
                    <a:pt x="1540" y="4798"/>
                    <a:pt x="1238" y="4413"/>
                    <a:pt x="811" y="4262"/>
                  </a:cubicBezTo>
                  <a:cubicBezTo>
                    <a:pt x="797" y="4255"/>
                    <a:pt x="782" y="4251"/>
                    <a:pt x="768" y="4251"/>
                  </a:cubicBezTo>
                  <a:cubicBezTo>
                    <a:pt x="730" y="4251"/>
                    <a:pt x="698" y="4277"/>
                    <a:pt x="688" y="4317"/>
                  </a:cubicBezTo>
                  <a:cubicBezTo>
                    <a:pt x="481" y="4922"/>
                    <a:pt x="784" y="5582"/>
                    <a:pt x="1375" y="5829"/>
                  </a:cubicBezTo>
                  <a:cubicBezTo>
                    <a:pt x="1265" y="6132"/>
                    <a:pt x="1183" y="6448"/>
                    <a:pt x="1128" y="6764"/>
                  </a:cubicBezTo>
                  <a:cubicBezTo>
                    <a:pt x="1086" y="6668"/>
                    <a:pt x="1045" y="6572"/>
                    <a:pt x="990" y="6489"/>
                  </a:cubicBezTo>
                  <a:cubicBezTo>
                    <a:pt x="825" y="6228"/>
                    <a:pt x="550" y="6035"/>
                    <a:pt x="248" y="5967"/>
                  </a:cubicBezTo>
                  <a:cubicBezTo>
                    <a:pt x="238" y="5964"/>
                    <a:pt x="229" y="5963"/>
                    <a:pt x="220" y="5963"/>
                  </a:cubicBezTo>
                  <a:cubicBezTo>
                    <a:pt x="175" y="5963"/>
                    <a:pt x="135" y="5990"/>
                    <a:pt x="124" y="6035"/>
                  </a:cubicBezTo>
                  <a:cubicBezTo>
                    <a:pt x="0" y="6668"/>
                    <a:pt x="399" y="7300"/>
                    <a:pt x="1018" y="7465"/>
                  </a:cubicBezTo>
                  <a:cubicBezTo>
                    <a:pt x="963" y="8029"/>
                    <a:pt x="963" y="8606"/>
                    <a:pt x="1031" y="9183"/>
                  </a:cubicBezTo>
                  <a:cubicBezTo>
                    <a:pt x="1045" y="9211"/>
                    <a:pt x="1059" y="9238"/>
                    <a:pt x="1086" y="9266"/>
                  </a:cubicBezTo>
                  <a:cubicBezTo>
                    <a:pt x="1114" y="9280"/>
                    <a:pt x="1141" y="9293"/>
                    <a:pt x="1183" y="9293"/>
                  </a:cubicBezTo>
                  <a:cubicBezTo>
                    <a:pt x="1251" y="9280"/>
                    <a:pt x="1306" y="9211"/>
                    <a:pt x="1293" y="9142"/>
                  </a:cubicBezTo>
                  <a:cubicBezTo>
                    <a:pt x="1224" y="8606"/>
                    <a:pt x="1224" y="8056"/>
                    <a:pt x="1279" y="7506"/>
                  </a:cubicBezTo>
                  <a:lnTo>
                    <a:pt x="1279" y="7506"/>
                  </a:lnTo>
                  <a:cubicBezTo>
                    <a:pt x="1356" y="7521"/>
                    <a:pt x="1434" y="7529"/>
                    <a:pt x="1510" y="7529"/>
                  </a:cubicBezTo>
                  <a:cubicBezTo>
                    <a:pt x="2059" y="7529"/>
                    <a:pt x="2562" y="7152"/>
                    <a:pt x="2695" y="6585"/>
                  </a:cubicBezTo>
                  <a:cubicBezTo>
                    <a:pt x="2708" y="6530"/>
                    <a:pt x="2667" y="6475"/>
                    <a:pt x="2612" y="6462"/>
                  </a:cubicBezTo>
                  <a:cubicBezTo>
                    <a:pt x="2543" y="6449"/>
                    <a:pt x="2473" y="6443"/>
                    <a:pt x="2402" y="6443"/>
                  </a:cubicBezTo>
                  <a:cubicBezTo>
                    <a:pt x="2163" y="6443"/>
                    <a:pt x="1920" y="6513"/>
                    <a:pt x="1719" y="6640"/>
                  </a:cubicBezTo>
                  <a:cubicBezTo>
                    <a:pt x="1567" y="6737"/>
                    <a:pt x="1430" y="6874"/>
                    <a:pt x="1334" y="7039"/>
                  </a:cubicBezTo>
                  <a:cubicBezTo>
                    <a:pt x="1389" y="6654"/>
                    <a:pt x="1485" y="6283"/>
                    <a:pt x="1622" y="5912"/>
                  </a:cubicBezTo>
                  <a:cubicBezTo>
                    <a:pt x="1747" y="5950"/>
                    <a:pt x="1873" y="5968"/>
                    <a:pt x="1997" y="5968"/>
                  </a:cubicBezTo>
                  <a:cubicBezTo>
                    <a:pt x="2503" y="5968"/>
                    <a:pt x="2974" y="5666"/>
                    <a:pt x="3162" y="5169"/>
                  </a:cubicBezTo>
                  <a:cubicBezTo>
                    <a:pt x="3176" y="5114"/>
                    <a:pt x="3148" y="5059"/>
                    <a:pt x="3093" y="5046"/>
                  </a:cubicBezTo>
                  <a:cubicBezTo>
                    <a:pt x="2967" y="5000"/>
                    <a:pt x="2838" y="4978"/>
                    <a:pt x="2710" y="4978"/>
                  </a:cubicBezTo>
                  <a:cubicBezTo>
                    <a:pt x="2532" y="4978"/>
                    <a:pt x="2354" y="5021"/>
                    <a:pt x="2186" y="5101"/>
                  </a:cubicBezTo>
                  <a:cubicBezTo>
                    <a:pt x="2049" y="5169"/>
                    <a:pt x="1925" y="5266"/>
                    <a:pt x="1815" y="5376"/>
                  </a:cubicBezTo>
                  <a:cubicBezTo>
                    <a:pt x="1966" y="5004"/>
                    <a:pt x="2159" y="4647"/>
                    <a:pt x="2379" y="4317"/>
                  </a:cubicBezTo>
                  <a:cubicBezTo>
                    <a:pt x="2585" y="4453"/>
                    <a:pt x="2817" y="4518"/>
                    <a:pt x="3048" y="4518"/>
                  </a:cubicBezTo>
                  <a:cubicBezTo>
                    <a:pt x="3401" y="4518"/>
                    <a:pt x="3751" y="4366"/>
                    <a:pt x="4001" y="4083"/>
                  </a:cubicBezTo>
                  <a:cubicBezTo>
                    <a:pt x="4028" y="4042"/>
                    <a:pt x="4028" y="3973"/>
                    <a:pt x="3987" y="3932"/>
                  </a:cubicBezTo>
                  <a:cubicBezTo>
                    <a:pt x="3758" y="3764"/>
                    <a:pt x="3488" y="3680"/>
                    <a:pt x="3212" y="3680"/>
                  </a:cubicBezTo>
                  <a:cubicBezTo>
                    <a:pt x="3172" y="3680"/>
                    <a:pt x="3133" y="3681"/>
                    <a:pt x="3093" y="3685"/>
                  </a:cubicBezTo>
                  <a:cubicBezTo>
                    <a:pt x="2983" y="3699"/>
                    <a:pt x="2860" y="3740"/>
                    <a:pt x="2750" y="3781"/>
                  </a:cubicBezTo>
                  <a:lnTo>
                    <a:pt x="2777" y="3754"/>
                  </a:lnTo>
                  <a:cubicBezTo>
                    <a:pt x="3011" y="3451"/>
                    <a:pt x="3272" y="3162"/>
                    <a:pt x="3561" y="2901"/>
                  </a:cubicBezTo>
                  <a:lnTo>
                    <a:pt x="3574" y="2929"/>
                  </a:lnTo>
                  <a:cubicBezTo>
                    <a:pt x="3811" y="3139"/>
                    <a:pt x="4103" y="3242"/>
                    <a:pt x="4395" y="3242"/>
                  </a:cubicBezTo>
                  <a:cubicBezTo>
                    <a:pt x="4715" y="3242"/>
                    <a:pt x="5035" y="3118"/>
                    <a:pt x="5279" y="2874"/>
                  </a:cubicBezTo>
                  <a:cubicBezTo>
                    <a:pt x="5307" y="2833"/>
                    <a:pt x="5307" y="2764"/>
                    <a:pt x="5279" y="2736"/>
                  </a:cubicBezTo>
                  <a:cubicBezTo>
                    <a:pt x="5045" y="2529"/>
                    <a:pt x="4763" y="2419"/>
                    <a:pt x="4466" y="2419"/>
                  </a:cubicBezTo>
                  <a:cubicBezTo>
                    <a:pt x="4448" y="2419"/>
                    <a:pt x="4431" y="2419"/>
                    <a:pt x="4413" y="2420"/>
                  </a:cubicBezTo>
                  <a:cubicBezTo>
                    <a:pt x="4289" y="2420"/>
                    <a:pt x="4152" y="2448"/>
                    <a:pt x="4028" y="2489"/>
                  </a:cubicBezTo>
                  <a:cubicBezTo>
                    <a:pt x="4358" y="2241"/>
                    <a:pt x="4688" y="2021"/>
                    <a:pt x="5045" y="1829"/>
                  </a:cubicBezTo>
                  <a:cubicBezTo>
                    <a:pt x="5265" y="2220"/>
                    <a:pt x="5677" y="2446"/>
                    <a:pt x="6101" y="2446"/>
                  </a:cubicBezTo>
                  <a:cubicBezTo>
                    <a:pt x="6288" y="2446"/>
                    <a:pt x="6477" y="2403"/>
                    <a:pt x="6654" y="2310"/>
                  </a:cubicBezTo>
                  <a:cubicBezTo>
                    <a:pt x="6709" y="2296"/>
                    <a:pt x="6722" y="2255"/>
                    <a:pt x="6722" y="2200"/>
                  </a:cubicBezTo>
                  <a:cubicBezTo>
                    <a:pt x="6557" y="1925"/>
                    <a:pt x="6310" y="1719"/>
                    <a:pt x="6008" y="1623"/>
                  </a:cubicBezTo>
                  <a:cubicBezTo>
                    <a:pt x="5884" y="1582"/>
                    <a:pt x="5760" y="1568"/>
                    <a:pt x="5623" y="1568"/>
                  </a:cubicBezTo>
                  <a:cubicBezTo>
                    <a:pt x="6269" y="1293"/>
                    <a:pt x="6942" y="1100"/>
                    <a:pt x="7630" y="1018"/>
                  </a:cubicBezTo>
                  <a:cubicBezTo>
                    <a:pt x="7804" y="991"/>
                    <a:pt x="7769" y="756"/>
                    <a:pt x="7615" y="756"/>
                  </a:cubicBezTo>
                  <a:cubicBezTo>
                    <a:pt x="7611" y="756"/>
                    <a:pt x="7607" y="756"/>
                    <a:pt x="7602" y="757"/>
                  </a:cubicBezTo>
                  <a:cubicBezTo>
                    <a:pt x="6860" y="853"/>
                    <a:pt x="6131" y="1059"/>
                    <a:pt x="5444" y="1362"/>
                  </a:cubicBezTo>
                  <a:cubicBezTo>
                    <a:pt x="5746" y="990"/>
                    <a:pt x="5801" y="482"/>
                    <a:pt x="5581" y="56"/>
                  </a:cubicBezTo>
                  <a:cubicBezTo>
                    <a:pt x="5563" y="19"/>
                    <a:pt x="5533" y="1"/>
                    <a:pt x="549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6297250" y="3810125"/>
              <a:ext cx="199700" cy="218975"/>
            </a:xfrm>
            <a:custGeom>
              <a:avLst/>
              <a:gdLst/>
              <a:ahLst/>
              <a:cxnLst/>
              <a:rect l="l" t="t" r="r" b="b"/>
              <a:pathLst>
                <a:path w="7988" h="8759" extrusionOk="0">
                  <a:moveTo>
                    <a:pt x="6591" y="0"/>
                  </a:moveTo>
                  <a:cubicBezTo>
                    <a:pt x="6519" y="0"/>
                    <a:pt x="6447" y="53"/>
                    <a:pt x="6462" y="151"/>
                  </a:cubicBezTo>
                  <a:cubicBezTo>
                    <a:pt x="6544" y="838"/>
                    <a:pt x="6544" y="1540"/>
                    <a:pt x="6434" y="2227"/>
                  </a:cubicBezTo>
                  <a:cubicBezTo>
                    <a:pt x="6324" y="1787"/>
                    <a:pt x="5981" y="1443"/>
                    <a:pt x="5541" y="1333"/>
                  </a:cubicBezTo>
                  <a:cubicBezTo>
                    <a:pt x="5535" y="1332"/>
                    <a:pt x="5529" y="1331"/>
                    <a:pt x="5524" y="1331"/>
                  </a:cubicBezTo>
                  <a:cubicBezTo>
                    <a:pt x="5485" y="1331"/>
                    <a:pt x="5443" y="1366"/>
                    <a:pt x="5431" y="1402"/>
                  </a:cubicBezTo>
                  <a:cubicBezTo>
                    <a:pt x="5293" y="2034"/>
                    <a:pt x="5678" y="2667"/>
                    <a:pt x="6311" y="2845"/>
                  </a:cubicBezTo>
                  <a:cubicBezTo>
                    <a:pt x="6214" y="3230"/>
                    <a:pt x="6077" y="3615"/>
                    <a:pt x="5926" y="3986"/>
                  </a:cubicBezTo>
                  <a:cubicBezTo>
                    <a:pt x="5967" y="3533"/>
                    <a:pt x="5761" y="3093"/>
                    <a:pt x="5376" y="2845"/>
                  </a:cubicBezTo>
                  <a:cubicBezTo>
                    <a:pt x="5361" y="2836"/>
                    <a:pt x="5343" y="2831"/>
                    <a:pt x="5325" y="2831"/>
                  </a:cubicBezTo>
                  <a:cubicBezTo>
                    <a:pt x="5291" y="2831"/>
                    <a:pt x="5256" y="2846"/>
                    <a:pt x="5238" y="2873"/>
                  </a:cubicBezTo>
                  <a:cubicBezTo>
                    <a:pt x="4895" y="3437"/>
                    <a:pt x="5060" y="4179"/>
                    <a:pt x="5609" y="4536"/>
                  </a:cubicBezTo>
                  <a:lnTo>
                    <a:pt x="5637" y="4550"/>
                  </a:lnTo>
                  <a:cubicBezTo>
                    <a:pt x="5458" y="4894"/>
                    <a:pt x="5238" y="5210"/>
                    <a:pt x="5005" y="5526"/>
                  </a:cubicBezTo>
                  <a:lnTo>
                    <a:pt x="4991" y="5540"/>
                  </a:lnTo>
                  <a:cubicBezTo>
                    <a:pt x="5005" y="5416"/>
                    <a:pt x="5005" y="5306"/>
                    <a:pt x="4991" y="5182"/>
                  </a:cubicBezTo>
                  <a:cubicBezTo>
                    <a:pt x="4936" y="4866"/>
                    <a:pt x="4771" y="4578"/>
                    <a:pt x="4523" y="4385"/>
                  </a:cubicBezTo>
                  <a:cubicBezTo>
                    <a:pt x="4509" y="4375"/>
                    <a:pt x="4491" y="4371"/>
                    <a:pt x="4472" y="4371"/>
                  </a:cubicBezTo>
                  <a:cubicBezTo>
                    <a:pt x="4439" y="4371"/>
                    <a:pt x="4404" y="4386"/>
                    <a:pt x="4386" y="4413"/>
                  </a:cubicBezTo>
                  <a:cubicBezTo>
                    <a:pt x="4029" y="4921"/>
                    <a:pt x="4097" y="5609"/>
                    <a:pt x="4565" y="6035"/>
                  </a:cubicBezTo>
                  <a:cubicBezTo>
                    <a:pt x="4290" y="6323"/>
                    <a:pt x="3987" y="6598"/>
                    <a:pt x="3671" y="6846"/>
                  </a:cubicBezTo>
                  <a:cubicBezTo>
                    <a:pt x="3754" y="6708"/>
                    <a:pt x="3809" y="6571"/>
                    <a:pt x="3836" y="6420"/>
                  </a:cubicBezTo>
                  <a:cubicBezTo>
                    <a:pt x="3905" y="6103"/>
                    <a:pt x="3836" y="5787"/>
                    <a:pt x="3671" y="5512"/>
                  </a:cubicBezTo>
                  <a:cubicBezTo>
                    <a:pt x="3653" y="5486"/>
                    <a:pt x="3618" y="5471"/>
                    <a:pt x="3585" y="5471"/>
                  </a:cubicBezTo>
                  <a:cubicBezTo>
                    <a:pt x="3566" y="5471"/>
                    <a:pt x="3548" y="5475"/>
                    <a:pt x="3534" y="5485"/>
                  </a:cubicBezTo>
                  <a:cubicBezTo>
                    <a:pt x="3273" y="5664"/>
                    <a:pt x="3094" y="5938"/>
                    <a:pt x="3025" y="6255"/>
                  </a:cubicBezTo>
                  <a:cubicBezTo>
                    <a:pt x="2970" y="6571"/>
                    <a:pt x="3025" y="6887"/>
                    <a:pt x="3204" y="7162"/>
                  </a:cubicBezTo>
                  <a:lnTo>
                    <a:pt x="3218" y="7162"/>
                  </a:lnTo>
                  <a:cubicBezTo>
                    <a:pt x="2888" y="7382"/>
                    <a:pt x="2544" y="7561"/>
                    <a:pt x="2187" y="7726"/>
                  </a:cubicBezTo>
                  <a:cubicBezTo>
                    <a:pt x="2310" y="7588"/>
                    <a:pt x="2406" y="7423"/>
                    <a:pt x="2475" y="7244"/>
                  </a:cubicBezTo>
                  <a:cubicBezTo>
                    <a:pt x="2571" y="6942"/>
                    <a:pt x="2544" y="6626"/>
                    <a:pt x="2406" y="6337"/>
                  </a:cubicBezTo>
                  <a:cubicBezTo>
                    <a:pt x="2397" y="6300"/>
                    <a:pt x="2364" y="6282"/>
                    <a:pt x="2330" y="6282"/>
                  </a:cubicBezTo>
                  <a:cubicBezTo>
                    <a:pt x="2313" y="6282"/>
                    <a:pt x="2297" y="6287"/>
                    <a:pt x="2283" y="6296"/>
                  </a:cubicBezTo>
                  <a:cubicBezTo>
                    <a:pt x="1692" y="6598"/>
                    <a:pt x="1458" y="7299"/>
                    <a:pt x="1747" y="7904"/>
                  </a:cubicBezTo>
                  <a:cubicBezTo>
                    <a:pt x="1224" y="8083"/>
                    <a:pt x="688" y="8220"/>
                    <a:pt x="152" y="8289"/>
                  </a:cubicBezTo>
                  <a:cubicBezTo>
                    <a:pt x="42" y="8303"/>
                    <a:pt x="1" y="8440"/>
                    <a:pt x="83" y="8523"/>
                  </a:cubicBezTo>
                  <a:cubicBezTo>
                    <a:pt x="103" y="8533"/>
                    <a:pt x="129" y="8542"/>
                    <a:pt x="153" y="8542"/>
                  </a:cubicBezTo>
                  <a:cubicBezTo>
                    <a:pt x="162" y="8542"/>
                    <a:pt x="171" y="8541"/>
                    <a:pt x="180" y="8537"/>
                  </a:cubicBezTo>
                  <a:cubicBezTo>
                    <a:pt x="757" y="8468"/>
                    <a:pt x="1320" y="8330"/>
                    <a:pt x="1857" y="8124"/>
                  </a:cubicBezTo>
                  <a:cubicBezTo>
                    <a:pt x="2008" y="8399"/>
                    <a:pt x="2255" y="8605"/>
                    <a:pt x="2544" y="8702"/>
                  </a:cubicBezTo>
                  <a:cubicBezTo>
                    <a:pt x="2664" y="8740"/>
                    <a:pt x="2789" y="8758"/>
                    <a:pt x="2913" y="8758"/>
                  </a:cubicBezTo>
                  <a:cubicBezTo>
                    <a:pt x="3102" y="8758"/>
                    <a:pt x="3291" y="8716"/>
                    <a:pt x="3465" y="8633"/>
                  </a:cubicBezTo>
                  <a:cubicBezTo>
                    <a:pt x="3506" y="8605"/>
                    <a:pt x="3534" y="8550"/>
                    <a:pt x="3506" y="8509"/>
                  </a:cubicBezTo>
                  <a:cubicBezTo>
                    <a:pt x="3355" y="8220"/>
                    <a:pt x="3108" y="8014"/>
                    <a:pt x="2805" y="7918"/>
                  </a:cubicBezTo>
                  <a:cubicBezTo>
                    <a:pt x="2709" y="7877"/>
                    <a:pt x="2613" y="7863"/>
                    <a:pt x="2516" y="7849"/>
                  </a:cubicBezTo>
                  <a:cubicBezTo>
                    <a:pt x="2805" y="7712"/>
                    <a:pt x="3080" y="7561"/>
                    <a:pt x="3355" y="7382"/>
                  </a:cubicBezTo>
                  <a:cubicBezTo>
                    <a:pt x="3593" y="7697"/>
                    <a:pt x="3959" y="7864"/>
                    <a:pt x="4329" y="7864"/>
                  </a:cubicBezTo>
                  <a:cubicBezTo>
                    <a:pt x="4557" y="7864"/>
                    <a:pt x="4787" y="7801"/>
                    <a:pt x="4991" y="7671"/>
                  </a:cubicBezTo>
                  <a:cubicBezTo>
                    <a:pt x="5032" y="7643"/>
                    <a:pt x="5046" y="7588"/>
                    <a:pt x="5018" y="7533"/>
                  </a:cubicBezTo>
                  <a:cubicBezTo>
                    <a:pt x="4840" y="7272"/>
                    <a:pt x="4565" y="7093"/>
                    <a:pt x="4249" y="7038"/>
                  </a:cubicBezTo>
                  <a:cubicBezTo>
                    <a:pt x="4172" y="7021"/>
                    <a:pt x="4090" y="7009"/>
                    <a:pt x="4010" y="7009"/>
                  </a:cubicBezTo>
                  <a:cubicBezTo>
                    <a:pt x="3960" y="7009"/>
                    <a:pt x="3911" y="7014"/>
                    <a:pt x="3864" y="7024"/>
                  </a:cubicBezTo>
                  <a:cubicBezTo>
                    <a:pt x="4194" y="6763"/>
                    <a:pt x="4496" y="6488"/>
                    <a:pt x="4771" y="6186"/>
                  </a:cubicBezTo>
                  <a:cubicBezTo>
                    <a:pt x="4771" y="6200"/>
                    <a:pt x="4785" y="6213"/>
                    <a:pt x="4798" y="6227"/>
                  </a:cubicBezTo>
                  <a:cubicBezTo>
                    <a:pt x="5014" y="6382"/>
                    <a:pt x="5263" y="6457"/>
                    <a:pt x="5511" y="6457"/>
                  </a:cubicBezTo>
                  <a:cubicBezTo>
                    <a:pt x="5878" y="6457"/>
                    <a:pt x="6243" y="6292"/>
                    <a:pt x="6489" y="5980"/>
                  </a:cubicBezTo>
                  <a:cubicBezTo>
                    <a:pt x="6517" y="5938"/>
                    <a:pt x="6503" y="5870"/>
                    <a:pt x="6462" y="5842"/>
                  </a:cubicBezTo>
                  <a:cubicBezTo>
                    <a:pt x="6249" y="5685"/>
                    <a:pt x="6000" y="5611"/>
                    <a:pt x="5744" y="5611"/>
                  </a:cubicBezTo>
                  <a:cubicBezTo>
                    <a:pt x="5685" y="5611"/>
                    <a:pt x="5627" y="5615"/>
                    <a:pt x="5568" y="5622"/>
                  </a:cubicBezTo>
                  <a:cubicBezTo>
                    <a:pt x="5403" y="5650"/>
                    <a:pt x="5252" y="5705"/>
                    <a:pt x="5101" y="5801"/>
                  </a:cubicBezTo>
                  <a:lnTo>
                    <a:pt x="5197" y="5677"/>
                  </a:lnTo>
                  <a:cubicBezTo>
                    <a:pt x="5444" y="5361"/>
                    <a:pt x="5651" y="5031"/>
                    <a:pt x="5843" y="4688"/>
                  </a:cubicBezTo>
                  <a:cubicBezTo>
                    <a:pt x="6029" y="4787"/>
                    <a:pt x="6228" y="4835"/>
                    <a:pt x="6425" y="4835"/>
                  </a:cubicBezTo>
                  <a:cubicBezTo>
                    <a:pt x="6824" y="4835"/>
                    <a:pt x="7212" y="4639"/>
                    <a:pt x="7451" y="4289"/>
                  </a:cubicBezTo>
                  <a:cubicBezTo>
                    <a:pt x="7479" y="4234"/>
                    <a:pt x="7465" y="4179"/>
                    <a:pt x="7410" y="4151"/>
                  </a:cubicBezTo>
                  <a:cubicBezTo>
                    <a:pt x="7216" y="4031"/>
                    <a:pt x="6997" y="3973"/>
                    <a:pt x="6776" y="3973"/>
                  </a:cubicBezTo>
                  <a:cubicBezTo>
                    <a:pt x="6543" y="3973"/>
                    <a:pt x="6309" y="4038"/>
                    <a:pt x="6104" y="4165"/>
                  </a:cubicBezTo>
                  <a:cubicBezTo>
                    <a:pt x="6297" y="3767"/>
                    <a:pt x="6434" y="3340"/>
                    <a:pt x="6544" y="2900"/>
                  </a:cubicBezTo>
                  <a:cubicBezTo>
                    <a:pt x="6630" y="2919"/>
                    <a:pt x="6716" y="2928"/>
                    <a:pt x="6800" y="2928"/>
                  </a:cubicBezTo>
                  <a:cubicBezTo>
                    <a:pt x="7347" y="2928"/>
                    <a:pt x="7831" y="2555"/>
                    <a:pt x="7974" y="2007"/>
                  </a:cubicBezTo>
                  <a:cubicBezTo>
                    <a:pt x="7988" y="1952"/>
                    <a:pt x="7960" y="1897"/>
                    <a:pt x="7905" y="1897"/>
                  </a:cubicBezTo>
                  <a:cubicBezTo>
                    <a:pt x="7816" y="1878"/>
                    <a:pt x="7727" y="1868"/>
                    <a:pt x="7638" y="1868"/>
                  </a:cubicBezTo>
                  <a:cubicBezTo>
                    <a:pt x="7414" y="1868"/>
                    <a:pt x="7195" y="1930"/>
                    <a:pt x="6998" y="2048"/>
                  </a:cubicBezTo>
                  <a:cubicBezTo>
                    <a:pt x="6874" y="2131"/>
                    <a:pt x="6764" y="2227"/>
                    <a:pt x="6668" y="2351"/>
                  </a:cubicBezTo>
                  <a:cubicBezTo>
                    <a:pt x="6792" y="1608"/>
                    <a:pt x="6805" y="852"/>
                    <a:pt x="6723" y="110"/>
                  </a:cubicBezTo>
                  <a:cubicBezTo>
                    <a:pt x="6711" y="36"/>
                    <a:pt x="6651" y="0"/>
                    <a:pt x="659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5437750" y="3813100"/>
              <a:ext cx="294350" cy="472625"/>
            </a:xfrm>
            <a:custGeom>
              <a:avLst/>
              <a:gdLst/>
              <a:ahLst/>
              <a:cxnLst/>
              <a:rect l="l" t="t" r="r" b="b"/>
              <a:pathLst>
                <a:path w="11774" h="18905" extrusionOk="0">
                  <a:moveTo>
                    <a:pt x="7193" y="1"/>
                  </a:moveTo>
                  <a:cubicBezTo>
                    <a:pt x="7149" y="1"/>
                    <a:pt x="7104" y="15"/>
                    <a:pt x="7066" y="46"/>
                  </a:cubicBezTo>
                  <a:cubicBezTo>
                    <a:pt x="6173" y="871"/>
                    <a:pt x="6063" y="2259"/>
                    <a:pt x="6833" y="3208"/>
                  </a:cubicBezTo>
                  <a:cubicBezTo>
                    <a:pt x="6214" y="3771"/>
                    <a:pt x="5637" y="4390"/>
                    <a:pt x="5114" y="5050"/>
                  </a:cubicBezTo>
                  <a:cubicBezTo>
                    <a:pt x="5197" y="4170"/>
                    <a:pt x="4771" y="3318"/>
                    <a:pt x="4001" y="2864"/>
                  </a:cubicBezTo>
                  <a:cubicBezTo>
                    <a:pt x="3973" y="2845"/>
                    <a:pt x="3939" y="2836"/>
                    <a:pt x="3906" y="2836"/>
                  </a:cubicBezTo>
                  <a:cubicBezTo>
                    <a:pt x="3843" y="2836"/>
                    <a:pt x="3781" y="2869"/>
                    <a:pt x="3753" y="2933"/>
                  </a:cubicBezTo>
                  <a:cubicBezTo>
                    <a:pt x="3176" y="3977"/>
                    <a:pt x="3492" y="5283"/>
                    <a:pt x="4482" y="5943"/>
                  </a:cubicBezTo>
                  <a:cubicBezTo>
                    <a:pt x="4070" y="6562"/>
                    <a:pt x="3712" y="7222"/>
                    <a:pt x="3396" y="7895"/>
                  </a:cubicBezTo>
                  <a:cubicBezTo>
                    <a:pt x="3369" y="7978"/>
                    <a:pt x="3327" y="8074"/>
                    <a:pt x="3286" y="8143"/>
                  </a:cubicBezTo>
                  <a:cubicBezTo>
                    <a:pt x="3314" y="7826"/>
                    <a:pt x="3272" y="7510"/>
                    <a:pt x="3162" y="7222"/>
                  </a:cubicBezTo>
                  <a:cubicBezTo>
                    <a:pt x="2970" y="6658"/>
                    <a:pt x="2558" y="6191"/>
                    <a:pt x="2035" y="5929"/>
                  </a:cubicBezTo>
                  <a:cubicBezTo>
                    <a:pt x="2006" y="5917"/>
                    <a:pt x="1976" y="5911"/>
                    <a:pt x="1947" y="5911"/>
                  </a:cubicBezTo>
                  <a:cubicBezTo>
                    <a:pt x="1878" y="5911"/>
                    <a:pt x="1812" y="5945"/>
                    <a:pt x="1774" y="6012"/>
                  </a:cubicBezTo>
                  <a:cubicBezTo>
                    <a:pt x="1265" y="7139"/>
                    <a:pt x="1733" y="8473"/>
                    <a:pt x="2846" y="9036"/>
                  </a:cubicBezTo>
                  <a:cubicBezTo>
                    <a:pt x="2874" y="9050"/>
                    <a:pt x="2901" y="9050"/>
                    <a:pt x="2942" y="9050"/>
                  </a:cubicBezTo>
                  <a:cubicBezTo>
                    <a:pt x="2681" y="9778"/>
                    <a:pt x="2475" y="10535"/>
                    <a:pt x="2338" y="11291"/>
                  </a:cubicBezTo>
                  <a:cubicBezTo>
                    <a:pt x="2035" y="10493"/>
                    <a:pt x="1320" y="9930"/>
                    <a:pt x="468" y="9820"/>
                  </a:cubicBezTo>
                  <a:cubicBezTo>
                    <a:pt x="372" y="9820"/>
                    <a:pt x="276" y="9888"/>
                    <a:pt x="262" y="9998"/>
                  </a:cubicBezTo>
                  <a:cubicBezTo>
                    <a:pt x="166" y="11194"/>
                    <a:pt x="1004" y="12267"/>
                    <a:pt x="2186" y="12459"/>
                  </a:cubicBezTo>
                  <a:cubicBezTo>
                    <a:pt x="2131" y="13064"/>
                    <a:pt x="2118" y="13669"/>
                    <a:pt x="2131" y="14274"/>
                  </a:cubicBezTo>
                  <a:cubicBezTo>
                    <a:pt x="1719" y="13600"/>
                    <a:pt x="977" y="13188"/>
                    <a:pt x="193" y="13188"/>
                  </a:cubicBezTo>
                  <a:cubicBezTo>
                    <a:pt x="83" y="13188"/>
                    <a:pt x="1" y="13270"/>
                    <a:pt x="1" y="13380"/>
                  </a:cubicBezTo>
                  <a:cubicBezTo>
                    <a:pt x="56" y="14590"/>
                    <a:pt x="1032" y="15566"/>
                    <a:pt x="2241" y="15593"/>
                  </a:cubicBezTo>
                  <a:cubicBezTo>
                    <a:pt x="2393" y="16665"/>
                    <a:pt x="2654" y="17724"/>
                    <a:pt x="3025" y="18741"/>
                  </a:cubicBezTo>
                  <a:cubicBezTo>
                    <a:pt x="3069" y="18841"/>
                    <a:pt x="3166" y="18904"/>
                    <a:pt x="3267" y="18904"/>
                  </a:cubicBezTo>
                  <a:cubicBezTo>
                    <a:pt x="3292" y="18904"/>
                    <a:pt x="3317" y="18901"/>
                    <a:pt x="3341" y="18892"/>
                  </a:cubicBezTo>
                  <a:cubicBezTo>
                    <a:pt x="3465" y="18837"/>
                    <a:pt x="3534" y="18700"/>
                    <a:pt x="3492" y="18576"/>
                  </a:cubicBezTo>
                  <a:cubicBezTo>
                    <a:pt x="3121" y="17614"/>
                    <a:pt x="2874" y="16611"/>
                    <a:pt x="2736" y="15593"/>
                  </a:cubicBezTo>
                  <a:cubicBezTo>
                    <a:pt x="3973" y="15538"/>
                    <a:pt x="4936" y="14521"/>
                    <a:pt x="4936" y="13284"/>
                  </a:cubicBezTo>
                  <a:cubicBezTo>
                    <a:pt x="4936" y="13188"/>
                    <a:pt x="4853" y="13105"/>
                    <a:pt x="4757" y="13105"/>
                  </a:cubicBezTo>
                  <a:cubicBezTo>
                    <a:pt x="3781" y="13133"/>
                    <a:pt x="2942" y="13779"/>
                    <a:pt x="2640" y="14713"/>
                  </a:cubicBezTo>
                  <a:cubicBezTo>
                    <a:pt x="2599" y="13971"/>
                    <a:pt x="2599" y="13243"/>
                    <a:pt x="2667" y="12514"/>
                  </a:cubicBezTo>
                  <a:lnTo>
                    <a:pt x="2695" y="12514"/>
                  </a:lnTo>
                  <a:cubicBezTo>
                    <a:pt x="2756" y="12519"/>
                    <a:pt x="2817" y="12521"/>
                    <a:pt x="2877" y="12521"/>
                  </a:cubicBezTo>
                  <a:cubicBezTo>
                    <a:pt x="4039" y="12521"/>
                    <a:pt x="5039" y="11656"/>
                    <a:pt x="5183" y="10493"/>
                  </a:cubicBezTo>
                  <a:cubicBezTo>
                    <a:pt x="5197" y="10383"/>
                    <a:pt x="5114" y="10287"/>
                    <a:pt x="5004" y="10287"/>
                  </a:cubicBezTo>
                  <a:cubicBezTo>
                    <a:pt x="4938" y="10281"/>
                    <a:pt x="4871" y="10278"/>
                    <a:pt x="4804" y="10278"/>
                  </a:cubicBezTo>
                  <a:cubicBezTo>
                    <a:pt x="4282" y="10278"/>
                    <a:pt x="3771" y="10466"/>
                    <a:pt x="3369" y="10796"/>
                  </a:cubicBezTo>
                  <a:cubicBezTo>
                    <a:pt x="3135" y="10988"/>
                    <a:pt x="2942" y="11208"/>
                    <a:pt x="2805" y="11469"/>
                  </a:cubicBezTo>
                  <a:cubicBezTo>
                    <a:pt x="2929" y="10713"/>
                    <a:pt x="3121" y="9985"/>
                    <a:pt x="3369" y="9270"/>
                  </a:cubicBezTo>
                  <a:cubicBezTo>
                    <a:pt x="3631" y="9368"/>
                    <a:pt x="3901" y="9415"/>
                    <a:pt x="4167" y="9415"/>
                  </a:cubicBezTo>
                  <a:cubicBezTo>
                    <a:pt x="5018" y="9415"/>
                    <a:pt x="5830" y="8938"/>
                    <a:pt x="6228" y="8143"/>
                  </a:cubicBezTo>
                  <a:cubicBezTo>
                    <a:pt x="6283" y="8046"/>
                    <a:pt x="6242" y="7936"/>
                    <a:pt x="6145" y="7895"/>
                  </a:cubicBezTo>
                  <a:cubicBezTo>
                    <a:pt x="5841" y="7758"/>
                    <a:pt x="5520" y="7689"/>
                    <a:pt x="5199" y="7689"/>
                  </a:cubicBezTo>
                  <a:cubicBezTo>
                    <a:pt x="4939" y="7689"/>
                    <a:pt x="4679" y="7734"/>
                    <a:pt x="4427" y="7826"/>
                  </a:cubicBezTo>
                  <a:cubicBezTo>
                    <a:pt x="4207" y="7895"/>
                    <a:pt x="4015" y="8005"/>
                    <a:pt x="3822" y="8143"/>
                  </a:cubicBezTo>
                  <a:lnTo>
                    <a:pt x="3850" y="8101"/>
                  </a:lnTo>
                  <a:cubicBezTo>
                    <a:pt x="4152" y="7428"/>
                    <a:pt x="4496" y="6795"/>
                    <a:pt x="4908" y="6177"/>
                  </a:cubicBezTo>
                  <a:cubicBezTo>
                    <a:pt x="4922" y="6204"/>
                    <a:pt x="4936" y="6218"/>
                    <a:pt x="4949" y="6218"/>
                  </a:cubicBezTo>
                  <a:cubicBezTo>
                    <a:pt x="5299" y="6408"/>
                    <a:pt x="5677" y="6499"/>
                    <a:pt x="6051" y="6499"/>
                  </a:cubicBezTo>
                  <a:cubicBezTo>
                    <a:pt x="6838" y="6499"/>
                    <a:pt x="7604" y="6097"/>
                    <a:pt x="8042" y="5380"/>
                  </a:cubicBezTo>
                  <a:cubicBezTo>
                    <a:pt x="8084" y="5297"/>
                    <a:pt x="8056" y="5173"/>
                    <a:pt x="7974" y="5132"/>
                  </a:cubicBezTo>
                  <a:cubicBezTo>
                    <a:pt x="7625" y="4942"/>
                    <a:pt x="7244" y="4848"/>
                    <a:pt x="6865" y="4848"/>
                  </a:cubicBezTo>
                  <a:cubicBezTo>
                    <a:pt x="6422" y="4848"/>
                    <a:pt x="5981" y="4976"/>
                    <a:pt x="5596" y="5228"/>
                  </a:cubicBezTo>
                  <a:cubicBezTo>
                    <a:pt x="6063" y="4637"/>
                    <a:pt x="6585" y="4074"/>
                    <a:pt x="7149" y="3579"/>
                  </a:cubicBezTo>
                  <a:cubicBezTo>
                    <a:pt x="7602" y="4062"/>
                    <a:pt x="8217" y="4308"/>
                    <a:pt x="8836" y="4308"/>
                  </a:cubicBezTo>
                  <a:cubicBezTo>
                    <a:pt x="9361" y="4308"/>
                    <a:pt x="9889" y="4131"/>
                    <a:pt x="10324" y="3771"/>
                  </a:cubicBezTo>
                  <a:cubicBezTo>
                    <a:pt x="10393" y="3702"/>
                    <a:pt x="10393" y="3593"/>
                    <a:pt x="10338" y="3510"/>
                  </a:cubicBezTo>
                  <a:cubicBezTo>
                    <a:pt x="9891" y="3021"/>
                    <a:pt x="9271" y="2753"/>
                    <a:pt x="8631" y="2753"/>
                  </a:cubicBezTo>
                  <a:cubicBezTo>
                    <a:pt x="8445" y="2753"/>
                    <a:pt x="8256" y="2776"/>
                    <a:pt x="8070" y="2823"/>
                  </a:cubicBezTo>
                  <a:cubicBezTo>
                    <a:pt x="9115" y="2039"/>
                    <a:pt x="10283" y="1393"/>
                    <a:pt x="11507" y="939"/>
                  </a:cubicBezTo>
                  <a:cubicBezTo>
                    <a:pt x="11773" y="830"/>
                    <a:pt x="11666" y="465"/>
                    <a:pt x="11429" y="465"/>
                  </a:cubicBezTo>
                  <a:cubicBezTo>
                    <a:pt x="11398" y="465"/>
                    <a:pt x="11364" y="471"/>
                    <a:pt x="11328" y="486"/>
                  </a:cubicBezTo>
                  <a:cubicBezTo>
                    <a:pt x="10022" y="981"/>
                    <a:pt x="8771" y="1668"/>
                    <a:pt x="7657" y="2520"/>
                  </a:cubicBezTo>
                  <a:cubicBezTo>
                    <a:pt x="8042" y="1709"/>
                    <a:pt x="7919" y="747"/>
                    <a:pt x="7328" y="60"/>
                  </a:cubicBezTo>
                  <a:cubicBezTo>
                    <a:pt x="7297" y="22"/>
                    <a:pt x="7246" y="1"/>
                    <a:pt x="719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6035050" y="4368275"/>
              <a:ext cx="434075" cy="363200"/>
            </a:xfrm>
            <a:custGeom>
              <a:avLst/>
              <a:gdLst/>
              <a:ahLst/>
              <a:cxnLst/>
              <a:rect l="l" t="t" r="r" b="b"/>
              <a:pathLst>
                <a:path w="17363" h="14528" extrusionOk="0">
                  <a:moveTo>
                    <a:pt x="15583" y="0"/>
                  </a:moveTo>
                  <a:cubicBezTo>
                    <a:pt x="15469" y="0"/>
                    <a:pt x="15354" y="74"/>
                    <a:pt x="15341" y="232"/>
                  </a:cubicBezTo>
                  <a:cubicBezTo>
                    <a:pt x="15204" y="1538"/>
                    <a:pt x="14874" y="2816"/>
                    <a:pt x="14379" y="4026"/>
                  </a:cubicBezTo>
                  <a:cubicBezTo>
                    <a:pt x="14379" y="3174"/>
                    <a:pt x="13898" y="2404"/>
                    <a:pt x="13156" y="2005"/>
                  </a:cubicBezTo>
                  <a:cubicBezTo>
                    <a:pt x="13127" y="1993"/>
                    <a:pt x="13097" y="1987"/>
                    <a:pt x="13068" y="1987"/>
                  </a:cubicBezTo>
                  <a:cubicBezTo>
                    <a:pt x="13000" y="1987"/>
                    <a:pt x="12937" y="2020"/>
                    <a:pt x="12908" y="2088"/>
                  </a:cubicBezTo>
                  <a:cubicBezTo>
                    <a:pt x="12372" y="3188"/>
                    <a:pt x="12798" y="4521"/>
                    <a:pt x="13884" y="5098"/>
                  </a:cubicBezTo>
                  <a:cubicBezTo>
                    <a:pt x="13527" y="5772"/>
                    <a:pt x="13128" y="6418"/>
                    <a:pt x="12675" y="7023"/>
                  </a:cubicBezTo>
                  <a:cubicBezTo>
                    <a:pt x="12757" y="6789"/>
                    <a:pt x="12798" y="6555"/>
                    <a:pt x="12798" y="6308"/>
                  </a:cubicBezTo>
                  <a:cubicBezTo>
                    <a:pt x="12812" y="5717"/>
                    <a:pt x="12592" y="5140"/>
                    <a:pt x="12180" y="4700"/>
                  </a:cubicBezTo>
                  <a:cubicBezTo>
                    <a:pt x="12145" y="4665"/>
                    <a:pt x="12097" y="4648"/>
                    <a:pt x="12049" y="4648"/>
                  </a:cubicBezTo>
                  <a:cubicBezTo>
                    <a:pt x="12001" y="4648"/>
                    <a:pt x="11953" y="4665"/>
                    <a:pt x="11918" y="4700"/>
                  </a:cubicBezTo>
                  <a:cubicBezTo>
                    <a:pt x="11039" y="5579"/>
                    <a:pt x="11025" y="6995"/>
                    <a:pt x="11863" y="7903"/>
                  </a:cubicBezTo>
                  <a:cubicBezTo>
                    <a:pt x="11891" y="7916"/>
                    <a:pt x="11905" y="7930"/>
                    <a:pt x="11918" y="7930"/>
                  </a:cubicBezTo>
                  <a:cubicBezTo>
                    <a:pt x="11437" y="8480"/>
                    <a:pt x="10901" y="8975"/>
                    <a:pt x="10338" y="9442"/>
                  </a:cubicBezTo>
                  <a:lnTo>
                    <a:pt x="10296" y="9470"/>
                  </a:lnTo>
                  <a:cubicBezTo>
                    <a:pt x="10379" y="9250"/>
                    <a:pt x="10434" y="9030"/>
                    <a:pt x="10448" y="8810"/>
                  </a:cubicBezTo>
                  <a:cubicBezTo>
                    <a:pt x="10503" y="8219"/>
                    <a:pt x="10324" y="7628"/>
                    <a:pt x="9953" y="7160"/>
                  </a:cubicBezTo>
                  <a:cubicBezTo>
                    <a:pt x="9914" y="7113"/>
                    <a:pt x="9861" y="7089"/>
                    <a:pt x="9808" y="7089"/>
                  </a:cubicBezTo>
                  <a:cubicBezTo>
                    <a:pt x="9768" y="7089"/>
                    <a:pt x="9727" y="7103"/>
                    <a:pt x="9692" y="7133"/>
                  </a:cubicBezTo>
                  <a:cubicBezTo>
                    <a:pt x="8798" y="7903"/>
                    <a:pt x="8647" y="9222"/>
                    <a:pt x="9307" y="10185"/>
                  </a:cubicBezTo>
                  <a:cubicBezTo>
                    <a:pt x="8688" y="10611"/>
                    <a:pt x="8014" y="10968"/>
                    <a:pt x="7327" y="11284"/>
                  </a:cubicBezTo>
                  <a:cubicBezTo>
                    <a:pt x="7987" y="10652"/>
                    <a:pt x="8207" y="9717"/>
                    <a:pt x="7918" y="8851"/>
                  </a:cubicBezTo>
                  <a:cubicBezTo>
                    <a:pt x="7885" y="8775"/>
                    <a:pt x="7809" y="8733"/>
                    <a:pt x="7731" y="8733"/>
                  </a:cubicBezTo>
                  <a:cubicBezTo>
                    <a:pt x="7711" y="8733"/>
                    <a:pt x="7690" y="8736"/>
                    <a:pt x="7671" y="8741"/>
                  </a:cubicBezTo>
                  <a:cubicBezTo>
                    <a:pt x="6530" y="9195"/>
                    <a:pt x="5939" y="10473"/>
                    <a:pt x="6337" y="11642"/>
                  </a:cubicBezTo>
                  <a:lnTo>
                    <a:pt x="6351" y="11669"/>
                  </a:lnTo>
                  <a:cubicBezTo>
                    <a:pt x="5664" y="11930"/>
                    <a:pt x="4949" y="12109"/>
                    <a:pt x="4234" y="12247"/>
                  </a:cubicBezTo>
                  <a:cubicBezTo>
                    <a:pt x="5059" y="11738"/>
                    <a:pt x="5471" y="10762"/>
                    <a:pt x="5265" y="9813"/>
                  </a:cubicBezTo>
                  <a:cubicBezTo>
                    <a:pt x="5240" y="9715"/>
                    <a:pt x="5160" y="9660"/>
                    <a:pt x="5064" y="9660"/>
                  </a:cubicBezTo>
                  <a:cubicBezTo>
                    <a:pt x="5054" y="9660"/>
                    <a:pt x="5043" y="9661"/>
                    <a:pt x="5031" y="9662"/>
                  </a:cubicBezTo>
                  <a:cubicBezTo>
                    <a:pt x="3849" y="9978"/>
                    <a:pt x="3107" y="11174"/>
                    <a:pt x="3354" y="12384"/>
                  </a:cubicBezTo>
                  <a:cubicBezTo>
                    <a:pt x="2814" y="12442"/>
                    <a:pt x="2270" y="12474"/>
                    <a:pt x="1724" y="12474"/>
                  </a:cubicBezTo>
                  <a:cubicBezTo>
                    <a:pt x="1242" y="12474"/>
                    <a:pt x="759" y="12449"/>
                    <a:pt x="275" y="12398"/>
                  </a:cubicBezTo>
                  <a:cubicBezTo>
                    <a:pt x="267" y="12397"/>
                    <a:pt x="259" y="12396"/>
                    <a:pt x="251" y="12396"/>
                  </a:cubicBezTo>
                  <a:cubicBezTo>
                    <a:pt x="136" y="12396"/>
                    <a:pt x="27" y="12489"/>
                    <a:pt x="14" y="12618"/>
                  </a:cubicBezTo>
                  <a:cubicBezTo>
                    <a:pt x="0" y="12741"/>
                    <a:pt x="96" y="12865"/>
                    <a:pt x="220" y="12879"/>
                  </a:cubicBezTo>
                  <a:cubicBezTo>
                    <a:pt x="733" y="12931"/>
                    <a:pt x="1246" y="12958"/>
                    <a:pt x="1758" y="12958"/>
                  </a:cubicBezTo>
                  <a:cubicBezTo>
                    <a:pt x="2332" y="12958"/>
                    <a:pt x="2905" y="12924"/>
                    <a:pt x="3478" y="12851"/>
                  </a:cubicBezTo>
                  <a:cubicBezTo>
                    <a:pt x="3762" y="13857"/>
                    <a:pt x="4678" y="14527"/>
                    <a:pt x="5682" y="14527"/>
                  </a:cubicBezTo>
                  <a:cubicBezTo>
                    <a:pt x="5844" y="14527"/>
                    <a:pt x="6008" y="14510"/>
                    <a:pt x="6172" y="14473"/>
                  </a:cubicBezTo>
                  <a:cubicBezTo>
                    <a:pt x="6282" y="14446"/>
                    <a:pt x="6337" y="14350"/>
                    <a:pt x="6310" y="14254"/>
                  </a:cubicBezTo>
                  <a:cubicBezTo>
                    <a:pt x="6117" y="13484"/>
                    <a:pt x="5540" y="12865"/>
                    <a:pt x="4784" y="12631"/>
                  </a:cubicBezTo>
                  <a:cubicBezTo>
                    <a:pt x="5375" y="12508"/>
                    <a:pt x="5952" y="12329"/>
                    <a:pt x="6530" y="12123"/>
                  </a:cubicBezTo>
                  <a:cubicBezTo>
                    <a:pt x="6905" y="12980"/>
                    <a:pt x="7748" y="13503"/>
                    <a:pt x="8635" y="13503"/>
                  </a:cubicBezTo>
                  <a:cubicBezTo>
                    <a:pt x="8886" y="13503"/>
                    <a:pt x="9141" y="13462"/>
                    <a:pt x="9389" y="13374"/>
                  </a:cubicBezTo>
                  <a:cubicBezTo>
                    <a:pt x="9485" y="13346"/>
                    <a:pt x="9540" y="13236"/>
                    <a:pt x="9499" y="13140"/>
                  </a:cubicBezTo>
                  <a:cubicBezTo>
                    <a:pt x="9279" y="12576"/>
                    <a:pt x="8867" y="12137"/>
                    <a:pt x="8317" y="11889"/>
                  </a:cubicBezTo>
                  <a:cubicBezTo>
                    <a:pt x="8097" y="11779"/>
                    <a:pt x="7863" y="11710"/>
                    <a:pt x="7616" y="11683"/>
                  </a:cubicBezTo>
                  <a:cubicBezTo>
                    <a:pt x="8317" y="11367"/>
                    <a:pt x="8990" y="10982"/>
                    <a:pt x="9637" y="10556"/>
                  </a:cubicBezTo>
                  <a:cubicBezTo>
                    <a:pt x="9650" y="10583"/>
                    <a:pt x="9664" y="10611"/>
                    <a:pt x="9678" y="10638"/>
                  </a:cubicBezTo>
                  <a:cubicBezTo>
                    <a:pt x="10130" y="11160"/>
                    <a:pt x="10771" y="11429"/>
                    <a:pt x="11416" y="11429"/>
                  </a:cubicBezTo>
                  <a:cubicBezTo>
                    <a:pt x="11927" y="11429"/>
                    <a:pt x="12441" y="11260"/>
                    <a:pt x="12867" y="10913"/>
                  </a:cubicBezTo>
                  <a:cubicBezTo>
                    <a:pt x="12949" y="10858"/>
                    <a:pt x="12949" y="10734"/>
                    <a:pt x="12881" y="10652"/>
                  </a:cubicBezTo>
                  <a:cubicBezTo>
                    <a:pt x="12443" y="10145"/>
                    <a:pt x="11812" y="9868"/>
                    <a:pt x="11163" y="9868"/>
                  </a:cubicBezTo>
                  <a:cubicBezTo>
                    <a:pt x="10914" y="9868"/>
                    <a:pt x="10664" y="9908"/>
                    <a:pt x="10420" y="9992"/>
                  </a:cubicBezTo>
                  <a:cubicBezTo>
                    <a:pt x="10489" y="9923"/>
                    <a:pt x="10571" y="9868"/>
                    <a:pt x="10640" y="9813"/>
                  </a:cubicBezTo>
                  <a:cubicBezTo>
                    <a:pt x="11217" y="9346"/>
                    <a:pt x="11767" y="8837"/>
                    <a:pt x="12262" y="8288"/>
                  </a:cubicBezTo>
                  <a:cubicBezTo>
                    <a:pt x="12699" y="8671"/>
                    <a:pt x="13241" y="8860"/>
                    <a:pt x="13783" y="8860"/>
                  </a:cubicBezTo>
                  <a:cubicBezTo>
                    <a:pt x="14348" y="8860"/>
                    <a:pt x="14913" y="8654"/>
                    <a:pt x="15355" y="8246"/>
                  </a:cubicBezTo>
                  <a:cubicBezTo>
                    <a:pt x="15424" y="8164"/>
                    <a:pt x="15424" y="8040"/>
                    <a:pt x="15355" y="7971"/>
                  </a:cubicBezTo>
                  <a:cubicBezTo>
                    <a:pt x="14916" y="7542"/>
                    <a:pt x="14332" y="7311"/>
                    <a:pt x="13735" y="7311"/>
                  </a:cubicBezTo>
                  <a:cubicBezTo>
                    <a:pt x="13472" y="7311"/>
                    <a:pt x="13206" y="7356"/>
                    <a:pt x="12949" y="7449"/>
                  </a:cubicBezTo>
                  <a:cubicBezTo>
                    <a:pt x="13458" y="6775"/>
                    <a:pt x="13912" y="6074"/>
                    <a:pt x="14310" y="5318"/>
                  </a:cubicBezTo>
                  <a:cubicBezTo>
                    <a:pt x="14624" y="5465"/>
                    <a:pt x="14954" y="5535"/>
                    <a:pt x="15278" y="5535"/>
                  </a:cubicBezTo>
                  <a:cubicBezTo>
                    <a:pt x="16107" y="5535"/>
                    <a:pt x="16902" y="5081"/>
                    <a:pt x="17307" y="4301"/>
                  </a:cubicBezTo>
                  <a:cubicBezTo>
                    <a:pt x="17362" y="4219"/>
                    <a:pt x="17321" y="4095"/>
                    <a:pt x="17225" y="4054"/>
                  </a:cubicBezTo>
                  <a:cubicBezTo>
                    <a:pt x="16906" y="3902"/>
                    <a:pt x="16566" y="3827"/>
                    <a:pt x="16228" y="3827"/>
                  </a:cubicBezTo>
                  <a:cubicBezTo>
                    <a:pt x="15706" y="3827"/>
                    <a:pt x="15189" y="4006"/>
                    <a:pt x="14764" y="4356"/>
                  </a:cubicBezTo>
                  <a:cubicBezTo>
                    <a:pt x="15314" y="3050"/>
                    <a:pt x="15671" y="1689"/>
                    <a:pt x="15822" y="287"/>
                  </a:cubicBezTo>
                  <a:cubicBezTo>
                    <a:pt x="15852" y="102"/>
                    <a:pt x="15718" y="0"/>
                    <a:pt x="1558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5909950" y="2750250"/>
              <a:ext cx="1081525" cy="1403900"/>
            </a:xfrm>
            <a:custGeom>
              <a:avLst/>
              <a:gdLst/>
              <a:ahLst/>
              <a:cxnLst/>
              <a:rect l="l" t="t" r="r" b="b"/>
              <a:pathLst>
                <a:path w="43261" h="56156" extrusionOk="0">
                  <a:moveTo>
                    <a:pt x="42986" y="1"/>
                  </a:moveTo>
                  <a:lnTo>
                    <a:pt x="0" y="55949"/>
                  </a:lnTo>
                  <a:lnTo>
                    <a:pt x="275" y="56155"/>
                  </a:lnTo>
                  <a:lnTo>
                    <a:pt x="43261" y="207"/>
                  </a:lnTo>
                  <a:lnTo>
                    <a:pt x="42986" y="1"/>
                  </a:ln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5950150" y="2781175"/>
              <a:ext cx="1081200" cy="1404250"/>
            </a:xfrm>
            <a:custGeom>
              <a:avLst/>
              <a:gdLst/>
              <a:ahLst/>
              <a:cxnLst/>
              <a:rect l="l" t="t" r="r" b="b"/>
              <a:pathLst>
                <a:path w="43248" h="56170" extrusionOk="0">
                  <a:moveTo>
                    <a:pt x="42973" y="1"/>
                  </a:moveTo>
                  <a:lnTo>
                    <a:pt x="1" y="55963"/>
                  </a:lnTo>
                  <a:lnTo>
                    <a:pt x="276" y="56169"/>
                  </a:lnTo>
                  <a:lnTo>
                    <a:pt x="43248" y="207"/>
                  </a:lnTo>
                  <a:lnTo>
                    <a:pt x="42973" y="1"/>
                  </a:ln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5989675" y="2838925"/>
              <a:ext cx="1063325" cy="1377075"/>
            </a:xfrm>
            <a:custGeom>
              <a:avLst/>
              <a:gdLst/>
              <a:ahLst/>
              <a:cxnLst/>
              <a:rect l="l" t="t" r="r" b="b"/>
              <a:pathLst>
                <a:path w="42533" h="55083" extrusionOk="0">
                  <a:moveTo>
                    <a:pt x="42271" y="0"/>
                  </a:moveTo>
                  <a:lnTo>
                    <a:pt x="1" y="54876"/>
                  </a:lnTo>
                  <a:lnTo>
                    <a:pt x="276" y="55083"/>
                  </a:lnTo>
                  <a:lnTo>
                    <a:pt x="42533" y="206"/>
                  </a:lnTo>
                  <a:lnTo>
                    <a:pt x="42271" y="0"/>
                  </a:ln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6029550" y="2843375"/>
              <a:ext cx="1081875" cy="1403550"/>
            </a:xfrm>
            <a:custGeom>
              <a:avLst/>
              <a:gdLst/>
              <a:ahLst/>
              <a:cxnLst/>
              <a:rect l="l" t="t" r="r" b="b"/>
              <a:pathLst>
                <a:path w="43275" h="56142" extrusionOk="0">
                  <a:moveTo>
                    <a:pt x="43000" y="1"/>
                  </a:moveTo>
                  <a:lnTo>
                    <a:pt x="0" y="55922"/>
                  </a:lnTo>
                  <a:lnTo>
                    <a:pt x="275" y="56142"/>
                  </a:lnTo>
                  <a:lnTo>
                    <a:pt x="43274" y="207"/>
                  </a:lnTo>
                  <a:lnTo>
                    <a:pt x="43000" y="1"/>
                  </a:ln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6069750" y="2873625"/>
              <a:ext cx="1080850" cy="1404225"/>
            </a:xfrm>
            <a:custGeom>
              <a:avLst/>
              <a:gdLst/>
              <a:ahLst/>
              <a:cxnLst/>
              <a:rect l="l" t="t" r="r" b="b"/>
              <a:pathLst>
                <a:path w="43234" h="56169" extrusionOk="0">
                  <a:moveTo>
                    <a:pt x="42972" y="1"/>
                  </a:moveTo>
                  <a:lnTo>
                    <a:pt x="1" y="55963"/>
                  </a:lnTo>
                  <a:lnTo>
                    <a:pt x="276" y="56169"/>
                  </a:lnTo>
                  <a:lnTo>
                    <a:pt x="43234" y="221"/>
                  </a:lnTo>
                  <a:lnTo>
                    <a:pt x="42972" y="1"/>
                  </a:ln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5676600" y="4016100"/>
              <a:ext cx="583900" cy="460550"/>
            </a:xfrm>
            <a:custGeom>
              <a:avLst/>
              <a:gdLst/>
              <a:ahLst/>
              <a:cxnLst/>
              <a:rect l="l" t="t" r="r" b="b"/>
              <a:pathLst>
                <a:path w="23356" h="18422" extrusionOk="0">
                  <a:moveTo>
                    <a:pt x="2851" y="0"/>
                  </a:moveTo>
                  <a:cubicBezTo>
                    <a:pt x="2102" y="0"/>
                    <a:pt x="1361" y="333"/>
                    <a:pt x="867" y="971"/>
                  </a:cubicBezTo>
                  <a:cubicBezTo>
                    <a:pt x="1" y="2071"/>
                    <a:pt x="207" y="3652"/>
                    <a:pt x="1306" y="4504"/>
                  </a:cubicBezTo>
                  <a:lnTo>
                    <a:pt x="18490" y="17893"/>
                  </a:lnTo>
                  <a:cubicBezTo>
                    <a:pt x="18940" y="18240"/>
                    <a:pt x="19479" y="18421"/>
                    <a:pt x="20039" y="18421"/>
                  </a:cubicBezTo>
                  <a:cubicBezTo>
                    <a:pt x="20145" y="18421"/>
                    <a:pt x="20252" y="18415"/>
                    <a:pt x="20359" y="18402"/>
                  </a:cubicBezTo>
                  <a:cubicBezTo>
                    <a:pt x="22572" y="18113"/>
                    <a:pt x="23356" y="15295"/>
                    <a:pt x="21583" y="13920"/>
                  </a:cubicBezTo>
                  <a:lnTo>
                    <a:pt x="4399" y="531"/>
                  </a:lnTo>
                  <a:cubicBezTo>
                    <a:pt x="3938" y="174"/>
                    <a:pt x="3392" y="0"/>
                    <a:pt x="2851"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5863900" y="4169850"/>
              <a:ext cx="41900" cy="32900"/>
            </a:xfrm>
            <a:custGeom>
              <a:avLst/>
              <a:gdLst/>
              <a:ahLst/>
              <a:cxnLst/>
              <a:rect l="l" t="t" r="r" b="b"/>
              <a:pathLst>
                <a:path w="1676" h="1316" extrusionOk="0">
                  <a:moveTo>
                    <a:pt x="840" y="0"/>
                  </a:moveTo>
                  <a:cubicBezTo>
                    <a:pt x="721" y="0"/>
                    <a:pt x="601" y="32"/>
                    <a:pt x="495" y="100"/>
                  </a:cubicBezTo>
                  <a:cubicBezTo>
                    <a:pt x="0" y="402"/>
                    <a:pt x="110" y="1158"/>
                    <a:pt x="688" y="1296"/>
                  </a:cubicBezTo>
                  <a:cubicBezTo>
                    <a:pt x="742" y="1309"/>
                    <a:pt x="795" y="1315"/>
                    <a:pt x="847" y="1315"/>
                  </a:cubicBezTo>
                  <a:cubicBezTo>
                    <a:pt x="1332" y="1315"/>
                    <a:pt x="1676" y="766"/>
                    <a:pt x="1403" y="306"/>
                  </a:cubicBezTo>
                  <a:cubicBezTo>
                    <a:pt x="1278" y="110"/>
                    <a:pt x="1060" y="0"/>
                    <a:pt x="84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5902725" y="4199750"/>
              <a:ext cx="41925" cy="33225"/>
            </a:xfrm>
            <a:custGeom>
              <a:avLst/>
              <a:gdLst/>
              <a:ahLst/>
              <a:cxnLst/>
              <a:rect l="l" t="t" r="r" b="b"/>
              <a:pathLst>
                <a:path w="1677" h="1329" extrusionOk="0">
                  <a:moveTo>
                    <a:pt x="843" y="1"/>
                  </a:moveTo>
                  <a:cubicBezTo>
                    <a:pt x="725" y="1"/>
                    <a:pt x="606" y="33"/>
                    <a:pt x="496" y="100"/>
                  </a:cubicBezTo>
                  <a:cubicBezTo>
                    <a:pt x="1" y="402"/>
                    <a:pt x="111" y="1172"/>
                    <a:pt x="688" y="1309"/>
                  </a:cubicBezTo>
                  <a:cubicBezTo>
                    <a:pt x="741" y="1322"/>
                    <a:pt x="794" y="1329"/>
                    <a:pt x="844" y="1329"/>
                  </a:cubicBezTo>
                  <a:cubicBezTo>
                    <a:pt x="1331" y="1329"/>
                    <a:pt x="1677" y="768"/>
                    <a:pt x="1403" y="320"/>
                  </a:cubicBezTo>
                  <a:cubicBezTo>
                    <a:pt x="1277" y="113"/>
                    <a:pt x="1064" y="1"/>
                    <a:pt x="84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5941575" y="4230000"/>
              <a:ext cx="41900" cy="32875"/>
            </a:xfrm>
            <a:custGeom>
              <a:avLst/>
              <a:gdLst/>
              <a:ahLst/>
              <a:cxnLst/>
              <a:rect l="l" t="t" r="r" b="b"/>
              <a:pathLst>
                <a:path w="1676" h="1315" extrusionOk="0">
                  <a:moveTo>
                    <a:pt x="843" y="1"/>
                  </a:moveTo>
                  <a:cubicBezTo>
                    <a:pt x="725" y="1"/>
                    <a:pt x="605" y="33"/>
                    <a:pt x="495" y="99"/>
                  </a:cubicBezTo>
                  <a:cubicBezTo>
                    <a:pt x="0" y="402"/>
                    <a:pt x="124" y="1158"/>
                    <a:pt x="687" y="1295"/>
                  </a:cubicBezTo>
                  <a:cubicBezTo>
                    <a:pt x="743" y="1309"/>
                    <a:pt x="797" y="1315"/>
                    <a:pt x="850" y="1315"/>
                  </a:cubicBezTo>
                  <a:cubicBezTo>
                    <a:pt x="1343" y="1315"/>
                    <a:pt x="1676" y="767"/>
                    <a:pt x="1402" y="319"/>
                  </a:cubicBezTo>
                  <a:cubicBezTo>
                    <a:pt x="1277" y="113"/>
                    <a:pt x="1063" y="1"/>
                    <a:pt x="84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5980400" y="4260225"/>
              <a:ext cx="42225" cy="32900"/>
            </a:xfrm>
            <a:custGeom>
              <a:avLst/>
              <a:gdLst/>
              <a:ahLst/>
              <a:cxnLst/>
              <a:rect l="l" t="t" r="r" b="b"/>
              <a:pathLst>
                <a:path w="1689" h="1316" extrusionOk="0">
                  <a:moveTo>
                    <a:pt x="853" y="1"/>
                  </a:moveTo>
                  <a:cubicBezTo>
                    <a:pt x="735" y="1"/>
                    <a:pt x="615" y="33"/>
                    <a:pt x="509" y="100"/>
                  </a:cubicBezTo>
                  <a:cubicBezTo>
                    <a:pt x="0" y="403"/>
                    <a:pt x="124" y="1159"/>
                    <a:pt x="688" y="1296"/>
                  </a:cubicBezTo>
                  <a:cubicBezTo>
                    <a:pt x="743" y="1309"/>
                    <a:pt x="798" y="1316"/>
                    <a:pt x="850" y="1316"/>
                  </a:cubicBezTo>
                  <a:cubicBezTo>
                    <a:pt x="1345" y="1316"/>
                    <a:pt x="1688" y="766"/>
                    <a:pt x="1403" y="306"/>
                  </a:cubicBezTo>
                  <a:cubicBezTo>
                    <a:pt x="1287" y="110"/>
                    <a:pt x="1072" y="1"/>
                    <a:pt x="85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6019225" y="4290375"/>
              <a:ext cx="42275" cy="33000"/>
            </a:xfrm>
            <a:custGeom>
              <a:avLst/>
              <a:gdLst/>
              <a:ahLst/>
              <a:cxnLst/>
              <a:rect l="l" t="t" r="r" b="b"/>
              <a:pathLst>
                <a:path w="1691" h="1320" extrusionOk="0">
                  <a:moveTo>
                    <a:pt x="843" y="0"/>
                  </a:moveTo>
                  <a:cubicBezTo>
                    <a:pt x="727" y="0"/>
                    <a:pt x="612" y="29"/>
                    <a:pt x="509" y="90"/>
                  </a:cubicBezTo>
                  <a:cubicBezTo>
                    <a:pt x="1" y="406"/>
                    <a:pt x="125" y="1162"/>
                    <a:pt x="688" y="1300"/>
                  </a:cubicBezTo>
                  <a:cubicBezTo>
                    <a:pt x="744" y="1313"/>
                    <a:pt x="798" y="1319"/>
                    <a:pt x="851" y="1319"/>
                  </a:cubicBezTo>
                  <a:cubicBezTo>
                    <a:pt x="1346" y="1319"/>
                    <a:pt x="1690" y="770"/>
                    <a:pt x="1417" y="310"/>
                  </a:cubicBezTo>
                  <a:cubicBezTo>
                    <a:pt x="1290" y="110"/>
                    <a:pt x="1066" y="0"/>
                    <a:pt x="84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5915100" y="4208700"/>
              <a:ext cx="17250" cy="15125"/>
            </a:xfrm>
            <a:custGeom>
              <a:avLst/>
              <a:gdLst/>
              <a:ahLst/>
              <a:cxnLst/>
              <a:rect l="l" t="t" r="r" b="b"/>
              <a:pathLst>
                <a:path w="690" h="605" extrusionOk="0">
                  <a:moveTo>
                    <a:pt x="344" y="0"/>
                  </a:moveTo>
                  <a:cubicBezTo>
                    <a:pt x="293" y="0"/>
                    <a:pt x="242" y="14"/>
                    <a:pt x="193" y="44"/>
                  </a:cubicBezTo>
                  <a:cubicBezTo>
                    <a:pt x="42" y="140"/>
                    <a:pt x="1" y="319"/>
                    <a:pt x="83" y="457"/>
                  </a:cubicBezTo>
                  <a:cubicBezTo>
                    <a:pt x="148" y="557"/>
                    <a:pt x="249" y="604"/>
                    <a:pt x="349" y="604"/>
                  </a:cubicBezTo>
                  <a:cubicBezTo>
                    <a:pt x="480" y="604"/>
                    <a:pt x="608" y="523"/>
                    <a:pt x="647" y="374"/>
                  </a:cubicBezTo>
                  <a:cubicBezTo>
                    <a:pt x="690" y="170"/>
                    <a:pt x="524" y="0"/>
                    <a:pt x="344"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5876275" y="4178600"/>
              <a:ext cx="17150" cy="15050"/>
            </a:xfrm>
            <a:custGeom>
              <a:avLst/>
              <a:gdLst/>
              <a:ahLst/>
              <a:cxnLst/>
              <a:rect l="l" t="t" r="r" b="b"/>
              <a:pathLst>
                <a:path w="686" h="602" extrusionOk="0">
                  <a:moveTo>
                    <a:pt x="347" y="1"/>
                  </a:moveTo>
                  <a:cubicBezTo>
                    <a:pt x="292" y="1"/>
                    <a:pt x="234" y="17"/>
                    <a:pt x="179" y="52"/>
                  </a:cubicBezTo>
                  <a:cubicBezTo>
                    <a:pt x="42" y="135"/>
                    <a:pt x="0" y="313"/>
                    <a:pt x="83" y="465"/>
                  </a:cubicBezTo>
                  <a:cubicBezTo>
                    <a:pt x="141" y="558"/>
                    <a:pt x="238" y="601"/>
                    <a:pt x="335" y="601"/>
                  </a:cubicBezTo>
                  <a:cubicBezTo>
                    <a:pt x="468" y="601"/>
                    <a:pt x="601" y="519"/>
                    <a:pt x="633" y="368"/>
                  </a:cubicBezTo>
                  <a:cubicBezTo>
                    <a:pt x="685" y="169"/>
                    <a:pt x="529" y="1"/>
                    <a:pt x="34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5952900" y="4238825"/>
              <a:ext cx="19275" cy="15150"/>
            </a:xfrm>
            <a:custGeom>
              <a:avLst/>
              <a:gdLst/>
              <a:ahLst/>
              <a:cxnLst/>
              <a:rect l="l" t="t" r="r" b="b"/>
              <a:pathLst>
                <a:path w="771" h="606" extrusionOk="0">
                  <a:moveTo>
                    <a:pt x="398" y="1"/>
                  </a:moveTo>
                  <a:cubicBezTo>
                    <a:pt x="160" y="1"/>
                    <a:pt x="0" y="248"/>
                    <a:pt x="138" y="461"/>
                  </a:cubicBezTo>
                  <a:cubicBezTo>
                    <a:pt x="192" y="551"/>
                    <a:pt x="287" y="606"/>
                    <a:pt x="389" y="606"/>
                  </a:cubicBezTo>
                  <a:cubicBezTo>
                    <a:pt x="443" y="606"/>
                    <a:pt x="498" y="591"/>
                    <a:pt x="551" y="558"/>
                  </a:cubicBezTo>
                  <a:cubicBezTo>
                    <a:pt x="771" y="420"/>
                    <a:pt x="729" y="76"/>
                    <a:pt x="468" y="8"/>
                  </a:cubicBezTo>
                  <a:cubicBezTo>
                    <a:pt x="444" y="3"/>
                    <a:pt x="420" y="1"/>
                    <a:pt x="39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5992100" y="4269000"/>
              <a:ext cx="19250" cy="15225"/>
            </a:xfrm>
            <a:custGeom>
              <a:avLst/>
              <a:gdLst/>
              <a:ahLst/>
              <a:cxnLst/>
              <a:rect l="l" t="t" r="r" b="b"/>
              <a:pathLst>
                <a:path w="770" h="609" extrusionOk="0">
                  <a:moveTo>
                    <a:pt x="375" y="0"/>
                  </a:moveTo>
                  <a:cubicBezTo>
                    <a:pt x="154" y="0"/>
                    <a:pt x="0" y="254"/>
                    <a:pt x="124" y="464"/>
                  </a:cubicBezTo>
                  <a:cubicBezTo>
                    <a:pt x="178" y="554"/>
                    <a:pt x="279" y="609"/>
                    <a:pt x="381" y="609"/>
                  </a:cubicBezTo>
                  <a:cubicBezTo>
                    <a:pt x="435" y="609"/>
                    <a:pt x="489" y="593"/>
                    <a:pt x="536" y="560"/>
                  </a:cubicBezTo>
                  <a:cubicBezTo>
                    <a:pt x="770" y="423"/>
                    <a:pt x="715" y="79"/>
                    <a:pt x="454" y="10"/>
                  </a:cubicBezTo>
                  <a:cubicBezTo>
                    <a:pt x="427" y="3"/>
                    <a:pt x="401" y="0"/>
                    <a:pt x="37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6030925" y="4299225"/>
              <a:ext cx="19275" cy="15100"/>
            </a:xfrm>
            <a:custGeom>
              <a:avLst/>
              <a:gdLst/>
              <a:ahLst/>
              <a:cxnLst/>
              <a:rect l="l" t="t" r="r" b="b"/>
              <a:pathLst>
                <a:path w="771" h="604" extrusionOk="0">
                  <a:moveTo>
                    <a:pt x="376" y="1"/>
                  </a:moveTo>
                  <a:cubicBezTo>
                    <a:pt x="154" y="1"/>
                    <a:pt x="1" y="255"/>
                    <a:pt x="124" y="465"/>
                  </a:cubicBezTo>
                  <a:cubicBezTo>
                    <a:pt x="178" y="554"/>
                    <a:pt x="279" y="603"/>
                    <a:pt x="380" y="603"/>
                  </a:cubicBezTo>
                  <a:cubicBezTo>
                    <a:pt x="434" y="603"/>
                    <a:pt x="489" y="590"/>
                    <a:pt x="536" y="561"/>
                  </a:cubicBezTo>
                  <a:cubicBezTo>
                    <a:pt x="770" y="423"/>
                    <a:pt x="715" y="66"/>
                    <a:pt x="454" y="11"/>
                  </a:cubicBezTo>
                  <a:cubicBezTo>
                    <a:pt x="427" y="4"/>
                    <a:pt x="401" y="1"/>
                    <a:pt x="376"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6955375" y="2481575"/>
              <a:ext cx="431675" cy="425800"/>
            </a:xfrm>
            <a:custGeom>
              <a:avLst/>
              <a:gdLst/>
              <a:ahLst/>
              <a:cxnLst/>
              <a:rect l="l" t="t" r="r" b="b"/>
              <a:pathLst>
                <a:path w="17267" h="17032" extrusionOk="0">
                  <a:moveTo>
                    <a:pt x="4619" y="6239"/>
                  </a:moveTo>
                  <a:cubicBezTo>
                    <a:pt x="4702" y="6239"/>
                    <a:pt x="4784" y="6252"/>
                    <a:pt x="4853" y="6266"/>
                  </a:cubicBezTo>
                  <a:cubicBezTo>
                    <a:pt x="4908" y="6280"/>
                    <a:pt x="4963" y="6294"/>
                    <a:pt x="5018" y="6307"/>
                  </a:cubicBezTo>
                  <a:lnTo>
                    <a:pt x="5100" y="6335"/>
                  </a:lnTo>
                  <a:cubicBezTo>
                    <a:pt x="5169" y="6362"/>
                    <a:pt x="5252" y="6404"/>
                    <a:pt x="5320" y="6431"/>
                  </a:cubicBezTo>
                  <a:cubicBezTo>
                    <a:pt x="5513" y="6541"/>
                    <a:pt x="5678" y="6665"/>
                    <a:pt x="5829" y="6802"/>
                  </a:cubicBezTo>
                  <a:lnTo>
                    <a:pt x="5925" y="6899"/>
                  </a:lnTo>
                  <a:cubicBezTo>
                    <a:pt x="5980" y="6967"/>
                    <a:pt x="6035" y="7036"/>
                    <a:pt x="6090" y="7091"/>
                  </a:cubicBezTo>
                  <a:cubicBezTo>
                    <a:pt x="6104" y="7118"/>
                    <a:pt x="6118" y="7132"/>
                    <a:pt x="6131" y="7160"/>
                  </a:cubicBezTo>
                  <a:cubicBezTo>
                    <a:pt x="6214" y="7270"/>
                    <a:pt x="6283" y="7380"/>
                    <a:pt x="6338" y="7503"/>
                  </a:cubicBezTo>
                  <a:cubicBezTo>
                    <a:pt x="6351" y="7531"/>
                    <a:pt x="6365" y="7572"/>
                    <a:pt x="6379" y="7600"/>
                  </a:cubicBezTo>
                  <a:cubicBezTo>
                    <a:pt x="6420" y="7710"/>
                    <a:pt x="6448" y="7820"/>
                    <a:pt x="6461" y="7943"/>
                  </a:cubicBezTo>
                  <a:cubicBezTo>
                    <a:pt x="6461" y="7971"/>
                    <a:pt x="6461" y="7998"/>
                    <a:pt x="6461" y="8026"/>
                  </a:cubicBezTo>
                  <a:cubicBezTo>
                    <a:pt x="6461" y="8122"/>
                    <a:pt x="6461" y="8218"/>
                    <a:pt x="6448" y="8301"/>
                  </a:cubicBezTo>
                  <a:cubicBezTo>
                    <a:pt x="6434" y="8424"/>
                    <a:pt x="6406" y="8548"/>
                    <a:pt x="6365" y="8658"/>
                  </a:cubicBezTo>
                  <a:lnTo>
                    <a:pt x="6351" y="8699"/>
                  </a:lnTo>
                  <a:cubicBezTo>
                    <a:pt x="6310" y="8809"/>
                    <a:pt x="6255" y="8933"/>
                    <a:pt x="6200" y="9043"/>
                  </a:cubicBezTo>
                  <a:cubicBezTo>
                    <a:pt x="6173" y="9084"/>
                    <a:pt x="6159" y="9125"/>
                    <a:pt x="6131" y="9180"/>
                  </a:cubicBezTo>
                  <a:cubicBezTo>
                    <a:pt x="6104" y="9222"/>
                    <a:pt x="6077" y="9263"/>
                    <a:pt x="6035" y="9318"/>
                  </a:cubicBezTo>
                  <a:cubicBezTo>
                    <a:pt x="5912" y="9510"/>
                    <a:pt x="5760" y="9703"/>
                    <a:pt x="5595" y="9882"/>
                  </a:cubicBezTo>
                  <a:lnTo>
                    <a:pt x="5595" y="9868"/>
                  </a:lnTo>
                  <a:cubicBezTo>
                    <a:pt x="5554" y="9909"/>
                    <a:pt x="5513" y="9950"/>
                    <a:pt x="5472" y="9992"/>
                  </a:cubicBezTo>
                  <a:cubicBezTo>
                    <a:pt x="5430" y="10019"/>
                    <a:pt x="5403" y="10060"/>
                    <a:pt x="5362" y="10088"/>
                  </a:cubicBezTo>
                  <a:cubicBezTo>
                    <a:pt x="5265" y="10156"/>
                    <a:pt x="5169" y="10239"/>
                    <a:pt x="5059" y="10294"/>
                  </a:cubicBezTo>
                  <a:lnTo>
                    <a:pt x="5032" y="10321"/>
                  </a:lnTo>
                  <a:lnTo>
                    <a:pt x="5004" y="10335"/>
                  </a:lnTo>
                  <a:cubicBezTo>
                    <a:pt x="4908" y="10390"/>
                    <a:pt x="4826" y="10431"/>
                    <a:pt x="4729" y="10473"/>
                  </a:cubicBezTo>
                  <a:cubicBezTo>
                    <a:pt x="4619" y="10514"/>
                    <a:pt x="4496" y="10555"/>
                    <a:pt x="4372" y="10569"/>
                  </a:cubicBezTo>
                  <a:cubicBezTo>
                    <a:pt x="4308" y="10585"/>
                    <a:pt x="4238" y="10592"/>
                    <a:pt x="4170" y="10592"/>
                  </a:cubicBezTo>
                  <a:cubicBezTo>
                    <a:pt x="4122" y="10592"/>
                    <a:pt x="4074" y="10588"/>
                    <a:pt x="4028" y="10583"/>
                  </a:cubicBezTo>
                  <a:lnTo>
                    <a:pt x="3946" y="10583"/>
                  </a:lnTo>
                  <a:cubicBezTo>
                    <a:pt x="3822" y="10569"/>
                    <a:pt x="3685" y="10541"/>
                    <a:pt x="3561" y="10514"/>
                  </a:cubicBezTo>
                  <a:cubicBezTo>
                    <a:pt x="3533" y="10500"/>
                    <a:pt x="3506" y="10486"/>
                    <a:pt x="3478" y="10473"/>
                  </a:cubicBezTo>
                  <a:cubicBezTo>
                    <a:pt x="3396" y="10445"/>
                    <a:pt x="3327" y="10418"/>
                    <a:pt x="3258" y="10376"/>
                  </a:cubicBezTo>
                  <a:cubicBezTo>
                    <a:pt x="3025" y="10266"/>
                    <a:pt x="2819" y="10115"/>
                    <a:pt x="2640" y="9923"/>
                  </a:cubicBezTo>
                  <a:cubicBezTo>
                    <a:pt x="2571" y="9868"/>
                    <a:pt x="2516" y="9799"/>
                    <a:pt x="2475" y="9730"/>
                  </a:cubicBezTo>
                  <a:cubicBezTo>
                    <a:pt x="2447" y="9703"/>
                    <a:pt x="2434" y="9689"/>
                    <a:pt x="2420" y="9662"/>
                  </a:cubicBezTo>
                  <a:cubicBezTo>
                    <a:pt x="2351" y="9552"/>
                    <a:pt x="2296" y="9428"/>
                    <a:pt x="2255" y="9304"/>
                  </a:cubicBezTo>
                  <a:cubicBezTo>
                    <a:pt x="2241" y="9277"/>
                    <a:pt x="2227" y="9249"/>
                    <a:pt x="2227" y="9222"/>
                  </a:cubicBezTo>
                  <a:cubicBezTo>
                    <a:pt x="2200" y="9098"/>
                    <a:pt x="2186" y="8988"/>
                    <a:pt x="2186" y="8878"/>
                  </a:cubicBezTo>
                  <a:cubicBezTo>
                    <a:pt x="2186" y="8754"/>
                    <a:pt x="2186" y="8631"/>
                    <a:pt x="2227" y="8507"/>
                  </a:cubicBezTo>
                  <a:lnTo>
                    <a:pt x="2227" y="8466"/>
                  </a:lnTo>
                  <a:cubicBezTo>
                    <a:pt x="2255" y="8369"/>
                    <a:pt x="2282" y="8273"/>
                    <a:pt x="2324" y="8177"/>
                  </a:cubicBezTo>
                  <a:lnTo>
                    <a:pt x="2324" y="8149"/>
                  </a:lnTo>
                  <a:cubicBezTo>
                    <a:pt x="2365" y="8040"/>
                    <a:pt x="2420" y="7916"/>
                    <a:pt x="2475" y="7820"/>
                  </a:cubicBezTo>
                  <a:cubicBezTo>
                    <a:pt x="2489" y="7765"/>
                    <a:pt x="2516" y="7723"/>
                    <a:pt x="2530" y="7682"/>
                  </a:cubicBezTo>
                  <a:cubicBezTo>
                    <a:pt x="2557" y="7641"/>
                    <a:pt x="2599" y="7572"/>
                    <a:pt x="2626" y="7517"/>
                  </a:cubicBezTo>
                  <a:cubicBezTo>
                    <a:pt x="2736" y="7338"/>
                    <a:pt x="2860" y="7160"/>
                    <a:pt x="2997" y="7009"/>
                  </a:cubicBezTo>
                  <a:cubicBezTo>
                    <a:pt x="3039" y="6967"/>
                    <a:pt x="3080" y="6926"/>
                    <a:pt x="3121" y="6885"/>
                  </a:cubicBezTo>
                  <a:cubicBezTo>
                    <a:pt x="3162" y="6844"/>
                    <a:pt x="3190" y="6802"/>
                    <a:pt x="3231" y="6775"/>
                  </a:cubicBezTo>
                  <a:cubicBezTo>
                    <a:pt x="3300" y="6720"/>
                    <a:pt x="3368" y="6665"/>
                    <a:pt x="3437" y="6610"/>
                  </a:cubicBezTo>
                  <a:lnTo>
                    <a:pt x="3520" y="6555"/>
                  </a:lnTo>
                  <a:lnTo>
                    <a:pt x="3547" y="6541"/>
                  </a:lnTo>
                  <a:cubicBezTo>
                    <a:pt x="3643" y="6472"/>
                    <a:pt x="3753" y="6417"/>
                    <a:pt x="3850" y="6376"/>
                  </a:cubicBezTo>
                  <a:cubicBezTo>
                    <a:pt x="3960" y="6335"/>
                    <a:pt x="4083" y="6294"/>
                    <a:pt x="4193" y="6266"/>
                  </a:cubicBezTo>
                  <a:cubicBezTo>
                    <a:pt x="4317" y="6252"/>
                    <a:pt x="4427" y="6239"/>
                    <a:pt x="4537" y="6239"/>
                  </a:cubicBezTo>
                  <a:close/>
                  <a:moveTo>
                    <a:pt x="9939" y="10294"/>
                  </a:moveTo>
                  <a:cubicBezTo>
                    <a:pt x="10091" y="10294"/>
                    <a:pt x="10242" y="10308"/>
                    <a:pt x="10379" y="10349"/>
                  </a:cubicBezTo>
                  <a:lnTo>
                    <a:pt x="10407" y="10349"/>
                  </a:lnTo>
                  <a:cubicBezTo>
                    <a:pt x="10517" y="10376"/>
                    <a:pt x="10640" y="10418"/>
                    <a:pt x="10750" y="10486"/>
                  </a:cubicBezTo>
                  <a:cubicBezTo>
                    <a:pt x="10915" y="10569"/>
                    <a:pt x="11080" y="10679"/>
                    <a:pt x="11231" y="10830"/>
                  </a:cubicBezTo>
                  <a:lnTo>
                    <a:pt x="11259" y="10858"/>
                  </a:lnTo>
                  <a:cubicBezTo>
                    <a:pt x="11355" y="10954"/>
                    <a:pt x="11438" y="11050"/>
                    <a:pt x="11506" y="11160"/>
                  </a:cubicBezTo>
                  <a:lnTo>
                    <a:pt x="11506" y="11174"/>
                  </a:lnTo>
                  <a:cubicBezTo>
                    <a:pt x="11589" y="11297"/>
                    <a:pt x="11644" y="11421"/>
                    <a:pt x="11699" y="11559"/>
                  </a:cubicBezTo>
                  <a:cubicBezTo>
                    <a:pt x="11713" y="11614"/>
                    <a:pt x="11726" y="11669"/>
                    <a:pt x="11740" y="11724"/>
                  </a:cubicBezTo>
                  <a:cubicBezTo>
                    <a:pt x="11768" y="11834"/>
                    <a:pt x="11781" y="11957"/>
                    <a:pt x="11781" y="12081"/>
                  </a:cubicBezTo>
                  <a:lnTo>
                    <a:pt x="11781" y="12136"/>
                  </a:lnTo>
                  <a:cubicBezTo>
                    <a:pt x="11781" y="12232"/>
                    <a:pt x="11768" y="12328"/>
                    <a:pt x="11754" y="12425"/>
                  </a:cubicBezTo>
                  <a:cubicBezTo>
                    <a:pt x="11726" y="12548"/>
                    <a:pt x="11699" y="12658"/>
                    <a:pt x="11658" y="12768"/>
                  </a:cubicBezTo>
                  <a:lnTo>
                    <a:pt x="11644" y="12810"/>
                  </a:lnTo>
                  <a:cubicBezTo>
                    <a:pt x="11589" y="12920"/>
                    <a:pt x="11534" y="13030"/>
                    <a:pt x="11465" y="13139"/>
                  </a:cubicBezTo>
                  <a:cubicBezTo>
                    <a:pt x="11438" y="13181"/>
                    <a:pt x="11410" y="13222"/>
                    <a:pt x="11383" y="13263"/>
                  </a:cubicBezTo>
                  <a:cubicBezTo>
                    <a:pt x="11355" y="13318"/>
                    <a:pt x="11314" y="13359"/>
                    <a:pt x="11273" y="13414"/>
                  </a:cubicBezTo>
                  <a:cubicBezTo>
                    <a:pt x="11218" y="13469"/>
                    <a:pt x="11176" y="13538"/>
                    <a:pt x="11121" y="13593"/>
                  </a:cubicBezTo>
                  <a:cubicBezTo>
                    <a:pt x="11025" y="13689"/>
                    <a:pt x="10943" y="13772"/>
                    <a:pt x="10847" y="13854"/>
                  </a:cubicBezTo>
                  <a:cubicBezTo>
                    <a:pt x="10805" y="13896"/>
                    <a:pt x="10750" y="13937"/>
                    <a:pt x="10695" y="13992"/>
                  </a:cubicBezTo>
                  <a:cubicBezTo>
                    <a:pt x="10627" y="14033"/>
                    <a:pt x="10627" y="14033"/>
                    <a:pt x="10585" y="14060"/>
                  </a:cubicBezTo>
                  <a:cubicBezTo>
                    <a:pt x="10489" y="14129"/>
                    <a:pt x="10393" y="14198"/>
                    <a:pt x="10283" y="14253"/>
                  </a:cubicBezTo>
                  <a:lnTo>
                    <a:pt x="10242" y="14280"/>
                  </a:lnTo>
                  <a:cubicBezTo>
                    <a:pt x="10118" y="14349"/>
                    <a:pt x="9994" y="14418"/>
                    <a:pt x="9871" y="14459"/>
                  </a:cubicBezTo>
                  <a:cubicBezTo>
                    <a:pt x="9816" y="14473"/>
                    <a:pt x="9774" y="14487"/>
                    <a:pt x="9719" y="14500"/>
                  </a:cubicBezTo>
                  <a:cubicBezTo>
                    <a:pt x="9582" y="14542"/>
                    <a:pt x="9458" y="14555"/>
                    <a:pt x="9321" y="14555"/>
                  </a:cubicBezTo>
                  <a:lnTo>
                    <a:pt x="9307" y="14555"/>
                  </a:lnTo>
                  <a:cubicBezTo>
                    <a:pt x="9183" y="14555"/>
                    <a:pt x="9060" y="14542"/>
                    <a:pt x="8936" y="14514"/>
                  </a:cubicBezTo>
                  <a:cubicBezTo>
                    <a:pt x="8881" y="14500"/>
                    <a:pt x="8840" y="14487"/>
                    <a:pt x="8798" y="14459"/>
                  </a:cubicBezTo>
                  <a:cubicBezTo>
                    <a:pt x="8743" y="14445"/>
                    <a:pt x="8688" y="14418"/>
                    <a:pt x="8647" y="14390"/>
                  </a:cubicBezTo>
                  <a:cubicBezTo>
                    <a:pt x="8565" y="14349"/>
                    <a:pt x="8496" y="14308"/>
                    <a:pt x="8427" y="14253"/>
                  </a:cubicBezTo>
                  <a:cubicBezTo>
                    <a:pt x="8290" y="14157"/>
                    <a:pt x="8166" y="14033"/>
                    <a:pt x="8042" y="13909"/>
                  </a:cubicBezTo>
                  <a:cubicBezTo>
                    <a:pt x="8001" y="13854"/>
                    <a:pt x="7974" y="13813"/>
                    <a:pt x="7932" y="13772"/>
                  </a:cubicBezTo>
                  <a:cubicBezTo>
                    <a:pt x="7905" y="13731"/>
                    <a:pt x="7877" y="13689"/>
                    <a:pt x="7850" y="13648"/>
                  </a:cubicBezTo>
                  <a:cubicBezTo>
                    <a:pt x="7781" y="13552"/>
                    <a:pt x="7726" y="13442"/>
                    <a:pt x="7685" y="13318"/>
                  </a:cubicBezTo>
                  <a:lnTo>
                    <a:pt x="7671" y="13291"/>
                  </a:lnTo>
                  <a:cubicBezTo>
                    <a:pt x="7630" y="13167"/>
                    <a:pt x="7602" y="13057"/>
                    <a:pt x="7589" y="12933"/>
                  </a:cubicBezTo>
                  <a:cubicBezTo>
                    <a:pt x="7589" y="12837"/>
                    <a:pt x="7589" y="12755"/>
                    <a:pt x="7589" y="12658"/>
                  </a:cubicBezTo>
                  <a:cubicBezTo>
                    <a:pt x="7602" y="12535"/>
                    <a:pt x="7616" y="12411"/>
                    <a:pt x="7644" y="12301"/>
                  </a:cubicBezTo>
                  <a:lnTo>
                    <a:pt x="7644" y="12260"/>
                  </a:lnTo>
                  <a:cubicBezTo>
                    <a:pt x="7685" y="12150"/>
                    <a:pt x="7726" y="12026"/>
                    <a:pt x="7767" y="11916"/>
                  </a:cubicBezTo>
                  <a:cubicBezTo>
                    <a:pt x="7781" y="11875"/>
                    <a:pt x="7809" y="11834"/>
                    <a:pt x="7836" y="11792"/>
                  </a:cubicBezTo>
                  <a:cubicBezTo>
                    <a:pt x="7850" y="11737"/>
                    <a:pt x="7891" y="11682"/>
                    <a:pt x="7919" y="11614"/>
                  </a:cubicBezTo>
                  <a:cubicBezTo>
                    <a:pt x="7987" y="11504"/>
                    <a:pt x="8056" y="11394"/>
                    <a:pt x="8138" y="11284"/>
                  </a:cubicBezTo>
                  <a:cubicBezTo>
                    <a:pt x="8193" y="11215"/>
                    <a:pt x="8235" y="11160"/>
                    <a:pt x="8290" y="11091"/>
                  </a:cubicBezTo>
                  <a:cubicBezTo>
                    <a:pt x="8345" y="11036"/>
                    <a:pt x="8372" y="11009"/>
                    <a:pt x="8413" y="10968"/>
                  </a:cubicBezTo>
                  <a:cubicBezTo>
                    <a:pt x="8455" y="10926"/>
                    <a:pt x="8482" y="10899"/>
                    <a:pt x="8523" y="10858"/>
                  </a:cubicBezTo>
                  <a:cubicBezTo>
                    <a:pt x="8620" y="10789"/>
                    <a:pt x="8716" y="10706"/>
                    <a:pt x="8812" y="10651"/>
                  </a:cubicBezTo>
                  <a:lnTo>
                    <a:pt x="8840" y="10638"/>
                  </a:lnTo>
                  <a:cubicBezTo>
                    <a:pt x="8936" y="10569"/>
                    <a:pt x="9046" y="10514"/>
                    <a:pt x="9142" y="10473"/>
                  </a:cubicBezTo>
                  <a:cubicBezTo>
                    <a:pt x="9252" y="10418"/>
                    <a:pt x="9376" y="10376"/>
                    <a:pt x="9486" y="10349"/>
                  </a:cubicBezTo>
                  <a:cubicBezTo>
                    <a:pt x="9609" y="10321"/>
                    <a:pt x="9719" y="10308"/>
                    <a:pt x="9829" y="10294"/>
                  </a:cubicBezTo>
                  <a:close/>
                  <a:moveTo>
                    <a:pt x="5595" y="11960"/>
                  </a:moveTo>
                  <a:cubicBezTo>
                    <a:pt x="5639" y="11960"/>
                    <a:pt x="5682" y="11970"/>
                    <a:pt x="5719" y="11999"/>
                  </a:cubicBezTo>
                  <a:cubicBezTo>
                    <a:pt x="5870" y="12108"/>
                    <a:pt x="5815" y="12383"/>
                    <a:pt x="5802" y="12548"/>
                  </a:cubicBezTo>
                  <a:cubicBezTo>
                    <a:pt x="5802" y="12796"/>
                    <a:pt x="5802" y="13030"/>
                    <a:pt x="5815" y="13277"/>
                  </a:cubicBezTo>
                  <a:cubicBezTo>
                    <a:pt x="5843" y="13511"/>
                    <a:pt x="5843" y="13758"/>
                    <a:pt x="5788" y="13992"/>
                  </a:cubicBezTo>
                  <a:cubicBezTo>
                    <a:pt x="5747" y="14225"/>
                    <a:pt x="5595" y="14432"/>
                    <a:pt x="5403" y="14569"/>
                  </a:cubicBezTo>
                  <a:lnTo>
                    <a:pt x="5403" y="14555"/>
                  </a:lnTo>
                  <a:cubicBezTo>
                    <a:pt x="5304" y="14614"/>
                    <a:pt x="5195" y="14642"/>
                    <a:pt x="5087" y="14642"/>
                  </a:cubicBezTo>
                  <a:cubicBezTo>
                    <a:pt x="4942" y="14642"/>
                    <a:pt x="4799" y="14590"/>
                    <a:pt x="4688" y="14487"/>
                  </a:cubicBezTo>
                  <a:lnTo>
                    <a:pt x="4633" y="14445"/>
                  </a:lnTo>
                  <a:cubicBezTo>
                    <a:pt x="4482" y="14267"/>
                    <a:pt x="4317" y="14115"/>
                    <a:pt x="4124" y="13978"/>
                  </a:cubicBezTo>
                  <a:cubicBezTo>
                    <a:pt x="3808" y="13772"/>
                    <a:pt x="3327" y="13607"/>
                    <a:pt x="3327" y="13153"/>
                  </a:cubicBezTo>
                  <a:cubicBezTo>
                    <a:pt x="3341" y="12988"/>
                    <a:pt x="3410" y="12823"/>
                    <a:pt x="3520" y="12713"/>
                  </a:cubicBezTo>
                  <a:cubicBezTo>
                    <a:pt x="3643" y="12590"/>
                    <a:pt x="3781" y="12507"/>
                    <a:pt x="3932" y="12438"/>
                  </a:cubicBezTo>
                  <a:cubicBezTo>
                    <a:pt x="4386" y="12246"/>
                    <a:pt x="4881" y="12218"/>
                    <a:pt x="5334" y="12026"/>
                  </a:cubicBezTo>
                  <a:cubicBezTo>
                    <a:pt x="5416" y="11999"/>
                    <a:pt x="5509" y="11960"/>
                    <a:pt x="5595" y="11960"/>
                  </a:cubicBezTo>
                  <a:close/>
                  <a:moveTo>
                    <a:pt x="8083" y="0"/>
                  </a:moveTo>
                  <a:cubicBezTo>
                    <a:pt x="7866" y="0"/>
                    <a:pt x="7646" y="9"/>
                    <a:pt x="7424" y="25"/>
                  </a:cubicBezTo>
                  <a:cubicBezTo>
                    <a:pt x="6063" y="121"/>
                    <a:pt x="4784" y="644"/>
                    <a:pt x="3753" y="1537"/>
                  </a:cubicBezTo>
                  <a:cubicBezTo>
                    <a:pt x="2626" y="2500"/>
                    <a:pt x="1568" y="3998"/>
                    <a:pt x="1183" y="5428"/>
                  </a:cubicBezTo>
                  <a:cubicBezTo>
                    <a:pt x="990" y="6197"/>
                    <a:pt x="977" y="6981"/>
                    <a:pt x="839" y="7751"/>
                  </a:cubicBezTo>
                  <a:cubicBezTo>
                    <a:pt x="757" y="8149"/>
                    <a:pt x="619" y="8521"/>
                    <a:pt x="413" y="8878"/>
                  </a:cubicBezTo>
                  <a:cubicBezTo>
                    <a:pt x="14" y="9620"/>
                    <a:pt x="1" y="10528"/>
                    <a:pt x="385" y="11284"/>
                  </a:cubicBezTo>
                  <a:lnTo>
                    <a:pt x="784" y="12081"/>
                  </a:lnTo>
                  <a:lnTo>
                    <a:pt x="1128" y="12768"/>
                  </a:lnTo>
                  <a:cubicBezTo>
                    <a:pt x="1238" y="12988"/>
                    <a:pt x="1279" y="13236"/>
                    <a:pt x="1238" y="13483"/>
                  </a:cubicBezTo>
                  <a:lnTo>
                    <a:pt x="1183" y="13786"/>
                  </a:lnTo>
                  <a:cubicBezTo>
                    <a:pt x="1100" y="14267"/>
                    <a:pt x="1293" y="14748"/>
                    <a:pt x="1678" y="15037"/>
                  </a:cubicBezTo>
                  <a:lnTo>
                    <a:pt x="4028" y="16782"/>
                  </a:lnTo>
                  <a:cubicBezTo>
                    <a:pt x="4251" y="16949"/>
                    <a:pt x="4518" y="17031"/>
                    <a:pt x="4786" y="17031"/>
                  </a:cubicBezTo>
                  <a:cubicBezTo>
                    <a:pt x="5048" y="17031"/>
                    <a:pt x="5309" y="16952"/>
                    <a:pt x="5527" y="16796"/>
                  </a:cubicBezTo>
                  <a:cubicBezTo>
                    <a:pt x="5728" y="16669"/>
                    <a:pt x="5954" y="16599"/>
                    <a:pt x="6186" y="16599"/>
                  </a:cubicBezTo>
                  <a:cubicBezTo>
                    <a:pt x="6255" y="16599"/>
                    <a:pt x="6324" y="16605"/>
                    <a:pt x="6393" y="16617"/>
                  </a:cubicBezTo>
                  <a:lnTo>
                    <a:pt x="6723" y="16672"/>
                  </a:lnTo>
                  <a:lnTo>
                    <a:pt x="7974" y="16892"/>
                  </a:lnTo>
                  <a:cubicBezTo>
                    <a:pt x="8127" y="16919"/>
                    <a:pt x="8280" y="16933"/>
                    <a:pt x="8432" y="16933"/>
                  </a:cubicBezTo>
                  <a:cubicBezTo>
                    <a:pt x="8744" y="16933"/>
                    <a:pt x="9052" y="16875"/>
                    <a:pt x="9348" y="16755"/>
                  </a:cubicBezTo>
                  <a:cubicBezTo>
                    <a:pt x="9678" y="16631"/>
                    <a:pt x="9981" y="16452"/>
                    <a:pt x="10228" y="16205"/>
                  </a:cubicBezTo>
                  <a:cubicBezTo>
                    <a:pt x="10530" y="15889"/>
                    <a:pt x="10860" y="15614"/>
                    <a:pt x="11218" y="15366"/>
                  </a:cubicBezTo>
                  <a:cubicBezTo>
                    <a:pt x="11905" y="14899"/>
                    <a:pt x="12716" y="14679"/>
                    <a:pt x="13403" y="14198"/>
                  </a:cubicBezTo>
                  <a:cubicBezTo>
                    <a:pt x="14228" y="13621"/>
                    <a:pt x="14943" y="12920"/>
                    <a:pt x="15548" y="12108"/>
                  </a:cubicBezTo>
                  <a:cubicBezTo>
                    <a:pt x="16730" y="10500"/>
                    <a:pt x="17266" y="8686"/>
                    <a:pt x="16661" y="6885"/>
                  </a:cubicBezTo>
                  <a:cubicBezTo>
                    <a:pt x="16208" y="4892"/>
                    <a:pt x="15190" y="3297"/>
                    <a:pt x="13225" y="1854"/>
                  </a:cubicBezTo>
                  <a:cubicBezTo>
                    <a:pt x="11487" y="557"/>
                    <a:pt x="9848" y="0"/>
                    <a:pt x="80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6988375" y="2631050"/>
              <a:ext cx="55350" cy="54275"/>
            </a:xfrm>
            <a:custGeom>
              <a:avLst/>
              <a:gdLst/>
              <a:ahLst/>
              <a:cxnLst/>
              <a:rect l="l" t="t" r="r" b="b"/>
              <a:pathLst>
                <a:path w="2214" h="2171" extrusionOk="0">
                  <a:moveTo>
                    <a:pt x="1235" y="1"/>
                  </a:moveTo>
                  <a:cubicBezTo>
                    <a:pt x="909" y="1"/>
                    <a:pt x="587" y="146"/>
                    <a:pt x="371" y="425"/>
                  </a:cubicBezTo>
                  <a:cubicBezTo>
                    <a:pt x="0" y="906"/>
                    <a:pt x="83" y="1593"/>
                    <a:pt x="564" y="1964"/>
                  </a:cubicBezTo>
                  <a:cubicBezTo>
                    <a:pt x="701" y="2074"/>
                    <a:pt x="852" y="2143"/>
                    <a:pt x="1017" y="2170"/>
                  </a:cubicBezTo>
                  <a:cubicBezTo>
                    <a:pt x="1059" y="2061"/>
                    <a:pt x="1114" y="1951"/>
                    <a:pt x="1155" y="1841"/>
                  </a:cubicBezTo>
                  <a:cubicBezTo>
                    <a:pt x="1182" y="1799"/>
                    <a:pt x="1196" y="1786"/>
                    <a:pt x="1224" y="1717"/>
                  </a:cubicBezTo>
                  <a:cubicBezTo>
                    <a:pt x="1251" y="1648"/>
                    <a:pt x="1279" y="1593"/>
                    <a:pt x="1320" y="1538"/>
                  </a:cubicBezTo>
                  <a:cubicBezTo>
                    <a:pt x="1416" y="1359"/>
                    <a:pt x="1540" y="1194"/>
                    <a:pt x="1677" y="1043"/>
                  </a:cubicBezTo>
                  <a:cubicBezTo>
                    <a:pt x="1719" y="1002"/>
                    <a:pt x="1773" y="947"/>
                    <a:pt x="1815" y="906"/>
                  </a:cubicBezTo>
                  <a:cubicBezTo>
                    <a:pt x="1842" y="878"/>
                    <a:pt x="1883" y="837"/>
                    <a:pt x="1925" y="810"/>
                  </a:cubicBezTo>
                  <a:cubicBezTo>
                    <a:pt x="1980" y="741"/>
                    <a:pt x="2062" y="686"/>
                    <a:pt x="2131" y="631"/>
                  </a:cubicBezTo>
                  <a:lnTo>
                    <a:pt x="2213" y="590"/>
                  </a:lnTo>
                  <a:cubicBezTo>
                    <a:pt x="2131" y="438"/>
                    <a:pt x="2035" y="328"/>
                    <a:pt x="1911" y="232"/>
                  </a:cubicBezTo>
                  <a:cubicBezTo>
                    <a:pt x="1709" y="76"/>
                    <a:pt x="1471" y="1"/>
                    <a:pt x="1235"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6997025" y="2642300"/>
              <a:ext cx="39125" cy="34775"/>
            </a:xfrm>
            <a:custGeom>
              <a:avLst/>
              <a:gdLst/>
              <a:ahLst/>
              <a:cxnLst/>
              <a:rect l="l" t="t" r="r" b="b"/>
              <a:pathLst>
                <a:path w="1565" h="1391" extrusionOk="0">
                  <a:moveTo>
                    <a:pt x="948" y="1"/>
                  </a:moveTo>
                  <a:cubicBezTo>
                    <a:pt x="402" y="1"/>
                    <a:pt x="0" y="687"/>
                    <a:pt x="438" y="1171"/>
                  </a:cubicBezTo>
                  <a:cubicBezTo>
                    <a:pt x="465" y="1198"/>
                    <a:pt x="493" y="1239"/>
                    <a:pt x="520" y="1267"/>
                  </a:cubicBezTo>
                  <a:cubicBezTo>
                    <a:pt x="603" y="1322"/>
                    <a:pt x="699" y="1363"/>
                    <a:pt x="809" y="1391"/>
                  </a:cubicBezTo>
                  <a:cubicBezTo>
                    <a:pt x="823" y="1349"/>
                    <a:pt x="850" y="1336"/>
                    <a:pt x="878" y="1267"/>
                  </a:cubicBezTo>
                  <a:cubicBezTo>
                    <a:pt x="905" y="1198"/>
                    <a:pt x="933" y="1143"/>
                    <a:pt x="960" y="1102"/>
                  </a:cubicBezTo>
                  <a:cubicBezTo>
                    <a:pt x="1070" y="923"/>
                    <a:pt x="1194" y="744"/>
                    <a:pt x="1331" y="593"/>
                  </a:cubicBezTo>
                  <a:cubicBezTo>
                    <a:pt x="1373" y="552"/>
                    <a:pt x="1427" y="497"/>
                    <a:pt x="1455" y="470"/>
                  </a:cubicBezTo>
                  <a:cubicBezTo>
                    <a:pt x="1496" y="428"/>
                    <a:pt x="1537" y="387"/>
                    <a:pt x="1565" y="360"/>
                  </a:cubicBezTo>
                  <a:cubicBezTo>
                    <a:pt x="1524" y="277"/>
                    <a:pt x="1455" y="208"/>
                    <a:pt x="1386" y="153"/>
                  </a:cubicBezTo>
                  <a:cubicBezTo>
                    <a:pt x="1359" y="126"/>
                    <a:pt x="1318" y="98"/>
                    <a:pt x="1276" y="85"/>
                  </a:cubicBezTo>
                  <a:cubicBezTo>
                    <a:pt x="1165" y="27"/>
                    <a:pt x="1053" y="1"/>
                    <a:pt x="94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7009675" y="2649900"/>
              <a:ext cx="20650" cy="19950"/>
            </a:xfrm>
            <a:custGeom>
              <a:avLst/>
              <a:gdLst/>
              <a:ahLst/>
              <a:cxnLst/>
              <a:rect l="l" t="t" r="r" b="b"/>
              <a:pathLst>
                <a:path w="826" h="798" extrusionOk="0">
                  <a:moveTo>
                    <a:pt x="453" y="1"/>
                  </a:moveTo>
                  <a:cubicBezTo>
                    <a:pt x="378" y="1"/>
                    <a:pt x="302" y="22"/>
                    <a:pt x="234" y="69"/>
                  </a:cubicBezTo>
                  <a:cubicBezTo>
                    <a:pt x="14" y="221"/>
                    <a:pt x="0" y="550"/>
                    <a:pt x="207" y="715"/>
                  </a:cubicBezTo>
                  <a:cubicBezTo>
                    <a:pt x="289" y="757"/>
                    <a:pt x="372" y="798"/>
                    <a:pt x="468" y="798"/>
                  </a:cubicBezTo>
                  <a:cubicBezTo>
                    <a:pt x="564" y="619"/>
                    <a:pt x="688" y="440"/>
                    <a:pt x="825" y="289"/>
                  </a:cubicBezTo>
                  <a:cubicBezTo>
                    <a:pt x="778" y="109"/>
                    <a:pt x="619" y="1"/>
                    <a:pt x="45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7082200" y="2699725"/>
              <a:ext cx="55000" cy="53450"/>
            </a:xfrm>
            <a:custGeom>
              <a:avLst/>
              <a:gdLst/>
              <a:ahLst/>
              <a:cxnLst/>
              <a:rect l="l" t="t" r="r" b="b"/>
              <a:pathLst>
                <a:path w="2200" h="2138" extrusionOk="0">
                  <a:moveTo>
                    <a:pt x="1306" y="1"/>
                  </a:moveTo>
                  <a:cubicBezTo>
                    <a:pt x="1265" y="111"/>
                    <a:pt x="1210" y="221"/>
                    <a:pt x="1155" y="344"/>
                  </a:cubicBezTo>
                  <a:cubicBezTo>
                    <a:pt x="1127" y="386"/>
                    <a:pt x="1100" y="427"/>
                    <a:pt x="1072" y="468"/>
                  </a:cubicBezTo>
                  <a:cubicBezTo>
                    <a:pt x="1045" y="523"/>
                    <a:pt x="1017" y="564"/>
                    <a:pt x="990" y="606"/>
                  </a:cubicBezTo>
                  <a:cubicBezTo>
                    <a:pt x="852" y="812"/>
                    <a:pt x="701" y="991"/>
                    <a:pt x="536" y="1156"/>
                  </a:cubicBezTo>
                  <a:cubicBezTo>
                    <a:pt x="495" y="1197"/>
                    <a:pt x="454" y="1238"/>
                    <a:pt x="412" y="1266"/>
                  </a:cubicBezTo>
                  <a:cubicBezTo>
                    <a:pt x="371" y="1293"/>
                    <a:pt x="330" y="1334"/>
                    <a:pt x="289" y="1362"/>
                  </a:cubicBezTo>
                  <a:cubicBezTo>
                    <a:pt x="192" y="1444"/>
                    <a:pt x="96" y="1513"/>
                    <a:pt x="0" y="1582"/>
                  </a:cubicBezTo>
                  <a:cubicBezTo>
                    <a:pt x="69" y="1705"/>
                    <a:pt x="165" y="1815"/>
                    <a:pt x="275" y="1912"/>
                  </a:cubicBezTo>
                  <a:cubicBezTo>
                    <a:pt x="371" y="1980"/>
                    <a:pt x="467" y="2035"/>
                    <a:pt x="577" y="2063"/>
                  </a:cubicBezTo>
                  <a:cubicBezTo>
                    <a:pt x="702" y="2114"/>
                    <a:pt x="833" y="2138"/>
                    <a:pt x="963" y="2138"/>
                  </a:cubicBezTo>
                  <a:cubicBezTo>
                    <a:pt x="1290" y="2138"/>
                    <a:pt x="1612" y="1985"/>
                    <a:pt x="1828" y="1719"/>
                  </a:cubicBezTo>
                  <a:cubicBezTo>
                    <a:pt x="2199" y="1224"/>
                    <a:pt x="2103" y="537"/>
                    <a:pt x="1622" y="166"/>
                  </a:cubicBezTo>
                  <a:cubicBezTo>
                    <a:pt x="1526" y="83"/>
                    <a:pt x="1416" y="28"/>
                    <a:pt x="1306"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7089050" y="2708325"/>
              <a:ext cx="34050" cy="33600"/>
            </a:xfrm>
            <a:custGeom>
              <a:avLst/>
              <a:gdLst/>
              <a:ahLst/>
              <a:cxnLst/>
              <a:rect l="l" t="t" r="r" b="b"/>
              <a:pathLst>
                <a:path w="1362" h="1344" extrusionOk="0">
                  <a:moveTo>
                    <a:pt x="867" y="0"/>
                  </a:moveTo>
                  <a:cubicBezTo>
                    <a:pt x="839" y="42"/>
                    <a:pt x="812" y="83"/>
                    <a:pt x="784" y="138"/>
                  </a:cubicBezTo>
                  <a:cubicBezTo>
                    <a:pt x="757" y="179"/>
                    <a:pt x="730" y="234"/>
                    <a:pt x="702" y="275"/>
                  </a:cubicBezTo>
                  <a:cubicBezTo>
                    <a:pt x="565" y="468"/>
                    <a:pt x="413" y="647"/>
                    <a:pt x="248" y="812"/>
                  </a:cubicBezTo>
                  <a:cubicBezTo>
                    <a:pt x="207" y="853"/>
                    <a:pt x="152" y="894"/>
                    <a:pt x="125" y="935"/>
                  </a:cubicBezTo>
                  <a:cubicBezTo>
                    <a:pt x="83" y="963"/>
                    <a:pt x="42" y="1004"/>
                    <a:pt x="1" y="1031"/>
                  </a:cubicBezTo>
                  <a:cubicBezTo>
                    <a:pt x="56" y="1086"/>
                    <a:pt x="111" y="1155"/>
                    <a:pt x="180" y="1196"/>
                  </a:cubicBezTo>
                  <a:cubicBezTo>
                    <a:pt x="207" y="1224"/>
                    <a:pt x="248" y="1251"/>
                    <a:pt x="276" y="1265"/>
                  </a:cubicBezTo>
                  <a:cubicBezTo>
                    <a:pt x="381" y="1318"/>
                    <a:pt x="494" y="1344"/>
                    <a:pt x="606" y="1344"/>
                  </a:cubicBezTo>
                  <a:cubicBezTo>
                    <a:pt x="816" y="1344"/>
                    <a:pt x="1021" y="1252"/>
                    <a:pt x="1156" y="1073"/>
                  </a:cubicBezTo>
                  <a:cubicBezTo>
                    <a:pt x="1362" y="812"/>
                    <a:pt x="1348" y="427"/>
                    <a:pt x="1128" y="179"/>
                  </a:cubicBezTo>
                  <a:cubicBezTo>
                    <a:pt x="1101" y="152"/>
                    <a:pt x="1073" y="124"/>
                    <a:pt x="1032" y="97"/>
                  </a:cubicBezTo>
                  <a:cubicBezTo>
                    <a:pt x="977" y="55"/>
                    <a:pt x="922" y="28"/>
                    <a:pt x="867"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7095250" y="2714850"/>
              <a:ext cx="19950" cy="19275"/>
            </a:xfrm>
            <a:custGeom>
              <a:avLst/>
              <a:gdLst/>
              <a:ahLst/>
              <a:cxnLst/>
              <a:rect l="l" t="t" r="r" b="b"/>
              <a:pathLst>
                <a:path w="798" h="771" extrusionOk="0">
                  <a:moveTo>
                    <a:pt x="454" y="1"/>
                  </a:moveTo>
                  <a:cubicBezTo>
                    <a:pt x="330" y="207"/>
                    <a:pt x="179" y="386"/>
                    <a:pt x="0" y="551"/>
                  </a:cubicBezTo>
                  <a:cubicBezTo>
                    <a:pt x="28" y="606"/>
                    <a:pt x="69" y="647"/>
                    <a:pt x="110" y="688"/>
                  </a:cubicBezTo>
                  <a:cubicBezTo>
                    <a:pt x="184" y="744"/>
                    <a:pt x="269" y="771"/>
                    <a:pt x="352" y="771"/>
                  </a:cubicBezTo>
                  <a:cubicBezTo>
                    <a:pt x="471" y="771"/>
                    <a:pt x="587" y="717"/>
                    <a:pt x="660" y="619"/>
                  </a:cubicBezTo>
                  <a:cubicBezTo>
                    <a:pt x="798" y="454"/>
                    <a:pt x="770" y="207"/>
                    <a:pt x="591" y="69"/>
                  </a:cubicBezTo>
                  <a:cubicBezTo>
                    <a:pt x="550" y="42"/>
                    <a:pt x="509" y="14"/>
                    <a:pt x="45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6996550" y="2714175"/>
              <a:ext cx="57825" cy="48425"/>
            </a:xfrm>
            <a:custGeom>
              <a:avLst/>
              <a:gdLst/>
              <a:ahLst/>
              <a:cxnLst/>
              <a:rect l="l" t="t" r="r" b="b"/>
              <a:pathLst>
                <a:path w="2313" h="1937" extrusionOk="0">
                  <a:moveTo>
                    <a:pt x="608" y="0"/>
                  </a:moveTo>
                  <a:cubicBezTo>
                    <a:pt x="539" y="55"/>
                    <a:pt x="484" y="110"/>
                    <a:pt x="443" y="179"/>
                  </a:cubicBezTo>
                  <a:cubicBezTo>
                    <a:pt x="374" y="261"/>
                    <a:pt x="319" y="371"/>
                    <a:pt x="278" y="468"/>
                  </a:cubicBezTo>
                  <a:cubicBezTo>
                    <a:pt x="0" y="1282"/>
                    <a:pt x="651" y="1937"/>
                    <a:pt x="1332" y="1937"/>
                  </a:cubicBezTo>
                  <a:cubicBezTo>
                    <a:pt x="1627" y="1937"/>
                    <a:pt x="1928" y="1813"/>
                    <a:pt x="2161" y="1526"/>
                  </a:cubicBezTo>
                  <a:cubicBezTo>
                    <a:pt x="2230" y="1457"/>
                    <a:pt x="2271" y="1375"/>
                    <a:pt x="2313" y="1292"/>
                  </a:cubicBezTo>
                  <a:cubicBezTo>
                    <a:pt x="2175" y="1279"/>
                    <a:pt x="2038" y="1251"/>
                    <a:pt x="1914" y="1210"/>
                  </a:cubicBezTo>
                  <a:cubicBezTo>
                    <a:pt x="1886" y="1196"/>
                    <a:pt x="1859" y="1196"/>
                    <a:pt x="1831" y="1182"/>
                  </a:cubicBezTo>
                  <a:cubicBezTo>
                    <a:pt x="1749" y="1155"/>
                    <a:pt x="1680" y="1114"/>
                    <a:pt x="1611" y="1086"/>
                  </a:cubicBezTo>
                  <a:cubicBezTo>
                    <a:pt x="1378" y="962"/>
                    <a:pt x="1172" y="811"/>
                    <a:pt x="993" y="633"/>
                  </a:cubicBezTo>
                  <a:cubicBezTo>
                    <a:pt x="938" y="564"/>
                    <a:pt x="883" y="509"/>
                    <a:pt x="828" y="440"/>
                  </a:cubicBezTo>
                  <a:cubicBezTo>
                    <a:pt x="814" y="413"/>
                    <a:pt x="800" y="385"/>
                    <a:pt x="787" y="371"/>
                  </a:cubicBezTo>
                  <a:cubicBezTo>
                    <a:pt x="704" y="248"/>
                    <a:pt x="649" y="138"/>
                    <a:pt x="608"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7008100" y="2723100"/>
              <a:ext cx="36300" cy="28250"/>
            </a:xfrm>
            <a:custGeom>
              <a:avLst/>
              <a:gdLst/>
              <a:ahLst/>
              <a:cxnLst/>
              <a:rect l="l" t="t" r="r" b="b"/>
              <a:pathLst>
                <a:path w="1452" h="1130" extrusionOk="0">
                  <a:moveTo>
                    <a:pt x="325" y="1"/>
                  </a:moveTo>
                  <a:cubicBezTo>
                    <a:pt x="311" y="28"/>
                    <a:pt x="283" y="69"/>
                    <a:pt x="270" y="97"/>
                  </a:cubicBezTo>
                  <a:cubicBezTo>
                    <a:pt x="1" y="625"/>
                    <a:pt x="425" y="1129"/>
                    <a:pt x="903" y="1129"/>
                  </a:cubicBezTo>
                  <a:cubicBezTo>
                    <a:pt x="1060" y="1129"/>
                    <a:pt x="1223" y="1075"/>
                    <a:pt x="1369" y="949"/>
                  </a:cubicBezTo>
                  <a:cubicBezTo>
                    <a:pt x="1397" y="922"/>
                    <a:pt x="1424" y="880"/>
                    <a:pt x="1452" y="853"/>
                  </a:cubicBezTo>
                  <a:cubicBezTo>
                    <a:pt x="1424" y="839"/>
                    <a:pt x="1397" y="825"/>
                    <a:pt x="1383" y="812"/>
                  </a:cubicBezTo>
                  <a:cubicBezTo>
                    <a:pt x="1301" y="784"/>
                    <a:pt x="1232" y="757"/>
                    <a:pt x="1163" y="715"/>
                  </a:cubicBezTo>
                  <a:cubicBezTo>
                    <a:pt x="930" y="605"/>
                    <a:pt x="723" y="440"/>
                    <a:pt x="545" y="262"/>
                  </a:cubicBezTo>
                  <a:cubicBezTo>
                    <a:pt x="490" y="207"/>
                    <a:pt x="435" y="138"/>
                    <a:pt x="380" y="69"/>
                  </a:cubicBezTo>
                  <a:cubicBezTo>
                    <a:pt x="366" y="42"/>
                    <a:pt x="338" y="28"/>
                    <a:pt x="32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7018275" y="2729625"/>
              <a:ext cx="18575" cy="13850"/>
            </a:xfrm>
            <a:custGeom>
              <a:avLst/>
              <a:gdLst/>
              <a:ahLst/>
              <a:cxnLst/>
              <a:rect l="l" t="t" r="r" b="b"/>
              <a:pathLst>
                <a:path w="743" h="554" extrusionOk="0">
                  <a:moveTo>
                    <a:pt x="124" y="1"/>
                  </a:moveTo>
                  <a:cubicBezTo>
                    <a:pt x="0" y="289"/>
                    <a:pt x="231" y="554"/>
                    <a:pt x="487" y="554"/>
                  </a:cubicBezTo>
                  <a:cubicBezTo>
                    <a:pt x="574" y="554"/>
                    <a:pt x="663" y="524"/>
                    <a:pt x="742" y="454"/>
                  </a:cubicBezTo>
                  <a:cubicBezTo>
                    <a:pt x="509" y="344"/>
                    <a:pt x="303" y="193"/>
                    <a:pt x="12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7070850" y="2621500"/>
              <a:ext cx="61950" cy="48350"/>
            </a:xfrm>
            <a:custGeom>
              <a:avLst/>
              <a:gdLst/>
              <a:ahLst/>
              <a:cxnLst/>
              <a:rect l="l" t="t" r="r" b="b"/>
              <a:pathLst>
                <a:path w="2478" h="1934" extrusionOk="0">
                  <a:moveTo>
                    <a:pt x="1008" y="1"/>
                  </a:moveTo>
                  <a:cubicBezTo>
                    <a:pt x="805" y="1"/>
                    <a:pt x="591" y="62"/>
                    <a:pt x="385" y="202"/>
                  </a:cubicBezTo>
                  <a:cubicBezTo>
                    <a:pt x="289" y="257"/>
                    <a:pt x="207" y="339"/>
                    <a:pt x="138" y="422"/>
                  </a:cubicBezTo>
                  <a:cubicBezTo>
                    <a:pt x="83" y="504"/>
                    <a:pt x="42" y="573"/>
                    <a:pt x="0" y="669"/>
                  </a:cubicBezTo>
                  <a:cubicBezTo>
                    <a:pt x="83" y="669"/>
                    <a:pt x="165" y="669"/>
                    <a:pt x="248" y="697"/>
                  </a:cubicBezTo>
                  <a:cubicBezTo>
                    <a:pt x="303" y="710"/>
                    <a:pt x="358" y="724"/>
                    <a:pt x="399" y="738"/>
                  </a:cubicBezTo>
                  <a:lnTo>
                    <a:pt x="481" y="765"/>
                  </a:lnTo>
                  <a:cubicBezTo>
                    <a:pt x="564" y="793"/>
                    <a:pt x="633" y="820"/>
                    <a:pt x="715" y="862"/>
                  </a:cubicBezTo>
                  <a:cubicBezTo>
                    <a:pt x="894" y="958"/>
                    <a:pt x="1059" y="1082"/>
                    <a:pt x="1210" y="1233"/>
                  </a:cubicBezTo>
                  <a:lnTo>
                    <a:pt x="1306" y="1329"/>
                  </a:lnTo>
                  <a:cubicBezTo>
                    <a:pt x="1375" y="1384"/>
                    <a:pt x="1430" y="1453"/>
                    <a:pt x="1471" y="1521"/>
                  </a:cubicBezTo>
                  <a:cubicBezTo>
                    <a:pt x="1485" y="1549"/>
                    <a:pt x="1512" y="1563"/>
                    <a:pt x="1526" y="1590"/>
                  </a:cubicBezTo>
                  <a:cubicBezTo>
                    <a:pt x="1595" y="1686"/>
                    <a:pt x="1664" y="1810"/>
                    <a:pt x="1719" y="1934"/>
                  </a:cubicBezTo>
                  <a:cubicBezTo>
                    <a:pt x="1787" y="1879"/>
                    <a:pt x="1829" y="1824"/>
                    <a:pt x="1884" y="1769"/>
                  </a:cubicBezTo>
                  <a:cubicBezTo>
                    <a:pt x="2477" y="977"/>
                    <a:pt x="1822" y="1"/>
                    <a:pt x="1008"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7080825" y="2632675"/>
              <a:ext cx="36325" cy="28250"/>
            </a:xfrm>
            <a:custGeom>
              <a:avLst/>
              <a:gdLst/>
              <a:ahLst/>
              <a:cxnLst/>
              <a:rect l="l" t="t" r="r" b="b"/>
              <a:pathLst>
                <a:path w="1453" h="1130" extrusionOk="0">
                  <a:moveTo>
                    <a:pt x="565" y="1"/>
                  </a:moveTo>
                  <a:cubicBezTo>
                    <a:pt x="407" y="1"/>
                    <a:pt x="242" y="59"/>
                    <a:pt x="96" y="195"/>
                  </a:cubicBezTo>
                  <a:cubicBezTo>
                    <a:pt x="55" y="222"/>
                    <a:pt x="28" y="250"/>
                    <a:pt x="0" y="277"/>
                  </a:cubicBezTo>
                  <a:lnTo>
                    <a:pt x="82" y="305"/>
                  </a:lnTo>
                  <a:cubicBezTo>
                    <a:pt x="165" y="346"/>
                    <a:pt x="234" y="373"/>
                    <a:pt x="316" y="415"/>
                  </a:cubicBezTo>
                  <a:cubicBezTo>
                    <a:pt x="495" y="511"/>
                    <a:pt x="660" y="635"/>
                    <a:pt x="811" y="772"/>
                  </a:cubicBezTo>
                  <a:lnTo>
                    <a:pt x="907" y="882"/>
                  </a:lnTo>
                  <a:cubicBezTo>
                    <a:pt x="976" y="937"/>
                    <a:pt x="1031" y="1006"/>
                    <a:pt x="1072" y="1074"/>
                  </a:cubicBezTo>
                  <a:cubicBezTo>
                    <a:pt x="1086" y="1088"/>
                    <a:pt x="1113" y="1116"/>
                    <a:pt x="1127" y="1129"/>
                  </a:cubicBezTo>
                  <a:cubicBezTo>
                    <a:pt x="1155" y="1102"/>
                    <a:pt x="1168" y="1061"/>
                    <a:pt x="1196" y="1033"/>
                  </a:cubicBezTo>
                  <a:cubicBezTo>
                    <a:pt x="1453" y="509"/>
                    <a:pt x="1034" y="1"/>
                    <a:pt x="56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7088725" y="2640750"/>
              <a:ext cx="18250" cy="14000"/>
            </a:xfrm>
            <a:custGeom>
              <a:avLst/>
              <a:gdLst/>
              <a:ahLst/>
              <a:cxnLst/>
              <a:rect l="l" t="t" r="r" b="b"/>
              <a:pathLst>
                <a:path w="730" h="560" extrusionOk="0">
                  <a:moveTo>
                    <a:pt x="245" y="0"/>
                  </a:moveTo>
                  <a:cubicBezTo>
                    <a:pt x="162" y="0"/>
                    <a:pt x="77" y="28"/>
                    <a:pt x="0" y="92"/>
                  </a:cubicBezTo>
                  <a:cubicBezTo>
                    <a:pt x="179" y="188"/>
                    <a:pt x="344" y="312"/>
                    <a:pt x="495" y="449"/>
                  </a:cubicBezTo>
                  <a:lnTo>
                    <a:pt x="605" y="559"/>
                  </a:lnTo>
                  <a:cubicBezTo>
                    <a:pt x="730" y="268"/>
                    <a:pt x="501" y="0"/>
                    <a:pt x="24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6977375" y="2671550"/>
              <a:ext cx="41250" cy="54975"/>
            </a:xfrm>
            <a:custGeom>
              <a:avLst/>
              <a:gdLst/>
              <a:ahLst/>
              <a:cxnLst/>
              <a:rect l="l" t="t" r="r" b="b"/>
              <a:pathLst>
                <a:path w="1650" h="2199" extrusionOk="0">
                  <a:moveTo>
                    <a:pt x="1224" y="1"/>
                  </a:moveTo>
                  <a:cubicBezTo>
                    <a:pt x="1059" y="1"/>
                    <a:pt x="908" y="42"/>
                    <a:pt x="770" y="97"/>
                  </a:cubicBezTo>
                  <a:cubicBezTo>
                    <a:pt x="605" y="179"/>
                    <a:pt x="468" y="289"/>
                    <a:pt x="358" y="427"/>
                  </a:cubicBezTo>
                  <a:cubicBezTo>
                    <a:pt x="0" y="908"/>
                    <a:pt x="83" y="1595"/>
                    <a:pt x="564" y="1966"/>
                  </a:cubicBezTo>
                  <a:cubicBezTo>
                    <a:pt x="701" y="2076"/>
                    <a:pt x="866" y="2145"/>
                    <a:pt x="1031" y="2173"/>
                  </a:cubicBezTo>
                  <a:cubicBezTo>
                    <a:pt x="1100" y="2191"/>
                    <a:pt x="1171" y="2199"/>
                    <a:pt x="1242" y="2199"/>
                  </a:cubicBezTo>
                  <a:cubicBezTo>
                    <a:pt x="1329" y="2199"/>
                    <a:pt x="1416" y="2188"/>
                    <a:pt x="1499" y="2173"/>
                  </a:cubicBezTo>
                  <a:cubicBezTo>
                    <a:pt x="1526" y="2159"/>
                    <a:pt x="1567" y="2145"/>
                    <a:pt x="1595" y="2131"/>
                  </a:cubicBezTo>
                  <a:cubicBezTo>
                    <a:pt x="1581" y="2118"/>
                    <a:pt x="1554" y="2090"/>
                    <a:pt x="1540" y="2076"/>
                  </a:cubicBezTo>
                  <a:cubicBezTo>
                    <a:pt x="1471" y="1953"/>
                    <a:pt x="1416" y="1829"/>
                    <a:pt x="1375" y="1705"/>
                  </a:cubicBezTo>
                  <a:cubicBezTo>
                    <a:pt x="1361" y="1678"/>
                    <a:pt x="1347" y="1650"/>
                    <a:pt x="1347" y="1623"/>
                  </a:cubicBezTo>
                  <a:cubicBezTo>
                    <a:pt x="1320" y="1513"/>
                    <a:pt x="1306" y="1389"/>
                    <a:pt x="1306" y="1279"/>
                  </a:cubicBezTo>
                  <a:cubicBezTo>
                    <a:pt x="1306" y="1155"/>
                    <a:pt x="1306" y="1032"/>
                    <a:pt x="1347" y="908"/>
                  </a:cubicBezTo>
                  <a:lnTo>
                    <a:pt x="1347" y="867"/>
                  </a:lnTo>
                  <a:cubicBezTo>
                    <a:pt x="1375" y="770"/>
                    <a:pt x="1402" y="674"/>
                    <a:pt x="1444" y="592"/>
                  </a:cubicBezTo>
                  <a:lnTo>
                    <a:pt x="1444" y="550"/>
                  </a:lnTo>
                  <a:cubicBezTo>
                    <a:pt x="1485" y="441"/>
                    <a:pt x="1540" y="331"/>
                    <a:pt x="1595" y="221"/>
                  </a:cubicBezTo>
                  <a:cubicBezTo>
                    <a:pt x="1609" y="179"/>
                    <a:pt x="1636" y="124"/>
                    <a:pt x="1650" y="83"/>
                  </a:cubicBezTo>
                  <a:cubicBezTo>
                    <a:pt x="1512" y="28"/>
                    <a:pt x="1361" y="1"/>
                    <a:pt x="122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6991325" y="2685500"/>
              <a:ext cx="22150" cy="26725"/>
            </a:xfrm>
            <a:custGeom>
              <a:avLst/>
              <a:gdLst/>
              <a:ahLst/>
              <a:cxnLst/>
              <a:rect l="l" t="t" r="r" b="b"/>
              <a:pathLst>
                <a:path w="886" h="1069" extrusionOk="0">
                  <a:moveTo>
                    <a:pt x="723" y="1"/>
                  </a:moveTo>
                  <a:cubicBezTo>
                    <a:pt x="704" y="1"/>
                    <a:pt x="684" y="3"/>
                    <a:pt x="666" y="6"/>
                  </a:cubicBezTo>
                  <a:cubicBezTo>
                    <a:pt x="1" y="113"/>
                    <a:pt x="95" y="1068"/>
                    <a:pt x="724" y="1068"/>
                  </a:cubicBezTo>
                  <a:cubicBezTo>
                    <a:pt x="745" y="1068"/>
                    <a:pt x="767" y="1067"/>
                    <a:pt x="789" y="1065"/>
                  </a:cubicBezTo>
                  <a:cubicBezTo>
                    <a:pt x="762" y="955"/>
                    <a:pt x="748" y="831"/>
                    <a:pt x="748" y="721"/>
                  </a:cubicBezTo>
                  <a:cubicBezTo>
                    <a:pt x="748" y="597"/>
                    <a:pt x="762" y="474"/>
                    <a:pt x="789" y="364"/>
                  </a:cubicBezTo>
                  <a:lnTo>
                    <a:pt x="803" y="309"/>
                  </a:lnTo>
                  <a:cubicBezTo>
                    <a:pt x="817" y="212"/>
                    <a:pt x="858" y="116"/>
                    <a:pt x="886" y="34"/>
                  </a:cubicBezTo>
                  <a:cubicBezTo>
                    <a:pt x="835" y="14"/>
                    <a:pt x="778" y="1"/>
                    <a:pt x="72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7002700" y="2694225"/>
              <a:ext cx="8375" cy="9350"/>
            </a:xfrm>
            <a:custGeom>
              <a:avLst/>
              <a:gdLst/>
              <a:ahLst/>
              <a:cxnLst/>
              <a:rect l="l" t="t" r="r" b="b"/>
              <a:pathLst>
                <a:path w="335" h="374" extrusionOk="0">
                  <a:moveTo>
                    <a:pt x="252" y="1"/>
                  </a:moveTo>
                  <a:cubicBezTo>
                    <a:pt x="0" y="27"/>
                    <a:pt x="42" y="374"/>
                    <a:pt x="267" y="374"/>
                  </a:cubicBezTo>
                  <a:cubicBezTo>
                    <a:pt x="276" y="374"/>
                    <a:pt x="284" y="373"/>
                    <a:pt x="293" y="372"/>
                  </a:cubicBezTo>
                  <a:cubicBezTo>
                    <a:pt x="293" y="248"/>
                    <a:pt x="307" y="125"/>
                    <a:pt x="334" y="15"/>
                  </a:cubicBezTo>
                  <a:cubicBezTo>
                    <a:pt x="307" y="1"/>
                    <a:pt x="279" y="1"/>
                    <a:pt x="252"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7107950" y="2658025"/>
              <a:ext cx="40250" cy="54725"/>
            </a:xfrm>
            <a:custGeom>
              <a:avLst/>
              <a:gdLst/>
              <a:ahLst/>
              <a:cxnLst/>
              <a:rect l="l" t="t" r="r" b="b"/>
              <a:pathLst>
                <a:path w="1610" h="2189" extrusionOk="0">
                  <a:moveTo>
                    <a:pt x="361" y="0"/>
                  </a:moveTo>
                  <a:cubicBezTo>
                    <a:pt x="277" y="0"/>
                    <a:pt x="194" y="10"/>
                    <a:pt x="111" y="33"/>
                  </a:cubicBezTo>
                  <a:cubicBezTo>
                    <a:pt x="70" y="33"/>
                    <a:pt x="28" y="47"/>
                    <a:pt x="1" y="60"/>
                  </a:cubicBezTo>
                  <a:cubicBezTo>
                    <a:pt x="15" y="88"/>
                    <a:pt x="28" y="102"/>
                    <a:pt x="42" y="129"/>
                  </a:cubicBezTo>
                  <a:cubicBezTo>
                    <a:pt x="125" y="225"/>
                    <a:pt x="193" y="349"/>
                    <a:pt x="248" y="473"/>
                  </a:cubicBezTo>
                  <a:cubicBezTo>
                    <a:pt x="262" y="500"/>
                    <a:pt x="276" y="528"/>
                    <a:pt x="290" y="569"/>
                  </a:cubicBezTo>
                  <a:cubicBezTo>
                    <a:pt x="331" y="679"/>
                    <a:pt x="358" y="789"/>
                    <a:pt x="372" y="913"/>
                  </a:cubicBezTo>
                  <a:cubicBezTo>
                    <a:pt x="372" y="940"/>
                    <a:pt x="372" y="968"/>
                    <a:pt x="372" y="995"/>
                  </a:cubicBezTo>
                  <a:cubicBezTo>
                    <a:pt x="372" y="1078"/>
                    <a:pt x="372" y="1174"/>
                    <a:pt x="358" y="1270"/>
                  </a:cubicBezTo>
                  <a:cubicBezTo>
                    <a:pt x="345" y="1394"/>
                    <a:pt x="317" y="1504"/>
                    <a:pt x="276" y="1628"/>
                  </a:cubicBezTo>
                  <a:lnTo>
                    <a:pt x="262" y="1655"/>
                  </a:lnTo>
                  <a:cubicBezTo>
                    <a:pt x="221" y="1779"/>
                    <a:pt x="166" y="1889"/>
                    <a:pt x="111" y="1999"/>
                  </a:cubicBezTo>
                  <a:cubicBezTo>
                    <a:pt x="83" y="2054"/>
                    <a:pt x="70" y="2095"/>
                    <a:pt x="42" y="2136"/>
                  </a:cubicBezTo>
                  <a:cubicBezTo>
                    <a:pt x="145" y="2171"/>
                    <a:pt x="255" y="2188"/>
                    <a:pt x="366" y="2188"/>
                  </a:cubicBezTo>
                  <a:cubicBezTo>
                    <a:pt x="520" y="2188"/>
                    <a:pt x="676" y="2153"/>
                    <a:pt x="812" y="2081"/>
                  </a:cubicBezTo>
                  <a:cubicBezTo>
                    <a:pt x="977" y="2012"/>
                    <a:pt x="1114" y="1903"/>
                    <a:pt x="1224" y="1751"/>
                  </a:cubicBezTo>
                  <a:lnTo>
                    <a:pt x="1238" y="1765"/>
                  </a:lnTo>
                  <a:cubicBezTo>
                    <a:pt x="1609" y="1284"/>
                    <a:pt x="1513" y="597"/>
                    <a:pt x="1046" y="225"/>
                  </a:cubicBezTo>
                  <a:cubicBezTo>
                    <a:pt x="908" y="115"/>
                    <a:pt x="743" y="47"/>
                    <a:pt x="565" y="19"/>
                  </a:cubicBezTo>
                  <a:cubicBezTo>
                    <a:pt x="497" y="7"/>
                    <a:pt x="429" y="0"/>
                    <a:pt x="36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7114825" y="2672225"/>
              <a:ext cx="19050" cy="26500"/>
            </a:xfrm>
            <a:custGeom>
              <a:avLst/>
              <a:gdLst/>
              <a:ahLst/>
              <a:cxnLst/>
              <a:rect l="l" t="t" r="r" b="b"/>
              <a:pathLst>
                <a:path w="762" h="1060" extrusionOk="0">
                  <a:moveTo>
                    <a:pt x="42" y="1"/>
                  </a:moveTo>
                  <a:cubicBezTo>
                    <a:pt x="33" y="1"/>
                    <a:pt x="24" y="1"/>
                    <a:pt x="15" y="1"/>
                  </a:cubicBezTo>
                  <a:cubicBezTo>
                    <a:pt x="56" y="111"/>
                    <a:pt x="83" y="221"/>
                    <a:pt x="97" y="345"/>
                  </a:cubicBezTo>
                  <a:cubicBezTo>
                    <a:pt x="97" y="372"/>
                    <a:pt x="97" y="400"/>
                    <a:pt x="97" y="427"/>
                  </a:cubicBezTo>
                  <a:cubicBezTo>
                    <a:pt x="97" y="523"/>
                    <a:pt x="97" y="606"/>
                    <a:pt x="83" y="702"/>
                  </a:cubicBezTo>
                  <a:cubicBezTo>
                    <a:pt x="70" y="826"/>
                    <a:pt x="42" y="936"/>
                    <a:pt x="1" y="1060"/>
                  </a:cubicBezTo>
                  <a:lnTo>
                    <a:pt x="111" y="1060"/>
                  </a:lnTo>
                  <a:cubicBezTo>
                    <a:pt x="762" y="951"/>
                    <a:pt x="677" y="1"/>
                    <a:pt x="4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7116900" y="2680825"/>
              <a:ext cx="4825" cy="8975"/>
            </a:xfrm>
            <a:custGeom>
              <a:avLst/>
              <a:gdLst/>
              <a:ahLst/>
              <a:cxnLst/>
              <a:rect l="l" t="t" r="r" b="b"/>
              <a:pathLst>
                <a:path w="193" h="359" extrusionOk="0">
                  <a:moveTo>
                    <a:pt x="14" y="1"/>
                  </a:moveTo>
                  <a:cubicBezTo>
                    <a:pt x="14" y="28"/>
                    <a:pt x="14" y="56"/>
                    <a:pt x="14" y="83"/>
                  </a:cubicBezTo>
                  <a:cubicBezTo>
                    <a:pt x="14" y="179"/>
                    <a:pt x="14" y="276"/>
                    <a:pt x="0" y="358"/>
                  </a:cubicBezTo>
                  <a:lnTo>
                    <a:pt x="14" y="358"/>
                  </a:lnTo>
                  <a:cubicBezTo>
                    <a:pt x="193" y="317"/>
                    <a:pt x="193" y="56"/>
                    <a:pt x="14"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7041975" y="2731350"/>
              <a:ext cx="56050" cy="42600"/>
            </a:xfrm>
            <a:custGeom>
              <a:avLst/>
              <a:gdLst/>
              <a:ahLst/>
              <a:cxnLst/>
              <a:rect l="l" t="t" r="r" b="b"/>
              <a:pathLst>
                <a:path w="2242" h="1704" extrusionOk="0">
                  <a:moveTo>
                    <a:pt x="2021" y="1"/>
                  </a:moveTo>
                  <a:cubicBezTo>
                    <a:pt x="1980" y="28"/>
                    <a:pt x="1939" y="69"/>
                    <a:pt x="1898" y="97"/>
                  </a:cubicBezTo>
                  <a:cubicBezTo>
                    <a:pt x="1801" y="165"/>
                    <a:pt x="1705" y="248"/>
                    <a:pt x="1609" y="303"/>
                  </a:cubicBezTo>
                  <a:lnTo>
                    <a:pt x="1582" y="330"/>
                  </a:lnTo>
                  <a:lnTo>
                    <a:pt x="1540" y="344"/>
                  </a:lnTo>
                  <a:cubicBezTo>
                    <a:pt x="1444" y="399"/>
                    <a:pt x="1362" y="440"/>
                    <a:pt x="1265" y="482"/>
                  </a:cubicBezTo>
                  <a:cubicBezTo>
                    <a:pt x="1142" y="523"/>
                    <a:pt x="1018" y="564"/>
                    <a:pt x="894" y="578"/>
                  </a:cubicBezTo>
                  <a:cubicBezTo>
                    <a:pt x="830" y="594"/>
                    <a:pt x="765" y="601"/>
                    <a:pt x="698" y="601"/>
                  </a:cubicBezTo>
                  <a:cubicBezTo>
                    <a:pt x="651" y="601"/>
                    <a:pt x="602" y="597"/>
                    <a:pt x="551" y="592"/>
                  </a:cubicBezTo>
                  <a:lnTo>
                    <a:pt x="482" y="592"/>
                  </a:lnTo>
                  <a:cubicBezTo>
                    <a:pt x="344" y="578"/>
                    <a:pt x="221" y="550"/>
                    <a:pt x="83" y="523"/>
                  </a:cubicBezTo>
                  <a:cubicBezTo>
                    <a:pt x="56" y="509"/>
                    <a:pt x="28" y="495"/>
                    <a:pt x="1" y="482"/>
                  </a:cubicBezTo>
                  <a:cubicBezTo>
                    <a:pt x="1" y="523"/>
                    <a:pt x="1" y="578"/>
                    <a:pt x="1" y="619"/>
                  </a:cubicBezTo>
                  <a:cubicBezTo>
                    <a:pt x="1" y="949"/>
                    <a:pt x="166" y="1265"/>
                    <a:pt x="427" y="1471"/>
                  </a:cubicBezTo>
                  <a:cubicBezTo>
                    <a:pt x="629" y="1627"/>
                    <a:pt x="867" y="1703"/>
                    <a:pt x="1103" y="1703"/>
                  </a:cubicBezTo>
                  <a:cubicBezTo>
                    <a:pt x="1429" y="1703"/>
                    <a:pt x="1751" y="1558"/>
                    <a:pt x="1966" y="1279"/>
                  </a:cubicBezTo>
                  <a:cubicBezTo>
                    <a:pt x="2076" y="1141"/>
                    <a:pt x="2159" y="977"/>
                    <a:pt x="2186" y="798"/>
                  </a:cubicBezTo>
                  <a:cubicBezTo>
                    <a:pt x="2241" y="523"/>
                    <a:pt x="2173" y="234"/>
                    <a:pt x="202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7056075" y="2739600"/>
              <a:ext cx="27500" cy="19050"/>
            </a:xfrm>
            <a:custGeom>
              <a:avLst/>
              <a:gdLst/>
              <a:ahLst/>
              <a:cxnLst/>
              <a:rect l="l" t="t" r="r" b="b"/>
              <a:pathLst>
                <a:path w="1100" h="762" extrusionOk="0">
                  <a:moveTo>
                    <a:pt x="1018" y="0"/>
                  </a:moveTo>
                  <a:lnTo>
                    <a:pt x="976" y="14"/>
                  </a:lnTo>
                  <a:cubicBezTo>
                    <a:pt x="894" y="69"/>
                    <a:pt x="798" y="110"/>
                    <a:pt x="701" y="152"/>
                  </a:cubicBezTo>
                  <a:cubicBezTo>
                    <a:pt x="591" y="207"/>
                    <a:pt x="468" y="234"/>
                    <a:pt x="344" y="248"/>
                  </a:cubicBezTo>
                  <a:cubicBezTo>
                    <a:pt x="234" y="275"/>
                    <a:pt x="110" y="275"/>
                    <a:pt x="0" y="275"/>
                  </a:cubicBezTo>
                  <a:lnTo>
                    <a:pt x="0" y="289"/>
                  </a:lnTo>
                  <a:cubicBezTo>
                    <a:pt x="38" y="554"/>
                    <a:pt x="262" y="761"/>
                    <a:pt x="522" y="761"/>
                  </a:cubicBezTo>
                  <a:cubicBezTo>
                    <a:pt x="545" y="761"/>
                    <a:pt x="568" y="760"/>
                    <a:pt x="591" y="756"/>
                  </a:cubicBezTo>
                  <a:cubicBezTo>
                    <a:pt x="894" y="715"/>
                    <a:pt x="1100" y="454"/>
                    <a:pt x="1059" y="152"/>
                  </a:cubicBezTo>
                  <a:cubicBezTo>
                    <a:pt x="1059" y="97"/>
                    <a:pt x="1045" y="42"/>
                    <a:pt x="101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7064650" y="2743375"/>
              <a:ext cx="9650" cy="6600"/>
            </a:xfrm>
            <a:custGeom>
              <a:avLst/>
              <a:gdLst/>
              <a:ahLst/>
              <a:cxnLst/>
              <a:rect l="l" t="t" r="r" b="b"/>
              <a:pathLst>
                <a:path w="386" h="264" extrusionOk="0">
                  <a:moveTo>
                    <a:pt x="358" y="1"/>
                  </a:moveTo>
                  <a:cubicBezTo>
                    <a:pt x="248" y="56"/>
                    <a:pt x="125" y="83"/>
                    <a:pt x="1" y="97"/>
                  </a:cubicBezTo>
                  <a:cubicBezTo>
                    <a:pt x="14" y="197"/>
                    <a:pt x="95" y="264"/>
                    <a:pt x="183" y="264"/>
                  </a:cubicBezTo>
                  <a:cubicBezTo>
                    <a:pt x="191" y="264"/>
                    <a:pt x="199" y="263"/>
                    <a:pt x="207" y="262"/>
                  </a:cubicBezTo>
                  <a:cubicBezTo>
                    <a:pt x="317" y="248"/>
                    <a:pt x="386" y="152"/>
                    <a:pt x="372" y="56"/>
                  </a:cubicBezTo>
                  <a:cubicBezTo>
                    <a:pt x="372" y="42"/>
                    <a:pt x="372" y="14"/>
                    <a:pt x="358"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7028225" y="2610425"/>
              <a:ext cx="55025" cy="43625"/>
            </a:xfrm>
            <a:custGeom>
              <a:avLst/>
              <a:gdLst/>
              <a:ahLst/>
              <a:cxnLst/>
              <a:rect l="l" t="t" r="r" b="b"/>
              <a:pathLst>
                <a:path w="2201" h="1745" extrusionOk="0">
                  <a:moveTo>
                    <a:pt x="1103" y="1"/>
                  </a:moveTo>
                  <a:cubicBezTo>
                    <a:pt x="781" y="1"/>
                    <a:pt x="464" y="146"/>
                    <a:pt x="248" y="425"/>
                  </a:cubicBezTo>
                  <a:cubicBezTo>
                    <a:pt x="138" y="562"/>
                    <a:pt x="56" y="727"/>
                    <a:pt x="28" y="906"/>
                  </a:cubicBezTo>
                  <a:cubicBezTo>
                    <a:pt x="1" y="1057"/>
                    <a:pt x="1" y="1208"/>
                    <a:pt x="42" y="1360"/>
                  </a:cubicBezTo>
                  <a:cubicBezTo>
                    <a:pt x="70" y="1497"/>
                    <a:pt x="138" y="1621"/>
                    <a:pt x="207" y="1745"/>
                  </a:cubicBezTo>
                  <a:cubicBezTo>
                    <a:pt x="248" y="1703"/>
                    <a:pt x="289" y="1676"/>
                    <a:pt x="317" y="1635"/>
                  </a:cubicBezTo>
                  <a:cubicBezTo>
                    <a:pt x="386" y="1580"/>
                    <a:pt x="454" y="1525"/>
                    <a:pt x="537" y="1470"/>
                  </a:cubicBezTo>
                  <a:lnTo>
                    <a:pt x="606" y="1415"/>
                  </a:lnTo>
                  <a:lnTo>
                    <a:pt x="633" y="1401"/>
                  </a:lnTo>
                  <a:cubicBezTo>
                    <a:pt x="743" y="1332"/>
                    <a:pt x="839" y="1291"/>
                    <a:pt x="949" y="1236"/>
                  </a:cubicBezTo>
                  <a:cubicBezTo>
                    <a:pt x="1059" y="1195"/>
                    <a:pt x="1169" y="1167"/>
                    <a:pt x="1293" y="1140"/>
                  </a:cubicBezTo>
                  <a:cubicBezTo>
                    <a:pt x="1403" y="1112"/>
                    <a:pt x="1513" y="1098"/>
                    <a:pt x="1637" y="1098"/>
                  </a:cubicBezTo>
                  <a:lnTo>
                    <a:pt x="1705" y="1098"/>
                  </a:lnTo>
                  <a:cubicBezTo>
                    <a:pt x="1788" y="1098"/>
                    <a:pt x="1870" y="1112"/>
                    <a:pt x="1953" y="1126"/>
                  </a:cubicBezTo>
                  <a:cubicBezTo>
                    <a:pt x="2008" y="1140"/>
                    <a:pt x="2063" y="1153"/>
                    <a:pt x="2104" y="1167"/>
                  </a:cubicBezTo>
                  <a:lnTo>
                    <a:pt x="2186" y="1195"/>
                  </a:lnTo>
                  <a:cubicBezTo>
                    <a:pt x="2200" y="1167"/>
                    <a:pt x="2200" y="1126"/>
                    <a:pt x="2200" y="1085"/>
                  </a:cubicBezTo>
                  <a:cubicBezTo>
                    <a:pt x="2200" y="933"/>
                    <a:pt x="2173" y="782"/>
                    <a:pt x="2104" y="631"/>
                  </a:cubicBezTo>
                  <a:cubicBezTo>
                    <a:pt x="2022" y="480"/>
                    <a:pt x="1912" y="342"/>
                    <a:pt x="1774" y="232"/>
                  </a:cubicBezTo>
                  <a:cubicBezTo>
                    <a:pt x="1572" y="77"/>
                    <a:pt x="1336" y="1"/>
                    <a:pt x="110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7041900" y="2626275"/>
              <a:ext cx="27250" cy="19175"/>
            </a:xfrm>
            <a:custGeom>
              <a:avLst/>
              <a:gdLst/>
              <a:ahLst/>
              <a:cxnLst/>
              <a:rect l="l" t="t" r="r" b="b"/>
              <a:pathLst>
                <a:path w="1090" h="767" extrusionOk="0">
                  <a:moveTo>
                    <a:pt x="568" y="1"/>
                  </a:moveTo>
                  <a:cubicBezTo>
                    <a:pt x="285" y="1"/>
                    <a:pt x="1" y="205"/>
                    <a:pt x="31" y="574"/>
                  </a:cubicBezTo>
                  <a:cubicBezTo>
                    <a:pt x="45" y="643"/>
                    <a:pt x="59" y="712"/>
                    <a:pt x="100" y="767"/>
                  </a:cubicBezTo>
                  <a:cubicBezTo>
                    <a:pt x="196" y="698"/>
                    <a:pt x="292" y="643"/>
                    <a:pt x="402" y="602"/>
                  </a:cubicBezTo>
                  <a:cubicBezTo>
                    <a:pt x="512" y="561"/>
                    <a:pt x="622" y="519"/>
                    <a:pt x="746" y="506"/>
                  </a:cubicBezTo>
                  <a:cubicBezTo>
                    <a:pt x="856" y="478"/>
                    <a:pt x="966" y="464"/>
                    <a:pt x="1090" y="464"/>
                  </a:cubicBezTo>
                  <a:lnTo>
                    <a:pt x="1090" y="437"/>
                  </a:lnTo>
                  <a:cubicBezTo>
                    <a:pt x="1034" y="139"/>
                    <a:pt x="801" y="1"/>
                    <a:pt x="56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7050875" y="2634275"/>
              <a:ext cx="9675" cy="7050"/>
            </a:xfrm>
            <a:custGeom>
              <a:avLst/>
              <a:gdLst/>
              <a:ahLst/>
              <a:cxnLst/>
              <a:rect l="l" t="t" r="r" b="b"/>
              <a:pathLst>
                <a:path w="387" h="282" extrusionOk="0">
                  <a:moveTo>
                    <a:pt x="207" y="0"/>
                  </a:moveTo>
                  <a:cubicBezTo>
                    <a:pt x="105" y="0"/>
                    <a:pt x="1" y="78"/>
                    <a:pt x="16" y="213"/>
                  </a:cubicBezTo>
                  <a:cubicBezTo>
                    <a:pt x="16" y="241"/>
                    <a:pt x="30" y="268"/>
                    <a:pt x="43" y="282"/>
                  </a:cubicBezTo>
                  <a:cubicBezTo>
                    <a:pt x="153" y="241"/>
                    <a:pt x="263" y="199"/>
                    <a:pt x="387" y="186"/>
                  </a:cubicBezTo>
                  <a:lnTo>
                    <a:pt x="387" y="172"/>
                  </a:lnTo>
                  <a:cubicBezTo>
                    <a:pt x="375" y="54"/>
                    <a:pt x="291" y="0"/>
                    <a:pt x="207"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7116150" y="2734025"/>
              <a:ext cx="59875" cy="54400"/>
            </a:xfrm>
            <a:custGeom>
              <a:avLst/>
              <a:gdLst/>
              <a:ahLst/>
              <a:cxnLst/>
              <a:rect l="l" t="t" r="r" b="b"/>
              <a:pathLst>
                <a:path w="2395" h="2176" extrusionOk="0">
                  <a:moveTo>
                    <a:pt x="1413" y="0"/>
                  </a:moveTo>
                  <a:cubicBezTo>
                    <a:pt x="592" y="0"/>
                    <a:pt x="1" y="959"/>
                    <a:pt x="525" y="1722"/>
                  </a:cubicBezTo>
                  <a:cubicBezTo>
                    <a:pt x="594" y="1804"/>
                    <a:pt x="663" y="1887"/>
                    <a:pt x="759" y="1969"/>
                  </a:cubicBezTo>
                  <a:cubicBezTo>
                    <a:pt x="896" y="2065"/>
                    <a:pt x="1061" y="2134"/>
                    <a:pt x="1226" y="2175"/>
                  </a:cubicBezTo>
                  <a:cubicBezTo>
                    <a:pt x="1254" y="2065"/>
                    <a:pt x="1295" y="1956"/>
                    <a:pt x="1350" y="1846"/>
                  </a:cubicBezTo>
                  <a:cubicBezTo>
                    <a:pt x="1364" y="1804"/>
                    <a:pt x="1378" y="1777"/>
                    <a:pt x="1405" y="1708"/>
                  </a:cubicBezTo>
                  <a:cubicBezTo>
                    <a:pt x="1433" y="1653"/>
                    <a:pt x="1474" y="1598"/>
                    <a:pt x="1501" y="1543"/>
                  </a:cubicBezTo>
                  <a:cubicBezTo>
                    <a:pt x="1556" y="1433"/>
                    <a:pt x="1639" y="1309"/>
                    <a:pt x="1721" y="1199"/>
                  </a:cubicBezTo>
                  <a:cubicBezTo>
                    <a:pt x="1762" y="1144"/>
                    <a:pt x="1831" y="1062"/>
                    <a:pt x="1872" y="1021"/>
                  </a:cubicBezTo>
                  <a:cubicBezTo>
                    <a:pt x="1914" y="979"/>
                    <a:pt x="1955" y="938"/>
                    <a:pt x="1996" y="897"/>
                  </a:cubicBezTo>
                  <a:cubicBezTo>
                    <a:pt x="2024" y="856"/>
                    <a:pt x="2065" y="828"/>
                    <a:pt x="2106" y="787"/>
                  </a:cubicBezTo>
                  <a:cubicBezTo>
                    <a:pt x="2189" y="705"/>
                    <a:pt x="2285" y="636"/>
                    <a:pt x="2395" y="567"/>
                  </a:cubicBezTo>
                  <a:cubicBezTo>
                    <a:pt x="2326" y="443"/>
                    <a:pt x="2230" y="320"/>
                    <a:pt x="2106" y="223"/>
                  </a:cubicBezTo>
                  <a:cubicBezTo>
                    <a:pt x="2010" y="155"/>
                    <a:pt x="1914" y="100"/>
                    <a:pt x="1804" y="72"/>
                  </a:cubicBezTo>
                  <a:cubicBezTo>
                    <a:pt x="1670" y="23"/>
                    <a:pt x="1539" y="0"/>
                    <a:pt x="1413"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7129675" y="2745075"/>
              <a:ext cx="39150" cy="34750"/>
            </a:xfrm>
            <a:custGeom>
              <a:avLst/>
              <a:gdLst/>
              <a:ahLst/>
              <a:cxnLst/>
              <a:rect l="l" t="t" r="r" b="b"/>
              <a:pathLst>
                <a:path w="1566" h="1390" extrusionOk="0">
                  <a:moveTo>
                    <a:pt x="948" y="0"/>
                  </a:moveTo>
                  <a:cubicBezTo>
                    <a:pt x="402" y="0"/>
                    <a:pt x="0" y="686"/>
                    <a:pt x="438" y="1170"/>
                  </a:cubicBezTo>
                  <a:cubicBezTo>
                    <a:pt x="465" y="1211"/>
                    <a:pt x="493" y="1239"/>
                    <a:pt x="534" y="1266"/>
                  </a:cubicBezTo>
                  <a:cubicBezTo>
                    <a:pt x="603" y="1321"/>
                    <a:pt x="699" y="1376"/>
                    <a:pt x="809" y="1390"/>
                  </a:cubicBezTo>
                  <a:cubicBezTo>
                    <a:pt x="823" y="1349"/>
                    <a:pt x="837" y="1335"/>
                    <a:pt x="864" y="1266"/>
                  </a:cubicBezTo>
                  <a:cubicBezTo>
                    <a:pt x="892" y="1197"/>
                    <a:pt x="919" y="1156"/>
                    <a:pt x="960" y="1101"/>
                  </a:cubicBezTo>
                  <a:cubicBezTo>
                    <a:pt x="1015" y="991"/>
                    <a:pt x="1098" y="867"/>
                    <a:pt x="1180" y="757"/>
                  </a:cubicBezTo>
                  <a:cubicBezTo>
                    <a:pt x="1221" y="702"/>
                    <a:pt x="1290" y="620"/>
                    <a:pt x="1331" y="579"/>
                  </a:cubicBezTo>
                  <a:cubicBezTo>
                    <a:pt x="1359" y="537"/>
                    <a:pt x="1414" y="483"/>
                    <a:pt x="1441" y="455"/>
                  </a:cubicBezTo>
                  <a:cubicBezTo>
                    <a:pt x="1483" y="414"/>
                    <a:pt x="1524" y="373"/>
                    <a:pt x="1565" y="345"/>
                  </a:cubicBezTo>
                  <a:cubicBezTo>
                    <a:pt x="1510" y="276"/>
                    <a:pt x="1455" y="208"/>
                    <a:pt x="1386" y="153"/>
                  </a:cubicBezTo>
                  <a:cubicBezTo>
                    <a:pt x="1359" y="125"/>
                    <a:pt x="1318" y="98"/>
                    <a:pt x="1276" y="84"/>
                  </a:cubicBezTo>
                  <a:cubicBezTo>
                    <a:pt x="1165" y="26"/>
                    <a:pt x="1054" y="0"/>
                    <a:pt x="94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7138725" y="2752475"/>
              <a:ext cx="23900" cy="20150"/>
            </a:xfrm>
            <a:custGeom>
              <a:avLst/>
              <a:gdLst/>
              <a:ahLst/>
              <a:cxnLst/>
              <a:rect l="l" t="t" r="r" b="b"/>
              <a:pathLst>
                <a:path w="956" h="806" extrusionOk="0">
                  <a:moveTo>
                    <a:pt x="577" y="1"/>
                  </a:moveTo>
                  <a:cubicBezTo>
                    <a:pt x="252" y="1"/>
                    <a:pt x="0" y="471"/>
                    <a:pt x="351" y="723"/>
                  </a:cubicBezTo>
                  <a:cubicBezTo>
                    <a:pt x="420" y="778"/>
                    <a:pt x="502" y="805"/>
                    <a:pt x="598" y="805"/>
                  </a:cubicBezTo>
                  <a:cubicBezTo>
                    <a:pt x="667" y="695"/>
                    <a:pt x="736" y="571"/>
                    <a:pt x="804" y="461"/>
                  </a:cubicBezTo>
                  <a:cubicBezTo>
                    <a:pt x="859" y="393"/>
                    <a:pt x="914" y="338"/>
                    <a:pt x="956" y="269"/>
                  </a:cubicBezTo>
                  <a:cubicBezTo>
                    <a:pt x="942" y="200"/>
                    <a:pt x="887" y="145"/>
                    <a:pt x="832" y="104"/>
                  </a:cubicBezTo>
                  <a:cubicBezTo>
                    <a:pt x="748" y="31"/>
                    <a:pt x="660" y="1"/>
                    <a:pt x="57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7213125" y="2802500"/>
              <a:ext cx="55000" cy="53575"/>
            </a:xfrm>
            <a:custGeom>
              <a:avLst/>
              <a:gdLst/>
              <a:ahLst/>
              <a:cxnLst/>
              <a:rect l="l" t="t" r="r" b="b"/>
              <a:pathLst>
                <a:path w="2200" h="2143" extrusionOk="0">
                  <a:moveTo>
                    <a:pt x="1348" y="0"/>
                  </a:moveTo>
                  <a:cubicBezTo>
                    <a:pt x="1306" y="110"/>
                    <a:pt x="1251" y="220"/>
                    <a:pt x="1183" y="330"/>
                  </a:cubicBezTo>
                  <a:cubicBezTo>
                    <a:pt x="1155" y="371"/>
                    <a:pt x="1128" y="412"/>
                    <a:pt x="1100" y="454"/>
                  </a:cubicBezTo>
                  <a:cubicBezTo>
                    <a:pt x="1059" y="509"/>
                    <a:pt x="1031" y="550"/>
                    <a:pt x="990" y="605"/>
                  </a:cubicBezTo>
                  <a:cubicBezTo>
                    <a:pt x="935" y="660"/>
                    <a:pt x="880" y="729"/>
                    <a:pt x="825" y="784"/>
                  </a:cubicBezTo>
                  <a:cubicBezTo>
                    <a:pt x="729" y="866"/>
                    <a:pt x="660" y="962"/>
                    <a:pt x="564" y="1045"/>
                  </a:cubicBezTo>
                  <a:cubicBezTo>
                    <a:pt x="509" y="1086"/>
                    <a:pt x="440" y="1141"/>
                    <a:pt x="399" y="1169"/>
                  </a:cubicBezTo>
                  <a:cubicBezTo>
                    <a:pt x="372" y="1196"/>
                    <a:pt x="330" y="1223"/>
                    <a:pt x="303" y="1251"/>
                  </a:cubicBezTo>
                  <a:cubicBezTo>
                    <a:pt x="207" y="1320"/>
                    <a:pt x="97" y="1388"/>
                    <a:pt x="0" y="1443"/>
                  </a:cubicBezTo>
                  <a:lnTo>
                    <a:pt x="0" y="1457"/>
                  </a:lnTo>
                  <a:cubicBezTo>
                    <a:pt x="69" y="1636"/>
                    <a:pt x="193" y="1787"/>
                    <a:pt x="344" y="1911"/>
                  </a:cubicBezTo>
                  <a:cubicBezTo>
                    <a:pt x="427" y="1980"/>
                    <a:pt x="537" y="2035"/>
                    <a:pt x="647" y="2076"/>
                  </a:cubicBezTo>
                  <a:cubicBezTo>
                    <a:pt x="766" y="2121"/>
                    <a:pt x="891" y="2142"/>
                    <a:pt x="1015" y="2142"/>
                  </a:cubicBezTo>
                  <a:cubicBezTo>
                    <a:pt x="1347" y="2142"/>
                    <a:pt x="1674" y="1989"/>
                    <a:pt x="1884" y="1718"/>
                  </a:cubicBezTo>
                  <a:cubicBezTo>
                    <a:pt x="2186" y="1333"/>
                    <a:pt x="2200" y="811"/>
                    <a:pt x="1925" y="412"/>
                  </a:cubicBezTo>
                  <a:cubicBezTo>
                    <a:pt x="1870" y="316"/>
                    <a:pt x="1788" y="234"/>
                    <a:pt x="1691" y="165"/>
                  </a:cubicBezTo>
                  <a:cubicBezTo>
                    <a:pt x="1595" y="96"/>
                    <a:pt x="1471" y="28"/>
                    <a:pt x="1348"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7220675" y="2810725"/>
              <a:ext cx="35075" cy="34125"/>
            </a:xfrm>
            <a:custGeom>
              <a:avLst/>
              <a:gdLst/>
              <a:ahLst/>
              <a:cxnLst/>
              <a:rect l="l" t="t" r="r" b="b"/>
              <a:pathLst>
                <a:path w="1403" h="1365" extrusionOk="0">
                  <a:moveTo>
                    <a:pt x="881" y="1"/>
                  </a:moveTo>
                  <a:cubicBezTo>
                    <a:pt x="853" y="42"/>
                    <a:pt x="826" y="83"/>
                    <a:pt x="798" y="125"/>
                  </a:cubicBezTo>
                  <a:cubicBezTo>
                    <a:pt x="757" y="180"/>
                    <a:pt x="729" y="221"/>
                    <a:pt x="688" y="262"/>
                  </a:cubicBezTo>
                  <a:cubicBezTo>
                    <a:pt x="633" y="331"/>
                    <a:pt x="578" y="400"/>
                    <a:pt x="523" y="455"/>
                  </a:cubicBezTo>
                  <a:cubicBezTo>
                    <a:pt x="427" y="537"/>
                    <a:pt x="358" y="620"/>
                    <a:pt x="262" y="702"/>
                  </a:cubicBezTo>
                  <a:cubicBezTo>
                    <a:pt x="207" y="757"/>
                    <a:pt x="138" y="812"/>
                    <a:pt x="97" y="840"/>
                  </a:cubicBezTo>
                  <a:cubicBezTo>
                    <a:pt x="70" y="867"/>
                    <a:pt x="28" y="894"/>
                    <a:pt x="1" y="922"/>
                  </a:cubicBezTo>
                  <a:cubicBezTo>
                    <a:pt x="42" y="1032"/>
                    <a:pt x="111" y="1142"/>
                    <a:pt x="221" y="1211"/>
                  </a:cubicBezTo>
                  <a:cubicBezTo>
                    <a:pt x="248" y="1238"/>
                    <a:pt x="290" y="1266"/>
                    <a:pt x="331" y="1279"/>
                  </a:cubicBezTo>
                  <a:cubicBezTo>
                    <a:pt x="431" y="1337"/>
                    <a:pt x="541" y="1364"/>
                    <a:pt x="650" y="1364"/>
                  </a:cubicBezTo>
                  <a:cubicBezTo>
                    <a:pt x="857" y="1364"/>
                    <a:pt x="1062" y="1267"/>
                    <a:pt x="1197" y="1087"/>
                  </a:cubicBezTo>
                  <a:cubicBezTo>
                    <a:pt x="1403" y="826"/>
                    <a:pt x="1389" y="441"/>
                    <a:pt x="1169" y="193"/>
                  </a:cubicBezTo>
                  <a:cubicBezTo>
                    <a:pt x="1142" y="166"/>
                    <a:pt x="1114" y="125"/>
                    <a:pt x="1073" y="97"/>
                  </a:cubicBezTo>
                  <a:cubicBezTo>
                    <a:pt x="1018" y="56"/>
                    <a:pt x="949" y="15"/>
                    <a:pt x="88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7227550" y="2817600"/>
              <a:ext cx="22025" cy="19125"/>
            </a:xfrm>
            <a:custGeom>
              <a:avLst/>
              <a:gdLst/>
              <a:ahLst/>
              <a:cxnLst/>
              <a:rect l="l" t="t" r="r" b="b"/>
              <a:pathLst>
                <a:path w="881" h="765" extrusionOk="0">
                  <a:moveTo>
                    <a:pt x="413" y="1"/>
                  </a:moveTo>
                  <a:cubicBezTo>
                    <a:pt x="372" y="56"/>
                    <a:pt x="317" y="125"/>
                    <a:pt x="262" y="180"/>
                  </a:cubicBezTo>
                  <a:cubicBezTo>
                    <a:pt x="166" y="262"/>
                    <a:pt x="83" y="358"/>
                    <a:pt x="1" y="441"/>
                  </a:cubicBezTo>
                  <a:cubicBezTo>
                    <a:pt x="26" y="645"/>
                    <a:pt x="199" y="765"/>
                    <a:pt x="379" y="765"/>
                  </a:cubicBezTo>
                  <a:cubicBezTo>
                    <a:pt x="490" y="765"/>
                    <a:pt x="604" y="719"/>
                    <a:pt x="688" y="619"/>
                  </a:cubicBezTo>
                  <a:cubicBezTo>
                    <a:pt x="881" y="386"/>
                    <a:pt x="729" y="28"/>
                    <a:pt x="41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7131000" y="2814850"/>
              <a:ext cx="57400" cy="50600"/>
            </a:xfrm>
            <a:custGeom>
              <a:avLst/>
              <a:gdLst/>
              <a:ahLst/>
              <a:cxnLst/>
              <a:rect l="l" t="t" r="r" b="b"/>
              <a:pathLst>
                <a:path w="2296" h="2024" extrusionOk="0">
                  <a:moveTo>
                    <a:pt x="674" y="1"/>
                  </a:moveTo>
                  <a:cubicBezTo>
                    <a:pt x="550" y="70"/>
                    <a:pt x="454" y="152"/>
                    <a:pt x="371" y="262"/>
                  </a:cubicBezTo>
                  <a:cubicBezTo>
                    <a:pt x="0" y="743"/>
                    <a:pt x="96" y="1431"/>
                    <a:pt x="564" y="1802"/>
                  </a:cubicBezTo>
                  <a:cubicBezTo>
                    <a:pt x="764" y="1951"/>
                    <a:pt x="1001" y="2023"/>
                    <a:pt x="1235" y="2023"/>
                  </a:cubicBezTo>
                  <a:cubicBezTo>
                    <a:pt x="1563" y="2023"/>
                    <a:pt x="1887" y="1882"/>
                    <a:pt x="2103" y="1609"/>
                  </a:cubicBezTo>
                  <a:cubicBezTo>
                    <a:pt x="2186" y="1499"/>
                    <a:pt x="2254" y="1376"/>
                    <a:pt x="2296" y="1238"/>
                  </a:cubicBezTo>
                  <a:cubicBezTo>
                    <a:pt x="2172" y="1238"/>
                    <a:pt x="2048" y="1224"/>
                    <a:pt x="1925" y="1183"/>
                  </a:cubicBezTo>
                  <a:cubicBezTo>
                    <a:pt x="1870" y="1169"/>
                    <a:pt x="1828" y="1156"/>
                    <a:pt x="1787" y="1142"/>
                  </a:cubicBezTo>
                  <a:cubicBezTo>
                    <a:pt x="1732" y="1114"/>
                    <a:pt x="1677" y="1101"/>
                    <a:pt x="1636" y="1059"/>
                  </a:cubicBezTo>
                  <a:cubicBezTo>
                    <a:pt x="1553" y="1032"/>
                    <a:pt x="1485" y="977"/>
                    <a:pt x="1416" y="936"/>
                  </a:cubicBezTo>
                  <a:cubicBezTo>
                    <a:pt x="1278" y="826"/>
                    <a:pt x="1155" y="716"/>
                    <a:pt x="1031" y="578"/>
                  </a:cubicBezTo>
                  <a:cubicBezTo>
                    <a:pt x="990" y="537"/>
                    <a:pt x="949" y="482"/>
                    <a:pt x="921" y="441"/>
                  </a:cubicBezTo>
                  <a:cubicBezTo>
                    <a:pt x="894" y="413"/>
                    <a:pt x="866" y="372"/>
                    <a:pt x="839" y="331"/>
                  </a:cubicBezTo>
                  <a:cubicBezTo>
                    <a:pt x="770" y="221"/>
                    <a:pt x="715" y="111"/>
                    <a:pt x="674"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7140725" y="2823100"/>
              <a:ext cx="38050" cy="31300"/>
            </a:xfrm>
            <a:custGeom>
              <a:avLst/>
              <a:gdLst/>
              <a:ahLst/>
              <a:cxnLst/>
              <a:rect l="l" t="t" r="r" b="b"/>
              <a:pathLst>
                <a:path w="1522" h="1252" extrusionOk="0">
                  <a:moveTo>
                    <a:pt x="436" y="1"/>
                  </a:moveTo>
                  <a:cubicBezTo>
                    <a:pt x="408" y="42"/>
                    <a:pt x="367" y="70"/>
                    <a:pt x="340" y="111"/>
                  </a:cubicBezTo>
                  <a:cubicBezTo>
                    <a:pt x="312" y="152"/>
                    <a:pt x="285" y="180"/>
                    <a:pt x="271" y="221"/>
                  </a:cubicBezTo>
                  <a:cubicBezTo>
                    <a:pt x="1" y="740"/>
                    <a:pt x="429" y="1251"/>
                    <a:pt x="903" y="1251"/>
                  </a:cubicBezTo>
                  <a:cubicBezTo>
                    <a:pt x="1057" y="1251"/>
                    <a:pt x="1216" y="1198"/>
                    <a:pt x="1357" y="1073"/>
                  </a:cubicBezTo>
                  <a:cubicBezTo>
                    <a:pt x="1384" y="1046"/>
                    <a:pt x="1426" y="1004"/>
                    <a:pt x="1453" y="977"/>
                  </a:cubicBezTo>
                  <a:cubicBezTo>
                    <a:pt x="1467" y="936"/>
                    <a:pt x="1494" y="894"/>
                    <a:pt x="1522" y="867"/>
                  </a:cubicBezTo>
                  <a:cubicBezTo>
                    <a:pt x="1467" y="853"/>
                    <a:pt x="1426" y="826"/>
                    <a:pt x="1384" y="812"/>
                  </a:cubicBezTo>
                  <a:cubicBezTo>
                    <a:pt x="1329" y="798"/>
                    <a:pt x="1274" y="771"/>
                    <a:pt x="1233" y="743"/>
                  </a:cubicBezTo>
                  <a:cubicBezTo>
                    <a:pt x="1151" y="702"/>
                    <a:pt x="1082" y="661"/>
                    <a:pt x="1013" y="606"/>
                  </a:cubicBezTo>
                  <a:cubicBezTo>
                    <a:pt x="876" y="509"/>
                    <a:pt x="752" y="386"/>
                    <a:pt x="628" y="248"/>
                  </a:cubicBezTo>
                  <a:cubicBezTo>
                    <a:pt x="587" y="207"/>
                    <a:pt x="546" y="152"/>
                    <a:pt x="518" y="125"/>
                  </a:cubicBezTo>
                  <a:cubicBezTo>
                    <a:pt x="491" y="83"/>
                    <a:pt x="463" y="42"/>
                    <a:pt x="436"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7149350" y="2829300"/>
              <a:ext cx="22225" cy="17225"/>
            </a:xfrm>
            <a:custGeom>
              <a:avLst/>
              <a:gdLst/>
              <a:ahLst/>
              <a:cxnLst/>
              <a:rect l="l" t="t" r="r" b="b"/>
              <a:pathLst>
                <a:path w="889" h="689" extrusionOk="0">
                  <a:moveTo>
                    <a:pt x="283" y="0"/>
                  </a:moveTo>
                  <a:cubicBezTo>
                    <a:pt x="270" y="14"/>
                    <a:pt x="256" y="28"/>
                    <a:pt x="242" y="55"/>
                  </a:cubicBezTo>
                  <a:cubicBezTo>
                    <a:pt x="1" y="357"/>
                    <a:pt x="267" y="688"/>
                    <a:pt x="556" y="688"/>
                  </a:cubicBezTo>
                  <a:cubicBezTo>
                    <a:pt x="663" y="688"/>
                    <a:pt x="772" y="643"/>
                    <a:pt x="861" y="536"/>
                  </a:cubicBezTo>
                  <a:lnTo>
                    <a:pt x="888" y="495"/>
                  </a:lnTo>
                  <a:cubicBezTo>
                    <a:pt x="806" y="454"/>
                    <a:pt x="737" y="399"/>
                    <a:pt x="668" y="358"/>
                  </a:cubicBezTo>
                  <a:cubicBezTo>
                    <a:pt x="531" y="248"/>
                    <a:pt x="407" y="138"/>
                    <a:pt x="28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7204200" y="2723975"/>
              <a:ext cx="57350" cy="47275"/>
            </a:xfrm>
            <a:custGeom>
              <a:avLst/>
              <a:gdLst/>
              <a:ahLst/>
              <a:cxnLst/>
              <a:rect l="l" t="t" r="r" b="b"/>
              <a:pathLst>
                <a:path w="2294" h="1891" extrusionOk="0">
                  <a:moveTo>
                    <a:pt x="977" y="1"/>
                  </a:moveTo>
                  <a:cubicBezTo>
                    <a:pt x="771" y="1"/>
                    <a:pt x="558" y="62"/>
                    <a:pt x="357" y="199"/>
                  </a:cubicBezTo>
                  <a:cubicBezTo>
                    <a:pt x="261" y="268"/>
                    <a:pt x="179" y="351"/>
                    <a:pt x="110" y="433"/>
                  </a:cubicBezTo>
                  <a:cubicBezTo>
                    <a:pt x="69" y="488"/>
                    <a:pt x="28" y="557"/>
                    <a:pt x="0" y="612"/>
                  </a:cubicBezTo>
                  <a:cubicBezTo>
                    <a:pt x="151" y="612"/>
                    <a:pt x="289" y="639"/>
                    <a:pt x="440" y="667"/>
                  </a:cubicBezTo>
                  <a:lnTo>
                    <a:pt x="467" y="667"/>
                  </a:lnTo>
                  <a:cubicBezTo>
                    <a:pt x="577" y="694"/>
                    <a:pt x="701" y="749"/>
                    <a:pt x="811" y="804"/>
                  </a:cubicBezTo>
                  <a:cubicBezTo>
                    <a:pt x="976" y="887"/>
                    <a:pt x="1141" y="1010"/>
                    <a:pt x="1292" y="1148"/>
                  </a:cubicBezTo>
                  <a:lnTo>
                    <a:pt x="1320" y="1175"/>
                  </a:lnTo>
                  <a:cubicBezTo>
                    <a:pt x="1416" y="1272"/>
                    <a:pt x="1498" y="1368"/>
                    <a:pt x="1567" y="1478"/>
                  </a:cubicBezTo>
                  <a:lnTo>
                    <a:pt x="1553" y="1491"/>
                  </a:lnTo>
                  <a:lnTo>
                    <a:pt x="1567" y="1491"/>
                  </a:lnTo>
                  <a:cubicBezTo>
                    <a:pt x="1650" y="1615"/>
                    <a:pt x="1718" y="1753"/>
                    <a:pt x="1760" y="1890"/>
                  </a:cubicBezTo>
                  <a:cubicBezTo>
                    <a:pt x="1787" y="1849"/>
                    <a:pt x="1828" y="1821"/>
                    <a:pt x="1856" y="1780"/>
                  </a:cubicBezTo>
                  <a:cubicBezTo>
                    <a:pt x="1925" y="1684"/>
                    <a:pt x="1980" y="1588"/>
                    <a:pt x="2007" y="1478"/>
                  </a:cubicBezTo>
                  <a:cubicBezTo>
                    <a:pt x="2294" y="702"/>
                    <a:pt x="1678" y="1"/>
                    <a:pt x="977"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7215175" y="2735725"/>
              <a:ext cx="34400" cy="25200"/>
            </a:xfrm>
            <a:custGeom>
              <a:avLst/>
              <a:gdLst/>
              <a:ahLst/>
              <a:cxnLst/>
              <a:rect l="l" t="t" r="r" b="b"/>
              <a:pathLst>
                <a:path w="1376" h="1008" extrusionOk="0">
                  <a:moveTo>
                    <a:pt x="485" y="1"/>
                  </a:moveTo>
                  <a:cubicBezTo>
                    <a:pt x="330" y="1"/>
                    <a:pt x="170" y="56"/>
                    <a:pt x="28" y="183"/>
                  </a:cubicBezTo>
                  <a:lnTo>
                    <a:pt x="1" y="197"/>
                  </a:lnTo>
                  <a:lnTo>
                    <a:pt x="28" y="197"/>
                  </a:lnTo>
                  <a:cubicBezTo>
                    <a:pt x="138" y="238"/>
                    <a:pt x="262" y="279"/>
                    <a:pt x="372" y="334"/>
                  </a:cubicBezTo>
                  <a:cubicBezTo>
                    <a:pt x="537" y="417"/>
                    <a:pt x="702" y="540"/>
                    <a:pt x="853" y="678"/>
                  </a:cubicBezTo>
                  <a:lnTo>
                    <a:pt x="881" y="705"/>
                  </a:lnTo>
                  <a:cubicBezTo>
                    <a:pt x="977" y="802"/>
                    <a:pt x="1059" y="898"/>
                    <a:pt x="1128" y="1008"/>
                  </a:cubicBezTo>
                  <a:cubicBezTo>
                    <a:pt x="1375" y="493"/>
                    <a:pt x="951" y="1"/>
                    <a:pt x="48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7224475" y="2743450"/>
              <a:ext cx="12725" cy="9925"/>
            </a:xfrm>
            <a:custGeom>
              <a:avLst/>
              <a:gdLst/>
              <a:ahLst/>
              <a:cxnLst/>
              <a:rect l="l" t="t" r="r" b="b"/>
              <a:pathLst>
                <a:path w="509" h="397" extrusionOk="0">
                  <a:moveTo>
                    <a:pt x="132" y="0"/>
                  </a:moveTo>
                  <a:cubicBezTo>
                    <a:pt x="89" y="0"/>
                    <a:pt x="44" y="8"/>
                    <a:pt x="0" y="25"/>
                  </a:cubicBezTo>
                  <a:cubicBezTo>
                    <a:pt x="165" y="108"/>
                    <a:pt x="330" y="231"/>
                    <a:pt x="481" y="369"/>
                  </a:cubicBezTo>
                  <a:lnTo>
                    <a:pt x="509" y="396"/>
                  </a:lnTo>
                  <a:cubicBezTo>
                    <a:pt x="509" y="170"/>
                    <a:pt x="332" y="0"/>
                    <a:pt x="13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7110025" y="2774375"/>
              <a:ext cx="43675" cy="54975"/>
            </a:xfrm>
            <a:custGeom>
              <a:avLst/>
              <a:gdLst/>
              <a:ahLst/>
              <a:cxnLst/>
              <a:rect l="l" t="t" r="r" b="b"/>
              <a:pathLst>
                <a:path w="1747" h="2199" extrusionOk="0">
                  <a:moveTo>
                    <a:pt x="1240" y="1"/>
                  </a:moveTo>
                  <a:cubicBezTo>
                    <a:pt x="1083" y="1"/>
                    <a:pt x="923" y="35"/>
                    <a:pt x="770" y="108"/>
                  </a:cubicBezTo>
                  <a:cubicBezTo>
                    <a:pt x="619" y="177"/>
                    <a:pt x="468" y="287"/>
                    <a:pt x="358" y="424"/>
                  </a:cubicBezTo>
                  <a:cubicBezTo>
                    <a:pt x="0" y="905"/>
                    <a:pt x="83" y="1592"/>
                    <a:pt x="550" y="1964"/>
                  </a:cubicBezTo>
                  <a:cubicBezTo>
                    <a:pt x="702" y="2074"/>
                    <a:pt x="867" y="2142"/>
                    <a:pt x="1031" y="2184"/>
                  </a:cubicBezTo>
                  <a:cubicBezTo>
                    <a:pt x="1089" y="2194"/>
                    <a:pt x="1149" y="2199"/>
                    <a:pt x="1209" y="2199"/>
                  </a:cubicBezTo>
                  <a:cubicBezTo>
                    <a:pt x="1307" y="2199"/>
                    <a:pt x="1405" y="2187"/>
                    <a:pt x="1499" y="2170"/>
                  </a:cubicBezTo>
                  <a:cubicBezTo>
                    <a:pt x="1581" y="2142"/>
                    <a:pt x="1664" y="2115"/>
                    <a:pt x="1746" y="2060"/>
                  </a:cubicBezTo>
                  <a:cubicBezTo>
                    <a:pt x="1719" y="2032"/>
                    <a:pt x="1691" y="1991"/>
                    <a:pt x="1678" y="1950"/>
                  </a:cubicBezTo>
                  <a:cubicBezTo>
                    <a:pt x="1609" y="1854"/>
                    <a:pt x="1554" y="1730"/>
                    <a:pt x="1513" y="1620"/>
                  </a:cubicBezTo>
                  <a:lnTo>
                    <a:pt x="1499" y="1592"/>
                  </a:lnTo>
                  <a:cubicBezTo>
                    <a:pt x="1458" y="1469"/>
                    <a:pt x="1430" y="1345"/>
                    <a:pt x="1416" y="1235"/>
                  </a:cubicBezTo>
                  <a:cubicBezTo>
                    <a:pt x="1403" y="1139"/>
                    <a:pt x="1403" y="1043"/>
                    <a:pt x="1416" y="960"/>
                  </a:cubicBezTo>
                  <a:cubicBezTo>
                    <a:pt x="1430" y="836"/>
                    <a:pt x="1444" y="713"/>
                    <a:pt x="1471" y="603"/>
                  </a:cubicBezTo>
                  <a:lnTo>
                    <a:pt x="1471" y="561"/>
                  </a:lnTo>
                  <a:cubicBezTo>
                    <a:pt x="1499" y="438"/>
                    <a:pt x="1540" y="328"/>
                    <a:pt x="1595" y="218"/>
                  </a:cubicBezTo>
                  <a:cubicBezTo>
                    <a:pt x="1609" y="177"/>
                    <a:pt x="1636" y="135"/>
                    <a:pt x="1650" y="80"/>
                  </a:cubicBezTo>
                  <a:cubicBezTo>
                    <a:pt x="1520" y="28"/>
                    <a:pt x="1381" y="1"/>
                    <a:pt x="124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7123275" y="2788400"/>
              <a:ext cx="24225" cy="26675"/>
            </a:xfrm>
            <a:custGeom>
              <a:avLst/>
              <a:gdLst/>
              <a:ahLst/>
              <a:cxnLst/>
              <a:rect l="l" t="t" r="r" b="b"/>
              <a:pathLst>
                <a:path w="969" h="1067" extrusionOk="0">
                  <a:moveTo>
                    <a:pt x="694" y="0"/>
                  </a:moveTo>
                  <a:cubicBezTo>
                    <a:pt x="0" y="79"/>
                    <a:pt x="92" y="1067"/>
                    <a:pt x="719" y="1067"/>
                  </a:cubicBezTo>
                  <a:cubicBezTo>
                    <a:pt x="750" y="1067"/>
                    <a:pt x="783" y="1064"/>
                    <a:pt x="818" y="1059"/>
                  </a:cubicBezTo>
                  <a:cubicBezTo>
                    <a:pt x="873" y="1059"/>
                    <a:pt x="914" y="1045"/>
                    <a:pt x="969" y="1018"/>
                  </a:cubicBezTo>
                  <a:cubicBezTo>
                    <a:pt x="914" y="908"/>
                    <a:pt x="886" y="784"/>
                    <a:pt x="873" y="660"/>
                  </a:cubicBezTo>
                  <a:cubicBezTo>
                    <a:pt x="873" y="578"/>
                    <a:pt x="873" y="482"/>
                    <a:pt x="873" y="399"/>
                  </a:cubicBezTo>
                  <a:cubicBezTo>
                    <a:pt x="886" y="275"/>
                    <a:pt x="900" y="152"/>
                    <a:pt x="941" y="28"/>
                  </a:cubicBezTo>
                  <a:cubicBezTo>
                    <a:pt x="859" y="0"/>
                    <a:pt x="776" y="0"/>
                    <a:pt x="694"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7137500" y="2797550"/>
              <a:ext cx="7950" cy="8775"/>
            </a:xfrm>
            <a:custGeom>
              <a:avLst/>
              <a:gdLst/>
              <a:ahLst/>
              <a:cxnLst/>
              <a:rect l="l" t="t" r="r" b="b"/>
              <a:pathLst>
                <a:path w="318" h="351" extrusionOk="0">
                  <a:moveTo>
                    <a:pt x="230" y="0"/>
                  </a:moveTo>
                  <a:cubicBezTo>
                    <a:pt x="91" y="0"/>
                    <a:pt x="0" y="350"/>
                    <a:pt x="189" y="350"/>
                  </a:cubicBezTo>
                  <a:cubicBezTo>
                    <a:pt x="195" y="350"/>
                    <a:pt x="201" y="350"/>
                    <a:pt x="207" y="349"/>
                  </a:cubicBezTo>
                  <a:cubicBezTo>
                    <a:pt x="249" y="349"/>
                    <a:pt x="290" y="322"/>
                    <a:pt x="317" y="294"/>
                  </a:cubicBezTo>
                  <a:cubicBezTo>
                    <a:pt x="304" y="212"/>
                    <a:pt x="304" y="116"/>
                    <a:pt x="304" y="33"/>
                  </a:cubicBezTo>
                  <a:cubicBezTo>
                    <a:pt x="279" y="10"/>
                    <a:pt x="254" y="0"/>
                    <a:pt x="230"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7240625" y="2760775"/>
              <a:ext cx="39875" cy="54800"/>
            </a:xfrm>
            <a:custGeom>
              <a:avLst/>
              <a:gdLst/>
              <a:ahLst/>
              <a:cxnLst/>
              <a:rect l="l" t="t" r="r" b="b"/>
              <a:pathLst>
                <a:path w="1595" h="2192" extrusionOk="0">
                  <a:moveTo>
                    <a:pt x="361" y="0"/>
                  </a:moveTo>
                  <a:cubicBezTo>
                    <a:pt x="279" y="0"/>
                    <a:pt x="200" y="11"/>
                    <a:pt x="124" y="33"/>
                  </a:cubicBezTo>
                  <a:cubicBezTo>
                    <a:pt x="193" y="157"/>
                    <a:pt x="261" y="281"/>
                    <a:pt x="303" y="418"/>
                  </a:cubicBezTo>
                  <a:cubicBezTo>
                    <a:pt x="316" y="473"/>
                    <a:pt x="330" y="528"/>
                    <a:pt x="344" y="569"/>
                  </a:cubicBezTo>
                  <a:cubicBezTo>
                    <a:pt x="371" y="693"/>
                    <a:pt x="399" y="817"/>
                    <a:pt x="399" y="940"/>
                  </a:cubicBezTo>
                  <a:lnTo>
                    <a:pt x="399" y="995"/>
                  </a:lnTo>
                  <a:cubicBezTo>
                    <a:pt x="399" y="1092"/>
                    <a:pt x="385" y="1188"/>
                    <a:pt x="371" y="1284"/>
                  </a:cubicBezTo>
                  <a:cubicBezTo>
                    <a:pt x="344" y="1408"/>
                    <a:pt x="316" y="1518"/>
                    <a:pt x="261" y="1628"/>
                  </a:cubicBezTo>
                  <a:lnTo>
                    <a:pt x="248" y="1669"/>
                  </a:lnTo>
                  <a:cubicBezTo>
                    <a:pt x="206" y="1779"/>
                    <a:pt x="151" y="1889"/>
                    <a:pt x="83" y="1999"/>
                  </a:cubicBezTo>
                  <a:cubicBezTo>
                    <a:pt x="55" y="2040"/>
                    <a:pt x="28" y="2081"/>
                    <a:pt x="0" y="2123"/>
                  </a:cubicBezTo>
                  <a:cubicBezTo>
                    <a:pt x="110" y="2164"/>
                    <a:pt x="248" y="2191"/>
                    <a:pt x="371" y="2191"/>
                  </a:cubicBezTo>
                  <a:cubicBezTo>
                    <a:pt x="523" y="2191"/>
                    <a:pt x="674" y="2150"/>
                    <a:pt x="825" y="2095"/>
                  </a:cubicBezTo>
                  <a:cubicBezTo>
                    <a:pt x="976" y="2013"/>
                    <a:pt x="1127" y="1903"/>
                    <a:pt x="1237" y="1765"/>
                  </a:cubicBezTo>
                  <a:cubicBezTo>
                    <a:pt x="1595" y="1284"/>
                    <a:pt x="1512" y="611"/>
                    <a:pt x="1045" y="239"/>
                  </a:cubicBezTo>
                  <a:cubicBezTo>
                    <a:pt x="894" y="129"/>
                    <a:pt x="729" y="47"/>
                    <a:pt x="564" y="19"/>
                  </a:cubicBezTo>
                  <a:cubicBezTo>
                    <a:pt x="496" y="7"/>
                    <a:pt x="428" y="0"/>
                    <a:pt x="36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7247150" y="2775000"/>
              <a:ext cx="18575" cy="26475"/>
            </a:xfrm>
            <a:custGeom>
              <a:avLst/>
              <a:gdLst/>
              <a:ahLst/>
              <a:cxnLst/>
              <a:rect l="l" t="t" r="r" b="b"/>
              <a:pathLst>
                <a:path w="743" h="1059" extrusionOk="0">
                  <a:moveTo>
                    <a:pt x="83" y="0"/>
                  </a:moveTo>
                  <a:cubicBezTo>
                    <a:pt x="110" y="124"/>
                    <a:pt x="124" y="248"/>
                    <a:pt x="138" y="358"/>
                  </a:cubicBezTo>
                  <a:lnTo>
                    <a:pt x="138" y="426"/>
                  </a:lnTo>
                  <a:cubicBezTo>
                    <a:pt x="124" y="523"/>
                    <a:pt x="124" y="619"/>
                    <a:pt x="97" y="715"/>
                  </a:cubicBezTo>
                  <a:cubicBezTo>
                    <a:pt x="83" y="825"/>
                    <a:pt x="42" y="949"/>
                    <a:pt x="0" y="1059"/>
                  </a:cubicBezTo>
                  <a:lnTo>
                    <a:pt x="110" y="1059"/>
                  </a:lnTo>
                  <a:cubicBezTo>
                    <a:pt x="743" y="976"/>
                    <a:pt x="715" y="55"/>
                    <a:pt x="8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7249550" y="2783925"/>
              <a:ext cx="3800" cy="8975"/>
            </a:xfrm>
            <a:custGeom>
              <a:avLst/>
              <a:gdLst/>
              <a:ahLst/>
              <a:cxnLst/>
              <a:rect l="l" t="t" r="r" b="b"/>
              <a:pathLst>
                <a:path w="152" h="359" extrusionOk="0">
                  <a:moveTo>
                    <a:pt x="42" y="1"/>
                  </a:moveTo>
                  <a:lnTo>
                    <a:pt x="42" y="56"/>
                  </a:lnTo>
                  <a:cubicBezTo>
                    <a:pt x="28" y="152"/>
                    <a:pt x="28" y="262"/>
                    <a:pt x="1" y="358"/>
                  </a:cubicBezTo>
                  <a:cubicBezTo>
                    <a:pt x="97" y="331"/>
                    <a:pt x="152" y="234"/>
                    <a:pt x="138" y="152"/>
                  </a:cubicBezTo>
                  <a:cubicBezTo>
                    <a:pt x="138" y="83"/>
                    <a:pt x="97" y="28"/>
                    <a:pt x="42"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7174625" y="2831700"/>
              <a:ext cx="55350" cy="45075"/>
            </a:xfrm>
            <a:custGeom>
              <a:avLst/>
              <a:gdLst/>
              <a:ahLst/>
              <a:cxnLst/>
              <a:rect l="l" t="t" r="r" b="b"/>
              <a:pathLst>
                <a:path w="2214" h="1803" extrusionOk="0">
                  <a:moveTo>
                    <a:pt x="1939" y="1"/>
                  </a:moveTo>
                  <a:cubicBezTo>
                    <a:pt x="1912" y="28"/>
                    <a:pt x="1870" y="55"/>
                    <a:pt x="1843" y="69"/>
                  </a:cubicBezTo>
                  <a:cubicBezTo>
                    <a:pt x="1747" y="138"/>
                    <a:pt x="1637" y="207"/>
                    <a:pt x="1540" y="275"/>
                  </a:cubicBezTo>
                  <a:lnTo>
                    <a:pt x="1485" y="303"/>
                  </a:lnTo>
                  <a:cubicBezTo>
                    <a:pt x="1375" y="358"/>
                    <a:pt x="1252" y="427"/>
                    <a:pt x="1128" y="468"/>
                  </a:cubicBezTo>
                  <a:cubicBezTo>
                    <a:pt x="1073" y="482"/>
                    <a:pt x="1018" y="495"/>
                    <a:pt x="963" y="509"/>
                  </a:cubicBezTo>
                  <a:cubicBezTo>
                    <a:pt x="839" y="550"/>
                    <a:pt x="702" y="564"/>
                    <a:pt x="578" y="564"/>
                  </a:cubicBezTo>
                  <a:lnTo>
                    <a:pt x="537" y="564"/>
                  </a:lnTo>
                  <a:cubicBezTo>
                    <a:pt x="413" y="564"/>
                    <a:pt x="290" y="550"/>
                    <a:pt x="166" y="509"/>
                  </a:cubicBezTo>
                  <a:cubicBezTo>
                    <a:pt x="111" y="495"/>
                    <a:pt x="70" y="482"/>
                    <a:pt x="28" y="468"/>
                  </a:cubicBezTo>
                  <a:cubicBezTo>
                    <a:pt x="15" y="550"/>
                    <a:pt x="1" y="633"/>
                    <a:pt x="1" y="715"/>
                  </a:cubicBezTo>
                  <a:cubicBezTo>
                    <a:pt x="1" y="867"/>
                    <a:pt x="42" y="1032"/>
                    <a:pt x="97" y="1169"/>
                  </a:cubicBezTo>
                  <a:cubicBezTo>
                    <a:pt x="180" y="1320"/>
                    <a:pt x="290" y="1471"/>
                    <a:pt x="427" y="1581"/>
                  </a:cubicBezTo>
                  <a:cubicBezTo>
                    <a:pt x="626" y="1729"/>
                    <a:pt x="861" y="1802"/>
                    <a:pt x="1094" y="1802"/>
                  </a:cubicBezTo>
                  <a:cubicBezTo>
                    <a:pt x="1423" y="1802"/>
                    <a:pt x="1749" y="1657"/>
                    <a:pt x="1967" y="1375"/>
                  </a:cubicBezTo>
                  <a:cubicBezTo>
                    <a:pt x="2077" y="1238"/>
                    <a:pt x="2145" y="1073"/>
                    <a:pt x="2187" y="894"/>
                  </a:cubicBezTo>
                  <a:cubicBezTo>
                    <a:pt x="2214" y="743"/>
                    <a:pt x="2200" y="592"/>
                    <a:pt x="2173" y="440"/>
                  </a:cubicBezTo>
                  <a:cubicBezTo>
                    <a:pt x="2132" y="289"/>
                    <a:pt x="2063" y="152"/>
                    <a:pt x="1967" y="28"/>
                  </a:cubicBezTo>
                  <a:lnTo>
                    <a:pt x="1939"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7188725" y="2839250"/>
              <a:ext cx="27175" cy="22150"/>
            </a:xfrm>
            <a:custGeom>
              <a:avLst/>
              <a:gdLst/>
              <a:ahLst/>
              <a:cxnLst/>
              <a:rect l="l" t="t" r="r" b="b"/>
              <a:pathLst>
                <a:path w="1087" h="886" extrusionOk="0">
                  <a:moveTo>
                    <a:pt x="921" y="1"/>
                  </a:moveTo>
                  <a:cubicBezTo>
                    <a:pt x="798" y="70"/>
                    <a:pt x="674" y="125"/>
                    <a:pt x="550" y="166"/>
                  </a:cubicBezTo>
                  <a:cubicBezTo>
                    <a:pt x="495" y="180"/>
                    <a:pt x="454" y="207"/>
                    <a:pt x="399" y="221"/>
                  </a:cubicBezTo>
                  <a:cubicBezTo>
                    <a:pt x="275" y="248"/>
                    <a:pt x="138" y="262"/>
                    <a:pt x="0" y="262"/>
                  </a:cubicBezTo>
                  <a:cubicBezTo>
                    <a:pt x="0" y="317"/>
                    <a:pt x="0" y="372"/>
                    <a:pt x="0" y="427"/>
                  </a:cubicBezTo>
                  <a:cubicBezTo>
                    <a:pt x="38" y="691"/>
                    <a:pt x="260" y="886"/>
                    <a:pt x="518" y="886"/>
                  </a:cubicBezTo>
                  <a:cubicBezTo>
                    <a:pt x="542" y="886"/>
                    <a:pt x="567" y="884"/>
                    <a:pt x="592" y="881"/>
                  </a:cubicBezTo>
                  <a:cubicBezTo>
                    <a:pt x="894" y="839"/>
                    <a:pt x="1086" y="578"/>
                    <a:pt x="1045" y="276"/>
                  </a:cubicBezTo>
                  <a:cubicBezTo>
                    <a:pt x="1031" y="180"/>
                    <a:pt x="990" y="70"/>
                    <a:pt x="92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7195450" y="2843375"/>
              <a:ext cx="12875" cy="9375"/>
            </a:xfrm>
            <a:custGeom>
              <a:avLst/>
              <a:gdLst/>
              <a:ahLst/>
              <a:cxnLst/>
              <a:rect l="l" t="t" r="r" b="b"/>
              <a:pathLst>
                <a:path w="515" h="375" extrusionOk="0">
                  <a:moveTo>
                    <a:pt x="295" y="1"/>
                  </a:moveTo>
                  <a:cubicBezTo>
                    <a:pt x="240" y="15"/>
                    <a:pt x="185" y="42"/>
                    <a:pt x="130" y="56"/>
                  </a:cubicBezTo>
                  <a:cubicBezTo>
                    <a:pt x="0" y="160"/>
                    <a:pt x="91" y="374"/>
                    <a:pt x="253" y="374"/>
                  </a:cubicBezTo>
                  <a:cubicBezTo>
                    <a:pt x="262" y="374"/>
                    <a:pt x="272" y="374"/>
                    <a:pt x="281" y="372"/>
                  </a:cubicBezTo>
                  <a:lnTo>
                    <a:pt x="295" y="372"/>
                  </a:lnTo>
                  <a:cubicBezTo>
                    <a:pt x="515" y="358"/>
                    <a:pt x="515" y="28"/>
                    <a:pt x="295"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7160550" y="2713175"/>
              <a:ext cx="55350" cy="43300"/>
            </a:xfrm>
            <a:custGeom>
              <a:avLst/>
              <a:gdLst/>
              <a:ahLst/>
              <a:cxnLst/>
              <a:rect l="l" t="t" r="r" b="b"/>
              <a:pathLst>
                <a:path w="2214" h="1732" extrusionOk="0">
                  <a:moveTo>
                    <a:pt x="1111" y="1"/>
                  </a:moveTo>
                  <a:cubicBezTo>
                    <a:pt x="785" y="1"/>
                    <a:pt x="463" y="146"/>
                    <a:pt x="248" y="425"/>
                  </a:cubicBezTo>
                  <a:cubicBezTo>
                    <a:pt x="138" y="563"/>
                    <a:pt x="69" y="728"/>
                    <a:pt x="41" y="906"/>
                  </a:cubicBezTo>
                  <a:cubicBezTo>
                    <a:pt x="0" y="1057"/>
                    <a:pt x="14" y="1209"/>
                    <a:pt x="41" y="1360"/>
                  </a:cubicBezTo>
                  <a:cubicBezTo>
                    <a:pt x="83" y="1497"/>
                    <a:pt x="138" y="1621"/>
                    <a:pt x="220" y="1731"/>
                  </a:cubicBezTo>
                  <a:cubicBezTo>
                    <a:pt x="261" y="1690"/>
                    <a:pt x="303" y="1662"/>
                    <a:pt x="330" y="1621"/>
                  </a:cubicBezTo>
                  <a:cubicBezTo>
                    <a:pt x="426" y="1539"/>
                    <a:pt x="523" y="1470"/>
                    <a:pt x="619" y="1401"/>
                  </a:cubicBezTo>
                  <a:lnTo>
                    <a:pt x="646" y="1387"/>
                  </a:lnTo>
                  <a:cubicBezTo>
                    <a:pt x="743" y="1332"/>
                    <a:pt x="853" y="1277"/>
                    <a:pt x="962" y="1222"/>
                  </a:cubicBezTo>
                  <a:cubicBezTo>
                    <a:pt x="1072" y="1181"/>
                    <a:pt x="1182" y="1140"/>
                    <a:pt x="1306" y="1112"/>
                  </a:cubicBezTo>
                  <a:cubicBezTo>
                    <a:pt x="1416" y="1085"/>
                    <a:pt x="1526" y="1057"/>
                    <a:pt x="1650" y="1057"/>
                  </a:cubicBezTo>
                  <a:lnTo>
                    <a:pt x="1746" y="1057"/>
                  </a:lnTo>
                  <a:cubicBezTo>
                    <a:pt x="1897" y="1057"/>
                    <a:pt x="2048" y="1071"/>
                    <a:pt x="2186" y="1112"/>
                  </a:cubicBezTo>
                  <a:lnTo>
                    <a:pt x="2213" y="1112"/>
                  </a:lnTo>
                  <a:lnTo>
                    <a:pt x="2213" y="1085"/>
                  </a:lnTo>
                  <a:cubicBezTo>
                    <a:pt x="2213" y="934"/>
                    <a:pt x="2172" y="783"/>
                    <a:pt x="2117" y="631"/>
                  </a:cubicBezTo>
                  <a:cubicBezTo>
                    <a:pt x="2035" y="480"/>
                    <a:pt x="1925" y="343"/>
                    <a:pt x="1787" y="233"/>
                  </a:cubicBezTo>
                  <a:cubicBezTo>
                    <a:pt x="1585" y="77"/>
                    <a:pt x="1347" y="1"/>
                    <a:pt x="111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7174175" y="2728475"/>
              <a:ext cx="27625" cy="19400"/>
            </a:xfrm>
            <a:custGeom>
              <a:avLst/>
              <a:gdLst/>
              <a:ahLst/>
              <a:cxnLst/>
              <a:rect l="l" t="t" r="r" b="b"/>
              <a:pathLst>
                <a:path w="1105" h="776" extrusionOk="0">
                  <a:moveTo>
                    <a:pt x="586" y="1"/>
                  </a:moveTo>
                  <a:cubicBezTo>
                    <a:pt x="295" y="1"/>
                    <a:pt x="0" y="220"/>
                    <a:pt x="46" y="610"/>
                  </a:cubicBezTo>
                  <a:cubicBezTo>
                    <a:pt x="60" y="665"/>
                    <a:pt x="74" y="720"/>
                    <a:pt x="101" y="775"/>
                  </a:cubicBezTo>
                  <a:cubicBezTo>
                    <a:pt x="198" y="707"/>
                    <a:pt x="308" y="665"/>
                    <a:pt x="417" y="610"/>
                  </a:cubicBezTo>
                  <a:cubicBezTo>
                    <a:pt x="527" y="569"/>
                    <a:pt x="637" y="528"/>
                    <a:pt x="761" y="500"/>
                  </a:cubicBezTo>
                  <a:cubicBezTo>
                    <a:pt x="871" y="473"/>
                    <a:pt x="981" y="445"/>
                    <a:pt x="1105" y="445"/>
                  </a:cubicBezTo>
                  <a:cubicBezTo>
                    <a:pt x="1050" y="140"/>
                    <a:pt x="819" y="1"/>
                    <a:pt x="586"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7183350" y="2736975"/>
              <a:ext cx="9875" cy="6775"/>
            </a:xfrm>
            <a:custGeom>
              <a:avLst/>
              <a:gdLst/>
              <a:ahLst/>
              <a:cxnLst/>
              <a:rect l="l" t="t" r="r" b="b"/>
              <a:pathLst>
                <a:path w="395" h="271" extrusionOk="0">
                  <a:moveTo>
                    <a:pt x="208" y="0"/>
                  </a:moveTo>
                  <a:cubicBezTo>
                    <a:pt x="104" y="0"/>
                    <a:pt x="0" y="78"/>
                    <a:pt x="23" y="215"/>
                  </a:cubicBezTo>
                  <a:cubicBezTo>
                    <a:pt x="37" y="243"/>
                    <a:pt x="37" y="257"/>
                    <a:pt x="50" y="270"/>
                  </a:cubicBezTo>
                  <a:cubicBezTo>
                    <a:pt x="160" y="229"/>
                    <a:pt x="270" y="188"/>
                    <a:pt x="394" y="160"/>
                  </a:cubicBezTo>
                  <a:cubicBezTo>
                    <a:pt x="376" y="50"/>
                    <a:pt x="292" y="0"/>
                    <a:pt x="208"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7039525" y="2847025"/>
              <a:ext cx="13825" cy="11225"/>
            </a:xfrm>
            <a:custGeom>
              <a:avLst/>
              <a:gdLst/>
              <a:ahLst/>
              <a:cxnLst/>
              <a:rect l="l" t="t" r="r" b="b"/>
              <a:pathLst>
                <a:path w="553" h="449" extrusionOk="0">
                  <a:moveTo>
                    <a:pt x="269" y="0"/>
                  </a:moveTo>
                  <a:cubicBezTo>
                    <a:pt x="174" y="0"/>
                    <a:pt x="79" y="66"/>
                    <a:pt x="44" y="171"/>
                  </a:cubicBezTo>
                  <a:cubicBezTo>
                    <a:pt x="0" y="322"/>
                    <a:pt x="119" y="448"/>
                    <a:pt x="258" y="448"/>
                  </a:cubicBezTo>
                  <a:cubicBezTo>
                    <a:pt x="296" y="448"/>
                    <a:pt x="335" y="439"/>
                    <a:pt x="374" y="419"/>
                  </a:cubicBezTo>
                  <a:cubicBezTo>
                    <a:pt x="552" y="322"/>
                    <a:pt x="511" y="61"/>
                    <a:pt x="319" y="6"/>
                  </a:cubicBezTo>
                  <a:cubicBezTo>
                    <a:pt x="302" y="2"/>
                    <a:pt x="286" y="0"/>
                    <a:pt x="26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7024525" y="2836225"/>
              <a:ext cx="13500" cy="11350"/>
            </a:xfrm>
            <a:custGeom>
              <a:avLst/>
              <a:gdLst/>
              <a:ahLst/>
              <a:cxnLst/>
              <a:rect l="l" t="t" r="r" b="b"/>
              <a:pathLst>
                <a:path w="540" h="454" extrusionOk="0">
                  <a:moveTo>
                    <a:pt x="275" y="1"/>
                  </a:moveTo>
                  <a:cubicBezTo>
                    <a:pt x="190" y="1"/>
                    <a:pt x="104" y="46"/>
                    <a:pt x="66" y="149"/>
                  </a:cubicBezTo>
                  <a:cubicBezTo>
                    <a:pt x="0" y="331"/>
                    <a:pt x="148" y="453"/>
                    <a:pt x="291" y="453"/>
                  </a:cubicBezTo>
                  <a:cubicBezTo>
                    <a:pt x="386" y="453"/>
                    <a:pt x="479" y="399"/>
                    <a:pt x="506" y="273"/>
                  </a:cubicBezTo>
                  <a:cubicBezTo>
                    <a:pt x="539" y="107"/>
                    <a:pt x="407" y="1"/>
                    <a:pt x="275"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7053950" y="2858225"/>
              <a:ext cx="13825" cy="11325"/>
            </a:xfrm>
            <a:custGeom>
              <a:avLst/>
              <a:gdLst/>
              <a:ahLst/>
              <a:cxnLst/>
              <a:rect l="l" t="t" r="r" b="b"/>
              <a:pathLst>
                <a:path w="553" h="453" extrusionOk="0">
                  <a:moveTo>
                    <a:pt x="258" y="1"/>
                  </a:moveTo>
                  <a:cubicBezTo>
                    <a:pt x="163" y="1"/>
                    <a:pt x="67" y="73"/>
                    <a:pt x="44" y="163"/>
                  </a:cubicBezTo>
                  <a:cubicBezTo>
                    <a:pt x="0" y="316"/>
                    <a:pt x="122" y="452"/>
                    <a:pt x="264" y="452"/>
                  </a:cubicBezTo>
                  <a:cubicBezTo>
                    <a:pt x="300" y="452"/>
                    <a:pt x="338" y="444"/>
                    <a:pt x="374" y="424"/>
                  </a:cubicBezTo>
                  <a:cubicBezTo>
                    <a:pt x="553" y="328"/>
                    <a:pt x="511" y="67"/>
                    <a:pt x="319" y="12"/>
                  </a:cubicBezTo>
                  <a:cubicBezTo>
                    <a:pt x="299" y="4"/>
                    <a:pt x="279" y="1"/>
                    <a:pt x="258"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7121575" y="2603700"/>
              <a:ext cx="13550" cy="11225"/>
            </a:xfrm>
            <a:custGeom>
              <a:avLst/>
              <a:gdLst/>
              <a:ahLst/>
              <a:cxnLst/>
              <a:rect l="l" t="t" r="r" b="b"/>
              <a:pathLst>
                <a:path w="542" h="449" extrusionOk="0">
                  <a:moveTo>
                    <a:pt x="259" y="1"/>
                  </a:moveTo>
                  <a:cubicBezTo>
                    <a:pt x="164" y="1"/>
                    <a:pt x="69" y="66"/>
                    <a:pt x="33" y="172"/>
                  </a:cubicBezTo>
                  <a:cubicBezTo>
                    <a:pt x="1" y="323"/>
                    <a:pt x="122" y="449"/>
                    <a:pt x="255" y="449"/>
                  </a:cubicBezTo>
                  <a:cubicBezTo>
                    <a:pt x="291" y="449"/>
                    <a:pt x="328" y="439"/>
                    <a:pt x="363" y="419"/>
                  </a:cubicBezTo>
                  <a:cubicBezTo>
                    <a:pt x="542" y="323"/>
                    <a:pt x="514" y="62"/>
                    <a:pt x="308" y="7"/>
                  </a:cubicBezTo>
                  <a:cubicBezTo>
                    <a:pt x="292" y="2"/>
                    <a:pt x="276" y="1"/>
                    <a:pt x="259"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7232375" y="2593625"/>
              <a:ext cx="14675" cy="11350"/>
            </a:xfrm>
            <a:custGeom>
              <a:avLst/>
              <a:gdLst/>
              <a:ahLst/>
              <a:cxnLst/>
              <a:rect l="l" t="t" r="r" b="b"/>
              <a:pathLst>
                <a:path w="587" h="454" extrusionOk="0">
                  <a:moveTo>
                    <a:pt x="243" y="0"/>
                  </a:moveTo>
                  <a:cubicBezTo>
                    <a:pt x="151" y="0"/>
                    <a:pt x="62" y="72"/>
                    <a:pt x="28" y="162"/>
                  </a:cubicBezTo>
                  <a:cubicBezTo>
                    <a:pt x="0" y="286"/>
                    <a:pt x="69" y="410"/>
                    <a:pt x="193" y="437"/>
                  </a:cubicBezTo>
                  <a:cubicBezTo>
                    <a:pt x="224" y="448"/>
                    <a:pt x="253" y="453"/>
                    <a:pt x="279" y="453"/>
                  </a:cubicBezTo>
                  <a:cubicBezTo>
                    <a:pt x="516" y="453"/>
                    <a:pt x="587" y="60"/>
                    <a:pt x="303" y="11"/>
                  </a:cubicBezTo>
                  <a:cubicBezTo>
                    <a:pt x="283" y="4"/>
                    <a:pt x="263" y="0"/>
                    <a:pt x="24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7201775" y="2603400"/>
              <a:ext cx="13175" cy="11350"/>
            </a:xfrm>
            <a:custGeom>
              <a:avLst/>
              <a:gdLst/>
              <a:ahLst/>
              <a:cxnLst/>
              <a:rect l="l" t="t" r="r" b="b"/>
              <a:pathLst>
                <a:path w="527" h="454" extrusionOk="0">
                  <a:moveTo>
                    <a:pt x="252" y="1"/>
                  </a:moveTo>
                  <a:cubicBezTo>
                    <a:pt x="156" y="1"/>
                    <a:pt x="59" y="61"/>
                    <a:pt x="28" y="170"/>
                  </a:cubicBezTo>
                  <a:cubicBezTo>
                    <a:pt x="1" y="280"/>
                    <a:pt x="70" y="403"/>
                    <a:pt x="193" y="445"/>
                  </a:cubicBezTo>
                  <a:cubicBezTo>
                    <a:pt x="215" y="451"/>
                    <a:pt x="236" y="454"/>
                    <a:pt x="256" y="454"/>
                  </a:cubicBezTo>
                  <a:cubicBezTo>
                    <a:pt x="417" y="454"/>
                    <a:pt x="526" y="273"/>
                    <a:pt x="441" y="115"/>
                  </a:cubicBezTo>
                  <a:cubicBezTo>
                    <a:pt x="399" y="37"/>
                    <a:pt x="325" y="1"/>
                    <a:pt x="252"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7230300" y="2625875"/>
              <a:ext cx="13500" cy="11225"/>
            </a:xfrm>
            <a:custGeom>
              <a:avLst/>
              <a:gdLst/>
              <a:ahLst/>
              <a:cxnLst/>
              <a:rect l="l" t="t" r="r" b="b"/>
              <a:pathLst>
                <a:path w="540" h="449" extrusionOk="0">
                  <a:moveTo>
                    <a:pt x="252" y="1"/>
                  </a:moveTo>
                  <a:cubicBezTo>
                    <a:pt x="156" y="1"/>
                    <a:pt x="65" y="57"/>
                    <a:pt x="42" y="164"/>
                  </a:cubicBezTo>
                  <a:cubicBezTo>
                    <a:pt x="1" y="288"/>
                    <a:pt x="70" y="412"/>
                    <a:pt x="193" y="439"/>
                  </a:cubicBezTo>
                  <a:cubicBezTo>
                    <a:pt x="215" y="445"/>
                    <a:pt x="236" y="448"/>
                    <a:pt x="257" y="448"/>
                  </a:cubicBezTo>
                  <a:cubicBezTo>
                    <a:pt x="419" y="448"/>
                    <a:pt x="540" y="268"/>
                    <a:pt x="454" y="109"/>
                  </a:cubicBezTo>
                  <a:cubicBezTo>
                    <a:pt x="406" y="36"/>
                    <a:pt x="327" y="1"/>
                    <a:pt x="252"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7253300" y="2705775"/>
              <a:ext cx="13800" cy="11350"/>
            </a:xfrm>
            <a:custGeom>
              <a:avLst/>
              <a:gdLst/>
              <a:ahLst/>
              <a:cxnLst/>
              <a:rect l="l" t="t" r="r" b="b"/>
              <a:pathLst>
                <a:path w="552" h="454" extrusionOk="0">
                  <a:moveTo>
                    <a:pt x="269" y="0"/>
                  </a:moveTo>
                  <a:cubicBezTo>
                    <a:pt x="173" y="0"/>
                    <a:pt x="78" y="66"/>
                    <a:pt x="43" y="171"/>
                  </a:cubicBezTo>
                  <a:cubicBezTo>
                    <a:pt x="0" y="321"/>
                    <a:pt x="116" y="454"/>
                    <a:pt x="253" y="454"/>
                  </a:cubicBezTo>
                  <a:cubicBezTo>
                    <a:pt x="292" y="454"/>
                    <a:pt x="333" y="443"/>
                    <a:pt x="373" y="419"/>
                  </a:cubicBezTo>
                  <a:cubicBezTo>
                    <a:pt x="552" y="322"/>
                    <a:pt x="510" y="61"/>
                    <a:pt x="318" y="6"/>
                  </a:cubicBezTo>
                  <a:cubicBezTo>
                    <a:pt x="302" y="2"/>
                    <a:pt x="285" y="0"/>
                    <a:pt x="269"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7146725" y="2706650"/>
              <a:ext cx="13500" cy="11350"/>
            </a:xfrm>
            <a:custGeom>
              <a:avLst/>
              <a:gdLst/>
              <a:ahLst/>
              <a:cxnLst/>
              <a:rect l="l" t="t" r="r" b="b"/>
              <a:pathLst>
                <a:path w="540" h="454" extrusionOk="0">
                  <a:moveTo>
                    <a:pt x="247" y="1"/>
                  </a:moveTo>
                  <a:cubicBezTo>
                    <a:pt x="151" y="1"/>
                    <a:pt x="67" y="64"/>
                    <a:pt x="45" y="164"/>
                  </a:cubicBezTo>
                  <a:cubicBezTo>
                    <a:pt x="1" y="317"/>
                    <a:pt x="123" y="453"/>
                    <a:pt x="265" y="453"/>
                  </a:cubicBezTo>
                  <a:cubicBezTo>
                    <a:pt x="301" y="453"/>
                    <a:pt x="338" y="444"/>
                    <a:pt x="375" y="425"/>
                  </a:cubicBezTo>
                  <a:cubicBezTo>
                    <a:pt x="539" y="315"/>
                    <a:pt x="512" y="54"/>
                    <a:pt x="320" y="13"/>
                  </a:cubicBezTo>
                  <a:cubicBezTo>
                    <a:pt x="295" y="4"/>
                    <a:pt x="271" y="1"/>
                    <a:pt x="24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7161575" y="2626600"/>
              <a:ext cx="69775" cy="64925"/>
            </a:xfrm>
            <a:custGeom>
              <a:avLst/>
              <a:gdLst/>
              <a:ahLst/>
              <a:cxnLst/>
              <a:rect l="l" t="t" r="r" b="b"/>
              <a:pathLst>
                <a:path w="2791" h="2597" extrusionOk="0">
                  <a:moveTo>
                    <a:pt x="931" y="0"/>
                  </a:moveTo>
                  <a:cubicBezTo>
                    <a:pt x="698" y="0"/>
                    <a:pt x="466" y="104"/>
                    <a:pt x="303" y="300"/>
                  </a:cubicBezTo>
                  <a:cubicBezTo>
                    <a:pt x="234" y="369"/>
                    <a:pt x="179" y="451"/>
                    <a:pt x="138" y="548"/>
                  </a:cubicBezTo>
                  <a:cubicBezTo>
                    <a:pt x="28" y="781"/>
                    <a:pt x="0" y="1043"/>
                    <a:pt x="42" y="1304"/>
                  </a:cubicBezTo>
                  <a:lnTo>
                    <a:pt x="220" y="2252"/>
                  </a:lnTo>
                  <a:cubicBezTo>
                    <a:pt x="247" y="2450"/>
                    <a:pt x="424" y="2597"/>
                    <a:pt x="633" y="2597"/>
                  </a:cubicBezTo>
                  <a:cubicBezTo>
                    <a:pt x="642" y="2597"/>
                    <a:pt x="651" y="2596"/>
                    <a:pt x="660" y="2596"/>
                  </a:cubicBezTo>
                  <a:lnTo>
                    <a:pt x="1623" y="2527"/>
                  </a:lnTo>
                  <a:cubicBezTo>
                    <a:pt x="1884" y="2500"/>
                    <a:pt x="2131" y="2403"/>
                    <a:pt x="2324" y="2252"/>
                  </a:cubicBezTo>
                  <a:cubicBezTo>
                    <a:pt x="2406" y="2184"/>
                    <a:pt x="2489" y="2101"/>
                    <a:pt x="2530" y="2019"/>
                  </a:cubicBezTo>
                  <a:cubicBezTo>
                    <a:pt x="2791" y="1675"/>
                    <a:pt x="2736" y="1208"/>
                    <a:pt x="2406" y="933"/>
                  </a:cubicBezTo>
                  <a:cubicBezTo>
                    <a:pt x="2312" y="972"/>
                    <a:pt x="2216" y="990"/>
                    <a:pt x="2123" y="990"/>
                  </a:cubicBezTo>
                  <a:cubicBezTo>
                    <a:pt x="1697" y="990"/>
                    <a:pt x="1321" y="611"/>
                    <a:pt x="1389" y="149"/>
                  </a:cubicBezTo>
                  <a:cubicBezTo>
                    <a:pt x="1249" y="49"/>
                    <a:pt x="1090" y="0"/>
                    <a:pt x="93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7175675" y="2645575"/>
              <a:ext cx="35075" cy="32575"/>
            </a:xfrm>
            <a:custGeom>
              <a:avLst/>
              <a:gdLst/>
              <a:ahLst/>
              <a:cxnLst/>
              <a:rect l="l" t="t" r="r" b="b"/>
              <a:pathLst>
                <a:path w="1403" h="1303" extrusionOk="0">
                  <a:moveTo>
                    <a:pt x="460" y="0"/>
                  </a:moveTo>
                  <a:cubicBezTo>
                    <a:pt x="344" y="0"/>
                    <a:pt x="231" y="50"/>
                    <a:pt x="151" y="146"/>
                  </a:cubicBezTo>
                  <a:cubicBezTo>
                    <a:pt x="124" y="187"/>
                    <a:pt x="96" y="229"/>
                    <a:pt x="69" y="270"/>
                  </a:cubicBezTo>
                  <a:cubicBezTo>
                    <a:pt x="14" y="394"/>
                    <a:pt x="0" y="517"/>
                    <a:pt x="28" y="655"/>
                  </a:cubicBezTo>
                  <a:lnTo>
                    <a:pt x="110" y="1122"/>
                  </a:lnTo>
                  <a:cubicBezTo>
                    <a:pt x="123" y="1224"/>
                    <a:pt x="206" y="1302"/>
                    <a:pt x="306" y="1302"/>
                  </a:cubicBezTo>
                  <a:cubicBezTo>
                    <a:pt x="314" y="1302"/>
                    <a:pt x="322" y="1302"/>
                    <a:pt x="330" y="1301"/>
                  </a:cubicBezTo>
                  <a:lnTo>
                    <a:pt x="811" y="1260"/>
                  </a:lnTo>
                  <a:cubicBezTo>
                    <a:pt x="949" y="1260"/>
                    <a:pt x="1072" y="1205"/>
                    <a:pt x="1169" y="1122"/>
                  </a:cubicBezTo>
                  <a:cubicBezTo>
                    <a:pt x="1210" y="1095"/>
                    <a:pt x="1251" y="1053"/>
                    <a:pt x="1279" y="1012"/>
                  </a:cubicBezTo>
                  <a:cubicBezTo>
                    <a:pt x="1402" y="847"/>
                    <a:pt x="1375" y="600"/>
                    <a:pt x="1210" y="462"/>
                  </a:cubicBezTo>
                  <a:cubicBezTo>
                    <a:pt x="1159" y="486"/>
                    <a:pt x="1106" y="497"/>
                    <a:pt x="1055" y="497"/>
                  </a:cubicBezTo>
                  <a:cubicBezTo>
                    <a:pt x="844" y="497"/>
                    <a:pt x="657" y="310"/>
                    <a:pt x="701" y="77"/>
                  </a:cubicBezTo>
                  <a:cubicBezTo>
                    <a:pt x="627" y="26"/>
                    <a:pt x="543" y="0"/>
                    <a:pt x="46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7250800" y="2666300"/>
              <a:ext cx="58575" cy="23650"/>
            </a:xfrm>
            <a:custGeom>
              <a:avLst/>
              <a:gdLst/>
              <a:ahLst/>
              <a:cxnLst/>
              <a:rect l="l" t="t" r="r" b="b"/>
              <a:pathLst>
                <a:path w="2343" h="946" extrusionOk="0">
                  <a:moveTo>
                    <a:pt x="1954" y="1"/>
                  </a:moveTo>
                  <a:cubicBezTo>
                    <a:pt x="1726" y="1"/>
                    <a:pt x="1437" y="146"/>
                    <a:pt x="1284" y="197"/>
                  </a:cubicBezTo>
                  <a:cubicBezTo>
                    <a:pt x="1119" y="258"/>
                    <a:pt x="948" y="289"/>
                    <a:pt x="778" y="289"/>
                  </a:cubicBezTo>
                  <a:cubicBezTo>
                    <a:pt x="566" y="289"/>
                    <a:pt x="355" y="241"/>
                    <a:pt x="157" y="142"/>
                  </a:cubicBezTo>
                  <a:cubicBezTo>
                    <a:pt x="143" y="135"/>
                    <a:pt x="130" y="132"/>
                    <a:pt x="117" y="132"/>
                  </a:cubicBezTo>
                  <a:cubicBezTo>
                    <a:pt x="51" y="132"/>
                    <a:pt x="1" y="210"/>
                    <a:pt x="47" y="279"/>
                  </a:cubicBezTo>
                  <a:cubicBezTo>
                    <a:pt x="267" y="651"/>
                    <a:pt x="652" y="898"/>
                    <a:pt x="1078" y="939"/>
                  </a:cubicBezTo>
                  <a:cubicBezTo>
                    <a:pt x="1118" y="943"/>
                    <a:pt x="1159" y="945"/>
                    <a:pt x="1199" y="945"/>
                  </a:cubicBezTo>
                  <a:cubicBezTo>
                    <a:pt x="1429" y="945"/>
                    <a:pt x="1648" y="880"/>
                    <a:pt x="1848" y="774"/>
                  </a:cubicBezTo>
                  <a:cubicBezTo>
                    <a:pt x="2040" y="664"/>
                    <a:pt x="2342" y="472"/>
                    <a:pt x="2260" y="224"/>
                  </a:cubicBezTo>
                  <a:cubicBezTo>
                    <a:pt x="2213" y="56"/>
                    <a:pt x="2095" y="1"/>
                    <a:pt x="195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7256775" y="2632550"/>
              <a:ext cx="42625" cy="29150"/>
            </a:xfrm>
            <a:custGeom>
              <a:avLst/>
              <a:gdLst/>
              <a:ahLst/>
              <a:cxnLst/>
              <a:rect l="l" t="t" r="r" b="b"/>
              <a:pathLst>
                <a:path w="1705" h="1166" extrusionOk="0">
                  <a:moveTo>
                    <a:pt x="1396" y="1"/>
                  </a:moveTo>
                  <a:cubicBezTo>
                    <a:pt x="1191" y="1"/>
                    <a:pt x="1008" y="352"/>
                    <a:pt x="908" y="475"/>
                  </a:cubicBezTo>
                  <a:cubicBezTo>
                    <a:pt x="701" y="763"/>
                    <a:pt x="385" y="928"/>
                    <a:pt x="42" y="942"/>
                  </a:cubicBezTo>
                  <a:cubicBezTo>
                    <a:pt x="14" y="956"/>
                    <a:pt x="0" y="997"/>
                    <a:pt x="28" y="1025"/>
                  </a:cubicBezTo>
                  <a:cubicBezTo>
                    <a:pt x="206" y="1117"/>
                    <a:pt x="399" y="1166"/>
                    <a:pt x="590" y="1166"/>
                  </a:cubicBezTo>
                  <a:cubicBezTo>
                    <a:pt x="767" y="1166"/>
                    <a:pt x="941" y="1124"/>
                    <a:pt x="1100" y="1038"/>
                  </a:cubicBezTo>
                  <a:cubicBezTo>
                    <a:pt x="1292" y="928"/>
                    <a:pt x="1430" y="777"/>
                    <a:pt x="1526" y="585"/>
                  </a:cubicBezTo>
                  <a:cubicBezTo>
                    <a:pt x="1595" y="433"/>
                    <a:pt x="1705" y="186"/>
                    <a:pt x="1540" y="62"/>
                  </a:cubicBezTo>
                  <a:cubicBezTo>
                    <a:pt x="1491" y="19"/>
                    <a:pt x="1443" y="1"/>
                    <a:pt x="139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7141300" y="2552650"/>
              <a:ext cx="28375" cy="54100"/>
            </a:xfrm>
            <a:custGeom>
              <a:avLst/>
              <a:gdLst/>
              <a:ahLst/>
              <a:cxnLst/>
              <a:rect l="l" t="t" r="r" b="b"/>
              <a:pathLst>
                <a:path w="1135" h="2164" extrusionOk="0">
                  <a:moveTo>
                    <a:pt x="495" y="0"/>
                  </a:moveTo>
                  <a:cubicBezTo>
                    <a:pt x="234" y="0"/>
                    <a:pt x="124" y="330"/>
                    <a:pt x="69" y="536"/>
                  </a:cubicBezTo>
                  <a:cubicBezTo>
                    <a:pt x="0" y="798"/>
                    <a:pt x="0" y="1073"/>
                    <a:pt x="97" y="1334"/>
                  </a:cubicBezTo>
                  <a:cubicBezTo>
                    <a:pt x="248" y="1732"/>
                    <a:pt x="578" y="2035"/>
                    <a:pt x="1004" y="2159"/>
                  </a:cubicBezTo>
                  <a:cubicBezTo>
                    <a:pt x="1014" y="2162"/>
                    <a:pt x="1023" y="2163"/>
                    <a:pt x="1032" y="2163"/>
                  </a:cubicBezTo>
                  <a:cubicBezTo>
                    <a:pt x="1098" y="2163"/>
                    <a:pt x="1135" y="2082"/>
                    <a:pt x="1086" y="2021"/>
                  </a:cubicBezTo>
                  <a:cubicBezTo>
                    <a:pt x="839" y="1719"/>
                    <a:pt x="715" y="1334"/>
                    <a:pt x="756" y="949"/>
                  </a:cubicBezTo>
                  <a:cubicBezTo>
                    <a:pt x="770" y="688"/>
                    <a:pt x="949" y="14"/>
                    <a:pt x="49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7170175" y="2553800"/>
              <a:ext cx="30250" cy="43825"/>
            </a:xfrm>
            <a:custGeom>
              <a:avLst/>
              <a:gdLst/>
              <a:ahLst/>
              <a:cxnLst/>
              <a:rect l="l" t="t" r="r" b="b"/>
              <a:pathLst>
                <a:path w="1210" h="1753" extrusionOk="0">
                  <a:moveTo>
                    <a:pt x="799" y="1"/>
                  </a:moveTo>
                  <a:cubicBezTo>
                    <a:pt x="659" y="1"/>
                    <a:pt x="507" y="117"/>
                    <a:pt x="413" y="202"/>
                  </a:cubicBezTo>
                  <a:cubicBezTo>
                    <a:pt x="261" y="325"/>
                    <a:pt x="138" y="504"/>
                    <a:pt x="83" y="710"/>
                  </a:cubicBezTo>
                  <a:cubicBezTo>
                    <a:pt x="0" y="1082"/>
                    <a:pt x="110" y="1466"/>
                    <a:pt x="371" y="1741"/>
                  </a:cubicBezTo>
                  <a:cubicBezTo>
                    <a:pt x="379" y="1749"/>
                    <a:pt x="389" y="1753"/>
                    <a:pt x="398" y="1753"/>
                  </a:cubicBezTo>
                  <a:cubicBezTo>
                    <a:pt x="419" y="1753"/>
                    <a:pt x="440" y="1733"/>
                    <a:pt x="440" y="1714"/>
                  </a:cubicBezTo>
                  <a:cubicBezTo>
                    <a:pt x="371" y="1370"/>
                    <a:pt x="454" y="1027"/>
                    <a:pt x="674" y="765"/>
                  </a:cubicBezTo>
                  <a:cubicBezTo>
                    <a:pt x="797" y="614"/>
                    <a:pt x="1210" y="257"/>
                    <a:pt x="921" y="37"/>
                  </a:cubicBezTo>
                  <a:cubicBezTo>
                    <a:pt x="883" y="11"/>
                    <a:pt x="842" y="1"/>
                    <a:pt x="79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6288575" y="4371550"/>
              <a:ext cx="26225" cy="21550"/>
            </a:xfrm>
            <a:custGeom>
              <a:avLst/>
              <a:gdLst/>
              <a:ahLst/>
              <a:cxnLst/>
              <a:rect l="l" t="t" r="r" b="b"/>
              <a:pathLst>
                <a:path w="1049" h="862" extrusionOk="0">
                  <a:moveTo>
                    <a:pt x="492" y="1"/>
                  </a:moveTo>
                  <a:cubicBezTo>
                    <a:pt x="308" y="1"/>
                    <a:pt x="132" y="128"/>
                    <a:pt x="87" y="321"/>
                  </a:cubicBezTo>
                  <a:cubicBezTo>
                    <a:pt x="0" y="613"/>
                    <a:pt x="228" y="862"/>
                    <a:pt x="489" y="862"/>
                  </a:cubicBezTo>
                  <a:cubicBezTo>
                    <a:pt x="561" y="862"/>
                    <a:pt x="635" y="843"/>
                    <a:pt x="705" y="802"/>
                  </a:cubicBezTo>
                  <a:cubicBezTo>
                    <a:pt x="1049" y="623"/>
                    <a:pt x="980" y="115"/>
                    <a:pt x="609" y="19"/>
                  </a:cubicBezTo>
                  <a:cubicBezTo>
                    <a:pt x="571" y="7"/>
                    <a:pt x="531" y="1"/>
                    <a:pt x="49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6306750" y="3389375"/>
              <a:ext cx="26275" cy="21725"/>
            </a:xfrm>
            <a:custGeom>
              <a:avLst/>
              <a:gdLst/>
              <a:ahLst/>
              <a:cxnLst/>
              <a:rect l="l" t="t" r="r" b="b"/>
              <a:pathLst>
                <a:path w="1051" h="869" extrusionOk="0">
                  <a:moveTo>
                    <a:pt x="502" y="0"/>
                  </a:moveTo>
                  <a:cubicBezTo>
                    <a:pt x="310" y="0"/>
                    <a:pt x="134" y="128"/>
                    <a:pt x="88" y="320"/>
                  </a:cubicBezTo>
                  <a:cubicBezTo>
                    <a:pt x="1" y="616"/>
                    <a:pt x="236" y="868"/>
                    <a:pt x="509" y="868"/>
                  </a:cubicBezTo>
                  <a:cubicBezTo>
                    <a:pt x="578" y="868"/>
                    <a:pt x="651" y="852"/>
                    <a:pt x="721" y="815"/>
                  </a:cubicBezTo>
                  <a:cubicBezTo>
                    <a:pt x="1050" y="623"/>
                    <a:pt x="995" y="114"/>
                    <a:pt x="624" y="18"/>
                  </a:cubicBezTo>
                  <a:cubicBezTo>
                    <a:pt x="583" y="6"/>
                    <a:pt x="542" y="0"/>
                    <a:pt x="502"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6048250" y="3487300"/>
              <a:ext cx="26000" cy="21875"/>
            </a:xfrm>
            <a:custGeom>
              <a:avLst/>
              <a:gdLst/>
              <a:ahLst/>
              <a:cxnLst/>
              <a:rect l="l" t="t" r="r" b="b"/>
              <a:pathLst>
                <a:path w="1040" h="875" extrusionOk="0">
                  <a:moveTo>
                    <a:pt x="491" y="1"/>
                  </a:moveTo>
                  <a:cubicBezTo>
                    <a:pt x="303" y="1"/>
                    <a:pt x="134" y="128"/>
                    <a:pt x="77" y="321"/>
                  </a:cubicBezTo>
                  <a:cubicBezTo>
                    <a:pt x="1" y="615"/>
                    <a:pt x="235" y="874"/>
                    <a:pt x="499" y="874"/>
                  </a:cubicBezTo>
                  <a:cubicBezTo>
                    <a:pt x="569" y="874"/>
                    <a:pt x="641" y="856"/>
                    <a:pt x="709" y="816"/>
                  </a:cubicBezTo>
                  <a:cubicBezTo>
                    <a:pt x="1039" y="624"/>
                    <a:pt x="984" y="115"/>
                    <a:pt x="613" y="19"/>
                  </a:cubicBezTo>
                  <a:cubicBezTo>
                    <a:pt x="572" y="7"/>
                    <a:pt x="531" y="1"/>
                    <a:pt x="49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6650425" y="3954125"/>
              <a:ext cx="26275" cy="21600"/>
            </a:xfrm>
            <a:custGeom>
              <a:avLst/>
              <a:gdLst/>
              <a:ahLst/>
              <a:cxnLst/>
              <a:rect l="l" t="t" r="r" b="b"/>
              <a:pathLst>
                <a:path w="1051" h="864" extrusionOk="0">
                  <a:moveTo>
                    <a:pt x="500" y="1"/>
                  </a:moveTo>
                  <a:cubicBezTo>
                    <a:pt x="307" y="1"/>
                    <a:pt x="134" y="119"/>
                    <a:pt x="88" y="316"/>
                  </a:cubicBezTo>
                  <a:cubicBezTo>
                    <a:pt x="0" y="612"/>
                    <a:pt x="235" y="864"/>
                    <a:pt x="501" y="864"/>
                  </a:cubicBezTo>
                  <a:cubicBezTo>
                    <a:pt x="569" y="864"/>
                    <a:pt x="639" y="847"/>
                    <a:pt x="706" y="811"/>
                  </a:cubicBezTo>
                  <a:cubicBezTo>
                    <a:pt x="1050" y="618"/>
                    <a:pt x="981" y="123"/>
                    <a:pt x="610" y="14"/>
                  </a:cubicBezTo>
                  <a:cubicBezTo>
                    <a:pt x="573" y="5"/>
                    <a:pt x="536" y="1"/>
                    <a:pt x="500"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6681275" y="3679425"/>
              <a:ext cx="26000" cy="21725"/>
            </a:xfrm>
            <a:custGeom>
              <a:avLst/>
              <a:gdLst/>
              <a:ahLst/>
              <a:cxnLst/>
              <a:rect l="l" t="t" r="r" b="b"/>
              <a:pathLst>
                <a:path w="1040" h="869" extrusionOk="0">
                  <a:moveTo>
                    <a:pt x="492" y="0"/>
                  </a:moveTo>
                  <a:cubicBezTo>
                    <a:pt x="303" y="0"/>
                    <a:pt x="134" y="128"/>
                    <a:pt x="77" y="320"/>
                  </a:cubicBezTo>
                  <a:cubicBezTo>
                    <a:pt x="1" y="616"/>
                    <a:pt x="238" y="868"/>
                    <a:pt x="504" y="868"/>
                  </a:cubicBezTo>
                  <a:cubicBezTo>
                    <a:pt x="572" y="868"/>
                    <a:pt x="642" y="852"/>
                    <a:pt x="710" y="815"/>
                  </a:cubicBezTo>
                  <a:cubicBezTo>
                    <a:pt x="1039" y="623"/>
                    <a:pt x="985" y="114"/>
                    <a:pt x="613" y="18"/>
                  </a:cubicBezTo>
                  <a:cubicBezTo>
                    <a:pt x="572" y="6"/>
                    <a:pt x="532" y="0"/>
                    <a:pt x="492"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5707075" y="4195725"/>
              <a:ext cx="26250" cy="21725"/>
            </a:xfrm>
            <a:custGeom>
              <a:avLst/>
              <a:gdLst/>
              <a:ahLst/>
              <a:cxnLst/>
              <a:rect l="l" t="t" r="r" b="b"/>
              <a:pathLst>
                <a:path w="1050" h="869" extrusionOk="0">
                  <a:moveTo>
                    <a:pt x="504" y="0"/>
                  </a:moveTo>
                  <a:cubicBezTo>
                    <a:pt x="316" y="0"/>
                    <a:pt x="134" y="119"/>
                    <a:pt x="87" y="316"/>
                  </a:cubicBezTo>
                  <a:cubicBezTo>
                    <a:pt x="0" y="609"/>
                    <a:pt x="232" y="869"/>
                    <a:pt x="503" y="869"/>
                  </a:cubicBezTo>
                  <a:cubicBezTo>
                    <a:pt x="574" y="869"/>
                    <a:pt x="648" y="851"/>
                    <a:pt x="720" y="811"/>
                  </a:cubicBezTo>
                  <a:cubicBezTo>
                    <a:pt x="1050" y="618"/>
                    <a:pt x="995" y="123"/>
                    <a:pt x="610" y="13"/>
                  </a:cubicBezTo>
                  <a:cubicBezTo>
                    <a:pt x="575" y="5"/>
                    <a:pt x="539" y="0"/>
                    <a:pt x="504" y="0"/>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5843975" y="4363975"/>
              <a:ext cx="26300" cy="21750"/>
            </a:xfrm>
            <a:custGeom>
              <a:avLst/>
              <a:gdLst/>
              <a:ahLst/>
              <a:cxnLst/>
              <a:rect l="l" t="t" r="r" b="b"/>
              <a:pathLst>
                <a:path w="1052" h="870" extrusionOk="0">
                  <a:moveTo>
                    <a:pt x="559" y="1"/>
                  </a:moveTo>
                  <a:cubicBezTo>
                    <a:pt x="488" y="1"/>
                    <a:pt x="414" y="19"/>
                    <a:pt x="344" y="60"/>
                  </a:cubicBezTo>
                  <a:cubicBezTo>
                    <a:pt x="0" y="253"/>
                    <a:pt x="69" y="748"/>
                    <a:pt x="440" y="858"/>
                  </a:cubicBezTo>
                  <a:cubicBezTo>
                    <a:pt x="475" y="866"/>
                    <a:pt x="510" y="870"/>
                    <a:pt x="544" y="870"/>
                  </a:cubicBezTo>
                  <a:cubicBezTo>
                    <a:pt x="740" y="870"/>
                    <a:pt x="918" y="742"/>
                    <a:pt x="976" y="555"/>
                  </a:cubicBezTo>
                  <a:cubicBezTo>
                    <a:pt x="1052" y="253"/>
                    <a:pt x="821" y="1"/>
                    <a:pt x="55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5903075" y="4345125"/>
              <a:ext cx="26325" cy="21700"/>
            </a:xfrm>
            <a:custGeom>
              <a:avLst/>
              <a:gdLst/>
              <a:ahLst/>
              <a:cxnLst/>
              <a:rect l="l" t="t" r="r" b="b"/>
              <a:pathLst>
                <a:path w="1053" h="868" extrusionOk="0">
                  <a:moveTo>
                    <a:pt x="554" y="0"/>
                  </a:moveTo>
                  <a:cubicBezTo>
                    <a:pt x="485" y="0"/>
                    <a:pt x="413" y="18"/>
                    <a:pt x="344" y="58"/>
                  </a:cubicBezTo>
                  <a:cubicBezTo>
                    <a:pt x="1" y="251"/>
                    <a:pt x="69" y="746"/>
                    <a:pt x="440" y="856"/>
                  </a:cubicBezTo>
                  <a:cubicBezTo>
                    <a:pt x="475" y="864"/>
                    <a:pt x="510" y="868"/>
                    <a:pt x="544" y="868"/>
                  </a:cubicBezTo>
                  <a:cubicBezTo>
                    <a:pt x="740" y="868"/>
                    <a:pt x="918" y="740"/>
                    <a:pt x="977" y="553"/>
                  </a:cubicBezTo>
                  <a:cubicBezTo>
                    <a:pt x="1053" y="259"/>
                    <a:pt x="819" y="0"/>
                    <a:pt x="554"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5847750" y="4302125"/>
              <a:ext cx="25975" cy="21550"/>
            </a:xfrm>
            <a:custGeom>
              <a:avLst/>
              <a:gdLst/>
              <a:ahLst/>
              <a:cxnLst/>
              <a:rect l="l" t="t" r="r" b="b"/>
              <a:pathLst>
                <a:path w="1039" h="862" extrusionOk="0">
                  <a:moveTo>
                    <a:pt x="546" y="0"/>
                  </a:moveTo>
                  <a:cubicBezTo>
                    <a:pt x="475" y="0"/>
                    <a:pt x="401" y="19"/>
                    <a:pt x="330" y="60"/>
                  </a:cubicBezTo>
                  <a:cubicBezTo>
                    <a:pt x="0" y="252"/>
                    <a:pt x="55" y="747"/>
                    <a:pt x="426" y="844"/>
                  </a:cubicBezTo>
                  <a:cubicBezTo>
                    <a:pt x="467" y="856"/>
                    <a:pt x="508" y="861"/>
                    <a:pt x="548" y="861"/>
                  </a:cubicBezTo>
                  <a:cubicBezTo>
                    <a:pt x="737" y="861"/>
                    <a:pt x="906" y="734"/>
                    <a:pt x="963" y="541"/>
                  </a:cubicBezTo>
                  <a:cubicBezTo>
                    <a:pt x="1038" y="249"/>
                    <a:pt x="808" y="0"/>
                    <a:pt x="54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6051375" y="4462275"/>
              <a:ext cx="25975" cy="21550"/>
            </a:xfrm>
            <a:custGeom>
              <a:avLst/>
              <a:gdLst/>
              <a:ahLst/>
              <a:cxnLst/>
              <a:rect l="l" t="t" r="r" b="b"/>
              <a:pathLst>
                <a:path w="1039" h="862" extrusionOk="0">
                  <a:moveTo>
                    <a:pt x="489" y="1"/>
                  </a:moveTo>
                  <a:cubicBezTo>
                    <a:pt x="298" y="1"/>
                    <a:pt x="121" y="128"/>
                    <a:pt x="76" y="321"/>
                  </a:cubicBezTo>
                  <a:cubicBezTo>
                    <a:pt x="0" y="613"/>
                    <a:pt x="222" y="862"/>
                    <a:pt x="487" y="862"/>
                  </a:cubicBezTo>
                  <a:cubicBezTo>
                    <a:pt x="559" y="862"/>
                    <a:pt x="634" y="843"/>
                    <a:pt x="708" y="802"/>
                  </a:cubicBezTo>
                  <a:cubicBezTo>
                    <a:pt x="1038" y="624"/>
                    <a:pt x="983" y="129"/>
                    <a:pt x="612" y="19"/>
                  </a:cubicBezTo>
                  <a:cubicBezTo>
                    <a:pt x="571" y="7"/>
                    <a:pt x="530" y="1"/>
                    <a:pt x="489" y="1"/>
                  </a:cubicBezTo>
                  <a:close/>
                </a:path>
              </a:pathLst>
            </a:custGeom>
            <a:solidFill>
              <a:srgbClr val="FFA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5738275" y="3945075"/>
              <a:ext cx="25975" cy="21500"/>
            </a:xfrm>
            <a:custGeom>
              <a:avLst/>
              <a:gdLst/>
              <a:ahLst/>
              <a:cxnLst/>
              <a:rect l="l" t="t" r="r" b="b"/>
              <a:pathLst>
                <a:path w="1039" h="860" extrusionOk="0">
                  <a:moveTo>
                    <a:pt x="491" y="0"/>
                  </a:moveTo>
                  <a:cubicBezTo>
                    <a:pt x="302" y="0"/>
                    <a:pt x="133" y="128"/>
                    <a:pt x="77" y="321"/>
                  </a:cubicBezTo>
                  <a:cubicBezTo>
                    <a:pt x="1" y="603"/>
                    <a:pt x="234" y="860"/>
                    <a:pt x="498" y="860"/>
                  </a:cubicBezTo>
                  <a:cubicBezTo>
                    <a:pt x="568" y="860"/>
                    <a:pt x="640" y="842"/>
                    <a:pt x="709" y="802"/>
                  </a:cubicBezTo>
                  <a:cubicBezTo>
                    <a:pt x="1039" y="609"/>
                    <a:pt x="984" y="114"/>
                    <a:pt x="613" y="18"/>
                  </a:cubicBezTo>
                  <a:cubicBezTo>
                    <a:pt x="572" y="6"/>
                    <a:pt x="531" y="0"/>
                    <a:pt x="49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1" name="Google Shape;3181;p56"/>
          <p:cNvGrpSpPr/>
          <p:nvPr/>
        </p:nvGrpSpPr>
        <p:grpSpPr>
          <a:xfrm>
            <a:off x="2318303" y="2041293"/>
            <a:ext cx="977351" cy="417416"/>
            <a:chOff x="4920425" y="2039025"/>
            <a:chExt cx="2478700" cy="1058625"/>
          </a:xfrm>
        </p:grpSpPr>
        <p:sp>
          <p:nvSpPr>
            <p:cNvPr id="3182" name="Google Shape;3182;p56"/>
            <p:cNvSpPr/>
            <p:nvPr/>
          </p:nvSpPr>
          <p:spPr>
            <a:xfrm>
              <a:off x="5507175" y="2204650"/>
              <a:ext cx="1891950" cy="893000"/>
            </a:xfrm>
            <a:custGeom>
              <a:avLst/>
              <a:gdLst/>
              <a:ahLst/>
              <a:cxnLst/>
              <a:rect l="l" t="t" r="r" b="b"/>
              <a:pathLst>
                <a:path w="75678" h="35720" extrusionOk="0">
                  <a:moveTo>
                    <a:pt x="17315" y="752"/>
                  </a:moveTo>
                  <a:cubicBezTo>
                    <a:pt x="17315" y="752"/>
                    <a:pt x="17316" y="752"/>
                    <a:pt x="17316" y="753"/>
                  </a:cubicBezTo>
                  <a:lnTo>
                    <a:pt x="17316" y="753"/>
                  </a:lnTo>
                  <a:cubicBezTo>
                    <a:pt x="17316" y="752"/>
                    <a:pt x="17315" y="752"/>
                    <a:pt x="17315" y="752"/>
                  </a:cubicBezTo>
                  <a:close/>
                  <a:moveTo>
                    <a:pt x="21000" y="0"/>
                  </a:moveTo>
                  <a:cubicBezTo>
                    <a:pt x="20569" y="0"/>
                    <a:pt x="20135" y="27"/>
                    <a:pt x="19702" y="80"/>
                  </a:cubicBezTo>
                  <a:cubicBezTo>
                    <a:pt x="19278" y="145"/>
                    <a:pt x="17893" y="766"/>
                    <a:pt x="17415" y="766"/>
                  </a:cubicBezTo>
                  <a:cubicBezTo>
                    <a:pt x="17376" y="766"/>
                    <a:pt x="17342" y="762"/>
                    <a:pt x="17316" y="753"/>
                  </a:cubicBezTo>
                  <a:lnTo>
                    <a:pt x="17316" y="753"/>
                  </a:lnTo>
                  <a:cubicBezTo>
                    <a:pt x="21277" y="2185"/>
                    <a:pt x="25097" y="4007"/>
                    <a:pt x="28686" y="6199"/>
                  </a:cubicBezTo>
                  <a:cubicBezTo>
                    <a:pt x="30508" y="7331"/>
                    <a:pt x="32259" y="8569"/>
                    <a:pt x="33939" y="9896"/>
                  </a:cubicBezTo>
                  <a:cubicBezTo>
                    <a:pt x="35425" y="11116"/>
                    <a:pt x="36946" y="12159"/>
                    <a:pt x="38962" y="12230"/>
                  </a:cubicBezTo>
                  <a:cubicBezTo>
                    <a:pt x="39125" y="12237"/>
                    <a:pt x="39288" y="12241"/>
                    <a:pt x="39451" y="12241"/>
                  </a:cubicBezTo>
                  <a:cubicBezTo>
                    <a:pt x="40938" y="12241"/>
                    <a:pt x="42444" y="11962"/>
                    <a:pt x="43879" y="11611"/>
                  </a:cubicBezTo>
                  <a:cubicBezTo>
                    <a:pt x="45311" y="11240"/>
                    <a:pt x="46726" y="10798"/>
                    <a:pt x="48106" y="10267"/>
                  </a:cubicBezTo>
                  <a:lnTo>
                    <a:pt x="48106" y="10267"/>
                  </a:lnTo>
                  <a:cubicBezTo>
                    <a:pt x="43383" y="14158"/>
                    <a:pt x="37282" y="17271"/>
                    <a:pt x="30685" y="18951"/>
                  </a:cubicBezTo>
                  <a:cubicBezTo>
                    <a:pt x="24778" y="16864"/>
                    <a:pt x="19189" y="13822"/>
                    <a:pt x="14768" y="9330"/>
                  </a:cubicBezTo>
                  <a:cubicBezTo>
                    <a:pt x="11350" y="5845"/>
                    <a:pt x="7123" y="1614"/>
                    <a:pt x="1905" y="1614"/>
                  </a:cubicBezTo>
                  <a:cubicBezTo>
                    <a:pt x="1615" y="1614"/>
                    <a:pt x="1322" y="1627"/>
                    <a:pt x="1026" y="1654"/>
                  </a:cubicBezTo>
                  <a:cubicBezTo>
                    <a:pt x="3979" y="3617"/>
                    <a:pt x="6491" y="6182"/>
                    <a:pt x="8737" y="8905"/>
                  </a:cubicBezTo>
                  <a:cubicBezTo>
                    <a:pt x="10753" y="11381"/>
                    <a:pt x="12221" y="14229"/>
                    <a:pt x="14768" y="16263"/>
                  </a:cubicBezTo>
                  <a:cubicBezTo>
                    <a:pt x="17527" y="18491"/>
                    <a:pt x="20940" y="19304"/>
                    <a:pt x="24371" y="19711"/>
                  </a:cubicBezTo>
                  <a:cubicBezTo>
                    <a:pt x="24972" y="19782"/>
                    <a:pt x="25556" y="19817"/>
                    <a:pt x="26157" y="19853"/>
                  </a:cubicBezTo>
                  <a:cubicBezTo>
                    <a:pt x="24097" y="20160"/>
                    <a:pt x="22009" y="20323"/>
                    <a:pt x="19919" y="20323"/>
                  </a:cubicBezTo>
                  <a:cubicBezTo>
                    <a:pt x="13239" y="20323"/>
                    <a:pt x="6541" y="18658"/>
                    <a:pt x="654" y="14724"/>
                  </a:cubicBezTo>
                  <a:lnTo>
                    <a:pt x="0" y="15697"/>
                  </a:lnTo>
                  <a:cubicBezTo>
                    <a:pt x="6199" y="19832"/>
                    <a:pt x="13147" y="21598"/>
                    <a:pt x="20053" y="21598"/>
                  </a:cubicBezTo>
                  <a:cubicBezTo>
                    <a:pt x="26054" y="21598"/>
                    <a:pt x="32023" y="20265"/>
                    <a:pt x="37441" y="17996"/>
                  </a:cubicBezTo>
                  <a:lnTo>
                    <a:pt x="37441" y="17996"/>
                  </a:lnTo>
                  <a:cubicBezTo>
                    <a:pt x="34381" y="21533"/>
                    <a:pt x="23964" y="32693"/>
                    <a:pt x="13813" y="34691"/>
                  </a:cubicBezTo>
                  <a:cubicBezTo>
                    <a:pt x="16586" y="35300"/>
                    <a:pt x="19072" y="35719"/>
                    <a:pt x="21379" y="35719"/>
                  </a:cubicBezTo>
                  <a:cubicBezTo>
                    <a:pt x="27118" y="35719"/>
                    <a:pt x="31748" y="33123"/>
                    <a:pt x="36946" y="24380"/>
                  </a:cubicBezTo>
                  <a:cubicBezTo>
                    <a:pt x="39652" y="19800"/>
                    <a:pt x="41792" y="16882"/>
                    <a:pt x="43401" y="14989"/>
                  </a:cubicBezTo>
                  <a:cubicBezTo>
                    <a:pt x="45435" y="13786"/>
                    <a:pt x="47363" y="12407"/>
                    <a:pt x="49184" y="10886"/>
                  </a:cubicBezTo>
                  <a:cubicBezTo>
                    <a:pt x="50741" y="9577"/>
                    <a:pt x="52439" y="8428"/>
                    <a:pt x="54243" y="7455"/>
                  </a:cubicBezTo>
                  <a:lnTo>
                    <a:pt x="54243" y="7455"/>
                  </a:lnTo>
                  <a:cubicBezTo>
                    <a:pt x="52916" y="8551"/>
                    <a:pt x="51696" y="9772"/>
                    <a:pt x="50617" y="11116"/>
                  </a:cubicBezTo>
                  <a:cubicBezTo>
                    <a:pt x="49344" y="12690"/>
                    <a:pt x="48282" y="14459"/>
                    <a:pt x="47734" y="16404"/>
                  </a:cubicBezTo>
                  <a:cubicBezTo>
                    <a:pt x="46602" y="20489"/>
                    <a:pt x="48017" y="24840"/>
                    <a:pt x="50935" y="27829"/>
                  </a:cubicBezTo>
                  <a:cubicBezTo>
                    <a:pt x="53323" y="30287"/>
                    <a:pt x="56542" y="31791"/>
                    <a:pt x="59973" y="32003"/>
                  </a:cubicBezTo>
                  <a:cubicBezTo>
                    <a:pt x="60199" y="32017"/>
                    <a:pt x="60424" y="32024"/>
                    <a:pt x="60649" y="32024"/>
                  </a:cubicBezTo>
                  <a:cubicBezTo>
                    <a:pt x="63806" y="32024"/>
                    <a:pt x="66843" y="30647"/>
                    <a:pt x="68939" y="28253"/>
                  </a:cubicBezTo>
                  <a:cubicBezTo>
                    <a:pt x="69346" y="27776"/>
                    <a:pt x="69718" y="27263"/>
                    <a:pt x="70036" y="26733"/>
                  </a:cubicBezTo>
                  <a:cubicBezTo>
                    <a:pt x="75678" y="17642"/>
                    <a:pt x="66782" y="12390"/>
                    <a:pt x="66782" y="12389"/>
                  </a:cubicBezTo>
                  <a:lnTo>
                    <a:pt x="66782" y="12389"/>
                  </a:lnTo>
                  <a:cubicBezTo>
                    <a:pt x="66782" y="12390"/>
                    <a:pt x="69399" y="17925"/>
                    <a:pt x="68674" y="20383"/>
                  </a:cubicBezTo>
                  <a:cubicBezTo>
                    <a:pt x="67768" y="17432"/>
                    <a:pt x="66340" y="17102"/>
                    <a:pt x="65746" y="17102"/>
                  </a:cubicBezTo>
                  <a:cubicBezTo>
                    <a:pt x="65575" y="17102"/>
                    <a:pt x="65473" y="17129"/>
                    <a:pt x="65473" y="17129"/>
                  </a:cubicBezTo>
                  <a:cubicBezTo>
                    <a:pt x="65473" y="17129"/>
                    <a:pt x="70142" y="25088"/>
                    <a:pt x="61458" y="28024"/>
                  </a:cubicBezTo>
                  <a:cubicBezTo>
                    <a:pt x="60209" y="28447"/>
                    <a:pt x="58919" y="28671"/>
                    <a:pt x="57646" y="28671"/>
                  </a:cubicBezTo>
                  <a:cubicBezTo>
                    <a:pt x="55460" y="28671"/>
                    <a:pt x="53325" y="28009"/>
                    <a:pt x="51537" y="26556"/>
                  </a:cubicBezTo>
                  <a:cubicBezTo>
                    <a:pt x="49910" y="25247"/>
                    <a:pt x="48583" y="23443"/>
                    <a:pt x="48247" y="21338"/>
                  </a:cubicBezTo>
                  <a:cubicBezTo>
                    <a:pt x="47893" y="19181"/>
                    <a:pt x="48512" y="16811"/>
                    <a:pt x="49344" y="14812"/>
                  </a:cubicBezTo>
                  <a:cubicBezTo>
                    <a:pt x="49821" y="13698"/>
                    <a:pt x="50405" y="12637"/>
                    <a:pt x="51094" y="11629"/>
                  </a:cubicBezTo>
                  <a:cubicBezTo>
                    <a:pt x="52279" y="9931"/>
                    <a:pt x="53641" y="8375"/>
                    <a:pt x="55162" y="6995"/>
                  </a:cubicBezTo>
                  <a:cubicBezTo>
                    <a:pt x="60419" y="4428"/>
                    <a:pt x="65610" y="3829"/>
                    <a:pt x="69303" y="3829"/>
                  </a:cubicBezTo>
                  <a:cubicBezTo>
                    <a:pt x="72481" y="3829"/>
                    <a:pt x="74550" y="4273"/>
                    <a:pt x="74599" y="4289"/>
                  </a:cubicBezTo>
                  <a:lnTo>
                    <a:pt x="74864" y="3140"/>
                  </a:lnTo>
                  <a:cubicBezTo>
                    <a:pt x="74809" y="3133"/>
                    <a:pt x="72640" y="2669"/>
                    <a:pt x="69318" y="2669"/>
                  </a:cubicBezTo>
                  <a:cubicBezTo>
                    <a:pt x="64088" y="2669"/>
                    <a:pt x="55998" y="3818"/>
                    <a:pt x="48795" y="9701"/>
                  </a:cubicBezTo>
                  <a:cubicBezTo>
                    <a:pt x="48070" y="9683"/>
                    <a:pt x="47239" y="9542"/>
                    <a:pt x="46761" y="9507"/>
                  </a:cubicBezTo>
                  <a:cubicBezTo>
                    <a:pt x="43808" y="9347"/>
                    <a:pt x="40978" y="8905"/>
                    <a:pt x="38290" y="7650"/>
                  </a:cubicBezTo>
                  <a:cubicBezTo>
                    <a:pt x="34452" y="5881"/>
                    <a:pt x="31056" y="3334"/>
                    <a:pt x="27219" y="1583"/>
                  </a:cubicBezTo>
                  <a:cubicBezTo>
                    <a:pt x="25645" y="876"/>
                    <a:pt x="24000" y="310"/>
                    <a:pt x="22284" y="80"/>
                  </a:cubicBezTo>
                  <a:cubicBezTo>
                    <a:pt x="21860" y="27"/>
                    <a:pt x="21431" y="0"/>
                    <a:pt x="2100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4920425" y="2039025"/>
              <a:ext cx="448825" cy="533300"/>
            </a:xfrm>
            <a:custGeom>
              <a:avLst/>
              <a:gdLst/>
              <a:ahLst/>
              <a:cxnLst/>
              <a:rect l="l" t="t" r="r" b="b"/>
              <a:pathLst>
                <a:path w="17953" h="21332" extrusionOk="0">
                  <a:moveTo>
                    <a:pt x="17526" y="1"/>
                  </a:moveTo>
                  <a:cubicBezTo>
                    <a:pt x="15402" y="1"/>
                    <a:pt x="12818" y="2574"/>
                    <a:pt x="11444" y="4512"/>
                  </a:cubicBezTo>
                  <a:cubicBezTo>
                    <a:pt x="9932" y="4076"/>
                    <a:pt x="8640" y="3884"/>
                    <a:pt x="7541" y="3884"/>
                  </a:cubicBezTo>
                  <a:cubicBezTo>
                    <a:pt x="301" y="3884"/>
                    <a:pt x="1481" y="12241"/>
                    <a:pt x="3662" y="14345"/>
                  </a:cubicBezTo>
                  <a:cubicBezTo>
                    <a:pt x="1" y="16874"/>
                    <a:pt x="3485" y="21331"/>
                    <a:pt x="3485" y="21331"/>
                  </a:cubicBezTo>
                  <a:lnTo>
                    <a:pt x="6934" y="18484"/>
                  </a:lnTo>
                  <a:lnTo>
                    <a:pt x="9993" y="16998"/>
                  </a:lnTo>
                  <a:lnTo>
                    <a:pt x="14822" y="14664"/>
                  </a:lnTo>
                  <a:lnTo>
                    <a:pt x="16024" y="8403"/>
                  </a:lnTo>
                  <a:cubicBezTo>
                    <a:pt x="16024" y="8403"/>
                    <a:pt x="14167" y="3787"/>
                    <a:pt x="17952" y="37"/>
                  </a:cubicBezTo>
                  <a:cubicBezTo>
                    <a:pt x="17813" y="13"/>
                    <a:pt x="17671" y="1"/>
                    <a:pt x="17526" y="1"/>
                  </a:cubicBezTo>
                  <a:close/>
                </a:path>
              </a:pathLst>
            </a:custGeom>
            <a:solidFill>
              <a:srgbClr val="AB1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5003325" y="2039950"/>
              <a:ext cx="769600" cy="655500"/>
            </a:xfrm>
            <a:custGeom>
              <a:avLst/>
              <a:gdLst/>
              <a:ahLst/>
              <a:cxnLst/>
              <a:rect l="l" t="t" r="r" b="b"/>
              <a:pathLst>
                <a:path w="30784" h="26220" extrusionOk="0">
                  <a:moveTo>
                    <a:pt x="14636" y="0"/>
                  </a:moveTo>
                  <a:lnTo>
                    <a:pt x="14636" y="0"/>
                  </a:lnTo>
                  <a:cubicBezTo>
                    <a:pt x="7526" y="5094"/>
                    <a:pt x="10940" y="9091"/>
                    <a:pt x="10940" y="9091"/>
                  </a:cubicBezTo>
                  <a:cubicBezTo>
                    <a:pt x="9546" y="7731"/>
                    <a:pt x="6968" y="5922"/>
                    <a:pt x="4810" y="5922"/>
                  </a:cubicBezTo>
                  <a:cubicBezTo>
                    <a:pt x="3571" y="5922"/>
                    <a:pt x="2472" y="6517"/>
                    <a:pt x="1814" y="8136"/>
                  </a:cubicBezTo>
                  <a:cubicBezTo>
                    <a:pt x="664" y="11001"/>
                    <a:pt x="3494" y="13707"/>
                    <a:pt x="5616" y="15122"/>
                  </a:cubicBezTo>
                  <a:cubicBezTo>
                    <a:pt x="5521" y="15107"/>
                    <a:pt x="5423" y="15099"/>
                    <a:pt x="5321" y="15099"/>
                  </a:cubicBezTo>
                  <a:cubicBezTo>
                    <a:pt x="3295" y="15099"/>
                    <a:pt x="1" y="18044"/>
                    <a:pt x="169" y="21294"/>
                  </a:cubicBezTo>
                  <a:cubicBezTo>
                    <a:pt x="1598" y="20054"/>
                    <a:pt x="3297" y="19566"/>
                    <a:pt x="5140" y="19566"/>
                  </a:cubicBezTo>
                  <a:cubicBezTo>
                    <a:pt x="11946" y="19566"/>
                    <a:pt x="20723" y="26220"/>
                    <a:pt x="25150" y="26220"/>
                  </a:cubicBezTo>
                  <a:cubicBezTo>
                    <a:pt x="26054" y="26220"/>
                    <a:pt x="26776" y="25942"/>
                    <a:pt x="27264" y="25273"/>
                  </a:cubicBezTo>
                  <a:cubicBezTo>
                    <a:pt x="30783" y="20463"/>
                    <a:pt x="18615" y="12451"/>
                    <a:pt x="15750" y="8737"/>
                  </a:cubicBezTo>
                  <a:cubicBezTo>
                    <a:pt x="12868" y="5023"/>
                    <a:pt x="14636" y="1"/>
                    <a:pt x="1463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88"/>
        <p:cNvGrpSpPr/>
        <p:nvPr/>
      </p:nvGrpSpPr>
      <p:grpSpPr>
        <a:xfrm>
          <a:off x="0" y="0"/>
          <a:ext cx="0" cy="0"/>
          <a:chOff x="0" y="0"/>
          <a:chExt cx="0" cy="0"/>
        </a:xfrm>
      </p:grpSpPr>
      <p:sp>
        <p:nvSpPr>
          <p:cNvPr id="3189" name="Google Shape;3189;p57"/>
          <p:cNvSpPr txBox="1">
            <a:spLocks noGrp="1"/>
          </p:cNvSpPr>
          <p:nvPr>
            <p:ph type="subTitle" idx="1"/>
          </p:nvPr>
        </p:nvSpPr>
        <p:spPr>
          <a:xfrm flipH="1">
            <a:off x="3106507" y="2655960"/>
            <a:ext cx="2931000"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90" name="Google Shape;3190;p57"/>
          <p:cNvSpPr txBox="1">
            <a:spLocks noGrp="1"/>
          </p:cNvSpPr>
          <p:nvPr>
            <p:ph type="title"/>
          </p:nvPr>
        </p:nvSpPr>
        <p:spPr>
          <a:xfrm flipH="1">
            <a:off x="2082307" y="1911760"/>
            <a:ext cx="49794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4,498,300</a:t>
            </a:r>
            <a:endParaRPr/>
          </a:p>
        </p:txBody>
      </p:sp>
      <p:grpSp>
        <p:nvGrpSpPr>
          <p:cNvPr id="3191" name="Google Shape;3191;p57"/>
          <p:cNvGrpSpPr/>
          <p:nvPr/>
        </p:nvGrpSpPr>
        <p:grpSpPr>
          <a:xfrm rot="867580">
            <a:off x="6930982" y="1859844"/>
            <a:ext cx="747248" cy="2197205"/>
            <a:chOff x="6804725" y="2025825"/>
            <a:chExt cx="591400" cy="1738950"/>
          </a:xfrm>
        </p:grpSpPr>
        <p:sp>
          <p:nvSpPr>
            <p:cNvPr id="3192" name="Google Shape;3192;p57"/>
            <p:cNvSpPr/>
            <p:nvPr/>
          </p:nvSpPr>
          <p:spPr>
            <a:xfrm>
              <a:off x="6858950" y="3304575"/>
              <a:ext cx="280675" cy="250075"/>
            </a:xfrm>
            <a:custGeom>
              <a:avLst/>
              <a:gdLst/>
              <a:ahLst/>
              <a:cxnLst/>
              <a:rect l="l" t="t" r="r" b="b"/>
              <a:pathLst>
                <a:path w="11227" h="10003" extrusionOk="0">
                  <a:moveTo>
                    <a:pt x="2298" y="1"/>
                  </a:moveTo>
                  <a:cubicBezTo>
                    <a:pt x="2245" y="1"/>
                    <a:pt x="2192" y="3"/>
                    <a:pt x="2138" y="9"/>
                  </a:cubicBezTo>
                  <a:cubicBezTo>
                    <a:pt x="1" y="231"/>
                    <a:pt x="1932" y="4047"/>
                    <a:pt x="4482" y="4775"/>
                  </a:cubicBezTo>
                  <a:cubicBezTo>
                    <a:pt x="666" y="4775"/>
                    <a:pt x="80" y="5693"/>
                    <a:pt x="365" y="6881"/>
                  </a:cubicBezTo>
                  <a:cubicBezTo>
                    <a:pt x="437" y="7165"/>
                    <a:pt x="711" y="7274"/>
                    <a:pt x="1086" y="7274"/>
                  </a:cubicBezTo>
                  <a:cubicBezTo>
                    <a:pt x="2275" y="7274"/>
                    <a:pt x="4481" y="6184"/>
                    <a:pt x="4482" y="6184"/>
                  </a:cubicBezTo>
                  <a:lnTo>
                    <a:pt x="4482" y="6184"/>
                  </a:lnTo>
                  <a:cubicBezTo>
                    <a:pt x="4481" y="6184"/>
                    <a:pt x="1758" y="9177"/>
                    <a:pt x="3452" y="9905"/>
                  </a:cubicBezTo>
                  <a:cubicBezTo>
                    <a:pt x="3603" y="9972"/>
                    <a:pt x="3744" y="10002"/>
                    <a:pt x="3876" y="10002"/>
                  </a:cubicBezTo>
                  <a:cubicBezTo>
                    <a:pt x="5207" y="10002"/>
                    <a:pt x="5574" y="6881"/>
                    <a:pt x="5574" y="6881"/>
                  </a:cubicBezTo>
                  <a:cubicBezTo>
                    <a:pt x="5574" y="6881"/>
                    <a:pt x="6241" y="9751"/>
                    <a:pt x="8138" y="9751"/>
                  </a:cubicBezTo>
                  <a:cubicBezTo>
                    <a:pt x="8350" y="9751"/>
                    <a:pt x="8577" y="9715"/>
                    <a:pt x="8820" y="9636"/>
                  </a:cubicBezTo>
                  <a:cubicBezTo>
                    <a:pt x="11227" y="8844"/>
                    <a:pt x="7411" y="6517"/>
                    <a:pt x="7411" y="6517"/>
                  </a:cubicBezTo>
                  <a:lnTo>
                    <a:pt x="7411" y="6517"/>
                  </a:lnTo>
                  <a:cubicBezTo>
                    <a:pt x="7411" y="6517"/>
                    <a:pt x="7513" y="6522"/>
                    <a:pt x="7683" y="6522"/>
                  </a:cubicBezTo>
                  <a:cubicBezTo>
                    <a:pt x="8512" y="6522"/>
                    <a:pt x="10950" y="6402"/>
                    <a:pt x="11068" y="4997"/>
                  </a:cubicBezTo>
                  <a:cubicBezTo>
                    <a:pt x="11121" y="4437"/>
                    <a:pt x="10739" y="4251"/>
                    <a:pt x="10207" y="4251"/>
                  </a:cubicBezTo>
                  <a:cubicBezTo>
                    <a:pt x="9142" y="4251"/>
                    <a:pt x="7474" y="4997"/>
                    <a:pt x="7474" y="4997"/>
                  </a:cubicBezTo>
                  <a:cubicBezTo>
                    <a:pt x="7474" y="4997"/>
                    <a:pt x="9818" y="1260"/>
                    <a:pt x="7997" y="674"/>
                  </a:cubicBezTo>
                  <a:cubicBezTo>
                    <a:pt x="7872" y="634"/>
                    <a:pt x="7753" y="616"/>
                    <a:pt x="7640" y="616"/>
                  </a:cubicBezTo>
                  <a:cubicBezTo>
                    <a:pt x="6083" y="616"/>
                    <a:pt x="5574" y="4110"/>
                    <a:pt x="5574" y="4110"/>
                  </a:cubicBezTo>
                  <a:cubicBezTo>
                    <a:pt x="5574" y="4110"/>
                    <a:pt x="4355" y="1"/>
                    <a:pt x="2298"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7"/>
            <p:cNvSpPr/>
            <p:nvPr/>
          </p:nvSpPr>
          <p:spPr>
            <a:xfrm>
              <a:off x="6963075" y="3402700"/>
              <a:ext cx="86575" cy="76125"/>
            </a:xfrm>
            <a:custGeom>
              <a:avLst/>
              <a:gdLst/>
              <a:ahLst/>
              <a:cxnLst/>
              <a:rect l="l" t="t" r="r" b="b"/>
              <a:pathLst>
                <a:path w="3463" h="3045" extrusionOk="0">
                  <a:moveTo>
                    <a:pt x="900" y="0"/>
                  </a:moveTo>
                  <a:cubicBezTo>
                    <a:pt x="875" y="0"/>
                    <a:pt x="849" y="4"/>
                    <a:pt x="823" y="11"/>
                  </a:cubicBezTo>
                  <a:cubicBezTo>
                    <a:pt x="285" y="153"/>
                    <a:pt x="602" y="1087"/>
                    <a:pt x="1203" y="1341"/>
                  </a:cubicBezTo>
                  <a:cubicBezTo>
                    <a:pt x="878" y="1223"/>
                    <a:pt x="616" y="1163"/>
                    <a:pt x="423" y="1163"/>
                  </a:cubicBezTo>
                  <a:cubicBezTo>
                    <a:pt x="175" y="1163"/>
                    <a:pt x="41" y="1262"/>
                    <a:pt x="32" y="1467"/>
                  </a:cubicBezTo>
                  <a:cubicBezTo>
                    <a:pt x="0" y="1832"/>
                    <a:pt x="1108" y="1832"/>
                    <a:pt x="1108" y="1832"/>
                  </a:cubicBezTo>
                  <a:cubicBezTo>
                    <a:pt x="1108" y="1832"/>
                    <a:pt x="95" y="2370"/>
                    <a:pt x="428" y="2766"/>
                  </a:cubicBezTo>
                  <a:cubicBezTo>
                    <a:pt x="489" y="2833"/>
                    <a:pt x="562" y="2860"/>
                    <a:pt x="641" y="2860"/>
                  </a:cubicBezTo>
                  <a:cubicBezTo>
                    <a:pt x="1010" y="2860"/>
                    <a:pt x="1504" y="2259"/>
                    <a:pt x="1504" y="2259"/>
                  </a:cubicBezTo>
                  <a:cubicBezTo>
                    <a:pt x="1504" y="2259"/>
                    <a:pt x="1727" y="3044"/>
                    <a:pt x="2195" y="3044"/>
                  </a:cubicBezTo>
                  <a:cubicBezTo>
                    <a:pt x="2242" y="3044"/>
                    <a:pt x="2292" y="3036"/>
                    <a:pt x="2343" y="3019"/>
                  </a:cubicBezTo>
                  <a:cubicBezTo>
                    <a:pt x="2929" y="2829"/>
                    <a:pt x="2280" y="1990"/>
                    <a:pt x="2280" y="1990"/>
                  </a:cubicBezTo>
                  <a:lnTo>
                    <a:pt x="2280" y="1990"/>
                  </a:lnTo>
                  <a:cubicBezTo>
                    <a:pt x="2280" y="1990"/>
                    <a:pt x="2766" y="2236"/>
                    <a:pt x="3103" y="2236"/>
                  </a:cubicBezTo>
                  <a:cubicBezTo>
                    <a:pt x="3272" y="2236"/>
                    <a:pt x="3404" y="2175"/>
                    <a:pt x="3420" y="1990"/>
                  </a:cubicBezTo>
                  <a:cubicBezTo>
                    <a:pt x="3463" y="1493"/>
                    <a:pt x="2523" y="1467"/>
                    <a:pt x="2330" y="1467"/>
                  </a:cubicBezTo>
                  <a:cubicBezTo>
                    <a:pt x="2308" y="1467"/>
                    <a:pt x="2296" y="1467"/>
                    <a:pt x="2296" y="1467"/>
                  </a:cubicBezTo>
                  <a:cubicBezTo>
                    <a:pt x="2296" y="1467"/>
                    <a:pt x="3325" y="343"/>
                    <a:pt x="2613" y="153"/>
                  </a:cubicBezTo>
                  <a:cubicBezTo>
                    <a:pt x="2562" y="140"/>
                    <a:pt x="2513" y="134"/>
                    <a:pt x="2468" y="134"/>
                  </a:cubicBezTo>
                  <a:cubicBezTo>
                    <a:pt x="1856" y="134"/>
                    <a:pt x="1678" y="1230"/>
                    <a:pt x="1678" y="1230"/>
                  </a:cubicBezTo>
                  <a:cubicBezTo>
                    <a:pt x="1678" y="1230"/>
                    <a:pt x="1378" y="0"/>
                    <a:pt x="900"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7"/>
            <p:cNvSpPr/>
            <p:nvPr/>
          </p:nvSpPr>
          <p:spPr>
            <a:xfrm>
              <a:off x="6989975" y="3433825"/>
              <a:ext cx="28525" cy="24350"/>
            </a:xfrm>
            <a:custGeom>
              <a:avLst/>
              <a:gdLst/>
              <a:ahLst/>
              <a:cxnLst/>
              <a:rect l="l" t="t" r="r" b="b"/>
              <a:pathLst>
                <a:path w="1141" h="974" extrusionOk="0">
                  <a:moveTo>
                    <a:pt x="650" y="1"/>
                  </a:moveTo>
                  <a:cubicBezTo>
                    <a:pt x="222" y="1"/>
                    <a:pt x="1" y="523"/>
                    <a:pt x="302" y="824"/>
                  </a:cubicBezTo>
                  <a:cubicBezTo>
                    <a:pt x="405" y="928"/>
                    <a:pt x="531" y="974"/>
                    <a:pt x="653" y="974"/>
                  </a:cubicBezTo>
                  <a:cubicBezTo>
                    <a:pt x="904" y="974"/>
                    <a:pt x="1141" y="779"/>
                    <a:pt x="1141" y="492"/>
                  </a:cubicBezTo>
                  <a:cubicBezTo>
                    <a:pt x="1141" y="222"/>
                    <a:pt x="919" y="1"/>
                    <a:pt x="6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7"/>
            <p:cNvSpPr/>
            <p:nvPr/>
          </p:nvSpPr>
          <p:spPr>
            <a:xfrm>
              <a:off x="6804725" y="2025825"/>
              <a:ext cx="591400" cy="1738950"/>
            </a:xfrm>
            <a:custGeom>
              <a:avLst/>
              <a:gdLst/>
              <a:ahLst/>
              <a:cxnLst/>
              <a:rect l="l" t="t" r="r" b="b"/>
              <a:pathLst>
                <a:path w="23656" h="69558" extrusionOk="0">
                  <a:moveTo>
                    <a:pt x="17519" y="0"/>
                  </a:moveTo>
                  <a:cubicBezTo>
                    <a:pt x="16768" y="0"/>
                    <a:pt x="15990" y="303"/>
                    <a:pt x="15423" y="919"/>
                  </a:cubicBezTo>
                  <a:cubicBezTo>
                    <a:pt x="14884" y="1505"/>
                    <a:pt x="14663" y="2312"/>
                    <a:pt x="14663" y="3104"/>
                  </a:cubicBezTo>
                  <a:cubicBezTo>
                    <a:pt x="14647" y="5669"/>
                    <a:pt x="16024" y="8408"/>
                    <a:pt x="15723" y="10973"/>
                  </a:cubicBezTo>
                  <a:cubicBezTo>
                    <a:pt x="15565" y="11242"/>
                    <a:pt x="15391" y="11496"/>
                    <a:pt x="15185" y="11717"/>
                  </a:cubicBezTo>
                  <a:cubicBezTo>
                    <a:pt x="14409" y="12572"/>
                    <a:pt x="13522" y="13364"/>
                    <a:pt x="12683" y="14140"/>
                  </a:cubicBezTo>
                  <a:cubicBezTo>
                    <a:pt x="12066" y="14710"/>
                    <a:pt x="11448" y="15296"/>
                    <a:pt x="10847" y="15913"/>
                  </a:cubicBezTo>
                  <a:cubicBezTo>
                    <a:pt x="11163" y="14568"/>
                    <a:pt x="11480" y="12715"/>
                    <a:pt x="11163" y="11116"/>
                  </a:cubicBezTo>
                  <a:lnTo>
                    <a:pt x="11163" y="11116"/>
                  </a:lnTo>
                  <a:lnTo>
                    <a:pt x="10467" y="11258"/>
                  </a:lnTo>
                  <a:cubicBezTo>
                    <a:pt x="10878" y="13380"/>
                    <a:pt x="10071" y="16119"/>
                    <a:pt x="9738" y="17069"/>
                  </a:cubicBezTo>
                  <a:cubicBezTo>
                    <a:pt x="9691" y="17133"/>
                    <a:pt x="9643" y="17180"/>
                    <a:pt x="9596" y="17228"/>
                  </a:cubicBezTo>
                  <a:cubicBezTo>
                    <a:pt x="5906" y="21598"/>
                    <a:pt x="4576" y="27725"/>
                    <a:pt x="6049" y="33235"/>
                  </a:cubicBezTo>
                  <a:cubicBezTo>
                    <a:pt x="4994" y="31412"/>
                    <a:pt x="3724" y="29615"/>
                    <a:pt x="2652" y="29615"/>
                  </a:cubicBezTo>
                  <a:cubicBezTo>
                    <a:pt x="2244" y="29615"/>
                    <a:pt x="1864" y="29876"/>
                    <a:pt x="1536" y="30496"/>
                  </a:cubicBezTo>
                  <a:cubicBezTo>
                    <a:pt x="1" y="33425"/>
                    <a:pt x="5321" y="35626"/>
                    <a:pt x="7189" y="36291"/>
                  </a:cubicBezTo>
                  <a:cubicBezTo>
                    <a:pt x="8282" y="38619"/>
                    <a:pt x="9786" y="40756"/>
                    <a:pt x="11274" y="42831"/>
                  </a:cubicBezTo>
                  <a:cubicBezTo>
                    <a:pt x="11765" y="43527"/>
                    <a:pt x="12256" y="44224"/>
                    <a:pt x="12731" y="44921"/>
                  </a:cubicBezTo>
                  <a:cubicBezTo>
                    <a:pt x="10413" y="43408"/>
                    <a:pt x="7002" y="41080"/>
                    <a:pt x="5395" y="41080"/>
                  </a:cubicBezTo>
                  <a:cubicBezTo>
                    <a:pt x="4698" y="41080"/>
                    <a:pt x="4340" y="41520"/>
                    <a:pt x="4561" y="42656"/>
                  </a:cubicBezTo>
                  <a:cubicBezTo>
                    <a:pt x="5061" y="45240"/>
                    <a:pt x="8495" y="45736"/>
                    <a:pt x="11010" y="45736"/>
                  </a:cubicBezTo>
                  <a:cubicBezTo>
                    <a:pt x="11916" y="45736"/>
                    <a:pt x="12703" y="45672"/>
                    <a:pt x="13190" y="45617"/>
                  </a:cubicBezTo>
                  <a:cubicBezTo>
                    <a:pt x="14599" y="47755"/>
                    <a:pt x="15787" y="49908"/>
                    <a:pt x="16357" y="52347"/>
                  </a:cubicBezTo>
                  <a:cubicBezTo>
                    <a:pt x="17703" y="57967"/>
                    <a:pt x="15391" y="64443"/>
                    <a:pt x="10467" y="68845"/>
                  </a:cubicBezTo>
                  <a:lnTo>
                    <a:pt x="11100" y="69558"/>
                  </a:lnTo>
                  <a:cubicBezTo>
                    <a:pt x="16293" y="64918"/>
                    <a:pt x="18732" y="58078"/>
                    <a:pt x="17307" y="52125"/>
                  </a:cubicBezTo>
                  <a:cubicBezTo>
                    <a:pt x="17148" y="51507"/>
                    <a:pt x="16958" y="50890"/>
                    <a:pt x="16737" y="50288"/>
                  </a:cubicBezTo>
                  <a:cubicBezTo>
                    <a:pt x="18178" y="48341"/>
                    <a:pt x="23656" y="40345"/>
                    <a:pt x="18779" y="39585"/>
                  </a:cubicBezTo>
                  <a:cubicBezTo>
                    <a:pt x="18585" y="39554"/>
                    <a:pt x="18406" y="39540"/>
                    <a:pt x="18239" y="39540"/>
                  </a:cubicBezTo>
                  <a:cubicBezTo>
                    <a:pt x="14682" y="39540"/>
                    <a:pt x="17351" y="46280"/>
                    <a:pt x="16594" y="49971"/>
                  </a:cubicBezTo>
                  <a:cubicBezTo>
                    <a:pt x="15518" y="47201"/>
                    <a:pt x="13760" y="44699"/>
                    <a:pt x="12050" y="42292"/>
                  </a:cubicBezTo>
                  <a:cubicBezTo>
                    <a:pt x="11844" y="41991"/>
                    <a:pt x="11622" y="41706"/>
                    <a:pt x="11417" y="41405"/>
                  </a:cubicBezTo>
                  <a:cubicBezTo>
                    <a:pt x="11575" y="41184"/>
                    <a:pt x="11749" y="40946"/>
                    <a:pt x="11797" y="40867"/>
                  </a:cubicBezTo>
                  <a:cubicBezTo>
                    <a:pt x="12256" y="40060"/>
                    <a:pt x="12652" y="39220"/>
                    <a:pt x="12952" y="38350"/>
                  </a:cubicBezTo>
                  <a:cubicBezTo>
                    <a:pt x="13364" y="37146"/>
                    <a:pt x="13396" y="35848"/>
                    <a:pt x="13047" y="34645"/>
                  </a:cubicBezTo>
                  <a:cubicBezTo>
                    <a:pt x="12844" y="33997"/>
                    <a:pt x="11812" y="32767"/>
                    <a:pt x="10925" y="32767"/>
                  </a:cubicBezTo>
                  <a:cubicBezTo>
                    <a:pt x="10641" y="32767"/>
                    <a:pt x="10372" y="32893"/>
                    <a:pt x="10150" y="33204"/>
                  </a:cubicBezTo>
                  <a:cubicBezTo>
                    <a:pt x="10055" y="33362"/>
                    <a:pt x="9992" y="33536"/>
                    <a:pt x="9992" y="33726"/>
                  </a:cubicBezTo>
                  <a:cubicBezTo>
                    <a:pt x="9627" y="36180"/>
                    <a:pt x="10451" y="38397"/>
                    <a:pt x="10957" y="40740"/>
                  </a:cubicBezTo>
                  <a:cubicBezTo>
                    <a:pt x="9548" y="38698"/>
                    <a:pt x="8202" y="36592"/>
                    <a:pt x="7379" y="34280"/>
                  </a:cubicBezTo>
                  <a:cubicBezTo>
                    <a:pt x="5416" y="28675"/>
                    <a:pt x="6524" y="22437"/>
                    <a:pt x="10324" y="17861"/>
                  </a:cubicBezTo>
                  <a:cubicBezTo>
                    <a:pt x="11274" y="16784"/>
                    <a:pt x="12272" y="15787"/>
                    <a:pt x="13332" y="14837"/>
                  </a:cubicBezTo>
                  <a:cubicBezTo>
                    <a:pt x="14188" y="14061"/>
                    <a:pt x="15074" y="13237"/>
                    <a:pt x="15882" y="12367"/>
                  </a:cubicBezTo>
                  <a:cubicBezTo>
                    <a:pt x="16737" y="11448"/>
                    <a:pt x="20252" y="7791"/>
                    <a:pt x="19967" y="2344"/>
                  </a:cubicBezTo>
                  <a:cubicBezTo>
                    <a:pt x="19888" y="796"/>
                    <a:pt x="18738" y="0"/>
                    <a:pt x="1751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7"/>
            <p:cNvSpPr/>
            <p:nvPr/>
          </p:nvSpPr>
          <p:spPr>
            <a:xfrm>
              <a:off x="6975325" y="2141800"/>
              <a:ext cx="166675" cy="166850"/>
            </a:xfrm>
            <a:custGeom>
              <a:avLst/>
              <a:gdLst/>
              <a:ahLst/>
              <a:cxnLst/>
              <a:rect l="l" t="t" r="r" b="b"/>
              <a:pathLst>
                <a:path w="6667" h="6674" extrusionOk="0">
                  <a:moveTo>
                    <a:pt x="2867" y="1"/>
                  </a:moveTo>
                  <a:cubicBezTo>
                    <a:pt x="2867" y="1"/>
                    <a:pt x="1" y="3263"/>
                    <a:pt x="1426" y="5305"/>
                  </a:cubicBezTo>
                  <a:cubicBezTo>
                    <a:pt x="2212" y="6423"/>
                    <a:pt x="2945" y="6674"/>
                    <a:pt x="3445" y="6674"/>
                  </a:cubicBezTo>
                  <a:cubicBezTo>
                    <a:pt x="3850" y="6674"/>
                    <a:pt x="4102" y="6508"/>
                    <a:pt x="4102" y="6508"/>
                  </a:cubicBezTo>
                  <a:cubicBezTo>
                    <a:pt x="4102" y="6508"/>
                    <a:pt x="6667" y="5020"/>
                    <a:pt x="5685" y="3009"/>
                  </a:cubicBezTo>
                  <a:cubicBezTo>
                    <a:pt x="5036" y="1774"/>
                    <a:pt x="4054" y="729"/>
                    <a:pt x="2867"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7"/>
            <p:cNvSpPr/>
            <p:nvPr/>
          </p:nvSpPr>
          <p:spPr>
            <a:xfrm>
              <a:off x="6960700" y="2248300"/>
              <a:ext cx="209800" cy="84725"/>
            </a:xfrm>
            <a:custGeom>
              <a:avLst/>
              <a:gdLst/>
              <a:ahLst/>
              <a:cxnLst/>
              <a:rect l="l" t="t" r="r" b="b"/>
              <a:pathLst>
                <a:path w="8392" h="3389" extrusionOk="0">
                  <a:moveTo>
                    <a:pt x="8392" y="0"/>
                  </a:moveTo>
                  <a:cubicBezTo>
                    <a:pt x="8391" y="0"/>
                    <a:pt x="5114" y="301"/>
                    <a:pt x="4655" y="1868"/>
                  </a:cubicBezTo>
                  <a:cubicBezTo>
                    <a:pt x="3892" y="1027"/>
                    <a:pt x="2872" y="796"/>
                    <a:pt x="1981" y="796"/>
                  </a:cubicBezTo>
                  <a:cubicBezTo>
                    <a:pt x="894" y="796"/>
                    <a:pt x="0" y="1140"/>
                    <a:pt x="0" y="1140"/>
                  </a:cubicBezTo>
                  <a:lnTo>
                    <a:pt x="4861" y="3388"/>
                  </a:lnTo>
                  <a:lnTo>
                    <a:pt x="8392" y="0"/>
                  </a:lnTo>
                  <a:close/>
                </a:path>
              </a:pathLst>
            </a:custGeom>
            <a:solidFill>
              <a:srgbClr val="B30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7"/>
            <p:cNvSpPr/>
            <p:nvPr/>
          </p:nvSpPr>
          <p:spPr>
            <a:xfrm>
              <a:off x="7033125" y="2524975"/>
              <a:ext cx="258475" cy="228800"/>
            </a:xfrm>
            <a:custGeom>
              <a:avLst/>
              <a:gdLst/>
              <a:ahLst/>
              <a:cxnLst/>
              <a:rect l="l" t="t" r="r" b="b"/>
              <a:pathLst>
                <a:path w="10339" h="9152" extrusionOk="0">
                  <a:moveTo>
                    <a:pt x="5213" y="1"/>
                  </a:moveTo>
                  <a:cubicBezTo>
                    <a:pt x="4736" y="1"/>
                    <a:pt x="4667" y="1105"/>
                    <a:pt x="4680" y="1899"/>
                  </a:cubicBezTo>
                  <a:lnTo>
                    <a:pt x="4680" y="1899"/>
                  </a:lnTo>
                  <a:cubicBezTo>
                    <a:pt x="4605" y="1290"/>
                    <a:pt x="4398" y="541"/>
                    <a:pt x="3832" y="476"/>
                  </a:cubicBezTo>
                  <a:cubicBezTo>
                    <a:pt x="3809" y="474"/>
                    <a:pt x="3787" y="472"/>
                    <a:pt x="3765" y="472"/>
                  </a:cubicBezTo>
                  <a:cubicBezTo>
                    <a:pt x="2876" y="472"/>
                    <a:pt x="3389" y="2344"/>
                    <a:pt x="3389" y="2344"/>
                  </a:cubicBezTo>
                  <a:cubicBezTo>
                    <a:pt x="3389" y="2344"/>
                    <a:pt x="2480" y="1482"/>
                    <a:pt x="1849" y="1482"/>
                  </a:cubicBezTo>
                  <a:cubicBezTo>
                    <a:pt x="1740" y="1482"/>
                    <a:pt x="1639" y="1507"/>
                    <a:pt x="1552" y="1568"/>
                  </a:cubicBezTo>
                  <a:cubicBezTo>
                    <a:pt x="966" y="1980"/>
                    <a:pt x="2360" y="3262"/>
                    <a:pt x="2360" y="3262"/>
                  </a:cubicBezTo>
                  <a:cubicBezTo>
                    <a:pt x="2360" y="3262"/>
                    <a:pt x="2020" y="3209"/>
                    <a:pt x="1614" y="3209"/>
                  </a:cubicBezTo>
                  <a:cubicBezTo>
                    <a:pt x="1083" y="3209"/>
                    <a:pt x="438" y="3300"/>
                    <a:pt x="286" y="3722"/>
                  </a:cubicBezTo>
                  <a:cubicBezTo>
                    <a:pt x="1" y="4466"/>
                    <a:pt x="1869" y="4640"/>
                    <a:pt x="1869" y="4640"/>
                  </a:cubicBezTo>
                  <a:cubicBezTo>
                    <a:pt x="1869" y="4640"/>
                    <a:pt x="127" y="4830"/>
                    <a:pt x="80" y="5701"/>
                  </a:cubicBezTo>
                  <a:cubicBezTo>
                    <a:pt x="60" y="6077"/>
                    <a:pt x="467" y="6185"/>
                    <a:pt x="943" y="6185"/>
                  </a:cubicBezTo>
                  <a:cubicBezTo>
                    <a:pt x="1588" y="6185"/>
                    <a:pt x="2360" y="5986"/>
                    <a:pt x="2360" y="5986"/>
                  </a:cubicBezTo>
                  <a:lnTo>
                    <a:pt x="2360" y="5986"/>
                  </a:lnTo>
                  <a:cubicBezTo>
                    <a:pt x="2360" y="5986"/>
                    <a:pt x="507" y="7395"/>
                    <a:pt x="1172" y="7870"/>
                  </a:cubicBezTo>
                  <a:cubicBezTo>
                    <a:pt x="1285" y="7953"/>
                    <a:pt x="1434" y="7988"/>
                    <a:pt x="1605" y="7988"/>
                  </a:cubicBezTo>
                  <a:cubicBezTo>
                    <a:pt x="2441" y="7988"/>
                    <a:pt x="3785" y="7158"/>
                    <a:pt x="3785" y="7158"/>
                  </a:cubicBezTo>
                  <a:lnTo>
                    <a:pt x="3785" y="7158"/>
                  </a:lnTo>
                  <a:cubicBezTo>
                    <a:pt x="3785" y="7158"/>
                    <a:pt x="3452" y="8994"/>
                    <a:pt x="4244" y="9121"/>
                  </a:cubicBezTo>
                  <a:cubicBezTo>
                    <a:pt x="4270" y="9125"/>
                    <a:pt x="4295" y="9127"/>
                    <a:pt x="4321" y="9127"/>
                  </a:cubicBezTo>
                  <a:cubicBezTo>
                    <a:pt x="5076" y="9127"/>
                    <a:pt x="5669" y="7363"/>
                    <a:pt x="5669" y="7363"/>
                  </a:cubicBezTo>
                  <a:cubicBezTo>
                    <a:pt x="5669" y="7363"/>
                    <a:pt x="6170" y="9152"/>
                    <a:pt x="6858" y="9152"/>
                  </a:cubicBezTo>
                  <a:cubicBezTo>
                    <a:pt x="6894" y="9152"/>
                    <a:pt x="6931" y="9147"/>
                    <a:pt x="6967" y="9137"/>
                  </a:cubicBezTo>
                  <a:cubicBezTo>
                    <a:pt x="7712" y="8915"/>
                    <a:pt x="7142" y="6936"/>
                    <a:pt x="7142" y="6936"/>
                  </a:cubicBezTo>
                  <a:lnTo>
                    <a:pt x="7142" y="6936"/>
                  </a:lnTo>
                  <a:cubicBezTo>
                    <a:pt x="7142" y="6936"/>
                    <a:pt x="8022" y="7554"/>
                    <a:pt x="8720" y="7554"/>
                  </a:cubicBezTo>
                  <a:cubicBezTo>
                    <a:pt x="8828" y="7554"/>
                    <a:pt x="8931" y="7540"/>
                    <a:pt x="9026" y="7506"/>
                  </a:cubicBezTo>
                  <a:cubicBezTo>
                    <a:pt x="9738" y="7253"/>
                    <a:pt x="8250" y="5574"/>
                    <a:pt x="8250" y="5574"/>
                  </a:cubicBezTo>
                  <a:lnTo>
                    <a:pt x="8250" y="5574"/>
                  </a:lnTo>
                  <a:cubicBezTo>
                    <a:pt x="8250" y="5574"/>
                    <a:pt x="8290" y="5575"/>
                    <a:pt x="8359" y="5575"/>
                  </a:cubicBezTo>
                  <a:cubicBezTo>
                    <a:pt x="8784" y="5575"/>
                    <a:pt x="10297" y="5529"/>
                    <a:pt x="10324" y="4862"/>
                  </a:cubicBezTo>
                  <a:cubicBezTo>
                    <a:pt x="10339" y="4139"/>
                    <a:pt x="8745" y="3971"/>
                    <a:pt x="8526" y="3971"/>
                  </a:cubicBezTo>
                  <a:cubicBezTo>
                    <a:pt x="8523" y="3971"/>
                    <a:pt x="8520" y="3971"/>
                    <a:pt x="8517" y="3971"/>
                  </a:cubicBezTo>
                  <a:lnTo>
                    <a:pt x="8517" y="3971"/>
                  </a:lnTo>
                  <a:cubicBezTo>
                    <a:pt x="8670" y="3875"/>
                    <a:pt x="9862" y="2339"/>
                    <a:pt x="9406" y="1853"/>
                  </a:cubicBezTo>
                  <a:cubicBezTo>
                    <a:pt x="9299" y="1736"/>
                    <a:pt x="9151" y="1691"/>
                    <a:pt x="8986" y="1691"/>
                  </a:cubicBezTo>
                  <a:cubicBezTo>
                    <a:pt x="8440" y="1691"/>
                    <a:pt x="7712" y="2186"/>
                    <a:pt x="7712" y="2186"/>
                  </a:cubicBezTo>
                  <a:cubicBezTo>
                    <a:pt x="7712" y="2186"/>
                    <a:pt x="8218" y="729"/>
                    <a:pt x="7522" y="476"/>
                  </a:cubicBezTo>
                  <a:cubicBezTo>
                    <a:pt x="7463" y="454"/>
                    <a:pt x="7404" y="444"/>
                    <a:pt x="7345" y="444"/>
                  </a:cubicBezTo>
                  <a:cubicBezTo>
                    <a:pt x="6718" y="444"/>
                    <a:pt x="6097" y="1568"/>
                    <a:pt x="6097" y="1568"/>
                  </a:cubicBezTo>
                  <a:cubicBezTo>
                    <a:pt x="6097" y="1568"/>
                    <a:pt x="5986" y="17"/>
                    <a:pt x="5226" y="1"/>
                  </a:cubicBezTo>
                  <a:cubicBezTo>
                    <a:pt x="5221" y="1"/>
                    <a:pt x="5217" y="1"/>
                    <a:pt x="5213"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7"/>
            <p:cNvSpPr/>
            <p:nvPr/>
          </p:nvSpPr>
          <p:spPr>
            <a:xfrm>
              <a:off x="7092075" y="2564075"/>
              <a:ext cx="161700" cy="149650"/>
            </a:xfrm>
            <a:custGeom>
              <a:avLst/>
              <a:gdLst/>
              <a:ahLst/>
              <a:cxnLst/>
              <a:rect l="l" t="t" r="r" b="b"/>
              <a:pathLst>
                <a:path w="6468" h="5986" extrusionOk="0">
                  <a:moveTo>
                    <a:pt x="3232" y="0"/>
                  </a:moveTo>
                  <a:cubicBezTo>
                    <a:pt x="3026" y="0"/>
                    <a:pt x="2820" y="139"/>
                    <a:pt x="2820" y="416"/>
                  </a:cubicBezTo>
                  <a:lnTo>
                    <a:pt x="2820" y="463"/>
                  </a:lnTo>
                  <a:cubicBezTo>
                    <a:pt x="2694" y="479"/>
                    <a:pt x="2567" y="511"/>
                    <a:pt x="2440" y="543"/>
                  </a:cubicBezTo>
                  <a:cubicBezTo>
                    <a:pt x="2380" y="381"/>
                    <a:pt x="2242" y="308"/>
                    <a:pt x="2103" y="308"/>
                  </a:cubicBezTo>
                  <a:cubicBezTo>
                    <a:pt x="1916" y="308"/>
                    <a:pt x="1728" y="442"/>
                    <a:pt x="1728" y="669"/>
                  </a:cubicBezTo>
                  <a:cubicBezTo>
                    <a:pt x="1728" y="733"/>
                    <a:pt x="1743" y="812"/>
                    <a:pt x="1791" y="859"/>
                  </a:cubicBezTo>
                  <a:cubicBezTo>
                    <a:pt x="1664" y="938"/>
                    <a:pt x="1553" y="1033"/>
                    <a:pt x="1458" y="1128"/>
                  </a:cubicBezTo>
                  <a:cubicBezTo>
                    <a:pt x="1371" y="1056"/>
                    <a:pt x="1271" y="1023"/>
                    <a:pt x="1174" y="1023"/>
                  </a:cubicBezTo>
                  <a:cubicBezTo>
                    <a:pt x="952" y="1023"/>
                    <a:pt x="746" y="1192"/>
                    <a:pt x="746" y="1445"/>
                  </a:cubicBezTo>
                  <a:cubicBezTo>
                    <a:pt x="746" y="1588"/>
                    <a:pt x="825" y="1730"/>
                    <a:pt x="968" y="1809"/>
                  </a:cubicBezTo>
                  <a:cubicBezTo>
                    <a:pt x="920" y="1889"/>
                    <a:pt x="873" y="1968"/>
                    <a:pt x="841" y="2047"/>
                  </a:cubicBezTo>
                  <a:cubicBezTo>
                    <a:pt x="793" y="2031"/>
                    <a:pt x="730" y="2015"/>
                    <a:pt x="667" y="2015"/>
                  </a:cubicBezTo>
                  <a:cubicBezTo>
                    <a:pt x="652" y="2014"/>
                    <a:pt x="637" y="2014"/>
                    <a:pt x="622" y="2014"/>
                  </a:cubicBezTo>
                  <a:cubicBezTo>
                    <a:pt x="1" y="2014"/>
                    <a:pt x="1" y="2967"/>
                    <a:pt x="622" y="2967"/>
                  </a:cubicBezTo>
                  <a:cubicBezTo>
                    <a:pt x="637" y="2967"/>
                    <a:pt x="652" y="2966"/>
                    <a:pt x="667" y="2965"/>
                  </a:cubicBezTo>
                  <a:cubicBezTo>
                    <a:pt x="667" y="3013"/>
                    <a:pt x="683" y="3060"/>
                    <a:pt x="683" y="3108"/>
                  </a:cubicBezTo>
                  <a:cubicBezTo>
                    <a:pt x="429" y="3155"/>
                    <a:pt x="239" y="3377"/>
                    <a:pt x="239" y="3630"/>
                  </a:cubicBezTo>
                  <a:cubicBezTo>
                    <a:pt x="239" y="3931"/>
                    <a:pt x="477" y="4153"/>
                    <a:pt x="762" y="4153"/>
                  </a:cubicBezTo>
                  <a:cubicBezTo>
                    <a:pt x="841" y="4153"/>
                    <a:pt x="904" y="4137"/>
                    <a:pt x="968" y="4121"/>
                  </a:cubicBezTo>
                  <a:cubicBezTo>
                    <a:pt x="999" y="4200"/>
                    <a:pt x="1047" y="4279"/>
                    <a:pt x="1094" y="4359"/>
                  </a:cubicBezTo>
                  <a:cubicBezTo>
                    <a:pt x="968" y="4454"/>
                    <a:pt x="888" y="4612"/>
                    <a:pt x="888" y="4770"/>
                  </a:cubicBezTo>
                  <a:cubicBezTo>
                    <a:pt x="888" y="5055"/>
                    <a:pt x="1126" y="5293"/>
                    <a:pt x="1427" y="5293"/>
                  </a:cubicBezTo>
                  <a:cubicBezTo>
                    <a:pt x="1569" y="5293"/>
                    <a:pt x="1712" y="5214"/>
                    <a:pt x="1823" y="5103"/>
                  </a:cubicBezTo>
                  <a:cubicBezTo>
                    <a:pt x="2060" y="5261"/>
                    <a:pt x="2329" y="5372"/>
                    <a:pt x="2614" y="5451"/>
                  </a:cubicBezTo>
                  <a:cubicBezTo>
                    <a:pt x="2598" y="5483"/>
                    <a:pt x="2583" y="5514"/>
                    <a:pt x="2583" y="5546"/>
                  </a:cubicBezTo>
                  <a:cubicBezTo>
                    <a:pt x="2567" y="5839"/>
                    <a:pt x="2785" y="5985"/>
                    <a:pt x="3002" y="5985"/>
                  </a:cubicBezTo>
                  <a:cubicBezTo>
                    <a:pt x="3220" y="5985"/>
                    <a:pt x="3438" y="5839"/>
                    <a:pt x="3422" y="5546"/>
                  </a:cubicBezTo>
                  <a:lnTo>
                    <a:pt x="3422" y="5514"/>
                  </a:lnTo>
                  <a:cubicBezTo>
                    <a:pt x="3580" y="5514"/>
                    <a:pt x="3739" y="5483"/>
                    <a:pt x="3897" y="5451"/>
                  </a:cubicBezTo>
                  <a:cubicBezTo>
                    <a:pt x="3904" y="5679"/>
                    <a:pt x="4080" y="5790"/>
                    <a:pt x="4256" y="5790"/>
                  </a:cubicBezTo>
                  <a:cubicBezTo>
                    <a:pt x="4448" y="5790"/>
                    <a:pt x="4642" y="5659"/>
                    <a:pt x="4625" y="5404"/>
                  </a:cubicBezTo>
                  <a:cubicBezTo>
                    <a:pt x="4625" y="5324"/>
                    <a:pt x="4594" y="5245"/>
                    <a:pt x="4530" y="5182"/>
                  </a:cubicBezTo>
                  <a:cubicBezTo>
                    <a:pt x="4720" y="5071"/>
                    <a:pt x="4894" y="4929"/>
                    <a:pt x="5053" y="4786"/>
                  </a:cubicBezTo>
                  <a:cubicBezTo>
                    <a:pt x="5132" y="4849"/>
                    <a:pt x="5227" y="4881"/>
                    <a:pt x="5322" y="4881"/>
                  </a:cubicBezTo>
                  <a:cubicBezTo>
                    <a:pt x="5544" y="4881"/>
                    <a:pt x="5734" y="4691"/>
                    <a:pt x="5734" y="4454"/>
                  </a:cubicBezTo>
                  <a:cubicBezTo>
                    <a:pt x="5734" y="4311"/>
                    <a:pt x="5654" y="4169"/>
                    <a:pt x="5528" y="4105"/>
                  </a:cubicBezTo>
                  <a:cubicBezTo>
                    <a:pt x="5575" y="3979"/>
                    <a:pt x="5623" y="3868"/>
                    <a:pt x="5670" y="3741"/>
                  </a:cubicBezTo>
                  <a:cubicBezTo>
                    <a:pt x="5702" y="3757"/>
                    <a:pt x="5749" y="3757"/>
                    <a:pt x="5797" y="3773"/>
                  </a:cubicBezTo>
                  <a:cubicBezTo>
                    <a:pt x="5807" y="3773"/>
                    <a:pt x="5817" y="3773"/>
                    <a:pt x="5827" y="3773"/>
                  </a:cubicBezTo>
                  <a:cubicBezTo>
                    <a:pt x="6463" y="3773"/>
                    <a:pt x="6468" y="2821"/>
                    <a:pt x="5842" y="2821"/>
                  </a:cubicBezTo>
                  <a:cubicBezTo>
                    <a:pt x="5827" y="2821"/>
                    <a:pt x="5812" y="2822"/>
                    <a:pt x="5797" y="2823"/>
                  </a:cubicBezTo>
                  <a:lnTo>
                    <a:pt x="5781" y="2823"/>
                  </a:lnTo>
                  <a:cubicBezTo>
                    <a:pt x="5765" y="2696"/>
                    <a:pt x="5765" y="2569"/>
                    <a:pt x="5734" y="2443"/>
                  </a:cubicBezTo>
                  <a:cubicBezTo>
                    <a:pt x="5987" y="2411"/>
                    <a:pt x="6161" y="2189"/>
                    <a:pt x="6161" y="1952"/>
                  </a:cubicBezTo>
                  <a:cubicBezTo>
                    <a:pt x="6161" y="1651"/>
                    <a:pt x="5924" y="1429"/>
                    <a:pt x="5639" y="1429"/>
                  </a:cubicBezTo>
                  <a:cubicBezTo>
                    <a:pt x="5528" y="1429"/>
                    <a:pt x="5433" y="1461"/>
                    <a:pt x="5338" y="1524"/>
                  </a:cubicBezTo>
                  <a:cubicBezTo>
                    <a:pt x="5243" y="1382"/>
                    <a:pt x="5132" y="1255"/>
                    <a:pt x="5005" y="1128"/>
                  </a:cubicBezTo>
                  <a:cubicBezTo>
                    <a:pt x="5084" y="1049"/>
                    <a:pt x="5116" y="938"/>
                    <a:pt x="5116" y="828"/>
                  </a:cubicBezTo>
                  <a:cubicBezTo>
                    <a:pt x="5116" y="543"/>
                    <a:pt x="4879" y="305"/>
                    <a:pt x="4594" y="305"/>
                  </a:cubicBezTo>
                  <a:cubicBezTo>
                    <a:pt x="4404" y="305"/>
                    <a:pt x="4229" y="416"/>
                    <a:pt x="4134" y="590"/>
                  </a:cubicBezTo>
                  <a:cubicBezTo>
                    <a:pt x="3976" y="527"/>
                    <a:pt x="3818" y="479"/>
                    <a:pt x="3644" y="463"/>
                  </a:cubicBezTo>
                  <a:lnTo>
                    <a:pt x="3644" y="416"/>
                  </a:lnTo>
                  <a:cubicBezTo>
                    <a:pt x="3644" y="139"/>
                    <a:pt x="3438" y="0"/>
                    <a:pt x="3232"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7"/>
            <p:cNvSpPr/>
            <p:nvPr/>
          </p:nvSpPr>
          <p:spPr>
            <a:xfrm>
              <a:off x="7132875" y="2598600"/>
              <a:ext cx="93050" cy="79750"/>
            </a:xfrm>
            <a:custGeom>
              <a:avLst/>
              <a:gdLst/>
              <a:ahLst/>
              <a:cxnLst/>
              <a:rect l="l" t="t" r="r" b="b"/>
              <a:pathLst>
                <a:path w="3722" h="3190" extrusionOk="0">
                  <a:moveTo>
                    <a:pt x="1584" y="1"/>
                  </a:moveTo>
                  <a:cubicBezTo>
                    <a:pt x="713" y="1"/>
                    <a:pt x="1" y="713"/>
                    <a:pt x="1" y="1584"/>
                  </a:cubicBezTo>
                  <a:cubicBezTo>
                    <a:pt x="1" y="2551"/>
                    <a:pt x="787" y="3189"/>
                    <a:pt x="1609" y="3189"/>
                  </a:cubicBezTo>
                  <a:cubicBezTo>
                    <a:pt x="1999" y="3189"/>
                    <a:pt x="2398" y="3045"/>
                    <a:pt x="2724" y="2724"/>
                  </a:cubicBezTo>
                  <a:cubicBezTo>
                    <a:pt x="3722" y="1711"/>
                    <a:pt x="3009" y="1"/>
                    <a:pt x="158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7191075" y="2235225"/>
              <a:ext cx="165075" cy="269200"/>
            </a:xfrm>
            <a:custGeom>
              <a:avLst/>
              <a:gdLst/>
              <a:ahLst/>
              <a:cxnLst/>
              <a:rect l="l" t="t" r="r" b="b"/>
              <a:pathLst>
                <a:path w="6603" h="10768" extrusionOk="0">
                  <a:moveTo>
                    <a:pt x="6049" y="1"/>
                  </a:moveTo>
                  <a:cubicBezTo>
                    <a:pt x="6049" y="4"/>
                    <a:pt x="6049" y="8"/>
                    <a:pt x="6050" y="11"/>
                  </a:cubicBezTo>
                  <a:lnTo>
                    <a:pt x="6050" y="11"/>
                  </a:lnTo>
                  <a:cubicBezTo>
                    <a:pt x="6049" y="8"/>
                    <a:pt x="6049" y="4"/>
                    <a:pt x="6049" y="1"/>
                  </a:cubicBezTo>
                  <a:close/>
                  <a:moveTo>
                    <a:pt x="6050" y="11"/>
                  </a:moveTo>
                  <a:lnTo>
                    <a:pt x="6050" y="11"/>
                  </a:lnTo>
                  <a:cubicBezTo>
                    <a:pt x="6170" y="1464"/>
                    <a:pt x="5017" y="2853"/>
                    <a:pt x="4006" y="3816"/>
                  </a:cubicBezTo>
                  <a:cubicBezTo>
                    <a:pt x="3009" y="4766"/>
                    <a:pt x="1631" y="5336"/>
                    <a:pt x="871" y="6524"/>
                  </a:cubicBezTo>
                  <a:cubicBezTo>
                    <a:pt x="0" y="7886"/>
                    <a:pt x="475" y="9311"/>
                    <a:pt x="174" y="10767"/>
                  </a:cubicBezTo>
                  <a:cubicBezTo>
                    <a:pt x="586" y="8804"/>
                    <a:pt x="2106" y="7474"/>
                    <a:pt x="3626" y="6318"/>
                  </a:cubicBezTo>
                  <a:cubicBezTo>
                    <a:pt x="4924" y="5352"/>
                    <a:pt x="6397" y="4276"/>
                    <a:pt x="6555" y="2534"/>
                  </a:cubicBezTo>
                  <a:cubicBezTo>
                    <a:pt x="6603" y="1932"/>
                    <a:pt x="6524" y="1315"/>
                    <a:pt x="6334" y="729"/>
                  </a:cubicBezTo>
                  <a:cubicBezTo>
                    <a:pt x="6271" y="511"/>
                    <a:pt x="6071" y="231"/>
                    <a:pt x="6050" y="1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7"/>
            <p:cNvSpPr/>
            <p:nvPr/>
          </p:nvSpPr>
          <p:spPr>
            <a:xfrm>
              <a:off x="7162175" y="2778325"/>
              <a:ext cx="192000" cy="234350"/>
            </a:xfrm>
            <a:custGeom>
              <a:avLst/>
              <a:gdLst/>
              <a:ahLst/>
              <a:cxnLst/>
              <a:rect l="l" t="t" r="r" b="b"/>
              <a:pathLst>
                <a:path w="7680" h="9374" extrusionOk="0">
                  <a:moveTo>
                    <a:pt x="412" y="0"/>
                  </a:moveTo>
                  <a:cubicBezTo>
                    <a:pt x="507" y="238"/>
                    <a:pt x="159" y="1109"/>
                    <a:pt x="111" y="1394"/>
                  </a:cubicBezTo>
                  <a:cubicBezTo>
                    <a:pt x="0" y="1932"/>
                    <a:pt x="0" y="2486"/>
                    <a:pt x="95" y="3025"/>
                  </a:cubicBezTo>
                  <a:cubicBezTo>
                    <a:pt x="333" y="4196"/>
                    <a:pt x="1330" y="4608"/>
                    <a:pt x="2328" y="5051"/>
                  </a:cubicBezTo>
                  <a:cubicBezTo>
                    <a:pt x="4386" y="6001"/>
                    <a:pt x="6160" y="7490"/>
                    <a:pt x="7442" y="9374"/>
                  </a:cubicBezTo>
                  <a:lnTo>
                    <a:pt x="7395" y="9057"/>
                  </a:lnTo>
                  <a:cubicBezTo>
                    <a:pt x="7680" y="7759"/>
                    <a:pt x="7410" y="6381"/>
                    <a:pt x="6635" y="5305"/>
                  </a:cubicBezTo>
                  <a:cubicBezTo>
                    <a:pt x="5811" y="4165"/>
                    <a:pt x="4465" y="3515"/>
                    <a:pt x="3278" y="2819"/>
                  </a:cubicBezTo>
                  <a:cubicBezTo>
                    <a:pt x="2090" y="2122"/>
                    <a:pt x="935" y="1267"/>
                    <a:pt x="412"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7"/>
            <p:cNvSpPr/>
            <p:nvPr/>
          </p:nvSpPr>
          <p:spPr>
            <a:xfrm>
              <a:off x="6871225" y="2822825"/>
              <a:ext cx="106900" cy="81800"/>
            </a:xfrm>
            <a:custGeom>
              <a:avLst/>
              <a:gdLst/>
              <a:ahLst/>
              <a:cxnLst/>
              <a:rect l="l" t="t" r="r" b="b"/>
              <a:pathLst>
                <a:path w="4276" h="3272" extrusionOk="0">
                  <a:moveTo>
                    <a:pt x="1258" y="1"/>
                  </a:moveTo>
                  <a:cubicBezTo>
                    <a:pt x="1137" y="1"/>
                    <a:pt x="1028" y="43"/>
                    <a:pt x="935" y="136"/>
                  </a:cubicBezTo>
                  <a:cubicBezTo>
                    <a:pt x="1" y="1054"/>
                    <a:pt x="4276" y="3271"/>
                    <a:pt x="4276" y="3271"/>
                  </a:cubicBezTo>
                  <a:cubicBezTo>
                    <a:pt x="4276" y="3271"/>
                    <a:pt x="2321" y="1"/>
                    <a:pt x="1258"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7052925" y="2904575"/>
              <a:ext cx="95700" cy="148875"/>
            </a:xfrm>
            <a:custGeom>
              <a:avLst/>
              <a:gdLst/>
              <a:ahLst/>
              <a:cxnLst/>
              <a:rect l="l" t="t" r="r" b="b"/>
              <a:pathLst>
                <a:path w="3828" h="5955" extrusionOk="0">
                  <a:moveTo>
                    <a:pt x="1954" y="1"/>
                  </a:moveTo>
                  <a:cubicBezTo>
                    <a:pt x="1947" y="1"/>
                    <a:pt x="1940" y="1"/>
                    <a:pt x="1932" y="1"/>
                  </a:cubicBezTo>
                  <a:cubicBezTo>
                    <a:pt x="0" y="49"/>
                    <a:pt x="1299" y="5955"/>
                    <a:pt x="1299" y="5955"/>
                  </a:cubicBezTo>
                  <a:cubicBezTo>
                    <a:pt x="1299" y="5955"/>
                    <a:pt x="3828" y="1"/>
                    <a:pt x="1954"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7242925" y="3038225"/>
              <a:ext cx="87100" cy="154950"/>
            </a:xfrm>
            <a:custGeom>
              <a:avLst/>
              <a:gdLst/>
              <a:ahLst/>
              <a:cxnLst/>
              <a:rect l="l" t="t" r="r" b="b"/>
              <a:pathLst>
                <a:path w="3484" h="6198" extrusionOk="0">
                  <a:moveTo>
                    <a:pt x="1802" y="0"/>
                  </a:moveTo>
                  <a:cubicBezTo>
                    <a:pt x="429" y="0"/>
                    <a:pt x="0" y="6198"/>
                    <a:pt x="0" y="6198"/>
                  </a:cubicBezTo>
                  <a:cubicBezTo>
                    <a:pt x="0" y="6198"/>
                    <a:pt x="3484" y="498"/>
                    <a:pt x="1948" y="23"/>
                  </a:cubicBezTo>
                  <a:cubicBezTo>
                    <a:pt x="1898" y="7"/>
                    <a:pt x="1850" y="0"/>
                    <a:pt x="1802"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6965100" y="3083100"/>
              <a:ext cx="144850" cy="65050"/>
            </a:xfrm>
            <a:custGeom>
              <a:avLst/>
              <a:gdLst/>
              <a:ahLst/>
              <a:cxnLst/>
              <a:rect l="l" t="t" r="r" b="b"/>
              <a:pathLst>
                <a:path w="5794" h="2602" extrusionOk="0">
                  <a:moveTo>
                    <a:pt x="993" y="1"/>
                  </a:moveTo>
                  <a:cubicBezTo>
                    <a:pt x="806" y="1"/>
                    <a:pt x="664" y="54"/>
                    <a:pt x="584" y="175"/>
                  </a:cubicBezTo>
                  <a:cubicBezTo>
                    <a:pt x="1" y="1079"/>
                    <a:pt x="3218" y="2601"/>
                    <a:pt x="5288" y="2601"/>
                  </a:cubicBezTo>
                  <a:cubicBezTo>
                    <a:pt x="5466" y="2601"/>
                    <a:pt x="5636" y="2590"/>
                    <a:pt x="5793" y="2566"/>
                  </a:cubicBezTo>
                  <a:cubicBezTo>
                    <a:pt x="5793" y="2566"/>
                    <a:pt x="2296" y="1"/>
                    <a:pt x="99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7"/>
            <p:cNvSpPr/>
            <p:nvPr/>
          </p:nvSpPr>
          <p:spPr>
            <a:xfrm>
              <a:off x="7208700" y="2137175"/>
              <a:ext cx="86500" cy="151125"/>
            </a:xfrm>
            <a:custGeom>
              <a:avLst/>
              <a:gdLst/>
              <a:ahLst/>
              <a:cxnLst/>
              <a:rect l="l" t="t" r="r" b="b"/>
              <a:pathLst>
                <a:path w="3460" h="6045" extrusionOk="0">
                  <a:moveTo>
                    <a:pt x="1476" y="1"/>
                  </a:moveTo>
                  <a:cubicBezTo>
                    <a:pt x="1" y="1"/>
                    <a:pt x="578" y="6044"/>
                    <a:pt x="578" y="6044"/>
                  </a:cubicBezTo>
                  <a:cubicBezTo>
                    <a:pt x="578" y="6044"/>
                    <a:pt x="3459" y="693"/>
                    <a:pt x="1702" y="43"/>
                  </a:cubicBezTo>
                  <a:cubicBezTo>
                    <a:pt x="1622" y="14"/>
                    <a:pt x="1547" y="1"/>
                    <a:pt x="1476"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8" name="Google Shape;3208;p57"/>
          <p:cNvGrpSpPr/>
          <p:nvPr/>
        </p:nvGrpSpPr>
        <p:grpSpPr>
          <a:xfrm>
            <a:off x="3728645" y="3717750"/>
            <a:ext cx="1695825" cy="577785"/>
            <a:chOff x="5951300" y="3716750"/>
            <a:chExt cx="972600" cy="331375"/>
          </a:xfrm>
        </p:grpSpPr>
        <p:sp>
          <p:nvSpPr>
            <p:cNvPr id="3209" name="Google Shape;3209;p57"/>
            <p:cNvSpPr/>
            <p:nvPr/>
          </p:nvSpPr>
          <p:spPr>
            <a:xfrm>
              <a:off x="6437775" y="3716750"/>
              <a:ext cx="486125" cy="331375"/>
            </a:xfrm>
            <a:custGeom>
              <a:avLst/>
              <a:gdLst/>
              <a:ahLst/>
              <a:cxnLst/>
              <a:rect l="l" t="t" r="r" b="b"/>
              <a:pathLst>
                <a:path w="19445" h="13255" extrusionOk="0">
                  <a:moveTo>
                    <a:pt x="13092" y="1"/>
                  </a:moveTo>
                  <a:cubicBezTo>
                    <a:pt x="11642" y="1"/>
                    <a:pt x="10365" y="937"/>
                    <a:pt x="9723" y="2237"/>
                  </a:cubicBezTo>
                  <a:cubicBezTo>
                    <a:pt x="9295" y="3092"/>
                    <a:pt x="9073" y="4280"/>
                    <a:pt x="9976" y="4913"/>
                  </a:cubicBezTo>
                  <a:cubicBezTo>
                    <a:pt x="10238" y="5090"/>
                    <a:pt x="10530" y="5170"/>
                    <a:pt x="10821" y="5170"/>
                  </a:cubicBezTo>
                  <a:cubicBezTo>
                    <a:pt x="11289" y="5170"/>
                    <a:pt x="11756" y="4963"/>
                    <a:pt x="12098" y="4612"/>
                  </a:cubicBezTo>
                  <a:cubicBezTo>
                    <a:pt x="12462" y="4280"/>
                    <a:pt x="12589" y="3773"/>
                    <a:pt x="12446" y="3298"/>
                  </a:cubicBezTo>
                  <a:cubicBezTo>
                    <a:pt x="12232" y="2649"/>
                    <a:pt x="11773" y="2458"/>
                    <a:pt x="11306" y="2458"/>
                  </a:cubicBezTo>
                  <a:cubicBezTo>
                    <a:pt x="10634" y="2458"/>
                    <a:pt x="9944" y="2855"/>
                    <a:pt x="9944" y="2855"/>
                  </a:cubicBezTo>
                  <a:cubicBezTo>
                    <a:pt x="9960" y="2791"/>
                    <a:pt x="9976" y="2744"/>
                    <a:pt x="9976" y="2665"/>
                  </a:cubicBezTo>
                  <a:cubicBezTo>
                    <a:pt x="10023" y="2522"/>
                    <a:pt x="10087" y="2364"/>
                    <a:pt x="10182" y="2221"/>
                  </a:cubicBezTo>
                  <a:cubicBezTo>
                    <a:pt x="10451" y="1762"/>
                    <a:pt x="10894" y="1430"/>
                    <a:pt x="11417" y="1287"/>
                  </a:cubicBezTo>
                  <a:cubicBezTo>
                    <a:pt x="11682" y="1209"/>
                    <a:pt x="11954" y="1171"/>
                    <a:pt x="12225" y="1171"/>
                  </a:cubicBezTo>
                  <a:cubicBezTo>
                    <a:pt x="12778" y="1171"/>
                    <a:pt x="13324" y="1332"/>
                    <a:pt x="13792" y="1651"/>
                  </a:cubicBezTo>
                  <a:cubicBezTo>
                    <a:pt x="14837" y="2364"/>
                    <a:pt x="15264" y="3821"/>
                    <a:pt x="15249" y="5024"/>
                  </a:cubicBezTo>
                  <a:cubicBezTo>
                    <a:pt x="15233" y="6132"/>
                    <a:pt x="14853" y="7209"/>
                    <a:pt x="14156" y="8080"/>
                  </a:cubicBezTo>
                  <a:cubicBezTo>
                    <a:pt x="13254" y="9204"/>
                    <a:pt x="11939" y="9932"/>
                    <a:pt x="10578" y="10392"/>
                  </a:cubicBezTo>
                  <a:cubicBezTo>
                    <a:pt x="9224" y="10854"/>
                    <a:pt x="7996" y="11041"/>
                    <a:pt x="6896" y="11041"/>
                  </a:cubicBezTo>
                  <a:cubicBezTo>
                    <a:pt x="2352" y="11041"/>
                    <a:pt x="1" y="7859"/>
                    <a:pt x="1" y="7858"/>
                  </a:cubicBezTo>
                  <a:lnTo>
                    <a:pt x="1" y="7858"/>
                  </a:lnTo>
                  <a:lnTo>
                    <a:pt x="998" y="9948"/>
                  </a:lnTo>
                  <a:cubicBezTo>
                    <a:pt x="998" y="9948"/>
                    <a:pt x="5426" y="13255"/>
                    <a:pt x="9734" y="13255"/>
                  </a:cubicBezTo>
                  <a:cubicBezTo>
                    <a:pt x="11462" y="13255"/>
                    <a:pt x="13171" y="12722"/>
                    <a:pt x="14568" y="11231"/>
                  </a:cubicBezTo>
                  <a:cubicBezTo>
                    <a:pt x="19444" y="6022"/>
                    <a:pt x="16864" y="401"/>
                    <a:pt x="13459" y="21"/>
                  </a:cubicBezTo>
                  <a:cubicBezTo>
                    <a:pt x="13336" y="7"/>
                    <a:pt x="13213" y="1"/>
                    <a:pt x="1309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7"/>
            <p:cNvSpPr/>
            <p:nvPr/>
          </p:nvSpPr>
          <p:spPr>
            <a:xfrm>
              <a:off x="5951300" y="3716750"/>
              <a:ext cx="486500" cy="331375"/>
            </a:xfrm>
            <a:custGeom>
              <a:avLst/>
              <a:gdLst/>
              <a:ahLst/>
              <a:cxnLst/>
              <a:rect l="l" t="t" r="r" b="b"/>
              <a:pathLst>
                <a:path w="19460" h="13255" extrusionOk="0">
                  <a:moveTo>
                    <a:pt x="6369" y="1"/>
                  </a:moveTo>
                  <a:cubicBezTo>
                    <a:pt x="6247" y="1"/>
                    <a:pt x="6125" y="7"/>
                    <a:pt x="6001" y="21"/>
                  </a:cubicBezTo>
                  <a:cubicBezTo>
                    <a:pt x="2597" y="401"/>
                    <a:pt x="0" y="6022"/>
                    <a:pt x="4893" y="11231"/>
                  </a:cubicBezTo>
                  <a:cubicBezTo>
                    <a:pt x="6289" y="12722"/>
                    <a:pt x="7998" y="13255"/>
                    <a:pt x="9727" y="13255"/>
                  </a:cubicBezTo>
                  <a:cubicBezTo>
                    <a:pt x="14035" y="13255"/>
                    <a:pt x="18462" y="9948"/>
                    <a:pt x="18462" y="9948"/>
                  </a:cubicBezTo>
                  <a:lnTo>
                    <a:pt x="19460" y="7858"/>
                  </a:lnTo>
                  <a:lnTo>
                    <a:pt x="19460" y="7858"/>
                  </a:lnTo>
                  <a:cubicBezTo>
                    <a:pt x="19459" y="7859"/>
                    <a:pt x="17098" y="11041"/>
                    <a:pt x="12550" y="11041"/>
                  </a:cubicBezTo>
                  <a:cubicBezTo>
                    <a:pt x="11450" y="11041"/>
                    <a:pt x="10221" y="10854"/>
                    <a:pt x="8867" y="10392"/>
                  </a:cubicBezTo>
                  <a:cubicBezTo>
                    <a:pt x="7521" y="9932"/>
                    <a:pt x="6207" y="9204"/>
                    <a:pt x="5304" y="8080"/>
                  </a:cubicBezTo>
                  <a:cubicBezTo>
                    <a:pt x="4608" y="7209"/>
                    <a:pt x="4228" y="6132"/>
                    <a:pt x="4212" y="5024"/>
                  </a:cubicBezTo>
                  <a:cubicBezTo>
                    <a:pt x="4196" y="3821"/>
                    <a:pt x="4624" y="2364"/>
                    <a:pt x="5669" y="1651"/>
                  </a:cubicBezTo>
                  <a:cubicBezTo>
                    <a:pt x="6136" y="1332"/>
                    <a:pt x="6683" y="1171"/>
                    <a:pt x="7236" y="1171"/>
                  </a:cubicBezTo>
                  <a:cubicBezTo>
                    <a:pt x="7506" y="1171"/>
                    <a:pt x="7778" y="1209"/>
                    <a:pt x="8044" y="1287"/>
                  </a:cubicBezTo>
                  <a:cubicBezTo>
                    <a:pt x="8566" y="1430"/>
                    <a:pt x="9010" y="1762"/>
                    <a:pt x="9279" y="2221"/>
                  </a:cubicBezTo>
                  <a:cubicBezTo>
                    <a:pt x="9358" y="2364"/>
                    <a:pt x="9437" y="2522"/>
                    <a:pt x="9485" y="2665"/>
                  </a:cubicBezTo>
                  <a:cubicBezTo>
                    <a:pt x="9485" y="2744"/>
                    <a:pt x="9500" y="2791"/>
                    <a:pt x="9516" y="2855"/>
                  </a:cubicBezTo>
                  <a:cubicBezTo>
                    <a:pt x="9516" y="2855"/>
                    <a:pt x="8827" y="2458"/>
                    <a:pt x="8154" y="2458"/>
                  </a:cubicBezTo>
                  <a:cubicBezTo>
                    <a:pt x="7687" y="2458"/>
                    <a:pt x="7229" y="2649"/>
                    <a:pt x="7014" y="3298"/>
                  </a:cubicBezTo>
                  <a:cubicBezTo>
                    <a:pt x="6872" y="3773"/>
                    <a:pt x="6999" y="4280"/>
                    <a:pt x="7363" y="4612"/>
                  </a:cubicBezTo>
                  <a:cubicBezTo>
                    <a:pt x="7694" y="4963"/>
                    <a:pt x="8164" y="5170"/>
                    <a:pt x="8631" y="5170"/>
                  </a:cubicBezTo>
                  <a:cubicBezTo>
                    <a:pt x="8923" y="5170"/>
                    <a:pt x="9213" y="5090"/>
                    <a:pt x="9469" y="4913"/>
                  </a:cubicBezTo>
                  <a:cubicBezTo>
                    <a:pt x="10387" y="4280"/>
                    <a:pt x="10165" y="3092"/>
                    <a:pt x="9738" y="2237"/>
                  </a:cubicBezTo>
                  <a:cubicBezTo>
                    <a:pt x="9095" y="937"/>
                    <a:pt x="7818" y="1"/>
                    <a:pt x="636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7"/>
            <p:cNvSpPr/>
            <p:nvPr/>
          </p:nvSpPr>
          <p:spPr>
            <a:xfrm>
              <a:off x="6433025" y="3953975"/>
              <a:ext cx="23000" cy="22575"/>
            </a:xfrm>
            <a:custGeom>
              <a:avLst/>
              <a:gdLst/>
              <a:ahLst/>
              <a:cxnLst/>
              <a:rect l="l" t="t" r="r" b="b"/>
              <a:pathLst>
                <a:path w="920" h="903" extrusionOk="0">
                  <a:moveTo>
                    <a:pt x="460" y="0"/>
                  </a:moveTo>
                  <a:cubicBezTo>
                    <a:pt x="207" y="0"/>
                    <a:pt x="1" y="206"/>
                    <a:pt x="1" y="459"/>
                  </a:cubicBezTo>
                  <a:cubicBezTo>
                    <a:pt x="1" y="697"/>
                    <a:pt x="207" y="903"/>
                    <a:pt x="460" y="903"/>
                  </a:cubicBezTo>
                  <a:cubicBezTo>
                    <a:pt x="713" y="903"/>
                    <a:pt x="919" y="697"/>
                    <a:pt x="919" y="459"/>
                  </a:cubicBezTo>
                  <a:cubicBezTo>
                    <a:pt x="919" y="206"/>
                    <a:pt x="713"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6494000" y="3986025"/>
              <a:ext cx="22975" cy="22975"/>
            </a:xfrm>
            <a:custGeom>
              <a:avLst/>
              <a:gdLst/>
              <a:ahLst/>
              <a:cxnLst/>
              <a:rect l="l" t="t" r="r" b="b"/>
              <a:pathLst>
                <a:path w="919" h="919" extrusionOk="0">
                  <a:moveTo>
                    <a:pt x="459" y="1"/>
                  </a:moveTo>
                  <a:cubicBezTo>
                    <a:pt x="206" y="1"/>
                    <a:pt x="0" y="206"/>
                    <a:pt x="0" y="460"/>
                  </a:cubicBezTo>
                  <a:cubicBezTo>
                    <a:pt x="0" y="713"/>
                    <a:pt x="206" y="919"/>
                    <a:pt x="459" y="919"/>
                  </a:cubicBezTo>
                  <a:cubicBezTo>
                    <a:pt x="713" y="919"/>
                    <a:pt x="918" y="713"/>
                    <a:pt x="918" y="460"/>
                  </a:cubicBezTo>
                  <a:cubicBezTo>
                    <a:pt x="918" y="206"/>
                    <a:pt x="713"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6372075" y="3986025"/>
              <a:ext cx="22975" cy="22975"/>
            </a:xfrm>
            <a:custGeom>
              <a:avLst/>
              <a:gdLst/>
              <a:ahLst/>
              <a:cxnLst/>
              <a:rect l="l" t="t" r="r" b="b"/>
              <a:pathLst>
                <a:path w="919" h="919" extrusionOk="0">
                  <a:moveTo>
                    <a:pt x="460" y="1"/>
                  </a:moveTo>
                  <a:cubicBezTo>
                    <a:pt x="206" y="1"/>
                    <a:pt x="0" y="206"/>
                    <a:pt x="0" y="460"/>
                  </a:cubicBezTo>
                  <a:cubicBezTo>
                    <a:pt x="0" y="713"/>
                    <a:pt x="206" y="919"/>
                    <a:pt x="460" y="919"/>
                  </a:cubicBezTo>
                  <a:cubicBezTo>
                    <a:pt x="713" y="919"/>
                    <a:pt x="919" y="713"/>
                    <a:pt x="919" y="460"/>
                  </a:cubicBezTo>
                  <a:cubicBezTo>
                    <a:pt x="919" y="206"/>
                    <a:pt x="713"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7"/>
            <p:cNvSpPr/>
            <p:nvPr/>
          </p:nvSpPr>
          <p:spPr>
            <a:xfrm>
              <a:off x="6558900" y="4007800"/>
              <a:ext cx="22600" cy="22975"/>
            </a:xfrm>
            <a:custGeom>
              <a:avLst/>
              <a:gdLst/>
              <a:ahLst/>
              <a:cxnLst/>
              <a:rect l="l" t="t" r="r" b="b"/>
              <a:pathLst>
                <a:path w="904" h="919" extrusionOk="0">
                  <a:moveTo>
                    <a:pt x="460" y="0"/>
                  </a:moveTo>
                  <a:cubicBezTo>
                    <a:pt x="207" y="0"/>
                    <a:pt x="1" y="206"/>
                    <a:pt x="1" y="460"/>
                  </a:cubicBezTo>
                  <a:cubicBezTo>
                    <a:pt x="1" y="713"/>
                    <a:pt x="207" y="919"/>
                    <a:pt x="460" y="919"/>
                  </a:cubicBezTo>
                  <a:cubicBezTo>
                    <a:pt x="713" y="919"/>
                    <a:pt x="903" y="713"/>
                    <a:pt x="903" y="460"/>
                  </a:cubicBezTo>
                  <a:cubicBezTo>
                    <a:pt x="903" y="206"/>
                    <a:pt x="713"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7"/>
            <p:cNvSpPr/>
            <p:nvPr/>
          </p:nvSpPr>
          <p:spPr>
            <a:xfrm>
              <a:off x="6314675" y="4007800"/>
              <a:ext cx="22575" cy="22975"/>
            </a:xfrm>
            <a:custGeom>
              <a:avLst/>
              <a:gdLst/>
              <a:ahLst/>
              <a:cxnLst/>
              <a:rect l="l" t="t" r="r" b="b"/>
              <a:pathLst>
                <a:path w="903" h="919" extrusionOk="0">
                  <a:moveTo>
                    <a:pt x="444" y="0"/>
                  </a:moveTo>
                  <a:cubicBezTo>
                    <a:pt x="206" y="0"/>
                    <a:pt x="0" y="206"/>
                    <a:pt x="0" y="460"/>
                  </a:cubicBezTo>
                  <a:cubicBezTo>
                    <a:pt x="0" y="713"/>
                    <a:pt x="206" y="919"/>
                    <a:pt x="444" y="919"/>
                  </a:cubicBezTo>
                  <a:cubicBezTo>
                    <a:pt x="697" y="919"/>
                    <a:pt x="903" y="713"/>
                    <a:pt x="903" y="460"/>
                  </a:cubicBezTo>
                  <a:cubicBezTo>
                    <a:pt x="903" y="206"/>
                    <a:pt x="697"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6623025" y="4019275"/>
              <a:ext cx="23000" cy="22600"/>
            </a:xfrm>
            <a:custGeom>
              <a:avLst/>
              <a:gdLst/>
              <a:ahLst/>
              <a:cxnLst/>
              <a:rect l="l" t="t" r="r" b="b"/>
              <a:pathLst>
                <a:path w="920" h="904" extrusionOk="0">
                  <a:moveTo>
                    <a:pt x="460" y="1"/>
                  </a:moveTo>
                  <a:cubicBezTo>
                    <a:pt x="207" y="1"/>
                    <a:pt x="1" y="206"/>
                    <a:pt x="1" y="460"/>
                  </a:cubicBezTo>
                  <a:cubicBezTo>
                    <a:pt x="1" y="713"/>
                    <a:pt x="207" y="903"/>
                    <a:pt x="460" y="903"/>
                  </a:cubicBezTo>
                  <a:cubicBezTo>
                    <a:pt x="713" y="903"/>
                    <a:pt x="919" y="713"/>
                    <a:pt x="919" y="460"/>
                  </a:cubicBezTo>
                  <a:cubicBezTo>
                    <a:pt x="919" y="206"/>
                    <a:pt x="713"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6260450" y="4019275"/>
              <a:ext cx="22975" cy="22600"/>
            </a:xfrm>
            <a:custGeom>
              <a:avLst/>
              <a:gdLst/>
              <a:ahLst/>
              <a:cxnLst/>
              <a:rect l="l" t="t" r="r" b="b"/>
              <a:pathLst>
                <a:path w="919" h="904" extrusionOk="0">
                  <a:moveTo>
                    <a:pt x="459" y="1"/>
                  </a:moveTo>
                  <a:cubicBezTo>
                    <a:pt x="206" y="1"/>
                    <a:pt x="0" y="206"/>
                    <a:pt x="0" y="460"/>
                  </a:cubicBezTo>
                  <a:cubicBezTo>
                    <a:pt x="0" y="713"/>
                    <a:pt x="206" y="903"/>
                    <a:pt x="459" y="903"/>
                  </a:cubicBezTo>
                  <a:cubicBezTo>
                    <a:pt x="713" y="903"/>
                    <a:pt x="919" y="713"/>
                    <a:pt x="919" y="460"/>
                  </a:cubicBezTo>
                  <a:cubicBezTo>
                    <a:pt x="919" y="206"/>
                    <a:pt x="713"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6212550" y="4019275"/>
              <a:ext cx="22575" cy="22600"/>
            </a:xfrm>
            <a:custGeom>
              <a:avLst/>
              <a:gdLst/>
              <a:ahLst/>
              <a:cxnLst/>
              <a:rect l="l" t="t" r="r" b="b"/>
              <a:pathLst>
                <a:path w="903" h="904" extrusionOk="0">
                  <a:moveTo>
                    <a:pt x="460" y="1"/>
                  </a:moveTo>
                  <a:cubicBezTo>
                    <a:pt x="206" y="1"/>
                    <a:pt x="0" y="206"/>
                    <a:pt x="0" y="460"/>
                  </a:cubicBezTo>
                  <a:cubicBezTo>
                    <a:pt x="0" y="713"/>
                    <a:pt x="206" y="903"/>
                    <a:pt x="460" y="903"/>
                  </a:cubicBezTo>
                  <a:cubicBezTo>
                    <a:pt x="713" y="903"/>
                    <a:pt x="903" y="713"/>
                    <a:pt x="903" y="460"/>
                  </a:cubicBezTo>
                  <a:cubicBezTo>
                    <a:pt x="903" y="206"/>
                    <a:pt x="713"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9" name="Google Shape;3219;p57"/>
          <p:cNvGrpSpPr/>
          <p:nvPr/>
        </p:nvGrpSpPr>
        <p:grpSpPr>
          <a:xfrm rot="-867580" flipH="1">
            <a:off x="1465770" y="1859844"/>
            <a:ext cx="747248" cy="2197205"/>
            <a:chOff x="6804725" y="2025825"/>
            <a:chExt cx="591400" cy="1738950"/>
          </a:xfrm>
        </p:grpSpPr>
        <p:sp>
          <p:nvSpPr>
            <p:cNvPr id="3220" name="Google Shape;3220;p57"/>
            <p:cNvSpPr/>
            <p:nvPr/>
          </p:nvSpPr>
          <p:spPr>
            <a:xfrm>
              <a:off x="6858950" y="3304575"/>
              <a:ext cx="280675" cy="250075"/>
            </a:xfrm>
            <a:custGeom>
              <a:avLst/>
              <a:gdLst/>
              <a:ahLst/>
              <a:cxnLst/>
              <a:rect l="l" t="t" r="r" b="b"/>
              <a:pathLst>
                <a:path w="11227" h="10003" extrusionOk="0">
                  <a:moveTo>
                    <a:pt x="2298" y="1"/>
                  </a:moveTo>
                  <a:cubicBezTo>
                    <a:pt x="2245" y="1"/>
                    <a:pt x="2192" y="3"/>
                    <a:pt x="2138" y="9"/>
                  </a:cubicBezTo>
                  <a:cubicBezTo>
                    <a:pt x="1" y="231"/>
                    <a:pt x="1932" y="4047"/>
                    <a:pt x="4482" y="4775"/>
                  </a:cubicBezTo>
                  <a:cubicBezTo>
                    <a:pt x="666" y="4775"/>
                    <a:pt x="80" y="5693"/>
                    <a:pt x="365" y="6881"/>
                  </a:cubicBezTo>
                  <a:cubicBezTo>
                    <a:pt x="437" y="7165"/>
                    <a:pt x="711" y="7274"/>
                    <a:pt x="1086" y="7274"/>
                  </a:cubicBezTo>
                  <a:cubicBezTo>
                    <a:pt x="2275" y="7274"/>
                    <a:pt x="4481" y="6184"/>
                    <a:pt x="4482" y="6184"/>
                  </a:cubicBezTo>
                  <a:lnTo>
                    <a:pt x="4482" y="6184"/>
                  </a:lnTo>
                  <a:cubicBezTo>
                    <a:pt x="4481" y="6184"/>
                    <a:pt x="1758" y="9177"/>
                    <a:pt x="3452" y="9905"/>
                  </a:cubicBezTo>
                  <a:cubicBezTo>
                    <a:pt x="3603" y="9972"/>
                    <a:pt x="3744" y="10002"/>
                    <a:pt x="3876" y="10002"/>
                  </a:cubicBezTo>
                  <a:cubicBezTo>
                    <a:pt x="5207" y="10002"/>
                    <a:pt x="5574" y="6881"/>
                    <a:pt x="5574" y="6881"/>
                  </a:cubicBezTo>
                  <a:cubicBezTo>
                    <a:pt x="5574" y="6881"/>
                    <a:pt x="6241" y="9751"/>
                    <a:pt x="8138" y="9751"/>
                  </a:cubicBezTo>
                  <a:cubicBezTo>
                    <a:pt x="8350" y="9751"/>
                    <a:pt x="8577" y="9715"/>
                    <a:pt x="8820" y="9636"/>
                  </a:cubicBezTo>
                  <a:cubicBezTo>
                    <a:pt x="11227" y="8844"/>
                    <a:pt x="7411" y="6517"/>
                    <a:pt x="7411" y="6517"/>
                  </a:cubicBezTo>
                  <a:lnTo>
                    <a:pt x="7411" y="6517"/>
                  </a:lnTo>
                  <a:cubicBezTo>
                    <a:pt x="7411" y="6517"/>
                    <a:pt x="7513" y="6522"/>
                    <a:pt x="7683" y="6522"/>
                  </a:cubicBezTo>
                  <a:cubicBezTo>
                    <a:pt x="8512" y="6522"/>
                    <a:pt x="10950" y="6402"/>
                    <a:pt x="11068" y="4997"/>
                  </a:cubicBezTo>
                  <a:cubicBezTo>
                    <a:pt x="11121" y="4437"/>
                    <a:pt x="10739" y="4251"/>
                    <a:pt x="10207" y="4251"/>
                  </a:cubicBezTo>
                  <a:cubicBezTo>
                    <a:pt x="9142" y="4251"/>
                    <a:pt x="7474" y="4997"/>
                    <a:pt x="7474" y="4997"/>
                  </a:cubicBezTo>
                  <a:cubicBezTo>
                    <a:pt x="7474" y="4997"/>
                    <a:pt x="9818" y="1260"/>
                    <a:pt x="7997" y="674"/>
                  </a:cubicBezTo>
                  <a:cubicBezTo>
                    <a:pt x="7872" y="634"/>
                    <a:pt x="7753" y="616"/>
                    <a:pt x="7640" y="616"/>
                  </a:cubicBezTo>
                  <a:cubicBezTo>
                    <a:pt x="6083" y="616"/>
                    <a:pt x="5574" y="4110"/>
                    <a:pt x="5574" y="4110"/>
                  </a:cubicBezTo>
                  <a:cubicBezTo>
                    <a:pt x="5574" y="4110"/>
                    <a:pt x="4355" y="1"/>
                    <a:pt x="2298"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6963075" y="3402700"/>
              <a:ext cx="86575" cy="76125"/>
            </a:xfrm>
            <a:custGeom>
              <a:avLst/>
              <a:gdLst/>
              <a:ahLst/>
              <a:cxnLst/>
              <a:rect l="l" t="t" r="r" b="b"/>
              <a:pathLst>
                <a:path w="3463" h="3045" extrusionOk="0">
                  <a:moveTo>
                    <a:pt x="900" y="0"/>
                  </a:moveTo>
                  <a:cubicBezTo>
                    <a:pt x="875" y="0"/>
                    <a:pt x="849" y="4"/>
                    <a:pt x="823" y="11"/>
                  </a:cubicBezTo>
                  <a:cubicBezTo>
                    <a:pt x="285" y="153"/>
                    <a:pt x="602" y="1087"/>
                    <a:pt x="1203" y="1341"/>
                  </a:cubicBezTo>
                  <a:cubicBezTo>
                    <a:pt x="878" y="1223"/>
                    <a:pt x="616" y="1163"/>
                    <a:pt x="423" y="1163"/>
                  </a:cubicBezTo>
                  <a:cubicBezTo>
                    <a:pt x="175" y="1163"/>
                    <a:pt x="41" y="1262"/>
                    <a:pt x="32" y="1467"/>
                  </a:cubicBezTo>
                  <a:cubicBezTo>
                    <a:pt x="0" y="1832"/>
                    <a:pt x="1108" y="1832"/>
                    <a:pt x="1108" y="1832"/>
                  </a:cubicBezTo>
                  <a:cubicBezTo>
                    <a:pt x="1108" y="1832"/>
                    <a:pt x="95" y="2370"/>
                    <a:pt x="428" y="2766"/>
                  </a:cubicBezTo>
                  <a:cubicBezTo>
                    <a:pt x="489" y="2833"/>
                    <a:pt x="562" y="2860"/>
                    <a:pt x="641" y="2860"/>
                  </a:cubicBezTo>
                  <a:cubicBezTo>
                    <a:pt x="1010" y="2860"/>
                    <a:pt x="1504" y="2259"/>
                    <a:pt x="1504" y="2259"/>
                  </a:cubicBezTo>
                  <a:cubicBezTo>
                    <a:pt x="1504" y="2259"/>
                    <a:pt x="1727" y="3044"/>
                    <a:pt x="2195" y="3044"/>
                  </a:cubicBezTo>
                  <a:cubicBezTo>
                    <a:pt x="2242" y="3044"/>
                    <a:pt x="2292" y="3036"/>
                    <a:pt x="2343" y="3019"/>
                  </a:cubicBezTo>
                  <a:cubicBezTo>
                    <a:pt x="2929" y="2829"/>
                    <a:pt x="2280" y="1990"/>
                    <a:pt x="2280" y="1990"/>
                  </a:cubicBezTo>
                  <a:lnTo>
                    <a:pt x="2280" y="1990"/>
                  </a:lnTo>
                  <a:cubicBezTo>
                    <a:pt x="2280" y="1990"/>
                    <a:pt x="2766" y="2236"/>
                    <a:pt x="3103" y="2236"/>
                  </a:cubicBezTo>
                  <a:cubicBezTo>
                    <a:pt x="3272" y="2236"/>
                    <a:pt x="3404" y="2175"/>
                    <a:pt x="3420" y="1990"/>
                  </a:cubicBezTo>
                  <a:cubicBezTo>
                    <a:pt x="3463" y="1493"/>
                    <a:pt x="2523" y="1467"/>
                    <a:pt x="2330" y="1467"/>
                  </a:cubicBezTo>
                  <a:cubicBezTo>
                    <a:pt x="2308" y="1467"/>
                    <a:pt x="2296" y="1467"/>
                    <a:pt x="2296" y="1467"/>
                  </a:cubicBezTo>
                  <a:cubicBezTo>
                    <a:pt x="2296" y="1467"/>
                    <a:pt x="3325" y="343"/>
                    <a:pt x="2613" y="153"/>
                  </a:cubicBezTo>
                  <a:cubicBezTo>
                    <a:pt x="2562" y="140"/>
                    <a:pt x="2513" y="134"/>
                    <a:pt x="2468" y="134"/>
                  </a:cubicBezTo>
                  <a:cubicBezTo>
                    <a:pt x="1856" y="134"/>
                    <a:pt x="1678" y="1230"/>
                    <a:pt x="1678" y="1230"/>
                  </a:cubicBezTo>
                  <a:cubicBezTo>
                    <a:pt x="1678" y="1230"/>
                    <a:pt x="1378" y="0"/>
                    <a:pt x="900"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6989975" y="3433825"/>
              <a:ext cx="28525" cy="24350"/>
            </a:xfrm>
            <a:custGeom>
              <a:avLst/>
              <a:gdLst/>
              <a:ahLst/>
              <a:cxnLst/>
              <a:rect l="l" t="t" r="r" b="b"/>
              <a:pathLst>
                <a:path w="1141" h="974" extrusionOk="0">
                  <a:moveTo>
                    <a:pt x="650" y="1"/>
                  </a:moveTo>
                  <a:cubicBezTo>
                    <a:pt x="222" y="1"/>
                    <a:pt x="1" y="523"/>
                    <a:pt x="302" y="824"/>
                  </a:cubicBezTo>
                  <a:cubicBezTo>
                    <a:pt x="405" y="928"/>
                    <a:pt x="531" y="974"/>
                    <a:pt x="653" y="974"/>
                  </a:cubicBezTo>
                  <a:cubicBezTo>
                    <a:pt x="904" y="974"/>
                    <a:pt x="1141" y="779"/>
                    <a:pt x="1141" y="492"/>
                  </a:cubicBezTo>
                  <a:cubicBezTo>
                    <a:pt x="1141" y="222"/>
                    <a:pt x="919" y="1"/>
                    <a:pt x="6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6804725" y="2025825"/>
              <a:ext cx="591400" cy="1738950"/>
            </a:xfrm>
            <a:custGeom>
              <a:avLst/>
              <a:gdLst/>
              <a:ahLst/>
              <a:cxnLst/>
              <a:rect l="l" t="t" r="r" b="b"/>
              <a:pathLst>
                <a:path w="23656" h="69558" extrusionOk="0">
                  <a:moveTo>
                    <a:pt x="17519" y="0"/>
                  </a:moveTo>
                  <a:cubicBezTo>
                    <a:pt x="16768" y="0"/>
                    <a:pt x="15990" y="303"/>
                    <a:pt x="15423" y="919"/>
                  </a:cubicBezTo>
                  <a:cubicBezTo>
                    <a:pt x="14884" y="1505"/>
                    <a:pt x="14663" y="2312"/>
                    <a:pt x="14663" y="3104"/>
                  </a:cubicBezTo>
                  <a:cubicBezTo>
                    <a:pt x="14647" y="5669"/>
                    <a:pt x="16024" y="8408"/>
                    <a:pt x="15723" y="10973"/>
                  </a:cubicBezTo>
                  <a:cubicBezTo>
                    <a:pt x="15565" y="11242"/>
                    <a:pt x="15391" y="11496"/>
                    <a:pt x="15185" y="11717"/>
                  </a:cubicBezTo>
                  <a:cubicBezTo>
                    <a:pt x="14409" y="12572"/>
                    <a:pt x="13522" y="13364"/>
                    <a:pt x="12683" y="14140"/>
                  </a:cubicBezTo>
                  <a:cubicBezTo>
                    <a:pt x="12066" y="14710"/>
                    <a:pt x="11448" y="15296"/>
                    <a:pt x="10847" y="15913"/>
                  </a:cubicBezTo>
                  <a:cubicBezTo>
                    <a:pt x="11163" y="14568"/>
                    <a:pt x="11480" y="12715"/>
                    <a:pt x="11163" y="11116"/>
                  </a:cubicBezTo>
                  <a:lnTo>
                    <a:pt x="11163" y="11116"/>
                  </a:lnTo>
                  <a:lnTo>
                    <a:pt x="10467" y="11258"/>
                  </a:lnTo>
                  <a:cubicBezTo>
                    <a:pt x="10878" y="13380"/>
                    <a:pt x="10071" y="16119"/>
                    <a:pt x="9738" y="17069"/>
                  </a:cubicBezTo>
                  <a:cubicBezTo>
                    <a:pt x="9691" y="17133"/>
                    <a:pt x="9643" y="17180"/>
                    <a:pt x="9596" y="17228"/>
                  </a:cubicBezTo>
                  <a:cubicBezTo>
                    <a:pt x="5906" y="21598"/>
                    <a:pt x="4576" y="27725"/>
                    <a:pt x="6049" y="33235"/>
                  </a:cubicBezTo>
                  <a:cubicBezTo>
                    <a:pt x="4994" y="31412"/>
                    <a:pt x="3724" y="29615"/>
                    <a:pt x="2652" y="29615"/>
                  </a:cubicBezTo>
                  <a:cubicBezTo>
                    <a:pt x="2244" y="29615"/>
                    <a:pt x="1864" y="29876"/>
                    <a:pt x="1536" y="30496"/>
                  </a:cubicBezTo>
                  <a:cubicBezTo>
                    <a:pt x="1" y="33425"/>
                    <a:pt x="5321" y="35626"/>
                    <a:pt x="7189" y="36291"/>
                  </a:cubicBezTo>
                  <a:cubicBezTo>
                    <a:pt x="8282" y="38619"/>
                    <a:pt x="9786" y="40756"/>
                    <a:pt x="11274" y="42831"/>
                  </a:cubicBezTo>
                  <a:cubicBezTo>
                    <a:pt x="11765" y="43527"/>
                    <a:pt x="12256" y="44224"/>
                    <a:pt x="12731" y="44921"/>
                  </a:cubicBezTo>
                  <a:cubicBezTo>
                    <a:pt x="10413" y="43408"/>
                    <a:pt x="7002" y="41080"/>
                    <a:pt x="5395" y="41080"/>
                  </a:cubicBezTo>
                  <a:cubicBezTo>
                    <a:pt x="4698" y="41080"/>
                    <a:pt x="4340" y="41520"/>
                    <a:pt x="4561" y="42656"/>
                  </a:cubicBezTo>
                  <a:cubicBezTo>
                    <a:pt x="5061" y="45240"/>
                    <a:pt x="8495" y="45736"/>
                    <a:pt x="11010" y="45736"/>
                  </a:cubicBezTo>
                  <a:cubicBezTo>
                    <a:pt x="11916" y="45736"/>
                    <a:pt x="12703" y="45672"/>
                    <a:pt x="13190" y="45617"/>
                  </a:cubicBezTo>
                  <a:cubicBezTo>
                    <a:pt x="14599" y="47755"/>
                    <a:pt x="15787" y="49908"/>
                    <a:pt x="16357" y="52347"/>
                  </a:cubicBezTo>
                  <a:cubicBezTo>
                    <a:pt x="17703" y="57967"/>
                    <a:pt x="15391" y="64443"/>
                    <a:pt x="10467" y="68845"/>
                  </a:cubicBezTo>
                  <a:lnTo>
                    <a:pt x="11100" y="69558"/>
                  </a:lnTo>
                  <a:cubicBezTo>
                    <a:pt x="16293" y="64918"/>
                    <a:pt x="18732" y="58078"/>
                    <a:pt x="17307" y="52125"/>
                  </a:cubicBezTo>
                  <a:cubicBezTo>
                    <a:pt x="17148" y="51507"/>
                    <a:pt x="16958" y="50890"/>
                    <a:pt x="16737" y="50288"/>
                  </a:cubicBezTo>
                  <a:cubicBezTo>
                    <a:pt x="18178" y="48341"/>
                    <a:pt x="23656" y="40345"/>
                    <a:pt x="18779" y="39585"/>
                  </a:cubicBezTo>
                  <a:cubicBezTo>
                    <a:pt x="18585" y="39554"/>
                    <a:pt x="18406" y="39540"/>
                    <a:pt x="18239" y="39540"/>
                  </a:cubicBezTo>
                  <a:cubicBezTo>
                    <a:pt x="14682" y="39540"/>
                    <a:pt x="17351" y="46280"/>
                    <a:pt x="16594" y="49971"/>
                  </a:cubicBezTo>
                  <a:cubicBezTo>
                    <a:pt x="15518" y="47201"/>
                    <a:pt x="13760" y="44699"/>
                    <a:pt x="12050" y="42292"/>
                  </a:cubicBezTo>
                  <a:cubicBezTo>
                    <a:pt x="11844" y="41991"/>
                    <a:pt x="11622" y="41706"/>
                    <a:pt x="11417" y="41405"/>
                  </a:cubicBezTo>
                  <a:cubicBezTo>
                    <a:pt x="11575" y="41184"/>
                    <a:pt x="11749" y="40946"/>
                    <a:pt x="11797" y="40867"/>
                  </a:cubicBezTo>
                  <a:cubicBezTo>
                    <a:pt x="12256" y="40060"/>
                    <a:pt x="12652" y="39220"/>
                    <a:pt x="12952" y="38350"/>
                  </a:cubicBezTo>
                  <a:cubicBezTo>
                    <a:pt x="13364" y="37146"/>
                    <a:pt x="13396" y="35848"/>
                    <a:pt x="13047" y="34645"/>
                  </a:cubicBezTo>
                  <a:cubicBezTo>
                    <a:pt x="12844" y="33997"/>
                    <a:pt x="11812" y="32767"/>
                    <a:pt x="10925" y="32767"/>
                  </a:cubicBezTo>
                  <a:cubicBezTo>
                    <a:pt x="10641" y="32767"/>
                    <a:pt x="10372" y="32893"/>
                    <a:pt x="10150" y="33204"/>
                  </a:cubicBezTo>
                  <a:cubicBezTo>
                    <a:pt x="10055" y="33362"/>
                    <a:pt x="9992" y="33536"/>
                    <a:pt x="9992" y="33726"/>
                  </a:cubicBezTo>
                  <a:cubicBezTo>
                    <a:pt x="9627" y="36180"/>
                    <a:pt x="10451" y="38397"/>
                    <a:pt x="10957" y="40740"/>
                  </a:cubicBezTo>
                  <a:cubicBezTo>
                    <a:pt x="9548" y="38698"/>
                    <a:pt x="8202" y="36592"/>
                    <a:pt x="7379" y="34280"/>
                  </a:cubicBezTo>
                  <a:cubicBezTo>
                    <a:pt x="5416" y="28675"/>
                    <a:pt x="6524" y="22437"/>
                    <a:pt x="10324" y="17861"/>
                  </a:cubicBezTo>
                  <a:cubicBezTo>
                    <a:pt x="11274" y="16784"/>
                    <a:pt x="12272" y="15787"/>
                    <a:pt x="13332" y="14837"/>
                  </a:cubicBezTo>
                  <a:cubicBezTo>
                    <a:pt x="14188" y="14061"/>
                    <a:pt x="15074" y="13237"/>
                    <a:pt x="15882" y="12367"/>
                  </a:cubicBezTo>
                  <a:cubicBezTo>
                    <a:pt x="16737" y="11448"/>
                    <a:pt x="20252" y="7791"/>
                    <a:pt x="19967" y="2344"/>
                  </a:cubicBezTo>
                  <a:cubicBezTo>
                    <a:pt x="19888" y="796"/>
                    <a:pt x="18738" y="0"/>
                    <a:pt x="1751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6975325" y="2141800"/>
              <a:ext cx="166675" cy="166850"/>
            </a:xfrm>
            <a:custGeom>
              <a:avLst/>
              <a:gdLst/>
              <a:ahLst/>
              <a:cxnLst/>
              <a:rect l="l" t="t" r="r" b="b"/>
              <a:pathLst>
                <a:path w="6667" h="6674" extrusionOk="0">
                  <a:moveTo>
                    <a:pt x="2867" y="1"/>
                  </a:moveTo>
                  <a:cubicBezTo>
                    <a:pt x="2867" y="1"/>
                    <a:pt x="1" y="3263"/>
                    <a:pt x="1426" y="5305"/>
                  </a:cubicBezTo>
                  <a:cubicBezTo>
                    <a:pt x="2212" y="6423"/>
                    <a:pt x="2945" y="6674"/>
                    <a:pt x="3445" y="6674"/>
                  </a:cubicBezTo>
                  <a:cubicBezTo>
                    <a:pt x="3850" y="6674"/>
                    <a:pt x="4102" y="6508"/>
                    <a:pt x="4102" y="6508"/>
                  </a:cubicBezTo>
                  <a:cubicBezTo>
                    <a:pt x="4102" y="6508"/>
                    <a:pt x="6667" y="5020"/>
                    <a:pt x="5685" y="3009"/>
                  </a:cubicBezTo>
                  <a:cubicBezTo>
                    <a:pt x="5036" y="1774"/>
                    <a:pt x="4054" y="729"/>
                    <a:pt x="2867"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6960700" y="2248300"/>
              <a:ext cx="209800" cy="84725"/>
            </a:xfrm>
            <a:custGeom>
              <a:avLst/>
              <a:gdLst/>
              <a:ahLst/>
              <a:cxnLst/>
              <a:rect l="l" t="t" r="r" b="b"/>
              <a:pathLst>
                <a:path w="8392" h="3389" extrusionOk="0">
                  <a:moveTo>
                    <a:pt x="8392" y="0"/>
                  </a:moveTo>
                  <a:cubicBezTo>
                    <a:pt x="8391" y="0"/>
                    <a:pt x="5114" y="301"/>
                    <a:pt x="4655" y="1868"/>
                  </a:cubicBezTo>
                  <a:cubicBezTo>
                    <a:pt x="3892" y="1027"/>
                    <a:pt x="2872" y="796"/>
                    <a:pt x="1981" y="796"/>
                  </a:cubicBezTo>
                  <a:cubicBezTo>
                    <a:pt x="894" y="796"/>
                    <a:pt x="0" y="1140"/>
                    <a:pt x="0" y="1140"/>
                  </a:cubicBezTo>
                  <a:lnTo>
                    <a:pt x="4861" y="3388"/>
                  </a:lnTo>
                  <a:lnTo>
                    <a:pt x="8392" y="0"/>
                  </a:lnTo>
                  <a:close/>
                </a:path>
              </a:pathLst>
            </a:custGeom>
            <a:solidFill>
              <a:srgbClr val="B30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7033125" y="2524975"/>
              <a:ext cx="258475" cy="228800"/>
            </a:xfrm>
            <a:custGeom>
              <a:avLst/>
              <a:gdLst/>
              <a:ahLst/>
              <a:cxnLst/>
              <a:rect l="l" t="t" r="r" b="b"/>
              <a:pathLst>
                <a:path w="10339" h="9152" extrusionOk="0">
                  <a:moveTo>
                    <a:pt x="5213" y="1"/>
                  </a:moveTo>
                  <a:cubicBezTo>
                    <a:pt x="4736" y="1"/>
                    <a:pt x="4667" y="1105"/>
                    <a:pt x="4680" y="1899"/>
                  </a:cubicBezTo>
                  <a:lnTo>
                    <a:pt x="4680" y="1899"/>
                  </a:lnTo>
                  <a:cubicBezTo>
                    <a:pt x="4605" y="1290"/>
                    <a:pt x="4398" y="541"/>
                    <a:pt x="3832" y="476"/>
                  </a:cubicBezTo>
                  <a:cubicBezTo>
                    <a:pt x="3809" y="474"/>
                    <a:pt x="3787" y="472"/>
                    <a:pt x="3765" y="472"/>
                  </a:cubicBezTo>
                  <a:cubicBezTo>
                    <a:pt x="2876" y="472"/>
                    <a:pt x="3389" y="2344"/>
                    <a:pt x="3389" y="2344"/>
                  </a:cubicBezTo>
                  <a:cubicBezTo>
                    <a:pt x="3389" y="2344"/>
                    <a:pt x="2480" y="1482"/>
                    <a:pt x="1849" y="1482"/>
                  </a:cubicBezTo>
                  <a:cubicBezTo>
                    <a:pt x="1740" y="1482"/>
                    <a:pt x="1639" y="1507"/>
                    <a:pt x="1552" y="1568"/>
                  </a:cubicBezTo>
                  <a:cubicBezTo>
                    <a:pt x="966" y="1980"/>
                    <a:pt x="2360" y="3262"/>
                    <a:pt x="2360" y="3262"/>
                  </a:cubicBezTo>
                  <a:cubicBezTo>
                    <a:pt x="2360" y="3262"/>
                    <a:pt x="2020" y="3209"/>
                    <a:pt x="1614" y="3209"/>
                  </a:cubicBezTo>
                  <a:cubicBezTo>
                    <a:pt x="1083" y="3209"/>
                    <a:pt x="438" y="3300"/>
                    <a:pt x="286" y="3722"/>
                  </a:cubicBezTo>
                  <a:cubicBezTo>
                    <a:pt x="1" y="4466"/>
                    <a:pt x="1869" y="4640"/>
                    <a:pt x="1869" y="4640"/>
                  </a:cubicBezTo>
                  <a:cubicBezTo>
                    <a:pt x="1869" y="4640"/>
                    <a:pt x="127" y="4830"/>
                    <a:pt x="80" y="5701"/>
                  </a:cubicBezTo>
                  <a:cubicBezTo>
                    <a:pt x="60" y="6077"/>
                    <a:pt x="467" y="6185"/>
                    <a:pt x="943" y="6185"/>
                  </a:cubicBezTo>
                  <a:cubicBezTo>
                    <a:pt x="1588" y="6185"/>
                    <a:pt x="2360" y="5986"/>
                    <a:pt x="2360" y="5986"/>
                  </a:cubicBezTo>
                  <a:lnTo>
                    <a:pt x="2360" y="5986"/>
                  </a:lnTo>
                  <a:cubicBezTo>
                    <a:pt x="2360" y="5986"/>
                    <a:pt x="507" y="7395"/>
                    <a:pt x="1172" y="7870"/>
                  </a:cubicBezTo>
                  <a:cubicBezTo>
                    <a:pt x="1285" y="7953"/>
                    <a:pt x="1434" y="7988"/>
                    <a:pt x="1605" y="7988"/>
                  </a:cubicBezTo>
                  <a:cubicBezTo>
                    <a:pt x="2441" y="7988"/>
                    <a:pt x="3785" y="7158"/>
                    <a:pt x="3785" y="7158"/>
                  </a:cubicBezTo>
                  <a:lnTo>
                    <a:pt x="3785" y="7158"/>
                  </a:lnTo>
                  <a:cubicBezTo>
                    <a:pt x="3785" y="7158"/>
                    <a:pt x="3452" y="8994"/>
                    <a:pt x="4244" y="9121"/>
                  </a:cubicBezTo>
                  <a:cubicBezTo>
                    <a:pt x="4270" y="9125"/>
                    <a:pt x="4295" y="9127"/>
                    <a:pt x="4321" y="9127"/>
                  </a:cubicBezTo>
                  <a:cubicBezTo>
                    <a:pt x="5076" y="9127"/>
                    <a:pt x="5669" y="7363"/>
                    <a:pt x="5669" y="7363"/>
                  </a:cubicBezTo>
                  <a:cubicBezTo>
                    <a:pt x="5669" y="7363"/>
                    <a:pt x="6170" y="9152"/>
                    <a:pt x="6858" y="9152"/>
                  </a:cubicBezTo>
                  <a:cubicBezTo>
                    <a:pt x="6894" y="9152"/>
                    <a:pt x="6931" y="9147"/>
                    <a:pt x="6967" y="9137"/>
                  </a:cubicBezTo>
                  <a:cubicBezTo>
                    <a:pt x="7712" y="8915"/>
                    <a:pt x="7142" y="6936"/>
                    <a:pt x="7142" y="6936"/>
                  </a:cubicBezTo>
                  <a:lnTo>
                    <a:pt x="7142" y="6936"/>
                  </a:lnTo>
                  <a:cubicBezTo>
                    <a:pt x="7142" y="6936"/>
                    <a:pt x="8022" y="7554"/>
                    <a:pt x="8720" y="7554"/>
                  </a:cubicBezTo>
                  <a:cubicBezTo>
                    <a:pt x="8828" y="7554"/>
                    <a:pt x="8931" y="7540"/>
                    <a:pt x="9026" y="7506"/>
                  </a:cubicBezTo>
                  <a:cubicBezTo>
                    <a:pt x="9738" y="7253"/>
                    <a:pt x="8250" y="5574"/>
                    <a:pt x="8250" y="5574"/>
                  </a:cubicBezTo>
                  <a:lnTo>
                    <a:pt x="8250" y="5574"/>
                  </a:lnTo>
                  <a:cubicBezTo>
                    <a:pt x="8250" y="5574"/>
                    <a:pt x="8290" y="5575"/>
                    <a:pt x="8359" y="5575"/>
                  </a:cubicBezTo>
                  <a:cubicBezTo>
                    <a:pt x="8784" y="5575"/>
                    <a:pt x="10297" y="5529"/>
                    <a:pt x="10324" y="4862"/>
                  </a:cubicBezTo>
                  <a:cubicBezTo>
                    <a:pt x="10339" y="4139"/>
                    <a:pt x="8745" y="3971"/>
                    <a:pt x="8526" y="3971"/>
                  </a:cubicBezTo>
                  <a:cubicBezTo>
                    <a:pt x="8523" y="3971"/>
                    <a:pt x="8520" y="3971"/>
                    <a:pt x="8517" y="3971"/>
                  </a:cubicBezTo>
                  <a:lnTo>
                    <a:pt x="8517" y="3971"/>
                  </a:lnTo>
                  <a:cubicBezTo>
                    <a:pt x="8670" y="3875"/>
                    <a:pt x="9862" y="2339"/>
                    <a:pt x="9406" y="1853"/>
                  </a:cubicBezTo>
                  <a:cubicBezTo>
                    <a:pt x="9299" y="1736"/>
                    <a:pt x="9151" y="1691"/>
                    <a:pt x="8986" y="1691"/>
                  </a:cubicBezTo>
                  <a:cubicBezTo>
                    <a:pt x="8440" y="1691"/>
                    <a:pt x="7712" y="2186"/>
                    <a:pt x="7712" y="2186"/>
                  </a:cubicBezTo>
                  <a:cubicBezTo>
                    <a:pt x="7712" y="2186"/>
                    <a:pt x="8218" y="729"/>
                    <a:pt x="7522" y="476"/>
                  </a:cubicBezTo>
                  <a:cubicBezTo>
                    <a:pt x="7463" y="454"/>
                    <a:pt x="7404" y="444"/>
                    <a:pt x="7345" y="444"/>
                  </a:cubicBezTo>
                  <a:cubicBezTo>
                    <a:pt x="6718" y="444"/>
                    <a:pt x="6097" y="1568"/>
                    <a:pt x="6097" y="1568"/>
                  </a:cubicBezTo>
                  <a:cubicBezTo>
                    <a:pt x="6097" y="1568"/>
                    <a:pt x="5986" y="17"/>
                    <a:pt x="5226" y="1"/>
                  </a:cubicBezTo>
                  <a:cubicBezTo>
                    <a:pt x="5221" y="1"/>
                    <a:pt x="5217" y="1"/>
                    <a:pt x="5213"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7092075" y="2564075"/>
              <a:ext cx="161700" cy="149650"/>
            </a:xfrm>
            <a:custGeom>
              <a:avLst/>
              <a:gdLst/>
              <a:ahLst/>
              <a:cxnLst/>
              <a:rect l="l" t="t" r="r" b="b"/>
              <a:pathLst>
                <a:path w="6468" h="5986" extrusionOk="0">
                  <a:moveTo>
                    <a:pt x="3232" y="0"/>
                  </a:moveTo>
                  <a:cubicBezTo>
                    <a:pt x="3026" y="0"/>
                    <a:pt x="2820" y="139"/>
                    <a:pt x="2820" y="416"/>
                  </a:cubicBezTo>
                  <a:lnTo>
                    <a:pt x="2820" y="463"/>
                  </a:lnTo>
                  <a:cubicBezTo>
                    <a:pt x="2694" y="479"/>
                    <a:pt x="2567" y="511"/>
                    <a:pt x="2440" y="543"/>
                  </a:cubicBezTo>
                  <a:cubicBezTo>
                    <a:pt x="2380" y="381"/>
                    <a:pt x="2242" y="308"/>
                    <a:pt x="2103" y="308"/>
                  </a:cubicBezTo>
                  <a:cubicBezTo>
                    <a:pt x="1916" y="308"/>
                    <a:pt x="1728" y="442"/>
                    <a:pt x="1728" y="669"/>
                  </a:cubicBezTo>
                  <a:cubicBezTo>
                    <a:pt x="1728" y="733"/>
                    <a:pt x="1743" y="812"/>
                    <a:pt x="1791" y="859"/>
                  </a:cubicBezTo>
                  <a:cubicBezTo>
                    <a:pt x="1664" y="938"/>
                    <a:pt x="1553" y="1033"/>
                    <a:pt x="1458" y="1128"/>
                  </a:cubicBezTo>
                  <a:cubicBezTo>
                    <a:pt x="1371" y="1056"/>
                    <a:pt x="1271" y="1023"/>
                    <a:pt x="1174" y="1023"/>
                  </a:cubicBezTo>
                  <a:cubicBezTo>
                    <a:pt x="952" y="1023"/>
                    <a:pt x="746" y="1192"/>
                    <a:pt x="746" y="1445"/>
                  </a:cubicBezTo>
                  <a:cubicBezTo>
                    <a:pt x="746" y="1588"/>
                    <a:pt x="825" y="1730"/>
                    <a:pt x="968" y="1809"/>
                  </a:cubicBezTo>
                  <a:cubicBezTo>
                    <a:pt x="920" y="1889"/>
                    <a:pt x="873" y="1968"/>
                    <a:pt x="841" y="2047"/>
                  </a:cubicBezTo>
                  <a:cubicBezTo>
                    <a:pt x="793" y="2031"/>
                    <a:pt x="730" y="2015"/>
                    <a:pt x="667" y="2015"/>
                  </a:cubicBezTo>
                  <a:cubicBezTo>
                    <a:pt x="652" y="2014"/>
                    <a:pt x="637" y="2014"/>
                    <a:pt x="622" y="2014"/>
                  </a:cubicBezTo>
                  <a:cubicBezTo>
                    <a:pt x="1" y="2014"/>
                    <a:pt x="1" y="2967"/>
                    <a:pt x="622" y="2967"/>
                  </a:cubicBezTo>
                  <a:cubicBezTo>
                    <a:pt x="637" y="2967"/>
                    <a:pt x="652" y="2966"/>
                    <a:pt x="667" y="2965"/>
                  </a:cubicBezTo>
                  <a:cubicBezTo>
                    <a:pt x="667" y="3013"/>
                    <a:pt x="683" y="3060"/>
                    <a:pt x="683" y="3108"/>
                  </a:cubicBezTo>
                  <a:cubicBezTo>
                    <a:pt x="429" y="3155"/>
                    <a:pt x="239" y="3377"/>
                    <a:pt x="239" y="3630"/>
                  </a:cubicBezTo>
                  <a:cubicBezTo>
                    <a:pt x="239" y="3931"/>
                    <a:pt x="477" y="4153"/>
                    <a:pt x="762" y="4153"/>
                  </a:cubicBezTo>
                  <a:cubicBezTo>
                    <a:pt x="841" y="4153"/>
                    <a:pt x="904" y="4137"/>
                    <a:pt x="968" y="4121"/>
                  </a:cubicBezTo>
                  <a:cubicBezTo>
                    <a:pt x="999" y="4200"/>
                    <a:pt x="1047" y="4279"/>
                    <a:pt x="1094" y="4359"/>
                  </a:cubicBezTo>
                  <a:cubicBezTo>
                    <a:pt x="968" y="4454"/>
                    <a:pt x="888" y="4612"/>
                    <a:pt x="888" y="4770"/>
                  </a:cubicBezTo>
                  <a:cubicBezTo>
                    <a:pt x="888" y="5055"/>
                    <a:pt x="1126" y="5293"/>
                    <a:pt x="1427" y="5293"/>
                  </a:cubicBezTo>
                  <a:cubicBezTo>
                    <a:pt x="1569" y="5293"/>
                    <a:pt x="1712" y="5214"/>
                    <a:pt x="1823" y="5103"/>
                  </a:cubicBezTo>
                  <a:cubicBezTo>
                    <a:pt x="2060" y="5261"/>
                    <a:pt x="2329" y="5372"/>
                    <a:pt x="2614" y="5451"/>
                  </a:cubicBezTo>
                  <a:cubicBezTo>
                    <a:pt x="2598" y="5483"/>
                    <a:pt x="2583" y="5514"/>
                    <a:pt x="2583" y="5546"/>
                  </a:cubicBezTo>
                  <a:cubicBezTo>
                    <a:pt x="2567" y="5839"/>
                    <a:pt x="2785" y="5985"/>
                    <a:pt x="3002" y="5985"/>
                  </a:cubicBezTo>
                  <a:cubicBezTo>
                    <a:pt x="3220" y="5985"/>
                    <a:pt x="3438" y="5839"/>
                    <a:pt x="3422" y="5546"/>
                  </a:cubicBezTo>
                  <a:lnTo>
                    <a:pt x="3422" y="5514"/>
                  </a:lnTo>
                  <a:cubicBezTo>
                    <a:pt x="3580" y="5514"/>
                    <a:pt x="3739" y="5483"/>
                    <a:pt x="3897" y="5451"/>
                  </a:cubicBezTo>
                  <a:cubicBezTo>
                    <a:pt x="3904" y="5679"/>
                    <a:pt x="4080" y="5790"/>
                    <a:pt x="4256" y="5790"/>
                  </a:cubicBezTo>
                  <a:cubicBezTo>
                    <a:pt x="4448" y="5790"/>
                    <a:pt x="4642" y="5659"/>
                    <a:pt x="4625" y="5404"/>
                  </a:cubicBezTo>
                  <a:cubicBezTo>
                    <a:pt x="4625" y="5324"/>
                    <a:pt x="4594" y="5245"/>
                    <a:pt x="4530" y="5182"/>
                  </a:cubicBezTo>
                  <a:cubicBezTo>
                    <a:pt x="4720" y="5071"/>
                    <a:pt x="4894" y="4929"/>
                    <a:pt x="5053" y="4786"/>
                  </a:cubicBezTo>
                  <a:cubicBezTo>
                    <a:pt x="5132" y="4849"/>
                    <a:pt x="5227" y="4881"/>
                    <a:pt x="5322" y="4881"/>
                  </a:cubicBezTo>
                  <a:cubicBezTo>
                    <a:pt x="5544" y="4881"/>
                    <a:pt x="5734" y="4691"/>
                    <a:pt x="5734" y="4454"/>
                  </a:cubicBezTo>
                  <a:cubicBezTo>
                    <a:pt x="5734" y="4311"/>
                    <a:pt x="5654" y="4169"/>
                    <a:pt x="5528" y="4105"/>
                  </a:cubicBezTo>
                  <a:cubicBezTo>
                    <a:pt x="5575" y="3979"/>
                    <a:pt x="5623" y="3868"/>
                    <a:pt x="5670" y="3741"/>
                  </a:cubicBezTo>
                  <a:cubicBezTo>
                    <a:pt x="5702" y="3757"/>
                    <a:pt x="5749" y="3757"/>
                    <a:pt x="5797" y="3773"/>
                  </a:cubicBezTo>
                  <a:cubicBezTo>
                    <a:pt x="5807" y="3773"/>
                    <a:pt x="5817" y="3773"/>
                    <a:pt x="5827" y="3773"/>
                  </a:cubicBezTo>
                  <a:cubicBezTo>
                    <a:pt x="6463" y="3773"/>
                    <a:pt x="6468" y="2821"/>
                    <a:pt x="5842" y="2821"/>
                  </a:cubicBezTo>
                  <a:cubicBezTo>
                    <a:pt x="5827" y="2821"/>
                    <a:pt x="5812" y="2822"/>
                    <a:pt x="5797" y="2823"/>
                  </a:cubicBezTo>
                  <a:lnTo>
                    <a:pt x="5781" y="2823"/>
                  </a:lnTo>
                  <a:cubicBezTo>
                    <a:pt x="5765" y="2696"/>
                    <a:pt x="5765" y="2569"/>
                    <a:pt x="5734" y="2443"/>
                  </a:cubicBezTo>
                  <a:cubicBezTo>
                    <a:pt x="5987" y="2411"/>
                    <a:pt x="6161" y="2189"/>
                    <a:pt x="6161" y="1952"/>
                  </a:cubicBezTo>
                  <a:cubicBezTo>
                    <a:pt x="6161" y="1651"/>
                    <a:pt x="5924" y="1429"/>
                    <a:pt x="5639" y="1429"/>
                  </a:cubicBezTo>
                  <a:cubicBezTo>
                    <a:pt x="5528" y="1429"/>
                    <a:pt x="5433" y="1461"/>
                    <a:pt x="5338" y="1524"/>
                  </a:cubicBezTo>
                  <a:cubicBezTo>
                    <a:pt x="5243" y="1382"/>
                    <a:pt x="5132" y="1255"/>
                    <a:pt x="5005" y="1128"/>
                  </a:cubicBezTo>
                  <a:cubicBezTo>
                    <a:pt x="5084" y="1049"/>
                    <a:pt x="5116" y="938"/>
                    <a:pt x="5116" y="828"/>
                  </a:cubicBezTo>
                  <a:cubicBezTo>
                    <a:pt x="5116" y="543"/>
                    <a:pt x="4879" y="305"/>
                    <a:pt x="4594" y="305"/>
                  </a:cubicBezTo>
                  <a:cubicBezTo>
                    <a:pt x="4404" y="305"/>
                    <a:pt x="4229" y="416"/>
                    <a:pt x="4134" y="590"/>
                  </a:cubicBezTo>
                  <a:cubicBezTo>
                    <a:pt x="3976" y="527"/>
                    <a:pt x="3818" y="479"/>
                    <a:pt x="3644" y="463"/>
                  </a:cubicBezTo>
                  <a:lnTo>
                    <a:pt x="3644" y="416"/>
                  </a:lnTo>
                  <a:cubicBezTo>
                    <a:pt x="3644" y="139"/>
                    <a:pt x="3438" y="0"/>
                    <a:pt x="3232"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7132875" y="2598600"/>
              <a:ext cx="93050" cy="79750"/>
            </a:xfrm>
            <a:custGeom>
              <a:avLst/>
              <a:gdLst/>
              <a:ahLst/>
              <a:cxnLst/>
              <a:rect l="l" t="t" r="r" b="b"/>
              <a:pathLst>
                <a:path w="3722" h="3190" extrusionOk="0">
                  <a:moveTo>
                    <a:pt x="1584" y="1"/>
                  </a:moveTo>
                  <a:cubicBezTo>
                    <a:pt x="713" y="1"/>
                    <a:pt x="1" y="713"/>
                    <a:pt x="1" y="1584"/>
                  </a:cubicBezTo>
                  <a:cubicBezTo>
                    <a:pt x="1" y="2551"/>
                    <a:pt x="787" y="3189"/>
                    <a:pt x="1609" y="3189"/>
                  </a:cubicBezTo>
                  <a:cubicBezTo>
                    <a:pt x="1999" y="3189"/>
                    <a:pt x="2398" y="3045"/>
                    <a:pt x="2724" y="2724"/>
                  </a:cubicBezTo>
                  <a:cubicBezTo>
                    <a:pt x="3722" y="1711"/>
                    <a:pt x="3009" y="1"/>
                    <a:pt x="158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7191075" y="2235225"/>
              <a:ext cx="165075" cy="269200"/>
            </a:xfrm>
            <a:custGeom>
              <a:avLst/>
              <a:gdLst/>
              <a:ahLst/>
              <a:cxnLst/>
              <a:rect l="l" t="t" r="r" b="b"/>
              <a:pathLst>
                <a:path w="6603" h="10768" extrusionOk="0">
                  <a:moveTo>
                    <a:pt x="6049" y="1"/>
                  </a:moveTo>
                  <a:cubicBezTo>
                    <a:pt x="6049" y="4"/>
                    <a:pt x="6049" y="8"/>
                    <a:pt x="6050" y="11"/>
                  </a:cubicBezTo>
                  <a:lnTo>
                    <a:pt x="6050" y="11"/>
                  </a:lnTo>
                  <a:cubicBezTo>
                    <a:pt x="6049" y="8"/>
                    <a:pt x="6049" y="4"/>
                    <a:pt x="6049" y="1"/>
                  </a:cubicBezTo>
                  <a:close/>
                  <a:moveTo>
                    <a:pt x="6050" y="11"/>
                  </a:moveTo>
                  <a:lnTo>
                    <a:pt x="6050" y="11"/>
                  </a:lnTo>
                  <a:cubicBezTo>
                    <a:pt x="6170" y="1464"/>
                    <a:pt x="5017" y="2853"/>
                    <a:pt x="4006" y="3816"/>
                  </a:cubicBezTo>
                  <a:cubicBezTo>
                    <a:pt x="3009" y="4766"/>
                    <a:pt x="1631" y="5336"/>
                    <a:pt x="871" y="6524"/>
                  </a:cubicBezTo>
                  <a:cubicBezTo>
                    <a:pt x="0" y="7886"/>
                    <a:pt x="475" y="9311"/>
                    <a:pt x="174" y="10767"/>
                  </a:cubicBezTo>
                  <a:cubicBezTo>
                    <a:pt x="586" y="8804"/>
                    <a:pt x="2106" y="7474"/>
                    <a:pt x="3626" y="6318"/>
                  </a:cubicBezTo>
                  <a:cubicBezTo>
                    <a:pt x="4924" y="5352"/>
                    <a:pt x="6397" y="4276"/>
                    <a:pt x="6555" y="2534"/>
                  </a:cubicBezTo>
                  <a:cubicBezTo>
                    <a:pt x="6603" y="1932"/>
                    <a:pt x="6524" y="1315"/>
                    <a:pt x="6334" y="729"/>
                  </a:cubicBezTo>
                  <a:cubicBezTo>
                    <a:pt x="6271" y="511"/>
                    <a:pt x="6071" y="231"/>
                    <a:pt x="6050" y="1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7162175" y="2778325"/>
              <a:ext cx="192000" cy="234350"/>
            </a:xfrm>
            <a:custGeom>
              <a:avLst/>
              <a:gdLst/>
              <a:ahLst/>
              <a:cxnLst/>
              <a:rect l="l" t="t" r="r" b="b"/>
              <a:pathLst>
                <a:path w="7680" h="9374" extrusionOk="0">
                  <a:moveTo>
                    <a:pt x="412" y="0"/>
                  </a:moveTo>
                  <a:cubicBezTo>
                    <a:pt x="507" y="238"/>
                    <a:pt x="159" y="1109"/>
                    <a:pt x="111" y="1394"/>
                  </a:cubicBezTo>
                  <a:cubicBezTo>
                    <a:pt x="0" y="1932"/>
                    <a:pt x="0" y="2486"/>
                    <a:pt x="95" y="3025"/>
                  </a:cubicBezTo>
                  <a:cubicBezTo>
                    <a:pt x="333" y="4196"/>
                    <a:pt x="1330" y="4608"/>
                    <a:pt x="2328" y="5051"/>
                  </a:cubicBezTo>
                  <a:cubicBezTo>
                    <a:pt x="4386" y="6001"/>
                    <a:pt x="6160" y="7490"/>
                    <a:pt x="7442" y="9374"/>
                  </a:cubicBezTo>
                  <a:lnTo>
                    <a:pt x="7395" y="9057"/>
                  </a:lnTo>
                  <a:cubicBezTo>
                    <a:pt x="7680" y="7759"/>
                    <a:pt x="7410" y="6381"/>
                    <a:pt x="6635" y="5305"/>
                  </a:cubicBezTo>
                  <a:cubicBezTo>
                    <a:pt x="5811" y="4165"/>
                    <a:pt x="4465" y="3515"/>
                    <a:pt x="3278" y="2819"/>
                  </a:cubicBezTo>
                  <a:cubicBezTo>
                    <a:pt x="2090" y="2122"/>
                    <a:pt x="935" y="1267"/>
                    <a:pt x="412"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6871225" y="2822825"/>
              <a:ext cx="106900" cy="81800"/>
            </a:xfrm>
            <a:custGeom>
              <a:avLst/>
              <a:gdLst/>
              <a:ahLst/>
              <a:cxnLst/>
              <a:rect l="l" t="t" r="r" b="b"/>
              <a:pathLst>
                <a:path w="4276" h="3272" extrusionOk="0">
                  <a:moveTo>
                    <a:pt x="1258" y="1"/>
                  </a:moveTo>
                  <a:cubicBezTo>
                    <a:pt x="1137" y="1"/>
                    <a:pt x="1028" y="43"/>
                    <a:pt x="935" y="136"/>
                  </a:cubicBezTo>
                  <a:cubicBezTo>
                    <a:pt x="1" y="1054"/>
                    <a:pt x="4276" y="3271"/>
                    <a:pt x="4276" y="3271"/>
                  </a:cubicBezTo>
                  <a:cubicBezTo>
                    <a:pt x="4276" y="3271"/>
                    <a:pt x="2321" y="1"/>
                    <a:pt x="1258"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7052925" y="2904575"/>
              <a:ext cx="95700" cy="148875"/>
            </a:xfrm>
            <a:custGeom>
              <a:avLst/>
              <a:gdLst/>
              <a:ahLst/>
              <a:cxnLst/>
              <a:rect l="l" t="t" r="r" b="b"/>
              <a:pathLst>
                <a:path w="3828" h="5955" extrusionOk="0">
                  <a:moveTo>
                    <a:pt x="1954" y="1"/>
                  </a:moveTo>
                  <a:cubicBezTo>
                    <a:pt x="1947" y="1"/>
                    <a:pt x="1940" y="1"/>
                    <a:pt x="1932" y="1"/>
                  </a:cubicBezTo>
                  <a:cubicBezTo>
                    <a:pt x="0" y="49"/>
                    <a:pt x="1299" y="5955"/>
                    <a:pt x="1299" y="5955"/>
                  </a:cubicBezTo>
                  <a:cubicBezTo>
                    <a:pt x="1299" y="5955"/>
                    <a:pt x="3828" y="1"/>
                    <a:pt x="1954"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7242925" y="3038225"/>
              <a:ext cx="87100" cy="154950"/>
            </a:xfrm>
            <a:custGeom>
              <a:avLst/>
              <a:gdLst/>
              <a:ahLst/>
              <a:cxnLst/>
              <a:rect l="l" t="t" r="r" b="b"/>
              <a:pathLst>
                <a:path w="3484" h="6198" extrusionOk="0">
                  <a:moveTo>
                    <a:pt x="1802" y="0"/>
                  </a:moveTo>
                  <a:cubicBezTo>
                    <a:pt x="429" y="0"/>
                    <a:pt x="0" y="6198"/>
                    <a:pt x="0" y="6198"/>
                  </a:cubicBezTo>
                  <a:cubicBezTo>
                    <a:pt x="0" y="6198"/>
                    <a:pt x="3484" y="498"/>
                    <a:pt x="1948" y="23"/>
                  </a:cubicBezTo>
                  <a:cubicBezTo>
                    <a:pt x="1898" y="7"/>
                    <a:pt x="1850" y="0"/>
                    <a:pt x="1802"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6965100" y="3083100"/>
              <a:ext cx="144850" cy="65050"/>
            </a:xfrm>
            <a:custGeom>
              <a:avLst/>
              <a:gdLst/>
              <a:ahLst/>
              <a:cxnLst/>
              <a:rect l="l" t="t" r="r" b="b"/>
              <a:pathLst>
                <a:path w="5794" h="2602" extrusionOk="0">
                  <a:moveTo>
                    <a:pt x="993" y="1"/>
                  </a:moveTo>
                  <a:cubicBezTo>
                    <a:pt x="806" y="1"/>
                    <a:pt x="664" y="54"/>
                    <a:pt x="584" y="175"/>
                  </a:cubicBezTo>
                  <a:cubicBezTo>
                    <a:pt x="1" y="1079"/>
                    <a:pt x="3218" y="2601"/>
                    <a:pt x="5288" y="2601"/>
                  </a:cubicBezTo>
                  <a:cubicBezTo>
                    <a:pt x="5466" y="2601"/>
                    <a:pt x="5636" y="2590"/>
                    <a:pt x="5793" y="2566"/>
                  </a:cubicBezTo>
                  <a:cubicBezTo>
                    <a:pt x="5793" y="2566"/>
                    <a:pt x="2296" y="1"/>
                    <a:pt x="99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7208700" y="2137175"/>
              <a:ext cx="86500" cy="151125"/>
            </a:xfrm>
            <a:custGeom>
              <a:avLst/>
              <a:gdLst/>
              <a:ahLst/>
              <a:cxnLst/>
              <a:rect l="l" t="t" r="r" b="b"/>
              <a:pathLst>
                <a:path w="3460" h="6045" extrusionOk="0">
                  <a:moveTo>
                    <a:pt x="1476" y="1"/>
                  </a:moveTo>
                  <a:cubicBezTo>
                    <a:pt x="1" y="1"/>
                    <a:pt x="578" y="6044"/>
                    <a:pt x="578" y="6044"/>
                  </a:cubicBezTo>
                  <a:cubicBezTo>
                    <a:pt x="578" y="6044"/>
                    <a:pt x="3459" y="693"/>
                    <a:pt x="1702" y="43"/>
                  </a:cubicBezTo>
                  <a:cubicBezTo>
                    <a:pt x="1622" y="14"/>
                    <a:pt x="1547" y="1"/>
                    <a:pt x="1476"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6" name="Google Shape;3236;p57"/>
          <p:cNvGrpSpPr/>
          <p:nvPr/>
        </p:nvGrpSpPr>
        <p:grpSpPr>
          <a:xfrm>
            <a:off x="4102288" y="540000"/>
            <a:ext cx="939425" cy="781950"/>
            <a:chOff x="1877675" y="3886525"/>
            <a:chExt cx="939425" cy="781950"/>
          </a:xfrm>
        </p:grpSpPr>
        <p:sp>
          <p:nvSpPr>
            <p:cNvPr id="3237" name="Google Shape;3237;p57"/>
            <p:cNvSpPr/>
            <p:nvPr/>
          </p:nvSpPr>
          <p:spPr>
            <a:xfrm>
              <a:off x="1877675" y="3886525"/>
              <a:ext cx="939425" cy="781950"/>
            </a:xfrm>
            <a:custGeom>
              <a:avLst/>
              <a:gdLst/>
              <a:ahLst/>
              <a:cxnLst/>
              <a:rect l="l" t="t" r="r" b="b"/>
              <a:pathLst>
                <a:path w="37577" h="31278" extrusionOk="0">
                  <a:moveTo>
                    <a:pt x="18268" y="1"/>
                  </a:moveTo>
                  <a:cubicBezTo>
                    <a:pt x="17102" y="1"/>
                    <a:pt x="15948" y="113"/>
                    <a:pt x="14804" y="336"/>
                  </a:cubicBezTo>
                  <a:cubicBezTo>
                    <a:pt x="1478" y="2919"/>
                    <a:pt x="0" y="19974"/>
                    <a:pt x="1091" y="23219"/>
                  </a:cubicBezTo>
                  <a:cubicBezTo>
                    <a:pt x="1595" y="24742"/>
                    <a:pt x="3469" y="25176"/>
                    <a:pt x="5444" y="25176"/>
                  </a:cubicBezTo>
                  <a:cubicBezTo>
                    <a:pt x="8073" y="25176"/>
                    <a:pt x="10882" y="24407"/>
                    <a:pt x="10882" y="24407"/>
                  </a:cubicBezTo>
                  <a:lnTo>
                    <a:pt x="10882" y="24407"/>
                  </a:lnTo>
                  <a:cubicBezTo>
                    <a:pt x="10882" y="24407"/>
                    <a:pt x="10206" y="30497"/>
                    <a:pt x="12912" y="31229"/>
                  </a:cubicBezTo>
                  <a:cubicBezTo>
                    <a:pt x="13032" y="31262"/>
                    <a:pt x="13148" y="31277"/>
                    <a:pt x="13261" y="31277"/>
                  </a:cubicBezTo>
                  <a:cubicBezTo>
                    <a:pt x="15510" y="31277"/>
                    <a:pt x="16469" y="25020"/>
                    <a:pt x="16613" y="24034"/>
                  </a:cubicBezTo>
                  <a:lnTo>
                    <a:pt x="16613" y="24034"/>
                  </a:lnTo>
                  <a:cubicBezTo>
                    <a:pt x="16572" y="24959"/>
                    <a:pt x="16296" y="30552"/>
                    <a:pt x="18146" y="31187"/>
                  </a:cubicBezTo>
                  <a:cubicBezTo>
                    <a:pt x="18226" y="31215"/>
                    <a:pt x="18304" y="31229"/>
                    <a:pt x="18379" y="31229"/>
                  </a:cubicBezTo>
                  <a:cubicBezTo>
                    <a:pt x="20189" y="31229"/>
                    <a:pt x="20508" y="23385"/>
                    <a:pt x="20508" y="23385"/>
                  </a:cubicBezTo>
                  <a:cubicBezTo>
                    <a:pt x="20508" y="23385"/>
                    <a:pt x="21510" y="31189"/>
                    <a:pt x="24321" y="31189"/>
                  </a:cubicBezTo>
                  <a:cubicBezTo>
                    <a:pt x="24348" y="31189"/>
                    <a:pt x="24375" y="31189"/>
                    <a:pt x="24402" y="31187"/>
                  </a:cubicBezTo>
                  <a:cubicBezTo>
                    <a:pt x="27274" y="31035"/>
                    <a:pt x="26087" y="23400"/>
                    <a:pt x="26087" y="23399"/>
                  </a:cubicBezTo>
                  <a:lnTo>
                    <a:pt x="26087" y="23399"/>
                  </a:lnTo>
                  <a:cubicBezTo>
                    <a:pt x="26087" y="23400"/>
                    <a:pt x="27828" y="31182"/>
                    <a:pt x="30100" y="31182"/>
                  </a:cubicBezTo>
                  <a:cubicBezTo>
                    <a:pt x="30171" y="31182"/>
                    <a:pt x="30241" y="31175"/>
                    <a:pt x="30312" y="31160"/>
                  </a:cubicBezTo>
                  <a:cubicBezTo>
                    <a:pt x="32674" y="30662"/>
                    <a:pt x="30312" y="23219"/>
                    <a:pt x="30312" y="23219"/>
                  </a:cubicBezTo>
                  <a:cubicBezTo>
                    <a:pt x="30312" y="23219"/>
                    <a:pt x="37576" y="23219"/>
                    <a:pt x="37563" y="20181"/>
                  </a:cubicBezTo>
                  <a:cubicBezTo>
                    <a:pt x="37563" y="17516"/>
                    <a:pt x="36016" y="4231"/>
                    <a:pt x="24278" y="806"/>
                  </a:cubicBezTo>
                  <a:cubicBezTo>
                    <a:pt x="22441" y="281"/>
                    <a:pt x="20549" y="19"/>
                    <a:pt x="18657" y="5"/>
                  </a:cubicBezTo>
                  <a:cubicBezTo>
                    <a:pt x="18527" y="2"/>
                    <a:pt x="18398" y="1"/>
                    <a:pt x="18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1999200" y="4126925"/>
              <a:ext cx="235475" cy="201375"/>
            </a:xfrm>
            <a:custGeom>
              <a:avLst/>
              <a:gdLst/>
              <a:ahLst/>
              <a:cxnLst/>
              <a:rect l="l" t="t" r="r" b="b"/>
              <a:pathLst>
                <a:path w="9419" h="8055" extrusionOk="0">
                  <a:moveTo>
                    <a:pt x="5386" y="1"/>
                  </a:moveTo>
                  <a:cubicBezTo>
                    <a:pt x="1795" y="1"/>
                    <a:pt x="0" y="4337"/>
                    <a:pt x="2541" y="6864"/>
                  </a:cubicBezTo>
                  <a:cubicBezTo>
                    <a:pt x="3364" y="7686"/>
                    <a:pt x="4374" y="8055"/>
                    <a:pt x="5365" y="8055"/>
                  </a:cubicBezTo>
                  <a:cubicBezTo>
                    <a:pt x="7435" y="8055"/>
                    <a:pt x="9418" y="6447"/>
                    <a:pt x="9418" y="4019"/>
                  </a:cubicBezTo>
                  <a:cubicBezTo>
                    <a:pt x="9418" y="1796"/>
                    <a:pt x="7609" y="1"/>
                    <a:pt x="5386"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2502900" y="4115875"/>
              <a:ext cx="201300" cy="201300"/>
            </a:xfrm>
            <a:custGeom>
              <a:avLst/>
              <a:gdLst/>
              <a:ahLst/>
              <a:cxnLst/>
              <a:rect l="l" t="t" r="r" b="b"/>
              <a:pathLst>
                <a:path w="8052" h="8052" extrusionOk="0">
                  <a:moveTo>
                    <a:pt x="4019" y="1"/>
                  </a:moveTo>
                  <a:cubicBezTo>
                    <a:pt x="1810" y="1"/>
                    <a:pt x="1" y="1810"/>
                    <a:pt x="1" y="4033"/>
                  </a:cubicBezTo>
                  <a:cubicBezTo>
                    <a:pt x="1" y="6256"/>
                    <a:pt x="1810" y="8052"/>
                    <a:pt x="4019" y="8052"/>
                  </a:cubicBezTo>
                  <a:cubicBezTo>
                    <a:pt x="6243" y="8052"/>
                    <a:pt x="8052" y="6256"/>
                    <a:pt x="8052" y="4033"/>
                  </a:cubicBezTo>
                  <a:cubicBezTo>
                    <a:pt x="8052" y="1810"/>
                    <a:pt x="6243" y="1"/>
                    <a:pt x="401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2290575" y="4227400"/>
              <a:ext cx="152275" cy="139100"/>
            </a:xfrm>
            <a:custGeom>
              <a:avLst/>
              <a:gdLst/>
              <a:ahLst/>
              <a:cxnLst/>
              <a:rect l="l" t="t" r="r" b="b"/>
              <a:pathLst>
                <a:path w="6091" h="5564" extrusionOk="0">
                  <a:moveTo>
                    <a:pt x="3066" y="0"/>
                  </a:moveTo>
                  <a:cubicBezTo>
                    <a:pt x="3066" y="0"/>
                    <a:pt x="1" y="4958"/>
                    <a:pt x="1340" y="5455"/>
                  </a:cubicBezTo>
                  <a:cubicBezTo>
                    <a:pt x="1467" y="5503"/>
                    <a:pt x="1585" y="5525"/>
                    <a:pt x="1696" y="5525"/>
                  </a:cubicBezTo>
                  <a:cubicBezTo>
                    <a:pt x="2754" y="5525"/>
                    <a:pt x="3094" y="3522"/>
                    <a:pt x="3094" y="3522"/>
                  </a:cubicBezTo>
                  <a:cubicBezTo>
                    <a:pt x="3094" y="3522"/>
                    <a:pt x="3498" y="5564"/>
                    <a:pt x="4591" y="5564"/>
                  </a:cubicBezTo>
                  <a:cubicBezTo>
                    <a:pt x="4677" y="5564"/>
                    <a:pt x="4767" y="5551"/>
                    <a:pt x="4862" y="5524"/>
                  </a:cubicBezTo>
                  <a:cubicBezTo>
                    <a:pt x="6091" y="5179"/>
                    <a:pt x="3066" y="0"/>
                    <a:pt x="3066"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2031650" y="4126775"/>
              <a:ext cx="97025" cy="101675"/>
            </a:xfrm>
            <a:custGeom>
              <a:avLst/>
              <a:gdLst/>
              <a:ahLst/>
              <a:cxnLst/>
              <a:rect l="l" t="t" r="r" b="b"/>
              <a:pathLst>
                <a:path w="3881" h="4067" extrusionOk="0">
                  <a:moveTo>
                    <a:pt x="1764" y="0"/>
                  </a:moveTo>
                  <a:cubicBezTo>
                    <a:pt x="1648" y="0"/>
                    <a:pt x="1530" y="37"/>
                    <a:pt x="1409" y="117"/>
                  </a:cubicBezTo>
                  <a:cubicBezTo>
                    <a:pt x="0" y="1042"/>
                    <a:pt x="3881" y="4067"/>
                    <a:pt x="3881" y="4067"/>
                  </a:cubicBezTo>
                  <a:cubicBezTo>
                    <a:pt x="3881" y="4067"/>
                    <a:pt x="2982" y="0"/>
                    <a:pt x="176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06100" y="4171950"/>
              <a:ext cx="122575" cy="56500"/>
            </a:xfrm>
            <a:custGeom>
              <a:avLst/>
              <a:gdLst/>
              <a:ahLst/>
              <a:cxnLst/>
              <a:rect l="l" t="t" r="r" b="b"/>
              <a:pathLst>
                <a:path w="4903" h="2260" extrusionOk="0">
                  <a:moveTo>
                    <a:pt x="1259" y="0"/>
                  </a:moveTo>
                  <a:cubicBezTo>
                    <a:pt x="976" y="0"/>
                    <a:pt x="754" y="119"/>
                    <a:pt x="636" y="409"/>
                  </a:cubicBezTo>
                  <a:cubicBezTo>
                    <a:pt x="0" y="1970"/>
                    <a:pt x="4903" y="2260"/>
                    <a:pt x="4903" y="2260"/>
                  </a:cubicBezTo>
                  <a:cubicBezTo>
                    <a:pt x="4903" y="2260"/>
                    <a:pt x="2497" y="0"/>
                    <a:pt x="125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09275" y="4225800"/>
              <a:ext cx="119400" cy="41725"/>
            </a:xfrm>
            <a:custGeom>
              <a:avLst/>
              <a:gdLst/>
              <a:ahLst/>
              <a:cxnLst/>
              <a:rect l="l" t="t" r="r" b="b"/>
              <a:pathLst>
                <a:path w="4776" h="1669" extrusionOk="0">
                  <a:moveTo>
                    <a:pt x="2911" y="0"/>
                  </a:moveTo>
                  <a:cubicBezTo>
                    <a:pt x="1557" y="0"/>
                    <a:pt x="1" y="199"/>
                    <a:pt x="232" y="1141"/>
                  </a:cubicBezTo>
                  <a:cubicBezTo>
                    <a:pt x="326" y="1523"/>
                    <a:pt x="625" y="1669"/>
                    <a:pt x="1028" y="1669"/>
                  </a:cubicBezTo>
                  <a:cubicBezTo>
                    <a:pt x="2346" y="1669"/>
                    <a:pt x="4776" y="106"/>
                    <a:pt x="4776" y="106"/>
                  </a:cubicBezTo>
                  <a:cubicBezTo>
                    <a:pt x="4776" y="106"/>
                    <a:pt x="3897" y="0"/>
                    <a:pt x="291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2019900" y="4228425"/>
              <a:ext cx="108775" cy="92150"/>
            </a:xfrm>
            <a:custGeom>
              <a:avLst/>
              <a:gdLst/>
              <a:ahLst/>
              <a:cxnLst/>
              <a:rect l="l" t="t" r="r" b="b"/>
              <a:pathLst>
                <a:path w="4351" h="3686" extrusionOk="0">
                  <a:moveTo>
                    <a:pt x="4351" y="1"/>
                  </a:moveTo>
                  <a:cubicBezTo>
                    <a:pt x="4351" y="1"/>
                    <a:pt x="1" y="2445"/>
                    <a:pt x="1299" y="3522"/>
                  </a:cubicBezTo>
                  <a:cubicBezTo>
                    <a:pt x="1435" y="3635"/>
                    <a:pt x="1576" y="3686"/>
                    <a:pt x="1720" y="3686"/>
                  </a:cubicBezTo>
                  <a:cubicBezTo>
                    <a:pt x="2945" y="3686"/>
                    <a:pt x="4351" y="1"/>
                    <a:pt x="435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2077575" y="4228425"/>
              <a:ext cx="82825" cy="116075"/>
            </a:xfrm>
            <a:custGeom>
              <a:avLst/>
              <a:gdLst/>
              <a:ahLst/>
              <a:cxnLst/>
              <a:rect l="l" t="t" r="r" b="b"/>
              <a:pathLst>
                <a:path w="3313" h="4643" extrusionOk="0">
                  <a:moveTo>
                    <a:pt x="2044" y="1"/>
                  </a:moveTo>
                  <a:cubicBezTo>
                    <a:pt x="2044" y="1"/>
                    <a:pt x="0" y="4544"/>
                    <a:pt x="1671" y="4641"/>
                  </a:cubicBezTo>
                  <a:cubicBezTo>
                    <a:pt x="1690" y="4642"/>
                    <a:pt x="1709" y="4643"/>
                    <a:pt x="1727" y="4643"/>
                  </a:cubicBezTo>
                  <a:cubicBezTo>
                    <a:pt x="3312" y="4643"/>
                    <a:pt x="2044" y="1"/>
                    <a:pt x="204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2128650" y="4228425"/>
              <a:ext cx="96350" cy="102300"/>
            </a:xfrm>
            <a:custGeom>
              <a:avLst/>
              <a:gdLst/>
              <a:ahLst/>
              <a:cxnLst/>
              <a:rect l="l" t="t" r="r" b="b"/>
              <a:pathLst>
                <a:path w="3854" h="4092" extrusionOk="0">
                  <a:moveTo>
                    <a:pt x="1" y="1"/>
                  </a:moveTo>
                  <a:cubicBezTo>
                    <a:pt x="1" y="1"/>
                    <a:pt x="867" y="4091"/>
                    <a:pt x="2093" y="4091"/>
                  </a:cubicBezTo>
                  <a:cubicBezTo>
                    <a:pt x="2208" y="4091"/>
                    <a:pt x="2325" y="4055"/>
                    <a:pt x="2445" y="3978"/>
                  </a:cubicBezTo>
                  <a:cubicBezTo>
                    <a:pt x="3854" y="3066"/>
                    <a:pt x="1" y="1"/>
                    <a:pt x="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2128650" y="4228425"/>
              <a:ext cx="122950" cy="54750"/>
            </a:xfrm>
            <a:custGeom>
              <a:avLst/>
              <a:gdLst/>
              <a:ahLst/>
              <a:cxnLst/>
              <a:rect l="l" t="t" r="r" b="b"/>
              <a:pathLst>
                <a:path w="4918" h="2190" extrusionOk="0">
                  <a:moveTo>
                    <a:pt x="1" y="1"/>
                  </a:moveTo>
                  <a:cubicBezTo>
                    <a:pt x="1" y="1"/>
                    <a:pt x="2434" y="2190"/>
                    <a:pt x="3684" y="2190"/>
                  </a:cubicBezTo>
                  <a:cubicBezTo>
                    <a:pt x="3979" y="2190"/>
                    <a:pt x="4207" y="2068"/>
                    <a:pt x="4323" y="1768"/>
                  </a:cubicBezTo>
                  <a:cubicBezTo>
                    <a:pt x="4917" y="194"/>
                    <a:pt x="1" y="1"/>
                    <a:pt x="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2128650" y="4187250"/>
              <a:ext cx="120125" cy="42975"/>
            </a:xfrm>
            <a:custGeom>
              <a:avLst/>
              <a:gdLst/>
              <a:ahLst/>
              <a:cxnLst/>
              <a:rect l="l" t="t" r="r" b="b"/>
              <a:pathLst>
                <a:path w="4805" h="1719" extrusionOk="0">
                  <a:moveTo>
                    <a:pt x="3747" y="1"/>
                  </a:moveTo>
                  <a:cubicBezTo>
                    <a:pt x="2430" y="1"/>
                    <a:pt x="1" y="1648"/>
                    <a:pt x="1" y="1648"/>
                  </a:cubicBezTo>
                  <a:cubicBezTo>
                    <a:pt x="1" y="1648"/>
                    <a:pt x="715" y="1719"/>
                    <a:pt x="1577" y="1719"/>
                  </a:cubicBezTo>
                  <a:cubicBezTo>
                    <a:pt x="2991" y="1719"/>
                    <a:pt x="4805" y="1527"/>
                    <a:pt x="4530" y="515"/>
                  </a:cubicBezTo>
                  <a:cubicBezTo>
                    <a:pt x="4427" y="144"/>
                    <a:pt x="4135" y="1"/>
                    <a:pt x="374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128650" y="4134875"/>
              <a:ext cx="107400" cy="93575"/>
            </a:xfrm>
            <a:custGeom>
              <a:avLst/>
              <a:gdLst/>
              <a:ahLst/>
              <a:cxnLst/>
              <a:rect l="l" t="t" r="r" b="b"/>
              <a:pathLst>
                <a:path w="4296" h="3743" extrusionOk="0">
                  <a:moveTo>
                    <a:pt x="2575" y="1"/>
                  </a:moveTo>
                  <a:cubicBezTo>
                    <a:pt x="1341" y="1"/>
                    <a:pt x="1" y="3743"/>
                    <a:pt x="1" y="3743"/>
                  </a:cubicBezTo>
                  <a:cubicBezTo>
                    <a:pt x="1" y="3743"/>
                    <a:pt x="4296" y="1202"/>
                    <a:pt x="2984" y="152"/>
                  </a:cubicBezTo>
                  <a:cubicBezTo>
                    <a:pt x="2850" y="48"/>
                    <a:pt x="2713" y="1"/>
                    <a:pt x="257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094200" y="4112075"/>
              <a:ext cx="83500" cy="116375"/>
            </a:xfrm>
            <a:custGeom>
              <a:avLst/>
              <a:gdLst/>
              <a:ahLst/>
              <a:cxnLst/>
              <a:rect l="l" t="t" r="r" b="b"/>
              <a:pathLst>
                <a:path w="3340" h="4655" extrusionOk="0">
                  <a:moveTo>
                    <a:pt x="1626" y="0"/>
                  </a:moveTo>
                  <a:cubicBezTo>
                    <a:pt x="0" y="0"/>
                    <a:pt x="1379" y="4655"/>
                    <a:pt x="1379" y="4655"/>
                  </a:cubicBezTo>
                  <a:cubicBezTo>
                    <a:pt x="1379" y="4655"/>
                    <a:pt x="3340" y="56"/>
                    <a:pt x="1655" y="1"/>
                  </a:cubicBezTo>
                  <a:cubicBezTo>
                    <a:pt x="1645" y="0"/>
                    <a:pt x="1636" y="0"/>
                    <a:pt x="162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511875" y="4115025"/>
              <a:ext cx="97050" cy="101700"/>
            </a:xfrm>
            <a:custGeom>
              <a:avLst/>
              <a:gdLst/>
              <a:ahLst/>
              <a:cxnLst/>
              <a:rect l="l" t="t" r="r" b="b"/>
              <a:pathLst>
                <a:path w="3882" h="4068" extrusionOk="0">
                  <a:moveTo>
                    <a:pt x="1767" y="1"/>
                  </a:moveTo>
                  <a:cubicBezTo>
                    <a:pt x="1651" y="1"/>
                    <a:pt x="1531" y="37"/>
                    <a:pt x="1409" y="118"/>
                  </a:cubicBezTo>
                  <a:cubicBezTo>
                    <a:pt x="1" y="1043"/>
                    <a:pt x="3881" y="4067"/>
                    <a:pt x="3881" y="4067"/>
                  </a:cubicBezTo>
                  <a:cubicBezTo>
                    <a:pt x="3881" y="4067"/>
                    <a:pt x="2994" y="1"/>
                    <a:pt x="176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486325" y="4160200"/>
              <a:ext cx="122600" cy="56525"/>
            </a:xfrm>
            <a:custGeom>
              <a:avLst/>
              <a:gdLst/>
              <a:ahLst/>
              <a:cxnLst/>
              <a:rect l="l" t="t" r="r" b="b"/>
              <a:pathLst>
                <a:path w="4904" h="2261" extrusionOk="0">
                  <a:moveTo>
                    <a:pt x="1259" y="1"/>
                  </a:moveTo>
                  <a:cubicBezTo>
                    <a:pt x="976" y="1"/>
                    <a:pt x="754" y="119"/>
                    <a:pt x="636" y="410"/>
                  </a:cubicBezTo>
                  <a:cubicBezTo>
                    <a:pt x="1" y="1970"/>
                    <a:pt x="4903" y="2260"/>
                    <a:pt x="4903" y="2260"/>
                  </a:cubicBezTo>
                  <a:cubicBezTo>
                    <a:pt x="4903" y="2260"/>
                    <a:pt x="2498" y="1"/>
                    <a:pt x="125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489525" y="4214050"/>
              <a:ext cx="119400" cy="41750"/>
            </a:xfrm>
            <a:custGeom>
              <a:avLst/>
              <a:gdLst/>
              <a:ahLst/>
              <a:cxnLst/>
              <a:rect l="l" t="t" r="r" b="b"/>
              <a:pathLst>
                <a:path w="4776" h="1670" extrusionOk="0">
                  <a:moveTo>
                    <a:pt x="2910" y="1"/>
                  </a:moveTo>
                  <a:cubicBezTo>
                    <a:pt x="1557" y="1"/>
                    <a:pt x="0" y="199"/>
                    <a:pt x="232" y="1142"/>
                  </a:cubicBezTo>
                  <a:cubicBezTo>
                    <a:pt x="325" y="1523"/>
                    <a:pt x="624" y="1669"/>
                    <a:pt x="1027" y="1669"/>
                  </a:cubicBezTo>
                  <a:cubicBezTo>
                    <a:pt x="2345" y="1669"/>
                    <a:pt x="4775" y="106"/>
                    <a:pt x="4775" y="106"/>
                  </a:cubicBezTo>
                  <a:cubicBezTo>
                    <a:pt x="4775" y="106"/>
                    <a:pt x="3896" y="1"/>
                    <a:pt x="291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2500150" y="4216700"/>
              <a:ext cx="108775" cy="92125"/>
            </a:xfrm>
            <a:custGeom>
              <a:avLst/>
              <a:gdLst/>
              <a:ahLst/>
              <a:cxnLst/>
              <a:rect l="l" t="t" r="r" b="b"/>
              <a:pathLst>
                <a:path w="4351" h="3685" extrusionOk="0">
                  <a:moveTo>
                    <a:pt x="4350" y="0"/>
                  </a:moveTo>
                  <a:cubicBezTo>
                    <a:pt x="4350" y="0"/>
                    <a:pt x="0" y="2444"/>
                    <a:pt x="1298" y="3522"/>
                  </a:cubicBezTo>
                  <a:cubicBezTo>
                    <a:pt x="1434" y="3634"/>
                    <a:pt x="1575" y="3685"/>
                    <a:pt x="1719" y="3685"/>
                  </a:cubicBezTo>
                  <a:cubicBezTo>
                    <a:pt x="2945" y="3685"/>
                    <a:pt x="4350" y="0"/>
                    <a:pt x="435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2557450" y="4216700"/>
              <a:ext cx="83600" cy="116400"/>
            </a:xfrm>
            <a:custGeom>
              <a:avLst/>
              <a:gdLst/>
              <a:ahLst/>
              <a:cxnLst/>
              <a:rect l="l" t="t" r="r" b="b"/>
              <a:pathLst>
                <a:path w="3344" h="4656" extrusionOk="0">
                  <a:moveTo>
                    <a:pt x="2058" y="0"/>
                  </a:moveTo>
                  <a:cubicBezTo>
                    <a:pt x="2058" y="0"/>
                    <a:pt x="1" y="4543"/>
                    <a:pt x="1685" y="4654"/>
                  </a:cubicBezTo>
                  <a:cubicBezTo>
                    <a:pt x="1702" y="4655"/>
                    <a:pt x="1719" y="4655"/>
                    <a:pt x="1735" y="4655"/>
                  </a:cubicBezTo>
                  <a:cubicBezTo>
                    <a:pt x="3344" y="4655"/>
                    <a:pt x="2058" y="0"/>
                    <a:pt x="205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2608900" y="4216700"/>
              <a:ext cx="96675" cy="102275"/>
            </a:xfrm>
            <a:custGeom>
              <a:avLst/>
              <a:gdLst/>
              <a:ahLst/>
              <a:cxnLst/>
              <a:rect l="l" t="t" r="r" b="b"/>
              <a:pathLst>
                <a:path w="3867" h="4091" extrusionOk="0">
                  <a:moveTo>
                    <a:pt x="0" y="0"/>
                  </a:moveTo>
                  <a:cubicBezTo>
                    <a:pt x="0" y="0"/>
                    <a:pt x="867" y="4090"/>
                    <a:pt x="2093" y="4090"/>
                  </a:cubicBezTo>
                  <a:cubicBezTo>
                    <a:pt x="2207" y="4090"/>
                    <a:pt x="2324" y="4055"/>
                    <a:pt x="2444" y="3977"/>
                  </a:cubicBezTo>
                  <a:cubicBezTo>
                    <a:pt x="3867" y="3066"/>
                    <a:pt x="0" y="0"/>
                    <a:pt x="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2608900" y="4216700"/>
              <a:ext cx="122925" cy="54625"/>
            </a:xfrm>
            <a:custGeom>
              <a:avLst/>
              <a:gdLst/>
              <a:ahLst/>
              <a:cxnLst/>
              <a:rect l="l" t="t" r="r" b="b"/>
              <a:pathLst>
                <a:path w="4917" h="2185" extrusionOk="0">
                  <a:moveTo>
                    <a:pt x="0" y="0"/>
                  </a:moveTo>
                  <a:cubicBezTo>
                    <a:pt x="0" y="0"/>
                    <a:pt x="2438" y="2184"/>
                    <a:pt x="3687" y="2184"/>
                  </a:cubicBezTo>
                  <a:cubicBezTo>
                    <a:pt x="3980" y="2184"/>
                    <a:pt x="4207" y="2064"/>
                    <a:pt x="4323" y="1768"/>
                  </a:cubicBezTo>
                  <a:cubicBezTo>
                    <a:pt x="4916" y="193"/>
                    <a:pt x="0" y="0"/>
                    <a:pt x="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2608900" y="4175525"/>
              <a:ext cx="120125" cy="42975"/>
            </a:xfrm>
            <a:custGeom>
              <a:avLst/>
              <a:gdLst/>
              <a:ahLst/>
              <a:cxnLst/>
              <a:rect l="l" t="t" r="r" b="b"/>
              <a:pathLst>
                <a:path w="4805" h="1719" extrusionOk="0">
                  <a:moveTo>
                    <a:pt x="3752" y="0"/>
                  </a:moveTo>
                  <a:cubicBezTo>
                    <a:pt x="2438" y="0"/>
                    <a:pt x="0" y="1647"/>
                    <a:pt x="0" y="1647"/>
                  </a:cubicBezTo>
                  <a:cubicBezTo>
                    <a:pt x="0" y="1647"/>
                    <a:pt x="714" y="1718"/>
                    <a:pt x="1577" y="1718"/>
                  </a:cubicBezTo>
                  <a:cubicBezTo>
                    <a:pt x="2991" y="1718"/>
                    <a:pt x="4804" y="1527"/>
                    <a:pt x="4530" y="515"/>
                  </a:cubicBezTo>
                  <a:cubicBezTo>
                    <a:pt x="4429" y="143"/>
                    <a:pt x="4139" y="0"/>
                    <a:pt x="375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2608900" y="4123150"/>
              <a:ext cx="107375" cy="93575"/>
            </a:xfrm>
            <a:custGeom>
              <a:avLst/>
              <a:gdLst/>
              <a:ahLst/>
              <a:cxnLst/>
              <a:rect l="l" t="t" r="r" b="b"/>
              <a:pathLst>
                <a:path w="4295" h="3743" extrusionOk="0">
                  <a:moveTo>
                    <a:pt x="2575" y="0"/>
                  </a:moveTo>
                  <a:cubicBezTo>
                    <a:pt x="1340" y="0"/>
                    <a:pt x="0" y="3742"/>
                    <a:pt x="0" y="3742"/>
                  </a:cubicBezTo>
                  <a:cubicBezTo>
                    <a:pt x="0" y="3742"/>
                    <a:pt x="4295" y="1201"/>
                    <a:pt x="2983" y="152"/>
                  </a:cubicBezTo>
                  <a:cubicBezTo>
                    <a:pt x="2850" y="47"/>
                    <a:pt x="2713" y="0"/>
                    <a:pt x="257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2574425" y="4100325"/>
              <a:ext cx="83525" cy="116400"/>
            </a:xfrm>
            <a:custGeom>
              <a:avLst/>
              <a:gdLst/>
              <a:ahLst/>
              <a:cxnLst/>
              <a:rect l="l" t="t" r="r" b="b"/>
              <a:pathLst>
                <a:path w="3341" h="4656" extrusionOk="0">
                  <a:moveTo>
                    <a:pt x="1626" y="1"/>
                  </a:moveTo>
                  <a:cubicBezTo>
                    <a:pt x="1" y="1"/>
                    <a:pt x="1379" y="4655"/>
                    <a:pt x="1379" y="4655"/>
                  </a:cubicBezTo>
                  <a:cubicBezTo>
                    <a:pt x="1379" y="4655"/>
                    <a:pt x="3340" y="56"/>
                    <a:pt x="1655" y="1"/>
                  </a:cubicBezTo>
                  <a:cubicBezTo>
                    <a:pt x="1646" y="1"/>
                    <a:pt x="1636" y="1"/>
                    <a:pt x="162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2098625" y="4204950"/>
              <a:ext cx="52500" cy="44975"/>
            </a:xfrm>
            <a:custGeom>
              <a:avLst/>
              <a:gdLst/>
              <a:ahLst/>
              <a:cxnLst/>
              <a:rect l="l" t="t" r="r" b="b"/>
              <a:pathLst>
                <a:path w="2100" h="1799" extrusionOk="0">
                  <a:moveTo>
                    <a:pt x="1202" y="1"/>
                  </a:moveTo>
                  <a:cubicBezTo>
                    <a:pt x="401" y="1"/>
                    <a:pt x="0" y="967"/>
                    <a:pt x="567" y="1533"/>
                  </a:cubicBezTo>
                  <a:cubicBezTo>
                    <a:pt x="750" y="1717"/>
                    <a:pt x="975" y="1799"/>
                    <a:pt x="1196" y="1799"/>
                  </a:cubicBezTo>
                  <a:cubicBezTo>
                    <a:pt x="1657" y="1799"/>
                    <a:pt x="2099" y="1440"/>
                    <a:pt x="2099" y="898"/>
                  </a:cubicBezTo>
                  <a:cubicBezTo>
                    <a:pt x="2099" y="401"/>
                    <a:pt x="1699" y="1"/>
                    <a:pt x="120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2586450" y="4194250"/>
              <a:ext cx="44900" cy="44900"/>
            </a:xfrm>
            <a:custGeom>
              <a:avLst/>
              <a:gdLst/>
              <a:ahLst/>
              <a:cxnLst/>
              <a:rect l="l" t="t" r="r" b="b"/>
              <a:pathLst>
                <a:path w="1796" h="1796" extrusionOk="0">
                  <a:moveTo>
                    <a:pt x="898" y="0"/>
                  </a:moveTo>
                  <a:cubicBezTo>
                    <a:pt x="401" y="0"/>
                    <a:pt x="0" y="401"/>
                    <a:pt x="0" y="898"/>
                  </a:cubicBezTo>
                  <a:cubicBezTo>
                    <a:pt x="0" y="1395"/>
                    <a:pt x="401" y="1796"/>
                    <a:pt x="898" y="1796"/>
                  </a:cubicBezTo>
                  <a:cubicBezTo>
                    <a:pt x="1395" y="1796"/>
                    <a:pt x="1796" y="1395"/>
                    <a:pt x="1796" y="898"/>
                  </a:cubicBezTo>
                  <a:cubicBezTo>
                    <a:pt x="1796" y="401"/>
                    <a:pt x="1395" y="0"/>
                    <a:pt x="89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2247775" y="3886525"/>
              <a:ext cx="236850" cy="117150"/>
            </a:xfrm>
            <a:custGeom>
              <a:avLst/>
              <a:gdLst/>
              <a:ahLst/>
              <a:cxnLst/>
              <a:rect l="l" t="t" r="r" b="b"/>
              <a:pathLst>
                <a:path w="9474" h="4686" extrusionOk="0">
                  <a:moveTo>
                    <a:pt x="3464" y="1"/>
                  </a:moveTo>
                  <a:cubicBezTo>
                    <a:pt x="2298" y="1"/>
                    <a:pt x="1144" y="113"/>
                    <a:pt x="0" y="336"/>
                  </a:cubicBezTo>
                  <a:cubicBezTo>
                    <a:pt x="263" y="1731"/>
                    <a:pt x="1174" y="4341"/>
                    <a:pt x="4364" y="4659"/>
                  </a:cubicBezTo>
                  <a:cubicBezTo>
                    <a:pt x="4545" y="4677"/>
                    <a:pt x="4720" y="4686"/>
                    <a:pt x="4890" y="4686"/>
                  </a:cubicBezTo>
                  <a:cubicBezTo>
                    <a:pt x="7797" y="4686"/>
                    <a:pt x="9030" y="2111"/>
                    <a:pt x="9474" y="806"/>
                  </a:cubicBezTo>
                  <a:cubicBezTo>
                    <a:pt x="7651" y="281"/>
                    <a:pt x="5759" y="19"/>
                    <a:pt x="3853" y="5"/>
                  </a:cubicBezTo>
                  <a:cubicBezTo>
                    <a:pt x="3723" y="2"/>
                    <a:pt x="3594" y="1"/>
                    <a:pt x="346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2354800" y="4042000"/>
              <a:ext cx="20375" cy="17400"/>
            </a:xfrm>
            <a:custGeom>
              <a:avLst/>
              <a:gdLst/>
              <a:ahLst/>
              <a:cxnLst/>
              <a:rect l="l" t="t" r="r" b="b"/>
              <a:pathLst>
                <a:path w="815" h="696" extrusionOk="0">
                  <a:moveTo>
                    <a:pt x="470" y="0"/>
                  </a:moveTo>
                  <a:cubicBezTo>
                    <a:pt x="152" y="0"/>
                    <a:pt x="0" y="373"/>
                    <a:pt x="221" y="594"/>
                  </a:cubicBezTo>
                  <a:cubicBezTo>
                    <a:pt x="291" y="665"/>
                    <a:pt x="377" y="696"/>
                    <a:pt x="461" y="696"/>
                  </a:cubicBezTo>
                  <a:cubicBezTo>
                    <a:pt x="642" y="696"/>
                    <a:pt x="815" y="553"/>
                    <a:pt x="815" y="346"/>
                  </a:cubicBezTo>
                  <a:cubicBezTo>
                    <a:pt x="815" y="152"/>
                    <a:pt x="649" y="0"/>
                    <a:pt x="4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2354800" y="4118975"/>
              <a:ext cx="20375" cy="17275"/>
            </a:xfrm>
            <a:custGeom>
              <a:avLst/>
              <a:gdLst/>
              <a:ahLst/>
              <a:cxnLst/>
              <a:rect l="l" t="t" r="r" b="b"/>
              <a:pathLst>
                <a:path w="815" h="691" extrusionOk="0">
                  <a:moveTo>
                    <a:pt x="470" y="1"/>
                  </a:moveTo>
                  <a:cubicBezTo>
                    <a:pt x="152" y="1"/>
                    <a:pt x="0" y="374"/>
                    <a:pt x="221" y="595"/>
                  </a:cubicBezTo>
                  <a:cubicBezTo>
                    <a:pt x="291" y="661"/>
                    <a:pt x="377" y="690"/>
                    <a:pt x="461" y="690"/>
                  </a:cubicBezTo>
                  <a:cubicBezTo>
                    <a:pt x="641" y="690"/>
                    <a:pt x="815" y="554"/>
                    <a:pt x="815" y="346"/>
                  </a:cubicBezTo>
                  <a:cubicBezTo>
                    <a:pt x="815" y="153"/>
                    <a:pt x="649" y="1"/>
                    <a:pt x="47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69"/>
        <p:cNvGrpSpPr/>
        <p:nvPr/>
      </p:nvGrpSpPr>
      <p:grpSpPr>
        <a:xfrm>
          <a:off x="0" y="0"/>
          <a:ext cx="0" cy="0"/>
          <a:chOff x="0" y="0"/>
          <a:chExt cx="0" cy="0"/>
        </a:xfrm>
      </p:grpSpPr>
      <p:sp>
        <p:nvSpPr>
          <p:cNvPr id="3270" name="Google Shape;3270;p58"/>
          <p:cNvSpPr txBox="1">
            <a:spLocks noGrp="1"/>
          </p:cNvSpPr>
          <p:nvPr>
            <p:ph type="subTitle" idx="1"/>
          </p:nvPr>
        </p:nvSpPr>
        <p:spPr>
          <a:xfrm>
            <a:off x="979678" y="1834325"/>
            <a:ext cx="3010500"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earths is the Sun’s mass</a:t>
            </a:r>
            <a:endParaRPr/>
          </a:p>
        </p:txBody>
      </p:sp>
      <p:sp>
        <p:nvSpPr>
          <p:cNvPr id="3271" name="Google Shape;3271;p58"/>
          <p:cNvSpPr txBox="1">
            <a:spLocks noGrp="1"/>
          </p:cNvSpPr>
          <p:nvPr>
            <p:ph type="title"/>
          </p:nvPr>
        </p:nvSpPr>
        <p:spPr>
          <a:xfrm>
            <a:off x="1052876" y="1309275"/>
            <a:ext cx="28641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3272" name="Google Shape;3272;p58"/>
          <p:cNvSpPr txBox="1">
            <a:spLocks noGrp="1"/>
          </p:cNvSpPr>
          <p:nvPr>
            <p:ph type="subTitle" idx="2"/>
          </p:nvPr>
        </p:nvSpPr>
        <p:spPr>
          <a:xfrm>
            <a:off x="5074911" y="1834325"/>
            <a:ext cx="3010500"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Jupiter’s rotation period</a:t>
            </a:r>
            <a:endParaRPr/>
          </a:p>
          <a:p>
            <a:pPr marL="0" lvl="0" indent="0" algn="ctr" rtl="0">
              <a:spcBef>
                <a:spcPts val="0"/>
              </a:spcBef>
              <a:spcAft>
                <a:spcPts val="0"/>
              </a:spcAft>
              <a:buNone/>
            </a:pPr>
            <a:endParaRPr/>
          </a:p>
        </p:txBody>
      </p:sp>
      <p:sp>
        <p:nvSpPr>
          <p:cNvPr id="3273" name="Google Shape;3273;p58"/>
          <p:cNvSpPr txBox="1">
            <a:spLocks noGrp="1"/>
          </p:cNvSpPr>
          <p:nvPr>
            <p:ph type="title" idx="3"/>
          </p:nvPr>
        </p:nvSpPr>
        <p:spPr>
          <a:xfrm>
            <a:off x="5148109" y="1309275"/>
            <a:ext cx="28641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3274" name="Google Shape;3274;p58"/>
          <p:cNvSpPr txBox="1">
            <a:spLocks noGrp="1"/>
          </p:cNvSpPr>
          <p:nvPr>
            <p:ph type="subTitle" idx="4"/>
          </p:nvPr>
        </p:nvSpPr>
        <p:spPr>
          <a:xfrm>
            <a:off x="3066750" y="3554625"/>
            <a:ext cx="3010500" cy="6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the distance between the Earth and the Moon</a:t>
            </a:r>
            <a:endParaRPr/>
          </a:p>
        </p:txBody>
      </p:sp>
      <p:sp>
        <p:nvSpPr>
          <p:cNvPr id="3275" name="Google Shape;3275;p58"/>
          <p:cNvSpPr txBox="1">
            <a:spLocks noGrp="1"/>
          </p:cNvSpPr>
          <p:nvPr>
            <p:ph type="title" idx="5"/>
          </p:nvPr>
        </p:nvSpPr>
        <p:spPr>
          <a:xfrm>
            <a:off x="3139948" y="3029575"/>
            <a:ext cx="28641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grpSp>
        <p:nvGrpSpPr>
          <p:cNvPr id="3276" name="Google Shape;3276;p58"/>
          <p:cNvGrpSpPr/>
          <p:nvPr/>
        </p:nvGrpSpPr>
        <p:grpSpPr>
          <a:xfrm>
            <a:off x="1157719" y="2603489"/>
            <a:ext cx="1349557" cy="2000008"/>
            <a:chOff x="76602" y="258550"/>
            <a:chExt cx="3407973" cy="5050525"/>
          </a:xfrm>
        </p:grpSpPr>
        <p:sp>
          <p:nvSpPr>
            <p:cNvPr id="3277" name="Google Shape;3277;p58"/>
            <p:cNvSpPr/>
            <p:nvPr/>
          </p:nvSpPr>
          <p:spPr>
            <a:xfrm>
              <a:off x="646875" y="2272375"/>
              <a:ext cx="2837700" cy="3036700"/>
            </a:xfrm>
            <a:custGeom>
              <a:avLst/>
              <a:gdLst/>
              <a:ahLst/>
              <a:cxnLst/>
              <a:rect l="l" t="t" r="r" b="b"/>
              <a:pathLst>
                <a:path w="113508" h="121468" extrusionOk="0">
                  <a:moveTo>
                    <a:pt x="42760" y="1"/>
                  </a:moveTo>
                  <a:cubicBezTo>
                    <a:pt x="40358" y="1"/>
                    <a:pt x="38075" y="563"/>
                    <a:pt x="36264" y="1838"/>
                  </a:cubicBezTo>
                  <a:cubicBezTo>
                    <a:pt x="34907" y="2786"/>
                    <a:pt x="33723" y="3970"/>
                    <a:pt x="32775" y="5349"/>
                  </a:cubicBezTo>
                  <a:cubicBezTo>
                    <a:pt x="31591" y="7136"/>
                    <a:pt x="30966" y="9225"/>
                    <a:pt x="30923" y="11378"/>
                  </a:cubicBezTo>
                  <a:cubicBezTo>
                    <a:pt x="30859" y="14565"/>
                    <a:pt x="33249" y="18657"/>
                    <a:pt x="35747" y="20444"/>
                  </a:cubicBezTo>
                  <a:lnTo>
                    <a:pt x="35768" y="20444"/>
                  </a:lnTo>
                  <a:cubicBezTo>
                    <a:pt x="36091" y="20681"/>
                    <a:pt x="36436" y="20875"/>
                    <a:pt x="36802" y="21047"/>
                  </a:cubicBezTo>
                  <a:cubicBezTo>
                    <a:pt x="37039" y="21133"/>
                    <a:pt x="37276" y="21219"/>
                    <a:pt x="37491" y="21262"/>
                  </a:cubicBezTo>
                  <a:cubicBezTo>
                    <a:pt x="41970" y="29596"/>
                    <a:pt x="46945" y="60390"/>
                    <a:pt x="39235" y="66850"/>
                  </a:cubicBezTo>
                  <a:cubicBezTo>
                    <a:pt x="33507" y="71653"/>
                    <a:pt x="36156" y="75615"/>
                    <a:pt x="37879" y="77338"/>
                  </a:cubicBezTo>
                  <a:cubicBezTo>
                    <a:pt x="38223" y="77682"/>
                    <a:pt x="38589" y="78005"/>
                    <a:pt x="38977" y="78285"/>
                  </a:cubicBezTo>
                  <a:cubicBezTo>
                    <a:pt x="38977" y="78285"/>
                    <a:pt x="38568" y="78242"/>
                    <a:pt x="37879" y="78220"/>
                  </a:cubicBezTo>
                  <a:cubicBezTo>
                    <a:pt x="37685" y="78220"/>
                    <a:pt x="37491" y="78199"/>
                    <a:pt x="37276" y="78199"/>
                  </a:cubicBezTo>
                  <a:cubicBezTo>
                    <a:pt x="37142" y="78197"/>
                    <a:pt x="37003" y="78196"/>
                    <a:pt x="36859" y="78196"/>
                  </a:cubicBezTo>
                  <a:cubicBezTo>
                    <a:pt x="33690" y="78196"/>
                    <a:pt x="27994" y="78705"/>
                    <a:pt x="26573" y="82247"/>
                  </a:cubicBezTo>
                  <a:cubicBezTo>
                    <a:pt x="25561" y="86942"/>
                    <a:pt x="27822" y="89160"/>
                    <a:pt x="29416" y="90086"/>
                  </a:cubicBezTo>
                  <a:lnTo>
                    <a:pt x="29437" y="90086"/>
                  </a:lnTo>
                  <a:cubicBezTo>
                    <a:pt x="29674" y="90215"/>
                    <a:pt x="29911" y="90323"/>
                    <a:pt x="30083" y="90430"/>
                  </a:cubicBezTo>
                  <a:cubicBezTo>
                    <a:pt x="29782" y="90344"/>
                    <a:pt x="29416" y="90194"/>
                    <a:pt x="28964" y="90064"/>
                  </a:cubicBezTo>
                  <a:cubicBezTo>
                    <a:pt x="26998" y="89491"/>
                    <a:pt x="23656" y="88704"/>
                    <a:pt x="20001" y="88704"/>
                  </a:cubicBezTo>
                  <a:cubicBezTo>
                    <a:pt x="15966" y="88704"/>
                    <a:pt x="11550" y="89663"/>
                    <a:pt x="8183" y="92928"/>
                  </a:cubicBezTo>
                  <a:cubicBezTo>
                    <a:pt x="0" y="100896"/>
                    <a:pt x="4953" y="105849"/>
                    <a:pt x="4953" y="105849"/>
                  </a:cubicBezTo>
                  <a:cubicBezTo>
                    <a:pt x="4953" y="105849"/>
                    <a:pt x="5298" y="106064"/>
                    <a:pt x="5944" y="106387"/>
                  </a:cubicBezTo>
                  <a:cubicBezTo>
                    <a:pt x="9540" y="108261"/>
                    <a:pt x="13222" y="109919"/>
                    <a:pt x="16991" y="111383"/>
                  </a:cubicBezTo>
                  <a:cubicBezTo>
                    <a:pt x="28380" y="115883"/>
                    <a:pt x="46981" y="121468"/>
                    <a:pt x="69125" y="121468"/>
                  </a:cubicBezTo>
                  <a:cubicBezTo>
                    <a:pt x="81313" y="121468"/>
                    <a:pt x="94574" y="119776"/>
                    <a:pt x="108296" y="115281"/>
                  </a:cubicBezTo>
                  <a:cubicBezTo>
                    <a:pt x="108296" y="115281"/>
                    <a:pt x="113507" y="102124"/>
                    <a:pt x="108296" y="99410"/>
                  </a:cubicBezTo>
                  <a:cubicBezTo>
                    <a:pt x="103063" y="96675"/>
                    <a:pt x="95375" y="97666"/>
                    <a:pt x="92640" y="94177"/>
                  </a:cubicBezTo>
                  <a:cubicBezTo>
                    <a:pt x="93394" y="88471"/>
                    <a:pt x="89410" y="84250"/>
                    <a:pt x="86439" y="83238"/>
                  </a:cubicBezTo>
                  <a:cubicBezTo>
                    <a:pt x="81959" y="75313"/>
                    <a:pt x="77739" y="52702"/>
                    <a:pt x="77739" y="39050"/>
                  </a:cubicBezTo>
                  <a:lnTo>
                    <a:pt x="77739" y="39050"/>
                  </a:lnTo>
                  <a:cubicBezTo>
                    <a:pt x="77739" y="39051"/>
                    <a:pt x="80477" y="55754"/>
                    <a:pt x="86191" y="55754"/>
                  </a:cubicBezTo>
                  <a:cubicBezTo>
                    <a:pt x="86662" y="55754"/>
                    <a:pt x="87154" y="55640"/>
                    <a:pt x="87666" y="55394"/>
                  </a:cubicBezTo>
                  <a:cubicBezTo>
                    <a:pt x="94385" y="52164"/>
                    <a:pt x="81486" y="36530"/>
                    <a:pt x="83467" y="29833"/>
                  </a:cubicBezTo>
                  <a:cubicBezTo>
                    <a:pt x="85324" y="23554"/>
                    <a:pt x="85648" y="13545"/>
                    <a:pt x="79150" y="13545"/>
                  </a:cubicBezTo>
                  <a:cubicBezTo>
                    <a:pt x="78717" y="13545"/>
                    <a:pt x="78255" y="13590"/>
                    <a:pt x="77760" y="13682"/>
                  </a:cubicBezTo>
                  <a:cubicBezTo>
                    <a:pt x="77717" y="13682"/>
                    <a:pt x="75908" y="10366"/>
                    <a:pt x="75693" y="10043"/>
                  </a:cubicBezTo>
                  <a:cubicBezTo>
                    <a:pt x="74832" y="8816"/>
                    <a:pt x="73798" y="7717"/>
                    <a:pt x="72614" y="6813"/>
                  </a:cubicBezTo>
                  <a:cubicBezTo>
                    <a:pt x="70881" y="5524"/>
                    <a:pt x="68806" y="4931"/>
                    <a:pt x="66705" y="4931"/>
                  </a:cubicBezTo>
                  <a:cubicBezTo>
                    <a:pt x="65645" y="4931"/>
                    <a:pt x="64580" y="5081"/>
                    <a:pt x="63548" y="5370"/>
                  </a:cubicBezTo>
                  <a:cubicBezTo>
                    <a:pt x="62363" y="5672"/>
                    <a:pt x="61243" y="6124"/>
                    <a:pt x="60167" y="6705"/>
                  </a:cubicBezTo>
                  <a:lnTo>
                    <a:pt x="60038" y="6770"/>
                  </a:lnTo>
                  <a:cubicBezTo>
                    <a:pt x="59395" y="7091"/>
                    <a:pt x="57600" y="7754"/>
                    <a:pt x="57201" y="8419"/>
                  </a:cubicBezTo>
                  <a:lnTo>
                    <a:pt x="57201" y="8419"/>
                  </a:lnTo>
                  <a:cubicBezTo>
                    <a:pt x="57450" y="7989"/>
                    <a:pt x="57215" y="7456"/>
                    <a:pt x="56958" y="7050"/>
                  </a:cubicBezTo>
                  <a:cubicBezTo>
                    <a:pt x="54409" y="2956"/>
                    <a:pt x="48269" y="1"/>
                    <a:pt x="42760"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8"/>
            <p:cNvSpPr/>
            <p:nvPr/>
          </p:nvSpPr>
          <p:spPr>
            <a:xfrm>
              <a:off x="1660600" y="258550"/>
              <a:ext cx="1474025" cy="1749175"/>
            </a:xfrm>
            <a:custGeom>
              <a:avLst/>
              <a:gdLst/>
              <a:ahLst/>
              <a:cxnLst/>
              <a:rect l="l" t="t" r="r" b="b"/>
              <a:pathLst>
                <a:path w="58961" h="69967" extrusionOk="0">
                  <a:moveTo>
                    <a:pt x="24461" y="0"/>
                  </a:moveTo>
                  <a:cubicBezTo>
                    <a:pt x="18740" y="0"/>
                    <a:pt x="12175" y="1699"/>
                    <a:pt x="11112" y="8227"/>
                  </a:cubicBezTo>
                  <a:cubicBezTo>
                    <a:pt x="10638" y="11070"/>
                    <a:pt x="11198" y="13956"/>
                    <a:pt x="11607" y="16841"/>
                  </a:cubicBezTo>
                  <a:cubicBezTo>
                    <a:pt x="12425" y="22828"/>
                    <a:pt x="12188" y="28620"/>
                    <a:pt x="9109" y="33939"/>
                  </a:cubicBezTo>
                  <a:cubicBezTo>
                    <a:pt x="6180" y="38978"/>
                    <a:pt x="1680" y="43630"/>
                    <a:pt x="797" y="49616"/>
                  </a:cubicBezTo>
                  <a:cubicBezTo>
                    <a:pt x="0" y="55129"/>
                    <a:pt x="2713" y="60793"/>
                    <a:pt x="6999" y="64346"/>
                  </a:cubicBezTo>
                  <a:cubicBezTo>
                    <a:pt x="11284" y="67920"/>
                    <a:pt x="16883" y="69579"/>
                    <a:pt x="22439" y="69902"/>
                  </a:cubicBezTo>
                  <a:cubicBezTo>
                    <a:pt x="23150" y="69945"/>
                    <a:pt x="23863" y="69966"/>
                    <a:pt x="24577" y="69966"/>
                  </a:cubicBezTo>
                  <a:cubicBezTo>
                    <a:pt x="32083" y="69966"/>
                    <a:pt x="39667" y="67584"/>
                    <a:pt x="45330" y="62688"/>
                  </a:cubicBezTo>
                  <a:cubicBezTo>
                    <a:pt x="58961" y="50908"/>
                    <a:pt x="56549" y="26252"/>
                    <a:pt x="45890" y="11414"/>
                  </a:cubicBezTo>
                  <a:lnTo>
                    <a:pt x="45890" y="11393"/>
                  </a:lnTo>
                  <a:cubicBezTo>
                    <a:pt x="43456" y="8012"/>
                    <a:pt x="40592" y="5126"/>
                    <a:pt x="37362" y="3016"/>
                  </a:cubicBezTo>
                  <a:cubicBezTo>
                    <a:pt x="37017" y="2801"/>
                    <a:pt x="36651" y="2564"/>
                    <a:pt x="36285" y="2370"/>
                  </a:cubicBezTo>
                  <a:cubicBezTo>
                    <a:pt x="32775" y="454"/>
                    <a:pt x="28662" y="1"/>
                    <a:pt x="24678" y="1"/>
                  </a:cubicBezTo>
                  <a:cubicBezTo>
                    <a:pt x="24606" y="1"/>
                    <a:pt x="24534" y="0"/>
                    <a:pt x="24461" y="0"/>
                  </a:cubicBezTo>
                  <a:close/>
                </a:path>
              </a:pathLst>
            </a:custGeom>
            <a:solidFill>
              <a:srgbClr val="E62B63">
                <a:alpha val="24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8"/>
            <p:cNvSpPr/>
            <p:nvPr/>
          </p:nvSpPr>
          <p:spPr>
            <a:xfrm>
              <a:off x="1976075" y="942025"/>
              <a:ext cx="919475" cy="802650"/>
            </a:xfrm>
            <a:custGeom>
              <a:avLst/>
              <a:gdLst/>
              <a:ahLst/>
              <a:cxnLst/>
              <a:rect l="l" t="t" r="r" b="b"/>
              <a:pathLst>
                <a:path w="36779" h="32106" extrusionOk="0">
                  <a:moveTo>
                    <a:pt x="20949" y="1"/>
                  </a:moveTo>
                  <a:cubicBezTo>
                    <a:pt x="20452" y="1"/>
                    <a:pt x="19950" y="18"/>
                    <a:pt x="19446" y="54"/>
                  </a:cubicBezTo>
                  <a:cubicBezTo>
                    <a:pt x="17529" y="205"/>
                    <a:pt x="15634" y="592"/>
                    <a:pt x="13804" y="1195"/>
                  </a:cubicBezTo>
                  <a:cubicBezTo>
                    <a:pt x="2541" y="5007"/>
                    <a:pt x="0" y="18401"/>
                    <a:pt x="1077" y="25378"/>
                  </a:cubicBezTo>
                  <a:cubicBezTo>
                    <a:pt x="1098" y="25529"/>
                    <a:pt x="1120" y="25680"/>
                    <a:pt x="1163" y="25830"/>
                  </a:cubicBezTo>
                  <a:cubicBezTo>
                    <a:pt x="1378" y="27079"/>
                    <a:pt x="1895" y="28285"/>
                    <a:pt x="2649" y="29297"/>
                  </a:cubicBezTo>
                  <a:cubicBezTo>
                    <a:pt x="2757" y="29470"/>
                    <a:pt x="2886" y="29620"/>
                    <a:pt x="3015" y="29771"/>
                  </a:cubicBezTo>
                  <a:lnTo>
                    <a:pt x="3036" y="29793"/>
                  </a:lnTo>
                  <a:cubicBezTo>
                    <a:pt x="3898" y="30783"/>
                    <a:pt x="5018" y="31472"/>
                    <a:pt x="6267" y="31817"/>
                  </a:cubicBezTo>
                  <a:cubicBezTo>
                    <a:pt x="6957" y="32012"/>
                    <a:pt x="7664" y="32105"/>
                    <a:pt x="8371" y="32105"/>
                  </a:cubicBezTo>
                  <a:cubicBezTo>
                    <a:pt x="8833" y="32105"/>
                    <a:pt x="9296" y="32066"/>
                    <a:pt x="9755" y="31989"/>
                  </a:cubicBezTo>
                  <a:lnTo>
                    <a:pt x="9820" y="31989"/>
                  </a:lnTo>
                  <a:cubicBezTo>
                    <a:pt x="10832" y="31838"/>
                    <a:pt x="11822" y="31537"/>
                    <a:pt x="12770" y="31085"/>
                  </a:cubicBezTo>
                  <a:cubicBezTo>
                    <a:pt x="13028" y="30956"/>
                    <a:pt x="13308" y="30805"/>
                    <a:pt x="13567" y="30633"/>
                  </a:cubicBezTo>
                  <a:cubicBezTo>
                    <a:pt x="14966" y="29728"/>
                    <a:pt x="16000" y="28371"/>
                    <a:pt x="16495" y="26778"/>
                  </a:cubicBezTo>
                  <a:lnTo>
                    <a:pt x="16754" y="25917"/>
                  </a:lnTo>
                  <a:cubicBezTo>
                    <a:pt x="16754" y="25917"/>
                    <a:pt x="16787" y="25917"/>
                    <a:pt x="16851" y="25917"/>
                  </a:cubicBezTo>
                  <a:cubicBezTo>
                    <a:pt x="18355" y="25917"/>
                    <a:pt x="36779" y="25659"/>
                    <a:pt x="36738" y="13039"/>
                  </a:cubicBezTo>
                  <a:cubicBezTo>
                    <a:pt x="36697" y="5183"/>
                    <a:pt x="29501" y="1"/>
                    <a:pt x="20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8"/>
            <p:cNvSpPr/>
            <p:nvPr/>
          </p:nvSpPr>
          <p:spPr>
            <a:xfrm>
              <a:off x="2457900" y="1370825"/>
              <a:ext cx="89925" cy="77000"/>
            </a:xfrm>
            <a:custGeom>
              <a:avLst/>
              <a:gdLst/>
              <a:ahLst/>
              <a:cxnLst/>
              <a:rect l="l" t="t" r="r" b="b"/>
              <a:pathLst>
                <a:path w="3597" h="3080" extrusionOk="0">
                  <a:moveTo>
                    <a:pt x="2046" y="0"/>
                  </a:moveTo>
                  <a:cubicBezTo>
                    <a:pt x="689" y="0"/>
                    <a:pt x="0" y="1658"/>
                    <a:pt x="969" y="2627"/>
                  </a:cubicBezTo>
                  <a:cubicBezTo>
                    <a:pt x="1282" y="2940"/>
                    <a:pt x="1666" y="3080"/>
                    <a:pt x="2044" y="3080"/>
                  </a:cubicBezTo>
                  <a:cubicBezTo>
                    <a:pt x="2836" y="3080"/>
                    <a:pt x="3596" y="2463"/>
                    <a:pt x="3596" y="1529"/>
                  </a:cubicBezTo>
                  <a:cubicBezTo>
                    <a:pt x="3596" y="689"/>
                    <a:pt x="2907" y="0"/>
                    <a:pt x="2046"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8"/>
            <p:cNvSpPr/>
            <p:nvPr/>
          </p:nvSpPr>
          <p:spPr>
            <a:xfrm>
              <a:off x="2078350" y="1306750"/>
              <a:ext cx="84000" cy="72075"/>
            </a:xfrm>
            <a:custGeom>
              <a:avLst/>
              <a:gdLst/>
              <a:ahLst/>
              <a:cxnLst/>
              <a:rect l="l" t="t" r="r" b="b"/>
              <a:pathLst>
                <a:path w="3360" h="2883" extrusionOk="0">
                  <a:moveTo>
                    <a:pt x="1939" y="1"/>
                  </a:moveTo>
                  <a:cubicBezTo>
                    <a:pt x="647" y="1"/>
                    <a:pt x="1" y="1551"/>
                    <a:pt x="905" y="2455"/>
                  </a:cubicBezTo>
                  <a:cubicBezTo>
                    <a:pt x="1200" y="2750"/>
                    <a:pt x="1563" y="2882"/>
                    <a:pt x="1918" y="2882"/>
                  </a:cubicBezTo>
                  <a:cubicBezTo>
                    <a:pt x="2655" y="2882"/>
                    <a:pt x="3360" y="2315"/>
                    <a:pt x="3360" y="1443"/>
                  </a:cubicBezTo>
                  <a:cubicBezTo>
                    <a:pt x="3360" y="647"/>
                    <a:pt x="2714" y="1"/>
                    <a:pt x="193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8"/>
            <p:cNvSpPr/>
            <p:nvPr/>
          </p:nvSpPr>
          <p:spPr>
            <a:xfrm>
              <a:off x="2193550" y="1434350"/>
              <a:ext cx="116325" cy="85025"/>
            </a:xfrm>
            <a:custGeom>
              <a:avLst/>
              <a:gdLst/>
              <a:ahLst/>
              <a:cxnLst/>
              <a:rect l="l" t="t" r="r" b="b"/>
              <a:pathLst>
                <a:path w="4653" h="3401" extrusionOk="0">
                  <a:moveTo>
                    <a:pt x="2779" y="0"/>
                  </a:moveTo>
                  <a:cubicBezTo>
                    <a:pt x="2779" y="0"/>
                    <a:pt x="1" y="2175"/>
                    <a:pt x="841" y="2864"/>
                  </a:cubicBezTo>
                  <a:cubicBezTo>
                    <a:pt x="967" y="2970"/>
                    <a:pt x="1094" y="3015"/>
                    <a:pt x="1220" y="3015"/>
                  </a:cubicBezTo>
                  <a:cubicBezTo>
                    <a:pt x="1910" y="3015"/>
                    <a:pt x="2542" y="1658"/>
                    <a:pt x="2542" y="1658"/>
                  </a:cubicBezTo>
                  <a:cubicBezTo>
                    <a:pt x="2542" y="1658"/>
                    <a:pt x="2599" y="3401"/>
                    <a:pt x="3455" y="3401"/>
                  </a:cubicBezTo>
                  <a:cubicBezTo>
                    <a:pt x="3506" y="3401"/>
                    <a:pt x="3561" y="3395"/>
                    <a:pt x="3619" y="3381"/>
                  </a:cubicBezTo>
                  <a:cubicBezTo>
                    <a:pt x="4652" y="3144"/>
                    <a:pt x="2779" y="0"/>
                    <a:pt x="2779"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8"/>
            <p:cNvSpPr/>
            <p:nvPr/>
          </p:nvSpPr>
          <p:spPr>
            <a:xfrm>
              <a:off x="2005125" y="1555075"/>
              <a:ext cx="58725" cy="131775"/>
            </a:xfrm>
            <a:custGeom>
              <a:avLst/>
              <a:gdLst/>
              <a:ahLst/>
              <a:cxnLst/>
              <a:rect l="l" t="t" r="r" b="b"/>
              <a:pathLst>
                <a:path w="2349" h="5271" extrusionOk="0">
                  <a:moveTo>
                    <a:pt x="1108" y="1"/>
                  </a:moveTo>
                  <a:cubicBezTo>
                    <a:pt x="612" y="1"/>
                    <a:pt x="248" y="663"/>
                    <a:pt x="1" y="1308"/>
                  </a:cubicBezTo>
                  <a:cubicBezTo>
                    <a:pt x="238" y="2773"/>
                    <a:pt x="884" y="4151"/>
                    <a:pt x="1853" y="5271"/>
                  </a:cubicBezTo>
                  <a:lnTo>
                    <a:pt x="1853" y="5249"/>
                  </a:lnTo>
                  <a:cubicBezTo>
                    <a:pt x="1918" y="4711"/>
                    <a:pt x="2348" y="426"/>
                    <a:pt x="1315" y="38"/>
                  </a:cubicBezTo>
                  <a:cubicBezTo>
                    <a:pt x="1243" y="12"/>
                    <a:pt x="1174" y="1"/>
                    <a:pt x="1108"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8"/>
            <p:cNvSpPr/>
            <p:nvPr/>
          </p:nvSpPr>
          <p:spPr>
            <a:xfrm>
              <a:off x="2051975" y="1601550"/>
              <a:ext cx="168000" cy="143125"/>
            </a:xfrm>
            <a:custGeom>
              <a:avLst/>
              <a:gdLst/>
              <a:ahLst/>
              <a:cxnLst/>
              <a:rect l="l" t="t" r="r" b="b"/>
              <a:pathLst>
                <a:path w="6720" h="5725" extrusionOk="0">
                  <a:moveTo>
                    <a:pt x="2131" y="1"/>
                  </a:moveTo>
                  <a:cubicBezTo>
                    <a:pt x="940" y="1"/>
                    <a:pt x="105" y="3035"/>
                    <a:pt x="0" y="3412"/>
                  </a:cubicBezTo>
                  <a:cubicBezTo>
                    <a:pt x="862" y="4402"/>
                    <a:pt x="1982" y="5091"/>
                    <a:pt x="3231" y="5436"/>
                  </a:cubicBezTo>
                  <a:cubicBezTo>
                    <a:pt x="3921" y="5631"/>
                    <a:pt x="4628" y="5724"/>
                    <a:pt x="5335" y="5724"/>
                  </a:cubicBezTo>
                  <a:cubicBezTo>
                    <a:pt x="5797" y="5724"/>
                    <a:pt x="6260" y="5685"/>
                    <a:pt x="6719" y="5608"/>
                  </a:cubicBezTo>
                  <a:cubicBezTo>
                    <a:pt x="6698" y="4524"/>
                    <a:pt x="6488" y="1214"/>
                    <a:pt x="5093" y="1214"/>
                  </a:cubicBezTo>
                  <a:cubicBezTo>
                    <a:pt x="5075" y="1214"/>
                    <a:pt x="5058" y="1214"/>
                    <a:pt x="5039" y="1215"/>
                  </a:cubicBezTo>
                  <a:cubicBezTo>
                    <a:pt x="3652" y="1277"/>
                    <a:pt x="3320" y="4028"/>
                    <a:pt x="3258" y="5216"/>
                  </a:cubicBezTo>
                  <a:lnTo>
                    <a:pt x="3258" y="5216"/>
                  </a:lnTo>
                  <a:cubicBezTo>
                    <a:pt x="3317" y="3810"/>
                    <a:pt x="3303" y="176"/>
                    <a:pt x="2240" y="9"/>
                  </a:cubicBezTo>
                  <a:cubicBezTo>
                    <a:pt x="2203" y="4"/>
                    <a:pt x="2167" y="1"/>
                    <a:pt x="2131"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8"/>
            <p:cNvSpPr/>
            <p:nvPr/>
          </p:nvSpPr>
          <p:spPr>
            <a:xfrm>
              <a:off x="2221550" y="1625850"/>
              <a:ext cx="93175" cy="115925"/>
            </a:xfrm>
            <a:custGeom>
              <a:avLst/>
              <a:gdLst/>
              <a:ahLst/>
              <a:cxnLst/>
              <a:rect l="l" t="t" r="r" b="b"/>
              <a:pathLst>
                <a:path w="3727" h="4637" extrusionOk="0">
                  <a:moveTo>
                    <a:pt x="2252" y="1"/>
                  </a:moveTo>
                  <a:cubicBezTo>
                    <a:pt x="2220" y="1"/>
                    <a:pt x="2187" y="3"/>
                    <a:pt x="2154" y="6"/>
                  </a:cubicBezTo>
                  <a:cubicBezTo>
                    <a:pt x="819" y="136"/>
                    <a:pt x="173" y="3516"/>
                    <a:pt x="1" y="4636"/>
                  </a:cubicBezTo>
                  <a:cubicBezTo>
                    <a:pt x="1013" y="4485"/>
                    <a:pt x="2003" y="4184"/>
                    <a:pt x="2929" y="3732"/>
                  </a:cubicBezTo>
                  <a:cubicBezTo>
                    <a:pt x="3209" y="3603"/>
                    <a:pt x="3468" y="3452"/>
                    <a:pt x="3726" y="3301"/>
                  </a:cubicBezTo>
                  <a:cubicBezTo>
                    <a:pt x="3642" y="2088"/>
                    <a:pt x="3335" y="1"/>
                    <a:pt x="225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8"/>
            <p:cNvSpPr/>
            <p:nvPr/>
          </p:nvSpPr>
          <p:spPr>
            <a:xfrm>
              <a:off x="1688050" y="2431275"/>
              <a:ext cx="800550" cy="395875"/>
            </a:xfrm>
            <a:custGeom>
              <a:avLst/>
              <a:gdLst/>
              <a:ahLst/>
              <a:cxnLst/>
              <a:rect l="l" t="t" r="r" b="b"/>
              <a:pathLst>
                <a:path w="32022" h="15835" extrusionOk="0">
                  <a:moveTo>
                    <a:pt x="2895" y="0"/>
                  </a:moveTo>
                  <a:cubicBezTo>
                    <a:pt x="1396" y="0"/>
                    <a:pt x="1" y="679"/>
                    <a:pt x="1422" y="2244"/>
                  </a:cubicBezTo>
                  <a:cubicBezTo>
                    <a:pt x="7365" y="8791"/>
                    <a:pt x="16840" y="15100"/>
                    <a:pt x="25841" y="15789"/>
                  </a:cubicBezTo>
                  <a:cubicBezTo>
                    <a:pt x="26115" y="15820"/>
                    <a:pt x="26388" y="15835"/>
                    <a:pt x="26661" y="15835"/>
                  </a:cubicBezTo>
                  <a:cubicBezTo>
                    <a:pt x="27356" y="15835"/>
                    <a:pt x="28047" y="15738"/>
                    <a:pt x="28727" y="15552"/>
                  </a:cubicBezTo>
                  <a:cubicBezTo>
                    <a:pt x="30407" y="14992"/>
                    <a:pt x="32022" y="12774"/>
                    <a:pt x="30708" y="11095"/>
                  </a:cubicBezTo>
                  <a:cubicBezTo>
                    <a:pt x="30127" y="10341"/>
                    <a:pt x="29115" y="10040"/>
                    <a:pt x="28167" y="10040"/>
                  </a:cubicBezTo>
                  <a:cubicBezTo>
                    <a:pt x="26660" y="10040"/>
                    <a:pt x="25152" y="10427"/>
                    <a:pt x="23645" y="10643"/>
                  </a:cubicBezTo>
                  <a:cubicBezTo>
                    <a:pt x="22956" y="10729"/>
                    <a:pt x="22245" y="10772"/>
                    <a:pt x="21535" y="10772"/>
                  </a:cubicBezTo>
                  <a:cubicBezTo>
                    <a:pt x="17766" y="10750"/>
                    <a:pt x="13825" y="9372"/>
                    <a:pt x="11263" y="6616"/>
                  </a:cubicBezTo>
                  <a:cubicBezTo>
                    <a:pt x="9648" y="4850"/>
                    <a:pt x="8291" y="2783"/>
                    <a:pt x="6374" y="1340"/>
                  </a:cubicBezTo>
                  <a:cubicBezTo>
                    <a:pt x="5427" y="608"/>
                    <a:pt x="4329" y="48"/>
                    <a:pt x="3101" y="5"/>
                  </a:cubicBezTo>
                  <a:cubicBezTo>
                    <a:pt x="3032" y="2"/>
                    <a:pt x="2963" y="0"/>
                    <a:pt x="2895"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8"/>
            <p:cNvSpPr/>
            <p:nvPr/>
          </p:nvSpPr>
          <p:spPr>
            <a:xfrm>
              <a:off x="2027750" y="1645925"/>
              <a:ext cx="443025" cy="1112800"/>
            </a:xfrm>
            <a:custGeom>
              <a:avLst/>
              <a:gdLst/>
              <a:ahLst/>
              <a:cxnLst/>
              <a:rect l="l" t="t" r="r" b="b"/>
              <a:pathLst>
                <a:path w="17721" h="44512" extrusionOk="0">
                  <a:moveTo>
                    <a:pt x="16883" y="0"/>
                  </a:moveTo>
                  <a:lnTo>
                    <a:pt x="16883" y="22"/>
                  </a:lnTo>
                  <a:cubicBezTo>
                    <a:pt x="16885" y="30"/>
                    <a:pt x="16887" y="39"/>
                    <a:pt x="16889" y="48"/>
                  </a:cubicBezTo>
                  <a:lnTo>
                    <a:pt x="16889" y="48"/>
                  </a:lnTo>
                  <a:cubicBezTo>
                    <a:pt x="16887" y="32"/>
                    <a:pt x="16885" y="16"/>
                    <a:pt x="16883" y="0"/>
                  </a:cubicBezTo>
                  <a:close/>
                  <a:moveTo>
                    <a:pt x="16889" y="48"/>
                  </a:moveTo>
                  <a:lnTo>
                    <a:pt x="16889" y="48"/>
                  </a:lnTo>
                  <a:cubicBezTo>
                    <a:pt x="17350" y="4188"/>
                    <a:pt x="16425" y="8284"/>
                    <a:pt x="14773" y="12038"/>
                  </a:cubicBezTo>
                  <a:cubicBezTo>
                    <a:pt x="13136" y="15785"/>
                    <a:pt x="10811" y="19230"/>
                    <a:pt x="8313" y="22503"/>
                  </a:cubicBezTo>
                  <a:cubicBezTo>
                    <a:pt x="5901" y="25841"/>
                    <a:pt x="3144" y="29050"/>
                    <a:pt x="1465" y="32969"/>
                  </a:cubicBezTo>
                  <a:cubicBezTo>
                    <a:pt x="668" y="34907"/>
                    <a:pt x="0" y="36996"/>
                    <a:pt x="237" y="39149"/>
                  </a:cubicBezTo>
                  <a:cubicBezTo>
                    <a:pt x="453" y="41303"/>
                    <a:pt x="1680" y="43198"/>
                    <a:pt x="3274" y="44511"/>
                  </a:cubicBezTo>
                  <a:cubicBezTo>
                    <a:pt x="1788" y="43090"/>
                    <a:pt x="776" y="41152"/>
                    <a:pt x="690" y="39128"/>
                  </a:cubicBezTo>
                  <a:cubicBezTo>
                    <a:pt x="603" y="37104"/>
                    <a:pt x="1271" y="35123"/>
                    <a:pt x="2111" y="33271"/>
                  </a:cubicBezTo>
                  <a:cubicBezTo>
                    <a:pt x="3855" y="29567"/>
                    <a:pt x="6568" y="26401"/>
                    <a:pt x="9066" y="23085"/>
                  </a:cubicBezTo>
                  <a:cubicBezTo>
                    <a:pt x="11521" y="19726"/>
                    <a:pt x="13890" y="16194"/>
                    <a:pt x="15462" y="12318"/>
                  </a:cubicBezTo>
                  <a:cubicBezTo>
                    <a:pt x="17009" y="8450"/>
                    <a:pt x="17720" y="4132"/>
                    <a:pt x="16889" y="48"/>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8"/>
            <p:cNvSpPr/>
            <p:nvPr/>
          </p:nvSpPr>
          <p:spPr>
            <a:xfrm>
              <a:off x="2099350" y="2682250"/>
              <a:ext cx="389250" cy="144850"/>
            </a:xfrm>
            <a:custGeom>
              <a:avLst/>
              <a:gdLst/>
              <a:ahLst/>
              <a:cxnLst/>
              <a:rect l="l" t="t" r="r" b="b"/>
              <a:pathLst>
                <a:path w="15570" h="5794" extrusionOk="0">
                  <a:moveTo>
                    <a:pt x="11650" y="1"/>
                  </a:moveTo>
                  <a:cubicBezTo>
                    <a:pt x="10165" y="1"/>
                    <a:pt x="8679" y="388"/>
                    <a:pt x="7193" y="604"/>
                  </a:cubicBezTo>
                  <a:cubicBezTo>
                    <a:pt x="6525" y="690"/>
                    <a:pt x="5836" y="733"/>
                    <a:pt x="5147" y="733"/>
                  </a:cubicBezTo>
                  <a:lnTo>
                    <a:pt x="5083" y="733"/>
                  </a:lnTo>
                  <a:cubicBezTo>
                    <a:pt x="4781" y="733"/>
                    <a:pt x="4458" y="733"/>
                    <a:pt x="4157" y="711"/>
                  </a:cubicBezTo>
                  <a:cubicBezTo>
                    <a:pt x="3252" y="2154"/>
                    <a:pt x="1702" y="3080"/>
                    <a:pt x="0" y="3209"/>
                  </a:cubicBezTo>
                  <a:cubicBezTo>
                    <a:pt x="3080" y="4587"/>
                    <a:pt x="6267" y="5513"/>
                    <a:pt x="9389" y="5750"/>
                  </a:cubicBezTo>
                  <a:cubicBezTo>
                    <a:pt x="9712" y="5772"/>
                    <a:pt x="10014" y="5793"/>
                    <a:pt x="10337" y="5793"/>
                  </a:cubicBezTo>
                  <a:cubicBezTo>
                    <a:pt x="10983" y="5793"/>
                    <a:pt x="11650" y="5707"/>
                    <a:pt x="12275" y="5513"/>
                  </a:cubicBezTo>
                  <a:cubicBezTo>
                    <a:pt x="13955" y="4975"/>
                    <a:pt x="15570" y="2735"/>
                    <a:pt x="14256" y="1056"/>
                  </a:cubicBezTo>
                  <a:cubicBezTo>
                    <a:pt x="13675" y="302"/>
                    <a:pt x="12663" y="1"/>
                    <a:pt x="11715" y="1"/>
                  </a:cubicBezTo>
                  <a:close/>
                </a:path>
              </a:pathLst>
            </a:custGeom>
            <a:solidFill>
              <a:srgbClr val="FF6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8"/>
            <p:cNvSpPr/>
            <p:nvPr/>
          </p:nvSpPr>
          <p:spPr>
            <a:xfrm>
              <a:off x="2051425" y="942275"/>
              <a:ext cx="842550" cy="798950"/>
            </a:xfrm>
            <a:custGeom>
              <a:avLst/>
              <a:gdLst/>
              <a:ahLst/>
              <a:cxnLst/>
              <a:rect l="l" t="t" r="r" b="b"/>
              <a:pathLst>
                <a:path w="33702" h="31958" extrusionOk="0">
                  <a:moveTo>
                    <a:pt x="18306" y="17141"/>
                  </a:moveTo>
                  <a:cubicBezTo>
                    <a:pt x="19097" y="17141"/>
                    <a:pt x="19855" y="17753"/>
                    <a:pt x="19855" y="18671"/>
                  </a:cubicBezTo>
                  <a:cubicBezTo>
                    <a:pt x="19855" y="19532"/>
                    <a:pt x="19166" y="20200"/>
                    <a:pt x="18305" y="20200"/>
                  </a:cubicBezTo>
                  <a:cubicBezTo>
                    <a:pt x="16948" y="20200"/>
                    <a:pt x="16259" y="18563"/>
                    <a:pt x="17228" y="17594"/>
                  </a:cubicBezTo>
                  <a:cubicBezTo>
                    <a:pt x="17542" y="17281"/>
                    <a:pt x="17927" y="17141"/>
                    <a:pt x="18306" y="17141"/>
                  </a:cubicBezTo>
                  <a:close/>
                  <a:moveTo>
                    <a:pt x="17939" y="1"/>
                  </a:moveTo>
                  <a:cubicBezTo>
                    <a:pt x="17444" y="1"/>
                    <a:pt x="16927" y="22"/>
                    <a:pt x="16410" y="44"/>
                  </a:cubicBezTo>
                  <a:cubicBezTo>
                    <a:pt x="17056" y="345"/>
                    <a:pt x="17659" y="668"/>
                    <a:pt x="18240" y="1034"/>
                  </a:cubicBezTo>
                  <a:cubicBezTo>
                    <a:pt x="20545" y="2520"/>
                    <a:pt x="22418" y="4889"/>
                    <a:pt x="22590" y="7602"/>
                  </a:cubicBezTo>
                  <a:cubicBezTo>
                    <a:pt x="22849" y="11134"/>
                    <a:pt x="20222" y="14257"/>
                    <a:pt x="17228" y="16130"/>
                  </a:cubicBezTo>
                  <a:cubicBezTo>
                    <a:pt x="14558" y="17767"/>
                    <a:pt x="11522" y="18757"/>
                    <a:pt x="8765" y="20200"/>
                  </a:cubicBezTo>
                  <a:cubicBezTo>
                    <a:pt x="9239" y="21104"/>
                    <a:pt x="10057" y="22892"/>
                    <a:pt x="9304" y="23064"/>
                  </a:cubicBezTo>
                  <a:cubicBezTo>
                    <a:pt x="9239" y="23064"/>
                    <a:pt x="9196" y="23086"/>
                    <a:pt x="9131" y="23086"/>
                  </a:cubicBezTo>
                  <a:cubicBezTo>
                    <a:pt x="8270" y="23086"/>
                    <a:pt x="8227" y="21341"/>
                    <a:pt x="8227" y="21341"/>
                  </a:cubicBezTo>
                  <a:cubicBezTo>
                    <a:pt x="8227" y="21341"/>
                    <a:pt x="7603" y="22698"/>
                    <a:pt x="6892" y="22698"/>
                  </a:cubicBezTo>
                  <a:cubicBezTo>
                    <a:pt x="6741" y="22698"/>
                    <a:pt x="6612" y="22655"/>
                    <a:pt x="6504" y="22547"/>
                  </a:cubicBezTo>
                  <a:cubicBezTo>
                    <a:pt x="6203" y="22310"/>
                    <a:pt x="6375" y="21880"/>
                    <a:pt x="6698" y="21406"/>
                  </a:cubicBezTo>
                  <a:lnTo>
                    <a:pt x="6698" y="21406"/>
                  </a:lnTo>
                  <a:cubicBezTo>
                    <a:pt x="4006" y="23215"/>
                    <a:pt x="1745" y="25605"/>
                    <a:pt x="109" y="28405"/>
                  </a:cubicBezTo>
                  <a:cubicBezTo>
                    <a:pt x="66" y="29072"/>
                    <a:pt x="1" y="29589"/>
                    <a:pt x="1" y="29761"/>
                  </a:cubicBezTo>
                  <a:lnTo>
                    <a:pt x="22" y="29783"/>
                  </a:lnTo>
                  <a:cubicBezTo>
                    <a:pt x="109" y="29395"/>
                    <a:pt x="948" y="26359"/>
                    <a:pt x="2133" y="26359"/>
                  </a:cubicBezTo>
                  <a:lnTo>
                    <a:pt x="2240" y="26359"/>
                  </a:lnTo>
                  <a:cubicBezTo>
                    <a:pt x="3339" y="26531"/>
                    <a:pt x="3317" y="30407"/>
                    <a:pt x="3253" y="31699"/>
                  </a:cubicBezTo>
                  <a:cubicBezTo>
                    <a:pt x="3317" y="30579"/>
                    <a:pt x="3619" y="27629"/>
                    <a:pt x="5040" y="27565"/>
                  </a:cubicBezTo>
                  <a:lnTo>
                    <a:pt x="5083" y="27565"/>
                  </a:lnTo>
                  <a:cubicBezTo>
                    <a:pt x="6504" y="27565"/>
                    <a:pt x="6720" y="30838"/>
                    <a:pt x="6741" y="31958"/>
                  </a:cubicBezTo>
                  <a:lnTo>
                    <a:pt x="6784" y="31958"/>
                  </a:lnTo>
                  <a:cubicBezTo>
                    <a:pt x="6978" y="30838"/>
                    <a:pt x="7603" y="27435"/>
                    <a:pt x="8938" y="27306"/>
                  </a:cubicBezTo>
                  <a:lnTo>
                    <a:pt x="9024" y="27306"/>
                  </a:lnTo>
                  <a:cubicBezTo>
                    <a:pt x="10122" y="27306"/>
                    <a:pt x="10445" y="29417"/>
                    <a:pt x="10531" y="30601"/>
                  </a:cubicBezTo>
                  <a:cubicBezTo>
                    <a:pt x="11931" y="29718"/>
                    <a:pt x="12965" y="28340"/>
                    <a:pt x="13460" y="26768"/>
                  </a:cubicBezTo>
                  <a:lnTo>
                    <a:pt x="13740" y="25907"/>
                  </a:lnTo>
                  <a:lnTo>
                    <a:pt x="13826" y="25907"/>
                  </a:lnTo>
                  <a:cubicBezTo>
                    <a:pt x="15333" y="25907"/>
                    <a:pt x="33702" y="25627"/>
                    <a:pt x="33702" y="13094"/>
                  </a:cubicBezTo>
                  <a:lnTo>
                    <a:pt x="33702" y="13051"/>
                  </a:lnTo>
                  <a:cubicBezTo>
                    <a:pt x="33680" y="5169"/>
                    <a:pt x="26466" y="1"/>
                    <a:pt x="17939" y="1"/>
                  </a:cubicBezTo>
                  <a:close/>
                </a:path>
              </a:pathLst>
            </a:custGeom>
            <a:solidFill>
              <a:srgbClr val="FFF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8"/>
            <p:cNvSpPr/>
            <p:nvPr/>
          </p:nvSpPr>
          <p:spPr>
            <a:xfrm>
              <a:off x="2457900" y="1370825"/>
              <a:ext cx="89925" cy="77000"/>
            </a:xfrm>
            <a:custGeom>
              <a:avLst/>
              <a:gdLst/>
              <a:ahLst/>
              <a:cxnLst/>
              <a:rect l="l" t="t" r="r" b="b"/>
              <a:pathLst>
                <a:path w="3597" h="3080" extrusionOk="0">
                  <a:moveTo>
                    <a:pt x="2046" y="0"/>
                  </a:moveTo>
                  <a:cubicBezTo>
                    <a:pt x="689" y="0"/>
                    <a:pt x="0" y="1658"/>
                    <a:pt x="969" y="2627"/>
                  </a:cubicBezTo>
                  <a:cubicBezTo>
                    <a:pt x="1282" y="2940"/>
                    <a:pt x="1666" y="3080"/>
                    <a:pt x="2044" y="3080"/>
                  </a:cubicBezTo>
                  <a:cubicBezTo>
                    <a:pt x="2836" y="3080"/>
                    <a:pt x="3596" y="2463"/>
                    <a:pt x="3596" y="1529"/>
                  </a:cubicBezTo>
                  <a:cubicBezTo>
                    <a:pt x="3596" y="689"/>
                    <a:pt x="2907" y="0"/>
                    <a:pt x="2046" y="0"/>
                  </a:cubicBezTo>
                  <a:close/>
                </a:path>
              </a:pathLst>
            </a:custGeom>
            <a:solidFill>
              <a:srgbClr val="1E0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8"/>
            <p:cNvSpPr/>
            <p:nvPr/>
          </p:nvSpPr>
          <p:spPr>
            <a:xfrm>
              <a:off x="2207025" y="1447250"/>
              <a:ext cx="95850" cy="72175"/>
            </a:xfrm>
            <a:custGeom>
              <a:avLst/>
              <a:gdLst/>
              <a:ahLst/>
              <a:cxnLst/>
              <a:rect l="l" t="t" r="r" b="b"/>
              <a:pathLst>
                <a:path w="3834" h="2887" extrusionOk="0">
                  <a:moveTo>
                    <a:pt x="2541" y="1"/>
                  </a:moveTo>
                  <a:cubicBezTo>
                    <a:pt x="2197" y="195"/>
                    <a:pt x="1852" y="367"/>
                    <a:pt x="1508" y="582"/>
                  </a:cubicBezTo>
                  <a:cubicBezTo>
                    <a:pt x="1185" y="776"/>
                    <a:pt x="819" y="992"/>
                    <a:pt x="496" y="1207"/>
                  </a:cubicBezTo>
                  <a:cubicBezTo>
                    <a:pt x="151" y="1681"/>
                    <a:pt x="0" y="2111"/>
                    <a:pt x="302" y="2348"/>
                  </a:cubicBezTo>
                  <a:cubicBezTo>
                    <a:pt x="388" y="2456"/>
                    <a:pt x="539" y="2499"/>
                    <a:pt x="689" y="2499"/>
                  </a:cubicBezTo>
                  <a:cubicBezTo>
                    <a:pt x="1379" y="2499"/>
                    <a:pt x="2003" y="1142"/>
                    <a:pt x="2003" y="1142"/>
                  </a:cubicBezTo>
                  <a:cubicBezTo>
                    <a:pt x="2003" y="1142"/>
                    <a:pt x="2046" y="2887"/>
                    <a:pt x="2907" y="2887"/>
                  </a:cubicBezTo>
                  <a:cubicBezTo>
                    <a:pt x="2972" y="2887"/>
                    <a:pt x="3015" y="2865"/>
                    <a:pt x="3080" y="2865"/>
                  </a:cubicBezTo>
                  <a:cubicBezTo>
                    <a:pt x="3833" y="2693"/>
                    <a:pt x="3015" y="927"/>
                    <a:pt x="2541" y="1"/>
                  </a:cubicBezTo>
                  <a:close/>
                </a:path>
              </a:pathLst>
            </a:custGeom>
            <a:solidFill>
              <a:srgbClr val="1E0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8"/>
            <p:cNvSpPr/>
            <p:nvPr/>
          </p:nvSpPr>
          <p:spPr>
            <a:xfrm>
              <a:off x="2042275" y="1652925"/>
              <a:ext cx="11875" cy="33925"/>
            </a:xfrm>
            <a:custGeom>
              <a:avLst/>
              <a:gdLst/>
              <a:ahLst/>
              <a:cxnLst/>
              <a:rect l="l" t="t" r="r" b="b"/>
              <a:pathLst>
                <a:path w="475" h="1357" extrusionOk="0">
                  <a:moveTo>
                    <a:pt x="475" y="0"/>
                  </a:moveTo>
                  <a:lnTo>
                    <a:pt x="475" y="0"/>
                  </a:lnTo>
                  <a:cubicBezTo>
                    <a:pt x="302" y="280"/>
                    <a:pt x="152" y="560"/>
                    <a:pt x="1" y="861"/>
                  </a:cubicBezTo>
                  <a:cubicBezTo>
                    <a:pt x="109" y="1034"/>
                    <a:pt x="238" y="1184"/>
                    <a:pt x="367" y="1357"/>
                  </a:cubicBezTo>
                  <a:cubicBezTo>
                    <a:pt x="388" y="1184"/>
                    <a:pt x="432" y="646"/>
                    <a:pt x="475" y="0"/>
                  </a:cubicBezTo>
                  <a:close/>
                </a:path>
              </a:pathLst>
            </a:custGeom>
            <a:solidFill>
              <a:srgbClr val="FF4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8"/>
            <p:cNvSpPr/>
            <p:nvPr/>
          </p:nvSpPr>
          <p:spPr>
            <a:xfrm>
              <a:off x="2051975" y="1601775"/>
              <a:ext cx="168000" cy="143225"/>
            </a:xfrm>
            <a:custGeom>
              <a:avLst/>
              <a:gdLst/>
              <a:ahLst/>
              <a:cxnLst/>
              <a:rect l="l" t="t" r="r" b="b"/>
              <a:pathLst>
                <a:path w="6720" h="5729" extrusionOk="0">
                  <a:moveTo>
                    <a:pt x="2111" y="0"/>
                  </a:moveTo>
                  <a:cubicBezTo>
                    <a:pt x="948" y="0"/>
                    <a:pt x="87" y="3037"/>
                    <a:pt x="0" y="3403"/>
                  </a:cubicBezTo>
                  <a:cubicBezTo>
                    <a:pt x="862" y="4393"/>
                    <a:pt x="1982" y="5082"/>
                    <a:pt x="3231" y="5427"/>
                  </a:cubicBezTo>
                  <a:cubicBezTo>
                    <a:pt x="3920" y="5621"/>
                    <a:pt x="4609" y="5728"/>
                    <a:pt x="5319" y="5728"/>
                  </a:cubicBezTo>
                  <a:cubicBezTo>
                    <a:pt x="5793" y="5707"/>
                    <a:pt x="6245" y="5685"/>
                    <a:pt x="6719" y="5599"/>
                  </a:cubicBezTo>
                  <a:cubicBezTo>
                    <a:pt x="6698" y="4479"/>
                    <a:pt x="6482" y="1206"/>
                    <a:pt x="5061" y="1206"/>
                  </a:cubicBezTo>
                  <a:lnTo>
                    <a:pt x="5018" y="1206"/>
                  </a:lnTo>
                  <a:cubicBezTo>
                    <a:pt x="3575" y="1271"/>
                    <a:pt x="3295" y="4243"/>
                    <a:pt x="3231" y="5341"/>
                  </a:cubicBezTo>
                  <a:cubicBezTo>
                    <a:pt x="3295" y="4049"/>
                    <a:pt x="3317" y="173"/>
                    <a:pt x="2218" y="0"/>
                  </a:cubicBezTo>
                  <a:close/>
                </a:path>
              </a:pathLst>
            </a:custGeom>
            <a:solidFill>
              <a:srgbClr val="FF4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8"/>
            <p:cNvSpPr/>
            <p:nvPr/>
          </p:nvSpPr>
          <p:spPr>
            <a:xfrm>
              <a:off x="2221025" y="1625450"/>
              <a:ext cx="93700" cy="116325"/>
            </a:xfrm>
            <a:custGeom>
              <a:avLst/>
              <a:gdLst/>
              <a:ahLst/>
              <a:cxnLst/>
              <a:rect l="l" t="t" r="r" b="b"/>
              <a:pathLst>
                <a:path w="3748" h="4653" extrusionOk="0">
                  <a:moveTo>
                    <a:pt x="2154" y="1"/>
                  </a:moveTo>
                  <a:cubicBezTo>
                    <a:pt x="840" y="152"/>
                    <a:pt x="194" y="3532"/>
                    <a:pt x="0" y="4652"/>
                  </a:cubicBezTo>
                  <a:cubicBezTo>
                    <a:pt x="1034" y="4501"/>
                    <a:pt x="2024" y="4200"/>
                    <a:pt x="2950" y="3748"/>
                  </a:cubicBezTo>
                  <a:cubicBezTo>
                    <a:pt x="3230" y="3619"/>
                    <a:pt x="3489" y="3468"/>
                    <a:pt x="3747" y="3296"/>
                  </a:cubicBezTo>
                  <a:cubicBezTo>
                    <a:pt x="3661" y="2090"/>
                    <a:pt x="3338" y="1"/>
                    <a:pt x="2240" y="1"/>
                  </a:cubicBezTo>
                  <a:close/>
                </a:path>
              </a:pathLst>
            </a:custGeom>
            <a:solidFill>
              <a:srgbClr val="FF4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8"/>
            <p:cNvSpPr/>
            <p:nvPr/>
          </p:nvSpPr>
          <p:spPr>
            <a:xfrm>
              <a:off x="1419950" y="2406075"/>
              <a:ext cx="46325" cy="241750"/>
            </a:xfrm>
            <a:custGeom>
              <a:avLst/>
              <a:gdLst/>
              <a:ahLst/>
              <a:cxnLst/>
              <a:rect l="l" t="t" r="r" b="b"/>
              <a:pathLst>
                <a:path w="1853" h="9670" extrusionOk="0">
                  <a:moveTo>
                    <a:pt x="1852" y="1"/>
                  </a:moveTo>
                  <a:cubicBezTo>
                    <a:pt x="668" y="1788"/>
                    <a:pt x="43" y="3877"/>
                    <a:pt x="0" y="6009"/>
                  </a:cubicBezTo>
                  <a:cubicBezTo>
                    <a:pt x="0" y="7279"/>
                    <a:pt x="280" y="8507"/>
                    <a:pt x="775" y="9669"/>
                  </a:cubicBezTo>
                  <a:cubicBezTo>
                    <a:pt x="280" y="8507"/>
                    <a:pt x="22" y="7279"/>
                    <a:pt x="22" y="6009"/>
                  </a:cubicBezTo>
                  <a:cubicBezTo>
                    <a:pt x="43" y="3877"/>
                    <a:pt x="689" y="1788"/>
                    <a:pt x="18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8"/>
            <p:cNvSpPr/>
            <p:nvPr/>
          </p:nvSpPr>
          <p:spPr>
            <a:xfrm>
              <a:off x="1420475" y="2406075"/>
              <a:ext cx="564225" cy="1800825"/>
            </a:xfrm>
            <a:custGeom>
              <a:avLst/>
              <a:gdLst/>
              <a:ahLst/>
              <a:cxnLst/>
              <a:rect l="l" t="t" r="r" b="b"/>
              <a:pathLst>
                <a:path w="22569" h="72033" extrusionOk="0">
                  <a:moveTo>
                    <a:pt x="1831" y="1"/>
                  </a:moveTo>
                  <a:lnTo>
                    <a:pt x="1831" y="1"/>
                  </a:lnTo>
                  <a:cubicBezTo>
                    <a:pt x="668" y="1788"/>
                    <a:pt x="22" y="3877"/>
                    <a:pt x="1" y="6009"/>
                  </a:cubicBezTo>
                  <a:cubicBezTo>
                    <a:pt x="1" y="7279"/>
                    <a:pt x="259" y="8507"/>
                    <a:pt x="754" y="9669"/>
                  </a:cubicBezTo>
                  <a:cubicBezTo>
                    <a:pt x="1659" y="11866"/>
                    <a:pt x="3209" y="13955"/>
                    <a:pt x="4824" y="15096"/>
                  </a:cubicBezTo>
                  <a:cubicBezTo>
                    <a:pt x="5147" y="15333"/>
                    <a:pt x="5492" y="15527"/>
                    <a:pt x="5858" y="15699"/>
                  </a:cubicBezTo>
                  <a:cubicBezTo>
                    <a:pt x="6095" y="15785"/>
                    <a:pt x="6310" y="15850"/>
                    <a:pt x="6547" y="15914"/>
                  </a:cubicBezTo>
                  <a:cubicBezTo>
                    <a:pt x="9325" y="21104"/>
                    <a:pt x="12297" y="34951"/>
                    <a:pt x="12297" y="46256"/>
                  </a:cubicBezTo>
                  <a:cubicBezTo>
                    <a:pt x="12297" y="53126"/>
                    <a:pt x="11199" y="59047"/>
                    <a:pt x="8291" y="61502"/>
                  </a:cubicBezTo>
                  <a:cubicBezTo>
                    <a:pt x="5664" y="63699"/>
                    <a:pt x="4803" y="65723"/>
                    <a:pt x="4803" y="67446"/>
                  </a:cubicBezTo>
                  <a:cubicBezTo>
                    <a:pt x="4803" y="69470"/>
                    <a:pt x="5987" y="71064"/>
                    <a:pt x="6935" y="71990"/>
                  </a:cubicBezTo>
                  <a:cubicBezTo>
                    <a:pt x="7129" y="72033"/>
                    <a:pt x="7322" y="72033"/>
                    <a:pt x="7516" y="72033"/>
                  </a:cubicBezTo>
                  <a:cubicBezTo>
                    <a:pt x="12017" y="72033"/>
                    <a:pt x="9476" y="63397"/>
                    <a:pt x="13890" y="59952"/>
                  </a:cubicBezTo>
                  <a:cubicBezTo>
                    <a:pt x="18283" y="56506"/>
                    <a:pt x="14256" y="37815"/>
                    <a:pt x="13912" y="36264"/>
                  </a:cubicBezTo>
                  <a:lnTo>
                    <a:pt x="13912" y="36264"/>
                  </a:lnTo>
                  <a:cubicBezTo>
                    <a:pt x="14170" y="36996"/>
                    <a:pt x="16108" y="42402"/>
                    <a:pt x="18585" y="42402"/>
                  </a:cubicBezTo>
                  <a:cubicBezTo>
                    <a:pt x="19080" y="42380"/>
                    <a:pt x="19554" y="42186"/>
                    <a:pt x="19920" y="41842"/>
                  </a:cubicBezTo>
                  <a:cubicBezTo>
                    <a:pt x="22569" y="39602"/>
                    <a:pt x="13890" y="22870"/>
                    <a:pt x="10466" y="16539"/>
                  </a:cubicBezTo>
                  <a:cubicBezTo>
                    <a:pt x="10703" y="16539"/>
                    <a:pt x="10940" y="16560"/>
                    <a:pt x="11156" y="16560"/>
                  </a:cubicBezTo>
                  <a:cubicBezTo>
                    <a:pt x="12512" y="16560"/>
                    <a:pt x="13546" y="16280"/>
                    <a:pt x="13890" y="15462"/>
                  </a:cubicBezTo>
                  <a:cubicBezTo>
                    <a:pt x="2800" y="11909"/>
                    <a:pt x="1616" y="4092"/>
                    <a:pt x="1831" y="1"/>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8"/>
            <p:cNvSpPr/>
            <p:nvPr/>
          </p:nvSpPr>
          <p:spPr>
            <a:xfrm>
              <a:off x="733550" y="4489525"/>
              <a:ext cx="637425" cy="442550"/>
            </a:xfrm>
            <a:custGeom>
              <a:avLst/>
              <a:gdLst/>
              <a:ahLst/>
              <a:cxnLst/>
              <a:rect l="l" t="t" r="r" b="b"/>
              <a:pathLst>
                <a:path w="25497" h="17702" extrusionOk="0">
                  <a:moveTo>
                    <a:pt x="16538" y="0"/>
                  </a:moveTo>
                  <a:lnTo>
                    <a:pt x="16538" y="22"/>
                  </a:lnTo>
                  <a:cubicBezTo>
                    <a:pt x="12512" y="22"/>
                    <a:pt x="8097" y="969"/>
                    <a:pt x="4738" y="4242"/>
                  </a:cubicBezTo>
                  <a:cubicBezTo>
                    <a:pt x="1012" y="7839"/>
                    <a:pt x="0" y="10832"/>
                    <a:pt x="0" y="13028"/>
                  </a:cubicBezTo>
                  <a:cubicBezTo>
                    <a:pt x="0" y="15677"/>
                    <a:pt x="1486" y="17163"/>
                    <a:pt x="1486" y="17163"/>
                  </a:cubicBezTo>
                  <a:cubicBezTo>
                    <a:pt x="1486" y="17163"/>
                    <a:pt x="1831" y="17378"/>
                    <a:pt x="2477" y="17701"/>
                  </a:cubicBezTo>
                  <a:cubicBezTo>
                    <a:pt x="4975" y="16043"/>
                    <a:pt x="6633" y="12404"/>
                    <a:pt x="7968" y="10143"/>
                  </a:cubicBezTo>
                  <a:cubicBezTo>
                    <a:pt x="9798" y="7042"/>
                    <a:pt x="11327" y="3704"/>
                    <a:pt x="14902" y="2347"/>
                  </a:cubicBezTo>
                  <a:cubicBezTo>
                    <a:pt x="16668" y="1701"/>
                    <a:pt x="18584" y="1486"/>
                    <a:pt x="20479" y="1400"/>
                  </a:cubicBezTo>
                  <a:cubicBezTo>
                    <a:pt x="21362" y="1357"/>
                    <a:pt x="22245" y="1335"/>
                    <a:pt x="23128" y="1335"/>
                  </a:cubicBezTo>
                  <a:cubicBezTo>
                    <a:pt x="23925" y="1335"/>
                    <a:pt x="24721" y="1335"/>
                    <a:pt x="25497" y="1378"/>
                  </a:cubicBezTo>
                  <a:cubicBezTo>
                    <a:pt x="22590" y="517"/>
                    <a:pt x="19575" y="43"/>
                    <a:pt x="16538" y="0"/>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8"/>
            <p:cNvSpPr/>
            <p:nvPr/>
          </p:nvSpPr>
          <p:spPr>
            <a:xfrm>
              <a:off x="1304725" y="4227325"/>
              <a:ext cx="274050" cy="297750"/>
            </a:xfrm>
            <a:custGeom>
              <a:avLst/>
              <a:gdLst/>
              <a:ahLst/>
              <a:cxnLst/>
              <a:rect l="l" t="t" r="r" b="b"/>
              <a:pathLst>
                <a:path w="10962" h="11910" extrusionOk="0">
                  <a:moveTo>
                    <a:pt x="10596" y="1"/>
                  </a:moveTo>
                  <a:cubicBezTo>
                    <a:pt x="7430" y="1"/>
                    <a:pt x="1681" y="496"/>
                    <a:pt x="259" y="4028"/>
                  </a:cubicBezTo>
                  <a:cubicBezTo>
                    <a:pt x="109" y="4760"/>
                    <a:pt x="22" y="5514"/>
                    <a:pt x="1" y="6246"/>
                  </a:cubicBezTo>
                  <a:cubicBezTo>
                    <a:pt x="1" y="9455"/>
                    <a:pt x="1788" y="11113"/>
                    <a:pt x="3102" y="11888"/>
                  </a:cubicBezTo>
                  <a:lnTo>
                    <a:pt x="3123" y="11888"/>
                  </a:lnTo>
                  <a:cubicBezTo>
                    <a:pt x="3339" y="11888"/>
                    <a:pt x="3533" y="11909"/>
                    <a:pt x="3748" y="11909"/>
                  </a:cubicBezTo>
                  <a:cubicBezTo>
                    <a:pt x="4071" y="11909"/>
                    <a:pt x="4394" y="11866"/>
                    <a:pt x="4717" y="11780"/>
                  </a:cubicBezTo>
                  <a:cubicBezTo>
                    <a:pt x="7129" y="11005"/>
                    <a:pt x="6181" y="7064"/>
                    <a:pt x="6461" y="5191"/>
                  </a:cubicBezTo>
                  <a:cubicBezTo>
                    <a:pt x="6612" y="4114"/>
                    <a:pt x="6913" y="3102"/>
                    <a:pt x="7624" y="2241"/>
                  </a:cubicBezTo>
                  <a:cubicBezTo>
                    <a:pt x="7926" y="1896"/>
                    <a:pt x="9907" y="367"/>
                    <a:pt x="10962" y="1"/>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8"/>
            <p:cNvSpPr/>
            <p:nvPr/>
          </p:nvSpPr>
          <p:spPr>
            <a:xfrm>
              <a:off x="2000825" y="3496775"/>
              <a:ext cx="129225" cy="411350"/>
            </a:xfrm>
            <a:custGeom>
              <a:avLst/>
              <a:gdLst/>
              <a:ahLst/>
              <a:cxnLst/>
              <a:rect l="l" t="t" r="r" b="b"/>
              <a:pathLst>
                <a:path w="5169" h="16454" extrusionOk="0">
                  <a:moveTo>
                    <a:pt x="2714" y="1"/>
                  </a:moveTo>
                  <a:lnTo>
                    <a:pt x="2714" y="1"/>
                  </a:lnTo>
                  <a:cubicBezTo>
                    <a:pt x="2714" y="1"/>
                    <a:pt x="3855" y="5449"/>
                    <a:pt x="1831" y="9067"/>
                  </a:cubicBezTo>
                  <a:cubicBezTo>
                    <a:pt x="1" y="12297"/>
                    <a:pt x="1228" y="16453"/>
                    <a:pt x="4071" y="16453"/>
                  </a:cubicBezTo>
                  <a:cubicBezTo>
                    <a:pt x="4437" y="16453"/>
                    <a:pt x="4803" y="16389"/>
                    <a:pt x="5169" y="16281"/>
                  </a:cubicBezTo>
                  <a:cubicBezTo>
                    <a:pt x="3059" y="15807"/>
                    <a:pt x="1379" y="13675"/>
                    <a:pt x="2714" y="11005"/>
                  </a:cubicBezTo>
                  <a:cubicBezTo>
                    <a:pt x="4049" y="8313"/>
                    <a:pt x="3963" y="2111"/>
                    <a:pt x="2714" y="1"/>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8"/>
            <p:cNvSpPr/>
            <p:nvPr/>
          </p:nvSpPr>
          <p:spPr>
            <a:xfrm>
              <a:off x="1638525" y="4217100"/>
              <a:ext cx="201900" cy="197075"/>
            </a:xfrm>
            <a:custGeom>
              <a:avLst/>
              <a:gdLst/>
              <a:ahLst/>
              <a:cxnLst/>
              <a:rect l="l" t="t" r="r" b="b"/>
              <a:pathLst>
                <a:path w="8076" h="7883" extrusionOk="0">
                  <a:moveTo>
                    <a:pt x="8076" y="1"/>
                  </a:moveTo>
                  <a:cubicBezTo>
                    <a:pt x="8075" y="1"/>
                    <a:pt x="668" y="1896"/>
                    <a:pt x="0" y="7882"/>
                  </a:cubicBezTo>
                  <a:cubicBezTo>
                    <a:pt x="2024" y="4652"/>
                    <a:pt x="4781" y="1960"/>
                    <a:pt x="8076" y="1"/>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8"/>
            <p:cNvSpPr/>
            <p:nvPr/>
          </p:nvSpPr>
          <p:spPr>
            <a:xfrm>
              <a:off x="321002" y="771325"/>
              <a:ext cx="777425" cy="1012975"/>
            </a:xfrm>
            <a:custGeom>
              <a:avLst/>
              <a:gdLst/>
              <a:ahLst/>
              <a:cxnLst/>
              <a:rect l="l" t="t" r="r" b="b"/>
              <a:pathLst>
                <a:path w="31097" h="40519" extrusionOk="0">
                  <a:moveTo>
                    <a:pt x="6062" y="1"/>
                  </a:moveTo>
                  <a:cubicBezTo>
                    <a:pt x="5641" y="1"/>
                    <a:pt x="5186" y="79"/>
                    <a:pt x="4695" y="249"/>
                  </a:cubicBezTo>
                  <a:cubicBezTo>
                    <a:pt x="3381" y="702"/>
                    <a:pt x="2369" y="1821"/>
                    <a:pt x="1788" y="3092"/>
                  </a:cubicBezTo>
                  <a:cubicBezTo>
                    <a:pt x="1" y="6947"/>
                    <a:pt x="1874" y="11533"/>
                    <a:pt x="4006" y="14871"/>
                  </a:cubicBezTo>
                  <a:cubicBezTo>
                    <a:pt x="10746" y="25444"/>
                    <a:pt x="21083" y="33240"/>
                    <a:pt x="31096" y="40518"/>
                  </a:cubicBezTo>
                  <a:lnTo>
                    <a:pt x="31096" y="40497"/>
                  </a:lnTo>
                  <a:cubicBezTo>
                    <a:pt x="23688" y="31474"/>
                    <a:pt x="15570" y="23420"/>
                    <a:pt x="12146" y="11964"/>
                  </a:cubicBezTo>
                  <a:cubicBezTo>
                    <a:pt x="11240" y="8952"/>
                    <a:pt x="10551" y="1"/>
                    <a:pt x="60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8"/>
            <p:cNvSpPr/>
            <p:nvPr/>
          </p:nvSpPr>
          <p:spPr>
            <a:xfrm>
              <a:off x="527202" y="827750"/>
              <a:ext cx="501925" cy="751975"/>
            </a:xfrm>
            <a:custGeom>
              <a:avLst/>
              <a:gdLst/>
              <a:ahLst/>
              <a:cxnLst/>
              <a:rect l="l" t="t" r="r" b="b"/>
              <a:pathLst>
                <a:path w="20077" h="30079" extrusionOk="0">
                  <a:moveTo>
                    <a:pt x="14025" y="1"/>
                  </a:moveTo>
                  <a:cubicBezTo>
                    <a:pt x="13608" y="1"/>
                    <a:pt x="13142" y="109"/>
                    <a:pt x="12619" y="340"/>
                  </a:cubicBezTo>
                  <a:cubicBezTo>
                    <a:pt x="0" y="5895"/>
                    <a:pt x="19489" y="30078"/>
                    <a:pt x="19489" y="30078"/>
                  </a:cubicBezTo>
                  <a:cubicBezTo>
                    <a:pt x="15560" y="22966"/>
                    <a:pt x="20076" y="1"/>
                    <a:pt x="1402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8"/>
            <p:cNvSpPr/>
            <p:nvPr/>
          </p:nvSpPr>
          <p:spPr>
            <a:xfrm>
              <a:off x="416302" y="2042675"/>
              <a:ext cx="732175" cy="705325"/>
            </a:xfrm>
            <a:custGeom>
              <a:avLst/>
              <a:gdLst/>
              <a:ahLst/>
              <a:cxnLst/>
              <a:rect l="l" t="t" r="r" b="b"/>
              <a:pathLst>
                <a:path w="29287" h="28213" extrusionOk="0">
                  <a:moveTo>
                    <a:pt x="29287" y="1"/>
                  </a:moveTo>
                  <a:lnTo>
                    <a:pt x="29287" y="1"/>
                  </a:lnTo>
                  <a:cubicBezTo>
                    <a:pt x="27284" y="302"/>
                    <a:pt x="23472" y="604"/>
                    <a:pt x="20996" y="1142"/>
                  </a:cubicBezTo>
                  <a:cubicBezTo>
                    <a:pt x="17184" y="1982"/>
                    <a:pt x="13351" y="2973"/>
                    <a:pt x="9884" y="4846"/>
                  </a:cubicBezTo>
                  <a:cubicBezTo>
                    <a:pt x="4307" y="7839"/>
                    <a:pt x="0" y="13481"/>
                    <a:pt x="431" y="20049"/>
                  </a:cubicBezTo>
                  <a:cubicBezTo>
                    <a:pt x="625" y="23107"/>
                    <a:pt x="2369" y="28082"/>
                    <a:pt x="6137" y="28211"/>
                  </a:cubicBezTo>
                  <a:cubicBezTo>
                    <a:pt x="6180" y="28212"/>
                    <a:pt x="6223" y="28213"/>
                    <a:pt x="6265" y="28213"/>
                  </a:cubicBezTo>
                  <a:cubicBezTo>
                    <a:pt x="10793" y="28213"/>
                    <a:pt x="9872" y="20216"/>
                    <a:pt x="10875" y="17314"/>
                  </a:cubicBezTo>
                  <a:cubicBezTo>
                    <a:pt x="13761" y="9002"/>
                    <a:pt x="21793" y="3812"/>
                    <a:pt x="29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8"/>
            <p:cNvSpPr/>
            <p:nvPr/>
          </p:nvSpPr>
          <p:spPr>
            <a:xfrm>
              <a:off x="76602" y="1851950"/>
              <a:ext cx="1134325" cy="294300"/>
            </a:xfrm>
            <a:custGeom>
              <a:avLst/>
              <a:gdLst/>
              <a:ahLst/>
              <a:cxnLst/>
              <a:rect l="l" t="t" r="r" b="b"/>
              <a:pathLst>
                <a:path w="45373" h="11772" extrusionOk="0">
                  <a:moveTo>
                    <a:pt x="18331" y="0"/>
                  </a:moveTo>
                  <a:cubicBezTo>
                    <a:pt x="11795" y="0"/>
                    <a:pt x="2164" y="1185"/>
                    <a:pt x="732" y="7415"/>
                  </a:cubicBezTo>
                  <a:cubicBezTo>
                    <a:pt x="0" y="10517"/>
                    <a:pt x="2682" y="11772"/>
                    <a:pt x="5284" y="11772"/>
                  </a:cubicBezTo>
                  <a:cubicBezTo>
                    <a:pt x="5897" y="11772"/>
                    <a:pt x="6505" y="11702"/>
                    <a:pt x="7063" y="11571"/>
                  </a:cubicBezTo>
                  <a:cubicBezTo>
                    <a:pt x="12038" y="10386"/>
                    <a:pt x="16388" y="7759"/>
                    <a:pt x="21513" y="6812"/>
                  </a:cubicBezTo>
                  <a:cubicBezTo>
                    <a:pt x="29351" y="5369"/>
                    <a:pt x="37427" y="5110"/>
                    <a:pt x="45373" y="4960"/>
                  </a:cubicBezTo>
                  <a:lnTo>
                    <a:pt x="45373" y="4960"/>
                  </a:lnTo>
                  <a:cubicBezTo>
                    <a:pt x="45358" y="4960"/>
                    <a:pt x="45343" y="4960"/>
                    <a:pt x="45328" y="4960"/>
                  </a:cubicBezTo>
                  <a:cubicBezTo>
                    <a:pt x="43907" y="4960"/>
                    <a:pt x="41826" y="3965"/>
                    <a:pt x="40398" y="3581"/>
                  </a:cubicBezTo>
                  <a:cubicBezTo>
                    <a:pt x="38417" y="3043"/>
                    <a:pt x="36414" y="2548"/>
                    <a:pt x="34412" y="2074"/>
                  </a:cubicBezTo>
                  <a:cubicBezTo>
                    <a:pt x="30277" y="1127"/>
                    <a:pt x="26078" y="373"/>
                    <a:pt x="21836" y="114"/>
                  </a:cubicBezTo>
                  <a:cubicBezTo>
                    <a:pt x="20858" y="49"/>
                    <a:pt x="19658" y="0"/>
                    <a:pt x="1833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58"/>
          <p:cNvGrpSpPr/>
          <p:nvPr/>
        </p:nvGrpSpPr>
        <p:grpSpPr>
          <a:xfrm>
            <a:off x="6678191" y="2218657"/>
            <a:ext cx="1547766" cy="2446029"/>
            <a:chOff x="3697725" y="238000"/>
            <a:chExt cx="3314275" cy="5237750"/>
          </a:xfrm>
        </p:grpSpPr>
        <p:sp>
          <p:nvSpPr>
            <p:cNvPr id="3306" name="Google Shape;3306;p58"/>
            <p:cNvSpPr/>
            <p:nvPr/>
          </p:nvSpPr>
          <p:spPr>
            <a:xfrm>
              <a:off x="4739975" y="1136750"/>
              <a:ext cx="1176350" cy="1268375"/>
            </a:xfrm>
            <a:custGeom>
              <a:avLst/>
              <a:gdLst/>
              <a:ahLst/>
              <a:cxnLst/>
              <a:rect l="l" t="t" r="r" b="b"/>
              <a:pathLst>
                <a:path w="47054" h="50735" extrusionOk="0">
                  <a:moveTo>
                    <a:pt x="22334" y="0"/>
                  </a:moveTo>
                  <a:cubicBezTo>
                    <a:pt x="20230" y="0"/>
                    <a:pt x="18087" y="497"/>
                    <a:pt x="16238" y="1395"/>
                  </a:cubicBezTo>
                  <a:lnTo>
                    <a:pt x="16216" y="1417"/>
                  </a:lnTo>
                  <a:cubicBezTo>
                    <a:pt x="12060" y="3441"/>
                    <a:pt x="8765" y="7016"/>
                    <a:pt x="6526" y="11043"/>
                  </a:cubicBezTo>
                  <a:cubicBezTo>
                    <a:pt x="2951" y="17438"/>
                    <a:pt x="1" y="26526"/>
                    <a:pt x="2391" y="33783"/>
                  </a:cubicBezTo>
                  <a:cubicBezTo>
                    <a:pt x="4674" y="40523"/>
                    <a:pt x="9713" y="45993"/>
                    <a:pt x="16238" y="48835"/>
                  </a:cubicBezTo>
                  <a:cubicBezTo>
                    <a:pt x="19207" y="50104"/>
                    <a:pt x="22525" y="50734"/>
                    <a:pt x="25847" y="50734"/>
                  </a:cubicBezTo>
                  <a:cubicBezTo>
                    <a:pt x="35773" y="50734"/>
                    <a:pt x="45735" y="45110"/>
                    <a:pt x="46558" y="34106"/>
                  </a:cubicBezTo>
                  <a:cubicBezTo>
                    <a:pt x="47053" y="27646"/>
                    <a:pt x="42208" y="23425"/>
                    <a:pt x="37384" y="20023"/>
                  </a:cubicBezTo>
                  <a:cubicBezTo>
                    <a:pt x="31699" y="16039"/>
                    <a:pt x="33508" y="11710"/>
                    <a:pt x="31613" y="6025"/>
                  </a:cubicBezTo>
                  <a:cubicBezTo>
                    <a:pt x="30188" y="1793"/>
                    <a:pt x="26332" y="0"/>
                    <a:pt x="22334" y="0"/>
                  </a:cubicBezTo>
                  <a:close/>
                </a:path>
              </a:pathLst>
            </a:custGeom>
            <a:solidFill>
              <a:srgbClr val="E62B63">
                <a:alpha val="24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8"/>
            <p:cNvSpPr/>
            <p:nvPr/>
          </p:nvSpPr>
          <p:spPr>
            <a:xfrm>
              <a:off x="4993550" y="1627425"/>
              <a:ext cx="643350" cy="544150"/>
            </a:xfrm>
            <a:custGeom>
              <a:avLst/>
              <a:gdLst/>
              <a:ahLst/>
              <a:cxnLst/>
              <a:rect l="l" t="t" r="r" b="b"/>
              <a:pathLst>
                <a:path w="25734" h="21766" extrusionOk="0">
                  <a:moveTo>
                    <a:pt x="12318" y="1"/>
                  </a:moveTo>
                  <a:cubicBezTo>
                    <a:pt x="7144" y="1"/>
                    <a:pt x="4019" y="2982"/>
                    <a:pt x="2477" y="5090"/>
                  </a:cubicBezTo>
                  <a:cubicBezTo>
                    <a:pt x="2003" y="5715"/>
                    <a:pt x="1594" y="6404"/>
                    <a:pt x="1250" y="7114"/>
                  </a:cubicBezTo>
                  <a:cubicBezTo>
                    <a:pt x="1013" y="7739"/>
                    <a:pt x="819" y="8363"/>
                    <a:pt x="668" y="9031"/>
                  </a:cubicBezTo>
                  <a:cubicBezTo>
                    <a:pt x="1" y="11916"/>
                    <a:pt x="991" y="14501"/>
                    <a:pt x="3683" y="15900"/>
                  </a:cubicBezTo>
                  <a:cubicBezTo>
                    <a:pt x="5384" y="16772"/>
                    <a:pt x="7242" y="17148"/>
                    <a:pt x="9118" y="17148"/>
                  </a:cubicBezTo>
                  <a:cubicBezTo>
                    <a:pt x="10115" y="17148"/>
                    <a:pt x="11117" y="17042"/>
                    <a:pt x="12103" y="16848"/>
                  </a:cubicBezTo>
                  <a:cubicBezTo>
                    <a:pt x="12278" y="16814"/>
                    <a:pt x="12455" y="16798"/>
                    <a:pt x="12630" y="16798"/>
                  </a:cubicBezTo>
                  <a:cubicBezTo>
                    <a:pt x="13356" y="16798"/>
                    <a:pt x="14059" y="17081"/>
                    <a:pt x="14579" y="17601"/>
                  </a:cubicBezTo>
                  <a:cubicBezTo>
                    <a:pt x="15118" y="18097"/>
                    <a:pt x="15527" y="18764"/>
                    <a:pt x="15979" y="19346"/>
                  </a:cubicBezTo>
                  <a:cubicBezTo>
                    <a:pt x="16130" y="19561"/>
                    <a:pt x="16280" y="19755"/>
                    <a:pt x="16453" y="19949"/>
                  </a:cubicBezTo>
                  <a:cubicBezTo>
                    <a:pt x="16840" y="20379"/>
                    <a:pt x="17314" y="20745"/>
                    <a:pt x="17852" y="21004"/>
                  </a:cubicBezTo>
                  <a:lnTo>
                    <a:pt x="17852" y="21025"/>
                  </a:lnTo>
                  <a:cubicBezTo>
                    <a:pt x="18197" y="21219"/>
                    <a:pt x="18563" y="21370"/>
                    <a:pt x="18929" y="21478"/>
                  </a:cubicBezTo>
                  <a:cubicBezTo>
                    <a:pt x="19511" y="21650"/>
                    <a:pt x="20114" y="21736"/>
                    <a:pt x="20716" y="21736"/>
                  </a:cubicBezTo>
                  <a:lnTo>
                    <a:pt x="20716" y="21758"/>
                  </a:lnTo>
                  <a:cubicBezTo>
                    <a:pt x="20810" y="21763"/>
                    <a:pt x="20904" y="21766"/>
                    <a:pt x="20998" y="21766"/>
                  </a:cubicBezTo>
                  <a:cubicBezTo>
                    <a:pt x="21661" y="21766"/>
                    <a:pt x="22331" y="21631"/>
                    <a:pt x="22934" y="21348"/>
                  </a:cubicBezTo>
                  <a:cubicBezTo>
                    <a:pt x="23581" y="21068"/>
                    <a:pt x="24119" y="20616"/>
                    <a:pt x="24550" y="20035"/>
                  </a:cubicBezTo>
                  <a:lnTo>
                    <a:pt x="24550" y="20013"/>
                  </a:lnTo>
                  <a:cubicBezTo>
                    <a:pt x="24765" y="19712"/>
                    <a:pt x="24959" y="19367"/>
                    <a:pt x="25109" y="19023"/>
                  </a:cubicBezTo>
                  <a:cubicBezTo>
                    <a:pt x="25217" y="18721"/>
                    <a:pt x="25282" y="18398"/>
                    <a:pt x="25325" y="18097"/>
                  </a:cubicBezTo>
                  <a:cubicBezTo>
                    <a:pt x="25368" y="17601"/>
                    <a:pt x="25454" y="16955"/>
                    <a:pt x="25497" y="16180"/>
                  </a:cubicBezTo>
                  <a:cubicBezTo>
                    <a:pt x="25734" y="11636"/>
                    <a:pt x="24937" y="2980"/>
                    <a:pt x="16711" y="654"/>
                  </a:cubicBezTo>
                  <a:cubicBezTo>
                    <a:pt x="15107" y="197"/>
                    <a:pt x="13645" y="1"/>
                    <a:pt x="12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8"/>
            <p:cNvSpPr/>
            <p:nvPr/>
          </p:nvSpPr>
          <p:spPr>
            <a:xfrm>
              <a:off x="5263275" y="1923175"/>
              <a:ext cx="65700" cy="56300"/>
            </a:xfrm>
            <a:custGeom>
              <a:avLst/>
              <a:gdLst/>
              <a:ahLst/>
              <a:cxnLst/>
              <a:rect l="l" t="t" r="r" b="b"/>
              <a:pathLst>
                <a:path w="2628" h="2252" extrusionOk="0">
                  <a:moveTo>
                    <a:pt x="1508" y="0"/>
                  </a:moveTo>
                  <a:cubicBezTo>
                    <a:pt x="517" y="0"/>
                    <a:pt x="0" y="1206"/>
                    <a:pt x="711" y="1917"/>
                  </a:cubicBezTo>
                  <a:cubicBezTo>
                    <a:pt x="942" y="2148"/>
                    <a:pt x="1225" y="2251"/>
                    <a:pt x="1502" y="2251"/>
                  </a:cubicBezTo>
                  <a:cubicBezTo>
                    <a:pt x="2078" y="2251"/>
                    <a:pt x="2627" y="1803"/>
                    <a:pt x="2627" y="1120"/>
                  </a:cubicBezTo>
                  <a:cubicBezTo>
                    <a:pt x="2627" y="517"/>
                    <a:pt x="2132" y="0"/>
                    <a:pt x="1508"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8"/>
            <p:cNvSpPr/>
            <p:nvPr/>
          </p:nvSpPr>
          <p:spPr>
            <a:xfrm>
              <a:off x="5501750" y="1838650"/>
              <a:ext cx="65725" cy="56300"/>
            </a:xfrm>
            <a:custGeom>
              <a:avLst/>
              <a:gdLst/>
              <a:ahLst/>
              <a:cxnLst/>
              <a:rect l="l" t="t" r="r" b="b"/>
              <a:pathLst>
                <a:path w="2629" h="2252" extrusionOk="0">
                  <a:moveTo>
                    <a:pt x="1508" y="0"/>
                  </a:moveTo>
                  <a:cubicBezTo>
                    <a:pt x="496" y="0"/>
                    <a:pt x="1" y="1206"/>
                    <a:pt x="711" y="1917"/>
                  </a:cubicBezTo>
                  <a:cubicBezTo>
                    <a:pt x="942" y="2148"/>
                    <a:pt x="1225" y="2251"/>
                    <a:pt x="1502" y="2251"/>
                  </a:cubicBezTo>
                  <a:cubicBezTo>
                    <a:pt x="2078" y="2251"/>
                    <a:pt x="2628" y="1804"/>
                    <a:pt x="2628" y="1120"/>
                  </a:cubicBezTo>
                  <a:cubicBezTo>
                    <a:pt x="2628" y="517"/>
                    <a:pt x="2111" y="0"/>
                    <a:pt x="1508"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8"/>
            <p:cNvSpPr/>
            <p:nvPr/>
          </p:nvSpPr>
          <p:spPr>
            <a:xfrm>
              <a:off x="5442550" y="1910775"/>
              <a:ext cx="53850" cy="40525"/>
            </a:xfrm>
            <a:custGeom>
              <a:avLst/>
              <a:gdLst/>
              <a:ahLst/>
              <a:cxnLst/>
              <a:rect l="l" t="t" r="r" b="b"/>
              <a:pathLst>
                <a:path w="2154" h="1621" extrusionOk="0">
                  <a:moveTo>
                    <a:pt x="302" y="1"/>
                  </a:moveTo>
                  <a:cubicBezTo>
                    <a:pt x="302" y="1"/>
                    <a:pt x="0" y="1530"/>
                    <a:pt x="517" y="1616"/>
                  </a:cubicBezTo>
                  <a:cubicBezTo>
                    <a:pt x="536" y="1619"/>
                    <a:pt x="555" y="1621"/>
                    <a:pt x="572" y="1621"/>
                  </a:cubicBezTo>
                  <a:cubicBezTo>
                    <a:pt x="1018" y="1621"/>
                    <a:pt x="818" y="604"/>
                    <a:pt x="818" y="604"/>
                  </a:cubicBezTo>
                  <a:lnTo>
                    <a:pt x="818" y="604"/>
                  </a:lnTo>
                  <a:cubicBezTo>
                    <a:pt x="818" y="604"/>
                    <a:pt x="1070" y="1201"/>
                    <a:pt x="1451" y="1201"/>
                  </a:cubicBezTo>
                  <a:cubicBezTo>
                    <a:pt x="1517" y="1201"/>
                    <a:pt x="1586" y="1183"/>
                    <a:pt x="1658" y="1142"/>
                  </a:cubicBezTo>
                  <a:cubicBezTo>
                    <a:pt x="2153" y="841"/>
                    <a:pt x="302" y="1"/>
                    <a:pt x="302"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8"/>
            <p:cNvSpPr/>
            <p:nvPr/>
          </p:nvSpPr>
          <p:spPr>
            <a:xfrm>
              <a:off x="5392475" y="2090275"/>
              <a:ext cx="46850" cy="62250"/>
            </a:xfrm>
            <a:custGeom>
              <a:avLst/>
              <a:gdLst/>
              <a:ahLst/>
              <a:cxnLst/>
              <a:rect l="l" t="t" r="r" b="b"/>
              <a:pathLst>
                <a:path w="1874" h="2490" extrusionOk="0">
                  <a:moveTo>
                    <a:pt x="1110" y="0"/>
                  </a:moveTo>
                  <a:cubicBezTo>
                    <a:pt x="674" y="0"/>
                    <a:pt x="237" y="517"/>
                    <a:pt x="0" y="853"/>
                  </a:cubicBezTo>
                  <a:cubicBezTo>
                    <a:pt x="151" y="1047"/>
                    <a:pt x="323" y="1262"/>
                    <a:pt x="496" y="1456"/>
                  </a:cubicBezTo>
                  <a:cubicBezTo>
                    <a:pt x="883" y="1887"/>
                    <a:pt x="1357" y="2231"/>
                    <a:pt x="1874" y="2490"/>
                  </a:cubicBezTo>
                  <a:cubicBezTo>
                    <a:pt x="1831" y="2210"/>
                    <a:pt x="1852" y="164"/>
                    <a:pt x="1228" y="13"/>
                  </a:cubicBezTo>
                  <a:cubicBezTo>
                    <a:pt x="1189" y="5"/>
                    <a:pt x="1149" y="0"/>
                    <a:pt x="1110"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8"/>
            <p:cNvSpPr/>
            <p:nvPr/>
          </p:nvSpPr>
          <p:spPr>
            <a:xfrm>
              <a:off x="5440375" y="2084150"/>
              <a:ext cx="71100" cy="86700"/>
            </a:xfrm>
            <a:custGeom>
              <a:avLst/>
              <a:gdLst/>
              <a:ahLst/>
              <a:cxnLst/>
              <a:rect l="l" t="t" r="r" b="b"/>
              <a:pathLst>
                <a:path w="2844" h="3468" extrusionOk="0">
                  <a:moveTo>
                    <a:pt x="1336" y="0"/>
                  </a:moveTo>
                  <a:cubicBezTo>
                    <a:pt x="152" y="0"/>
                    <a:pt x="66" y="2476"/>
                    <a:pt x="1" y="2756"/>
                  </a:cubicBezTo>
                  <a:cubicBezTo>
                    <a:pt x="324" y="2950"/>
                    <a:pt x="690" y="3101"/>
                    <a:pt x="1078" y="3209"/>
                  </a:cubicBezTo>
                  <a:cubicBezTo>
                    <a:pt x="1638" y="3381"/>
                    <a:pt x="2241" y="3467"/>
                    <a:pt x="2843" y="3467"/>
                  </a:cubicBezTo>
                  <a:cubicBezTo>
                    <a:pt x="2843" y="3166"/>
                    <a:pt x="2520" y="0"/>
                    <a:pt x="1336"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8"/>
            <p:cNvSpPr/>
            <p:nvPr/>
          </p:nvSpPr>
          <p:spPr>
            <a:xfrm>
              <a:off x="5508225" y="2031925"/>
              <a:ext cx="122775" cy="139650"/>
            </a:xfrm>
            <a:custGeom>
              <a:avLst/>
              <a:gdLst/>
              <a:ahLst/>
              <a:cxnLst/>
              <a:rect l="l" t="t" r="r" b="b"/>
              <a:pathLst>
                <a:path w="4911" h="5586" extrusionOk="0">
                  <a:moveTo>
                    <a:pt x="4910" y="0"/>
                  </a:moveTo>
                  <a:cubicBezTo>
                    <a:pt x="3833" y="539"/>
                    <a:pt x="3812" y="2347"/>
                    <a:pt x="3898" y="3295"/>
                  </a:cubicBezTo>
                  <a:cubicBezTo>
                    <a:pt x="3796" y="2542"/>
                    <a:pt x="3541" y="1366"/>
                    <a:pt x="2968" y="1366"/>
                  </a:cubicBezTo>
                  <a:cubicBezTo>
                    <a:pt x="2934" y="1366"/>
                    <a:pt x="2900" y="1370"/>
                    <a:pt x="2864" y="1378"/>
                  </a:cubicBezTo>
                  <a:cubicBezTo>
                    <a:pt x="2068" y="1551"/>
                    <a:pt x="2283" y="4458"/>
                    <a:pt x="2326" y="5147"/>
                  </a:cubicBezTo>
                  <a:cubicBezTo>
                    <a:pt x="2219" y="4568"/>
                    <a:pt x="1770" y="2240"/>
                    <a:pt x="916" y="2240"/>
                  </a:cubicBezTo>
                  <a:cubicBezTo>
                    <a:pt x="913" y="2240"/>
                    <a:pt x="909" y="2240"/>
                    <a:pt x="905" y="2240"/>
                  </a:cubicBezTo>
                  <a:cubicBezTo>
                    <a:pt x="0" y="2304"/>
                    <a:pt x="108" y="5298"/>
                    <a:pt x="129" y="5556"/>
                  </a:cubicBezTo>
                  <a:lnTo>
                    <a:pt x="129" y="5578"/>
                  </a:lnTo>
                  <a:cubicBezTo>
                    <a:pt x="223" y="5583"/>
                    <a:pt x="317" y="5586"/>
                    <a:pt x="411" y="5586"/>
                  </a:cubicBezTo>
                  <a:cubicBezTo>
                    <a:pt x="1074" y="5586"/>
                    <a:pt x="1741" y="5451"/>
                    <a:pt x="2326" y="5168"/>
                  </a:cubicBezTo>
                  <a:cubicBezTo>
                    <a:pt x="2994" y="4888"/>
                    <a:pt x="3532" y="4436"/>
                    <a:pt x="3941" y="3855"/>
                  </a:cubicBezTo>
                  <a:lnTo>
                    <a:pt x="3941" y="3833"/>
                  </a:lnTo>
                  <a:cubicBezTo>
                    <a:pt x="4178" y="3532"/>
                    <a:pt x="4372" y="3187"/>
                    <a:pt x="4522" y="2843"/>
                  </a:cubicBezTo>
                  <a:cubicBezTo>
                    <a:pt x="4609" y="2735"/>
                    <a:pt x="4824" y="1637"/>
                    <a:pt x="4910"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8"/>
            <p:cNvSpPr/>
            <p:nvPr/>
          </p:nvSpPr>
          <p:spPr>
            <a:xfrm>
              <a:off x="5005400" y="1754125"/>
              <a:ext cx="621275" cy="416725"/>
            </a:xfrm>
            <a:custGeom>
              <a:avLst/>
              <a:gdLst/>
              <a:ahLst/>
              <a:cxnLst/>
              <a:rect l="l" t="t" r="r" b="b"/>
              <a:pathLst>
                <a:path w="24851" h="16669" extrusionOk="0">
                  <a:moveTo>
                    <a:pt x="17809" y="6267"/>
                  </a:moveTo>
                  <a:cubicBezTo>
                    <a:pt x="17809" y="6267"/>
                    <a:pt x="19661" y="7128"/>
                    <a:pt x="19166" y="7408"/>
                  </a:cubicBezTo>
                  <a:cubicBezTo>
                    <a:pt x="19101" y="7451"/>
                    <a:pt x="19037" y="7473"/>
                    <a:pt x="18950" y="7473"/>
                  </a:cubicBezTo>
                  <a:cubicBezTo>
                    <a:pt x="18563" y="7473"/>
                    <a:pt x="18326" y="6892"/>
                    <a:pt x="18326" y="6891"/>
                  </a:cubicBezTo>
                  <a:lnTo>
                    <a:pt x="18326" y="6891"/>
                  </a:lnTo>
                  <a:cubicBezTo>
                    <a:pt x="18326" y="6892"/>
                    <a:pt x="18520" y="7904"/>
                    <a:pt x="18068" y="7904"/>
                  </a:cubicBezTo>
                  <a:lnTo>
                    <a:pt x="18068" y="7882"/>
                  </a:lnTo>
                  <a:lnTo>
                    <a:pt x="18003" y="7882"/>
                  </a:lnTo>
                  <a:cubicBezTo>
                    <a:pt x="17486" y="7817"/>
                    <a:pt x="17809" y="6267"/>
                    <a:pt x="17809" y="6267"/>
                  </a:cubicBezTo>
                  <a:close/>
                  <a:moveTo>
                    <a:pt x="11807" y="6765"/>
                  </a:moveTo>
                  <a:cubicBezTo>
                    <a:pt x="12386" y="6765"/>
                    <a:pt x="12942" y="7209"/>
                    <a:pt x="12942" y="7882"/>
                  </a:cubicBezTo>
                  <a:cubicBezTo>
                    <a:pt x="12942" y="8507"/>
                    <a:pt x="12426" y="9002"/>
                    <a:pt x="11823" y="9002"/>
                  </a:cubicBezTo>
                  <a:cubicBezTo>
                    <a:pt x="10810" y="9002"/>
                    <a:pt x="10315" y="7796"/>
                    <a:pt x="11026" y="7085"/>
                  </a:cubicBezTo>
                  <a:cubicBezTo>
                    <a:pt x="11254" y="6864"/>
                    <a:pt x="11533" y="6765"/>
                    <a:pt x="11807" y="6765"/>
                  </a:cubicBezTo>
                  <a:close/>
                  <a:moveTo>
                    <a:pt x="24851" y="13007"/>
                  </a:moveTo>
                  <a:cubicBezTo>
                    <a:pt x="24829" y="13136"/>
                    <a:pt x="24808" y="13266"/>
                    <a:pt x="24786" y="13373"/>
                  </a:cubicBezTo>
                  <a:cubicBezTo>
                    <a:pt x="24808" y="13266"/>
                    <a:pt x="24829" y="13158"/>
                    <a:pt x="24851" y="13029"/>
                  </a:cubicBezTo>
                  <a:lnTo>
                    <a:pt x="24851" y="13007"/>
                  </a:lnTo>
                  <a:close/>
                  <a:moveTo>
                    <a:pt x="3252" y="1"/>
                  </a:moveTo>
                  <a:cubicBezTo>
                    <a:pt x="2843" y="1"/>
                    <a:pt x="2434" y="1"/>
                    <a:pt x="2003" y="22"/>
                  </a:cubicBezTo>
                  <a:cubicBezTo>
                    <a:pt x="1529" y="668"/>
                    <a:pt x="1120" y="1336"/>
                    <a:pt x="797" y="2046"/>
                  </a:cubicBezTo>
                  <a:cubicBezTo>
                    <a:pt x="539" y="2671"/>
                    <a:pt x="345" y="3317"/>
                    <a:pt x="194" y="3963"/>
                  </a:cubicBezTo>
                  <a:cubicBezTo>
                    <a:pt x="65" y="4523"/>
                    <a:pt x="0" y="5083"/>
                    <a:pt x="0" y="5642"/>
                  </a:cubicBezTo>
                  <a:cubicBezTo>
                    <a:pt x="0" y="7839"/>
                    <a:pt x="1077" y="9712"/>
                    <a:pt x="3209" y="10832"/>
                  </a:cubicBezTo>
                  <a:cubicBezTo>
                    <a:pt x="4849" y="11652"/>
                    <a:pt x="6673" y="12082"/>
                    <a:pt x="8522" y="12082"/>
                  </a:cubicBezTo>
                  <a:cubicBezTo>
                    <a:pt x="8567" y="12082"/>
                    <a:pt x="8612" y="12082"/>
                    <a:pt x="8657" y="12081"/>
                  </a:cubicBezTo>
                  <a:cubicBezTo>
                    <a:pt x="9669" y="12081"/>
                    <a:pt x="10660" y="11995"/>
                    <a:pt x="11650" y="11780"/>
                  </a:cubicBezTo>
                  <a:cubicBezTo>
                    <a:pt x="11823" y="11758"/>
                    <a:pt x="11995" y="11737"/>
                    <a:pt x="12189" y="11737"/>
                  </a:cubicBezTo>
                  <a:cubicBezTo>
                    <a:pt x="12899" y="11737"/>
                    <a:pt x="13588" y="12038"/>
                    <a:pt x="14105" y="12533"/>
                  </a:cubicBezTo>
                  <a:cubicBezTo>
                    <a:pt x="14644" y="13050"/>
                    <a:pt x="15053" y="13696"/>
                    <a:pt x="15505" y="14299"/>
                  </a:cubicBezTo>
                  <a:cubicBezTo>
                    <a:pt x="15720" y="13976"/>
                    <a:pt x="16172" y="13438"/>
                    <a:pt x="16603" y="13438"/>
                  </a:cubicBezTo>
                  <a:lnTo>
                    <a:pt x="16711" y="13438"/>
                  </a:lnTo>
                  <a:cubicBezTo>
                    <a:pt x="17357" y="13589"/>
                    <a:pt x="17314" y="15656"/>
                    <a:pt x="17378" y="15936"/>
                  </a:cubicBezTo>
                  <a:lnTo>
                    <a:pt x="17378" y="15957"/>
                  </a:lnTo>
                  <a:cubicBezTo>
                    <a:pt x="17465" y="15677"/>
                    <a:pt x="17551" y="13201"/>
                    <a:pt x="18735" y="13201"/>
                  </a:cubicBezTo>
                  <a:cubicBezTo>
                    <a:pt x="19912" y="13201"/>
                    <a:pt x="20217" y="16283"/>
                    <a:pt x="20242" y="16661"/>
                  </a:cubicBezTo>
                  <a:lnTo>
                    <a:pt x="20242" y="16661"/>
                  </a:lnTo>
                  <a:cubicBezTo>
                    <a:pt x="20220" y="16305"/>
                    <a:pt x="20141" y="13416"/>
                    <a:pt x="21039" y="13352"/>
                  </a:cubicBezTo>
                  <a:lnTo>
                    <a:pt x="21061" y="13352"/>
                  </a:lnTo>
                  <a:cubicBezTo>
                    <a:pt x="21879" y="13352"/>
                    <a:pt x="22353" y="15677"/>
                    <a:pt x="22460" y="16259"/>
                  </a:cubicBezTo>
                  <a:cubicBezTo>
                    <a:pt x="22396" y="15570"/>
                    <a:pt x="22181" y="12663"/>
                    <a:pt x="22999" y="12490"/>
                  </a:cubicBezTo>
                  <a:cubicBezTo>
                    <a:pt x="23020" y="12469"/>
                    <a:pt x="23063" y="12469"/>
                    <a:pt x="23107" y="12469"/>
                  </a:cubicBezTo>
                  <a:cubicBezTo>
                    <a:pt x="23666" y="12469"/>
                    <a:pt x="23903" y="13653"/>
                    <a:pt x="24032" y="14385"/>
                  </a:cubicBezTo>
                  <a:cubicBezTo>
                    <a:pt x="23968" y="13718"/>
                    <a:pt x="23946" y="12577"/>
                    <a:pt x="24355" y="11801"/>
                  </a:cubicBezTo>
                  <a:cubicBezTo>
                    <a:pt x="23128" y="9174"/>
                    <a:pt x="21319" y="6870"/>
                    <a:pt x="19058" y="5083"/>
                  </a:cubicBezTo>
                  <a:cubicBezTo>
                    <a:pt x="14945" y="1809"/>
                    <a:pt x="9648" y="237"/>
                    <a:pt x="4393" y="22"/>
                  </a:cubicBezTo>
                  <a:cubicBezTo>
                    <a:pt x="4027" y="22"/>
                    <a:pt x="3661" y="1"/>
                    <a:pt x="3252" y="1"/>
                  </a:cubicBezTo>
                  <a:close/>
                  <a:moveTo>
                    <a:pt x="20242" y="16661"/>
                  </a:moveTo>
                  <a:cubicBezTo>
                    <a:pt x="20242" y="16663"/>
                    <a:pt x="20242" y="16666"/>
                    <a:pt x="20242" y="16668"/>
                  </a:cubicBezTo>
                  <a:cubicBezTo>
                    <a:pt x="20242" y="16666"/>
                    <a:pt x="20242" y="16663"/>
                    <a:pt x="20242" y="16661"/>
                  </a:cubicBezTo>
                  <a:close/>
                </a:path>
              </a:pathLst>
            </a:custGeom>
            <a:solidFill>
              <a:srgbClr val="FFF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8"/>
            <p:cNvSpPr/>
            <p:nvPr/>
          </p:nvSpPr>
          <p:spPr>
            <a:xfrm>
              <a:off x="5263275" y="1923175"/>
              <a:ext cx="65150" cy="56300"/>
            </a:xfrm>
            <a:custGeom>
              <a:avLst/>
              <a:gdLst/>
              <a:ahLst/>
              <a:cxnLst/>
              <a:rect l="l" t="t" r="r" b="b"/>
              <a:pathLst>
                <a:path w="2606" h="2252" extrusionOk="0">
                  <a:moveTo>
                    <a:pt x="1486" y="0"/>
                  </a:moveTo>
                  <a:cubicBezTo>
                    <a:pt x="495" y="0"/>
                    <a:pt x="0" y="1206"/>
                    <a:pt x="689" y="1917"/>
                  </a:cubicBezTo>
                  <a:cubicBezTo>
                    <a:pt x="920" y="2148"/>
                    <a:pt x="1203" y="2251"/>
                    <a:pt x="1480" y="2251"/>
                  </a:cubicBezTo>
                  <a:cubicBezTo>
                    <a:pt x="2056" y="2251"/>
                    <a:pt x="2606" y="1803"/>
                    <a:pt x="2606" y="1120"/>
                  </a:cubicBezTo>
                  <a:cubicBezTo>
                    <a:pt x="2606" y="517"/>
                    <a:pt x="2111" y="0"/>
                    <a:pt x="1486" y="0"/>
                  </a:cubicBezTo>
                  <a:close/>
                </a:path>
              </a:pathLst>
            </a:custGeom>
            <a:solidFill>
              <a:srgbClr val="1E0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8"/>
            <p:cNvSpPr/>
            <p:nvPr/>
          </p:nvSpPr>
          <p:spPr>
            <a:xfrm>
              <a:off x="5442550" y="1910775"/>
              <a:ext cx="53850" cy="40425"/>
            </a:xfrm>
            <a:custGeom>
              <a:avLst/>
              <a:gdLst/>
              <a:ahLst/>
              <a:cxnLst/>
              <a:rect l="l" t="t" r="r" b="b"/>
              <a:pathLst>
                <a:path w="2154" h="1617" extrusionOk="0">
                  <a:moveTo>
                    <a:pt x="302" y="1"/>
                  </a:moveTo>
                  <a:lnTo>
                    <a:pt x="302" y="1"/>
                  </a:lnTo>
                  <a:cubicBezTo>
                    <a:pt x="302" y="1"/>
                    <a:pt x="0" y="1530"/>
                    <a:pt x="517" y="1616"/>
                  </a:cubicBezTo>
                  <a:lnTo>
                    <a:pt x="560" y="1616"/>
                  </a:lnTo>
                  <a:cubicBezTo>
                    <a:pt x="1012" y="1616"/>
                    <a:pt x="818" y="604"/>
                    <a:pt x="818" y="604"/>
                  </a:cubicBezTo>
                  <a:lnTo>
                    <a:pt x="818" y="604"/>
                  </a:lnTo>
                  <a:cubicBezTo>
                    <a:pt x="818" y="604"/>
                    <a:pt x="1098" y="1185"/>
                    <a:pt x="1464" y="1185"/>
                  </a:cubicBezTo>
                  <a:cubicBezTo>
                    <a:pt x="1529" y="1185"/>
                    <a:pt x="1594" y="1164"/>
                    <a:pt x="1658" y="1142"/>
                  </a:cubicBezTo>
                  <a:cubicBezTo>
                    <a:pt x="2153" y="862"/>
                    <a:pt x="302" y="1"/>
                    <a:pt x="302" y="1"/>
                  </a:cubicBezTo>
                  <a:close/>
                </a:path>
              </a:pathLst>
            </a:custGeom>
            <a:solidFill>
              <a:srgbClr val="1E0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8"/>
            <p:cNvSpPr/>
            <p:nvPr/>
          </p:nvSpPr>
          <p:spPr>
            <a:xfrm>
              <a:off x="5392475" y="2090050"/>
              <a:ext cx="46850" cy="62475"/>
            </a:xfrm>
            <a:custGeom>
              <a:avLst/>
              <a:gdLst/>
              <a:ahLst/>
              <a:cxnLst/>
              <a:rect l="l" t="t" r="r" b="b"/>
              <a:pathLst>
                <a:path w="1874" h="2499" extrusionOk="0">
                  <a:moveTo>
                    <a:pt x="1120" y="1"/>
                  </a:moveTo>
                  <a:cubicBezTo>
                    <a:pt x="689" y="1"/>
                    <a:pt x="237" y="518"/>
                    <a:pt x="0" y="862"/>
                  </a:cubicBezTo>
                  <a:cubicBezTo>
                    <a:pt x="151" y="1056"/>
                    <a:pt x="323" y="1271"/>
                    <a:pt x="496" y="1465"/>
                  </a:cubicBezTo>
                  <a:cubicBezTo>
                    <a:pt x="883" y="1896"/>
                    <a:pt x="1357" y="2240"/>
                    <a:pt x="1874" y="2499"/>
                  </a:cubicBezTo>
                  <a:cubicBezTo>
                    <a:pt x="1831" y="2240"/>
                    <a:pt x="1852" y="173"/>
                    <a:pt x="1228" y="22"/>
                  </a:cubicBezTo>
                  <a:lnTo>
                    <a:pt x="1120" y="22"/>
                  </a:lnTo>
                  <a:lnTo>
                    <a:pt x="1120" y="1"/>
                  </a:lnTo>
                  <a:close/>
                </a:path>
              </a:pathLst>
            </a:custGeom>
            <a:solidFill>
              <a:srgbClr val="FF4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8"/>
            <p:cNvSpPr/>
            <p:nvPr/>
          </p:nvSpPr>
          <p:spPr>
            <a:xfrm>
              <a:off x="5439850" y="2084150"/>
              <a:ext cx="71625" cy="86700"/>
            </a:xfrm>
            <a:custGeom>
              <a:avLst/>
              <a:gdLst/>
              <a:ahLst/>
              <a:cxnLst/>
              <a:rect l="l" t="t" r="r" b="b"/>
              <a:pathLst>
                <a:path w="2865" h="3468" extrusionOk="0">
                  <a:moveTo>
                    <a:pt x="1357" y="0"/>
                  </a:moveTo>
                  <a:cubicBezTo>
                    <a:pt x="173" y="0"/>
                    <a:pt x="87" y="2498"/>
                    <a:pt x="0" y="2756"/>
                  </a:cubicBezTo>
                  <a:cubicBezTo>
                    <a:pt x="345" y="2950"/>
                    <a:pt x="711" y="3101"/>
                    <a:pt x="1077" y="3209"/>
                  </a:cubicBezTo>
                  <a:cubicBezTo>
                    <a:pt x="1659" y="3381"/>
                    <a:pt x="2262" y="3467"/>
                    <a:pt x="2864" y="3467"/>
                  </a:cubicBezTo>
                  <a:cubicBezTo>
                    <a:pt x="2843" y="3144"/>
                    <a:pt x="2541" y="22"/>
                    <a:pt x="1336" y="22"/>
                  </a:cubicBezTo>
                  <a:lnTo>
                    <a:pt x="1357" y="0"/>
                  </a:lnTo>
                  <a:close/>
                </a:path>
              </a:pathLst>
            </a:custGeom>
            <a:solidFill>
              <a:srgbClr val="FF4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8"/>
            <p:cNvSpPr/>
            <p:nvPr/>
          </p:nvSpPr>
          <p:spPr>
            <a:xfrm>
              <a:off x="5508225" y="2049150"/>
              <a:ext cx="117925" cy="122775"/>
            </a:xfrm>
            <a:custGeom>
              <a:avLst/>
              <a:gdLst/>
              <a:ahLst/>
              <a:cxnLst/>
              <a:rect l="l" t="t" r="r" b="b"/>
              <a:pathLst>
                <a:path w="4717" h="4911" extrusionOk="0">
                  <a:moveTo>
                    <a:pt x="4221" y="0"/>
                  </a:moveTo>
                  <a:cubicBezTo>
                    <a:pt x="3812" y="776"/>
                    <a:pt x="3833" y="1917"/>
                    <a:pt x="3898" y="2584"/>
                  </a:cubicBezTo>
                  <a:cubicBezTo>
                    <a:pt x="3790" y="1852"/>
                    <a:pt x="3532" y="668"/>
                    <a:pt x="2972" y="668"/>
                  </a:cubicBezTo>
                  <a:cubicBezTo>
                    <a:pt x="2929" y="668"/>
                    <a:pt x="2907" y="668"/>
                    <a:pt x="2864" y="689"/>
                  </a:cubicBezTo>
                  <a:cubicBezTo>
                    <a:pt x="2068" y="862"/>
                    <a:pt x="2283" y="3769"/>
                    <a:pt x="2326" y="4458"/>
                  </a:cubicBezTo>
                  <a:cubicBezTo>
                    <a:pt x="2218" y="3876"/>
                    <a:pt x="1745" y="1551"/>
                    <a:pt x="926" y="1551"/>
                  </a:cubicBezTo>
                  <a:lnTo>
                    <a:pt x="905" y="1551"/>
                  </a:lnTo>
                  <a:cubicBezTo>
                    <a:pt x="0" y="1594"/>
                    <a:pt x="86" y="4544"/>
                    <a:pt x="108" y="4846"/>
                  </a:cubicBezTo>
                  <a:lnTo>
                    <a:pt x="108" y="4910"/>
                  </a:lnTo>
                  <a:lnTo>
                    <a:pt x="366" y="4910"/>
                  </a:lnTo>
                  <a:cubicBezTo>
                    <a:pt x="1055" y="4910"/>
                    <a:pt x="1723" y="4781"/>
                    <a:pt x="2326" y="4479"/>
                  </a:cubicBezTo>
                  <a:cubicBezTo>
                    <a:pt x="2972" y="4199"/>
                    <a:pt x="3532" y="3747"/>
                    <a:pt x="3941" y="3166"/>
                  </a:cubicBezTo>
                  <a:lnTo>
                    <a:pt x="3941" y="3144"/>
                  </a:lnTo>
                  <a:cubicBezTo>
                    <a:pt x="4156" y="2843"/>
                    <a:pt x="4350" y="2520"/>
                    <a:pt x="4522" y="2154"/>
                  </a:cubicBezTo>
                  <a:cubicBezTo>
                    <a:pt x="4587" y="1960"/>
                    <a:pt x="4630" y="1766"/>
                    <a:pt x="4652" y="1572"/>
                  </a:cubicBezTo>
                  <a:cubicBezTo>
                    <a:pt x="4673" y="1465"/>
                    <a:pt x="4695" y="1357"/>
                    <a:pt x="4716" y="1206"/>
                  </a:cubicBezTo>
                  <a:cubicBezTo>
                    <a:pt x="4566" y="797"/>
                    <a:pt x="4393" y="409"/>
                    <a:pt x="4221" y="0"/>
                  </a:cubicBezTo>
                  <a:close/>
                </a:path>
              </a:pathLst>
            </a:custGeom>
            <a:solidFill>
              <a:srgbClr val="FF4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8"/>
            <p:cNvSpPr/>
            <p:nvPr/>
          </p:nvSpPr>
          <p:spPr>
            <a:xfrm>
              <a:off x="3697725" y="2405200"/>
              <a:ext cx="3099350" cy="3070550"/>
            </a:xfrm>
            <a:custGeom>
              <a:avLst/>
              <a:gdLst/>
              <a:ahLst/>
              <a:cxnLst/>
              <a:rect l="l" t="t" r="r" b="b"/>
              <a:pathLst>
                <a:path w="123974" h="122822" extrusionOk="0">
                  <a:moveTo>
                    <a:pt x="91198" y="1"/>
                  </a:moveTo>
                  <a:cubicBezTo>
                    <a:pt x="87495" y="1"/>
                    <a:pt x="82563" y="3003"/>
                    <a:pt x="79828" y="4644"/>
                  </a:cubicBezTo>
                  <a:cubicBezTo>
                    <a:pt x="79548" y="4816"/>
                    <a:pt x="79290" y="4988"/>
                    <a:pt x="79053" y="5118"/>
                  </a:cubicBezTo>
                  <a:cubicBezTo>
                    <a:pt x="73454" y="8477"/>
                    <a:pt x="68006" y="12848"/>
                    <a:pt x="61309" y="13710"/>
                  </a:cubicBezTo>
                  <a:cubicBezTo>
                    <a:pt x="60313" y="13824"/>
                    <a:pt x="59310" y="13863"/>
                    <a:pt x="58303" y="13863"/>
                  </a:cubicBezTo>
                  <a:cubicBezTo>
                    <a:pt x="56849" y="13863"/>
                    <a:pt x="55385" y="13782"/>
                    <a:pt x="53922" y="13731"/>
                  </a:cubicBezTo>
                  <a:cubicBezTo>
                    <a:pt x="53724" y="13724"/>
                    <a:pt x="53506" y="13721"/>
                    <a:pt x="53268" y="13721"/>
                  </a:cubicBezTo>
                  <a:cubicBezTo>
                    <a:pt x="49805" y="13721"/>
                    <a:pt x="42334" y="14490"/>
                    <a:pt x="37276" y="17069"/>
                  </a:cubicBezTo>
                  <a:cubicBezTo>
                    <a:pt x="35209" y="18081"/>
                    <a:pt x="33551" y="19438"/>
                    <a:pt x="32711" y="21139"/>
                  </a:cubicBezTo>
                  <a:cubicBezTo>
                    <a:pt x="30902" y="24799"/>
                    <a:pt x="35198" y="29383"/>
                    <a:pt x="38946" y="29383"/>
                  </a:cubicBezTo>
                  <a:cubicBezTo>
                    <a:pt x="39080" y="29383"/>
                    <a:pt x="39212" y="29377"/>
                    <a:pt x="39344" y="29365"/>
                  </a:cubicBezTo>
                  <a:cubicBezTo>
                    <a:pt x="39347" y="29365"/>
                    <a:pt x="39350" y="29365"/>
                    <a:pt x="39352" y="29365"/>
                  </a:cubicBezTo>
                  <a:cubicBezTo>
                    <a:pt x="40061" y="29365"/>
                    <a:pt x="38265" y="37261"/>
                    <a:pt x="37664" y="40800"/>
                  </a:cubicBezTo>
                  <a:cubicBezTo>
                    <a:pt x="37126" y="43793"/>
                    <a:pt x="35683" y="48811"/>
                    <a:pt x="36953" y="51675"/>
                  </a:cubicBezTo>
                  <a:cubicBezTo>
                    <a:pt x="37509" y="52944"/>
                    <a:pt x="38955" y="53350"/>
                    <a:pt x="40488" y="53350"/>
                  </a:cubicBezTo>
                  <a:cubicBezTo>
                    <a:pt x="42101" y="53350"/>
                    <a:pt x="43812" y="52900"/>
                    <a:pt x="44684" y="52536"/>
                  </a:cubicBezTo>
                  <a:lnTo>
                    <a:pt x="45007" y="52385"/>
                  </a:lnTo>
                  <a:cubicBezTo>
                    <a:pt x="45158" y="52278"/>
                    <a:pt x="45266" y="52213"/>
                    <a:pt x="45266" y="52148"/>
                  </a:cubicBezTo>
                  <a:cubicBezTo>
                    <a:pt x="45287" y="52235"/>
                    <a:pt x="45373" y="52558"/>
                    <a:pt x="45502" y="53096"/>
                  </a:cubicBezTo>
                  <a:cubicBezTo>
                    <a:pt x="46816" y="58523"/>
                    <a:pt x="51877" y="85010"/>
                    <a:pt x="31591" y="100256"/>
                  </a:cubicBezTo>
                  <a:cubicBezTo>
                    <a:pt x="31591" y="100256"/>
                    <a:pt x="26458" y="95992"/>
                    <a:pt x="21670" y="95992"/>
                  </a:cubicBezTo>
                  <a:cubicBezTo>
                    <a:pt x="20477" y="95992"/>
                    <a:pt x="19305" y="96257"/>
                    <a:pt x="18240" y="96918"/>
                  </a:cubicBezTo>
                  <a:cubicBezTo>
                    <a:pt x="14084" y="99524"/>
                    <a:pt x="14192" y="104584"/>
                    <a:pt x="14429" y="106652"/>
                  </a:cubicBezTo>
                  <a:cubicBezTo>
                    <a:pt x="14515" y="107233"/>
                    <a:pt x="14579" y="107599"/>
                    <a:pt x="14579" y="107599"/>
                  </a:cubicBezTo>
                  <a:cubicBezTo>
                    <a:pt x="14579" y="107599"/>
                    <a:pt x="5836" y="108590"/>
                    <a:pt x="2929" y="111777"/>
                  </a:cubicBezTo>
                  <a:cubicBezTo>
                    <a:pt x="1" y="114985"/>
                    <a:pt x="1034" y="121252"/>
                    <a:pt x="1034" y="121252"/>
                  </a:cubicBezTo>
                  <a:cubicBezTo>
                    <a:pt x="1034" y="121252"/>
                    <a:pt x="17366" y="122821"/>
                    <a:pt x="35191" y="122821"/>
                  </a:cubicBezTo>
                  <a:cubicBezTo>
                    <a:pt x="50249" y="122821"/>
                    <a:pt x="66373" y="121701"/>
                    <a:pt x="74617" y="117570"/>
                  </a:cubicBezTo>
                  <a:cubicBezTo>
                    <a:pt x="81594" y="114103"/>
                    <a:pt x="89669" y="113026"/>
                    <a:pt x="97012" y="113004"/>
                  </a:cubicBezTo>
                  <a:cubicBezTo>
                    <a:pt x="104183" y="113004"/>
                    <a:pt x="111333" y="113887"/>
                    <a:pt x="118288" y="115631"/>
                  </a:cubicBezTo>
                  <a:lnTo>
                    <a:pt x="118288" y="115610"/>
                  </a:lnTo>
                  <a:cubicBezTo>
                    <a:pt x="118288" y="115610"/>
                    <a:pt x="123973" y="105230"/>
                    <a:pt x="116307" y="102905"/>
                  </a:cubicBezTo>
                  <a:cubicBezTo>
                    <a:pt x="113491" y="102050"/>
                    <a:pt x="110989" y="101780"/>
                    <a:pt x="108950" y="101780"/>
                  </a:cubicBezTo>
                  <a:cubicBezTo>
                    <a:pt x="105438" y="101780"/>
                    <a:pt x="103300" y="102582"/>
                    <a:pt x="103300" y="102582"/>
                  </a:cubicBezTo>
                  <a:cubicBezTo>
                    <a:pt x="103300" y="102582"/>
                    <a:pt x="103300" y="95583"/>
                    <a:pt x="98950" y="94248"/>
                  </a:cubicBezTo>
                  <a:cubicBezTo>
                    <a:pt x="94622" y="92913"/>
                    <a:pt x="105971" y="83265"/>
                    <a:pt x="101298" y="76913"/>
                  </a:cubicBezTo>
                  <a:cubicBezTo>
                    <a:pt x="96625" y="70560"/>
                    <a:pt x="86956" y="57898"/>
                    <a:pt x="89282" y="20213"/>
                  </a:cubicBezTo>
                  <a:cubicBezTo>
                    <a:pt x="89282" y="20213"/>
                    <a:pt x="100286" y="10200"/>
                    <a:pt x="94945" y="1887"/>
                  </a:cubicBezTo>
                  <a:cubicBezTo>
                    <a:pt x="94076" y="524"/>
                    <a:pt x="92744" y="1"/>
                    <a:pt x="9119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8"/>
            <p:cNvSpPr/>
            <p:nvPr/>
          </p:nvSpPr>
          <p:spPr>
            <a:xfrm>
              <a:off x="4962875" y="2583725"/>
              <a:ext cx="924375" cy="428400"/>
            </a:xfrm>
            <a:custGeom>
              <a:avLst/>
              <a:gdLst/>
              <a:ahLst/>
              <a:cxnLst/>
              <a:rect l="l" t="t" r="r" b="b"/>
              <a:pathLst>
                <a:path w="36975" h="17136" extrusionOk="0">
                  <a:moveTo>
                    <a:pt x="34433" y="1"/>
                  </a:moveTo>
                  <a:cubicBezTo>
                    <a:pt x="33486" y="1"/>
                    <a:pt x="32086" y="1078"/>
                    <a:pt x="30342" y="2520"/>
                  </a:cubicBezTo>
                  <a:cubicBezTo>
                    <a:pt x="26655" y="5563"/>
                    <a:pt x="21384" y="10321"/>
                    <a:pt x="15447" y="10321"/>
                  </a:cubicBezTo>
                  <a:cubicBezTo>
                    <a:pt x="15038" y="10321"/>
                    <a:pt x="14627" y="10298"/>
                    <a:pt x="14213" y="10251"/>
                  </a:cubicBezTo>
                  <a:cubicBezTo>
                    <a:pt x="13389" y="10156"/>
                    <a:pt x="12553" y="10106"/>
                    <a:pt x="11713" y="10106"/>
                  </a:cubicBezTo>
                  <a:cubicBezTo>
                    <a:pt x="9149" y="10106"/>
                    <a:pt x="6557" y="10570"/>
                    <a:pt x="4221" y="11608"/>
                  </a:cubicBezTo>
                  <a:cubicBezTo>
                    <a:pt x="2756" y="12275"/>
                    <a:pt x="302" y="13395"/>
                    <a:pt x="22" y="15182"/>
                  </a:cubicBezTo>
                  <a:cubicBezTo>
                    <a:pt x="0" y="15419"/>
                    <a:pt x="0" y="15635"/>
                    <a:pt x="65" y="15872"/>
                  </a:cubicBezTo>
                  <a:cubicBezTo>
                    <a:pt x="129" y="16087"/>
                    <a:pt x="280" y="16302"/>
                    <a:pt x="452" y="16431"/>
                  </a:cubicBezTo>
                  <a:cubicBezTo>
                    <a:pt x="732" y="16625"/>
                    <a:pt x="1034" y="16733"/>
                    <a:pt x="1335" y="16754"/>
                  </a:cubicBezTo>
                  <a:cubicBezTo>
                    <a:pt x="2851" y="17026"/>
                    <a:pt x="4375" y="17135"/>
                    <a:pt x="5899" y="17135"/>
                  </a:cubicBezTo>
                  <a:cubicBezTo>
                    <a:pt x="9095" y="17135"/>
                    <a:pt x="12298" y="16654"/>
                    <a:pt x="15462" y="16173"/>
                  </a:cubicBezTo>
                  <a:cubicBezTo>
                    <a:pt x="16388" y="16022"/>
                    <a:pt x="17335" y="15872"/>
                    <a:pt x="18283" y="15656"/>
                  </a:cubicBezTo>
                  <a:cubicBezTo>
                    <a:pt x="21728" y="14859"/>
                    <a:pt x="25044" y="13589"/>
                    <a:pt x="28016" y="11629"/>
                  </a:cubicBezTo>
                  <a:cubicBezTo>
                    <a:pt x="30923" y="9691"/>
                    <a:pt x="34003" y="7667"/>
                    <a:pt x="35618" y="4480"/>
                  </a:cubicBezTo>
                  <a:cubicBezTo>
                    <a:pt x="36350" y="2951"/>
                    <a:pt x="36974" y="1"/>
                    <a:pt x="34433"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5308500" y="2134750"/>
              <a:ext cx="160975" cy="817250"/>
            </a:xfrm>
            <a:custGeom>
              <a:avLst/>
              <a:gdLst/>
              <a:ahLst/>
              <a:cxnLst/>
              <a:rect l="l" t="t" r="r" b="b"/>
              <a:pathLst>
                <a:path w="6439" h="32690" extrusionOk="0">
                  <a:moveTo>
                    <a:pt x="0" y="0"/>
                  </a:moveTo>
                  <a:cubicBezTo>
                    <a:pt x="3446" y="4587"/>
                    <a:pt x="5491" y="10121"/>
                    <a:pt x="5513" y="15763"/>
                  </a:cubicBezTo>
                  <a:cubicBezTo>
                    <a:pt x="5599" y="18563"/>
                    <a:pt x="5061" y="21362"/>
                    <a:pt x="4522" y="24162"/>
                  </a:cubicBezTo>
                  <a:cubicBezTo>
                    <a:pt x="3984" y="26983"/>
                    <a:pt x="3381" y="29804"/>
                    <a:pt x="3273" y="32689"/>
                  </a:cubicBezTo>
                  <a:cubicBezTo>
                    <a:pt x="3769" y="29847"/>
                    <a:pt x="4544" y="27112"/>
                    <a:pt x="5211" y="24334"/>
                  </a:cubicBezTo>
                  <a:cubicBezTo>
                    <a:pt x="5900" y="21535"/>
                    <a:pt x="6439" y="18670"/>
                    <a:pt x="6439" y="15742"/>
                  </a:cubicBezTo>
                  <a:cubicBezTo>
                    <a:pt x="6331" y="9928"/>
                    <a:pt x="4070" y="4113"/>
                    <a:pt x="0"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5723025" y="2402175"/>
              <a:ext cx="375800" cy="463675"/>
            </a:xfrm>
            <a:custGeom>
              <a:avLst/>
              <a:gdLst/>
              <a:ahLst/>
              <a:cxnLst/>
              <a:rect l="l" t="t" r="r" b="b"/>
              <a:pathLst>
                <a:path w="15032" h="18547" extrusionOk="0">
                  <a:moveTo>
                    <a:pt x="13804" y="1793"/>
                  </a:moveTo>
                  <a:cubicBezTo>
                    <a:pt x="13842" y="1851"/>
                    <a:pt x="13881" y="1909"/>
                    <a:pt x="13935" y="1967"/>
                  </a:cubicBezTo>
                  <a:lnTo>
                    <a:pt x="13935" y="1967"/>
                  </a:lnTo>
                  <a:cubicBezTo>
                    <a:pt x="13892" y="1908"/>
                    <a:pt x="13849" y="1850"/>
                    <a:pt x="13804" y="1793"/>
                  </a:cubicBezTo>
                  <a:close/>
                  <a:moveTo>
                    <a:pt x="13935" y="1967"/>
                  </a:moveTo>
                  <a:lnTo>
                    <a:pt x="13935" y="1967"/>
                  </a:lnTo>
                  <a:cubicBezTo>
                    <a:pt x="13951" y="1989"/>
                    <a:pt x="13967" y="2011"/>
                    <a:pt x="13983" y="2033"/>
                  </a:cubicBezTo>
                  <a:lnTo>
                    <a:pt x="13983" y="2033"/>
                  </a:lnTo>
                  <a:cubicBezTo>
                    <a:pt x="13973" y="2017"/>
                    <a:pt x="13964" y="2002"/>
                    <a:pt x="13955" y="1987"/>
                  </a:cubicBezTo>
                  <a:cubicBezTo>
                    <a:pt x="13948" y="1980"/>
                    <a:pt x="13941" y="1973"/>
                    <a:pt x="13935" y="1967"/>
                  </a:cubicBezTo>
                  <a:close/>
                  <a:moveTo>
                    <a:pt x="9298" y="0"/>
                  </a:moveTo>
                  <a:cubicBezTo>
                    <a:pt x="8976" y="0"/>
                    <a:pt x="8655" y="42"/>
                    <a:pt x="8334" y="113"/>
                  </a:cubicBezTo>
                  <a:cubicBezTo>
                    <a:pt x="5319" y="803"/>
                    <a:pt x="2541" y="2267"/>
                    <a:pt x="0" y="4054"/>
                  </a:cubicBezTo>
                  <a:cubicBezTo>
                    <a:pt x="2821" y="2375"/>
                    <a:pt x="6956" y="113"/>
                    <a:pt x="10186" y="113"/>
                  </a:cubicBezTo>
                  <a:cubicBezTo>
                    <a:pt x="10681" y="113"/>
                    <a:pt x="11198" y="178"/>
                    <a:pt x="11672" y="307"/>
                  </a:cubicBezTo>
                  <a:cubicBezTo>
                    <a:pt x="11607" y="286"/>
                    <a:pt x="11521" y="264"/>
                    <a:pt x="11435" y="243"/>
                  </a:cubicBezTo>
                  <a:cubicBezTo>
                    <a:pt x="10789" y="92"/>
                    <a:pt x="10143" y="6"/>
                    <a:pt x="9475" y="6"/>
                  </a:cubicBezTo>
                  <a:lnTo>
                    <a:pt x="9497" y="6"/>
                  </a:lnTo>
                  <a:cubicBezTo>
                    <a:pt x="9431" y="2"/>
                    <a:pt x="9364" y="0"/>
                    <a:pt x="9298" y="0"/>
                  </a:cubicBezTo>
                  <a:close/>
                  <a:moveTo>
                    <a:pt x="13983" y="2033"/>
                  </a:moveTo>
                  <a:lnTo>
                    <a:pt x="13983" y="2033"/>
                  </a:lnTo>
                  <a:cubicBezTo>
                    <a:pt x="14422" y="2752"/>
                    <a:pt x="14778" y="3533"/>
                    <a:pt x="15031" y="4356"/>
                  </a:cubicBezTo>
                  <a:lnTo>
                    <a:pt x="14967" y="4119"/>
                  </a:lnTo>
                  <a:cubicBezTo>
                    <a:pt x="14776" y="3375"/>
                    <a:pt x="14433" y="2664"/>
                    <a:pt x="13983" y="2033"/>
                  </a:cubicBezTo>
                  <a:close/>
                  <a:moveTo>
                    <a:pt x="15031" y="9825"/>
                  </a:moveTo>
                  <a:cubicBezTo>
                    <a:pt x="15018" y="9875"/>
                    <a:pt x="15005" y="9925"/>
                    <a:pt x="14992" y="9975"/>
                  </a:cubicBezTo>
                  <a:lnTo>
                    <a:pt x="14992" y="9975"/>
                  </a:lnTo>
                  <a:cubicBezTo>
                    <a:pt x="15005" y="9925"/>
                    <a:pt x="15018" y="9875"/>
                    <a:pt x="15031" y="9825"/>
                  </a:cubicBezTo>
                  <a:close/>
                  <a:moveTo>
                    <a:pt x="14992" y="9975"/>
                  </a:moveTo>
                  <a:lnTo>
                    <a:pt x="14992" y="9975"/>
                  </a:lnTo>
                  <a:cubicBezTo>
                    <a:pt x="14038" y="13511"/>
                    <a:pt x="11649" y="16657"/>
                    <a:pt x="9992" y="18547"/>
                  </a:cubicBezTo>
                  <a:cubicBezTo>
                    <a:pt x="10574" y="17944"/>
                    <a:pt x="11112" y="17341"/>
                    <a:pt x="11327" y="17061"/>
                  </a:cubicBezTo>
                  <a:cubicBezTo>
                    <a:pt x="12275" y="15855"/>
                    <a:pt x="13115" y="14563"/>
                    <a:pt x="13782" y="13185"/>
                  </a:cubicBezTo>
                  <a:cubicBezTo>
                    <a:pt x="14298" y="12154"/>
                    <a:pt x="14694" y="11085"/>
                    <a:pt x="14992" y="9975"/>
                  </a:cubicBezTo>
                  <a:close/>
                </a:path>
              </a:pathLst>
            </a:custGeom>
            <a:solidFill>
              <a:srgbClr val="FFB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5419925" y="2583200"/>
              <a:ext cx="449550" cy="391950"/>
            </a:xfrm>
            <a:custGeom>
              <a:avLst/>
              <a:gdLst/>
              <a:ahLst/>
              <a:cxnLst/>
              <a:rect l="l" t="t" r="r" b="b"/>
              <a:pathLst>
                <a:path w="17982" h="15678" extrusionOk="0">
                  <a:moveTo>
                    <a:pt x="16151" y="0"/>
                  </a:moveTo>
                  <a:lnTo>
                    <a:pt x="16151" y="22"/>
                  </a:lnTo>
                  <a:cubicBezTo>
                    <a:pt x="15204" y="22"/>
                    <a:pt x="13804" y="1099"/>
                    <a:pt x="12060" y="2520"/>
                  </a:cubicBezTo>
                  <a:cubicBezTo>
                    <a:pt x="8765" y="6224"/>
                    <a:pt x="6461" y="10918"/>
                    <a:pt x="2563" y="14062"/>
                  </a:cubicBezTo>
                  <a:cubicBezTo>
                    <a:pt x="1766" y="14687"/>
                    <a:pt x="905" y="15225"/>
                    <a:pt x="1" y="15677"/>
                  </a:cubicBezTo>
                  <a:cubicBezTo>
                    <a:pt x="3446" y="14880"/>
                    <a:pt x="6762" y="13610"/>
                    <a:pt x="9734" y="11629"/>
                  </a:cubicBezTo>
                  <a:cubicBezTo>
                    <a:pt x="12641" y="9712"/>
                    <a:pt x="15721" y="7688"/>
                    <a:pt x="17336" y="4479"/>
                  </a:cubicBezTo>
                  <a:cubicBezTo>
                    <a:pt x="17723" y="3683"/>
                    <a:pt x="17939" y="2821"/>
                    <a:pt x="17982" y="1917"/>
                  </a:cubicBezTo>
                  <a:cubicBezTo>
                    <a:pt x="17982" y="883"/>
                    <a:pt x="17530" y="0"/>
                    <a:pt x="16151" y="0"/>
                  </a:cubicBezTo>
                  <a:close/>
                </a:path>
              </a:pathLst>
            </a:custGeom>
            <a:solidFill>
              <a:srgbClr val="FF6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4455200" y="2831925"/>
              <a:ext cx="247125" cy="907150"/>
            </a:xfrm>
            <a:custGeom>
              <a:avLst/>
              <a:gdLst/>
              <a:ahLst/>
              <a:cxnLst/>
              <a:rect l="l" t="t" r="r" b="b"/>
              <a:pathLst>
                <a:path w="9885" h="36286" extrusionOk="0">
                  <a:moveTo>
                    <a:pt x="6374" y="0"/>
                  </a:moveTo>
                  <a:lnTo>
                    <a:pt x="6374" y="0"/>
                  </a:lnTo>
                  <a:cubicBezTo>
                    <a:pt x="4307" y="1034"/>
                    <a:pt x="2671" y="2369"/>
                    <a:pt x="1809" y="4070"/>
                  </a:cubicBezTo>
                  <a:cubicBezTo>
                    <a:pt x="0" y="7752"/>
                    <a:pt x="4307" y="12318"/>
                    <a:pt x="8054" y="12318"/>
                  </a:cubicBezTo>
                  <a:lnTo>
                    <a:pt x="8356" y="12318"/>
                  </a:lnTo>
                  <a:cubicBezTo>
                    <a:pt x="4695" y="12081"/>
                    <a:pt x="668" y="7666"/>
                    <a:pt x="2434" y="4092"/>
                  </a:cubicBezTo>
                  <a:cubicBezTo>
                    <a:pt x="3187" y="2563"/>
                    <a:pt x="4587" y="1314"/>
                    <a:pt x="6353" y="345"/>
                  </a:cubicBezTo>
                  <a:cubicBezTo>
                    <a:pt x="6353" y="215"/>
                    <a:pt x="6353" y="108"/>
                    <a:pt x="6374" y="0"/>
                  </a:cubicBezTo>
                  <a:close/>
                  <a:moveTo>
                    <a:pt x="9066" y="12296"/>
                  </a:moveTo>
                  <a:cubicBezTo>
                    <a:pt x="8937" y="12296"/>
                    <a:pt x="8786" y="12318"/>
                    <a:pt x="8657" y="12318"/>
                  </a:cubicBezTo>
                  <a:lnTo>
                    <a:pt x="8506" y="12318"/>
                  </a:lnTo>
                  <a:cubicBezTo>
                    <a:pt x="9066" y="12705"/>
                    <a:pt x="7365" y="20285"/>
                    <a:pt x="6762" y="23731"/>
                  </a:cubicBezTo>
                  <a:cubicBezTo>
                    <a:pt x="6224" y="26724"/>
                    <a:pt x="4802" y="31742"/>
                    <a:pt x="6051" y="34627"/>
                  </a:cubicBezTo>
                  <a:cubicBezTo>
                    <a:pt x="6590" y="35876"/>
                    <a:pt x="8054" y="36285"/>
                    <a:pt x="9583" y="36285"/>
                  </a:cubicBezTo>
                  <a:lnTo>
                    <a:pt x="9885" y="36285"/>
                  </a:lnTo>
                  <a:cubicBezTo>
                    <a:pt x="8463" y="36242"/>
                    <a:pt x="7171" y="35812"/>
                    <a:pt x="6654" y="34627"/>
                  </a:cubicBezTo>
                  <a:cubicBezTo>
                    <a:pt x="5405" y="31742"/>
                    <a:pt x="6848" y="26724"/>
                    <a:pt x="7365" y="23752"/>
                  </a:cubicBezTo>
                  <a:cubicBezTo>
                    <a:pt x="7989" y="20199"/>
                    <a:pt x="9777" y="12318"/>
                    <a:pt x="9066" y="12318"/>
                  </a:cubicBezTo>
                  <a:lnTo>
                    <a:pt x="9066" y="1229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4471875" y="2840000"/>
              <a:ext cx="418325" cy="898525"/>
            </a:xfrm>
            <a:custGeom>
              <a:avLst/>
              <a:gdLst/>
              <a:ahLst/>
              <a:cxnLst/>
              <a:rect l="l" t="t" r="r" b="b"/>
              <a:pathLst>
                <a:path w="16733" h="35941" extrusionOk="0">
                  <a:moveTo>
                    <a:pt x="5664" y="0"/>
                  </a:moveTo>
                  <a:cubicBezTo>
                    <a:pt x="3920" y="991"/>
                    <a:pt x="2520" y="2218"/>
                    <a:pt x="1767" y="3747"/>
                  </a:cubicBezTo>
                  <a:cubicBezTo>
                    <a:pt x="1" y="7322"/>
                    <a:pt x="4006" y="11758"/>
                    <a:pt x="7689" y="11995"/>
                  </a:cubicBezTo>
                  <a:lnTo>
                    <a:pt x="7775" y="11995"/>
                  </a:lnTo>
                  <a:cubicBezTo>
                    <a:pt x="7775" y="11984"/>
                    <a:pt x="7780" y="11979"/>
                    <a:pt x="7788" y="11979"/>
                  </a:cubicBezTo>
                  <a:cubicBezTo>
                    <a:pt x="7796" y="11979"/>
                    <a:pt x="7807" y="11984"/>
                    <a:pt x="7818" y="11995"/>
                  </a:cubicBezTo>
                  <a:lnTo>
                    <a:pt x="7969" y="11995"/>
                  </a:lnTo>
                  <a:cubicBezTo>
                    <a:pt x="8098" y="11995"/>
                    <a:pt x="8248" y="11995"/>
                    <a:pt x="8378" y="11973"/>
                  </a:cubicBezTo>
                  <a:cubicBezTo>
                    <a:pt x="9067" y="11973"/>
                    <a:pt x="7301" y="19876"/>
                    <a:pt x="6676" y="23408"/>
                  </a:cubicBezTo>
                  <a:cubicBezTo>
                    <a:pt x="6138" y="26380"/>
                    <a:pt x="4717" y="31397"/>
                    <a:pt x="5966" y="34283"/>
                  </a:cubicBezTo>
                  <a:cubicBezTo>
                    <a:pt x="6483" y="35467"/>
                    <a:pt x="7775" y="35898"/>
                    <a:pt x="9196" y="35941"/>
                  </a:cubicBezTo>
                  <a:cubicBezTo>
                    <a:pt x="10940" y="35898"/>
                    <a:pt x="12749" y="35338"/>
                    <a:pt x="13395" y="34972"/>
                  </a:cubicBezTo>
                  <a:lnTo>
                    <a:pt x="13417" y="34972"/>
                  </a:lnTo>
                  <a:cubicBezTo>
                    <a:pt x="14472" y="32861"/>
                    <a:pt x="14838" y="30988"/>
                    <a:pt x="12921" y="30945"/>
                  </a:cubicBezTo>
                  <a:cubicBezTo>
                    <a:pt x="8399" y="30816"/>
                    <a:pt x="11177" y="10617"/>
                    <a:pt x="11177" y="10617"/>
                  </a:cubicBezTo>
                  <a:lnTo>
                    <a:pt x="11371" y="10617"/>
                  </a:lnTo>
                  <a:cubicBezTo>
                    <a:pt x="12103" y="10617"/>
                    <a:pt x="14709" y="10509"/>
                    <a:pt x="16733" y="9045"/>
                  </a:cubicBezTo>
                  <a:cubicBezTo>
                    <a:pt x="6612" y="8635"/>
                    <a:pt x="5514" y="2907"/>
                    <a:pt x="5664" y="0"/>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4032050" y="3732575"/>
              <a:ext cx="943225" cy="1338925"/>
            </a:xfrm>
            <a:custGeom>
              <a:avLst/>
              <a:gdLst/>
              <a:ahLst/>
              <a:cxnLst/>
              <a:rect l="l" t="t" r="r" b="b"/>
              <a:pathLst>
                <a:path w="37729" h="53557" extrusionOk="0">
                  <a:moveTo>
                    <a:pt x="31440" y="1"/>
                  </a:moveTo>
                  <a:lnTo>
                    <a:pt x="31440" y="1"/>
                  </a:lnTo>
                  <a:cubicBezTo>
                    <a:pt x="32732" y="5385"/>
                    <a:pt x="37728" y="31613"/>
                    <a:pt x="17874" y="46881"/>
                  </a:cubicBezTo>
                  <a:cubicBezTo>
                    <a:pt x="18111" y="47053"/>
                    <a:pt x="18218" y="47161"/>
                    <a:pt x="18218" y="47161"/>
                  </a:cubicBezTo>
                  <a:cubicBezTo>
                    <a:pt x="36975" y="33056"/>
                    <a:pt x="34068" y="9325"/>
                    <a:pt x="32474" y="1573"/>
                  </a:cubicBezTo>
                  <a:cubicBezTo>
                    <a:pt x="32065" y="927"/>
                    <a:pt x="31699" y="389"/>
                    <a:pt x="31440" y="1"/>
                  </a:cubicBezTo>
                  <a:close/>
                  <a:moveTo>
                    <a:pt x="7508" y="42896"/>
                  </a:moveTo>
                  <a:cubicBezTo>
                    <a:pt x="6322" y="42896"/>
                    <a:pt x="5179" y="43218"/>
                    <a:pt x="4178" y="43823"/>
                  </a:cubicBezTo>
                  <a:cubicBezTo>
                    <a:pt x="0" y="46429"/>
                    <a:pt x="108" y="51489"/>
                    <a:pt x="366" y="53557"/>
                  </a:cubicBezTo>
                  <a:cubicBezTo>
                    <a:pt x="603" y="53384"/>
                    <a:pt x="819" y="53169"/>
                    <a:pt x="1012" y="52954"/>
                  </a:cubicBezTo>
                  <a:cubicBezTo>
                    <a:pt x="840" y="50607"/>
                    <a:pt x="1077" y="46214"/>
                    <a:pt x="4889" y="43823"/>
                  </a:cubicBezTo>
                  <a:cubicBezTo>
                    <a:pt x="5815" y="43263"/>
                    <a:pt x="6870" y="42940"/>
                    <a:pt x="7968" y="42897"/>
                  </a:cubicBezTo>
                  <a:lnTo>
                    <a:pt x="7623" y="42897"/>
                  </a:lnTo>
                  <a:cubicBezTo>
                    <a:pt x="7585" y="42897"/>
                    <a:pt x="7547" y="42896"/>
                    <a:pt x="7508" y="428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4053050" y="3771875"/>
              <a:ext cx="1054650" cy="1401925"/>
            </a:xfrm>
            <a:custGeom>
              <a:avLst/>
              <a:gdLst/>
              <a:ahLst/>
              <a:cxnLst/>
              <a:rect l="l" t="t" r="r" b="b"/>
              <a:pathLst>
                <a:path w="42186" h="56077" extrusionOk="0">
                  <a:moveTo>
                    <a:pt x="31634" y="1"/>
                  </a:moveTo>
                  <a:cubicBezTo>
                    <a:pt x="33228" y="7753"/>
                    <a:pt x="36135" y="31484"/>
                    <a:pt x="17378" y="45589"/>
                  </a:cubicBezTo>
                  <a:cubicBezTo>
                    <a:pt x="17378" y="45589"/>
                    <a:pt x="17271" y="45481"/>
                    <a:pt x="17034" y="45309"/>
                  </a:cubicBezTo>
                  <a:lnTo>
                    <a:pt x="16689" y="45589"/>
                  </a:lnTo>
                  <a:cubicBezTo>
                    <a:pt x="16689" y="45589"/>
                    <a:pt x="11801" y="41519"/>
                    <a:pt x="7128" y="41325"/>
                  </a:cubicBezTo>
                  <a:cubicBezTo>
                    <a:pt x="6030" y="41368"/>
                    <a:pt x="4975" y="41691"/>
                    <a:pt x="4049" y="42251"/>
                  </a:cubicBezTo>
                  <a:cubicBezTo>
                    <a:pt x="237" y="44620"/>
                    <a:pt x="0" y="49035"/>
                    <a:pt x="172" y="51382"/>
                  </a:cubicBezTo>
                  <a:cubicBezTo>
                    <a:pt x="1809" y="49487"/>
                    <a:pt x="3769" y="45180"/>
                    <a:pt x="6805" y="45180"/>
                  </a:cubicBezTo>
                  <a:cubicBezTo>
                    <a:pt x="7580" y="45201"/>
                    <a:pt x="8355" y="45460"/>
                    <a:pt x="9002" y="45912"/>
                  </a:cubicBezTo>
                  <a:cubicBezTo>
                    <a:pt x="11220" y="47376"/>
                    <a:pt x="13825" y="48173"/>
                    <a:pt x="16517" y="48195"/>
                  </a:cubicBezTo>
                  <a:cubicBezTo>
                    <a:pt x="16582" y="48196"/>
                    <a:pt x="16647" y="48197"/>
                    <a:pt x="16712" y="48197"/>
                  </a:cubicBezTo>
                  <a:cubicBezTo>
                    <a:pt x="17681" y="48197"/>
                    <a:pt x="18647" y="48048"/>
                    <a:pt x="19575" y="47786"/>
                  </a:cubicBezTo>
                  <a:lnTo>
                    <a:pt x="19575" y="47786"/>
                  </a:lnTo>
                  <a:cubicBezTo>
                    <a:pt x="19424" y="48195"/>
                    <a:pt x="17034" y="54461"/>
                    <a:pt x="21556" y="55947"/>
                  </a:cubicBezTo>
                  <a:cubicBezTo>
                    <a:pt x="21793" y="56033"/>
                    <a:pt x="22030" y="56076"/>
                    <a:pt x="22288" y="56076"/>
                  </a:cubicBezTo>
                  <a:cubicBezTo>
                    <a:pt x="26164" y="56076"/>
                    <a:pt x="25906" y="44275"/>
                    <a:pt x="30084" y="40141"/>
                  </a:cubicBezTo>
                  <a:cubicBezTo>
                    <a:pt x="34520" y="35748"/>
                    <a:pt x="35144" y="14860"/>
                    <a:pt x="35144" y="14860"/>
                  </a:cubicBezTo>
                  <a:cubicBezTo>
                    <a:pt x="35144" y="14860"/>
                    <a:pt x="36049" y="22741"/>
                    <a:pt x="38094" y="22741"/>
                  </a:cubicBezTo>
                  <a:cubicBezTo>
                    <a:pt x="38568" y="22741"/>
                    <a:pt x="39106" y="22310"/>
                    <a:pt x="39709" y="21234"/>
                  </a:cubicBezTo>
                  <a:cubicBezTo>
                    <a:pt x="42186" y="16862"/>
                    <a:pt x="34950" y="5018"/>
                    <a:pt x="31656" y="1"/>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4884800" y="3410650"/>
              <a:ext cx="173375" cy="434475"/>
            </a:xfrm>
            <a:custGeom>
              <a:avLst/>
              <a:gdLst/>
              <a:ahLst/>
              <a:cxnLst/>
              <a:rect l="l" t="t" r="r" b="b"/>
              <a:pathLst>
                <a:path w="6935" h="17379" extrusionOk="0">
                  <a:moveTo>
                    <a:pt x="3123" y="0"/>
                  </a:moveTo>
                  <a:cubicBezTo>
                    <a:pt x="3123" y="1"/>
                    <a:pt x="1" y="7042"/>
                    <a:pt x="151" y="13136"/>
                  </a:cubicBezTo>
                  <a:cubicBezTo>
                    <a:pt x="216" y="16044"/>
                    <a:pt x="1573" y="17379"/>
                    <a:pt x="3080" y="17379"/>
                  </a:cubicBezTo>
                  <a:cubicBezTo>
                    <a:pt x="4717" y="17379"/>
                    <a:pt x="6525" y="15764"/>
                    <a:pt x="6935" y="12878"/>
                  </a:cubicBezTo>
                  <a:lnTo>
                    <a:pt x="6935" y="12878"/>
                  </a:lnTo>
                  <a:cubicBezTo>
                    <a:pt x="5729" y="14192"/>
                    <a:pt x="4501" y="15441"/>
                    <a:pt x="3618" y="15441"/>
                  </a:cubicBezTo>
                  <a:cubicBezTo>
                    <a:pt x="2951" y="15441"/>
                    <a:pt x="2499" y="14751"/>
                    <a:pt x="2434" y="12878"/>
                  </a:cubicBezTo>
                  <a:cubicBezTo>
                    <a:pt x="2262" y="8507"/>
                    <a:pt x="3123" y="1"/>
                    <a:pt x="3123" y="0"/>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5186825" y="4426000"/>
              <a:ext cx="354250" cy="546450"/>
            </a:xfrm>
            <a:custGeom>
              <a:avLst/>
              <a:gdLst/>
              <a:ahLst/>
              <a:cxnLst/>
              <a:rect l="l" t="t" r="r" b="b"/>
              <a:pathLst>
                <a:path w="14170" h="21858" extrusionOk="0">
                  <a:moveTo>
                    <a:pt x="7257" y="0"/>
                  </a:moveTo>
                  <a:cubicBezTo>
                    <a:pt x="6116" y="5642"/>
                    <a:pt x="9971" y="15806"/>
                    <a:pt x="9174" y="17938"/>
                  </a:cubicBezTo>
                  <a:cubicBezTo>
                    <a:pt x="8797" y="19027"/>
                    <a:pt x="7790" y="19749"/>
                    <a:pt x="6646" y="19749"/>
                  </a:cubicBezTo>
                  <a:cubicBezTo>
                    <a:pt x="6613" y="19749"/>
                    <a:pt x="6580" y="19748"/>
                    <a:pt x="6547" y="19747"/>
                  </a:cubicBezTo>
                  <a:cubicBezTo>
                    <a:pt x="4996" y="19747"/>
                    <a:pt x="2800" y="18713"/>
                    <a:pt x="0" y="15806"/>
                  </a:cubicBezTo>
                  <a:lnTo>
                    <a:pt x="0" y="15806"/>
                  </a:lnTo>
                  <a:cubicBezTo>
                    <a:pt x="1" y="15807"/>
                    <a:pt x="2994" y="21857"/>
                    <a:pt x="6934" y="21857"/>
                  </a:cubicBezTo>
                  <a:cubicBezTo>
                    <a:pt x="7731" y="21857"/>
                    <a:pt x="8506" y="21621"/>
                    <a:pt x="9174" y="21190"/>
                  </a:cubicBezTo>
                  <a:cubicBezTo>
                    <a:pt x="14170" y="18067"/>
                    <a:pt x="6116" y="7343"/>
                    <a:pt x="7257" y="0"/>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5996375" y="238000"/>
              <a:ext cx="411450" cy="1092475"/>
            </a:xfrm>
            <a:custGeom>
              <a:avLst/>
              <a:gdLst/>
              <a:ahLst/>
              <a:cxnLst/>
              <a:rect l="l" t="t" r="r" b="b"/>
              <a:pathLst>
                <a:path w="16458" h="43699" extrusionOk="0">
                  <a:moveTo>
                    <a:pt x="7310" y="1"/>
                  </a:moveTo>
                  <a:cubicBezTo>
                    <a:pt x="3485" y="1"/>
                    <a:pt x="0" y="5269"/>
                    <a:pt x="2934" y="12926"/>
                  </a:cubicBezTo>
                  <a:cubicBezTo>
                    <a:pt x="7672" y="25308"/>
                    <a:pt x="7457" y="35214"/>
                    <a:pt x="5282" y="43698"/>
                  </a:cubicBezTo>
                  <a:cubicBezTo>
                    <a:pt x="5282" y="43698"/>
                    <a:pt x="16458" y="18847"/>
                    <a:pt x="13335" y="6638"/>
                  </a:cubicBezTo>
                  <a:cubicBezTo>
                    <a:pt x="12139" y="1990"/>
                    <a:pt x="9660" y="1"/>
                    <a:pt x="7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6177925" y="935800"/>
              <a:ext cx="834075" cy="459800"/>
            </a:xfrm>
            <a:custGeom>
              <a:avLst/>
              <a:gdLst/>
              <a:ahLst/>
              <a:cxnLst/>
              <a:rect l="l" t="t" r="r" b="b"/>
              <a:pathLst>
                <a:path w="33363" h="18392" extrusionOk="0">
                  <a:moveTo>
                    <a:pt x="20594" y="1"/>
                  </a:moveTo>
                  <a:cubicBezTo>
                    <a:pt x="6865" y="1"/>
                    <a:pt x="1" y="18392"/>
                    <a:pt x="1" y="18392"/>
                  </a:cubicBezTo>
                  <a:cubicBezTo>
                    <a:pt x="6854" y="10225"/>
                    <a:pt x="12458" y="7956"/>
                    <a:pt x="17138" y="7956"/>
                  </a:cubicBezTo>
                  <a:cubicBezTo>
                    <a:pt x="20356" y="7956"/>
                    <a:pt x="23136" y="9028"/>
                    <a:pt x="25584" y="9993"/>
                  </a:cubicBezTo>
                  <a:cubicBezTo>
                    <a:pt x="26116" y="10202"/>
                    <a:pt x="26624" y="10298"/>
                    <a:pt x="27099" y="10298"/>
                  </a:cubicBezTo>
                  <a:cubicBezTo>
                    <a:pt x="32007" y="10298"/>
                    <a:pt x="33363" y="119"/>
                    <a:pt x="20738" y="1"/>
                  </a:cubicBezTo>
                  <a:cubicBezTo>
                    <a:pt x="20690" y="1"/>
                    <a:pt x="20642" y="1"/>
                    <a:pt x="20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3" name="Google Shape;3333;p58"/>
          <p:cNvGrpSpPr/>
          <p:nvPr/>
        </p:nvGrpSpPr>
        <p:grpSpPr>
          <a:xfrm rot="368529">
            <a:off x="4140205" y="504576"/>
            <a:ext cx="811782" cy="670504"/>
            <a:chOff x="4166113" y="464787"/>
            <a:chExt cx="811749" cy="670477"/>
          </a:xfrm>
        </p:grpSpPr>
        <p:sp>
          <p:nvSpPr>
            <p:cNvPr id="3334" name="Google Shape;3334;p58"/>
            <p:cNvSpPr/>
            <p:nvPr/>
          </p:nvSpPr>
          <p:spPr>
            <a:xfrm rot="-2958286">
              <a:off x="4269101" y="637794"/>
              <a:ext cx="360157" cy="436960"/>
            </a:xfrm>
            <a:custGeom>
              <a:avLst/>
              <a:gdLst/>
              <a:ahLst/>
              <a:cxnLst/>
              <a:rect l="l" t="t" r="r" b="b"/>
              <a:pathLst>
                <a:path w="49491" h="60045" extrusionOk="0">
                  <a:moveTo>
                    <a:pt x="24424" y="1"/>
                  </a:moveTo>
                  <a:cubicBezTo>
                    <a:pt x="24395" y="1"/>
                    <a:pt x="24365" y="1"/>
                    <a:pt x="24336" y="1"/>
                  </a:cubicBezTo>
                  <a:cubicBezTo>
                    <a:pt x="0" y="125"/>
                    <a:pt x="21771" y="60044"/>
                    <a:pt x="21771" y="60044"/>
                  </a:cubicBezTo>
                  <a:cubicBezTo>
                    <a:pt x="21771" y="60044"/>
                    <a:pt x="49491" y="1"/>
                    <a:pt x="244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rot="-2958286">
              <a:off x="4423649" y="574144"/>
              <a:ext cx="441974" cy="334475"/>
            </a:xfrm>
            <a:custGeom>
              <a:avLst/>
              <a:gdLst/>
              <a:ahLst/>
              <a:cxnLst/>
              <a:rect l="l" t="t" r="r" b="b"/>
              <a:pathLst>
                <a:path w="60734" h="45962" extrusionOk="0">
                  <a:moveTo>
                    <a:pt x="35072" y="0"/>
                  </a:moveTo>
                  <a:cubicBezTo>
                    <a:pt x="18220" y="0"/>
                    <a:pt x="0" y="45961"/>
                    <a:pt x="0" y="45961"/>
                  </a:cubicBezTo>
                  <a:cubicBezTo>
                    <a:pt x="0" y="45961"/>
                    <a:pt x="60733" y="19397"/>
                    <a:pt x="41792" y="2755"/>
                  </a:cubicBezTo>
                  <a:cubicBezTo>
                    <a:pt x="39609" y="842"/>
                    <a:pt x="37353" y="0"/>
                    <a:pt x="35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rot="-2958286">
              <a:off x="4546424" y="736611"/>
              <a:ext cx="447396" cy="163235"/>
            </a:xfrm>
            <a:custGeom>
              <a:avLst/>
              <a:gdLst/>
              <a:ahLst/>
              <a:cxnLst/>
              <a:rect l="l" t="t" r="r" b="b"/>
              <a:pathLst>
                <a:path w="61479" h="22431" extrusionOk="0">
                  <a:moveTo>
                    <a:pt x="46751" y="1"/>
                  </a:moveTo>
                  <a:cubicBezTo>
                    <a:pt x="29130" y="1"/>
                    <a:pt x="0" y="16718"/>
                    <a:pt x="0" y="16718"/>
                  </a:cubicBezTo>
                  <a:cubicBezTo>
                    <a:pt x="0" y="16718"/>
                    <a:pt x="21461" y="22430"/>
                    <a:pt x="38675" y="22430"/>
                  </a:cubicBezTo>
                  <a:cubicBezTo>
                    <a:pt x="51201" y="22430"/>
                    <a:pt x="61479" y="19406"/>
                    <a:pt x="59602" y="8954"/>
                  </a:cubicBezTo>
                  <a:cubicBezTo>
                    <a:pt x="58419" y="2385"/>
                    <a:pt x="53406" y="1"/>
                    <a:pt x="46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rot="-2958286">
              <a:off x="4399532" y="607528"/>
              <a:ext cx="37070" cy="31743"/>
            </a:xfrm>
            <a:custGeom>
              <a:avLst/>
              <a:gdLst/>
              <a:ahLst/>
              <a:cxnLst/>
              <a:rect l="l" t="t" r="r" b="b"/>
              <a:pathLst>
                <a:path w="5094" h="4362" extrusionOk="0">
                  <a:moveTo>
                    <a:pt x="2919" y="1"/>
                  </a:moveTo>
                  <a:cubicBezTo>
                    <a:pt x="973" y="1"/>
                    <a:pt x="0" y="2353"/>
                    <a:pt x="1380" y="3715"/>
                  </a:cubicBezTo>
                  <a:cubicBezTo>
                    <a:pt x="1821" y="4162"/>
                    <a:pt x="2366" y="4362"/>
                    <a:pt x="2902" y="4362"/>
                  </a:cubicBezTo>
                  <a:cubicBezTo>
                    <a:pt x="4019" y="4362"/>
                    <a:pt x="5094" y="3491"/>
                    <a:pt x="5094" y="2176"/>
                  </a:cubicBezTo>
                  <a:cubicBezTo>
                    <a:pt x="5094" y="973"/>
                    <a:pt x="4121" y="1"/>
                    <a:pt x="29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rot="-2958286">
              <a:off x="4732950" y="593763"/>
              <a:ext cx="37070" cy="31743"/>
            </a:xfrm>
            <a:custGeom>
              <a:avLst/>
              <a:gdLst/>
              <a:ahLst/>
              <a:cxnLst/>
              <a:rect l="l" t="t" r="r" b="b"/>
              <a:pathLst>
                <a:path w="5094" h="4362" extrusionOk="0">
                  <a:moveTo>
                    <a:pt x="2919" y="0"/>
                  </a:moveTo>
                  <a:cubicBezTo>
                    <a:pt x="973" y="0"/>
                    <a:pt x="0" y="2353"/>
                    <a:pt x="1380" y="3715"/>
                  </a:cubicBezTo>
                  <a:cubicBezTo>
                    <a:pt x="1821" y="4162"/>
                    <a:pt x="2366" y="4362"/>
                    <a:pt x="2902" y="4362"/>
                  </a:cubicBezTo>
                  <a:cubicBezTo>
                    <a:pt x="4019" y="4362"/>
                    <a:pt x="5094" y="3491"/>
                    <a:pt x="5094" y="2176"/>
                  </a:cubicBezTo>
                  <a:cubicBezTo>
                    <a:pt x="5094" y="973"/>
                    <a:pt x="4121" y="0"/>
                    <a:pt x="2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rot="-2958286">
              <a:off x="4529592" y="624501"/>
              <a:ext cx="125234" cy="112120"/>
            </a:xfrm>
            <a:custGeom>
              <a:avLst/>
              <a:gdLst/>
              <a:ahLst/>
              <a:cxnLst/>
              <a:rect l="l" t="t" r="r" b="b"/>
              <a:pathLst>
                <a:path w="17209" h="15407" extrusionOk="0">
                  <a:moveTo>
                    <a:pt x="16010" y="1"/>
                  </a:moveTo>
                  <a:cubicBezTo>
                    <a:pt x="10050" y="1"/>
                    <a:pt x="1" y="5638"/>
                    <a:pt x="1752" y="8083"/>
                  </a:cubicBezTo>
                  <a:cubicBezTo>
                    <a:pt x="2211" y="8724"/>
                    <a:pt x="2982" y="8966"/>
                    <a:pt x="3886" y="8966"/>
                  </a:cubicBezTo>
                  <a:cubicBezTo>
                    <a:pt x="6668" y="8966"/>
                    <a:pt x="10700" y="6668"/>
                    <a:pt x="10701" y="6668"/>
                  </a:cubicBezTo>
                  <a:lnTo>
                    <a:pt x="10701" y="6668"/>
                  </a:lnTo>
                  <a:cubicBezTo>
                    <a:pt x="10700" y="6668"/>
                    <a:pt x="6545" y="14238"/>
                    <a:pt x="10948" y="15352"/>
                  </a:cubicBezTo>
                  <a:cubicBezTo>
                    <a:pt x="11093" y="15388"/>
                    <a:pt x="11235" y="15406"/>
                    <a:pt x="11375" y="15406"/>
                  </a:cubicBezTo>
                  <a:cubicBezTo>
                    <a:pt x="15472" y="15406"/>
                    <a:pt x="17209" y="89"/>
                    <a:pt x="17209" y="89"/>
                  </a:cubicBezTo>
                  <a:cubicBezTo>
                    <a:pt x="16834" y="29"/>
                    <a:pt x="16432" y="1"/>
                    <a:pt x="160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rot="-2958286">
              <a:off x="4268872" y="703746"/>
              <a:ext cx="136688" cy="119958"/>
            </a:xfrm>
            <a:custGeom>
              <a:avLst/>
              <a:gdLst/>
              <a:ahLst/>
              <a:cxnLst/>
              <a:rect l="l" t="t" r="r" b="b"/>
              <a:pathLst>
                <a:path w="18783" h="16484" extrusionOk="0">
                  <a:moveTo>
                    <a:pt x="8861" y="0"/>
                  </a:moveTo>
                  <a:cubicBezTo>
                    <a:pt x="4139" y="3272"/>
                    <a:pt x="0" y="15829"/>
                    <a:pt x="3148" y="16448"/>
                  </a:cubicBezTo>
                  <a:cubicBezTo>
                    <a:pt x="3269" y="16472"/>
                    <a:pt x="3389" y="16483"/>
                    <a:pt x="3507" y="16483"/>
                  </a:cubicBezTo>
                  <a:cubicBezTo>
                    <a:pt x="6492" y="16483"/>
                    <a:pt x="8684" y="9268"/>
                    <a:pt x="8684" y="9268"/>
                  </a:cubicBezTo>
                  <a:cubicBezTo>
                    <a:pt x="8684" y="9268"/>
                    <a:pt x="10391" y="15765"/>
                    <a:pt x="13513" y="15765"/>
                  </a:cubicBezTo>
                  <a:cubicBezTo>
                    <a:pt x="13930" y="15765"/>
                    <a:pt x="14372" y="15650"/>
                    <a:pt x="14839" y="15387"/>
                  </a:cubicBezTo>
                  <a:cubicBezTo>
                    <a:pt x="18783" y="13176"/>
                    <a:pt x="8861" y="0"/>
                    <a:pt x="88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rot="-2958286">
              <a:off x="4792883" y="668882"/>
              <a:ext cx="126005" cy="99298"/>
            </a:xfrm>
            <a:custGeom>
              <a:avLst/>
              <a:gdLst/>
              <a:ahLst/>
              <a:cxnLst/>
              <a:rect l="l" t="t" r="r" b="b"/>
              <a:pathLst>
                <a:path w="17315" h="13645" extrusionOk="0">
                  <a:moveTo>
                    <a:pt x="3423" y="1"/>
                  </a:moveTo>
                  <a:cubicBezTo>
                    <a:pt x="1657" y="1"/>
                    <a:pt x="439" y="420"/>
                    <a:pt x="354" y="1378"/>
                  </a:cubicBezTo>
                  <a:cubicBezTo>
                    <a:pt x="71" y="4579"/>
                    <a:pt x="8083" y="6135"/>
                    <a:pt x="8083" y="6135"/>
                  </a:cubicBezTo>
                  <a:cubicBezTo>
                    <a:pt x="8083" y="6135"/>
                    <a:pt x="0" y="9160"/>
                    <a:pt x="2618" y="12891"/>
                  </a:cubicBezTo>
                  <a:cubicBezTo>
                    <a:pt x="2989" y="13418"/>
                    <a:pt x="3551" y="13645"/>
                    <a:pt x="4242" y="13645"/>
                  </a:cubicBezTo>
                  <a:cubicBezTo>
                    <a:pt x="8420" y="13645"/>
                    <a:pt x="17315" y="5375"/>
                    <a:pt x="17315" y="5375"/>
                  </a:cubicBezTo>
                  <a:cubicBezTo>
                    <a:pt x="14700" y="2301"/>
                    <a:pt x="7560" y="1"/>
                    <a:pt x="34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45"/>
        <p:cNvGrpSpPr/>
        <p:nvPr/>
      </p:nvGrpSpPr>
      <p:grpSpPr>
        <a:xfrm>
          <a:off x="0" y="0"/>
          <a:ext cx="0" cy="0"/>
          <a:chOff x="0" y="0"/>
          <a:chExt cx="0" cy="0"/>
        </a:xfrm>
      </p:grpSpPr>
      <p:sp>
        <p:nvSpPr>
          <p:cNvPr id="3346" name="Google Shape;3346;p59"/>
          <p:cNvSpPr txBox="1">
            <a:spLocks noGrp="1"/>
          </p:cNvSpPr>
          <p:nvPr>
            <p:ph type="title" idx="4"/>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3347" name="Google Shape;3347;p59"/>
          <p:cNvSpPr/>
          <p:nvPr/>
        </p:nvSpPr>
        <p:spPr>
          <a:xfrm>
            <a:off x="4979375" y="3281425"/>
            <a:ext cx="2329800" cy="23298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9"/>
          <p:cNvSpPr/>
          <p:nvPr/>
        </p:nvSpPr>
        <p:spPr>
          <a:xfrm>
            <a:off x="1388900" y="3281425"/>
            <a:ext cx="2329800" cy="23298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9"/>
          <p:cNvSpPr txBox="1">
            <a:spLocks noGrp="1"/>
          </p:cNvSpPr>
          <p:nvPr>
            <p:ph type="ctrTitle"/>
          </p:nvPr>
        </p:nvSpPr>
        <p:spPr>
          <a:xfrm flipH="1">
            <a:off x="1521800" y="1419275"/>
            <a:ext cx="19479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rPr>
              <a:t>Juan Doe</a:t>
            </a:r>
            <a:endParaRPr sz="1800">
              <a:solidFill>
                <a:schemeClr val="accent2"/>
              </a:solidFill>
            </a:endParaRPr>
          </a:p>
        </p:txBody>
      </p:sp>
      <p:sp>
        <p:nvSpPr>
          <p:cNvPr id="3350" name="Google Shape;3350;p59"/>
          <p:cNvSpPr txBox="1">
            <a:spLocks noGrp="1"/>
          </p:cNvSpPr>
          <p:nvPr>
            <p:ph type="subTitle" idx="1"/>
          </p:nvPr>
        </p:nvSpPr>
        <p:spPr>
          <a:xfrm flipH="1">
            <a:off x="1521800" y="1880725"/>
            <a:ext cx="16929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talk a bit about this person</a:t>
            </a:r>
            <a:endParaRPr/>
          </a:p>
        </p:txBody>
      </p:sp>
      <p:sp>
        <p:nvSpPr>
          <p:cNvPr id="3351" name="Google Shape;3351;p59"/>
          <p:cNvSpPr txBox="1">
            <a:spLocks noGrp="1"/>
          </p:cNvSpPr>
          <p:nvPr>
            <p:ph type="ctrTitle" idx="2"/>
          </p:nvPr>
        </p:nvSpPr>
        <p:spPr>
          <a:xfrm flipH="1">
            <a:off x="5674300" y="1419275"/>
            <a:ext cx="1947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rPr>
              <a:t>Maria Patterson</a:t>
            </a:r>
            <a:endParaRPr sz="1800">
              <a:solidFill>
                <a:schemeClr val="accent2"/>
              </a:solidFill>
            </a:endParaRPr>
          </a:p>
        </p:txBody>
      </p:sp>
      <p:sp>
        <p:nvSpPr>
          <p:cNvPr id="3352" name="Google Shape;3352;p59"/>
          <p:cNvSpPr txBox="1">
            <a:spLocks noGrp="1"/>
          </p:cNvSpPr>
          <p:nvPr>
            <p:ph type="subTitle" idx="3"/>
          </p:nvPr>
        </p:nvSpPr>
        <p:spPr>
          <a:xfrm flipH="1">
            <a:off x="5929300" y="1880725"/>
            <a:ext cx="16929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Here you could talk a bit about this person</a:t>
            </a:r>
            <a:endParaRPr/>
          </a:p>
          <a:p>
            <a:pPr marL="0" lvl="0" indent="0" algn="r" rtl="0">
              <a:spcBef>
                <a:spcPts val="0"/>
              </a:spcBef>
              <a:spcAft>
                <a:spcPts val="0"/>
              </a:spcAft>
              <a:buClr>
                <a:schemeClr val="dk1"/>
              </a:buClr>
              <a:buSzPts val="1100"/>
              <a:buFont typeface="Arial"/>
              <a:buNone/>
            </a:pPr>
            <a:endParaRPr/>
          </a:p>
          <a:p>
            <a:pPr marL="0" lvl="0" indent="0" algn="r" rtl="0">
              <a:spcBef>
                <a:spcPts val="0"/>
              </a:spcBef>
              <a:spcAft>
                <a:spcPts val="0"/>
              </a:spcAft>
              <a:buNone/>
            </a:pPr>
            <a:endParaRPr/>
          </a:p>
        </p:txBody>
      </p:sp>
      <p:grpSp>
        <p:nvGrpSpPr>
          <p:cNvPr id="3353" name="Google Shape;3353;p59"/>
          <p:cNvGrpSpPr/>
          <p:nvPr/>
        </p:nvGrpSpPr>
        <p:grpSpPr>
          <a:xfrm>
            <a:off x="4930563" y="3032754"/>
            <a:ext cx="2329765" cy="2337630"/>
            <a:chOff x="6687012" y="1047050"/>
            <a:chExt cx="2919506" cy="2929728"/>
          </a:xfrm>
        </p:grpSpPr>
        <p:sp>
          <p:nvSpPr>
            <p:cNvPr id="3354" name="Google Shape;3354;p59"/>
            <p:cNvSpPr/>
            <p:nvPr/>
          </p:nvSpPr>
          <p:spPr>
            <a:xfrm>
              <a:off x="6951290" y="2313240"/>
              <a:ext cx="575020" cy="463045"/>
            </a:xfrm>
            <a:custGeom>
              <a:avLst/>
              <a:gdLst/>
              <a:ahLst/>
              <a:cxnLst/>
              <a:rect l="l" t="t" r="r" b="b"/>
              <a:pathLst>
                <a:path w="6188" h="4983" extrusionOk="0">
                  <a:moveTo>
                    <a:pt x="1410" y="1"/>
                  </a:moveTo>
                  <a:cubicBezTo>
                    <a:pt x="1368" y="14"/>
                    <a:pt x="1327" y="42"/>
                    <a:pt x="1285" y="70"/>
                  </a:cubicBezTo>
                  <a:cubicBezTo>
                    <a:pt x="1244" y="97"/>
                    <a:pt x="1202" y="125"/>
                    <a:pt x="1175" y="166"/>
                  </a:cubicBezTo>
                  <a:cubicBezTo>
                    <a:pt x="1078" y="291"/>
                    <a:pt x="1009" y="415"/>
                    <a:pt x="954" y="567"/>
                  </a:cubicBezTo>
                  <a:lnTo>
                    <a:pt x="940" y="553"/>
                  </a:lnTo>
                  <a:cubicBezTo>
                    <a:pt x="899" y="512"/>
                    <a:pt x="843" y="484"/>
                    <a:pt x="802" y="456"/>
                  </a:cubicBezTo>
                  <a:cubicBezTo>
                    <a:pt x="733" y="427"/>
                    <a:pt x="661" y="413"/>
                    <a:pt x="590" y="413"/>
                  </a:cubicBezTo>
                  <a:cubicBezTo>
                    <a:pt x="459" y="413"/>
                    <a:pt x="329" y="459"/>
                    <a:pt x="222" y="539"/>
                  </a:cubicBezTo>
                  <a:cubicBezTo>
                    <a:pt x="139" y="608"/>
                    <a:pt x="70" y="691"/>
                    <a:pt x="42" y="788"/>
                  </a:cubicBezTo>
                  <a:cubicBezTo>
                    <a:pt x="1" y="912"/>
                    <a:pt x="15" y="1050"/>
                    <a:pt x="56" y="1174"/>
                  </a:cubicBezTo>
                  <a:cubicBezTo>
                    <a:pt x="84" y="1216"/>
                    <a:pt x="98" y="1244"/>
                    <a:pt x="125" y="1285"/>
                  </a:cubicBezTo>
                  <a:cubicBezTo>
                    <a:pt x="180" y="1326"/>
                    <a:pt x="236" y="1382"/>
                    <a:pt x="305" y="1409"/>
                  </a:cubicBezTo>
                  <a:cubicBezTo>
                    <a:pt x="388" y="1440"/>
                    <a:pt x="478" y="1456"/>
                    <a:pt x="571" y="1456"/>
                  </a:cubicBezTo>
                  <a:cubicBezTo>
                    <a:pt x="602" y="1456"/>
                    <a:pt x="633" y="1454"/>
                    <a:pt x="664" y="1451"/>
                  </a:cubicBezTo>
                  <a:cubicBezTo>
                    <a:pt x="733" y="1451"/>
                    <a:pt x="788" y="1437"/>
                    <a:pt x="857" y="1423"/>
                  </a:cubicBezTo>
                  <a:cubicBezTo>
                    <a:pt x="899" y="1409"/>
                    <a:pt x="940" y="1382"/>
                    <a:pt x="981" y="1368"/>
                  </a:cubicBezTo>
                  <a:cubicBezTo>
                    <a:pt x="1078" y="1506"/>
                    <a:pt x="1189" y="1644"/>
                    <a:pt x="1299" y="1768"/>
                  </a:cubicBezTo>
                  <a:cubicBezTo>
                    <a:pt x="1700" y="2210"/>
                    <a:pt x="2155" y="2583"/>
                    <a:pt x="2639" y="2901"/>
                  </a:cubicBezTo>
                  <a:cubicBezTo>
                    <a:pt x="3288" y="3329"/>
                    <a:pt x="3978" y="3702"/>
                    <a:pt x="4696" y="3992"/>
                  </a:cubicBezTo>
                  <a:cubicBezTo>
                    <a:pt x="4696" y="4019"/>
                    <a:pt x="4682" y="4047"/>
                    <a:pt x="4669" y="4075"/>
                  </a:cubicBezTo>
                  <a:cubicBezTo>
                    <a:pt x="4655" y="4130"/>
                    <a:pt x="4641" y="4185"/>
                    <a:pt x="4641" y="4240"/>
                  </a:cubicBezTo>
                  <a:cubicBezTo>
                    <a:pt x="4627" y="4378"/>
                    <a:pt x="4655" y="4503"/>
                    <a:pt x="4696" y="4627"/>
                  </a:cubicBezTo>
                  <a:cubicBezTo>
                    <a:pt x="4724" y="4696"/>
                    <a:pt x="4765" y="4765"/>
                    <a:pt x="4807" y="4820"/>
                  </a:cubicBezTo>
                  <a:cubicBezTo>
                    <a:pt x="4834" y="4862"/>
                    <a:pt x="4876" y="4889"/>
                    <a:pt x="4903" y="4903"/>
                  </a:cubicBezTo>
                  <a:cubicBezTo>
                    <a:pt x="4959" y="4945"/>
                    <a:pt x="5014" y="4958"/>
                    <a:pt x="5083" y="4972"/>
                  </a:cubicBezTo>
                  <a:cubicBezTo>
                    <a:pt x="5111" y="4979"/>
                    <a:pt x="5138" y="4982"/>
                    <a:pt x="5166" y="4982"/>
                  </a:cubicBezTo>
                  <a:cubicBezTo>
                    <a:pt x="5193" y="4982"/>
                    <a:pt x="5221" y="4979"/>
                    <a:pt x="5249" y="4972"/>
                  </a:cubicBezTo>
                  <a:cubicBezTo>
                    <a:pt x="5318" y="4958"/>
                    <a:pt x="5373" y="4931"/>
                    <a:pt x="5428" y="4903"/>
                  </a:cubicBezTo>
                  <a:cubicBezTo>
                    <a:pt x="5470" y="4862"/>
                    <a:pt x="5511" y="4820"/>
                    <a:pt x="5539" y="4765"/>
                  </a:cubicBezTo>
                  <a:cubicBezTo>
                    <a:pt x="5594" y="4655"/>
                    <a:pt x="5622" y="4544"/>
                    <a:pt x="5622" y="4420"/>
                  </a:cubicBezTo>
                  <a:cubicBezTo>
                    <a:pt x="5635" y="4282"/>
                    <a:pt x="5622" y="4144"/>
                    <a:pt x="5580" y="4019"/>
                  </a:cubicBezTo>
                  <a:cubicBezTo>
                    <a:pt x="5566" y="3964"/>
                    <a:pt x="5552" y="3909"/>
                    <a:pt x="5539" y="3867"/>
                  </a:cubicBezTo>
                  <a:lnTo>
                    <a:pt x="5580" y="3867"/>
                  </a:lnTo>
                  <a:cubicBezTo>
                    <a:pt x="5649" y="3854"/>
                    <a:pt x="5704" y="3840"/>
                    <a:pt x="5773" y="3812"/>
                  </a:cubicBezTo>
                  <a:cubicBezTo>
                    <a:pt x="5898" y="3757"/>
                    <a:pt x="5994" y="3674"/>
                    <a:pt x="6063" y="3564"/>
                  </a:cubicBezTo>
                  <a:cubicBezTo>
                    <a:pt x="6105" y="3522"/>
                    <a:pt x="6132" y="3453"/>
                    <a:pt x="6160" y="3398"/>
                  </a:cubicBezTo>
                  <a:cubicBezTo>
                    <a:pt x="6174" y="3329"/>
                    <a:pt x="6188" y="3274"/>
                    <a:pt x="6188" y="3205"/>
                  </a:cubicBezTo>
                  <a:cubicBezTo>
                    <a:pt x="6188" y="3066"/>
                    <a:pt x="6132" y="2942"/>
                    <a:pt x="6036" y="2832"/>
                  </a:cubicBezTo>
                  <a:cubicBezTo>
                    <a:pt x="5994" y="2776"/>
                    <a:pt x="5925" y="2735"/>
                    <a:pt x="5856" y="2707"/>
                  </a:cubicBezTo>
                  <a:cubicBezTo>
                    <a:pt x="5801" y="2680"/>
                    <a:pt x="5732" y="2666"/>
                    <a:pt x="5663" y="2652"/>
                  </a:cubicBezTo>
                  <a:cubicBezTo>
                    <a:pt x="5608" y="2652"/>
                    <a:pt x="5539" y="2652"/>
                    <a:pt x="5470" y="2666"/>
                  </a:cubicBezTo>
                  <a:cubicBezTo>
                    <a:pt x="5414" y="2680"/>
                    <a:pt x="5359" y="2694"/>
                    <a:pt x="5304" y="2721"/>
                  </a:cubicBezTo>
                  <a:cubicBezTo>
                    <a:pt x="5249" y="2763"/>
                    <a:pt x="5193" y="2790"/>
                    <a:pt x="5152" y="2845"/>
                  </a:cubicBezTo>
                  <a:cubicBezTo>
                    <a:pt x="5055" y="2928"/>
                    <a:pt x="5000" y="3053"/>
                    <a:pt x="5000" y="3191"/>
                  </a:cubicBezTo>
                  <a:lnTo>
                    <a:pt x="5000" y="3218"/>
                  </a:lnTo>
                  <a:cubicBezTo>
                    <a:pt x="4821" y="3218"/>
                    <a:pt x="4627" y="3177"/>
                    <a:pt x="4448" y="3122"/>
                  </a:cubicBezTo>
                  <a:cubicBezTo>
                    <a:pt x="4047" y="2997"/>
                    <a:pt x="3661" y="2818"/>
                    <a:pt x="3301" y="2583"/>
                  </a:cubicBezTo>
                  <a:cubicBezTo>
                    <a:pt x="3039" y="2417"/>
                    <a:pt x="2791" y="2238"/>
                    <a:pt x="2542" y="2031"/>
                  </a:cubicBezTo>
                  <a:cubicBezTo>
                    <a:pt x="2335" y="1865"/>
                    <a:pt x="2128" y="1672"/>
                    <a:pt x="1934" y="1464"/>
                  </a:cubicBezTo>
                  <a:lnTo>
                    <a:pt x="1879" y="1395"/>
                  </a:lnTo>
                  <a:cubicBezTo>
                    <a:pt x="1782" y="1299"/>
                    <a:pt x="1686" y="1174"/>
                    <a:pt x="1603" y="1050"/>
                  </a:cubicBezTo>
                  <a:cubicBezTo>
                    <a:pt x="1755" y="926"/>
                    <a:pt x="1851" y="760"/>
                    <a:pt x="1893" y="581"/>
                  </a:cubicBezTo>
                  <a:cubicBezTo>
                    <a:pt x="1907" y="525"/>
                    <a:pt x="1921" y="484"/>
                    <a:pt x="1921" y="429"/>
                  </a:cubicBezTo>
                  <a:cubicBezTo>
                    <a:pt x="1921" y="332"/>
                    <a:pt x="1879" y="235"/>
                    <a:pt x="1824" y="166"/>
                  </a:cubicBezTo>
                  <a:lnTo>
                    <a:pt x="1810" y="153"/>
                  </a:lnTo>
                  <a:cubicBezTo>
                    <a:pt x="1782" y="125"/>
                    <a:pt x="1755" y="97"/>
                    <a:pt x="1713" y="70"/>
                  </a:cubicBezTo>
                  <a:cubicBezTo>
                    <a:pt x="1672" y="42"/>
                    <a:pt x="1617" y="14"/>
                    <a:pt x="15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9"/>
            <p:cNvSpPr/>
            <p:nvPr/>
          </p:nvSpPr>
          <p:spPr>
            <a:xfrm>
              <a:off x="8560557" y="3121683"/>
              <a:ext cx="605778" cy="381550"/>
            </a:xfrm>
            <a:custGeom>
              <a:avLst/>
              <a:gdLst/>
              <a:ahLst/>
              <a:cxnLst/>
              <a:rect l="l" t="t" r="r" b="b"/>
              <a:pathLst>
                <a:path w="6519" h="4106" extrusionOk="0">
                  <a:moveTo>
                    <a:pt x="456" y="1"/>
                  </a:moveTo>
                  <a:cubicBezTo>
                    <a:pt x="332" y="28"/>
                    <a:pt x="207" y="97"/>
                    <a:pt x="125" y="194"/>
                  </a:cubicBezTo>
                  <a:cubicBezTo>
                    <a:pt x="69" y="277"/>
                    <a:pt x="28" y="374"/>
                    <a:pt x="14" y="484"/>
                  </a:cubicBezTo>
                  <a:cubicBezTo>
                    <a:pt x="0" y="581"/>
                    <a:pt x="28" y="691"/>
                    <a:pt x="69" y="774"/>
                  </a:cubicBezTo>
                  <a:cubicBezTo>
                    <a:pt x="111" y="871"/>
                    <a:pt x="180" y="954"/>
                    <a:pt x="263" y="1009"/>
                  </a:cubicBezTo>
                  <a:cubicBezTo>
                    <a:pt x="318" y="1036"/>
                    <a:pt x="359" y="1064"/>
                    <a:pt x="415" y="1078"/>
                  </a:cubicBezTo>
                  <a:lnTo>
                    <a:pt x="442" y="1078"/>
                  </a:lnTo>
                  <a:cubicBezTo>
                    <a:pt x="346" y="1202"/>
                    <a:pt x="277" y="1340"/>
                    <a:pt x="221" y="1478"/>
                  </a:cubicBezTo>
                  <a:cubicBezTo>
                    <a:pt x="207" y="1534"/>
                    <a:pt x="207" y="1575"/>
                    <a:pt x="207" y="1616"/>
                  </a:cubicBezTo>
                  <a:cubicBezTo>
                    <a:pt x="207" y="1672"/>
                    <a:pt x="207" y="1727"/>
                    <a:pt x="221" y="1768"/>
                  </a:cubicBezTo>
                  <a:cubicBezTo>
                    <a:pt x="235" y="1810"/>
                    <a:pt x="263" y="1851"/>
                    <a:pt x="304" y="1893"/>
                  </a:cubicBezTo>
                  <a:cubicBezTo>
                    <a:pt x="346" y="1934"/>
                    <a:pt x="387" y="1962"/>
                    <a:pt x="442" y="1989"/>
                  </a:cubicBezTo>
                  <a:cubicBezTo>
                    <a:pt x="484" y="2003"/>
                    <a:pt x="525" y="2017"/>
                    <a:pt x="567" y="2031"/>
                  </a:cubicBezTo>
                  <a:lnTo>
                    <a:pt x="580" y="2031"/>
                  </a:lnTo>
                  <a:cubicBezTo>
                    <a:pt x="636" y="2031"/>
                    <a:pt x="677" y="2031"/>
                    <a:pt x="718" y="2017"/>
                  </a:cubicBezTo>
                  <a:cubicBezTo>
                    <a:pt x="760" y="2003"/>
                    <a:pt x="801" y="1989"/>
                    <a:pt x="843" y="1962"/>
                  </a:cubicBezTo>
                  <a:cubicBezTo>
                    <a:pt x="884" y="1934"/>
                    <a:pt x="926" y="1893"/>
                    <a:pt x="967" y="1851"/>
                  </a:cubicBezTo>
                  <a:cubicBezTo>
                    <a:pt x="1091" y="1713"/>
                    <a:pt x="1174" y="1547"/>
                    <a:pt x="1216" y="1354"/>
                  </a:cubicBezTo>
                  <a:cubicBezTo>
                    <a:pt x="1354" y="1368"/>
                    <a:pt x="1492" y="1382"/>
                    <a:pt x="1644" y="1396"/>
                  </a:cubicBezTo>
                  <a:lnTo>
                    <a:pt x="1727" y="1409"/>
                  </a:lnTo>
                  <a:cubicBezTo>
                    <a:pt x="2003" y="1465"/>
                    <a:pt x="2279" y="1520"/>
                    <a:pt x="2541" y="1616"/>
                  </a:cubicBezTo>
                  <a:cubicBezTo>
                    <a:pt x="2831" y="1699"/>
                    <a:pt x="3121" y="1810"/>
                    <a:pt x="3397" y="1948"/>
                  </a:cubicBezTo>
                  <a:cubicBezTo>
                    <a:pt x="3784" y="2114"/>
                    <a:pt x="4157" y="2348"/>
                    <a:pt x="4488" y="2611"/>
                  </a:cubicBezTo>
                  <a:cubicBezTo>
                    <a:pt x="4640" y="2735"/>
                    <a:pt x="4765" y="2873"/>
                    <a:pt x="4875" y="3025"/>
                  </a:cubicBezTo>
                  <a:lnTo>
                    <a:pt x="4848" y="3039"/>
                  </a:lnTo>
                  <a:cubicBezTo>
                    <a:pt x="4792" y="3080"/>
                    <a:pt x="4751" y="3122"/>
                    <a:pt x="4709" y="3177"/>
                  </a:cubicBezTo>
                  <a:cubicBezTo>
                    <a:pt x="4668" y="3232"/>
                    <a:pt x="4654" y="3287"/>
                    <a:pt x="4627" y="3356"/>
                  </a:cubicBezTo>
                  <a:cubicBezTo>
                    <a:pt x="4613" y="3412"/>
                    <a:pt x="4613" y="3481"/>
                    <a:pt x="4613" y="3550"/>
                  </a:cubicBezTo>
                  <a:cubicBezTo>
                    <a:pt x="4627" y="3605"/>
                    <a:pt x="4640" y="3660"/>
                    <a:pt x="4654" y="3716"/>
                  </a:cubicBezTo>
                  <a:cubicBezTo>
                    <a:pt x="4682" y="3785"/>
                    <a:pt x="4723" y="3840"/>
                    <a:pt x="4765" y="3895"/>
                  </a:cubicBezTo>
                  <a:cubicBezTo>
                    <a:pt x="4806" y="3950"/>
                    <a:pt x="4848" y="3992"/>
                    <a:pt x="4903" y="4019"/>
                  </a:cubicBezTo>
                  <a:cubicBezTo>
                    <a:pt x="4972" y="4061"/>
                    <a:pt x="5041" y="4088"/>
                    <a:pt x="5124" y="4102"/>
                  </a:cubicBezTo>
                  <a:cubicBezTo>
                    <a:pt x="5144" y="4105"/>
                    <a:pt x="5166" y="4106"/>
                    <a:pt x="5187" y="4106"/>
                  </a:cubicBezTo>
                  <a:cubicBezTo>
                    <a:pt x="5294" y="4106"/>
                    <a:pt x="5407" y="4077"/>
                    <a:pt x="5510" y="4019"/>
                  </a:cubicBezTo>
                  <a:cubicBezTo>
                    <a:pt x="5566" y="3978"/>
                    <a:pt x="5621" y="3936"/>
                    <a:pt x="5662" y="3881"/>
                  </a:cubicBezTo>
                  <a:cubicBezTo>
                    <a:pt x="5690" y="3840"/>
                    <a:pt x="5731" y="3771"/>
                    <a:pt x="5759" y="3716"/>
                  </a:cubicBezTo>
                  <a:cubicBezTo>
                    <a:pt x="5800" y="3591"/>
                    <a:pt x="5814" y="3467"/>
                    <a:pt x="5800" y="3343"/>
                  </a:cubicBezTo>
                  <a:cubicBezTo>
                    <a:pt x="5787" y="3274"/>
                    <a:pt x="5759" y="3205"/>
                    <a:pt x="5731" y="3149"/>
                  </a:cubicBezTo>
                  <a:lnTo>
                    <a:pt x="5704" y="3108"/>
                  </a:lnTo>
                  <a:cubicBezTo>
                    <a:pt x="5759" y="3094"/>
                    <a:pt x="5814" y="3080"/>
                    <a:pt x="5869" y="3066"/>
                  </a:cubicBezTo>
                  <a:cubicBezTo>
                    <a:pt x="5994" y="3011"/>
                    <a:pt x="6118" y="2956"/>
                    <a:pt x="6228" y="2873"/>
                  </a:cubicBezTo>
                  <a:cubicBezTo>
                    <a:pt x="6325" y="2818"/>
                    <a:pt x="6408" y="2721"/>
                    <a:pt x="6463" y="2625"/>
                  </a:cubicBezTo>
                  <a:cubicBezTo>
                    <a:pt x="6491" y="2569"/>
                    <a:pt x="6505" y="2514"/>
                    <a:pt x="6518" y="2445"/>
                  </a:cubicBezTo>
                  <a:cubicBezTo>
                    <a:pt x="6518" y="2390"/>
                    <a:pt x="6505" y="2335"/>
                    <a:pt x="6491" y="2279"/>
                  </a:cubicBezTo>
                  <a:cubicBezTo>
                    <a:pt x="6463" y="2224"/>
                    <a:pt x="6436" y="2169"/>
                    <a:pt x="6394" y="2127"/>
                  </a:cubicBezTo>
                  <a:cubicBezTo>
                    <a:pt x="6353" y="2086"/>
                    <a:pt x="6311" y="2045"/>
                    <a:pt x="6256" y="2017"/>
                  </a:cubicBezTo>
                  <a:cubicBezTo>
                    <a:pt x="6215" y="2003"/>
                    <a:pt x="6173" y="1989"/>
                    <a:pt x="6132" y="1989"/>
                  </a:cubicBezTo>
                  <a:cubicBezTo>
                    <a:pt x="6090" y="1982"/>
                    <a:pt x="6049" y="1979"/>
                    <a:pt x="6009" y="1979"/>
                  </a:cubicBezTo>
                  <a:cubicBezTo>
                    <a:pt x="5970" y="1979"/>
                    <a:pt x="5932" y="1982"/>
                    <a:pt x="5897" y="1989"/>
                  </a:cubicBezTo>
                  <a:cubicBezTo>
                    <a:pt x="5773" y="2017"/>
                    <a:pt x="5648" y="2072"/>
                    <a:pt x="5552" y="2155"/>
                  </a:cubicBezTo>
                  <a:cubicBezTo>
                    <a:pt x="5497" y="2196"/>
                    <a:pt x="5455" y="2238"/>
                    <a:pt x="5414" y="2279"/>
                  </a:cubicBezTo>
                  <a:cubicBezTo>
                    <a:pt x="5400" y="2307"/>
                    <a:pt x="5386" y="2321"/>
                    <a:pt x="5372" y="2348"/>
                  </a:cubicBezTo>
                  <a:cubicBezTo>
                    <a:pt x="4723" y="1906"/>
                    <a:pt x="4047" y="1534"/>
                    <a:pt x="3328" y="1216"/>
                  </a:cubicBezTo>
                  <a:cubicBezTo>
                    <a:pt x="2790" y="981"/>
                    <a:pt x="2224" y="816"/>
                    <a:pt x="1644" y="719"/>
                  </a:cubicBezTo>
                  <a:cubicBezTo>
                    <a:pt x="1478" y="691"/>
                    <a:pt x="1298" y="677"/>
                    <a:pt x="1133" y="664"/>
                  </a:cubicBezTo>
                  <a:cubicBezTo>
                    <a:pt x="1119" y="622"/>
                    <a:pt x="1119" y="581"/>
                    <a:pt x="1105" y="539"/>
                  </a:cubicBezTo>
                  <a:cubicBezTo>
                    <a:pt x="1091" y="470"/>
                    <a:pt x="1064" y="401"/>
                    <a:pt x="1022" y="346"/>
                  </a:cubicBezTo>
                  <a:cubicBezTo>
                    <a:pt x="967" y="236"/>
                    <a:pt x="884" y="153"/>
                    <a:pt x="787" y="84"/>
                  </a:cubicBezTo>
                  <a:cubicBezTo>
                    <a:pt x="732" y="42"/>
                    <a:pt x="663" y="15"/>
                    <a:pt x="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9"/>
            <p:cNvSpPr/>
            <p:nvPr/>
          </p:nvSpPr>
          <p:spPr>
            <a:xfrm>
              <a:off x="6799916" y="1714806"/>
              <a:ext cx="184828" cy="698331"/>
            </a:xfrm>
            <a:custGeom>
              <a:avLst/>
              <a:gdLst/>
              <a:ahLst/>
              <a:cxnLst/>
              <a:rect l="l" t="t" r="r" b="b"/>
              <a:pathLst>
                <a:path w="1989" h="7515" extrusionOk="0">
                  <a:moveTo>
                    <a:pt x="526" y="0"/>
                  </a:moveTo>
                  <a:cubicBezTo>
                    <a:pt x="453" y="0"/>
                    <a:pt x="381" y="18"/>
                    <a:pt x="318" y="61"/>
                  </a:cubicBezTo>
                  <a:cubicBezTo>
                    <a:pt x="263" y="102"/>
                    <a:pt x="221" y="143"/>
                    <a:pt x="166" y="185"/>
                  </a:cubicBezTo>
                  <a:cubicBezTo>
                    <a:pt x="125" y="240"/>
                    <a:pt x="83" y="295"/>
                    <a:pt x="56" y="364"/>
                  </a:cubicBezTo>
                  <a:cubicBezTo>
                    <a:pt x="14" y="489"/>
                    <a:pt x="0" y="627"/>
                    <a:pt x="14" y="765"/>
                  </a:cubicBezTo>
                  <a:cubicBezTo>
                    <a:pt x="56" y="1000"/>
                    <a:pt x="166" y="1221"/>
                    <a:pt x="346" y="1400"/>
                  </a:cubicBezTo>
                  <a:cubicBezTo>
                    <a:pt x="290" y="1552"/>
                    <a:pt x="235" y="1718"/>
                    <a:pt x="208" y="1883"/>
                  </a:cubicBezTo>
                  <a:cubicBezTo>
                    <a:pt x="125" y="2270"/>
                    <a:pt x="69" y="2671"/>
                    <a:pt x="69" y="3071"/>
                  </a:cubicBezTo>
                  <a:cubicBezTo>
                    <a:pt x="56" y="3499"/>
                    <a:pt x="83" y="3914"/>
                    <a:pt x="139" y="4342"/>
                  </a:cubicBezTo>
                  <a:cubicBezTo>
                    <a:pt x="194" y="4742"/>
                    <a:pt x="290" y="5156"/>
                    <a:pt x="401" y="5557"/>
                  </a:cubicBezTo>
                  <a:cubicBezTo>
                    <a:pt x="511" y="5916"/>
                    <a:pt x="649" y="6261"/>
                    <a:pt x="815" y="6593"/>
                  </a:cubicBezTo>
                  <a:cubicBezTo>
                    <a:pt x="677" y="6703"/>
                    <a:pt x="594" y="6841"/>
                    <a:pt x="553" y="7007"/>
                  </a:cubicBezTo>
                  <a:cubicBezTo>
                    <a:pt x="553" y="7062"/>
                    <a:pt x="553" y="7117"/>
                    <a:pt x="553" y="7159"/>
                  </a:cubicBezTo>
                  <a:cubicBezTo>
                    <a:pt x="567" y="7214"/>
                    <a:pt x="580" y="7255"/>
                    <a:pt x="594" y="7297"/>
                  </a:cubicBezTo>
                  <a:cubicBezTo>
                    <a:pt x="622" y="7338"/>
                    <a:pt x="663" y="7380"/>
                    <a:pt x="705" y="7421"/>
                  </a:cubicBezTo>
                  <a:cubicBezTo>
                    <a:pt x="746" y="7449"/>
                    <a:pt x="788" y="7476"/>
                    <a:pt x="843" y="7490"/>
                  </a:cubicBezTo>
                  <a:lnTo>
                    <a:pt x="898" y="7504"/>
                  </a:lnTo>
                  <a:cubicBezTo>
                    <a:pt x="919" y="7511"/>
                    <a:pt x="936" y="7514"/>
                    <a:pt x="953" y="7514"/>
                  </a:cubicBezTo>
                  <a:cubicBezTo>
                    <a:pt x="971" y="7514"/>
                    <a:pt x="988" y="7511"/>
                    <a:pt x="1009" y="7504"/>
                  </a:cubicBezTo>
                  <a:cubicBezTo>
                    <a:pt x="1064" y="7504"/>
                    <a:pt x="1105" y="7490"/>
                    <a:pt x="1147" y="7463"/>
                  </a:cubicBezTo>
                  <a:cubicBezTo>
                    <a:pt x="1243" y="7421"/>
                    <a:pt x="1326" y="7352"/>
                    <a:pt x="1368" y="7269"/>
                  </a:cubicBezTo>
                  <a:cubicBezTo>
                    <a:pt x="1409" y="7228"/>
                    <a:pt x="1423" y="7186"/>
                    <a:pt x="1437" y="7131"/>
                  </a:cubicBezTo>
                  <a:cubicBezTo>
                    <a:pt x="1450" y="7076"/>
                    <a:pt x="1464" y="7021"/>
                    <a:pt x="1464" y="6965"/>
                  </a:cubicBezTo>
                  <a:cubicBezTo>
                    <a:pt x="1464" y="6952"/>
                    <a:pt x="1464" y="6924"/>
                    <a:pt x="1464" y="6896"/>
                  </a:cubicBezTo>
                  <a:cubicBezTo>
                    <a:pt x="1464" y="6883"/>
                    <a:pt x="1464" y="6855"/>
                    <a:pt x="1450" y="6841"/>
                  </a:cubicBezTo>
                  <a:lnTo>
                    <a:pt x="1450" y="6841"/>
                  </a:lnTo>
                  <a:cubicBezTo>
                    <a:pt x="1467" y="6843"/>
                    <a:pt x="1484" y="6843"/>
                    <a:pt x="1501" y="6843"/>
                  </a:cubicBezTo>
                  <a:cubicBezTo>
                    <a:pt x="1649" y="6843"/>
                    <a:pt x="1793" y="6789"/>
                    <a:pt x="1892" y="6689"/>
                  </a:cubicBezTo>
                  <a:cubicBezTo>
                    <a:pt x="1975" y="6579"/>
                    <a:pt x="1989" y="6427"/>
                    <a:pt x="1934" y="6303"/>
                  </a:cubicBezTo>
                  <a:cubicBezTo>
                    <a:pt x="1892" y="6164"/>
                    <a:pt x="1768" y="6068"/>
                    <a:pt x="1630" y="6040"/>
                  </a:cubicBezTo>
                  <a:cubicBezTo>
                    <a:pt x="1601" y="6034"/>
                    <a:pt x="1570" y="6031"/>
                    <a:pt x="1539" y="6031"/>
                  </a:cubicBezTo>
                  <a:cubicBezTo>
                    <a:pt x="1495" y="6031"/>
                    <a:pt x="1449" y="6038"/>
                    <a:pt x="1409" y="6054"/>
                  </a:cubicBezTo>
                  <a:cubicBezTo>
                    <a:pt x="1354" y="6082"/>
                    <a:pt x="1299" y="6109"/>
                    <a:pt x="1257" y="6151"/>
                  </a:cubicBezTo>
                  <a:cubicBezTo>
                    <a:pt x="1119" y="5902"/>
                    <a:pt x="1022" y="5626"/>
                    <a:pt x="939" y="5364"/>
                  </a:cubicBezTo>
                  <a:cubicBezTo>
                    <a:pt x="774" y="4770"/>
                    <a:pt x="677" y="4162"/>
                    <a:pt x="677" y="3554"/>
                  </a:cubicBezTo>
                  <a:cubicBezTo>
                    <a:pt x="649" y="2947"/>
                    <a:pt x="705" y="2353"/>
                    <a:pt x="843" y="1773"/>
                  </a:cubicBezTo>
                  <a:cubicBezTo>
                    <a:pt x="870" y="1690"/>
                    <a:pt x="884" y="1621"/>
                    <a:pt x="912" y="1538"/>
                  </a:cubicBezTo>
                  <a:cubicBezTo>
                    <a:pt x="939" y="1552"/>
                    <a:pt x="981" y="1552"/>
                    <a:pt x="1009" y="1566"/>
                  </a:cubicBezTo>
                  <a:cubicBezTo>
                    <a:pt x="1050" y="1566"/>
                    <a:pt x="1091" y="1580"/>
                    <a:pt x="1133" y="1580"/>
                  </a:cubicBezTo>
                  <a:cubicBezTo>
                    <a:pt x="1202" y="1566"/>
                    <a:pt x="1271" y="1552"/>
                    <a:pt x="1326" y="1511"/>
                  </a:cubicBezTo>
                  <a:cubicBezTo>
                    <a:pt x="1423" y="1442"/>
                    <a:pt x="1492" y="1317"/>
                    <a:pt x="1478" y="1193"/>
                  </a:cubicBezTo>
                  <a:cubicBezTo>
                    <a:pt x="1478" y="1041"/>
                    <a:pt x="1423" y="917"/>
                    <a:pt x="1312" y="820"/>
                  </a:cubicBezTo>
                  <a:cubicBezTo>
                    <a:pt x="1243" y="779"/>
                    <a:pt x="1174" y="737"/>
                    <a:pt x="1091" y="723"/>
                  </a:cubicBezTo>
                  <a:lnTo>
                    <a:pt x="926" y="723"/>
                  </a:lnTo>
                  <a:cubicBezTo>
                    <a:pt x="953" y="654"/>
                    <a:pt x="967" y="558"/>
                    <a:pt x="953" y="475"/>
                  </a:cubicBezTo>
                  <a:cubicBezTo>
                    <a:pt x="953" y="364"/>
                    <a:pt x="912" y="268"/>
                    <a:pt x="857" y="171"/>
                  </a:cubicBezTo>
                  <a:cubicBezTo>
                    <a:pt x="801" y="88"/>
                    <a:pt x="719" y="33"/>
                    <a:pt x="622" y="5"/>
                  </a:cubicBezTo>
                  <a:lnTo>
                    <a:pt x="594" y="5"/>
                  </a:lnTo>
                  <a:cubicBezTo>
                    <a:pt x="571" y="2"/>
                    <a:pt x="549" y="0"/>
                    <a:pt x="5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9"/>
            <p:cNvSpPr/>
            <p:nvPr/>
          </p:nvSpPr>
          <p:spPr>
            <a:xfrm>
              <a:off x="6926943" y="1720381"/>
              <a:ext cx="148959" cy="549373"/>
            </a:xfrm>
            <a:custGeom>
              <a:avLst/>
              <a:gdLst/>
              <a:ahLst/>
              <a:cxnLst/>
              <a:rect l="l" t="t" r="r" b="b"/>
              <a:pathLst>
                <a:path w="1603" h="5912" extrusionOk="0">
                  <a:moveTo>
                    <a:pt x="1050" y="1"/>
                  </a:moveTo>
                  <a:cubicBezTo>
                    <a:pt x="1009" y="1"/>
                    <a:pt x="967" y="1"/>
                    <a:pt x="926" y="28"/>
                  </a:cubicBezTo>
                  <a:cubicBezTo>
                    <a:pt x="884" y="42"/>
                    <a:pt x="843" y="70"/>
                    <a:pt x="815" y="97"/>
                  </a:cubicBezTo>
                  <a:cubicBezTo>
                    <a:pt x="746" y="153"/>
                    <a:pt x="691" y="222"/>
                    <a:pt x="650" y="304"/>
                  </a:cubicBezTo>
                  <a:cubicBezTo>
                    <a:pt x="594" y="249"/>
                    <a:pt x="525" y="194"/>
                    <a:pt x="456" y="153"/>
                  </a:cubicBezTo>
                  <a:cubicBezTo>
                    <a:pt x="429" y="139"/>
                    <a:pt x="387" y="125"/>
                    <a:pt x="346" y="111"/>
                  </a:cubicBezTo>
                  <a:cubicBezTo>
                    <a:pt x="333" y="109"/>
                    <a:pt x="321" y="108"/>
                    <a:pt x="308" y="108"/>
                  </a:cubicBezTo>
                  <a:cubicBezTo>
                    <a:pt x="225" y="108"/>
                    <a:pt x="144" y="148"/>
                    <a:pt x="83" y="208"/>
                  </a:cubicBezTo>
                  <a:cubicBezTo>
                    <a:pt x="42" y="263"/>
                    <a:pt x="28" y="332"/>
                    <a:pt x="14" y="387"/>
                  </a:cubicBezTo>
                  <a:cubicBezTo>
                    <a:pt x="1" y="470"/>
                    <a:pt x="1" y="553"/>
                    <a:pt x="14" y="636"/>
                  </a:cubicBezTo>
                  <a:cubicBezTo>
                    <a:pt x="28" y="719"/>
                    <a:pt x="42" y="802"/>
                    <a:pt x="83" y="871"/>
                  </a:cubicBezTo>
                  <a:cubicBezTo>
                    <a:pt x="111" y="953"/>
                    <a:pt x="166" y="1036"/>
                    <a:pt x="222" y="1105"/>
                  </a:cubicBezTo>
                  <a:cubicBezTo>
                    <a:pt x="263" y="1133"/>
                    <a:pt x="291" y="1161"/>
                    <a:pt x="318" y="1188"/>
                  </a:cubicBezTo>
                  <a:lnTo>
                    <a:pt x="373" y="1230"/>
                  </a:lnTo>
                  <a:lnTo>
                    <a:pt x="373" y="1271"/>
                  </a:lnTo>
                  <a:cubicBezTo>
                    <a:pt x="553" y="1989"/>
                    <a:pt x="663" y="2735"/>
                    <a:pt x="705" y="3481"/>
                  </a:cubicBezTo>
                  <a:cubicBezTo>
                    <a:pt x="719" y="3964"/>
                    <a:pt x="663" y="4434"/>
                    <a:pt x="567" y="4903"/>
                  </a:cubicBezTo>
                  <a:lnTo>
                    <a:pt x="567" y="4917"/>
                  </a:lnTo>
                  <a:cubicBezTo>
                    <a:pt x="553" y="4958"/>
                    <a:pt x="539" y="5000"/>
                    <a:pt x="539" y="5041"/>
                  </a:cubicBezTo>
                  <a:lnTo>
                    <a:pt x="498" y="5027"/>
                  </a:lnTo>
                  <a:lnTo>
                    <a:pt x="429" y="5027"/>
                  </a:lnTo>
                  <a:cubicBezTo>
                    <a:pt x="373" y="5027"/>
                    <a:pt x="304" y="5069"/>
                    <a:pt x="263" y="5110"/>
                  </a:cubicBezTo>
                  <a:cubicBezTo>
                    <a:pt x="222" y="5165"/>
                    <a:pt x="194" y="5221"/>
                    <a:pt x="166" y="5290"/>
                  </a:cubicBezTo>
                  <a:cubicBezTo>
                    <a:pt x="152" y="5359"/>
                    <a:pt x="152" y="5442"/>
                    <a:pt x="152" y="5511"/>
                  </a:cubicBezTo>
                  <a:cubicBezTo>
                    <a:pt x="152" y="5663"/>
                    <a:pt x="235" y="5801"/>
                    <a:pt x="373" y="5856"/>
                  </a:cubicBezTo>
                  <a:cubicBezTo>
                    <a:pt x="387" y="5870"/>
                    <a:pt x="415" y="5870"/>
                    <a:pt x="429" y="5884"/>
                  </a:cubicBezTo>
                  <a:cubicBezTo>
                    <a:pt x="449" y="5885"/>
                    <a:pt x="469" y="5886"/>
                    <a:pt x="489" y="5886"/>
                  </a:cubicBezTo>
                  <a:cubicBezTo>
                    <a:pt x="631" y="5886"/>
                    <a:pt x="760" y="5842"/>
                    <a:pt x="857" y="5745"/>
                  </a:cubicBezTo>
                  <a:cubicBezTo>
                    <a:pt x="884" y="5787"/>
                    <a:pt x="926" y="5814"/>
                    <a:pt x="953" y="5828"/>
                  </a:cubicBezTo>
                  <a:cubicBezTo>
                    <a:pt x="1009" y="5870"/>
                    <a:pt x="1064" y="5897"/>
                    <a:pt x="1133" y="5911"/>
                  </a:cubicBezTo>
                  <a:lnTo>
                    <a:pt x="1216" y="5911"/>
                  </a:lnTo>
                  <a:cubicBezTo>
                    <a:pt x="1285" y="5911"/>
                    <a:pt x="1368" y="5870"/>
                    <a:pt x="1409" y="5828"/>
                  </a:cubicBezTo>
                  <a:cubicBezTo>
                    <a:pt x="1478" y="5773"/>
                    <a:pt x="1520" y="5704"/>
                    <a:pt x="1547" y="5635"/>
                  </a:cubicBezTo>
                  <a:cubicBezTo>
                    <a:pt x="1575" y="5552"/>
                    <a:pt x="1589" y="5483"/>
                    <a:pt x="1603" y="5400"/>
                  </a:cubicBezTo>
                  <a:cubicBezTo>
                    <a:pt x="1603" y="5331"/>
                    <a:pt x="1589" y="5248"/>
                    <a:pt x="1561" y="5179"/>
                  </a:cubicBezTo>
                  <a:cubicBezTo>
                    <a:pt x="1533" y="5110"/>
                    <a:pt x="1478" y="5069"/>
                    <a:pt x="1409" y="5041"/>
                  </a:cubicBezTo>
                  <a:lnTo>
                    <a:pt x="1368" y="5027"/>
                  </a:lnTo>
                  <a:cubicBezTo>
                    <a:pt x="1349" y="5024"/>
                    <a:pt x="1331" y="5022"/>
                    <a:pt x="1312" y="5022"/>
                  </a:cubicBezTo>
                  <a:cubicBezTo>
                    <a:pt x="1262" y="5022"/>
                    <a:pt x="1211" y="5035"/>
                    <a:pt x="1161" y="5055"/>
                  </a:cubicBezTo>
                  <a:cubicBezTo>
                    <a:pt x="1133" y="5055"/>
                    <a:pt x="1119" y="5069"/>
                    <a:pt x="1105" y="5083"/>
                  </a:cubicBezTo>
                  <a:cubicBezTo>
                    <a:pt x="1147" y="4972"/>
                    <a:pt x="1188" y="4875"/>
                    <a:pt x="1216" y="4765"/>
                  </a:cubicBezTo>
                  <a:cubicBezTo>
                    <a:pt x="1271" y="4599"/>
                    <a:pt x="1299" y="4420"/>
                    <a:pt x="1326" y="4254"/>
                  </a:cubicBezTo>
                  <a:cubicBezTo>
                    <a:pt x="1382" y="3867"/>
                    <a:pt x="1382" y="3481"/>
                    <a:pt x="1354" y="3094"/>
                  </a:cubicBezTo>
                  <a:cubicBezTo>
                    <a:pt x="1326" y="2707"/>
                    <a:pt x="1257" y="2334"/>
                    <a:pt x="1161" y="1962"/>
                  </a:cubicBezTo>
                  <a:cubicBezTo>
                    <a:pt x="1092" y="1672"/>
                    <a:pt x="981" y="1395"/>
                    <a:pt x="857" y="1133"/>
                  </a:cubicBezTo>
                  <a:lnTo>
                    <a:pt x="953" y="1133"/>
                  </a:lnTo>
                  <a:cubicBezTo>
                    <a:pt x="1009" y="1119"/>
                    <a:pt x="1050" y="1105"/>
                    <a:pt x="1092" y="1092"/>
                  </a:cubicBezTo>
                  <a:cubicBezTo>
                    <a:pt x="1147" y="1064"/>
                    <a:pt x="1188" y="1036"/>
                    <a:pt x="1216" y="995"/>
                  </a:cubicBezTo>
                  <a:cubicBezTo>
                    <a:pt x="1257" y="967"/>
                    <a:pt x="1285" y="926"/>
                    <a:pt x="1299" y="884"/>
                  </a:cubicBezTo>
                  <a:cubicBezTo>
                    <a:pt x="1354" y="802"/>
                    <a:pt x="1368" y="705"/>
                    <a:pt x="1382" y="608"/>
                  </a:cubicBezTo>
                  <a:cubicBezTo>
                    <a:pt x="1382" y="525"/>
                    <a:pt x="1382" y="429"/>
                    <a:pt x="1354" y="346"/>
                  </a:cubicBezTo>
                  <a:cubicBezTo>
                    <a:pt x="1340" y="304"/>
                    <a:pt x="1326" y="249"/>
                    <a:pt x="1313" y="208"/>
                  </a:cubicBezTo>
                  <a:cubicBezTo>
                    <a:pt x="1285" y="180"/>
                    <a:pt x="1271" y="139"/>
                    <a:pt x="1243" y="111"/>
                  </a:cubicBezTo>
                  <a:cubicBezTo>
                    <a:pt x="1202" y="56"/>
                    <a:pt x="1147" y="28"/>
                    <a:pt x="1078" y="14"/>
                  </a:cubicBezTo>
                  <a:lnTo>
                    <a:pt x="10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9"/>
            <p:cNvSpPr/>
            <p:nvPr/>
          </p:nvSpPr>
          <p:spPr>
            <a:xfrm>
              <a:off x="9156017" y="3398877"/>
              <a:ext cx="450500" cy="577901"/>
            </a:xfrm>
            <a:custGeom>
              <a:avLst/>
              <a:gdLst/>
              <a:ahLst/>
              <a:cxnLst/>
              <a:rect l="l" t="t" r="r" b="b"/>
              <a:pathLst>
                <a:path w="4848" h="6219" extrusionOk="0">
                  <a:moveTo>
                    <a:pt x="345" y="1"/>
                  </a:moveTo>
                  <a:cubicBezTo>
                    <a:pt x="249" y="14"/>
                    <a:pt x="166" y="70"/>
                    <a:pt x="97" y="139"/>
                  </a:cubicBezTo>
                  <a:lnTo>
                    <a:pt x="83" y="166"/>
                  </a:lnTo>
                  <a:cubicBezTo>
                    <a:pt x="28" y="249"/>
                    <a:pt x="0" y="346"/>
                    <a:pt x="14" y="443"/>
                  </a:cubicBezTo>
                  <a:cubicBezTo>
                    <a:pt x="28" y="553"/>
                    <a:pt x="69" y="650"/>
                    <a:pt x="138" y="746"/>
                  </a:cubicBezTo>
                  <a:cubicBezTo>
                    <a:pt x="180" y="815"/>
                    <a:pt x="249" y="871"/>
                    <a:pt x="318" y="912"/>
                  </a:cubicBezTo>
                  <a:cubicBezTo>
                    <a:pt x="276" y="940"/>
                    <a:pt x="235" y="981"/>
                    <a:pt x="193" y="1023"/>
                  </a:cubicBezTo>
                  <a:cubicBezTo>
                    <a:pt x="138" y="1092"/>
                    <a:pt x="110" y="1161"/>
                    <a:pt x="97" y="1243"/>
                  </a:cubicBezTo>
                  <a:cubicBezTo>
                    <a:pt x="69" y="1382"/>
                    <a:pt x="110" y="1520"/>
                    <a:pt x="193" y="1630"/>
                  </a:cubicBezTo>
                  <a:cubicBezTo>
                    <a:pt x="268" y="1717"/>
                    <a:pt x="376" y="1770"/>
                    <a:pt x="487" y="1770"/>
                  </a:cubicBezTo>
                  <a:cubicBezTo>
                    <a:pt x="499" y="1770"/>
                    <a:pt x="512" y="1770"/>
                    <a:pt x="525" y="1768"/>
                  </a:cubicBezTo>
                  <a:cubicBezTo>
                    <a:pt x="594" y="1754"/>
                    <a:pt x="663" y="1727"/>
                    <a:pt x="718" y="1685"/>
                  </a:cubicBezTo>
                  <a:cubicBezTo>
                    <a:pt x="746" y="1672"/>
                    <a:pt x="773" y="1644"/>
                    <a:pt x="801" y="1603"/>
                  </a:cubicBezTo>
                  <a:cubicBezTo>
                    <a:pt x="829" y="1575"/>
                    <a:pt x="842" y="1547"/>
                    <a:pt x="856" y="1520"/>
                  </a:cubicBezTo>
                  <a:cubicBezTo>
                    <a:pt x="939" y="1575"/>
                    <a:pt x="994" y="1616"/>
                    <a:pt x="1063" y="1658"/>
                  </a:cubicBezTo>
                  <a:cubicBezTo>
                    <a:pt x="1547" y="2017"/>
                    <a:pt x="1975" y="2431"/>
                    <a:pt x="2348" y="2901"/>
                  </a:cubicBezTo>
                  <a:cubicBezTo>
                    <a:pt x="2734" y="3370"/>
                    <a:pt x="3066" y="3895"/>
                    <a:pt x="3314" y="4447"/>
                  </a:cubicBezTo>
                  <a:cubicBezTo>
                    <a:pt x="3439" y="4710"/>
                    <a:pt x="3521" y="4986"/>
                    <a:pt x="3591" y="5262"/>
                  </a:cubicBezTo>
                  <a:cubicBezTo>
                    <a:pt x="3535" y="5262"/>
                    <a:pt x="3466" y="5276"/>
                    <a:pt x="3411" y="5290"/>
                  </a:cubicBezTo>
                  <a:cubicBezTo>
                    <a:pt x="3342" y="5317"/>
                    <a:pt x="3287" y="5359"/>
                    <a:pt x="3245" y="5414"/>
                  </a:cubicBezTo>
                  <a:cubicBezTo>
                    <a:pt x="3162" y="5524"/>
                    <a:pt x="3135" y="5676"/>
                    <a:pt x="3176" y="5814"/>
                  </a:cubicBezTo>
                  <a:cubicBezTo>
                    <a:pt x="3218" y="5953"/>
                    <a:pt x="3328" y="6049"/>
                    <a:pt x="3466" y="6077"/>
                  </a:cubicBezTo>
                  <a:cubicBezTo>
                    <a:pt x="3483" y="6078"/>
                    <a:pt x="3499" y="6079"/>
                    <a:pt x="3516" y="6079"/>
                  </a:cubicBezTo>
                  <a:cubicBezTo>
                    <a:pt x="3662" y="6079"/>
                    <a:pt x="3796" y="6023"/>
                    <a:pt x="3908" y="5911"/>
                  </a:cubicBezTo>
                  <a:cubicBezTo>
                    <a:pt x="3908" y="5939"/>
                    <a:pt x="3922" y="5953"/>
                    <a:pt x="3922" y="5966"/>
                  </a:cubicBezTo>
                  <a:cubicBezTo>
                    <a:pt x="3936" y="5980"/>
                    <a:pt x="3950" y="6008"/>
                    <a:pt x="3963" y="6022"/>
                  </a:cubicBezTo>
                  <a:cubicBezTo>
                    <a:pt x="4005" y="6063"/>
                    <a:pt x="4046" y="6104"/>
                    <a:pt x="4088" y="6132"/>
                  </a:cubicBezTo>
                  <a:cubicBezTo>
                    <a:pt x="4129" y="6160"/>
                    <a:pt x="4184" y="6187"/>
                    <a:pt x="4226" y="6187"/>
                  </a:cubicBezTo>
                  <a:cubicBezTo>
                    <a:pt x="4274" y="6208"/>
                    <a:pt x="4326" y="6218"/>
                    <a:pt x="4378" y="6218"/>
                  </a:cubicBezTo>
                  <a:cubicBezTo>
                    <a:pt x="4429" y="6218"/>
                    <a:pt x="4481" y="6208"/>
                    <a:pt x="4530" y="6187"/>
                  </a:cubicBezTo>
                  <a:cubicBezTo>
                    <a:pt x="4585" y="6187"/>
                    <a:pt x="4626" y="6160"/>
                    <a:pt x="4668" y="6132"/>
                  </a:cubicBezTo>
                  <a:cubicBezTo>
                    <a:pt x="4695" y="6104"/>
                    <a:pt x="4723" y="6077"/>
                    <a:pt x="4737" y="6049"/>
                  </a:cubicBezTo>
                  <a:lnTo>
                    <a:pt x="4778" y="6008"/>
                  </a:lnTo>
                  <a:cubicBezTo>
                    <a:pt x="4806" y="5966"/>
                    <a:pt x="4820" y="5911"/>
                    <a:pt x="4833" y="5856"/>
                  </a:cubicBezTo>
                  <a:cubicBezTo>
                    <a:pt x="4847" y="5801"/>
                    <a:pt x="4847" y="5745"/>
                    <a:pt x="4833" y="5704"/>
                  </a:cubicBezTo>
                  <a:cubicBezTo>
                    <a:pt x="4833" y="5649"/>
                    <a:pt x="4806" y="5607"/>
                    <a:pt x="4778" y="5566"/>
                  </a:cubicBezTo>
                  <a:cubicBezTo>
                    <a:pt x="4751" y="5524"/>
                    <a:pt x="4723" y="5483"/>
                    <a:pt x="4681" y="5455"/>
                  </a:cubicBezTo>
                  <a:cubicBezTo>
                    <a:pt x="4599" y="5400"/>
                    <a:pt x="4502" y="5345"/>
                    <a:pt x="4391" y="5331"/>
                  </a:cubicBezTo>
                  <a:cubicBezTo>
                    <a:pt x="4336" y="5317"/>
                    <a:pt x="4267" y="5304"/>
                    <a:pt x="4212" y="5304"/>
                  </a:cubicBezTo>
                  <a:cubicBezTo>
                    <a:pt x="4129" y="4944"/>
                    <a:pt x="4005" y="4585"/>
                    <a:pt x="3853" y="4240"/>
                  </a:cubicBezTo>
                  <a:cubicBezTo>
                    <a:pt x="3687" y="3867"/>
                    <a:pt x="3480" y="3494"/>
                    <a:pt x="3259" y="3149"/>
                  </a:cubicBezTo>
                  <a:cubicBezTo>
                    <a:pt x="3038" y="2790"/>
                    <a:pt x="2776" y="2459"/>
                    <a:pt x="2500" y="2141"/>
                  </a:cubicBezTo>
                  <a:cubicBezTo>
                    <a:pt x="2237" y="1837"/>
                    <a:pt x="1947" y="1561"/>
                    <a:pt x="1630" y="1313"/>
                  </a:cubicBezTo>
                  <a:cubicBezTo>
                    <a:pt x="1491" y="1216"/>
                    <a:pt x="1353" y="1119"/>
                    <a:pt x="1201" y="1036"/>
                  </a:cubicBezTo>
                  <a:cubicBezTo>
                    <a:pt x="1215" y="788"/>
                    <a:pt x="1160" y="553"/>
                    <a:pt x="1036" y="346"/>
                  </a:cubicBezTo>
                  <a:cubicBezTo>
                    <a:pt x="967" y="222"/>
                    <a:pt x="870" y="125"/>
                    <a:pt x="746" y="70"/>
                  </a:cubicBezTo>
                  <a:cubicBezTo>
                    <a:pt x="677" y="28"/>
                    <a:pt x="621" y="14"/>
                    <a:pt x="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9"/>
            <p:cNvSpPr/>
            <p:nvPr/>
          </p:nvSpPr>
          <p:spPr>
            <a:xfrm>
              <a:off x="9032799" y="3484368"/>
              <a:ext cx="413237" cy="478006"/>
            </a:xfrm>
            <a:custGeom>
              <a:avLst/>
              <a:gdLst/>
              <a:ahLst/>
              <a:cxnLst/>
              <a:rect l="l" t="t" r="r" b="b"/>
              <a:pathLst>
                <a:path w="4447" h="5144" extrusionOk="0">
                  <a:moveTo>
                    <a:pt x="912" y="0"/>
                  </a:moveTo>
                  <a:cubicBezTo>
                    <a:pt x="862" y="0"/>
                    <a:pt x="814" y="13"/>
                    <a:pt x="774" y="33"/>
                  </a:cubicBezTo>
                  <a:cubicBezTo>
                    <a:pt x="746" y="47"/>
                    <a:pt x="718" y="75"/>
                    <a:pt x="705" y="103"/>
                  </a:cubicBezTo>
                  <a:cubicBezTo>
                    <a:pt x="677" y="130"/>
                    <a:pt x="663" y="172"/>
                    <a:pt x="649" y="213"/>
                  </a:cubicBezTo>
                  <a:cubicBezTo>
                    <a:pt x="622" y="282"/>
                    <a:pt x="594" y="365"/>
                    <a:pt x="594" y="448"/>
                  </a:cubicBezTo>
                  <a:cubicBezTo>
                    <a:pt x="511" y="406"/>
                    <a:pt x="415" y="393"/>
                    <a:pt x="332" y="379"/>
                  </a:cubicBezTo>
                  <a:cubicBezTo>
                    <a:pt x="290" y="379"/>
                    <a:pt x="249" y="379"/>
                    <a:pt x="207" y="393"/>
                  </a:cubicBezTo>
                  <a:cubicBezTo>
                    <a:pt x="166" y="406"/>
                    <a:pt x="125" y="434"/>
                    <a:pt x="97" y="462"/>
                  </a:cubicBezTo>
                  <a:lnTo>
                    <a:pt x="56" y="475"/>
                  </a:lnTo>
                  <a:cubicBezTo>
                    <a:pt x="14" y="517"/>
                    <a:pt x="0" y="586"/>
                    <a:pt x="0" y="655"/>
                  </a:cubicBezTo>
                  <a:cubicBezTo>
                    <a:pt x="0" y="696"/>
                    <a:pt x="14" y="738"/>
                    <a:pt x="14" y="765"/>
                  </a:cubicBezTo>
                  <a:cubicBezTo>
                    <a:pt x="28" y="821"/>
                    <a:pt x="42" y="862"/>
                    <a:pt x="69" y="903"/>
                  </a:cubicBezTo>
                  <a:cubicBezTo>
                    <a:pt x="111" y="986"/>
                    <a:pt x="152" y="1055"/>
                    <a:pt x="221" y="1124"/>
                  </a:cubicBezTo>
                  <a:cubicBezTo>
                    <a:pt x="290" y="1193"/>
                    <a:pt x="359" y="1249"/>
                    <a:pt x="456" y="1276"/>
                  </a:cubicBezTo>
                  <a:cubicBezTo>
                    <a:pt x="497" y="1304"/>
                    <a:pt x="539" y="1304"/>
                    <a:pt x="594" y="1318"/>
                  </a:cubicBezTo>
                  <a:cubicBezTo>
                    <a:pt x="649" y="1318"/>
                    <a:pt x="691" y="1318"/>
                    <a:pt x="746" y="1304"/>
                  </a:cubicBezTo>
                  <a:cubicBezTo>
                    <a:pt x="787" y="1290"/>
                    <a:pt x="843" y="1276"/>
                    <a:pt x="884" y="1249"/>
                  </a:cubicBezTo>
                  <a:cubicBezTo>
                    <a:pt x="912" y="1221"/>
                    <a:pt x="939" y="1207"/>
                    <a:pt x="967" y="1180"/>
                  </a:cubicBezTo>
                  <a:cubicBezTo>
                    <a:pt x="1036" y="1470"/>
                    <a:pt x="1133" y="1746"/>
                    <a:pt x="1271" y="2022"/>
                  </a:cubicBezTo>
                  <a:cubicBezTo>
                    <a:pt x="1436" y="2367"/>
                    <a:pt x="1630" y="2699"/>
                    <a:pt x="1851" y="3003"/>
                  </a:cubicBezTo>
                  <a:cubicBezTo>
                    <a:pt x="2072" y="3320"/>
                    <a:pt x="2334" y="3610"/>
                    <a:pt x="2624" y="3873"/>
                  </a:cubicBezTo>
                  <a:cubicBezTo>
                    <a:pt x="2748" y="3983"/>
                    <a:pt x="2887" y="4094"/>
                    <a:pt x="3038" y="4190"/>
                  </a:cubicBezTo>
                  <a:cubicBezTo>
                    <a:pt x="3135" y="4259"/>
                    <a:pt x="3232" y="4314"/>
                    <a:pt x="3328" y="4370"/>
                  </a:cubicBezTo>
                  <a:cubicBezTo>
                    <a:pt x="3301" y="4370"/>
                    <a:pt x="3287" y="4370"/>
                    <a:pt x="3273" y="4384"/>
                  </a:cubicBezTo>
                  <a:cubicBezTo>
                    <a:pt x="3204" y="4411"/>
                    <a:pt x="3135" y="4453"/>
                    <a:pt x="3094" y="4508"/>
                  </a:cubicBezTo>
                  <a:lnTo>
                    <a:pt x="3080" y="4535"/>
                  </a:lnTo>
                  <a:cubicBezTo>
                    <a:pt x="3038" y="4604"/>
                    <a:pt x="3025" y="4674"/>
                    <a:pt x="3052" y="4743"/>
                  </a:cubicBezTo>
                  <a:cubicBezTo>
                    <a:pt x="3080" y="4812"/>
                    <a:pt x="3107" y="4881"/>
                    <a:pt x="3163" y="4936"/>
                  </a:cubicBezTo>
                  <a:cubicBezTo>
                    <a:pt x="3218" y="4991"/>
                    <a:pt x="3287" y="5046"/>
                    <a:pt x="3356" y="5074"/>
                  </a:cubicBezTo>
                  <a:cubicBezTo>
                    <a:pt x="3425" y="5115"/>
                    <a:pt x="3494" y="5129"/>
                    <a:pt x="3577" y="5143"/>
                  </a:cubicBezTo>
                  <a:cubicBezTo>
                    <a:pt x="3646" y="5143"/>
                    <a:pt x="3729" y="5115"/>
                    <a:pt x="3784" y="5074"/>
                  </a:cubicBezTo>
                  <a:cubicBezTo>
                    <a:pt x="3812" y="5060"/>
                    <a:pt x="3826" y="5046"/>
                    <a:pt x="3853" y="5019"/>
                  </a:cubicBezTo>
                  <a:cubicBezTo>
                    <a:pt x="3881" y="4964"/>
                    <a:pt x="3908" y="4908"/>
                    <a:pt x="3936" y="4853"/>
                  </a:cubicBezTo>
                  <a:cubicBezTo>
                    <a:pt x="3936" y="4798"/>
                    <a:pt x="3950" y="4756"/>
                    <a:pt x="3950" y="4715"/>
                  </a:cubicBezTo>
                  <a:cubicBezTo>
                    <a:pt x="4102" y="4715"/>
                    <a:pt x="4254" y="4660"/>
                    <a:pt x="4364" y="4549"/>
                  </a:cubicBezTo>
                  <a:cubicBezTo>
                    <a:pt x="4378" y="4522"/>
                    <a:pt x="4392" y="4508"/>
                    <a:pt x="4392" y="4494"/>
                  </a:cubicBezTo>
                  <a:cubicBezTo>
                    <a:pt x="4447" y="4356"/>
                    <a:pt x="4433" y="4190"/>
                    <a:pt x="4337" y="4080"/>
                  </a:cubicBezTo>
                  <a:cubicBezTo>
                    <a:pt x="4295" y="4011"/>
                    <a:pt x="4240" y="3955"/>
                    <a:pt x="4171" y="3914"/>
                  </a:cubicBezTo>
                  <a:cubicBezTo>
                    <a:pt x="4116" y="3886"/>
                    <a:pt x="4060" y="3859"/>
                    <a:pt x="4005" y="3845"/>
                  </a:cubicBezTo>
                  <a:cubicBezTo>
                    <a:pt x="3988" y="3841"/>
                    <a:pt x="3971" y="3840"/>
                    <a:pt x="3954" y="3840"/>
                  </a:cubicBezTo>
                  <a:cubicBezTo>
                    <a:pt x="3902" y="3840"/>
                    <a:pt x="3853" y="3855"/>
                    <a:pt x="3812" y="3886"/>
                  </a:cubicBezTo>
                  <a:lnTo>
                    <a:pt x="3770" y="3928"/>
                  </a:lnTo>
                  <a:lnTo>
                    <a:pt x="3743" y="3969"/>
                  </a:lnTo>
                  <a:lnTo>
                    <a:pt x="3646" y="3900"/>
                  </a:lnTo>
                  <a:lnTo>
                    <a:pt x="3632" y="3886"/>
                  </a:lnTo>
                  <a:cubicBezTo>
                    <a:pt x="3453" y="3748"/>
                    <a:pt x="3273" y="3596"/>
                    <a:pt x="3094" y="3431"/>
                  </a:cubicBezTo>
                  <a:cubicBezTo>
                    <a:pt x="2928" y="3265"/>
                    <a:pt x="2762" y="3085"/>
                    <a:pt x="2610" y="2892"/>
                  </a:cubicBezTo>
                  <a:cubicBezTo>
                    <a:pt x="2155" y="2298"/>
                    <a:pt x="1754" y="1663"/>
                    <a:pt x="1423" y="1000"/>
                  </a:cubicBezTo>
                  <a:lnTo>
                    <a:pt x="1395" y="973"/>
                  </a:lnTo>
                  <a:cubicBezTo>
                    <a:pt x="1409" y="945"/>
                    <a:pt x="1409" y="931"/>
                    <a:pt x="1409" y="903"/>
                  </a:cubicBezTo>
                  <a:cubicBezTo>
                    <a:pt x="1423" y="862"/>
                    <a:pt x="1436" y="821"/>
                    <a:pt x="1436" y="779"/>
                  </a:cubicBezTo>
                  <a:cubicBezTo>
                    <a:pt x="1436" y="683"/>
                    <a:pt x="1423" y="600"/>
                    <a:pt x="1395" y="503"/>
                  </a:cubicBezTo>
                  <a:cubicBezTo>
                    <a:pt x="1367" y="420"/>
                    <a:pt x="1340" y="351"/>
                    <a:pt x="1285" y="282"/>
                  </a:cubicBezTo>
                  <a:cubicBezTo>
                    <a:pt x="1243" y="213"/>
                    <a:pt x="1202" y="144"/>
                    <a:pt x="1133" y="103"/>
                  </a:cubicBezTo>
                  <a:cubicBezTo>
                    <a:pt x="1091" y="47"/>
                    <a:pt x="1022" y="20"/>
                    <a:pt x="967" y="6"/>
                  </a:cubicBezTo>
                  <a:cubicBezTo>
                    <a:pt x="948" y="2"/>
                    <a:pt x="930" y="0"/>
                    <a:pt x="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9"/>
            <p:cNvSpPr/>
            <p:nvPr/>
          </p:nvSpPr>
          <p:spPr>
            <a:xfrm>
              <a:off x="6772968" y="1384180"/>
              <a:ext cx="305537" cy="317060"/>
            </a:xfrm>
            <a:custGeom>
              <a:avLst/>
              <a:gdLst/>
              <a:ahLst/>
              <a:cxnLst/>
              <a:rect l="l" t="t" r="r" b="b"/>
              <a:pathLst>
                <a:path w="3288" h="3412" extrusionOk="0">
                  <a:moveTo>
                    <a:pt x="1354" y="0"/>
                  </a:moveTo>
                  <a:lnTo>
                    <a:pt x="1354" y="14"/>
                  </a:lnTo>
                  <a:cubicBezTo>
                    <a:pt x="1022" y="14"/>
                    <a:pt x="677" y="125"/>
                    <a:pt x="415" y="346"/>
                  </a:cubicBezTo>
                  <a:cubicBezTo>
                    <a:pt x="359" y="387"/>
                    <a:pt x="290" y="456"/>
                    <a:pt x="249" y="511"/>
                  </a:cubicBezTo>
                  <a:cubicBezTo>
                    <a:pt x="194" y="580"/>
                    <a:pt x="139" y="663"/>
                    <a:pt x="111" y="746"/>
                  </a:cubicBezTo>
                  <a:cubicBezTo>
                    <a:pt x="69" y="815"/>
                    <a:pt x="56" y="898"/>
                    <a:pt x="42" y="981"/>
                  </a:cubicBezTo>
                  <a:cubicBezTo>
                    <a:pt x="14" y="1064"/>
                    <a:pt x="0" y="1160"/>
                    <a:pt x="0" y="1257"/>
                  </a:cubicBezTo>
                  <a:cubicBezTo>
                    <a:pt x="0" y="1395"/>
                    <a:pt x="0" y="1547"/>
                    <a:pt x="28" y="1699"/>
                  </a:cubicBezTo>
                  <a:cubicBezTo>
                    <a:pt x="42" y="1837"/>
                    <a:pt x="83" y="1989"/>
                    <a:pt x="125" y="2141"/>
                  </a:cubicBezTo>
                  <a:cubicBezTo>
                    <a:pt x="194" y="2417"/>
                    <a:pt x="318" y="2666"/>
                    <a:pt x="484" y="2901"/>
                  </a:cubicBezTo>
                  <a:cubicBezTo>
                    <a:pt x="580" y="3011"/>
                    <a:pt x="677" y="3108"/>
                    <a:pt x="801" y="3191"/>
                  </a:cubicBezTo>
                  <a:cubicBezTo>
                    <a:pt x="926" y="3260"/>
                    <a:pt x="1050" y="3301"/>
                    <a:pt x="1188" y="3329"/>
                  </a:cubicBezTo>
                  <a:lnTo>
                    <a:pt x="1257" y="3329"/>
                  </a:lnTo>
                  <a:cubicBezTo>
                    <a:pt x="1354" y="3329"/>
                    <a:pt x="1464" y="3356"/>
                    <a:pt x="1561" y="3370"/>
                  </a:cubicBezTo>
                  <a:cubicBezTo>
                    <a:pt x="1630" y="3370"/>
                    <a:pt x="1699" y="3384"/>
                    <a:pt x="1768" y="3398"/>
                  </a:cubicBezTo>
                  <a:cubicBezTo>
                    <a:pt x="1851" y="3398"/>
                    <a:pt x="1920" y="3411"/>
                    <a:pt x="2003" y="3411"/>
                  </a:cubicBezTo>
                  <a:lnTo>
                    <a:pt x="2044" y="3411"/>
                  </a:lnTo>
                  <a:cubicBezTo>
                    <a:pt x="2127" y="3398"/>
                    <a:pt x="2210" y="3384"/>
                    <a:pt x="2293" y="3370"/>
                  </a:cubicBezTo>
                  <a:cubicBezTo>
                    <a:pt x="2362" y="3356"/>
                    <a:pt x="2417" y="3329"/>
                    <a:pt x="2486" y="3301"/>
                  </a:cubicBezTo>
                  <a:cubicBezTo>
                    <a:pt x="2555" y="3273"/>
                    <a:pt x="2624" y="3246"/>
                    <a:pt x="2680" y="3204"/>
                  </a:cubicBezTo>
                  <a:cubicBezTo>
                    <a:pt x="2818" y="3108"/>
                    <a:pt x="2928" y="2983"/>
                    <a:pt x="3025" y="2859"/>
                  </a:cubicBezTo>
                  <a:cubicBezTo>
                    <a:pt x="3121" y="2721"/>
                    <a:pt x="3204" y="2583"/>
                    <a:pt x="3246" y="2431"/>
                  </a:cubicBezTo>
                  <a:cubicBezTo>
                    <a:pt x="3287" y="2307"/>
                    <a:pt x="3287" y="2169"/>
                    <a:pt x="3246" y="2044"/>
                  </a:cubicBezTo>
                  <a:cubicBezTo>
                    <a:pt x="3218" y="1920"/>
                    <a:pt x="3149" y="1810"/>
                    <a:pt x="3080" y="1699"/>
                  </a:cubicBezTo>
                  <a:cubicBezTo>
                    <a:pt x="3039" y="1630"/>
                    <a:pt x="2997" y="1575"/>
                    <a:pt x="2956" y="1506"/>
                  </a:cubicBezTo>
                  <a:lnTo>
                    <a:pt x="2914" y="1464"/>
                  </a:lnTo>
                  <a:cubicBezTo>
                    <a:pt x="2887" y="1423"/>
                    <a:pt x="2859" y="1381"/>
                    <a:pt x="2818" y="1340"/>
                  </a:cubicBezTo>
                  <a:cubicBezTo>
                    <a:pt x="2749" y="1216"/>
                    <a:pt x="2680" y="1078"/>
                    <a:pt x="2610" y="953"/>
                  </a:cubicBezTo>
                  <a:lnTo>
                    <a:pt x="2583" y="884"/>
                  </a:lnTo>
                  <a:cubicBezTo>
                    <a:pt x="2514" y="732"/>
                    <a:pt x="2417" y="580"/>
                    <a:pt x="2320" y="442"/>
                  </a:cubicBezTo>
                  <a:cubicBezTo>
                    <a:pt x="2265" y="373"/>
                    <a:pt x="2210" y="318"/>
                    <a:pt x="2141" y="263"/>
                  </a:cubicBezTo>
                  <a:cubicBezTo>
                    <a:pt x="2072" y="208"/>
                    <a:pt x="1989" y="152"/>
                    <a:pt x="1906" y="111"/>
                  </a:cubicBezTo>
                  <a:cubicBezTo>
                    <a:pt x="1837" y="83"/>
                    <a:pt x="1754" y="56"/>
                    <a:pt x="1671" y="42"/>
                  </a:cubicBezTo>
                  <a:cubicBezTo>
                    <a:pt x="1575" y="14"/>
                    <a:pt x="1492" y="14"/>
                    <a:pt x="13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9"/>
            <p:cNvSpPr/>
            <p:nvPr/>
          </p:nvSpPr>
          <p:spPr>
            <a:xfrm>
              <a:off x="7073207" y="1509350"/>
              <a:ext cx="97664" cy="91810"/>
            </a:xfrm>
            <a:custGeom>
              <a:avLst/>
              <a:gdLst/>
              <a:ahLst/>
              <a:cxnLst/>
              <a:rect l="l" t="t" r="r" b="b"/>
              <a:pathLst>
                <a:path w="1051" h="988" extrusionOk="0">
                  <a:moveTo>
                    <a:pt x="668" y="1"/>
                  </a:moveTo>
                  <a:cubicBezTo>
                    <a:pt x="651" y="1"/>
                    <a:pt x="636" y="2"/>
                    <a:pt x="622" y="7"/>
                  </a:cubicBezTo>
                  <a:lnTo>
                    <a:pt x="595" y="7"/>
                  </a:lnTo>
                  <a:cubicBezTo>
                    <a:pt x="457" y="7"/>
                    <a:pt x="319" y="62"/>
                    <a:pt x="208" y="145"/>
                  </a:cubicBezTo>
                  <a:cubicBezTo>
                    <a:pt x="153" y="200"/>
                    <a:pt x="84" y="255"/>
                    <a:pt x="42" y="311"/>
                  </a:cubicBezTo>
                  <a:cubicBezTo>
                    <a:pt x="1" y="352"/>
                    <a:pt x="1" y="394"/>
                    <a:pt x="42" y="435"/>
                  </a:cubicBezTo>
                  <a:cubicBezTo>
                    <a:pt x="42" y="449"/>
                    <a:pt x="56" y="476"/>
                    <a:pt x="70" y="490"/>
                  </a:cubicBezTo>
                  <a:lnTo>
                    <a:pt x="84" y="504"/>
                  </a:lnTo>
                  <a:cubicBezTo>
                    <a:pt x="98" y="518"/>
                    <a:pt x="98" y="532"/>
                    <a:pt x="111" y="559"/>
                  </a:cubicBezTo>
                  <a:cubicBezTo>
                    <a:pt x="125" y="601"/>
                    <a:pt x="139" y="656"/>
                    <a:pt x="153" y="711"/>
                  </a:cubicBezTo>
                  <a:lnTo>
                    <a:pt x="153" y="725"/>
                  </a:lnTo>
                  <a:cubicBezTo>
                    <a:pt x="153" y="766"/>
                    <a:pt x="167" y="808"/>
                    <a:pt x="180" y="849"/>
                  </a:cubicBezTo>
                  <a:cubicBezTo>
                    <a:pt x="180" y="891"/>
                    <a:pt x="208" y="932"/>
                    <a:pt x="249" y="960"/>
                  </a:cubicBezTo>
                  <a:cubicBezTo>
                    <a:pt x="263" y="960"/>
                    <a:pt x="291" y="974"/>
                    <a:pt x="319" y="987"/>
                  </a:cubicBezTo>
                  <a:lnTo>
                    <a:pt x="388" y="987"/>
                  </a:lnTo>
                  <a:cubicBezTo>
                    <a:pt x="457" y="987"/>
                    <a:pt x="512" y="960"/>
                    <a:pt x="581" y="946"/>
                  </a:cubicBezTo>
                  <a:cubicBezTo>
                    <a:pt x="636" y="918"/>
                    <a:pt x="691" y="877"/>
                    <a:pt x="733" y="835"/>
                  </a:cubicBezTo>
                  <a:cubicBezTo>
                    <a:pt x="774" y="808"/>
                    <a:pt x="829" y="766"/>
                    <a:pt x="857" y="725"/>
                  </a:cubicBezTo>
                  <a:cubicBezTo>
                    <a:pt x="912" y="670"/>
                    <a:pt x="940" y="614"/>
                    <a:pt x="981" y="559"/>
                  </a:cubicBezTo>
                  <a:cubicBezTo>
                    <a:pt x="1037" y="449"/>
                    <a:pt x="1050" y="324"/>
                    <a:pt x="1009" y="214"/>
                  </a:cubicBezTo>
                  <a:cubicBezTo>
                    <a:pt x="981" y="159"/>
                    <a:pt x="954" y="117"/>
                    <a:pt x="912" y="90"/>
                  </a:cubicBezTo>
                  <a:cubicBezTo>
                    <a:pt x="871" y="48"/>
                    <a:pt x="816" y="21"/>
                    <a:pt x="774" y="7"/>
                  </a:cubicBezTo>
                  <a:cubicBezTo>
                    <a:pt x="737" y="7"/>
                    <a:pt x="701" y="1"/>
                    <a:pt x="6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9"/>
            <p:cNvSpPr/>
            <p:nvPr/>
          </p:nvSpPr>
          <p:spPr>
            <a:xfrm>
              <a:off x="7156653" y="1456011"/>
              <a:ext cx="122011" cy="94319"/>
            </a:xfrm>
            <a:custGeom>
              <a:avLst/>
              <a:gdLst/>
              <a:ahLst/>
              <a:cxnLst/>
              <a:rect l="l" t="t" r="r" b="b"/>
              <a:pathLst>
                <a:path w="1313" h="1015" extrusionOk="0">
                  <a:moveTo>
                    <a:pt x="926" y="1"/>
                  </a:moveTo>
                  <a:cubicBezTo>
                    <a:pt x="871" y="1"/>
                    <a:pt x="815" y="15"/>
                    <a:pt x="774" y="28"/>
                  </a:cubicBezTo>
                  <a:cubicBezTo>
                    <a:pt x="705" y="42"/>
                    <a:pt x="636" y="56"/>
                    <a:pt x="567" y="84"/>
                  </a:cubicBezTo>
                  <a:cubicBezTo>
                    <a:pt x="498" y="111"/>
                    <a:pt x="429" y="153"/>
                    <a:pt x="360" y="194"/>
                  </a:cubicBezTo>
                  <a:cubicBezTo>
                    <a:pt x="304" y="222"/>
                    <a:pt x="249" y="263"/>
                    <a:pt x="194" y="291"/>
                  </a:cubicBezTo>
                  <a:cubicBezTo>
                    <a:pt x="139" y="332"/>
                    <a:pt x="97" y="374"/>
                    <a:pt x="56" y="415"/>
                  </a:cubicBezTo>
                  <a:lnTo>
                    <a:pt x="28" y="429"/>
                  </a:lnTo>
                  <a:cubicBezTo>
                    <a:pt x="14" y="457"/>
                    <a:pt x="1" y="484"/>
                    <a:pt x="1" y="512"/>
                  </a:cubicBezTo>
                  <a:cubicBezTo>
                    <a:pt x="1" y="553"/>
                    <a:pt x="14" y="581"/>
                    <a:pt x="42" y="595"/>
                  </a:cubicBezTo>
                  <a:lnTo>
                    <a:pt x="83" y="622"/>
                  </a:lnTo>
                  <a:lnTo>
                    <a:pt x="125" y="650"/>
                  </a:lnTo>
                  <a:cubicBezTo>
                    <a:pt x="152" y="705"/>
                    <a:pt x="180" y="760"/>
                    <a:pt x="208" y="816"/>
                  </a:cubicBezTo>
                  <a:lnTo>
                    <a:pt x="221" y="829"/>
                  </a:lnTo>
                  <a:cubicBezTo>
                    <a:pt x="235" y="898"/>
                    <a:pt x="277" y="954"/>
                    <a:pt x="332" y="981"/>
                  </a:cubicBezTo>
                  <a:cubicBezTo>
                    <a:pt x="362" y="1002"/>
                    <a:pt x="393" y="1014"/>
                    <a:pt x="428" y="1014"/>
                  </a:cubicBezTo>
                  <a:cubicBezTo>
                    <a:pt x="441" y="1014"/>
                    <a:pt x="455" y="1013"/>
                    <a:pt x="470" y="1009"/>
                  </a:cubicBezTo>
                  <a:lnTo>
                    <a:pt x="498" y="1009"/>
                  </a:lnTo>
                  <a:cubicBezTo>
                    <a:pt x="567" y="1009"/>
                    <a:pt x="636" y="995"/>
                    <a:pt x="691" y="968"/>
                  </a:cubicBezTo>
                  <a:cubicBezTo>
                    <a:pt x="843" y="912"/>
                    <a:pt x="967" y="829"/>
                    <a:pt x="1091" y="733"/>
                  </a:cubicBezTo>
                  <a:cubicBezTo>
                    <a:pt x="1147" y="678"/>
                    <a:pt x="1188" y="636"/>
                    <a:pt x="1230" y="581"/>
                  </a:cubicBezTo>
                  <a:cubicBezTo>
                    <a:pt x="1271" y="526"/>
                    <a:pt x="1285" y="470"/>
                    <a:pt x="1299" y="401"/>
                  </a:cubicBezTo>
                  <a:cubicBezTo>
                    <a:pt x="1312" y="332"/>
                    <a:pt x="1299" y="277"/>
                    <a:pt x="1271" y="222"/>
                  </a:cubicBezTo>
                  <a:cubicBezTo>
                    <a:pt x="1257" y="194"/>
                    <a:pt x="1243" y="167"/>
                    <a:pt x="1216" y="139"/>
                  </a:cubicBezTo>
                  <a:cubicBezTo>
                    <a:pt x="1202" y="111"/>
                    <a:pt x="1174" y="84"/>
                    <a:pt x="1147" y="70"/>
                  </a:cubicBezTo>
                  <a:cubicBezTo>
                    <a:pt x="1119" y="42"/>
                    <a:pt x="1091" y="42"/>
                    <a:pt x="1064" y="28"/>
                  </a:cubicBezTo>
                  <a:cubicBezTo>
                    <a:pt x="1036" y="15"/>
                    <a:pt x="1009" y="15"/>
                    <a:pt x="981" y="15"/>
                  </a:cubicBezTo>
                  <a:cubicBezTo>
                    <a:pt x="953" y="1"/>
                    <a:pt x="940" y="1"/>
                    <a:pt x="9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9"/>
            <p:cNvSpPr/>
            <p:nvPr/>
          </p:nvSpPr>
          <p:spPr>
            <a:xfrm>
              <a:off x="6952591" y="1295623"/>
              <a:ext cx="93761" cy="122011"/>
            </a:xfrm>
            <a:custGeom>
              <a:avLst/>
              <a:gdLst/>
              <a:ahLst/>
              <a:cxnLst/>
              <a:rect l="l" t="t" r="r" b="b"/>
              <a:pathLst>
                <a:path w="1009" h="1313" extrusionOk="0">
                  <a:moveTo>
                    <a:pt x="636" y="1"/>
                  </a:moveTo>
                  <a:cubicBezTo>
                    <a:pt x="595" y="14"/>
                    <a:pt x="567" y="28"/>
                    <a:pt x="553" y="28"/>
                  </a:cubicBezTo>
                  <a:cubicBezTo>
                    <a:pt x="512" y="42"/>
                    <a:pt x="484" y="70"/>
                    <a:pt x="470" y="83"/>
                  </a:cubicBezTo>
                  <a:cubicBezTo>
                    <a:pt x="415" y="125"/>
                    <a:pt x="360" y="180"/>
                    <a:pt x="318" y="235"/>
                  </a:cubicBezTo>
                  <a:cubicBezTo>
                    <a:pt x="263" y="291"/>
                    <a:pt x="222" y="360"/>
                    <a:pt x="180" y="429"/>
                  </a:cubicBezTo>
                  <a:cubicBezTo>
                    <a:pt x="153" y="484"/>
                    <a:pt x="111" y="553"/>
                    <a:pt x="84" y="622"/>
                  </a:cubicBezTo>
                  <a:cubicBezTo>
                    <a:pt x="42" y="719"/>
                    <a:pt x="15" y="815"/>
                    <a:pt x="15" y="926"/>
                  </a:cubicBezTo>
                  <a:cubicBezTo>
                    <a:pt x="1" y="967"/>
                    <a:pt x="42" y="1009"/>
                    <a:pt x="84" y="1009"/>
                  </a:cubicBezTo>
                  <a:lnTo>
                    <a:pt x="125" y="1023"/>
                  </a:lnTo>
                  <a:lnTo>
                    <a:pt x="180" y="1023"/>
                  </a:lnTo>
                  <a:lnTo>
                    <a:pt x="236" y="1050"/>
                  </a:lnTo>
                  <a:cubicBezTo>
                    <a:pt x="263" y="1064"/>
                    <a:pt x="277" y="1078"/>
                    <a:pt x="305" y="1092"/>
                  </a:cubicBezTo>
                  <a:cubicBezTo>
                    <a:pt x="332" y="1119"/>
                    <a:pt x="346" y="1147"/>
                    <a:pt x="374" y="1161"/>
                  </a:cubicBezTo>
                  <a:lnTo>
                    <a:pt x="415" y="1216"/>
                  </a:lnTo>
                  <a:cubicBezTo>
                    <a:pt x="456" y="1257"/>
                    <a:pt x="512" y="1285"/>
                    <a:pt x="567" y="1313"/>
                  </a:cubicBezTo>
                  <a:lnTo>
                    <a:pt x="622" y="1313"/>
                  </a:lnTo>
                  <a:cubicBezTo>
                    <a:pt x="664" y="1313"/>
                    <a:pt x="705" y="1299"/>
                    <a:pt x="733" y="1285"/>
                  </a:cubicBezTo>
                  <a:cubicBezTo>
                    <a:pt x="788" y="1243"/>
                    <a:pt x="829" y="1202"/>
                    <a:pt x="857" y="1161"/>
                  </a:cubicBezTo>
                  <a:cubicBezTo>
                    <a:pt x="885" y="1092"/>
                    <a:pt x="912" y="1036"/>
                    <a:pt x="940" y="967"/>
                  </a:cubicBezTo>
                  <a:cubicBezTo>
                    <a:pt x="954" y="898"/>
                    <a:pt x="981" y="829"/>
                    <a:pt x="981" y="746"/>
                  </a:cubicBezTo>
                  <a:cubicBezTo>
                    <a:pt x="1009" y="622"/>
                    <a:pt x="1009" y="498"/>
                    <a:pt x="1009" y="373"/>
                  </a:cubicBezTo>
                  <a:cubicBezTo>
                    <a:pt x="995" y="346"/>
                    <a:pt x="995" y="318"/>
                    <a:pt x="981" y="291"/>
                  </a:cubicBezTo>
                  <a:cubicBezTo>
                    <a:pt x="967" y="249"/>
                    <a:pt x="954" y="208"/>
                    <a:pt x="926" y="166"/>
                  </a:cubicBezTo>
                  <a:cubicBezTo>
                    <a:pt x="898" y="97"/>
                    <a:pt x="857" y="56"/>
                    <a:pt x="802" y="28"/>
                  </a:cubicBezTo>
                  <a:cubicBezTo>
                    <a:pt x="760" y="1"/>
                    <a:pt x="719" y="1"/>
                    <a:pt x="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9"/>
            <p:cNvSpPr/>
            <p:nvPr/>
          </p:nvSpPr>
          <p:spPr>
            <a:xfrm>
              <a:off x="6997566" y="1200654"/>
              <a:ext cx="86049" cy="96363"/>
            </a:xfrm>
            <a:custGeom>
              <a:avLst/>
              <a:gdLst/>
              <a:ahLst/>
              <a:cxnLst/>
              <a:rect l="l" t="t" r="r" b="b"/>
              <a:pathLst>
                <a:path w="926" h="1037" extrusionOk="0">
                  <a:moveTo>
                    <a:pt x="553" y="1"/>
                  </a:moveTo>
                  <a:cubicBezTo>
                    <a:pt x="497" y="1"/>
                    <a:pt x="456" y="15"/>
                    <a:pt x="428" y="28"/>
                  </a:cubicBezTo>
                  <a:cubicBezTo>
                    <a:pt x="401" y="42"/>
                    <a:pt x="373" y="56"/>
                    <a:pt x="359" y="70"/>
                  </a:cubicBezTo>
                  <a:cubicBezTo>
                    <a:pt x="332" y="84"/>
                    <a:pt x="304" y="111"/>
                    <a:pt x="290" y="139"/>
                  </a:cubicBezTo>
                  <a:cubicBezTo>
                    <a:pt x="207" y="222"/>
                    <a:pt x="138" y="332"/>
                    <a:pt x="97" y="443"/>
                  </a:cubicBezTo>
                  <a:cubicBezTo>
                    <a:pt x="55" y="553"/>
                    <a:pt x="28" y="664"/>
                    <a:pt x="14" y="788"/>
                  </a:cubicBezTo>
                  <a:cubicBezTo>
                    <a:pt x="0" y="815"/>
                    <a:pt x="14" y="843"/>
                    <a:pt x="42" y="857"/>
                  </a:cubicBezTo>
                  <a:cubicBezTo>
                    <a:pt x="42" y="871"/>
                    <a:pt x="55" y="885"/>
                    <a:pt x="69" y="898"/>
                  </a:cubicBezTo>
                  <a:cubicBezTo>
                    <a:pt x="83" y="912"/>
                    <a:pt x="97" y="912"/>
                    <a:pt x="124" y="912"/>
                  </a:cubicBezTo>
                  <a:lnTo>
                    <a:pt x="207" y="912"/>
                  </a:lnTo>
                  <a:cubicBezTo>
                    <a:pt x="276" y="926"/>
                    <a:pt x="332" y="954"/>
                    <a:pt x="387" y="981"/>
                  </a:cubicBezTo>
                  <a:lnTo>
                    <a:pt x="470" y="1009"/>
                  </a:lnTo>
                  <a:cubicBezTo>
                    <a:pt x="497" y="1023"/>
                    <a:pt x="525" y="1036"/>
                    <a:pt x="553" y="1036"/>
                  </a:cubicBezTo>
                  <a:lnTo>
                    <a:pt x="594" y="1036"/>
                  </a:lnTo>
                  <a:cubicBezTo>
                    <a:pt x="635" y="1036"/>
                    <a:pt x="691" y="1023"/>
                    <a:pt x="732" y="995"/>
                  </a:cubicBezTo>
                  <a:cubicBezTo>
                    <a:pt x="773" y="981"/>
                    <a:pt x="815" y="940"/>
                    <a:pt x="829" y="898"/>
                  </a:cubicBezTo>
                  <a:cubicBezTo>
                    <a:pt x="856" y="843"/>
                    <a:pt x="884" y="788"/>
                    <a:pt x="898" y="733"/>
                  </a:cubicBezTo>
                  <a:cubicBezTo>
                    <a:pt x="912" y="664"/>
                    <a:pt x="912" y="608"/>
                    <a:pt x="925" y="539"/>
                  </a:cubicBezTo>
                  <a:cubicBezTo>
                    <a:pt x="925" y="484"/>
                    <a:pt x="912" y="415"/>
                    <a:pt x="912" y="346"/>
                  </a:cubicBezTo>
                  <a:cubicBezTo>
                    <a:pt x="898" y="291"/>
                    <a:pt x="884" y="235"/>
                    <a:pt x="856" y="180"/>
                  </a:cubicBezTo>
                  <a:cubicBezTo>
                    <a:pt x="829" y="125"/>
                    <a:pt x="787" y="84"/>
                    <a:pt x="732" y="56"/>
                  </a:cubicBezTo>
                  <a:cubicBezTo>
                    <a:pt x="691" y="28"/>
                    <a:pt x="635" y="1"/>
                    <a:pt x="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9"/>
            <p:cNvSpPr/>
            <p:nvPr/>
          </p:nvSpPr>
          <p:spPr>
            <a:xfrm>
              <a:off x="7041148" y="1106986"/>
              <a:ext cx="84841" cy="97664"/>
            </a:xfrm>
            <a:custGeom>
              <a:avLst/>
              <a:gdLst/>
              <a:ahLst/>
              <a:cxnLst/>
              <a:rect l="l" t="t" r="r" b="b"/>
              <a:pathLst>
                <a:path w="913" h="1051" extrusionOk="0">
                  <a:moveTo>
                    <a:pt x="677" y="1"/>
                  </a:moveTo>
                  <a:cubicBezTo>
                    <a:pt x="636" y="1"/>
                    <a:pt x="594" y="14"/>
                    <a:pt x="567" y="28"/>
                  </a:cubicBezTo>
                  <a:cubicBezTo>
                    <a:pt x="525" y="42"/>
                    <a:pt x="484" y="56"/>
                    <a:pt x="456" y="83"/>
                  </a:cubicBezTo>
                  <a:cubicBezTo>
                    <a:pt x="401" y="125"/>
                    <a:pt x="360" y="166"/>
                    <a:pt x="332" y="208"/>
                  </a:cubicBezTo>
                  <a:cubicBezTo>
                    <a:pt x="249" y="291"/>
                    <a:pt x="166" y="387"/>
                    <a:pt x="111" y="498"/>
                  </a:cubicBezTo>
                  <a:cubicBezTo>
                    <a:pt x="56" y="608"/>
                    <a:pt x="14" y="733"/>
                    <a:pt x="1" y="843"/>
                  </a:cubicBezTo>
                  <a:cubicBezTo>
                    <a:pt x="1" y="884"/>
                    <a:pt x="28" y="912"/>
                    <a:pt x="56" y="926"/>
                  </a:cubicBezTo>
                  <a:lnTo>
                    <a:pt x="97" y="953"/>
                  </a:lnTo>
                  <a:lnTo>
                    <a:pt x="139" y="967"/>
                  </a:lnTo>
                  <a:cubicBezTo>
                    <a:pt x="166" y="967"/>
                    <a:pt x="180" y="981"/>
                    <a:pt x="208" y="981"/>
                  </a:cubicBezTo>
                  <a:lnTo>
                    <a:pt x="235" y="995"/>
                  </a:lnTo>
                  <a:cubicBezTo>
                    <a:pt x="277" y="1009"/>
                    <a:pt x="318" y="1023"/>
                    <a:pt x="346" y="1036"/>
                  </a:cubicBezTo>
                  <a:cubicBezTo>
                    <a:pt x="387" y="1036"/>
                    <a:pt x="429" y="1036"/>
                    <a:pt x="456" y="1050"/>
                  </a:cubicBezTo>
                  <a:lnTo>
                    <a:pt x="539" y="1050"/>
                  </a:lnTo>
                  <a:cubicBezTo>
                    <a:pt x="594" y="1036"/>
                    <a:pt x="650" y="1009"/>
                    <a:pt x="691" y="981"/>
                  </a:cubicBezTo>
                  <a:cubicBezTo>
                    <a:pt x="719" y="953"/>
                    <a:pt x="733" y="926"/>
                    <a:pt x="760" y="912"/>
                  </a:cubicBezTo>
                  <a:cubicBezTo>
                    <a:pt x="774" y="884"/>
                    <a:pt x="802" y="843"/>
                    <a:pt x="815" y="815"/>
                  </a:cubicBezTo>
                  <a:cubicBezTo>
                    <a:pt x="843" y="746"/>
                    <a:pt x="871" y="677"/>
                    <a:pt x="884" y="594"/>
                  </a:cubicBezTo>
                  <a:cubicBezTo>
                    <a:pt x="898" y="512"/>
                    <a:pt x="898" y="429"/>
                    <a:pt x="898" y="332"/>
                  </a:cubicBezTo>
                  <a:cubicBezTo>
                    <a:pt x="912" y="235"/>
                    <a:pt x="871" y="125"/>
                    <a:pt x="802" y="42"/>
                  </a:cubicBezTo>
                  <a:cubicBezTo>
                    <a:pt x="760" y="28"/>
                    <a:pt x="733" y="14"/>
                    <a:pt x="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9"/>
            <p:cNvSpPr/>
            <p:nvPr/>
          </p:nvSpPr>
          <p:spPr>
            <a:xfrm>
              <a:off x="6846099" y="1276388"/>
              <a:ext cx="74526" cy="98872"/>
            </a:xfrm>
            <a:custGeom>
              <a:avLst/>
              <a:gdLst/>
              <a:ahLst/>
              <a:cxnLst/>
              <a:rect l="l" t="t" r="r" b="b"/>
              <a:pathLst>
                <a:path w="802" h="1064" extrusionOk="0">
                  <a:moveTo>
                    <a:pt x="304" y="0"/>
                  </a:moveTo>
                  <a:cubicBezTo>
                    <a:pt x="277" y="0"/>
                    <a:pt x="249" y="0"/>
                    <a:pt x="222" y="14"/>
                  </a:cubicBezTo>
                  <a:lnTo>
                    <a:pt x="180" y="42"/>
                  </a:lnTo>
                  <a:cubicBezTo>
                    <a:pt x="152" y="56"/>
                    <a:pt x="139" y="70"/>
                    <a:pt x="125" y="97"/>
                  </a:cubicBezTo>
                  <a:cubicBezTo>
                    <a:pt x="111" y="111"/>
                    <a:pt x="97" y="139"/>
                    <a:pt x="83" y="166"/>
                  </a:cubicBezTo>
                  <a:cubicBezTo>
                    <a:pt x="56" y="221"/>
                    <a:pt x="42" y="277"/>
                    <a:pt x="28" y="332"/>
                  </a:cubicBezTo>
                  <a:cubicBezTo>
                    <a:pt x="14" y="401"/>
                    <a:pt x="14" y="470"/>
                    <a:pt x="14" y="539"/>
                  </a:cubicBezTo>
                  <a:cubicBezTo>
                    <a:pt x="1" y="594"/>
                    <a:pt x="1" y="663"/>
                    <a:pt x="14" y="732"/>
                  </a:cubicBezTo>
                  <a:cubicBezTo>
                    <a:pt x="14" y="815"/>
                    <a:pt x="42" y="898"/>
                    <a:pt x="70" y="981"/>
                  </a:cubicBezTo>
                  <a:cubicBezTo>
                    <a:pt x="81" y="1004"/>
                    <a:pt x="111" y="1026"/>
                    <a:pt x="144" y="1026"/>
                  </a:cubicBezTo>
                  <a:cubicBezTo>
                    <a:pt x="151" y="1026"/>
                    <a:pt x="159" y="1025"/>
                    <a:pt x="166" y="1022"/>
                  </a:cubicBezTo>
                  <a:lnTo>
                    <a:pt x="208" y="1022"/>
                  </a:lnTo>
                  <a:cubicBezTo>
                    <a:pt x="208" y="1009"/>
                    <a:pt x="222" y="1009"/>
                    <a:pt x="235" y="995"/>
                  </a:cubicBezTo>
                  <a:lnTo>
                    <a:pt x="360" y="995"/>
                  </a:lnTo>
                  <a:cubicBezTo>
                    <a:pt x="387" y="995"/>
                    <a:pt x="415" y="1022"/>
                    <a:pt x="442" y="1022"/>
                  </a:cubicBezTo>
                  <a:lnTo>
                    <a:pt x="484" y="1036"/>
                  </a:lnTo>
                  <a:cubicBezTo>
                    <a:pt x="539" y="1064"/>
                    <a:pt x="594" y="1064"/>
                    <a:pt x="650" y="1064"/>
                  </a:cubicBezTo>
                  <a:cubicBezTo>
                    <a:pt x="663" y="1050"/>
                    <a:pt x="677" y="1050"/>
                    <a:pt x="691" y="1036"/>
                  </a:cubicBezTo>
                  <a:cubicBezTo>
                    <a:pt x="719" y="1022"/>
                    <a:pt x="746" y="1009"/>
                    <a:pt x="760" y="981"/>
                  </a:cubicBezTo>
                  <a:cubicBezTo>
                    <a:pt x="788" y="926"/>
                    <a:pt x="802" y="884"/>
                    <a:pt x="802" y="829"/>
                  </a:cubicBezTo>
                  <a:cubicBezTo>
                    <a:pt x="802" y="774"/>
                    <a:pt x="802" y="719"/>
                    <a:pt x="788" y="663"/>
                  </a:cubicBezTo>
                  <a:cubicBezTo>
                    <a:pt x="774" y="594"/>
                    <a:pt x="760" y="539"/>
                    <a:pt x="746" y="470"/>
                  </a:cubicBezTo>
                  <a:cubicBezTo>
                    <a:pt x="705" y="373"/>
                    <a:pt x="663" y="277"/>
                    <a:pt x="594" y="180"/>
                  </a:cubicBezTo>
                  <a:cubicBezTo>
                    <a:pt x="581" y="166"/>
                    <a:pt x="567" y="139"/>
                    <a:pt x="553" y="125"/>
                  </a:cubicBezTo>
                  <a:cubicBezTo>
                    <a:pt x="525" y="97"/>
                    <a:pt x="484" y="70"/>
                    <a:pt x="456" y="56"/>
                  </a:cubicBezTo>
                  <a:cubicBezTo>
                    <a:pt x="415" y="14"/>
                    <a:pt x="360" y="0"/>
                    <a:pt x="3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9"/>
            <p:cNvSpPr/>
            <p:nvPr/>
          </p:nvSpPr>
          <p:spPr>
            <a:xfrm>
              <a:off x="6835877" y="1191734"/>
              <a:ext cx="69322" cy="80938"/>
            </a:xfrm>
            <a:custGeom>
              <a:avLst/>
              <a:gdLst/>
              <a:ahLst/>
              <a:cxnLst/>
              <a:rect l="l" t="t" r="r" b="b"/>
              <a:pathLst>
                <a:path w="746" h="871" extrusionOk="0">
                  <a:moveTo>
                    <a:pt x="332" y="0"/>
                  </a:moveTo>
                  <a:cubicBezTo>
                    <a:pt x="290" y="0"/>
                    <a:pt x="235" y="0"/>
                    <a:pt x="193" y="28"/>
                  </a:cubicBezTo>
                  <a:lnTo>
                    <a:pt x="180" y="14"/>
                  </a:lnTo>
                  <a:cubicBezTo>
                    <a:pt x="138" y="28"/>
                    <a:pt x="111" y="55"/>
                    <a:pt x="97" y="83"/>
                  </a:cubicBezTo>
                  <a:cubicBezTo>
                    <a:pt x="83" y="97"/>
                    <a:pt x="69" y="124"/>
                    <a:pt x="55" y="138"/>
                  </a:cubicBezTo>
                  <a:cubicBezTo>
                    <a:pt x="42" y="166"/>
                    <a:pt x="42" y="193"/>
                    <a:pt x="28" y="207"/>
                  </a:cubicBezTo>
                  <a:cubicBezTo>
                    <a:pt x="14" y="318"/>
                    <a:pt x="0" y="414"/>
                    <a:pt x="14" y="525"/>
                  </a:cubicBezTo>
                  <a:cubicBezTo>
                    <a:pt x="28" y="621"/>
                    <a:pt x="42" y="718"/>
                    <a:pt x="83" y="815"/>
                  </a:cubicBezTo>
                  <a:cubicBezTo>
                    <a:pt x="97" y="829"/>
                    <a:pt x="111" y="856"/>
                    <a:pt x="138" y="856"/>
                  </a:cubicBezTo>
                  <a:lnTo>
                    <a:pt x="180" y="870"/>
                  </a:lnTo>
                  <a:lnTo>
                    <a:pt x="235" y="870"/>
                  </a:lnTo>
                  <a:cubicBezTo>
                    <a:pt x="249" y="856"/>
                    <a:pt x="262" y="856"/>
                    <a:pt x="290" y="842"/>
                  </a:cubicBezTo>
                  <a:cubicBezTo>
                    <a:pt x="345" y="829"/>
                    <a:pt x="387" y="829"/>
                    <a:pt x="442" y="829"/>
                  </a:cubicBezTo>
                  <a:lnTo>
                    <a:pt x="525" y="829"/>
                  </a:lnTo>
                  <a:cubicBezTo>
                    <a:pt x="539" y="815"/>
                    <a:pt x="566" y="815"/>
                    <a:pt x="594" y="801"/>
                  </a:cubicBezTo>
                  <a:lnTo>
                    <a:pt x="622" y="787"/>
                  </a:lnTo>
                  <a:cubicBezTo>
                    <a:pt x="663" y="773"/>
                    <a:pt x="691" y="746"/>
                    <a:pt x="718" y="704"/>
                  </a:cubicBezTo>
                  <a:cubicBezTo>
                    <a:pt x="732" y="677"/>
                    <a:pt x="746" y="635"/>
                    <a:pt x="746" y="594"/>
                  </a:cubicBezTo>
                  <a:cubicBezTo>
                    <a:pt x="746" y="539"/>
                    <a:pt x="746" y="497"/>
                    <a:pt x="732" y="442"/>
                  </a:cubicBezTo>
                  <a:cubicBezTo>
                    <a:pt x="718" y="387"/>
                    <a:pt x="691" y="331"/>
                    <a:pt x="677" y="290"/>
                  </a:cubicBezTo>
                  <a:cubicBezTo>
                    <a:pt x="649" y="235"/>
                    <a:pt x="622" y="193"/>
                    <a:pt x="594" y="152"/>
                  </a:cubicBezTo>
                  <a:cubicBezTo>
                    <a:pt x="566" y="111"/>
                    <a:pt x="525" y="69"/>
                    <a:pt x="483" y="41"/>
                  </a:cubicBezTo>
                  <a:cubicBezTo>
                    <a:pt x="442" y="28"/>
                    <a:pt x="387"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9"/>
            <p:cNvSpPr/>
            <p:nvPr/>
          </p:nvSpPr>
          <p:spPr>
            <a:xfrm>
              <a:off x="6835877" y="1097973"/>
              <a:ext cx="60401" cy="89951"/>
            </a:xfrm>
            <a:custGeom>
              <a:avLst/>
              <a:gdLst/>
              <a:ahLst/>
              <a:cxnLst/>
              <a:rect l="l" t="t" r="r" b="b"/>
              <a:pathLst>
                <a:path w="650" h="968" extrusionOk="0">
                  <a:moveTo>
                    <a:pt x="332" y="1"/>
                  </a:moveTo>
                  <a:cubicBezTo>
                    <a:pt x="290" y="1"/>
                    <a:pt x="262" y="1"/>
                    <a:pt x="235" y="15"/>
                  </a:cubicBezTo>
                  <a:lnTo>
                    <a:pt x="221" y="15"/>
                  </a:lnTo>
                  <a:cubicBezTo>
                    <a:pt x="193" y="29"/>
                    <a:pt x="166" y="42"/>
                    <a:pt x="152" y="70"/>
                  </a:cubicBezTo>
                  <a:cubicBezTo>
                    <a:pt x="124" y="98"/>
                    <a:pt x="97" y="139"/>
                    <a:pt x="83" y="167"/>
                  </a:cubicBezTo>
                  <a:cubicBezTo>
                    <a:pt x="69" y="208"/>
                    <a:pt x="55" y="263"/>
                    <a:pt x="42" y="305"/>
                  </a:cubicBezTo>
                  <a:cubicBezTo>
                    <a:pt x="14" y="401"/>
                    <a:pt x="0" y="512"/>
                    <a:pt x="0" y="622"/>
                  </a:cubicBezTo>
                  <a:cubicBezTo>
                    <a:pt x="0" y="719"/>
                    <a:pt x="14" y="830"/>
                    <a:pt x="55" y="926"/>
                  </a:cubicBezTo>
                  <a:cubicBezTo>
                    <a:pt x="69" y="954"/>
                    <a:pt x="97" y="968"/>
                    <a:pt x="124" y="968"/>
                  </a:cubicBezTo>
                  <a:lnTo>
                    <a:pt x="166" y="968"/>
                  </a:lnTo>
                  <a:lnTo>
                    <a:pt x="207" y="954"/>
                  </a:lnTo>
                  <a:lnTo>
                    <a:pt x="290" y="954"/>
                  </a:lnTo>
                  <a:cubicBezTo>
                    <a:pt x="332" y="954"/>
                    <a:pt x="359" y="940"/>
                    <a:pt x="387" y="926"/>
                  </a:cubicBezTo>
                  <a:cubicBezTo>
                    <a:pt x="428" y="926"/>
                    <a:pt x="456" y="912"/>
                    <a:pt x="483" y="899"/>
                  </a:cubicBezTo>
                  <a:cubicBezTo>
                    <a:pt x="497" y="885"/>
                    <a:pt x="511" y="871"/>
                    <a:pt x="539" y="857"/>
                  </a:cubicBezTo>
                  <a:cubicBezTo>
                    <a:pt x="580" y="830"/>
                    <a:pt x="608" y="788"/>
                    <a:pt x="622" y="747"/>
                  </a:cubicBezTo>
                  <a:cubicBezTo>
                    <a:pt x="635" y="719"/>
                    <a:pt x="649" y="691"/>
                    <a:pt x="649" y="664"/>
                  </a:cubicBezTo>
                  <a:cubicBezTo>
                    <a:pt x="649" y="636"/>
                    <a:pt x="649" y="609"/>
                    <a:pt x="649" y="581"/>
                  </a:cubicBezTo>
                  <a:cubicBezTo>
                    <a:pt x="649" y="512"/>
                    <a:pt x="635" y="443"/>
                    <a:pt x="608" y="388"/>
                  </a:cubicBezTo>
                  <a:cubicBezTo>
                    <a:pt x="594" y="319"/>
                    <a:pt x="552" y="250"/>
                    <a:pt x="525" y="180"/>
                  </a:cubicBezTo>
                  <a:cubicBezTo>
                    <a:pt x="483" y="98"/>
                    <a:pt x="414" y="29"/>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9"/>
            <p:cNvSpPr/>
            <p:nvPr/>
          </p:nvSpPr>
          <p:spPr>
            <a:xfrm>
              <a:off x="6747320" y="1322943"/>
              <a:ext cx="73225" cy="80287"/>
            </a:xfrm>
            <a:custGeom>
              <a:avLst/>
              <a:gdLst/>
              <a:ahLst/>
              <a:cxnLst/>
              <a:rect l="l" t="t" r="r" b="b"/>
              <a:pathLst>
                <a:path w="788" h="864" extrusionOk="0">
                  <a:moveTo>
                    <a:pt x="199" y="0"/>
                  </a:moveTo>
                  <a:cubicBezTo>
                    <a:pt x="176" y="0"/>
                    <a:pt x="152" y="4"/>
                    <a:pt x="125" y="10"/>
                  </a:cubicBezTo>
                  <a:cubicBezTo>
                    <a:pt x="111" y="24"/>
                    <a:pt x="83" y="38"/>
                    <a:pt x="69" y="52"/>
                  </a:cubicBezTo>
                  <a:lnTo>
                    <a:pt x="42" y="79"/>
                  </a:lnTo>
                  <a:cubicBezTo>
                    <a:pt x="28" y="107"/>
                    <a:pt x="28" y="121"/>
                    <a:pt x="14" y="149"/>
                  </a:cubicBezTo>
                  <a:cubicBezTo>
                    <a:pt x="14" y="162"/>
                    <a:pt x="14" y="190"/>
                    <a:pt x="14" y="218"/>
                  </a:cubicBezTo>
                  <a:cubicBezTo>
                    <a:pt x="0" y="259"/>
                    <a:pt x="14" y="314"/>
                    <a:pt x="14" y="369"/>
                  </a:cubicBezTo>
                  <a:cubicBezTo>
                    <a:pt x="28" y="411"/>
                    <a:pt x="42" y="466"/>
                    <a:pt x="55" y="521"/>
                  </a:cubicBezTo>
                  <a:cubicBezTo>
                    <a:pt x="69" y="577"/>
                    <a:pt x="97" y="632"/>
                    <a:pt x="125" y="673"/>
                  </a:cubicBezTo>
                  <a:cubicBezTo>
                    <a:pt x="152" y="742"/>
                    <a:pt x="194" y="798"/>
                    <a:pt x="249" y="853"/>
                  </a:cubicBezTo>
                  <a:cubicBezTo>
                    <a:pt x="256" y="860"/>
                    <a:pt x="270" y="863"/>
                    <a:pt x="285" y="863"/>
                  </a:cubicBezTo>
                  <a:cubicBezTo>
                    <a:pt x="301" y="863"/>
                    <a:pt x="318" y="860"/>
                    <a:pt x="332" y="853"/>
                  </a:cubicBezTo>
                  <a:lnTo>
                    <a:pt x="359" y="825"/>
                  </a:lnTo>
                  <a:lnTo>
                    <a:pt x="387" y="811"/>
                  </a:lnTo>
                  <a:lnTo>
                    <a:pt x="415" y="784"/>
                  </a:lnTo>
                  <a:cubicBezTo>
                    <a:pt x="428" y="784"/>
                    <a:pt x="456" y="770"/>
                    <a:pt x="470" y="770"/>
                  </a:cubicBezTo>
                  <a:lnTo>
                    <a:pt x="594" y="770"/>
                  </a:lnTo>
                  <a:cubicBezTo>
                    <a:pt x="635" y="770"/>
                    <a:pt x="677" y="756"/>
                    <a:pt x="718" y="742"/>
                  </a:cubicBezTo>
                  <a:lnTo>
                    <a:pt x="746" y="715"/>
                  </a:lnTo>
                  <a:cubicBezTo>
                    <a:pt x="760" y="687"/>
                    <a:pt x="774" y="673"/>
                    <a:pt x="787" y="632"/>
                  </a:cubicBezTo>
                  <a:cubicBezTo>
                    <a:pt x="787" y="590"/>
                    <a:pt x="787" y="549"/>
                    <a:pt x="774" y="508"/>
                  </a:cubicBezTo>
                  <a:cubicBezTo>
                    <a:pt x="760" y="466"/>
                    <a:pt x="732" y="425"/>
                    <a:pt x="705" y="383"/>
                  </a:cubicBezTo>
                  <a:cubicBezTo>
                    <a:pt x="677" y="342"/>
                    <a:pt x="649" y="300"/>
                    <a:pt x="622" y="259"/>
                  </a:cubicBezTo>
                  <a:cubicBezTo>
                    <a:pt x="566" y="176"/>
                    <a:pt x="497" y="121"/>
                    <a:pt x="415" y="66"/>
                  </a:cubicBezTo>
                  <a:cubicBezTo>
                    <a:pt x="401" y="52"/>
                    <a:pt x="387" y="52"/>
                    <a:pt x="359" y="38"/>
                  </a:cubicBezTo>
                  <a:cubicBezTo>
                    <a:pt x="332" y="24"/>
                    <a:pt x="304" y="10"/>
                    <a:pt x="263" y="10"/>
                  </a:cubicBezTo>
                  <a:cubicBezTo>
                    <a:pt x="242" y="4"/>
                    <a:pt x="221" y="0"/>
                    <a:pt x="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9"/>
            <p:cNvSpPr/>
            <p:nvPr/>
          </p:nvSpPr>
          <p:spPr>
            <a:xfrm>
              <a:off x="6711359" y="1258453"/>
              <a:ext cx="64304" cy="70623"/>
            </a:xfrm>
            <a:custGeom>
              <a:avLst/>
              <a:gdLst/>
              <a:ahLst/>
              <a:cxnLst/>
              <a:rect l="l" t="t" r="r" b="b"/>
              <a:pathLst>
                <a:path w="692" h="760" extrusionOk="0">
                  <a:moveTo>
                    <a:pt x="180" y="0"/>
                  </a:moveTo>
                  <a:cubicBezTo>
                    <a:pt x="139" y="14"/>
                    <a:pt x="97" y="42"/>
                    <a:pt x="70" y="69"/>
                  </a:cubicBezTo>
                  <a:lnTo>
                    <a:pt x="56" y="83"/>
                  </a:lnTo>
                  <a:cubicBezTo>
                    <a:pt x="42" y="111"/>
                    <a:pt x="28" y="138"/>
                    <a:pt x="14" y="166"/>
                  </a:cubicBezTo>
                  <a:cubicBezTo>
                    <a:pt x="14" y="180"/>
                    <a:pt x="14" y="207"/>
                    <a:pt x="14" y="221"/>
                  </a:cubicBezTo>
                  <a:cubicBezTo>
                    <a:pt x="1" y="249"/>
                    <a:pt x="1" y="263"/>
                    <a:pt x="14" y="290"/>
                  </a:cubicBezTo>
                  <a:cubicBezTo>
                    <a:pt x="14" y="373"/>
                    <a:pt x="42" y="456"/>
                    <a:pt x="83" y="539"/>
                  </a:cubicBezTo>
                  <a:cubicBezTo>
                    <a:pt x="125" y="608"/>
                    <a:pt x="166" y="677"/>
                    <a:pt x="235" y="746"/>
                  </a:cubicBezTo>
                  <a:cubicBezTo>
                    <a:pt x="235" y="760"/>
                    <a:pt x="263" y="760"/>
                    <a:pt x="277" y="760"/>
                  </a:cubicBezTo>
                  <a:lnTo>
                    <a:pt x="318" y="760"/>
                  </a:lnTo>
                  <a:lnTo>
                    <a:pt x="346" y="746"/>
                  </a:lnTo>
                  <a:lnTo>
                    <a:pt x="346" y="732"/>
                  </a:lnTo>
                  <a:lnTo>
                    <a:pt x="387" y="691"/>
                  </a:lnTo>
                  <a:cubicBezTo>
                    <a:pt x="429" y="663"/>
                    <a:pt x="456" y="649"/>
                    <a:pt x="498" y="635"/>
                  </a:cubicBezTo>
                  <a:lnTo>
                    <a:pt x="567" y="608"/>
                  </a:lnTo>
                  <a:cubicBezTo>
                    <a:pt x="581" y="594"/>
                    <a:pt x="594" y="580"/>
                    <a:pt x="608" y="566"/>
                  </a:cubicBezTo>
                  <a:lnTo>
                    <a:pt x="636" y="553"/>
                  </a:lnTo>
                  <a:cubicBezTo>
                    <a:pt x="650" y="525"/>
                    <a:pt x="677" y="483"/>
                    <a:pt x="677" y="456"/>
                  </a:cubicBezTo>
                  <a:cubicBezTo>
                    <a:pt x="691" y="414"/>
                    <a:pt x="691" y="387"/>
                    <a:pt x="677" y="345"/>
                  </a:cubicBezTo>
                  <a:cubicBezTo>
                    <a:pt x="663" y="304"/>
                    <a:pt x="636" y="276"/>
                    <a:pt x="622" y="235"/>
                  </a:cubicBezTo>
                  <a:cubicBezTo>
                    <a:pt x="594" y="207"/>
                    <a:pt x="567" y="166"/>
                    <a:pt x="525" y="138"/>
                  </a:cubicBezTo>
                  <a:cubicBezTo>
                    <a:pt x="498" y="111"/>
                    <a:pt x="456" y="83"/>
                    <a:pt x="415" y="55"/>
                  </a:cubicBezTo>
                  <a:cubicBezTo>
                    <a:pt x="387" y="28"/>
                    <a:pt x="346" y="14"/>
                    <a:pt x="3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9"/>
            <p:cNvSpPr/>
            <p:nvPr/>
          </p:nvSpPr>
          <p:spPr>
            <a:xfrm>
              <a:off x="6687012" y="1187831"/>
              <a:ext cx="55197" cy="76663"/>
            </a:xfrm>
            <a:custGeom>
              <a:avLst/>
              <a:gdLst/>
              <a:ahLst/>
              <a:cxnLst/>
              <a:rect l="l" t="t" r="r" b="b"/>
              <a:pathLst>
                <a:path w="594" h="825" extrusionOk="0">
                  <a:moveTo>
                    <a:pt x="138" y="1"/>
                  </a:moveTo>
                  <a:cubicBezTo>
                    <a:pt x="111" y="14"/>
                    <a:pt x="83" y="28"/>
                    <a:pt x="69" y="42"/>
                  </a:cubicBezTo>
                  <a:lnTo>
                    <a:pt x="55" y="42"/>
                  </a:lnTo>
                  <a:cubicBezTo>
                    <a:pt x="42" y="70"/>
                    <a:pt x="28" y="83"/>
                    <a:pt x="14" y="111"/>
                  </a:cubicBezTo>
                  <a:cubicBezTo>
                    <a:pt x="14" y="139"/>
                    <a:pt x="0" y="180"/>
                    <a:pt x="0" y="208"/>
                  </a:cubicBezTo>
                  <a:cubicBezTo>
                    <a:pt x="0" y="249"/>
                    <a:pt x="0" y="291"/>
                    <a:pt x="0" y="332"/>
                  </a:cubicBezTo>
                  <a:cubicBezTo>
                    <a:pt x="14" y="415"/>
                    <a:pt x="28" y="498"/>
                    <a:pt x="69" y="581"/>
                  </a:cubicBezTo>
                  <a:cubicBezTo>
                    <a:pt x="97" y="663"/>
                    <a:pt x="138" y="746"/>
                    <a:pt x="207" y="802"/>
                  </a:cubicBezTo>
                  <a:cubicBezTo>
                    <a:pt x="215" y="818"/>
                    <a:pt x="228" y="824"/>
                    <a:pt x="243" y="824"/>
                  </a:cubicBezTo>
                  <a:cubicBezTo>
                    <a:pt x="253" y="824"/>
                    <a:pt x="265" y="821"/>
                    <a:pt x="276" y="815"/>
                  </a:cubicBezTo>
                  <a:lnTo>
                    <a:pt x="304" y="815"/>
                  </a:lnTo>
                  <a:lnTo>
                    <a:pt x="332" y="802"/>
                  </a:lnTo>
                  <a:lnTo>
                    <a:pt x="373" y="774"/>
                  </a:lnTo>
                  <a:lnTo>
                    <a:pt x="387" y="760"/>
                  </a:lnTo>
                  <a:cubicBezTo>
                    <a:pt x="414" y="746"/>
                    <a:pt x="442" y="733"/>
                    <a:pt x="456" y="719"/>
                  </a:cubicBezTo>
                  <a:cubicBezTo>
                    <a:pt x="484" y="705"/>
                    <a:pt x="497" y="677"/>
                    <a:pt x="525" y="663"/>
                  </a:cubicBezTo>
                  <a:cubicBezTo>
                    <a:pt x="539" y="650"/>
                    <a:pt x="539" y="636"/>
                    <a:pt x="553" y="622"/>
                  </a:cubicBezTo>
                  <a:cubicBezTo>
                    <a:pt x="594" y="567"/>
                    <a:pt x="594" y="498"/>
                    <a:pt x="580" y="429"/>
                  </a:cubicBezTo>
                  <a:cubicBezTo>
                    <a:pt x="580" y="401"/>
                    <a:pt x="566" y="387"/>
                    <a:pt x="566" y="360"/>
                  </a:cubicBezTo>
                  <a:cubicBezTo>
                    <a:pt x="539" y="304"/>
                    <a:pt x="511" y="263"/>
                    <a:pt x="470" y="222"/>
                  </a:cubicBezTo>
                  <a:cubicBezTo>
                    <a:pt x="428" y="180"/>
                    <a:pt x="387" y="125"/>
                    <a:pt x="345" y="83"/>
                  </a:cubicBezTo>
                  <a:cubicBezTo>
                    <a:pt x="290" y="28"/>
                    <a:pt x="207" y="1"/>
                    <a:pt x="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9"/>
            <p:cNvSpPr/>
            <p:nvPr/>
          </p:nvSpPr>
          <p:spPr>
            <a:xfrm>
              <a:off x="6830674" y="1390592"/>
              <a:ext cx="246530" cy="309347"/>
            </a:xfrm>
            <a:custGeom>
              <a:avLst/>
              <a:gdLst/>
              <a:ahLst/>
              <a:cxnLst/>
              <a:rect l="l" t="t" r="r" b="b"/>
              <a:pathLst>
                <a:path w="2653" h="3329" extrusionOk="0">
                  <a:moveTo>
                    <a:pt x="1216" y="1"/>
                  </a:moveTo>
                  <a:cubicBezTo>
                    <a:pt x="1230" y="70"/>
                    <a:pt x="1230" y="139"/>
                    <a:pt x="1230" y="208"/>
                  </a:cubicBezTo>
                  <a:cubicBezTo>
                    <a:pt x="1230" y="277"/>
                    <a:pt x="1216" y="346"/>
                    <a:pt x="1202" y="415"/>
                  </a:cubicBezTo>
                  <a:cubicBezTo>
                    <a:pt x="1188" y="484"/>
                    <a:pt x="1161" y="539"/>
                    <a:pt x="1147" y="608"/>
                  </a:cubicBezTo>
                  <a:cubicBezTo>
                    <a:pt x="1106" y="732"/>
                    <a:pt x="1050" y="871"/>
                    <a:pt x="1009" y="995"/>
                  </a:cubicBezTo>
                  <a:cubicBezTo>
                    <a:pt x="981" y="1105"/>
                    <a:pt x="954" y="1216"/>
                    <a:pt x="926" y="1326"/>
                  </a:cubicBezTo>
                  <a:cubicBezTo>
                    <a:pt x="926" y="1382"/>
                    <a:pt x="926" y="1437"/>
                    <a:pt x="926" y="1478"/>
                  </a:cubicBezTo>
                  <a:cubicBezTo>
                    <a:pt x="940" y="1520"/>
                    <a:pt x="940" y="1547"/>
                    <a:pt x="954" y="1589"/>
                  </a:cubicBezTo>
                  <a:cubicBezTo>
                    <a:pt x="968" y="1616"/>
                    <a:pt x="981" y="1630"/>
                    <a:pt x="995" y="1658"/>
                  </a:cubicBezTo>
                  <a:cubicBezTo>
                    <a:pt x="1037" y="1699"/>
                    <a:pt x="1078" y="1754"/>
                    <a:pt x="1133" y="1782"/>
                  </a:cubicBezTo>
                  <a:cubicBezTo>
                    <a:pt x="1161" y="1823"/>
                    <a:pt x="1202" y="1865"/>
                    <a:pt x="1244" y="1906"/>
                  </a:cubicBezTo>
                  <a:cubicBezTo>
                    <a:pt x="1258" y="1934"/>
                    <a:pt x="1271" y="1948"/>
                    <a:pt x="1285" y="1975"/>
                  </a:cubicBezTo>
                  <a:cubicBezTo>
                    <a:pt x="1299" y="2003"/>
                    <a:pt x="1299" y="2017"/>
                    <a:pt x="1299" y="2044"/>
                  </a:cubicBezTo>
                  <a:cubicBezTo>
                    <a:pt x="1313" y="2072"/>
                    <a:pt x="1313" y="2100"/>
                    <a:pt x="1299" y="2127"/>
                  </a:cubicBezTo>
                  <a:cubicBezTo>
                    <a:pt x="1299" y="2155"/>
                    <a:pt x="1299" y="2196"/>
                    <a:pt x="1285" y="2224"/>
                  </a:cubicBezTo>
                  <a:cubicBezTo>
                    <a:pt x="1271" y="2265"/>
                    <a:pt x="1258" y="2307"/>
                    <a:pt x="1244" y="2334"/>
                  </a:cubicBezTo>
                  <a:cubicBezTo>
                    <a:pt x="1230" y="2376"/>
                    <a:pt x="1202" y="2417"/>
                    <a:pt x="1188" y="2445"/>
                  </a:cubicBezTo>
                  <a:cubicBezTo>
                    <a:pt x="1161" y="2486"/>
                    <a:pt x="1119" y="2542"/>
                    <a:pt x="1078" y="2569"/>
                  </a:cubicBezTo>
                  <a:cubicBezTo>
                    <a:pt x="995" y="2666"/>
                    <a:pt x="885" y="2735"/>
                    <a:pt x="774" y="2790"/>
                  </a:cubicBezTo>
                  <a:cubicBezTo>
                    <a:pt x="650" y="2859"/>
                    <a:pt x="526" y="2914"/>
                    <a:pt x="388" y="2942"/>
                  </a:cubicBezTo>
                  <a:cubicBezTo>
                    <a:pt x="263" y="2970"/>
                    <a:pt x="125" y="2983"/>
                    <a:pt x="1" y="2983"/>
                  </a:cubicBezTo>
                  <a:cubicBezTo>
                    <a:pt x="56" y="3039"/>
                    <a:pt x="111" y="3080"/>
                    <a:pt x="180" y="3122"/>
                  </a:cubicBezTo>
                  <a:cubicBezTo>
                    <a:pt x="305" y="3191"/>
                    <a:pt x="429" y="3232"/>
                    <a:pt x="567" y="3260"/>
                  </a:cubicBezTo>
                  <a:lnTo>
                    <a:pt x="636" y="3260"/>
                  </a:lnTo>
                  <a:cubicBezTo>
                    <a:pt x="719" y="3260"/>
                    <a:pt x="816" y="3273"/>
                    <a:pt x="912" y="3287"/>
                  </a:cubicBezTo>
                  <a:lnTo>
                    <a:pt x="981" y="3287"/>
                  </a:lnTo>
                  <a:lnTo>
                    <a:pt x="1147" y="3315"/>
                  </a:lnTo>
                  <a:cubicBezTo>
                    <a:pt x="1216" y="3315"/>
                    <a:pt x="1299" y="3329"/>
                    <a:pt x="1382" y="3329"/>
                  </a:cubicBezTo>
                  <a:lnTo>
                    <a:pt x="1423" y="3329"/>
                  </a:lnTo>
                  <a:cubicBezTo>
                    <a:pt x="1506" y="3329"/>
                    <a:pt x="1589" y="3315"/>
                    <a:pt x="1658" y="3287"/>
                  </a:cubicBezTo>
                  <a:cubicBezTo>
                    <a:pt x="1727" y="3273"/>
                    <a:pt x="1796" y="3246"/>
                    <a:pt x="1865" y="3218"/>
                  </a:cubicBezTo>
                  <a:cubicBezTo>
                    <a:pt x="1934" y="3191"/>
                    <a:pt x="2003" y="3163"/>
                    <a:pt x="2059" y="3122"/>
                  </a:cubicBezTo>
                  <a:cubicBezTo>
                    <a:pt x="2197" y="3025"/>
                    <a:pt x="2307" y="2901"/>
                    <a:pt x="2404" y="2776"/>
                  </a:cubicBezTo>
                  <a:cubicBezTo>
                    <a:pt x="2500" y="2638"/>
                    <a:pt x="2569" y="2500"/>
                    <a:pt x="2625" y="2348"/>
                  </a:cubicBezTo>
                  <a:cubicBezTo>
                    <a:pt x="2652" y="2224"/>
                    <a:pt x="2652" y="2086"/>
                    <a:pt x="2625" y="1962"/>
                  </a:cubicBezTo>
                  <a:cubicBezTo>
                    <a:pt x="2583" y="1837"/>
                    <a:pt x="2528" y="1727"/>
                    <a:pt x="2459" y="1616"/>
                  </a:cubicBezTo>
                  <a:cubicBezTo>
                    <a:pt x="2418" y="1547"/>
                    <a:pt x="2376" y="1492"/>
                    <a:pt x="2335" y="1437"/>
                  </a:cubicBezTo>
                  <a:lnTo>
                    <a:pt x="2321" y="1423"/>
                  </a:lnTo>
                  <a:lnTo>
                    <a:pt x="2293" y="1368"/>
                  </a:lnTo>
                  <a:cubicBezTo>
                    <a:pt x="2252" y="1326"/>
                    <a:pt x="2224" y="1285"/>
                    <a:pt x="2197" y="1257"/>
                  </a:cubicBezTo>
                  <a:cubicBezTo>
                    <a:pt x="2128" y="1133"/>
                    <a:pt x="2059" y="995"/>
                    <a:pt x="1989" y="871"/>
                  </a:cubicBezTo>
                  <a:lnTo>
                    <a:pt x="1962" y="801"/>
                  </a:lnTo>
                  <a:cubicBezTo>
                    <a:pt x="1879" y="636"/>
                    <a:pt x="1796" y="498"/>
                    <a:pt x="1699" y="346"/>
                  </a:cubicBezTo>
                  <a:cubicBezTo>
                    <a:pt x="1644" y="291"/>
                    <a:pt x="1589" y="235"/>
                    <a:pt x="1520" y="180"/>
                  </a:cubicBezTo>
                  <a:cubicBezTo>
                    <a:pt x="1451" y="125"/>
                    <a:pt x="1368" y="70"/>
                    <a:pt x="1285" y="28"/>
                  </a:cubicBezTo>
                  <a:lnTo>
                    <a:pt x="12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9"/>
            <p:cNvSpPr/>
            <p:nvPr/>
          </p:nvSpPr>
          <p:spPr>
            <a:xfrm>
              <a:off x="6916722" y="1515111"/>
              <a:ext cx="93" cy="93"/>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9"/>
            <p:cNvSpPr/>
            <p:nvPr/>
          </p:nvSpPr>
          <p:spPr>
            <a:xfrm>
              <a:off x="6916722" y="1529143"/>
              <a:ext cx="93" cy="93"/>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6916722" y="1529143"/>
              <a:ext cx="93" cy="93"/>
            </a:xfrm>
            <a:custGeom>
              <a:avLst/>
              <a:gdLst/>
              <a:ahLst/>
              <a:cxnLst/>
              <a:rect l="l" t="t" r="r" b="b"/>
              <a:pathLst>
                <a:path w="1" h="1" extrusionOk="0">
                  <a:moveTo>
                    <a:pt x="0" y="1"/>
                  </a:move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6848701" y="1713969"/>
              <a:ext cx="134834" cy="698146"/>
            </a:xfrm>
            <a:custGeom>
              <a:avLst/>
              <a:gdLst/>
              <a:ahLst/>
              <a:cxnLst/>
              <a:rect l="l" t="t" r="r" b="b"/>
              <a:pathLst>
                <a:path w="1451" h="7513" extrusionOk="0">
                  <a:moveTo>
                    <a:pt x="124" y="1"/>
                  </a:moveTo>
                  <a:lnTo>
                    <a:pt x="124" y="1"/>
                  </a:lnTo>
                  <a:cubicBezTo>
                    <a:pt x="152" y="56"/>
                    <a:pt x="180" y="111"/>
                    <a:pt x="207" y="166"/>
                  </a:cubicBezTo>
                  <a:cubicBezTo>
                    <a:pt x="221" y="208"/>
                    <a:pt x="235" y="235"/>
                    <a:pt x="249" y="277"/>
                  </a:cubicBezTo>
                  <a:cubicBezTo>
                    <a:pt x="249" y="318"/>
                    <a:pt x="263" y="360"/>
                    <a:pt x="263" y="401"/>
                  </a:cubicBezTo>
                  <a:cubicBezTo>
                    <a:pt x="263" y="498"/>
                    <a:pt x="249" y="594"/>
                    <a:pt x="221" y="677"/>
                  </a:cubicBezTo>
                  <a:cubicBezTo>
                    <a:pt x="194" y="719"/>
                    <a:pt x="180" y="760"/>
                    <a:pt x="152" y="802"/>
                  </a:cubicBezTo>
                  <a:lnTo>
                    <a:pt x="138" y="829"/>
                  </a:lnTo>
                  <a:lnTo>
                    <a:pt x="180" y="829"/>
                  </a:lnTo>
                  <a:cubicBezTo>
                    <a:pt x="235" y="843"/>
                    <a:pt x="276" y="843"/>
                    <a:pt x="318" y="857"/>
                  </a:cubicBezTo>
                  <a:cubicBezTo>
                    <a:pt x="332" y="857"/>
                    <a:pt x="359" y="871"/>
                    <a:pt x="373" y="884"/>
                  </a:cubicBezTo>
                  <a:cubicBezTo>
                    <a:pt x="387" y="884"/>
                    <a:pt x="414" y="898"/>
                    <a:pt x="428" y="912"/>
                  </a:cubicBezTo>
                  <a:lnTo>
                    <a:pt x="470" y="940"/>
                  </a:lnTo>
                  <a:lnTo>
                    <a:pt x="497" y="981"/>
                  </a:lnTo>
                  <a:cubicBezTo>
                    <a:pt x="511" y="995"/>
                    <a:pt x="511" y="1022"/>
                    <a:pt x="525" y="1036"/>
                  </a:cubicBezTo>
                  <a:cubicBezTo>
                    <a:pt x="525" y="1050"/>
                    <a:pt x="525" y="1078"/>
                    <a:pt x="525" y="1092"/>
                  </a:cubicBezTo>
                  <a:cubicBezTo>
                    <a:pt x="525" y="1119"/>
                    <a:pt x="525" y="1133"/>
                    <a:pt x="525" y="1161"/>
                  </a:cubicBezTo>
                  <a:cubicBezTo>
                    <a:pt x="511" y="1174"/>
                    <a:pt x="511" y="1202"/>
                    <a:pt x="497" y="1216"/>
                  </a:cubicBezTo>
                  <a:lnTo>
                    <a:pt x="470" y="1243"/>
                  </a:lnTo>
                  <a:cubicBezTo>
                    <a:pt x="456" y="1257"/>
                    <a:pt x="428" y="1271"/>
                    <a:pt x="414" y="1285"/>
                  </a:cubicBezTo>
                  <a:cubicBezTo>
                    <a:pt x="373" y="1312"/>
                    <a:pt x="332" y="1326"/>
                    <a:pt x="290" y="1354"/>
                  </a:cubicBezTo>
                  <a:lnTo>
                    <a:pt x="276" y="1382"/>
                  </a:lnTo>
                  <a:cubicBezTo>
                    <a:pt x="263" y="1395"/>
                    <a:pt x="249" y="1409"/>
                    <a:pt x="235" y="1437"/>
                  </a:cubicBezTo>
                  <a:lnTo>
                    <a:pt x="221" y="1464"/>
                  </a:lnTo>
                  <a:cubicBezTo>
                    <a:pt x="194" y="1533"/>
                    <a:pt x="180" y="1589"/>
                    <a:pt x="166" y="1658"/>
                  </a:cubicBezTo>
                  <a:cubicBezTo>
                    <a:pt x="152" y="1713"/>
                    <a:pt x="152" y="1768"/>
                    <a:pt x="138" y="1837"/>
                  </a:cubicBezTo>
                  <a:cubicBezTo>
                    <a:pt x="124" y="1892"/>
                    <a:pt x="111" y="1962"/>
                    <a:pt x="111" y="2017"/>
                  </a:cubicBezTo>
                  <a:lnTo>
                    <a:pt x="69" y="2238"/>
                  </a:lnTo>
                  <a:cubicBezTo>
                    <a:pt x="28" y="2611"/>
                    <a:pt x="0" y="2983"/>
                    <a:pt x="0" y="3370"/>
                  </a:cubicBezTo>
                  <a:cubicBezTo>
                    <a:pt x="0" y="3757"/>
                    <a:pt x="28" y="4130"/>
                    <a:pt x="69" y="4516"/>
                  </a:cubicBezTo>
                  <a:cubicBezTo>
                    <a:pt x="97" y="4682"/>
                    <a:pt x="124" y="4862"/>
                    <a:pt x="166" y="5027"/>
                  </a:cubicBezTo>
                  <a:lnTo>
                    <a:pt x="249" y="5455"/>
                  </a:lnTo>
                  <a:cubicBezTo>
                    <a:pt x="304" y="5745"/>
                    <a:pt x="387" y="6035"/>
                    <a:pt x="497" y="6312"/>
                  </a:cubicBezTo>
                  <a:cubicBezTo>
                    <a:pt x="525" y="6381"/>
                    <a:pt x="553" y="6436"/>
                    <a:pt x="580" y="6505"/>
                  </a:cubicBezTo>
                  <a:lnTo>
                    <a:pt x="622" y="6477"/>
                  </a:lnTo>
                  <a:cubicBezTo>
                    <a:pt x="649" y="6463"/>
                    <a:pt x="677" y="6436"/>
                    <a:pt x="704" y="6422"/>
                  </a:cubicBezTo>
                  <a:cubicBezTo>
                    <a:pt x="732" y="6408"/>
                    <a:pt x="760" y="6408"/>
                    <a:pt x="787" y="6394"/>
                  </a:cubicBezTo>
                  <a:lnTo>
                    <a:pt x="925" y="6394"/>
                  </a:lnTo>
                  <a:lnTo>
                    <a:pt x="953" y="6408"/>
                  </a:lnTo>
                  <a:lnTo>
                    <a:pt x="981" y="6436"/>
                  </a:lnTo>
                  <a:lnTo>
                    <a:pt x="1008" y="6463"/>
                  </a:lnTo>
                  <a:cubicBezTo>
                    <a:pt x="1036" y="6477"/>
                    <a:pt x="1050" y="6505"/>
                    <a:pt x="1050" y="6533"/>
                  </a:cubicBezTo>
                  <a:lnTo>
                    <a:pt x="1050" y="6574"/>
                  </a:lnTo>
                  <a:lnTo>
                    <a:pt x="1050" y="6602"/>
                  </a:lnTo>
                  <a:cubicBezTo>
                    <a:pt x="1050" y="6615"/>
                    <a:pt x="1050" y="6643"/>
                    <a:pt x="1036" y="6671"/>
                  </a:cubicBezTo>
                  <a:cubicBezTo>
                    <a:pt x="1022" y="6684"/>
                    <a:pt x="1008" y="6698"/>
                    <a:pt x="994" y="6712"/>
                  </a:cubicBezTo>
                  <a:cubicBezTo>
                    <a:pt x="967" y="6753"/>
                    <a:pt x="925" y="6781"/>
                    <a:pt x="870" y="6809"/>
                  </a:cubicBezTo>
                  <a:cubicBezTo>
                    <a:pt x="801" y="6836"/>
                    <a:pt x="718" y="6864"/>
                    <a:pt x="649" y="6878"/>
                  </a:cubicBezTo>
                  <a:cubicBezTo>
                    <a:pt x="663" y="6892"/>
                    <a:pt x="663" y="6919"/>
                    <a:pt x="677" y="6947"/>
                  </a:cubicBezTo>
                  <a:cubicBezTo>
                    <a:pt x="691" y="6988"/>
                    <a:pt x="704" y="7043"/>
                    <a:pt x="704" y="7085"/>
                  </a:cubicBezTo>
                  <a:cubicBezTo>
                    <a:pt x="704" y="7182"/>
                    <a:pt x="691" y="7292"/>
                    <a:pt x="649" y="7389"/>
                  </a:cubicBezTo>
                  <a:cubicBezTo>
                    <a:pt x="622" y="7430"/>
                    <a:pt x="594" y="7472"/>
                    <a:pt x="566" y="7513"/>
                  </a:cubicBezTo>
                  <a:lnTo>
                    <a:pt x="608" y="7499"/>
                  </a:lnTo>
                  <a:cubicBezTo>
                    <a:pt x="704" y="7444"/>
                    <a:pt x="774" y="7375"/>
                    <a:pt x="829" y="7292"/>
                  </a:cubicBezTo>
                  <a:cubicBezTo>
                    <a:pt x="856" y="7251"/>
                    <a:pt x="884" y="7209"/>
                    <a:pt x="898" y="7154"/>
                  </a:cubicBezTo>
                  <a:cubicBezTo>
                    <a:pt x="912" y="7099"/>
                    <a:pt x="925" y="7043"/>
                    <a:pt x="925" y="6988"/>
                  </a:cubicBezTo>
                  <a:cubicBezTo>
                    <a:pt x="925" y="6974"/>
                    <a:pt x="925" y="6947"/>
                    <a:pt x="925" y="6919"/>
                  </a:cubicBezTo>
                  <a:cubicBezTo>
                    <a:pt x="925" y="6905"/>
                    <a:pt x="912" y="6878"/>
                    <a:pt x="912" y="6864"/>
                  </a:cubicBezTo>
                  <a:lnTo>
                    <a:pt x="925" y="6864"/>
                  </a:lnTo>
                  <a:cubicBezTo>
                    <a:pt x="941" y="6865"/>
                    <a:pt x="956" y="6866"/>
                    <a:pt x="971" y="6866"/>
                  </a:cubicBezTo>
                  <a:cubicBezTo>
                    <a:pt x="1108" y="6866"/>
                    <a:pt x="1240" y="6811"/>
                    <a:pt x="1340" y="6712"/>
                  </a:cubicBezTo>
                  <a:cubicBezTo>
                    <a:pt x="1436" y="6602"/>
                    <a:pt x="1450" y="6450"/>
                    <a:pt x="1395" y="6325"/>
                  </a:cubicBezTo>
                  <a:cubicBezTo>
                    <a:pt x="1340" y="6187"/>
                    <a:pt x="1229" y="6091"/>
                    <a:pt x="1091" y="6063"/>
                  </a:cubicBezTo>
                  <a:cubicBezTo>
                    <a:pt x="1077" y="6056"/>
                    <a:pt x="1064" y="6053"/>
                    <a:pt x="1050" y="6053"/>
                  </a:cubicBezTo>
                  <a:cubicBezTo>
                    <a:pt x="1036" y="6053"/>
                    <a:pt x="1022" y="6056"/>
                    <a:pt x="1008" y="6063"/>
                  </a:cubicBezTo>
                  <a:cubicBezTo>
                    <a:pt x="967" y="6063"/>
                    <a:pt x="912" y="6063"/>
                    <a:pt x="870" y="6091"/>
                  </a:cubicBezTo>
                  <a:cubicBezTo>
                    <a:pt x="801" y="6104"/>
                    <a:pt x="760" y="6132"/>
                    <a:pt x="704" y="6173"/>
                  </a:cubicBezTo>
                  <a:cubicBezTo>
                    <a:pt x="580" y="5925"/>
                    <a:pt x="470" y="5663"/>
                    <a:pt x="401" y="5386"/>
                  </a:cubicBezTo>
                  <a:cubicBezTo>
                    <a:pt x="221" y="4793"/>
                    <a:pt x="138" y="4185"/>
                    <a:pt x="124" y="3577"/>
                  </a:cubicBezTo>
                  <a:cubicBezTo>
                    <a:pt x="111" y="2983"/>
                    <a:pt x="180" y="2390"/>
                    <a:pt x="318" y="1810"/>
                  </a:cubicBezTo>
                  <a:cubicBezTo>
                    <a:pt x="332" y="1727"/>
                    <a:pt x="345" y="1658"/>
                    <a:pt x="373" y="1575"/>
                  </a:cubicBezTo>
                  <a:cubicBezTo>
                    <a:pt x="401" y="1589"/>
                    <a:pt x="442" y="1589"/>
                    <a:pt x="470" y="1602"/>
                  </a:cubicBezTo>
                  <a:cubicBezTo>
                    <a:pt x="511" y="1602"/>
                    <a:pt x="539" y="1616"/>
                    <a:pt x="580" y="1616"/>
                  </a:cubicBezTo>
                  <a:cubicBezTo>
                    <a:pt x="587" y="1617"/>
                    <a:pt x="594" y="1617"/>
                    <a:pt x="601" y="1617"/>
                  </a:cubicBezTo>
                  <a:cubicBezTo>
                    <a:pt x="813" y="1617"/>
                    <a:pt x="994" y="1416"/>
                    <a:pt x="967" y="1202"/>
                  </a:cubicBezTo>
                  <a:cubicBezTo>
                    <a:pt x="967" y="967"/>
                    <a:pt x="801" y="774"/>
                    <a:pt x="580" y="732"/>
                  </a:cubicBezTo>
                  <a:lnTo>
                    <a:pt x="401" y="732"/>
                  </a:lnTo>
                  <a:cubicBezTo>
                    <a:pt x="442" y="650"/>
                    <a:pt x="456" y="567"/>
                    <a:pt x="442" y="484"/>
                  </a:cubicBezTo>
                  <a:cubicBezTo>
                    <a:pt x="442" y="373"/>
                    <a:pt x="401" y="263"/>
                    <a:pt x="345" y="180"/>
                  </a:cubicBezTo>
                  <a:cubicBezTo>
                    <a:pt x="290" y="97"/>
                    <a:pt x="207" y="28"/>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6874348" y="1840997"/>
              <a:ext cx="93" cy="93"/>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6894885" y="2299115"/>
              <a:ext cx="93" cy="93"/>
            </a:xfrm>
            <a:custGeom>
              <a:avLst/>
              <a:gdLst/>
              <a:ahLst/>
              <a:cxnLst/>
              <a:rect l="l" t="t" r="r" b="b"/>
              <a:pathLst>
                <a:path w="1" h="1" extrusionOk="0">
                  <a:moveTo>
                    <a:pt x="0" y="1"/>
                  </a:move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6948781" y="1720381"/>
              <a:ext cx="127121" cy="550581"/>
            </a:xfrm>
            <a:custGeom>
              <a:avLst/>
              <a:gdLst/>
              <a:ahLst/>
              <a:cxnLst/>
              <a:rect l="l" t="t" r="r" b="b"/>
              <a:pathLst>
                <a:path w="1368" h="5925" extrusionOk="0">
                  <a:moveTo>
                    <a:pt x="801" y="1"/>
                  </a:moveTo>
                  <a:cubicBezTo>
                    <a:pt x="760" y="1"/>
                    <a:pt x="718" y="14"/>
                    <a:pt x="691" y="28"/>
                  </a:cubicBezTo>
                  <a:cubicBezTo>
                    <a:pt x="649" y="42"/>
                    <a:pt x="608" y="70"/>
                    <a:pt x="580" y="97"/>
                  </a:cubicBezTo>
                  <a:cubicBezTo>
                    <a:pt x="511" y="166"/>
                    <a:pt x="456" y="235"/>
                    <a:pt x="428" y="318"/>
                  </a:cubicBezTo>
                  <a:cubicBezTo>
                    <a:pt x="373" y="249"/>
                    <a:pt x="304" y="208"/>
                    <a:pt x="235" y="166"/>
                  </a:cubicBezTo>
                  <a:cubicBezTo>
                    <a:pt x="194" y="153"/>
                    <a:pt x="152" y="125"/>
                    <a:pt x="111" y="125"/>
                  </a:cubicBezTo>
                  <a:lnTo>
                    <a:pt x="0" y="125"/>
                  </a:lnTo>
                  <a:cubicBezTo>
                    <a:pt x="28" y="125"/>
                    <a:pt x="42" y="139"/>
                    <a:pt x="69" y="139"/>
                  </a:cubicBezTo>
                  <a:cubicBezTo>
                    <a:pt x="125" y="180"/>
                    <a:pt x="180" y="222"/>
                    <a:pt x="207" y="277"/>
                  </a:cubicBezTo>
                  <a:cubicBezTo>
                    <a:pt x="249" y="346"/>
                    <a:pt x="290" y="401"/>
                    <a:pt x="318" y="484"/>
                  </a:cubicBezTo>
                  <a:cubicBezTo>
                    <a:pt x="332" y="512"/>
                    <a:pt x="346" y="539"/>
                    <a:pt x="346" y="581"/>
                  </a:cubicBezTo>
                  <a:cubicBezTo>
                    <a:pt x="359" y="567"/>
                    <a:pt x="387" y="539"/>
                    <a:pt x="401" y="525"/>
                  </a:cubicBezTo>
                  <a:cubicBezTo>
                    <a:pt x="456" y="484"/>
                    <a:pt x="497" y="456"/>
                    <a:pt x="567" y="429"/>
                  </a:cubicBezTo>
                  <a:cubicBezTo>
                    <a:pt x="580" y="415"/>
                    <a:pt x="608" y="401"/>
                    <a:pt x="636" y="401"/>
                  </a:cubicBezTo>
                  <a:cubicBezTo>
                    <a:pt x="649" y="394"/>
                    <a:pt x="663" y="391"/>
                    <a:pt x="677" y="391"/>
                  </a:cubicBezTo>
                  <a:cubicBezTo>
                    <a:pt x="691" y="391"/>
                    <a:pt x="705" y="394"/>
                    <a:pt x="718" y="401"/>
                  </a:cubicBezTo>
                  <a:cubicBezTo>
                    <a:pt x="732" y="401"/>
                    <a:pt x="760" y="401"/>
                    <a:pt x="774" y="415"/>
                  </a:cubicBezTo>
                  <a:cubicBezTo>
                    <a:pt x="801" y="415"/>
                    <a:pt x="815" y="429"/>
                    <a:pt x="829" y="456"/>
                  </a:cubicBezTo>
                  <a:cubicBezTo>
                    <a:pt x="843" y="470"/>
                    <a:pt x="857" y="498"/>
                    <a:pt x="870" y="512"/>
                  </a:cubicBezTo>
                  <a:cubicBezTo>
                    <a:pt x="884" y="553"/>
                    <a:pt x="884" y="581"/>
                    <a:pt x="884" y="622"/>
                  </a:cubicBezTo>
                  <a:lnTo>
                    <a:pt x="884" y="677"/>
                  </a:lnTo>
                  <a:lnTo>
                    <a:pt x="884" y="719"/>
                  </a:lnTo>
                  <a:cubicBezTo>
                    <a:pt x="884" y="746"/>
                    <a:pt x="870" y="774"/>
                    <a:pt x="857" y="802"/>
                  </a:cubicBezTo>
                  <a:cubicBezTo>
                    <a:pt x="843" y="815"/>
                    <a:pt x="829" y="843"/>
                    <a:pt x="801" y="857"/>
                  </a:cubicBezTo>
                  <a:cubicBezTo>
                    <a:pt x="788" y="871"/>
                    <a:pt x="760" y="884"/>
                    <a:pt x="732" y="898"/>
                  </a:cubicBezTo>
                  <a:cubicBezTo>
                    <a:pt x="691" y="926"/>
                    <a:pt x="636" y="953"/>
                    <a:pt x="580" y="967"/>
                  </a:cubicBezTo>
                  <a:cubicBezTo>
                    <a:pt x="553" y="981"/>
                    <a:pt x="511" y="1009"/>
                    <a:pt x="484" y="1023"/>
                  </a:cubicBezTo>
                  <a:lnTo>
                    <a:pt x="456" y="1050"/>
                  </a:lnTo>
                  <a:lnTo>
                    <a:pt x="442" y="1078"/>
                  </a:lnTo>
                  <a:lnTo>
                    <a:pt x="442" y="1092"/>
                  </a:lnTo>
                  <a:cubicBezTo>
                    <a:pt x="442" y="1119"/>
                    <a:pt x="456" y="1133"/>
                    <a:pt x="456" y="1147"/>
                  </a:cubicBezTo>
                  <a:cubicBezTo>
                    <a:pt x="511" y="1257"/>
                    <a:pt x="567" y="1368"/>
                    <a:pt x="636" y="1478"/>
                  </a:cubicBezTo>
                  <a:cubicBezTo>
                    <a:pt x="649" y="1520"/>
                    <a:pt x="677" y="1547"/>
                    <a:pt x="691" y="1589"/>
                  </a:cubicBezTo>
                  <a:cubicBezTo>
                    <a:pt x="732" y="1685"/>
                    <a:pt x="760" y="1782"/>
                    <a:pt x="801" y="1893"/>
                  </a:cubicBezTo>
                  <a:cubicBezTo>
                    <a:pt x="857" y="2086"/>
                    <a:pt x="912" y="2293"/>
                    <a:pt x="953" y="2500"/>
                  </a:cubicBezTo>
                  <a:cubicBezTo>
                    <a:pt x="995" y="2693"/>
                    <a:pt x="1022" y="2901"/>
                    <a:pt x="1036" y="3094"/>
                  </a:cubicBezTo>
                  <a:cubicBezTo>
                    <a:pt x="1050" y="3467"/>
                    <a:pt x="1022" y="3854"/>
                    <a:pt x="953" y="4226"/>
                  </a:cubicBezTo>
                  <a:cubicBezTo>
                    <a:pt x="926" y="4406"/>
                    <a:pt x="884" y="4599"/>
                    <a:pt x="829" y="4793"/>
                  </a:cubicBezTo>
                  <a:cubicBezTo>
                    <a:pt x="801" y="4875"/>
                    <a:pt x="774" y="4972"/>
                    <a:pt x="746" y="5055"/>
                  </a:cubicBezTo>
                  <a:cubicBezTo>
                    <a:pt x="718" y="5124"/>
                    <a:pt x="691" y="5179"/>
                    <a:pt x="663" y="5248"/>
                  </a:cubicBezTo>
                  <a:cubicBezTo>
                    <a:pt x="718" y="5248"/>
                    <a:pt x="760" y="5262"/>
                    <a:pt x="801" y="5276"/>
                  </a:cubicBezTo>
                  <a:cubicBezTo>
                    <a:pt x="857" y="5290"/>
                    <a:pt x="912" y="5317"/>
                    <a:pt x="953" y="5345"/>
                  </a:cubicBezTo>
                  <a:cubicBezTo>
                    <a:pt x="995" y="5373"/>
                    <a:pt x="1036" y="5400"/>
                    <a:pt x="1064" y="5442"/>
                  </a:cubicBezTo>
                  <a:cubicBezTo>
                    <a:pt x="1078" y="5483"/>
                    <a:pt x="1105" y="5524"/>
                    <a:pt x="1105" y="5580"/>
                  </a:cubicBezTo>
                  <a:cubicBezTo>
                    <a:pt x="1119" y="5621"/>
                    <a:pt x="1119" y="5663"/>
                    <a:pt x="1105" y="5704"/>
                  </a:cubicBezTo>
                  <a:cubicBezTo>
                    <a:pt x="1091" y="5759"/>
                    <a:pt x="1078" y="5801"/>
                    <a:pt x="1050" y="5856"/>
                  </a:cubicBezTo>
                  <a:cubicBezTo>
                    <a:pt x="1036" y="5870"/>
                    <a:pt x="1008" y="5897"/>
                    <a:pt x="995" y="5911"/>
                  </a:cubicBezTo>
                  <a:lnTo>
                    <a:pt x="981" y="5925"/>
                  </a:lnTo>
                  <a:cubicBezTo>
                    <a:pt x="1064" y="5925"/>
                    <a:pt x="1133" y="5897"/>
                    <a:pt x="1188" y="5842"/>
                  </a:cubicBezTo>
                  <a:cubicBezTo>
                    <a:pt x="1243" y="5787"/>
                    <a:pt x="1285" y="5718"/>
                    <a:pt x="1312" y="5649"/>
                  </a:cubicBezTo>
                  <a:cubicBezTo>
                    <a:pt x="1354" y="5566"/>
                    <a:pt x="1368" y="5497"/>
                    <a:pt x="1368" y="5414"/>
                  </a:cubicBezTo>
                  <a:cubicBezTo>
                    <a:pt x="1368" y="5345"/>
                    <a:pt x="1368" y="5262"/>
                    <a:pt x="1326" y="5193"/>
                  </a:cubicBezTo>
                  <a:cubicBezTo>
                    <a:pt x="1298" y="5124"/>
                    <a:pt x="1243" y="5069"/>
                    <a:pt x="1174" y="5055"/>
                  </a:cubicBezTo>
                  <a:lnTo>
                    <a:pt x="1133" y="5041"/>
                  </a:lnTo>
                  <a:lnTo>
                    <a:pt x="1078" y="5041"/>
                  </a:lnTo>
                  <a:cubicBezTo>
                    <a:pt x="1022" y="5041"/>
                    <a:pt x="967" y="5041"/>
                    <a:pt x="926" y="5069"/>
                  </a:cubicBezTo>
                  <a:cubicBezTo>
                    <a:pt x="898" y="5069"/>
                    <a:pt x="884" y="5083"/>
                    <a:pt x="870" y="5096"/>
                  </a:cubicBezTo>
                  <a:cubicBezTo>
                    <a:pt x="912" y="5000"/>
                    <a:pt x="953" y="4889"/>
                    <a:pt x="981" y="4793"/>
                  </a:cubicBezTo>
                  <a:cubicBezTo>
                    <a:pt x="1036" y="4613"/>
                    <a:pt x="1078" y="4447"/>
                    <a:pt x="1091" y="4268"/>
                  </a:cubicBezTo>
                  <a:cubicBezTo>
                    <a:pt x="1147" y="3881"/>
                    <a:pt x="1160" y="3494"/>
                    <a:pt x="1119" y="3122"/>
                  </a:cubicBezTo>
                  <a:cubicBezTo>
                    <a:pt x="1091" y="2735"/>
                    <a:pt x="1022" y="2348"/>
                    <a:pt x="926" y="1975"/>
                  </a:cubicBezTo>
                  <a:cubicBezTo>
                    <a:pt x="857" y="1685"/>
                    <a:pt x="760" y="1409"/>
                    <a:pt x="622" y="1147"/>
                  </a:cubicBezTo>
                  <a:lnTo>
                    <a:pt x="718" y="1147"/>
                  </a:lnTo>
                  <a:cubicBezTo>
                    <a:pt x="774" y="1133"/>
                    <a:pt x="815" y="1119"/>
                    <a:pt x="870" y="1105"/>
                  </a:cubicBezTo>
                  <a:cubicBezTo>
                    <a:pt x="912" y="1078"/>
                    <a:pt x="953" y="1050"/>
                    <a:pt x="981" y="1023"/>
                  </a:cubicBezTo>
                  <a:cubicBezTo>
                    <a:pt x="1022" y="981"/>
                    <a:pt x="1050" y="940"/>
                    <a:pt x="1078" y="898"/>
                  </a:cubicBezTo>
                  <a:cubicBezTo>
                    <a:pt x="1119" y="815"/>
                    <a:pt x="1147" y="719"/>
                    <a:pt x="1147" y="622"/>
                  </a:cubicBezTo>
                  <a:cubicBezTo>
                    <a:pt x="1160" y="539"/>
                    <a:pt x="1147" y="443"/>
                    <a:pt x="1119" y="360"/>
                  </a:cubicBezTo>
                  <a:cubicBezTo>
                    <a:pt x="1105" y="304"/>
                    <a:pt x="1091" y="263"/>
                    <a:pt x="1078" y="222"/>
                  </a:cubicBezTo>
                  <a:cubicBezTo>
                    <a:pt x="1050" y="180"/>
                    <a:pt x="1036" y="153"/>
                    <a:pt x="1008" y="125"/>
                  </a:cubicBezTo>
                  <a:cubicBezTo>
                    <a:pt x="967" y="70"/>
                    <a:pt x="912" y="28"/>
                    <a:pt x="843" y="14"/>
                  </a:cubicBezTo>
                  <a:lnTo>
                    <a:pt x="815" y="14"/>
                  </a:lnTo>
                  <a:lnTo>
                    <a:pt x="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9"/>
            <p:cNvSpPr/>
            <p:nvPr/>
          </p:nvSpPr>
          <p:spPr>
            <a:xfrm>
              <a:off x="6994964" y="1772977"/>
              <a:ext cx="93" cy="93"/>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9"/>
            <p:cNvSpPr/>
            <p:nvPr/>
          </p:nvSpPr>
          <p:spPr>
            <a:xfrm>
              <a:off x="6951290" y="2378659"/>
              <a:ext cx="523725" cy="397905"/>
            </a:xfrm>
            <a:custGeom>
              <a:avLst/>
              <a:gdLst/>
              <a:ahLst/>
              <a:cxnLst/>
              <a:rect l="l" t="t" r="r" b="b"/>
              <a:pathLst>
                <a:path w="5636" h="4282" extrusionOk="0">
                  <a:moveTo>
                    <a:pt x="84" y="1"/>
                  </a:moveTo>
                  <a:cubicBezTo>
                    <a:pt x="70" y="29"/>
                    <a:pt x="56" y="56"/>
                    <a:pt x="42" y="84"/>
                  </a:cubicBezTo>
                  <a:cubicBezTo>
                    <a:pt x="1" y="208"/>
                    <a:pt x="15" y="346"/>
                    <a:pt x="56" y="470"/>
                  </a:cubicBezTo>
                  <a:cubicBezTo>
                    <a:pt x="84" y="512"/>
                    <a:pt x="98" y="553"/>
                    <a:pt x="139" y="581"/>
                  </a:cubicBezTo>
                  <a:cubicBezTo>
                    <a:pt x="180" y="636"/>
                    <a:pt x="236" y="678"/>
                    <a:pt x="305" y="705"/>
                  </a:cubicBezTo>
                  <a:cubicBezTo>
                    <a:pt x="401" y="747"/>
                    <a:pt x="498" y="760"/>
                    <a:pt x="595" y="760"/>
                  </a:cubicBezTo>
                  <a:lnTo>
                    <a:pt x="664" y="760"/>
                  </a:lnTo>
                  <a:cubicBezTo>
                    <a:pt x="733" y="760"/>
                    <a:pt x="802" y="747"/>
                    <a:pt x="857" y="719"/>
                  </a:cubicBezTo>
                  <a:cubicBezTo>
                    <a:pt x="912" y="705"/>
                    <a:pt x="954" y="691"/>
                    <a:pt x="995" y="678"/>
                  </a:cubicBezTo>
                  <a:cubicBezTo>
                    <a:pt x="1092" y="816"/>
                    <a:pt x="1189" y="940"/>
                    <a:pt x="1313" y="1078"/>
                  </a:cubicBezTo>
                  <a:cubicBezTo>
                    <a:pt x="1700" y="1506"/>
                    <a:pt x="2155" y="1893"/>
                    <a:pt x="2652" y="2211"/>
                  </a:cubicBezTo>
                  <a:cubicBezTo>
                    <a:pt x="3301" y="2639"/>
                    <a:pt x="3992" y="2998"/>
                    <a:pt x="4710" y="3301"/>
                  </a:cubicBezTo>
                  <a:cubicBezTo>
                    <a:pt x="4696" y="3329"/>
                    <a:pt x="4682" y="3343"/>
                    <a:pt x="4682" y="3371"/>
                  </a:cubicBezTo>
                  <a:cubicBezTo>
                    <a:pt x="4655" y="3426"/>
                    <a:pt x="4641" y="3495"/>
                    <a:pt x="4641" y="3550"/>
                  </a:cubicBezTo>
                  <a:cubicBezTo>
                    <a:pt x="4627" y="3674"/>
                    <a:pt x="4655" y="3812"/>
                    <a:pt x="4696" y="3923"/>
                  </a:cubicBezTo>
                  <a:cubicBezTo>
                    <a:pt x="4724" y="4006"/>
                    <a:pt x="4765" y="4061"/>
                    <a:pt x="4821" y="4130"/>
                  </a:cubicBezTo>
                  <a:cubicBezTo>
                    <a:pt x="4848" y="4158"/>
                    <a:pt x="4876" y="4185"/>
                    <a:pt x="4917" y="4213"/>
                  </a:cubicBezTo>
                  <a:cubicBezTo>
                    <a:pt x="4959" y="4241"/>
                    <a:pt x="5028" y="4268"/>
                    <a:pt x="5083" y="4282"/>
                  </a:cubicBezTo>
                  <a:lnTo>
                    <a:pt x="5152" y="4282"/>
                  </a:lnTo>
                  <a:cubicBezTo>
                    <a:pt x="5193" y="4282"/>
                    <a:pt x="5221" y="4268"/>
                    <a:pt x="5262" y="4268"/>
                  </a:cubicBezTo>
                  <a:cubicBezTo>
                    <a:pt x="5318" y="4254"/>
                    <a:pt x="5387" y="4227"/>
                    <a:pt x="5428" y="4185"/>
                  </a:cubicBezTo>
                  <a:cubicBezTo>
                    <a:pt x="5483" y="4158"/>
                    <a:pt x="5525" y="4102"/>
                    <a:pt x="5552" y="4061"/>
                  </a:cubicBezTo>
                  <a:cubicBezTo>
                    <a:pt x="5608" y="3951"/>
                    <a:pt x="5635" y="3826"/>
                    <a:pt x="5635" y="3716"/>
                  </a:cubicBezTo>
                  <a:cubicBezTo>
                    <a:pt x="5635" y="3591"/>
                    <a:pt x="5635" y="3481"/>
                    <a:pt x="5608" y="3371"/>
                  </a:cubicBezTo>
                  <a:lnTo>
                    <a:pt x="5539" y="3329"/>
                  </a:lnTo>
                  <a:cubicBezTo>
                    <a:pt x="5111" y="3108"/>
                    <a:pt x="4669" y="2915"/>
                    <a:pt x="4227" y="2721"/>
                  </a:cubicBezTo>
                  <a:cubicBezTo>
                    <a:pt x="3785" y="2514"/>
                    <a:pt x="3371" y="2321"/>
                    <a:pt x="2942" y="2086"/>
                  </a:cubicBezTo>
                  <a:cubicBezTo>
                    <a:pt x="2846" y="2017"/>
                    <a:pt x="2735" y="1962"/>
                    <a:pt x="2625" y="1893"/>
                  </a:cubicBezTo>
                  <a:cubicBezTo>
                    <a:pt x="2528" y="1824"/>
                    <a:pt x="2431" y="1769"/>
                    <a:pt x="2335" y="1700"/>
                  </a:cubicBezTo>
                  <a:cubicBezTo>
                    <a:pt x="2155" y="1561"/>
                    <a:pt x="1990" y="1410"/>
                    <a:pt x="1824" y="1244"/>
                  </a:cubicBezTo>
                  <a:cubicBezTo>
                    <a:pt x="1506" y="912"/>
                    <a:pt x="1216" y="581"/>
                    <a:pt x="940" y="222"/>
                  </a:cubicBezTo>
                  <a:lnTo>
                    <a:pt x="912" y="250"/>
                  </a:lnTo>
                  <a:cubicBezTo>
                    <a:pt x="899" y="277"/>
                    <a:pt x="871" y="291"/>
                    <a:pt x="857" y="305"/>
                  </a:cubicBezTo>
                  <a:cubicBezTo>
                    <a:pt x="830" y="332"/>
                    <a:pt x="802" y="346"/>
                    <a:pt x="774" y="360"/>
                  </a:cubicBezTo>
                  <a:cubicBezTo>
                    <a:pt x="761" y="374"/>
                    <a:pt x="733" y="388"/>
                    <a:pt x="705" y="388"/>
                  </a:cubicBezTo>
                  <a:cubicBezTo>
                    <a:pt x="666" y="397"/>
                    <a:pt x="627" y="407"/>
                    <a:pt x="588" y="407"/>
                  </a:cubicBezTo>
                  <a:cubicBezTo>
                    <a:pt x="572" y="407"/>
                    <a:pt x="556" y="405"/>
                    <a:pt x="540" y="401"/>
                  </a:cubicBezTo>
                  <a:cubicBezTo>
                    <a:pt x="498" y="401"/>
                    <a:pt x="443" y="388"/>
                    <a:pt x="401" y="374"/>
                  </a:cubicBezTo>
                  <a:cubicBezTo>
                    <a:pt x="346" y="346"/>
                    <a:pt x="291" y="319"/>
                    <a:pt x="250" y="291"/>
                  </a:cubicBezTo>
                  <a:cubicBezTo>
                    <a:pt x="222" y="263"/>
                    <a:pt x="208" y="250"/>
                    <a:pt x="180" y="222"/>
                  </a:cubicBezTo>
                  <a:cubicBezTo>
                    <a:pt x="167" y="208"/>
                    <a:pt x="153" y="180"/>
                    <a:pt x="139" y="153"/>
                  </a:cubicBezTo>
                  <a:cubicBezTo>
                    <a:pt x="125" y="125"/>
                    <a:pt x="111" y="98"/>
                    <a:pt x="98" y="70"/>
                  </a:cubicBezTo>
                  <a:cubicBezTo>
                    <a:pt x="98" y="42"/>
                    <a:pt x="84" y="29"/>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9"/>
            <p:cNvSpPr/>
            <p:nvPr/>
          </p:nvSpPr>
          <p:spPr>
            <a:xfrm>
              <a:off x="8565668" y="3120382"/>
              <a:ext cx="100173" cy="59193"/>
            </a:xfrm>
            <a:custGeom>
              <a:avLst/>
              <a:gdLst/>
              <a:ahLst/>
              <a:cxnLst/>
              <a:rect l="l" t="t" r="r" b="b"/>
              <a:pathLst>
                <a:path w="1078" h="637" extrusionOk="0">
                  <a:moveTo>
                    <a:pt x="415" y="1"/>
                  </a:moveTo>
                  <a:cubicBezTo>
                    <a:pt x="277" y="29"/>
                    <a:pt x="166" y="98"/>
                    <a:pt x="83" y="208"/>
                  </a:cubicBezTo>
                  <a:cubicBezTo>
                    <a:pt x="42" y="250"/>
                    <a:pt x="14" y="291"/>
                    <a:pt x="1" y="332"/>
                  </a:cubicBezTo>
                  <a:lnTo>
                    <a:pt x="166" y="374"/>
                  </a:lnTo>
                  <a:cubicBezTo>
                    <a:pt x="470" y="443"/>
                    <a:pt x="774" y="540"/>
                    <a:pt x="1078" y="636"/>
                  </a:cubicBezTo>
                  <a:cubicBezTo>
                    <a:pt x="1078" y="609"/>
                    <a:pt x="1064" y="567"/>
                    <a:pt x="1064" y="540"/>
                  </a:cubicBezTo>
                  <a:cubicBezTo>
                    <a:pt x="1036" y="484"/>
                    <a:pt x="1009" y="415"/>
                    <a:pt x="981" y="360"/>
                  </a:cubicBezTo>
                  <a:cubicBezTo>
                    <a:pt x="926" y="250"/>
                    <a:pt x="843" y="153"/>
                    <a:pt x="732" y="84"/>
                  </a:cubicBezTo>
                  <a:cubicBezTo>
                    <a:pt x="677" y="42"/>
                    <a:pt x="608" y="15"/>
                    <a:pt x="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9"/>
            <p:cNvSpPr/>
            <p:nvPr/>
          </p:nvSpPr>
          <p:spPr>
            <a:xfrm>
              <a:off x="8561858" y="3157645"/>
              <a:ext cx="536456" cy="344008"/>
            </a:xfrm>
            <a:custGeom>
              <a:avLst/>
              <a:gdLst/>
              <a:ahLst/>
              <a:cxnLst/>
              <a:rect l="l" t="t" r="r" b="b"/>
              <a:pathLst>
                <a:path w="5773" h="3702" extrusionOk="0">
                  <a:moveTo>
                    <a:pt x="28" y="0"/>
                  </a:moveTo>
                  <a:cubicBezTo>
                    <a:pt x="14" y="28"/>
                    <a:pt x="14" y="56"/>
                    <a:pt x="0" y="97"/>
                  </a:cubicBezTo>
                  <a:cubicBezTo>
                    <a:pt x="0" y="194"/>
                    <a:pt x="14" y="290"/>
                    <a:pt x="55" y="387"/>
                  </a:cubicBezTo>
                  <a:cubicBezTo>
                    <a:pt x="97" y="484"/>
                    <a:pt x="166" y="567"/>
                    <a:pt x="263" y="622"/>
                  </a:cubicBezTo>
                  <a:cubicBezTo>
                    <a:pt x="304" y="663"/>
                    <a:pt x="359" y="677"/>
                    <a:pt x="414" y="691"/>
                  </a:cubicBezTo>
                  <a:lnTo>
                    <a:pt x="428" y="691"/>
                  </a:lnTo>
                  <a:cubicBezTo>
                    <a:pt x="332" y="815"/>
                    <a:pt x="263" y="953"/>
                    <a:pt x="221" y="1091"/>
                  </a:cubicBezTo>
                  <a:cubicBezTo>
                    <a:pt x="207" y="1133"/>
                    <a:pt x="193" y="1188"/>
                    <a:pt x="193" y="1229"/>
                  </a:cubicBezTo>
                  <a:cubicBezTo>
                    <a:pt x="193" y="1285"/>
                    <a:pt x="193" y="1326"/>
                    <a:pt x="221" y="1381"/>
                  </a:cubicBezTo>
                  <a:cubicBezTo>
                    <a:pt x="235" y="1423"/>
                    <a:pt x="249" y="1464"/>
                    <a:pt x="290" y="1506"/>
                  </a:cubicBezTo>
                  <a:cubicBezTo>
                    <a:pt x="332" y="1547"/>
                    <a:pt x="373" y="1575"/>
                    <a:pt x="428" y="1602"/>
                  </a:cubicBezTo>
                  <a:cubicBezTo>
                    <a:pt x="470" y="1616"/>
                    <a:pt x="511" y="1630"/>
                    <a:pt x="553" y="1644"/>
                  </a:cubicBezTo>
                  <a:lnTo>
                    <a:pt x="608" y="1644"/>
                  </a:lnTo>
                  <a:cubicBezTo>
                    <a:pt x="649" y="1644"/>
                    <a:pt x="677" y="1630"/>
                    <a:pt x="718" y="1630"/>
                  </a:cubicBezTo>
                  <a:cubicBezTo>
                    <a:pt x="760" y="1616"/>
                    <a:pt x="801" y="1602"/>
                    <a:pt x="843" y="1575"/>
                  </a:cubicBezTo>
                  <a:cubicBezTo>
                    <a:pt x="884" y="1547"/>
                    <a:pt x="925" y="1506"/>
                    <a:pt x="967" y="1464"/>
                  </a:cubicBezTo>
                  <a:cubicBezTo>
                    <a:pt x="1036" y="1395"/>
                    <a:pt x="1091" y="1299"/>
                    <a:pt x="1133" y="1202"/>
                  </a:cubicBezTo>
                  <a:cubicBezTo>
                    <a:pt x="1174" y="1133"/>
                    <a:pt x="1202" y="1050"/>
                    <a:pt x="1215" y="967"/>
                  </a:cubicBezTo>
                  <a:cubicBezTo>
                    <a:pt x="1353" y="981"/>
                    <a:pt x="1492" y="995"/>
                    <a:pt x="1630" y="1009"/>
                  </a:cubicBezTo>
                  <a:lnTo>
                    <a:pt x="1726" y="1022"/>
                  </a:lnTo>
                  <a:cubicBezTo>
                    <a:pt x="2003" y="1078"/>
                    <a:pt x="2265" y="1133"/>
                    <a:pt x="2527" y="1229"/>
                  </a:cubicBezTo>
                  <a:cubicBezTo>
                    <a:pt x="2831" y="1312"/>
                    <a:pt x="3107" y="1423"/>
                    <a:pt x="3397" y="1561"/>
                  </a:cubicBezTo>
                  <a:cubicBezTo>
                    <a:pt x="3784" y="1727"/>
                    <a:pt x="4143" y="1961"/>
                    <a:pt x="4474" y="2224"/>
                  </a:cubicBezTo>
                  <a:cubicBezTo>
                    <a:pt x="4626" y="2348"/>
                    <a:pt x="4751" y="2472"/>
                    <a:pt x="4861" y="2624"/>
                  </a:cubicBezTo>
                  <a:lnTo>
                    <a:pt x="4834" y="2652"/>
                  </a:lnTo>
                  <a:cubicBezTo>
                    <a:pt x="4778" y="2679"/>
                    <a:pt x="4737" y="2735"/>
                    <a:pt x="4695" y="2790"/>
                  </a:cubicBezTo>
                  <a:cubicBezTo>
                    <a:pt x="4654" y="2845"/>
                    <a:pt x="4640" y="2900"/>
                    <a:pt x="4613" y="2956"/>
                  </a:cubicBezTo>
                  <a:cubicBezTo>
                    <a:pt x="4599" y="3025"/>
                    <a:pt x="4599" y="3094"/>
                    <a:pt x="4613" y="3149"/>
                  </a:cubicBezTo>
                  <a:cubicBezTo>
                    <a:pt x="4613" y="3218"/>
                    <a:pt x="4626" y="3273"/>
                    <a:pt x="4654" y="3329"/>
                  </a:cubicBezTo>
                  <a:cubicBezTo>
                    <a:pt x="4668" y="3384"/>
                    <a:pt x="4709" y="3453"/>
                    <a:pt x="4751" y="3494"/>
                  </a:cubicBezTo>
                  <a:cubicBezTo>
                    <a:pt x="4792" y="3549"/>
                    <a:pt x="4834" y="3591"/>
                    <a:pt x="4903" y="3632"/>
                  </a:cubicBezTo>
                  <a:cubicBezTo>
                    <a:pt x="4958" y="3660"/>
                    <a:pt x="5027" y="3688"/>
                    <a:pt x="5110" y="3701"/>
                  </a:cubicBezTo>
                  <a:lnTo>
                    <a:pt x="5193" y="3701"/>
                  </a:lnTo>
                  <a:cubicBezTo>
                    <a:pt x="5303" y="3701"/>
                    <a:pt x="5400" y="3674"/>
                    <a:pt x="5496" y="3619"/>
                  </a:cubicBezTo>
                  <a:cubicBezTo>
                    <a:pt x="5552" y="3577"/>
                    <a:pt x="5607" y="3536"/>
                    <a:pt x="5648" y="3480"/>
                  </a:cubicBezTo>
                  <a:cubicBezTo>
                    <a:pt x="5690" y="3425"/>
                    <a:pt x="5717" y="3370"/>
                    <a:pt x="5745" y="3315"/>
                  </a:cubicBezTo>
                  <a:cubicBezTo>
                    <a:pt x="5759" y="3287"/>
                    <a:pt x="5759" y="3259"/>
                    <a:pt x="5773" y="3232"/>
                  </a:cubicBezTo>
                  <a:lnTo>
                    <a:pt x="5773" y="3232"/>
                  </a:lnTo>
                  <a:cubicBezTo>
                    <a:pt x="5745" y="3259"/>
                    <a:pt x="5717" y="3287"/>
                    <a:pt x="5676" y="3315"/>
                  </a:cubicBezTo>
                  <a:cubicBezTo>
                    <a:pt x="5648" y="3329"/>
                    <a:pt x="5607" y="3356"/>
                    <a:pt x="5579" y="3370"/>
                  </a:cubicBezTo>
                  <a:cubicBezTo>
                    <a:pt x="5538" y="3384"/>
                    <a:pt x="5510" y="3398"/>
                    <a:pt x="5469" y="3411"/>
                  </a:cubicBezTo>
                  <a:cubicBezTo>
                    <a:pt x="5427" y="3411"/>
                    <a:pt x="5386" y="3425"/>
                    <a:pt x="5358" y="3425"/>
                  </a:cubicBezTo>
                  <a:cubicBezTo>
                    <a:pt x="5317" y="3411"/>
                    <a:pt x="5275" y="3411"/>
                    <a:pt x="5248" y="3398"/>
                  </a:cubicBezTo>
                  <a:cubicBezTo>
                    <a:pt x="5165" y="3370"/>
                    <a:pt x="5110" y="3329"/>
                    <a:pt x="5054" y="3273"/>
                  </a:cubicBezTo>
                  <a:cubicBezTo>
                    <a:pt x="5041" y="3246"/>
                    <a:pt x="5027" y="3218"/>
                    <a:pt x="5027" y="3190"/>
                  </a:cubicBezTo>
                  <a:cubicBezTo>
                    <a:pt x="5013" y="3163"/>
                    <a:pt x="5013" y="3135"/>
                    <a:pt x="5027" y="3108"/>
                  </a:cubicBezTo>
                  <a:cubicBezTo>
                    <a:pt x="5027" y="3080"/>
                    <a:pt x="5027" y="3052"/>
                    <a:pt x="5041" y="3025"/>
                  </a:cubicBezTo>
                  <a:cubicBezTo>
                    <a:pt x="5054" y="2997"/>
                    <a:pt x="5068" y="2969"/>
                    <a:pt x="5082" y="2942"/>
                  </a:cubicBezTo>
                  <a:cubicBezTo>
                    <a:pt x="5110" y="2887"/>
                    <a:pt x="5137" y="2831"/>
                    <a:pt x="5165" y="2762"/>
                  </a:cubicBezTo>
                  <a:cubicBezTo>
                    <a:pt x="5193" y="2735"/>
                    <a:pt x="5206" y="2693"/>
                    <a:pt x="5206" y="2652"/>
                  </a:cubicBezTo>
                  <a:cubicBezTo>
                    <a:pt x="5220" y="2638"/>
                    <a:pt x="5220" y="2610"/>
                    <a:pt x="5206" y="2597"/>
                  </a:cubicBezTo>
                  <a:lnTo>
                    <a:pt x="5206" y="2555"/>
                  </a:lnTo>
                  <a:cubicBezTo>
                    <a:pt x="5193" y="2514"/>
                    <a:pt x="5179" y="2486"/>
                    <a:pt x="5151" y="2445"/>
                  </a:cubicBezTo>
                  <a:cubicBezTo>
                    <a:pt x="5096" y="2362"/>
                    <a:pt x="5027" y="2293"/>
                    <a:pt x="4944" y="2238"/>
                  </a:cubicBezTo>
                  <a:cubicBezTo>
                    <a:pt x="4820" y="2127"/>
                    <a:pt x="4709" y="2044"/>
                    <a:pt x="4585" y="1961"/>
                  </a:cubicBezTo>
                  <a:lnTo>
                    <a:pt x="4405" y="1851"/>
                  </a:lnTo>
                  <a:lnTo>
                    <a:pt x="4254" y="1754"/>
                  </a:lnTo>
                  <a:cubicBezTo>
                    <a:pt x="4088" y="1630"/>
                    <a:pt x="3908" y="1506"/>
                    <a:pt x="3715" y="1409"/>
                  </a:cubicBezTo>
                  <a:cubicBezTo>
                    <a:pt x="3535" y="1299"/>
                    <a:pt x="3370" y="1202"/>
                    <a:pt x="3190" y="1119"/>
                  </a:cubicBezTo>
                  <a:cubicBezTo>
                    <a:pt x="3052" y="1050"/>
                    <a:pt x="2914" y="981"/>
                    <a:pt x="2762" y="926"/>
                  </a:cubicBezTo>
                  <a:lnTo>
                    <a:pt x="2389" y="774"/>
                  </a:lnTo>
                  <a:cubicBezTo>
                    <a:pt x="2141" y="677"/>
                    <a:pt x="1878" y="580"/>
                    <a:pt x="1616" y="484"/>
                  </a:cubicBezTo>
                  <a:cubicBezTo>
                    <a:pt x="1105" y="290"/>
                    <a:pt x="566" y="125"/>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9"/>
            <p:cNvSpPr/>
            <p:nvPr/>
          </p:nvSpPr>
          <p:spPr>
            <a:xfrm>
              <a:off x="8856986" y="3261535"/>
              <a:ext cx="93" cy="93"/>
            </a:xfrm>
            <a:custGeom>
              <a:avLst/>
              <a:gdLst/>
              <a:ahLst/>
              <a:cxnLst/>
              <a:rect l="l" t="t" r="r" b="b"/>
              <a:pathLst>
                <a:path w="1" h="1" extrusionOk="0">
                  <a:moveTo>
                    <a:pt x="0" y="1"/>
                  </a:move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9"/>
            <p:cNvSpPr/>
            <p:nvPr/>
          </p:nvSpPr>
          <p:spPr>
            <a:xfrm>
              <a:off x="9021184" y="3366818"/>
              <a:ext cx="93" cy="93"/>
            </a:xfrm>
            <a:custGeom>
              <a:avLst/>
              <a:gdLst/>
              <a:ahLst/>
              <a:cxnLst/>
              <a:rect l="l" t="t" r="r" b="b"/>
              <a:pathLst>
                <a:path w="1" h="1" extrusionOk="0">
                  <a:moveTo>
                    <a:pt x="1" y="0"/>
                  </a:moveTo>
                  <a:lnTo>
                    <a:pt x="1" y="0"/>
                  </a:lnTo>
                  <a:lnTo>
                    <a:pt x="1" y="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9"/>
            <p:cNvSpPr/>
            <p:nvPr/>
          </p:nvSpPr>
          <p:spPr>
            <a:xfrm>
              <a:off x="9040512" y="3387355"/>
              <a:ext cx="93" cy="93"/>
            </a:xfrm>
            <a:custGeom>
              <a:avLst/>
              <a:gdLst/>
              <a:ahLst/>
              <a:cxnLst/>
              <a:rect l="l" t="t" r="r" b="b"/>
              <a:pathLst>
                <a:path w="1" h="1" extrusionOk="0">
                  <a:moveTo>
                    <a:pt x="0" y="0"/>
                  </a:move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9"/>
            <p:cNvSpPr/>
            <p:nvPr/>
          </p:nvSpPr>
          <p:spPr>
            <a:xfrm>
              <a:off x="9032799" y="3519493"/>
              <a:ext cx="352929" cy="442881"/>
            </a:xfrm>
            <a:custGeom>
              <a:avLst/>
              <a:gdLst/>
              <a:ahLst/>
              <a:cxnLst/>
              <a:rect l="l" t="t" r="r" b="b"/>
              <a:pathLst>
                <a:path w="3798" h="4766" extrusionOk="0">
                  <a:moveTo>
                    <a:pt x="194" y="1"/>
                  </a:moveTo>
                  <a:cubicBezTo>
                    <a:pt x="138" y="15"/>
                    <a:pt x="111" y="42"/>
                    <a:pt x="69" y="70"/>
                  </a:cubicBezTo>
                  <a:lnTo>
                    <a:pt x="56" y="84"/>
                  </a:lnTo>
                  <a:cubicBezTo>
                    <a:pt x="14" y="139"/>
                    <a:pt x="0" y="208"/>
                    <a:pt x="0" y="277"/>
                  </a:cubicBezTo>
                  <a:cubicBezTo>
                    <a:pt x="0" y="318"/>
                    <a:pt x="0" y="360"/>
                    <a:pt x="14" y="387"/>
                  </a:cubicBezTo>
                  <a:cubicBezTo>
                    <a:pt x="28" y="443"/>
                    <a:pt x="42" y="484"/>
                    <a:pt x="69" y="525"/>
                  </a:cubicBezTo>
                  <a:cubicBezTo>
                    <a:pt x="97" y="608"/>
                    <a:pt x="152" y="677"/>
                    <a:pt x="221" y="746"/>
                  </a:cubicBezTo>
                  <a:cubicBezTo>
                    <a:pt x="290" y="815"/>
                    <a:pt x="359" y="871"/>
                    <a:pt x="456" y="912"/>
                  </a:cubicBezTo>
                  <a:cubicBezTo>
                    <a:pt x="497" y="926"/>
                    <a:pt x="539" y="940"/>
                    <a:pt x="594" y="940"/>
                  </a:cubicBezTo>
                  <a:lnTo>
                    <a:pt x="636" y="940"/>
                  </a:lnTo>
                  <a:cubicBezTo>
                    <a:pt x="663" y="940"/>
                    <a:pt x="705" y="940"/>
                    <a:pt x="746" y="926"/>
                  </a:cubicBezTo>
                  <a:cubicBezTo>
                    <a:pt x="787" y="912"/>
                    <a:pt x="843" y="898"/>
                    <a:pt x="884" y="871"/>
                  </a:cubicBezTo>
                  <a:cubicBezTo>
                    <a:pt x="912" y="843"/>
                    <a:pt x="939" y="829"/>
                    <a:pt x="967" y="802"/>
                  </a:cubicBezTo>
                  <a:cubicBezTo>
                    <a:pt x="1022" y="1092"/>
                    <a:pt x="1133" y="1368"/>
                    <a:pt x="1257" y="1644"/>
                  </a:cubicBezTo>
                  <a:cubicBezTo>
                    <a:pt x="1423" y="1989"/>
                    <a:pt x="1630" y="2321"/>
                    <a:pt x="1851" y="2625"/>
                  </a:cubicBezTo>
                  <a:cubicBezTo>
                    <a:pt x="2072" y="2942"/>
                    <a:pt x="2334" y="3232"/>
                    <a:pt x="2610" y="3495"/>
                  </a:cubicBezTo>
                  <a:cubicBezTo>
                    <a:pt x="2748" y="3605"/>
                    <a:pt x="2887" y="3716"/>
                    <a:pt x="3038" y="3812"/>
                  </a:cubicBezTo>
                  <a:cubicBezTo>
                    <a:pt x="3135" y="3881"/>
                    <a:pt x="3232" y="3936"/>
                    <a:pt x="3328" y="3992"/>
                  </a:cubicBezTo>
                  <a:lnTo>
                    <a:pt x="3315" y="3992"/>
                  </a:lnTo>
                  <a:cubicBezTo>
                    <a:pt x="3301" y="3992"/>
                    <a:pt x="3287" y="3992"/>
                    <a:pt x="3273" y="4006"/>
                  </a:cubicBezTo>
                  <a:cubicBezTo>
                    <a:pt x="3204" y="4019"/>
                    <a:pt x="3135" y="4061"/>
                    <a:pt x="3094" y="4116"/>
                  </a:cubicBezTo>
                  <a:lnTo>
                    <a:pt x="3066" y="4157"/>
                  </a:lnTo>
                  <a:cubicBezTo>
                    <a:pt x="3038" y="4213"/>
                    <a:pt x="3025" y="4296"/>
                    <a:pt x="3052" y="4365"/>
                  </a:cubicBezTo>
                  <a:cubicBezTo>
                    <a:pt x="3066" y="4434"/>
                    <a:pt x="3107" y="4503"/>
                    <a:pt x="3163" y="4558"/>
                  </a:cubicBezTo>
                  <a:cubicBezTo>
                    <a:pt x="3218" y="4613"/>
                    <a:pt x="3273" y="4668"/>
                    <a:pt x="3356" y="4696"/>
                  </a:cubicBezTo>
                  <a:cubicBezTo>
                    <a:pt x="3425" y="4737"/>
                    <a:pt x="3494" y="4765"/>
                    <a:pt x="3577" y="4765"/>
                  </a:cubicBezTo>
                  <a:cubicBezTo>
                    <a:pt x="3646" y="4765"/>
                    <a:pt x="3729" y="4737"/>
                    <a:pt x="3784" y="4696"/>
                  </a:cubicBezTo>
                  <a:lnTo>
                    <a:pt x="3798" y="4696"/>
                  </a:lnTo>
                  <a:cubicBezTo>
                    <a:pt x="3770" y="4696"/>
                    <a:pt x="3743" y="4682"/>
                    <a:pt x="3715" y="4668"/>
                  </a:cubicBezTo>
                  <a:cubicBezTo>
                    <a:pt x="3674" y="4655"/>
                    <a:pt x="3646" y="4627"/>
                    <a:pt x="3605" y="4613"/>
                  </a:cubicBezTo>
                  <a:cubicBezTo>
                    <a:pt x="3577" y="4586"/>
                    <a:pt x="3549" y="4572"/>
                    <a:pt x="3522" y="4544"/>
                  </a:cubicBezTo>
                  <a:cubicBezTo>
                    <a:pt x="3411" y="4447"/>
                    <a:pt x="3342" y="4323"/>
                    <a:pt x="3328" y="4171"/>
                  </a:cubicBezTo>
                  <a:cubicBezTo>
                    <a:pt x="3328" y="4102"/>
                    <a:pt x="3342" y="4033"/>
                    <a:pt x="3384" y="3964"/>
                  </a:cubicBezTo>
                  <a:cubicBezTo>
                    <a:pt x="3397" y="3936"/>
                    <a:pt x="3425" y="3895"/>
                    <a:pt x="3453" y="3867"/>
                  </a:cubicBezTo>
                  <a:cubicBezTo>
                    <a:pt x="3467" y="3854"/>
                    <a:pt x="3480" y="3826"/>
                    <a:pt x="3508" y="3812"/>
                  </a:cubicBezTo>
                  <a:cubicBezTo>
                    <a:pt x="3467" y="3785"/>
                    <a:pt x="3439" y="3771"/>
                    <a:pt x="3397" y="3743"/>
                  </a:cubicBezTo>
                  <a:cubicBezTo>
                    <a:pt x="3370" y="3716"/>
                    <a:pt x="3301" y="3674"/>
                    <a:pt x="3259" y="3646"/>
                  </a:cubicBezTo>
                  <a:cubicBezTo>
                    <a:pt x="3177" y="3577"/>
                    <a:pt x="3094" y="3508"/>
                    <a:pt x="3025" y="3453"/>
                  </a:cubicBezTo>
                  <a:cubicBezTo>
                    <a:pt x="2873" y="3315"/>
                    <a:pt x="2721" y="3177"/>
                    <a:pt x="2583" y="3039"/>
                  </a:cubicBezTo>
                  <a:cubicBezTo>
                    <a:pt x="2320" y="2763"/>
                    <a:pt x="2086" y="2473"/>
                    <a:pt x="1865" y="2155"/>
                  </a:cubicBezTo>
                  <a:cubicBezTo>
                    <a:pt x="1754" y="1976"/>
                    <a:pt x="1644" y="1810"/>
                    <a:pt x="1547" y="1630"/>
                  </a:cubicBezTo>
                  <a:cubicBezTo>
                    <a:pt x="1478" y="1547"/>
                    <a:pt x="1423" y="1451"/>
                    <a:pt x="1367" y="1354"/>
                  </a:cubicBezTo>
                  <a:cubicBezTo>
                    <a:pt x="1354" y="1313"/>
                    <a:pt x="1326" y="1271"/>
                    <a:pt x="1312" y="1230"/>
                  </a:cubicBezTo>
                  <a:cubicBezTo>
                    <a:pt x="1257" y="1105"/>
                    <a:pt x="1202" y="981"/>
                    <a:pt x="1133" y="843"/>
                  </a:cubicBezTo>
                  <a:cubicBezTo>
                    <a:pt x="1077" y="733"/>
                    <a:pt x="1022" y="608"/>
                    <a:pt x="953" y="498"/>
                  </a:cubicBezTo>
                  <a:cubicBezTo>
                    <a:pt x="926" y="470"/>
                    <a:pt x="898" y="443"/>
                    <a:pt x="870" y="415"/>
                  </a:cubicBezTo>
                  <a:lnTo>
                    <a:pt x="843" y="387"/>
                  </a:lnTo>
                  <a:lnTo>
                    <a:pt x="801" y="387"/>
                  </a:lnTo>
                  <a:lnTo>
                    <a:pt x="774" y="401"/>
                  </a:lnTo>
                  <a:cubicBezTo>
                    <a:pt x="705" y="470"/>
                    <a:pt x="636" y="539"/>
                    <a:pt x="566" y="595"/>
                  </a:cubicBezTo>
                  <a:cubicBezTo>
                    <a:pt x="553" y="608"/>
                    <a:pt x="525" y="622"/>
                    <a:pt x="511" y="622"/>
                  </a:cubicBezTo>
                  <a:lnTo>
                    <a:pt x="442" y="622"/>
                  </a:lnTo>
                  <a:cubicBezTo>
                    <a:pt x="415" y="622"/>
                    <a:pt x="387" y="608"/>
                    <a:pt x="359" y="608"/>
                  </a:cubicBezTo>
                  <a:lnTo>
                    <a:pt x="318" y="581"/>
                  </a:lnTo>
                  <a:lnTo>
                    <a:pt x="290" y="567"/>
                  </a:lnTo>
                  <a:cubicBezTo>
                    <a:pt x="263" y="525"/>
                    <a:pt x="235" y="484"/>
                    <a:pt x="221" y="443"/>
                  </a:cubicBezTo>
                  <a:cubicBezTo>
                    <a:pt x="194" y="387"/>
                    <a:pt x="194" y="332"/>
                    <a:pt x="194" y="263"/>
                  </a:cubicBezTo>
                  <a:cubicBezTo>
                    <a:pt x="194" y="180"/>
                    <a:pt x="221" y="84"/>
                    <a:pt x="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9"/>
            <p:cNvSpPr/>
            <p:nvPr/>
          </p:nvSpPr>
          <p:spPr>
            <a:xfrm>
              <a:off x="9172651" y="3495147"/>
              <a:ext cx="93" cy="93"/>
            </a:xfrm>
            <a:custGeom>
              <a:avLst/>
              <a:gdLst/>
              <a:ahLst/>
              <a:cxnLst/>
              <a:rect l="l" t="t" r="r" b="b"/>
              <a:pathLst>
                <a:path w="1" h="1" extrusionOk="0">
                  <a:moveTo>
                    <a:pt x="1"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9"/>
            <p:cNvSpPr/>
            <p:nvPr/>
          </p:nvSpPr>
          <p:spPr>
            <a:xfrm>
              <a:off x="9162429" y="3502860"/>
              <a:ext cx="413237" cy="472338"/>
            </a:xfrm>
            <a:custGeom>
              <a:avLst/>
              <a:gdLst/>
              <a:ahLst/>
              <a:cxnLst/>
              <a:rect l="l" t="t" r="r" b="b"/>
              <a:pathLst>
                <a:path w="4447" h="5083" extrusionOk="0">
                  <a:moveTo>
                    <a:pt x="41" y="0"/>
                  </a:moveTo>
                  <a:cubicBezTo>
                    <a:pt x="28" y="42"/>
                    <a:pt x="28" y="83"/>
                    <a:pt x="14" y="111"/>
                  </a:cubicBezTo>
                  <a:cubicBezTo>
                    <a:pt x="0" y="249"/>
                    <a:pt x="41" y="401"/>
                    <a:pt x="124" y="511"/>
                  </a:cubicBezTo>
                  <a:cubicBezTo>
                    <a:pt x="193" y="594"/>
                    <a:pt x="304" y="649"/>
                    <a:pt x="428" y="649"/>
                  </a:cubicBezTo>
                  <a:lnTo>
                    <a:pt x="456" y="649"/>
                  </a:lnTo>
                  <a:cubicBezTo>
                    <a:pt x="525" y="649"/>
                    <a:pt x="594" y="622"/>
                    <a:pt x="649" y="580"/>
                  </a:cubicBezTo>
                  <a:cubicBezTo>
                    <a:pt x="677" y="553"/>
                    <a:pt x="704" y="525"/>
                    <a:pt x="732" y="497"/>
                  </a:cubicBezTo>
                  <a:cubicBezTo>
                    <a:pt x="760" y="456"/>
                    <a:pt x="773" y="428"/>
                    <a:pt x="787" y="401"/>
                  </a:cubicBezTo>
                  <a:lnTo>
                    <a:pt x="870" y="456"/>
                  </a:lnTo>
                  <a:lnTo>
                    <a:pt x="994" y="539"/>
                  </a:lnTo>
                  <a:cubicBezTo>
                    <a:pt x="1478" y="898"/>
                    <a:pt x="1906" y="1312"/>
                    <a:pt x="2279" y="1782"/>
                  </a:cubicBezTo>
                  <a:cubicBezTo>
                    <a:pt x="2665" y="2251"/>
                    <a:pt x="2997" y="2762"/>
                    <a:pt x="3245" y="3328"/>
                  </a:cubicBezTo>
                  <a:cubicBezTo>
                    <a:pt x="3356" y="3591"/>
                    <a:pt x="3452" y="3853"/>
                    <a:pt x="3508" y="4129"/>
                  </a:cubicBezTo>
                  <a:lnTo>
                    <a:pt x="3494" y="4129"/>
                  </a:lnTo>
                  <a:cubicBezTo>
                    <a:pt x="3439" y="4129"/>
                    <a:pt x="3383" y="4143"/>
                    <a:pt x="3328" y="4157"/>
                  </a:cubicBezTo>
                  <a:cubicBezTo>
                    <a:pt x="3273" y="4185"/>
                    <a:pt x="3204" y="4226"/>
                    <a:pt x="3162" y="4281"/>
                  </a:cubicBezTo>
                  <a:cubicBezTo>
                    <a:pt x="3080" y="4405"/>
                    <a:pt x="3052" y="4557"/>
                    <a:pt x="3093" y="4695"/>
                  </a:cubicBezTo>
                  <a:cubicBezTo>
                    <a:pt x="3135" y="4820"/>
                    <a:pt x="3245" y="4916"/>
                    <a:pt x="3383" y="4958"/>
                  </a:cubicBezTo>
                  <a:lnTo>
                    <a:pt x="3452" y="4958"/>
                  </a:lnTo>
                  <a:cubicBezTo>
                    <a:pt x="3591" y="4944"/>
                    <a:pt x="3729" y="4875"/>
                    <a:pt x="3825" y="4778"/>
                  </a:cubicBezTo>
                  <a:lnTo>
                    <a:pt x="3839" y="4820"/>
                  </a:lnTo>
                  <a:cubicBezTo>
                    <a:pt x="3853" y="4847"/>
                    <a:pt x="3867" y="4875"/>
                    <a:pt x="3894" y="4889"/>
                  </a:cubicBezTo>
                  <a:cubicBezTo>
                    <a:pt x="3922" y="4930"/>
                    <a:pt x="3963" y="4972"/>
                    <a:pt x="4005" y="4999"/>
                  </a:cubicBezTo>
                  <a:cubicBezTo>
                    <a:pt x="4060" y="5027"/>
                    <a:pt x="4102" y="5041"/>
                    <a:pt x="4157" y="5055"/>
                  </a:cubicBezTo>
                  <a:cubicBezTo>
                    <a:pt x="4198" y="5068"/>
                    <a:pt x="4253" y="5082"/>
                    <a:pt x="4309" y="5082"/>
                  </a:cubicBezTo>
                  <a:cubicBezTo>
                    <a:pt x="4350" y="5082"/>
                    <a:pt x="4405" y="5082"/>
                    <a:pt x="4447" y="5068"/>
                  </a:cubicBezTo>
                  <a:cubicBezTo>
                    <a:pt x="4405" y="5055"/>
                    <a:pt x="4364" y="5027"/>
                    <a:pt x="4322" y="4999"/>
                  </a:cubicBezTo>
                  <a:cubicBezTo>
                    <a:pt x="4295" y="4958"/>
                    <a:pt x="4267" y="4930"/>
                    <a:pt x="4240" y="4889"/>
                  </a:cubicBezTo>
                  <a:cubicBezTo>
                    <a:pt x="4184" y="4806"/>
                    <a:pt x="4143" y="4723"/>
                    <a:pt x="4088" y="4654"/>
                  </a:cubicBezTo>
                  <a:cubicBezTo>
                    <a:pt x="4074" y="4626"/>
                    <a:pt x="4046" y="4599"/>
                    <a:pt x="4019" y="4585"/>
                  </a:cubicBezTo>
                  <a:lnTo>
                    <a:pt x="3991" y="4557"/>
                  </a:lnTo>
                  <a:lnTo>
                    <a:pt x="3922" y="4557"/>
                  </a:lnTo>
                  <a:lnTo>
                    <a:pt x="3894" y="4571"/>
                  </a:lnTo>
                  <a:cubicBezTo>
                    <a:pt x="3867" y="4585"/>
                    <a:pt x="3839" y="4613"/>
                    <a:pt x="3812" y="4626"/>
                  </a:cubicBezTo>
                  <a:lnTo>
                    <a:pt x="3784" y="4640"/>
                  </a:lnTo>
                  <a:lnTo>
                    <a:pt x="3756" y="4640"/>
                  </a:lnTo>
                  <a:cubicBezTo>
                    <a:pt x="3729" y="4640"/>
                    <a:pt x="3701" y="4640"/>
                    <a:pt x="3687" y="4626"/>
                  </a:cubicBezTo>
                  <a:lnTo>
                    <a:pt x="3604" y="4613"/>
                  </a:lnTo>
                  <a:lnTo>
                    <a:pt x="3618" y="4613"/>
                  </a:lnTo>
                  <a:lnTo>
                    <a:pt x="3563" y="4599"/>
                  </a:lnTo>
                  <a:lnTo>
                    <a:pt x="3535" y="4599"/>
                  </a:lnTo>
                  <a:cubicBezTo>
                    <a:pt x="3522" y="4599"/>
                    <a:pt x="3508" y="4585"/>
                    <a:pt x="3494" y="4557"/>
                  </a:cubicBezTo>
                  <a:cubicBezTo>
                    <a:pt x="3494" y="4544"/>
                    <a:pt x="3508" y="4530"/>
                    <a:pt x="3508" y="4502"/>
                  </a:cubicBezTo>
                  <a:lnTo>
                    <a:pt x="3549" y="4433"/>
                  </a:lnTo>
                  <a:cubicBezTo>
                    <a:pt x="3563" y="4392"/>
                    <a:pt x="3591" y="4350"/>
                    <a:pt x="3604" y="4309"/>
                  </a:cubicBezTo>
                  <a:cubicBezTo>
                    <a:pt x="3618" y="4267"/>
                    <a:pt x="3632" y="4240"/>
                    <a:pt x="3646" y="4198"/>
                  </a:cubicBezTo>
                  <a:cubicBezTo>
                    <a:pt x="3660" y="4171"/>
                    <a:pt x="3673" y="4143"/>
                    <a:pt x="3701" y="4115"/>
                  </a:cubicBezTo>
                  <a:cubicBezTo>
                    <a:pt x="3715" y="4088"/>
                    <a:pt x="3715" y="4074"/>
                    <a:pt x="3729" y="4046"/>
                  </a:cubicBezTo>
                  <a:cubicBezTo>
                    <a:pt x="3742" y="4033"/>
                    <a:pt x="3742" y="4019"/>
                    <a:pt x="3756" y="3991"/>
                  </a:cubicBezTo>
                  <a:cubicBezTo>
                    <a:pt x="3756" y="3964"/>
                    <a:pt x="3756" y="3922"/>
                    <a:pt x="3756" y="3895"/>
                  </a:cubicBezTo>
                  <a:cubicBezTo>
                    <a:pt x="3742" y="3770"/>
                    <a:pt x="3715" y="3646"/>
                    <a:pt x="3660" y="3522"/>
                  </a:cubicBezTo>
                  <a:cubicBezTo>
                    <a:pt x="3549" y="3259"/>
                    <a:pt x="3425" y="2997"/>
                    <a:pt x="3273" y="2748"/>
                  </a:cubicBezTo>
                  <a:cubicBezTo>
                    <a:pt x="3204" y="2624"/>
                    <a:pt x="3149" y="2500"/>
                    <a:pt x="3066" y="2375"/>
                  </a:cubicBezTo>
                  <a:cubicBezTo>
                    <a:pt x="2997" y="2265"/>
                    <a:pt x="2914" y="2141"/>
                    <a:pt x="2845" y="2016"/>
                  </a:cubicBezTo>
                  <a:lnTo>
                    <a:pt x="2845" y="2030"/>
                  </a:lnTo>
                  <a:cubicBezTo>
                    <a:pt x="2693" y="1809"/>
                    <a:pt x="2527" y="1602"/>
                    <a:pt x="2348" y="1395"/>
                  </a:cubicBezTo>
                  <a:cubicBezTo>
                    <a:pt x="2182" y="1202"/>
                    <a:pt x="1989" y="1022"/>
                    <a:pt x="1795" y="843"/>
                  </a:cubicBezTo>
                  <a:cubicBezTo>
                    <a:pt x="1740" y="801"/>
                    <a:pt x="1699" y="760"/>
                    <a:pt x="1643" y="718"/>
                  </a:cubicBezTo>
                  <a:lnTo>
                    <a:pt x="1505" y="608"/>
                  </a:lnTo>
                  <a:cubicBezTo>
                    <a:pt x="1326" y="442"/>
                    <a:pt x="1132" y="290"/>
                    <a:pt x="911" y="166"/>
                  </a:cubicBezTo>
                  <a:cubicBezTo>
                    <a:pt x="884" y="152"/>
                    <a:pt x="842" y="138"/>
                    <a:pt x="815" y="124"/>
                  </a:cubicBezTo>
                  <a:cubicBezTo>
                    <a:pt x="773" y="111"/>
                    <a:pt x="746" y="97"/>
                    <a:pt x="718" y="97"/>
                  </a:cubicBezTo>
                  <a:cubicBezTo>
                    <a:pt x="677" y="83"/>
                    <a:pt x="635" y="83"/>
                    <a:pt x="594" y="83"/>
                  </a:cubicBezTo>
                  <a:cubicBezTo>
                    <a:pt x="525" y="97"/>
                    <a:pt x="456" y="111"/>
                    <a:pt x="387" y="124"/>
                  </a:cubicBezTo>
                  <a:cubicBezTo>
                    <a:pt x="338" y="134"/>
                    <a:pt x="296" y="144"/>
                    <a:pt x="251" y="144"/>
                  </a:cubicBezTo>
                  <a:cubicBezTo>
                    <a:pt x="233" y="144"/>
                    <a:pt x="214" y="142"/>
                    <a:pt x="193" y="138"/>
                  </a:cubicBezTo>
                  <a:lnTo>
                    <a:pt x="152" y="124"/>
                  </a:lnTo>
                  <a:lnTo>
                    <a:pt x="111" y="111"/>
                  </a:lnTo>
                  <a:cubicBezTo>
                    <a:pt x="97" y="97"/>
                    <a:pt x="69" y="69"/>
                    <a:pt x="55" y="42"/>
                  </a:cubicBezTo>
                  <a:lnTo>
                    <a:pt x="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9"/>
            <p:cNvSpPr/>
            <p:nvPr/>
          </p:nvSpPr>
          <p:spPr>
            <a:xfrm>
              <a:off x="9248384" y="3519493"/>
              <a:ext cx="93" cy="93"/>
            </a:xfrm>
            <a:custGeom>
              <a:avLst/>
              <a:gdLst/>
              <a:ahLst/>
              <a:cxnLst/>
              <a:rect l="l" t="t" r="r" b="b"/>
              <a:pathLst>
                <a:path w="1" h="1" extrusionOk="0">
                  <a:moveTo>
                    <a:pt x="0" y="1"/>
                  </a:move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9"/>
            <p:cNvSpPr/>
            <p:nvPr/>
          </p:nvSpPr>
          <p:spPr>
            <a:xfrm>
              <a:off x="9248384" y="3519493"/>
              <a:ext cx="93" cy="93"/>
            </a:xfrm>
            <a:custGeom>
              <a:avLst/>
              <a:gdLst/>
              <a:ahLst/>
              <a:cxnLst/>
              <a:rect l="l" t="t" r="r" b="b"/>
              <a:pathLst>
                <a:path w="1" h="1" extrusionOk="0">
                  <a:moveTo>
                    <a:pt x="0" y="1"/>
                  </a:move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9"/>
            <p:cNvSpPr/>
            <p:nvPr/>
          </p:nvSpPr>
          <p:spPr>
            <a:xfrm>
              <a:off x="9248384" y="3519493"/>
              <a:ext cx="93" cy="93"/>
            </a:xfrm>
            <a:custGeom>
              <a:avLst/>
              <a:gdLst/>
              <a:ahLst/>
              <a:cxnLst/>
              <a:rect l="l" t="t" r="r" b="b"/>
              <a:pathLst>
                <a:path w="1" h="1" extrusionOk="0">
                  <a:moveTo>
                    <a:pt x="0" y="1"/>
                  </a:move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9"/>
            <p:cNvSpPr/>
            <p:nvPr/>
          </p:nvSpPr>
          <p:spPr>
            <a:xfrm>
              <a:off x="9248384" y="3519493"/>
              <a:ext cx="93" cy="93"/>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9"/>
            <p:cNvSpPr/>
            <p:nvPr/>
          </p:nvSpPr>
          <p:spPr>
            <a:xfrm>
              <a:off x="7086030" y="1508699"/>
              <a:ext cx="86141" cy="92460"/>
            </a:xfrm>
            <a:custGeom>
              <a:avLst/>
              <a:gdLst/>
              <a:ahLst/>
              <a:cxnLst/>
              <a:rect l="l" t="t" r="r" b="b"/>
              <a:pathLst>
                <a:path w="927" h="995" extrusionOk="0">
                  <a:moveTo>
                    <a:pt x="609" y="0"/>
                  </a:moveTo>
                  <a:cubicBezTo>
                    <a:pt x="567" y="111"/>
                    <a:pt x="512" y="207"/>
                    <a:pt x="457" y="290"/>
                  </a:cubicBezTo>
                  <a:cubicBezTo>
                    <a:pt x="401" y="373"/>
                    <a:pt x="332" y="442"/>
                    <a:pt x="250" y="511"/>
                  </a:cubicBezTo>
                  <a:cubicBezTo>
                    <a:pt x="208" y="539"/>
                    <a:pt x="167" y="566"/>
                    <a:pt x="111" y="594"/>
                  </a:cubicBezTo>
                  <a:lnTo>
                    <a:pt x="42" y="621"/>
                  </a:lnTo>
                  <a:lnTo>
                    <a:pt x="1" y="635"/>
                  </a:lnTo>
                  <a:cubicBezTo>
                    <a:pt x="1" y="663"/>
                    <a:pt x="1" y="691"/>
                    <a:pt x="15" y="718"/>
                  </a:cubicBezTo>
                  <a:lnTo>
                    <a:pt x="15" y="732"/>
                  </a:lnTo>
                  <a:cubicBezTo>
                    <a:pt x="15" y="773"/>
                    <a:pt x="29" y="815"/>
                    <a:pt x="42" y="856"/>
                  </a:cubicBezTo>
                  <a:cubicBezTo>
                    <a:pt x="42" y="898"/>
                    <a:pt x="70" y="939"/>
                    <a:pt x="111" y="967"/>
                  </a:cubicBezTo>
                  <a:cubicBezTo>
                    <a:pt x="139" y="981"/>
                    <a:pt x="153" y="981"/>
                    <a:pt x="181" y="994"/>
                  </a:cubicBezTo>
                  <a:lnTo>
                    <a:pt x="250" y="994"/>
                  </a:lnTo>
                  <a:cubicBezTo>
                    <a:pt x="319" y="994"/>
                    <a:pt x="388" y="981"/>
                    <a:pt x="443" y="953"/>
                  </a:cubicBezTo>
                  <a:cubicBezTo>
                    <a:pt x="498" y="925"/>
                    <a:pt x="553" y="884"/>
                    <a:pt x="609" y="842"/>
                  </a:cubicBezTo>
                  <a:cubicBezTo>
                    <a:pt x="664" y="815"/>
                    <a:pt x="705" y="773"/>
                    <a:pt x="747" y="732"/>
                  </a:cubicBezTo>
                  <a:cubicBezTo>
                    <a:pt x="788" y="677"/>
                    <a:pt x="830" y="621"/>
                    <a:pt x="857" y="566"/>
                  </a:cubicBezTo>
                  <a:cubicBezTo>
                    <a:pt x="912" y="456"/>
                    <a:pt x="926" y="331"/>
                    <a:pt x="885" y="221"/>
                  </a:cubicBezTo>
                  <a:cubicBezTo>
                    <a:pt x="857" y="166"/>
                    <a:pt x="830" y="124"/>
                    <a:pt x="788" y="97"/>
                  </a:cubicBezTo>
                  <a:cubicBezTo>
                    <a:pt x="747" y="55"/>
                    <a:pt x="691" y="28"/>
                    <a:pt x="650" y="14"/>
                  </a:cubicBezTo>
                  <a:lnTo>
                    <a:pt x="6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9"/>
            <p:cNvSpPr/>
            <p:nvPr/>
          </p:nvSpPr>
          <p:spPr>
            <a:xfrm>
              <a:off x="7161764" y="1466326"/>
              <a:ext cx="116900" cy="84748"/>
            </a:xfrm>
            <a:custGeom>
              <a:avLst/>
              <a:gdLst/>
              <a:ahLst/>
              <a:cxnLst/>
              <a:rect l="l" t="t" r="r" b="b"/>
              <a:pathLst>
                <a:path w="1258" h="912" extrusionOk="0">
                  <a:moveTo>
                    <a:pt x="1147" y="0"/>
                  </a:moveTo>
                  <a:cubicBezTo>
                    <a:pt x="1119" y="56"/>
                    <a:pt x="1078" y="97"/>
                    <a:pt x="1036" y="152"/>
                  </a:cubicBezTo>
                  <a:cubicBezTo>
                    <a:pt x="885" y="318"/>
                    <a:pt x="677" y="428"/>
                    <a:pt x="456" y="497"/>
                  </a:cubicBezTo>
                  <a:cubicBezTo>
                    <a:pt x="387" y="511"/>
                    <a:pt x="305" y="511"/>
                    <a:pt x="236" y="525"/>
                  </a:cubicBezTo>
                  <a:cubicBezTo>
                    <a:pt x="166" y="525"/>
                    <a:pt x="84" y="511"/>
                    <a:pt x="15" y="497"/>
                  </a:cubicBezTo>
                  <a:lnTo>
                    <a:pt x="1" y="497"/>
                  </a:lnTo>
                  <a:lnTo>
                    <a:pt x="28" y="511"/>
                  </a:lnTo>
                  <a:lnTo>
                    <a:pt x="70" y="553"/>
                  </a:lnTo>
                  <a:cubicBezTo>
                    <a:pt x="97" y="594"/>
                    <a:pt x="125" y="649"/>
                    <a:pt x="153" y="705"/>
                  </a:cubicBezTo>
                  <a:lnTo>
                    <a:pt x="166" y="732"/>
                  </a:lnTo>
                  <a:cubicBezTo>
                    <a:pt x="180" y="787"/>
                    <a:pt x="222" y="843"/>
                    <a:pt x="291" y="884"/>
                  </a:cubicBezTo>
                  <a:cubicBezTo>
                    <a:pt x="332" y="912"/>
                    <a:pt x="374" y="912"/>
                    <a:pt x="415" y="912"/>
                  </a:cubicBezTo>
                  <a:lnTo>
                    <a:pt x="443" y="912"/>
                  </a:lnTo>
                  <a:cubicBezTo>
                    <a:pt x="512" y="912"/>
                    <a:pt x="581" y="884"/>
                    <a:pt x="650" y="870"/>
                  </a:cubicBezTo>
                  <a:cubicBezTo>
                    <a:pt x="788" y="815"/>
                    <a:pt x="926" y="732"/>
                    <a:pt x="1036" y="622"/>
                  </a:cubicBezTo>
                  <a:cubicBezTo>
                    <a:pt x="1092" y="580"/>
                    <a:pt x="1133" y="525"/>
                    <a:pt x="1175" y="470"/>
                  </a:cubicBezTo>
                  <a:cubicBezTo>
                    <a:pt x="1216" y="415"/>
                    <a:pt x="1244" y="359"/>
                    <a:pt x="1257" y="304"/>
                  </a:cubicBezTo>
                  <a:cubicBezTo>
                    <a:pt x="1257" y="235"/>
                    <a:pt x="1257" y="166"/>
                    <a:pt x="1230" y="111"/>
                  </a:cubicBezTo>
                  <a:cubicBezTo>
                    <a:pt x="1216" y="83"/>
                    <a:pt x="1188" y="56"/>
                    <a:pt x="1175" y="28"/>
                  </a:cubicBezTo>
                  <a:lnTo>
                    <a:pt x="11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9"/>
            <p:cNvSpPr/>
            <p:nvPr/>
          </p:nvSpPr>
          <p:spPr>
            <a:xfrm>
              <a:off x="6952591" y="1316159"/>
              <a:ext cx="95062" cy="102403"/>
            </a:xfrm>
            <a:custGeom>
              <a:avLst/>
              <a:gdLst/>
              <a:ahLst/>
              <a:cxnLst/>
              <a:rect l="l" t="t" r="r" b="b"/>
              <a:pathLst>
                <a:path w="1023" h="1102" extrusionOk="0">
                  <a:moveTo>
                    <a:pt x="954" y="1"/>
                  </a:moveTo>
                  <a:lnTo>
                    <a:pt x="940" y="42"/>
                  </a:lnTo>
                  <a:cubicBezTo>
                    <a:pt x="898" y="83"/>
                    <a:pt x="871" y="139"/>
                    <a:pt x="829" y="180"/>
                  </a:cubicBezTo>
                  <a:cubicBezTo>
                    <a:pt x="760" y="263"/>
                    <a:pt x="664" y="332"/>
                    <a:pt x="581" y="401"/>
                  </a:cubicBezTo>
                  <a:cubicBezTo>
                    <a:pt x="387" y="525"/>
                    <a:pt x="194" y="608"/>
                    <a:pt x="1" y="732"/>
                  </a:cubicBezTo>
                  <a:cubicBezTo>
                    <a:pt x="15" y="760"/>
                    <a:pt x="42" y="788"/>
                    <a:pt x="84" y="802"/>
                  </a:cubicBezTo>
                  <a:cubicBezTo>
                    <a:pt x="97" y="802"/>
                    <a:pt x="111" y="815"/>
                    <a:pt x="125" y="815"/>
                  </a:cubicBezTo>
                  <a:lnTo>
                    <a:pt x="180" y="815"/>
                  </a:lnTo>
                  <a:cubicBezTo>
                    <a:pt x="194" y="815"/>
                    <a:pt x="222" y="815"/>
                    <a:pt x="236" y="829"/>
                  </a:cubicBezTo>
                  <a:cubicBezTo>
                    <a:pt x="249" y="843"/>
                    <a:pt x="277" y="857"/>
                    <a:pt x="305" y="884"/>
                  </a:cubicBezTo>
                  <a:cubicBezTo>
                    <a:pt x="332" y="898"/>
                    <a:pt x="346" y="926"/>
                    <a:pt x="374" y="953"/>
                  </a:cubicBezTo>
                  <a:lnTo>
                    <a:pt x="415" y="995"/>
                  </a:lnTo>
                  <a:cubicBezTo>
                    <a:pt x="456" y="1036"/>
                    <a:pt x="512" y="1078"/>
                    <a:pt x="567" y="1092"/>
                  </a:cubicBezTo>
                  <a:cubicBezTo>
                    <a:pt x="574" y="1098"/>
                    <a:pt x="584" y="1102"/>
                    <a:pt x="595" y="1102"/>
                  </a:cubicBezTo>
                  <a:cubicBezTo>
                    <a:pt x="605" y="1102"/>
                    <a:pt x="615" y="1098"/>
                    <a:pt x="622" y="1092"/>
                  </a:cubicBezTo>
                  <a:cubicBezTo>
                    <a:pt x="664" y="1092"/>
                    <a:pt x="705" y="1092"/>
                    <a:pt x="733" y="1064"/>
                  </a:cubicBezTo>
                  <a:cubicBezTo>
                    <a:pt x="788" y="1036"/>
                    <a:pt x="829" y="995"/>
                    <a:pt x="857" y="940"/>
                  </a:cubicBezTo>
                  <a:cubicBezTo>
                    <a:pt x="898" y="884"/>
                    <a:pt x="926" y="815"/>
                    <a:pt x="940" y="760"/>
                  </a:cubicBezTo>
                  <a:cubicBezTo>
                    <a:pt x="967" y="677"/>
                    <a:pt x="981" y="608"/>
                    <a:pt x="995" y="539"/>
                  </a:cubicBezTo>
                  <a:cubicBezTo>
                    <a:pt x="1009" y="415"/>
                    <a:pt x="1023" y="291"/>
                    <a:pt x="1009" y="166"/>
                  </a:cubicBezTo>
                  <a:cubicBezTo>
                    <a:pt x="995" y="125"/>
                    <a:pt x="995" y="97"/>
                    <a:pt x="981" y="70"/>
                  </a:cubicBezTo>
                  <a:cubicBezTo>
                    <a:pt x="981" y="42"/>
                    <a:pt x="967" y="28"/>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9"/>
            <p:cNvSpPr/>
            <p:nvPr/>
          </p:nvSpPr>
          <p:spPr>
            <a:xfrm>
              <a:off x="7003978" y="1219890"/>
              <a:ext cx="79637" cy="77128"/>
            </a:xfrm>
            <a:custGeom>
              <a:avLst/>
              <a:gdLst/>
              <a:ahLst/>
              <a:cxnLst/>
              <a:rect l="l" t="t" r="r" b="b"/>
              <a:pathLst>
                <a:path w="857" h="830" extrusionOk="0">
                  <a:moveTo>
                    <a:pt x="801" y="1"/>
                  </a:moveTo>
                  <a:cubicBezTo>
                    <a:pt x="787" y="28"/>
                    <a:pt x="774" y="56"/>
                    <a:pt x="760" y="84"/>
                  </a:cubicBezTo>
                  <a:cubicBezTo>
                    <a:pt x="732" y="125"/>
                    <a:pt x="704" y="167"/>
                    <a:pt x="677" y="194"/>
                  </a:cubicBezTo>
                  <a:cubicBezTo>
                    <a:pt x="608" y="277"/>
                    <a:pt x="539" y="346"/>
                    <a:pt x="456" y="415"/>
                  </a:cubicBezTo>
                  <a:cubicBezTo>
                    <a:pt x="304" y="526"/>
                    <a:pt x="152" y="608"/>
                    <a:pt x="0" y="691"/>
                  </a:cubicBezTo>
                  <a:cubicBezTo>
                    <a:pt x="14" y="691"/>
                    <a:pt x="28" y="705"/>
                    <a:pt x="42" y="705"/>
                  </a:cubicBezTo>
                  <a:lnTo>
                    <a:pt x="69" y="705"/>
                  </a:lnTo>
                  <a:cubicBezTo>
                    <a:pt x="76" y="698"/>
                    <a:pt x="86" y="695"/>
                    <a:pt x="99" y="695"/>
                  </a:cubicBezTo>
                  <a:cubicBezTo>
                    <a:pt x="111" y="695"/>
                    <a:pt x="124" y="698"/>
                    <a:pt x="138" y="705"/>
                  </a:cubicBezTo>
                  <a:cubicBezTo>
                    <a:pt x="207" y="719"/>
                    <a:pt x="263" y="733"/>
                    <a:pt x="318" y="760"/>
                  </a:cubicBezTo>
                  <a:lnTo>
                    <a:pt x="401" y="802"/>
                  </a:lnTo>
                  <a:cubicBezTo>
                    <a:pt x="428" y="816"/>
                    <a:pt x="456" y="816"/>
                    <a:pt x="484" y="829"/>
                  </a:cubicBezTo>
                  <a:lnTo>
                    <a:pt x="525" y="829"/>
                  </a:lnTo>
                  <a:cubicBezTo>
                    <a:pt x="566" y="816"/>
                    <a:pt x="622" y="816"/>
                    <a:pt x="663" y="788"/>
                  </a:cubicBezTo>
                  <a:cubicBezTo>
                    <a:pt x="704" y="760"/>
                    <a:pt x="746" y="719"/>
                    <a:pt x="774" y="678"/>
                  </a:cubicBezTo>
                  <a:cubicBezTo>
                    <a:pt x="787" y="622"/>
                    <a:pt x="815" y="567"/>
                    <a:pt x="829" y="512"/>
                  </a:cubicBezTo>
                  <a:cubicBezTo>
                    <a:pt x="843" y="457"/>
                    <a:pt x="856" y="388"/>
                    <a:pt x="856" y="332"/>
                  </a:cubicBezTo>
                  <a:cubicBezTo>
                    <a:pt x="856" y="263"/>
                    <a:pt x="856" y="194"/>
                    <a:pt x="843" y="139"/>
                  </a:cubicBezTo>
                  <a:cubicBezTo>
                    <a:pt x="843" y="84"/>
                    <a:pt x="829" y="42"/>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9"/>
            <p:cNvSpPr/>
            <p:nvPr/>
          </p:nvSpPr>
          <p:spPr>
            <a:xfrm>
              <a:off x="7043750" y="1117301"/>
              <a:ext cx="82239" cy="87350"/>
            </a:xfrm>
            <a:custGeom>
              <a:avLst/>
              <a:gdLst/>
              <a:ahLst/>
              <a:cxnLst/>
              <a:rect l="l" t="t" r="r" b="b"/>
              <a:pathLst>
                <a:path w="885" h="940" extrusionOk="0">
                  <a:moveTo>
                    <a:pt x="815" y="0"/>
                  </a:moveTo>
                  <a:cubicBezTo>
                    <a:pt x="801" y="28"/>
                    <a:pt x="787" y="69"/>
                    <a:pt x="760" y="111"/>
                  </a:cubicBezTo>
                  <a:cubicBezTo>
                    <a:pt x="705" y="221"/>
                    <a:pt x="636" y="332"/>
                    <a:pt x="553" y="428"/>
                  </a:cubicBezTo>
                  <a:cubicBezTo>
                    <a:pt x="456" y="525"/>
                    <a:pt x="359" y="608"/>
                    <a:pt x="249" y="677"/>
                  </a:cubicBezTo>
                  <a:cubicBezTo>
                    <a:pt x="180" y="718"/>
                    <a:pt x="125" y="760"/>
                    <a:pt x="56" y="787"/>
                  </a:cubicBezTo>
                  <a:lnTo>
                    <a:pt x="0" y="815"/>
                  </a:lnTo>
                  <a:lnTo>
                    <a:pt x="28" y="829"/>
                  </a:lnTo>
                  <a:lnTo>
                    <a:pt x="56" y="842"/>
                  </a:lnTo>
                  <a:cubicBezTo>
                    <a:pt x="83" y="856"/>
                    <a:pt x="97" y="856"/>
                    <a:pt x="111" y="856"/>
                  </a:cubicBezTo>
                  <a:cubicBezTo>
                    <a:pt x="138" y="856"/>
                    <a:pt x="152" y="870"/>
                    <a:pt x="166" y="884"/>
                  </a:cubicBezTo>
                  <a:lnTo>
                    <a:pt x="207" y="898"/>
                  </a:lnTo>
                  <a:cubicBezTo>
                    <a:pt x="249" y="912"/>
                    <a:pt x="276" y="912"/>
                    <a:pt x="318" y="925"/>
                  </a:cubicBezTo>
                  <a:cubicBezTo>
                    <a:pt x="359" y="939"/>
                    <a:pt x="387" y="939"/>
                    <a:pt x="428" y="939"/>
                  </a:cubicBezTo>
                  <a:lnTo>
                    <a:pt x="511" y="939"/>
                  </a:lnTo>
                  <a:cubicBezTo>
                    <a:pt x="566" y="925"/>
                    <a:pt x="622" y="898"/>
                    <a:pt x="663" y="870"/>
                  </a:cubicBezTo>
                  <a:cubicBezTo>
                    <a:pt x="691" y="842"/>
                    <a:pt x="705" y="829"/>
                    <a:pt x="732" y="801"/>
                  </a:cubicBezTo>
                  <a:cubicBezTo>
                    <a:pt x="746" y="773"/>
                    <a:pt x="774" y="746"/>
                    <a:pt x="787" y="704"/>
                  </a:cubicBezTo>
                  <a:cubicBezTo>
                    <a:pt x="815" y="635"/>
                    <a:pt x="843" y="566"/>
                    <a:pt x="856" y="497"/>
                  </a:cubicBezTo>
                  <a:cubicBezTo>
                    <a:pt x="870" y="401"/>
                    <a:pt x="870" y="318"/>
                    <a:pt x="870" y="221"/>
                  </a:cubicBezTo>
                  <a:cubicBezTo>
                    <a:pt x="884" y="138"/>
                    <a:pt x="856" y="69"/>
                    <a:pt x="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9"/>
            <p:cNvSpPr/>
            <p:nvPr/>
          </p:nvSpPr>
          <p:spPr>
            <a:xfrm>
              <a:off x="6847400" y="1108287"/>
              <a:ext cx="48879" cy="80938"/>
            </a:xfrm>
            <a:custGeom>
              <a:avLst/>
              <a:gdLst/>
              <a:ahLst/>
              <a:cxnLst/>
              <a:rect l="l" t="t" r="r" b="b"/>
              <a:pathLst>
                <a:path w="526" h="871" extrusionOk="0">
                  <a:moveTo>
                    <a:pt x="359" y="0"/>
                  </a:moveTo>
                  <a:lnTo>
                    <a:pt x="359" y="28"/>
                  </a:lnTo>
                  <a:cubicBezTo>
                    <a:pt x="359" y="83"/>
                    <a:pt x="346" y="139"/>
                    <a:pt x="332" y="194"/>
                  </a:cubicBezTo>
                  <a:cubicBezTo>
                    <a:pt x="318" y="249"/>
                    <a:pt x="304" y="304"/>
                    <a:pt x="277" y="359"/>
                  </a:cubicBezTo>
                  <a:cubicBezTo>
                    <a:pt x="235" y="470"/>
                    <a:pt x="194" y="567"/>
                    <a:pt x="138" y="663"/>
                  </a:cubicBezTo>
                  <a:cubicBezTo>
                    <a:pt x="97" y="732"/>
                    <a:pt x="42" y="801"/>
                    <a:pt x="0" y="870"/>
                  </a:cubicBezTo>
                  <a:lnTo>
                    <a:pt x="28" y="870"/>
                  </a:lnTo>
                  <a:cubicBezTo>
                    <a:pt x="42" y="870"/>
                    <a:pt x="56" y="857"/>
                    <a:pt x="69" y="857"/>
                  </a:cubicBezTo>
                  <a:cubicBezTo>
                    <a:pt x="97" y="857"/>
                    <a:pt x="111" y="843"/>
                    <a:pt x="138" y="843"/>
                  </a:cubicBezTo>
                  <a:lnTo>
                    <a:pt x="166" y="843"/>
                  </a:lnTo>
                  <a:cubicBezTo>
                    <a:pt x="208" y="843"/>
                    <a:pt x="235" y="829"/>
                    <a:pt x="263" y="829"/>
                  </a:cubicBezTo>
                  <a:cubicBezTo>
                    <a:pt x="304" y="815"/>
                    <a:pt x="332" y="801"/>
                    <a:pt x="359" y="788"/>
                  </a:cubicBezTo>
                  <a:cubicBezTo>
                    <a:pt x="373" y="774"/>
                    <a:pt x="401" y="760"/>
                    <a:pt x="415" y="746"/>
                  </a:cubicBezTo>
                  <a:cubicBezTo>
                    <a:pt x="456" y="719"/>
                    <a:pt x="484" y="677"/>
                    <a:pt x="498" y="636"/>
                  </a:cubicBezTo>
                  <a:cubicBezTo>
                    <a:pt x="511" y="608"/>
                    <a:pt x="525" y="580"/>
                    <a:pt x="525" y="553"/>
                  </a:cubicBezTo>
                  <a:cubicBezTo>
                    <a:pt x="525" y="525"/>
                    <a:pt x="525" y="498"/>
                    <a:pt x="525" y="470"/>
                  </a:cubicBezTo>
                  <a:cubicBezTo>
                    <a:pt x="525" y="401"/>
                    <a:pt x="511" y="332"/>
                    <a:pt x="498" y="277"/>
                  </a:cubicBezTo>
                  <a:cubicBezTo>
                    <a:pt x="470" y="208"/>
                    <a:pt x="442" y="125"/>
                    <a:pt x="401" y="69"/>
                  </a:cubicBezTo>
                  <a:cubicBezTo>
                    <a:pt x="387" y="42"/>
                    <a:pt x="373" y="14"/>
                    <a:pt x="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9"/>
            <p:cNvSpPr/>
            <p:nvPr/>
          </p:nvSpPr>
          <p:spPr>
            <a:xfrm>
              <a:off x="6860224" y="1201955"/>
              <a:ext cx="46277" cy="68114"/>
            </a:xfrm>
            <a:custGeom>
              <a:avLst/>
              <a:gdLst/>
              <a:ahLst/>
              <a:cxnLst/>
              <a:rect l="l" t="t" r="r" b="b"/>
              <a:pathLst>
                <a:path w="498" h="733" extrusionOk="0">
                  <a:moveTo>
                    <a:pt x="318" y="1"/>
                  </a:moveTo>
                  <a:cubicBezTo>
                    <a:pt x="304" y="70"/>
                    <a:pt x="290" y="125"/>
                    <a:pt x="277" y="194"/>
                  </a:cubicBezTo>
                  <a:cubicBezTo>
                    <a:pt x="249" y="277"/>
                    <a:pt x="221" y="373"/>
                    <a:pt x="180" y="456"/>
                  </a:cubicBezTo>
                  <a:cubicBezTo>
                    <a:pt x="125" y="539"/>
                    <a:pt x="83" y="636"/>
                    <a:pt x="14" y="719"/>
                  </a:cubicBezTo>
                  <a:lnTo>
                    <a:pt x="0" y="732"/>
                  </a:lnTo>
                  <a:lnTo>
                    <a:pt x="28" y="719"/>
                  </a:lnTo>
                  <a:cubicBezTo>
                    <a:pt x="83" y="705"/>
                    <a:pt x="125" y="705"/>
                    <a:pt x="180" y="705"/>
                  </a:cubicBezTo>
                  <a:lnTo>
                    <a:pt x="263" y="705"/>
                  </a:lnTo>
                  <a:cubicBezTo>
                    <a:pt x="277" y="705"/>
                    <a:pt x="304" y="691"/>
                    <a:pt x="332" y="691"/>
                  </a:cubicBezTo>
                  <a:lnTo>
                    <a:pt x="360" y="677"/>
                  </a:lnTo>
                  <a:cubicBezTo>
                    <a:pt x="401" y="650"/>
                    <a:pt x="429" y="622"/>
                    <a:pt x="456" y="594"/>
                  </a:cubicBezTo>
                  <a:cubicBezTo>
                    <a:pt x="484" y="553"/>
                    <a:pt x="498" y="511"/>
                    <a:pt x="498" y="456"/>
                  </a:cubicBezTo>
                  <a:cubicBezTo>
                    <a:pt x="498" y="415"/>
                    <a:pt x="484" y="360"/>
                    <a:pt x="470" y="318"/>
                  </a:cubicBezTo>
                  <a:cubicBezTo>
                    <a:pt x="456" y="263"/>
                    <a:pt x="442" y="208"/>
                    <a:pt x="415" y="166"/>
                  </a:cubicBezTo>
                  <a:cubicBezTo>
                    <a:pt x="387" y="111"/>
                    <a:pt x="360" y="70"/>
                    <a:pt x="332" y="28"/>
                  </a:cubicBezTo>
                  <a:lnTo>
                    <a:pt x="3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9"/>
            <p:cNvSpPr/>
            <p:nvPr/>
          </p:nvSpPr>
          <p:spPr>
            <a:xfrm>
              <a:off x="6865334" y="1282800"/>
              <a:ext cx="57892" cy="89951"/>
            </a:xfrm>
            <a:custGeom>
              <a:avLst/>
              <a:gdLst/>
              <a:ahLst/>
              <a:cxnLst/>
              <a:rect l="l" t="t" r="r" b="b"/>
              <a:pathLst>
                <a:path w="623" h="968" extrusionOk="0">
                  <a:moveTo>
                    <a:pt x="318" y="1"/>
                  </a:moveTo>
                  <a:cubicBezTo>
                    <a:pt x="318" y="83"/>
                    <a:pt x="318" y="166"/>
                    <a:pt x="305" y="235"/>
                  </a:cubicBezTo>
                  <a:cubicBezTo>
                    <a:pt x="291" y="360"/>
                    <a:pt x="263" y="470"/>
                    <a:pt x="222" y="581"/>
                  </a:cubicBezTo>
                  <a:cubicBezTo>
                    <a:pt x="194" y="636"/>
                    <a:pt x="180" y="691"/>
                    <a:pt x="153" y="732"/>
                  </a:cubicBezTo>
                  <a:cubicBezTo>
                    <a:pt x="125" y="788"/>
                    <a:pt x="84" y="843"/>
                    <a:pt x="56" y="884"/>
                  </a:cubicBezTo>
                  <a:cubicBezTo>
                    <a:pt x="42" y="898"/>
                    <a:pt x="28" y="926"/>
                    <a:pt x="1" y="940"/>
                  </a:cubicBezTo>
                  <a:lnTo>
                    <a:pt x="42" y="926"/>
                  </a:lnTo>
                  <a:lnTo>
                    <a:pt x="249" y="926"/>
                  </a:lnTo>
                  <a:lnTo>
                    <a:pt x="291" y="953"/>
                  </a:lnTo>
                  <a:cubicBezTo>
                    <a:pt x="332" y="967"/>
                    <a:pt x="374" y="967"/>
                    <a:pt x="415" y="967"/>
                  </a:cubicBezTo>
                  <a:lnTo>
                    <a:pt x="456" y="967"/>
                  </a:lnTo>
                  <a:cubicBezTo>
                    <a:pt x="470" y="967"/>
                    <a:pt x="484" y="953"/>
                    <a:pt x="498" y="953"/>
                  </a:cubicBezTo>
                  <a:cubicBezTo>
                    <a:pt x="525" y="940"/>
                    <a:pt x="553" y="912"/>
                    <a:pt x="567" y="884"/>
                  </a:cubicBezTo>
                  <a:cubicBezTo>
                    <a:pt x="595" y="843"/>
                    <a:pt x="608" y="788"/>
                    <a:pt x="608" y="732"/>
                  </a:cubicBezTo>
                  <a:cubicBezTo>
                    <a:pt x="622" y="677"/>
                    <a:pt x="608" y="622"/>
                    <a:pt x="595" y="567"/>
                  </a:cubicBezTo>
                  <a:cubicBezTo>
                    <a:pt x="581" y="498"/>
                    <a:pt x="567" y="442"/>
                    <a:pt x="553" y="373"/>
                  </a:cubicBezTo>
                  <a:cubicBezTo>
                    <a:pt x="512" y="277"/>
                    <a:pt x="470" y="180"/>
                    <a:pt x="415" y="97"/>
                  </a:cubicBezTo>
                  <a:cubicBezTo>
                    <a:pt x="401" y="70"/>
                    <a:pt x="374" y="56"/>
                    <a:pt x="360" y="28"/>
                  </a:cubicBezTo>
                  <a:lnTo>
                    <a:pt x="3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9"/>
            <p:cNvSpPr/>
            <p:nvPr/>
          </p:nvSpPr>
          <p:spPr>
            <a:xfrm>
              <a:off x="6864034" y="1359834"/>
              <a:ext cx="93" cy="93"/>
            </a:xfrm>
            <a:custGeom>
              <a:avLst/>
              <a:gdLst/>
              <a:ahLst/>
              <a:cxnLst/>
              <a:rect l="l" t="t" r="r" b="b"/>
              <a:pathLst>
                <a:path w="1" h="1" extrusionOk="0">
                  <a:moveTo>
                    <a:pt x="1"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9"/>
            <p:cNvSpPr/>
            <p:nvPr/>
          </p:nvSpPr>
          <p:spPr>
            <a:xfrm>
              <a:off x="6787092" y="1331585"/>
              <a:ext cx="34754" cy="65512"/>
            </a:xfrm>
            <a:custGeom>
              <a:avLst/>
              <a:gdLst/>
              <a:ahLst/>
              <a:cxnLst/>
              <a:rect l="l" t="t" r="r" b="b"/>
              <a:pathLst>
                <a:path w="374" h="705" extrusionOk="0">
                  <a:moveTo>
                    <a:pt x="28" y="0"/>
                  </a:moveTo>
                  <a:cubicBezTo>
                    <a:pt x="28" y="14"/>
                    <a:pt x="28" y="28"/>
                    <a:pt x="28" y="56"/>
                  </a:cubicBezTo>
                  <a:cubicBezTo>
                    <a:pt x="42" y="166"/>
                    <a:pt x="56" y="276"/>
                    <a:pt x="42" y="387"/>
                  </a:cubicBezTo>
                  <a:cubicBezTo>
                    <a:pt x="42" y="484"/>
                    <a:pt x="28" y="594"/>
                    <a:pt x="0" y="705"/>
                  </a:cubicBezTo>
                  <a:cubicBezTo>
                    <a:pt x="14" y="691"/>
                    <a:pt x="42" y="691"/>
                    <a:pt x="56" y="691"/>
                  </a:cubicBezTo>
                  <a:lnTo>
                    <a:pt x="166" y="691"/>
                  </a:lnTo>
                  <a:cubicBezTo>
                    <a:pt x="207" y="691"/>
                    <a:pt x="249" y="677"/>
                    <a:pt x="290" y="663"/>
                  </a:cubicBezTo>
                  <a:lnTo>
                    <a:pt x="332" y="636"/>
                  </a:lnTo>
                  <a:cubicBezTo>
                    <a:pt x="346" y="608"/>
                    <a:pt x="359" y="580"/>
                    <a:pt x="359" y="553"/>
                  </a:cubicBezTo>
                  <a:cubicBezTo>
                    <a:pt x="373" y="511"/>
                    <a:pt x="373" y="470"/>
                    <a:pt x="359" y="428"/>
                  </a:cubicBezTo>
                  <a:cubicBezTo>
                    <a:pt x="332" y="387"/>
                    <a:pt x="318" y="332"/>
                    <a:pt x="290" y="290"/>
                  </a:cubicBezTo>
                  <a:cubicBezTo>
                    <a:pt x="263" y="249"/>
                    <a:pt x="235" y="207"/>
                    <a:pt x="194" y="166"/>
                  </a:cubicBezTo>
                  <a:cubicBezTo>
                    <a:pt x="138" y="97"/>
                    <a:pt x="83" y="42"/>
                    <a:pt x="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9"/>
            <p:cNvSpPr/>
            <p:nvPr/>
          </p:nvSpPr>
          <p:spPr>
            <a:xfrm>
              <a:off x="6747320" y="1260962"/>
              <a:ext cx="29550" cy="63003"/>
            </a:xfrm>
            <a:custGeom>
              <a:avLst/>
              <a:gdLst/>
              <a:ahLst/>
              <a:cxnLst/>
              <a:rect l="l" t="t" r="r" b="b"/>
              <a:pathLst>
                <a:path w="318" h="678" extrusionOk="0">
                  <a:moveTo>
                    <a:pt x="28" y="1"/>
                  </a:moveTo>
                  <a:cubicBezTo>
                    <a:pt x="28" y="84"/>
                    <a:pt x="42" y="153"/>
                    <a:pt x="42" y="222"/>
                  </a:cubicBezTo>
                  <a:cubicBezTo>
                    <a:pt x="42" y="305"/>
                    <a:pt x="42" y="387"/>
                    <a:pt x="42" y="456"/>
                  </a:cubicBezTo>
                  <a:cubicBezTo>
                    <a:pt x="28" y="539"/>
                    <a:pt x="14" y="608"/>
                    <a:pt x="0" y="677"/>
                  </a:cubicBezTo>
                  <a:lnTo>
                    <a:pt x="14" y="664"/>
                  </a:lnTo>
                  <a:cubicBezTo>
                    <a:pt x="55" y="636"/>
                    <a:pt x="83" y="622"/>
                    <a:pt x="125" y="608"/>
                  </a:cubicBezTo>
                  <a:cubicBezTo>
                    <a:pt x="152" y="595"/>
                    <a:pt x="166" y="581"/>
                    <a:pt x="180" y="581"/>
                  </a:cubicBezTo>
                  <a:cubicBezTo>
                    <a:pt x="207" y="567"/>
                    <a:pt x="221" y="553"/>
                    <a:pt x="235" y="539"/>
                  </a:cubicBezTo>
                  <a:lnTo>
                    <a:pt x="263" y="526"/>
                  </a:lnTo>
                  <a:cubicBezTo>
                    <a:pt x="276" y="498"/>
                    <a:pt x="290" y="456"/>
                    <a:pt x="304" y="429"/>
                  </a:cubicBezTo>
                  <a:cubicBezTo>
                    <a:pt x="318" y="387"/>
                    <a:pt x="318" y="360"/>
                    <a:pt x="304" y="318"/>
                  </a:cubicBezTo>
                  <a:cubicBezTo>
                    <a:pt x="290" y="277"/>
                    <a:pt x="263" y="249"/>
                    <a:pt x="249" y="208"/>
                  </a:cubicBezTo>
                  <a:cubicBezTo>
                    <a:pt x="221" y="166"/>
                    <a:pt x="180" y="139"/>
                    <a:pt x="152" y="111"/>
                  </a:cubicBezTo>
                  <a:cubicBezTo>
                    <a:pt x="125" y="70"/>
                    <a:pt x="83" y="42"/>
                    <a:pt x="42" y="15"/>
                  </a:cubicBezTo>
                  <a:lnTo>
                    <a:pt x="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9"/>
            <p:cNvSpPr/>
            <p:nvPr/>
          </p:nvSpPr>
          <p:spPr>
            <a:xfrm>
              <a:off x="6702345" y="1187831"/>
              <a:ext cx="38657" cy="77128"/>
            </a:xfrm>
            <a:custGeom>
              <a:avLst/>
              <a:gdLst/>
              <a:ahLst/>
              <a:cxnLst/>
              <a:rect l="l" t="t" r="r" b="b"/>
              <a:pathLst>
                <a:path w="416" h="830" extrusionOk="0">
                  <a:moveTo>
                    <a:pt x="1" y="1"/>
                  </a:moveTo>
                  <a:lnTo>
                    <a:pt x="1" y="14"/>
                  </a:lnTo>
                  <a:lnTo>
                    <a:pt x="1" y="28"/>
                  </a:lnTo>
                  <a:cubicBezTo>
                    <a:pt x="15" y="56"/>
                    <a:pt x="15" y="83"/>
                    <a:pt x="29" y="125"/>
                  </a:cubicBezTo>
                  <a:cubicBezTo>
                    <a:pt x="42" y="153"/>
                    <a:pt x="42" y="194"/>
                    <a:pt x="56" y="222"/>
                  </a:cubicBezTo>
                  <a:cubicBezTo>
                    <a:pt x="70" y="263"/>
                    <a:pt x="70" y="263"/>
                    <a:pt x="70" y="291"/>
                  </a:cubicBezTo>
                  <a:cubicBezTo>
                    <a:pt x="70" y="304"/>
                    <a:pt x="70" y="346"/>
                    <a:pt x="84" y="387"/>
                  </a:cubicBezTo>
                  <a:cubicBezTo>
                    <a:pt x="98" y="415"/>
                    <a:pt x="84" y="456"/>
                    <a:pt x="84" y="498"/>
                  </a:cubicBezTo>
                  <a:cubicBezTo>
                    <a:pt x="84" y="567"/>
                    <a:pt x="84" y="622"/>
                    <a:pt x="70" y="691"/>
                  </a:cubicBezTo>
                  <a:cubicBezTo>
                    <a:pt x="70" y="733"/>
                    <a:pt x="56" y="788"/>
                    <a:pt x="42" y="829"/>
                  </a:cubicBezTo>
                  <a:lnTo>
                    <a:pt x="125" y="829"/>
                  </a:lnTo>
                  <a:lnTo>
                    <a:pt x="153" y="802"/>
                  </a:lnTo>
                  <a:lnTo>
                    <a:pt x="194" y="788"/>
                  </a:lnTo>
                  <a:lnTo>
                    <a:pt x="222" y="774"/>
                  </a:lnTo>
                  <a:cubicBezTo>
                    <a:pt x="249" y="760"/>
                    <a:pt x="263" y="733"/>
                    <a:pt x="291" y="719"/>
                  </a:cubicBezTo>
                  <a:cubicBezTo>
                    <a:pt x="305" y="705"/>
                    <a:pt x="332" y="691"/>
                    <a:pt x="346" y="663"/>
                  </a:cubicBezTo>
                  <a:lnTo>
                    <a:pt x="388" y="622"/>
                  </a:lnTo>
                  <a:cubicBezTo>
                    <a:pt x="401" y="581"/>
                    <a:pt x="415" y="553"/>
                    <a:pt x="415" y="498"/>
                  </a:cubicBezTo>
                  <a:cubicBezTo>
                    <a:pt x="415" y="484"/>
                    <a:pt x="415" y="456"/>
                    <a:pt x="415" y="443"/>
                  </a:cubicBezTo>
                  <a:cubicBezTo>
                    <a:pt x="415" y="415"/>
                    <a:pt x="401" y="387"/>
                    <a:pt x="401" y="360"/>
                  </a:cubicBezTo>
                  <a:cubicBezTo>
                    <a:pt x="374" y="318"/>
                    <a:pt x="346" y="263"/>
                    <a:pt x="305" y="222"/>
                  </a:cubicBezTo>
                  <a:cubicBezTo>
                    <a:pt x="263" y="180"/>
                    <a:pt x="222" y="125"/>
                    <a:pt x="180" y="83"/>
                  </a:cubicBezTo>
                  <a:cubicBezTo>
                    <a:pt x="125" y="42"/>
                    <a:pt x="70" y="14"/>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9"/>
            <p:cNvSpPr/>
            <p:nvPr/>
          </p:nvSpPr>
          <p:spPr>
            <a:xfrm>
              <a:off x="8044640" y="2977000"/>
              <a:ext cx="444089" cy="303121"/>
            </a:xfrm>
            <a:custGeom>
              <a:avLst/>
              <a:gdLst/>
              <a:ahLst/>
              <a:cxnLst/>
              <a:rect l="l" t="t" r="r" b="b"/>
              <a:pathLst>
                <a:path w="4779" h="3262" extrusionOk="0">
                  <a:moveTo>
                    <a:pt x="286" y="1"/>
                  </a:moveTo>
                  <a:cubicBezTo>
                    <a:pt x="267" y="1"/>
                    <a:pt x="249" y="4"/>
                    <a:pt x="236" y="11"/>
                  </a:cubicBezTo>
                  <a:cubicBezTo>
                    <a:pt x="194" y="11"/>
                    <a:pt x="153" y="25"/>
                    <a:pt x="125" y="39"/>
                  </a:cubicBezTo>
                  <a:cubicBezTo>
                    <a:pt x="84" y="52"/>
                    <a:pt x="56" y="80"/>
                    <a:pt x="28" y="108"/>
                  </a:cubicBezTo>
                  <a:cubicBezTo>
                    <a:pt x="15" y="122"/>
                    <a:pt x="15" y="149"/>
                    <a:pt x="15" y="163"/>
                  </a:cubicBezTo>
                  <a:cubicBezTo>
                    <a:pt x="1" y="177"/>
                    <a:pt x="1" y="204"/>
                    <a:pt x="15" y="232"/>
                  </a:cubicBezTo>
                  <a:cubicBezTo>
                    <a:pt x="15" y="301"/>
                    <a:pt x="70" y="370"/>
                    <a:pt x="139" y="412"/>
                  </a:cubicBezTo>
                  <a:cubicBezTo>
                    <a:pt x="222" y="467"/>
                    <a:pt x="318" y="522"/>
                    <a:pt x="415" y="577"/>
                  </a:cubicBezTo>
                  <a:cubicBezTo>
                    <a:pt x="553" y="632"/>
                    <a:pt x="691" y="688"/>
                    <a:pt x="816" y="743"/>
                  </a:cubicBezTo>
                  <a:cubicBezTo>
                    <a:pt x="981" y="812"/>
                    <a:pt x="1161" y="867"/>
                    <a:pt x="1327" y="936"/>
                  </a:cubicBezTo>
                  <a:lnTo>
                    <a:pt x="1382" y="950"/>
                  </a:lnTo>
                  <a:lnTo>
                    <a:pt x="1617" y="1047"/>
                  </a:lnTo>
                  <a:lnTo>
                    <a:pt x="1658" y="1061"/>
                  </a:lnTo>
                  <a:cubicBezTo>
                    <a:pt x="1741" y="1088"/>
                    <a:pt x="1810" y="1116"/>
                    <a:pt x="1865" y="1143"/>
                  </a:cubicBezTo>
                  <a:lnTo>
                    <a:pt x="1934" y="1185"/>
                  </a:lnTo>
                  <a:lnTo>
                    <a:pt x="1948" y="1185"/>
                  </a:lnTo>
                  <a:lnTo>
                    <a:pt x="2003" y="1212"/>
                  </a:lnTo>
                  <a:lnTo>
                    <a:pt x="2086" y="1254"/>
                  </a:lnTo>
                  <a:cubicBezTo>
                    <a:pt x="2183" y="1309"/>
                    <a:pt x="2279" y="1351"/>
                    <a:pt x="2362" y="1406"/>
                  </a:cubicBezTo>
                  <a:cubicBezTo>
                    <a:pt x="2625" y="1530"/>
                    <a:pt x="2859" y="1696"/>
                    <a:pt x="3080" y="1875"/>
                  </a:cubicBezTo>
                  <a:lnTo>
                    <a:pt x="3094" y="1889"/>
                  </a:lnTo>
                  <a:cubicBezTo>
                    <a:pt x="3177" y="1972"/>
                    <a:pt x="3260" y="2083"/>
                    <a:pt x="3329" y="2179"/>
                  </a:cubicBezTo>
                  <a:cubicBezTo>
                    <a:pt x="3274" y="2262"/>
                    <a:pt x="3232" y="2359"/>
                    <a:pt x="3205" y="2455"/>
                  </a:cubicBezTo>
                  <a:cubicBezTo>
                    <a:pt x="3163" y="2566"/>
                    <a:pt x="3149" y="2690"/>
                    <a:pt x="3177" y="2814"/>
                  </a:cubicBezTo>
                  <a:cubicBezTo>
                    <a:pt x="3191" y="2939"/>
                    <a:pt x="3246" y="3049"/>
                    <a:pt x="3329" y="3132"/>
                  </a:cubicBezTo>
                  <a:cubicBezTo>
                    <a:pt x="3370" y="3173"/>
                    <a:pt x="3426" y="3201"/>
                    <a:pt x="3481" y="3229"/>
                  </a:cubicBezTo>
                  <a:cubicBezTo>
                    <a:pt x="3536" y="3243"/>
                    <a:pt x="3591" y="3256"/>
                    <a:pt x="3660" y="3256"/>
                  </a:cubicBezTo>
                  <a:cubicBezTo>
                    <a:pt x="3683" y="3260"/>
                    <a:pt x="3704" y="3262"/>
                    <a:pt x="3724" y="3262"/>
                  </a:cubicBezTo>
                  <a:cubicBezTo>
                    <a:pt x="3780" y="3262"/>
                    <a:pt x="3831" y="3249"/>
                    <a:pt x="3881" y="3229"/>
                  </a:cubicBezTo>
                  <a:cubicBezTo>
                    <a:pt x="3950" y="3215"/>
                    <a:pt x="3992" y="3173"/>
                    <a:pt x="4047" y="3146"/>
                  </a:cubicBezTo>
                  <a:cubicBezTo>
                    <a:pt x="4130" y="3063"/>
                    <a:pt x="4199" y="2953"/>
                    <a:pt x="4227" y="2842"/>
                  </a:cubicBezTo>
                  <a:cubicBezTo>
                    <a:pt x="4254" y="2718"/>
                    <a:pt x="4268" y="2593"/>
                    <a:pt x="4240" y="2469"/>
                  </a:cubicBezTo>
                  <a:cubicBezTo>
                    <a:pt x="4227" y="2414"/>
                    <a:pt x="4213" y="2359"/>
                    <a:pt x="4185" y="2303"/>
                  </a:cubicBezTo>
                  <a:lnTo>
                    <a:pt x="4185" y="2303"/>
                  </a:lnTo>
                  <a:cubicBezTo>
                    <a:pt x="4240" y="2317"/>
                    <a:pt x="4309" y="2317"/>
                    <a:pt x="4365" y="2317"/>
                  </a:cubicBezTo>
                  <a:lnTo>
                    <a:pt x="4434" y="2317"/>
                  </a:lnTo>
                  <a:cubicBezTo>
                    <a:pt x="4517" y="2317"/>
                    <a:pt x="4599" y="2276"/>
                    <a:pt x="4655" y="2221"/>
                  </a:cubicBezTo>
                  <a:cubicBezTo>
                    <a:pt x="4710" y="2152"/>
                    <a:pt x="4751" y="2083"/>
                    <a:pt x="4765" y="2000"/>
                  </a:cubicBezTo>
                  <a:cubicBezTo>
                    <a:pt x="4779" y="1917"/>
                    <a:pt x="4765" y="1820"/>
                    <a:pt x="4751" y="1751"/>
                  </a:cubicBezTo>
                  <a:cubicBezTo>
                    <a:pt x="4724" y="1654"/>
                    <a:pt x="4696" y="1585"/>
                    <a:pt x="4655" y="1503"/>
                  </a:cubicBezTo>
                  <a:cubicBezTo>
                    <a:pt x="4613" y="1433"/>
                    <a:pt x="4558" y="1364"/>
                    <a:pt x="4489" y="1309"/>
                  </a:cubicBezTo>
                  <a:cubicBezTo>
                    <a:pt x="4448" y="1282"/>
                    <a:pt x="4406" y="1268"/>
                    <a:pt x="4365" y="1254"/>
                  </a:cubicBezTo>
                  <a:cubicBezTo>
                    <a:pt x="4337" y="1240"/>
                    <a:pt x="4296" y="1226"/>
                    <a:pt x="4254" y="1226"/>
                  </a:cubicBezTo>
                  <a:cubicBezTo>
                    <a:pt x="4213" y="1226"/>
                    <a:pt x="4158" y="1240"/>
                    <a:pt x="4116" y="1254"/>
                  </a:cubicBezTo>
                  <a:cubicBezTo>
                    <a:pt x="4075" y="1268"/>
                    <a:pt x="4033" y="1282"/>
                    <a:pt x="4006" y="1309"/>
                  </a:cubicBezTo>
                  <a:cubicBezTo>
                    <a:pt x="3923" y="1378"/>
                    <a:pt x="3868" y="1447"/>
                    <a:pt x="3812" y="1544"/>
                  </a:cubicBezTo>
                  <a:cubicBezTo>
                    <a:pt x="3716" y="1420"/>
                    <a:pt x="3605" y="1323"/>
                    <a:pt x="3495" y="1226"/>
                  </a:cubicBezTo>
                  <a:lnTo>
                    <a:pt x="3329" y="1102"/>
                  </a:lnTo>
                  <a:cubicBezTo>
                    <a:pt x="2970" y="826"/>
                    <a:pt x="2569" y="605"/>
                    <a:pt x="2155" y="439"/>
                  </a:cubicBezTo>
                  <a:cubicBezTo>
                    <a:pt x="2058" y="412"/>
                    <a:pt x="1934" y="356"/>
                    <a:pt x="1810" y="315"/>
                  </a:cubicBezTo>
                  <a:cubicBezTo>
                    <a:pt x="1713" y="287"/>
                    <a:pt x="1630" y="260"/>
                    <a:pt x="1534" y="232"/>
                  </a:cubicBezTo>
                  <a:cubicBezTo>
                    <a:pt x="1271" y="149"/>
                    <a:pt x="1009" y="94"/>
                    <a:pt x="747" y="52"/>
                  </a:cubicBezTo>
                  <a:cubicBezTo>
                    <a:pt x="622" y="25"/>
                    <a:pt x="512" y="11"/>
                    <a:pt x="387" y="11"/>
                  </a:cubicBezTo>
                  <a:lnTo>
                    <a:pt x="346" y="11"/>
                  </a:lnTo>
                  <a:cubicBezTo>
                    <a:pt x="325" y="4"/>
                    <a:pt x="305" y="1"/>
                    <a:pt x="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9"/>
            <p:cNvSpPr/>
            <p:nvPr/>
          </p:nvSpPr>
          <p:spPr>
            <a:xfrm>
              <a:off x="7963796" y="3106351"/>
              <a:ext cx="358133" cy="250247"/>
            </a:xfrm>
            <a:custGeom>
              <a:avLst/>
              <a:gdLst/>
              <a:ahLst/>
              <a:cxnLst/>
              <a:rect l="l" t="t" r="r" b="b"/>
              <a:pathLst>
                <a:path w="3854" h="2693" extrusionOk="0">
                  <a:moveTo>
                    <a:pt x="553" y="0"/>
                  </a:moveTo>
                  <a:cubicBezTo>
                    <a:pt x="387" y="0"/>
                    <a:pt x="222" y="14"/>
                    <a:pt x="70" y="69"/>
                  </a:cubicBezTo>
                  <a:cubicBezTo>
                    <a:pt x="42" y="69"/>
                    <a:pt x="28" y="83"/>
                    <a:pt x="15" y="111"/>
                  </a:cubicBezTo>
                  <a:cubicBezTo>
                    <a:pt x="1" y="124"/>
                    <a:pt x="1" y="152"/>
                    <a:pt x="15" y="180"/>
                  </a:cubicBezTo>
                  <a:cubicBezTo>
                    <a:pt x="15" y="193"/>
                    <a:pt x="28" y="207"/>
                    <a:pt x="42" y="221"/>
                  </a:cubicBezTo>
                  <a:cubicBezTo>
                    <a:pt x="56" y="249"/>
                    <a:pt x="84" y="262"/>
                    <a:pt x="97" y="262"/>
                  </a:cubicBezTo>
                  <a:lnTo>
                    <a:pt x="291" y="318"/>
                  </a:lnTo>
                  <a:cubicBezTo>
                    <a:pt x="677" y="483"/>
                    <a:pt x="1064" y="677"/>
                    <a:pt x="1409" y="939"/>
                  </a:cubicBezTo>
                  <a:cubicBezTo>
                    <a:pt x="1492" y="1008"/>
                    <a:pt x="1575" y="1077"/>
                    <a:pt x="1658" y="1160"/>
                  </a:cubicBezTo>
                  <a:cubicBezTo>
                    <a:pt x="1741" y="1243"/>
                    <a:pt x="1824" y="1340"/>
                    <a:pt x="1920" y="1436"/>
                  </a:cubicBezTo>
                  <a:lnTo>
                    <a:pt x="1948" y="1464"/>
                  </a:lnTo>
                  <a:lnTo>
                    <a:pt x="1976" y="1491"/>
                  </a:lnTo>
                  <a:lnTo>
                    <a:pt x="2045" y="1574"/>
                  </a:lnTo>
                  <a:cubicBezTo>
                    <a:pt x="2252" y="1795"/>
                    <a:pt x="2487" y="2044"/>
                    <a:pt x="2721" y="2265"/>
                  </a:cubicBezTo>
                  <a:cubicBezTo>
                    <a:pt x="2818" y="2361"/>
                    <a:pt x="2928" y="2458"/>
                    <a:pt x="3053" y="2527"/>
                  </a:cubicBezTo>
                  <a:cubicBezTo>
                    <a:pt x="3149" y="2596"/>
                    <a:pt x="3246" y="2651"/>
                    <a:pt x="3357" y="2679"/>
                  </a:cubicBezTo>
                  <a:cubicBezTo>
                    <a:pt x="3384" y="2693"/>
                    <a:pt x="3426" y="2693"/>
                    <a:pt x="3467" y="2693"/>
                  </a:cubicBezTo>
                  <a:lnTo>
                    <a:pt x="3495" y="2693"/>
                  </a:lnTo>
                  <a:cubicBezTo>
                    <a:pt x="3550" y="2693"/>
                    <a:pt x="3591" y="2679"/>
                    <a:pt x="3633" y="2665"/>
                  </a:cubicBezTo>
                  <a:cubicBezTo>
                    <a:pt x="3688" y="2651"/>
                    <a:pt x="3729" y="2624"/>
                    <a:pt x="3757" y="2582"/>
                  </a:cubicBezTo>
                  <a:cubicBezTo>
                    <a:pt x="3785" y="2555"/>
                    <a:pt x="3798" y="2527"/>
                    <a:pt x="3826" y="2486"/>
                  </a:cubicBezTo>
                  <a:cubicBezTo>
                    <a:pt x="3854" y="2403"/>
                    <a:pt x="3854" y="2306"/>
                    <a:pt x="3826" y="2223"/>
                  </a:cubicBezTo>
                  <a:cubicBezTo>
                    <a:pt x="3798" y="2127"/>
                    <a:pt x="3757" y="2030"/>
                    <a:pt x="3702" y="1933"/>
                  </a:cubicBezTo>
                  <a:cubicBezTo>
                    <a:pt x="3564" y="1712"/>
                    <a:pt x="3426" y="1505"/>
                    <a:pt x="3246" y="1312"/>
                  </a:cubicBezTo>
                  <a:cubicBezTo>
                    <a:pt x="3108" y="1146"/>
                    <a:pt x="2970" y="994"/>
                    <a:pt x="2818" y="856"/>
                  </a:cubicBezTo>
                  <a:cubicBezTo>
                    <a:pt x="2790" y="829"/>
                    <a:pt x="2777" y="815"/>
                    <a:pt x="2749" y="801"/>
                  </a:cubicBezTo>
                  <a:cubicBezTo>
                    <a:pt x="2721" y="773"/>
                    <a:pt x="2652" y="732"/>
                    <a:pt x="2611" y="691"/>
                  </a:cubicBezTo>
                  <a:cubicBezTo>
                    <a:pt x="2459" y="608"/>
                    <a:pt x="2321" y="511"/>
                    <a:pt x="2155" y="442"/>
                  </a:cubicBezTo>
                  <a:cubicBezTo>
                    <a:pt x="1989" y="359"/>
                    <a:pt x="1824" y="276"/>
                    <a:pt x="1644" y="221"/>
                  </a:cubicBezTo>
                  <a:cubicBezTo>
                    <a:pt x="1465" y="152"/>
                    <a:pt x="1285" y="97"/>
                    <a:pt x="1092" y="55"/>
                  </a:cubicBezTo>
                  <a:cubicBezTo>
                    <a:pt x="912" y="28"/>
                    <a:pt x="733" y="0"/>
                    <a:pt x="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9"/>
            <p:cNvSpPr/>
            <p:nvPr/>
          </p:nvSpPr>
          <p:spPr>
            <a:xfrm>
              <a:off x="7736688" y="2971610"/>
              <a:ext cx="275987" cy="598065"/>
            </a:xfrm>
            <a:custGeom>
              <a:avLst/>
              <a:gdLst/>
              <a:ahLst/>
              <a:cxnLst/>
              <a:rect l="l" t="t" r="r" b="b"/>
              <a:pathLst>
                <a:path w="2970" h="6436" extrusionOk="0">
                  <a:moveTo>
                    <a:pt x="2887" y="0"/>
                  </a:moveTo>
                  <a:lnTo>
                    <a:pt x="2831" y="14"/>
                  </a:lnTo>
                  <a:cubicBezTo>
                    <a:pt x="2824" y="10"/>
                    <a:pt x="2817" y="8"/>
                    <a:pt x="2810" y="8"/>
                  </a:cubicBezTo>
                  <a:cubicBezTo>
                    <a:pt x="2790" y="8"/>
                    <a:pt x="2773" y="21"/>
                    <a:pt x="2762" y="41"/>
                  </a:cubicBezTo>
                  <a:cubicBezTo>
                    <a:pt x="2196" y="663"/>
                    <a:pt x="1727" y="1464"/>
                    <a:pt x="1299" y="2569"/>
                  </a:cubicBezTo>
                  <a:cubicBezTo>
                    <a:pt x="1216" y="2776"/>
                    <a:pt x="1119" y="2997"/>
                    <a:pt x="1036" y="3259"/>
                  </a:cubicBezTo>
                  <a:cubicBezTo>
                    <a:pt x="953" y="3480"/>
                    <a:pt x="884" y="3701"/>
                    <a:pt x="801" y="3922"/>
                  </a:cubicBezTo>
                  <a:cubicBezTo>
                    <a:pt x="719" y="4171"/>
                    <a:pt x="650" y="4447"/>
                    <a:pt x="581" y="4654"/>
                  </a:cubicBezTo>
                  <a:lnTo>
                    <a:pt x="581" y="4695"/>
                  </a:lnTo>
                  <a:cubicBezTo>
                    <a:pt x="525" y="4889"/>
                    <a:pt x="470" y="5082"/>
                    <a:pt x="401" y="5275"/>
                  </a:cubicBezTo>
                  <a:cubicBezTo>
                    <a:pt x="304" y="5607"/>
                    <a:pt x="180" y="5938"/>
                    <a:pt x="14" y="6256"/>
                  </a:cubicBezTo>
                  <a:cubicBezTo>
                    <a:pt x="0" y="6283"/>
                    <a:pt x="0" y="6311"/>
                    <a:pt x="14" y="6339"/>
                  </a:cubicBezTo>
                  <a:cubicBezTo>
                    <a:pt x="14" y="6366"/>
                    <a:pt x="28" y="6394"/>
                    <a:pt x="56" y="6408"/>
                  </a:cubicBezTo>
                  <a:cubicBezTo>
                    <a:pt x="70" y="6421"/>
                    <a:pt x="83" y="6421"/>
                    <a:pt x="111" y="6435"/>
                  </a:cubicBezTo>
                  <a:cubicBezTo>
                    <a:pt x="125" y="6421"/>
                    <a:pt x="152" y="6421"/>
                    <a:pt x="180" y="6394"/>
                  </a:cubicBezTo>
                  <a:cubicBezTo>
                    <a:pt x="360" y="6201"/>
                    <a:pt x="525" y="5980"/>
                    <a:pt x="677" y="5745"/>
                  </a:cubicBezTo>
                  <a:cubicBezTo>
                    <a:pt x="815" y="5538"/>
                    <a:pt x="926" y="5317"/>
                    <a:pt x="1036" y="5082"/>
                  </a:cubicBezTo>
                  <a:cubicBezTo>
                    <a:pt x="1147" y="4833"/>
                    <a:pt x="1243" y="4585"/>
                    <a:pt x="1312" y="4364"/>
                  </a:cubicBezTo>
                  <a:cubicBezTo>
                    <a:pt x="1451" y="3991"/>
                    <a:pt x="1575" y="3604"/>
                    <a:pt x="1699" y="3218"/>
                  </a:cubicBezTo>
                  <a:lnTo>
                    <a:pt x="1713" y="3190"/>
                  </a:lnTo>
                  <a:lnTo>
                    <a:pt x="1796" y="2928"/>
                  </a:lnTo>
                  <a:cubicBezTo>
                    <a:pt x="2141" y="1892"/>
                    <a:pt x="2459" y="980"/>
                    <a:pt x="2956" y="110"/>
                  </a:cubicBezTo>
                  <a:cubicBezTo>
                    <a:pt x="2970" y="69"/>
                    <a:pt x="2956" y="28"/>
                    <a:pt x="2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9"/>
            <p:cNvSpPr/>
            <p:nvPr/>
          </p:nvSpPr>
          <p:spPr>
            <a:xfrm>
              <a:off x="7320944" y="3270548"/>
              <a:ext cx="93" cy="2695"/>
            </a:xfrm>
            <a:custGeom>
              <a:avLst/>
              <a:gdLst/>
              <a:ahLst/>
              <a:cxnLst/>
              <a:rect l="l" t="t" r="r" b="b"/>
              <a:pathLst>
                <a:path w="1" h="29" extrusionOk="0">
                  <a:moveTo>
                    <a:pt x="0" y="1"/>
                  </a:moveTo>
                  <a:lnTo>
                    <a:pt x="0" y="28"/>
                  </a:ln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9"/>
            <p:cNvSpPr/>
            <p:nvPr/>
          </p:nvSpPr>
          <p:spPr>
            <a:xfrm>
              <a:off x="7513390" y="2917342"/>
              <a:ext cx="403016" cy="162154"/>
            </a:xfrm>
            <a:custGeom>
              <a:avLst/>
              <a:gdLst/>
              <a:ahLst/>
              <a:cxnLst/>
              <a:rect l="l" t="t" r="r" b="b"/>
              <a:pathLst>
                <a:path w="4337" h="1745" extrusionOk="0">
                  <a:moveTo>
                    <a:pt x="1140" y="0"/>
                  </a:moveTo>
                  <a:cubicBezTo>
                    <a:pt x="939" y="0"/>
                    <a:pt x="744" y="25"/>
                    <a:pt x="539" y="59"/>
                  </a:cubicBezTo>
                  <a:cubicBezTo>
                    <a:pt x="443" y="73"/>
                    <a:pt x="332" y="114"/>
                    <a:pt x="235" y="156"/>
                  </a:cubicBezTo>
                  <a:cubicBezTo>
                    <a:pt x="153" y="197"/>
                    <a:pt x="83" y="253"/>
                    <a:pt x="42" y="322"/>
                  </a:cubicBezTo>
                  <a:cubicBezTo>
                    <a:pt x="28" y="363"/>
                    <a:pt x="14" y="404"/>
                    <a:pt x="14" y="432"/>
                  </a:cubicBezTo>
                  <a:cubicBezTo>
                    <a:pt x="1" y="487"/>
                    <a:pt x="14" y="529"/>
                    <a:pt x="28" y="584"/>
                  </a:cubicBezTo>
                  <a:cubicBezTo>
                    <a:pt x="42" y="625"/>
                    <a:pt x="70" y="667"/>
                    <a:pt x="97" y="708"/>
                  </a:cubicBezTo>
                  <a:cubicBezTo>
                    <a:pt x="125" y="750"/>
                    <a:pt x="153" y="777"/>
                    <a:pt x="194" y="805"/>
                  </a:cubicBezTo>
                  <a:cubicBezTo>
                    <a:pt x="291" y="874"/>
                    <a:pt x="401" y="915"/>
                    <a:pt x="498" y="943"/>
                  </a:cubicBezTo>
                  <a:cubicBezTo>
                    <a:pt x="636" y="984"/>
                    <a:pt x="788" y="1012"/>
                    <a:pt x="926" y="1026"/>
                  </a:cubicBezTo>
                  <a:cubicBezTo>
                    <a:pt x="1271" y="1067"/>
                    <a:pt x="1616" y="1081"/>
                    <a:pt x="1893" y="1095"/>
                  </a:cubicBezTo>
                  <a:lnTo>
                    <a:pt x="2044" y="1095"/>
                  </a:lnTo>
                  <a:cubicBezTo>
                    <a:pt x="2183" y="1095"/>
                    <a:pt x="2321" y="1109"/>
                    <a:pt x="2445" y="1123"/>
                  </a:cubicBezTo>
                  <a:cubicBezTo>
                    <a:pt x="2555" y="1123"/>
                    <a:pt x="2666" y="1136"/>
                    <a:pt x="2776" y="1164"/>
                  </a:cubicBezTo>
                  <a:cubicBezTo>
                    <a:pt x="3191" y="1261"/>
                    <a:pt x="3605" y="1413"/>
                    <a:pt x="3978" y="1620"/>
                  </a:cubicBezTo>
                  <a:cubicBezTo>
                    <a:pt x="4033" y="1647"/>
                    <a:pt x="4088" y="1689"/>
                    <a:pt x="4144" y="1716"/>
                  </a:cubicBezTo>
                  <a:cubicBezTo>
                    <a:pt x="4157" y="1730"/>
                    <a:pt x="4185" y="1744"/>
                    <a:pt x="4199" y="1744"/>
                  </a:cubicBezTo>
                  <a:lnTo>
                    <a:pt x="4268" y="1744"/>
                  </a:lnTo>
                  <a:cubicBezTo>
                    <a:pt x="4309" y="1716"/>
                    <a:pt x="4337" y="1675"/>
                    <a:pt x="4309" y="1620"/>
                  </a:cubicBezTo>
                  <a:cubicBezTo>
                    <a:pt x="4171" y="1302"/>
                    <a:pt x="3936" y="1040"/>
                    <a:pt x="3660" y="833"/>
                  </a:cubicBezTo>
                  <a:cubicBezTo>
                    <a:pt x="3508" y="708"/>
                    <a:pt x="3343" y="612"/>
                    <a:pt x="3177" y="515"/>
                  </a:cubicBezTo>
                  <a:cubicBezTo>
                    <a:pt x="3025" y="418"/>
                    <a:pt x="2845" y="335"/>
                    <a:pt x="2680" y="266"/>
                  </a:cubicBezTo>
                  <a:cubicBezTo>
                    <a:pt x="2514" y="197"/>
                    <a:pt x="2362" y="142"/>
                    <a:pt x="2196" y="87"/>
                  </a:cubicBezTo>
                  <a:cubicBezTo>
                    <a:pt x="2141" y="73"/>
                    <a:pt x="2086" y="59"/>
                    <a:pt x="2017" y="45"/>
                  </a:cubicBezTo>
                  <a:lnTo>
                    <a:pt x="1934" y="45"/>
                  </a:lnTo>
                  <a:cubicBezTo>
                    <a:pt x="1727" y="18"/>
                    <a:pt x="1520" y="4"/>
                    <a:pt x="1313" y="4"/>
                  </a:cubicBezTo>
                  <a:lnTo>
                    <a:pt x="1271" y="4"/>
                  </a:lnTo>
                  <a:cubicBezTo>
                    <a:pt x="1227" y="2"/>
                    <a:pt x="1183" y="0"/>
                    <a:pt x="1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9"/>
            <p:cNvSpPr/>
            <p:nvPr/>
          </p:nvSpPr>
          <p:spPr>
            <a:xfrm>
              <a:off x="7549352" y="2684845"/>
              <a:ext cx="447899" cy="282957"/>
            </a:xfrm>
            <a:custGeom>
              <a:avLst/>
              <a:gdLst/>
              <a:ahLst/>
              <a:cxnLst/>
              <a:rect l="l" t="t" r="r" b="b"/>
              <a:pathLst>
                <a:path w="4820" h="3045" extrusionOk="0">
                  <a:moveTo>
                    <a:pt x="1094" y="1"/>
                  </a:moveTo>
                  <a:cubicBezTo>
                    <a:pt x="1075" y="1"/>
                    <a:pt x="1056" y="2"/>
                    <a:pt x="1036" y="6"/>
                  </a:cubicBezTo>
                  <a:lnTo>
                    <a:pt x="967" y="6"/>
                  </a:lnTo>
                  <a:cubicBezTo>
                    <a:pt x="884" y="6"/>
                    <a:pt x="787" y="34"/>
                    <a:pt x="718" y="62"/>
                  </a:cubicBezTo>
                  <a:cubicBezTo>
                    <a:pt x="636" y="89"/>
                    <a:pt x="566" y="145"/>
                    <a:pt x="497" y="200"/>
                  </a:cubicBezTo>
                  <a:cubicBezTo>
                    <a:pt x="442" y="255"/>
                    <a:pt x="401" y="338"/>
                    <a:pt x="387" y="421"/>
                  </a:cubicBezTo>
                  <a:cubicBezTo>
                    <a:pt x="373" y="504"/>
                    <a:pt x="387" y="586"/>
                    <a:pt x="428" y="656"/>
                  </a:cubicBezTo>
                  <a:cubicBezTo>
                    <a:pt x="484" y="738"/>
                    <a:pt x="539" y="807"/>
                    <a:pt x="608" y="863"/>
                  </a:cubicBezTo>
                  <a:cubicBezTo>
                    <a:pt x="539" y="863"/>
                    <a:pt x="484" y="876"/>
                    <a:pt x="428" y="918"/>
                  </a:cubicBezTo>
                  <a:cubicBezTo>
                    <a:pt x="318" y="959"/>
                    <a:pt x="207" y="1042"/>
                    <a:pt x="138" y="1139"/>
                  </a:cubicBezTo>
                  <a:cubicBezTo>
                    <a:pt x="56" y="1236"/>
                    <a:pt x="14" y="1346"/>
                    <a:pt x="0" y="1470"/>
                  </a:cubicBezTo>
                  <a:cubicBezTo>
                    <a:pt x="0" y="1526"/>
                    <a:pt x="0" y="1581"/>
                    <a:pt x="28" y="1636"/>
                  </a:cubicBezTo>
                  <a:cubicBezTo>
                    <a:pt x="42" y="1705"/>
                    <a:pt x="83" y="1774"/>
                    <a:pt x="125" y="1843"/>
                  </a:cubicBezTo>
                  <a:cubicBezTo>
                    <a:pt x="166" y="1885"/>
                    <a:pt x="207" y="1940"/>
                    <a:pt x="263" y="1967"/>
                  </a:cubicBezTo>
                  <a:cubicBezTo>
                    <a:pt x="318" y="2009"/>
                    <a:pt x="373" y="2023"/>
                    <a:pt x="428" y="2036"/>
                  </a:cubicBezTo>
                  <a:lnTo>
                    <a:pt x="511" y="2036"/>
                  </a:lnTo>
                  <a:cubicBezTo>
                    <a:pt x="608" y="2036"/>
                    <a:pt x="691" y="2009"/>
                    <a:pt x="774" y="1967"/>
                  </a:cubicBezTo>
                  <a:cubicBezTo>
                    <a:pt x="884" y="1912"/>
                    <a:pt x="981" y="1829"/>
                    <a:pt x="1050" y="1733"/>
                  </a:cubicBezTo>
                  <a:cubicBezTo>
                    <a:pt x="1119" y="1650"/>
                    <a:pt x="1160" y="1567"/>
                    <a:pt x="1188" y="1470"/>
                  </a:cubicBezTo>
                  <a:lnTo>
                    <a:pt x="1271" y="1470"/>
                  </a:lnTo>
                  <a:cubicBezTo>
                    <a:pt x="1381" y="1470"/>
                    <a:pt x="1492" y="1470"/>
                    <a:pt x="1588" y="1498"/>
                  </a:cubicBezTo>
                  <a:cubicBezTo>
                    <a:pt x="1878" y="1567"/>
                    <a:pt x="2141" y="1664"/>
                    <a:pt x="2403" y="1802"/>
                  </a:cubicBezTo>
                  <a:lnTo>
                    <a:pt x="2679" y="1940"/>
                  </a:lnTo>
                  <a:lnTo>
                    <a:pt x="2762" y="1981"/>
                  </a:lnTo>
                  <a:lnTo>
                    <a:pt x="2817" y="2009"/>
                  </a:lnTo>
                  <a:lnTo>
                    <a:pt x="2845" y="2009"/>
                  </a:lnTo>
                  <a:lnTo>
                    <a:pt x="2900" y="2036"/>
                  </a:lnTo>
                  <a:cubicBezTo>
                    <a:pt x="2969" y="2078"/>
                    <a:pt x="3038" y="2119"/>
                    <a:pt x="3094" y="2175"/>
                  </a:cubicBezTo>
                  <a:lnTo>
                    <a:pt x="3121" y="2188"/>
                  </a:lnTo>
                  <a:lnTo>
                    <a:pt x="3342" y="2326"/>
                  </a:lnTo>
                  <a:cubicBezTo>
                    <a:pt x="3508" y="2437"/>
                    <a:pt x="3674" y="2547"/>
                    <a:pt x="3839" y="2658"/>
                  </a:cubicBezTo>
                  <a:cubicBezTo>
                    <a:pt x="3977" y="2741"/>
                    <a:pt x="4088" y="2810"/>
                    <a:pt x="4212" y="2879"/>
                  </a:cubicBezTo>
                  <a:cubicBezTo>
                    <a:pt x="4309" y="2934"/>
                    <a:pt x="4406" y="2976"/>
                    <a:pt x="4516" y="3017"/>
                  </a:cubicBezTo>
                  <a:cubicBezTo>
                    <a:pt x="4544" y="3031"/>
                    <a:pt x="4585" y="3045"/>
                    <a:pt x="4627" y="3045"/>
                  </a:cubicBezTo>
                  <a:cubicBezTo>
                    <a:pt x="4668" y="3045"/>
                    <a:pt x="4696" y="3031"/>
                    <a:pt x="4723" y="3017"/>
                  </a:cubicBezTo>
                  <a:cubicBezTo>
                    <a:pt x="4751" y="3003"/>
                    <a:pt x="4765" y="2989"/>
                    <a:pt x="4778" y="2962"/>
                  </a:cubicBezTo>
                  <a:cubicBezTo>
                    <a:pt x="4792" y="2948"/>
                    <a:pt x="4806" y="2934"/>
                    <a:pt x="4806" y="2920"/>
                  </a:cubicBezTo>
                  <a:cubicBezTo>
                    <a:pt x="4820" y="2879"/>
                    <a:pt x="4820" y="2837"/>
                    <a:pt x="4806" y="2810"/>
                  </a:cubicBezTo>
                  <a:cubicBezTo>
                    <a:pt x="4806" y="2768"/>
                    <a:pt x="4792" y="2727"/>
                    <a:pt x="4765" y="2699"/>
                  </a:cubicBezTo>
                  <a:cubicBezTo>
                    <a:pt x="4737" y="2658"/>
                    <a:pt x="4709" y="2603"/>
                    <a:pt x="4682" y="2561"/>
                  </a:cubicBezTo>
                  <a:cubicBezTo>
                    <a:pt x="4613" y="2478"/>
                    <a:pt x="4530" y="2382"/>
                    <a:pt x="4447" y="2299"/>
                  </a:cubicBezTo>
                  <a:cubicBezTo>
                    <a:pt x="4254" y="2119"/>
                    <a:pt x="4047" y="1940"/>
                    <a:pt x="3839" y="1774"/>
                  </a:cubicBezTo>
                  <a:cubicBezTo>
                    <a:pt x="3757" y="1719"/>
                    <a:pt x="3687" y="1650"/>
                    <a:pt x="3605" y="1595"/>
                  </a:cubicBezTo>
                  <a:cubicBezTo>
                    <a:pt x="3494" y="1526"/>
                    <a:pt x="3384" y="1456"/>
                    <a:pt x="3301" y="1401"/>
                  </a:cubicBezTo>
                  <a:cubicBezTo>
                    <a:pt x="2914" y="1153"/>
                    <a:pt x="2500" y="959"/>
                    <a:pt x="2072" y="821"/>
                  </a:cubicBezTo>
                  <a:lnTo>
                    <a:pt x="1865" y="766"/>
                  </a:lnTo>
                  <a:cubicBezTo>
                    <a:pt x="1726" y="725"/>
                    <a:pt x="1575" y="697"/>
                    <a:pt x="1423" y="683"/>
                  </a:cubicBezTo>
                  <a:cubicBezTo>
                    <a:pt x="1464" y="600"/>
                    <a:pt x="1492" y="504"/>
                    <a:pt x="1506" y="407"/>
                  </a:cubicBezTo>
                  <a:cubicBezTo>
                    <a:pt x="1506" y="366"/>
                    <a:pt x="1492" y="324"/>
                    <a:pt x="1478" y="283"/>
                  </a:cubicBezTo>
                  <a:cubicBezTo>
                    <a:pt x="1464" y="227"/>
                    <a:pt x="1450" y="186"/>
                    <a:pt x="1423" y="158"/>
                  </a:cubicBezTo>
                  <a:cubicBezTo>
                    <a:pt x="1395" y="117"/>
                    <a:pt x="1367" y="103"/>
                    <a:pt x="1340" y="76"/>
                  </a:cubicBezTo>
                  <a:cubicBezTo>
                    <a:pt x="1298" y="48"/>
                    <a:pt x="1257" y="34"/>
                    <a:pt x="1229" y="20"/>
                  </a:cubicBezTo>
                  <a:cubicBezTo>
                    <a:pt x="1181" y="11"/>
                    <a:pt x="1139" y="1"/>
                    <a:pt x="10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9"/>
            <p:cNvSpPr/>
            <p:nvPr/>
          </p:nvSpPr>
          <p:spPr>
            <a:xfrm>
              <a:off x="7320944" y="3270548"/>
              <a:ext cx="93" cy="2695"/>
            </a:xfrm>
            <a:custGeom>
              <a:avLst/>
              <a:gdLst/>
              <a:ahLst/>
              <a:cxnLst/>
              <a:rect l="l" t="t" r="r" b="b"/>
              <a:pathLst>
                <a:path w="1" h="29" extrusionOk="0">
                  <a:moveTo>
                    <a:pt x="0" y="1"/>
                  </a:moveTo>
                  <a:lnTo>
                    <a:pt x="0" y="28"/>
                  </a:ln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9"/>
            <p:cNvSpPr/>
            <p:nvPr/>
          </p:nvSpPr>
          <p:spPr>
            <a:xfrm>
              <a:off x="7513390" y="2943361"/>
              <a:ext cx="401808" cy="137064"/>
            </a:xfrm>
            <a:custGeom>
              <a:avLst/>
              <a:gdLst/>
              <a:ahLst/>
              <a:cxnLst/>
              <a:rect l="l" t="t" r="r" b="b"/>
              <a:pathLst>
                <a:path w="4324" h="1475" extrusionOk="0">
                  <a:moveTo>
                    <a:pt x="83" y="0"/>
                  </a:moveTo>
                  <a:cubicBezTo>
                    <a:pt x="70" y="14"/>
                    <a:pt x="56" y="28"/>
                    <a:pt x="42" y="55"/>
                  </a:cubicBezTo>
                  <a:cubicBezTo>
                    <a:pt x="28" y="83"/>
                    <a:pt x="14" y="124"/>
                    <a:pt x="1" y="166"/>
                  </a:cubicBezTo>
                  <a:cubicBezTo>
                    <a:pt x="1" y="207"/>
                    <a:pt x="14" y="263"/>
                    <a:pt x="28" y="304"/>
                  </a:cubicBezTo>
                  <a:cubicBezTo>
                    <a:pt x="42" y="359"/>
                    <a:pt x="70" y="401"/>
                    <a:pt x="97" y="442"/>
                  </a:cubicBezTo>
                  <a:cubicBezTo>
                    <a:pt x="125" y="470"/>
                    <a:pt x="153" y="511"/>
                    <a:pt x="194" y="539"/>
                  </a:cubicBezTo>
                  <a:cubicBezTo>
                    <a:pt x="291" y="594"/>
                    <a:pt x="387" y="649"/>
                    <a:pt x="498" y="677"/>
                  </a:cubicBezTo>
                  <a:cubicBezTo>
                    <a:pt x="636" y="704"/>
                    <a:pt x="788" y="732"/>
                    <a:pt x="926" y="760"/>
                  </a:cubicBezTo>
                  <a:cubicBezTo>
                    <a:pt x="1257" y="801"/>
                    <a:pt x="1616" y="815"/>
                    <a:pt x="1893" y="829"/>
                  </a:cubicBezTo>
                  <a:lnTo>
                    <a:pt x="2044" y="829"/>
                  </a:lnTo>
                  <a:cubicBezTo>
                    <a:pt x="2183" y="829"/>
                    <a:pt x="2321" y="829"/>
                    <a:pt x="2445" y="843"/>
                  </a:cubicBezTo>
                  <a:cubicBezTo>
                    <a:pt x="2555" y="843"/>
                    <a:pt x="2666" y="856"/>
                    <a:pt x="2776" y="884"/>
                  </a:cubicBezTo>
                  <a:cubicBezTo>
                    <a:pt x="3191" y="994"/>
                    <a:pt x="3591" y="1146"/>
                    <a:pt x="3978" y="1354"/>
                  </a:cubicBezTo>
                  <a:cubicBezTo>
                    <a:pt x="4033" y="1381"/>
                    <a:pt x="4088" y="1409"/>
                    <a:pt x="4144" y="1450"/>
                  </a:cubicBezTo>
                  <a:cubicBezTo>
                    <a:pt x="4157" y="1464"/>
                    <a:pt x="4185" y="1464"/>
                    <a:pt x="4199" y="1464"/>
                  </a:cubicBezTo>
                  <a:lnTo>
                    <a:pt x="4226" y="1464"/>
                  </a:lnTo>
                  <a:cubicBezTo>
                    <a:pt x="4233" y="1471"/>
                    <a:pt x="4240" y="1474"/>
                    <a:pt x="4247" y="1474"/>
                  </a:cubicBezTo>
                  <a:cubicBezTo>
                    <a:pt x="4254" y="1474"/>
                    <a:pt x="4261" y="1471"/>
                    <a:pt x="4268" y="1464"/>
                  </a:cubicBezTo>
                  <a:cubicBezTo>
                    <a:pt x="4295" y="1464"/>
                    <a:pt x="4309" y="1436"/>
                    <a:pt x="4323" y="1423"/>
                  </a:cubicBezTo>
                  <a:cubicBezTo>
                    <a:pt x="4323" y="1395"/>
                    <a:pt x="4323" y="1367"/>
                    <a:pt x="4323" y="1354"/>
                  </a:cubicBezTo>
                  <a:cubicBezTo>
                    <a:pt x="4268" y="1243"/>
                    <a:pt x="4213" y="1133"/>
                    <a:pt x="4144" y="1050"/>
                  </a:cubicBezTo>
                  <a:lnTo>
                    <a:pt x="4130" y="1050"/>
                  </a:lnTo>
                  <a:cubicBezTo>
                    <a:pt x="4033" y="1036"/>
                    <a:pt x="3936" y="1022"/>
                    <a:pt x="3840" y="1008"/>
                  </a:cubicBezTo>
                  <a:cubicBezTo>
                    <a:pt x="3729" y="981"/>
                    <a:pt x="3619" y="953"/>
                    <a:pt x="3494" y="925"/>
                  </a:cubicBezTo>
                  <a:cubicBezTo>
                    <a:pt x="3384" y="884"/>
                    <a:pt x="3287" y="856"/>
                    <a:pt x="3177" y="815"/>
                  </a:cubicBezTo>
                  <a:lnTo>
                    <a:pt x="2914" y="732"/>
                  </a:lnTo>
                  <a:lnTo>
                    <a:pt x="2832" y="704"/>
                  </a:lnTo>
                  <a:cubicBezTo>
                    <a:pt x="2804" y="691"/>
                    <a:pt x="2763" y="677"/>
                    <a:pt x="2735" y="663"/>
                  </a:cubicBezTo>
                  <a:lnTo>
                    <a:pt x="2749" y="663"/>
                  </a:lnTo>
                  <a:cubicBezTo>
                    <a:pt x="2459" y="594"/>
                    <a:pt x="2183" y="525"/>
                    <a:pt x="1893" y="470"/>
                  </a:cubicBezTo>
                  <a:cubicBezTo>
                    <a:pt x="1616" y="414"/>
                    <a:pt x="1326" y="359"/>
                    <a:pt x="1050" y="304"/>
                  </a:cubicBezTo>
                  <a:cubicBezTo>
                    <a:pt x="774" y="235"/>
                    <a:pt x="498" y="152"/>
                    <a:pt x="235" y="55"/>
                  </a:cubicBezTo>
                  <a:lnTo>
                    <a:pt x="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9"/>
            <p:cNvSpPr/>
            <p:nvPr/>
          </p:nvSpPr>
          <p:spPr>
            <a:xfrm>
              <a:off x="7548051" y="2750822"/>
              <a:ext cx="450500" cy="216980"/>
            </a:xfrm>
            <a:custGeom>
              <a:avLst/>
              <a:gdLst/>
              <a:ahLst/>
              <a:cxnLst/>
              <a:rect l="l" t="t" r="r" b="b"/>
              <a:pathLst>
                <a:path w="4848" h="2335" extrusionOk="0">
                  <a:moveTo>
                    <a:pt x="498" y="1"/>
                  </a:moveTo>
                  <a:cubicBezTo>
                    <a:pt x="525" y="56"/>
                    <a:pt x="567" y="111"/>
                    <a:pt x="622" y="153"/>
                  </a:cubicBezTo>
                  <a:lnTo>
                    <a:pt x="608" y="153"/>
                  </a:lnTo>
                  <a:cubicBezTo>
                    <a:pt x="553" y="153"/>
                    <a:pt x="484" y="166"/>
                    <a:pt x="429" y="208"/>
                  </a:cubicBezTo>
                  <a:cubicBezTo>
                    <a:pt x="318" y="249"/>
                    <a:pt x="221" y="332"/>
                    <a:pt x="152" y="429"/>
                  </a:cubicBezTo>
                  <a:cubicBezTo>
                    <a:pt x="70" y="526"/>
                    <a:pt x="28" y="636"/>
                    <a:pt x="14" y="760"/>
                  </a:cubicBezTo>
                  <a:cubicBezTo>
                    <a:pt x="0" y="816"/>
                    <a:pt x="14" y="871"/>
                    <a:pt x="28" y="926"/>
                  </a:cubicBezTo>
                  <a:cubicBezTo>
                    <a:pt x="56" y="995"/>
                    <a:pt x="83" y="1064"/>
                    <a:pt x="125" y="1133"/>
                  </a:cubicBezTo>
                  <a:cubicBezTo>
                    <a:pt x="166" y="1175"/>
                    <a:pt x="221" y="1230"/>
                    <a:pt x="277" y="1257"/>
                  </a:cubicBezTo>
                  <a:cubicBezTo>
                    <a:pt x="332" y="1299"/>
                    <a:pt x="387" y="1313"/>
                    <a:pt x="456" y="1326"/>
                  </a:cubicBezTo>
                  <a:lnTo>
                    <a:pt x="539" y="1326"/>
                  </a:lnTo>
                  <a:cubicBezTo>
                    <a:pt x="622" y="1326"/>
                    <a:pt x="719" y="1299"/>
                    <a:pt x="801" y="1257"/>
                  </a:cubicBezTo>
                  <a:cubicBezTo>
                    <a:pt x="912" y="1202"/>
                    <a:pt x="1009" y="1119"/>
                    <a:pt x="1078" y="1023"/>
                  </a:cubicBezTo>
                  <a:cubicBezTo>
                    <a:pt x="1147" y="940"/>
                    <a:pt x="1188" y="857"/>
                    <a:pt x="1202" y="760"/>
                  </a:cubicBezTo>
                  <a:lnTo>
                    <a:pt x="1299" y="760"/>
                  </a:lnTo>
                  <a:cubicBezTo>
                    <a:pt x="1409" y="760"/>
                    <a:pt x="1506" y="760"/>
                    <a:pt x="1616" y="788"/>
                  </a:cubicBezTo>
                  <a:cubicBezTo>
                    <a:pt x="1892" y="857"/>
                    <a:pt x="2169" y="954"/>
                    <a:pt x="2417" y="1092"/>
                  </a:cubicBezTo>
                  <a:lnTo>
                    <a:pt x="2693" y="1230"/>
                  </a:lnTo>
                  <a:lnTo>
                    <a:pt x="2776" y="1271"/>
                  </a:lnTo>
                  <a:lnTo>
                    <a:pt x="2831" y="1299"/>
                  </a:lnTo>
                  <a:lnTo>
                    <a:pt x="2859" y="1299"/>
                  </a:lnTo>
                  <a:lnTo>
                    <a:pt x="2914" y="1326"/>
                  </a:lnTo>
                  <a:cubicBezTo>
                    <a:pt x="2983" y="1368"/>
                    <a:pt x="3052" y="1409"/>
                    <a:pt x="3108" y="1451"/>
                  </a:cubicBezTo>
                  <a:lnTo>
                    <a:pt x="3135" y="1478"/>
                  </a:lnTo>
                  <a:lnTo>
                    <a:pt x="3356" y="1616"/>
                  </a:lnTo>
                  <a:cubicBezTo>
                    <a:pt x="3522" y="1727"/>
                    <a:pt x="3688" y="1837"/>
                    <a:pt x="3853" y="1948"/>
                  </a:cubicBezTo>
                  <a:cubicBezTo>
                    <a:pt x="4019" y="2058"/>
                    <a:pt x="4116" y="2114"/>
                    <a:pt x="4226" y="2169"/>
                  </a:cubicBezTo>
                  <a:cubicBezTo>
                    <a:pt x="4323" y="2224"/>
                    <a:pt x="4420" y="2266"/>
                    <a:pt x="4516" y="2307"/>
                  </a:cubicBezTo>
                  <a:cubicBezTo>
                    <a:pt x="4558" y="2321"/>
                    <a:pt x="4599" y="2335"/>
                    <a:pt x="4641" y="2335"/>
                  </a:cubicBezTo>
                  <a:cubicBezTo>
                    <a:pt x="4682" y="2335"/>
                    <a:pt x="4710" y="2321"/>
                    <a:pt x="4737" y="2307"/>
                  </a:cubicBezTo>
                  <a:cubicBezTo>
                    <a:pt x="4765" y="2293"/>
                    <a:pt x="4779" y="2279"/>
                    <a:pt x="4792" y="2252"/>
                  </a:cubicBezTo>
                  <a:cubicBezTo>
                    <a:pt x="4806" y="2238"/>
                    <a:pt x="4820" y="2224"/>
                    <a:pt x="4820" y="2210"/>
                  </a:cubicBezTo>
                  <a:cubicBezTo>
                    <a:pt x="4834" y="2169"/>
                    <a:pt x="4848" y="2127"/>
                    <a:pt x="4834" y="2086"/>
                  </a:cubicBezTo>
                  <a:cubicBezTo>
                    <a:pt x="4820" y="2058"/>
                    <a:pt x="4806" y="2017"/>
                    <a:pt x="4792" y="1976"/>
                  </a:cubicBezTo>
                  <a:cubicBezTo>
                    <a:pt x="4765" y="1934"/>
                    <a:pt x="4737" y="1893"/>
                    <a:pt x="4710" y="1851"/>
                  </a:cubicBezTo>
                  <a:cubicBezTo>
                    <a:pt x="4668" y="1810"/>
                    <a:pt x="4627" y="1755"/>
                    <a:pt x="4599" y="1713"/>
                  </a:cubicBezTo>
                  <a:lnTo>
                    <a:pt x="4585" y="1727"/>
                  </a:lnTo>
                  <a:cubicBezTo>
                    <a:pt x="4558" y="1755"/>
                    <a:pt x="4544" y="1768"/>
                    <a:pt x="4516" y="1782"/>
                  </a:cubicBezTo>
                  <a:cubicBezTo>
                    <a:pt x="4489" y="1796"/>
                    <a:pt x="4447" y="1796"/>
                    <a:pt x="4420" y="1796"/>
                  </a:cubicBezTo>
                  <a:lnTo>
                    <a:pt x="4309" y="1796"/>
                  </a:lnTo>
                  <a:cubicBezTo>
                    <a:pt x="4199" y="1768"/>
                    <a:pt x="4102" y="1741"/>
                    <a:pt x="4005" y="1699"/>
                  </a:cubicBezTo>
                  <a:cubicBezTo>
                    <a:pt x="3895" y="1658"/>
                    <a:pt x="3784" y="1603"/>
                    <a:pt x="3660" y="1534"/>
                  </a:cubicBezTo>
                  <a:cubicBezTo>
                    <a:pt x="3439" y="1409"/>
                    <a:pt x="3204" y="1271"/>
                    <a:pt x="2983" y="1133"/>
                  </a:cubicBezTo>
                  <a:lnTo>
                    <a:pt x="2721" y="954"/>
                  </a:lnTo>
                  <a:lnTo>
                    <a:pt x="2583" y="857"/>
                  </a:lnTo>
                  <a:cubicBezTo>
                    <a:pt x="2528" y="829"/>
                    <a:pt x="2472" y="802"/>
                    <a:pt x="2417" y="774"/>
                  </a:cubicBezTo>
                  <a:lnTo>
                    <a:pt x="2238" y="664"/>
                  </a:lnTo>
                  <a:cubicBezTo>
                    <a:pt x="2113" y="595"/>
                    <a:pt x="1975" y="512"/>
                    <a:pt x="1851" y="443"/>
                  </a:cubicBezTo>
                  <a:cubicBezTo>
                    <a:pt x="1575" y="305"/>
                    <a:pt x="1285" y="180"/>
                    <a:pt x="981" y="97"/>
                  </a:cubicBezTo>
                  <a:lnTo>
                    <a:pt x="995" y="97"/>
                  </a:lnTo>
                  <a:cubicBezTo>
                    <a:pt x="912" y="70"/>
                    <a:pt x="829" y="42"/>
                    <a:pt x="732" y="28"/>
                  </a:cubicBezTo>
                  <a:cubicBezTo>
                    <a:pt x="650" y="15"/>
                    <a:pt x="580" y="1"/>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9"/>
            <p:cNvSpPr/>
            <p:nvPr/>
          </p:nvSpPr>
          <p:spPr>
            <a:xfrm>
              <a:off x="8044640" y="2998558"/>
              <a:ext cx="442881" cy="273385"/>
            </a:xfrm>
            <a:custGeom>
              <a:avLst/>
              <a:gdLst/>
              <a:ahLst/>
              <a:cxnLst/>
              <a:rect l="l" t="t" r="r" b="b"/>
              <a:pathLst>
                <a:path w="4766" h="2942" extrusionOk="0">
                  <a:moveTo>
                    <a:pt x="1" y="0"/>
                  </a:moveTo>
                  <a:lnTo>
                    <a:pt x="1" y="0"/>
                  </a:lnTo>
                  <a:cubicBezTo>
                    <a:pt x="15" y="83"/>
                    <a:pt x="56" y="152"/>
                    <a:pt x="125" y="193"/>
                  </a:cubicBezTo>
                  <a:cubicBezTo>
                    <a:pt x="222" y="249"/>
                    <a:pt x="318" y="304"/>
                    <a:pt x="415" y="345"/>
                  </a:cubicBezTo>
                  <a:cubicBezTo>
                    <a:pt x="553" y="414"/>
                    <a:pt x="705" y="483"/>
                    <a:pt x="802" y="525"/>
                  </a:cubicBezTo>
                  <a:cubicBezTo>
                    <a:pt x="981" y="594"/>
                    <a:pt x="1147" y="649"/>
                    <a:pt x="1313" y="718"/>
                  </a:cubicBezTo>
                  <a:lnTo>
                    <a:pt x="1368" y="732"/>
                  </a:lnTo>
                  <a:lnTo>
                    <a:pt x="1617" y="829"/>
                  </a:lnTo>
                  <a:lnTo>
                    <a:pt x="1658" y="842"/>
                  </a:lnTo>
                  <a:lnTo>
                    <a:pt x="1672" y="842"/>
                  </a:lnTo>
                  <a:cubicBezTo>
                    <a:pt x="1755" y="870"/>
                    <a:pt x="1810" y="884"/>
                    <a:pt x="1865" y="911"/>
                  </a:cubicBezTo>
                  <a:cubicBezTo>
                    <a:pt x="1879" y="925"/>
                    <a:pt x="1907" y="939"/>
                    <a:pt x="1934" y="953"/>
                  </a:cubicBezTo>
                  <a:lnTo>
                    <a:pt x="1948" y="967"/>
                  </a:lnTo>
                  <a:lnTo>
                    <a:pt x="1989" y="980"/>
                  </a:lnTo>
                  <a:lnTo>
                    <a:pt x="2086" y="1036"/>
                  </a:lnTo>
                  <a:lnTo>
                    <a:pt x="2362" y="1174"/>
                  </a:lnTo>
                  <a:cubicBezTo>
                    <a:pt x="2611" y="1298"/>
                    <a:pt x="2846" y="1464"/>
                    <a:pt x="3067" y="1643"/>
                  </a:cubicBezTo>
                  <a:lnTo>
                    <a:pt x="3080" y="1657"/>
                  </a:lnTo>
                  <a:cubicBezTo>
                    <a:pt x="3177" y="1754"/>
                    <a:pt x="3260" y="1851"/>
                    <a:pt x="3329" y="1961"/>
                  </a:cubicBezTo>
                  <a:cubicBezTo>
                    <a:pt x="3260" y="2030"/>
                    <a:pt x="3218" y="2127"/>
                    <a:pt x="3191" y="2223"/>
                  </a:cubicBezTo>
                  <a:cubicBezTo>
                    <a:pt x="3149" y="2334"/>
                    <a:pt x="3149" y="2458"/>
                    <a:pt x="3163" y="2582"/>
                  </a:cubicBezTo>
                  <a:cubicBezTo>
                    <a:pt x="3177" y="2707"/>
                    <a:pt x="3232" y="2817"/>
                    <a:pt x="3315" y="2900"/>
                  </a:cubicBezTo>
                  <a:lnTo>
                    <a:pt x="3370" y="2941"/>
                  </a:lnTo>
                  <a:lnTo>
                    <a:pt x="3453" y="2941"/>
                  </a:lnTo>
                  <a:cubicBezTo>
                    <a:pt x="3591" y="2941"/>
                    <a:pt x="3729" y="2928"/>
                    <a:pt x="3854" y="2900"/>
                  </a:cubicBezTo>
                  <a:lnTo>
                    <a:pt x="3840" y="2900"/>
                  </a:lnTo>
                  <a:cubicBezTo>
                    <a:pt x="3937" y="2872"/>
                    <a:pt x="4033" y="2845"/>
                    <a:pt x="4130" y="2803"/>
                  </a:cubicBezTo>
                  <a:cubicBezTo>
                    <a:pt x="4171" y="2734"/>
                    <a:pt x="4199" y="2679"/>
                    <a:pt x="4227" y="2610"/>
                  </a:cubicBezTo>
                  <a:cubicBezTo>
                    <a:pt x="4254" y="2486"/>
                    <a:pt x="4268" y="2361"/>
                    <a:pt x="4240" y="2237"/>
                  </a:cubicBezTo>
                  <a:cubicBezTo>
                    <a:pt x="4227" y="2168"/>
                    <a:pt x="4213" y="2113"/>
                    <a:pt x="4185" y="2058"/>
                  </a:cubicBezTo>
                  <a:lnTo>
                    <a:pt x="4185" y="2058"/>
                  </a:lnTo>
                  <a:cubicBezTo>
                    <a:pt x="4240" y="2071"/>
                    <a:pt x="4296" y="2085"/>
                    <a:pt x="4365" y="2085"/>
                  </a:cubicBezTo>
                  <a:lnTo>
                    <a:pt x="4420" y="2085"/>
                  </a:lnTo>
                  <a:cubicBezTo>
                    <a:pt x="4503" y="2071"/>
                    <a:pt x="4586" y="2044"/>
                    <a:pt x="4655" y="1989"/>
                  </a:cubicBezTo>
                  <a:cubicBezTo>
                    <a:pt x="4710" y="1920"/>
                    <a:pt x="4751" y="1837"/>
                    <a:pt x="4765" y="1754"/>
                  </a:cubicBezTo>
                  <a:cubicBezTo>
                    <a:pt x="4765" y="1671"/>
                    <a:pt x="4765" y="1588"/>
                    <a:pt x="4751" y="1505"/>
                  </a:cubicBezTo>
                  <a:cubicBezTo>
                    <a:pt x="4738" y="1464"/>
                    <a:pt x="4724" y="1422"/>
                    <a:pt x="4710" y="1381"/>
                  </a:cubicBezTo>
                  <a:cubicBezTo>
                    <a:pt x="4655" y="1395"/>
                    <a:pt x="4613" y="1409"/>
                    <a:pt x="4558" y="1409"/>
                  </a:cubicBezTo>
                  <a:cubicBezTo>
                    <a:pt x="4489" y="1416"/>
                    <a:pt x="4420" y="1419"/>
                    <a:pt x="4351" y="1419"/>
                  </a:cubicBezTo>
                  <a:cubicBezTo>
                    <a:pt x="4282" y="1419"/>
                    <a:pt x="4213" y="1416"/>
                    <a:pt x="4144" y="1409"/>
                  </a:cubicBezTo>
                  <a:cubicBezTo>
                    <a:pt x="3840" y="1381"/>
                    <a:pt x="3550" y="1312"/>
                    <a:pt x="3274" y="1215"/>
                  </a:cubicBezTo>
                  <a:cubicBezTo>
                    <a:pt x="2970" y="1119"/>
                    <a:pt x="2666" y="980"/>
                    <a:pt x="2362" y="842"/>
                  </a:cubicBezTo>
                  <a:cubicBezTo>
                    <a:pt x="2058" y="718"/>
                    <a:pt x="1755" y="566"/>
                    <a:pt x="1437" y="442"/>
                  </a:cubicBezTo>
                  <a:cubicBezTo>
                    <a:pt x="1161" y="304"/>
                    <a:pt x="871" y="207"/>
                    <a:pt x="581" y="110"/>
                  </a:cubicBezTo>
                  <a:lnTo>
                    <a:pt x="595" y="110"/>
                  </a:lnTo>
                  <a:cubicBezTo>
                    <a:pt x="401" y="55"/>
                    <a:pt x="208" y="14"/>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9"/>
            <p:cNvSpPr/>
            <p:nvPr/>
          </p:nvSpPr>
          <p:spPr>
            <a:xfrm>
              <a:off x="8384744" y="3273150"/>
              <a:ext cx="29550" cy="6969"/>
            </a:xfrm>
            <a:custGeom>
              <a:avLst/>
              <a:gdLst/>
              <a:ahLst/>
              <a:cxnLst/>
              <a:rect l="l" t="t" r="r" b="b"/>
              <a:pathLst>
                <a:path w="318" h="75" extrusionOk="0">
                  <a:moveTo>
                    <a:pt x="318" y="0"/>
                  </a:moveTo>
                  <a:lnTo>
                    <a:pt x="235" y="28"/>
                  </a:lnTo>
                  <a:cubicBezTo>
                    <a:pt x="166" y="42"/>
                    <a:pt x="83" y="56"/>
                    <a:pt x="14" y="69"/>
                  </a:cubicBezTo>
                  <a:lnTo>
                    <a:pt x="0" y="69"/>
                  </a:lnTo>
                  <a:cubicBezTo>
                    <a:pt x="19" y="73"/>
                    <a:pt x="38" y="75"/>
                    <a:pt x="58" y="75"/>
                  </a:cubicBezTo>
                  <a:cubicBezTo>
                    <a:pt x="113" y="75"/>
                    <a:pt x="171" y="62"/>
                    <a:pt x="221" y="42"/>
                  </a:cubicBezTo>
                  <a:cubicBezTo>
                    <a:pt x="249" y="28"/>
                    <a:pt x="277" y="14"/>
                    <a:pt x="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9"/>
            <p:cNvSpPr/>
            <p:nvPr/>
          </p:nvSpPr>
          <p:spPr>
            <a:xfrm>
              <a:off x="8400169" y="3090925"/>
              <a:ext cx="79637" cy="33453"/>
            </a:xfrm>
            <a:custGeom>
              <a:avLst/>
              <a:gdLst/>
              <a:ahLst/>
              <a:cxnLst/>
              <a:rect l="l" t="t" r="r" b="b"/>
              <a:pathLst>
                <a:path w="857" h="360" extrusionOk="0">
                  <a:moveTo>
                    <a:pt x="428" y="0"/>
                  </a:moveTo>
                  <a:cubicBezTo>
                    <a:pt x="387" y="0"/>
                    <a:pt x="332" y="0"/>
                    <a:pt x="290" y="14"/>
                  </a:cubicBezTo>
                  <a:cubicBezTo>
                    <a:pt x="249" y="42"/>
                    <a:pt x="207" y="56"/>
                    <a:pt x="180" y="83"/>
                  </a:cubicBezTo>
                  <a:cubicBezTo>
                    <a:pt x="111" y="138"/>
                    <a:pt x="42" y="221"/>
                    <a:pt x="0" y="304"/>
                  </a:cubicBezTo>
                  <a:cubicBezTo>
                    <a:pt x="152" y="332"/>
                    <a:pt x="304" y="346"/>
                    <a:pt x="469" y="359"/>
                  </a:cubicBezTo>
                  <a:lnTo>
                    <a:pt x="469" y="359"/>
                  </a:lnTo>
                  <a:cubicBezTo>
                    <a:pt x="602" y="358"/>
                    <a:pt x="723" y="345"/>
                    <a:pt x="856" y="318"/>
                  </a:cubicBezTo>
                  <a:lnTo>
                    <a:pt x="829" y="277"/>
                  </a:lnTo>
                  <a:cubicBezTo>
                    <a:pt x="787" y="207"/>
                    <a:pt x="732" y="138"/>
                    <a:pt x="663" y="83"/>
                  </a:cubicBezTo>
                  <a:cubicBezTo>
                    <a:pt x="635" y="56"/>
                    <a:pt x="594" y="28"/>
                    <a:pt x="552" y="14"/>
                  </a:cubicBezTo>
                  <a:cubicBezTo>
                    <a:pt x="511" y="0"/>
                    <a:pt x="470" y="0"/>
                    <a:pt x="428" y="0"/>
                  </a:cubicBezTo>
                  <a:close/>
                  <a:moveTo>
                    <a:pt x="469" y="359"/>
                  </a:moveTo>
                  <a:lnTo>
                    <a:pt x="469" y="359"/>
                  </a:lnTo>
                  <a:cubicBezTo>
                    <a:pt x="465" y="359"/>
                    <a:pt x="460" y="359"/>
                    <a:pt x="456" y="359"/>
                  </a:cubicBezTo>
                  <a:lnTo>
                    <a:pt x="470" y="359"/>
                  </a:lnTo>
                  <a:cubicBezTo>
                    <a:pt x="469" y="359"/>
                    <a:pt x="469" y="359"/>
                    <a:pt x="469" y="3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9"/>
            <p:cNvSpPr/>
            <p:nvPr/>
          </p:nvSpPr>
          <p:spPr>
            <a:xfrm>
              <a:off x="7965096" y="3124285"/>
              <a:ext cx="355531" cy="232313"/>
            </a:xfrm>
            <a:custGeom>
              <a:avLst/>
              <a:gdLst/>
              <a:ahLst/>
              <a:cxnLst/>
              <a:rect l="l" t="t" r="r" b="b"/>
              <a:pathLst>
                <a:path w="3826" h="2500" extrusionOk="0">
                  <a:moveTo>
                    <a:pt x="1" y="0"/>
                  </a:moveTo>
                  <a:lnTo>
                    <a:pt x="28" y="28"/>
                  </a:lnTo>
                  <a:cubicBezTo>
                    <a:pt x="42" y="56"/>
                    <a:pt x="56" y="69"/>
                    <a:pt x="83" y="69"/>
                  </a:cubicBezTo>
                  <a:lnTo>
                    <a:pt x="249" y="125"/>
                  </a:lnTo>
                  <a:cubicBezTo>
                    <a:pt x="650" y="290"/>
                    <a:pt x="1036" y="498"/>
                    <a:pt x="1382" y="746"/>
                  </a:cubicBezTo>
                  <a:cubicBezTo>
                    <a:pt x="1464" y="815"/>
                    <a:pt x="1547" y="884"/>
                    <a:pt x="1630" y="967"/>
                  </a:cubicBezTo>
                  <a:cubicBezTo>
                    <a:pt x="1713" y="1050"/>
                    <a:pt x="1782" y="1133"/>
                    <a:pt x="1865" y="1216"/>
                  </a:cubicBezTo>
                  <a:lnTo>
                    <a:pt x="1893" y="1243"/>
                  </a:lnTo>
                  <a:lnTo>
                    <a:pt x="1920" y="1271"/>
                  </a:lnTo>
                  <a:lnTo>
                    <a:pt x="1948" y="1312"/>
                  </a:lnTo>
                  <a:lnTo>
                    <a:pt x="2017" y="1381"/>
                  </a:lnTo>
                  <a:lnTo>
                    <a:pt x="2031" y="1409"/>
                  </a:lnTo>
                  <a:cubicBezTo>
                    <a:pt x="2224" y="1602"/>
                    <a:pt x="2459" y="1851"/>
                    <a:pt x="2694" y="2072"/>
                  </a:cubicBezTo>
                  <a:cubicBezTo>
                    <a:pt x="2790" y="2168"/>
                    <a:pt x="2901" y="2251"/>
                    <a:pt x="3025" y="2334"/>
                  </a:cubicBezTo>
                  <a:cubicBezTo>
                    <a:pt x="3108" y="2403"/>
                    <a:pt x="3218" y="2458"/>
                    <a:pt x="3329" y="2486"/>
                  </a:cubicBezTo>
                  <a:cubicBezTo>
                    <a:pt x="3356" y="2500"/>
                    <a:pt x="3398" y="2500"/>
                    <a:pt x="3439" y="2500"/>
                  </a:cubicBezTo>
                  <a:lnTo>
                    <a:pt x="3467" y="2500"/>
                  </a:lnTo>
                  <a:cubicBezTo>
                    <a:pt x="3522" y="2500"/>
                    <a:pt x="3564" y="2486"/>
                    <a:pt x="3605" y="2472"/>
                  </a:cubicBezTo>
                  <a:cubicBezTo>
                    <a:pt x="3660" y="2445"/>
                    <a:pt x="3702" y="2417"/>
                    <a:pt x="3729" y="2389"/>
                  </a:cubicBezTo>
                  <a:cubicBezTo>
                    <a:pt x="3757" y="2362"/>
                    <a:pt x="3784" y="2320"/>
                    <a:pt x="3798" y="2293"/>
                  </a:cubicBezTo>
                  <a:cubicBezTo>
                    <a:pt x="3826" y="2210"/>
                    <a:pt x="3826" y="2113"/>
                    <a:pt x="3798" y="2030"/>
                  </a:cubicBezTo>
                  <a:cubicBezTo>
                    <a:pt x="3771" y="1920"/>
                    <a:pt x="3729" y="1823"/>
                    <a:pt x="3674" y="1727"/>
                  </a:cubicBezTo>
                  <a:cubicBezTo>
                    <a:pt x="3646" y="1671"/>
                    <a:pt x="3605" y="1602"/>
                    <a:pt x="3564" y="1547"/>
                  </a:cubicBezTo>
                  <a:cubicBezTo>
                    <a:pt x="3370" y="1478"/>
                    <a:pt x="3177" y="1409"/>
                    <a:pt x="2997" y="1326"/>
                  </a:cubicBezTo>
                  <a:cubicBezTo>
                    <a:pt x="2694" y="1188"/>
                    <a:pt x="2404" y="1036"/>
                    <a:pt x="2100" y="884"/>
                  </a:cubicBezTo>
                  <a:cubicBezTo>
                    <a:pt x="1810" y="718"/>
                    <a:pt x="1520" y="567"/>
                    <a:pt x="1216" y="415"/>
                  </a:cubicBezTo>
                  <a:cubicBezTo>
                    <a:pt x="953" y="277"/>
                    <a:pt x="677" y="166"/>
                    <a:pt x="401" y="83"/>
                  </a:cubicBezTo>
                  <a:cubicBezTo>
                    <a:pt x="263" y="42"/>
                    <a:pt x="139" y="14"/>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9"/>
            <p:cNvSpPr/>
            <p:nvPr/>
          </p:nvSpPr>
          <p:spPr>
            <a:xfrm>
              <a:off x="7852193" y="2978022"/>
              <a:ext cx="160481" cy="422251"/>
            </a:xfrm>
            <a:custGeom>
              <a:avLst/>
              <a:gdLst/>
              <a:ahLst/>
              <a:cxnLst/>
              <a:rect l="l" t="t" r="r" b="b"/>
              <a:pathLst>
                <a:path w="1727" h="4544" extrusionOk="0">
                  <a:moveTo>
                    <a:pt x="1727" y="0"/>
                  </a:moveTo>
                  <a:cubicBezTo>
                    <a:pt x="1561" y="262"/>
                    <a:pt x="1381" y="525"/>
                    <a:pt x="1229" y="801"/>
                  </a:cubicBezTo>
                  <a:cubicBezTo>
                    <a:pt x="1050" y="1105"/>
                    <a:pt x="898" y="1422"/>
                    <a:pt x="746" y="1754"/>
                  </a:cubicBezTo>
                  <a:cubicBezTo>
                    <a:pt x="649" y="1975"/>
                    <a:pt x="580" y="2210"/>
                    <a:pt x="498" y="2444"/>
                  </a:cubicBezTo>
                  <a:cubicBezTo>
                    <a:pt x="415" y="2679"/>
                    <a:pt x="332" y="2942"/>
                    <a:pt x="277" y="3190"/>
                  </a:cubicBezTo>
                  <a:cubicBezTo>
                    <a:pt x="152" y="3646"/>
                    <a:pt x="69" y="4088"/>
                    <a:pt x="0" y="4543"/>
                  </a:cubicBezTo>
                  <a:lnTo>
                    <a:pt x="83" y="4309"/>
                  </a:lnTo>
                  <a:cubicBezTo>
                    <a:pt x="221" y="3922"/>
                    <a:pt x="359" y="3535"/>
                    <a:pt x="456" y="3204"/>
                  </a:cubicBezTo>
                  <a:lnTo>
                    <a:pt x="470" y="3162"/>
                  </a:lnTo>
                  <a:lnTo>
                    <a:pt x="484" y="3135"/>
                  </a:lnTo>
                  <a:lnTo>
                    <a:pt x="567" y="2872"/>
                  </a:lnTo>
                  <a:cubicBezTo>
                    <a:pt x="912" y="1837"/>
                    <a:pt x="1229" y="911"/>
                    <a:pt x="1727" y="55"/>
                  </a:cubicBezTo>
                  <a:cubicBezTo>
                    <a:pt x="1727" y="28"/>
                    <a:pt x="1727" y="14"/>
                    <a:pt x="1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9"/>
            <p:cNvSpPr/>
            <p:nvPr/>
          </p:nvSpPr>
          <p:spPr>
            <a:xfrm>
              <a:off x="7921515" y="3140919"/>
              <a:ext cx="93" cy="93"/>
            </a:xfrm>
            <a:custGeom>
              <a:avLst/>
              <a:gdLst/>
              <a:ahLst/>
              <a:cxnLst/>
              <a:rect l="l" t="t" r="r" b="b"/>
              <a:pathLst>
                <a:path w="1" h="1" extrusionOk="0">
                  <a:moveTo>
                    <a:pt x="0" y="1"/>
                  </a:move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7204137" y="2351711"/>
              <a:ext cx="349119" cy="460815"/>
            </a:xfrm>
            <a:custGeom>
              <a:avLst/>
              <a:gdLst/>
              <a:ahLst/>
              <a:cxnLst/>
              <a:rect l="l" t="t" r="r" b="b"/>
              <a:pathLst>
                <a:path w="3757" h="4959" extrusionOk="0">
                  <a:moveTo>
                    <a:pt x="3080" y="1"/>
                  </a:moveTo>
                  <a:cubicBezTo>
                    <a:pt x="2983" y="15"/>
                    <a:pt x="2887" y="56"/>
                    <a:pt x="2831" y="125"/>
                  </a:cubicBezTo>
                  <a:cubicBezTo>
                    <a:pt x="2762" y="208"/>
                    <a:pt x="2721" y="305"/>
                    <a:pt x="2721" y="401"/>
                  </a:cubicBezTo>
                  <a:cubicBezTo>
                    <a:pt x="2693" y="540"/>
                    <a:pt x="2693" y="691"/>
                    <a:pt x="2721" y="843"/>
                  </a:cubicBezTo>
                  <a:lnTo>
                    <a:pt x="2721" y="857"/>
                  </a:lnTo>
                  <a:cubicBezTo>
                    <a:pt x="2652" y="733"/>
                    <a:pt x="2555" y="636"/>
                    <a:pt x="2459" y="553"/>
                  </a:cubicBezTo>
                  <a:cubicBezTo>
                    <a:pt x="2417" y="512"/>
                    <a:pt x="2362" y="484"/>
                    <a:pt x="2321" y="457"/>
                  </a:cubicBezTo>
                  <a:cubicBezTo>
                    <a:pt x="2251" y="429"/>
                    <a:pt x="2196" y="415"/>
                    <a:pt x="2127" y="415"/>
                  </a:cubicBezTo>
                  <a:cubicBezTo>
                    <a:pt x="2072" y="415"/>
                    <a:pt x="2017" y="429"/>
                    <a:pt x="1961" y="457"/>
                  </a:cubicBezTo>
                  <a:cubicBezTo>
                    <a:pt x="1906" y="470"/>
                    <a:pt x="1865" y="512"/>
                    <a:pt x="1823" y="553"/>
                  </a:cubicBezTo>
                  <a:cubicBezTo>
                    <a:pt x="1768" y="636"/>
                    <a:pt x="1727" y="747"/>
                    <a:pt x="1740" y="843"/>
                  </a:cubicBezTo>
                  <a:cubicBezTo>
                    <a:pt x="1740" y="899"/>
                    <a:pt x="1754" y="954"/>
                    <a:pt x="1768" y="1009"/>
                  </a:cubicBezTo>
                  <a:cubicBezTo>
                    <a:pt x="1782" y="1050"/>
                    <a:pt x="1782" y="1092"/>
                    <a:pt x="1796" y="1120"/>
                  </a:cubicBezTo>
                  <a:cubicBezTo>
                    <a:pt x="1754" y="1078"/>
                    <a:pt x="1699" y="1050"/>
                    <a:pt x="1644" y="1023"/>
                  </a:cubicBezTo>
                  <a:cubicBezTo>
                    <a:pt x="1589" y="995"/>
                    <a:pt x="1533" y="968"/>
                    <a:pt x="1478" y="954"/>
                  </a:cubicBezTo>
                  <a:cubicBezTo>
                    <a:pt x="1450" y="940"/>
                    <a:pt x="1423" y="940"/>
                    <a:pt x="1381" y="940"/>
                  </a:cubicBezTo>
                  <a:cubicBezTo>
                    <a:pt x="1312" y="940"/>
                    <a:pt x="1243" y="954"/>
                    <a:pt x="1174" y="995"/>
                  </a:cubicBezTo>
                  <a:cubicBezTo>
                    <a:pt x="1091" y="1064"/>
                    <a:pt x="1022" y="1161"/>
                    <a:pt x="1022" y="1271"/>
                  </a:cubicBezTo>
                  <a:cubicBezTo>
                    <a:pt x="1009" y="1382"/>
                    <a:pt x="1036" y="1492"/>
                    <a:pt x="1091" y="1589"/>
                  </a:cubicBezTo>
                  <a:cubicBezTo>
                    <a:pt x="1133" y="1686"/>
                    <a:pt x="1188" y="1769"/>
                    <a:pt x="1243" y="1838"/>
                  </a:cubicBezTo>
                  <a:lnTo>
                    <a:pt x="1216" y="1824"/>
                  </a:lnTo>
                  <a:cubicBezTo>
                    <a:pt x="1105" y="1769"/>
                    <a:pt x="981" y="1741"/>
                    <a:pt x="857" y="1713"/>
                  </a:cubicBezTo>
                  <a:lnTo>
                    <a:pt x="705" y="1713"/>
                  </a:lnTo>
                  <a:cubicBezTo>
                    <a:pt x="636" y="1727"/>
                    <a:pt x="580" y="1741"/>
                    <a:pt x="525" y="1769"/>
                  </a:cubicBezTo>
                  <a:cubicBezTo>
                    <a:pt x="484" y="1796"/>
                    <a:pt x="456" y="1824"/>
                    <a:pt x="429" y="1865"/>
                  </a:cubicBezTo>
                  <a:cubicBezTo>
                    <a:pt x="387" y="1920"/>
                    <a:pt x="360" y="1976"/>
                    <a:pt x="346" y="2031"/>
                  </a:cubicBezTo>
                  <a:cubicBezTo>
                    <a:pt x="332" y="2086"/>
                    <a:pt x="332" y="2155"/>
                    <a:pt x="332" y="2210"/>
                  </a:cubicBezTo>
                  <a:cubicBezTo>
                    <a:pt x="346" y="2280"/>
                    <a:pt x="373" y="2335"/>
                    <a:pt x="401" y="2390"/>
                  </a:cubicBezTo>
                  <a:cubicBezTo>
                    <a:pt x="442" y="2459"/>
                    <a:pt x="484" y="2501"/>
                    <a:pt x="539" y="2556"/>
                  </a:cubicBezTo>
                  <a:cubicBezTo>
                    <a:pt x="580" y="2597"/>
                    <a:pt x="650" y="2639"/>
                    <a:pt x="705" y="2680"/>
                  </a:cubicBezTo>
                  <a:cubicBezTo>
                    <a:pt x="815" y="2749"/>
                    <a:pt x="926" y="2791"/>
                    <a:pt x="1050" y="2832"/>
                  </a:cubicBezTo>
                  <a:cubicBezTo>
                    <a:pt x="940" y="2846"/>
                    <a:pt x="843" y="2860"/>
                    <a:pt x="732" y="2887"/>
                  </a:cubicBezTo>
                  <a:cubicBezTo>
                    <a:pt x="498" y="2901"/>
                    <a:pt x="277" y="3011"/>
                    <a:pt x="111" y="3163"/>
                  </a:cubicBezTo>
                  <a:cubicBezTo>
                    <a:pt x="42" y="3232"/>
                    <a:pt x="0" y="3329"/>
                    <a:pt x="14" y="3440"/>
                  </a:cubicBezTo>
                  <a:cubicBezTo>
                    <a:pt x="14" y="3481"/>
                    <a:pt x="28" y="3536"/>
                    <a:pt x="56" y="3578"/>
                  </a:cubicBezTo>
                  <a:cubicBezTo>
                    <a:pt x="83" y="3633"/>
                    <a:pt x="125" y="3688"/>
                    <a:pt x="166" y="3730"/>
                  </a:cubicBezTo>
                  <a:cubicBezTo>
                    <a:pt x="290" y="3799"/>
                    <a:pt x="429" y="3854"/>
                    <a:pt x="580" y="3854"/>
                  </a:cubicBezTo>
                  <a:lnTo>
                    <a:pt x="691" y="3854"/>
                  </a:lnTo>
                  <a:cubicBezTo>
                    <a:pt x="636" y="3881"/>
                    <a:pt x="580" y="3909"/>
                    <a:pt x="525" y="3937"/>
                  </a:cubicBezTo>
                  <a:cubicBezTo>
                    <a:pt x="415" y="4006"/>
                    <a:pt x="318" y="4075"/>
                    <a:pt x="221" y="4171"/>
                  </a:cubicBezTo>
                  <a:cubicBezTo>
                    <a:pt x="139" y="4241"/>
                    <a:pt x="83" y="4337"/>
                    <a:pt x="70" y="4448"/>
                  </a:cubicBezTo>
                  <a:cubicBezTo>
                    <a:pt x="42" y="4558"/>
                    <a:pt x="70" y="4682"/>
                    <a:pt x="139" y="4765"/>
                  </a:cubicBezTo>
                  <a:cubicBezTo>
                    <a:pt x="221" y="4876"/>
                    <a:pt x="332" y="4945"/>
                    <a:pt x="470" y="4959"/>
                  </a:cubicBezTo>
                  <a:lnTo>
                    <a:pt x="525" y="4959"/>
                  </a:lnTo>
                  <a:cubicBezTo>
                    <a:pt x="636" y="4945"/>
                    <a:pt x="760" y="4931"/>
                    <a:pt x="857" y="4876"/>
                  </a:cubicBezTo>
                  <a:cubicBezTo>
                    <a:pt x="995" y="4834"/>
                    <a:pt x="1133" y="4765"/>
                    <a:pt x="1257" y="4682"/>
                  </a:cubicBezTo>
                  <a:cubicBezTo>
                    <a:pt x="1368" y="4600"/>
                    <a:pt x="1478" y="4517"/>
                    <a:pt x="1589" y="4434"/>
                  </a:cubicBezTo>
                  <a:cubicBezTo>
                    <a:pt x="1671" y="4365"/>
                    <a:pt x="1740" y="4282"/>
                    <a:pt x="1810" y="4213"/>
                  </a:cubicBezTo>
                  <a:lnTo>
                    <a:pt x="1810" y="4185"/>
                  </a:lnTo>
                  <a:cubicBezTo>
                    <a:pt x="2169" y="3881"/>
                    <a:pt x="2486" y="3536"/>
                    <a:pt x="2762" y="3150"/>
                  </a:cubicBezTo>
                  <a:cubicBezTo>
                    <a:pt x="2970" y="2887"/>
                    <a:pt x="3177" y="2639"/>
                    <a:pt x="3398" y="2404"/>
                  </a:cubicBezTo>
                  <a:cubicBezTo>
                    <a:pt x="3481" y="2335"/>
                    <a:pt x="3563" y="2266"/>
                    <a:pt x="3632" y="2197"/>
                  </a:cubicBezTo>
                  <a:cubicBezTo>
                    <a:pt x="3660" y="2169"/>
                    <a:pt x="3688" y="2128"/>
                    <a:pt x="3688" y="2086"/>
                  </a:cubicBezTo>
                  <a:cubicBezTo>
                    <a:pt x="3701" y="2072"/>
                    <a:pt x="3701" y="2045"/>
                    <a:pt x="3715" y="2031"/>
                  </a:cubicBezTo>
                  <a:cubicBezTo>
                    <a:pt x="3729" y="1934"/>
                    <a:pt x="3743" y="1838"/>
                    <a:pt x="3757" y="1741"/>
                  </a:cubicBezTo>
                  <a:cubicBezTo>
                    <a:pt x="3757" y="1589"/>
                    <a:pt x="3757" y="1451"/>
                    <a:pt x="3757" y="1299"/>
                  </a:cubicBezTo>
                  <a:cubicBezTo>
                    <a:pt x="3757" y="1147"/>
                    <a:pt x="3743" y="995"/>
                    <a:pt x="3715" y="843"/>
                  </a:cubicBezTo>
                  <a:cubicBezTo>
                    <a:pt x="3701" y="705"/>
                    <a:pt x="3660" y="553"/>
                    <a:pt x="3605" y="429"/>
                  </a:cubicBezTo>
                  <a:cubicBezTo>
                    <a:pt x="3563" y="305"/>
                    <a:pt x="3494" y="194"/>
                    <a:pt x="3398" y="111"/>
                  </a:cubicBezTo>
                  <a:cubicBezTo>
                    <a:pt x="3301" y="42"/>
                    <a:pt x="3191" y="1"/>
                    <a:pt x="3080"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9"/>
            <p:cNvSpPr/>
            <p:nvPr/>
          </p:nvSpPr>
          <p:spPr>
            <a:xfrm>
              <a:off x="8645211" y="2977650"/>
              <a:ext cx="258053" cy="520938"/>
            </a:xfrm>
            <a:custGeom>
              <a:avLst/>
              <a:gdLst/>
              <a:ahLst/>
              <a:cxnLst/>
              <a:rect l="l" t="t" r="r" b="b"/>
              <a:pathLst>
                <a:path w="2777" h="5606" extrusionOk="0">
                  <a:moveTo>
                    <a:pt x="1718" y="1"/>
                  </a:moveTo>
                  <a:cubicBezTo>
                    <a:pt x="1616" y="1"/>
                    <a:pt x="1515" y="27"/>
                    <a:pt x="1423" y="73"/>
                  </a:cubicBezTo>
                  <a:cubicBezTo>
                    <a:pt x="1285" y="128"/>
                    <a:pt x="1161" y="211"/>
                    <a:pt x="1050" y="294"/>
                  </a:cubicBezTo>
                  <a:cubicBezTo>
                    <a:pt x="926" y="391"/>
                    <a:pt x="802" y="487"/>
                    <a:pt x="705" y="584"/>
                  </a:cubicBezTo>
                  <a:cubicBezTo>
                    <a:pt x="595" y="695"/>
                    <a:pt x="498" y="791"/>
                    <a:pt x="401" y="902"/>
                  </a:cubicBezTo>
                  <a:cubicBezTo>
                    <a:pt x="332" y="971"/>
                    <a:pt x="277" y="1054"/>
                    <a:pt x="222" y="1136"/>
                  </a:cubicBezTo>
                  <a:cubicBezTo>
                    <a:pt x="208" y="1150"/>
                    <a:pt x="208" y="1178"/>
                    <a:pt x="208" y="1192"/>
                  </a:cubicBezTo>
                  <a:cubicBezTo>
                    <a:pt x="180" y="1233"/>
                    <a:pt x="166" y="1261"/>
                    <a:pt x="166" y="1302"/>
                  </a:cubicBezTo>
                  <a:cubicBezTo>
                    <a:pt x="180" y="1413"/>
                    <a:pt x="180" y="1509"/>
                    <a:pt x="180" y="1620"/>
                  </a:cubicBezTo>
                  <a:cubicBezTo>
                    <a:pt x="166" y="1951"/>
                    <a:pt x="139" y="2283"/>
                    <a:pt x="97" y="2600"/>
                  </a:cubicBezTo>
                  <a:cubicBezTo>
                    <a:pt x="28" y="3070"/>
                    <a:pt x="1" y="3539"/>
                    <a:pt x="42" y="4009"/>
                  </a:cubicBezTo>
                  <a:lnTo>
                    <a:pt x="42" y="4023"/>
                  </a:lnTo>
                  <a:cubicBezTo>
                    <a:pt x="28" y="4133"/>
                    <a:pt x="28" y="4244"/>
                    <a:pt x="42" y="4340"/>
                  </a:cubicBezTo>
                  <a:cubicBezTo>
                    <a:pt x="42" y="4478"/>
                    <a:pt x="70" y="4616"/>
                    <a:pt x="97" y="4755"/>
                  </a:cubicBezTo>
                  <a:cubicBezTo>
                    <a:pt x="125" y="4893"/>
                    <a:pt x="166" y="5045"/>
                    <a:pt x="222" y="5169"/>
                  </a:cubicBezTo>
                  <a:cubicBezTo>
                    <a:pt x="277" y="5279"/>
                    <a:pt x="332" y="5376"/>
                    <a:pt x="415" y="5459"/>
                  </a:cubicBezTo>
                  <a:lnTo>
                    <a:pt x="456" y="5500"/>
                  </a:lnTo>
                  <a:cubicBezTo>
                    <a:pt x="533" y="5566"/>
                    <a:pt x="635" y="5605"/>
                    <a:pt x="736" y="5605"/>
                  </a:cubicBezTo>
                  <a:cubicBezTo>
                    <a:pt x="763" y="5605"/>
                    <a:pt x="790" y="5603"/>
                    <a:pt x="816" y="5597"/>
                  </a:cubicBezTo>
                  <a:cubicBezTo>
                    <a:pt x="926" y="5583"/>
                    <a:pt x="1036" y="5528"/>
                    <a:pt x="1106" y="5431"/>
                  </a:cubicBezTo>
                  <a:cubicBezTo>
                    <a:pt x="1161" y="5335"/>
                    <a:pt x="1188" y="5224"/>
                    <a:pt x="1188" y="5114"/>
                  </a:cubicBezTo>
                  <a:cubicBezTo>
                    <a:pt x="1188" y="4989"/>
                    <a:pt x="1161" y="4865"/>
                    <a:pt x="1133" y="4741"/>
                  </a:cubicBezTo>
                  <a:cubicBezTo>
                    <a:pt x="1119" y="4672"/>
                    <a:pt x="1106" y="4616"/>
                    <a:pt x="1092" y="4561"/>
                  </a:cubicBezTo>
                  <a:lnTo>
                    <a:pt x="1092" y="4561"/>
                  </a:lnTo>
                  <a:lnTo>
                    <a:pt x="1161" y="4630"/>
                  </a:lnTo>
                  <a:cubicBezTo>
                    <a:pt x="1271" y="4741"/>
                    <a:pt x="1396" y="4810"/>
                    <a:pt x="1547" y="4837"/>
                  </a:cubicBezTo>
                  <a:cubicBezTo>
                    <a:pt x="1603" y="4837"/>
                    <a:pt x="1672" y="4837"/>
                    <a:pt x="1727" y="4824"/>
                  </a:cubicBezTo>
                  <a:cubicBezTo>
                    <a:pt x="1768" y="4810"/>
                    <a:pt x="1824" y="4782"/>
                    <a:pt x="1851" y="4741"/>
                  </a:cubicBezTo>
                  <a:cubicBezTo>
                    <a:pt x="1934" y="4686"/>
                    <a:pt x="1976" y="4589"/>
                    <a:pt x="1989" y="4478"/>
                  </a:cubicBezTo>
                  <a:cubicBezTo>
                    <a:pt x="1962" y="4244"/>
                    <a:pt x="1879" y="4023"/>
                    <a:pt x="1741" y="3843"/>
                  </a:cubicBezTo>
                  <a:cubicBezTo>
                    <a:pt x="1672" y="3760"/>
                    <a:pt x="1616" y="3664"/>
                    <a:pt x="1547" y="3581"/>
                  </a:cubicBezTo>
                  <a:lnTo>
                    <a:pt x="1547" y="3581"/>
                  </a:lnTo>
                  <a:cubicBezTo>
                    <a:pt x="1658" y="3636"/>
                    <a:pt x="1768" y="3691"/>
                    <a:pt x="1893" y="3719"/>
                  </a:cubicBezTo>
                  <a:cubicBezTo>
                    <a:pt x="1962" y="3733"/>
                    <a:pt x="2045" y="3746"/>
                    <a:pt x="2114" y="3760"/>
                  </a:cubicBezTo>
                  <a:cubicBezTo>
                    <a:pt x="2183" y="3760"/>
                    <a:pt x="2252" y="3746"/>
                    <a:pt x="2321" y="3733"/>
                  </a:cubicBezTo>
                  <a:cubicBezTo>
                    <a:pt x="2376" y="3719"/>
                    <a:pt x="2431" y="3691"/>
                    <a:pt x="2486" y="3650"/>
                  </a:cubicBezTo>
                  <a:cubicBezTo>
                    <a:pt x="2528" y="3608"/>
                    <a:pt x="2569" y="3567"/>
                    <a:pt x="2611" y="3512"/>
                  </a:cubicBezTo>
                  <a:cubicBezTo>
                    <a:pt x="2638" y="3470"/>
                    <a:pt x="2666" y="3401"/>
                    <a:pt x="2680" y="3346"/>
                  </a:cubicBezTo>
                  <a:cubicBezTo>
                    <a:pt x="2680" y="3305"/>
                    <a:pt x="2680" y="3249"/>
                    <a:pt x="2680" y="3208"/>
                  </a:cubicBezTo>
                  <a:cubicBezTo>
                    <a:pt x="2652" y="3153"/>
                    <a:pt x="2638" y="3097"/>
                    <a:pt x="2597" y="3056"/>
                  </a:cubicBezTo>
                  <a:cubicBezTo>
                    <a:pt x="2583" y="3028"/>
                    <a:pt x="2569" y="3015"/>
                    <a:pt x="2556" y="3001"/>
                  </a:cubicBezTo>
                  <a:cubicBezTo>
                    <a:pt x="2528" y="2987"/>
                    <a:pt x="2514" y="2959"/>
                    <a:pt x="2486" y="2946"/>
                  </a:cubicBezTo>
                  <a:cubicBezTo>
                    <a:pt x="2376" y="2876"/>
                    <a:pt x="2266" y="2807"/>
                    <a:pt x="2155" y="2766"/>
                  </a:cubicBezTo>
                  <a:lnTo>
                    <a:pt x="2114" y="2766"/>
                  </a:lnTo>
                  <a:cubicBezTo>
                    <a:pt x="2210" y="2752"/>
                    <a:pt x="2307" y="2725"/>
                    <a:pt x="2404" y="2697"/>
                  </a:cubicBezTo>
                  <a:cubicBezTo>
                    <a:pt x="2514" y="2669"/>
                    <a:pt x="2611" y="2600"/>
                    <a:pt x="2680" y="2517"/>
                  </a:cubicBezTo>
                  <a:cubicBezTo>
                    <a:pt x="2749" y="2435"/>
                    <a:pt x="2776" y="2324"/>
                    <a:pt x="2763" y="2214"/>
                  </a:cubicBezTo>
                  <a:cubicBezTo>
                    <a:pt x="2749" y="2145"/>
                    <a:pt x="2707" y="2089"/>
                    <a:pt x="2666" y="2034"/>
                  </a:cubicBezTo>
                  <a:cubicBezTo>
                    <a:pt x="2638" y="2006"/>
                    <a:pt x="2611" y="1993"/>
                    <a:pt x="2583" y="1965"/>
                  </a:cubicBezTo>
                  <a:cubicBezTo>
                    <a:pt x="2528" y="1937"/>
                    <a:pt x="2473" y="1924"/>
                    <a:pt x="2404" y="1896"/>
                  </a:cubicBezTo>
                  <a:cubicBezTo>
                    <a:pt x="2348" y="1882"/>
                    <a:pt x="2279" y="1882"/>
                    <a:pt x="2224" y="1868"/>
                  </a:cubicBezTo>
                  <a:cubicBezTo>
                    <a:pt x="2266" y="1855"/>
                    <a:pt x="2293" y="1827"/>
                    <a:pt x="2335" y="1813"/>
                  </a:cubicBezTo>
                  <a:cubicBezTo>
                    <a:pt x="2376" y="1786"/>
                    <a:pt x="2417" y="1758"/>
                    <a:pt x="2459" y="1716"/>
                  </a:cubicBezTo>
                  <a:cubicBezTo>
                    <a:pt x="2542" y="1647"/>
                    <a:pt x="2597" y="1551"/>
                    <a:pt x="2611" y="1454"/>
                  </a:cubicBezTo>
                  <a:cubicBezTo>
                    <a:pt x="2611" y="1330"/>
                    <a:pt x="2569" y="1219"/>
                    <a:pt x="2500" y="1136"/>
                  </a:cubicBezTo>
                  <a:cubicBezTo>
                    <a:pt x="2445" y="1095"/>
                    <a:pt x="2390" y="1054"/>
                    <a:pt x="2335" y="1040"/>
                  </a:cubicBezTo>
                  <a:cubicBezTo>
                    <a:pt x="2279" y="1012"/>
                    <a:pt x="2224" y="998"/>
                    <a:pt x="2155" y="998"/>
                  </a:cubicBezTo>
                  <a:cubicBezTo>
                    <a:pt x="2124" y="995"/>
                    <a:pt x="2092" y="993"/>
                    <a:pt x="2060" y="993"/>
                  </a:cubicBezTo>
                  <a:cubicBezTo>
                    <a:pt x="1963" y="993"/>
                    <a:pt x="1862" y="1009"/>
                    <a:pt x="1768" y="1040"/>
                  </a:cubicBezTo>
                  <a:lnTo>
                    <a:pt x="1782" y="1026"/>
                  </a:lnTo>
                  <a:cubicBezTo>
                    <a:pt x="1893" y="929"/>
                    <a:pt x="1989" y="833"/>
                    <a:pt x="2086" y="708"/>
                  </a:cubicBezTo>
                  <a:cubicBezTo>
                    <a:pt x="2141" y="625"/>
                    <a:pt x="2183" y="543"/>
                    <a:pt x="2196" y="432"/>
                  </a:cubicBezTo>
                  <a:cubicBezTo>
                    <a:pt x="2210" y="335"/>
                    <a:pt x="2169" y="239"/>
                    <a:pt x="2100" y="170"/>
                  </a:cubicBezTo>
                  <a:cubicBezTo>
                    <a:pt x="2017" y="73"/>
                    <a:pt x="1906" y="18"/>
                    <a:pt x="1782" y="4"/>
                  </a:cubicBezTo>
                  <a:cubicBezTo>
                    <a:pt x="1761" y="2"/>
                    <a:pt x="1740" y="1"/>
                    <a:pt x="1718"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9"/>
            <p:cNvSpPr/>
            <p:nvPr/>
          </p:nvSpPr>
          <p:spPr>
            <a:xfrm>
              <a:off x="7210549" y="2603257"/>
              <a:ext cx="285001" cy="209267"/>
            </a:xfrm>
            <a:custGeom>
              <a:avLst/>
              <a:gdLst/>
              <a:ahLst/>
              <a:cxnLst/>
              <a:rect l="l" t="t" r="r" b="b"/>
              <a:pathLst>
                <a:path w="3067" h="2252" extrusionOk="0">
                  <a:moveTo>
                    <a:pt x="3066" y="1"/>
                  </a:moveTo>
                  <a:cubicBezTo>
                    <a:pt x="2887" y="111"/>
                    <a:pt x="2707" y="208"/>
                    <a:pt x="2514" y="304"/>
                  </a:cubicBezTo>
                  <a:cubicBezTo>
                    <a:pt x="1948" y="567"/>
                    <a:pt x="1340" y="719"/>
                    <a:pt x="705" y="760"/>
                  </a:cubicBezTo>
                  <a:cubicBezTo>
                    <a:pt x="732" y="774"/>
                    <a:pt x="760" y="788"/>
                    <a:pt x="788" y="802"/>
                  </a:cubicBezTo>
                  <a:cubicBezTo>
                    <a:pt x="829" y="829"/>
                    <a:pt x="884" y="871"/>
                    <a:pt x="926" y="912"/>
                  </a:cubicBezTo>
                  <a:cubicBezTo>
                    <a:pt x="953" y="940"/>
                    <a:pt x="995" y="981"/>
                    <a:pt x="1022" y="1023"/>
                  </a:cubicBezTo>
                  <a:cubicBezTo>
                    <a:pt x="1036" y="1064"/>
                    <a:pt x="1064" y="1105"/>
                    <a:pt x="1078" y="1147"/>
                  </a:cubicBezTo>
                  <a:cubicBezTo>
                    <a:pt x="1078" y="1188"/>
                    <a:pt x="1091" y="1230"/>
                    <a:pt x="1091" y="1271"/>
                  </a:cubicBezTo>
                  <a:cubicBezTo>
                    <a:pt x="1091" y="1299"/>
                    <a:pt x="1091" y="1313"/>
                    <a:pt x="1091" y="1340"/>
                  </a:cubicBezTo>
                  <a:lnTo>
                    <a:pt x="1078" y="1382"/>
                  </a:lnTo>
                  <a:cubicBezTo>
                    <a:pt x="1064" y="1423"/>
                    <a:pt x="1050" y="1464"/>
                    <a:pt x="1022" y="1492"/>
                  </a:cubicBezTo>
                  <a:cubicBezTo>
                    <a:pt x="1009" y="1534"/>
                    <a:pt x="981" y="1561"/>
                    <a:pt x="953" y="1589"/>
                  </a:cubicBezTo>
                  <a:cubicBezTo>
                    <a:pt x="815" y="1727"/>
                    <a:pt x="622" y="1824"/>
                    <a:pt x="429" y="1837"/>
                  </a:cubicBezTo>
                  <a:cubicBezTo>
                    <a:pt x="380" y="1851"/>
                    <a:pt x="329" y="1858"/>
                    <a:pt x="277" y="1858"/>
                  </a:cubicBezTo>
                  <a:cubicBezTo>
                    <a:pt x="225" y="1858"/>
                    <a:pt x="173" y="1851"/>
                    <a:pt x="125" y="1837"/>
                  </a:cubicBezTo>
                  <a:cubicBezTo>
                    <a:pt x="83" y="1837"/>
                    <a:pt x="28" y="1824"/>
                    <a:pt x="1" y="1810"/>
                  </a:cubicBezTo>
                  <a:lnTo>
                    <a:pt x="1" y="1810"/>
                  </a:lnTo>
                  <a:cubicBezTo>
                    <a:pt x="1" y="2044"/>
                    <a:pt x="180" y="2238"/>
                    <a:pt x="415" y="2252"/>
                  </a:cubicBezTo>
                  <a:lnTo>
                    <a:pt x="470" y="2252"/>
                  </a:lnTo>
                  <a:cubicBezTo>
                    <a:pt x="581" y="2252"/>
                    <a:pt x="691" y="2224"/>
                    <a:pt x="801" y="2183"/>
                  </a:cubicBezTo>
                  <a:cubicBezTo>
                    <a:pt x="940" y="2127"/>
                    <a:pt x="1078" y="2058"/>
                    <a:pt x="1202" y="1975"/>
                  </a:cubicBezTo>
                  <a:cubicBezTo>
                    <a:pt x="1312" y="1906"/>
                    <a:pt x="1423" y="1824"/>
                    <a:pt x="1533" y="1727"/>
                  </a:cubicBezTo>
                  <a:cubicBezTo>
                    <a:pt x="1616" y="1672"/>
                    <a:pt x="1685" y="1589"/>
                    <a:pt x="1754" y="1506"/>
                  </a:cubicBezTo>
                  <a:lnTo>
                    <a:pt x="1754" y="1492"/>
                  </a:lnTo>
                  <a:cubicBezTo>
                    <a:pt x="2113" y="1188"/>
                    <a:pt x="2431" y="829"/>
                    <a:pt x="2707" y="456"/>
                  </a:cubicBezTo>
                  <a:lnTo>
                    <a:pt x="2721" y="443"/>
                  </a:lnTo>
                  <a:cubicBezTo>
                    <a:pt x="2832" y="291"/>
                    <a:pt x="2942" y="139"/>
                    <a:pt x="3066"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9"/>
            <p:cNvSpPr/>
            <p:nvPr/>
          </p:nvSpPr>
          <p:spPr>
            <a:xfrm>
              <a:off x="8645211" y="3105050"/>
              <a:ext cx="110488" cy="395303"/>
            </a:xfrm>
            <a:custGeom>
              <a:avLst/>
              <a:gdLst/>
              <a:ahLst/>
              <a:cxnLst/>
              <a:rect l="l" t="t" r="r" b="b"/>
              <a:pathLst>
                <a:path w="1189" h="4254" extrusionOk="0">
                  <a:moveTo>
                    <a:pt x="153" y="0"/>
                  </a:moveTo>
                  <a:lnTo>
                    <a:pt x="153" y="0"/>
                  </a:lnTo>
                  <a:cubicBezTo>
                    <a:pt x="166" y="83"/>
                    <a:pt x="166" y="166"/>
                    <a:pt x="166" y="276"/>
                  </a:cubicBezTo>
                  <a:cubicBezTo>
                    <a:pt x="153" y="594"/>
                    <a:pt x="125" y="925"/>
                    <a:pt x="84" y="1243"/>
                  </a:cubicBezTo>
                  <a:cubicBezTo>
                    <a:pt x="15" y="1713"/>
                    <a:pt x="1" y="2182"/>
                    <a:pt x="28" y="2652"/>
                  </a:cubicBezTo>
                  <a:lnTo>
                    <a:pt x="28" y="2679"/>
                  </a:lnTo>
                  <a:cubicBezTo>
                    <a:pt x="15" y="2776"/>
                    <a:pt x="15" y="2886"/>
                    <a:pt x="28" y="2983"/>
                  </a:cubicBezTo>
                  <a:cubicBezTo>
                    <a:pt x="28" y="3121"/>
                    <a:pt x="56" y="3259"/>
                    <a:pt x="84" y="3397"/>
                  </a:cubicBezTo>
                  <a:cubicBezTo>
                    <a:pt x="111" y="3549"/>
                    <a:pt x="153" y="3687"/>
                    <a:pt x="222" y="3825"/>
                  </a:cubicBezTo>
                  <a:cubicBezTo>
                    <a:pt x="263" y="3922"/>
                    <a:pt x="332" y="4019"/>
                    <a:pt x="401" y="4102"/>
                  </a:cubicBezTo>
                  <a:lnTo>
                    <a:pt x="443" y="4143"/>
                  </a:lnTo>
                  <a:cubicBezTo>
                    <a:pt x="526" y="4212"/>
                    <a:pt x="636" y="4254"/>
                    <a:pt x="746" y="4254"/>
                  </a:cubicBezTo>
                  <a:lnTo>
                    <a:pt x="816" y="4254"/>
                  </a:lnTo>
                  <a:cubicBezTo>
                    <a:pt x="926" y="4240"/>
                    <a:pt x="1023" y="4171"/>
                    <a:pt x="1092" y="4088"/>
                  </a:cubicBezTo>
                  <a:cubicBezTo>
                    <a:pt x="1106" y="4060"/>
                    <a:pt x="1119" y="4046"/>
                    <a:pt x="1119" y="4033"/>
                  </a:cubicBezTo>
                  <a:cubicBezTo>
                    <a:pt x="1050" y="4005"/>
                    <a:pt x="981" y="3977"/>
                    <a:pt x="926" y="3936"/>
                  </a:cubicBezTo>
                  <a:cubicBezTo>
                    <a:pt x="857" y="3867"/>
                    <a:pt x="788" y="3798"/>
                    <a:pt x="733" y="3715"/>
                  </a:cubicBezTo>
                  <a:cubicBezTo>
                    <a:pt x="677" y="3632"/>
                    <a:pt x="636" y="3535"/>
                    <a:pt x="608" y="3439"/>
                  </a:cubicBezTo>
                  <a:cubicBezTo>
                    <a:pt x="581" y="3342"/>
                    <a:pt x="567" y="3245"/>
                    <a:pt x="553" y="3149"/>
                  </a:cubicBezTo>
                  <a:cubicBezTo>
                    <a:pt x="553" y="3094"/>
                    <a:pt x="553" y="3052"/>
                    <a:pt x="567" y="3011"/>
                  </a:cubicBezTo>
                  <a:cubicBezTo>
                    <a:pt x="567" y="2969"/>
                    <a:pt x="581" y="2928"/>
                    <a:pt x="595" y="2900"/>
                  </a:cubicBezTo>
                  <a:cubicBezTo>
                    <a:pt x="608" y="2859"/>
                    <a:pt x="636" y="2817"/>
                    <a:pt x="650" y="2790"/>
                  </a:cubicBezTo>
                  <a:cubicBezTo>
                    <a:pt x="677" y="2762"/>
                    <a:pt x="705" y="2735"/>
                    <a:pt x="733" y="2721"/>
                  </a:cubicBezTo>
                  <a:cubicBezTo>
                    <a:pt x="789" y="2687"/>
                    <a:pt x="856" y="2662"/>
                    <a:pt x="923" y="2662"/>
                  </a:cubicBezTo>
                  <a:cubicBezTo>
                    <a:pt x="938" y="2662"/>
                    <a:pt x="953" y="2663"/>
                    <a:pt x="967" y="2665"/>
                  </a:cubicBezTo>
                  <a:cubicBezTo>
                    <a:pt x="1023" y="2679"/>
                    <a:pt x="1078" y="2693"/>
                    <a:pt x="1133" y="2707"/>
                  </a:cubicBezTo>
                  <a:lnTo>
                    <a:pt x="1188" y="2735"/>
                  </a:lnTo>
                  <a:cubicBezTo>
                    <a:pt x="926" y="2224"/>
                    <a:pt x="705" y="1699"/>
                    <a:pt x="498" y="1160"/>
                  </a:cubicBezTo>
                  <a:cubicBezTo>
                    <a:pt x="387" y="870"/>
                    <a:pt x="305" y="566"/>
                    <a:pt x="222" y="276"/>
                  </a:cubicBezTo>
                  <a:cubicBezTo>
                    <a:pt x="194" y="180"/>
                    <a:pt x="180" y="83"/>
                    <a:pt x="153"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7292694" y="2463406"/>
              <a:ext cx="549280" cy="530602"/>
            </a:xfrm>
            <a:custGeom>
              <a:avLst/>
              <a:gdLst/>
              <a:ahLst/>
              <a:cxnLst/>
              <a:rect l="l" t="t" r="r" b="b"/>
              <a:pathLst>
                <a:path w="5911" h="5710" extrusionOk="0">
                  <a:moveTo>
                    <a:pt x="3480" y="0"/>
                  </a:moveTo>
                  <a:cubicBezTo>
                    <a:pt x="3384" y="0"/>
                    <a:pt x="3287" y="14"/>
                    <a:pt x="3204" y="28"/>
                  </a:cubicBezTo>
                  <a:cubicBezTo>
                    <a:pt x="2873" y="83"/>
                    <a:pt x="2569" y="180"/>
                    <a:pt x="2293" y="346"/>
                  </a:cubicBezTo>
                  <a:cubicBezTo>
                    <a:pt x="1989" y="525"/>
                    <a:pt x="1713" y="732"/>
                    <a:pt x="1464" y="967"/>
                  </a:cubicBezTo>
                  <a:cubicBezTo>
                    <a:pt x="1202" y="1216"/>
                    <a:pt x="967" y="1492"/>
                    <a:pt x="774" y="1782"/>
                  </a:cubicBezTo>
                  <a:cubicBezTo>
                    <a:pt x="580" y="2058"/>
                    <a:pt x="401" y="2362"/>
                    <a:pt x="277" y="2679"/>
                  </a:cubicBezTo>
                  <a:cubicBezTo>
                    <a:pt x="207" y="2845"/>
                    <a:pt x="138" y="3011"/>
                    <a:pt x="97" y="3177"/>
                  </a:cubicBezTo>
                  <a:cubicBezTo>
                    <a:pt x="56" y="3356"/>
                    <a:pt x="14" y="3536"/>
                    <a:pt x="14" y="3715"/>
                  </a:cubicBezTo>
                  <a:cubicBezTo>
                    <a:pt x="0" y="3798"/>
                    <a:pt x="0" y="3881"/>
                    <a:pt x="14" y="3964"/>
                  </a:cubicBezTo>
                  <a:cubicBezTo>
                    <a:pt x="14" y="4047"/>
                    <a:pt x="28" y="4143"/>
                    <a:pt x="56" y="4226"/>
                  </a:cubicBezTo>
                  <a:cubicBezTo>
                    <a:pt x="83" y="4392"/>
                    <a:pt x="152" y="4558"/>
                    <a:pt x="249" y="4696"/>
                  </a:cubicBezTo>
                  <a:cubicBezTo>
                    <a:pt x="332" y="4834"/>
                    <a:pt x="428" y="4958"/>
                    <a:pt x="553" y="5055"/>
                  </a:cubicBezTo>
                  <a:cubicBezTo>
                    <a:pt x="649" y="5151"/>
                    <a:pt x="774" y="5234"/>
                    <a:pt x="898" y="5317"/>
                  </a:cubicBezTo>
                  <a:cubicBezTo>
                    <a:pt x="1147" y="5455"/>
                    <a:pt x="1423" y="5566"/>
                    <a:pt x="1713" y="5621"/>
                  </a:cubicBezTo>
                  <a:cubicBezTo>
                    <a:pt x="1782" y="5649"/>
                    <a:pt x="1865" y="5662"/>
                    <a:pt x="1948" y="5676"/>
                  </a:cubicBezTo>
                  <a:cubicBezTo>
                    <a:pt x="2109" y="5696"/>
                    <a:pt x="2271" y="5709"/>
                    <a:pt x="2433" y="5709"/>
                  </a:cubicBezTo>
                  <a:cubicBezTo>
                    <a:pt x="2492" y="5709"/>
                    <a:pt x="2551" y="5707"/>
                    <a:pt x="2610" y="5704"/>
                  </a:cubicBezTo>
                  <a:cubicBezTo>
                    <a:pt x="2887" y="5690"/>
                    <a:pt x="3163" y="5593"/>
                    <a:pt x="3384" y="5441"/>
                  </a:cubicBezTo>
                  <a:cubicBezTo>
                    <a:pt x="3439" y="5400"/>
                    <a:pt x="3453" y="5317"/>
                    <a:pt x="3411" y="5262"/>
                  </a:cubicBezTo>
                  <a:cubicBezTo>
                    <a:pt x="3398" y="5248"/>
                    <a:pt x="3384" y="5234"/>
                    <a:pt x="3370" y="5220"/>
                  </a:cubicBezTo>
                  <a:cubicBezTo>
                    <a:pt x="3425" y="5138"/>
                    <a:pt x="3467" y="5055"/>
                    <a:pt x="3508" y="4958"/>
                  </a:cubicBezTo>
                  <a:lnTo>
                    <a:pt x="3536" y="4903"/>
                  </a:lnTo>
                  <a:cubicBezTo>
                    <a:pt x="3605" y="4792"/>
                    <a:pt x="3660" y="4696"/>
                    <a:pt x="3715" y="4613"/>
                  </a:cubicBezTo>
                  <a:lnTo>
                    <a:pt x="3729" y="4585"/>
                  </a:lnTo>
                  <a:cubicBezTo>
                    <a:pt x="3812" y="4461"/>
                    <a:pt x="3908" y="4350"/>
                    <a:pt x="4005" y="4240"/>
                  </a:cubicBezTo>
                  <a:lnTo>
                    <a:pt x="4019" y="4226"/>
                  </a:lnTo>
                  <a:cubicBezTo>
                    <a:pt x="4157" y="4116"/>
                    <a:pt x="4295" y="4019"/>
                    <a:pt x="4447" y="3950"/>
                  </a:cubicBezTo>
                  <a:cubicBezTo>
                    <a:pt x="4571" y="3881"/>
                    <a:pt x="4709" y="3826"/>
                    <a:pt x="4848" y="3770"/>
                  </a:cubicBezTo>
                  <a:cubicBezTo>
                    <a:pt x="4917" y="3729"/>
                    <a:pt x="4986" y="3674"/>
                    <a:pt x="5068" y="3632"/>
                  </a:cubicBezTo>
                  <a:lnTo>
                    <a:pt x="5193" y="3522"/>
                  </a:lnTo>
                  <a:cubicBezTo>
                    <a:pt x="5289" y="3453"/>
                    <a:pt x="5386" y="3384"/>
                    <a:pt x="5483" y="3315"/>
                  </a:cubicBezTo>
                  <a:cubicBezTo>
                    <a:pt x="5579" y="3259"/>
                    <a:pt x="5676" y="3218"/>
                    <a:pt x="5787" y="3190"/>
                  </a:cubicBezTo>
                  <a:cubicBezTo>
                    <a:pt x="5842" y="3080"/>
                    <a:pt x="5883" y="2969"/>
                    <a:pt x="5897" y="2859"/>
                  </a:cubicBezTo>
                  <a:cubicBezTo>
                    <a:pt x="5911" y="2679"/>
                    <a:pt x="5897" y="2486"/>
                    <a:pt x="5842" y="2307"/>
                  </a:cubicBezTo>
                  <a:cubicBezTo>
                    <a:pt x="5800" y="2099"/>
                    <a:pt x="5718" y="1920"/>
                    <a:pt x="5635" y="1727"/>
                  </a:cubicBezTo>
                  <a:cubicBezTo>
                    <a:pt x="5538" y="1547"/>
                    <a:pt x="5441" y="1368"/>
                    <a:pt x="5331" y="1202"/>
                  </a:cubicBezTo>
                  <a:cubicBezTo>
                    <a:pt x="5234" y="1050"/>
                    <a:pt x="5110" y="884"/>
                    <a:pt x="4986" y="746"/>
                  </a:cubicBezTo>
                  <a:cubicBezTo>
                    <a:pt x="4751" y="470"/>
                    <a:pt x="4461" y="263"/>
                    <a:pt x="4129" y="125"/>
                  </a:cubicBezTo>
                  <a:cubicBezTo>
                    <a:pt x="4019" y="83"/>
                    <a:pt x="3895" y="42"/>
                    <a:pt x="3784" y="28"/>
                  </a:cubicBezTo>
                  <a:cubicBezTo>
                    <a:pt x="3688" y="14"/>
                    <a:pt x="3577" y="0"/>
                    <a:pt x="3480"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9"/>
            <p:cNvSpPr/>
            <p:nvPr/>
          </p:nvSpPr>
          <p:spPr>
            <a:xfrm>
              <a:off x="7804709" y="2771358"/>
              <a:ext cx="18027" cy="7806"/>
            </a:xfrm>
            <a:custGeom>
              <a:avLst/>
              <a:gdLst/>
              <a:ahLst/>
              <a:cxnLst/>
              <a:rect l="l" t="t" r="r" b="b"/>
              <a:pathLst>
                <a:path w="194" h="84" extrusionOk="0">
                  <a:moveTo>
                    <a:pt x="152" y="1"/>
                  </a:moveTo>
                  <a:cubicBezTo>
                    <a:pt x="97" y="28"/>
                    <a:pt x="56" y="56"/>
                    <a:pt x="0" y="84"/>
                  </a:cubicBezTo>
                  <a:cubicBezTo>
                    <a:pt x="56" y="56"/>
                    <a:pt x="111" y="42"/>
                    <a:pt x="180" y="15"/>
                  </a:cubicBezTo>
                  <a:lnTo>
                    <a:pt x="194"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9"/>
            <p:cNvSpPr/>
            <p:nvPr/>
          </p:nvSpPr>
          <p:spPr>
            <a:xfrm>
              <a:off x="8298789" y="2892717"/>
              <a:ext cx="433774" cy="574741"/>
            </a:xfrm>
            <a:custGeom>
              <a:avLst/>
              <a:gdLst/>
              <a:ahLst/>
              <a:cxnLst/>
              <a:rect l="l" t="t" r="r" b="b"/>
              <a:pathLst>
                <a:path w="4668" h="6185" extrusionOk="0">
                  <a:moveTo>
                    <a:pt x="2477" y="1"/>
                  </a:moveTo>
                  <a:cubicBezTo>
                    <a:pt x="2425" y="1"/>
                    <a:pt x="2373" y="3"/>
                    <a:pt x="2320" y="7"/>
                  </a:cubicBezTo>
                  <a:cubicBezTo>
                    <a:pt x="2127" y="20"/>
                    <a:pt x="1933" y="48"/>
                    <a:pt x="1754" y="89"/>
                  </a:cubicBezTo>
                  <a:cubicBezTo>
                    <a:pt x="1561" y="131"/>
                    <a:pt x="1353" y="186"/>
                    <a:pt x="1174" y="255"/>
                  </a:cubicBezTo>
                  <a:cubicBezTo>
                    <a:pt x="981" y="324"/>
                    <a:pt x="787" y="407"/>
                    <a:pt x="608" y="504"/>
                  </a:cubicBezTo>
                  <a:cubicBezTo>
                    <a:pt x="442" y="600"/>
                    <a:pt x="304" y="725"/>
                    <a:pt x="180" y="863"/>
                  </a:cubicBezTo>
                  <a:cubicBezTo>
                    <a:pt x="83" y="1001"/>
                    <a:pt x="28" y="1153"/>
                    <a:pt x="14" y="1319"/>
                  </a:cubicBezTo>
                  <a:cubicBezTo>
                    <a:pt x="0" y="1470"/>
                    <a:pt x="28" y="1636"/>
                    <a:pt x="83" y="1774"/>
                  </a:cubicBezTo>
                  <a:cubicBezTo>
                    <a:pt x="138" y="1926"/>
                    <a:pt x="193" y="2078"/>
                    <a:pt x="263" y="2216"/>
                  </a:cubicBezTo>
                  <a:cubicBezTo>
                    <a:pt x="332" y="2368"/>
                    <a:pt x="401" y="2506"/>
                    <a:pt x="456" y="2658"/>
                  </a:cubicBezTo>
                  <a:cubicBezTo>
                    <a:pt x="497" y="2824"/>
                    <a:pt x="539" y="2990"/>
                    <a:pt x="539" y="3155"/>
                  </a:cubicBezTo>
                  <a:lnTo>
                    <a:pt x="539" y="3169"/>
                  </a:lnTo>
                  <a:cubicBezTo>
                    <a:pt x="553" y="3321"/>
                    <a:pt x="539" y="3473"/>
                    <a:pt x="497" y="3625"/>
                  </a:cubicBezTo>
                  <a:lnTo>
                    <a:pt x="497" y="3652"/>
                  </a:lnTo>
                  <a:cubicBezTo>
                    <a:pt x="483" y="3749"/>
                    <a:pt x="456" y="3860"/>
                    <a:pt x="414" y="3984"/>
                  </a:cubicBezTo>
                  <a:lnTo>
                    <a:pt x="387" y="4039"/>
                  </a:lnTo>
                  <a:cubicBezTo>
                    <a:pt x="359" y="4136"/>
                    <a:pt x="332" y="4232"/>
                    <a:pt x="318" y="4329"/>
                  </a:cubicBezTo>
                  <a:cubicBezTo>
                    <a:pt x="300" y="4321"/>
                    <a:pt x="282" y="4318"/>
                    <a:pt x="265" y="4318"/>
                  </a:cubicBezTo>
                  <a:cubicBezTo>
                    <a:pt x="190" y="4318"/>
                    <a:pt x="129" y="4386"/>
                    <a:pt x="152" y="4453"/>
                  </a:cubicBezTo>
                  <a:cubicBezTo>
                    <a:pt x="193" y="4730"/>
                    <a:pt x="318" y="4992"/>
                    <a:pt x="511" y="5185"/>
                  </a:cubicBezTo>
                  <a:cubicBezTo>
                    <a:pt x="649" y="5365"/>
                    <a:pt x="815" y="5517"/>
                    <a:pt x="1008" y="5641"/>
                  </a:cubicBezTo>
                  <a:cubicBezTo>
                    <a:pt x="1063" y="5696"/>
                    <a:pt x="1133" y="5738"/>
                    <a:pt x="1202" y="5779"/>
                  </a:cubicBezTo>
                  <a:cubicBezTo>
                    <a:pt x="1450" y="5931"/>
                    <a:pt x="1713" y="6041"/>
                    <a:pt x="2003" y="6124"/>
                  </a:cubicBezTo>
                  <a:cubicBezTo>
                    <a:pt x="2141" y="6166"/>
                    <a:pt x="2279" y="6180"/>
                    <a:pt x="2417" y="6180"/>
                  </a:cubicBezTo>
                  <a:cubicBezTo>
                    <a:pt x="2458" y="6183"/>
                    <a:pt x="2499" y="6185"/>
                    <a:pt x="2539" y="6185"/>
                  </a:cubicBezTo>
                  <a:cubicBezTo>
                    <a:pt x="2659" y="6185"/>
                    <a:pt x="2772" y="6169"/>
                    <a:pt x="2886" y="6138"/>
                  </a:cubicBezTo>
                  <a:cubicBezTo>
                    <a:pt x="3052" y="6110"/>
                    <a:pt x="3218" y="6041"/>
                    <a:pt x="3356" y="5945"/>
                  </a:cubicBezTo>
                  <a:cubicBezTo>
                    <a:pt x="3439" y="5903"/>
                    <a:pt x="3508" y="5848"/>
                    <a:pt x="3577" y="5793"/>
                  </a:cubicBezTo>
                  <a:cubicBezTo>
                    <a:pt x="3646" y="5738"/>
                    <a:pt x="3701" y="5682"/>
                    <a:pt x="3756" y="5613"/>
                  </a:cubicBezTo>
                  <a:cubicBezTo>
                    <a:pt x="3867" y="5489"/>
                    <a:pt x="3977" y="5337"/>
                    <a:pt x="4060" y="5185"/>
                  </a:cubicBezTo>
                  <a:cubicBezTo>
                    <a:pt x="4157" y="5033"/>
                    <a:pt x="4226" y="4868"/>
                    <a:pt x="4295" y="4702"/>
                  </a:cubicBezTo>
                  <a:cubicBezTo>
                    <a:pt x="4419" y="4384"/>
                    <a:pt x="4516" y="4053"/>
                    <a:pt x="4571" y="3708"/>
                  </a:cubicBezTo>
                  <a:cubicBezTo>
                    <a:pt x="4640" y="3362"/>
                    <a:pt x="4668" y="3017"/>
                    <a:pt x="4668" y="2658"/>
                  </a:cubicBezTo>
                  <a:cubicBezTo>
                    <a:pt x="4654" y="2313"/>
                    <a:pt x="4613" y="1968"/>
                    <a:pt x="4516" y="1636"/>
                  </a:cubicBezTo>
                  <a:cubicBezTo>
                    <a:pt x="4433" y="1319"/>
                    <a:pt x="4295" y="1029"/>
                    <a:pt x="4102" y="766"/>
                  </a:cubicBezTo>
                  <a:cubicBezTo>
                    <a:pt x="3977" y="614"/>
                    <a:pt x="3839" y="476"/>
                    <a:pt x="3687" y="366"/>
                  </a:cubicBezTo>
                  <a:cubicBezTo>
                    <a:pt x="3591" y="297"/>
                    <a:pt x="3480" y="241"/>
                    <a:pt x="3370" y="186"/>
                  </a:cubicBezTo>
                  <a:cubicBezTo>
                    <a:pt x="3087" y="68"/>
                    <a:pt x="2783" y="1"/>
                    <a:pt x="2477"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7292694" y="2728984"/>
              <a:ext cx="472338" cy="265765"/>
            </a:xfrm>
            <a:custGeom>
              <a:avLst/>
              <a:gdLst/>
              <a:ahLst/>
              <a:cxnLst/>
              <a:rect l="l" t="t" r="r" b="b"/>
              <a:pathLst>
                <a:path w="5083" h="2860" extrusionOk="0">
                  <a:moveTo>
                    <a:pt x="207" y="1"/>
                  </a:moveTo>
                  <a:cubicBezTo>
                    <a:pt x="166" y="98"/>
                    <a:pt x="125" y="208"/>
                    <a:pt x="97" y="319"/>
                  </a:cubicBezTo>
                  <a:cubicBezTo>
                    <a:pt x="42" y="498"/>
                    <a:pt x="14" y="678"/>
                    <a:pt x="0" y="857"/>
                  </a:cubicBezTo>
                  <a:cubicBezTo>
                    <a:pt x="0" y="940"/>
                    <a:pt x="0" y="1023"/>
                    <a:pt x="0" y="1106"/>
                  </a:cubicBezTo>
                  <a:cubicBezTo>
                    <a:pt x="14" y="1189"/>
                    <a:pt x="28" y="1285"/>
                    <a:pt x="56" y="1368"/>
                  </a:cubicBezTo>
                  <a:cubicBezTo>
                    <a:pt x="83" y="1534"/>
                    <a:pt x="152" y="1700"/>
                    <a:pt x="249" y="1838"/>
                  </a:cubicBezTo>
                  <a:cubicBezTo>
                    <a:pt x="332" y="1976"/>
                    <a:pt x="428" y="2100"/>
                    <a:pt x="553" y="2211"/>
                  </a:cubicBezTo>
                  <a:cubicBezTo>
                    <a:pt x="649" y="2293"/>
                    <a:pt x="774" y="2390"/>
                    <a:pt x="898" y="2459"/>
                  </a:cubicBezTo>
                  <a:cubicBezTo>
                    <a:pt x="1147" y="2597"/>
                    <a:pt x="1423" y="2708"/>
                    <a:pt x="1713" y="2777"/>
                  </a:cubicBezTo>
                  <a:cubicBezTo>
                    <a:pt x="1782" y="2791"/>
                    <a:pt x="1865" y="2804"/>
                    <a:pt x="1948" y="2818"/>
                  </a:cubicBezTo>
                  <a:cubicBezTo>
                    <a:pt x="2099" y="2846"/>
                    <a:pt x="2251" y="2860"/>
                    <a:pt x="2417" y="2860"/>
                  </a:cubicBezTo>
                  <a:lnTo>
                    <a:pt x="2610" y="2860"/>
                  </a:lnTo>
                  <a:cubicBezTo>
                    <a:pt x="2887" y="2846"/>
                    <a:pt x="3163" y="2749"/>
                    <a:pt x="3384" y="2597"/>
                  </a:cubicBezTo>
                  <a:cubicBezTo>
                    <a:pt x="3439" y="2556"/>
                    <a:pt x="3453" y="2473"/>
                    <a:pt x="3411" y="2418"/>
                  </a:cubicBezTo>
                  <a:cubicBezTo>
                    <a:pt x="3411" y="2404"/>
                    <a:pt x="3384" y="2390"/>
                    <a:pt x="3370" y="2376"/>
                  </a:cubicBezTo>
                  <a:cubicBezTo>
                    <a:pt x="3425" y="2293"/>
                    <a:pt x="3467" y="2211"/>
                    <a:pt x="3522" y="2114"/>
                  </a:cubicBezTo>
                  <a:lnTo>
                    <a:pt x="3549" y="2059"/>
                  </a:lnTo>
                  <a:cubicBezTo>
                    <a:pt x="3605" y="1948"/>
                    <a:pt x="3660" y="1851"/>
                    <a:pt x="3715" y="1769"/>
                  </a:cubicBezTo>
                  <a:lnTo>
                    <a:pt x="3729" y="1741"/>
                  </a:lnTo>
                  <a:cubicBezTo>
                    <a:pt x="3812" y="1617"/>
                    <a:pt x="3908" y="1506"/>
                    <a:pt x="4019" y="1396"/>
                  </a:cubicBezTo>
                  <a:lnTo>
                    <a:pt x="4033" y="1382"/>
                  </a:lnTo>
                  <a:cubicBezTo>
                    <a:pt x="4157" y="1271"/>
                    <a:pt x="4295" y="1175"/>
                    <a:pt x="4447" y="1106"/>
                  </a:cubicBezTo>
                  <a:cubicBezTo>
                    <a:pt x="4571" y="1037"/>
                    <a:pt x="4696" y="981"/>
                    <a:pt x="4834" y="940"/>
                  </a:cubicBezTo>
                  <a:cubicBezTo>
                    <a:pt x="4917" y="885"/>
                    <a:pt x="4986" y="830"/>
                    <a:pt x="5068" y="788"/>
                  </a:cubicBezTo>
                  <a:lnTo>
                    <a:pt x="5082" y="774"/>
                  </a:lnTo>
                  <a:lnTo>
                    <a:pt x="4944" y="843"/>
                  </a:lnTo>
                  <a:cubicBezTo>
                    <a:pt x="4613" y="995"/>
                    <a:pt x="4268" y="1120"/>
                    <a:pt x="3908" y="1216"/>
                  </a:cubicBezTo>
                  <a:cubicBezTo>
                    <a:pt x="3563" y="1299"/>
                    <a:pt x="3218" y="1341"/>
                    <a:pt x="2873" y="1368"/>
                  </a:cubicBezTo>
                  <a:cubicBezTo>
                    <a:pt x="2818" y="1370"/>
                    <a:pt x="2763" y="1372"/>
                    <a:pt x="2708" y="1372"/>
                  </a:cubicBezTo>
                  <a:cubicBezTo>
                    <a:pt x="2435" y="1372"/>
                    <a:pt x="2171" y="1343"/>
                    <a:pt x="1906" y="1285"/>
                  </a:cubicBezTo>
                  <a:cubicBezTo>
                    <a:pt x="1699" y="1244"/>
                    <a:pt x="1492" y="1175"/>
                    <a:pt x="1312" y="1106"/>
                  </a:cubicBezTo>
                  <a:cubicBezTo>
                    <a:pt x="1202" y="1064"/>
                    <a:pt x="1105" y="1009"/>
                    <a:pt x="1008" y="954"/>
                  </a:cubicBezTo>
                  <a:cubicBezTo>
                    <a:pt x="926" y="899"/>
                    <a:pt x="843" y="843"/>
                    <a:pt x="774" y="774"/>
                  </a:cubicBezTo>
                  <a:cubicBezTo>
                    <a:pt x="691" y="719"/>
                    <a:pt x="608" y="636"/>
                    <a:pt x="553" y="553"/>
                  </a:cubicBezTo>
                  <a:cubicBezTo>
                    <a:pt x="497" y="512"/>
                    <a:pt x="456" y="443"/>
                    <a:pt x="415" y="388"/>
                  </a:cubicBezTo>
                  <a:cubicBezTo>
                    <a:pt x="373" y="319"/>
                    <a:pt x="332" y="250"/>
                    <a:pt x="290" y="167"/>
                  </a:cubicBezTo>
                  <a:cubicBezTo>
                    <a:pt x="263" y="111"/>
                    <a:pt x="235" y="56"/>
                    <a:pt x="207" y="1"/>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9"/>
            <p:cNvSpPr/>
            <p:nvPr/>
          </p:nvSpPr>
          <p:spPr>
            <a:xfrm>
              <a:off x="7822643" y="2753423"/>
              <a:ext cx="10408" cy="10315"/>
            </a:xfrm>
            <a:custGeom>
              <a:avLst/>
              <a:gdLst/>
              <a:ahLst/>
              <a:cxnLst/>
              <a:rect l="l" t="t" r="r" b="b"/>
              <a:pathLst>
                <a:path w="112" h="111" extrusionOk="0">
                  <a:moveTo>
                    <a:pt x="111" y="0"/>
                  </a:moveTo>
                  <a:lnTo>
                    <a:pt x="97" y="28"/>
                  </a:lnTo>
                  <a:lnTo>
                    <a:pt x="1" y="111"/>
                  </a:lnTo>
                  <a:cubicBezTo>
                    <a:pt x="28" y="97"/>
                    <a:pt x="42" y="83"/>
                    <a:pt x="84" y="83"/>
                  </a:cubicBezTo>
                  <a:cubicBezTo>
                    <a:pt x="97" y="56"/>
                    <a:pt x="97" y="28"/>
                    <a:pt x="111" y="0"/>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9"/>
            <p:cNvSpPr/>
            <p:nvPr/>
          </p:nvSpPr>
          <p:spPr>
            <a:xfrm>
              <a:off x="7804709" y="2771358"/>
              <a:ext cx="16726" cy="7806"/>
            </a:xfrm>
            <a:custGeom>
              <a:avLst/>
              <a:gdLst/>
              <a:ahLst/>
              <a:cxnLst/>
              <a:rect l="l" t="t" r="r" b="b"/>
              <a:pathLst>
                <a:path w="180" h="84" extrusionOk="0">
                  <a:moveTo>
                    <a:pt x="152" y="1"/>
                  </a:moveTo>
                  <a:cubicBezTo>
                    <a:pt x="97" y="28"/>
                    <a:pt x="56" y="56"/>
                    <a:pt x="0" y="84"/>
                  </a:cubicBezTo>
                  <a:lnTo>
                    <a:pt x="180" y="15"/>
                  </a:lnTo>
                  <a:lnTo>
                    <a:pt x="180" y="1"/>
                  </a:ln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9"/>
            <p:cNvSpPr/>
            <p:nvPr/>
          </p:nvSpPr>
          <p:spPr>
            <a:xfrm>
              <a:off x="8311612" y="3188403"/>
              <a:ext cx="397905" cy="279890"/>
            </a:xfrm>
            <a:custGeom>
              <a:avLst/>
              <a:gdLst/>
              <a:ahLst/>
              <a:cxnLst/>
              <a:rect l="l" t="t" r="r" b="b"/>
              <a:pathLst>
                <a:path w="4282" h="3012" extrusionOk="0">
                  <a:moveTo>
                    <a:pt x="415" y="1"/>
                  </a:moveTo>
                  <a:cubicBezTo>
                    <a:pt x="415" y="153"/>
                    <a:pt x="401" y="305"/>
                    <a:pt x="359" y="443"/>
                  </a:cubicBezTo>
                  <a:lnTo>
                    <a:pt x="359" y="470"/>
                  </a:lnTo>
                  <a:cubicBezTo>
                    <a:pt x="332" y="567"/>
                    <a:pt x="304" y="678"/>
                    <a:pt x="276" y="802"/>
                  </a:cubicBezTo>
                  <a:lnTo>
                    <a:pt x="249" y="857"/>
                  </a:lnTo>
                  <a:cubicBezTo>
                    <a:pt x="221" y="954"/>
                    <a:pt x="194" y="1050"/>
                    <a:pt x="166" y="1147"/>
                  </a:cubicBezTo>
                  <a:cubicBezTo>
                    <a:pt x="166" y="1133"/>
                    <a:pt x="138" y="1133"/>
                    <a:pt x="125" y="1133"/>
                  </a:cubicBezTo>
                  <a:lnTo>
                    <a:pt x="111" y="1133"/>
                  </a:lnTo>
                  <a:cubicBezTo>
                    <a:pt x="42" y="1147"/>
                    <a:pt x="0" y="1216"/>
                    <a:pt x="14" y="1285"/>
                  </a:cubicBezTo>
                  <a:cubicBezTo>
                    <a:pt x="55" y="1561"/>
                    <a:pt x="180" y="1810"/>
                    <a:pt x="373" y="2017"/>
                  </a:cubicBezTo>
                  <a:cubicBezTo>
                    <a:pt x="511" y="2183"/>
                    <a:pt x="677" y="2335"/>
                    <a:pt x="870" y="2473"/>
                  </a:cubicBezTo>
                  <a:cubicBezTo>
                    <a:pt x="925" y="2514"/>
                    <a:pt x="995" y="2556"/>
                    <a:pt x="1064" y="2597"/>
                  </a:cubicBezTo>
                  <a:cubicBezTo>
                    <a:pt x="1312" y="2749"/>
                    <a:pt x="1575" y="2873"/>
                    <a:pt x="1865" y="2942"/>
                  </a:cubicBezTo>
                  <a:cubicBezTo>
                    <a:pt x="2003" y="2984"/>
                    <a:pt x="2141" y="3011"/>
                    <a:pt x="2279" y="3011"/>
                  </a:cubicBezTo>
                  <a:lnTo>
                    <a:pt x="2362" y="3011"/>
                  </a:lnTo>
                  <a:cubicBezTo>
                    <a:pt x="2486" y="3011"/>
                    <a:pt x="2624" y="2998"/>
                    <a:pt x="2748" y="2970"/>
                  </a:cubicBezTo>
                  <a:cubicBezTo>
                    <a:pt x="2914" y="2928"/>
                    <a:pt x="3080" y="2859"/>
                    <a:pt x="3232" y="2777"/>
                  </a:cubicBezTo>
                  <a:cubicBezTo>
                    <a:pt x="3301" y="2721"/>
                    <a:pt x="3370" y="2680"/>
                    <a:pt x="3439" y="2611"/>
                  </a:cubicBezTo>
                  <a:cubicBezTo>
                    <a:pt x="3508" y="2556"/>
                    <a:pt x="3563" y="2500"/>
                    <a:pt x="3618" y="2445"/>
                  </a:cubicBezTo>
                  <a:cubicBezTo>
                    <a:pt x="3729" y="2307"/>
                    <a:pt x="3839" y="2169"/>
                    <a:pt x="3922" y="2003"/>
                  </a:cubicBezTo>
                  <a:cubicBezTo>
                    <a:pt x="4019" y="1851"/>
                    <a:pt x="4088" y="1686"/>
                    <a:pt x="4157" y="1520"/>
                  </a:cubicBezTo>
                  <a:cubicBezTo>
                    <a:pt x="4198" y="1409"/>
                    <a:pt x="4240" y="1299"/>
                    <a:pt x="4281" y="1175"/>
                  </a:cubicBezTo>
                  <a:lnTo>
                    <a:pt x="4281" y="1175"/>
                  </a:lnTo>
                  <a:cubicBezTo>
                    <a:pt x="4226" y="1230"/>
                    <a:pt x="4157" y="1258"/>
                    <a:pt x="4088" y="1299"/>
                  </a:cubicBezTo>
                  <a:cubicBezTo>
                    <a:pt x="3922" y="1396"/>
                    <a:pt x="3743" y="1451"/>
                    <a:pt x="3549" y="1492"/>
                  </a:cubicBezTo>
                  <a:cubicBezTo>
                    <a:pt x="3406" y="1518"/>
                    <a:pt x="3263" y="1530"/>
                    <a:pt x="3121" y="1530"/>
                  </a:cubicBezTo>
                  <a:cubicBezTo>
                    <a:pt x="2796" y="1530"/>
                    <a:pt x="2476" y="1465"/>
                    <a:pt x="2168" y="1340"/>
                  </a:cubicBezTo>
                  <a:cubicBezTo>
                    <a:pt x="1685" y="1147"/>
                    <a:pt x="1243" y="871"/>
                    <a:pt x="870" y="498"/>
                  </a:cubicBezTo>
                  <a:cubicBezTo>
                    <a:pt x="705" y="346"/>
                    <a:pt x="553" y="180"/>
                    <a:pt x="415" y="1"/>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7258034" y="2740879"/>
              <a:ext cx="1094749" cy="1099582"/>
            </a:xfrm>
            <a:custGeom>
              <a:avLst/>
              <a:gdLst/>
              <a:ahLst/>
              <a:cxnLst/>
              <a:rect l="l" t="t" r="r" b="b"/>
              <a:pathLst>
                <a:path w="11781" h="11833" extrusionOk="0">
                  <a:moveTo>
                    <a:pt x="6078" y="1"/>
                  </a:moveTo>
                  <a:cubicBezTo>
                    <a:pt x="6066" y="1"/>
                    <a:pt x="6056" y="4"/>
                    <a:pt x="6049" y="11"/>
                  </a:cubicBezTo>
                  <a:lnTo>
                    <a:pt x="5994" y="11"/>
                  </a:lnTo>
                  <a:cubicBezTo>
                    <a:pt x="5303" y="177"/>
                    <a:pt x="4641" y="467"/>
                    <a:pt x="4074" y="881"/>
                  </a:cubicBezTo>
                  <a:cubicBezTo>
                    <a:pt x="3467" y="1309"/>
                    <a:pt x="2942" y="1820"/>
                    <a:pt x="2486" y="2400"/>
                  </a:cubicBezTo>
                  <a:cubicBezTo>
                    <a:pt x="2017" y="2994"/>
                    <a:pt x="1616" y="3643"/>
                    <a:pt x="1271" y="4320"/>
                  </a:cubicBezTo>
                  <a:cubicBezTo>
                    <a:pt x="953" y="4983"/>
                    <a:pt x="677" y="5659"/>
                    <a:pt x="484" y="6377"/>
                  </a:cubicBezTo>
                  <a:cubicBezTo>
                    <a:pt x="318" y="6902"/>
                    <a:pt x="208" y="7441"/>
                    <a:pt x="139" y="7979"/>
                  </a:cubicBezTo>
                  <a:cubicBezTo>
                    <a:pt x="0" y="8711"/>
                    <a:pt x="28" y="9457"/>
                    <a:pt x="180" y="10175"/>
                  </a:cubicBezTo>
                  <a:cubicBezTo>
                    <a:pt x="194" y="10216"/>
                    <a:pt x="208" y="10258"/>
                    <a:pt x="249" y="10272"/>
                  </a:cubicBezTo>
                  <a:cubicBezTo>
                    <a:pt x="608" y="10520"/>
                    <a:pt x="1009" y="10700"/>
                    <a:pt x="1423" y="10824"/>
                  </a:cubicBezTo>
                  <a:cubicBezTo>
                    <a:pt x="1865" y="10976"/>
                    <a:pt x="2321" y="11073"/>
                    <a:pt x="2721" y="11155"/>
                  </a:cubicBezTo>
                  <a:lnTo>
                    <a:pt x="3135" y="11252"/>
                  </a:lnTo>
                  <a:cubicBezTo>
                    <a:pt x="3467" y="11321"/>
                    <a:pt x="3798" y="11404"/>
                    <a:pt x="4130" y="11473"/>
                  </a:cubicBezTo>
                  <a:cubicBezTo>
                    <a:pt x="4641" y="11570"/>
                    <a:pt x="5179" y="11653"/>
                    <a:pt x="5690" y="11708"/>
                  </a:cubicBezTo>
                  <a:cubicBezTo>
                    <a:pt x="6325" y="11791"/>
                    <a:pt x="6961" y="11832"/>
                    <a:pt x="7596" y="11832"/>
                  </a:cubicBezTo>
                  <a:lnTo>
                    <a:pt x="7679" y="11832"/>
                  </a:lnTo>
                  <a:cubicBezTo>
                    <a:pt x="7969" y="11832"/>
                    <a:pt x="8217" y="11832"/>
                    <a:pt x="8466" y="11805"/>
                  </a:cubicBezTo>
                  <a:cubicBezTo>
                    <a:pt x="8770" y="11777"/>
                    <a:pt x="9073" y="11722"/>
                    <a:pt x="9363" y="11625"/>
                  </a:cubicBezTo>
                  <a:cubicBezTo>
                    <a:pt x="9391" y="11625"/>
                    <a:pt x="9432" y="11611"/>
                    <a:pt x="9460" y="11584"/>
                  </a:cubicBezTo>
                  <a:cubicBezTo>
                    <a:pt x="10040" y="10838"/>
                    <a:pt x="10496" y="10009"/>
                    <a:pt x="10827" y="9112"/>
                  </a:cubicBezTo>
                  <a:cubicBezTo>
                    <a:pt x="10993" y="8656"/>
                    <a:pt x="11145" y="8186"/>
                    <a:pt x="11242" y="7827"/>
                  </a:cubicBezTo>
                  <a:cubicBezTo>
                    <a:pt x="11380" y="7358"/>
                    <a:pt x="11476" y="6944"/>
                    <a:pt x="11559" y="6543"/>
                  </a:cubicBezTo>
                  <a:cubicBezTo>
                    <a:pt x="11697" y="5949"/>
                    <a:pt x="11766" y="5328"/>
                    <a:pt x="11766" y="4706"/>
                  </a:cubicBezTo>
                  <a:cubicBezTo>
                    <a:pt x="11780" y="4113"/>
                    <a:pt x="11670" y="3505"/>
                    <a:pt x="11449" y="2953"/>
                  </a:cubicBezTo>
                  <a:cubicBezTo>
                    <a:pt x="11435" y="2925"/>
                    <a:pt x="11407" y="2897"/>
                    <a:pt x="11380" y="2883"/>
                  </a:cubicBezTo>
                  <a:cubicBezTo>
                    <a:pt x="11366" y="2870"/>
                    <a:pt x="11338" y="2870"/>
                    <a:pt x="11311" y="2870"/>
                  </a:cubicBezTo>
                  <a:lnTo>
                    <a:pt x="11283" y="2870"/>
                  </a:lnTo>
                  <a:cubicBezTo>
                    <a:pt x="11242" y="2883"/>
                    <a:pt x="11214" y="2897"/>
                    <a:pt x="11200" y="2939"/>
                  </a:cubicBezTo>
                  <a:cubicBezTo>
                    <a:pt x="11186" y="2966"/>
                    <a:pt x="11186" y="2994"/>
                    <a:pt x="11200" y="3022"/>
                  </a:cubicBezTo>
                  <a:cubicBezTo>
                    <a:pt x="11297" y="3229"/>
                    <a:pt x="11324" y="3450"/>
                    <a:pt x="11297" y="3671"/>
                  </a:cubicBezTo>
                  <a:cubicBezTo>
                    <a:pt x="11283" y="3795"/>
                    <a:pt x="11255" y="3933"/>
                    <a:pt x="11214" y="4044"/>
                  </a:cubicBezTo>
                  <a:cubicBezTo>
                    <a:pt x="11173" y="4154"/>
                    <a:pt x="11117" y="4251"/>
                    <a:pt x="11048" y="4334"/>
                  </a:cubicBezTo>
                  <a:cubicBezTo>
                    <a:pt x="10979" y="4430"/>
                    <a:pt x="10896" y="4513"/>
                    <a:pt x="10813" y="4582"/>
                  </a:cubicBezTo>
                  <a:cubicBezTo>
                    <a:pt x="10689" y="4665"/>
                    <a:pt x="10565" y="4748"/>
                    <a:pt x="10441" y="4803"/>
                  </a:cubicBezTo>
                  <a:lnTo>
                    <a:pt x="10427" y="4803"/>
                  </a:lnTo>
                  <a:cubicBezTo>
                    <a:pt x="10233" y="4886"/>
                    <a:pt x="10040" y="4941"/>
                    <a:pt x="9833" y="4969"/>
                  </a:cubicBezTo>
                  <a:cubicBezTo>
                    <a:pt x="9640" y="5010"/>
                    <a:pt x="9446" y="5024"/>
                    <a:pt x="9253" y="5024"/>
                  </a:cubicBezTo>
                  <a:cubicBezTo>
                    <a:pt x="9142" y="5024"/>
                    <a:pt x="9018" y="5024"/>
                    <a:pt x="8894" y="4996"/>
                  </a:cubicBezTo>
                  <a:cubicBezTo>
                    <a:pt x="8590" y="4969"/>
                    <a:pt x="8300" y="4914"/>
                    <a:pt x="8010" y="4803"/>
                  </a:cubicBezTo>
                  <a:cubicBezTo>
                    <a:pt x="7886" y="4748"/>
                    <a:pt x="7748" y="4693"/>
                    <a:pt x="7637" y="4637"/>
                  </a:cubicBezTo>
                  <a:cubicBezTo>
                    <a:pt x="7472" y="4554"/>
                    <a:pt x="7320" y="4472"/>
                    <a:pt x="7154" y="4389"/>
                  </a:cubicBezTo>
                  <a:cubicBezTo>
                    <a:pt x="6836" y="4223"/>
                    <a:pt x="6519" y="4030"/>
                    <a:pt x="6229" y="3809"/>
                  </a:cubicBezTo>
                  <a:cubicBezTo>
                    <a:pt x="5842" y="3533"/>
                    <a:pt x="5497" y="3215"/>
                    <a:pt x="5193" y="2842"/>
                  </a:cubicBezTo>
                  <a:lnTo>
                    <a:pt x="5193" y="2842"/>
                  </a:lnTo>
                  <a:lnTo>
                    <a:pt x="5207" y="2870"/>
                  </a:lnTo>
                  <a:cubicBezTo>
                    <a:pt x="5069" y="2704"/>
                    <a:pt x="4944" y="2511"/>
                    <a:pt x="4848" y="2303"/>
                  </a:cubicBezTo>
                  <a:cubicBezTo>
                    <a:pt x="4792" y="2179"/>
                    <a:pt x="4765" y="2055"/>
                    <a:pt x="4737" y="1931"/>
                  </a:cubicBezTo>
                  <a:cubicBezTo>
                    <a:pt x="4723" y="1806"/>
                    <a:pt x="4710" y="1682"/>
                    <a:pt x="4723" y="1558"/>
                  </a:cubicBezTo>
                  <a:cubicBezTo>
                    <a:pt x="4737" y="1433"/>
                    <a:pt x="4765" y="1309"/>
                    <a:pt x="4806" y="1185"/>
                  </a:cubicBezTo>
                  <a:cubicBezTo>
                    <a:pt x="4861" y="1074"/>
                    <a:pt x="4917" y="978"/>
                    <a:pt x="4986" y="881"/>
                  </a:cubicBezTo>
                  <a:cubicBezTo>
                    <a:pt x="5055" y="771"/>
                    <a:pt x="5151" y="674"/>
                    <a:pt x="5248" y="591"/>
                  </a:cubicBezTo>
                  <a:cubicBezTo>
                    <a:pt x="5345" y="522"/>
                    <a:pt x="5455" y="453"/>
                    <a:pt x="5566" y="398"/>
                  </a:cubicBezTo>
                  <a:cubicBezTo>
                    <a:pt x="5704" y="343"/>
                    <a:pt x="5842" y="301"/>
                    <a:pt x="5994" y="273"/>
                  </a:cubicBezTo>
                  <a:lnTo>
                    <a:pt x="6063" y="260"/>
                  </a:lnTo>
                  <a:cubicBezTo>
                    <a:pt x="6104" y="260"/>
                    <a:pt x="6132" y="246"/>
                    <a:pt x="6146" y="232"/>
                  </a:cubicBezTo>
                  <a:cubicBezTo>
                    <a:pt x="6160" y="218"/>
                    <a:pt x="6173" y="191"/>
                    <a:pt x="6173" y="177"/>
                  </a:cubicBezTo>
                  <a:cubicBezTo>
                    <a:pt x="6187" y="149"/>
                    <a:pt x="6187" y="108"/>
                    <a:pt x="6173" y="80"/>
                  </a:cubicBezTo>
                  <a:cubicBezTo>
                    <a:pt x="6173" y="53"/>
                    <a:pt x="6146" y="25"/>
                    <a:pt x="6118" y="11"/>
                  </a:cubicBezTo>
                  <a:cubicBezTo>
                    <a:pt x="6104" y="4"/>
                    <a:pt x="6091" y="1"/>
                    <a:pt x="6078" y="1"/>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9"/>
            <p:cNvSpPr/>
            <p:nvPr/>
          </p:nvSpPr>
          <p:spPr>
            <a:xfrm>
              <a:off x="7506978" y="2740600"/>
              <a:ext cx="849613" cy="1099860"/>
            </a:xfrm>
            <a:custGeom>
              <a:avLst/>
              <a:gdLst/>
              <a:ahLst/>
              <a:cxnLst/>
              <a:rect l="l" t="t" r="r" b="b"/>
              <a:pathLst>
                <a:path w="9143" h="11836" extrusionOk="0">
                  <a:moveTo>
                    <a:pt x="4725" y="6394"/>
                  </a:moveTo>
                  <a:lnTo>
                    <a:pt x="4725" y="6394"/>
                  </a:lnTo>
                  <a:cubicBezTo>
                    <a:pt x="4725" y="6394"/>
                    <a:pt x="4724" y="6394"/>
                    <a:pt x="4723" y="6394"/>
                  </a:cubicBezTo>
                  <a:lnTo>
                    <a:pt x="4737" y="6394"/>
                  </a:lnTo>
                  <a:cubicBezTo>
                    <a:pt x="4733" y="6394"/>
                    <a:pt x="4729" y="6394"/>
                    <a:pt x="4725" y="6394"/>
                  </a:cubicBezTo>
                  <a:close/>
                  <a:moveTo>
                    <a:pt x="3384" y="0"/>
                  </a:moveTo>
                  <a:cubicBezTo>
                    <a:pt x="3370" y="0"/>
                    <a:pt x="3343" y="14"/>
                    <a:pt x="3315" y="28"/>
                  </a:cubicBezTo>
                  <a:cubicBezTo>
                    <a:pt x="2624" y="180"/>
                    <a:pt x="1962" y="470"/>
                    <a:pt x="1382" y="884"/>
                  </a:cubicBezTo>
                  <a:cubicBezTo>
                    <a:pt x="884" y="1243"/>
                    <a:pt x="442" y="1657"/>
                    <a:pt x="42" y="2127"/>
                  </a:cubicBezTo>
                  <a:cubicBezTo>
                    <a:pt x="28" y="2141"/>
                    <a:pt x="28" y="2168"/>
                    <a:pt x="14" y="2196"/>
                  </a:cubicBezTo>
                  <a:cubicBezTo>
                    <a:pt x="14" y="2224"/>
                    <a:pt x="14" y="2237"/>
                    <a:pt x="14" y="2265"/>
                  </a:cubicBezTo>
                  <a:cubicBezTo>
                    <a:pt x="1" y="2293"/>
                    <a:pt x="1" y="2320"/>
                    <a:pt x="14" y="2334"/>
                  </a:cubicBezTo>
                  <a:cubicBezTo>
                    <a:pt x="1" y="2348"/>
                    <a:pt x="1" y="2376"/>
                    <a:pt x="14" y="2403"/>
                  </a:cubicBezTo>
                  <a:cubicBezTo>
                    <a:pt x="14" y="2431"/>
                    <a:pt x="14" y="2445"/>
                    <a:pt x="28" y="2472"/>
                  </a:cubicBezTo>
                  <a:cubicBezTo>
                    <a:pt x="42" y="2514"/>
                    <a:pt x="56" y="2569"/>
                    <a:pt x="83" y="2610"/>
                  </a:cubicBezTo>
                  <a:cubicBezTo>
                    <a:pt x="111" y="2652"/>
                    <a:pt x="125" y="2679"/>
                    <a:pt x="152" y="2707"/>
                  </a:cubicBezTo>
                  <a:cubicBezTo>
                    <a:pt x="180" y="2735"/>
                    <a:pt x="208" y="2762"/>
                    <a:pt x="222" y="2790"/>
                  </a:cubicBezTo>
                  <a:cubicBezTo>
                    <a:pt x="263" y="2817"/>
                    <a:pt x="304" y="2845"/>
                    <a:pt x="332" y="2873"/>
                  </a:cubicBezTo>
                  <a:cubicBezTo>
                    <a:pt x="373" y="2900"/>
                    <a:pt x="415" y="2928"/>
                    <a:pt x="456" y="2956"/>
                  </a:cubicBezTo>
                  <a:cubicBezTo>
                    <a:pt x="498" y="2969"/>
                    <a:pt x="553" y="2997"/>
                    <a:pt x="594" y="3011"/>
                  </a:cubicBezTo>
                  <a:cubicBezTo>
                    <a:pt x="650" y="3025"/>
                    <a:pt x="691" y="3052"/>
                    <a:pt x="746" y="3052"/>
                  </a:cubicBezTo>
                  <a:lnTo>
                    <a:pt x="732" y="3052"/>
                  </a:lnTo>
                  <a:cubicBezTo>
                    <a:pt x="774" y="3066"/>
                    <a:pt x="829" y="3080"/>
                    <a:pt x="884" y="3080"/>
                  </a:cubicBezTo>
                  <a:lnTo>
                    <a:pt x="1009" y="3080"/>
                  </a:lnTo>
                  <a:lnTo>
                    <a:pt x="1092" y="3066"/>
                  </a:lnTo>
                  <a:lnTo>
                    <a:pt x="1105" y="3066"/>
                  </a:lnTo>
                  <a:lnTo>
                    <a:pt x="1147" y="3052"/>
                  </a:lnTo>
                  <a:lnTo>
                    <a:pt x="1174" y="3052"/>
                  </a:lnTo>
                  <a:lnTo>
                    <a:pt x="1188" y="3080"/>
                  </a:lnTo>
                  <a:lnTo>
                    <a:pt x="1188" y="3121"/>
                  </a:lnTo>
                  <a:lnTo>
                    <a:pt x="1174" y="3135"/>
                  </a:lnTo>
                  <a:cubicBezTo>
                    <a:pt x="1147" y="3176"/>
                    <a:pt x="1133" y="3204"/>
                    <a:pt x="1119" y="3246"/>
                  </a:cubicBezTo>
                  <a:cubicBezTo>
                    <a:pt x="1119" y="3273"/>
                    <a:pt x="1105" y="3301"/>
                    <a:pt x="1105" y="3328"/>
                  </a:cubicBezTo>
                  <a:cubicBezTo>
                    <a:pt x="1105" y="3356"/>
                    <a:pt x="1092" y="3397"/>
                    <a:pt x="1078" y="3439"/>
                  </a:cubicBezTo>
                  <a:cubicBezTo>
                    <a:pt x="1078" y="3480"/>
                    <a:pt x="1078" y="3522"/>
                    <a:pt x="1078" y="3549"/>
                  </a:cubicBezTo>
                  <a:cubicBezTo>
                    <a:pt x="1078" y="3591"/>
                    <a:pt x="1092" y="3632"/>
                    <a:pt x="1092" y="3674"/>
                  </a:cubicBezTo>
                  <a:cubicBezTo>
                    <a:pt x="1105" y="3729"/>
                    <a:pt x="1119" y="3770"/>
                    <a:pt x="1133" y="3812"/>
                  </a:cubicBezTo>
                  <a:cubicBezTo>
                    <a:pt x="1147" y="3853"/>
                    <a:pt x="1161" y="3908"/>
                    <a:pt x="1174" y="3950"/>
                  </a:cubicBezTo>
                  <a:cubicBezTo>
                    <a:pt x="1202" y="4005"/>
                    <a:pt x="1230" y="4047"/>
                    <a:pt x="1257" y="4088"/>
                  </a:cubicBezTo>
                  <a:cubicBezTo>
                    <a:pt x="1312" y="4185"/>
                    <a:pt x="1382" y="4267"/>
                    <a:pt x="1464" y="4350"/>
                  </a:cubicBezTo>
                  <a:cubicBezTo>
                    <a:pt x="1506" y="4378"/>
                    <a:pt x="1547" y="4419"/>
                    <a:pt x="1589" y="4447"/>
                  </a:cubicBezTo>
                  <a:cubicBezTo>
                    <a:pt x="1616" y="4475"/>
                    <a:pt x="1658" y="4488"/>
                    <a:pt x="1699" y="4516"/>
                  </a:cubicBezTo>
                  <a:cubicBezTo>
                    <a:pt x="1741" y="4530"/>
                    <a:pt x="1768" y="4557"/>
                    <a:pt x="1810" y="4571"/>
                  </a:cubicBezTo>
                  <a:cubicBezTo>
                    <a:pt x="1851" y="4585"/>
                    <a:pt x="1879" y="4585"/>
                    <a:pt x="1920" y="4599"/>
                  </a:cubicBezTo>
                  <a:lnTo>
                    <a:pt x="1906" y="4599"/>
                  </a:lnTo>
                  <a:cubicBezTo>
                    <a:pt x="1948" y="4599"/>
                    <a:pt x="1989" y="4613"/>
                    <a:pt x="2031" y="4613"/>
                  </a:cubicBezTo>
                  <a:lnTo>
                    <a:pt x="2113" y="4613"/>
                  </a:lnTo>
                  <a:cubicBezTo>
                    <a:pt x="2155" y="4613"/>
                    <a:pt x="2182" y="4613"/>
                    <a:pt x="2224" y="4599"/>
                  </a:cubicBezTo>
                  <a:lnTo>
                    <a:pt x="2321" y="4585"/>
                  </a:lnTo>
                  <a:lnTo>
                    <a:pt x="2390" y="4585"/>
                  </a:lnTo>
                  <a:cubicBezTo>
                    <a:pt x="2403" y="4585"/>
                    <a:pt x="2417" y="4613"/>
                    <a:pt x="2417" y="4627"/>
                  </a:cubicBezTo>
                  <a:cubicBezTo>
                    <a:pt x="2403" y="4668"/>
                    <a:pt x="2390" y="4696"/>
                    <a:pt x="2390" y="4723"/>
                  </a:cubicBezTo>
                  <a:cubicBezTo>
                    <a:pt x="2376" y="4751"/>
                    <a:pt x="2376" y="4792"/>
                    <a:pt x="2376" y="4820"/>
                  </a:cubicBezTo>
                  <a:lnTo>
                    <a:pt x="2376" y="4903"/>
                  </a:lnTo>
                  <a:cubicBezTo>
                    <a:pt x="2376" y="4958"/>
                    <a:pt x="2390" y="4999"/>
                    <a:pt x="2403" y="5055"/>
                  </a:cubicBezTo>
                  <a:cubicBezTo>
                    <a:pt x="2417" y="5096"/>
                    <a:pt x="2431" y="5151"/>
                    <a:pt x="2459" y="5193"/>
                  </a:cubicBezTo>
                  <a:cubicBezTo>
                    <a:pt x="2500" y="5262"/>
                    <a:pt x="2542" y="5317"/>
                    <a:pt x="2597" y="5372"/>
                  </a:cubicBezTo>
                  <a:cubicBezTo>
                    <a:pt x="2652" y="5427"/>
                    <a:pt x="2721" y="5483"/>
                    <a:pt x="2804" y="5510"/>
                  </a:cubicBezTo>
                  <a:cubicBezTo>
                    <a:pt x="2887" y="5566"/>
                    <a:pt x="2983" y="5593"/>
                    <a:pt x="3080" y="5621"/>
                  </a:cubicBezTo>
                  <a:lnTo>
                    <a:pt x="3066" y="5621"/>
                  </a:lnTo>
                  <a:cubicBezTo>
                    <a:pt x="3125" y="5631"/>
                    <a:pt x="3183" y="5640"/>
                    <a:pt x="3242" y="5640"/>
                  </a:cubicBezTo>
                  <a:cubicBezTo>
                    <a:pt x="3266" y="5640"/>
                    <a:pt x="3291" y="5639"/>
                    <a:pt x="3315" y="5635"/>
                  </a:cubicBezTo>
                  <a:cubicBezTo>
                    <a:pt x="3398" y="5635"/>
                    <a:pt x="3467" y="5621"/>
                    <a:pt x="3550" y="5607"/>
                  </a:cubicBezTo>
                  <a:cubicBezTo>
                    <a:pt x="3605" y="5579"/>
                    <a:pt x="3674" y="5552"/>
                    <a:pt x="3729" y="5524"/>
                  </a:cubicBezTo>
                  <a:cubicBezTo>
                    <a:pt x="3771" y="5497"/>
                    <a:pt x="3798" y="5469"/>
                    <a:pt x="3840" y="5441"/>
                  </a:cubicBezTo>
                  <a:lnTo>
                    <a:pt x="3909" y="5441"/>
                  </a:lnTo>
                  <a:cubicBezTo>
                    <a:pt x="3923" y="5441"/>
                    <a:pt x="3936" y="5469"/>
                    <a:pt x="3936" y="5483"/>
                  </a:cubicBezTo>
                  <a:cubicBezTo>
                    <a:pt x="3923" y="5561"/>
                    <a:pt x="3923" y="5628"/>
                    <a:pt x="3923" y="5705"/>
                  </a:cubicBezTo>
                  <a:lnTo>
                    <a:pt x="3923" y="5705"/>
                  </a:lnTo>
                  <a:cubicBezTo>
                    <a:pt x="3923" y="5705"/>
                    <a:pt x="3923" y="5704"/>
                    <a:pt x="3923" y="5704"/>
                  </a:cubicBezTo>
                  <a:lnTo>
                    <a:pt x="3923" y="5717"/>
                  </a:lnTo>
                  <a:cubicBezTo>
                    <a:pt x="3923" y="5713"/>
                    <a:pt x="3923" y="5709"/>
                    <a:pt x="3923" y="5705"/>
                  </a:cubicBezTo>
                  <a:lnTo>
                    <a:pt x="3923" y="5705"/>
                  </a:lnTo>
                  <a:cubicBezTo>
                    <a:pt x="3923" y="5787"/>
                    <a:pt x="3936" y="5856"/>
                    <a:pt x="3950" y="5925"/>
                  </a:cubicBezTo>
                  <a:lnTo>
                    <a:pt x="3950" y="5911"/>
                  </a:lnTo>
                  <a:cubicBezTo>
                    <a:pt x="3964" y="5966"/>
                    <a:pt x="3992" y="6007"/>
                    <a:pt x="4019" y="6063"/>
                  </a:cubicBezTo>
                  <a:cubicBezTo>
                    <a:pt x="4047" y="6104"/>
                    <a:pt x="4088" y="6146"/>
                    <a:pt x="4130" y="6187"/>
                  </a:cubicBezTo>
                  <a:cubicBezTo>
                    <a:pt x="4171" y="6228"/>
                    <a:pt x="4226" y="6270"/>
                    <a:pt x="4268" y="6297"/>
                  </a:cubicBezTo>
                  <a:cubicBezTo>
                    <a:pt x="4337" y="6325"/>
                    <a:pt x="4420" y="6353"/>
                    <a:pt x="4489" y="6367"/>
                  </a:cubicBezTo>
                  <a:lnTo>
                    <a:pt x="4475" y="6367"/>
                  </a:lnTo>
                  <a:cubicBezTo>
                    <a:pt x="4554" y="6393"/>
                    <a:pt x="4645" y="6394"/>
                    <a:pt x="4725" y="6394"/>
                  </a:cubicBezTo>
                  <a:lnTo>
                    <a:pt x="4725" y="6394"/>
                  </a:lnTo>
                  <a:cubicBezTo>
                    <a:pt x="4821" y="6394"/>
                    <a:pt x="4917" y="6366"/>
                    <a:pt x="5000" y="6353"/>
                  </a:cubicBezTo>
                  <a:cubicBezTo>
                    <a:pt x="5083" y="6325"/>
                    <a:pt x="5165" y="6284"/>
                    <a:pt x="5248" y="6228"/>
                  </a:cubicBezTo>
                  <a:cubicBezTo>
                    <a:pt x="5317" y="6187"/>
                    <a:pt x="5386" y="6132"/>
                    <a:pt x="5455" y="6063"/>
                  </a:cubicBezTo>
                  <a:lnTo>
                    <a:pt x="5483" y="6021"/>
                  </a:lnTo>
                  <a:lnTo>
                    <a:pt x="5511" y="6007"/>
                  </a:lnTo>
                  <a:lnTo>
                    <a:pt x="5538" y="6007"/>
                  </a:lnTo>
                  <a:lnTo>
                    <a:pt x="5566" y="6021"/>
                  </a:lnTo>
                  <a:lnTo>
                    <a:pt x="5580" y="6049"/>
                  </a:lnTo>
                  <a:lnTo>
                    <a:pt x="5580" y="6104"/>
                  </a:lnTo>
                  <a:cubicBezTo>
                    <a:pt x="5580" y="6173"/>
                    <a:pt x="5593" y="6242"/>
                    <a:pt x="5607" y="6311"/>
                  </a:cubicBezTo>
                  <a:cubicBezTo>
                    <a:pt x="5635" y="6367"/>
                    <a:pt x="5649" y="6422"/>
                    <a:pt x="5690" y="6463"/>
                  </a:cubicBezTo>
                  <a:cubicBezTo>
                    <a:pt x="5718" y="6518"/>
                    <a:pt x="5759" y="6574"/>
                    <a:pt x="5814" y="6615"/>
                  </a:cubicBezTo>
                  <a:cubicBezTo>
                    <a:pt x="5856" y="6670"/>
                    <a:pt x="5911" y="6698"/>
                    <a:pt x="5966" y="6739"/>
                  </a:cubicBezTo>
                  <a:cubicBezTo>
                    <a:pt x="6035" y="6767"/>
                    <a:pt x="6104" y="6795"/>
                    <a:pt x="6187" y="6808"/>
                  </a:cubicBezTo>
                  <a:lnTo>
                    <a:pt x="6173" y="6808"/>
                  </a:lnTo>
                  <a:cubicBezTo>
                    <a:pt x="6256" y="6836"/>
                    <a:pt x="6325" y="6836"/>
                    <a:pt x="6408" y="6836"/>
                  </a:cubicBezTo>
                  <a:cubicBezTo>
                    <a:pt x="6477" y="6836"/>
                    <a:pt x="6546" y="6822"/>
                    <a:pt x="6629" y="6795"/>
                  </a:cubicBezTo>
                  <a:cubicBezTo>
                    <a:pt x="6684" y="6781"/>
                    <a:pt x="6753" y="6753"/>
                    <a:pt x="6809" y="6712"/>
                  </a:cubicBezTo>
                  <a:cubicBezTo>
                    <a:pt x="6864" y="6684"/>
                    <a:pt x="6919" y="6643"/>
                    <a:pt x="6961" y="6587"/>
                  </a:cubicBezTo>
                  <a:cubicBezTo>
                    <a:pt x="7057" y="6491"/>
                    <a:pt x="7126" y="6353"/>
                    <a:pt x="7154" y="6215"/>
                  </a:cubicBezTo>
                  <a:lnTo>
                    <a:pt x="7154" y="6187"/>
                  </a:lnTo>
                  <a:lnTo>
                    <a:pt x="7168" y="6159"/>
                  </a:lnTo>
                  <a:lnTo>
                    <a:pt x="7195" y="6159"/>
                  </a:lnTo>
                  <a:lnTo>
                    <a:pt x="7223" y="6173"/>
                  </a:lnTo>
                  <a:lnTo>
                    <a:pt x="7251" y="6187"/>
                  </a:lnTo>
                  <a:cubicBezTo>
                    <a:pt x="7651" y="6574"/>
                    <a:pt x="7568" y="7195"/>
                    <a:pt x="7416" y="7678"/>
                  </a:cubicBezTo>
                  <a:cubicBezTo>
                    <a:pt x="7334" y="7982"/>
                    <a:pt x="7209" y="8258"/>
                    <a:pt x="7071" y="8535"/>
                  </a:cubicBezTo>
                  <a:cubicBezTo>
                    <a:pt x="6933" y="8825"/>
                    <a:pt x="6781" y="9101"/>
                    <a:pt x="6615" y="9377"/>
                  </a:cubicBezTo>
                  <a:cubicBezTo>
                    <a:pt x="6367" y="9791"/>
                    <a:pt x="6091" y="10192"/>
                    <a:pt x="5801" y="10578"/>
                  </a:cubicBezTo>
                  <a:cubicBezTo>
                    <a:pt x="5792" y="10595"/>
                    <a:pt x="5780" y="10602"/>
                    <a:pt x="5768" y="10602"/>
                  </a:cubicBezTo>
                  <a:cubicBezTo>
                    <a:pt x="5740" y="10602"/>
                    <a:pt x="5712" y="10566"/>
                    <a:pt x="5732" y="10537"/>
                  </a:cubicBezTo>
                  <a:cubicBezTo>
                    <a:pt x="5773" y="10468"/>
                    <a:pt x="5828" y="10399"/>
                    <a:pt x="5856" y="10330"/>
                  </a:cubicBezTo>
                  <a:cubicBezTo>
                    <a:pt x="5939" y="10192"/>
                    <a:pt x="5994" y="10040"/>
                    <a:pt x="6035" y="9874"/>
                  </a:cubicBezTo>
                  <a:cubicBezTo>
                    <a:pt x="6063" y="9764"/>
                    <a:pt x="6063" y="9653"/>
                    <a:pt x="6063" y="9543"/>
                  </a:cubicBezTo>
                  <a:cubicBezTo>
                    <a:pt x="6063" y="9474"/>
                    <a:pt x="6049" y="9405"/>
                    <a:pt x="6035" y="9349"/>
                  </a:cubicBezTo>
                  <a:cubicBezTo>
                    <a:pt x="6022" y="9308"/>
                    <a:pt x="6008" y="9267"/>
                    <a:pt x="5980" y="9225"/>
                  </a:cubicBezTo>
                  <a:cubicBezTo>
                    <a:pt x="5953" y="9197"/>
                    <a:pt x="5939" y="9170"/>
                    <a:pt x="5911" y="9142"/>
                  </a:cubicBezTo>
                  <a:cubicBezTo>
                    <a:pt x="5870" y="9115"/>
                    <a:pt x="5842" y="9087"/>
                    <a:pt x="5801" y="9059"/>
                  </a:cubicBezTo>
                  <a:cubicBezTo>
                    <a:pt x="5759" y="9046"/>
                    <a:pt x="5704" y="9018"/>
                    <a:pt x="5663" y="9018"/>
                  </a:cubicBezTo>
                  <a:cubicBezTo>
                    <a:pt x="5607" y="9004"/>
                    <a:pt x="5552" y="8990"/>
                    <a:pt x="5483" y="8990"/>
                  </a:cubicBezTo>
                  <a:lnTo>
                    <a:pt x="5400" y="8990"/>
                  </a:lnTo>
                  <a:lnTo>
                    <a:pt x="5317" y="9018"/>
                  </a:lnTo>
                  <a:cubicBezTo>
                    <a:pt x="5276" y="9032"/>
                    <a:pt x="5234" y="9046"/>
                    <a:pt x="5193" y="9059"/>
                  </a:cubicBezTo>
                  <a:lnTo>
                    <a:pt x="5096" y="9115"/>
                  </a:lnTo>
                  <a:cubicBezTo>
                    <a:pt x="4958" y="9211"/>
                    <a:pt x="4820" y="9322"/>
                    <a:pt x="4710" y="9446"/>
                  </a:cubicBezTo>
                  <a:cubicBezTo>
                    <a:pt x="4544" y="9626"/>
                    <a:pt x="4392" y="9819"/>
                    <a:pt x="4268" y="10026"/>
                  </a:cubicBezTo>
                  <a:cubicBezTo>
                    <a:pt x="4199" y="10123"/>
                    <a:pt x="4130" y="10219"/>
                    <a:pt x="4074" y="10316"/>
                  </a:cubicBezTo>
                  <a:cubicBezTo>
                    <a:pt x="3992" y="10440"/>
                    <a:pt x="3909" y="10578"/>
                    <a:pt x="3840" y="10717"/>
                  </a:cubicBezTo>
                  <a:cubicBezTo>
                    <a:pt x="3660" y="11048"/>
                    <a:pt x="3522" y="11393"/>
                    <a:pt x="3398" y="11752"/>
                  </a:cubicBezTo>
                  <a:cubicBezTo>
                    <a:pt x="3923" y="11808"/>
                    <a:pt x="4447" y="11835"/>
                    <a:pt x="4944" y="11835"/>
                  </a:cubicBezTo>
                  <a:lnTo>
                    <a:pt x="5041" y="11835"/>
                  </a:lnTo>
                  <a:cubicBezTo>
                    <a:pt x="5317" y="11835"/>
                    <a:pt x="5580" y="11821"/>
                    <a:pt x="5828" y="11808"/>
                  </a:cubicBezTo>
                  <a:cubicBezTo>
                    <a:pt x="6118" y="11780"/>
                    <a:pt x="6422" y="11711"/>
                    <a:pt x="6712" y="11628"/>
                  </a:cubicBezTo>
                  <a:cubicBezTo>
                    <a:pt x="6753" y="11628"/>
                    <a:pt x="6781" y="11600"/>
                    <a:pt x="6809" y="11573"/>
                  </a:cubicBezTo>
                  <a:cubicBezTo>
                    <a:pt x="7403" y="10827"/>
                    <a:pt x="7858" y="9998"/>
                    <a:pt x="8176" y="9115"/>
                  </a:cubicBezTo>
                  <a:cubicBezTo>
                    <a:pt x="8355" y="8645"/>
                    <a:pt x="8494" y="8176"/>
                    <a:pt x="8604" y="7817"/>
                  </a:cubicBezTo>
                  <a:cubicBezTo>
                    <a:pt x="8728" y="7361"/>
                    <a:pt x="8839" y="6947"/>
                    <a:pt x="8922" y="6546"/>
                  </a:cubicBezTo>
                  <a:cubicBezTo>
                    <a:pt x="9046" y="5938"/>
                    <a:pt x="9129" y="5331"/>
                    <a:pt x="9129" y="4709"/>
                  </a:cubicBezTo>
                  <a:cubicBezTo>
                    <a:pt x="9143" y="4102"/>
                    <a:pt x="9032" y="3508"/>
                    <a:pt x="8811" y="2956"/>
                  </a:cubicBezTo>
                  <a:cubicBezTo>
                    <a:pt x="8797" y="2914"/>
                    <a:pt x="8770" y="2886"/>
                    <a:pt x="8742" y="2886"/>
                  </a:cubicBezTo>
                  <a:cubicBezTo>
                    <a:pt x="8714" y="2873"/>
                    <a:pt x="8687" y="2859"/>
                    <a:pt x="8673" y="2859"/>
                  </a:cubicBezTo>
                  <a:lnTo>
                    <a:pt x="8632" y="2859"/>
                  </a:lnTo>
                  <a:cubicBezTo>
                    <a:pt x="8590" y="2873"/>
                    <a:pt x="8563" y="2900"/>
                    <a:pt x="8549" y="2928"/>
                  </a:cubicBezTo>
                  <a:cubicBezTo>
                    <a:pt x="8535" y="2956"/>
                    <a:pt x="8535" y="2997"/>
                    <a:pt x="8549" y="3025"/>
                  </a:cubicBezTo>
                  <a:cubicBezTo>
                    <a:pt x="8590" y="3121"/>
                    <a:pt x="8618" y="3218"/>
                    <a:pt x="8645" y="3315"/>
                  </a:cubicBezTo>
                  <a:cubicBezTo>
                    <a:pt x="8659" y="3439"/>
                    <a:pt x="8659" y="3549"/>
                    <a:pt x="8645" y="3660"/>
                  </a:cubicBezTo>
                  <a:cubicBezTo>
                    <a:pt x="8632" y="3798"/>
                    <a:pt x="8590" y="3922"/>
                    <a:pt x="8549" y="4047"/>
                  </a:cubicBezTo>
                  <a:cubicBezTo>
                    <a:pt x="8507" y="4143"/>
                    <a:pt x="8452" y="4240"/>
                    <a:pt x="8397" y="4323"/>
                  </a:cubicBezTo>
                  <a:cubicBezTo>
                    <a:pt x="8328" y="4419"/>
                    <a:pt x="8245" y="4502"/>
                    <a:pt x="8148" y="4571"/>
                  </a:cubicBezTo>
                  <a:lnTo>
                    <a:pt x="8134" y="4599"/>
                  </a:lnTo>
                  <a:cubicBezTo>
                    <a:pt x="8024" y="4668"/>
                    <a:pt x="7900" y="4751"/>
                    <a:pt x="7775" y="4806"/>
                  </a:cubicBezTo>
                  <a:lnTo>
                    <a:pt x="7762" y="4820"/>
                  </a:lnTo>
                  <a:cubicBezTo>
                    <a:pt x="7568" y="4889"/>
                    <a:pt x="7375" y="4944"/>
                    <a:pt x="7168" y="4986"/>
                  </a:cubicBezTo>
                  <a:cubicBezTo>
                    <a:pt x="6974" y="5013"/>
                    <a:pt x="6781" y="5027"/>
                    <a:pt x="6588" y="5027"/>
                  </a:cubicBezTo>
                  <a:cubicBezTo>
                    <a:pt x="6463" y="5027"/>
                    <a:pt x="6339" y="5027"/>
                    <a:pt x="6229" y="5013"/>
                  </a:cubicBezTo>
                  <a:cubicBezTo>
                    <a:pt x="5925" y="4986"/>
                    <a:pt x="5635" y="4917"/>
                    <a:pt x="5359" y="4820"/>
                  </a:cubicBezTo>
                  <a:cubicBezTo>
                    <a:pt x="5234" y="4765"/>
                    <a:pt x="5110" y="4709"/>
                    <a:pt x="4986" y="4640"/>
                  </a:cubicBezTo>
                  <a:cubicBezTo>
                    <a:pt x="4820" y="4571"/>
                    <a:pt x="4668" y="4488"/>
                    <a:pt x="4503" y="4406"/>
                  </a:cubicBezTo>
                  <a:cubicBezTo>
                    <a:pt x="4171" y="4226"/>
                    <a:pt x="3867" y="4033"/>
                    <a:pt x="3563" y="3826"/>
                  </a:cubicBezTo>
                  <a:cubicBezTo>
                    <a:pt x="3177" y="3549"/>
                    <a:pt x="2832" y="3218"/>
                    <a:pt x="2528" y="2859"/>
                  </a:cubicBezTo>
                  <a:lnTo>
                    <a:pt x="2528" y="2859"/>
                  </a:lnTo>
                  <a:lnTo>
                    <a:pt x="2542" y="2886"/>
                  </a:lnTo>
                  <a:cubicBezTo>
                    <a:pt x="2403" y="2707"/>
                    <a:pt x="2279" y="2527"/>
                    <a:pt x="2182" y="2320"/>
                  </a:cubicBezTo>
                  <a:lnTo>
                    <a:pt x="2169" y="2306"/>
                  </a:lnTo>
                  <a:cubicBezTo>
                    <a:pt x="2127" y="2196"/>
                    <a:pt x="2086" y="2072"/>
                    <a:pt x="2072" y="1934"/>
                  </a:cubicBezTo>
                  <a:cubicBezTo>
                    <a:pt x="2044" y="1809"/>
                    <a:pt x="2044" y="1685"/>
                    <a:pt x="2058" y="1561"/>
                  </a:cubicBezTo>
                  <a:cubicBezTo>
                    <a:pt x="2072" y="1436"/>
                    <a:pt x="2100" y="1312"/>
                    <a:pt x="2141" y="1202"/>
                  </a:cubicBezTo>
                  <a:cubicBezTo>
                    <a:pt x="2224" y="967"/>
                    <a:pt x="2376" y="760"/>
                    <a:pt x="2583" y="608"/>
                  </a:cubicBezTo>
                  <a:cubicBezTo>
                    <a:pt x="2680" y="525"/>
                    <a:pt x="2776" y="470"/>
                    <a:pt x="2901" y="415"/>
                  </a:cubicBezTo>
                  <a:cubicBezTo>
                    <a:pt x="3025" y="359"/>
                    <a:pt x="3177" y="318"/>
                    <a:pt x="3315" y="290"/>
                  </a:cubicBezTo>
                  <a:cubicBezTo>
                    <a:pt x="3343" y="290"/>
                    <a:pt x="3370" y="290"/>
                    <a:pt x="3384" y="276"/>
                  </a:cubicBezTo>
                  <a:cubicBezTo>
                    <a:pt x="3425" y="276"/>
                    <a:pt x="3453" y="263"/>
                    <a:pt x="3481" y="235"/>
                  </a:cubicBezTo>
                  <a:cubicBezTo>
                    <a:pt x="3494" y="221"/>
                    <a:pt x="3494" y="207"/>
                    <a:pt x="3508" y="194"/>
                  </a:cubicBezTo>
                  <a:cubicBezTo>
                    <a:pt x="3522" y="152"/>
                    <a:pt x="3522" y="125"/>
                    <a:pt x="3508" y="83"/>
                  </a:cubicBezTo>
                  <a:cubicBezTo>
                    <a:pt x="3494" y="56"/>
                    <a:pt x="3467" y="28"/>
                    <a:pt x="3439" y="14"/>
                  </a:cubicBezTo>
                  <a:cubicBezTo>
                    <a:pt x="3425" y="0"/>
                    <a:pt x="3412" y="0"/>
                    <a:pt x="338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9"/>
            <p:cNvSpPr/>
            <p:nvPr/>
          </p:nvSpPr>
          <p:spPr>
            <a:xfrm>
              <a:off x="8119072" y="3370628"/>
              <a:ext cx="93" cy="93"/>
            </a:xfrm>
            <a:custGeom>
              <a:avLst/>
              <a:gdLst/>
              <a:ahLst/>
              <a:cxnLst/>
              <a:rect l="l" t="t" r="r" b="b"/>
              <a:pathLst>
                <a:path w="1" h="1" extrusionOk="0">
                  <a:moveTo>
                    <a:pt x="1" y="1"/>
                  </a:move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9"/>
            <p:cNvSpPr/>
            <p:nvPr/>
          </p:nvSpPr>
          <p:spPr>
            <a:xfrm>
              <a:off x="8119072" y="3370628"/>
              <a:ext cx="93" cy="93"/>
            </a:xfrm>
            <a:custGeom>
              <a:avLst/>
              <a:gdLst/>
              <a:ahLst/>
              <a:cxnLst/>
              <a:rect l="l" t="t" r="r" b="b"/>
              <a:pathLst>
                <a:path w="1" h="1" extrusionOk="0">
                  <a:moveTo>
                    <a:pt x="1" y="1"/>
                  </a:move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9"/>
            <p:cNvSpPr/>
            <p:nvPr/>
          </p:nvSpPr>
          <p:spPr>
            <a:xfrm>
              <a:off x="8119072" y="3370628"/>
              <a:ext cx="93" cy="93"/>
            </a:xfrm>
            <a:custGeom>
              <a:avLst/>
              <a:gdLst/>
              <a:ahLst/>
              <a:cxnLst/>
              <a:rect l="l" t="t" r="r" b="b"/>
              <a:pathLst>
                <a:path w="1" h="1" extrusionOk="0">
                  <a:moveTo>
                    <a:pt x="1" y="1"/>
                  </a:move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9"/>
            <p:cNvSpPr/>
            <p:nvPr/>
          </p:nvSpPr>
          <p:spPr>
            <a:xfrm>
              <a:off x="7999757" y="3577292"/>
              <a:ext cx="93" cy="93"/>
            </a:xfrm>
            <a:custGeom>
              <a:avLst/>
              <a:gdLst/>
              <a:ahLst/>
              <a:cxnLst/>
              <a:rect l="l" t="t" r="r" b="b"/>
              <a:pathLst>
                <a:path w="1" h="1" extrusionOk="0">
                  <a:moveTo>
                    <a:pt x="0" y="0"/>
                  </a:moveTo>
                  <a:lnTo>
                    <a:pt x="0"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9"/>
            <p:cNvSpPr/>
            <p:nvPr/>
          </p:nvSpPr>
          <p:spPr>
            <a:xfrm>
              <a:off x="7861207" y="3736379"/>
              <a:ext cx="93" cy="93"/>
            </a:xfrm>
            <a:custGeom>
              <a:avLst/>
              <a:gdLst/>
              <a:ahLst/>
              <a:cxnLst/>
              <a:rect l="l" t="t" r="r" b="b"/>
              <a:pathLst>
                <a:path w="1" h="1" extrusionOk="0">
                  <a:moveTo>
                    <a:pt x="0" y="1"/>
                  </a:move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9"/>
            <p:cNvSpPr/>
            <p:nvPr/>
          </p:nvSpPr>
          <p:spPr>
            <a:xfrm>
              <a:off x="8137100" y="3362915"/>
              <a:ext cx="93" cy="93"/>
            </a:xfrm>
            <a:custGeom>
              <a:avLst/>
              <a:gdLst/>
              <a:ahLst/>
              <a:cxnLst/>
              <a:rect l="l" t="t" r="r" b="b"/>
              <a:pathLst>
                <a:path w="1" h="1" extrusionOk="0">
                  <a:moveTo>
                    <a:pt x="0" y="1"/>
                  </a:move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9"/>
            <p:cNvSpPr/>
            <p:nvPr/>
          </p:nvSpPr>
          <p:spPr>
            <a:xfrm>
              <a:off x="8119072" y="3370628"/>
              <a:ext cx="93" cy="93"/>
            </a:xfrm>
            <a:custGeom>
              <a:avLst/>
              <a:gdLst/>
              <a:ahLst/>
              <a:cxnLst/>
              <a:rect l="l" t="t" r="r" b="b"/>
              <a:pathLst>
                <a:path w="1" h="1" extrusionOk="0">
                  <a:moveTo>
                    <a:pt x="1" y="1"/>
                  </a:move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9"/>
            <p:cNvSpPr/>
            <p:nvPr/>
          </p:nvSpPr>
          <p:spPr>
            <a:xfrm>
              <a:off x="7877840" y="3302607"/>
              <a:ext cx="93" cy="93"/>
            </a:xfrm>
            <a:custGeom>
              <a:avLst/>
              <a:gdLst/>
              <a:ahLst/>
              <a:cxnLst/>
              <a:rect l="l" t="t" r="r" b="b"/>
              <a:pathLst>
                <a:path w="1" h="1" extrusionOk="0">
                  <a:moveTo>
                    <a:pt x="1" y="1"/>
                  </a:moveTo>
                  <a:lnTo>
                    <a:pt x="1" y="1"/>
                  </a:lnTo>
                  <a:lnTo>
                    <a:pt x="1"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9"/>
            <p:cNvSpPr/>
            <p:nvPr/>
          </p:nvSpPr>
          <p:spPr>
            <a:xfrm>
              <a:off x="7877840" y="3302607"/>
              <a:ext cx="93" cy="93"/>
            </a:xfrm>
            <a:custGeom>
              <a:avLst/>
              <a:gdLst/>
              <a:ahLst/>
              <a:cxnLst/>
              <a:rect l="l" t="t" r="r" b="b"/>
              <a:pathLst>
                <a:path w="1" h="1" extrusionOk="0">
                  <a:moveTo>
                    <a:pt x="1" y="1"/>
                  </a:moveTo>
                  <a:lnTo>
                    <a:pt x="1" y="1"/>
                  </a:lnTo>
                  <a:lnTo>
                    <a:pt x="1"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9"/>
            <p:cNvSpPr/>
            <p:nvPr/>
          </p:nvSpPr>
          <p:spPr>
            <a:xfrm>
              <a:off x="7992045" y="3318033"/>
              <a:ext cx="1394" cy="93"/>
            </a:xfrm>
            <a:custGeom>
              <a:avLst/>
              <a:gdLst/>
              <a:ahLst/>
              <a:cxnLst/>
              <a:rect l="l" t="t" r="r" b="b"/>
              <a:pathLst>
                <a:path w="15" h="1" extrusionOk="0">
                  <a:moveTo>
                    <a:pt x="1" y="1"/>
                  </a:moveTo>
                  <a:lnTo>
                    <a:pt x="1" y="1"/>
                  </a:lnTo>
                  <a:lnTo>
                    <a:pt x="14"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9"/>
            <p:cNvSpPr/>
            <p:nvPr/>
          </p:nvSpPr>
          <p:spPr>
            <a:xfrm>
              <a:off x="7992045" y="3318033"/>
              <a:ext cx="93" cy="93"/>
            </a:xfrm>
            <a:custGeom>
              <a:avLst/>
              <a:gdLst/>
              <a:ahLst/>
              <a:cxnLst/>
              <a:rect l="l" t="t" r="r" b="b"/>
              <a:pathLst>
                <a:path w="1" h="1" extrusionOk="0">
                  <a:moveTo>
                    <a:pt x="1" y="1"/>
                  </a:moveTo>
                  <a:lnTo>
                    <a:pt x="1" y="1"/>
                  </a:lnTo>
                  <a:lnTo>
                    <a:pt x="1"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7992045" y="3318033"/>
              <a:ext cx="93" cy="93"/>
            </a:xfrm>
            <a:custGeom>
              <a:avLst/>
              <a:gdLst/>
              <a:ahLst/>
              <a:cxnLst/>
              <a:rect l="l" t="t" r="r" b="b"/>
              <a:pathLst>
                <a:path w="1" h="1" extrusionOk="0">
                  <a:moveTo>
                    <a:pt x="1" y="1"/>
                  </a:moveTo>
                  <a:lnTo>
                    <a:pt x="1"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7726466" y="3198718"/>
              <a:ext cx="0" cy="93"/>
            </a:xfrm>
            <a:custGeom>
              <a:avLst/>
              <a:gdLst/>
              <a:ahLst/>
              <a:cxnLst/>
              <a:rect l="l" t="t" r="r" b="b"/>
              <a:pathLst>
                <a:path h="1" extrusionOk="0">
                  <a:moveTo>
                    <a:pt x="0" y="0"/>
                  </a:moveTo>
                  <a:lnTo>
                    <a:pt x="0" y="0"/>
                  </a:lnTo>
                  <a:lnTo>
                    <a:pt x="0"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7728975" y="3212842"/>
              <a:ext cx="93" cy="93"/>
            </a:xfrm>
            <a:custGeom>
              <a:avLst/>
              <a:gdLst/>
              <a:ahLst/>
              <a:cxnLst/>
              <a:rect l="l" t="t" r="r" b="b"/>
              <a:pathLst>
                <a:path w="1" h="1" extrusionOk="0">
                  <a:moveTo>
                    <a:pt x="1" y="0"/>
                  </a:moveTo>
                  <a:lnTo>
                    <a:pt x="1"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7509580" y="2971610"/>
              <a:ext cx="93" cy="0"/>
            </a:xfrm>
            <a:custGeom>
              <a:avLst/>
              <a:gdLst/>
              <a:ahLst/>
              <a:cxnLst/>
              <a:rect l="l" t="t" r="r" b="b"/>
              <a:pathLst>
                <a:path w="1" extrusionOk="0">
                  <a:moveTo>
                    <a:pt x="0" y="0"/>
                  </a:moveTo>
                  <a:lnTo>
                    <a:pt x="0"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9"/>
            <p:cNvSpPr/>
            <p:nvPr/>
          </p:nvSpPr>
          <p:spPr>
            <a:xfrm>
              <a:off x="7509580" y="2971610"/>
              <a:ext cx="93" cy="0"/>
            </a:xfrm>
            <a:custGeom>
              <a:avLst/>
              <a:gdLst/>
              <a:ahLst/>
              <a:cxnLst/>
              <a:rect l="l" t="t" r="r" b="b"/>
              <a:pathLst>
                <a:path w="1" extrusionOk="0">
                  <a:moveTo>
                    <a:pt x="0" y="0"/>
                  </a:moveTo>
                  <a:lnTo>
                    <a:pt x="0" y="0"/>
                  </a:lnTo>
                  <a:lnTo>
                    <a:pt x="0" y="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9"/>
            <p:cNvSpPr/>
            <p:nvPr/>
          </p:nvSpPr>
          <p:spPr>
            <a:xfrm>
              <a:off x="7509580" y="2971610"/>
              <a:ext cx="93" cy="0"/>
            </a:xfrm>
            <a:custGeom>
              <a:avLst/>
              <a:gdLst/>
              <a:ahLst/>
              <a:cxnLst/>
              <a:rect l="l" t="t" r="r" b="b"/>
              <a:pathLst>
                <a:path w="1" extrusionOk="0">
                  <a:moveTo>
                    <a:pt x="0" y="0"/>
                  </a:move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9"/>
            <p:cNvSpPr/>
            <p:nvPr/>
          </p:nvSpPr>
          <p:spPr>
            <a:xfrm>
              <a:off x="7675079" y="2748313"/>
              <a:ext cx="646851" cy="475404"/>
            </a:xfrm>
            <a:custGeom>
              <a:avLst/>
              <a:gdLst/>
              <a:ahLst/>
              <a:cxnLst/>
              <a:rect l="l" t="t" r="r" b="b"/>
              <a:pathLst>
                <a:path w="6961" h="5116" extrusionOk="0">
                  <a:moveTo>
                    <a:pt x="1658" y="0"/>
                  </a:moveTo>
                  <a:cubicBezTo>
                    <a:pt x="1630" y="0"/>
                    <a:pt x="1616" y="14"/>
                    <a:pt x="1603" y="28"/>
                  </a:cubicBezTo>
                  <a:cubicBezTo>
                    <a:pt x="1257" y="152"/>
                    <a:pt x="926" y="318"/>
                    <a:pt x="636" y="539"/>
                  </a:cubicBezTo>
                  <a:cubicBezTo>
                    <a:pt x="346" y="746"/>
                    <a:pt x="139" y="1036"/>
                    <a:pt x="42" y="1367"/>
                  </a:cubicBezTo>
                  <a:cubicBezTo>
                    <a:pt x="1" y="1533"/>
                    <a:pt x="1" y="1713"/>
                    <a:pt x="42" y="1878"/>
                  </a:cubicBezTo>
                  <a:cubicBezTo>
                    <a:pt x="97" y="2085"/>
                    <a:pt x="180" y="2279"/>
                    <a:pt x="291" y="2458"/>
                  </a:cubicBezTo>
                  <a:cubicBezTo>
                    <a:pt x="498" y="2817"/>
                    <a:pt x="760" y="3135"/>
                    <a:pt x="1078" y="3425"/>
                  </a:cubicBezTo>
                  <a:cubicBezTo>
                    <a:pt x="1382" y="3701"/>
                    <a:pt x="1713" y="3964"/>
                    <a:pt x="2072" y="4171"/>
                  </a:cubicBezTo>
                  <a:cubicBezTo>
                    <a:pt x="2431" y="4392"/>
                    <a:pt x="2804" y="4571"/>
                    <a:pt x="3191" y="4737"/>
                  </a:cubicBezTo>
                  <a:cubicBezTo>
                    <a:pt x="3384" y="4820"/>
                    <a:pt x="3577" y="4889"/>
                    <a:pt x="3757" y="4944"/>
                  </a:cubicBezTo>
                  <a:cubicBezTo>
                    <a:pt x="3964" y="5013"/>
                    <a:pt x="4185" y="5054"/>
                    <a:pt x="4392" y="5082"/>
                  </a:cubicBezTo>
                  <a:cubicBezTo>
                    <a:pt x="4554" y="5102"/>
                    <a:pt x="4716" y="5115"/>
                    <a:pt x="4877" y="5115"/>
                  </a:cubicBezTo>
                  <a:cubicBezTo>
                    <a:pt x="4937" y="5115"/>
                    <a:pt x="4996" y="5113"/>
                    <a:pt x="5055" y="5110"/>
                  </a:cubicBezTo>
                  <a:cubicBezTo>
                    <a:pt x="5276" y="5096"/>
                    <a:pt x="5497" y="5054"/>
                    <a:pt x="5704" y="4999"/>
                  </a:cubicBezTo>
                  <a:cubicBezTo>
                    <a:pt x="5953" y="4930"/>
                    <a:pt x="6187" y="4820"/>
                    <a:pt x="6395" y="4668"/>
                  </a:cubicBezTo>
                  <a:cubicBezTo>
                    <a:pt x="6574" y="4544"/>
                    <a:pt x="6726" y="4364"/>
                    <a:pt x="6823" y="4157"/>
                  </a:cubicBezTo>
                  <a:cubicBezTo>
                    <a:pt x="6905" y="3964"/>
                    <a:pt x="6961" y="3743"/>
                    <a:pt x="6961" y="3535"/>
                  </a:cubicBezTo>
                  <a:cubicBezTo>
                    <a:pt x="6947" y="3301"/>
                    <a:pt x="6919" y="3066"/>
                    <a:pt x="6864" y="2845"/>
                  </a:cubicBezTo>
                  <a:cubicBezTo>
                    <a:pt x="6864" y="2803"/>
                    <a:pt x="6836" y="2776"/>
                    <a:pt x="6823" y="2762"/>
                  </a:cubicBezTo>
                  <a:cubicBezTo>
                    <a:pt x="6795" y="2734"/>
                    <a:pt x="6754" y="2734"/>
                    <a:pt x="6726" y="2734"/>
                  </a:cubicBezTo>
                  <a:cubicBezTo>
                    <a:pt x="6698" y="2734"/>
                    <a:pt x="6657" y="2762"/>
                    <a:pt x="6643" y="2776"/>
                  </a:cubicBezTo>
                  <a:cubicBezTo>
                    <a:pt x="6629" y="2803"/>
                    <a:pt x="6615" y="2845"/>
                    <a:pt x="6615" y="2873"/>
                  </a:cubicBezTo>
                  <a:cubicBezTo>
                    <a:pt x="6670" y="3078"/>
                    <a:pt x="6698" y="3284"/>
                    <a:pt x="6712" y="3489"/>
                  </a:cubicBezTo>
                  <a:lnTo>
                    <a:pt x="6712" y="3489"/>
                  </a:lnTo>
                  <a:cubicBezTo>
                    <a:pt x="6710" y="3615"/>
                    <a:pt x="6696" y="3740"/>
                    <a:pt x="6671" y="3853"/>
                  </a:cubicBezTo>
                  <a:cubicBezTo>
                    <a:pt x="6643" y="3950"/>
                    <a:pt x="6602" y="4046"/>
                    <a:pt x="6560" y="4129"/>
                  </a:cubicBezTo>
                  <a:cubicBezTo>
                    <a:pt x="6519" y="4212"/>
                    <a:pt x="6464" y="4281"/>
                    <a:pt x="6395" y="4364"/>
                  </a:cubicBezTo>
                  <a:cubicBezTo>
                    <a:pt x="6312" y="4433"/>
                    <a:pt x="6215" y="4516"/>
                    <a:pt x="6118" y="4571"/>
                  </a:cubicBezTo>
                  <a:cubicBezTo>
                    <a:pt x="5953" y="4654"/>
                    <a:pt x="5787" y="4723"/>
                    <a:pt x="5621" y="4778"/>
                  </a:cubicBezTo>
                  <a:cubicBezTo>
                    <a:pt x="5386" y="4834"/>
                    <a:pt x="5165" y="4861"/>
                    <a:pt x="4931" y="4875"/>
                  </a:cubicBezTo>
                  <a:cubicBezTo>
                    <a:pt x="4613" y="4875"/>
                    <a:pt x="4309" y="4834"/>
                    <a:pt x="4005" y="4764"/>
                  </a:cubicBezTo>
                  <a:lnTo>
                    <a:pt x="4019" y="4764"/>
                  </a:lnTo>
                  <a:cubicBezTo>
                    <a:pt x="3743" y="4682"/>
                    <a:pt x="3467" y="4585"/>
                    <a:pt x="3204" y="4474"/>
                  </a:cubicBezTo>
                  <a:cubicBezTo>
                    <a:pt x="2942" y="4364"/>
                    <a:pt x="2680" y="4226"/>
                    <a:pt x="2431" y="4088"/>
                  </a:cubicBezTo>
                  <a:cubicBezTo>
                    <a:pt x="1962" y="3839"/>
                    <a:pt x="1520" y="3508"/>
                    <a:pt x="1133" y="3135"/>
                  </a:cubicBezTo>
                  <a:lnTo>
                    <a:pt x="1133" y="3135"/>
                  </a:lnTo>
                  <a:lnTo>
                    <a:pt x="1161" y="3149"/>
                  </a:lnTo>
                  <a:cubicBezTo>
                    <a:pt x="912" y="2914"/>
                    <a:pt x="691" y="2638"/>
                    <a:pt x="512" y="2334"/>
                  </a:cubicBezTo>
                  <a:lnTo>
                    <a:pt x="512" y="2320"/>
                  </a:lnTo>
                  <a:lnTo>
                    <a:pt x="512" y="2306"/>
                  </a:lnTo>
                  <a:cubicBezTo>
                    <a:pt x="429" y="2168"/>
                    <a:pt x="360" y="2016"/>
                    <a:pt x="318" y="1864"/>
                  </a:cubicBezTo>
                  <a:cubicBezTo>
                    <a:pt x="291" y="1782"/>
                    <a:pt x="277" y="1699"/>
                    <a:pt x="277" y="1616"/>
                  </a:cubicBezTo>
                  <a:cubicBezTo>
                    <a:pt x="277" y="1533"/>
                    <a:pt x="277" y="1464"/>
                    <a:pt x="304" y="1395"/>
                  </a:cubicBezTo>
                  <a:cubicBezTo>
                    <a:pt x="318" y="1312"/>
                    <a:pt x="360" y="1229"/>
                    <a:pt x="401" y="1146"/>
                  </a:cubicBezTo>
                  <a:cubicBezTo>
                    <a:pt x="456" y="1063"/>
                    <a:pt x="525" y="967"/>
                    <a:pt x="594" y="898"/>
                  </a:cubicBezTo>
                  <a:cubicBezTo>
                    <a:pt x="746" y="760"/>
                    <a:pt x="898" y="635"/>
                    <a:pt x="1078" y="525"/>
                  </a:cubicBezTo>
                  <a:cubicBezTo>
                    <a:pt x="1285" y="414"/>
                    <a:pt x="1492" y="318"/>
                    <a:pt x="1699" y="235"/>
                  </a:cubicBezTo>
                  <a:cubicBezTo>
                    <a:pt x="1768" y="207"/>
                    <a:pt x="1796" y="138"/>
                    <a:pt x="1768" y="83"/>
                  </a:cubicBezTo>
                  <a:cubicBezTo>
                    <a:pt x="1754" y="28"/>
                    <a:pt x="1699" y="0"/>
                    <a:pt x="1658"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7664857" y="2688005"/>
              <a:ext cx="179717" cy="120152"/>
            </a:xfrm>
            <a:custGeom>
              <a:avLst/>
              <a:gdLst/>
              <a:ahLst/>
              <a:cxnLst/>
              <a:rect l="l" t="t" r="r" b="b"/>
              <a:pathLst>
                <a:path w="1934" h="1293" extrusionOk="0">
                  <a:moveTo>
                    <a:pt x="608" y="0"/>
                  </a:moveTo>
                  <a:cubicBezTo>
                    <a:pt x="483" y="0"/>
                    <a:pt x="359" y="42"/>
                    <a:pt x="249" y="111"/>
                  </a:cubicBezTo>
                  <a:cubicBezTo>
                    <a:pt x="180" y="152"/>
                    <a:pt x="124" y="193"/>
                    <a:pt x="69" y="262"/>
                  </a:cubicBezTo>
                  <a:cubicBezTo>
                    <a:pt x="42" y="318"/>
                    <a:pt x="14" y="387"/>
                    <a:pt x="0" y="456"/>
                  </a:cubicBezTo>
                  <a:cubicBezTo>
                    <a:pt x="0" y="483"/>
                    <a:pt x="0" y="511"/>
                    <a:pt x="0" y="552"/>
                  </a:cubicBezTo>
                  <a:cubicBezTo>
                    <a:pt x="14" y="580"/>
                    <a:pt x="14" y="608"/>
                    <a:pt x="28" y="635"/>
                  </a:cubicBezTo>
                  <a:cubicBezTo>
                    <a:pt x="55" y="704"/>
                    <a:pt x="83" y="773"/>
                    <a:pt x="124" y="829"/>
                  </a:cubicBezTo>
                  <a:cubicBezTo>
                    <a:pt x="207" y="939"/>
                    <a:pt x="318" y="1036"/>
                    <a:pt x="428" y="1119"/>
                  </a:cubicBezTo>
                  <a:cubicBezTo>
                    <a:pt x="497" y="1160"/>
                    <a:pt x="553" y="1202"/>
                    <a:pt x="622" y="1229"/>
                  </a:cubicBezTo>
                  <a:cubicBezTo>
                    <a:pt x="677" y="1257"/>
                    <a:pt x="732" y="1271"/>
                    <a:pt x="787" y="1284"/>
                  </a:cubicBezTo>
                  <a:cubicBezTo>
                    <a:pt x="805" y="1290"/>
                    <a:pt x="821" y="1293"/>
                    <a:pt x="836" y="1293"/>
                  </a:cubicBezTo>
                  <a:cubicBezTo>
                    <a:pt x="965" y="1293"/>
                    <a:pt x="1006" y="1101"/>
                    <a:pt x="870" y="1063"/>
                  </a:cubicBezTo>
                  <a:cubicBezTo>
                    <a:pt x="815" y="1036"/>
                    <a:pt x="773" y="1022"/>
                    <a:pt x="718" y="994"/>
                  </a:cubicBezTo>
                  <a:cubicBezTo>
                    <a:pt x="635" y="953"/>
                    <a:pt x="553" y="898"/>
                    <a:pt x="470" y="829"/>
                  </a:cubicBezTo>
                  <a:cubicBezTo>
                    <a:pt x="414" y="773"/>
                    <a:pt x="373" y="718"/>
                    <a:pt x="332" y="663"/>
                  </a:cubicBezTo>
                  <a:cubicBezTo>
                    <a:pt x="304" y="635"/>
                    <a:pt x="290" y="594"/>
                    <a:pt x="263" y="566"/>
                  </a:cubicBezTo>
                  <a:cubicBezTo>
                    <a:pt x="263" y="539"/>
                    <a:pt x="263" y="525"/>
                    <a:pt x="249" y="497"/>
                  </a:cubicBezTo>
                  <a:cubicBezTo>
                    <a:pt x="249" y="483"/>
                    <a:pt x="249" y="470"/>
                    <a:pt x="249" y="456"/>
                  </a:cubicBezTo>
                  <a:lnTo>
                    <a:pt x="263" y="414"/>
                  </a:lnTo>
                  <a:lnTo>
                    <a:pt x="304" y="373"/>
                  </a:lnTo>
                  <a:cubicBezTo>
                    <a:pt x="318" y="345"/>
                    <a:pt x="345" y="332"/>
                    <a:pt x="359" y="318"/>
                  </a:cubicBezTo>
                  <a:cubicBezTo>
                    <a:pt x="401" y="290"/>
                    <a:pt x="428" y="276"/>
                    <a:pt x="470" y="262"/>
                  </a:cubicBezTo>
                  <a:cubicBezTo>
                    <a:pt x="497" y="249"/>
                    <a:pt x="539" y="235"/>
                    <a:pt x="580" y="235"/>
                  </a:cubicBezTo>
                  <a:cubicBezTo>
                    <a:pt x="635" y="235"/>
                    <a:pt x="691" y="235"/>
                    <a:pt x="746" y="249"/>
                  </a:cubicBezTo>
                  <a:cubicBezTo>
                    <a:pt x="870" y="276"/>
                    <a:pt x="981" y="318"/>
                    <a:pt x="1091" y="359"/>
                  </a:cubicBezTo>
                  <a:lnTo>
                    <a:pt x="1063" y="359"/>
                  </a:lnTo>
                  <a:lnTo>
                    <a:pt x="1091" y="373"/>
                  </a:lnTo>
                  <a:cubicBezTo>
                    <a:pt x="1257" y="470"/>
                    <a:pt x="1423" y="566"/>
                    <a:pt x="1574" y="691"/>
                  </a:cubicBezTo>
                  <a:cubicBezTo>
                    <a:pt x="1616" y="732"/>
                    <a:pt x="1671" y="787"/>
                    <a:pt x="1713" y="829"/>
                  </a:cubicBezTo>
                  <a:cubicBezTo>
                    <a:pt x="1735" y="858"/>
                    <a:pt x="1769" y="872"/>
                    <a:pt x="1802" y="872"/>
                  </a:cubicBezTo>
                  <a:cubicBezTo>
                    <a:pt x="1831" y="872"/>
                    <a:pt x="1859" y="862"/>
                    <a:pt x="1878" y="842"/>
                  </a:cubicBezTo>
                  <a:cubicBezTo>
                    <a:pt x="1934" y="787"/>
                    <a:pt x="1934" y="718"/>
                    <a:pt x="1878" y="663"/>
                  </a:cubicBezTo>
                  <a:cubicBezTo>
                    <a:pt x="1782" y="566"/>
                    <a:pt x="1671" y="470"/>
                    <a:pt x="1561" y="387"/>
                  </a:cubicBezTo>
                  <a:cubicBezTo>
                    <a:pt x="1423" y="276"/>
                    <a:pt x="1271" y="193"/>
                    <a:pt x="1119" y="124"/>
                  </a:cubicBezTo>
                  <a:cubicBezTo>
                    <a:pt x="981" y="55"/>
                    <a:pt x="829" y="14"/>
                    <a:pt x="663"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7564685" y="2772380"/>
              <a:ext cx="178509" cy="124055"/>
            </a:xfrm>
            <a:custGeom>
              <a:avLst/>
              <a:gdLst/>
              <a:ahLst/>
              <a:cxnLst/>
              <a:rect l="l" t="t" r="r" b="b"/>
              <a:pathLst>
                <a:path w="1921" h="1335" extrusionOk="0">
                  <a:moveTo>
                    <a:pt x="794" y="1"/>
                  </a:moveTo>
                  <a:cubicBezTo>
                    <a:pt x="650" y="1"/>
                    <a:pt x="506" y="42"/>
                    <a:pt x="374" y="114"/>
                  </a:cubicBezTo>
                  <a:cubicBezTo>
                    <a:pt x="222" y="211"/>
                    <a:pt x="111" y="349"/>
                    <a:pt x="56" y="514"/>
                  </a:cubicBezTo>
                  <a:cubicBezTo>
                    <a:pt x="1" y="639"/>
                    <a:pt x="1" y="777"/>
                    <a:pt x="70" y="901"/>
                  </a:cubicBezTo>
                  <a:cubicBezTo>
                    <a:pt x="125" y="1025"/>
                    <a:pt x="236" y="1108"/>
                    <a:pt x="346" y="1164"/>
                  </a:cubicBezTo>
                  <a:cubicBezTo>
                    <a:pt x="484" y="1233"/>
                    <a:pt x="622" y="1274"/>
                    <a:pt x="774" y="1302"/>
                  </a:cubicBezTo>
                  <a:cubicBezTo>
                    <a:pt x="865" y="1322"/>
                    <a:pt x="964" y="1335"/>
                    <a:pt x="1059" y="1335"/>
                  </a:cubicBezTo>
                  <a:cubicBezTo>
                    <a:pt x="1093" y="1335"/>
                    <a:pt x="1128" y="1333"/>
                    <a:pt x="1161" y="1329"/>
                  </a:cubicBezTo>
                  <a:lnTo>
                    <a:pt x="1285" y="1315"/>
                  </a:lnTo>
                  <a:cubicBezTo>
                    <a:pt x="1354" y="1302"/>
                    <a:pt x="1396" y="1246"/>
                    <a:pt x="1382" y="1177"/>
                  </a:cubicBezTo>
                  <a:cubicBezTo>
                    <a:pt x="1382" y="1136"/>
                    <a:pt x="1354" y="1108"/>
                    <a:pt x="1327" y="1094"/>
                  </a:cubicBezTo>
                  <a:cubicBezTo>
                    <a:pt x="1307" y="1085"/>
                    <a:pt x="1288" y="1075"/>
                    <a:pt x="1268" y="1075"/>
                  </a:cubicBezTo>
                  <a:cubicBezTo>
                    <a:pt x="1260" y="1075"/>
                    <a:pt x="1252" y="1077"/>
                    <a:pt x="1244" y="1081"/>
                  </a:cubicBezTo>
                  <a:lnTo>
                    <a:pt x="1189" y="1081"/>
                  </a:lnTo>
                  <a:cubicBezTo>
                    <a:pt x="1064" y="1081"/>
                    <a:pt x="926" y="1081"/>
                    <a:pt x="802" y="1053"/>
                  </a:cubicBezTo>
                  <a:cubicBezTo>
                    <a:pt x="691" y="1039"/>
                    <a:pt x="581" y="998"/>
                    <a:pt x="484" y="956"/>
                  </a:cubicBezTo>
                  <a:cubicBezTo>
                    <a:pt x="443" y="929"/>
                    <a:pt x="401" y="901"/>
                    <a:pt x="360" y="874"/>
                  </a:cubicBezTo>
                  <a:cubicBezTo>
                    <a:pt x="332" y="860"/>
                    <a:pt x="319" y="832"/>
                    <a:pt x="305" y="804"/>
                  </a:cubicBezTo>
                  <a:lnTo>
                    <a:pt x="277" y="763"/>
                  </a:lnTo>
                  <a:cubicBezTo>
                    <a:pt x="263" y="749"/>
                    <a:pt x="263" y="722"/>
                    <a:pt x="263" y="708"/>
                  </a:cubicBezTo>
                  <a:lnTo>
                    <a:pt x="263" y="639"/>
                  </a:lnTo>
                  <a:cubicBezTo>
                    <a:pt x="277" y="611"/>
                    <a:pt x="277" y="584"/>
                    <a:pt x="305" y="542"/>
                  </a:cubicBezTo>
                  <a:cubicBezTo>
                    <a:pt x="319" y="501"/>
                    <a:pt x="346" y="459"/>
                    <a:pt x="374" y="418"/>
                  </a:cubicBezTo>
                  <a:cubicBezTo>
                    <a:pt x="401" y="390"/>
                    <a:pt x="429" y="376"/>
                    <a:pt x="471" y="349"/>
                  </a:cubicBezTo>
                  <a:cubicBezTo>
                    <a:pt x="498" y="321"/>
                    <a:pt x="540" y="307"/>
                    <a:pt x="581" y="280"/>
                  </a:cubicBezTo>
                  <a:cubicBezTo>
                    <a:pt x="636" y="266"/>
                    <a:pt x="705" y="252"/>
                    <a:pt x="774" y="252"/>
                  </a:cubicBezTo>
                  <a:cubicBezTo>
                    <a:pt x="811" y="248"/>
                    <a:pt x="848" y="247"/>
                    <a:pt x="885" y="247"/>
                  </a:cubicBezTo>
                  <a:cubicBezTo>
                    <a:pt x="985" y="247"/>
                    <a:pt x="1084" y="259"/>
                    <a:pt x="1175" y="280"/>
                  </a:cubicBezTo>
                  <a:cubicBezTo>
                    <a:pt x="1368" y="321"/>
                    <a:pt x="1561" y="376"/>
                    <a:pt x="1741" y="432"/>
                  </a:cubicBezTo>
                  <a:cubicBezTo>
                    <a:pt x="1756" y="438"/>
                    <a:pt x="1771" y="440"/>
                    <a:pt x="1785" y="440"/>
                  </a:cubicBezTo>
                  <a:cubicBezTo>
                    <a:pt x="1837" y="440"/>
                    <a:pt x="1882" y="403"/>
                    <a:pt x="1893" y="349"/>
                  </a:cubicBezTo>
                  <a:cubicBezTo>
                    <a:pt x="1921" y="294"/>
                    <a:pt x="1879" y="224"/>
                    <a:pt x="1824" y="197"/>
                  </a:cubicBezTo>
                  <a:cubicBezTo>
                    <a:pt x="1506" y="86"/>
                    <a:pt x="1189" y="17"/>
                    <a:pt x="857" y="4"/>
                  </a:cubicBezTo>
                  <a:cubicBezTo>
                    <a:pt x="836" y="2"/>
                    <a:pt x="815" y="1"/>
                    <a:pt x="794"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9"/>
            <p:cNvSpPr/>
            <p:nvPr/>
          </p:nvSpPr>
          <p:spPr>
            <a:xfrm>
              <a:off x="7544241" y="2880451"/>
              <a:ext cx="178416" cy="134091"/>
            </a:xfrm>
            <a:custGeom>
              <a:avLst/>
              <a:gdLst/>
              <a:ahLst/>
              <a:cxnLst/>
              <a:rect l="l" t="t" r="r" b="b"/>
              <a:pathLst>
                <a:path w="1920" h="1443" extrusionOk="0">
                  <a:moveTo>
                    <a:pt x="1395" y="1"/>
                  </a:moveTo>
                  <a:cubicBezTo>
                    <a:pt x="1298" y="1"/>
                    <a:pt x="1201" y="1"/>
                    <a:pt x="1119" y="14"/>
                  </a:cubicBezTo>
                  <a:cubicBezTo>
                    <a:pt x="981" y="42"/>
                    <a:pt x="842" y="70"/>
                    <a:pt x="718" y="111"/>
                  </a:cubicBezTo>
                  <a:cubicBezTo>
                    <a:pt x="580" y="152"/>
                    <a:pt x="456" y="208"/>
                    <a:pt x="345" y="277"/>
                  </a:cubicBezTo>
                  <a:cubicBezTo>
                    <a:pt x="235" y="346"/>
                    <a:pt x="138" y="429"/>
                    <a:pt x="69" y="525"/>
                  </a:cubicBezTo>
                  <a:cubicBezTo>
                    <a:pt x="14" y="636"/>
                    <a:pt x="0" y="760"/>
                    <a:pt x="28" y="871"/>
                  </a:cubicBezTo>
                  <a:cubicBezTo>
                    <a:pt x="83" y="1022"/>
                    <a:pt x="180" y="1147"/>
                    <a:pt x="304" y="1243"/>
                  </a:cubicBezTo>
                  <a:cubicBezTo>
                    <a:pt x="470" y="1368"/>
                    <a:pt x="663" y="1437"/>
                    <a:pt x="856" y="1437"/>
                  </a:cubicBezTo>
                  <a:cubicBezTo>
                    <a:pt x="885" y="1441"/>
                    <a:pt x="914" y="1442"/>
                    <a:pt x="944" y="1442"/>
                  </a:cubicBezTo>
                  <a:cubicBezTo>
                    <a:pt x="1016" y="1442"/>
                    <a:pt x="1092" y="1433"/>
                    <a:pt x="1160" y="1423"/>
                  </a:cubicBezTo>
                  <a:cubicBezTo>
                    <a:pt x="1257" y="1409"/>
                    <a:pt x="1353" y="1381"/>
                    <a:pt x="1464" y="1354"/>
                  </a:cubicBezTo>
                  <a:cubicBezTo>
                    <a:pt x="1588" y="1312"/>
                    <a:pt x="1712" y="1257"/>
                    <a:pt x="1823" y="1188"/>
                  </a:cubicBezTo>
                  <a:cubicBezTo>
                    <a:pt x="1892" y="1161"/>
                    <a:pt x="1920" y="1078"/>
                    <a:pt x="1878" y="1009"/>
                  </a:cubicBezTo>
                  <a:cubicBezTo>
                    <a:pt x="1860" y="972"/>
                    <a:pt x="1817" y="947"/>
                    <a:pt x="1774" y="947"/>
                  </a:cubicBezTo>
                  <a:cubicBezTo>
                    <a:pt x="1752" y="947"/>
                    <a:pt x="1731" y="953"/>
                    <a:pt x="1712" y="967"/>
                  </a:cubicBezTo>
                  <a:cubicBezTo>
                    <a:pt x="1602" y="1022"/>
                    <a:pt x="1505" y="1064"/>
                    <a:pt x="1395" y="1105"/>
                  </a:cubicBezTo>
                  <a:lnTo>
                    <a:pt x="1422" y="1091"/>
                  </a:lnTo>
                  <a:lnTo>
                    <a:pt x="1422" y="1091"/>
                  </a:lnTo>
                  <a:cubicBezTo>
                    <a:pt x="1284" y="1147"/>
                    <a:pt x="1146" y="1174"/>
                    <a:pt x="1008" y="1188"/>
                  </a:cubicBezTo>
                  <a:cubicBezTo>
                    <a:pt x="980" y="1192"/>
                    <a:pt x="953" y="1194"/>
                    <a:pt x="926" y="1194"/>
                  </a:cubicBezTo>
                  <a:cubicBezTo>
                    <a:pt x="863" y="1194"/>
                    <a:pt x="804" y="1184"/>
                    <a:pt x="746" y="1174"/>
                  </a:cubicBezTo>
                  <a:cubicBezTo>
                    <a:pt x="691" y="1161"/>
                    <a:pt x="635" y="1147"/>
                    <a:pt x="580" y="1119"/>
                  </a:cubicBezTo>
                  <a:cubicBezTo>
                    <a:pt x="525" y="1091"/>
                    <a:pt x="483" y="1064"/>
                    <a:pt x="428" y="1022"/>
                  </a:cubicBezTo>
                  <a:cubicBezTo>
                    <a:pt x="387" y="981"/>
                    <a:pt x="345" y="940"/>
                    <a:pt x="304" y="884"/>
                  </a:cubicBezTo>
                  <a:cubicBezTo>
                    <a:pt x="290" y="857"/>
                    <a:pt x="276" y="843"/>
                    <a:pt x="262" y="815"/>
                  </a:cubicBezTo>
                  <a:cubicBezTo>
                    <a:pt x="262" y="788"/>
                    <a:pt x="249" y="774"/>
                    <a:pt x="249" y="760"/>
                  </a:cubicBezTo>
                  <a:lnTo>
                    <a:pt x="249" y="719"/>
                  </a:lnTo>
                  <a:cubicBezTo>
                    <a:pt x="262" y="705"/>
                    <a:pt x="262" y="677"/>
                    <a:pt x="276" y="663"/>
                  </a:cubicBezTo>
                  <a:cubicBezTo>
                    <a:pt x="276" y="650"/>
                    <a:pt x="290" y="622"/>
                    <a:pt x="304" y="608"/>
                  </a:cubicBezTo>
                  <a:cubicBezTo>
                    <a:pt x="345" y="567"/>
                    <a:pt x="373" y="539"/>
                    <a:pt x="414" y="511"/>
                  </a:cubicBezTo>
                  <a:cubicBezTo>
                    <a:pt x="511" y="456"/>
                    <a:pt x="621" y="401"/>
                    <a:pt x="732" y="373"/>
                  </a:cubicBezTo>
                  <a:lnTo>
                    <a:pt x="704" y="373"/>
                  </a:lnTo>
                  <a:cubicBezTo>
                    <a:pt x="884" y="304"/>
                    <a:pt x="1091" y="263"/>
                    <a:pt x="1284" y="249"/>
                  </a:cubicBezTo>
                  <a:lnTo>
                    <a:pt x="1436" y="249"/>
                  </a:lnTo>
                  <a:cubicBezTo>
                    <a:pt x="1441" y="249"/>
                    <a:pt x="1445" y="250"/>
                    <a:pt x="1449" y="250"/>
                  </a:cubicBezTo>
                  <a:cubicBezTo>
                    <a:pt x="1603" y="250"/>
                    <a:pt x="1611" y="14"/>
                    <a:pt x="1450"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9"/>
            <p:cNvSpPr/>
            <p:nvPr/>
          </p:nvSpPr>
          <p:spPr>
            <a:xfrm>
              <a:off x="7644321" y="2975420"/>
              <a:ext cx="157229" cy="174699"/>
            </a:xfrm>
            <a:custGeom>
              <a:avLst/>
              <a:gdLst/>
              <a:ahLst/>
              <a:cxnLst/>
              <a:rect l="l" t="t" r="r" b="b"/>
              <a:pathLst>
                <a:path w="1692" h="1880" extrusionOk="0">
                  <a:moveTo>
                    <a:pt x="691" y="0"/>
                  </a:moveTo>
                  <a:lnTo>
                    <a:pt x="691" y="14"/>
                  </a:lnTo>
                  <a:cubicBezTo>
                    <a:pt x="663" y="14"/>
                    <a:pt x="622" y="28"/>
                    <a:pt x="608" y="56"/>
                  </a:cubicBezTo>
                  <a:cubicBezTo>
                    <a:pt x="318" y="277"/>
                    <a:pt x="111" y="594"/>
                    <a:pt x="28" y="953"/>
                  </a:cubicBezTo>
                  <a:cubicBezTo>
                    <a:pt x="0" y="1078"/>
                    <a:pt x="0" y="1216"/>
                    <a:pt x="42" y="1354"/>
                  </a:cubicBezTo>
                  <a:cubicBezTo>
                    <a:pt x="69" y="1464"/>
                    <a:pt x="124" y="1575"/>
                    <a:pt x="207" y="1658"/>
                  </a:cubicBezTo>
                  <a:cubicBezTo>
                    <a:pt x="290" y="1754"/>
                    <a:pt x="401" y="1810"/>
                    <a:pt x="511" y="1851"/>
                  </a:cubicBezTo>
                  <a:cubicBezTo>
                    <a:pt x="579" y="1868"/>
                    <a:pt x="653" y="1880"/>
                    <a:pt x="729" y="1880"/>
                  </a:cubicBezTo>
                  <a:cubicBezTo>
                    <a:pt x="775" y="1880"/>
                    <a:pt x="823" y="1875"/>
                    <a:pt x="870" y="1865"/>
                  </a:cubicBezTo>
                  <a:cubicBezTo>
                    <a:pt x="1160" y="1782"/>
                    <a:pt x="1409" y="1575"/>
                    <a:pt x="1561" y="1299"/>
                  </a:cubicBezTo>
                  <a:cubicBezTo>
                    <a:pt x="1588" y="1243"/>
                    <a:pt x="1630" y="1188"/>
                    <a:pt x="1644" y="1133"/>
                  </a:cubicBezTo>
                  <a:cubicBezTo>
                    <a:pt x="1692" y="1037"/>
                    <a:pt x="1612" y="961"/>
                    <a:pt x="1532" y="961"/>
                  </a:cubicBezTo>
                  <a:cubicBezTo>
                    <a:pt x="1497" y="961"/>
                    <a:pt x="1462" y="975"/>
                    <a:pt x="1436" y="1009"/>
                  </a:cubicBezTo>
                  <a:cubicBezTo>
                    <a:pt x="1395" y="1105"/>
                    <a:pt x="1340" y="1174"/>
                    <a:pt x="1298" y="1257"/>
                  </a:cubicBezTo>
                  <a:cubicBezTo>
                    <a:pt x="1243" y="1340"/>
                    <a:pt x="1174" y="1409"/>
                    <a:pt x="1091" y="1478"/>
                  </a:cubicBezTo>
                  <a:cubicBezTo>
                    <a:pt x="1050" y="1506"/>
                    <a:pt x="994" y="1547"/>
                    <a:pt x="939" y="1575"/>
                  </a:cubicBezTo>
                  <a:cubicBezTo>
                    <a:pt x="898" y="1589"/>
                    <a:pt x="843" y="1616"/>
                    <a:pt x="801" y="1616"/>
                  </a:cubicBezTo>
                  <a:cubicBezTo>
                    <a:pt x="780" y="1623"/>
                    <a:pt x="760" y="1627"/>
                    <a:pt x="737" y="1627"/>
                  </a:cubicBezTo>
                  <a:cubicBezTo>
                    <a:pt x="715" y="1627"/>
                    <a:pt x="691" y="1623"/>
                    <a:pt x="663" y="1616"/>
                  </a:cubicBezTo>
                  <a:cubicBezTo>
                    <a:pt x="635" y="1616"/>
                    <a:pt x="594" y="1602"/>
                    <a:pt x="553" y="1589"/>
                  </a:cubicBezTo>
                  <a:cubicBezTo>
                    <a:pt x="511" y="1575"/>
                    <a:pt x="484" y="1561"/>
                    <a:pt x="442" y="1533"/>
                  </a:cubicBezTo>
                  <a:cubicBezTo>
                    <a:pt x="414" y="1520"/>
                    <a:pt x="387" y="1492"/>
                    <a:pt x="359" y="1464"/>
                  </a:cubicBezTo>
                  <a:cubicBezTo>
                    <a:pt x="332" y="1423"/>
                    <a:pt x="318" y="1395"/>
                    <a:pt x="290" y="1354"/>
                  </a:cubicBezTo>
                  <a:cubicBezTo>
                    <a:pt x="276" y="1312"/>
                    <a:pt x="263" y="1257"/>
                    <a:pt x="249" y="1216"/>
                  </a:cubicBezTo>
                  <a:cubicBezTo>
                    <a:pt x="249" y="1160"/>
                    <a:pt x="249" y="1105"/>
                    <a:pt x="249" y="1050"/>
                  </a:cubicBezTo>
                  <a:cubicBezTo>
                    <a:pt x="263" y="981"/>
                    <a:pt x="276" y="912"/>
                    <a:pt x="290" y="843"/>
                  </a:cubicBezTo>
                  <a:cubicBezTo>
                    <a:pt x="332" y="746"/>
                    <a:pt x="387" y="649"/>
                    <a:pt x="442" y="553"/>
                  </a:cubicBezTo>
                  <a:cubicBezTo>
                    <a:pt x="553" y="429"/>
                    <a:pt x="663" y="318"/>
                    <a:pt x="774" y="208"/>
                  </a:cubicBezTo>
                  <a:cubicBezTo>
                    <a:pt x="801" y="194"/>
                    <a:pt x="815" y="152"/>
                    <a:pt x="815" y="125"/>
                  </a:cubicBezTo>
                  <a:cubicBezTo>
                    <a:pt x="815" y="97"/>
                    <a:pt x="801" y="56"/>
                    <a:pt x="774" y="42"/>
                  </a:cubicBezTo>
                  <a:cubicBezTo>
                    <a:pt x="746" y="14"/>
                    <a:pt x="718" y="0"/>
                    <a:pt x="691"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7755923" y="3065278"/>
              <a:ext cx="156672" cy="169124"/>
            </a:xfrm>
            <a:custGeom>
              <a:avLst/>
              <a:gdLst/>
              <a:ahLst/>
              <a:cxnLst/>
              <a:rect l="l" t="t" r="r" b="b"/>
              <a:pathLst>
                <a:path w="1686" h="1820" extrusionOk="0">
                  <a:moveTo>
                    <a:pt x="429" y="0"/>
                  </a:moveTo>
                  <a:cubicBezTo>
                    <a:pt x="374" y="0"/>
                    <a:pt x="332" y="42"/>
                    <a:pt x="318" y="97"/>
                  </a:cubicBezTo>
                  <a:cubicBezTo>
                    <a:pt x="194" y="332"/>
                    <a:pt x="97" y="580"/>
                    <a:pt x="42" y="829"/>
                  </a:cubicBezTo>
                  <a:cubicBezTo>
                    <a:pt x="1" y="967"/>
                    <a:pt x="1" y="1105"/>
                    <a:pt x="14" y="1243"/>
                  </a:cubicBezTo>
                  <a:cubicBezTo>
                    <a:pt x="14" y="1298"/>
                    <a:pt x="28" y="1367"/>
                    <a:pt x="56" y="1423"/>
                  </a:cubicBezTo>
                  <a:cubicBezTo>
                    <a:pt x="83" y="1492"/>
                    <a:pt x="125" y="1547"/>
                    <a:pt x="166" y="1602"/>
                  </a:cubicBezTo>
                  <a:cubicBezTo>
                    <a:pt x="208" y="1657"/>
                    <a:pt x="263" y="1699"/>
                    <a:pt x="318" y="1726"/>
                  </a:cubicBezTo>
                  <a:cubicBezTo>
                    <a:pt x="387" y="1768"/>
                    <a:pt x="470" y="1795"/>
                    <a:pt x="553" y="1809"/>
                  </a:cubicBezTo>
                  <a:cubicBezTo>
                    <a:pt x="594" y="1816"/>
                    <a:pt x="636" y="1820"/>
                    <a:pt x="677" y="1820"/>
                  </a:cubicBezTo>
                  <a:cubicBezTo>
                    <a:pt x="719" y="1820"/>
                    <a:pt x="760" y="1816"/>
                    <a:pt x="802" y="1809"/>
                  </a:cubicBezTo>
                  <a:cubicBezTo>
                    <a:pt x="884" y="1795"/>
                    <a:pt x="967" y="1768"/>
                    <a:pt x="1050" y="1726"/>
                  </a:cubicBezTo>
                  <a:cubicBezTo>
                    <a:pt x="1105" y="1685"/>
                    <a:pt x="1174" y="1643"/>
                    <a:pt x="1230" y="1588"/>
                  </a:cubicBezTo>
                  <a:cubicBezTo>
                    <a:pt x="1299" y="1533"/>
                    <a:pt x="1354" y="1464"/>
                    <a:pt x="1409" y="1395"/>
                  </a:cubicBezTo>
                  <a:cubicBezTo>
                    <a:pt x="1506" y="1257"/>
                    <a:pt x="1589" y="1119"/>
                    <a:pt x="1658" y="967"/>
                  </a:cubicBezTo>
                  <a:cubicBezTo>
                    <a:pt x="1685" y="912"/>
                    <a:pt x="1672" y="829"/>
                    <a:pt x="1603" y="801"/>
                  </a:cubicBezTo>
                  <a:cubicBezTo>
                    <a:pt x="1585" y="788"/>
                    <a:pt x="1564" y="782"/>
                    <a:pt x="1544" y="782"/>
                  </a:cubicBezTo>
                  <a:cubicBezTo>
                    <a:pt x="1500" y="782"/>
                    <a:pt x="1456" y="809"/>
                    <a:pt x="1437" y="856"/>
                  </a:cubicBezTo>
                  <a:cubicBezTo>
                    <a:pt x="1368" y="967"/>
                    <a:pt x="1313" y="1091"/>
                    <a:pt x="1230" y="1202"/>
                  </a:cubicBezTo>
                  <a:cubicBezTo>
                    <a:pt x="1174" y="1284"/>
                    <a:pt x="1105" y="1353"/>
                    <a:pt x="1036" y="1423"/>
                  </a:cubicBezTo>
                  <a:cubicBezTo>
                    <a:pt x="981" y="1464"/>
                    <a:pt x="940" y="1492"/>
                    <a:pt x="884" y="1519"/>
                  </a:cubicBezTo>
                  <a:cubicBezTo>
                    <a:pt x="843" y="1533"/>
                    <a:pt x="802" y="1547"/>
                    <a:pt x="760" y="1561"/>
                  </a:cubicBezTo>
                  <a:lnTo>
                    <a:pt x="650" y="1561"/>
                  </a:lnTo>
                  <a:cubicBezTo>
                    <a:pt x="594" y="1547"/>
                    <a:pt x="553" y="1547"/>
                    <a:pt x="512" y="1533"/>
                  </a:cubicBezTo>
                  <a:cubicBezTo>
                    <a:pt x="470" y="1505"/>
                    <a:pt x="429" y="1492"/>
                    <a:pt x="401" y="1464"/>
                  </a:cubicBezTo>
                  <a:cubicBezTo>
                    <a:pt x="374" y="1450"/>
                    <a:pt x="360" y="1436"/>
                    <a:pt x="332" y="1409"/>
                  </a:cubicBezTo>
                  <a:cubicBezTo>
                    <a:pt x="318" y="1381"/>
                    <a:pt x="304" y="1367"/>
                    <a:pt x="291" y="1340"/>
                  </a:cubicBezTo>
                  <a:cubicBezTo>
                    <a:pt x="277" y="1298"/>
                    <a:pt x="263" y="1271"/>
                    <a:pt x="263" y="1229"/>
                  </a:cubicBezTo>
                  <a:cubicBezTo>
                    <a:pt x="249" y="1160"/>
                    <a:pt x="249" y="1091"/>
                    <a:pt x="263" y="1036"/>
                  </a:cubicBezTo>
                  <a:cubicBezTo>
                    <a:pt x="277" y="870"/>
                    <a:pt x="318" y="718"/>
                    <a:pt x="374" y="566"/>
                  </a:cubicBezTo>
                  <a:cubicBezTo>
                    <a:pt x="415" y="442"/>
                    <a:pt x="484" y="304"/>
                    <a:pt x="539" y="193"/>
                  </a:cubicBezTo>
                  <a:cubicBezTo>
                    <a:pt x="581" y="124"/>
                    <a:pt x="553" y="55"/>
                    <a:pt x="498" y="14"/>
                  </a:cubicBezTo>
                  <a:cubicBezTo>
                    <a:pt x="470" y="0"/>
                    <a:pt x="456" y="0"/>
                    <a:pt x="429"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7886854" y="3139711"/>
              <a:ext cx="156857" cy="156950"/>
            </a:xfrm>
            <a:custGeom>
              <a:avLst/>
              <a:gdLst/>
              <a:ahLst/>
              <a:cxnLst/>
              <a:rect l="l" t="t" r="r" b="b"/>
              <a:pathLst>
                <a:path w="1688" h="1689" extrusionOk="0">
                  <a:moveTo>
                    <a:pt x="263" y="0"/>
                  </a:moveTo>
                  <a:cubicBezTo>
                    <a:pt x="235" y="0"/>
                    <a:pt x="207" y="14"/>
                    <a:pt x="194" y="14"/>
                  </a:cubicBezTo>
                  <a:cubicBezTo>
                    <a:pt x="166" y="42"/>
                    <a:pt x="152" y="69"/>
                    <a:pt x="138" y="97"/>
                  </a:cubicBezTo>
                  <a:cubicBezTo>
                    <a:pt x="14" y="414"/>
                    <a:pt x="0" y="760"/>
                    <a:pt x="83" y="1077"/>
                  </a:cubicBezTo>
                  <a:cubicBezTo>
                    <a:pt x="152" y="1312"/>
                    <a:pt x="304" y="1519"/>
                    <a:pt x="525" y="1630"/>
                  </a:cubicBezTo>
                  <a:cubicBezTo>
                    <a:pt x="605" y="1664"/>
                    <a:pt x="693" y="1688"/>
                    <a:pt x="784" y="1688"/>
                  </a:cubicBezTo>
                  <a:cubicBezTo>
                    <a:pt x="803" y="1688"/>
                    <a:pt x="823" y="1687"/>
                    <a:pt x="843" y="1685"/>
                  </a:cubicBezTo>
                  <a:cubicBezTo>
                    <a:pt x="967" y="1671"/>
                    <a:pt x="1077" y="1643"/>
                    <a:pt x="1174" y="1574"/>
                  </a:cubicBezTo>
                  <a:cubicBezTo>
                    <a:pt x="1285" y="1505"/>
                    <a:pt x="1381" y="1395"/>
                    <a:pt x="1450" y="1284"/>
                  </a:cubicBezTo>
                  <a:cubicBezTo>
                    <a:pt x="1533" y="1146"/>
                    <a:pt x="1602" y="994"/>
                    <a:pt x="1644" y="829"/>
                  </a:cubicBezTo>
                  <a:cubicBezTo>
                    <a:pt x="1657" y="787"/>
                    <a:pt x="1657" y="760"/>
                    <a:pt x="1671" y="718"/>
                  </a:cubicBezTo>
                  <a:cubicBezTo>
                    <a:pt x="1687" y="622"/>
                    <a:pt x="1615" y="563"/>
                    <a:pt x="1543" y="563"/>
                  </a:cubicBezTo>
                  <a:cubicBezTo>
                    <a:pt x="1491" y="563"/>
                    <a:pt x="1440" y="594"/>
                    <a:pt x="1423" y="663"/>
                  </a:cubicBezTo>
                  <a:cubicBezTo>
                    <a:pt x="1409" y="746"/>
                    <a:pt x="1381" y="829"/>
                    <a:pt x="1354" y="925"/>
                  </a:cubicBezTo>
                  <a:cubicBezTo>
                    <a:pt x="1326" y="1022"/>
                    <a:pt x="1271" y="1105"/>
                    <a:pt x="1215" y="1202"/>
                  </a:cubicBezTo>
                  <a:cubicBezTo>
                    <a:pt x="1174" y="1243"/>
                    <a:pt x="1133" y="1284"/>
                    <a:pt x="1091" y="1326"/>
                  </a:cubicBezTo>
                  <a:cubicBezTo>
                    <a:pt x="1050" y="1353"/>
                    <a:pt x="1022" y="1381"/>
                    <a:pt x="981" y="1409"/>
                  </a:cubicBezTo>
                  <a:cubicBezTo>
                    <a:pt x="939" y="1422"/>
                    <a:pt x="912" y="1422"/>
                    <a:pt x="870" y="1436"/>
                  </a:cubicBezTo>
                  <a:lnTo>
                    <a:pt x="774" y="1436"/>
                  </a:lnTo>
                  <a:cubicBezTo>
                    <a:pt x="732" y="1436"/>
                    <a:pt x="691" y="1422"/>
                    <a:pt x="663" y="1409"/>
                  </a:cubicBezTo>
                  <a:cubicBezTo>
                    <a:pt x="622" y="1395"/>
                    <a:pt x="580" y="1367"/>
                    <a:pt x="553" y="1353"/>
                  </a:cubicBezTo>
                  <a:cubicBezTo>
                    <a:pt x="511" y="1326"/>
                    <a:pt x="484" y="1284"/>
                    <a:pt x="456" y="1257"/>
                  </a:cubicBezTo>
                  <a:cubicBezTo>
                    <a:pt x="415" y="1215"/>
                    <a:pt x="387" y="1160"/>
                    <a:pt x="359" y="1105"/>
                  </a:cubicBezTo>
                  <a:cubicBezTo>
                    <a:pt x="332" y="1036"/>
                    <a:pt x="304" y="967"/>
                    <a:pt x="290" y="898"/>
                  </a:cubicBezTo>
                  <a:cubicBezTo>
                    <a:pt x="276" y="787"/>
                    <a:pt x="276" y="677"/>
                    <a:pt x="276" y="566"/>
                  </a:cubicBezTo>
                  <a:cubicBezTo>
                    <a:pt x="304" y="428"/>
                    <a:pt x="332" y="276"/>
                    <a:pt x="373" y="152"/>
                  </a:cubicBezTo>
                  <a:cubicBezTo>
                    <a:pt x="387" y="111"/>
                    <a:pt x="387" y="83"/>
                    <a:pt x="359" y="55"/>
                  </a:cubicBezTo>
                  <a:cubicBezTo>
                    <a:pt x="345" y="28"/>
                    <a:pt x="318" y="0"/>
                    <a:pt x="290"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9"/>
            <p:cNvSpPr/>
            <p:nvPr/>
          </p:nvSpPr>
          <p:spPr>
            <a:xfrm>
              <a:off x="8025404" y="3200019"/>
              <a:ext cx="124612" cy="131396"/>
            </a:xfrm>
            <a:custGeom>
              <a:avLst/>
              <a:gdLst/>
              <a:ahLst/>
              <a:cxnLst/>
              <a:rect l="l" t="t" r="r" b="b"/>
              <a:pathLst>
                <a:path w="1341" h="1414" extrusionOk="0">
                  <a:moveTo>
                    <a:pt x="153" y="0"/>
                  </a:moveTo>
                  <a:lnTo>
                    <a:pt x="139" y="14"/>
                  </a:lnTo>
                  <a:cubicBezTo>
                    <a:pt x="111" y="14"/>
                    <a:pt x="84" y="28"/>
                    <a:pt x="56" y="55"/>
                  </a:cubicBezTo>
                  <a:cubicBezTo>
                    <a:pt x="42" y="69"/>
                    <a:pt x="28" y="111"/>
                    <a:pt x="28" y="138"/>
                  </a:cubicBezTo>
                  <a:cubicBezTo>
                    <a:pt x="1" y="442"/>
                    <a:pt x="56" y="760"/>
                    <a:pt x="208" y="1036"/>
                  </a:cubicBezTo>
                  <a:cubicBezTo>
                    <a:pt x="318" y="1229"/>
                    <a:pt x="498" y="1367"/>
                    <a:pt x="705" y="1409"/>
                  </a:cubicBezTo>
                  <a:cubicBezTo>
                    <a:pt x="733" y="1412"/>
                    <a:pt x="759" y="1414"/>
                    <a:pt x="785" y="1414"/>
                  </a:cubicBezTo>
                  <a:cubicBezTo>
                    <a:pt x="864" y="1414"/>
                    <a:pt x="936" y="1398"/>
                    <a:pt x="1009" y="1367"/>
                  </a:cubicBezTo>
                  <a:cubicBezTo>
                    <a:pt x="1092" y="1312"/>
                    <a:pt x="1161" y="1243"/>
                    <a:pt x="1216" y="1146"/>
                  </a:cubicBezTo>
                  <a:cubicBezTo>
                    <a:pt x="1271" y="1050"/>
                    <a:pt x="1313" y="925"/>
                    <a:pt x="1313" y="801"/>
                  </a:cubicBezTo>
                  <a:cubicBezTo>
                    <a:pt x="1340" y="635"/>
                    <a:pt x="1326" y="456"/>
                    <a:pt x="1285" y="290"/>
                  </a:cubicBezTo>
                  <a:cubicBezTo>
                    <a:pt x="1285" y="263"/>
                    <a:pt x="1271" y="221"/>
                    <a:pt x="1271" y="193"/>
                  </a:cubicBezTo>
                  <a:cubicBezTo>
                    <a:pt x="1257" y="166"/>
                    <a:pt x="1244" y="138"/>
                    <a:pt x="1216" y="124"/>
                  </a:cubicBezTo>
                  <a:cubicBezTo>
                    <a:pt x="1195" y="118"/>
                    <a:pt x="1178" y="114"/>
                    <a:pt x="1162" y="114"/>
                  </a:cubicBezTo>
                  <a:cubicBezTo>
                    <a:pt x="1147" y="114"/>
                    <a:pt x="1133" y="118"/>
                    <a:pt x="1119" y="124"/>
                  </a:cubicBezTo>
                  <a:cubicBezTo>
                    <a:pt x="1078" y="138"/>
                    <a:pt x="1064" y="152"/>
                    <a:pt x="1050" y="180"/>
                  </a:cubicBezTo>
                  <a:cubicBezTo>
                    <a:pt x="1036" y="207"/>
                    <a:pt x="1036" y="249"/>
                    <a:pt x="1050" y="276"/>
                  </a:cubicBezTo>
                  <a:lnTo>
                    <a:pt x="1064" y="359"/>
                  </a:lnTo>
                  <a:cubicBezTo>
                    <a:pt x="1078" y="483"/>
                    <a:pt x="1078" y="622"/>
                    <a:pt x="1078" y="746"/>
                  </a:cubicBezTo>
                  <a:cubicBezTo>
                    <a:pt x="1064" y="815"/>
                    <a:pt x="1050" y="870"/>
                    <a:pt x="1036" y="939"/>
                  </a:cubicBezTo>
                  <a:cubicBezTo>
                    <a:pt x="1023" y="981"/>
                    <a:pt x="1009" y="1008"/>
                    <a:pt x="981" y="1050"/>
                  </a:cubicBezTo>
                  <a:cubicBezTo>
                    <a:pt x="967" y="1063"/>
                    <a:pt x="954" y="1091"/>
                    <a:pt x="940" y="1105"/>
                  </a:cubicBezTo>
                  <a:cubicBezTo>
                    <a:pt x="912" y="1119"/>
                    <a:pt x="898" y="1133"/>
                    <a:pt x="884" y="1146"/>
                  </a:cubicBezTo>
                  <a:lnTo>
                    <a:pt x="829" y="1160"/>
                  </a:lnTo>
                  <a:lnTo>
                    <a:pt x="760" y="1160"/>
                  </a:lnTo>
                  <a:cubicBezTo>
                    <a:pt x="733" y="1160"/>
                    <a:pt x="719" y="1146"/>
                    <a:pt x="691" y="1146"/>
                  </a:cubicBezTo>
                  <a:cubicBezTo>
                    <a:pt x="664" y="1133"/>
                    <a:pt x="636" y="1119"/>
                    <a:pt x="608" y="1105"/>
                  </a:cubicBezTo>
                  <a:cubicBezTo>
                    <a:pt x="567" y="1077"/>
                    <a:pt x="525" y="1036"/>
                    <a:pt x="498" y="1008"/>
                  </a:cubicBezTo>
                  <a:cubicBezTo>
                    <a:pt x="443" y="953"/>
                    <a:pt x="415" y="884"/>
                    <a:pt x="374" y="829"/>
                  </a:cubicBezTo>
                  <a:cubicBezTo>
                    <a:pt x="332" y="732"/>
                    <a:pt x="304" y="635"/>
                    <a:pt x="291" y="539"/>
                  </a:cubicBezTo>
                  <a:cubicBezTo>
                    <a:pt x="263" y="401"/>
                    <a:pt x="263" y="263"/>
                    <a:pt x="277" y="124"/>
                  </a:cubicBezTo>
                  <a:cubicBezTo>
                    <a:pt x="263" y="55"/>
                    <a:pt x="208" y="0"/>
                    <a:pt x="153"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9"/>
            <p:cNvSpPr/>
            <p:nvPr/>
          </p:nvSpPr>
          <p:spPr>
            <a:xfrm>
              <a:off x="8130038" y="3176509"/>
              <a:ext cx="149516" cy="127493"/>
            </a:xfrm>
            <a:custGeom>
              <a:avLst/>
              <a:gdLst/>
              <a:ahLst/>
              <a:cxnLst/>
              <a:rect l="l" t="t" r="r" b="b"/>
              <a:pathLst>
                <a:path w="1609" h="1372" extrusionOk="0">
                  <a:moveTo>
                    <a:pt x="1286" y="1"/>
                  </a:moveTo>
                  <a:cubicBezTo>
                    <a:pt x="1278" y="1"/>
                    <a:pt x="1271" y="2"/>
                    <a:pt x="1264" y="5"/>
                  </a:cubicBezTo>
                  <a:cubicBezTo>
                    <a:pt x="1236" y="5"/>
                    <a:pt x="1209" y="5"/>
                    <a:pt x="1181" y="32"/>
                  </a:cubicBezTo>
                  <a:cubicBezTo>
                    <a:pt x="1153" y="46"/>
                    <a:pt x="1139" y="74"/>
                    <a:pt x="1139" y="101"/>
                  </a:cubicBezTo>
                  <a:cubicBezTo>
                    <a:pt x="1126" y="129"/>
                    <a:pt x="1139" y="170"/>
                    <a:pt x="1153" y="198"/>
                  </a:cubicBezTo>
                  <a:cubicBezTo>
                    <a:pt x="1181" y="239"/>
                    <a:pt x="1195" y="281"/>
                    <a:pt x="1222" y="322"/>
                  </a:cubicBezTo>
                  <a:cubicBezTo>
                    <a:pt x="1264" y="433"/>
                    <a:pt x="1305" y="543"/>
                    <a:pt x="1333" y="667"/>
                  </a:cubicBezTo>
                  <a:cubicBezTo>
                    <a:pt x="1347" y="723"/>
                    <a:pt x="1347" y="778"/>
                    <a:pt x="1347" y="847"/>
                  </a:cubicBezTo>
                  <a:cubicBezTo>
                    <a:pt x="1333" y="875"/>
                    <a:pt x="1333" y="916"/>
                    <a:pt x="1319" y="944"/>
                  </a:cubicBezTo>
                  <a:cubicBezTo>
                    <a:pt x="1305" y="971"/>
                    <a:pt x="1305" y="999"/>
                    <a:pt x="1291" y="1013"/>
                  </a:cubicBezTo>
                  <a:cubicBezTo>
                    <a:pt x="1278" y="1026"/>
                    <a:pt x="1264" y="1054"/>
                    <a:pt x="1236" y="1068"/>
                  </a:cubicBezTo>
                  <a:cubicBezTo>
                    <a:pt x="1222" y="1082"/>
                    <a:pt x="1209" y="1096"/>
                    <a:pt x="1195" y="1096"/>
                  </a:cubicBezTo>
                  <a:cubicBezTo>
                    <a:pt x="1167" y="1109"/>
                    <a:pt x="1139" y="1123"/>
                    <a:pt x="1112" y="1123"/>
                  </a:cubicBezTo>
                  <a:lnTo>
                    <a:pt x="1015" y="1123"/>
                  </a:lnTo>
                  <a:cubicBezTo>
                    <a:pt x="960" y="1123"/>
                    <a:pt x="919" y="1109"/>
                    <a:pt x="863" y="1096"/>
                  </a:cubicBezTo>
                  <a:cubicBezTo>
                    <a:pt x="808" y="1068"/>
                    <a:pt x="753" y="1040"/>
                    <a:pt x="698" y="999"/>
                  </a:cubicBezTo>
                  <a:cubicBezTo>
                    <a:pt x="629" y="957"/>
                    <a:pt x="559" y="888"/>
                    <a:pt x="504" y="833"/>
                  </a:cubicBezTo>
                  <a:cubicBezTo>
                    <a:pt x="435" y="750"/>
                    <a:pt x="380" y="654"/>
                    <a:pt x="325" y="557"/>
                  </a:cubicBezTo>
                  <a:cubicBezTo>
                    <a:pt x="311" y="516"/>
                    <a:pt x="283" y="460"/>
                    <a:pt x="269" y="405"/>
                  </a:cubicBezTo>
                  <a:cubicBezTo>
                    <a:pt x="248" y="346"/>
                    <a:pt x="200" y="321"/>
                    <a:pt x="152" y="321"/>
                  </a:cubicBezTo>
                  <a:cubicBezTo>
                    <a:pt x="76" y="321"/>
                    <a:pt x="1" y="386"/>
                    <a:pt x="35" y="488"/>
                  </a:cubicBezTo>
                  <a:cubicBezTo>
                    <a:pt x="131" y="764"/>
                    <a:pt x="297" y="1013"/>
                    <a:pt x="532" y="1192"/>
                  </a:cubicBezTo>
                  <a:cubicBezTo>
                    <a:pt x="629" y="1261"/>
                    <a:pt x="739" y="1316"/>
                    <a:pt x="863" y="1358"/>
                  </a:cubicBezTo>
                  <a:cubicBezTo>
                    <a:pt x="919" y="1372"/>
                    <a:pt x="974" y="1372"/>
                    <a:pt x="1043" y="1372"/>
                  </a:cubicBezTo>
                  <a:cubicBezTo>
                    <a:pt x="1084" y="1372"/>
                    <a:pt x="1139" y="1372"/>
                    <a:pt x="1195" y="1358"/>
                  </a:cubicBezTo>
                  <a:cubicBezTo>
                    <a:pt x="1291" y="1344"/>
                    <a:pt x="1374" y="1289"/>
                    <a:pt x="1443" y="1220"/>
                  </a:cubicBezTo>
                  <a:cubicBezTo>
                    <a:pt x="1512" y="1137"/>
                    <a:pt x="1568" y="1040"/>
                    <a:pt x="1581" y="944"/>
                  </a:cubicBezTo>
                  <a:cubicBezTo>
                    <a:pt x="1609" y="806"/>
                    <a:pt x="1595" y="681"/>
                    <a:pt x="1568" y="543"/>
                  </a:cubicBezTo>
                  <a:cubicBezTo>
                    <a:pt x="1526" y="377"/>
                    <a:pt x="1457" y="212"/>
                    <a:pt x="1360" y="60"/>
                  </a:cubicBezTo>
                  <a:cubicBezTo>
                    <a:pt x="1349" y="26"/>
                    <a:pt x="1319" y="1"/>
                    <a:pt x="1286"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8244892" y="3087022"/>
              <a:ext cx="151468" cy="164384"/>
            </a:xfrm>
            <a:custGeom>
              <a:avLst/>
              <a:gdLst/>
              <a:ahLst/>
              <a:cxnLst/>
              <a:rect l="l" t="t" r="r" b="b"/>
              <a:pathLst>
                <a:path w="1630" h="1769" extrusionOk="0">
                  <a:moveTo>
                    <a:pt x="718" y="1"/>
                  </a:moveTo>
                  <a:cubicBezTo>
                    <a:pt x="691" y="1"/>
                    <a:pt x="663" y="15"/>
                    <a:pt x="635" y="42"/>
                  </a:cubicBezTo>
                  <a:cubicBezTo>
                    <a:pt x="594" y="98"/>
                    <a:pt x="608" y="167"/>
                    <a:pt x="649" y="222"/>
                  </a:cubicBezTo>
                  <a:cubicBezTo>
                    <a:pt x="829" y="346"/>
                    <a:pt x="981" y="498"/>
                    <a:pt x="1133" y="664"/>
                  </a:cubicBezTo>
                  <a:cubicBezTo>
                    <a:pt x="1202" y="747"/>
                    <a:pt x="1271" y="843"/>
                    <a:pt x="1326" y="954"/>
                  </a:cubicBezTo>
                  <a:cubicBezTo>
                    <a:pt x="1353" y="1009"/>
                    <a:pt x="1367" y="1050"/>
                    <a:pt x="1381" y="1106"/>
                  </a:cubicBezTo>
                  <a:cubicBezTo>
                    <a:pt x="1381" y="1147"/>
                    <a:pt x="1381" y="1189"/>
                    <a:pt x="1381" y="1230"/>
                  </a:cubicBezTo>
                  <a:cubicBezTo>
                    <a:pt x="1381" y="1258"/>
                    <a:pt x="1367" y="1285"/>
                    <a:pt x="1367" y="1313"/>
                  </a:cubicBezTo>
                  <a:cubicBezTo>
                    <a:pt x="1353" y="1354"/>
                    <a:pt x="1326" y="1382"/>
                    <a:pt x="1312" y="1409"/>
                  </a:cubicBezTo>
                  <a:cubicBezTo>
                    <a:pt x="1298" y="1437"/>
                    <a:pt x="1284" y="1451"/>
                    <a:pt x="1271" y="1465"/>
                  </a:cubicBezTo>
                  <a:cubicBezTo>
                    <a:pt x="1243" y="1479"/>
                    <a:pt x="1229" y="1492"/>
                    <a:pt x="1215" y="1506"/>
                  </a:cubicBezTo>
                  <a:lnTo>
                    <a:pt x="1146" y="1520"/>
                  </a:lnTo>
                  <a:lnTo>
                    <a:pt x="1050" y="1520"/>
                  </a:lnTo>
                  <a:cubicBezTo>
                    <a:pt x="1008" y="1506"/>
                    <a:pt x="953" y="1506"/>
                    <a:pt x="912" y="1492"/>
                  </a:cubicBezTo>
                  <a:cubicBezTo>
                    <a:pt x="815" y="1451"/>
                    <a:pt x="732" y="1409"/>
                    <a:pt x="649" y="1354"/>
                  </a:cubicBezTo>
                  <a:cubicBezTo>
                    <a:pt x="539" y="1285"/>
                    <a:pt x="442" y="1202"/>
                    <a:pt x="373" y="1106"/>
                  </a:cubicBezTo>
                  <a:cubicBezTo>
                    <a:pt x="332" y="1064"/>
                    <a:pt x="304" y="1023"/>
                    <a:pt x="276" y="968"/>
                  </a:cubicBezTo>
                  <a:cubicBezTo>
                    <a:pt x="248" y="927"/>
                    <a:pt x="210" y="910"/>
                    <a:pt x="173" y="910"/>
                  </a:cubicBezTo>
                  <a:cubicBezTo>
                    <a:pt x="84" y="910"/>
                    <a:pt x="1" y="1008"/>
                    <a:pt x="69" y="1106"/>
                  </a:cubicBezTo>
                  <a:cubicBezTo>
                    <a:pt x="138" y="1216"/>
                    <a:pt x="221" y="1313"/>
                    <a:pt x="318" y="1409"/>
                  </a:cubicBezTo>
                  <a:cubicBezTo>
                    <a:pt x="428" y="1506"/>
                    <a:pt x="553" y="1589"/>
                    <a:pt x="691" y="1658"/>
                  </a:cubicBezTo>
                  <a:cubicBezTo>
                    <a:pt x="815" y="1727"/>
                    <a:pt x="953" y="1755"/>
                    <a:pt x="1091" y="1769"/>
                  </a:cubicBezTo>
                  <a:cubicBezTo>
                    <a:pt x="1160" y="1769"/>
                    <a:pt x="1215" y="1755"/>
                    <a:pt x="1271" y="1741"/>
                  </a:cubicBezTo>
                  <a:cubicBezTo>
                    <a:pt x="1340" y="1713"/>
                    <a:pt x="1409" y="1672"/>
                    <a:pt x="1450" y="1617"/>
                  </a:cubicBezTo>
                  <a:cubicBezTo>
                    <a:pt x="1505" y="1575"/>
                    <a:pt x="1547" y="1506"/>
                    <a:pt x="1574" y="1451"/>
                  </a:cubicBezTo>
                  <a:cubicBezTo>
                    <a:pt x="1602" y="1368"/>
                    <a:pt x="1630" y="1285"/>
                    <a:pt x="1630" y="1202"/>
                  </a:cubicBezTo>
                  <a:cubicBezTo>
                    <a:pt x="1630" y="1119"/>
                    <a:pt x="1616" y="1050"/>
                    <a:pt x="1588" y="968"/>
                  </a:cubicBezTo>
                  <a:cubicBezTo>
                    <a:pt x="1561" y="885"/>
                    <a:pt x="1519" y="816"/>
                    <a:pt x="1478" y="733"/>
                  </a:cubicBezTo>
                  <a:cubicBezTo>
                    <a:pt x="1381" y="581"/>
                    <a:pt x="1271" y="457"/>
                    <a:pt x="1146" y="332"/>
                  </a:cubicBezTo>
                  <a:cubicBezTo>
                    <a:pt x="1036" y="222"/>
                    <a:pt x="925" y="125"/>
                    <a:pt x="801" y="28"/>
                  </a:cubicBezTo>
                  <a:cubicBezTo>
                    <a:pt x="773" y="15"/>
                    <a:pt x="746" y="1"/>
                    <a:pt x="718"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8294886" y="3001067"/>
              <a:ext cx="137436" cy="131024"/>
            </a:xfrm>
            <a:custGeom>
              <a:avLst/>
              <a:gdLst/>
              <a:ahLst/>
              <a:cxnLst/>
              <a:rect l="l" t="t" r="r" b="b"/>
              <a:pathLst>
                <a:path w="1479" h="1410" extrusionOk="0">
                  <a:moveTo>
                    <a:pt x="139" y="1"/>
                  </a:moveTo>
                  <a:cubicBezTo>
                    <a:pt x="84" y="1"/>
                    <a:pt x="28" y="42"/>
                    <a:pt x="15" y="97"/>
                  </a:cubicBezTo>
                  <a:cubicBezTo>
                    <a:pt x="1" y="166"/>
                    <a:pt x="42" y="235"/>
                    <a:pt x="111" y="249"/>
                  </a:cubicBezTo>
                  <a:cubicBezTo>
                    <a:pt x="235" y="277"/>
                    <a:pt x="360" y="304"/>
                    <a:pt x="484" y="346"/>
                  </a:cubicBezTo>
                  <a:cubicBezTo>
                    <a:pt x="650" y="415"/>
                    <a:pt x="815" y="498"/>
                    <a:pt x="967" y="594"/>
                  </a:cubicBezTo>
                  <a:cubicBezTo>
                    <a:pt x="1036" y="636"/>
                    <a:pt x="1078" y="677"/>
                    <a:pt x="1133" y="733"/>
                  </a:cubicBezTo>
                  <a:cubicBezTo>
                    <a:pt x="1161" y="760"/>
                    <a:pt x="1175" y="802"/>
                    <a:pt x="1202" y="829"/>
                  </a:cubicBezTo>
                  <a:cubicBezTo>
                    <a:pt x="1202" y="857"/>
                    <a:pt x="1216" y="871"/>
                    <a:pt x="1216" y="898"/>
                  </a:cubicBezTo>
                  <a:cubicBezTo>
                    <a:pt x="1216" y="926"/>
                    <a:pt x="1216" y="940"/>
                    <a:pt x="1216" y="967"/>
                  </a:cubicBezTo>
                  <a:cubicBezTo>
                    <a:pt x="1216" y="995"/>
                    <a:pt x="1216" y="1009"/>
                    <a:pt x="1202" y="1036"/>
                  </a:cubicBezTo>
                  <a:lnTo>
                    <a:pt x="1188" y="1078"/>
                  </a:lnTo>
                  <a:lnTo>
                    <a:pt x="1161" y="1105"/>
                  </a:lnTo>
                  <a:lnTo>
                    <a:pt x="1105" y="1133"/>
                  </a:lnTo>
                  <a:cubicBezTo>
                    <a:pt x="1078" y="1147"/>
                    <a:pt x="1050" y="1161"/>
                    <a:pt x="1023" y="1161"/>
                  </a:cubicBezTo>
                  <a:lnTo>
                    <a:pt x="871" y="1161"/>
                  </a:lnTo>
                  <a:cubicBezTo>
                    <a:pt x="788" y="1161"/>
                    <a:pt x="705" y="1133"/>
                    <a:pt x="622" y="1105"/>
                  </a:cubicBezTo>
                  <a:cubicBezTo>
                    <a:pt x="567" y="1092"/>
                    <a:pt x="512" y="1050"/>
                    <a:pt x="456" y="1023"/>
                  </a:cubicBezTo>
                  <a:lnTo>
                    <a:pt x="415" y="981"/>
                  </a:lnTo>
                  <a:cubicBezTo>
                    <a:pt x="391" y="957"/>
                    <a:pt x="363" y="946"/>
                    <a:pt x="336" y="946"/>
                  </a:cubicBezTo>
                  <a:cubicBezTo>
                    <a:pt x="240" y="946"/>
                    <a:pt x="152" y="1075"/>
                    <a:pt x="249" y="1161"/>
                  </a:cubicBezTo>
                  <a:cubicBezTo>
                    <a:pt x="346" y="1244"/>
                    <a:pt x="443" y="1299"/>
                    <a:pt x="567" y="1340"/>
                  </a:cubicBezTo>
                  <a:cubicBezTo>
                    <a:pt x="691" y="1382"/>
                    <a:pt x="829" y="1409"/>
                    <a:pt x="967" y="1409"/>
                  </a:cubicBezTo>
                  <a:cubicBezTo>
                    <a:pt x="1078" y="1409"/>
                    <a:pt x="1202" y="1368"/>
                    <a:pt x="1313" y="1299"/>
                  </a:cubicBezTo>
                  <a:cubicBezTo>
                    <a:pt x="1354" y="1257"/>
                    <a:pt x="1409" y="1202"/>
                    <a:pt x="1437" y="1147"/>
                  </a:cubicBezTo>
                  <a:cubicBezTo>
                    <a:pt x="1465" y="1064"/>
                    <a:pt x="1478" y="995"/>
                    <a:pt x="1478" y="926"/>
                  </a:cubicBezTo>
                  <a:cubicBezTo>
                    <a:pt x="1465" y="857"/>
                    <a:pt x="1451" y="802"/>
                    <a:pt x="1437" y="746"/>
                  </a:cubicBezTo>
                  <a:cubicBezTo>
                    <a:pt x="1409" y="677"/>
                    <a:pt x="1368" y="622"/>
                    <a:pt x="1313" y="567"/>
                  </a:cubicBezTo>
                  <a:cubicBezTo>
                    <a:pt x="1216" y="456"/>
                    <a:pt x="1092" y="360"/>
                    <a:pt x="954" y="291"/>
                  </a:cubicBezTo>
                  <a:cubicBezTo>
                    <a:pt x="815" y="208"/>
                    <a:pt x="677" y="153"/>
                    <a:pt x="525" y="97"/>
                  </a:cubicBezTo>
                  <a:cubicBezTo>
                    <a:pt x="401" y="56"/>
                    <a:pt x="291" y="28"/>
                    <a:pt x="166"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9"/>
            <p:cNvSpPr/>
            <p:nvPr/>
          </p:nvSpPr>
          <p:spPr>
            <a:xfrm>
              <a:off x="8307709" y="3019002"/>
              <a:ext cx="115599" cy="99894"/>
            </a:xfrm>
            <a:custGeom>
              <a:avLst/>
              <a:gdLst/>
              <a:ahLst/>
              <a:cxnLst/>
              <a:rect l="l" t="t" r="r" b="b"/>
              <a:pathLst>
                <a:path w="1244" h="1075" extrusionOk="0">
                  <a:moveTo>
                    <a:pt x="125" y="1"/>
                  </a:moveTo>
                  <a:cubicBezTo>
                    <a:pt x="97" y="1"/>
                    <a:pt x="70" y="1"/>
                    <a:pt x="42" y="29"/>
                  </a:cubicBezTo>
                  <a:cubicBezTo>
                    <a:pt x="1" y="70"/>
                    <a:pt x="1" y="125"/>
                    <a:pt x="28" y="180"/>
                  </a:cubicBezTo>
                  <a:cubicBezTo>
                    <a:pt x="42" y="194"/>
                    <a:pt x="56" y="208"/>
                    <a:pt x="70" y="236"/>
                  </a:cubicBezTo>
                  <a:cubicBezTo>
                    <a:pt x="56" y="250"/>
                    <a:pt x="42" y="277"/>
                    <a:pt x="56" y="305"/>
                  </a:cubicBezTo>
                  <a:cubicBezTo>
                    <a:pt x="56" y="346"/>
                    <a:pt x="70" y="374"/>
                    <a:pt x="84" y="415"/>
                  </a:cubicBezTo>
                  <a:cubicBezTo>
                    <a:pt x="84" y="429"/>
                    <a:pt x="97" y="457"/>
                    <a:pt x="111" y="470"/>
                  </a:cubicBezTo>
                  <a:lnTo>
                    <a:pt x="111" y="498"/>
                  </a:lnTo>
                  <a:lnTo>
                    <a:pt x="97" y="512"/>
                  </a:lnTo>
                  <a:cubicBezTo>
                    <a:pt x="28" y="540"/>
                    <a:pt x="15" y="622"/>
                    <a:pt x="56" y="678"/>
                  </a:cubicBezTo>
                  <a:cubicBezTo>
                    <a:pt x="84" y="733"/>
                    <a:pt x="125" y="774"/>
                    <a:pt x="167" y="802"/>
                  </a:cubicBezTo>
                  <a:lnTo>
                    <a:pt x="208" y="857"/>
                  </a:lnTo>
                  <a:cubicBezTo>
                    <a:pt x="236" y="885"/>
                    <a:pt x="277" y="912"/>
                    <a:pt x="318" y="940"/>
                  </a:cubicBezTo>
                  <a:cubicBezTo>
                    <a:pt x="360" y="968"/>
                    <a:pt x="387" y="981"/>
                    <a:pt x="429" y="995"/>
                  </a:cubicBezTo>
                  <a:cubicBezTo>
                    <a:pt x="498" y="1023"/>
                    <a:pt x="567" y="1051"/>
                    <a:pt x="650" y="1064"/>
                  </a:cubicBezTo>
                  <a:cubicBezTo>
                    <a:pt x="657" y="1071"/>
                    <a:pt x="667" y="1075"/>
                    <a:pt x="677" y="1075"/>
                  </a:cubicBezTo>
                  <a:cubicBezTo>
                    <a:pt x="688" y="1075"/>
                    <a:pt x="698" y="1071"/>
                    <a:pt x="705" y="1064"/>
                  </a:cubicBezTo>
                  <a:lnTo>
                    <a:pt x="760" y="1064"/>
                  </a:lnTo>
                  <a:cubicBezTo>
                    <a:pt x="774" y="1071"/>
                    <a:pt x="788" y="1075"/>
                    <a:pt x="802" y="1075"/>
                  </a:cubicBezTo>
                  <a:cubicBezTo>
                    <a:pt x="816" y="1075"/>
                    <a:pt x="829" y="1071"/>
                    <a:pt x="843" y="1064"/>
                  </a:cubicBezTo>
                  <a:cubicBezTo>
                    <a:pt x="885" y="1064"/>
                    <a:pt x="926" y="1037"/>
                    <a:pt x="967" y="995"/>
                  </a:cubicBezTo>
                  <a:cubicBezTo>
                    <a:pt x="981" y="968"/>
                    <a:pt x="1009" y="940"/>
                    <a:pt x="1023" y="912"/>
                  </a:cubicBezTo>
                  <a:cubicBezTo>
                    <a:pt x="1039" y="936"/>
                    <a:pt x="1069" y="951"/>
                    <a:pt x="1099" y="951"/>
                  </a:cubicBezTo>
                  <a:cubicBezTo>
                    <a:pt x="1121" y="951"/>
                    <a:pt x="1143" y="944"/>
                    <a:pt x="1161" y="926"/>
                  </a:cubicBezTo>
                  <a:cubicBezTo>
                    <a:pt x="1216" y="899"/>
                    <a:pt x="1244" y="816"/>
                    <a:pt x="1202" y="760"/>
                  </a:cubicBezTo>
                  <a:cubicBezTo>
                    <a:pt x="1147" y="678"/>
                    <a:pt x="1092" y="609"/>
                    <a:pt x="1023" y="540"/>
                  </a:cubicBezTo>
                  <a:cubicBezTo>
                    <a:pt x="1009" y="498"/>
                    <a:pt x="967" y="457"/>
                    <a:pt x="940" y="415"/>
                  </a:cubicBezTo>
                  <a:lnTo>
                    <a:pt x="912" y="401"/>
                  </a:lnTo>
                  <a:cubicBezTo>
                    <a:pt x="816" y="319"/>
                    <a:pt x="719" y="250"/>
                    <a:pt x="608" y="208"/>
                  </a:cubicBezTo>
                  <a:lnTo>
                    <a:pt x="526" y="153"/>
                  </a:lnTo>
                  <a:cubicBezTo>
                    <a:pt x="512" y="146"/>
                    <a:pt x="495" y="143"/>
                    <a:pt x="477" y="143"/>
                  </a:cubicBezTo>
                  <a:cubicBezTo>
                    <a:pt x="460" y="143"/>
                    <a:pt x="443" y="146"/>
                    <a:pt x="429" y="153"/>
                  </a:cubicBezTo>
                  <a:lnTo>
                    <a:pt x="401" y="167"/>
                  </a:lnTo>
                  <a:cubicBezTo>
                    <a:pt x="374" y="139"/>
                    <a:pt x="360" y="111"/>
                    <a:pt x="332" y="98"/>
                  </a:cubicBezTo>
                  <a:cubicBezTo>
                    <a:pt x="277" y="56"/>
                    <a:pt x="222" y="29"/>
                    <a:pt x="153"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9"/>
            <p:cNvSpPr/>
            <p:nvPr/>
          </p:nvSpPr>
          <p:spPr>
            <a:xfrm>
              <a:off x="8265429" y="3111462"/>
              <a:ext cx="111696" cy="123219"/>
            </a:xfrm>
            <a:custGeom>
              <a:avLst/>
              <a:gdLst/>
              <a:ahLst/>
              <a:cxnLst/>
              <a:rect l="l" t="t" r="r" b="b"/>
              <a:pathLst>
                <a:path w="1202" h="1326" extrusionOk="0">
                  <a:moveTo>
                    <a:pt x="497" y="0"/>
                  </a:moveTo>
                  <a:lnTo>
                    <a:pt x="470" y="14"/>
                  </a:lnTo>
                  <a:cubicBezTo>
                    <a:pt x="414" y="28"/>
                    <a:pt x="373" y="83"/>
                    <a:pt x="373" y="138"/>
                  </a:cubicBezTo>
                  <a:cubicBezTo>
                    <a:pt x="373" y="166"/>
                    <a:pt x="387" y="207"/>
                    <a:pt x="401" y="249"/>
                  </a:cubicBezTo>
                  <a:cubicBezTo>
                    <a:pt x="373" y="263"/>
                    <a:pt x="359" y="276"/>
                    <a:pt x="345" y="290"/>
                  </a:cubicBezTo>
                  <a:cubicBezTo>
                    <a:pt x="345" y="304"/>
                    <a:pt x="332" y="332"/>
                    <a:pt x="345" y="346"/>
                  </a:cubicBezTo>
                  <a:cubicBezTo>
                    <a:pt x="318" y="346"/>
                    <a:pt x="304" y="359"/>
                    <a:pt x="290" y="373"/>
                  </a:cubicBezTo>
                  <a:cubicBezTo>
                    <a:pt x="262" y="373"/>
                    <a:pt x="249" y="401"/>
                    <a:pt x="235" y="415"/>
                  </a:cubicBezTo>
                  <a:cubicBezTo>
                    <a:pt x="235" y="428"/>
                    <a:pt x="221" y="456"/>
                    <a:pt x="221" y="470"/>
                  </a:cubicBezTo>
                  <a:cubicBezTo>
                    <a:pt x="221" y="525"/>
                    <a:pt x="221" y="566"/>
                    <a:pt x="249" y="622"/>
                  </a:cubicBezTo>
                  <a:cubicBezTo>
                    <a:pt x="218" y="601"/>
                    <a:pt x="188" y="589"/>
                    <a:pt x="158" y="589"/>
                  </a:cubicBezTo>
                  <a:cubicBezTo>
                    <a:pt x="147" y="589"/>
                    <a:pt x="135" y="590"/>
                    <a:pt x="124" y="594"/>
                  </a:cubicBezTo>
                  <a:cubicBezTo>
                    <a:pt x="111" y="594"/>
                    <a:pt x="83" y="594"/>
                    <a:pt x="69" y="608"/>
                  </a:cubicBezTo>
                  <a:cubicBezTo>
                    <a:pt x="28" y="636"/>
                    <a:pt x="0" y="691"/>
                    <a:pt x="28" y="746"/>
                  </a:cubicBezTo>
                  <a:cubicBezTo>
                    <a:pt x="83" y="926"/>
                    <a:pt x="207" y="1064"/>
                    <a:pt x="373" y="1160"/>
                  </a:cubicBezTo>
                  <a:cubicBezTo>
                    <a:pt x="401" y="1174"/>
                    <a:pt x="442" y="1202"/>
                    <a:pt x="483" y="1216"/>
                  </a:cubicBezTo>
                  <a:cubicBezTo>
                    <a:pt x="552" y="1271"/>
                    <a:pt x="635" y="1312"/>
                    <a:pt x="732" y="1326"/>
                  </a:cubicBezTo>
                  <a:lnTo>
                    <a:pt x="898" y="1326"/>
                  </a:lnTo>
                  <a:cubicBezTo>
                    <a:pt x="939" y="1326"/>
                    <a:pt x="967" y="1312"/>
                    <a:pt x="994" y="1285"/>
                  </a:cubicBezTo>
                  <a:lnTo>
                    <a:pt x="1008" y="1257"/>
                  </a:lnTo>
                  <a:cubicBezTo>
                    <a:pt x="1036" y="1243"/>
                    <a:pt x="1063" y="1229"/>
                    <a:pt x="1077" y="1216"/>
                  </a:cubicBezTo>
                  <a:cubicBezTo>
                    <a:pt x="1119" y="1174"/>
                    <a:pt x="1146" y="1133"/>
                    <a:pt x="1174" y="1091"/>
                  </a:cubicBezTo>
                  <a:cubicBezTo>
                    <a:pt x="1188" y="1036"/>
                    <a:pt x="1202" y="981"/>
                    <a:pt x="1202" y="926"/>
                  </a:cubicBezTo>
                  <a:cubicBezTo>
                    <a:pt x="1202" y="884"/>
                    <a:pt x="1188" y="829"/>
                    <a:pt x="1174" y="787"/>
                  </a:cubicBezTo>
                  <a:cubicBezTo>
                    <a:pt x="1160" y="732"/>
                    <a:pt x="1132" y="677"/>
                    <a:pt x="1105" y="636"/>
                  </a:cubicBezTo>
                  <a:cubicBezTo>
                    <a:pt x="1063" y="539"/>
                    <a:pt x="994" y="456"/>
                    <a:pt x="939" y="373"/>
                  </a:cubicBezTo>
                  <a:lnTo>
                    <a:pt x="898" y="304"/>
                  </a:lnTo>
                  <a:cubicBezTo>
                    <a:pt x="884" y="290"/>
                    <a:pt x="870" y="263"/>
                    <a:pt x="870" y="249"/>
                  </a:cubicBezTo>
                  <a:cubicBezTo>
                    <a:pt x="842" y="194"/>
                    <a:pt x="801" y="138"/>
                    <a:pt x="760" y="97"/>
                  </a:cubicBezTo>
                  <a:cubicBezTo>
                    <a:pt x="729" y="77"/>
                    <a:pt x="699" y="64"/>
                    <a:pt x="669" y="64"/>
                  </a:cubicBezTo>
                  <a:cubicBezTo>
                    <a:pt x="658" y="64"/>
                    <a:pt x="646" y="66"/>
                    <a:pt x="635" y="69"/>
                  </a:cubicBezTo>
                  <a:lnTo>
                    <a:pt x="580" y="28"/>
                  </a:lnTo>
                  <a:cubicBezTo>
                    <a:pt x="566" y="14"/>
                    <a:pt x="525" y="0"/>
                    <a:pt x="497"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8148622" y="3194815"/>
              <a:ext cx="111696" cy="89951"/>
            </a:xfrm>
            <a:custGeom>
              <a:avLst/>
              <a:gdLst/>
              <a:ahLst/>
              <a:cxnLst/>
              <a:rect l="l" t="t" r="r" b="b"/>
              <a:pathLst>
                <a:path w="1202" h="968" extrusionOk="0">
                  <a:moveTo>
                    <a:pt x="995" y="1"/>
                  </a:moveTo>
                  <a:cubicBezTo>
                    <a:pt x="967" y="1"/>
                    <a:pt x="953" y="1"/>
                    <a:pt x="926" y="15"/>
                  </a:cubicBezTo>
                  <a:lnTo>
                    <a:pt x="843" y="56"/>
                  </a:lnTo>
                  <a:lnTo>
                    <a:pt x="829" y="56"/>
                  </a:lnTo>
                  <a:cubicBezTo>
                    <a:pt x="760" y="84"/>
                    <a:pt x="691" y="98"/>
                    <a:pt x="622" y="111"/>
                  </a:cubicBezTo>
                  <a:cubicBezTo>
                    <a:pt x="553" y="125"/>
                    <a:pt x="470" y="125"/>
                    <a:pt x="401" y="139"/>
                  </a:cubicBezTo>
                  <a:cubicBezTo>
                    <a:pt x="359" y="139"/>
                    <a:pt x="332" y="153"/>
                    <a:pt x="318" y="167"/>
                  </a:cubicBezTo>
                  <a:lnTo>
                    <a:pt x="166" y="167"/>
                  </a:lnTo>
                  <a:cubicBezTo>
                    <a:pt x="42" y="180"/>
                    <a:pt x="0" y="346"/>
                    <a:pt x="111" y="401"/>
                  </a:cubicBezTo>
                  <a:lnTo>
                    <a:pt x="139" y="415"/>
                  </a:lnTo>
                  <a:cubicBezTo>
                    <a:pt x="125" y="443"/>
                    <a:pt x="139" y="484"/>
                    <a:pt x="152" y="512"/>
                  </a:cubicBezTo>
                  <a:cubicBezTo>
                    <a:pt x="166" y="539"/>
                    <a:pt x="180" y="567"/>
                    <a:pt x="208" y="581"/>
                  </a:cubicBezTo>
                  <a:cubicBezTo>
                    <a:pt x="194" y="622"/>
                    <a:pt x="208" y="664"/>
                    <a:pt x="235" y="691"/>
                  </a:cubicBezTo>
                  <a:cubicBezTo>
                    <a:pt x="263" y="705"/>
                    <a:pt x="277" y="719"/>
                    <a:pt x="304" y="733"/>
                  </a:cubicBezTo>
                  <a:cubicBezTo>
                    <a:pt x="332" y="747"/>
                    <a:pt x="359" y="774"/>
                    <a:pt x="401" y="788"/>
                  </a:cubicBezTo>
                  <a:cubicBezTo>
                    <a:pt x="484" y="829"/>
                    <a:pt x="567" y="871"/>
                    <a:pt x="663" y="912"/>
                  </a:cubicBezTo>
                  <a:cubicBezTo>
                    <a:pt x="719" y="926"/>
                    <a:pt x="774" y="940"/>
                    <a:pt x="829" y="940"/>
                  </a:cubicBezTo>
                  <a:cubicBezTo>
                    <a:pt x="884" y="954"/>
                    <a:pt x="939" y="968"/>
                    <a:pt x="1009" y="968"/>
                  </a:cubicBezTo>
                  <a:cubicBezTo>
                    <a:pt x="1078" y="968"/>
                    <a:pt x="1133" y="885"/>
                    <a:pt x="1119" y="802"/>
                  </a:cubicBezTo>
                  <a:cubicBezTo>
                    <a:pt x="1160" y="788"/>
                    <a:pt x="1202" y="733"/>
                    <a:pt x="1188" y="678"/>
                  </a:cubicBezTo>
                  <a:cubicBezTo>
                    <a:pt x="1188" y="539"/>
                    <a:pt x="1160" y="401"/>
                    <a:pt x="1091" y="263"/>
                  </a:cubicBezTo>
                  <a:cubicBezTo>
                    <a:pt x="1105" y="222"/>
                    <a:pt x="1119" y="167"/>
                    <a:pt x="1119" y="111"/>
                  </a:cubicBezTo>
                  <a:cubicBezTo>
                    <a:pt x="1119" y="70"/>
                    <a:pt x="1091" y="29"/>
                    <a:pt x="1050" y="15"/>
                  </a:cubicBezTo>
                  <a:cubicBezTo>
                    <a:pt x="1036" y="1"/>
                    <a:pt x="1022" y="1"/>
                    <a:pt x="995"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8189695" y="3266739"/>
              <a:ext cx="59658" cy="27506"/>
            </a:xfrm>
            <a:custGeom>
              <a:avLst/>
              <a:gdLst/>
              <a:ahLst/>
              <a:cxnLst/>
              <a:rect l="l" t="t" r="r" b="b"/>
              <a:pathLst>
                <a:path w="642" h="296" extrusionOk="0">
                  <a:moveTo>
                    <a:pt x="152" y="0"/>
                  </a:moveTo>
                  <a:cubicBezTo>
                    <a:pt x="97" y="0"/>
                    <a:pt x="56" y="14"/>
                    <a:pt x="42" y="55"/>
                  </a:cubicBezTo>
                  <a:cubicBezTo>
                    <a:pt x="0" y="125"/>
                    <a:pt x="28" y="194"/>
                    <a:pt x="97" y="235"/>
                  </a:cubicBezTo>
                  <a:cubicBezTo>
                    <a:pt x="152" y="263"/>
                    <a:pt x="235" y="290"/>
                    <a:pt x="304" y="290"/>
                  </a:cubicBezTo>
                  <a:cubicBezTo>
                    <a:pt x="326" y="294"/>
                    <a:pt x="348" y="296"/>
                    <a:pt x="368" y="296"/>
                  </a:cubicBezTo>
                  <a:cubicBezTo>
                    <a:pt x="424" y="296"/>
                    <a:pt x="475" y="283"/>
                    <a:pt x="525" y="263"/>
                  </a:cubicBezTo>
                  <a:cubicBezTo>
                    <a:pt x="553" y="249"/>
                    <a:pt x="580" y="221"/>
                    <a:pt x="594" y="194"/>
                  </a:cubicBezTo>
                  <a:cubicBezTo>
                    <a:pt x="641" y="111"/>
                    <a:pt x="578" y="19"/>
                    <a:pt x="499" y="19"/>
                  </a:cubicBezTo>
                  <a:cubicBezTo>
                    <a:pt x="485" y="19"/>
                    <a:pt x="470" y="22"/>
                    <a:pt x="456" y="28"/>
                  </a:cubicBezTo>
                  <a:cubicBezTo>
                    <a:pt x="428" y="28"/>
                    <a:pt x="401" y="42"/>
                    <a:pt x="387" y="42"/>
                  </a:cubicBezTo>
                  <a:cubicBezTo>
                    <a:pt x="373" y="49"/>
                    <a:pt x="363" y="52"/>
                    <a:pt x="352" y="52"/>
                  </a:cubicBezTo>
                  <a:cubicBezTo>
                    <a:pt x="342" y="52"/>
                    <a:pt x="332" y="49"/>
                    <a:pt x="318" y="42"/>
                  </a:cubicBezTo>
                  <a:cubicBezTo>
                    <a:pt x="290" y="42"/>
                    <a:pt x="263" y="42"/>
                    <a:pt x="249" y="28"/>
                  </a:cubicBezTo>
                  <a:lnTo>
                    <a:pt x="207" y="14"/>
                  </a:lnTo>
                  <a:cubicBezTo>
                    <a:pt x="180" y="0"/>
                    <a:pt x="166" y="0"/>
                    <a:pt x="152"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8043432" y="3210612"/>
              <a:ext cx="101009" cy="105098"/>
            </a:xfrm>
            <a:custGeom>
              <a:avLst/>
              <a:gdLst/>
              <a:ahLst/>
              <a:cxnLst/>
              <a:rect l="l" t="t" r="r" b="b"/>
              <a:pathLst>
                <a:path w="1087" h="1131" extrusionOk="0">
                  <a:moveTo>
                    <a:pt x="145" y="0"/>
                  </a:moveTo>
                  <a:cubicBezTo>
                    <a:pt x="128" y="0"/>
                    <a:pt x="110" y="4"/>
                    <a:pt x="97" y="10"/>
                  </a:cubicBezTo>
                  <a:lnTo>
                    <a:pt x="83" y="24"/>
                  </a:lnTo>
                  <a:cubicBezTo>
                    <a:pt x="55" y="52"/>
                    <a:pt x="28" y="79"/>
                    <a:pt x="28" y="107"/>
                  </a:cubicBezTo>
                  <a:cubicBezTo>
                    <a:pt x="14" y="135"/>
                    <a:pt x="14" y="149"/>
                    <a:pt x="28" y="162"/>
                  </a:cubicBezTo>
                  <a:cubicBezTo>
                    <a:pt x="0" y="204"/>
                    <a:pt x="0" y="245"/>
                    <a:pt x="28" y="287"/>
                  </a:cubicBezTo>
                  <a:cubicBezTo>
                    <a:pt x="41" y="314"/>
                    <a:pt x="55" y="328"/>
                    <a:pt x="69" y="356"/>
                  </a:cubicBezTo>
                  <a:cubicBezTo>
                    <a:pt x="69" y="369"/>
                    <a:pt x="69" y="383"/>
                    <a:pt x="69" y="397"/>
                  </a:cubicBezTo>
                  <a:cubicBezTo>
                    <a:pt x="69" y="425"/>
                    <a:pt x="83" y="439"/>
                    <a:pt x="83" y="452"/>
                  </a:cubicBezTo>
                  <a:lnTo>
                    <a:pt x="110" y="494"/>
                  </a:lnTo>
                  <a:cubicBezTo>
                    <a:pt x="83" y="535"/>
                    <a:pt x="69" y="577"/>
                    <a:pt x="83" y="618"/>
                  </a:cubicBezTo>
                  <a:lnTo>
                    <a:pt x="110" y="659"/>
                  </a:lnTo>
                  <a:lnTo>
                    <a:pt x="110" y="701"/>
                  </a:lnTo>
                  <a:cubicBezTo>
                    <a:pt x="110" y="715"/>
                    <a:pt x="110" y="729"/>
                    <a:pt x="124" y="742"/>
                  </a:cubicBezTo>
                  <a:cubicBezTo>
                    <a:pt x="110" y="784"/>
                    <a:pt x="124" y="825"/>
                    <a:pt x="138" y="853"/>
                  </a:cubicBezTo>
                  <a:cubicBezTo>
                    <a:pt x="180" y="908"/>
                    <a:pt x="221" y="949"/>
                    <a:pt x="276" y="991"/>
                  </a:cubicBezTo>
                  <a:cubicBezTo>
                    <a:pt x="304" y="1019"/>
                    <a:pt x="345" y="1046"/>
                    <a:pt x="373" y="1060"/>
                  </a:cubicBezTo>
                  <a:cubicBezTo>
                    <a:pt x="414" y="1088"/>
                    <a:pt x="456" y="1101"/>
                    <a:pt x="497" y="1115"/>
                  </a:cubicBezTo>
                  <a:cubicBezTo>
                    <a:pt x="529" y="1126"/>
                    <a:pt x="560" y="1130"/>
                    <a:pt x="592" y="1130"/>
                  </a:cubicBezTo>
                  <a:cubicBezTo>
                    <a:pt x="643" y="1130"/>
                    <a:pt x="695" y="1118"/>
                    <a:pt x="746" y="1101"/>
                  </a:cubicBezTo>
                  <a:cubicBezTo>
                    <a:pt x="815" y="1060"/>
                    <a:pt x="856" y="977"/>
                    <a:pt x="870" y="894"/>
                  </a:cubicBezTo>
                  <a:cubicBezTo>
                    <a:pt x="870" y="880"/>
                    <a:pt x="884" y="853"/>
                    <a:pt x="884" y="839"/>
                  </a:cubicBezTo>
                  <a:cubicBezTo>
                    <a:pt x="898" y="811"/>
                    <a:pt x="898" y="784"/>
                    <a:pt x="884" y="756"/>
                  </a:cubicBezTo>
                  <a:cubicBezTo>
                    <a:pt x="911" y="715"/>
                    <a:pt x="939" y="673"/>
                    <a:pt x="939" y="632"/>
                  </a:cubicBezTo>
                  <a:cubicBezTo>
                    <a:pt x="953" y="590"/>
                    <a:pt x="939" y="549"/>
                    <a:pt x="925" y="508"/>
                  </a:cubicBezTo>
                  <a:lnTo>
                    <a:pt x="911" y="480"/>
                  </a:lnTo>
                  <a:cubicBezTo>
                    <a:pt x="925" y="452"/>
                    <a:pt x="925" y="439"/>
                    <a:pt x="911" y="411"/>
                  </a:cubicBezTo>
                  <a:lnTo>
                    <a:pt x="898" y="383"/>
                  </a:lnTo>
                  <a:lnTo>
                    <a:pt x="898" y="383"/>
                  </a:lnTo>
                  <a:cubicBezTo>
                    <a:pt x="902" y="384"/>
                    <a:pt x="906" y="384"/>
                    <a:pt x="911" y="384"/>
                  </a:cubicBezTo>
                  <a:cubicBezTo>
                    <a:pt x="1065" y="384"/>
                    <a:pt x="1086" y="148"/>
                    <a:pt x="925" y="135"/>
                  </a:cubicBezTo>
                  <a:lnTo>
                    <a:pt x="898" y="135"/>
                  </a:lnTo>
                  <a:cubicBezTo>
                    <a:pt x="787" y="93"/>
                    <a:pt x="677" y="66"/>
                    <a:pt x="566" y="52"/>
                  </a:cubicBezTo>
                  <a:cubicBezTo>
                    <a:pt x="442" y="24"/>
                    <a:pt x="331" y="24"/>
                    <a:pt x="221" y="10"/>
                  </a:cubicBezTo>
                  <a:lnTo>
                    <a:pt x="193" y="10"/>
                  </a:lnTo>
                  <a:cubicBezTo>
                    <a:pt x="180" y="4"/>
                    <a:pt x="162" y="0"/>
                    <a:pt x="145"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7900979" y="3158946"/>
              <a:ext cx="136042" cy="116807"/>
            </a:xfrm>
            <a:custGeom>
              <a:avLst/>
              <a:gdLst/>
              <a:ahLst/>
              <a:cxnLst/>
              <a:rect l="l" t="t" r="r" b="b"/>
              <a:pathLst>
                <a:path w="1464" h="1257" extrusionOk="0">
                  <a:moveTo>
                    <a:pt x="235" y="0"/>
                  </a:moveTo>
                  <a:cubicBezTo>
                    <a:pt x="193" y="14"/>
                    <a:pt x="166" y="42"/>
                    <a:pt x="138" y="69"/>
                  </a:cubicBezTo>
                  <a:cubicBezTo>
                    <a:pt x="124" y="111"/>
                    <a:pt x="124" y="166"/>
                    <a:pt x="152" y="207"/>
                  </a:cubicBezTo>
                  <a:lnTo>
                    <a:pt x="152" y="235"/>
                  </a:lnTo>
                  <a:cubicBezTo>
                    <a:pt x="124" y="263"/>
                    <a:pt x="111" y="290"/>
                    <a:pt x="111" y="332"/>
                  </a:cubicBezTo>
                  <a:cubicBezTo>
                    <a:pt x="83" y="332"/>
                    <a:pt x="55" y="345"/>
                    <a:pt x="42" y="373"/>
                  </a:cubicBezTo>
                  <a:cubicBezTo>
                    <a:pt x="14" y="401"/>
                    <a:pt x="0" y="442"/>
                    <a:pt x="14" y="497"/>
                  </a:cubicBezTo>
                  <a:cubicBezTo>
                    <a:pt x="28" y="525"/>
                    <a:pt x="42" y="566"/>
                    <a:pt x="69" y="608"/>
                  </a:cubicBezTo>
                  <a:lnTo>
                    <a:pt x="42" y="649"/>
                  </a:lnTo>
                  <a:cubicBezTo>
                    <a:pt x="28" y="677"/>
                    <a:pt x="28" y="705"/>
                    <a:pt x="42" y="746"/>
                  </a:cubicBezTo>
                  <a:cubicBezTo>
                    <a:pt x="69" y="829"/>
                    <a:pt x="111" y="898"/>
                    <a:pt x="180" y="953"/>
                  </a:cubicBezTo>
                  <a:cubicBezTo>
                    <a:pt x="193" y="981"/>
                    <a:pt x="207" y="995"/>
                    <a:pt x="207" y="1022"/>
                  </a:cubicBezTo>
                  <a:cubicBezTo>
                    <a:pt x="263" y="1077"/>
                    <a:pt x="332" y="1133"/>
                    <a:pt x="401" y="1174"/>
                  </a:cubicBezTo>
                  <a:cubicBezTo>
                    <a:pt x="456" y="1202"/>
                    <a:pt x="525" y="1229"/>
                    <a:pt x="594" y="1243"/>
                  </a:cubicBezTo>
                  <a:cubicBezTo>
                    <a:pt x="649" y="1257"/>
                    <a:pt x="704" y="1257"/>
                    <a:pt x="746" y="1257"/>
                  </a:cubicBezTo>
                  <a:lnTo>
                    <a:pt x="787" y="1243"/>
                  </a:lnTo>
                  <a:cubicBezTo>
                    <a:pt x="829" y="1229"/>
                    <a:pt x="870" y="1215"/>
                    <a:pt x="898" y="1188"/>
                  </a:cubicBezTo>
                  <a:cubicBezTo>
                    <a:pt x="925" y="1146"/>
                    <a:pt x="953" y="1105"/>
                    <a:pt x="967" y="1064"/>
                  </a:cubicBezTo>
                  <a:cubicBezTo>
                    <a:pt x="994" y="1064"/>
                    <a:pt x="1022" y="1036"/>
                    <a:pt x="1036" y="995"/>
                  </a:cubicBezTo>
                  <a:cubicBezTo>
                    <a:pt x="1105" y="995"/>
                    <a:pt x="1160" y="939"/>
                    <a:pt x="1160" y="870"/>
                  </a:cubicBezTo>
                  <a:lnTo>
                    <a:pt x="1160" y="843"/>
                  </a:lnTo>
                  <a:lnTo>
                    <a:pt x="1202" y="843"/>
                  </a:lnTo>
                  <a:cubicBezTo>
                    <a:pt x="1271" y="843"/>
                    <a:pt x="1312" y="787"/>
                    <a:pt x="1326" y="732"/>
                  </a:cubicBezTo>
                  <a:lnTo>
                    <a:pt x="1353" y="732"/>
                  </a:lnTo>
                  <a:cubicBezTo>
                    <a:pt x="1381" y="732"/>
                    <a:pt x="1409" y="718"/>
                    <a:pt x="1436" y="691"/>
                  </a:cubicBezTo>
                  <a:cubicBezTo>
                    <a:pt x="1450" y="663"/>
                    <a:pt x="1464" y="635"/>
                    <a:pt x="1464" y="594"/>
                  </a:cubicBezTo>
                  <a:cubicBezTo>
                    <a:pt x="1464" y="566"/>
                    <a:pt x="1450" y="539"/>
                    <a:pt x="1423" y="511"/>
                  </a:cubicBezTo>
                  <a:cubicBezTo>
                    <a:pt x="1395" y="497"/>
                    <a:pt x="1367" y="484"/>
                    <a:pt x="1340" y="484"/>
                  </a:cubicBezTo>
                  <a:cubicBezTo>
                    <a:pt x="1284" y="484"/>
                    <a:pt x="1243" y="470"/>
                    <a:pt x="1188" y="456"/>
                  </a:cubicBezTo>
                  <a:cubicBezTo>
                    <a:pt x="1091" y="373"/>
                    <a:pt x="994" y="290"/>
                    <a:pt x="884" y="235"/>
                  </a:cubicBezTo>
                  <a:cubicBezTo>
                    <a:pt x="773" y="180"/>
                    <a:pt x="677" y="138"/>
                    <a:pt x="566" y="97"/>
                  </a:cubicBezTo>
                  <a:cubicBezTo>
                    <a:pt x="470" y="55"/>
                    <a:pt x="359" y="28"/>
                    <a:pt x="263"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9"/>
            <p:cNvSpPr/>
            <p:nvPr/>
          </p:nvSpPr>
          <p:spPr>
            <a:xfrm>
              <a:off x="7904788" y="3176881"/>
              <a:ext cx="25740" cy="23231"/>
            </a:xfrm>
            <a:custGeom>
              <a:avLst/>
              <a:gdLst/>
              <a:ahLst/>
              <a:cxnLst/>
              <a:rect l="l" t="t" r="r" b="b"/>
              <a:pathLst>
                <a:path w="277" h="250" extrusionOk="0">
                  <a:moveTo>
                    <a:pt x="111" y="1"/>
                  </a:moveTo>
                  <a:cubicBezTo>
                    <a:pt x="42" y="1"/>
                    <a:pt x="1" y="56"/>
                    <a:pt x="1" y="125"/>
                  </a:cubicBezTo>
                  <a:cubicBezTo>
                    <a:pt x="1" y="194"/>
                    <a:pt x="56" y="249"/>
                    <a:pt x="125" y="249"/>
                  </a:cubicBezTo>
                  <a:cubicBezTo>
                    <a:pt x="277" y="222"/>
                    <a:pt x="263" y="14"/>
                    <a:pt x="111"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7771349" y="3083213"/>
              <a:ext cx="130931" cy="136135"/>
            </a:xfrm>
            <a:custGeom>
              <a:avLst/>
              <a:gdLst/>
              <a:ahLst/>
              <a:cxnLst/>
              <a:rect l="l" t="t" r="r" b="b"/>
              <a:pathLst>
                <a:path w="1409" h="1465" extrusionOk="0">
                  <a:moveTo>
                    <a:pt x="359" y="0"/>
                  </a:moveTo>
                  <a:cubicBezTo>
                    <a:pt x="332" y="0"/>
                    <a:pt x="304" y="0"/>
                    <a:pt x="277" y="28"/>
                  </a:cubicBezTo>
                  <a:cubicBezTo>
                    <a:pt x="249" y="56"/>
                    <a:pt x="235" y="97"/>
                    <a:pt x="249" y="139"/>
                  </a:cubicBezTo>
                  <a:cubicBezTo>
                    <a:pt x="235" y="152"/>
                    <a:pt x="221" y="180"/>
                    <a:pt x="221" y="208"/>
                  </a:cubicBezTo>
                  <a:cubicBezTo>
                    <a:pt x="180" y="221"/>
                    <a:pt x="166" y="263"/>
                    <a:pt x="166" y="304"/>
                  </a:cubicBezTo>
                  <a:cubicBezTo>
                    <a:pt x="111" y="318"/>
                    <a:pt x="69" y="373"/>
                    <a:pt x="69" y="429"/>
                  </a:cubicBezTo>
                  <a:cubicBezTo>
                    <a:pt x="69" y="498"/>
                    <a:pt x="97" y="553"/>
                    <a:pt x="125" y="594"/>
                  </a:cubicBezTo>
                  <a:cubicBezTo>
                    <a:pt x="111" y="622"/>
                    <a:pt x="97" y="650"/>
                    <a:pt x="97" y="677"/>
                  </a:cubicBezTo>
                  <a:cubicBezTo>
                    <a:pt x="97" y="719"/>
                    <a:pt x="111" y="760"/>
                    <a:pt x="138" y="788"/>
                  </a:cubicBezTo>
                  <a:cubicBezTo>
                    <a:pt x="56" y="801"/>
                    <a:pt x="0" y="870"/>
                    <a:pt x="28" y="953"/>
                  </a:cubicBezTo>
                  <a:cubicBezTo>
                    <a:pt x="28" y="981"/>
                    <a:pt x="42" y="1009"/>
                    <a:pt x="56" y="1036"/>
                  </a:cubicBezTo>
                  <a:cubicBezTo>
                    <a:pt x="56" y="1064"/>
                    <a:pt x="56" y="1091"/>
                    <a:pt x="69" y="1119"/>
                  </a:cubicBezTo>
                  <a:cubicBezTo>
                    <a:pt x="69" y="1160"/>
                    <a:pt x="83" y="1188"/>
                    <a:pt x="111" y="1216"/>
                  </a:cubicBezTo>
                  <a:cubicBezTo>
                    <a:pt x="125" y="1243"/>
                    <a:pt x="138" y="1271"/>
                    <a:pt x="166" y="1299"/>
                  </a:cubicBezTo>
                  <a:cubicBezTo>
                    <a:pt x="180" y="1326"/>
                    <a:pt x="208" y="1340"/>
                    <a:pt x="221" y="1354"/>
                  </a:cubicBezTo>
                  <a:cubicBezTo>
                    <a:pt x="263" y="1381"/>
                    <a:pt x="290" y="1395"/>
                    <a:pt x="332" y="1423"/>
                  </a:cubicBezTo>
                  <a:cubicBezTo>
                    <a:pt x="387" y="1437"/>
                    <a:pt x="456" y="1464"/>
                    <a:pt x="525" y="1464"/>
                  </a:cubicBezTo>
                  <a:cubicBezTo>
                    <a:pt x="594" y="1464"/>
                    <a:pt x="649" y="1437"/>
                    <a:pt x="705" y="1395"/>
                  </a:cubicBezTo>
                  <a:cubicBezTo>
                    <a:pt x="732" y="1381"/>
                    <a:pt x="760" y="1381"/>
                    <a:pt x="788" y="1368"/>
                  </a:cubicBezTo>
                  <a:cubicBezTo>
                    <a:pt x="829" y="1354"/>
                    <a:pt x="857" y="1326"/>
                    <a:pt x="870" y="1299"/>
                  </a:cubicBezTo>
                  <a:cubicBezTo>
                    <a:pt x="953" y="1271"/>
                    <a:pt x="1022" y="1216"/>
                    <a:pt x="1064" y="1147"/>
                  </a:cubicBezTo>
                  <a:lnTo>
                    <a:pt x="1078" y="1105"/>
                  </a:lnTo>
                  <a:cubicBezTo>
                    <a:pt x="1091" y="1091"/>
                    <a:pt x="1105" y="1064"/>
                    <a:pt x="1119" y="1050"/>
                  </a:cubicBezTo>
                  <a:lnTo>
                    <a:pt x="1133" y="1050"/>
                  </a:lnTo>
                  <a:cubicBezTo>
                    <a:pt x="1174" y="1036"/>
                    <a:pt x="1216" y="1009"/>
                    <a:pt x="1243" y="967"/>
                  </a:cubicBezTo>
                  <a:lnTo>
                    <a:pt x="1257" y="967"/>
                  </a:lnTo>
                  <a:cubicBezTo>
                    <a:pt x="1267" y="971"/>
                    <a:pt x="1278" y="972"/>
                    <a:pt x="1288" y="972"/>
                  </a:cubicBezTo>
                  <a:cubicBezTo>
                    <a:pt x="1318" y="972"/>
                    <a:pt x="1347" y="957"/>
                    <a:pt x="1368" y="926"/>
                  </a:cubicBezTo>
                  <a:cubicBezTo>
                    <a:pt x="1409" y="898"/>
                    <a:pt x="1409" y="857"/>
                    <a:pt x="1395" y="815"/>
                  </a:cubicBezTo>
                  <a:cubicBezTo>
                    <a:pt x="1395" y="788"/>
                    <a:pt x="1381" y="774"/>
                    <a:pt x="1381" y="746"/>
                  </a:cubicBezTo>
                  <a:cubicBezTo>
                    <a:pt x="1395" y="691"/>
                    <a:pt x="1368" y="636"/>
                    <a:pt x="1312" y="608"/>
                  </a:cubicBezTo>
                  <a:lnTo>
                    <a:pt x="1298" y="608"/>
                  </a:lnTo>
                  <a:lnTo>
                    <a:pt x="1257" y="553"/>
                  </a:lnTo>
                  <a:cubicBezTo>
                    <a:pt x="1174" y="470"/>
                    <a:pt x="1091" y="387"/>
                    <a:pt x="995" y="332"/>
                  </a:cubicBezTo>
                  <a:cubicBezTo>
                    <a:pt x="815" y="194"/>
                    <a:pt x="622" y="97"/>
                    <a:pt x="415" y="14"/>
                  </a:cubicBezTo>
                  <a:cubicBezTo>
                    <a:pt x="401" y="0"/>
                    <a:pt x="387" y="0"/>
                    <a:pt x="359"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7663556" y="2990846"/>
              <a:ext cx="120710" cy="147658"/>
            </a:xfrm>
            <a:custGeom>
              <a:avLst/>
              <a:gdLst/>
              <a:ahLst/>
              <a:cxnLst/>
              <a:rect l="l" t="t" r="r" b="b"/>
              <a:pathLst>
                <a:path w="1299" h="1589" extrusionOk="0">
                  <a:moveTo>
                    <a:pt x="511" y="0"/>
                  </a:moveTo>
                  <a:lnTo>
                    <a:pt x="456" y="14"/>
                  </a:lnTo>
                  <a:cubicBezTo>
                    <a:pt x="415" y="14"/>
                    <a:pt x="387" y="28"/>
                    <a:pt x="373" y="55"/>
                  </a:cubicBezTo>
                  <a:cubicBezTo>
                    <a:pt x="332" y="83"/>
                    <a:pt x="332" y="124"/>
                    <a:pt x="346" y="166"/>
                  </a:cubicBezTo>
                  <a:cubicBezTo>
                    <a:pt x="346" y="193"/>
                    <a:pt x="359" y="221"/>
                    <a:pt x="373" y="249"/>
                  </a:cubicBezTo>
                  <a:lnTo>
                    <a:pt x="359" y="249"/>
                  </a:lnTo>
                  <a:cubicBezTo>
                    <a:pt x="332" y="263"/>
                    <a:pt x="304" y="276"/>
                    <a:pt x="290" y="318"/>
                  </a:cubicBezTo>
                  <a:lnTo>
                    <a:pt x="277" y="345"/>
                  </a:lnTo>
                  <a:cubicBezTo>
                    <a:pt x="249" y="345"/>
                    <a:pt x="207" y="359"/>
                    <a:pt x="194" y="387"/>
                  </a:cubicBezTo>
                  <a:cubicBezTo>
                    <a:pt x="166" y="414"/>
                    <a:pt x="166" y="442"/>
                    <a:pt x="166" y="470"/>
                  </a:cubicBezTo>
                  <a:cubicBezTo>
                    <a:pt x="138" y="470"/>
                    <a:pt x="111" y="483"/>
                    <a:pt x="97" y="497"/>
                  </a:cubicBezTo>
                  <a:cubicBezTo>
                    <a:pt x="83" y="566"/>
                    <a:pt x="69" y="635"/>
                    <a:pt x="42" y="704"/>
                  </a:cubicBezTo>
                  <a:lnTo>
                    <a:pt x="28" y="746"/>
                  </a:lnTo>
                  <a:cubicBezTo>
                    <a:pt x="0" y="829"/>
                    <a:pt x="14" y="925"/>
                    <a:pt x="42" y="1022"/>
                  </a:cubicBezTo>
                  <a:lnTo>
                    <a:pt x="28" y="1050"/>
                  </a:lnTo>
                  <a:cubicBezTo>
                    <a:pt x="14" y="1077"/>
                    <a:pt x="14" y="1105"/>
                    <a:pt x="28" y="1133"/>
                  </a:cubicBezTo>
                  <a:cubicBezTo>
                    <a:pt x="83" y="1312"/>
                    <a:pt x="207" y="1450"/>
                    <a:pt x="387" y="1519"/>
                  </a:cubicBezTo>
                  <a:cubicBezTo>
                    <a:pt x="460" y="1550"/>
                    <a:pt x="548" y="1566"/>
                    <a:pt x="634" y="1566"/>
                  </a:cubicBezTo>
                  <a:cubicBezTo>
                    <a:pt x="662" y="1566"/>
                    <a:pt x="691" y="1564"/>
                    <a:pt x="718" y="1561"/>
                  </a:cubicBezTo>
                  <a:cubicBezTo>
                    <a:pt x="746" y="1574"/>
                    <a:pt x="774" y="1574"/>
                    <a:pt x="801" y="1588"/>
                  </a:cubicBezTo>
                  <a:cubicBezTo>
                    <a:pt x="843" y="1588"/>
                    <a:pt x="870" y="1588"/>
                    <a:pt x="898" y="1561"/>
                  </a:cubicBezTo>
                  <a:cubicBezTo>
                    <a:pt x="926" y="1547"/>
                    <a:pt x="939" y="1519"/>
                    <a:pt x="953" y="1492"/>
                  </a:cubicBezTo>
                  <a:lnTo>
                    <a:pt x="953" y="1450"/>
                  </a:lnTo>
                  <a:cubicBezTo>
                    <a:pt x="967" y="1436"/>
                    <a:pt x="967" y="1409"/>
                    <a:pt x="981" y="1395"/>
                  </a:cubicBezTo>
                  <a:lnTo>
                    <a:pt x="1008" y="1367"/>
                  </a:lnTo>
                  <a:cubicBezTo>
                    <a:pt x="1022" y="1354"/>
                    <a:pt x="1036" y="1326"/>
                    <a:pt x="1036" y="1312"/>
                  </a:cubicBezTo>
                  <a:cubicBezTo>
                    <a:pt x="1050" y="1284"/>
                    <a:pt x="1050" y="1257"/>
                    <a:pt x="1036" y="1229"/>
                  </a:cubicBezTo>
                  <a:lnTo>
                    <a:pt x="1036" y="1229"/>
                  </a:lnTo>
                  <a:lnTo>
                    <a:pt x="1091" y="1243"/>
                  </a:lnTo>
                  <a:cubicBezTo>
                    <a:pt x="1105" y="1257"/>
                    <a:pt x="1133" y="1257"/>
                    <a:pt x="1147" y="1257"/>
                  </a:cubicBezTo>
                  <a:cubicBezTo>
                    <a:pt x="1188" y="1257"/>
                    <a:pt x="1216" y="1243"/>
                    <a:pt x="1243" y="1229"/>
                  </a:cubicBezTo>
                  <a:cubicBezTo>
                    <a:pt x="1285" y="1174"/>
                    <a:pt x="1285" y="1091"/>
                    <a:pt x="1243" y="1050"/>
                  </a:cubicBezTo>
                  <a:lnTo>
                    <a:pt x="1257" y="1022"/>
                  </a:lnTo>
                  <a:cubicBezTo>
                    <a:pt x="1271" y="1008"/>
                    <a:pt x="1271" y="981"/>
                    <a:pt x="1271" y="967"/>
                  </a:cubicBezTo>
                  <a:lnTo>
                    <a:pt x="1271" y="925"/>
                  </a:lnTo>
                  <a:cubicBezTo>
                    <a:pt x="1285" y="912"/>
                    <a:pt x="1298" y="870"/>
                    <a:pt x="1298" y="843"/>
                  </a:cubicBezTo>
                  <a:cubicBezTo>
                    <a:pt x="1298" y="815"/>
                    <a:pt x="1285" y="787"/>
                    <a:pt x="1257" y="760"/>
                  </a:cubicBezTo>
                  <a:cubicBezTo>
                    <a:pt x="1160" y="635"/>
                    <a:pt x="1050" y="525"/>
                    <a:pt x="939" y="428"/>
                  </a:cubicBezTo>
                  <a:cubicBezTo>
                    <a:pt x="953" y="387"/>
                    <a:pt x="953" y="345"/>
                    <a:pt x="939" y="318"/>
                  </a:cubicBezTo>
                  <a:cubicBezTo>
                    <a:pt x="843" y="180"/>
                    <a:pt x="691" y="0"/>
                    <a:pt x="511"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7768747" y="3093434"/>
              <a:ext cx="38564" cy="78429"/>
            </a:xfrm>
            <a:custGeom>
              <a:avLst/>
              <a:gdLst/>
              <a:ahLst/>
              <a:cxnLst/>
              <a:rect l="l" t="t" r="r" b="b"/>
              <a:pathLst>
                <a:path w="415" h="844" extrusionOk="0">
                  <a:moveTo>
                    <a:pt x="166" y="1"/>
                  </a:moveTo>
                  <a:cubicBezTo>
                    <a:pt x="97" y="1"/>
                    <a:pt x="42" y="70"/>
                    <a:pt x="42" y="125"/>
                  </a:cubicBezTo>
                  <a:lnTo>
                    <a:pt x="42" y="167"/>
                  </a:lnTo>
                  <a:cubicBezTo>
                    <a:pt x="28" y="263"/>
                    <a:pt x="15" y="360"/>
                    <a:pt x="1" y="457"/>
                  </a:cubicBezTo>
                  <a:cubicBezTo>
                    <a:pt x="1" y="512"/>
                    <a:pt x="1" y="567"/>
                    <a:pt x="15" y="622"/>
                  </a:cubicBezTo>
                  <a:cubicBezTo>
                    <a:pt x="28" y="678"/>
                    <a:pt x="56" y="733"/>
                    <a:pt x="84" y="788"/>
                  </a:cubicBezTo>
                  <a:cubicBezTo>
                    <a:pt x="97" y="816"/>
                    <a:pt x="139" y="843"/>
                    <a:pt x="166" y="843"/>
                  </a:cubicBezTo>
                  <a:cubicBezTo>
                    <a:pt x="194" y="843"/>
                    <a:pt x="222" y="843"/>
                    <a:pt x="263" y="830"/>
                  </a:cubicBezTo>
                  <a:cubicBezTo>
                    <a:pt x="291" y="816"/>
                    <a:pt x="318" y="788"/>
                    <a:pt x="346" y="774"/>
                  </a:cubicBezTo>
                  <a:cubicBezTo>
                    <a:pt x="401" y="733"/>
                    <a:pt x="415" y="650"/>
                    <a:pt x="387" y="595"/>
                  </a:cubicBezTo>
                  <a:cubicBezTo>
                    <a:pt x="365" y="561"/>
                    <a:pt x="323" y="536"/>
                    <a:pt x="279" y="536"/>
                  </a:cubicBezTo>
                  <a:cubicBezTo>
                    <a:pt x="269" y="536"/>
                    <a:pt x="259" y="537"/>
                    <a:pt x="249" y="540"/>
                  </a:cubicBezTo>
                  <a:cubicBezTo>
                    <a:pt x="249" y="512"/>
                    <a:pt x="249" y="484"/>
                    <a:pt x="249" y="457"/>
                  </a:cubicBezTo>
                  <a:cubicBezTo>
                    <a:pt x="263" y="346"/>
                    <a:pt x="291" y="236"/>
                    <a:pt x="291" y="111"/>
                  </a:cubicBezTo>
                  <a:cubicBezTo>
                    <a:pt x="291" y="42"/>
                    <a:pt x="236" y="1"/>
                    <a:pt x="166"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7735387" y="3057565"/>
              <a:ext cx="55290" cy="65512"/>
            </a:xfrm>
            <a:custGeom>
              <a:avLst/>
              <a:gdLst/>
              <a:ahLst/>
              <a:cxnLst/>
              <a:rect l="l" t="t" r="r" b="b"/>
              <a:pathLst>
                <a:path w="595" h="705" extrusionOk="0">
                  <a:moveTo>
                    <a:pt x="153" y="0"/>
                  </a:moveTo>
                  <a:cubicBezTo>
                    <a:pt x="125" y="0"/>
                    <a:pt x="97" y="0"/>
                    <a:pt x="84" y="14"/>
                  </a:cubicBezTo>
                  <a:cubicBezTo>
                    <a:pt x="28" y="55"/>
                    <a:pt x="1" y="138"/>
                    <a:pt x="42" y="194"/>
                  </a:cubicBezTo>
                  <a:cubicBezTo>
                    <a:pt x="153" y="345"/>
                    <a:pt x="249" y="497"/>
                    <a:pt x="374" y="649"/>
                  </a:cubicBezTo>
                  <a:cubicBezTo>
                    <a:pt x="387" y="677"/>
                    <a:pt x="415" y="691"/>
                    <a:pt x="443" y="705"/>
                  </a:cubicBezTo>
                  <a:cubicBezTo>
                    <a:pt x="484" y="705"/>
                    <a:pt x="512" y="705"/>
                    <a:pt x="539" y="691"/>
                  </a:cubicBezTo>
                  <a:cubicBezTo>
                    <a:pt x="567" y="663"/>
                    <a:pt x="581" y="636"/>
                    <a:pt x="595" y="608"/>
                  </a:cubicBezTo>
                  <a:cubicBezTo>
                    <a:pt x="595" y="580"/>
                    <a:pt x="595" y="539"/>
                    <a:pt x="581" y="511"/>
                  </a:cubicBezTo>
                  <a:cubicBezTo>
                    <a:pt x="456" y="373"/>
                    <a:pt x="360" y="207"/>
                    <a:pt x="249" y="55"/>
                  </a:cubicBezTo>
                  <a:cubicBezTo>
                    <a:pt x="222" y="28"/>
                    <a:pt x="194" y="0"/>
                    <a:pt x="153"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9"/>
            <p:cNvSpPr/>
            <p:nvPr/>
          </p:nvSpPr>
          <p:spPr>
            <a:xfrm>
              <a:off x="7581411" y="2789385"/>
              <a:ext cx="141246" cy="92646"/>
            </a:xfrm>
            <a:custGeom>
              <a:avLst/>
              <a:gdLst/>
              <a:ahLst/>
              <a:cxnLst/>
              <a:rect l="l" t="t" r="r" b="b"/>
              <a:pathLst>
                <a:path w="1520" h="997" extrusionOk="0">
                  <a:moveTo>
                    <a:pt x="788" y="0"/>
                  </a:moveTo>
                  <a:cubicBezTo>
                    <a:pt x="760" y="0"/>
                    <a:pt x="732" y="0"/>
                    <a:pt x="719" y="14"/>
                  </a:cubicBezTo>
                  <a:cubicBezTo>
                    <a:pt x="691" y="28"/>
                    <a:pt x="677" y="41"/>
                    <a:pt x="650" y="55"/>
                  </a:cubicBezTo>
                  <a:lnTo>
                    <a:pt x="622" y="55"/>
                  </a:lnTo>
                  <a:cubicBezTo>
                    <a:pt x="599" y="33"/>
                    <a:pt x="568" y="10"/>
                    <a:pt x="527" y="10"/>
                  </a:cubicBezTo>
                  <a:cubicBezTo>
                    <a:pt x="517" y="10"/>
                    <a:pt x="508" y="11"/>
                    <a:pt x="498" y="14"/>
                  </a:cubicBezTo>
                  <a:cubicBezTo>
                    <a:pt x="470" y="14"/>
                    <a:pt x="442" y="28"/>
                    <a:pt x="401" y="28"/>
                  </a:cubicBezTo>
                  <a:cubicBezTo>
                    <a:pt x="387" y="41"/>
                    <a:pt x="360" y="55"/>
                    <a:pt x="346" y="69"/>
                  </a:cubicBezTo>
                  <a:lnTo>
                    <a:pt x="332" y="69"/>
                  </a:lnTo>
                  <a:cubicBezTo>
                    <a:pt x="322" y="67"/>
                    <a:pt x="312" y="65"/>
                    <a:pt x="302" y="65"/>
                  </a:cubicBezTo>
                  <a:cubicBezTo>
                    <a:pt x="257" y="65"/>
                    <a:pt x="214" y="88"/>
                    <a:pt x="180" y="111"/>
                  </a:cubicBezTo>
                  <a:cubicBezTo>
                    <a:pt x="125" y="166"/>
                    <a:pt x="83" y="221"/>
                    <a:pt x="70" y="290"/>
                  </a:cubicBezTo>
                  <a:cubicBezTo>
                    <a:pt x="56" y="331"/>
                    <a:pt x="42" y="373"/>
                    <a:pt x="28" y="414"/>
                  </a:cubicBezTo>
                  <a:cubicBezTo>
                    <a:pt x="14" y="442"/>
                    <a:pt x="14" y="470"/>
                    <a:pt x="14" y="497"/>
                  </a:cubicBezTo>
                  <a:cubicBezTo>
                    <a:pt x="1" y="552"/>
                    <a:pt x="14" y="621"/>
                    <a:pt x="56" y="663"/>
                  </a:cubicBezTo>
                  <a:cubicBezTo>
                    <a:pt x="56" y="704"/>
                    <a:pt x="56" y="746"/>
                    <a:pt x="70" y="787"/>
                  </a:cubicBezTo>
                  <a:cubicBezTo>
                    <a:pt x="83" y="842"/>
                    <a:pt x="139" y="870"/>
                    <a:pt x="194" y="870"/>
                  </a:cubicBezTo>
                  <a:cubicBezTo>
                    <a:pt x="263" y="856"/>
                    <a:pt x="318" y="829"/>
                    <a:pt x="373" y="801"/>
                  </a:cubicBezTo>
                  <a:lnTo>
                    <a:pt x="401" y="801"/>
                  </a:lnTo>
                  <a:lnTo>
                    <a:pt x="401" y="815"/>
                  </a:lnTo>
                  <a:cubicBezTo>
                    <a:pt x="387" y="829"/>
                    <a:pt x="387" y="856"/>
                    <a:pt x="387" y="884"/>
                  </a:cubicBezTo>
                  <a:cubicBezTo>
                    <a:pt x="387" y="946"/>
                    <a:pt x="443" y="996"/>
                    <a:pt x="504" y="996"/>
                  </a:cubicBezTo>
                  <a:cubicBezTo>
                    <a:pt x="511" y="996"/>
                    <a:pt x="518" y="996"/>
                    <a:pt x="525" y="994"/>
                  </a:cubicBezTo>
                  <a:cubicBezTo>
                    <a:pt x="650" y="981"/>
                    <a:pt x="760" y="967"/>
                    <a:pt x="884" y="925"/>
                  </a:cubicBezTo>
                  <a:cubicBezTo>
                    <a:pt x="898" y="932"/>
                    <a:pt x="915" y="936"/>
                    <a:pt x="933" y="936"/>
                  </a:cubicBezTo>
                  <a:cubicBezTo>
                    <a:pt x="950" y="936"/>
                    <a:pt x="967" y="932"/>
                    <a:pt x="981" y="925"/>
                  </a:cubicBezTo>
                  <a:cubicBezTo>
                    <a:pt x="1064" y="898"/>
                    <a:pt x="1133" y="856"/>
                    <a:pt x="1188" y="801"/>
                  </a:cubicBezTo>
                  <a:cubicBezTo>
                    <a:pt x="1216" y="760"/>
                    <a:pt x="1243" y="718"/>
                    <a:pt x="1271" y="663"/>
                  </a:cubicBezTo>
                  <a:cubicBezTo>
                    <a:pt x="1312" y="621"/>
                    <a:pt x="1354" y="566"/>
                    <a:pt x="1381" y="511"/>
                  </a:cubicBezTo>
                  <a:cubicBezTo>
                    <a:pt x="1437" y="442"/>
                    <a:pt x="1478" y="373"/>
                    <a:pt x="1506" y="290"/>
                  </a:cubicBezTo>
                  <a:cubicBezTo>
                    <a:pt x="1506" y="276"/>
                    <a:pt x="1520" y="249"/>
                    <a:pt x="1506" y="235"/>
                  </a:cubicBezTo>
                  <a:cubicBezTo>
                    <a:pt x="1506" y="207"/>
                    <a:pt x="1506" y="193"/>
                    <a:pt x="1492" y="166"/>
                  </a:cubicBezTo>
                  <a:cubicBezTo>
                    <a:pt x="1469" y="143"/>
                    <a:pt x="1438" y="121"/>
                    <a:pt x="1397" y="121"/>
                  </a:cubicBezTo>
                  <a:cubicBezTo>
                    <a:pt x="1387" y="121"/>
                    <a:pt x="1378" y="122"/>
                    <a:pt x="1368" y="124"/>
                  </a:cubicBezTo>
                  <a:lnTo>
                    <a:pt x="1354" y="124"/>
                  </a:lnTo>
                  <a:cubicBezTo>
                    <a:pt x="1343" y="61"/>
                    <a:pt x="1292" y="14"/>
                    <a:pt x="1238" y="14"/>
                  </a:cubicBezTo>
                  <a:cubicBezTo>
                    <a:pt x="1221" y="14"/>
                    <a:pt x="1204" y="18"/>
                    <a:pt x="1188" y="28"/>
                  </a:cubicBezTo>
                  <a:cubicBezTo>
                    <a:pt x="1161" y="28"/>
                    <a:pt x="1147" y="41"/>
                    <a:pt x="1119" y="55"/>
                  </a:cubicBezTo>
                  <a:cubicBezTo>
                    <a:pt x="1102" y="38"/>
                    <a:pt x="1074" y="26"/>
                    <a:pt x="1046" y="26"/>
                  </a:cubicBezTo>
                  <a:cubicBezTo>
                    <a:pt x="1028" y="26"/>
                    <a:pt x="1011" y="31"/>
                    <a:pt x="995" y="41"/>
                  </a:cubicBezTo>
                  <a:cubicBezTo>
                    <a:pt x="967" y="41"/>
                    <a:pt x="953" y="69"/>
                    <a:pt x="926" y="83"/>
                  </a:cubicBezTo>
                  <a:lnTo>
                    <a:pt x="898" y="69"/>
                  </a:lnTo>
                  <a:cubicBezTo>
                    <a:pt x="884" y="55"/>
                    <a:pt x="871" y="28"/>
                    <a:pt x="857" y="14"/>
                  </a:cubicBezTo>
                  <a:cubicBezTo>
                    <a:pt x="843" y="0"/>
                    <a:pt x="815" y="0"/>
                    <a:pt x="801"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7565986" y="2888164"/>
              <a:ext cx="132325" cy="105284"/>
            </a:xfrm>
            <a:custGeom>
              <a:avLst/>
              <a:gdLst/>
              <a:ahLst/>
              <a:cxnLst/>
              <a:rect l="l" t="t" r="r" b="b"/>
              <a:pathLst>
                <a:path w="1424" h="1133" extrusionOk="0">
                  <a:moveTo>
                    <a:pt x="871" y="0"/>
                  </a:moveTo>
                  <a:lnTo>
                    <a:pt x="816" y="14"/>
                  </a:lnTo>
                  <a:cubicBezTo>
                    <a:pt x="760" y="28"/>
                    <a:pt x="705" y="56"/>
                    <a:pt x="664" y="97"/>
                  </a:cubicBezTo>
                  <a:cubicBezTo>
                    <a:pt x="512" y="125"/>
                    <a:pt x="387" y="194"/>
                    <a:pt x="291" y="290"/>
                  </a:cubicBezTo>
                  <a:lnTo>
                    <a:pt x="263" y="318"/>
                  </a:lnTo>
                  <a:lnTo>
                    <a:pt x="236" y="332"/>
                  </a:lnTo>
                  <a:cubicBezTo>
                    <a:pt x="208" y="359"/>
                    <a:pt x="180" y="373"/>
                    <a:pt x="153" y="415"/>
                  </a:cubicBezTo>
                  <a:lnTo>
                    <a:pt x="139" y="428"/>
                  </a:lnTo>
                  <a:lnTo>
                    <a:pt x="97" y="456"/>
                  </a:lnTo>
                  <a:cubicBezTo>
                    <a:pt x="42" y="484"/>
                    <a:pt x="15" y="539"/>
                    <a:pt x="15" y="608"/>
                  </a:cubicBezTo>
                  <a:cubicBezTo>
                    <a:pt x="1" y="677"/>
                    <a:pt x="15" y="746"/>
                    <a:pt x="42" y="815"/>
                  </a:cubicBezTo>
                  <a:cubicBezTo>
                    <a:pt x="70" y="857"/>
                    <a:pt x="97" y="884"/>
                    <a:pt x="139" y="898"/>
                  </a:cubicBezTo>
                  <a:cubicBezTo>
                    <a:pt x="153" y="912"/>
                    <a:pt x="180" y="926"/>
                    <a:pt x="194" y="939"/>
                  </a:cubicBezTo>
                  <a:lnTo>
                    <a:pt x="208" y="939"/>
                  </a:lnTo>
                  <a:cubicBezTo>
                    <a:pt x="208" y="967"/>
                    <a:pt x="208" y="995"/>
                    <a:pt x="236" y="1022"/>
                  </a:cubicBezTo>
                  <a:cubicBezTo>
                    <a:pt x="249" y="1050"/>
                    <a:pt x="277" y="1064"/>
                    <a:pt x="318" y="1064"/>
                  </a:cubicBezTo>
                  <a:cubicBezTo>
                    <a:pt x="451" y="1111"/>
                    <a:pt x="596" y="1132"/>
                    <a:pt x="740" y="1132"/>
                  </a:cubicBezTo>
                  <a:cubicBezTo>
                    <a:pt x="807" y="1132"/>
                    <a:pt x="874" y="1128"/>
                    <a:pt x="940" y="1119"/>
                  </a:cubicBezTo>
                  <a:cubicBezTo>
                    <a:pt x="1023" y="1105"/>
                    <a:pt x="1106" y="1091"/>
                    <a:pt x="1188" y="1078"/>
                  </a:cubicBezTo>
                  <a:cubicBezTo>
                    <a:pt x="1244" y="1064"/>
                    <a:pt x="1285" y="1036"/>
                    <a:pt x="1327" y="995"/>
                  </a:cubicBezTo>
                  <a:cubicBezTo>
                    <a:pt x="1368" y="967"/>
                    <a:pt x="1396" y="912"/>
                    <a:pt x="1409" y="870"/>
                  </a:cubicBezTo>
                  <a:cubicBezTo>
                    <a:pt x="1423" y="815"/>
                    <a:pt x="1423" y="774"/>
                    <a:pt x="1409" y="732"/>
                  </a:cubicBezTo>
                  <a:cubicBezTo>
                    <a:pt x="1409" y="677"/>
                    <a:pt x="1396" y="636"/>
                    <a:pt x="1382" y="580"/>
                  </a:cubicBezTo>
                  <a:cubicBezTo>
                    <a:pt x="1368" y="525"/>
                    <a:pt x="1354" y="470"/>
                    <a:pt x="1354" y="401"/>
                  </a:cubicBezTo>
                  <a:lnTo>
                    <a:pt x="1354" y="373"/>
                  </a:lnTo>
                  <a:cubicBezTo>
                    <a:pt x="1354" y="318"/>
                    <a:pt x="1313" y="277"/>
                    <a:pt x="1257" y="263"/>
                  </a:cubicBezTo>
                  <a:cubicBezTo>
                    <a:pt x="1257" y="235"/>
                    <a:pt x="1257" y="194"/>
                    <a:pt x="1244" y="166"/>
                  </a:cubicBezTo>
                  <a:cubicBezTo>
                    <a:pt x="1244" y="98"/>
                    <a:pt x="1192" y="57"/>
                    <a:pt x="1136" y="57"/>
                  </a:cubicBezTo>
                  <a:cubicBezTo>
                    <a:pt x="1100" y="57"/>
                    <a:pt x="1063" y="73"/>
                    <a:pt x="1037" y="111"/>
                  </a:cubicBezTo>
                  <a:cubicBezTo>
                    <a:pt x="1030" y="104"/>
                    <a:pt x="1019" y="101"/>
                    <a:pt x="1009" y="101"/>
                  </a:cubicBezTo>
                  <a:cubicBezTo>
                    <a:pt x="999" y="101"/>
                    <a:pt x="988" y="104"/>
                    <a:pt x="981" y="111"/>
                  </a:cubicBezTo>
                  <a:lnTo>
                    <a:pt x="981" y="83"/>
                  </a:lnTo>
                  <a:cubicBezTo>
                    <a:pt x="967" y="28"/>
                    <a:pt x="926" y="0"/>
                    <a:pt x="871"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7595536" y="2832967"/>
              <a:ext cx="79079" cy="50087"/>
            </a:xfrm>
            <a:custGeom>
              <a:avLst/>
              <a:gdLst/>
              <a:ahLst/>
              <a:cxnLst/>
              <a:rect l="l" t="t" r="r" b="b"/>
              <a:pathLst>
                <a:path w="851" h="539" extrusionOk="0">
                  <a:moveTo>
                    <a:pt x="235" y="1"/>
                  </a:moveTo>
                  <a:cubicBezTo>
                    <a:pt x="208" y="1"/>
                    <a:pt x="180" y="1"/>
                    <a:pt x="152" y="14"/>
                  </a:cubicBezTo>
                  <a:cubicBezTo>
                    <a:pt x="56" y="70"/>
                    <a:pt x="0" y="166"/>
                    <a:pt x="14" y="277"/>
                  </a:cubicBezTo>
                  <a:cubicBezTo>
                    <a:pt x="28" y="373"/>
                    <a:pt x="83" y="442"/>
                    <a:pt x="166" y="484"/>
                  </a:cubicBezTo>
                  <a:cubicBezTo>
                    <a:pt x="208" y="498"/>
                    <a:pt x="249" y="512"/>
                    <a:pt x="290" y="512"/>
                  </a:cubicBezTo>
                  <a:cubicBezTo>
                    <a:pt x="332" y="512"/>
                    <a:pt x="373" y="484"/>
                    <a:pt x="401" y="456"/>
                  </a:cubicBezTo>
                  <a:lnTo>
                    <a:pt x="415" y="429"/>
                  </a:lnTo>
                  <a:cubicBezTo>
                    <a:pt x="484" y="470"/>
                    <a:pt x="553" y="498"/>
                    <a:pt x="622" y="525"/>
                  </a:cubicBezTo>
                  <a:cubicBezTo>
                    <a:pt x="640" y="534"/>
                    <a:pt x="658" y="539"/>
                    <a:pt x="675" y="539"/>
                  </a:cubicBezTo>
                  <a:cubicBezTo>
                    <a:pt x="785" y="539"/>
                    <a:pt x="850" y="364"/>
                    <a:pt x="719" y="304"/>
                  </a:cubicBezTo>
                  <a:cubicBezTo>
                    <a:pt x="594" y="249"/>
                    <a:pt x="470" y="194"/>
                    <a:pt x="346" y="125"/>
                  </a:cubicBezTo>
                  <a:cubicBezTo>
                    <a:pt x="346" y="97"/>
                    <a:pt x="346" y="70"/>
                    <a:pt x="332" y="42"/>
                  </a:cubicBezTo>
                  <a:cubicBezTo>
                    <a:pt x="304" y="14"/>
                    <a:pt x="263" y="1"/>
                    <a:pt x="235"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7660954" y="2926635"/>
              <a:ext cx="51480" cy="70716"/>
            </a:xfrm>
            <a:custGeom>
              <a:avLst/>
              <a:gdLst/>
              <a:ahLst/>
              <a:cxnLst/>
              <a:rect l="l" t="t" r="r" b="b"/>
              <a:pathLst>
                <a:path w="554" h="761" extrusionOk="0">
                  <a:moveTo>
                    <a:pt x="97" y="1"/>
                  </a:moveTo>
                  <a:cubicBezTo>
                    <a:pt x="42" y="28"/>
                    <a:pt x="1" y="97"/>
                    <a:pt x="28" y="153"/>
                  </a:cubicBezTo>
                  <a:cubicBezTo>
                    <a:pt x="56" y="249"/>
                    <a:pt x="97" y="346"/>
                    <a:pt x="139" y="443"/>
                  </a:cubicBezTo>
                  <a:cubicBezTo>
                    <a:pt x="166" y="539"/>
                    <a:pt x="222" y="622"/>
                    <a:pt x="291" y="705"/>
                  </a:cubicBezTo>
                  <a:cubicBezTo>
                    <a:pt x="305" y="719"/>
                    <a:pt x="318" y="733"/>
                    <a:pt x="346" y="746"/>
                  </a:cubicBezTo>
                  <a:cubicBezTo>
                    <a:pt x="360" y="760"/>
                    <a:pt x="387" y="760"/>
                    <a:pt x="401" y="760"/>
                  </a:cubicBezTo>
                  <a:cubicBezTo>
                    <a:pt x="456" y="746"/>
                    <a:pt x="498" y="705"/>
                    <a:pt x="512" y="664"/>
                  </a:cubicBezTo>
                  <a:lnTo>
                    <a:pt x="525" y="650"/>
                  </a:lnTo>
                  <a:cubicBezTo>
                    <a:pt x="539" y="622"/>
                    <a:pt x="553" y="594"/>
                    <a:pt x="553" y="553"/>
                  </a:cubicBezTo>
                  <a:cubicBezTo>
                    <a:pt x="553" y="512"/>
                    <a:pt x="539" y="484"/>
                    <a:pt x="525" y="443"/>
                  </a:cubicBezTo>
                  <a:cubicBezTo>
                    <a:pt x="512" y="415"/>
                    <a:pt x="498" y="374"/>
                    <a:pt x="484" y="360"/>
                  </a:cubicBezTo>
                  <a:cubicBezTo>
                    <a:pt x="456" y="332"/>
                    <a:pt x="415" y="332"/>
                    <a:pt x="387" y="332"/>
                  </a:cubicBezTo>
                  <a:lnTo>
                    <a:pt x="360" y="332"/>
                  </a:lnTo>
                  <a:cubicBezTo>
                    <a:pt x="318" y="249"/>
                    <a:pt x="291" y="166"/>
                    <a:pt x="263" y="70"/>
                  </a:cubicBezTo>
                  <a:cubicBezTo>
                    <a:pt x="235" y="28"/>
                    <a:pt x="194" y="1"/>
                    <a:pt x="139"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7682792" y="2704638"/>
              <a:ext cx="128422" cy="96828"/>
            </a:xfrm>
            <a:custGeom>
              <a:avLst/>
              <a:gdLst/>
              <a:ahLst/>
              <a:cxnLst/>
              <a:rect l="l" t="t" r="r" b="b"/>
              <a:pathLst>
                <a:path w="1382" h="1042" extrusionOk="0">
                  <a:moveTo>
                    <a:pt x="304" y="1"/>
                  </a:moveTo>
                  <a:cubicBezTo>
                    <a:pt x="263" y="1"/>
                    <a:pt x="235" y="14"/>
                    <a:pt x="208" y="28"/>
                  </a:cubicBezTo>
                  <a:cubicBezTo>
                    <a:pt x="180" y="42"/>
                    <a:pt x="166" y="70"/>
                    <a:pt x="152" y="83"/>
                  </a:cubicBezTo>
                  <a:lnTo>
                    <a:pt x="139" y="111"/>
                  </a:lnTo>
                  <a:cubicBezTo>
                    <a:pt x="28" y="194"/>
                    <a:pt x="0" y="346"/>
                    <a:pt x="70" y="470"/>
                  </a:cubicBezTo>
                  <a:cubicBezTo>
                    <a:pt x="70" y="498"/>
                    <a:pt x="83" y="512"/>
                    <a:pt x="97" y="525"/>
                  </a:cubicBezTo>
                  <a:lnTo>
                    <a:pt x="97" y="553"/>
                  </a:lnTo>
                  <a:cubicBezTo>
                    <a:pt x="111" y="594"/>
                    <a:pt x="152" y="622"/>
                    <a:pt x="208" y="622"/>
                  </a:cubicBezTo>
                  <a:cubicBezTo>
                    <a:pt x="208" y="663"/>
                    <a:pt x="208" y="705"/>
                    <a:pt x="221" y="746"/>
                  </a:cubicBezTo>
                  <a:cubicBezTo>
                    <a:pt x="249" y="802"/>
                    <a:pt x="304" y="829"/>
                    <a:pt x="360" y="829"/>
                  </a:cubicBezTo>
                  <a:cubicBezTo>
                    <a:pt x="346" y="843"/>
                    <a:pt x="346" y="871"/>
                    <a:pt x="360" y="884"/>
                  </a:cubicBezTo>
                  <a:cubicBezTo>
                    <a:pt x="360" y="898"/>
                    <a:pt x="360" y="926"/>
                    <a:pt x="373" y="940"/>
                  </a:cubicBezTo>
                  <a:cubicBezTo>
                    <a:pt x="387" y="953"/>
                    <a:pt x="401" y="967"/>
                    <a:pt x="429" y="981"/>
                  </a:cubicBezTo>
                  <a:lnTo>
                    <a:pt x="456" y="1009"/>
                  </a:lnTo>
                  <a:cubicBezTo>
                    <a:pt x="476" y="1029"/>
                    <a:pt x="511" y="1042"/>
                    <a:pt x="545" y="1042"/>
                  </a:cubicBezTo>
                  <a:cubicBezTo>
                    <a:pt x="557" y="1042"/>
                    <a:pt x="569" y="1040"/>
                    <a:pt x="580" y="1036"/>
                  </a:cubicBezTo>
                  <a:cubicBezTo>
                    <a:pt x="622" y="1009"/>
                    <a:pt x="663" y="981"/>
                    <a:pt x="705" y="940"/>
                  </a:cubicBezTo>
                  <a:cubicBezTo>
                    <a:pt x="735" y="960"/>
                    <a:pt x="765" y="973"/>
                    <a:pt x="796" y="973"/>
                  </a:cubicBezTo>
                  <a:cubicBezTo>
                    <a:pt x="807" y="973"/>
                    <a:pt x="818" y="971"/>
                    <a:pt x="829" y="967"/>
                  </a:cubicBezTo>
                  <a:cubicBezTo>
                    <a:pt x="870" y="940"/>
                    <a:pt x="926" y="912"/>
                    <a:pt x="967" y="871"/>
                  </a:cubicBezTo>
                  <a:cubicBezTo>
                    <a:pt x="995" y="843"/>
                    <a:pt x="1009" y="829"/>
                    <a:pt x="1036" y="802"/>
                  </a:cubicBezTo>
                  <a:cubicBezTo>
                    <a:pt x="1064" y="774"/>
                    <a:pt x="1078" y="746"/>
                    <a:pt x="1091" y="719"/>
                  </a:cubicBezTo>
                  <a:cubicBezTo>
                    <a:pt x="1105" y="691"/>
                    <a:pt x="1119" y="677"/>
                    <a:pt x="1119" y="650"/>
                  </a:cubicBezTo>
                  <a:lnTo>
                    <a:pt x="1216" y="650"/>
                  </a:lnTo>
                  <a:cubicBezTo>
                    <a:pt x="1257" y="650"/>
                    <a:pt x="1299" y="622"/>
                    <a:pt x="1312" y="581"/>
                  </a:cubicBezTo>
                  <a:lnTo>
                    <a:pt x="1354" y="553"/>
                  </a:lnTo>
                  <a:cubicBezTo>
                    <a:pt x="1381" y="512"/>
                    <a:pt x="1381" y="443"/>
                    <a:pt x="1354" y="401"/>
                  </a:cubicBezTo>
                  <a:cubicBezTo>
                    <a:pt x="1271" y="291"/>
                    <a:pt x="1147" y="235"/>
                    <a:pt x="1022" y="222"/>
                  </a:cubicBezTo>
                  <a:cubicBezTo>
                    <a:pt x="998" y="205"/>
                    <a:pt x="974" y="199"/>
                    <a:pt x="950" y="199"/>
                  </a:cubicBezTo>
                  <a:cubicBezTo>
                    <a:pt x="932" y="199"/>
                    <a:pt x="915" y="202"/>
                    <a:pt x="898" y="208"/>
                  </a:cubicBezTo>
                  <a:cubicBezTo>
                    <a:pt x="870" y="166"/>
                    <a:pt x="829" y="125"/>
                    <a:pt x="774" y="97"/>
                  </a:cubicBezTo>
                  <a:cubicBezTo>
                    <a:pt x="746" y="70"/>
                    <a:pt x="705" y="56"/>
                    <a:pt x="663" y="56"/>
                  </a:cubicBezTo>
                  <a:cubicBezTo>
                    <a:pt x="651" y="52"/>
                    <a:pt x="639" y="50"/>
                    <a:pt x="627" y="50"/>
                  </a:cubicBezTo>
                  <a:cubicBezTo>
                    <a:pt x="599" y="50"/>
                    <a:pt x="572" y="60"/>
                    <a:pt x="553" y="70"/>
                  </a:cubicBezTo>
                  <a:cubicBezTo>
                    <a:pt x="525" y="56"/>
                    <a:pt x="511" y="42"/>
                    <a:pt x="484" y="42"/>
                  </a:cubicBezTo>
                  <a:cubicBezTo>
                    <a:pt x="442" y="28"/>
                    <a:pt x="401" y="14"/>
                    <a:pt x="373" y="14"/>
                  </a:cubicBezTo>
                  <a:lnTo>
                    <a:pt x="318" y="14"/>
                  </a:lnTo>
                  <a:lnTo>
                    <a:pt x="318" y="1"/>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9"/>
            <p:cNvSpPr/>
            <p:nvPr/>
          </p:nvSpPr>
          <p:spPr>
            <a:xfrm>
              <a:off x="7766238" y="2739299"/>
              <a:ext cx="56498" cy="36798"/>
            </a:xfrm>
            <a:custGeom>
              <a:avLst/>
              <a:gdLst/>
              <a:ahLst/>
              <a:cxnLst/>
              <a:rect l="l" t="t" r="r" b="b"/>
              <a:pathLst>
                <a:path w="608" h="396" extrusionOk="0">
                  <a:moveTo>
                    <a:pt x="97" y="0"/>
                  </a:moveTo>
                  <a:cubicBezTo>
                    <a:pt x="69" y="14"/>
                    <a:pt x="42" y="42"/>
                    <a:pt x="28" y="70"/>
                  </a:cubicBezTo>
                  <a:cubicBezTo>
                    <a:pt x="0" y="125"/>
                    <a:pt x="28" y="208"/>
                    <a:pt x="97" y="235"/>
                  </a:cubicBezTo>
                  <a:cubicBezTo>
                    <a:pt x="138" y="249"/>
                    <a:pt x="180" y="263"/>
                    <a:pt x="221" y="277"/>
                  </a:cubicBezTo>
                  <a:lnTo>
                    <a:pt x="221" y="318"/>
                  </a:lnTo>
                  <a:cubicBezTo>
                    <a:pt x="243" y="361"/>
                    <a:pt x="289" y="396"/>
                    <a:pt x="342" y="396"/>
                  </a:cubicBezTo>
                  <a:cubicBezTo>
                    <a:pt x="357" y="396"/>
                    <a:pt x="372" y="393"/>
                    <a:pt x="387" y="387"/>
                  </a:cubicBezTo>
                  <a:cubicBezTo>
                    <a:pt x="428" y="373"/>
                    <a:pt x="456" y="360"/>
                    <a:pt x="497" y="346"/>
                  </a:cubicBezTo>
                  <a:cubicBezTo>
                    <a:pt x="539" y="318"/>
                    <a:pt x="566" y="277"/>
                    <a:pt x="580" y="235"/>
                  </a:cubicBezTo>
                  <a:cubicBezTo>
                    <a:pt x="608" y="194"/>
                    <a:pt x="594" y="139"/>
                    <a:pt x="580" y="111"/>
                  </a:cubicBezTo>
                  <a:cubicBezTo>
                    <a:pt x="566" y="83"/>
                    <a:pt x="539" y="70"/>
                    <a:pt x="525" y="70"/>
                  </a:cubicBezTo>
                  <a:cubicBezTo>
                    <a:pt x="497" y="56"/>
                    <a:pt x="483" y="56"/>
                    <a:pt x="456" y="56"/>
                  </a:cubicBezTo>
                  <a:cubicBezTo>
                    <a:pt x="373" y="56"/>
                    <a:pt x="290" y="42"/>
                    <a:pt x="221" y="14"/>
                  </a:cubicBezTo>
                  <a:lnTo>
                    <a:pt x="193" y="14"/>
                  </a:lnTo>
                  <a:cubicBezTo>
                    <a:pt x="166" y="0"/>
                    <a:pt x="152" y="0"/>
                    <a:pt x="138"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9"/>
            <p:cNvSpPr/>
            <p:nvPr/>
          </p:nvSpPr>
          <p:spPr>
            <a:xfrm>
              <a:off x="7652034" y="3001811"/>
              <a:ext cx="781592" cy="330441"/>
            </a:xfrm>
            <a:custGeom>
              <a:avLst/>
              <a:gdLst/>
              <a:ahLst/>
              <a:cxnLst/>
              <a:rect l="l" t="t" r="r" b="b"/>
              <a:pathLst>
                <a:path w="8411" h="3556" extrusionOk="0">
                  <a:moveTo>
                    <a:pt x="7030" y="0"/>
                  </a:moveTo>
                  <a:cubicBezTo>
                    <a:pt x="7025" y="0"/>
                    <a:pt x="7020" y="2"/>
                    <a:pt x="7015" y="6"/>
                  </a:cubicBezTo>
                  <a:lnTo>
                    <a:pt x="6988" y="6"/>
                  </a:lnTo>
                  <a:cubicBezTo>
                    <a:pt x="6960" y="6"/>
                    <a:pt x="6919" y="20"/>
                    <a:pt x="6891" y="48"/>
                  </a:cubicBezTo>
                  <a:cubicBezTo>
                    <a:pt x="6877" y="75"/>
                    <a:pt x="6863" y="117"/>
                    <a:pt x="6877" y="145"/>
                  </a:cubicBezTo>
                  <a:cubicBezTo>
                    <a:pt x="6917" y="345"/>
                    <a:pt x="6958" y="546"/>
                    <a:pt x="6960" y="747"/>
                  </a:cubicBezTo>
                  <a:lnTo>
                    <a:pt x="6960" y="747"/>
                  </a:lnTo>
                  <a:cubicBezTo>
                    <a:pt x="6959" y="877"/>
                    <a:pt x="6945" y="1007"/>
                    <a:pt x="6919" y="1125"/>
                  </a:cubicBezTo>
                  <a:cubicBezTo>
                    <a:pt x="6891" y="1194"/>
                    <a:pt x="6877" y="1263"/>
                    <a:pt x="6850" y="1318"/>
                  </a:cubicBezTo>
                  <a:cubicBezTo>
                    <a:pt x="6836" y="1498"/>
                    <a:pt x="6794" y="1664"/>
                    <a:pt x="6725" y="1816"/>
                  </a:cubicBezTo>
                  <a:cubicBezTo>
                    <a:pt x="6684" y="1912"/>
                    <a:pt x="6629" y="2009"/>
                    <a:pt x="6573" y="2092"/>
                  </a:cubicBezTo>
                  <a:cubicBezTo>
                    <a:pt x="6518" y="2161"/>
                    <a:pt x="6463" y="2230"/>
                    <a:pt x="6408" y="2299"/>
                  </a:cubicBezTo>
                  <a:cubicBezTo>
                    <a:pt x="6339" y="2354"/>
                    <a:pt x="6270" y="2409"/>
                    <a:pt x="6187" y="2437"/>
                  </a:cubicBezTo>
                  <a:cubicBezTo>
                    <a:pt x="6159" y="2451"/>
                    <a:pt x="6118" y="2465"/>
                    <a:pt x="6076" y="2478"/>
                  </a:cubicBezTo>
                  <a:lnTo>
                    <a:pt x="5980" y="2478"/>
                  </a:lnTo>
                  <a:cubicBezTo>
                    <a:pt x="5938" y="2465"/>
                    <a:pt x="5911" y="2465"/>
                    <a:pt x="5869" y="2451"/>
                  </a:cubicBezTo>
                  <a:cubicBezTo>
                    <a:pt x="5828" y="2437"/>
                    <a:pt x="5786" y="2409"/>
                    <a:pt x="5759" y="2396"/>
                  </a:cubicBezTo>
                  <a:cubicBezTo>
                    <a:pt x="5717" y="2368"/>
                    <a:pt x="5676" y="2326"/>
                    <a:pt x="5648" y="2299"/>
                  </a:cubicBezTo>
                  <a:cubicBezTo>
                    <a:pt x="5621" y="2271"/>
                    <a:pt x="5593" y="2244"/>
                    <a:pt x="5579" y="2216"/>
                  </a:cubicBezTo>
                  <a:cubicBezTo>
                    <a:pt x="5538" y="2257"/>
                    <a:pt x="5496" y="2299"/>
                    <a:pt x="5455" y="2326"/>
                  </a:cubicBezTo>
                  <a:cubicBezTo>
                    <a:pt x="5386" y="2382"/>
                    <a:pt x="5317" y="2423"/>
                    <a:pt x="5248" y="2465"/>
                  </a:cubicBezTo>
                  <a:cubicBezTo>
                    <a:pt x="5096" y="2534"/>
                    <a:pt x="4930" y="2589"/>
                    <a:pt x="4764" y="2616"/>
                  </a:cubicBezTo>
                  <a:cubicBezTo>
                    <a:pt x="4730" y="2623"/>
                    <a:pt x="4692" y="2627"/>
                    <a:pt x="4654" y="2627"/>
                  </a:cubicBezTo>
                  <a:cubicBezTo>
                    <a:pt x="4616" y="2627"/>
                    <a:pt x="4578" y="2623"/>
                    <a:pt x="4543" y="2616"/>
                  </a:cubicBezTo>
                  <a:cubicBezTo>
                    <a:pt x="4502" y="2616"/>
                    <a:pt x="4474" y="2603"/>
                    <a:pt x="4433" y="2589"/>
                  </a:cubicBezTo>
                  <a:cubicBezTo>
                    <a:pt x="4405" y="2589"/>
                    <a:pt x="4378" y="2561"/>
                    <a:pt x="4350" y="2547"/>
                  </a:cubicBezTo>
                  <a:cubicBezTo>
                    <a:pt x="4322" y="2534"/>
                    <a:pt x="4295" y="2506"/>
                    <a:pt x="4267" y="2478"/>
                  </a:cubicBezTo>
                  <a:cubicBezTo>
                    <a:pt x="4253" y="2451"/>
                    <a:pt x="4226" y="2423"/>
                    <a:pt x="4212" y="2396"/>
                  </a:cubicBezTo>
                  <a:cubicBezTo>
                    <a:pt x="4198" y="2354"/>
                    <a:pt x="4184" y="2326"/>
                    <a:pt x="4171" y="2285"/>
                  </a:cubicBezTo>
                  <a:lnTo>
                    <a:pt x="4143" y="2299"/>
                  </a:lnTo>
                  <a:cubicBezTo>
                    <a:pt x="4019" y="2340"/>
                    <a:pt x="3881" y="2368"/>
                    <a:pt x="3756" y="2382"/>
                  </a:cubicBezTo>
                  <a:cubicBezTo>
                    <a:pt x="3694" y="2389"/>
                    <a:pt x="3632" y="2392"/>
                    <a:pt x="3570" y="2392"/>
                  </a:cubicBezTo>
                  <a:cubicBezTo>
                    <a:pt x="3508" y="2392"/>
                    <a:pt x="3446" y="2389"/>
                    <a:pt x="3383" y="2382"/>
                  </a:cubicBezTo>
                  <a:cubicBezTo>
                    <a:pt x="3273" y="2368"/>
                    <a:pt x="3162" y="2340"/>
                    <a:pt x="3066" y="2285"/>
                  </a:cubicBezTo>
                  <a:cubicBezTo>
                    <a:pt x="3024" y="2257"/>
                    <a:pt x="2969" y="2230"/>
                    <a:pt x="2928" y="2188"/>
                  </a:cubicBezTo>
                  <a:cubicBezTo>
                    <a:pt x="2900" y="2161"/>
                    <a:pt x="2859" y="2119"/>
                    <a:pt x="2831" y="2064"/>
                  </a:cubicBezTo>
                  <a:cubicBezTo>
                    <a:pt x="2776" y="1981"/>
                    <a:pt x="2734" y="1885"/>
                    <a:pt x="2721" y="1774"/>
                  </a:cubicBezTo>
                  <a:cubicBezTo>
                    <a:pt x="2638" y="1816"/>
                    <a:pt x="2569" y="1843"/>
                    <a:pt x="2486" y="1871"/>
                  </a:cubicBezTo>
                  <a:cubicBezTo>
                    <a:pt x="2403" y="1898"/>
                    <a:pt x="2306" y="1912"/>
                    <a:pt x="2223" y="1926"/>
                  </a:cubicBezTo>
                  <a:cubicBezTo>
                    <a:pt x="2182" y="1933"/>
                    <a:pt x="2141" y="1936"/>
                    <a:pt x="2097" y="1936"/>
                  </a:cubicBezTo>
                  <a:cubicBezTo>
                    <a:pt x="2054" y="1936"/>
                    <a:pt x="2009" y="1933"/>
                    <a:pt x="1961" y="1926"/>
                  </a:cubicBezTo>
                  <a:cubicBezTo>
                    <a:pt x="1892" y="1912"/>
                    <a:pt x="1809" y="1898"/>
                    <a:pt x="1740" y="1857"/>
                  </a:cubicBezTo>
                  <a:cubicBezTo>
                    <a:pt x="1699" y="1843"/>
                    <a:pt x="1671" y="1816"/>
                    <a:pt x="1630" y="1802"/>
                  </a:cubicBezTo>
                  <a:cubicBezTo>
                    <a:pt x="1602" y="1774"/>
                    <a:pt x="1574" y="1760"/>
                    <a:pt x="1547" y="1733"/>
                  </a:cubicBezTo>
                  <a:cubicBezTo>
                    <a:pt x="1492" y="1677"/>
                    <a:pt x="1450" y="1608"/>
                    <a:pt x="1409" y="1539"/>
                  </a:cubicBezTo>
                  <a:cubicBezTo>
                    <a:pt x="1381" y="1456"/>
                    <a:pt x="1353" y="1374"/>
                    <a:pt x="1340" y="1277"/>
                  </a:cubicBezTo>
                  <a:cubicBezTo>
                    <a:pt x="1340" y="1236"/>
                    <a:pt x="1340" y="1180"/>
                    <a:pt x="1340" y="1139"/>
                  </a:cubicBezTo>
                  <a:lnTo>
                    <a:pt x="1340" y="1056"/>
                  </a:lnTo>
                  <a:cubicBezTo>
                    <a:pt x="1229" y="1111"/>
                    <a:pt x="1105" y="1166"/>
                    <a:pt x="981" y="1208"/>
                  </a:cubicBezTo>
                  <a:cubicBezTo>
                    <a:pt x="911" y="1236"/>
                    <a:pt x="829" y="1263"/>
                    <a:pt x="746" y="1277"/>
                  </a:cubicBezTo>
                  <a:cubicBezTo>
                    <a:pt x="677" y="1305"/>
                    <a:pt x="594" y="1318"/>
                    <a:pt x="511" y="1318"/>
                  </a:cubicBezTo>
                  <a:cubicBezTo>
                    <a:pt x="476" y="1325"/>
                    <a:pt x="439" y="1329"/>
                    <a:pt x="401" y="1329"/>
                  </a:cubicBezTo>
                  <a:cubicBezTo>
                    <a:pt x="363" y="1329"/>
                    <a:pt x="325" y="1325"/>
                    <a:pt x="290" y="1318"/>
                  </a:cubicBezTo>
                  <a:cubicBezTo>
                    <a:pt x="221" y="1305"/>
                    <a:pt x="152" y="1291"/>
                    <a:pt x="97" y="1263"/>
                  </a:cubicBezTo>
                  <a:cubicBezTo>
                    <a:pt x="69" y="1236"/>
                    <a:pt x="28" y="1222"/>
                    <a:pt x="0" y="1194"/>
                  </a:cubicBezTo>
                  <a:lnTo>
                    <a:pt x="0" y="1194"/>
                  </a:lnTo>
                  <a:cubicBezTo>
                    <a:pt x="28" y="1263"/>
                    <a:pt x="83" y="1332"/>
                    <a:pt x="138" y="1387"/>
                  </a:cubicBezTo>
                  <a:cubicBezTo>
                    <a:pt x="221" y="1470"/>
                    <a:pt x="318" y="1526"/>
                    <a:pt x="428" y="1553"/>
                  </a:cubicBezTo>
                  <a:cubicBezTo>
                    <a:pt x="497" y="1581"/>
                    <a:pt x="566" y="1595"/>
                    <a:pt x="635" y="1595"/>
                  </a:cubicBezTo>
                  <a:cubicBezTo>
                    <a:pt x="691" y="1595"/>
                    <a:pt x="746" y="1581"/>
                    <a:pt x="787" y="1581"/>
                  </a:cubicBezTo>
                  <a:cubicBezTo>
                    <a:pt x="939" y="1539"/>
                    <a:pt x="1077" y="1470"/>
                    <a:pt x="1188" y="1374"/>
                  </a:cubicBezTo>
                  <a:lnTo>
                    <a:pt x="1188" y="1374"/>
                  </a:lnTo>
                  <a:cubicBezTo>
                    <a:pt x="1174" y="1415"/>
                    <a:pt x="1160" y="1456"/>
                    <a:pt x="1146" y="1512"/>
                  </a:cubicBezTo>
                  <a:cubicBezTo>
                    <a:pt x="1119" y="1636"/>
                    <a:pt x="1105" y="1774"/>
                    <a:pt x="1119" y="1912"/>
                  </a:cubicBezTo>
                  <a:cubicBezTo>
                    <a:pt x="1132" y="1981"/>
                    <a:pt x="1146" y="2036"/>
                    <a:pt x="1174" y="2106"/>
                  </a:cubicBezTo>
                  <a:cubicBezTo>
                    <a:pt x="1201" y="2175"/>
                    <a:pt x="1229" y="2230"/>
                    <a:pt x="1284" y="2285"/>
                  </a:cubicBezTo>
                  <a:cubicBezTo>
                    <a:pt x="1326" y="2340"/>
                    <a:pt x="1381" y="2368"/>
                    <a:pt x="1436" y="2409"/>
                  </a:cubicBezTo>
                  <a:cubicBezTo>
                    <a:pt x="1505" y="2451"/>
                    <a:pt x="1588" y="2478"/>
                    <a:pt x="1671" y="2492"/>
                  </a:cubicBezTo>
                  <a:cubicBezTo>
                    <a:pt x="1712" y="2506"/>
                    <a:pt x="1754" y="2506"/>
                    <a:pt x="1809" y="2506"/>
                  </a:cubicBezTo>
                  <a:lnTo>
                    <a:pt x="1920" y="2506"/>
                  </a:lnTo>
                  <a:cubicBezTo>
                    <a:pt x="2002" y="2492"/>
                    <a:pt x="2085" y="2465"/>
                    <a:pt x="2168" y="2423"/>
                  </a:cubicBezTo>
                  <a:cubicBezTo>
                    <a:pt x="2237" y="2382"/>
                    <a:pt x="2292" y="2326"/>
                    <a:pt x="2348" y="2271"/>
                  </a:cubicBezTo>
                  <a:cubicBezTo>
                    <a:pt x="2417" y="2216"/>
                    <a:pt x="2472" y="2147"/>
                    <a:pt x="2527" y="2092"/>
                  </a:cubicBezTo>
                  <a:lnTo>
                    <a:pt x="2541" y="2064"/>
                  </a:lnTo>
                  <a:lnTo>
                    <a:pt x="2569" y="2023"/>
                  </a:lnTo>
                  <a:lnTo>
                    <a:pt x="2569" y="2023"/>
                  </a:lnTo>
                  <a:cubicBezTo>
                    <a:pt x="2541" y="2202"/>
                    <a:pt x="2555" y="2396"/>
                    <a:pt x="2610" y="2575"/>
                  </a:cubicBezTo>
                  <a:cubicBezTo>
                    <a:pt x="2665" y="2810"/>
                    <a:pt x="2831" y="3003"/>
                    <a:pt x="3052" y="3114"/>
                  </a:cubicBezTo>
                  <a:cubicBezTo>
                    <a:pt x="3135" y="3155"/>
                    <a:pt x="3232" y="3183"/>
                    <a:pt x="3328" y="3183"/>
                  </a:cubicBezTo>
                  <a:lnTo>
                    <a:pt x="3370" y="3183"/>
                  </a:lnTo>
                  <a:cubicBezTo>
                    <a:pt x="3494" y="3169"/>
                    <a:pt x="3604" y="3127"/>
                    <a:pt x="3701" y="3072"/>
                  </a:cubicBezTo>
                  <a:cubicBezTo>
                    <a:pt x="3812" y="2989"/>
                    <a:pt x="3908" y="2893"/>
                    <a:pt x="3977" y="2782"/>
                  </a:cubicBezTo>
                  <a:cubicBezTo>
                    <a:pt x="4005" y="2727"/>
                    <a:pt x="4032" y="2686"/>
                    <a:pt x="4060" y="2644"/>
                  </a:cubicBezTo>
                  <a:cubicBezTo>
                    <a:pt x="4074" y="2824"/>
                    <a:pt x="4129" y="3003"/>
                    <a:pt x="4226" y="3169"/>
                  </a:cubicBezTo>
                  <a:cubicBezTo>
                    <a:pt x="4336" y="3362"/>
                    <a:pt x="4516" y="3500"/>
                    <a:pt x="4737" y="3556"/>
                  </a:cubicBezTo>
                  <a:lnTo>
                    <a:pt x="4806" y="3556"/>
                  </a:lnTo>
                  <a:cubicBezTo>
                    <a:pt x="4889" y="3556"/>
                    <a:pt x="4958" y="3528"/>
                    <a:pt x="5027" y="3500"/>
                  </a:cubicBezTo>
                  <a:cubicBezTo>
                    <a:pt x="5123" y="3445"/>
                    <a:pt x="5192" y="3376"/>
                    <a:pt x="5248" y="3279"/>
                  </a:cubicBezTo>
                  <a:cubicBezTo>
                    <a:pt x="5303" y="3183"/>
                    <a:pt x="5331" y="3058"/>
                    <a:pt x="5344" y="2934"/>
                  </a:cubicBezTo>
                  <a:cubicBezTo>
                    <a:pt x="5358" y="2865"/>
                    <a:pt x="5358" y="2782"/>
                    <a:pt x="5344" y="2713"/>
                  </a:cubicBezTo>
                  <a:lnTo>
                    <a:pt x="5344" y="2713"/>
                  </a:lnTo>
                  <a:cubicBezTo>
                    <a:pt x="5427" y="2851"/>
                    <a:pt x="5538" y="2989"/>
                    <a:pt x="5676" y="3086"/>
                  </a:cubicBezTo>
                  <a:cubicBezTo>
                    <a:pt x="5773" y="3155"/>
                    <a:pt x="5883" y="3210"/>
                    <a:pt x="6007" y="3238"/>
                  </a:cubicBezTo>
                  <a:cubicBezTo>
                    <a:pt x="6063" y="3252"/>
                    <a:pt x="6118" y="3266"/>
                    <a:pt x="6187" y="3266"/>
                  </a:cubicBezTo>
                  <a:lnTo>
                    <a:pt x="6201" y="3266"/>
                  </a:lnTo>
                  <a:cubicBezTo>
                    <a:pt x="6242" y="3266"/>
                    <a:pt x="6297" y="3266"/>
                    <a:pt x="6339" y="3252"/>
                  </a:cubicBezTo>
                  <a:cubicBezTo>
                    <a:pt x="6435" y="3224"/>
                    <a:pt x="6518" y="3183"/>
                    <a:pt x="6587" y="3114"/>
                  </a:cubicBezTo>
                  <a:cubicBezTo>
                    <a:pt x="6670" y="3031"/>
                    <a:pt x="6712" y="2934"/>
                    <a:pt x="6739" y="2837"/>
                  </a:cubicBezTo>
                  <a:cubicBezTo>
                    <a:pt x="6753" y="2699"/>
                    <a:pt x="6753" y="2561"/>
                    <a:pt x="6712" y="2437"/>
                  </a:cubicBezTo>
                  <a:cubicBezTo>
                    <a:pt x="6698" y="2382"/>
                    <a:pt x="6684" y="2340"/>
                    <a:pt x="6670" y="2285"/>
                  </a:cubicBezTo>
                  <a:lnTo>
                    <a:pt x="6670" y="2285"/>
                  </a:lnTo>
                  <a:lnTo>
                    <a:pt x="6712" y="2326"/>
                  </a:lnTo>
                  <a:cubicBezTo>
                    <a:pt x="6822" y="2437"/>
                    <a:pt x="6946" y="2520"/>
                    <a:pt x="7084" y="2589"/>
                  </a:cubicBezTo>
                  <a:cubicBezTo>
                    <a:pt x="7209" y="2658"/>
                    <a:pt x="7347" y="2686"/>
                    <a:pt x="7485" y="2699"/>
                  </a:cubicBezTo>
                  <a:cubicBezTo>
                    <a:pt x="7554" y="2699"/>
                    <a:pt x="7609" y="2686"/>
                    <a:pt x="7678" y="2672"/>
                  </a:cubicBezTo>
                  <a:cubicBezTo>
                    <a:pt x="7733" y="2644"/>
                    <a:pt x="7803" y="2603"/>
                    <a:pt x="7858" y="2547"/>
                  </a:cubicBezTo>
                  <a:cubicBezTo>
                    <a:pt x="7899" y="2492"/>
                    <a:pt x="7941" y="2437"/>
                    <a:pt x="7968" y="2368"/>
                  </a:cubicBezTo>
                  <a:cubicBezTo>
                    <a:pt x="8010" y="2299"/>
                    <a:pt x="8023" y="2202"/>
                    <a:pt x="8023" y="2119"/>
                  </a:cubicBezTo>
                  <a:cubicBezTo>
                    <a:pt x="8023" y="2050"/>
                    <a:pt x="8010" y="1967"/>
                    <a:pt x="7996" y="1898"/>
                  </a:cubicBezTo>
                  <a:cubicBezTo>
                    <a:pt x="7968" y="1816"/>
                    <a:pt x="7927" y="1733"/>
                    <a:pt x="7872" y="1664"/>
                  </a:cubicBezTo>
                  <a:cubicBezTo>
                    <a:pt x="7816" y="1567"/>
                    <a:pt x="7747" y="1470"/>
                    <a:pt x="7678" y="1387"/>
                  </a:cubicBezTo>
                  <a:lnTo>
                    <a:pt x="7678" y="1387"/>
                  </a:lnTo>
                  <a:cubicBezTo>
                    <a:pt x="7747" y="1415"/>
                    <a:pt x="7803" y="1415"/>
                    <a:pt x="7872" y="1415"/>
                  </a:cubicBezTo>
                  <a:cubicBezTo>
                    <a:pt x="7996" y="1415"/>
                    <a:pt x="8134" y="1387"/>
                    <a:pt x="8231" y="1305"/>
                  </a:cubicBezTo>
                  <a:cubicBezTo>
                    <a:pt x="8286" y="1263"/>
                    <a:pt x="8327" y="1208"/>
                    <a:pt x="8355" y="1153"/>
                  </a:cubicBezTo>
                  <a:cubicBezTo>
                    <a:pt x="8383" y="1084"/>
                    <a:pt x="8410" y="1001"/>
                    <a:pt x="8396" y="932"/>
                  </a:cubicBezTo>
                  <a:cubicBezTo>
                    <a:pt x="8396" y="863"/>
                    <a:pt x="8383" y="807"/>
                    <a:pt x="8369" y="752"/>
                  </a:cubicBezTo>
                  <a:cubicBezTo>
                    <a:pt x="8327" y="683"/>
                    <a:pt x="8286" y="628"/>
                    <a:pt x="8244" y="573"/>
                  </a:cubicBezTo>
                  <a:cubicBezTo>
                    <a:pt x="8134" y="448"/>
                    <a:pt x="8023" y="365"/>
                    <a:pt x="7885" y="296"/>
                  </a:cubicBezTo>
                  <a:cubicBezTo>
                    <a:pt x="7747" y="214"/>
                    <a:pt x="7595" y="145"/>
                    <a:pt x="7443" y="103"/>
                  </a:cubicBezTo>
                  <a:cubicBezTo>
                    <a:pt x="7333" y="62"/>
                    <a:pt x="7209" y="34"/>
                    <a:pt x="7084" y="6"/>
                  </a:cubicBezTo>
                  <a:lnTo>
                    <a:pt x="7071" y="6"/>
                  </a:lnTo>
                  <a:cubicBezTo>
                    <a:pt x="7052" y="6"/>
                    <a:pt x="7040" y="0"/>
                    <a:pt x="7030"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7931737" y="3201227"/>
              <a:ext cx="93" cy="93"/>
            </a:xfrm>
            <a:custGeom>
              <a:avLst/>
              <a:gdLst/>
              <a:ahLst/>
              <a:cxnLst/>
              <a:rect l="l" t="t" r="r" b="b"/>
              <a:pathLst>
                <a:path w="1" h="1" extrusionOk="0">
                  <a:moveTo>
                    <a:pt x="1" y="1"/>
                  </a:move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7583455" y="2934347"/>
              <a:ext cx="39121" cy="31502"/>
            </a:xfrm>
            <a:custGeom>
              <a:avLst/>
              <a:gdLst/>
              <a:ahLst/>
              <a:cxnLst/>
              <a:rect l="l" t="t" r="r" b="b"/>
              <a:pathLst>
                <a:path w="421" h="339" extrusionOk="0">
                  <a:moveTo>
                    <a:pt x="186" y="1"/>
                  </a:moveTo>
                  <a:cubicBezTo>
                    <a:pt x="103" y="1"/>
                    <a:pt x="20" y="56"/>
                    <a:pt x="20" y="152"/>
                  </a:cubicBezTo>
                  <a:cubicBezTo>
                    <a:pt x="1" y="259"/>
                    <a:pt x="90" y="338"/>
                    <a:pt x="183" y="338"/>
                  </a:cubicBezTo>
                  <a:cubicBezTo>
                    <a:pt x="223" y="338"/>
                    <a:pt x="263" y="324"/>
                    <a:pt x="296" y="291"/>
                  </a:cubicBezTo>
                  <a:cubicBezTo>
                    <a:pt x="420" y="194"/>
                    <a:pt x="351" y="1"/>
                    <a:pt x="186"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7679353" y="3074199"/>
              <a:ext cx="39493" cy="31502"/>
            </a:xfrm>
            <a:custGeom>
              <a:avLst/>
              <a:gdLst/>
              <a:ahLst/>
              <a:cxnLst/>
              <a:rect l="l" t="t" r="r" b="b"/>
              <a:pathLst>
                <a:path w="425" h="339" extrusionOk="0">
                  <a:moveTo>
                    <a:pt x="189" y="1"/>
                  </a:moveTo>
                  <a:cubicBezTo>
                    <a:pt x="93" y="1"/>
                    <a:pt x="24" y="56"/>
                    <a:pt x="10" y="153"/>
                  </a:cubicBezTo>
                  <a:cubicBezTo>
                    <a:pt x="0" y="259"/>
                    <a:pt x="92" y="338"/>
                    <a:pt x="186" y="338"/>
                  </a:cubicBezTo>
                  <a:cubicBezTo>
                    <a:pt x="226" y="338"/>
                    <a:pt x="267" y="324"/>
                    <a:pt x="300" y="291"/>
                  </a:cubicBezTo>
                  <a:cubicBezTo>
                    <a:pt x="424" y="194"/>
                    <a:pt x="341" y="1"/>
                    <a:pt x="189"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7794859" y="3170469"/>
              <a:ext cx="38192" cy="32710"/>
            </a:xfrm>
            <a:custGeom>
              <a:avLst/>
              <a:gdLst/>
              <a:ahLst/>
              <a:cxnLst/>
              <a:rect l="l" t="t" r="r" b="b"/>
              <a:pathLst>
                <a:path w="411" h="352" extrusionOk="0">
                  <a:moveTo>
                    <a:pt x="175" y="1"/>
                  </a:moveTo>
                  <a:cubicBezTo>
                    <a:pt x="93" y="1"/>
                    <a:pt x="10" y="70"/>
                    <a:pt x="10" y="166"/>
                  </a:cubicBezTo>
                  <a:cubicBezTo>
                    <a:pt x="0" y="273"/>
                    <a:pt x="85" y="352"/>
                    <a:pt x="180" y="352"/>
                  </a:cubicBezTo>
                  <a:cubicBezTo>
                    <a:pt x="220" y="352"/>
                    <a:pt x="263" y="337"/>
                    <a:pt x="300" y="304"/>
                  </a:cubicBezTo>
                  <a:cubicBezTo>
                    <a:pt x="410" y="194"/>
                    <a:pt x="341" y="1"/>
                    <a:pt x="175"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7936011" y="3237189"/>
              <a:ext cx="38192" cy="32152"/>
            </a:xfrm>
            <a:custGeom>
              <a:avLst/>
              <a:gdLst/>
              <a:ahLst/>
              <a:cxnLst/>
              <a:rect l="l" t="t" r="r" b="b"/>
              <a:pathLst>
                <a:path w="411" h="346" extrusionOk="0">
                  <a:moveTo>
                    <a:pt x="176" y="1"/>
                  </a:moveTo>
                  <a:cubicBezTo>
                    <a:pt x="93" y="1"/>
                    <a:pt x="10" y="70"/>
                    <a:pt x="10" y="153"/>
                  </a:cubicBezTo>
                  <a:cubicBezTo>
                    <a:pt x="0" y="270"/>
                    <a:pt x="87" y="346"/>
                    <a:pt x="183" y="346"/>
                  </a:cubicBezTo>
                  <a:cubicBezTo>
                    <a:pt x="222" y="346"/>
                    <a:pt x="263" y="333"/>
                    <a:pt x="300" y="304"/>
                  </a:cubicBezTo>
                  <a:cubicBezTo>
                    <a:pt x="410" y="194"/>
                    <a:pt x="341" y="1"/>
                    <a:pt x="176"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8077163" y="3269248"/>
              <a:ext cx="38192" cy="31502"/>
            </a:xfrm>
            <a:custGeom>
              <a:avLst/>
              <a:gdLst/>
              <a:ahLst/>
              <a:cxnLst/>
              <a:rect l="l" t="t" r="r" b="b"/>
              <a:pathLst>
                <a:path w="411" h="339" extrusionOk="0">
                  <a:moveTo>
                    <a:pt x="189" y="1"/>
                  </a:moveTo>
                  <a:cubicBezTo>
                    <a:pt x="93" y="1"/>
                    <a:pt x="24" y="70"/>
                    <a:pt x="10" y="153"/>
                  </a:cubicBezTo>
                  <a:cubicBezTo>
                    <a:pt x="0" y="259"/>
                    <a:pt x="92" y="338"/>
                    <a:pt x="186" y="338"/>
                  </a:cubicBezTo>
                  <a:cubicBezTo>
                    <a:pt x="226" y="338"/>
                    <a:pt x="267" y="324"/>
                    <a:pt x="300" y="291"/>
                  </a:cubicBezTo>
                  <a:cubicBezTo>
                    <a:pt x="410" y="194"/>
                    <a:pt x="341" y="1"/>
                    <a:pt x="189"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8209674" y="3251313"/>
              <a:ext cx="39121" cy="31966"/>
            </a:xfrm>
            <a:custGeom>
              <a:avLst/>
              <a:gdLst/>
              <a:ahLst/>
              <a:cxnLst/>
              <a:rect l="l" t="t" r="r" b="b"/>
              <a:pathLst>
                <a:path w="421" h="344" extrusionOk="0">
                  <a:moveTo>
                    <a:pt x="186" y="1"/>
                  </a:moveTo>
                  <a:cubicBezTo>
                    <a:pt x="103" y="1"/>
                    <a:pt x="20" y="70"/>
                    <a:pt x="20" y="152"/>
                  </a:cubicBezTo>
                  <a:cubicBezTo>
                    <a:pt x="0" y="262"/>
                    <a:pt x="96" y="343"/>
                    <a:pt x="192" y="343"/>
                  </a:cubicBezTo>
                  <a:cubicBezTo>
                    <a:pt x="229" y="343"/>
                    <a:pt x="266" y="331"/>
                    <a:pt x="296" y="304"/>
                  </a:cubicBezTo>
                  <a:cubicBezTo>
                    <a:pt x="421" y="194"/>
                    <a:pt x="352" y="1"/>
                    <a:pt x="186"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8328431" y="3186731"/>
              <a:ext cx="37356" cy="30015"/>
            </a:xfrm>
            <a:custGeom>
              <a:avLst/>
              <a:gdLst/>
              <a:ahLst/>
              <a:cxnLst/>
              <a:rect l="l" t="t" r="r" b="b"/>
              <a:pathLst>
                <a:path w="402" h="323" extrusionOk="0">
                  <a:moveTo>
                    <a:pt x="183" y="1"/>
                  </a:moveTo>
                  <a:cubicBezTo>
                    <a:pt x="89" y="1"/>
                    <a:pt x="1" y="46"/>
                    <a:pt x="26" y="143"/>
                  </a:cubicBezTo>
                  <a:cubicBezTo>
                    <a:pt x="26" y="240"/>
                    <a:pt x="95" y="309"/>
                    <a:pt x="192" y="323"/>
                  </a:cubicBezTo>
                  <a:cubicBezTo>
                    <a:pt x="275" y="323"/>
                    <a:pt x="344" y="254"/>
                    <a:pt x="358" y="171"/>
                  </a:cubicBezTo>
                  <a:cubicBezTo>
                    <a:pt x="402" y="60"/>
                    <a:pt x="289" y="1"/>
                    <a:pt x="183"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8373221" y="3060632"/>
              <a:ext cx="37913" cy="31873"/>
            </a:xfrm>
            <a:custGeom>
              <a:avLst/>
              <a:gdLst/>
              <a:ahLst/>
              <a:cxnLst/>
              <a:rect l="l" t="t" r="r" b="b"/>
              <a:pathLst>
                <a:path w="408" h="343" extrusionOk="0">
                  <a:moveTo>
                    <a:pt x="168" y="0"/>
                  </a:moveTo>
                  <a:cubicBezTo>
                    <a:pt x="81" y="0"/>
                    <a:pt x="0" y="67"/>
                    <a:pt x="0" y="174"/>
                  </a:cubicBezTo>
                  <a:cubicBezTo>
                    <a:pt x="0" y="257"/>
                    <a:pt x="69" y="340"/>
                    <a:pt x="166" y="340"/>
                  </a:cubicBezTo>
                  <a:cubicBezTo>
                    <a:pt x="176" y="342"/>
                    <a:pt x="185" y="343"/>
                    <a:pt x="195" y="343"/>
                  </a:cubicBezTo>
                  <a:cubicBezTo>
                    <a:pt x="329" y="343"/>
                    <a:pt x="407" y="167"/>
                    <a:pt x="304" y="64"/>
                  </a:cubicBezTo>
                  <a:cubicBezTo>
                    <a:pt x="265" y="20"/>
                    <a:pt x="216" y="0"/>
                    <a:pt x="168"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9"/>
            <p:cNvSpPr/>
            <p:nvPr/>
          </p:nvSpPr>
          <p:spPr>
            <a:xfrm>
              <a:off x="7594606" y="2807320"/>
              <a:ext cx="39493" cy="31873"/>
            </a:xfrm>
            <a:custGeom>
              <a:avLst/>
              <a:gdLst/>
              <a:ahLst/>
              <a:cxnLst/>
              <a:rect l="l" t="t" r="r" b="b"/>
              <a:pathLst>
                <a:path w="425" h="343" extrusionOk="0">
                  <a:moveTo>
                    <a:pt x="190" y="0"/>
                  </a:moveTo>
                  <a:cubicBezTo>
                    <a:pt x="93" y="0"/>
                    <a:pt x="24" y="69"/>
                    <a:pt x="10" y="152"/>
                  </a:cubicBezTo>
                  <a:cubicBezTo>
                    <a:pt x="0" y="262"/>
                    <a:pt x="99" y="343"/>
                    <a:pt x="196" y="343"/>
                  </a:cubicBezTo>
                  <a:cubicBezTo>
                    <a:pt x="233" y="343"/>
                    <a:pt x="270" y="331"/>
                    <a:pt x="300" y="304"/>
                  </a:cubicBezTo>
                  <a:cubicBezTo>
                    <a:pt x="425" y="194"/>
                    <a:pt x="342" y="0"/>
                    <a:pt x="190"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9"/>
            <p:cNvSpPr/>
            <p:nvPr/>
          </p:nvSpPr>
          <p:spPr>
            <a:xfrm>
              <a:off x="7695987" y="2714953"/>
              <a:ext cx="38192" cy="32152"/>
            </a:xfrm>
            <a:custGeom>
              <a:avLst/>
              <a:gdLst/>
              <a:ahLst/>
              <a:cxnLst/>
              <a:rect l="l" t="t" r="r" b="b"/>
              <a:pathLst>
                <a:path w="411" h="346" extrusionOk="0">
                  <a:moveTo>
                    <a:pt x="190" y="0"/>
                  </a:moveTo>
                  <a:cubicBezTo>
                    <a:pt x="93" y="0"/>
                    <a:pt x="24" y="69"/>
                    <a:pt x="10" y="152"/>
                  </a:cubicBezTo>
                  <a:cubicBezTo>
                    <a:pt x="1" y="269"/>
                    <a:pt x="88" y="345"/>
                    <a:pt x="183" y="345"/>
                  </a:cubicBezTo>
                  <a:cubicBezTo>
                    <a:pt x="223" y="345"/>
                    <a:pt x="264" y="332"/>
                    <a:pt x="300" y="304"/>
                  </a:cubicBezTo>
                  <a:cubicBezTo>
                    <a:pt x="411" y="193"/>
                    <a:pt x="342" y="0"/>
                    <a:pt x="190"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a:off x="7541639" y="1221191"/>
              <a:ext cx="508300" cy="940773"/>
            </a:xfrm>
            <a:custGeom>
              <a:avLst/>
              <a:gdLst/>
              <a:ahLst/>
              <a:cxnLst/>
              <a:rect l="l" t="t" r="r" b="b"/>
              <a:pathLst>
                <a:path w="5470" h="10124" extrusionOk="0">
                  <a:moveTo>
                    <a:pt x="4613" y="1"/>
                  </a:moveTo>
                  <a:cubicBezTo>
                    <a:pt x="4475" y="1"/>
                    <a:pt x="4337" y="28"/>
                    <a:pt x="4212" y="70"/>
                  </a:cubicBezTo>
                  <a:cubicBezTo>
                    <a:pt x="4060" y="111"/>
                    <a:pt x="3922" y="180"/>
                    <a:pt x="3784" y="277"/>
                  </a:cubicBezTo>
                  <a:cubicBezTo>
                    <a:pt x="3660" y="360"/>
                    <a:pt x="3536" y="470"/>
                    <a:pt x="3425" y="594"/>
                  </a:cubicBezTo>
                  <a:cubicBezTo>
                    <a:pt x="3204" y="829"/>
                    <a:pt x="3025" y="1119"/>
                    <a:pt x="2900" y="1423"/>
                  </a:cubicBezTo>
                  <a:cubicBezTo>
                    <a:pt x="2845" y="1575"/>
                    <a:pt x="2804" y="1727"/>
                    <a:pt x="2776" y="1893"/>
                  </a:cubicBezTo>
                  <a:cubicBezTo>
                    <a:pt x="2749" y="2003"/>
                    <a:pt x="2735" y="2114"/>
                    <a:pt x="2735" y="2238"/>
                  </a:cubicBezTo>
                  <a:lnTo>
                    <a:pt x="2597" y="2238"/>
                  </a:lnTo>
                  <a:cubicBezTo>
                    <a:pt x="2514" y="2252"/>
                    <a:pt x="2431" y="2279"/>
                    <a:pt x="2348" y="2293"/>
                  </a:cubicBezTo>
                  <a:cubicBezTo>
                    <a:pt x="2210" y="2348"/>
                    <a:pt x="2072" y="2404"/>
                    <a:pt x="1948" y="2500"/>
                  </a:cubicBezTo>
                  <a:cubicBezTo>
                    <a:pt x="1699" y="2666"/>
                    <a:pt x="1492" y="2887"/>
                    <a:pt x="1354" y="3163"/>
                  </a:cubicBezTo>
                  <a:cubicBezTo>
                    <a:pt x="1202" y="3439"/>
                    <a:pt x="1091" y="3729"/>
                    <a:pt x="1036" y="4047"/>
                  </a:cubicBezTo>
                  <a:cubicBezTo>
                    <a:pt x="967" y="4351"/>
                    <a:pt x="953" y="4668"/>
                    <a:pt x="967" y="4986"/>
                  </a:cubicBezTo>
                  <a:cubicBezTo>
                    <a:pt x="967" y="5069"/>
                    <a:pt x="981" y="5152"/>
                    <a:pt x="995" y="5235"/>
                  </a:cubicBezTo>
                  <a:cubicBezTo>
                    <a:pt x="995" y="5276"/>
                    <a:pt x="1009" y="5304"/>
                    <a:pt x="1009" y="5345"/>
                  </a:cubicBezTo>
                  <a:cubicBezTo>
                    <a:pt x="1022" y="5400"/>
                    <a:pt x="1036" y="5455"/>
                    <a:pt x="1050" y="5497"/>
                  </a:cubicBezTo>
                  <a:cubicBezTo>
                    <a:pt x="788" y="5676"/>
                    <a:pt x="553" y="5897"/>
                    <a:pt x="387" y="6160"/>
                  </a:cubicBezTo>
                  <a:cubicBezTo>
                    <a:pt x="221" y="6436"/>
                    <a:pt x="111" y="6740"/>
                    <a:pt x="56" y="7057"/>
                  </a:cubicBezTo>
                  <a:cubicBezTo>
                    <a:pt x="0" y="7375"/>
                    <a:pt x="0" y="7693"/>
                    <a:pt x="56" y="8024"/>
                  </a:cubicBezTo>
                  <a:cubicBezTo>
                    <a:pt x="111" y="8342"/>
                    <a:pt x="208" y="8659"/>
                    <a:pt x="359" y="8949"/>
                  </a:cubicBezTo>
                  <a:cubicBezTo>
                    <a:pt x="470" y="9198"/>
                    <a:pt x="608" y="9419"/>
                    <a:pt x="788" y="9612"/>
                  </a:cubicBezTo>
                  <a:cubicBezTo>
                    <a:pt x="870" y="9709"/>
                    <a:pt x="953" y="9806"/>
                    <a:pt x="1050" y="9888"/>
                  </a:cubicBezTo>
                  <a:cubicBezTo>
                    <a:pt x="1105" y="9930"/>
                    <a:pt x="1147" y="9971"/>
                    <a:pt x="1202" y="10013"/>
                  </a:cubicBezTo>
                  <a:lnTo>
                    <a:pt x="1257" y="10054"/>
                  </a:lnTo>
                  <a:lnTo>
                    <a:pt x="1285" y="10068"/>
                  </a:lnTo>
                  <a:lnTo>
                    <a:pt x="1299" y="10082"/>
                  </a:lnTo>
                  <a:lnTo>
                    <a:pt x="1312" y="10096"/>
                  </a:lnTo>
                  <a:lnTo>
                    <a:pt x="1326" y="10109"/>
                  </a:lnTo>
                  <a:cubicBezTo>
                    <a:pt x="1340" y="10123"/>
                    <a:pt x="1354" y="10123"/>
                    <a:pt x="1368" y="10123"/>
                  </a:cubicBezTo>
                  <a:lnTo>
                    <a:pt x="1437" y="10123"/>
                  </a:lnTo>
                  <a:cubicBezTo>
                    <a:pt x="1464" y="10123"/>
                    <a:pt x="1478" y="10096"/>
                    <a:pt x="1492" y="10082"/>
                  </a:cubicBezTo>
                  <a:cubicBezTo>
                    <a:pt x="1506" y="10096"/>
                    <a:pt x="1533" y="10096"/>
                    <a:pt x="1561" y="10096"/>
                  </a:cubicBezTo>
                  <a:cubicBezTo>
                    <a:pt x="1575" y="10096"/>
                    <a:pt x="1589" y="10096"/>
                    <a:pt x="1616" y="10082"/>
                  </a:cubicBezTo>
                  <a:cubicBezTo>
                    <a:pt x="1630" y="10068"/>
                    <a:pt x="1658" y="10054"/>
                    <a:pt x="1671" y="10040"/>
                  </a:cubicBezTo>
                  <a:cubicBezTo>
                    <a:pt x="1685" y="10026"/>
                    <a:pt x="1713" y="9999"/>
                    <a:pt x="1740" y="9971"/>
                  </a:cubicBezTo>
                  <a:cubicBezTo>
                    <a:pt x="1796" y="9930"/>
                    <a:pt x="1837" y="9861"/>
                    <a:pt x="1892" y="9806"/>
                  </a:cubicBezTo>
                  <a:cubicBezTo>
                    <a:pt x="1934" y="9750"/>
                    <a:pt x="1989" y="9681"/>
                    <a:pt x="2030" y="9612"/>
                  </a:cubicBezTo>
                  <a:cubicBezTo>
                    <a:pt x="2141" y="9460"/>
                    <a:pt x="2238" y="9295"/>
                    <a:pt x="2320" y="9115"/>
                  </a:cubicBezTo>
                  <a:cubicBezTo>
                    <a:pt x="2403" y="8936"/>
                    <a:pt x="2486" y="8742"/>
                    <a:pt x="2555" y="8549"/>
                  </a:cubicBezTo>
                  <a:cubicBezTo>
                    <a:pt x="2638" y="8314"/>
                    <a:pt x="2721" y="8079"/>
                    <a:pt x="2776" y="7872"/>
                  </a:cubicBezTo>
                  <a:cubicBezTo>
                    <a:pt x="2845" y="7693"/>
                    <a:pt x="2900" y="7527"/>
                    <a:pt x="2956" y="7361"/>
                  </a:cubicBezTo>
                  <a:cubicBezTo>
                    <a:pt x="3094" y="6961"/>
                    <a:pt x="3260" y="6533"/>
                    <a:pt x="3439" y="6077"/>
                  </a:cubicBezTo>
                  <a:cubicBezTo>
                    <a:pt x="3619" y="5621"/>
                    <a:pt x="3812" y="5179"/>
                    <a:pt x="4033" y="4668"/>
                  </a:cubicBezTo>
                  <a:cubicBezTo>
                    <a:pt x="4226" y="4254"/>
                    <a:pt x="4433" y="3812"/>
                    <a:pt x="4640" y="3384"/>
                  </a:cubicBezTo>
                  <a:lnTo>
                    <a:pt x="4668" y="3329"/>
                  </a:lnTo>
                  <a:cubicBezTo>
                    <a:pt x="4751" y="3149"/>
                    <a:pt x="4848" y="2984"/>
                    <a:pt x="4917" y="2804"/>
                  </a:cubicBezTo>
                  <a:cubicBezTo>
                    <a:pt x="5041" y="2514"/>
                    <a:pt x="5151" y="2252"/>
                    <a:pt x="5234" y="2003"/>
                  </a:cubicBezTo>
                  <a:cubicBezTo>
                    <a:pt x="5303" y="1782"/>
                    <a:pt x="5372" y="1575"/>
                    <a:pt x="5414" y="1354"/>
                  </a:cubicBezTo>
                  <a:cubicBezTo>
                    <a:pt x="5455" y="1161"/>
                    <a:pt x="5469" y="954"/>
                    <a:pt x="5455" y="760"/>
                  </a:cubicBezTo>
                  <a:cubicBezTo>
                    <a:pt x="5441" y="594"/>
                    <a:pt x="5372" y="429"/>
                    <a:pt x="5276" y="291"/>
                  </a:cubicBezTo>
                  <a:cubicBezTo>
                    <a:pt x="5248" y="263"/>
                    <a:pt x="5234" y="235"/>
                    <a:pt x="5207" y="208"/>
                  </a:cubicBezTo>
                  <a:cubicBezTo>
                    <a:pt x="5220" y="166"/>
                    <a:pt x="5193" y="125"/>
                    <a:pt x="5151" y="111"/>
                  </a:cubicBezTo>
                  <a:cubicBezTo>
                    <a:pt x="5000" y="42"/>
                    <a:pt x="4834" y="1"/>
                    <a:pt x="466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a:off x="8670858" y="1778180"/>
              <a:ext cx="628916" cy="843109"/>
            </a:xfrm>
            <a:custGeom>
              <a:avLst/>
              <a:gdLst/>
              <a:ahLst/>
              <a:cxnLst/>
              <a:rect l="l" t="t" r="r" b="b"/>
              <a:pathLst>
                <a:path w="6768" h="9073" extrusionOk="0">
                  <a:moveTo>
                    <a:pt x="6105" y="0"/>
                  </a:moveTo>
                  <a:cubicBezTo>
                    <a:pt x="6091" y="0"/>
                    <a:pt x="6063" y="0"/>
                    <a:pt x="6036" y="14"/>
                  </a:cubicBezTo>
                  <a:cubicBezTo>
                    <a:pt x="6028" y="10"/>
                    <a:pt x="6022" y="8"/>
                    <a:pt x="6016" y="8"/>
                  </a:cubicBezTo>
                  <a:cubicBezTo>
                    <a:pt x="6001" y="8"/>
                    <a:pt x="5991" y="21"/>
                    <a:pt x="5981" y="41"/>
                  </a:cubicBezTo>
                  <a:cubicBezTo>
                    <a:pt x="5939" y="28"/>
                    <a:pt x="5911" y="28"/>
                    <a:pt x="5870" y="28"/>
                  </a:cubicBezTo>
                  <a:lnTo>
                    <a:pt x="5842" y="28"/>
                  </a:lnTo>
                  <a:cubicBezTo>
                    <a:pt x="5691" y="28"/>
                    <a:pt x="5525" y="83"/>
                    <a:pt x="5401" y="166"/>
                  </a:cubicBezTo>
                  <a:cubicBezTo>
                    <a:pt x="5221" y="262"/>
                    <a:pt x="5069" y="387"/>
                    <a:pt x="4931" y="539"/>
                  </a:cubicBezTo>
                  <a:cubicBezTo>
                    <a:pt x="4779" y="704"/>
                    <a:pt x="4641" y="870"/>
                    <a:pt x="4503" y="1050"/>
                  </a:cubicBezTo>
                  <a:cubicBezTo>
                    <a:pt x="4351" y="1284"/>
                    <a:pt x="4199" y="1519"/>
                    <a:pt x="4033" y="1781"/>
                  </a:cubicBezTo>
                  <a:cubicBezTo>
                    <a:pt x="3951" y="1933"/>
                    <a:pt x="3868" y="2085"/>
                    <a:pt x="3785" y="2237"/>
                  </a:cubicBezTo>
                  <a:lnTo>
                    <a:pt x="3771" y="2265"/>
                  </a:lnTo>
                  <a:lnTo>
                    <a:pt x="3757" y="2279"/>
                  </a:lnTo>
                  <a:lnTo>
                    <a:pt x="3730" y="2334"/>
                  </a:lnTo>
                  <a:cubicBezTo>
                    <a:pt x="3495" y="2762"/>
                    <a:pt x="3260" y="3176"/>
                    <a:pt x="3025" y="3577"/>
                  </a:cubicBezTo>
                  <a:cubicBezTo>
                    <a:pt x="2735" y="4060"/>
                    <a:pt x="2473" y="4474"/>
                    <a:pt x="2224" y="4875"/>
                  </a:cubicBezTo>
                  <a:cubicBezTo>
                    <a:pt x="1962" y="5275"/>
                    <a:pt x="1700" y="5662"/>
                    <a:pt x="1451" y="6021"/>
                  </a:cubicBezTo>
                  <a:cubicBezTo>
                    <a:pt x="1354" y="6145"/>
                    <a:pt x="1258" y="6283"/>
                    <a:pt x="1161" y="6422"/>
                  </a:cubicBezTo>
                  <a:lnTo>
                    <a:pt x="1147" y="6435"/>
                  </a:lnTo>
                  <a:lnTo>
                    <a:pt x="1133" y="6449"/>
                  </a:lnTo>
                  <a:cubicBezTo>
                    <a:pt x="1009" y="6615"/>
                    <a:pt x="857" y="6822"/>
                    <a:pt x="719" y="7015"/>
                  </a:cubicBezTo>
                  <a:cubicBezTo>
                    <a:pt x="595" y="7195"/>
                    <a:pt x="484" y="7374"/>
                    <a:pt x="388" y="7554"/>
                  </a:cubicBezTo>
                  <a:cubicBezTo>
                    <a:pt x="291" y="7720"/>
                    <a:pt x="208" y="7885"/>
                    <a:pt x="153" y="8065"/>
                  </a:cubicBezTo>
                  <a:cubicBezTo>
                    <a:pt x="125" y="8148"/>
                    <a:pt x="98" y="8217"/>
                    <a:pt x="84" y="8300"/>
                  </a:cubicBezTo>
                  <a:cubicBezTo>
                    <a:pt x="56" y="8369"/>
                    <a:pt x="42" y="8438"/>
                    <a:pt x="29" y="8507"/>
                  </a:cubicBezTo>
                  <a:cubicBezTo>
                    <a:pt x="15" y="8548"/>
                    <a:pt x="15" y="8576"/>
                    <a:pt x="15" y="8603"/>
                  </a:cubicBezTo>
                  <a:cubicBezTo>
                    <a:pt x="1" y="8631"/>
                    <a:pt x="1" y="8645"/>
                    <a:pt x="15" y="8673"/>
                  </a:cubicBezTo>
                  <a:cubicBezTo>
                    <a:pt x="15" y="8686"/>
                    <a:pt x="15" y="8714"/>
                    <a:pt x="29" y="8728"/>
                  </a:cubicBezTo>
                  <a:cubicBezTo>
                    <a:pt x="42" y="8742"/>
                    <a:pt x="56" y="8755"/>
                    <a:pt x="84" y="8769"/>
                  </a:cubicBezTo>
                  <a:cubicBezTo>
                    <a:pt x="70" y="8797"/>
                    <a:pt x="70" y="8824"/>
                    <a:pt x="84" y="8838"/>
                  </a:cubicBezTo>
                  <a:lnTo>
                    <a:pt x="98" y="8880"/>
                  </a:lnTo>
                  <a:lnTo>
                    <a:pt x="111" y="8893"/>
                  </a:lnTo>
                  <a:cubicBezTo>
                    <a:pt x="125" y="8907"/>
                    <a:pt x="139" y="8921"/>
                    <a:pt x="153" y="8921"/>
                  </a:cubicBezTo>
                  <a:lnTo>
                    <a:pt x="208" y="8921"/>
                  </a:lnTo>
                  <a:lnTo>
                    <a:pt x="250" y="8935"/>
                  </a:lnTo>
                  <a:lnTo>
                    <a:pt x="305" y="8949"/>
                  </a:lnTo>
                  <a:cubicBezTo>
                    <a:pt x="360" y="8976"/>
                    <a:pt x="429" y="8990"/>
                    <a:pt x="484" y="9004"/>
                  </a:cubicBezTo>
                  <a:cubicBezTo>
                    <a:pt x="622" y="9032"/>
                    <a:pt x="747" y="9045"/>
                    <a:pt x="871" y="9059"/>
                  </a:cubicBezTo>
                  <a:cubicBezTo>
                    <a:pt x="968" y="9073"/>
                    <a:pt x="1050" y="9073"/>
                    <a:pt x="1133" y="9073"/>
                  </a:cubicBezTo>
                  <a:cubicBezTo>
                    <a:pt x="1644" y="9073"/>
                    <a:pt x="2141" y="8949"/>
                    <a:pt x="2597" y="8728"/>
                  </a:cubicBezTo>
                  <a:cubicBezTo>
                    <a:pt x="2887" y="8590"/>
                    <a:pt x="3150" y="8396"/>
                    <a:pt x="3384" y="8175"/>
                  </a:cubicBezTo>
                  <a:cubicBezTo>
                    <a:pt x="3605" y="7941"/>
                    <a:pt x="3785" y="7678"/>
                    <a:pt x="3909" y="7388"/>
                  </a:cubicBezTo>
                  <a:cubicBezTo>
                    <a:pt x="4033" y="7098"/>
                    <a:pt x="4102" y="6781"/>
                    <a:pt x="4089" y="6463"/>
                  </a:cubicBezTo>
                  <a:cubicBezTo>
                    <a:pt x="4130" y="6449"/>
                    <a:pt x="4185" y="6435"/>
                    <a:pt x="4227" y="6408"/>
                  </a:cubicBezTo>
                  <a:cubicBezTo>
                    <a:pt x="4268" y="6394"/>
                    <a:pt x="4296" y="6380"/>
                    <a:pt x="4337" y="6352"/>
                  </a:cubicBezTo>
                  <a:cubicBezTo>
                    <a:pt x="4406" y="6325"/>
                    <a:pt x="4475" y="6283"/>
                    <a:pt x="4544" y="6228"/>
                  </a:cubicBezTo>
                  <a:cubicBezTo>
                    <a:pt x="4821" y="6062"/>
                    <a:pt x="5055" y="5869"/>
                    <a:pt x="5276" y="5634"/>
                  </a:cubicBezTo>
                  <a:cubicBezTo>
                    <a:pt x="5497" y="5413"/>
                    <a:pt x="5677" y="5151"/>
                    <a:pt x="5815" y="4861"/>
                  </a:cubicBezTo>
                  <a:cubicBezTo>
                    <a:pt x="5953" y="4599"/>
                    <a:pt x="6022" y="4295"/>
                    <a:pt x="6022" y="4005"/>
                  </a:cubicBezTo>
                  <a:cubicBezTo>
                    <a:pt x="6008" y="3853"/>
                    <a:pt x="5981" y="3701"/>
                    <a:pt x="5939" y="3549"/>
                  </a:cubicBezTo>
                  <a:cubicBezTo>
                    <a:pt x="5911" y="3480"/>
                    <a:pt x="5884" y="3397"/>
                    <a:pt x="5842" y="3328"/>
                  </a:cubicBezTo>
                  <a:cubicBezTo>
                    <a:pt x="5829" y="3287"/>
                    <a:pt x="5801" y="3232"/>
                    <a:pt x="5773" y="3190"/>
                  </a:cubicBezTo>
                  <a:cubicBezTo>
                    <a:pt x="5870" y="3135"/>
                    <a:pt x="5953" y="3052"/>
                    <a:pt x="6036" y="2969"/>
                  </a:cubicBezTo>
                  <a:cubicBezTo>
                    <a:pt x="6146" y="2859"/>
                    <a:pt x="6257" y="2734"/>
                    <a:pt x="6340" y="2596"/>
                  </a:cubicBezTo>
                  <a:cubicBezTo>
                    <a:pt x="6519" y="2320"/>
                    <a:pt x="6643" y="2002"/>
                    <a:pt x="6712" y="1685"/>
                  </a:cubicBezTo>
                  <a:cubicBezTo>
                    <a:pt x="6754" y="1519"/>
                    <a:pt x="6768" y="1367"/>
                    <a:pt x="6768" y="1201"/>
                  </a:cubicBezTo>
                  <a:cubicBezTo>
                    <a:pt x="6754" y="1050"/>
                    <a:pt x="6740" y="898"/>
                    <a:pt x="6685" y="746"/>
                  </a:cubicBezTo>
                  <a:cubicBezTo>
                    <a:pt x="6643" y="608"/>
                    <a:pt x="6588" y="497"/>
                    <a:pt x="6519" y="387"/>
                  </a:cubicBezTo>
                  <a:cubicBezTo>
                    <a:pt x="6505" y="359"/>
                    <a:pt x="6491" y="345"/>
                    <a:pt x="6478" y="331"/>
                  </a:cubicBezTo>
                  <a:cubicBezTo>
                    <a:pt x="6381" y="207"/>
                    <a:pt x="6243" y="97"/>
                    <a:pt x="610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a:off x="7541639" y="1219890"/>
              <a:ext cx="505698" cy="942074"/>
            </a:xfrm>
            <a:custGeom>
              <a:avLst/>
              <a:gdLst/>
              <a:ahLst/>
              <a:cxnLst/>
              <a:rect l="l" t="t" r="r" b="b"/>
              <a:pathLst>
                <a:path w="5442" h="10138" extrusionOk="0">
                  <a:moveTo>
                    <a:pt x="4585" y="1"/>
                  </a:moveTo>
                  <a:cubicBezTo>
                    <a:pt x="4461" y="15"/>
                    <a:pt x="4337" y="42"/>
                    <a:pt x="4212" y="84"/>
                  </a:cubicBezTo>
                  <a:cubicBezTo>
                    <a:pt x="4060" y="139"/>
                    <a:pt x="3922" y="208"/>
                    <a:pt x="3798" y="291"/>
                  </a:cubicBezTo>
                  <a:cubicBezTo>
                    <a:pt x="3660" y="374"/>
                    <a:pt x="3536" y="484"/>
                    <a:pt x="3425" y="608"/>
                  </a:cubicBezTo>
                  <a:cubicBezTo>
                    <a:pt x="3204" y="843"/>
                    <a:pt x="3025" y="1133"/>
                    <a:pt x="2914" y="1437"/>
                  </a:cubicBezTo>
                  <a:cubicBezTo>
                    <a:pt x="2845" y="1589"/>
                    <a:pt x="2804" y="1741"/>
                    <a:pt x="2776" y="1907"/>
                  </a:cubicBezTo>
                  <a:cubicBezTo>
                    <a:pt x="2762" y="2003"/>
                    <a:pt x="2749" y="2114"/>
                    <a:pt x="2749" y="2210"/>
                  </a:cubicBezTo>
                  <a:cubicBezTo>
                    <a:pt x="2762" y="2376"/>
                    <a:pt x="2790" y="2528"/>
                    <a:pt x="2831" y="2680"/>
                  </a:cubicBezTo>
                  <a:cubicBezTo>
                    <a:pt x="2859" y="2790"/>
                    <a:pt x="2887" y="2901"/>
                    <a:pt x="2928" y="3025"/>
                  </a:cubicBezTo>
                  <a:cubicBezTo>
                    <a:pt x="2970" y="3122"/>
                    <a:pt x="3011" y="3232"/>
                    <a:pt x="3066" y="3329"/>
                  </a:cubicBezTo>
                  <a:cubicBezTo>
                    <a:pt x="3108" y="3412"/>
                    <a:pt x="3163" y="3495"/>
                    <a:pt x="3218" y="3564"/>
                  </a:cubicBezTo>
                  <a:cubicBezTo>
                    <a:pt x="3273" y="3633"/>
                    <a:pt x="3329" y="3702"/>
                    <a:pt x="3398" y="3771"/>
                  </a:cubicBezTo>
                  <a:cubicBezTo>
                    <a:pt x="3467" y="3840"/>
                    <a:pt x="3536" y="3909"/>
                    <a:pt x="3605" y="3978"/>
                  </a:cubicBezTo>
                  <a:cubicBezTo>
                    <a:pt x="3632" y="3992"/>
                    <a:pt x="3632" y="4006"/>
                    <a:pt x="3605" y="4033"/>
                  </a:cubicBezTo>
                  <a:cubicBezTo>
                    <a:pt x="3598" y="4040"/>
                    <a:pt x="3587" y="4044"/>
                    <a:pt x="3577" y="4044"/>
                  </a:cubicBezTo>
                  <a:cubicBezTo>
                    <a:pt x="3567" y="4044"/>
                    <a:pt x="3556" y="4040"/>
                    <a:pt x="3550" y="4033"/>
                  </a:cubicBezTo>
                  <a:cubicBezTo>
                    <a:pt x="3246" y="3785"/>
                    <a:pt x="3011" y="3467"/>
                    <a:pt x="2873" y="3108"/>
                  </a:cubicBezTo>
                  <a:cubicBezTo>
                    <a:pt x="2762" y="2832"/>
                    <a:pt x="2693" y="2542"/>
                    <a:pt x="2666" y="2238"/>
                  </a:cubicBezTo>
                  <a:lnTo>
                    <a:pt x="2597" y="2252"/>
                  </a:lnTo>
                  <a:cubicBezTo>
                    <a:pt x="2514" y="2266"/>
                    <a:pt x="2431" y="2279"/>
                    <a:pt x="2348" y="2307"/>
                  </a:cubicBezTo>
                  <a:cubicBezTo>
                    <a:pt x="2210" y="2348"/>
                    <a:pt x="2072" y="2418"/>
                    <a:pt x="1948" y="2500"/>
                  </a:cubicBezTo>
                  <a:cubicBezTo>
                    <a:pt x="1699" y="2666"/>
                    <a:pt x="1492" y="2901"/>
                    <a:pt x="1354" y="3163"/>
                  </a:cubicBezTo>
                  <a:cubicBezTo>
                    <a:pt x="1202" y="3439"/>
                    <a:pt x="1091" y="3743"/>
                    <a:pt x="1036" y="4047"/>
                  </a:cubicBezTo>
                  <a:cubicBezTo>
                    <a:pt x="981" y="4365"/>
                    <a:pt x="953" y="4669"/>
                    <a:pt x="967" y="4986"/>
                  </a:cubicBezTo>
                  <a:cubicBezTo>
                    <a:pt x="981" y="5069"/>
                    <a:pt x="981" y="5152"/>
                    <a:pt x="995" y="5235"/>
                  </a:cubicBezTo>
                  <a:cubicBezTo>
                    <a:pt x="1050" y="5345"/>
                    <a:pt x="1105" y="5456"/>
                    <a:pt x="1160" y="5566"/>
                  </a:cubicBezTo>
                  <a:cubicBezTo>
                    <a:pt x="1216" y="5677"/>
                    <a:pt x="1271" y="5773"/>
                    <a:pt x="1326" y="5870"/>
                  </a:cubicBezTo>
                  <a:cubicBezTo>
                    <a:pt x="1395" y="5953"/>
                    <a:pt x="1450" y="6022"/>
                    <a:pt x="1519" y="6105"/>
                  </a:cubicBezTo>
                  <a:cubicBezTo>
                    <a:pt x="1575" y="6160"/>
                    <a:pt x="1630" y="6201"/>
                    <a:pt x="1685" y="6243"/>
                  </a:cubicBezTo>
                  <a:cubicBezTo>
                    <a:pt x="1740" y="6298"/>
                    <a:pt x="1796" y="6339"/>
                    <a:pt x="1851" y="6381"/>
                  </a:cubicBezTo>
                  <a:cubicBezTo>
                    <a:pt x="1920" y="6422"/>
                    <a:pt x="2003" y="6464"/>
                    <a:pt x="2072" y="6491"/>
                  </a:cubicBezTo>
                  <a:cubicBezTo>
                    <a:pt x="2155" y="6533"/>
                    <a:pt x="2238" y="6560"/>
                    <a:pt x="2320" y="6588"/>
                  </a:cubicBezTo>
                  <a:cubicBezTo>
                    <a:pt x="2445" y="6616"/>
                    <a:pt x="2555" y="6657"/>
                    <a:pt x="2680" y="6671"/>
                  </a:cubicBezTo>
                  <a:cubicBezTo>
                    <a:pt x="2707" y="6671"/>
                    <a:pt x="2721" y="6699"/>
                    <a:pt x="2721" y="6712"/>
                  </a:cubicBezTo>
                  <a:cubicBezTo>
                    <a:pt x="2707" y="6740"/>
                    <a:pt x="2693" y="6754"/>
                    <a:pt x="2666" y="6754"/>
                  </a:cubicBezTo>
                  <a:cubicBezTo>
                    <a:pt x="2541" y="6726"/>
                    <a:pt x="2417" y="6699"/>
                    <a:pt x="2307" y="6671"/>
                  </a:cubicBezTo>
                  <a:cubicBezTo>
                    <a:pt x="2196" y="6629"/>
                    <a:pt x="2099" y="6602"/>
                    <a:pt x="2003" y="6547"/>
                  </a:cubicBezTo>
                  <a:cubicBezTo>
                    <a:pt x="1823" y="6464"/>
                    <a:pt x="1658" y="6353"/>
                    <a:pt x="1519" y="6215"/>
                  </a:cubicBezTo>
                  <a:cubicBezTo>
                    <a:pt x="1450" y="6160"/>
                    <a:pt x="1395" y="6077"/>
                    <a:pt x="1340" y="6008"/>
                  </a:cubicBezTo>
                  <a:cubicBezTo>
                    <a:pt x="1271" y="5925"/>
                    <a:pt x="1216" y="5842"/>
                    <a:pt x="1160" y="5759"/>
                  </a:cubicBezTo>
                  <a:cubicBezTo>
                    <a:pt x="1119" y="5677"/>
                    <a:pt x="1078" y="5594"/>
                    <a:pt x="1036" y="5511"/>
                  </a:cubicBezTo>
                  <a:cubicBezTo>
                    <a:pt x="774" y="5690"/>
                    <a:pt x="553" y="5911"/>
                    <a:pt x="387" y="6174"/>
                  </a:cubicBezTo>
                  <a:cubicBezTo>
                    <a:pt x="221" y="6450"/>
                    <a:pt x="111" y="6754"/>
                    <a:pt x="56" y="7071"/>
                  </a:cubicBezTo>
                  <a:cubicBezTo>
                    <a:pt x="0" y="7389"/>
                    <a:pt x="0" y="7707"/>
                    <a:pt x="56" y="8024"/>
                  </a:cubicBezTo>
                  <a:cubicBezTo>
                    <a:pt x="111" y="8356"/>
                    <a:pt x="208" y="8673"/>
                    <a:pt x="346" y="8963"/>
                  </a:cubicBezTo>
                  <a:cubicBezTo>
                    <a:pt x="470" y="9198"/>
                    <a:pt x="608" y="9419"/>
                    <a:pt x="774" y="9626"/>
                  </a:cubicBezTo>
                  <a:cubicBezTo>
                    <a:pt x="857" y="9723"/>
                    <a:pt x="953" y="9820"/>
                    <a:pt x="1050" y="9902"/>
                  </a:cubicBezTo>
                  <a:cubicBezTo>
                    <a:pt x="1091" y="9944"/>
                    <a:pt x="1147" y="9985"/>
                    <a:pt x="1202" y="10027"/>
                  </a:cubicBezTo>
                  <a:lnTo>
                    <a:pt x="1243" y="10068"/>
                  </a:lnTo>
                  <a:lnTo>
                    <a:pt x="1271" y="10082"/>
                  </a:lnTo>
                  <a:lnTo>
                    <a:pt x="1285" y="10096"/>
                  </a:lnTo>
                  <a:lnTo>
                    <a:pt x="1299" y="10110"/>
                  </a:lnTo>
                  <a:lnTo>
                    <a:pt x="1312" y="10110"/>
                  </a:lnTo>
                  <a:cubicBezTo>
                    <a:pt x="1326" y="10123"/>
                    <a:pt x="1354" y="10137"/>
                    <a:pt x="1368" y="10137"/>
                  </a:cubicBezTo>
                  <a:lnTo>
                    <a:pt x="1423" y="10137"/>
                  </a:lnTo>
                  <a:cubicBezTo>
                    <a:pt x="1450" y="10123"/>
                    <a:pt x="1464" y="10110"/>
                    <a:pt x="1478" y="10082"/>
                  </a:cubicBezTo>
                  <a:cubicBezTo>
                    <a:pt x="1506" y="10096"/>
                    <a:pt x="1519" y="10110"/>
                    <a:pt x="1533" y="10110"/>
                  </a:cubicBezTo>
                  <a:cubicBezTo>
                    <a:pt x="1561" y="10110"/>
                    <a:pt x="1575" y="10096"/>
                    <a:pt x="1602" y="10082"/>
                  </a:cubicBezTo>
                  <a:cubicBezTo>
                    <a:pt x="1616" y="10082"/>
                    <a:pt x="1630" y="10068"/>
                    <a:pt x="1658" y="10054"/>
                  </a:cubicBezTo>
                  <a:cubicBezTo>
                    <a:pt x="1671" y="10027"/>
                    <a:pt x="1699" y="10013"/>
                    <a:pt x="1727" y="9985"/>
                  </a:cubicBezTo>
                  <a:cubicBezTo>
                    <a:pt x="1768" y="9930"/>
                    <a:pt x="1823" y="9875"/>
                    <a:pt x="1865" y="9806"/>
                  </a:cubicBezTo>
                  <a:cubicBezTo>
                    <a:pt x="1920" y="9750"/>
                    <a:pt x="1961" y="9681"/>
                    <a:pt x="2017" y="9626"/>
                  </a:cubicBezTo>
                  <a:cubicBezTo>
                    <a:pt x="2113" y="9474"/>
                    <a:pt x="2210" y="9309"/>
                    <a:pt x="2293" y="9129"/>
                  </a:cubicBezTo>
                  <a:cubicBezTo>
                    <a:pt x="2376" y="8963"/>
                    <a:pt x="2459" y="8784"/>
                    <a:pt x="2541" y="8549"/>
                  </a:cubicBezTo>
                  <a:cubicBezTo>
                    <a:pt x="2624" y="8314"/>
                    <a:pt x="2693" y="8093"/>
                    <a:pt x="2762" y="7859"/>
                  </a:cubicBezTo>
                  <a:cubicBezTo>
                    <a:pt x="2818" y="7693"/>
                    <a:pt x="2873" y="7527"/>
                    <a:pt x="2928" y="7361"/>
                  </a:cubicBezTo>
                  <a:cubicBezTo>
                    <a:pt x="3066" y="6961"/>
                    <a:pt x="3232" y="6547"/>
                    <a:pt x="3411" y="6077"/>
                  </a:cubicBezTo>
                  <a:cubicBezTo>
                    <a:pt x="3605" y="5621"/>
                    <a:pt x="3784" y="5179"/>
                    <a:pt x="4019" y="4682"/>
                  </a:cubicBezTo>
                  <a:cubicBezTo>
                    <a:pt x="4212" y="4240"/>
                    <a:pt x="4420" y="3812"/>
                    <a:pt x="4613" y="3384"/>
                  </a:cubicBezTo>
                  <a:lnTo>
                    <a:pt x="4640" y="3329"/>
                  </a:lnTo>
                  <a:cubicBezTo>
                    <a:pt x="4723" y="3149"/>
                    <a:pt x="4820" y="2984"/>
                    <a:pt x="4889" y="2804"/>
                  </a:cubicBezTo>
                  <a:cubicBezTo>
                    <a:pt x="5013" y="2528"/>
                    <a:pt x="5124" y="2252"/>
                    <a:pt x="5207" y="2003"/>
                  </a:cubicBezTo>
                  <a:cubicBezTo>
                    <a:pt x="5290" y="1796"/>
                    <a:pt x="5345" y="1575"/>
                    <a:pt x="5386" y="1354"/>
                  </a:cubicBezTo>
                  <a:cubicBezTo>
                    <a:pt x="5428" y="1161"/>
                    <a:pt x="5441" y="968"/>
                    <a:pt x="5428" y="760"/>
                  </a:cubicBezTo>
                  <a:cubicBezTo>
                    <a:pt x="5414" y="595"/>
                    <a:pt x="5359" y="429"/>
                    <a:pt x="5248" y="291"/>
                  </a:cubicBezTo>
                  <a:cubicBezTo>
                    <a:pt x="5234" y="263"/>
                    <a:pt x="5207" y="249"/>
                    <a:pt x="5179" y="222"/>
                  </a:cubicBezTo>
                  <a:cubicBezTo>
                    <a:pt x="5193" y="180"/>
                    <a:pt x="5165" y="139"/>
                    <a:pt x="5124" y="111"/>
                  </a:cubicBezTo>
                  <a:cubicBezTo>
                    <a:pt x="4972" y="56"/>
                    <a:pt x="4820" y="15"/>
                    <a:pt x="4654"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a:off x="7854702" y="1570215"/>
              <a:ext cx="93" cy="93"/>
            </a:xfrm>
            <a:custGeom>
              <a:avLst/>
              <a:gdLst/>
              <a:ahLst/>
              <a:cxnLst/>
              <a:rect l="l" t="t" r="r" b="b"/>
              <a:pathLst>
                <a:path w="1" h="1" extrusionOk="0">
                  <a:moveTo>
                    <a:pt x="1" y="1"/>
                  </a:moveTo>
                  <a:lnTo>
                    <a:pt x="1"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a:off x="7854702" y="1570215"/>
              <a:ext cx="93" cy="93"/>
            </a:xfrm>
            <a:custGeom>
              <a:avLst/>
              <a:gdLst/>
              <a:ahLst/>
              <a:cxnLst/>
              <a:rect l="l" t="t" r="r" b="b"/>
              <a:pathLst>
                <a:path w="1" h="1" extrusionOk="0">
                  <a:moveTo>
                    <a:pt x="1" y="1"/>
                  </a:moveTo>
                  <a:lnTo>
                    <a:pt x="1"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a:off x="7854702" y="1570215"/>
              <a:ext cx="1394" cy="93"/>
            </a:xfrm>
            <a:custGeom>
              <a:avLst/>
              <a:gdLst/>
              <a:ahLst/>
              <a:cxnLst/>
              <a:rect l="l" t="t" r="r" b="b"/>
              <a:pathLst>
                <a:path w="15" h="1" extrusionOk="0">
                  <a:moveTo>
                    <a:pt x="1" y="1"/>
                  </a:moveTo>
                  <a:lnTo>
                    <a:pt x="15" y="1"/>
                  </a:lnTo>
                  <a:lnTo>
                    <a:pt x="1"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a:off x="8672159" y="1775578"/>
              <a:ext cx="625106" cy="843201"/>
            </a:xfrm>
            <a:custGeom>
              <a:avLst/>
              <a:gdLst/>
              <a:ahLst/>
              <a:cxnLst/>
              <a:rect l="l" t="t" r="r" b="b"/>
              <a:pathLst>
                <a:path w="6727" h="9074" extrusionOk="0">
                  <a:moveTo>
                    <a:pt x="6022" y="0"/>
                  </a:moveTo>
                  <a:cubicBezTo>
                    <a:pt x="5994" y="14"/>
                    <a:pt x="5967" y="42"/>
                    <a:pt x="5967" y="69"/>
                  </a:cubicBezTo>
                  <a:cubicBezTo>
                    <a:pt x="5939" y="69"/>
                    <a:pt x="5897" y="56"/>
                    <a:pt x="5870" y="56"/>
                  </a:cubicBezTo>
                  <a:cubicBezTo>
                    <a:pt x="5690" y="56"/>
                    <a:pt x="5525" y="97"/>
                    <a:pt x="5387" y="194"/>
                  </a:cubicBezTo>
                  <a:cubicBezTo>
                    <a:pt x="5221" y="290"/>
                    <a:pt x="5055" y="429"/>
                    <a:pt x="4931" y="567"/>
                  </a:cubicBezTo>
                  <a:cubicBezTo>
                    <a:pt x="4765" y="732"/>
                    <a:pt x="4627" y="898"/>
                    <a:pt x="4503" y="1091"/>
                  </a:cubicBezTo>
                  <a:cubicBezTo>
                    <a:pt x="4337" y="1299"/>
                    <a:pt x="4185" y="1547"/>
                    <a:pt x="4033" y="1809"/>
                  </a:cubicBezTo>
                  <a:cubicBezTo>
                    <a:pt x="3937" y="1989"/>
                    <a:pt x="3840" y="2141"/>
                    <a:pt x="3743" y="2307"/>
                  </a:cubicBezTo>
                  <a:lnTo>
                    <a:pt x="3716" y="2362"/>
                  </a:lnTo>
                  <a:cubicBezTo>
                    <a:pt x="3495" y="2776"/>
                    <a:pt x="3260" y="3190"/>
                    <a:pt x="3011" y="3605"/>
                  </a:cubicBezTo>
                  <a:cubicBezTo>
                    <a:pt x="2735" y="4088"/>
                    <a:pt x="2473" y="4502"/>
                    <a:pt x="2210" y="4903"/>
                  </a:cubicBezTo>
                  <a:cubicBezTo>
                    <a:pt x="1962" y="5303"/>
                    <a:pt x="1699" y="5690"/>
                    <a:pt x="1451" y="6049"/>
                  </a:cubicBezTo>
                  <a:cubicBezTo>
                    <a:pt x="1340" y="6187"/>
                    <a:pt x="1244" y="6325"/>
                    <a:pt x="1133" y="6463"/>
                  </a:cubicBezTo>
                  <a:cubicBezTo>
                    <a:pt x="995" y="6657"/>
                    <a:pt x="843" y="6850"/>
                    <a:pt x="705" y="7043"/>
                  </a:cubicBezTo>
                  <a:cubicBezTo>
                    <a:pt x="595" y="7223"/>
                    <a:pt x="484" y="7402"/>
                    <a:pt x="374" y="7582"/>
                  </a:cubicBezTo>
                  <a:cubicBezTo>
                    <a:pt x="277" y="7748"/>
                    <a:pt x="208" y="7913"/>
                    <a:pt x="139" y="8093"/>
                  </a:cubicBezTo>
                  <a:cubicBezTo>
                    <a:pt x="111" y="8176"/>
                    <a:pt x="84" y="8245"/>
                    <a:pt x="70" y="8328"/>
                  </a:cubicBezTo>
                  <a:cubicBezTo>
                    <a:pt x="42" y="8397"/>
                    <a:pt x="28" y="8466"/>
                    <a:pt x="15" y="8535"/>
                  </a:cubicBezTo>
                  <a:cubicBezTo>
                    <a:pt x="15" y="8576"/>
                    <a:pt x="1" y="8604"/>
                    <a:pt x="1" y="8631"/>
                  </a:cubicBezTo>
                  <a:cubicBezTo>
                    <a:pt x="1" y="8659"/>
                    <a:pt x="1" y="8673"/>
                    <a:pt x="1" y="8701"/>
                  </a:cubicBezTo>
                  <a:cubicBezTo>
                    <a:pt x="1" y="8714"/>
                    <a:pt x="15" y="8742"/>
                    <a:pt x="28" y="8756"/>
                  </a:cubicBezTo>
                  <a:cubicBezTo>
                    <a:pt x="42" y="8770"/>
                    <a:pt x="56" y="8783"/>
                    <a:pt x="70" y="8797"/>
                  </a:cubicBezTo>
                  <a:cubicBezTo>
                    <a:pt x="56" y="8811"/>
                    <a:pt x="56" y="8839"/>
                    <a:pt x="56" y="8852"/>
                  </a:cubicBezTo>
                  <a:lnTo>
                    <a:pt x="70" y="8880"/>
                  </a:lnTo>
                  <a:lnTo>
                    <a:pt x="97" y="8908"/>
                  </a:lnTo>
                  <a:lnTo>
                    <a:pt x="139" y="8935"/>
                  </a:lnTo>
                  <a:lnTo>
                    <a:pt x="222" y="8935"/>
                  </a:lnTo>
                  <a:cubicBezTo>
                    <a:pt x="236" y="8949"/>
                    <a:pt x="263" y="8949"/>
                    <a:pt x="277" y="8963"/>
                  </a:cubicBezTo>
                  <a:cubicBezTo>
                    <a:pt x="346" y="8977"/>
                    <a:pt x="401" y="8991"/>
                    <a:pt x="470" y="9004"/>
                  </a:cubicBezTo>
                  <a:cubicBezTo>
                    <a:pt x="595" y="9032"/>
                    <a:pt x="719" y="9060"/>
                    <a:pt x="843" y="9060"/>
                  </a:cubicBezTo>
                  <a:cubicBezTo>
                    <a:pt x="936" y="9069"/>
                    <a:pt x="1031" y="9074"/>
                    <a:pt x="1125" y="9074"/>
                  </a:cubicBezTo>
                  <a:cubicBezTo>
                    <a:pt x="1298" y="9074"/>
                    <a:pt x="1470" y="9059"/>
                    <a:pt x="1630" y="9032"/>
                  </a:cubicBezTo>
                  <a:cubicBezTo>
                    <a:pt x="1962" y="8977"/>
                    <a:pt x="2279" y="8880"/>
                    <a:pt x="2569" y="8728"/>
                  </a:cubicBezTo>
                  <a:cubicBezTo>
                    <a:pt x="2859" y="8590"/>
                    <a:pt x="3122" y="8410"/>
                    <a:pt x="3357" y="8176"/>
                  </a:cubicBezTo>
                  <a:cubicBezTo>
                    <a:pt x="3577" y="7955"/>
                    <a:pt x="3757" y="7692"/>
                    <a:pt x="3881" y="7389"/>
                  </a:cubicBezTo>
                  <a:cubicBezTo>
                    <a:pt x="4006" y="7112"/>
                    <a:pt x="4061" y="6795"/>
                    <a:pt x="4061" y="6491"/>
                  </a:cubicBezTo>
                  <a:lnTo>
                    <a:pt x="4061" y="6491"/>
                  </a:lnTo>
                  <a:cubicBezTo>
                    <a:pt x="3881" y="6505"/>
                    <a:pt x="3716" y="6519"/>
                    <a:pt x="3536" y="6519"/>
                  </a:cubicBezTo>
                  <a:cubicBezTo>
                    <a:pt x="3343" y="6519"/>
                    <a:pt x="3149" y="6491"/>
                    <a:pt x="2942" y="6450"/>
                  </a:cubicBezTo>
                  <a:cubicBezTo>
                    <a:pt x="2846" y="6436"/>
                    <a:pt x="2749" y="6408"/>
                    <a:pt x="2652" y="6380"/>
                  </a:cubicBezTo>
                  <a:cubicBezTo>
                    <a:pt x="2569" y="6353"/>
                    <a:pt x="2500" y="6325"/>
                    <a:pt x="2417" y="6284"/>
                  </a:cubicBezTo>
                  <a:lnTo>
                    <a:pt x="2404" y="6256"/>
                  </a:lnTo>
                  <a:lnTo>
                    <a:pt x="2404" y="6229"/>
                  </a:lnTo>
                  <a:lnTo>
                    <a:pt x="2417" y="6201"/>
                  </a:lnTo>
                  <a:lnTo>
                    <a:pt x="2445" y="6201"/>
                  </a:lnTo>
                  <a:lnTo>
                    <a:pt x="2500" y="6229"/>
                  </a:lnTo>
                  <a:lnTo>
                    <a:pt x="2486" y="6229"/>
                  </a:lnTo>
                  <a:cubicBezTo>
                    <a:pt x="2583" y="6270"/>
                    <a:pt x="2680" y="6298"/>
                    <a:pt x="2777" y="6325"/>
                  </a:cubicBezTo>
                  <a:cubicBezTo>
                    <a:pt x="2873" y="6353"/>
                    <a:pt x="2970" y="6380"/>
                    <a:pt x="3067" y="6394"/>
                  </a:cubicBezTo>
                  <a:lnTo>
                    <a:pt x="3053" y="6394"/>
                  </a:lnTo>
                  <a:cubicBezTo>
                    <a:pt x="3218" y="6422"/>
                    <a:pt x="3384" y="6436"/>
                    <a:pt x="3564" y="6436"/>
                  </a:cubicBezTo>
                  <a:cubicBezTo>
                    <a:pt x="3716" y="6436"/>
                    <a:pt x="3881" y="6436"/>
                    <a:pt x="4033" y="6408"/>
                  </a:cubicBezTo>
                  <a:lnTo>
                    <a:pt x="4019" y="6408"/>
                  </a:lnTo>
                  <a:cubicBezTo>
                    <a:pt x="4102" y="6408"/>
                    <a:pt x="4185" y="6394"/>
                    <a:pt x="4268" y="6380"/>
                  </a:cubicBezTo>
                  <a:lnTo>
                    <a:pt x="4296" y="6367"/>
                  </a:lnTo>
                  <a:cubicBezTo>
                    <a:pt x="4365" y="6325"/>
                    <a:pt x="4434" y="6284"/>
                    <a:pt x="4517" y="6242"/>
                  </a:cubicBezTo>
                  <a:cubicBezTo>
                    <a:pt x="4779" y="6077"/>
                    <a:pt x="5014" y="5870"/>
                    <a:pt x="5235" y="5649"/>
                  </a:cubicBezTo>
                  <a:cubicBezTo>
                    <a:pt x="5456" y="5414"/>
                    <a:pt x="5635" y="5151"/>
                    <a:pt x="5773" y="4875"/>
                  </a:cubicBezTo>
                  <a:cubicBezTo>
                    <a:pt x="5911" y="4599"/>
                    <a:pt x="5980" y="4309"/>
                    <a:pt x="5980" y="4005"/>
                  </a:cubicBezTo>
                  <a:cubicBezTo>
                    <a:pt x="5967" y="3853"/>
                    <a:pt x="5939" y="3701"/>
                    <a:pt x="5897" y="3563"/>
                  </a:cubicBezTo>
                  <a:cubicBezTo>
                    <a:pt x="5870" y="3480"/>
                    <a:pt x="5842" y="3411"/>
                    <a:pt x="5801" y="3329"/>
                  </a:cubicBezTo>
                  <a:lnTo>
                    <a:pt x="5787" y="3287"/>
                  </a:lnTo>
                  <a:cubicBezTo>
                    <a:pt x="5718" y="3329"/>
                    <a:pt x="5663" y="3370"/>
                    <a:pt x="5594" y="3398"/>
                  </a:cubicBezTo>
                  <a:cubicBezTo>
                    <a:pt x="5414" y="3494"/>
                    <a:pt x="5207" y="3577"/>
                    <a:pt x="5014" y="3646"/>
                  </a:cubicBezTo>
                  <a:cubicBezTo>
                    <a:pt x="4599" y="3784"/>
                    <a:pt x="4171" y="3895"/>
                    <a:pt x="3743" y="3964"/>
                  </a:cubicBezTo>
                  <a:cubicBezTo>
                    <a:pt x="3736" y="3967"/>
                    <a:pt x="3729" y="3969"/>
                    <a:pt x="3724" y="3969"/>
                  </a:cubicBezTo>
                  <a:cubicBezTo>
                    <a:pt x="3708" y="3969"/>
                    <a:pt x="3698" y="3956"/>
                    <a:pt x="3688" y="3936"/>
                  </a:cubicBezTo>
                  <a:cubicBezTo>
                    <a:pt x="3688" y="3922"/>
                    <a:pt x="3702" y="3895"/>
                    <a:pt x="3729" y="3895"/>
                  </a:cubicBezTo>
                  <a:cubicBezTo>
                    <a:pt x="4199" y="3812"/>
                    <a:pt x="4668" y="3688"/>
                    <a:pt x="5124" y="3522"/>
                  </a:cubicBezTo>
                  <a:lnTo>
                    <a:pt x="5110" y="3522"/>
                  </a:lnTo>
                  <a:cubicBezTo>
                    <a:pt x="5262" y="3467"/>
                    <a:pt x="5414" y="3398"/>
                    <a:pt x="5552" y="3329"/>
                  </a:cubicBezTo>
                  <a:cubicBezTo>
                    <a:pt x="5621" y="3287"/>
                    <a:pt x="5677" y="3260"/>
                    <a:pt x="5746" y="3218"/>
                  </a:cubicBezTo>
                  <a:lnTo>
                    <a:pt x="5732" y="3204"/>
                  </a:lnTo>
                  <a:cubicBezTo>
                    <a:pt x="5828" y="3135"/>
                    <a:pt x="5911" y="3052"/>
                    <a:pt x="5994" y="2970"/>
                  </a:cubicBezTo>
                  <a:cubicBezTo>
                    <a:pt x="6105" y="2859"/>
                    <a:pt x="6215" y="2735"/>
                    <a:pt x="6298" y="2597"/>
                  </a:cubicBezTo>
                  <a:cubicBezTo>
                    <a:pt x="6477" y="2320"/>
                    <a:pt x="6602" y="2017"/>
                    <a:pt x="6671" y="1685"/>
                  </a:cubicBezTo>
                  <a:cubicBezTo>
                    <a:pt x="6712" y="1533"/>
                    <a:pt x="6726" y="1368"/>
                    <a:pt x="6726" y="1202"/>
                  </a:cubicBezTo>
                  <a:cubicBezTo>
                    <a:pt x="6712" y="1050"/>
                    <a:pt x="6698" y="898"/>
                    <a:pt x="6643" y="746"/>
                  </a:cubicBezTo>
                  <a:cubicBezTo>
                    <a:pt x="6602" y="622"/>
                    <a:pt x="6547" y="498"/>
                    <a:pt x="6477" y="387"/>
                  </a:cubicBezTo>
                  <a:lnTo>
                    <a:pt x="6436" y="332"/>
                  </a:lnTo>
                  <a:cubicBezTo>
                    <a:pt x="6339" y="208"/>
                    <a:pt x="6215" y="97"/>
                    <a:pt x="6063" y="14"/>
                  </a:cubicBezTo>
                  <a:cubicBezTo>
                    <a:pt x="6049" y="0"/>
                    <a:pt x="6036" y="0"/>
                    <a:pt x="602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a:off x="8006169" y="2762437"/>
              <a:ext cx="151561" cy="101381"/>
            </a:xfrm>
            <a:custGeom>
              <a:avLst/>
              <a:gdLst/>
              <a:ahLst/>
              <a:cxnLst/>
              <a:rect l="l" t="t" r="r" b="b"/>
              <a:pathLst>
                <a:path w="1631" h="1091" extrusionOk="0">
                  <a:moveTo>
                    <a:pt x="304" y="0"/>
                  </a:moveTo>
                  <a:cubicBezTo>
                    <a:pt x="263" y="0"/>
                    <a:pt x="208" y="14"/>
                    <a:pt x="180" y="28"/>
                  </a:cubicBezTo>
                  <a:cubicBezTo>
                    <a:pt x="152" y="41"/>
                    <a:pt x="125" y="69"/>
                    <a:pt x="111" y="83"/>
                  </a:cubicBezTo>
                  <a:cubicBezTo>
                    <a:pt x="70" y="111"/>
                    <a:pt x="56" y="152"/>
                    <a:pt x="42" y="193"/>
                  </a:cubicBezTo>
                  <a:cubicBezTo>
                    <a:pt x="14" y="249"/>
                    <a:pt x="1" y="318"/>
                    <a:pt x="14" y="373"/>
                  </a:cubicBezTo>
                  <a:cubicBezTo>
                    <a:pt x="28" y="442"/>
                    <a:pt x="56" y="511"/>
                    <a:pt x="83" y="566"/>
                  </a:cubicBezTo>
                  <a:cubicBezTo>
                    <a:pt x="180" y="691"/>
                    <a:pt x="291" y="787"/>
                    <a:pt x="415" y="870"/>
                  </a:cubicBezTo>
                  <a:cubicBezTo>
                    <a:pt x="539" y="939"/>
                    <a:pt x="677" y="1008"/>
                    <a:pt x="815" y="1050"/>
                  </a:cubicBezTo>
                  <a:cubicBezTo>
                    <a:pt x="871" y="1063"/>
                    <a:pt x="926" y="1077"/>
                    <a:pt x="981" y="1091"/>
                  </a:cubicBezTo>
                  <a:lnTo>
                    <a:pt x="1064" y="1091"/>
                  </a:lnTo>
                  <a:cubicBezTo>
                    <a:pt x="1119" y="1091"/>
                    <a:pt x="1174" y="1091"/>
                    <a:pt x="1243" y="1077"/>
                  </a:cubicBezTo>
                  <a:cubicBezTo>
                    <a:pt x="1299" y="1063"/>
                    <a:pt x="1368" y="1050"/>
                    <a:pt x="1437" y="1008"/>
                  </a:cubicBezTo>
                  <a:cubicBezTo>
                    <a:pt x="1492" y="994"/>
                    <a:pt x="1533" y="953"/>
                    <a:pt x="1575" y="898"/>
                  </a:cubicBezTo>
                  <a:cubicBezTo>
                    <a:pt x="1616" y="842"/>
                    <a:pt x="1630" y="787"/>
                    <a:pt x="1630" y="732"/>
                  </a:cubicBezTo>
                  <a:cubicBezTo>
                    <a:pt x="1630" y="649"/>
                    <a:pt x="1602" y="580"/>
                    <a:pt x="1561" y="539"/>
                  </a:cubicBezTo>
                  <a:cubicBezTo>
                    <a:pt x="1533" y="511"/>
                    <a:pt x="1506" y="483"/>
                    <a:pt x="1478" y="470"/>
                  </a:cubicBezTo>
                  <a:cubicBezTo>
                    <a:pt x="1437" y="442"/>
                    <a:pt x="1395" y="428"/>
                    <a:pt x="1340" y="414"/>
                  </a:cubicBezTo>
                  <a:cubicBezTo>
                    <a:pt x="1299" y="401"/>
                    <a:pt x="1243" y="387"/>
                    <a:pt x="1188" y="387"/>
                  </a:cubicBezTo>
                  <a:lnTo>
                    <a:pt x="1050" y="387"/>
                  </a:lnTo>
                  <a:cubicBezTo>
                    <a:pt x="1009" y="373"/>
                    <a:pt x="967" y="345"/>
                    <a:pt x="940" y="318"/>
                  </a:cubicBezTo>
                  <a:lnTo>
                    <a:pt x="815" y="235"/>
                  </a:lnTo>
                  <a:lnTo>
                    <a:pt x="732" y="180"/>
                  </a:lnTo>
                  <a:cubicBezTo>
                    <a:pt x="677" y="138"/>
                    <a:pt x="608" y="111"/>
                    <a:pt x="539" y="69"/>
                  </a:cubicBezTo>
                  <a:cubicBezTo>
                    <a:pt x="484" y="41"/>
                    <a:pt x="415" y="14"/>
                    <a:pt x="346" y="14"/>
                  </a:cubicBezTo>
                  <a:lnTo>
                    <a:pt x="3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a:off x="7984332" y="2863818"/>
              <a:ext cx="157973" cy="80845"/>
            </a:xfrm>
            <a:custGeom>
              <a:avLst/>
              <a:gdLst/>
              <a:ahLst/>
              <a:cxnLst/>
              <a:rect l="l" t="t" r="r" b="b"/>
              <a:pathLst>
                <a:path w="1700" h="870" extrusionOk="0">
                  <a:moveTo>
                    <a:pt x="222" y="0"/>
                  </a:moveTo>
                  <a:cubicBezTo>
                    <a:pt x="166" y="14"/>
                    <a:pt x="125" y="41"/>
                    <a:pt x="84" y="69"/>
                  </a:cubicBezTo>
                  <a:cubicBezTo>
                    <a:pt x="70" y="97"/>
                    <a:pt x="56" y="124"/>
                    <a:pt x="42" y="152"/>
                  </a:cubicBezTo>
                  <a:cubicBezTo>
                    <a:pt x="28" y="180"/>
                    <a:pt x="15" y="221"/>
                    <a:pt x="15" y="262"/>
                  </a:cubicBezTo>
                  <a:cubicBezTo>
                    <a:pt x="1" y="331"/>
                    <a:pt x="15" y="387"/>
                    <a:pt x="42" y="456"/>
                  </a:cubicBezTo>
                  <a:cubicBezTo>
                    <a:pt x="70" y="511"/>
                    <a:pt x="111" y="566"/>
                    <a:pt x="166" y="608"/>
                  </a:cubicBezTo>
                  <a:cubicBezTo>
                    <a:pt x="277" y="704"/>
                    <a:pt x="415" y="760"/>
                    <a:pt x="567" y="801"/>
                  </a:cubicBezTo>
                  <a:cubicBezTo>
                    <a:pt x="705" y="842"/>
                    <a:pt x="857" y="870"/>
                    <a:pt x="995" y="870"/>
                  </a:cubicBezTo>
                  <a:lnTo>
                    <a:pt x="1023" y="870"/>
                  </a:lnTo>
                  <a:cubicBezTo>
                    <a:pt x="1064" y="870"/>
                    <a:pt x="1119" y="870"/>
                    <a:pt x="1161" y="856"/>
                  </a:cubicBezTo>
                  <a:cubicBezTo>
                    <a:pt x="1188" y="856"/>
                    <a:pt x="1202" y="856"/>
                    <a:pt x="1230" y="842"/>
                  </a:cubicBezTo>
                  <a:cubicBezTo>
                    <a:pt x="1285" y="829"/>
                    <a:pt x="1340" y="801"/>
                    <a:pt x="1396" y="787"/>
                  </a:cubicBezTo>
                  <a:cubicBezTo>
                    <a:pt x="1465" y="746"/>
                    <a:pt x="1520" y="718"/>
                    <a:pt x="1575" y="663"/>
                  </a:cubicBezTo>
                  <a:cubicBezTo>
                    <a:pt x="1616" y="621"/>
                    <a:pt x="1658" y="566"/>
                    <a:pt x="1672" y="511"/>
                  </a:cubicBezTo>
                  <a:cubicBezTo>
                    <a:pt x="1699" y="456"/>
                    <a:pt x="1699" y="387"/>
                    <a:pt x="1672" y="318"/>
                  </a:cubicBezTo>
                  <a:cubicBezTo>
                    <a:pt x="1658" y="249"/>
                    <a:pt x="1603" y="193"/>
                    <a:pt x="1547" y="166"/>
                  </a:cubicBezTo>
                  <a:cubicBezTo>
                    <a:pt x="1506" y="138"/>
                    <a:pt x="1478" y="124"/>
                    <a:pt x="1437" y="124"/>
                  </a:cubicBezTo>
                  <a:cubicBezTo>
                    <a:pt x="1396" y="110"/>
                    <a:pt x="1354" y="110"/>
                    <a:pt x="1313" y="110"/>
                  </a:cubicBezTo>
                  <a:cubicBezTo>
                    <a:pt x="1257" y="110"/>
                    <a:pt x="1202" y="110"/>
                    <a:pt x="1147" y="124"/>
                  </a:cubicBezTo>
                  <a:cubicBezTo>
                    <a:pt x="1106" y="138"/>
                    <a:pt x="1064" y="152"/>
                    <a:pt x="1023" y="166"/>
                  </a:cubicBezTo>
                  <a:lnTo>
                    <a:pt x="1009" y="166"/>
                  </a:lnTo>
                  <a:cubicBezTo>
                    <a:pt x="967" y="152"/>
                    <a:pt x="912" y="152"/>
                    <a:pt x="871" y="124"/>
                  </a:cubicBezTo>
                  <a:lnTo>
                    <a:pt x="746" y="97"/>
                  </a:lnTo>
                  <a:lnTo>
                    <a:pt x="650" y="55"/>
                  </a:lnTo>
                  <a:cubicBezTo>
                    <a:pt x="581" y="41"/>
                    <a:pt x="512" y="14"/>
                    <a:pt x="4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a:off x="7621183" y="1213478"/>
              <a:ext cx="1478437" cy="1600354"/>
            </a:xfrm>
            <a:custGeom>
              <a:avLst/>
              <a:gdLst/>
              <a:ahLst/>
              <a:cxnLst/>
              <a:rect l="l" t="t" r="r" b="b"/>
              <a:pathLst>
                <a:path w="15910" h="17222" extrusionOk="0">
                  <a:moveTo>
                    <a:pt x="4378" y="7499"/>
                  </a:moveTo>
                  <a:cubicBezTo>
                    <a:pt x="4516" y="7499"/>
                    <a:pt x="4654" y="7513"/>
                    <a:pt x="4793" y="7555"/>
                  </a:cubicBezTo>
                  <a:cubicBezTo>
                    <a:pt x="4903" y="7582"/>
                    <a:pt x="5014" y="7624"/>
                    <a:pt x="5110" y="7679"/>
                  </a:cubicBezTo>
                  <a:cubicBezTo>
                    <a:pt x="5207" y="7734"/>
                    <a:pt x="5304" y="7789"/>
                    <a:pt x="5400" y="7872"/>
                  </a:cubicBezTo>
                  <a:cubicBezTo>
                    <a:pt x="5580" y="8024"/>
                    <a:pt x="5732" y="8204"/>
                    <a:pt x="5828" y="8425"/>
                  </a:cubicBezTo>
                  <a:lnTo>
                    <a:pt x="5842" y="8438"/>
                  </a:lnTo>
                  <a:cubicBezTo>
                    <a:pt x="5953" y="8659"/>
                    <a:pt x="6008" y="8894"/>
                    <a:pt x="6035" y="9129"/>
                  </a:cubicBezTo>
                  <a:lnTo>
                    <a:pt x="6035" y="9226"/>
                  </a:lnTo>
                  <a:cubicBezTo>
                    <a:pt x="6049" y="9447"/>
                    <a:pt x="6035" y="9668"/>
                    <a:pt x="5980" y="9875"/>
                  </a:cubicBezTo>
                  <a:cubicBezTo>
                    <a:pt x="5925" y="10123"/>
                    <a:pt x="5828" y="10358"/>
                    <a:pt x="5704" y="10565"/>
                  </a:cubicBezTo>
                  <a:cubicBezTo>
                    <a:pt x="5649" y="10648"/>
                    <a:pt x="5594" y="10731"/>
                    <a:pt x="5524" y="10814"/>
                  </a:cubicBezTo>
                  <a:lnTo>
                    <a:pt x="5483" y="10869"/>
                  </a:lnTo>
                  <a:cubicBezTo>
                    <a:pt x="5414" y="10952"/>
                    <a:pt x="5331" y="11035"/>
                    <a:pt x="5248" y="11118"/>
                  </a:cubicBezTo>
                  <a:cubicBezTo>
                    <a:pt x="5193" y="11159"/>
                    <a:pt x="5152" y="11187"/>
                    <a:pt x="5110" y="11228"/>
                  </a:cubicBezTo>
                  <a:cubicBezTo>
                    <a:pt x="5055" y="11269"/>
                    <a:pt x="4986" y="11311"/>
                    <a:pt x="4931" y="11339"/>
                  </a:cubicBezTo>
                  <a:cubicBezTo>
                    <a:pt x="4834" y="11408"/>
                    <a:pt x="4724" y="11463"/>
                    <a:pt x="4613" y="11504"/>
                  </a:cubicBezTo>
                  <a:cubicBezTo>
                    <a:pt x="4406" y="11573"/>
                    <a:pt x="4199" y="11615"/>
                    <a:pt x="3978" y="11615"/>
                  </a:cubicBezTo>
                  <a:lnTo>
                    <a:pt x="3881" y="11601"/>
                  </a:lnTo>
                  <a:cubicBezTo>
                    <a:pt x="3646" y="11587"/>
                    <a:pt x="3412" y="11518"/>
                    <a:pt x="3191" y="11408"/>
                  </a:cubicBezTo>
                  <a:cubicBezTo>
                    <a:pt x="3053" y="11325"/>
                    <a:pt x="2928" y="11214"/>
                    <a:pt x="2818" y="11104"/>
                  </a:cubicBezTo>
                  <a:cubicBezTo>
                    <a:pt x="2776" y="11062"/>
                    <a:pt x="2735" y="11007"/>
                    <a:pt x="2694" y="10966"/>
                  </a:cubicBezTo>
                  <a:lnTo>
                    <a:pt x="2666" y="10938"/>
                  </a:lnTo>
                  <a:cubicBezTo>
                    <a:pt x="2624" y="10883"/>
                    <a:pt x="2597" y="10814"/>
                    <a:pt x="2555" y="10759"/>
                  </a:cubicBezTo>
                  <a:cubicBezTo>
                    <a:pt x="2486" y="10634"/>
                    <a:pt x="2431" y="10510"/>
                    <a:pt x="2390" y="10372"/>
                  </a:cubicBezTo>
                  <a:cubicBezTo>
                    <a:pt x="2390" y="10358"/>
                    <a:pt x="2376" y="10330"/>
                    <a:pt x="2376" y="10317"/>
                  </a:cubicBezTo>
                  <a:cubicBezTo>
                    <a:pt x="2307" y="10068"/>
                    <a:pt x="2293" y="9819"/>
                    <a:pt x="2307" y="9571"/>
                  </a:cubicBezTo>
                  <a:cubicBezTo>
                    <a:pt x="2334" y="9336"/>
                    <a:pt x="2390" y="9101"/>
                    <a:pt x="2473" y="8880"/>
                  </a:cubicBezTo>
                  <a:lnTo>
                    <a:pt x="2500" y="8825"/>
                  </a:lnTo>
                  <a:cubicBezTo>
                    <a:pt x="2555" y="8687"/>
                    <a:pt x="2624" y="8563"/>
                    <a:pt x="2707" y="8452"/>
                  </a:cubicBezTo>
                  <a:lnTo>
                    <a:pt x="2735" y="8411"/>
                  </a:lnTo>
                  <a:cubicBezTo>
                    <a:pt x="2763" y="8356"/>
                    <a:pt x="2804" y="8300"/>
                    <a:pt x="2845" y="8245"/>
                  </a:cubicBezTo>
                  <a:lnTo>
                    <a:pt x="2914" y="8176"/>
                  </a:lnTo>
                  <a:cubicBezTo>
                    <a:pt x="2984" y="8093"/>
                    <a:pt x="3053" y="8024"/>
                    <a:pt x="3135" y="7955"/>
                  </a:cubicBezTo>
                  <a:lnTo>
                    <a:pt x="3149" y="7941"/>
                  </a:lnTo>
                  <a:lnTo>
                    <a:pt x="3204" y="7914"/>
                  </a:lnTo>
                  <a:cubicBezTo>
                    <a:pt x="3260" y="7858"/>
                    <a:pt x="3329" y="7803"/>
                    <a:pt x="3412" y="7762"/>
                  </a:cubicBezTo>
                  <a:lnTo>
                    <a:pt x="3439" y="7748"/>
                  </a:lnTo>
                  <a:lnTo>
                    <a:pt x="3467" y="7734"/>
                  </a:lnTo>
                  <a:cubicBezTo>
                    <a:pt x="3605" y="7651"/>
                    <a:pt x="3757" y="7596"/>
                    <a:pt x="3909" y="7555"/>
                  </a:cubicBezTo>
                  <a:cubicBezTo>
                    <a:pt x="3964" y="7541"/>
                    <a:pt x="4019" y="7527"/>
                    <a:pt x="4061" y="7527"/>
                  </a:cubicBezTo>
                  <a:lnTo>
                    <a:pt x="4088" y="7527"/>
                  </a:lnTo>
                  <a:cubicBezTo>
                    <a:pt x="4157" y="7513"/>
                    <a:pt x="4240" y="7499"/>
                    <a:pt x="4309" y="7499"/>
                  </a:cubicBezTo>
                  <a:close/>
                  <a:moveTo>
                    <a:pt x="10537" y="9902"/>
                  </a:moveTo>
                  <a:cubicBezTo>
                    <a:pt x="10593" y="9902"/>
                    <a:pt x="10648" y="9916"/>
                    <a:pt x="10703" y="9916"/>
                  </a:cubicBezTo>
                  <a:lnTo>
                    <a:pt x="10745" y="9916"/>
                  </a:lnTo>
                  <a:cubicBezTo>
                    <a:pt x="10896" y="9958"/>
                    <a:pt x="11062" y="10013"/>
                    <a:pt x="11200" y="10096"/>
                  </a:cubicBezTo>
                  <a:lnTo>
                    <a:pt x="11228" y="10109"/>
                  </a:lnTo>
                  <a:cubicBezTo>
                    <a:pt x="11325" y="10165"/>
                    <a:pt x="11421" y="10234"/>
                    <a:pt x="11504" y="10303"/>
                  </a:cubicBezTo>
                  <a:cubicBezTo>
                    <a:pt x="11766" y="10551"/>
                    <a:pt x="11960" y="10855"/>
                    <a:pt x="12056" y="11187"/>
                  </a:cubicBezTo>
                  <a:cubicBezTo>
                    <a:pt x="12098" y="11311"/>
                    <a:pt x="12126" y="11435"/>
                    <a:pt x="12139" y="11559"/>
                  </a:cubicBezTo>
                  <a:cubicBezTo>
                    <a:pt x="12153" y="11684"/>
                    <a:pt x="12153" y="11808"/>
                    <a:pt x="12153" y="11932"/>
                  </a:cubicBezTo>
                  <a:cubicBezTo>
                    <a:pt x="12153" y="12001"/>
                    <a:pt x="12139" y="12070"/>
                    <a:pt x="12139" y="12153"/>
                  </a:cubicBezTo>
                  <a:cubicBezTo>
                    <a:pt x="12112" y="12319"/>
                    <a:pt x="12070" y="12471"/>
                    <a:pt x="12015" y="12623"/>
                  </a:cubicBezTo>
                  <a:cubicBezTo>
                    <a:pt x="11987" y="12719"/>
                    <a:pt x="11946" y="12816"/>
                    <a:pt x="11891" y="12913"/>
                  </a:cubicBezTo>
                  <a:cubicBezTo>
                    <a:pt x="11836" y="13037"/>
                    <a:pt x="11753" y="13161"/>
                    <a:pt x="11670" y="13258"/>
                  </a:cubicBezTo>
                  <a:cubicBezTo>
                    <a:pt x="11380" y="13659"/>
                    <a:pt x="10952" y="13935"/>
                    <a:pt x="10468" y="14018"/>
                  </a:cubicBezTo>
                  <a:cubicBezTo>
                    <a:pt x="10387" y="14038"/>
                    <a:pt x="10314" y="14051"/>
                    <a:pt x="10243" y="14051"/>
                  </a:cubicBezTo>
                  <a:cubicBezTo>
                    <a:pt x="10216" y="14051"/>
                    <a:pt x="10190" y="14049"/>
                    <a:pt x="10165" y="14045"/>
                  </a:cubicBezTo>
                  <a:cubicBezTo>
                    <a:pt x="10013" y="14045"/>
                    <a:pt x="9861" y="14031"/>
                    <a:pt x="9723" y="13976"/>
                  </a:cubicBezTo>
                  <a:cubicBezTo>
                    <a:pt x="9612" y="13949"/>
                    <a:pt x="9488" y="13907"/>
                    <a:pt x="9391" y="13838"/>
                  </a:cubicBezTo>
                  <a:cubicBezTo>
                    <a:pt x="9295" y="13783"/>
                    <a:pt x="9198" y="13728"/>
                    <a:pt x="9115" y="13645"/>
                  </a:cubicBezTo>
                  <a:lnTo>
                    <a:pt x="9060" y="13603"/>
                  </a:lnTo>
                  <a:cubicBezTo>
                    <a:pt x="9018" y="13562"/>
                    <a:pt x="8991" y="13534"/>
                    <a:pt x="8963" y="13493"/>
                  </a:cubicBezTo>
                  <a:cubicBezTo>
                    <a:pt x="8825" y="13341"/>
                    <a:pt x="8715" y="13175"/>
                    <a:pt x="8645" y="12996"/>
                  </a:cubicBezTo>
                  <a:cubicBezTo>
                    <a:pt x="8618" y="12940"/>
                    <a:pt x="8590" y="12871"/>
                    <a:pt x="8576" y="12816"/>
                  </a:cubicBezTo>
                  <a:cubicBezTo>
                    <a:pt x="8549" y="12761"/>
                    <a:pt x="8535" y="12692"/>
                    <a:pt x="8521" y="12637"/>
                  </a:cubicBezTo>
                  <a:cubicBezTo>
                    <a:pt x="8494" y="12512"/>
                    <a:pt x="8466" y="12388"/>
                    <a:pt x="8466" y="12264"/>
                  </a:cubicBezTo>
                  <a:lnTo>
                    <a:pt x="8466" y="12209"/>
                  </a:lnTo>
                  <a:lnTo>
                    <a:pt x="8466" y="12195"/>
                  </a:lnTo>
                  <a:cubicBezTo>
                    <a:pt x="8452" y="12057"/>
                    <a:pt x="8466" y="11932"/>
                    <a:pt x="8480" y="11808"/>
                  </a:cubicBezTo>
                  <a:cubicBezTo>
                    <a:pt x="8494" y="11711"/>
                    <a:pt x="8521" y="11601"/>
                    <a:pt x="8549" y="11504"/>
                  </a:cubicBezTo>
                  <a:cubicBezTo>
                    <a:pt x="8590" y="11366"/>
                    <a:pt x="8632" y="11214"/>
                    <a:pt x="8701" y="11090"/>
                  </a:cubicBezTo>
                  <a:lnTo>
                    <a:pt x="8715" y="11062"/>
                  </a:lnTo>
                  <a:lnTo>
                    <a:pt x="8715" y="11049"/>
                  </a:lnTo>
                  <a:cubicBezTo>
                    <a:pt x="8728" y="11007"/>
                    <a:pt x="8756" y="10966"/>
                    <a:pt x="8784" y="10924"/>
                  </a:cubicBezTo>
                  <a:lnTo>
                    <a:pt x="8811" y="10883"/>
                  </a:lnTo>
                  <a:lnTo>
                    <a:pt x="8825" y="10855"/>
                  </a:lnTo>
                  <a:lnTo>
                    <a:pt x="8825" y="10841"/>
                  </a:lnTo>
                  <a:cubicBezTo>
                    <a:pt x="8894" y="10717"/>
                    <a:pt x="8977" y="10607"/>
                    <a:pt x="9074" y="10510"/>
                  </a:cubicBezTo>
                  <a:lnTo>
                    <a:pt x="9115" y="10469"/>
                  </a:lnTo>
                  <a:cubicBezTo>
                    <a:pt x="9156" y="10427"/>
                    <a:pt x="9212" y="10386"/>
                    <a:pt x="9253" y="10344"/>
                  </a:cubicBezTo>
                  <a:cubicBezTo>
                    <a:pt x="9350" y="10261"/>
                    <a:pt x="9446" y="10192"/>
                    <a:pt x="9557" y="10137"/>
                  </a:cubicBezTo>
                  <a:lnTo>
                    <a:pt x="9654" y="10082"/>
                  </a:lnTo>
                  <a:cubicBezTo>
                    <a:pt x="9681" y="10068"/>
                    <a:pt x="9723" y="10054"/>
                    <a:pt x="9764" y="10040"/>
                  </a:cubicBezTo>
                  <a:lnTo>
                    <a:pt x="9778" y="10027"/>
                  </a:lnTo>
                  <a:lnTo>
                    <a:pt x="9805" y="10013"/>
                  </a:lnTo>
                  <a:lnTo>
                    <a:pt x="9819" y="10013"/>
                  </a:lnTo>
                  <a:cubicBezTo>
                    <a:pt x="9875" y="9999"/>
                    <a:pt x="9930" y="9971"/>
                    <a:pt x="9999" y="9958"/>
                  </a:cubicBezTo>
                  <a:cubicBezTo>
                    <a:pt x="10109" y="9930"/>
                    <a:pt x="10220" y="9916"/>
                    <a:pt x="10344" y="9902"/>
                  </a:cubicBezTo>
                  <a:close/>
                  <a:moveTo>
                    <a:pt x="8190" y="1"/>
                  </a:moveTo>
                  <a:cubicBezTo>
                    <a:pt x="7775" y="15"/>
                    <a:pt x="7375" y="56"/>
                    <a:pt x="6975" y="125"/>
                  </a:cubicBezTo>
                  <a:cubicBezTo>
                    <a:pt x="5994" y="291"/>
                    <a:pt x="5069" y="650"/>
                    <a:pt x="4213" y="1175"/>
                  </a:cubicBezTo>
                  <a:cubicBezTo>
                    <a:pt x="3798" y="1437"/>
                    <a:pt x="3412" y="1727"/>
                    <a:pt x="3053" y="2058"/>
                  </a:cubicBezTo>
                  <a:cubicBezTo>
                    <a:pt x="2707" y="2376"/>
                    <a:pt x="2390" y="2721"/>
                    <a:pt x="2100" y="3108"/>
                  </a:cubicBezTo>
                  <a:cubicBezTo>
                    <a:pt x="1506" y="3895"/>
                    <a:pt x="1078" y="4793"/>
                    <a:pt x="815" y="5746"/>
                  </a:cubicBezTo>
                  <a:cubicBezTo>
                    <a:pt x="553" y="6768"/>
                    <a:pt x="484" y="7817"/>
                    <a:pt x="636" y="8853"/>
                  </a:cubicBezTo>
                  <a:lnTo>
                    <a:pt x="636" y="8880"/>
                  </a:lnTo>
                  <a:lnTo>
                    <a:pt x="636" y="8908"/>
                  </a:lnTo>
                  <a:lnTo>
                    <a:pt x="636" y="8936"/>
                  </a:lnTo>
                  <a:lnTo>
                    <a:pt x="636" y="8963"/>
                  </a:lnTo>
                  <a:lnTo>
                    <a:pt x="636" y="8977"/>
                  </a:lnTo>
                  <a:lnTo>
                    <a:pt x="636" y="9005"/>
                  </a:lnTo>
                  <a:cubicBezTo>
                    <a:pt x="650" y="9115"/>
                    <a:pt x="677" y="9226"/>
                    <a:pt x="691" y="9336"/>
                  </a:cubicBezTo>
                  <a:lnTo>
                    <a:pt x="691" y="9350"/>
                  </a:lnTo>
                  <a:lnTo>
                    <a:pt x="691" y="9391"/>
                  </a:lnTo>
                  <a:lnTo>
                    <a:pt x="691" y="9419"/>
                  </a:lnTo>
                  <a:lnTo>
                    <a:pt x="705" y="9460"/>
                  </a:lnTo>
                  <a:lnTo>
                    <a:pt x="705" y="9488"/>
                  </a:lnTo>
                  <a:lnTo>
                    <a:pt x="733" y="9599"/>
                  </a:lnTo>
                  <a:cubicBezTo>
                    <a:pt x="691" y="9612"/>
                    <a:pt x="650" y="9626"/>
                    <a:pt x="608" y="9640"/>
                  </a:cubicBezTo>
                  <a:cubicBezTo>
                    <a:pt x="443" y="9695"/>
                    <a:pt x="291" y="9806"/>
                    <a:pt x="194" y="9944"/>
                  </a:cubicBezTo>
                  <a:cubicBezTo>
                    <a:pt x="139" y="10027"/>
                    <a:pt x="83" y="10109"/>
                    <a:pt x="56" y="10192"/>
                  </a:cubicBezTo>
                  <a:cubicBezTo>
                    <a:pt x="28" y="10275"/>
                    <a:pt x="14" y="10358"/>
                    <a:pt x="14" y="10455"/>
                  </a:cubicBezTo>
                  <a:cubicBezTo>
                    <a:pt x="1" y="10538"/>
                    <a:pt x="1" y="10620"/>
                    <a:pt x="14" y="10703"/>
                  </a:cubicBezTo>
                  <a:cubicBezTo>
                    <a:pt x="14" y="10772"/>
                    <a:pt x="28" y="10855"/>
                    <a:pt x="42" y="10924"/>
                  </a:cubicBezTo>
                  <a:cubicBezTo>
                    <a:pt x="56" y="11007"/>
                    <a:pt x="70" y="11090"/>
                    <a:pt x="97" y="11173"/>
                  </a:cubicBezTo>
                  <a:cubicBezTo>
                    <a:pt x="208" y="11490"/>
                    <a:pt x="387" y="11780"/>
                    <a:pt x="608" y="12043"/>
                  </a:cubicBezTo>
                  <a:cubicBezTo>
                    <a:pt x="843" y="12319"/>
                    <a:pt x="1119" y="12568"/>
                    <a:pt x="1409" y="12802"/>
                  </a:cubicBezTo>
                  <a:cubicBezTo>
                    <a:pt x="1685" y="13009"/>
                    <a:pt x="1962" y="13203"/>
                    <a:pt x="2265" y="13382"/>
                  </a:cubicBezTo>
                  <a:cubicBezTo>
                    <a:pt x="2514" y="13520"/>
                    <a:pt x="2763" y="13645"/>
                    <a:pt x="3025" y="13755"/>
                  </a:cubicBezTo>
                  <a:cubicBezTo>
                    <a:pt x="2956" y="14114"/>
                    <a:pt x="2942" y="14473"/>
                    <a:pt x="3011" y="14819"/>
                  </a:cubicBezTo>
                  <a:cubicBezTo>
                    <a:pt x="3039" y="14970"/>
                    <a:pt x="3080" y="15122"/>
                    <a:pt x="3149" y="15260"/>
                  </a:cubicBezTo>
                  <a:cubicBezTo>
                    <a:pt x="3218" y="15399"/>
                    <a:pt x="3301" y="15523"/>
                    <a:pt x="3398" y="15647"/>
                  </a:cubicBezTo>
                  <a:cubicBezTo>
                    <a:pt x="3633" y="15923"/>
                    <a:pt x="3909" y="16144"/>
                    <a:pt x="4213" y="16324"/>
                  </a:cubicBezTo>
                  <a:cubicBezTo>
                    <a:pt x="4544" y="16517"/>
                    <a:pt x="4875" y="16697"/>
                    <a:pt x="5234" y="16849"/>
                  </a:cubicBezTo>
                  <a:cubicBezTo>
                    <a:pt x="5552" y="16987"/>
                    <a:pt x="5897" y="17097"/>
                    <a:pt x="6243" y="17166"/>
                  </a:cubicBezTo>
                  <a:cubicBezTo>
                    <a:pt x="6422" y="17208"/>
                    <a:pt x="6588" y="17221"/>
                    <a:pt x="6767" y="17221"/>
                  </a:cubicBezTo>
                  <a:lnTo>
                    <a:pt x="6823" y="17221"/>
                  </a:lnTo>
                  <a:cubicBezTo>
                    <a:pt x="6975" y="17221"/>
                    <a:pt x="7113" y="17208"/>
                    <a:pt x="7265" y="17180"/>
                  </a:cubicBezTo>
                  <a:cubicBezTo>
                    <a:pt x="7416" y="17152"/>
                    <a:pt x="7568" y="17083"/>
                    <a:pt x="7706" y="17014"/>
                  </a:cubicBezTo>
                  <a:cubicBezTo>
                    <a:pt x="7872" y="16918"/>
                    <a:pt x="8024" y="16793"/>
                    <a:pt x="8162" y="16669"/>
                  </a:cubicBezTo>
                  <a:cubicBezTo>
                    <a:pt x="8300" y="16531"/>
                    <a:pt x="8425" y="16379"/>
                    <a:pt x="8549" y="16213"/>
                  </a:cubicBezTo>
                  <a:cubicBezTo>
                    <a:pt x="8645" y="16075"/>
                    <a:pt x="8742" y="15937"/>
                    <a:pt x="8825" y="15785"/>
                  </a:cubicBezTo>
                  <a:cubicBezTo>
                    <a:pt x="9087" y="15854"/>
                    <a:pt x="9364" y="15896"/>
                    <a:pt x="9626" y="15923"/>
                  </a:cubicBezTo>
                  <a:cubicBezTo>
                    <a:pt x="9930" y="15965"/>
                    <a:pt x="10234" y="15979"/>
                    <a:pt x="10537" y="15979"/>
                  </a:cubicBezTo>
                  <a:lnTo>
                    <a:pt x="10676" y="15979"/>
                  </a:lnTo>
                  <a:cubicBezTo>
                    <a:pt x="11048" y="15979"/>
                    <a:pt x="11407" y="15937"/>
                    <a:pt x="11766" y="15854"/>
                  </a:cubicBezTo>
                  <a:cubicBezTo>
                    <a:pt x="12098" y="15785"/>
                    <a:pt x="12416" y="15647"/>
                    <a:pt x="12692" y="15454"/>
                  </a:cubicBezTo>
                  <a:cubicBezTo>
                    <a:pt x="12761" y="15412"/>
                    <a:pt x="12830" y="15357"/>
                    <a:pt x="12899" y="15302"/>
                  </a:cubicBezTo>
                  <a:cubicBezTo>
                    <a:pt x="12954" y="15247"/>
                    <a:pt x="13009" y="15191"/>
                    <a:pt x="13051" y="15136"/>
                  </a:cubicBezTo>
                  <a:cubicBezTo>
                    <a:pt x="13106" y="15067"/>
                    <a:pt x="13147" y="14998"/>
                    <a:pt x="13189" y="14929"/>
                  </a:cubicBezTo>
                  <a:cubicBezTo>
                    <a:pt x="13244" y="14860"/>
                    <a:pt x="13272" y="14777"/>
                    <a:pt x="13313" y="14694"/>
                  </a:cubicBezTo>
                  <a:cubicBezTo>
                    <a:pt x="13341" y="14611"/>
                    <a:pt x="13355" y="14515"/>
                    <a:pt x="13355" y="14418"/>
                  </a:cubicBezTo>
                  <a:cubicBezTo>
                    <a:pt x="13355" y="14252"/>
                    <a:pt x="13299" y="14073"/>
                    <a:pt x="13203" y="13935"/>
                  </a:cubicBezTo>
                  <a:cubicBezTo>
                    <a:pt x="13175" y="13893"/>
                    <a:pt x="13161" y="13852"/>
                    <a:pt x="13120" y="13824"/>
                  </a:cubicBezTo>
                  <a:lnTo>
                    <a:pt x="13092" y="13783"/>
                  </a:lnTo>
                  <a:lnTo>
                    <a:pt x="13120" y="13769"/>
                  </a:lnTo>
                  <a:lnTo>
                    <a:pt x="13134" y="13769"/>
                  </a:lnTo>
                  <a:lnTo>
                    <a:pt x="13147" y="13755"/>
                  </a:lnTo>
                  <a:lnTo>
                    <a:pt x="13161" y="13741"/>
                  </a:lnTo>
                  <a:lnTo>
                    <a:pt x="13216" y="13700"/>
                  </a:lnTo>
                  <a:lnTo>
                    <a:pt x="13216" y="13686"/>
                  </a:lnTo>
                  <a:lnTo>
                    <a:pt x="13244" y="13672"/>
                  </a:lnTo>
                  <a:lnTo>
                    <a:pt x="13272" y="13645"/>
                  </a:lnTo>
                  <a:lnTo>
                    <a:pt x="13286" y="13631"/>
                  </a:lnTo>
                  <a:cubicBezTo>
                    <a:pt x="13382" y="13562"/>
                    <a:pt x="13465" y="13479"/>
                    <a:pt x="13534" y="13410"/>
                  </a:cubicBezTo>
                  <a:lnTo>
                    <a:pt x="13562" y="13396"/>
                  </a:lnTo>
                  <a:lnTo>
                    <a:pt x="13603" y="13341"/>
                  </a:lnTo>
                  <a:lnTo>
                    <a:pt x="13645" y="13313"/>
                  </a:lnTo>
                  <a:lnTo>
                    <a:pt x="13658" y="13299"/>
                  </a:lnTo>
                  <a:lnTo>
                    <a:pt x="13672" y="13272"/>
                  </a:lnTo>
                  <a:lnTo>
                    <a:pt x="13700" y="13258"/>
                  </a:lnTo>
                  <a:cubicBezTo>
                    <a:pt x="13783" y="13175"/>
                    <a:pt x="13866" y="13092"/>
                    <a:pt x="13935" y="13009"/>
                  </a:cubicBezTo>
                  <a:lnTo>
                    <a:pt x="13962" y="12996"/>
                  </a:lnTo>
                  <a:lnTo>
                    <a:pt x="13976" y="12982"/>
                  </a:lnTo>
                  <a:lnTo>
                    <a:pt x="13990" y="12968"/>
                  </a:lnTo>
                  <a:lnTo>
                    <a:pt x="14004" y="12940"/>
                  </a:lnTo>
                  <a:lnTo>
                    <a:pt x="14017" y="12927"/>
                  </a:lnTo>
                  <a:lnTo>
                    <a:pt x="14100" y="12844"/>
                  </a:lnTo>
                  <a:cubicBezTo>
                    <a:pt x="14197" y="12733"/>
                    <a:pt x="14280" y="12623"/>
                    <a:pt x="14377" y="12499"/>
                  </a:cubicBezTo>
                  <a:lnTo>
                    <a:pt x="14446" y="12402"/>
                  </a:lnTo>
                  <a:cubicBezTo>
                    <a:pt x="14556" y="12264"/>
                    <a:pt x="14639" y="12139"/>
                    <a:pt x="14708" y="12029"/>
                  </a:cubicBezTo>
                  <a:lnTo>
                    <a:pt x="14722" y="12015"/>
                  </a:lnTo>
                  <a:lnTo>
                    <a:pt x="14749" y="11988"/>
                  </a:lnTo>
                  <a:lnTo>
                    <a:pt x="14763" y="11960"/>
                  </a:lnTo>
                  <a:lnTo>
                    <a:pt x="14805" y="11905"/>
                  </a:lnTo>
                  <a:lnTo>
                    <a:pt x="14818" y="11863"/>
                  </a:lnTo>
                  <a:lnTo>
                    <a:pt x="14818" y="11849"/>
                  </a:lnTo>
                  <a:cubicBezTo>
                    <a:pt x="14887" y="11753"/>
                    <a:pt x="14943" y="11642"/>
                    <a:pt x="15012" y="11546"/>
                  </a:cubicBezTo>
                  <a:lnTo>
                    <a:pt x="15026" y="11518"/>
                  </a:lnTo>
                  <a:cubicBezTo>
                    <a:pt x="15053" y="11463"/>
                    <a:pt x="15067" y="11421"/>
                    <a:pt x="15095" y="11380"/>
                  </a:cubicBezTo>
                  <a:lnTo>
                    <a:pt x="15108" y="11366"/>
                  </a:lnTo>
                  <a:lnTo>
                    <a:pt x="15108" y="11352"/>
                  </a:lnTo>
                  <a:cubicBezTo>
                    <a:pt x="15164" y="11228"/>
                    <a:pt x="15219" y="11118"/>
                    <a:pt x="15274" y="11007"/>
                  </a:cubicBezTo>
                  <a:lnTo>
                    <a:pt x="15274" y="10979"/>
                  </a:lnTo>
                  <a:lnTo>
                    <a:pt x="15274" y="10966"/>
                  </a:lnTo>
                  <a:lnTo>
                    <a:pt x="15288" y="10938"/>
                  </a:lnTo>
                  <a:lnTo>
                    <a:pt x="15302" y="10910"/>
                  </a:lnTo>
                  <a:lnTo>
                    <a:pt x="15329" y="10869"/>
                  </a:lnTo>
                  <a:lnTo>
                    <a:pt x="15343" y="10828"/>
                  </a:lnTo>
                  <a:lnTo>
                    <a:pt x="15371" y="10772"/>
                  </a:lnTo>
                  <a:cubicBezTo>
                    <a:pt x="15412" y="10648"/>
                    <a:pt x="15467" y="10538"/>
                    <a:pt x="15509" y="10427"/>
                  </a:cubicBezTo>
                  <a:lnTo>
                    <a:pt x="15509" y="10413"/>
                  </a:lnTo>
                  <a:lnTo>
                    <a:pt x="15509" y="10386"/>
                  </a:lnTo>
                  <a:lnTo>
                    <a:pt x="15509" y="10372"/>
                  </a:lnTo>
                  <a:lnTo>
                    <a:pt x="15564" y="10192"/>
                  </a:lnTo>
                  <a:lnTo>
                    <a:pt x="15592" y="10137"/>
                  </a:lnTo>
                  <a:lnTo>
                    <a:pt x="15592" y="10109"/>
                  </a:lnTo>
                  <a:cubicBezTo>
                    <a:pt x="15592" y="10096"/>
                    <a:pt x="15606" y="10082"/>
                    <a:pt x="15606" y="10068"/>
                  </a:cubicBezTo>
                  <a:lnTo>
                    <a:pt x="15619" y="10040"/>
                  </a:lnTo>
                  <a:lnTo>
                    <a:pt x="15633" y="9999"/>
                  </a:lnTo>
                  <a:lnTo>
                    <a:pt x="15633" y="9971"/>
                  </a:lnTo>
                  <a:lnTo>
                    <a:pt x="15633" y="9944"/>
                  </a:lnTo>
                  <a:lnTo>
                    <a:pt x="15633" y="9916"/>
                  </a:lnTo>
                  <a:lnTo>
                    <a:pt x="15633" y="9902"/>
                  </a:lnTo>
                  <a:lnTo>
                    <a:pt x="15633" y="9875"/>
                  </a:lnTo>
                  <a:lnTo>
                    <a:pt x="15633" y="9847"/>
                  </a:lnTo>
                  <a:cubicBezTo>
                    <a:pt x="15702" y="9599"/>
                    <a:pt x="15757" y="9350"/>
                    <a:pt x="15799" y="9101"/>
                  </a:cubicBezTo>
                  <a:lnTo>
                    <a:pt x="15799" y="9060"/>
                  </a:lnTo>
                  <a:cubicBezTo>
                    <a:pt x="15827" y="8894"/>
                    <a:pt x="15854" y="8728"/>
                    <a:pt x="15868" y="8563"/>
                  </a:cubicBezTo>
                  <a:lnTo>
                    <a:pt x="15868" y="8549"/>
                  </a:lnTo>
                  <a:lnTo>
                    <a:pt x="15882" y="8452"/>
                  </a:lnTo>
                  <a:lnTo>
                    <a:pt x="15882" y="8411"/>
                  </a:lnTo>
                  <a:lnTo>
                    <a:pt x="15882" y="8369"/>
                  </a:lnTo>
                  <a:cubicBezTo>
                    <a:pt x="15896" y="8176"/>
                    <a:pt x="15909" y="8010"/>
                    <a:pt x="15909" y="7858"/>
                  </a:cubicBezTo>
                  <a:cubicBezTo>
                    <a:pt x="15909" y="7693"/>
                    <a:pt x="15909" y="7527"/>
                    <a:pt x="15909" y="7375"/>
                  </a:cubicBezTo>
                  <a:lnTo>
                    <a:pt x="15909" y="7348"/>
                  </a:lnTo>
                  <a:cubicBezTo>
                    <a:pt x="15909" y="7292"/>
                    <a:pt x="15909" y="7237"/>
                    <a:pt x="15896" y="7182"/>
                  </a:cubicBezTo>
                  <a:lnTo>
                    <a:pt x="15896" y="7140"/>
                  </a:lnTo>
                  <a:cubicBezTo>
                    <a:pt x="15882" y="7016"/>
                    <a:pt x="15868" y="6878"/>
                    <a:pt x="15854" y="6754"/>
                  </a:cubicBezTo>
                  <a:cubicBezTo>
                    <a:pt x="15854" y="6685"/>
                    <a:pt x="15840" y="6629"/>
                    <a:pt x="15827" y="6560"/>
                  </a:cubicBezTo>
                  <a:lnTo>
                    <a:pt x="15827" y="6533"/>
                  </a:lnTo>
                  <a:cubicBezTo>
                    <a:pt x="15799" y="6353"/>
                    <a:pt x="15757" y="6160"/>
                    <a:pt x="15716" y="5994"/>
                  </a:cubicBezTo>
                  <a:cubicBezTo>
                    <a:pt x="15550" y="5276"/>
                    <a:pt x="15288" y="4572"/>
                    <a:pt x="14915" y="3937"/>
                  </a:cubicBezTo>
                  <a:cubicBezTo>
                    <a:pt x="14818" y="3757"/>
                    <a:pt x="14708" y="3591"/>
                    <a:pt x="14597" y="3426"/>
                  </a:cubicBezTo>
                  <a:cubicBezTo>
                    <a:pt x="14349" y="3039"/>
                    <a:pt x="14045" y="2680"/>
                    <a:pt x="13727" y="2335"/>
                  </a:cubicBezTo>
                  <a:cubicBezTo>
                    <a:pt x="12319" y="898"/>
                    <a:pt x="10399" y="56"/>
                    <a:pt x="8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a:off x="7728975" y="1214779"/>
              <a:ext cx="1369343" cy="1601655"/>
            </a:xfrm>
            <a:custGeom>
              <a:avLst/>
              <a:gdLst/>
              <a:ahLst/>
              <a:cxnLst/>
              <a:rect l="l" t="t" r="r" b="b"/>
              <a:pathLst>
                <a:path w="14736" h="17236" extrusionOk="0">
                  <a:moveTo>
                    <a:pt x="7002" y="1"/>
                  </a:moveTo>
                  <a:cubicBezTo>
                    <a:pt x="6602" y="1"/>
                    <a:pt x="6215" y="42"/>
                    <a:pt x="5815" y="111"/>
                  </a:cubicBezTo>
                  <a:cubicBezTo>
                    <a:pt x="4834" y="277"/>
                    <a:pt x="3909" y="636"/>
                    <a:pt x="3053" y="1161"/>
                  </a:cubicBezTo>
                  <a:cubicBezTo>
                    <a:pt x="2238" y="1658"/>
                    <a:pt x="1520" y="2321"/>
                    <a:pt x="940" y="3094"/>
                  </a:cubicBezTo>
                  <a:cubicBezTo>
                    <a:pt x="553" y="3605"/>
                    <a:pt x="235" y="4157"/>
                    <a:pt x="1" y="4751"/>
                  </a:cubicBezTo>
                  <a:cubicBezTo>
                    <a:pt x="194" y="4917"/>
                    <a:pt x="401" y="5069"/>
                    <a:pt x="622" y="5207"/>
                  </a:cubicBezTo>
                  <a:cubicBezTo>
                    <a:pt x="1188" y="5538"/>
                    <a:pt x="1810" y="5814"/>
                    <a:pt x="2445" y="5994"/>
                  </a:cubicBezTo>
                  <a:cubicBezTo>
                    <a:pt x="3218" y="6229"/>
                    <a:pt x="4019" y="6353"/>
                    <a:pt x="4834" y="6367"/>
                  </a:cubicBezTo>
                  <a:lnTo>
                    <a:pt x="4820" y="6367"/>
                  </a:lnTo>
                  <a:cubicBezTo>
                    <a:pt x="4879" y="6368"/>
                    <a:pt x="4938" y="6369"/>
                    <a:pt x="4997" y="6369"/>
                  </a:cubicBezTo>
                  <a:cubicBezTo>
                    <a:pt x="5531" y="6369"/>
                    <a:pt x="6065" y="6312"/>
                    <a:pt x="6588" y="6187"/>
                  </a:cubicBezTo>
                  <a:cubicBezTo>
                    <a:pt x="6961" y="6091"/>
                    <a:pt x="7306" y="5966"/>
                    <a:pt x="7637" y="5787"/>
                  </a:cubicBezTo>
                  <a:lnTo>
                    <a:pt x="7624" y="5787"/>
                  </a:lnTo>
                  <a:cubicBezTo>
                    <a:pt x="7748" y="5718"/>
                    <a:pt x="7858" y="5649"/>
                    <a:pt x="7969" y="5566"/>
                  </a:cubicBezTo>
                  <a:cubicBezTo>
                    <a:pt x="7969" y="5538"/>
                    <a:pt x="7983" y="5524"/>
                    <a:pt x="8010" y="5511"/>
                  </a:cubicBezTo>
                  <a:cubicBezTo>
                    <a:pt x="8038" y="5511"/>
                    <a:pt x="8052" y="5524"/>
                    <a:pt x="8052" y="5552"/>
                  </a:cubicBezTo>
                  <a:cubicBezTo>
                    <a:pt x="8107" y="5676"/>
                    <a:pt x="8148" y="5787"/>
                    <a:pt x="8204" y="5911"/>
                  </a:cubicBezTo>
                  <a:cubicBezTo>
                    <a:pt x="8507" y="6602"/>
                    <a:pt x="8908" y="7251"/>
                    <a:pt x="9377" y="7844"/>
                  </a:cubicBezTo>
                  <a:lnTo>
                    <a:pt x="9377" y="7831"/>
                  </a:lnTo>
                  <a:cubicBezTo>
                    <a:pt x="9819" y="8397"/>
                    <a:pt x="10344" y="8908"/>
                    <a:pt x="10924" y="9336"/>
                  </a:cubicBezTo>
                  <a:cubicBezTo>
                    <a:pt x="11159" y="9502"/>
                    <a:pt x="11394" y="9654"/>
                    <a:pt x="11642" y="9792"/>
                  </a:cubicBezTo>
                  <a:cubicBezTo>
                    <a:pt x="11891" y="9916"/>
                    <a:pt x="12139" y="10040"/>
                    <a:pt x="12388" y="10137"/>
                  </a:cubicBezTo>
                  <a:cubicBezTo>
                    <a:pt x="12540" y="10192"/>
                    <a:pt x="12692" y="10234"/>
                    <a:pt x="12844" y="10289"/>
                  </a:cubicBezTo>
                  <a:cubicBezTo>
                    <a:pt x="12927" y="10303"/>
                    <a:pt x="12996" y="10330"/>
                    <a:pt x="13078" y="10344"/>
                  </a:cubicBezTo>
                  <a:lnTo>
                    <a:pt x="13203" y="10372"/>
                  </a:lnTo>
                  <a:lnTo>
                    <a:pt x="13299" y="10385"/>
                  </a:lnTo>
                  <a:cubicBezTo>
                    <a:pt x="13327" y="10385"/>
                    <a:pt x="13341" y="10413"/>
                    <a:pt x="13327" y="10427"/>
                  </a:cubicBezTo>
                  <a:lnTo>
                    <a:pt x="13313" y="10455"/>
                  </a:lnTo>
                  <a:lnTo>
                    <a:pt x="13258" y="10455"/>
                  </a:lnTo>
                  <a:cubicBezTo>
                    <a:pt x="13272" y="10606"/>
                    <a:pt x="13258" y="10745"/>
                    <a:pt x="13244" y="10883"/>
                  </a:cubicBezTo>
                  <a:cubicBezTo>
                    <a:pt x="13217" y="11035"/>
                    <a:pt x="13175" y="11186"/>
                    <a:pt x="13120" y="11325"/>
                  </a:cubicBezTo>
                  <a:cubicBezTo>
                    <a:pt x="13009" y="11628"/>
                    <a:pt x="12844" y="11932"/>
                    <a:pt x="12664" y="12208"/>
                  </a:cubicBezTo>
                  <a:cubicBezTo>
                    <a:pt x="12471" y="12485"/>
                    <a:pt x="12264" y="12761"/>
                    <a:pt x="12043" y="13023"/>
                  </a:cubicBezTo>
                  <a:cubicBezTo>
                    <a:pt x="11863" y="13244"/>
                    <a:pt x="11670" y="13451"/>
                    <a:pt x="11490" y="13672"/>
                  </a:cubicBezTo>
                  <a:cubicBezTo>
                    <a:pt x="11504" y="13686"/>
                    <a:pt x="11532" y="13700"/>
                    <a:pt x="11559" y="13727"/>
                  </a:cubicBezTo>
                  <a:cubicBezTo>
                    <a:pt x="11587" y="13755"/>
                    <a:pt x="11615" y="13783"/>
                    <a:pt x="11642" y="13824"/>
                  </a:cubicBezTo>
                  <a:cubicBezTo>
                    <a:pt x="11670" y="13893"/>
                    <a:pt x="11684" y="13990"/>
                    <a:pt x="11670" y="14073"/>
                  </a:cubicBezTo>
                  <a:cubicBezTo>
                    <a:pt x="11656" y="14114"/>
                    <a:pt x="11642" y="14169"/>
                    <a:pt x="11628" y="14211"/>
                  </a:cubicBezTo>
                  <a:cubicBezTo>
                    <a:pt x="11615" y="14266"/>
                    <a:pt x="11587" y="14307"/>
                    <a:pt x="11559" y="14363"/>
                  </a:cubicBezTo>
                  <a:cubicBezTo>
                    <a:pt x="11504" y="14473"/>
                    <a:pt x="11449" y="14570"/>
                    <a:pt x="11366" y="14666"/>
                  </a:cubicBezTo>
                  <a:cubicBezTo>
                    <a:pt x="11283" y="14777"/>
                    <a:pt x="11200" y="14874"/>
                    <a:pt x="11104" y="14984"/>
                  </a:cubicBezTo>
                  <a:cubicBezTo>
                    <a:pt x="11021" y="15053"/>
                    <a:pt x="10952" y="15136"/>
                    <a:pt x="10855" y="15205"/>
                  </a:cubicBezTo>
                  <a:cubicBezTo>
                    <a:pt x="10800" y="15246"/>
                    <a:pt x="10745" y="15274"/>
                    <a:pt x="10689" y="15316"/>
                  </a:cubicBezTo>
                  <a:cubicBezTo>
                    <a:pt x="10593" y="15371"/>
                    <a:pt x="10510" y="15412"/>
                    <a:pt x="10413" y="15454"/>
                  </a:cubicBezTo>
                  <a:cubicBezTo>
                    <a:pt x="10220" y="15550"/>
                    <a:pt x="10013" y="15606"/>
                    <a:pt x="9806" y="15647"/>
                  </a:cubicBezTo>
                  <a:cubicBezTo>
                    <a:pt x="9542" y="15706"/>
                    <a:pt x="9279" y="15734"/>
                    <a:pt x="9016" y="15734"/>
                  </a:cubicBezTo>
                  <a:cubicBezTo>
                    <a:pt x="8851" y="15734"/>
                    <a:pt x="8686" y="15723"/>
                    <a:pt x="8521" y="15702"/>
                  </a:cubicBezTo>
                  <a:cubicBezTo>
                    <a:pt x="8107" y="15647"/>
                    <a:pt x="7706" y="15550"/>
                    <a:pt x="7306" y="15412"/>
                  </a:cubicBezTo>
                  <a:cubicBezTo>
                    <a:pt x="7209" y="15716"/>
                    <a:pt x="7057" y="15992"/>
                    <a:pt x="6864" y="16241"/>
                  </a:cubicBezTo>
                  <a:cubicBezTo>
                    <a:pt x="6767" y="16365"/>
                    <a:pt x="6657" y="16476"/>
                    <a:pt x="6519" y="16558"/>
                  </a:cubicBezTo>
                  <a:cubicBezTo>
                    <a:pt x="6408" y="16655"/>
                    <a:pt x="6270" y="16724"/>
                    <a:pt x="6132" y="16793"/>
                  </a:cubicBezTo>
                  <a:cubicBezTo>
                    <a:pt x="5980" y="16848"/>
                    <a:pt x="5842" y="16890"/>
                    <a:pt x="5690" y="16917"/>
                  </a:cubicBezTo>
                  <a:cubicBezTo>
                    <a:pt x="5569" y="16938"/>
                    <a:pt x="5448" y="16950"/>
                    <a:pt x="5326" y="16950"/>
                  </a:cubicBezTo>
                  <a:cubicBezTo>
                    <a:pt x="5282" y="16950"/>
                    <a:pt x="5237" y="16949"/>
                    <a:pt x="5193" y="16945"/>
                  </a:cubicBezTo>
                  <a:cubicBezTo>
                    <a:pt x="5014" y="16945"/>
                    <a:pt x="4834" y="16917"/>
                    <a:pt x="4655" y="16890"/>
                  </a:cubicBezTo>
                  <a:cubicBezTo>
                    <a:pt x="4544" y="16876"/>
                    <a:pt x="4447" y="16848"/>
                    <a:pt x="4351" y="16821"/>
                  </a:cubicBezTo>
                  <a:cubicBezTo>
                    <a:pt x="4254" y="16793"/>
                    <a:pt x="4116" y="16766"/>
                    <a:pt x="4005" y="16724"/>
                  </a:cubicBezTo>
                  <a:cubicBezTo>
                    <a:pt x="3771" y="16655"/>
                    <a:pt x="3536" y="16572"/>
                    <a:pt x="3301" y="16462"/>
                  </a:cubicBezTo>
                  <a:lnTo>
                    <a:pt x="3246" y="16434"/>
                  </a:lnTo>
                  <a:lnTo>
                    <a:pt x="3246" y="16434"/>
                  </a:lnTo>
                  <a:cubicBezTo>
                    <a:pt x="3508" y="16586"/>
                    <a:pt x="3784" y="16724"/>
                    <a:pt x="4074" y="16848"/>
                  </a:cubicBezTo>
                  <a:cubicBezTo>
                    <a:pt x="4392" y="17000"/>
                    <a:pt x="4737" y="17097"/>
                    <a:pt x="5083" y="17180"/>
                  </a:cubicBezTo>
                  <a:cubicBezTo>
                    <a:pt x="5262" y="17207"/>
                    <a:pt x="5428" y="17235"/>
                    <a:pt x="5607" y="17235"/>
                  </a:cubicBezTo>
                  <a:lnTo>
                    <a:pt x="5663" y="17235"/>
                  </a:lnTo>
                  <a:cubicBezTo>
                    <a:pt x="5815" y="17235"/>
                    <a:pt x="5953" y="17221"/>
                    <a:pt x="6105" y="17194"/>
                  </a:cubicBezTo>
                  <a:cubicBezTo>
                    <a:pt x="6256" y="17152"/>
                    <a:pt x="6408" y="17097"/>
                    <a:pt x="6560" y="17014"/>
                  </a:cubicBezTo>
                  <a:cubicBezTo>
                    <a:pt x="6712" y="16917"/>
                    <a:pt x="6864" y="16807"/>
                    <a:pt x="7002" y="16669"/>
                  </a:cubicBezTo>
                  <a:cubicBezTo>
                    <a:pt x="7140" y="16531"/>
                    <a:pt x="7278" y="16379"/>
                    <a:pt x="7389" y="16213"/>
                  </a:cubicBezTo>
                  <a:cubicBezTo>
                    <a:pt x="7485" y="16089"/>
                    <a:pt x="7582" y="15937"/>
                    <a:pt x="7665" y="15785"/>
                  </a:cubicBezTo>
                  <a:cubicBezTo>
                    <a:pt x="7927" y="15854"/>
                    <a:pt x="8204" y="15909"/>
                    <a:pt x="8480" y="15937"/>
                  </a:cubicBezTo>
                  <a:cubicBezTo>
                    <a:pt x="8770" y="15965"/>
                    <a:pt x="9074" y="15992"/>
                    <a:pt x="9377" y="15992"/>
                  </a:cubicBezTo>
                  <a:lnTo>
                    <a:pt x="9516" y="15992"/>
                  </a:lnTo>
                  <a:cubicBezTo>
                    <a:pt x="9875" y="15992"/>
                    <a:pt x="10247" y="15951"/>
                    <a:pt x="10606" y="15854"/>
                  </a:cubicBezTo>
                  <a:cubicBezTo>
                    <a:pt x="10938" y="15785"/>
                    <a:pt x="11256" y="15661"/>
                    <a:pt x="11546" y="15467"/>
                  </a:cubicBezTo>
                  <a:cubicBezTo>
                    <a:pt x="11615" y="15412"/>
                    <a:pt x="11670" y="15357"/>
                    <a:pt x="11739" y="15302"/>
                  </a:cubicBezTo>
                  <a:cubicBezTo>
                    <a:pt x="11794" y="15260"/>
                    <a:pt x="11836" y="15205"/>
                    <a:pt x="11891" y="15136"/>
                  </a:cubicBezTo>
                  <a:cubicBezTo>
                    <a:pt x="11946" y="15067"/>
                    <a:pt x="12001" y="14998"/>
                    <a:pt x="12043" y="14929"/>
                  </a:cubicBezTo>
                  <a:cubicBezTo>
                    <a:pt x="12084" y="14860"/>
                    <a:pt x="12126" y="14777"/>
                    <a:pt x="12153" y="14694"/>
                  </a:cubicBezTo>
                  <a:cubicBezTo>
                    <a:pt x="12181" y="14611"/>
                    <a:pt x="12195" y="14515"/>
                    <a:pt x="12195" y="14418"/>
                  </a:cubicBezTo>
                  <a:cubicBezTo>
                    <a:pt x="12195" y="14335"/>
                    <a:pt x="12195" y="14252"/>
                    <a:pt x="12167" y="14169"/>
                  </a:cubicBezTo>
                  <a:cubicBezTo>
                    <a:pt x="12139" y="14086"/>
                    <a:pt x="12098" y="14004"/>
                    <a:pt x="12056" y="13921"/>
                  </a:cubicBezTo>
                  <a:cubicBezTo>
                    <a:pt x="12029" y="13893"/>
                    <a:pt x="12001" y="13852"/>
                    <a:pt x="11974" y="13824"/>
                  </a:cubicBezTo>
                  <a:lnTo>
                    <a:pt x="11932" y="13783"/>
                  </a:lnTo>
                  <a:lnTo>
                    <a:pt x="11960" y="13769"/>
                  </a:lnTo>
                  <a:lnTo>
                    <a:pt x="11974" y="13769"/>
                  </a:lnTo>
                  <a:lnTo>
                    <a:pt x="11987" y="13755"/>
                  </a:lnTo>
                  <a:lnTo>
                    <a:pt x="12001" y="13741"/>
                  </a:lnTo>
                  <a:lnTo>
                    <a:pt x="12056" y="13700"/>
                  </a:lnTo>
                  <a:lnTo>
                    <a:pt x="12070" y="13686"/>
                  </a:lnTo>
                  <a:lnTo>
                    <a:pt x="12084" y="13672"/>
                  </a:lnTo>
                  <a:lnTo>
                    <a:pt x="12112" y="13645"/>
                  </a:lnTo>
                  <a:lnTo>
                    <a:pt x="12139" y="13631"/>
                  </a:lnTo>
                  <a:cubicBezTo>
                    <a:pt x="12222" y="13562"/>
                    <a:pt x="12305" y="13493"/>
                    <a:pt x="12374" y="13410"/>
                  </a:cubicBezTo>
                  <a:lnTo>
                    <a:pt x="12402" y="13396"/>
                  </a:lnTo>
                  <a:lnTo>
                    <a:pt x="12457" y="13341"/>
                  </a:lnTo>
                  <a:lnTo>
                    <a:pt x="12498" y="13313"/>
                  </a:lnTo>
                  <a:lnTo>
                    <a:pt x="12512" y="13299"/>
                  </a:lnTo>
                  <a:lnTo>
                    <a:pt x="12526" y="13272"/>
                  </a:lnTo>
                  <a:lnTo>
                    <a:pt x="12540" y="13258"/>
                  </a:lnTo>
                  <a:cubicBezTo>
                    <a:pt x="12623" y="13175"/>
                    <a:pt x="12706" y="13092"/>
                    <a:pt x="12788" y="13009"/>
                  </a:cubicBezTo>
                  <a:lnTo>
                    <a:pt x="12802" y="12995"/>
                  </a:lnTo>
                  <a:lnTo>
                    <a:pt x="12816" y="12982"/>
                  </a:lnTo>
                  <a:lnTo>
                    <a:pt x="12830" y="12968"/>
                  </a:lnTo>
                  <a:lnTo>
                    <a:pt x="12857" y="12940"/>
                  </a:lnTo>
                  <a:lnTo>
                    <a:pt x="12871" y="12926"/>
                  </a:lnTo>
                  <a:lnTo>
                    <a:pt x="12940" y="12844"/>
                  </a:lnTo>
                  <a:cubicBezTo>
                    <a:pt x="13037" y="12733"/>
                    <a:pt x="13120" y="12623"/>
                    <a:pt x="13217" y="12498"/>
                  </a:cubicBezTo>
                  <a:lnTo>
                    <a:pt x="13299" y="12402"/>
                  </a:lnTo>
                  <a:cubicBezTo>
                    <a:pt x="13396" y="12264"/>
                    <a:pt x="13479" y="12139"/>
                    <a:pt x="13562" y="12029"/>
                  </a:cubicBezTo>
                  <a:lnTo>
                    <a:pt x="13576" y="12015"/>
                  </a:lnTo>
                  <a:lnTo>
                    <a:pt x="13589" y="11987"/>
                  </a:lnTo>
                  <a:lnTo>
                    <a:pt x="13603" y="11960"/>
                  </a:lnTo>
                  <a:lnTo>
                    <a:pt x="13645" y="11905"/>
                  </a:lnTo>
                  <a:lnTo>
                    <a:pt x="13658" y="11863"/>
                  </a:lnTo>
                  <a:lnTo>
                    <a:pt x="13658" y="11849"/>
                  </a:lnTo>
                  <a:cubicBezTo>
                    <a:pt x="13727" y="11753"/>
                    <a:pt x="13797" y="11642"/>
                    <a:pt x="13852" y="11545"/>
                  </a:cubicBezTo>
                  <a:lnTo>
                    <a:pt x="13866" y="11518"/>
                  </a:lnTo>
                  <a:lnTo>
                    <a:pt x="13935" y="11380"/>
                  </a:lnTo>
                  <a:lnTo>
                    <a:pt x="13948" y="11366"/>
                  </a:lnTo>
                  <a:lnTo>
                    <a:pt x="13948" y="11352"/>
                  </a:lnTo>
                  <a:cubicBezTo>
                    <a:pt x="14004" y="11228"/>
                    <a:pt x="14073" y="11117"/>
                    <a:pt x="14128" y="11007"/>
                  </a:cubicBezTo>
                  <a:lnTo>
                    <a:pt x="14128" y="10979"/>
                  </a:lnTo>
                  <a:lnTo>
                    <a:pt x="14128" y="10965"/>
                  </a:lnTo>
                  <a:lnTo>
                    <a:pt x="14128" y="10938"/>
                  </a:lnTo>
                  <a:lnTo>
                    <a:pt x="14142" y="10910"/>
                  </a:lnTo>
                  <a:lnTo>
                    <a:pt x="14169" y="10869"/>
                  </a:lnTo>
                  <a:lnTo>
                    <a:pt x="14183" y="10827"/>
                  </a:lnTo>
                  <a:lnTo>
                    <a:pt x="14211" y="10772"/>
                  </a:lnTo>
                  <a:cubicBezTo>
                    <a:pt x="14266" y="10648"/>
                    <a:pt x="14307" y="10537"/>
                    <a:pt x="14349" y="10427"/>
                  </a:cubicBezTo>
                  <a:lnTo>
                    <a:pt x="14349" y="10413"/>
                  </a:lnTo>
                  <a:lnTo>
                    <a:pt x="14349" y="10385"/>
                  </a:lnTo>
                  <a:lnTo>
                    <a:pt x="14349" y="10372"/>
                  </a:lnTo>
                  <a:lnTo>
                    <a:pt x="14404" y="10192"/>
                  </a:lnTo>
                  <a:lnTo>
                    <a:pt x="14432" y="10137"/>
                  </a:lnTo>
                  <a:lnTo>
                    <a:pt x="14432" y="10109"/>
                  </a:lnTo>
                  <a:lnTo>
                    <a:pt x="14446" y="10068"/>
                  </a:lnTo>
                  <a:lnTo>
                    <a:pt x="14459" y="10026"/>
                  </a:lnTo>
                  <a:lnTo>
                    <a:pt x="14473" y="9999"/>
                  </a:lnTo>
                  <a:lnTo>
                    <a:pt x="14473" y="9971"/>
                  </a:lnTo>
                  <a:lnTo>
                    <a:pt x="14473" y="9944"/>
                  </a:lnTo>
                  <a:lnTo>
                    <a:pt x="14473" y="9916"/>
                  </a:lnTo>
                  <a:lnTo>
                    <a:pt x="14473" y="9902"/>
                  </a:lnTo>
                  <a:lnTo>
                    <a:pt x="14473" y="9875"/>
                  </a:lnTo>
                  <a:lnTo>
                    <a:pt x="14473" y="9847"/>
                  </a:lnTo>
                  <a:cubicBezTo>
                    <a:pt x="14542" y="9598"/>
                    <a:pt x="14597" y="9350"/>
                    <a:pt x="14639" y="9101"/>
                  </a:cubicBezTo>
                  <a:lnTo>
                    <a:pt x="14639" y="9060"/>
                  </a:lnTo>
                  <a:cubicBezTo>
                    <a:pt x="14667" y="8894"/>
                    <a:pt x="14694" y="8728"/>
                    <a:pt x="14708" y="8563"/>
                  </a:cubicBezTo>
                  <a:lnTo>
                    <a:pt x="14708" y="8549"/>
                  </a:lnTo>
                  <a:lnTo>
                    <a:pt x="14708" y="8452"/>
                  </a:lnTo>
                  <a:lnTo>
                    <a:pt x="14708" y="8397"/>
                  </a:lnTo>
                  <a:lnTo>
                    <a:pt x="14708" y="8369"/>
                  </a:lnTo>
                  <a:cubicBezTo>
                    <a:pt x="14722" y="8176"/>
                    <a:pt x="14736" y="8010"/>
                    <a:pt x="14736" y="7844"/>
                  </a:cubicBezTo>
                  <a:cubicBezTo>
                    <a:pt x="14736" y="7693"/>
                    <a:pt x="14736" y="7527"/>
                    <a:pt x="14722" y="7361"/>
                  </a:cubicBezTo>
                  <a:lnTo>
                    <a:pt x="14722" y="7347"/>
                  </a:lnTo>
                  <a:cubicBezTo>
                    <a:pt x="14722" y="7292"/>
                    <a:pt x="14722" y="7237"/>
                    <a:pt x="14722" y="7168"/>
                  </a:cubicBezTo>
                  <a:lnTo>
                    <a:pt x="14722" y="7140"/>
                  </a:lnTo>
                  <a:cubicBezTo>
                    <a:pt x="14708" y="7002"/>
                    <a:pt x="14694" y="6878"/>
                    <a:pt x="14680" y="6754"/>
                  </a:cubicBezTo>
                  <a:cubicBezTo>
                    <a:pt x="14680" y="6684"/>
                    <a:pt x="14667" y="6629"/>
                    <a:pt x="14653" y="6560"/>
                  </a:cubicBezTo>
                  <a:lnTo>
                    <a:pt x="14653" y="6533"/>
                  </a:lnTo>
                  <a:cubicBezTo>
                    <a:pt x="14625" y="6353"/>
                    <a:pt x="14584" y="6160"/>
                    <a:pt x="14542" y="5980"/>
                  </a:cubicBezTo>
                  <a:cubicBezTo>
                    <a:pt x="14377" y="5262"/>
                    <a:pt x="14100" y="4572"/>
                    <a:pt x="13741" y="3923"/>
                  </a:cubicBezTo>
                  <a:cubicBezTo>
                    <a:pt x="13645" y="3771"/>
                    <a:pt x="13534" y="3591"/>
                    <a:pt x="13424" y="3425"/>
                  </a:cubicBezTo>
                  <a:cubicBezTo>
                    <a:pt x="13161" y="3039"/>
                    <a:pt x="12871" y="2666"/>
                    <a:pt x="12554" y="2334"/>
                  </a:cubicBezTo>
                  <a:cubicBezTo>
                    <a:pt x="12208" y="1989"/>
                    <a:pt x="11849" y="1685"/>
                    <a:pt x="11463" y="1409"/>
                  </a:cubicBezTo>
                  <a:cubicBezTo>
                    <a:pt x="10206" y="525"/>
                    <a:pt x="8728" y="42"/>
                    <a:pt x="7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a:off x="7956083" y="1771676"/>
              <a:ext cx="93" cy="93"/>
            </a:xfrm>
            <a:custGeom>
              <a:avLst/>
              <a:gdLst/>
              <a:ahLst/>
              <a:cxnLst/>
              <a:rect l="l" t="t" r="r" b="b"/>
              <a:pathLst>
                <a:path w="1" h="1" extrusionOk="0">
                  <a:moveTo>
                    <a:pt x="1" y="1"/>
                  </a:moveTo>
                  <a:lnTo>
                    <a:pt x="1" y="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a:off x="8013882" y="2797005"/>
              <a:ext cx="143848" cy="66813"/>
            </a:xfrm>
            <a:custGeom>
              <a:avLst/>
              <a:gdLst/>
              <a:ahLst/>
              <a:cxnLst/>
              <a:rect l="l" t="t" r="r" b="b"/>
              <a:pathLst>
                <a:path w="1548" h="719" extrusionOk="0">
                  <a:moveTo>
                    <a:pt x="939" y="1"/>
                  </a:moveTo>
                  <a:cubicBezTo>
                    <a:pt x="926" y="42"/>
                    <a:pt x="912" y="98"/>
                    <a:pt x="898" y="139"/>
                  </a:cubicBezTo>
                  <a:cubicBezTo>
                    <a:pt x="884" y="167"/>
                    <a:pt x="870" y="194"/>
                    <a:pt x="857" y="208"/>
                  </a:cubicBezTo>
                  <a:cubicBezTo>
                    <a:pt x="843" y="236"/>
                    <a:pt x="815" y="249"/>
                    <a:pt x="801" y="277"/>
                  </a:cubicBezTo>
                  <a:cubicBezTo>
                    <a:pt x="760" y="305"/>
                    <a:pt x="705" y="332"/>
                    <a:pt x="649" y="346"/>
                  </a:cubicBezTo>
                  <a:cubicBezTo>
                    <a:pt x="594" y="360"/>
                    <a:pt x="539" y="360"/>
                    <a:pt x="484" y="360"/>
                  </a:cubicBezTo>
                  <a:cubicBezTo>
                    <a:pt x="346" y="346"/>
                    <a:pt x="221" y="319"/>
                    <a:pt x="111" y="263"/>
                  </a:cubicBezTo>
                  <a:cubicBezTo>
                    <a:pt x="69" y="236"/>
                    <a:pt x="28" y="222"/>
                    <a:pt x="0" y="194"/>
                  </a:cubicBezTo>
                  <a:lnTo>
                    <a:pt x="0" y="194"/>
                  </a:lnTo>
                  <a:cubicBezTo>
                    <a:pt x="83" y="319"/>
                    <a:pt x="194" y="415"/>
                    <a:pt x="332" y="498"/>
                  </a:cubicBezTo>
                  <a:cubicBezTo>
                    <a:pt x="456" y="581"/>
                    <a:pt x="580" y="636"/>
                    <a:pt x="732" y="678"/>
                  </a:cubicBezTo>
                  <a:cubicBezTo>
                    <a:pt x="774" y="705"/>
                    <a:pt x="829" y="719"/>
                    <a:pt x="884" y="719"/>
                  </a:cubicBezTo>
                  <a:lnTo>
                    <a:pt x="981" y="719"/>
                  </a:lnTo>
                  <a:cubicBezTo>
                    <a:pt x="1036" y="719"/>
                    <a:pt x="1091" y="719"/>
                    <a:pt x="1147" y="705"/>
                  </a:cubicBezTo>
                  <a:cubicBezTo>
                    <a:pt x="1216" y="691"/>
                    <a:pt x="1285" y="678"/>
                    <a:pt x="1340" y="650"/>
                  </a:cubicBezTo>
                  <a:cubicBezTo>
                    <a:pt x="1409" y="622"/>
                    <a:pt x="1450" y="581"/>
                    <a:pt x="1492" y="526"/>
                  </a:cubicBezTo>
                  <a:cubicBezTo>
                    <a:pt x="1533" y="470"/>
                    <a:pt x="1547" y="415"/>
                    <a:pt x="1547" y="360"/>
                  </a:cubicBezTo>
                  <a:cubicBezTo>
                    <a:pt x="1547" y="277"/>
                    <a:pt x="1519" y="208"/>
                    <a:pt x="1478" y="167"/>
                  </a:cubicBezTo>
                  <a:cubicBezTo>
                    <a:pt x="1450" y="139"/>
                    <a:pt x="1423" y="111"/>
                    <a:pt x="1381" y="98"/>
                  </a:cubicBezTo>
                  <a:cubicBezTo>
                    <a:pt x="1340" y="70"/>
                    <a:pt x="1298" y="56"/>
                    <a:pt x="1257" y="42"/>
                  </a:cubicBezTo>
                  <a:cubicBezTo>
                    <a:pt x="1202" y="29"/>
                    <a:pt x="1160" y="15"/>
                    <a:pt x="1105" y="15"/>
                  </a:cubicBezTo>
                  <a:lnTo>
                    <a:pt x="981" y="15"/>
                  </a:lnTo>
                  <a:lnTo>
                    <a:pt x="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a:off x="7985633" y="2874039"/>
              <a:ext cx="157973" cy="71924"/>
            </a:xfrm>
            <a:custGeom>
              <a:avLst/>
              <a:gdLst/>
              <a:ahLst/>
              <a:cxnLst/>
              <a:rect l="l" t="t" r="r" b="b"/>
              <a:pathLst>
                <a:path w="1700" h="774" extrusionOk="0">
                  <a:moveTo>
                    <a:pt x="1326" y="0"/>
                  </a:moveTo>
                  <a:cubicBezTo>
                    <a:pt x="1257" y="0"/>
                    <a:pt x="1202" y="14"/>
                    <a:pt x="1147" y="28"/>
                  </a:cubicBezTo>
                  <a:lnTo>
                    <a:pt x="1133" y="28"/>
                  </a:lnTo>
                  <a:cubicBezTo>
                    <a:pt x="1119" y="70"/>
                    <a:pt x="1105" y="111"/>
                    <a:pt x="1092" y="139"/>
                  </a:cubicBezTo>
                  <a:cubicBezTo>
                    <a:pt x="1078" y="180"/>
                    <a:pt x="1064" y="208"/>
                    <a:pt x="1050" y="235"/>
                  </a:cubicBezTo>
                  <a:cubicBezTo>
                    <a:pt x="1022" y="263"/>
                    <a:pt x="1009" y="277"/>
                    <a:pt x="981" y="304"/>
                  </a:cubicBezTo>
                  <a:cubicBezTo>
                    <a:pt x="967" y="332"/>
                    <a:pt x="940" y="346"/>
                    <a:pt x="912" y="360"/>
                  </a:cubicBezTo>
                  <a:cubicBezTo>
                    <a:pt x="871" y="387"/>
                    <a:pt x="815" y="415"/>
                    <a:pt x="760" y="429"/>
                  </a:cubicBezTo>
                  <a:cubicBezTo>
                    <a:pt x="705" y="442"/>
                    <a:pt x="636" y="442"/>
                    <a:pt x="581" y="442"/>
                  </a:cubicBezTo>
                  <a:cubicBezTo>
                    <a:pt x="525" y="429"/>
                    <a:pt x="456" y="415"/>
                    <a:pt x="401" y="401"/>
                  </a:cubicBezTo>
                  <a:cubicBezTo>
                    <a:pt x="346" y="373"/>
                    <a:pt x="277" y="346"/>
                    <a:pt x="222" y="304"/>
                  </a:cubicBezTo>
                  <a:cubicBezTo>
                    <a:pt x="166" y="277"/>
                    <a:pt x="111" y="235"/>
                    <a:pt x="70" y="194"/>
                  </a:cubicBezTo>
                  <a:cubicBezTo>
                    <a:pt x="42" y="166"/>
                    <a:pt x="28" y="152"/>
                    <a:pt x="14" y="125"/>
                  </a:cubicBezTo>
                  <a:lnTo>
                    <a:pt x="14" y="166"/>
                  </a:lnTo>
                  <a:cubicBezTo>
                    <a:pt x="1" y="221"/>
                    <a:pt x="14" y="290"/>
                    <a:pt x="42" y="346"/>
                  </a:cubicBezTo>
                  <a:cubicBezTo>
                    <a:pt x="70" y="415"/>
                    <a:pt x="111" y="456"/>
                    <a:pt x="166" y="511"/>
                  </a:cubicBezTo>
                  <a:cubicBezTo>
                    <a:pt x="277" y="594"/>
                    <a:pt x="415" y="663"/>
                    <a:pt x="567" y="705"/>
                  </a:cubicBezTo>
                  <a:cubicBezTo>
                    <a:pt x="705" y="746"/>
                    <a:pt x="857" y="760"/>
                    <a:pt x="1009" y="774"/>
                  </a:cubicBezTo>
                  <a:lnTo>
                    <a:pt x="1022" y="774"/>
                  </a:lnTo>
                  <a:cubicBezTo>
                    <a:pt x="1078" y="774"/>
                    <a:pt x="1119" y="760"/>
                    <a:pt x="1161" y="760"/>
                  </a:cubicBezTo>
                  <a:lnTo>
                    <a:pt x="1230" y="746"/>
                  </a:lnTo>
                  <a:cubicBezTo>
                    <a:pt x="1285" y="732"/>
                    <a:pt x="1340" y="705"/>
                    <a:pt x="1409" y="677"/>
                  </a:cubicBezTo>
                  <a:cubicBezTo>
                    <a:pt x="1464" y="650"/>
                    <a:pt x="1520" y="608"/>
                    <a:pt x="1575" y="567"/>
                  </a:cubicBezTo>
                  <a:cubicBezTo>
                    <a:pt x="1616" y="525"/>
                    <a:pt x="1658" y="470"/>
                    <a:pt x="1672" y="415"/>
                  </a:cubicBezTo>
                  <a:cubicBezTo>
                    <a:pt x="1699" y="346"/>
                    <a:pt x="1699" y="277"/>
                    <a:pt x="1672" y="221"/>
                  </a:cubicBezTo>
                  <a:cubicBezTo>
                    <a:pt x="1658" y="152"/>
                    <a:pt x="1602" y="97"/>
                    <a:pt x="1547" y="56"/>
                  </a:cubicBezTo>
                  <a:cubicBezTo>
                    <a:pt x="1520" y="42"/>
                    <a:pt x="1478" y="28"/>
                    <a:pt x="1451" y="14"/>
                  </a:cubicBezTo>
                  <a:cubicBezTo>
                    <a:pt x="1409" y="0"/>
                    <a:pt x="1368" y="0"/>
                    <a:pt x="1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a:off x="7750812" y="1807637"/>
              <a:ext cx="519822" cy="563497"/>
            </a:xfrm>
            <a:custGeom>
              <a:avLst/>
              <a:gdLst/>
              <a:ahLst/>
              <a:cxnLst/>
              <a:rect l="l" t="t" r="r" b="b"/>
              <a:pathLst>
                <a:path w="5594" h="6064" extrusionOk="0">
                  <a:moveTo>
                    <a:pt x="3011" y="1"/>
                  </a:moveTo>
                  <a:cubicBezTo>
                    <a:pt x="2969" y="14"/>
                    <a:pt x="2928" y="14"/>
                    <a:pt x="2887" y="28"/>
                  </a:cubicBezTo>
                  <a:cubicBezTo>
                    <a:pt x="2762" y="84"/>
                    <a:pt x="2652" y="166"/>
                    <a:pt x="2569" y="291"/>
                  </a:cubicBezTo>
                  <a:cubicBezTo>
                    <a:pt x="2500" y="415"/>
                    <a:pt x="2445" y="553"/>
                    <a:pt x="2431" y="705"/>
                  </a:cubicBezTo>
                  <a:cubicBezTo>
                    <a:pt x="2403" y="788"/>
                    <a:pt x="2389" y="884"/>
                    <a:pt x="2389" y="981"/>
                  </a:cubicBezTo>
                  <a:cubicBezTo>
                    <a:pt x="2376" y="954"/>
                    <a:pt x="2362" y="926"/>
                    <a:pt x="2348" y="884"/>
                  </a:cubicBezTo>
                  <a:cubicBezTo>
                    <a:pt x="2279" y="746"/>
                    <a:pt x="2182" y="622"/>
                    <a:pt x="2072" y="512"/>
                  </a:cubicBezTo>
                  <a:cubicBezTo>
                    <a:pt x="2017" y="470"/>
                    <a:pt x="1948" y="443"/>
                    <a:pt x="1879" y="415"/>
                  </a:cubicBezTo>
                  <a:cubicBezTo>
                    <a:pt x="1823" y="387"/>
                    <a:pt x="1754" y="387"/>
                    <a:pt x="1685" y="387"/>
                  </a:cubicBezTo>
                  <a:lnTo>
                    <a:pt x="1644" y="387"/>
                  </a:lnTo>
                  <a:cubicBezTo>
                    <a:pt x="1561" y="387"/>
                    <a:pt x="1478" y="415"/>
                    <a:pt x="1395" y="443"/>
                  </a:cubicBezTo>
                  <a:cubicBezTo>
                    <a:pt x="1326" y="484"/>
                    <a:pt x="1243" y="525"/>
                    <a:pt x="1188" y="581"/>
                  </a:cubicBezTo>
                  <a:cubicBezTo>
                    <a:pt x="1133" y="622"/>
                    <a:pt x="1091" y="677"/>
                    <a:pt x="1064" y="733"/>
                  </a:cubicBezTo>
                  <a:cubicBezTo>
                    <a:pt x="1022" y="802"/>
                    <a:pt x="1009" y="871"/>
                    <a:pt x="995" y="940"/>
                  </a:cubicBezTo>
                  <a:cubicBezTo>
                    <a:pt x="981" y="1078"/>
                    <a:pt x="995" y="1216"/>
                    <a:pt x="1036" y="1354"/>
                  </a:cubicBezTo>
                  <a:cubicBezTo>
                    <a:pt x="1091" y="1492"/>
                    <a:pt x="1160" y="1616"/>
                    <a:pt x="1243" y="1727"/>
                  </a:cubicBezTo>
                  <a:cubicBezTo>
                    <a:pt x="1147" y="1699"/>
                    <a:pt x="1050" y="1685"/>
                    <a:pt x="967" y="1685"/>
                  </a:cubicBezTo>
                  <a:lnTo>
                    <a:pt x="857" y="1685"/>
                  </a:lnTo>
                  <a:cubicBezTo>
                    <a:pt x="746" y="1699"/>
                    <a:pt x="636" y="1727"/>
                    <a:pt x="539" y="1782"/>
                  </a:cubicBezTo>
                  <a:cubicBezTo>
                    <a:pt x="498" y="1810"/>
                    <a:pt x="456" y="1837"/>
                    <a:pt x="415" y="1879"/>
                  </a:cubicBezTo>
                  <a:cubicBezTo>
                    <a:pt x="387" y="1906"/>
                    <a:pt x="346" y="1948"/>
                    <a:pt x="318" y="1989"/>
                  </a:cubicBezTo>
                  <a:cubicBezTo>
                    <a:pt x="277" y="2072"/>
                    <a:pt x="235" y="2169"/>
                    <a:pt x="235" y="2265"/>
                  </a:cubicBezTo>
                  <a:cubicBezTo>
                    <a:pt x="235" y="2307"/>
                    <a:pt x="235" y="2348"/>
                    <a:pt x="249" y="2404"/>
                  </a:cubicBezTo>
                  <a:cubicBezTo>
                    <a:pt x="263" y="2459"/>
                    <a:pt x="290" y="2500"/>
                    <a:pt x="304" y="2542"/>
                  </a:cubicBezTo>
                  <a:cubicBezTo>
                    <a:pt x="332" y="2597"/>
                    <a:pt x="359" y="2638"/>
                    <a:pt x="401" y="2680"/>
                  </a:cubicBezTo>
                  <a:cubicBezTo>
                    <a:pt x="442" y="2735"/>
                    <a:pt x="498" y="2776"/>
                    <a:pt x="553" y="2804"/>
                  </a:cubicBezTo>
                  <a:cubicBezTo>
                    <a:pt x="498" y="2818"/>
                    <a:pt x="442" y="2832"/>
                    <a:pt x="387" y="2859"/>
                  </a:cubicBezTo>
                  <a:cubicBezTo>
                    <a:pt x="304" y="2887"/>
                    <a:pt x="235" y="2942"/>
                    <a:pt x="166" y="2997"/>
                  </a:cubicBezTo>
                  <a:cubicBezTo>
                    <a:pt x="111" y="3066"/>
                    <a:pt x="69" y="3149"/>
                    <a:pt x="42" y="3232"/>
                  </a:cubicBezTo>
                  <a:cubicBezTo>
                    <a:pt x="14" y="3315"/>
                    <a:pt x="0" y="3412"/>
                    <a:pt x="14" y="3495"/>
                  </a:cubicBezTo>
                  <a:cubicBezTo>
                    <a:pt x="0" y="3577"/>
                    <a:pt x="14" y="3674"/>
                    <a:pt x="42" y="3757"/>
                  </a:cubicBezTo>
                  <a:cubicBezTo>
                    <a:pt x="69" y="3840"/>
                    <a:pt x="111" y="3923"/>
                    <a:pt x="152" y="3992"/>
                  </a:cubicBezTo>
                  <a:cubicBezTo>
                    <a:pt x="194" y="4075"/>
                    <a:pt x="263" y="4130"/>
                    <a:pt x="332" y="4185"/>
                  </a:cubicBezTo>
                  <a:cubicBezTo>
                    <a:pt x="346" y="4199"/>
                    <a:pt x="373" y="4213"/>
                    <a:pt x="401" y="4226"/>
                  </a:cubicBezTo>
                  <a:cubicBezTo>
                    <a:pt x="429" y="4240"/>
                    <a:pt x="456" y="4254"/>
                    <a:pt x="498" y="4268"/>
                  </a:cubicBezTo>
                  <a:cubicBezTo>
                    <a:pt x="527" y="4278"/>
                    <a:pt x="563" y="4287"/>
                    <a:pt x="601" y="4287"/>
                  </a:cubicBezTo>
                  <a:cubicBezTo>
                    <a:pt x="617" y="4287"/>
                    <a:pt x="633" y="4286"/>
                    <a:pt x="649" y="4282"/>
                  </a:cubicBezTo>
                  <a:lnTo>
                    <a:pt x="705" y="4282"/>
                  </a:lnTo>
                  <a:cubicBezTo>
                    <a:pt x="636" y="4365"/>
                    <a:pt x="580" y="4461"/>
                    <a:pt x="539" y="4544"/>
                  </a:cubicBezTo>
                  <a:cubicBezTo>
                    <a:pt x="456" y="4682"/>
                    <a:pt x="415" y="4834"/>
                    <a:pt x="429" y="5000"/>
                  </a:cubicBezTo>
                  <a:cubicBezTo>
                    <a:pt x="429" y="5027"/>
                    <a:pt x="442" y="5055"/>
                    <a:pt x="442" y="5096"/>
                  </a:cubicBezTo>
                  <a:cubicBezTo>
                    <a:pt x="456" y="5152"/>
                    <a:pt x="484" y="5207"/>
                    <a:pt x="525" y="5262"/>
                  </a:cubicBezTo>
                  <a:cubicBezTo>
                    <a:pt x="553" y="5317"/>
                    <a:pt x="608" y="5359"/>
                    <a:pt x="649" y="5400"/>
                  </a:cubicBezTo>
                  <a:cubicBezTo>
                    <a:pt x="719" y="5442"/>
                    <a:pt x="788" y="5483"/>
                    <a:pt x="870" y="5511"/>
                  </a:cubicBezTo>
                  <a:cubicBezTo>
                    <a:pt x="926" y="5525"/>
                    <a:pt x="981" y="5538"/>
                    <a:pt x="1036" y="5538"/>
                  </a:cubicBezTo>
                  <a:lnTo>
                    <a:pt x="1078" y="5538"/>
                  </a:lnTo>
                  <a:cubicBezTo>
                    <a:pt x="1147" y="5525"/>
                    <a:pt x="1216" y="5511"/>
                    <a:pt x="1285" y="5469"/>
                  </a:cubicBezTo>
                  <a:cubicBezTo>
                    <a:pt x="1409" y="5414"/>
                    <a:pt x="1533" y="5317"/>
                    <a:pt x="1616" y="5193"/>
                  </a:cubicBezTo>
                  <a:cubicBezTo>
                    <a:pt x="1630" y="5179"/>
                    <a:pt x="1644" y="5165"/>
                    <a:pt x="1644" y="5152"/>
                  </a:cubicBezTo>
                  <a:cubicBezTo>
                    <a:pt x="1644" y="5317"/>
                    <a:pt x="1685" y="5483"/>
                    <a:pt x="1754" y="5635"/>
                  </a:cubicBezTo>
                  <a:cubicBezTo>
                    <a:pt x="1796" y="5732"/>
                    <a:pt x="1865" y="5828"/>
                    <a:pt x="1948" y="5897"/>
                  </a:cubicBezTo>
                  <a:cubicBezTo>
                    <a:pt x="2017" y="5966"/>
                    <a:pt x="2113" y="6022"/>
                    <a:pt x="2210" y="6049"/>
                  </a:cubicBezTo>
                  <a:cubicBezTo>
                    <a:pt x="2251" y="6063"/>
                    <a:pt x="2293" y="6063"/>
                    <a:pt x="2334" y="6063"/>
                  </a:cubicBezTo>
                  <a:cubicBezTo>
                    <a:pt x="2389" y="6063"/>
                    <a:pt x="2431" y="6063"/>
                    <a:pt x="2472" y="6049"/>
                  </a:cubicBezTo>
                  <a:cubicBezTo>
                    <a:pt x="2569" y="6022"/>
                    <a:pt x="2652" y="5966"/>
                    <a:pt x="2707" y="5897"/>
                  </a:cubicBezTo>
                  <a:cubicBezTo>
                    <a:pt x="2776" y="5815"/>
                    <a:pt x="2831" y="5718"/>
                    <a:pt x="2859" y="5607"/>
                  </a:cubicBezTo>
                  <a:cubicBezTo>
                    <a:pt x="2873" y="5538"/>
                    <a:pt x="2887" y="5483"/>
                    <a:pt x="2887" y="5414"/>
                  </a:cubicBezTo>
                  <a:lnTo>
                    <a:pt x="2887" y="5400"/>
                  </a:lnTo>
                  <a:cubicBezTo>
                    <a:pt x="2942" y="5497"/>
                    <a:pt x="3025" y="5594"/>
                    <a:pt x="3108" y="5676"/>
                  </a:cubicBezTo>
                  <a:cubicBezTo>
                    <a:pt x="3190" y="5773"/>
                    <a:pt x="3301" y="5842"/>
                    <a:pt x="3411" y="5884"/>
                  </a:cubicBezTo>
                  <a:cubicBezTo>
                    <a:pt x="3439" y="5897"/>
                    <a:pt x="3480" y="5911"/>
                    <a:pt x="3508" y="5911"/>
                  </a:cubicBezTo>
                  <a:cubicBezTo>
                    <a:pt x="3536" y="5911"/>
                    <a:pt x="3563" y="5925"/>
                    <a:pt x="3591" y="5925"/>
                  </a:cubicBezTo>
                  <a:lnTo>
                    <a:pt x="3619" y="5925"/>
                  </a:lnTo>
                  <a:cubicBezTo>
                    <a:pt x="3674" y="5925"/>
                    <a:pt x="3729" y="5911"/>
                    <a:pt x="3784" y="5884"/>
                  </a:cubicBezTo>
                  <a:cubicBezTo>
                    <a:pt x="3909" y="5828"/>
                    <a:pt x="4019" y="5732"/>
                    <a:pt x="4074" y="5621"/>
                  </a:cubicBezTo>
                  <a:cubicBezTo>
                    <a:pt x="4102" y="5566"/>
                    <a:pt x="4129" y="5497"/>
                    <a:pt x="4129" y="5442"/>
                  </a:cubicBezTo>
                  <a:cubicBezTo>
                    <a:pt x="4143" y="5359"/>
                    <a:pt x="4143" y="5290"/>
                    <a:pt x="4129" y="5221"/>
                  </a:cubicBezTo>
                  <a:cubicBezTo>
                    <a:pt x="4116" y="5069"/>
                    <a:pt x="4074" y="4945"/>
                    <a:pt x="4019" y="4806"/>
                  </a:cubicBezTo>
                  <a:lnTo>
                    <a:pt x="4019" y="4806"/>
                  </a:lnTo>
                  <a:cubicBezTo>
                    <a:pt x="4047" y="4834"/>
                    <a:pt x="4074" y="4848"/>
                    <a:pt x="4102" y="4862"/>
                  </a:cubicBezTo>
                  <a:cubicBezTo>
                    <a:pt x="4157" y="4889"/>
                    <a:pt x="4212" y="4903"/>
                    <a:pt x="4281" y="4931"/>
                  </a:cubicBezTo>
                  <a:cubicBezTo>
                    <a:pt x="4350" y="4945"/>
                    <a:pt x="4420" y="4958"/>
                    <a:pt x="4489" y="4958"/>
                  </a:cubicBezTo>
                  <a:cubicBezTo>
                    <a:pt x="4530" y="4958"/>
                    <a:pt x="4571" y="4958"/>
                    <a:pt x="4613" y="4945"/>
                  </a:cubicBezTo>
                  <a:cubicBezTo>
                    <a:pt x="4682" y="4931"/>
                    <a:pt x="4737" y="4917"/>
                    <a:pt x="4792" y="4889"/>
                  </a:cubicBezTo>
                  <a:cubicBezTo>
                    <a:pt x="4903" y="4820"/>
                    <a:pt x="5000" y="4724"/>
                    <a:pt x="5055" y="4613"/>
                  </a:cubicBezTo>
                  <a:cubicBezTo>
                    <a:pt x="5082" y="4558"/>
                    <a:pt x="5110" y="4489"/>
                    <a:pt x="5124" y="4420"/>
                  </a:cubicBezTo>
                  <a:cubicBezTo>
                    <a:pt x="5124" y="4351"/>
                    <a:pt x="5124" y="4295"/>
                    <a:pt x="5110" y="4226"/>
                  </a:cubicBezTo>
                  <a:cubicBezTo>
                    <a:pt x="5096" y="4171"/>
                    <a:pt x="5069" y="4102"/>
                    <a:pt x="5041" y="4061"/>
                  </a:cubicBezTo>
                  <a:cubicBezTo>
                    <a:pt x="5000" y="4005"/>
                    <a:pt x="4972" y="3964"/>
                    <a:pt x="4930" y="3923"/>
                  </a:cubicBezTo>
                  <a:cubicBezTo>
                    <a:pt x="4903" y="3895"/>
                    <a:pt x="4861" y="3867"/>
                    <a:pt x="4834" y="3840"/>
                  </a:cubicBezTo>
                  <a:cubicBezTo>
                    <a:pt x="4903" y="3840"/>
                    <a:pt x="4972" y="3826"/>
                    <a:pt x="5041" y="3812"/>
                  </a:cubicBezTo>
                  <a:cubicBezTo>
                    <a:pt x="5165" y="3785"/>
                    <a:pt x="5276" y="3729"/>
                    <a:pt x="5372" y="3633"/>
                  </a:cubicBezTo>
                  <a:cubicBezTo>
                    <a:pt x="5400" y="3619"/>
                    <a:pt x="5414" y="3605"/>
                    <a:pt x="5441" y="3577"/>
                  </a:cubicBezTo>
                  <a:cubicBezTo>
                    <a:pt x="5455" y="3550"/>
                    <a:pt x="5483" y="3522"/>
                    <a:pt x="5497" y="3495"/>
                  </a:cubicBezTo>
                  <a:cubicBezTo>
                    <a:pt x="5524" y="3425"/>
                    <a:pt x="5552" y="3356"/>
                    <a:pt x="5566" y="3287"/>
                  </a:cubicBezTo>
                  <a:cubicBezTo>
                    <a:pt x="5580" y="3218"/>
                    <a:pt x="5580" y="3149"/>
                    <a:pt x="5566" y="3080"/>
                  </a:cubicBezTo>
                  <a:cubicBezTo>
                    <a:pt x="5552" y="3025"/>
                    <a:pt x="5524" y="2970"/>
                    <a:pt x="5497" y="2915"/>
                  </a:cubicBezTo>
                  <a:cubicBezTo>
                    <a:pt x="5455" y="2873"/>
                    <a:pt x="5428" y="2832"/>
                    <a:pt x="5372" y="2804"/>
                  </a:cubicBezTo>
                  <a:cubicBezTo>
                    <a:pt x="5317" y="2776"/>
                    <a:pt x="5262" y="2749"/>
                    <a:pt x="5207" y="2735"/>
                  </a:cubicBezTo>
                  <a:cubicBezTo>
                    <a:pt x="5165" y="2721"/>
                    <a:pt x="5124" y="2707"/>
                    <a:pt x="5082" y="2707"/>
                  </a:cubicBezTo>
                  <a:cubicBezTo>
                    <a:pt x="5124" y="2680"/>
                    <a:pt x="5165" y="2666"/>
                    <a:pt x="5207" y="2638"/>
                  </a:cubicBezTo>
                  <a:cubicBezTo>
                    <a:pt x="5331" y="2569"/>
                    <a:pt x="5428" y="2473"/>
                    <a:pt x="5510" y="2348"/>
                  </a:cubicBezTo>
                  <a:cubicBezTo>
                    <a:pt x="5524" y="2334"/>
                    <a:pt x="5538" y="2307"/>
                    <a:pt x="5552" y="2279"/>
                  </a:cubicBezTo>
                  <a:cubicBezTo>
                    <a:pt x="5566" y="2252"/>
                    <a:pt x="5580" y="2210"/>
                    <a:pt x="5580" y="2183"/>
                  </a:cubicBezTo>
                  <a:cubicBezTo>
                    <a:pt x="5593" y="2114"/>
                    <a:pt x="5593" y="2058"/>
                    <a:pt x="5580" y="1989"/>
                  </a:cubicBezTo>
                  <a:cubicBezTo>
                    <a:pt x="5566" y="1851"/>
                    <a:pt x="5497" y="1727"/>
                    <a:pt x="5372" y="1644"/>
                  </a:cubicBezTo>
                  <a:cubicBezTo>
                    <a:pt x="5303" y="1589"/>
                    <a:pt x="5207" y="1575"/>
                    <a:pt x="5124" y="1575"/>
                  </a:cubicBezTo>
                  <a:lnTo>
                    <a:pt x="5013" y="1575"/>
                  </a:lnTo>
                  <a:cubicBezTo>
                    <a:pt x="4903" y="1589"/>
                    <a:pt x="4806" y="1616"/>
                    <a:pt x="4710" y="1658"/>
                  </a:cubicBezTo>
                  <a:cubicBezTo>
                    <a:pt x="4779" y="1561"/>
                    <a:pt x="4834" y="1464"/>
                    <a:pt x="4875" y="1340"/>
                  </a:cubicBezTo>
                  <a:cubicBezTo>
                    <a:pt x="4930" y="1216"/>
                    <a:pt x="4944" y="1064"/>
                    <a:pt x="4917" y="926"/>
                  </a:cubicBezTo>
                  <a:cubicBezTo>
                    <a:pt x="4875" y="774"/>
                    <a:pt x="4792" y="636"/>
                    <a:pt x="4654" y="553"/>
                  </a:cubicBezTo>
                  <a:cubicBezTo>
                    <a:pt x="4613" y="525"/>
                    <a:pt x="4544" y="498"/>
                    <a:pt x="4489" y="484"/>
                  </a:cubicBezTo>
                  <a:lnTo>
                    <a:pt x="4309" y="484"/>
                  </a:lnTo>
                  <a:cubicBezTo>
                    <a:pt x="4240" y="498"/>
                    <a:pt x="4185" y="525"/>
                    <a:pt x="4129" y="553"/>
                  </a:cubicBezTo>
                  <a:cubicBezTo>
                    <a:pt x="4074" y="581"/>
                    <a:pt x="4005" y="622"/>
                    <a:pt x="3964" y="677"/>
                  </a:cubicBezTo>
                  <a:cubicBezTo>
                    <a:pt x="3895" y="733"/>
                    <a:pt x="3826" y="802"/>
                    <a:pt x="3770" y="884"/>
                  </a:cubicBezTo>
                  <a:cubicBezTo>
                    <a:pt x="3784" y="788"/>
                    <a:pt x="3784" y="705"/>
                    <a:pt x="3770" y="622"/>
                  </a:cubicBezTo>
                  <a:cubicBezTo>
                    <a:pt x="3770" y="498"/>
                    <a:pt x="3729" y="360"/>
                    <a:pt x="3660" y="249"/>
                  </a:cubicBezTo>
                  <a:cubicBezTo>
                    <a:pt x="3619" y="194"/>
                    <a:pt x="3577" y="153"/>
                    <a:pt x="3536" y="111"/>
                  </a:cubicBezTo>
                  <a:cubicBezTo>
                    <a:pt x="3480" y="70"/>
                    <a:pt x="3411" y="42"/>
                    <a:pt x="3342" y="14"/>
                  </a:cubicBezTo>
                  <a:cubicBezTo>
                    <a:pt x="3273" y="1"/>
                    <a:pt x="3204" y="1"/>
                    <a:pt x="3135" y="1"/>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9"/>
            <p:cNvSpPr/>
            <p:nvPr/>
          </p:nvSpPr>
          <p:spPr>
            <a:xfrm>
              <a:off x="8325737" y="2027218"/>
              <a:ext cx="526234" cy="583848"/>
            </a:xfrm>
            <a:custGeom>
              <a:avLst/>
              <a:gdLst/>
              <a:ahLst/>
              <a:cxnLst/>
              <a:rect l="l" t="t" r="r" b="b"/>
              <a:pathLst>
                <a:path w="5663" h="6283" extrusionOk="0">
                  <a:moveTo>
                    <a:pt x="3066" y="0"/>
                  </a:moveTo>
                  <a:cubicBezTo>
                    <a:pt x="2961" y="0"/>
                    <a:pt x="2858" y="24"/>
                    <a:pt x="2762" y="82"/>
                  </a:cubicBezTo>
                  <a:cubicBezTo>
                    <a:pt x="2652" y="165"/>
                    <a:pt x="2555" y="275"/>
                    <a:pt x="2500" y="413"/>
                  </a:cubicBezTo>
                  <a:cubicBezTo>
                    <a:pt x="2444" y="524"/>
                    <a:pt x="2403" y="634"/>
                    <a:pt x="2389" y="759"/>
                  </a:cubicBezTo>
                  <a:cubicBezTo>
                    <a:pt x="2348" y="662"/>
                    <a:pt x="2306" y="565"/>
                    <a:pt x="2237" y="469"/>
                  </a:cubicBezTo>
                  <a:cubicBezTo>
                    <a:pt x="2223" y="441"/>
                    <a:pt x="2196" y="427"/>
                    <a:pt x="2168" y="400"/>
                  </a:cubicBezTo>
                  <a:cubicBezTo>
                    <a:pt x="2113" y="331"/>
                    <a:pt x="2030" y="289"/>
                    <a:pt x="1933" y="262"/>
                  </a:cubicBezTo>
                  <a:cubicBezTo>
                    <a:pt x="1908" y="256"/>
                    <a:pt x="1880" y="253"/>
                    <a:pt x="1853" y="253"/>
                  </a:cubicBezTo>
                  <a:cubicBezTo>
                    <a:pt x="1748" y="253"/>
                    <a:pt x="1637" y="293"/>
                    <a:pt x="1561" y="358"/>
                  </a:cubicBezTo>
                  <a:cubicBezTo>
                    <a:pt x="1492" y="400"/>
                    <a:pt x="1450" y="441"/>
                    <a:pt x="1423" y="496"/>
                  </a:cubicBezTo>
                  <a:cubicBezTo>
                    <a:pt x="1409" y="538"/>
                    <a:pt x="1381" y="565"/>
                    <a:pt x="1381" y="593"/>
                  </a:cubicBezTo>
                  <a:cubicBezTo>
                    <a:pt x="1367" y="621"/>
                    <a:pt x="1353" y="648"/>
                    <a:pt x="1353" y="676"/>
                  </a:cubicBezTo>
                  <a:cubicBezTo>
                    <a:pt x="1326" y="855"/>
                    <a:pt x="1353" y="1049"/>
                    <a:pt x="1409" y="1228"/>
                  </a:cubicBezTo>
                  <a:cubicBezTo>
                    <a:pt x="1381" y="1201"/>
                    <a:pt x="1340" y="1173"/>
                    <a:pt x="1298" y="1159"/>
                  </a:cubicBezTo>
                  <a:cubicBezTo>
                    <a:pt x="1243" y="1132"/>
                    <a:pt x="1188" y="1104"/>
                    <a:pt x="1133" y="1090"/>
                  </a:cubicBezTo>
                  <a:cubicBezTo>
                    <a:pt x="1105" y="1083"/>
                    <a:pt x="1077" y="1080"/>
                    <a:pt x="1050" y="1080"/>
                  </a:cubicBezTo>
                  <a:cubicBezTo>
                    <a:pt x="1022" y="1080"/>
                    <a:pt x="994" y="1083"/>
                    <a:pt x="967" y="1090"/>
                  </a:cubicBezTo>
                  <a:cubicBezTo>
                    <a:pt x="912" y="1090"/>
                    <a:pt x="843" y="1118"/>
                    <a:pt x="787" y="1159"/>
                  </a:cubicBezTo>
                  <a:cubicBezTo>
                    <a:pt x="732" y="1187"/>
                    <a:pt x="691" y="1242"/>
                    <a:pt x="649" y="1297"/>
                  </a:cubicBezTo>
                  <a:cubicBezTo>
                    <a:pt x="608" y="1352"/>
                    <a:pt x="580" y="1422"/>
                    <a:pt x="553" y="1491"/>
                  </a:cubicBezTo>
                  <a:cubicBezTo>
                    <a:pt x="539" y="1546"/>
                    <a:pt x="525" y="1615"/>
                    <a:pt x="539" y="1670"/>
                  </a:cubicBezTo>
                  <a:cubicBezTo>
                    <a:pt x="539" y="1808"/>
                    <a:pt x="580" y="1932"/>
                    <a:pt x="649" y="2043"/>
                  </a:cubicBezTo>
                  <a:cubicBezTo>
                    <a:pt x="677" y="2098"/>
                    <a:pt x="718" y="2153"/>
                    <a:pt x="773" y="2209"/>
                  </a:cubicBezTo>
                  <a:cubicBezTo>
                    <a:pt x="732" y="2209"/>
                    <a:pt x="691" y="2195"/>
                    <a:pt x="649" y="2195"/>
                  </a:cubicBezTo>
                  <a:cubicBezTo>
                    <a:pt x="594" y="2195"/>
                    <a:pt x="525" y="2209"/>
                    <a:pt x="470" y="2222"/>
                  </a:cubicBezTo>
                  <a:cubicBezTo>
                    <a:pt x="414" y="2236"/>
                    <a:pt x="359" y="2250"/>
                    <a:pt x="304" y="2292"/>
                  </a:cubicBezTo>
                  <a:cubicBezTo>
                    <a:pt x="249" y="2319"/>
                    <a:pt x="207" y="2361"/>
                    <a:pt x="166" y="2416"/>
                  </a:cubicBezTo>
                  <a:cubicBezTo>
                    <a:pt x="124" y="2471"/>
                    <a:pt x="83" y="2526"/>
                    <a:pt x="69" y="2595"/>
                  </a:cubicBezTo>
                  <a:cubicBezTo>
                    <a:pt x="55" y="2664"/>
                    <a:pt x="42" y="2720"/>
                    <a:pt x="42" y="2789"/>
                  </a:cubicBezTo>
                  <a:cubicBezTo>
                    <a:pt x="42" y="2858"/>
                    <a:pt x="42" y="2913"/>
                    <a:pt x="69" y="2982"/>
                  </a:cubicBezTo>
                  <a:cubicBezTo>
                    <a:pt x="83" y="3037"/>
                    <a:pt x="111" y="3092"/>
                    <a:pt x="138" y="3134"/>
                  </a:cubicBezTo>
                  <a:cubicBezTo>
                    <a:pt x="166" y="3175"/>
                    <a:pt x="193" y="3203"/>
                    <a:pt x="221" y="3244"/>
                  </a:cubicBezTo>
                  <a:cubicBezTo>
                    <a:pt x="276" y="3286"/>
                    <a:pt x="332" y="3327"/>
                    <a:pt x="401" y="3369"/>
                  </a:cubicBezTo>
                  <a:cubicBezTo>
                    <a:pt x="456" y="3396"/>
                    <a:pt x="511" y="3424"/>
                    <a:pt x="566" y="3438"/>
                  </a:cubicBezTo>
                  <a:cubicBezTo>
                    <a:pt x="608" y="3452"/>
                    <a:pt x="635" y="3465"/>
                    <a:pt x="677" y="3465"/>
                  </a:cubicBezTo>
                  <a:cubicBezTo>
                    <a:pt x="539" y="3521"/>
                    <a:pt x="414" y="3590"/>
                    <a:pt x="290" y="3672"/>
                  </a:cubicBezTo>
                  <a:cubicBezTo>
                    <a:pt x="235" y="3714"/>
                    <a:pt x="193" y="3769"/>
                    <a:pt x="138" y="3824"/>
                  </a:cubicBezTo>
                  <a:cubicBezTo>
                    <a:pt x="28" y="3990"/>
                    <a:pt x="0" y="4211"/>
                    <a:pt x="69" y="4391"/>
                  </a:cubicBezTo>
                  <a:cubicBezTo>
                    <a:pt x="97" y="4446"/>
                    <a:pt x="124" y="4501"/>
                    <a:pt x="166" y="4556"/>
                  </a:cubicBezTo>
                  <a:lnTo>
                    <a:pt x="193" y="4570"/>
                  </a:lnTo>
                  <a:cubicBezTo>
                    <a:pt x="207" y="4584"/>
                    <a:pt x="235" y="4598"/>
                    <a:pt x="249" y="4625"/>
                  </a:cubicBezTo>
                  <a:cubicBezTo>
                    <a:pt x="276" y="4639"/>
                    <a:pt x="304" y="4653"/>
                    <a:pt x="332" y="4667"/>
                  </a:cubicBezTo>
                  <a:cubicBezTo>
                    <a:pt x="456" y="4722"/>
                    <a:pt x="580" y="4736"/>
                    <a:pt x="704" y="4736"/>
                  </a:cubicBezTo>
                  <a:cubicBezTo>
                    <a:pt x="829" y="4736"/>
                    <a:pt x="939" y="4708"/>
                    <a:pt x="1050" y="4681"/>
                  </a:cubicBezTo>
                  <a:lnTo>
                    <a:pt x="1050" y="4681"/>
                  </a:lnTo>
                  <a:lnTo>
                    <a:pt x="1036" y="4708"/>
                  </a:lnTo>
                  <a:cubicBezTo>
                    <a:pt x="994" y="4750"/>
                    <a:pt x="967" y="4805"/>
                    <a:pt x="925" y="4860"/>
                  </a:cubicBezTo>
                  <a:cubicBezTo>
                    <a:pt x="870" y="4957"/>
                    <a:pt x="843" y="5053"/>
                    <a:pt x="829" y="5178"/>
                  </a:cubicBezTo>
                  <a:cubicBezTo>
                    <a:pt x="829" y="5261"/>
                    <a:pt x="843" y="5357"/>
                    <a:pt x="884" y="5440"/>
                  </a:cubicBezTo>
                  <a:cubicBezTo>
                    <a:pt x="912" y="5482"/>
                    <a:pt x="939" y="5523"/>
                    <a:pt x="981" y="5551"/>
                  </a:cubicBezTo>
                  <a:cubicBezTo>
                    <a:pt x="1008" y="5578"/>
                    <a:pt x="1036" y="5606"/>
                    <a:pt x="1077" y="5633"/>
                  </a:cubicBezTo>
                  <a:cubicBezTo>
                    <a:pt x="1174" y="5675"/>
                    <a:pt x="1271" y="5702"/>
                    <a:pt x="1367" y="5716"/>
                  </a:cubicBezTo>
                  <a:cubicBezTo>
                    <a:pt x="1478" y="5716"/>
                    <a:pt x="1588" y="5702"/>
                    <a:pt x="1699" y="5661"/>
                  </a:cubicBezTo>
                  <a:cubicBezTo>
                    <a:pt x="1851" y="5606"/>
                    <a:pt x="1989" y="5509"/>
                    <a:pt x="2113" y="5385"/>
                  </a:cubicBezTo>
                  <a:lnTo>
                    <a:pt x="2113" y="5385"/>
                  </a:lnTo>
                  <a:lnTo>
                    <a:pt x="2099" y="5454"/>
                  </a:lnTo>
                  <a:cubicBezTo>
                    <a:pt x="2072" y="5592"/>
                    <a:pt x="2085" y="5744"/>
                    <a:pt x="2127" y="5882"/>
                  </a:cubicBezTo>
                  <a:cubicBezTo>
                    <a:pt x="2154" y="5951"/>
                    <a:pt x="2182" y="6020"/>
                    <a:pt x="2237" y="6075"/>
                  </a:cubicBezTo>
                  <a:lnTo>
                    <a:pt x="2265" y="6103"/>
                  </a:lnTo>
                  <a:cubicBezTo>
                    <a:pt x="2306" y="6144"/>
                    <a:pt x="2348" y="6172"/>
                    <a:pt x="2403" y="6213"/>
                  </a:cubicBezTo>
                  <a:cubicBezTo>
                    <a:pt x="2472" y="6241"/>
                    <a:pt x="2555" y="6269"/>
                    <a:pt x="2638" y="6283"/>
                  </a:cubicBezTo>
                  <a:lnTo>
                    <a:pt x="2817" y="6283"/>
                  </a:lnTo>
                  <a:cubicBezTo>
                    <a:pt x="2886" y="6269"/>
                    <a:pt x="2942" y="6241"/>
                    <a:pt x="2997" y="6213"/>
                  </a:cubicBezTo>
                  <a:cubicBezTo>
                    <a:pt x="3024" y="6200"/>
                    <a:pt x="3038" y="6186"/>
                    <a:pt x="3066" y="6158"/>
                  </a:cubicBezTo>
                  <a:cubicBezTo>
                    <a:pt x="3094" y="6144"/>
                    <a:pt x="3107" y="6117"/>
                    <a:pt x="3135" y="6089"/>
                  </a:cubicBezTo>
                  <a:cubicBezTo>
                    <a:pt x="3218" y="5993"/>
                    <a:pt x="3273" y="5882"/>
                    <a:pt x="3314" y="5772"/>
                  </a:cubicBezTo>
                  <a:cubicBezTo>
                    <a:pt x="3342" y="5661"/>
                    <a:pt x="3356" y="5564"/>
                    <a:pt x="3370" y="5454"/>
                  </a:cubicBezTo>
                  <a:cubicBezTo>
                    <a:pt x="3370" y="5468"/>
                    <a:pt x="3384" y="5482"/>
                    <a:pt x="3397" y="5495"/>
                  </a:cubicBezTo>
                  <a:cubicBezTo>
                    <a:pt x="3439" y="5537"/>
                    <a:pt x="3480" y="5564"/>
                    <a:pt x="3535" y="5592"/>
                  </a:cubicBezTo>
                  <a:cubicBezTo>
                    <a:pt x="3563" y="5606"/>
                    <a:pt x="3591" y="5620"/>
                    <a:pt x="3618" y="5633"/>
                  </a:cubicBezTo>
                  <a:cubicBezTo>
                    <a:pt x="3646" y="5647"/>
                    <a:pt x="3687" y="5647"/>
                    <a:pt x="3715" y="5647"/>
                  </a:cubicBezTo>
                  <a:cubicBezTo>
                    <a:pt x="3756" y="5661"/>
                    <a:pt x="3798" y="5668"/>
                    <a:pt x="3839" y="5668"/>
                  </a:cubicBezTo>
                  <a:cubicBezTo>
                    <a:pt x="3881" y="5668"/>
                    <a:pt x="3922" y="5661"/>
                    <a:pt x="3964" y="5647"/>
                  </a:cubicBezTo>
                  <a:cubicBezTo>
                    <a:pt x="4046" y="5633"/>
                    <a:pt x="4129" y="5606"/>
                    <a:pt x="4212" y="5564"/>
                  </a:cubicBezTo>
                  <a:cubicBezTo>
                    <a:pt x="4281" y="5509"/>
                    <a:pt x="4364" y="5468"/>
                    <a:pt x="4419" y="5399"/>
                  </a:cubicBezTo>
                  <a:cubicBezTo>
                    <a:pt x="4488" y="5343"/>
                    <a:pt x="4544" y="5261"/>
                    <a:pt x="4585" y="5192"/>
                  </a:cubicBezTo>
                  <a:cubicBezTo>
                    <a:pt x="4613" y="5109"/>
                    <a:pt x="4640" y="5026"/>
                    <a:pt x="4654" y="4943"/>
                  </a:cubicBezTo>
                  <a:cubicBezTo>
                    <a:pt x="4654" y="4846"/>
                    <a:pt x="4640" y="4763"/>
                    <a:pt x="4613" y="4681"/>
                  </a:cubicBezTo>
                  <a:cubicBezTo>
                    <a:pt x="4585" y="4625"/>
                    <a:pt x="4557" y="4584"/>
                    <a:pt x="4516" y="4529"/>
                  </a:cubicBezTo>
                  <a:lnTo>
                    <a:pt x="4516" y="4529"/>
                  </a:lnTo>
                  <a:cubicBezTo>
                    <a:pt x="4585" y="4542"/>
                    <a:pt x="4654" y="4542"/>
                    <a:pt x="4723" y="4542"/>
                  </a:cubicBezTo>
                  <a:cubicBezTo>
                    <a:pt x="4764" y="4542"/>
                    <a:pt x="4820" y="4529"/>
                    <a:pt x="4875" y="4515"/>
                  </a:cubicBezTo>
                  <a:cubicBezTo>
                    <a:pt x="4930" y="4501"/>
                    <a:pt x="4972" y="4473"/>
                    <a:pt x="5027" y="4446"/>
                  </a:cubicBezTo>
                  <a:cubicBezTo>
                    <a:pt x="5068" y="4432"/>
                    <a:pt x="5096" y="4391"/>
                    <a:pt x="5137" y="4363"/>
                  </a:cubicBezTo>
                  <a:cubicBezTo>
                    <a:pt x="5193" y="4294"/>
                    <a:pt x="5248" y="4211"/>
                    <a:pt x="5262" y="4114"/>
                  </a:cubicBezTo>
                  <a:cubicBezTo>
                    <a:pt x="5275" y="4059"/>
                    <a:pt x="5275" y="4018"/>
                    <a:pt x="5275" y="3962"/>
                  </a:cubicBezTo>
                  <a:cubicBezTo>
                    <a:pt x="5275" y="3907"/>
                    <a:pt x="5262" y="3866"/>
                    <a:pt x="5262" y="3811"/>
                  </a:cubicBezTo>
                  <a:cubicBezTo>
                    <a:pt x="5220" y="3700"/>
                    <a:pt x="5179" y="3603"/>
                    <a:pt x="5110" y="3521"/>
                  </a:cubicBezTo>
                  <a:cubicBezTo>
                    <a:pt x="5082" y="3493"/>
                    <a:pt x="5054" y="3465"/>
                    <a:pt x="5027" y="3438"/>
                  </a:cubicBezTo>
                  <a:cubicBezTo>
                    <a:pt x="4972" y="3369"/>
                    <a:pt x="4889" y="3313"/>
                    <a:pt x="4806" y="3272"/>
                  </a:cubicBezTo>
                  <a:cubicBezTo>
                    <a:pt x="4944" y="3244"/>
                    <a:pt x="5082" y="3203"/>
                    <a:pt x="5206" y="3148"/>
                  </a:cubicBezTo>
                  <a:cubicBezTo>
                    <a:pt x="5344" y="3092"/>
                    <a:pt x="5455" y="2996"/>
                    <a:pt x="5538" y="2885"/>
                  </a:cubicBezTo>
                  <a:cubicBezTo>
                    <a:pt x="5579" y="2830"/>
                    <a:pt x="5607" y="2761"/>
                    <a:pt x="5634" y="2706"/>
                  </a:cubicBezTo>
                  <a:cubicBezTo>
                    <a:pt x="5648" y="2637"/>
                    <a:pt x="5662" y="2568"/>
                    <a:pt x="5648" y="2499"/>
                  </a:cubicBezTo>
                  <a:cubicBezTo>
                    <a:pt x="5634" y="2333"/>
                    <a:pt x="5579" y="2167"/>
                    <a:pt x="5469" y="2029"/>
                  </a:cubicBezTo>
                  <a:lnTo>
                    <a:pt x="5441" y="2002"/>
                  </a:lnTo>
                  <a:cubicBezTo>
                    <a:pt x="5344" y="1905"/>
                    <a:pt x="5206" y="1836"/>
                    <a:pt x="5082" y="1822"/>
                  </a:cubicBezTo>
                  <a:cubicBezTo>
                    <a:pt x="5054" y="1820"/>
                    <a:pt x="5026" y="1818"/>
                    <a:pt x="4998" y="1818"/>
                  </a:cubicBezTo>
                  <a:cubicBezTo>
                    <a:pt x="4864" y="1818"/>
                    <a:pt x="4738" y="1845"/>
                    <a:pt x="4613" y="1891"/>
                  </a:cubicBezTo>
                  <a:cubicBezTo>
                    <a:pt x="4585" y="1905"/>
                    <a:pt x="4544" y="1919"/>
                    <a:pt x="4516" y="1932"/>
                  </a:cubicBezTo>
                  <a:cubicBezTo>
                    <a:pt x="4585" y="1850"/>
                    <a:pt x="4640" y="1781"/>
                    <a:pt x="4695" y="1698"/>
                  </a:cubicBezTo>
                  <a:cubicBezTo>
                    <a:pt x="4778" y="1587"/>
                    <a:pt x="4834" y="1449"/>
                    <a:pt x="4875" y="1311"/>
                  </a:cubicBezTo>
                  <a:cubicBezTo>
                    <a:pt x="4903" y="1173"/>
                    <a:pt x="4889" y="1035"/>
                    <a:pt x="4834" y="897"/>
                  </a:cubicBezTo>
                  <a:cubicBezTo>
                    <a:pt x="4820" y="869"/>
                    <a:pt x="4792" y="828"/>
                    <a:pt x="4764" y="786"/>
                  </a:cubicBezTo>
                  <a:cubicBezTo>
                    <a:pt x="4751" y="759"/>
                    <a:pt x="4723" y="731"/>
                    <a:pt x="4695" y="717"/>
                  </a:cubicBezTo>
                  <a:cubicBezTo>
                    <a:pt x="4640" y="648"/>
                    <a:pt x="4571" y="607"/>
                    <a:pt x="4488" y="565"/>
                  </a:cubicBezTo>
                  <a:cubicBezTo>
                    <a:pt x="4433" y="538"/>
                    <a:pt x="4364" y="510"/>
                    <a:pt x="4295" y="496"/>
                  </a:cubicBezTo>
                  <a:cubicBezTo>
                    <a:pt x="4240" y="496"/>
                    <a:pt x="4184" y="496"/>
                    <a:pt x="4129" y="510"/>
                  </a:cubicBezTo>
                  <a:cubicBezTo>
                    <a:pt x="3991" y="538"/>
                    <a:pt x="3881" y="607"/>
                    <a:pt x="3784" y="690"/>
                  </a:cubicBezTo>
                  <a:cubicBezTo>
                    <a:pt x="3715" y="731"/>
                    <a:pt x="3660" y="800"/>
                    <a:pt x="3604" y="855"/>
                  </a:cubicBezTo>
                  <a:cubicBezTo>
                    <a:pt x="3618" y="772"/>
                    <a:pt x="3618" y="676"/>
                    <a:pt x="3618" y="579"/>
                  </a:cubicBezTo>
                  <a:cubicBezTo>
                    <a:pt x="3618" y="510"/>
                    <a:pt x="3604" y="441"/>
                    <a:pt x="3591" y="372"/>
                  </a:cubicBezTo>
                  <a:cubicBezTo>
                    <a:pt x="3577" y="317"/>
                    <a:pt x="3549" y="262"/>
                    <a:pt x="3508" y="206"/>
                  </a:cubicBezTo>
                  <a:cubicBezTo>
                    <a:pt x="3494" y="179"/>
                    <a:pt x="3480" y="165"/>
                    <a:pt x="3453" y="137"/>
                  </a:cubicBezTo>
                  <a:cubicBezTo>
                    <a:pt x="3425" y="110"/>
                    <a:pt x="3411" y="96"/>
                    <a:pt x="3384" y="82"/>
                  </a:cubicBezTo>
                  <a:cubicBezTo>
                    <a:pt x="3328" y="41"/>
                    <a:pt x="3273" y="27"/>
                    <a:pt x="3204" y="13"/>
                  </a:cubicBezTo>
                  <a:cubicBezTo>
                    <a:pt x="3158" y="5"/>
                    <a:pt x="3112" y="0"/>
                    <a:pt x="3066" y="0"/>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9"/>
            <p:cNvSpPr/>
            <p:nvPr/>
          </p:nvSpPr>
          <p:spPr>
            <a:xfrm>
              <a:off x="8351384" y="1793513"/>
              <a:ext cx="128422" cy="260655"/>
            </a:xfrm>
            <a:custGeom>
              <a:avLst/>
              <a:gdLst/>
              <a:ahLst/>
              <a:cxnLst/>
              <a:rect l="l" t="t" r="r" b="b"/>
              <a:pathLst>
                <a:path w="1382" h="2805" extrusionOk="0">
                  <a:moveTo>
                    <a:pt x="995" y="1"/>
                  </a:moveTo>
                  <a:cubicBezTo>
                    <a:pt x="939" y="15"/>
                    <a:pt x="884" y="15"/>
                    <a:pt x="843" y="42"/>
                  </a:cubicBezTo>
                  <a:cubicBezTo>
                    <a:pt x="787" y="56"/>
                    <a:pt x="732" y="84"/>
                    <a:pt x="691" y="111"/>
                  </a:cubicBezTo>
                  <a:cubicBezTo>
                    <a:pt x="636" y="139"/>
                    <a:pt x="608" y="180"/>
                    <a:pt x="567" y="208"/>
                  </a:cubicBezTo>
                  <a:cubicBezTo>
                    <a:pt x="525" y="263"/>
                    <a:pt x="484" y="305"/>
                    <a:pt x="456" y="360"/>
                  </a:cubicBezTo>
                  <a:cubicBezTo>
                    <a:pt x="373" y="470"/>
                    <a:pt x="318" y="595"/>
                    <a:pt x="277" y="719"/>
                  </a:cubicBezTo>
                  <a:cubicBezTo>
                    <a:pt x="235" y="857"/>
                    <a:pt x="194" y="1009"/>
                    <a:pt x="166" y="1147"/>
                  </a:cubicBezTo>
                  <a:cubicBezTo>
                    <a:pt x="125" y="1285"/>
                    <a:pt x="111" y="1437"/>
                    <a:pt x="83" y="1616"/>
                  </a:cubicBezTo>
                  <a:cubicBezTo>
                    <a:pt x="42" y="1906"/>
                    <a:pt x="28" y="2196"/>
                    <a:pt x="14" y="2445"/>
                  </a:cubicBezTo>
                  <a:cubicBezTo>
                    <a:pt x="14" y="2542"/>
                    <a:pt x="14" y="2625"/>
                    <a:pt x="0" y="2707"/>
                  </a:cubicBezTo>
                  <a:cubicBezTo>
                    <a:pt x="0" y="2749"/>
                    <a:pt x="28" y="2790"/>
                    <a:pt x="69" y="2804"/>
                  </a:cubicBezTo>
                  <a:cubicBezTo>
                    <a:pt x="125" y="2804"/>
                    <a:pt x="152" y="2763"/>
                    <a:pt x="166" y="2721"/>
                  </a:cubicBezTo>
                  <a:lnTo>
                    <a:pt x="304" y="2556"/>
                  </a:lnTo>
                  <a:cubicBezTo>
                    <a:pt x="401" y="2431"/>
                    <a:pt x="511" y="2293"/>
                    <a:pt x="608" y="2155"/>
                  </a:cubicBezTo>
                  <a:cubicBezTo>
                    <a:pt x="649" y="2100"/>
                    <a:pt x="691" y="2031"/>
                    <a:pt x="732" y="1962"/>
                  </a:cubicBezTo>
                  <a:cubicBezTo>
                    <a:pt x="857" y="1755"/>
                    <a:pt x="967" y="1547"/>
                    <a:pt x="1077" y="1326"/>
                  </a:cubicBezTo>
                  <a:cubicBezTo>
                    <a:pt x="1188" y="1092"/>
                    <a:pt x="1285" y="857"/>
                    <a:pt x="1340" y="595"/>
                  </a:cubicBezTo>
                  <a:cubicBezTo>
                    <a:pt x="1367" y="498"/>
                    <a:pt x="1381" y="401"/>
                    <a:pt x="1367" y="305"/>
                  </a:cubicBezTo>
                  <a:cubicBezTo>
                    <a:pt x="1367" y="263"/>
                    <a:pt x="1354" y="222"/>
                    <a:pt x="1340" y="194"/>
                  </a:cubicBezTo>
                  <a:cubicBezTo>
                    <a:pt x="1312" y="153"/>
                    <a:pt x="1285" y="111"/>
                    <a:pt x="1257" y="84"/>
                  </a:cubicBezTo>
                  <a:cubicBezTo>
                    <a:pt x="1229" y="56"/>
                    <a:pt x="1188" y="42"/>
                    <a:pt x="1147" y="28"/>
                  </a:cubicBezTo>
                  <a:cubicBezTo>
                    <a:pt x="1119" y="15"/>
                    <a:pt x="1077" y="15"/>
                    <a:pt x="1036"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8265429" y="1755042"/>
              <a:ext cx="68021" cy="159181"/>
            </a:xfrm>
            <a:custGeom>
              <a:avLst/>
              <a:gdLst/>
              <a:ahLst/>
              <a:cxnLst/>
              <a:rect l="l" t="t" r="r" b="b"/>
              <a:pathLst>
                <a:path w="732" h="1713" extrusionOk="0">
                  <a:moveTo>
                    <a:pt x="180" y="0"/>
                  </a:moveTo>
                  <a:cubicBezTo>
                    <a:pt x="152" y="0"/>
                    <a:pt x="138" y="0"/>
                    <a:pt x="124" y="14"/>
                  </a:cubicBezTo>
                  <a:cubicBezTo>
                    <a:pt x="83" y="28"/>
                    <a:pt x="55" y="56"/>
                    <a:pt x="28" y="83"/>
                  </a:cubicBezTo>
                  <a:cubicBezTo>
                    <a:pt x="0" y="180"/>
                    <a:pt x="0" y="263"/>
                    <a:pt x="14" y="360"/>
                  </a:cubicBezTo>
                  <a:cubicBezTo>
                    <a:pt x="42" y="484"/>
                    <a:pt x="83" y="608"/>
                    <a:pt x="124" y="719"/>
                  </a:cubicBezTo>
                  <a:cubicBezTo>
                    <a:pt x="180" y="857"/>
                    <a:pt x="235" y="981"/>
                    <a:pt x="290" y="1119"/>
                  </a:cubicBezTo>
                  <a:lnTo>
                    <a:pt x="304" y="1147"/>
                  </a:lnTo>
                  <a:lnTo>
                    <a:pt x="332" y="1216"/>
                  </a:lnTo>
                  <a:cubicBezTo>
                    <a:pt x="373" y="1312"/>
                    <a:pt x="414" y="1409"/>
                    <a:pt x="442" y="1506"/>
                  </a:cubicBezTo>
                  <a:cubicBezTo>
                    <a:pt x="456" y="1547"/>
                    <a:pt x="470" y="1589"/>
                    <a:pt x="483" y="1644"/>
                  </a:cubicBezTo>
                  <a:lnTo>
                    <a:pt x="497" y="1685"/>
                  </a:lnTo>
                  <a:cubicBezTo>
                    <a:pt x="511" y="1699"/>
                    <a:pt x="539" y="1713"/>
                    <a:pt x="552" y="1713"/>
                  </a:cubicBezTo>
                  <a:cubicBezTo>
                    <a:pt x="580" y="1713"/>
                    <a:pt x="594" y="1713"/>
                    <a:pt x="608" y="1699"/>
                  </a:cubicBezTo>
                  <a:cubicBezTo>
                    <a:pt x="635" y="1685"/>
                    <a:pt x="649" y="1671"/>
                    <a:pt x="663" y="1644"/>
                  </a:cubicBezTo>
                  <a:cubicBezTo>
                    <a:pt x="677" y="1602"/>
                    <a:pt x="691" y="1547"/>
                    <a:pt x="704" y="1492"/>
                  </a:cubicBezTo>
                  <a:cubicBezTo>
                    <a:pt x="718" y="1437"/>
                    <a:pt x="718" y="1381"/>
                    <a:pt x="732" y="1340"/>
                  </a:cubicBezTo>
                  <a:cubicBezTo>
                    <a:pt x="732" y="1202"/>
                    <a:pt x="732" y="1064"/>
                    <a:pt x="732" y="940"/>
                  </a:cubicBezTo>
                  <a:cubicBezTo>
                    <a:pt x="718" y="788"/>
                    <a:pt x="691" y="650"/>
                    <a:pt x="663" y="511"/>
                  </a:cubicBezTo>
                  <a:cubicBezTo>
                    <a:pt x="635" y="387"/>
                    <a:pt x="580" y="277"/>
                    <a:pt x="511" y="166"/>
                  </a:cubicBezTo>
                  <a:cubicBezTo>
                    <a:pt x="483" y="125"/>
                    <a:pt x="442" y="97"/>
                    <a:pt x="401" y="56"/>
                  </a:cubicBezTo>
                  <a:cubicBezTo>
                    <a:pt x="359" y="28"/>
                    <a:pt x="318" y="0"/>
                    <a:pt x="262" y="0"/>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8446353" y="1880769"/>
              <a:ext cx="148959" cy="100173"/>
            </a:xfrm>
            <a:custGeom>
              <a:avLst/>
              <a:gdLst/>
              <a:ahLst/>
              <a:cxnLst/>
              <a:rect l="l" t="t" r="r" b="b"/>
              <a:pathLst>
                <a:path w="1603" h="1078" extrusionOk="0">
                  <a:moveTo>
                    <a:pt x="1257" y="1"/>
                  </a:moveTo>
                  <a:cubicBezTo>
                    <a:pt x="1229" y="15"/>
                    <a:pt x="1188" y="15"/>
                    <a:pt x="1160" y="15"/>
                  </a:cubicBezTo>
                  <a:cubicBezTo>
                    <a:pt x="1091" y="42"/>
                    <a:pt x="1036" y="56"/>
                    <a:pt x="967" y="84"/>
                  </a:cubicBezTo>
                  <a:cubicBezTo>
                    <a:pt x="774" y="167"/>
                    <a:pt x="608" y="291"/>
                    <a:pt x="456" y="429"/>
                  </a:cubicBezTo>
                  <a:cubicBezTo>
                    <a:pt x="318" y="567"/>
                    <a:pt x="194" y="705"/>
                    <a:pt x="69" y="857"/>
                  </a:cubicBezTo>
                  <a:lnTo>
                    <a:pt x="28" y="912"/>
                  </a:lnTo>
                  <a:cubicBezTo>
                    <a:pt x="0" y="940"/>
                    <a:pt x="0" y="954"/>
                    <a:pt x="0" y="981"/>
                  </a:cubicBezTo>
                  <a:cubicBezTo>
                    <a:pt x="0" y="995"/>
                    <a:pt x="0" y="1023"/>
                    <a:pt x="28" y="1037"/>
                  </a:cubicBezTo>
                  <a:lnTo>
                    <a:pt x="42" y="1050"/>
                  </a:lnTo>
                  <a:cubicBezTo>
                    <a:pt x="42" y="1064"/>
                    <a:pt x="69" y="1078"/>
                    <a:pt x="83" y="1078"/>
                  </a:cubicBezTo>
                  <a:lnTo>
                    <a:pt x="97" y="1078"/>
                  </a:lnTo>
                  <a:lnTo>
                    <a:pt x="138" y="1064"/>
                  </a:lnTo>
                  <a:lnTo>
                    <a:pt x="304" y="995"/>
                  </a:lnTo>
                  <a:cubicBezTo>
                    <a:pt x="387" y="967"/>
                    <a:pt x="484" y="940"/>
                    <a:pt x="566" y="912"/>
                  </a:cubicBezTo>
                  <a:lnTo>
                    <a:pt x="635" y="885"/>
                  </a:lnTo>
                  <a:cubicBezTo>
                    <a:pt x="801" y="843"/>
                    <a:pt x="953" y="788"/>
                    <a:pt x="1091" y="733"/>
                  </a:cubicBezTo>
                  <a:cubicBezTo>
                    <a:pt x="1216" y="677"/>
                    <a:pt x="1340" y="608"/>
                    <a:pt x="1450" y="526"/>
                  </a:cubicBezTo>
                  <a:cubicBezTo>
                    <a:pt x="1492" y="498"/>
                    <a:pt x="1533" y="457"/>
                    <a:pt x="1561" y="401"/>
                  </a:cubicBezTo>
                  <a:cubicBezTo>
                    <a:pt x="1588" y="346"/>
                    <a:pt x="1602" y="277"/>
                    <a:pt x="1588" y="208"/>
                  </a:cubicBezTo>
                  <a:cubicBezTo>
                    <a:pt x="1588" y="139"/>
                    <a:pt x="1561" y="84"/>
                    <a:pt x="1506" y="42"/>
                  </a:cubicBezTo>
                  <a:cubicBezTo>
                    <a:pt x="1464" y="15"/>
                    <a:pt x="1409" y="1"/>
                    <a:pt x="1340" y="1"/>
                  </a:cubicBez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8009979" y="1839696"/>
              <a:ext cx="52781" cy="116621"/>
            </a:xfrm>
            <a:custGeom>
              <a:avLst/>
              <a:gdLst/>
              <a:ahLst/>
              <a:cxnLst/>
              <a:rect l="l" t="t" r="r" b="b"/>
              <a:pathLst>
                <a:path w="568" h="1255" extrusionOk="0">
                  <a:moveTo>
                    <a:pt x="374" y="167"/>
                  </a:moveTo>
                  <a:lnTo>
                    <a:pt x="388" y="180"/>
                  </a:lnTo>
                  <a:lnTo>
                    <a:pt x="388" y="194"/>
                  </a:lnTo>
                  <a:lnTo>
                    <a:pt x="388" y="222"/>
                  </a:lnTo>
                  <a:cubicBezTo>
                    <a:pt x="388" y="236"/>
                    <a:pt x="388" y="263"/>
                    <a:pt x="388" y="277"/>
                  </a:cubicBezTo>
                  <a:cubicBezTo>
                    <a:pt x="388" y="332"/>
                    <a:pt x="374" y="401"/>
                    <a:pt x="360" y="457"/>
                  </a:cubicBezTo>
                  <a:cubicBezTo>
                    <a:pt x="332" y="581"/>
                    <a:pt x="291" y="691"/>
                    <a:pt x="236" y="802"/>
                  </a:cubicBezTo>
                  <a:cubicBezTo>
                    <a:pt x="222" y="829"/>
                    <a:pt x="194" y="871"/>
                    <a:pt x="180" y="899"/>
                  </a:cubicBezTo>
                  <a:lnTo>
                    <a:pt x="180" y="885"/>
                  </a:lnTo>
                  <a:cubicBezTo>
                    <a:pt x="167" y="760"/>
                    <a:pt x="153" y="636"/>
                    <a:pt x="153" y="512"/>
                  </a:cubicBezTo>
                  <a:cubicBezTo>
                    <a:pt x="153" y="443"/>
                    <a:pt x="153" y="360"/>
                    <a:pt x="180" y="291"/>
                  </a:cubicBezTo>
                  <a:cubicBezTo>
                    <a:pt x="180" y="263"/>
                    <a:pt x="194" y="249"/>
                    <a:pt x="208" y="222"/>
                  </a:cubicBezTo>
                  <a:lnTo>
                    <a:pt x="236" y="194"/>
                  </a:lnTo>
                  <a:lnTo>
                    <a:pt x="250" y="180"/>
                  </a:lnTo>
                  <a:lnTo>
                    <a:pt x="277" y="167"/>
                  </a:lnTo>
                  <a:close/>
                  <a:moveTo>
                    <a:pt x="305" y="1"/>
                  </a:moveTo>
                  <a:cubicBezTo>
                    <a:pt x="277" y="15"/>
                    <a:pt x="250" y="15"/>
                    <a:pt x="236" y="15"/>
                  </a:cubicBezTo>
                  <a:cubicBezTo>
                    <a:pt x="180" y="42"/>
                    <a:pt x="139" y="70"/>
                    <a:pt x="98" y="111"/>
                  </a:cubicBezTo>
                  <a:cubicBezTo>
                    <a:pt x="70" y="153"/>
                    <a:pt x="42" y="194"/>
                    <a:pt x="29" y="249"/>
                  </a:cubicBezTo>
                  <a:cubicBezTo>
                    <a:pt x="15" y="305"/>
                    <a:pt x="1" y="374"/>
                    <a:pt x="1" y="443"/>
                  </a:cubicBezTo>
                  <a:cubicBezTo>
                    <a:pt x="1" y="581"/>
                    <a:pt x="1" y="719"/>
                    <a:pt x="29" y="857"/>
                  </a:cubicBezTo>
                  <a:cubicBezTo>
                    <a:pt x="42" y="954"/>
                    <a:pt x="56" y="1064"/>
                    <a:pt x="84" y="1161"/>
                  </a:cubicBezTo>
                  <a:lnTo>
                    <a:pt x="98" y="1202"/>
                  </a:lnTo>
                  <a:cubicBezTo>
                    <a:pt x="98" y="1230"/>
                    <a:pt x="125" y="1244"/>
                    <a:pt x="139" y="1244"/>
                  </a:cubicBezTo>
                  <a:cubicBezTo>
                    <a:pt x="146" y="1251"/>
                    <a:pt x="156" y="1254"/>
                    <a:pt x="167" y="1254"/>
                  </a:cubicBezTo>
                  <a:cubicBezTo>
                    <a:pt x="177" y="1254"/>
                    <a:pt x="187" y="1251"/>
                    <a:pt x="194" y="1244"/>
                  </a:cubicBezTo>
                  <a:cubicBezTo>
                    <a:pt x="222" y="1244"/>
                    <a:pt x="236" y="1230"/>
                    <a:pt x="250" y="1202"/>
                  </a:cubicBezTo>
                  <a:cubicBezTo>
                    <a:pt x="250" y="1189"/>
                    <a:pt x="250" y="1175"/>
                    <a:pt x="250" y="1161"/>
                  </a:cubicBezTo>
                  <a:cubicBezTo>
                    <a:pt x="291" y="1092"/>
                    <a:pt x="319" y="1037"/>
                    <a:pt x="346" y="968"/>
                  </a:cubicBezTo>
                  <a:cubicBezTo>
                    <a:pt x="415" y="843"/>
                    <a:pt x="457" y="733"/>
                    <a:pt x="498" y="609"/>
                  </a:cubicBezTo>
                  <a:cubicBezTo>
                    <a:pt x="553" y="484"/>
                    <a:pt x="567" y="374"/>
                    <a:pt x="567" y="249"/>
                  </a:cubicBezTo>
                  <a:cubicBezTo>
                    <a:pt x="553" y="194"/>
                    <a:pt x="540" y="153"/>
                    <a:pt x="512" y="111"/>
                  </a:cubicBezTo>
                  <a:cubicBezTo>
                    <a:pt x="498" y="84"/>
                    <a:pt x="484" y="70"/>
                    <a:pt x="470" y="56"/>
                  </a:cubicBezTo>
                  <a:cubicBezTo>
                    <a:pt x="443" y="42"/>
                    <a:pt x="429" y="29"/>
                    <a:pt x="401" y="15"/>
                  </a:cubicBezTo>
                  <a:cubicBezTo>
                    <a:pt x="374" y="15"/>
                    <a:pt x="332" y="15"/>
                    <a:pt x="305"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8018993" y="1852613"/>
              <a:ext cx="33453" cy="63468"/>
            </a:xfrm>
            <a:custGeom>
              <a:avLst/>
              <a:gdLst/>
              <a:ahLst/>
              <a:cxnLst/>
              <a:rect l="l" t="t" r="r" b="b"/>
              <a:pathLst>
                <a:path w="360" h="683" extrusionOk="0">
                  <a:moveTo>
                    <a:pt x="154" y="0"/>
                  </a:moveTo>
                  <a:cubicBezTo>
                    <a:pt x="119" y="0"/>
                    <a:pt x="88" y="18"/>
                    <a:pt x="70" y="55"/>
                  </a:cubicBezTo>
                  <a:cubicBezTo>
                    <a:pt x="42" y="138"/>
                    <a:pt x="28" y="221"/>
                    <a:pt x="14" y="304"/>
                  </a:cubicBezTo>
                  <a:cubicBezTo>
                    <a:pt x="1" y="400"/>
                    <a:pt x="1" y="483"/>
                    <a:pt x="14" y="580"/>
                  </a:cubicBezTo>
                  <a:cubicBezTo>
                    <a:pt x="14" y="608"/>
                    <a:pt x="42" y="635"/>
                    <a:pt x="70" y="649"/>
                  </a:cubicBezTo>
                  <a:cubicBezTo>
                    <a:pt x="83" y="663"/>
                    <a:pt x="111" y="677"/>
                    <a:pt x="139" y="677"/>
                  </a:cubicBezTo>
                  <a:cubicBezTo>
                    <a:pt x="146" y="680"/>
                    <a:pt x="154" y="682"/>
                    <a:pt x="161" y="682"/>
                  </a:cubicBezTo>
                  <a:cubicBezTo>
                    <a:pt x="180" y="682"/>
                    <a:pt x="198" y="669"/>
                    <a:pt x="208" y="649"/>
                  </a:cubicBezTo>
                  <a:cubicBezTo>
                    <a:pt x="235" y="649"/>
                    <a:pt x="263" y="635"/>
                    <a:pt x="277" y="608"/>
                  </a:cubicBezTo>
                  <a:cubicBezTo>
                    <a:pt x="332" y="456"/>
                    <a:pt x="360" y="290"/>
                    <a:pt x="346" y="124"/>
                  </a:cubicBezTo>
                  <a:cubicBezTo>
                    <a:pt x="346" y="110"/>
                    <a:pt x="346" y="97"/>
                    <a:pt x="346" y="83"/>
                  </a:cubicBezTo>
                  <a:cubicBezTo>
                    <a:pt x="332" y="55"/>
                    <a:pt x="318" y="28"/>
                    <a:pt x="291" y="14"/>
                  </a:cubicBezTo>
                  <a:lnTo>
                    <a:pt x="208" y="14"/>
                  </a:lnTo>
                  <a:cubicBezTo>
                    <a:pt x="189" y="5"/>
                    <a:pt x="171" y="0"/>
                    <a:pt x="154"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8093425" y="1882070"/>
              <a:ext cx="79637" cy="91252"/>
            </a:xfrm>
            <a:custGeom>
              <a:avLst/>
              <a:gdLst/>
              <a:ahLst/>
              <a:cxnLst/>
              <a:rect l="l" t="t" r="r" b="b"/>
              <a:pathLst>
                <a:path w="857" h="982" extrusionOk="0">
                  <a:moveTo>
                    <a:pt x="594" y="139"/>
                  </a:moveTo>
                  <a:lnTo>
                    <a:pt x="622" y="166"/>
                  </a:lnTo>
                  <a:lnTo>
                    <a:pt x="650" y="166"/>
                  </a:lnTo>
                  <a:lnTo>
                    <a:pt x="677" y="194"/>
                  </a:lnTo>
                  <a:lnTo>
                    <a:pt x="677" y="222"/>
                  </a:lnTo>
                  <a:lnTo>
                    <a:pt x="677" y="235"/>
                  </a:lnTo>
                  <a:cubicBezTo>
                    <a:pt x="663" y="263"/>
                    <a:pt x="650" y="291"/>
                    <a:pt x="636" y="304"/>
                  </a:cubicBezTo>
                  <a:cubicBezTo>
                    <a:pt x="594" y="373"/>
                    <a:pt x="539" y="429"/>
                    <a:pt x="484" y="484"/>
                  </a:cubicBezTo>
                  <a:cubicBezTo>
                    <a:pt x="415" y="553"/>
                    <a:pt x="332" y="622"/>
                    <a:pt x="249" y="677"/>
                  </a:cubicBezTo>
                  <a:lnTo>
                    <a:pt x="222" y="705"/>
                  </a:lnTo>
                  <a:cubicBezTo>
                    <a:pt x="263" y="581"/>
                    <a:pt x="318" y="470"/>
                    <a:pt x="387" y="373"/>
                  </a:cubicBezTo>
                  <a:lnTo>
                    <a:pt x="387" y="373"/>
                  </a:lnTo>
                  <a:lnTo>
                    <a:pt x="373" y="387"/>
                  </a:lnTo>
                  <a:cubicBezTo>
                    <a:pt x="401" y="318"/>
                    <a:pt x="456" y="249"/>
                    <a:pt x="512" y="194"/>
                  </a:cubicBezTo>
                  <a:cubicBezTo>
                    <a:pt x="525" y="180"/>
                    <a:pt x="539" y="166"/>
                    <a:pt x="567" y="153"/>
                  </a:cubicBezTo>
                  <a:lnTo>
                    <a:pt x="594" y="139"/>
                  </a:lnTo>
                  <a:close/>
                  <a:moveTo>
                    <a:pt x="608" y="1"/>
                  </a:moveTo>
                  <a:cubicBezTo>
                    <a:pt x="567" y="1"/>
                    <a:pt x="539" y="14"/>
                    <a:pt x="498" y="42"/>
                  </a:cubicBezTo>
                  <a:cubicBezTo>
                    <a:pt x="401" y="97"/>
                    <a:pt x="332" y="180"/>
                    <a:pt x="277" y="277"/>
                  </a:cubicBezTo>
                  <a:cubicBezTo>
                    <a:pt x="166" y="443"/>
                    <a:pt x="83" y="622"/>
                    <a:pt x="14" y="815"/>
                  </a:cubicBezTo>
                  <a:cubicBezTo>
                    <a:pt x="1" y="843"/>
                    <a:pt x="14" y="884"/>
                    <a:pt x="28" y="912"/>
                  </a:cubicBezTo>
                  <a:cubicBezTo>
                    <a:pt x="28" y="926"/>
                    <a:pt x="42" y="940"/>
                    <a:pt x="56" y="953"/>
                  </a:cubicBezTo>
                  <a:cubicBezTo>
                    <a:pt x="70" y="967"/>
                    <a:pt x="83" y="981"/>
                    <a:pt x="111" y="981"/>
                  </a:cubicBezTo>
                  <a:cubicBezTo>
                    <a:pt x="125" y="981"/>
                    <a:pt x="152" y="981"/>
                    <a:pt x="166" y="967"/>
                  </a:cubicBezTo>
                  <a:cubicBezTo>
                    <a:pt x="235" y="926"/>
                    <a:pt x="304" y="871"/>
                    <a:pt x="373" y="829"/>
                  </a:cubicBezTo>
                  <a:cubicBezTo>
                    <a:pt x="470" y="746"/>
                    <a:pt x="567" y="663"/>
                    <a:pt x="663" y="567"/>
                  </a:cubicBezTo>
                  <a:cubicBezTo>
                    <a:pt x="705" y="539"/>
                    <a:pt x="733" y="498"/>
                    <a:pt x="774" y="443"/>
                  </a:cubicBezTo>
                  <a:cubicBezTo>
                    <a:pt x="802" y="401"/>
                    <a:pt x="815" y="360"/>
                    <a:pt x="843" y="304"/>
                  </a:cubicBezTo>
                  <a:cubicBezTo>
                    <a:pt x="857" y="263"/>
                    <a:pt x="857" y="208"/>
                    <a:pt x="843" y="166"/>
                  </a:cubicBezTo>
                  <a:cubicBezTo>
                    <a:pt x="802" y="70"/>
                    <a:pt x="719" y="14"/>
                    <a:pt x="636"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9"/>
            <p:cNvSpPr/>
            <p:nvPr/>
          </p:nvSpPr>
          <p:spPr>
            <a:xfrm>
              <a:off x="8114426" y="1891084"/>
              <a:ext cx="47113" cy="57242"/>
            </a:xfrm>
            <a:custGeom>
              <a:avLst/>
              <a:gdLst/>
              <a:ahLst/>
              <a:cxnLst/>
              <a:rect l="l" t="t" r="r" b="b"/>
              <a:pathLst>
                <a:path w="507" h="616" extrusionOk="0">
                  <a:moveTo>
                    <a:pt x="341" y="0"/>
                  </a:moveTo>
                  <a:cubicBezTo>
                    <a:pt x="299" y="28"/>
                    <a:pt x="258" y="56"/>
                    <a:pt x="216" y="97"/>
                  </a:cubicBezTo>
                  <a:cubicBezTo>
                    <a:pt x="175" y="125"/>
                    <a:pt x="147" y="180"/>
                    <a:pt x="120" y="221"/>
                  </a:cubicBezTo>
                  <a:cubicBezTo>
                    <a:pt x="65" y="304"/>
                    <a:pt x="23" y="415"/>
                    <a:pt x="9" y="525"/>
                  </a:cubicBezTo>
                  <a:cubicBezTo>
                    <a:pt x="0" y="579"/>
                    <a:pt x="44" y="615"/>
                    <a:pt x="90" y="615"/>
                  </a:cubicBezTo>
                  <a:cubicBezTo>
                    <a:pt x="116" y="615"/>
                    <a:pt x="142" y="605"/>
                    <a:pt x="161" y="580"/>
                  </a:cubicBezTo>
                  <a:cubicBezTo>
                    <a:pt x="175" y="580"/>
                    <a:pt x="189" y="580"/>
                    <a:pt x="203" y="566"/>
                  </a:cubicBezTo>
                  <a:lnTo>
                    <a:pt x="230" y="553"/>
                  </a:lnTo>
                  <a:cubicBezTo>
                    <a:pt x="244" y="539"/>
                    <a:pt x="272" y="525"/>
                    <a:pt x="286" y="511"/>
                  </a:cubicBezTo>
                  <a:cubicBezTo>
                    <a:pt x="368" y="401"/>
                    <a:pt x="437" y="263"/>
                    <a:pt x="493" y="138"/>
                  </a:cubicBezTo>
                  <a:cubicBezTo>
                    <a:pt x="507" y="97"/>
                    <a:pt x="493" y="56"/>
                    <a:pt x="465" y="42"/>
                  </a:cubicBezTo>
                  <a:cubicBezTo>
                    <a:pt x="451" y="28"/>
                    <a:pt x="437" y="14"/>
                    <a:pt x="424" y="14"/>
                  </a:cubicBezTo>
                  <a:cubicBezTo>
                    <a:pt x="410" y="14"/>
                    <a:pt x="382" y="0"/>
                    <a:pt x="368"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9"/>
            <p:cNvSpPr/>
            <p:nvPr/>
          </p:nvSpPr>
          <p:spPr>
            <a:xfrm>
              <a:off x="8138308" y="1978340"/>
              <a:ext cx="98965" cy="59100"/>
            </a:xfrm>
            <a:custGeom>
              <a:avLst/>
              <a:gdLst/>
              <a:ahLst/>
              <a:cxnLst/>
              <a:rect l="l" t="t" r="r" b="b"/>
              <a:pathLst>
                <a:path w="1065" h="636" extrusionOk="0">
                  <a:moveTo>
                    <a:pt x="774" y="166"/>
                  </a:moveTo>
                  <a:cubicBezTo>
                    <a:pt x="788" y="166"/>
                    <a:pt x="802" y="166"/>
                    <a:pt x="816" y="180"/>
                  </a:cubicBezTo>
                  <a:lnTo>
                    <a:pt x="843" y="180"/>
                  </a:lnTo>
                  <a:lnTo>
                    <a:pt x="871" y="194"/>
                  </a:lnTo>
                  <a:lnTo>
                    <a:pt x="899" y="221"/>
                  </a:lnTo>
                  <a:lnTo>
                    <a:pt x="871" y="235"/>
                  </a:lnTo>
                  <a:cubicBezTo>
                    <a:pt x="843" y="263"/>
                    <a:pt x="802" y="290"/>
                    <a:pt x="747" y="304"/>
                  </a:cubicBezTo>
                  <a:cubicBezTo>
                    <a:pt x="650" y="346"/>
                    <a:pt x="553" y="373"/>
                    <a:pt x="443" y="401"/>
                  </a:cubicBezTo>
                  <a:cubicBezTo>
                    <a:pt x="401" y="415"/>
                    <a:pt x="360" y="428"/>
                    <a:pt x="319" y="428"/>
                  </a:cubicBezTo>
                  <a:lnTo>
                    <a:pt x="401" y="373"/>
                  </a:lnTo>
                  <a:lnTo>
                    <a:pt x="374" y="387"/>
                  </a:lnTo>
                  <a:cubicBezTo>
                    <a:pt x="470" y="304"/>
                    <a:pt x="567" y="249"/>
                    <a:pt x="664" y="194"/>
                  </a:cubicBezTo>
                  <a:cubicBezTo>
                    <a:pt x="705" y="180"/>
                    <a:pt x="733" y="166"/>
                    <a:pt x="774" y="166"/>
                  </a:cubicBezTo>
                  <a:close/>
                  <a:moveTo>
                    <a:pt x="802" y="0"/>
                  </a:moveTo>
                  <a:cubicBezTo>
                    <a:pt x="774" y="14"/>
                    <a:pt x="747" y="14"/>
                    <a:pt x="719" y="28"/>
                  </a:cubicBezTo>
                  <a:cubicBezTo>
                    <a:pt x="691" y="28"/>
                    <a:pt x="664" y="42"/>
                    <a:pt x="636" y="56"/>
                  </a:cubicBezTo>
                  <a:cubicBezTo>
                    <a:pt x="498" y="111"/>
                    <a:pt x="388" y="180"/>
                    <a:pt x="291" y="277"/>
                  </a:cubicBezTo>
                  <a:cubicBezTo>
                    <a:pt x="194" y="346"/>
                    <a:pt x="111" y="415"/>
                    <a:pt x="42" y="497"/>
                  </a:cubicBezTo>
                  <a:cubicBezTo>
                    <a:pt x="1" y="539"/>
                    <a:pt x="1" y="580"/>
                    <a:pt x="42" y="622"/>
                  </a:cubicBezTo>
                  <a:cubicBezTo>
                    <a:pt x="56" y="636"/>
                    <a:pt x="70" y="636"/>
                    <a:pt x="84" y="636"/>
                  </a:cubicBezTo>
                  <a:lnTo>
                    <a:pt x="125" y="636"/>
                  </a:lnTo>
                  <a:cubicBezTo>
                    <a:pt x="194" y="636"/>
                    <a:pt x="263" y="622"/>
                    <a:pt x="319" y="608"/>
                  </a:cubicBezTo>
                  <a:cubicBezTo>
                    <a:pt x="429" y="594"/>
                    <a:pt x="526" y="567"/>
                    <a:pt x="636" y="539"/>
                  </a:cubicBezTo>
                  <a:cubicBezTo>
                    <a:pt x="733" y="511"/>
                    <a:pt x="830" y="470"/>
                    <a:pt x="912" y="415"/>
                  </a:cubicBezTo>
                  <a:cubicBezTo>
                    <a:pt x="995" y="387"/>
                    <a:pt x="1037" y="318"/>
                    <a:pt x="1064" y="235"/>
                  </a:cubicBezTo>
                  <a:cubicBezTo>
                    <a:pt x="1064" y="207"/>
                    <a:pt x="1064" y="166"/>
                    <a:pt x="1037" y="125"/>
                  </a:cubicBezTo>
                  <a:cubicBezTo>
                    <a:pt x="1023" y="97"/>
                    <a:pt x="981" y="69"/>
                    <a:pt x="954" y="42"/>
                  </a:cubicBezTo>
                  <a:cubicBezTo>
                    <a:pt x="912" y="14"/>
                    <a:pt x="857" y="0"/>
                    <a:pt x="802"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8155034" y="1988561"/>
              <a:ext cx="65512" cy="40422"/>
            </a:xfrm>
            <a:custGeom>
              <a:avLst/>
              <a:gdLst/>
              <a:ahLst/>
              <a:cxnLst/>
              <a:rect l="l" t="t" r="r" b="b"/>
              <a:pathLst>
                <a:path w="705" h="435" extrusionOk="0">
                  <a:moveTo>
                    <a:pt x="594" y="1"/>
                  </a:moveTo>
                  <a:cubicBezTo>
                    <a:pt x="387" y="56"/>
                    <a:pt x="194" y="153"/>
                    <a:pt x="28" y="305"/>
                  </a:cubicBezTo>
                  <a:cubicBezTo>
                    <a:pt x="0" y="318"/>
                    <a:pt x="0" y="360"/>
                    <a:pt x="28" y="401"/>
                  </a:cubicBezTo>
                  <a:cubicBezTo>
                    <a:pt x="38" y="422"/>
                    <a:pt x="63" y="434"/>
                    <a:pt x="87" y="434"/>
                  </a:cubicBezTo>
                  <a:cubicBezTo>
                    <a:pt x="95" y="434"/>
                    <a:pt x="104" y="433"/>
                    <a:pt x="111" y="429"/>
                  </a:cubicBezTo>
                  <a:lnTo>
                    <a:pt x="180" y="401"/>
                  </a:lnTo>
                  <a:lnTo>
                    <a:pt x="221" y="401"/>
                  </a:lnTo>
                  <a:lnTo>
                    <a:pt x="304" y="374"/>
                  </a:lnTo>
                  <a:cubicBezTo>
                    <a:pt x="429" y="332"/>
                    <a:pt x="553" y="291"/>
                    <a:pt x="677" y="249"/>
                  </a:cubicBezTo>
                  <a:cubicBezTo>
                    <a:pt x="705" y="180"/>
                    <a:pt x="705" y="111"/>
                    <a:pt x="691" y="42"/>
                  </a:cubicBezTo>
                  <a:cubicBezTo>
                    <a:pt x="677" y="15"/>
                    <a:pt x="650" y="1"/>
                    <a:pt x="622"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8142211" y="2077119"/>
              <a:ext cx="97571" cy="45998"/>
            </a:xfrm>
            <a:custGeom>
              <a:avLst/>
              <a:gdLst/>
              <a:ahLst/>
              <a:cxnLst/>
              <a:rect l="l" t="t" r="r" b="b"/>
              <a:pathLst>
                <a:path w="1050" h="495" extrusionOk="0">
                  <a:moveTo>
                    <a:pt x="613" y="170"/>
                  </a:moveTo>
                  <a:cubicBezTo>
                    <a:pt x="660" y="170"/>
                    <a:pt x="705" y="173"/>
                    <a:pt x="746" y="180"/>
                  </a:cubicBezTo>
                  <a:cubicBezTo>
                    <a:pt x="774" y="194"/>
                    <a:pt x="801" y="194"/>
                    <a:pt x="829" y="208"/>
                  </a:cubicBezTo>
                  <a:lnTo>
                    <a:pt x="857" y="222"/>
                  </a:lnTo>
                  <a:lnTo>
                    <a:pt x="870" y="235"/>
                  </a:lnTo>
                  <a:lnTo>
                    <a:pt x="870" y="249"/>
                  </a:lnTo>
                  <a:lnTo>
                    <a:pt x="870" y="263"/>
                  </a:lnTo>
                  <a:lnTo>
                    <a:pt x="870" y="291"/>
                  </a:lnTo>
                  <a:lnTo>
                    <a:pt x="870" y="305"/>
                  </a:lnTo>
                  <a:lnTo>
                    <a:pt x="857" y="305"/>
                  </a:lnTo>
                  <a:lnTo>
                    <a:pt x="829" y="318"/>
                  </a:lnTo>
                  <a:lnTo>
                    <a:pt x="705" y="318"/>
                  </a:lnTo>
                  <a:cubicBezTo>
                    <a:pt x="580" y="291"/>
                    <a:pt x="442" y="249"/>
                    <a:pt x="318" y="208"/>
                  </a:cubicBezTo>
                  <a:lnTo>
                    <a:pt x="470" y="180"/>
                  </a:lnTo>
                  <a:cubicBezTo>
                    <a:pt x="518" y="173"/>
                    <a:pt x="567" y="170"/>
                    <a:pt x="613" y="170"/>
                  </a:cubicBezTo>
                  <a:close/>
                  <a:moveTo>
                    <a:pt x="677" y="1"/>
                  </a:moveTo>
                  <a:lnTo>
                    <a:pt x="636" y="15"/>
                  </a:lnTo>
                  <a:cubicBezTo>
                    <a:pt x="511" y="15"/>
                    <a:pt x="401" y="28"/>
                    <a:pt x="290" y="56"/>
                  </a:cubicBezTo>
                  <a:cubicBezTo>
                    <a:pt x="221" y="70"/>
                    <a:pt x="138" y="97"/>
                    <a:pt x="56" y="111"/>
                  </a:cubicBezTo>
                  <a:cubicBezTo>
                    <a:pt x="14" y="125"/>
                    <a:pt x="0" y="166"/>
                    <a:pt x="0" y="208"/>
                  </a:cubicBezTo>
                  <a:cubicBezTo>
                    <a:pt x="0" y="235"/>
                    <a:pt x="14" y="277"/>
                    <a:pt x="42" y="291"/>
                  </a:cubicBezTo>
                  <a:cubicBezTo>
                    <a:pt x="221" y="374"/>
                    <a:pt x="401" y="429"/>
                    <a:pt x="594" y="484"/>
                  </a:cubicBezTo>
                  <a:cubicBezTo>
                    <a:pt x="643" y="491"/>
                    <a:pt x="691" y="494"/>
                    <a:pt x="739" y="494"/>
                  </a:cubicBezTo>
                  <a:cubicBezTo>
                    <a:pt x="788" y="494"/>
                    <a:pt x="836" y="491"/>
                    <a:pt x="884" y="484"/>
                  </a:cubicBezTo>
                  <a:cubicBezTo>
                    <a:pt x="926" y="470"/>
                    <a:pt x="967" y="443"/>
                    <a:pt x="995" y="415"/>
                  </a:cubicBezTo>
                  <a:cubicBezTo>
                    <a:pt x="1022" y="374"/>
                    <a:pt x="1050" y="332"/>
                    <a:pt x="1050" y="277"/>
                  </a:cubicBezTo>
                  <a:cubicBezTo>
                    <a:pt x="1050" y="263"/>
                    <a:pt x="1050" y="235"/>
                    <a:pt x="1050" y="208"/>
                  </a:cubicBezTo>
                  <a:cubicBezTo>
                    <a:pt x="1050" y="194"/>
                    <a:pt x="1036" y="166"/>
                    <a:pt x="1022" y="153"/>
                  </a:cubicBezTo>
                  <a:cubicBezTo>
                    <a:pt x="1022" y="125"/>
                    <a:pt x="1008" y="111"/>
                    <a:pt x="995" y="97"/>
                  </a:cubicBezTo>
                  <a:cubicBezTo>
                    <a:pt x="967" y="84"/>
                    <a:pt x="953" y="70"/>
                    <a:pt x="939" y="56"/>
                  </a:cubicBezTo>
                  <a:cubicBezTo>
                    <a:pt x="898" y="42"/>
                    <a:pt x="857" y="28"/>
                    <a:pt x="815" y="15"/>
                  </a:cubicBezTo>
                  <a:cubicBezTo>
                    <a:pt x="760" y="15"/>
                    <a:pt x="718" y="1"/>
                    <a:pt x="677"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9"/>
            <p:cNvSpPr/>
            <p:nvPr/>
          </p:nvSpPr>
          <p:spPr>
            <a:xfrm>
              <a:off x="8170460" y="2086132"/>
              <a:ext cx="62910" cy="24160"/>
            </a:xfrm>
            <a:custGeom>
              <a:avLst/>
              <a:gdLst/>
              <a:ahLst/>
              <a:cxnLst/>
              <a:rect l="l" t="t" r="r" b="b"/>
              <a:pathLst>
                <a:path w="677" h="260" extrusionOk="0">
                  <a:moveTo>
                    <a:pt x="318" y="0"/>
                  </a:moveTo>
                  <a:cubicBezTo>
                    <a:pt x="221" y="0"/>
                    <a:pt x="138" y="14"/>
                    <a:pt x="55" y="42"/>
                  </a:cubicBezTo>
                  <a:cubicBezTo>
                    <a:pt x="14" y="56"/>
                    <a:pt x="0" y="83"/>
                    <a:pt x="0" y="125"/>
                  </a:cubicBezTo>
                  <a:cubicBezTo>
                    <a:pt x="0" y="166"/>
                    <a:pt x="14" y="194"/>
                    <a:pt x="55" y="208"/>
                  </a:cubicBezTo>
                  <a:cubicBezTo>
                    <a:pt x="83" y="208"/>
                    <a:pt x="111" y="221"/>
                    <a:pt x="152" y="221"/>
                  </a:cubicBezTo>
                  <a:cubicBezTo>
                    <a:pt x="152" y="235"/>
                    <a:pt x="180" y="249"/>
                    <a:pt x="194" y="249"/>
                  </a:cubicBezTo>
                  <a:cubicBezTo>
                    <a:pt x="228" y="256"/>
                    <a:pt x="263" y="259"/>
                    <a:pt x="299" y="259"/>
                  </a:cubicBezTo>
                  <a:cubicBezTo>
                    <a:pt x="335" y="259"/>
                    <a:pt x="373" y="256"/>
                    <a:pt x="414" y="249"/>
                  </a:cubicBezTo>
                  <a:cubicBezTo>
                    <a:pt x="442" y="249"/>
                    <a:pt x="470" y="235"/>
                    <a:pt x="497" y="235"/>
                  </a:cubicBezTo>
                  <a:cubicBezTo>
                    <a:pt x="539" y="221"/>
                    <a:pt x="580" y="208"/>
                    <a:pt x="608" y="194"/>
                  </a:cubicBezTo>
                  <a:cubicBezTo>
                    <a:pt x="677" y="152"/>
                    <a:pt x="663" y="56"/>
                    <a:pt x="594" y="42"/>
                  </a:cubicBezTo>
                  <a:cubicBezTo>
                    <a:pt x="497" y="14"/>
                    <a:pt x="401" y="0"/>
                    <a:pt x="318"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9"/>
            <p:cNvSpPr/>
            <p:nvPr/>
          </p:nvSpPr>
          <p:spPr>
            <a:xfrm>
              <a:off x="7874030" y="1880769"/>
              <a:ext cx="69136" cy="98129"/>
            </a:xfrm>
            <a:custGeom>
              <a:avLst/>
              <a:gdLst/>
              <a:ahLst/>
              <a:cxnLst/>
              <a:rect l="l" t="t" r="r" b="b"/>
              <a:pathLst>
                <a:path w="744" h="1056" extrusionOk="0">
                  <a:moveTo>
                    <a:pt x="221" y="167"/>
                  </a:moveTo>
                  <a:lnTo>
                    <a:pt x="249" y="180"/>
                  </a:lnTo>
                  <a:cubicBezTo>
                    <a:pt x="263" y="208"/>
                    <a:pt x="290" y="236"/>
                    <a:pt x="304" y="263"/>
                  </a:cubicBezTo>
                  <a:cubicBezTo>
                    <a:pt x="345" y="360"/>
                    <a:pt x="387" y="470"/>
                    <a:pt x="428" y="581"/>
                  </a:cubicBezTo>
                  <a:cubicBezTo>
                    <a:pt x="428" y="608"/>
                    <a:pt x="442" y="650"/>
                    <a:pt x="456" y="691"/>
                  </a:cubicBezTo>
                  <a:cubicBezTo>
                    <a:pt x="373" y="595"/>
                    <a:pt x="304" y="512"/>
                    <a:pt x="235" y="401"/>
                  </a:cubicBezTo>
                  <a:cubicBezTo>
                    <a:pt x="207" y="360"/>
                    <a:pt x="193" y="318"/>
                    <a:pt x="180" y="277"/>
                  </a:cubicBezTo>
                  <a:cubicBezTo>
                    <a:pt x="180" y="263"/>
                    <a:pt x="166" y="236"/>
                    <a:pt x="166" y="222"/>
                  </a:cubicBezTo>
                  <a:lnTo>
                    <a:pt x="166" y="208"/>
                  </a:lnTo>
                  <a:lnTo>
                    <a:pt x="166" y="194"/>
                  </a:lnTo>
                  <a:lnTo>
                    <a:pt x="166" y="180"/>
                  </a:lnTo>
                  <a:lnTo>
                    <a:pt x="180" y="167"/>
                  </a:lnTo>
                  <a:close/>
                  <a:moveTo>
                    <a:pt x="221" y="1"/>
                  </a:moveTo>
                  <a:lnTo>
                    <a:pt x="180" y="15"/>
                  </a:lnTo>
                  <a:cubicBezTo>
                    <a:pt x="152" y="15"/>
                    <a:pt x="124" y="28"/>
                    <a:pt x="111" y="42"/>
                  </a:cubicBezTo>
                  <a:cubicBezTo>
                    <a:pt x="69" y="70"/>
                    <a:pt x="42" y="97"/>
                    <a:pt x="28" y="139"/>
                  </a:cubicBezTo>
                  <a:cubicBezTo>
                    <a:pt x="14" y="180"/>
                    <a:pt x="0" y="222"/>
                    <a:pt x="14" y="277"/>
                  </a:cubicBezTo>
                  <a:cubicBezTo>
                    <a:pt x="14" y="318"/>
                    <a:pt x="28" y="374"/>
                    <a:pt x="55" y="415"/>
                  </a:cubicBezTo>
                  <a:cubicBezTo>
                    <a:pt x="83" y="470"/>
                    <a:pt x="111" y="526"/>
                    <a:pt x="152" y="581"/>
                  </a:cubicBezTo>
                  <a:cubicBezTo>
                    <a:pt x="221" y="677"/>
                    <a:pt x="290" y="774"/>
                    <a:pt x="387" y="857"/>
                  </a:cubicBezTo>
                  <a:cubicBezTo>
                    <a:pt x="414" y="898"/>
                    <a:pt x="456" y="940"/>
                    <a:pt x="497" y="967"/>
                  </a:cubicBezTo>
                  <a:cubicBezTo>
                    <a:pt x="525" y="995"/>
                    <a:pt x="553" y="1009"/>
                    <a:pt x="580" y="1037"/>
                  </a:cubicBezTo>
                  <a:cubicBezTo>
                    <a:pt x="596" y="1050"/>
                    <a:pt x="612" y="1055"/>
                    <a:pt x="628" y="1055"/>
                  </a:cubicBezTo>
                  <a:cubicBezTo>
                    <a:pt x="693" y="1055"/>
                    <a:pt x="744" y="954"/>
                    <a:pt x="677" y="898"/>
                  </a:cubicBezTo>
                  <a:lnTo>
                    <a:pt x="663" y="898"/>
                  </a:lnTo>
                  <a:cubicBezTo>
                    <a:pt x="649" y="829"/>
                    <a:pt x="635" y="747"/>
                    <a:pt x="622" y="677"/>
                  </a:cubicBezTo>
                  <a:cubicBezTo>
                    <a:pt x="594" y="567"/>
                    <a:pt x="553" y="443"/>
                    <a:pt x="511" y="332"/>
                  </a:cubicBezTo>
                  <a:cubicBezTo>
                    <a:pt x="497" y="277"/>
                    <a:pt x="470" y="236"/>
                    <a:pt x="442" y="194"/>
                  </a:cubicBezTo>
                  <a:cubicBezTo>
                    <a:pt x="428" y="139"/>
                    <a:pt x="387" y="97"/>
                    <a:pt x="359" y="70"/>
                  </a:cubicBezTo>
                  <a:cubicBezTo>
                    <a:pt x="318" y="28"/>
                    <a:pt x="276" y="15"/>
                    <a:pt x="235"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9"/>
            <p:cNvSpPr/>
            <p:nvPr/>
          </p:nvSpPr>
          <p:spPr>
            <a:xfrm>
              <a:off x="7884252" y="1894615"/>
              <a:ext cx="41166" cy="61145"/>
            </a:xfrm>
            <a:custGeom>
              <a:avLst/>
              <a:gdLst/>
              <a:ahLst/>
              <a:cxnLst/>
              <a:rect l="l" t="t" r="r" b="b"/>
              <a:pathLst>
                <a:path w="443" h="658" extrusionOk="0">
                  <a:moveTo>
                    <a:pt x="114" y="0"/>
                  </a:moveTo>
                  <a:cubicBezTo>
                    <a:pt x="108" y="0"/>
                    <a:pt x="102" y="1"/>
                    <a:pt x="97" y="4"/>
                  </a:cubicBezTo>
                  <a:lnTo>
                    <a:pt x="56" y="4"/>
                  </a:lnTo>
                  <a:cubicBezTo>
                    <a:pt x="14" y="18"/>
                    <a:pt x="1" y="73"/>
                    <a:pt x="14" y="114"/>
                  </a:cubicBezTo>
                  <a:cubicBezTo>
                    <a:pt x="83" y="280"/>
                    <a:pt x="166" y="432"/>
                    <a:pt x="263" y="584"/>
                  </a:cubicBezTo>
                  <a:lnTo>
                    <a:pt x="277" y="611"/>
                  </a:lnTo>
                  <a:cubicBezTo>
                    <a:pt x="298" y="642"/>
                    <a:pt x="326" y="658"/>
                    <a:pt x="356" y="658"/>
                  </a:cubicBezTo>
                  <a:cubicBezTo>
                    <a:pt x="367" y="658"/>
                    <a:pt x="377" y="656"/>
                    <a:pt x="387" y="653"/>
                  </a:cubicBezTo>
                  <a:cubicBezTo>
                    <a:pt x="429" y="639"/>
                    <a:pt x="443" y="584"/>
                    <a:pt x="429" y="542"/>
                  </a:cubicBezTo>
                  <a:cubicBezTo>
                    <a:pt x="360" y="377"/>
                    <a:pt x="277" y="211"/>
                    <a:pt x="180" y="59"/>
                  </a:cubicBezTo>
                  <a:lnTo>
                    <a:pt x="180" y="45"/>
                  </a:lnTo>
                  <a:cubicBezTo>
                    <a:pt x="169" y="23"/>
                    <a:pt x="139" y="0"/>
                    <a:pt x="114"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9"/>
            <p:cNvSpPr/>
            <p:nvPr/>
          </p:nvSpPr>
          <p:spPr>
            <a:xfrm>
              <a:off x="7800806" y="2000828"/>
              <a:ext cx="82239" cy="58450"/>
            </a:xfrm>
            <a:custGeom>
              <a:avLst/>
              <a:gdLst/>
              <a:ahLst/>
              <a:cxnLst/>
              <a:rect l="l" t="t" r="r" b="b"/>
              <a:pathLst>
                <a:path w="885" h="629" extrusionOk="0">
                  <a:moveTo>
                    <a:pt x="291" y="173"/>
                  </a:moveTo>
                  <a:cubicBezTo>
                    <a:pt x="319" y="173"/>
                    <a:pt x="346" y="186"/>
                    <a:pt x="360" y="200"/>
                  </a:cubicBezTo>
                  <a:cubicBezTo>
                    <a:pt x="415" y="228"/>
                    <a:pt x="457" y="269"/>
                    <a:pt x="512" y="311"/>
                  </a:cubicBezTo>
                  <a:cubicBezTo>
                    <a:pt x="553" y="366"/>
                    <a:pt x="595" y="407"/>
                    <a:pt x="636" y="463"/>
                  </a:cubicBezTo>
                  <a:cubicBezTo>
                    <a:pt x="553" y="449"/>
                    <a:pt x="471" y="435"/>
                    <a:pt x="401" y="421"/>
                  </a:cubicBezTo>
                  <a:lnTo>
                    <a:pt x="415" y="421"/>
                  </a:lnTo>
                  <a:cubicBezTo>
                    <a:pt x="346" y="407"/>
                    <a:pt x="291" y="380"/>
                    <a:pt x="236" y="352"/>
                  </a:cubicBezTo>
                  <a:lnTo>
                    <a:pt x="194" y="311"/>
                  </a:lnTo>
                  <a:lnTo>
                    <a:pt x="181" y="297"/>
                  </a:lnTo>
                  <a:lnTo>
                    <a:pt x="181" y="283"/>
                  </a:lnTo>
                  <a:lnTo>
                    <a:pt x="181" y="242"/>
                  </a:lnTo>
                  <a:lnTo>
                    <a:pt x="194" y="214"/>
                  </a:lnTo>
                  <a:lnTo>
                    <a:pt x="222" y="186"/>
                  </a:lnTo>
                  <a:lnTo>
                    <a:pt x="236" y="173"/>
                  </a:lnTo>
                  <a:close/>
                  <a:moveTo>
                    <a:pt x="250" y="1"/>
                  </a:moveTo>
                  <a:cubicBezTo>
                    <a:pt x="231" y="1"/>
                    <a:pt x="213" y="7"/>
                    <a:pt x="194" y="7"/>
                  </a:cubicBezTo>
                  <a:cubicBezTo>
                    <a:pt x="98" y="48"/>
                    <a:pt x="42" y="131"/>
                    <a:pt x="15" y="228"/>
                  </a:cubicBezTo>
                  <a:cubicBezTo>
                    <a:pt x="1" y="297"/>
                    <a:pt x="29" y="380"/>
                    <a:pt x="84" y="435"/>
                  </a:cubicBezTo>
                  <a:cubicBezTo>
                    <a:pt x="153" y="490"/>
                    <a:pt x="222" y="546"/>
                    <a:pt x="305" y="559"/>
                  </a:cubicBezTo>
                  <a:cubicBezTo>
                    <a:pt x="401" y="587"/>
                    <a:pt x="498" y="615"/>
                    <a:pt x="595" y="628"/>
                  </a:cubicBezTo>
                  <a:lnTo>
                    <a:pt x="802" y="628"/>
                  </a:lnTo>
                  <a:cubicBezTo>
                    <a:pt x="843" y="615"/>
                    <a:pt x="885" y="573"/>
                    <a:pt x="871" y="532"/>
                  </a:cubicBezTo>
                  <a:lnTo>
                    <a:pt x="857" y="490"/>
                  </a:lnTo>
                  <a:lnTo>
                    <a:pt x="843" y="463"/>
                  </a:lnTo>
                  <a:cubicBezTo>
                    <a:pt x="802" y="394"/>
                    <a:pt x="747" y="338"/>
                    <a:pt x="691" y="269"/>
                  </a:cubicBezTo>
                  <a:cubicBezTo>
                    <a:pt x="636" y="186"/>
                    <a:pt x="553" y="117"/>
                    <a:pt x="471" y="62"/>
                  </a:cubicBezTo>
                  <a:cubicBezTo>
                    <a:pt x="401" y="21"/>
                    <a:pt x="346" y="7"/>
                    <a:pt x="277" y="7"/>
                  </a:cubicBezTo>
                  <a:cubicBezTo>
                    <a:pt x="268" y="2"/>
                    <a:pt x="259" y="1"/>
                    <a:pt x="250"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9"/>
            <p:cNvSpPr/>
            <p:nvPr/>
          </p:nvSpPr>
          <p:spPr>
            <a:xfrm>
              <a:off x="7816231" y="2014302"/>
              <a:ext cx="47578" cy="35219"/>
            </a:xfrm>
            <a:custGeom>
              <a:avLst/>
              <a:gdLst/>
              <a:ahLst/>
              <a:cxnLst/>
              <a:rect l="l" t="t" r="r" b="b"/>
              <a:pathLst>
                <a:path w="512" h="379" extrusionOk="0">
                  <a:moveTo>
                    <a:pt x="56" y="0"/>
                  </a:moveTo>
                  <a:cubicBezTo>
                    <a:pt x="28" y="14"/>
                    <a:pt x="1" y="28"/>
                    <a:pt x="1" y="55"/>
                  </a:cubicBezTo>
                  <a:lnTo>
                    <a:pt x="1" y="97"/>
                  </a:lnTo>
                  <a:cubicBezTo>
                    <a:pt x="1" y="124"/>
                    <a:pt x="1" y="138"/>
                    <a:pt x="28" y="152"/>
                  </a:cubicBezTo>
                  <a:lnTo>
                    <a:pt x="28" y="166"/>
                  </a:lnTo>
                  <a:cubicBezTo>
                    <a:pt x="15" y="207"/>
                    <a:pt x="56" y="249"/>
                    <a:pt x="97" y="249"/>
                  </a:cubicBezTo>
                  <a:lnTo>
                    <a:pt x="166" y="262"/>
                  </a:lnTo>
                  <a:cubicBezTo>
                    <a:pt x="235" y="304"/>
                    <a:pt x="305" y="345"/>
                    <a:pt x="374" y="373"/>
                  </a:cubicBezTo>
                  <a:cubicBezTo>
                    <a:pt x="381" y="377"/>
                    <a:pt x="389" y="378"/>
                    <a:pt x="398" y="378"/>
                  </a:cubicBezTo>
                  <a:cubicBezTo>
                    <a:pt x="422" y="378"/>
                    <a:pt x="450" y="365"/>
                    <a:pt x="470" y="345"/>
                  </a:cubicBezTo>
                  <a:cubicBezTo>
                    <a:pt x="484" y="331"/>
                    <a:pt x="484" y="304"/>
                    <a:pt x="484" y="290"/>
                  </a:cubicBezTo>
                  <a:cubicBezTo>
                    <a:pt x="512" y="249"/>
                    <a:pt x="512" y="221"/>
                    <a:pt x="484" y="180"/>
                  </a:cubicBezTo>
                  <a:cubicBezTo>
                    <a:pt x="456" y="152"/>
                    <a:pt x="429" y="124"/>
                    <a:pt x="401" y="97"/>
                  </a:cubicBezTo>
                  <a:cubicBezTo>
                    <a:pt x="360" y="69"/>
                    <a:pt x="332" y="55"/>
                    <a:pt x="291" y="28"/>
                  </a:cubicBezTo>
                  <a:cubicBezTo>
                    <a:pt x="263" y="14"/>
                    <a:pt x="222" y="0"/>
                    <a:pt x="180"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7944560" y="2245219"/>
              <a:ext cx="38564" cy="98408"/>
            </a:xfrm>
            <a:custGeom>
              <a:avLst/>
              <a:gdLst/>
              <a:ahLst/>
              <a:cxnLst/>
              <a:rect l="l" t="t" r="r" b="b"/>
              <a:pathLst>
                <a:path w="415" h="1059" extrusionOk="0">
                  <a:moveTo>
                    <a:pt x="208" y="470"/>
                  </a:moveTo>
                  <a:lnTo>
                    <a:pt x="208" y="526"/>
                  </a:lnTo>
                  <a:cubicBezTo>
                    <a:pt x="235" y="608"/>
                    <a:pt x="249" y="691"/>
                    <a:pt x="249" y="774"/>
                  </a:cubicBezTo>
                  <a:cubicBezTo>
                    <a:pt x="249" y="802"/>
                    <a:pt x="249" y="829"/>
                    <a:pt x="249" y="857"/>
                  </a:cubicBezTo>
                  <a:lnTo>
                    <a:pt x="235" y="885"/>
                  </a:lnTo>
                  <a:lnTo>
                    <a:pt x="222" y="885"/>
                  </a:lnTo>
                  <a:lnTo>
                    <a:pt x="208" y="871"/>
                  </a:lnTo>
                  <a:lnTo>
                    <a:pt x="208" y="843"/>
                  </a:lnTo>
                  <a:cubicBezTo>
                    <a:pt x="194" y="816"/>
                    <a:pt x="194" y="774"/>
                    <a:pt x="194" y="746"/>
                  </a:cubicBezTo>
                  <a:cubicBezTo>
                    <a:pt x="194" y="650"/>
                    <a:pt x="194" y="567"/>
                    <a:pt x="208" y="470"/>
                  </a:cubicBezTo>
                  <a:close/>
                  <a:moveTo>
                    <a:pt x="153" y="1"/>
                  </a:moveTo>
                  <a:cubicBezTo>
                    <a:pt x="139" y="1"/>
                    <a:pt x="111" y="15"/>
                    <a:pt x="111" y="42"/>
                  </a:cubicBezTo>
                  <a:cubicBezTo>
                    <a:pt x="97" y="56"/>
                    <a:pt x="97" y="84"/>
                    <a:pt x="111" y="97"/>
                  </a:cubicBezTo>
                  <a:lnTo>
                    <a:pt x="125" y="153"/>
                  </a:lnTo>
                  <a:cubicBezTo>
                    <a:pt x="111" y="208"/>
                    <a:pt x="84" y="263"/>
                    <a:pt x="70" y="332"/>
                  </a:cubicBezTo>
                  <a:cubicBezTo>
                    <a:pt x="42" y="443"/>
                    <a:pt x="28" y="553"/>
                    <a:pt x="14" y="677"/>
                  </a:cubicBezTo>
                  <a:cubicBezTo>
                    <a:pt x="1" y="774"/>
                    <a:pt x="14" y="871"/>
                    <a:pt x="56" y="967"/>
                  </a:cubicBezTo>
                  <a:cubicBezTo>
                    <a:pt x="99" y="1022"/>
                    <a:pt x="160" y="1059"/>
                    <a:pt x="224" y="1059"/>
                  </a:cubicBezTo>
                  <a:cubicBezTo>
                    <a:pt x="241" y="1059"/>
                    <a:pt x="259" y="1056"/>
                    <a:pt x="277" y="1050"/>
                  </a:cubicBezTo>
                  <a:cubicBezTo>
                    <a:pt x="360" y="1023"/>
                    <a:pt x="401" y="954"/>
                    <a:pt x="415" y="871"/>
                  </a:cubicBezTo>
                  <a:cubicBezTo>
                    <a:pt x="415" y="829"/>
                    <a:pt x="415" y="774"/>
                    <a:pt x="415" y="733"/>
                  </a:cubicBezTo>
                  <a:cubicBezTo>
                    <a:pt x="401" y="677"/>
                    <a:pt x="401" y="622"/>
                    <a:pt x="387" y="581"/>
                  </a:cubicBezTo>
                  <a:cubicBezTo>
                    <a:pt x="360" y="443"/>
                    <a:pt x="332" y="305"/>
                    <a:pt x="291" y="166"/>
                  </a:cubicBezTo>
                  <a:cubicBezTo>
                    <a:pt x="291" y="153"/>
                    <a:pt x="291" y="125"/>
                    <a:pt x="291" y="111"/>
                  </a:cubicBezTo>
                  <a:lnTo>
                    <a:pt x="263" y="84"/>
                  </a:lnTo>
                  <a:lnTo>
                    <a:pt x="263" y="56"/>
                  </a:lnTo>
                  <a:cubicBezTo>
                    <a:pt x="263" y="28"/>
                    <a:pt x="235" y="15"/>
                    <a:pt x="222" y="15"/>
                  </a:cubicBezTo>
                  <a:lnTo>
                    <a:pt x="194" y="15"/>
                  </a:lnTo>
                  <a:lnTo>
                    <a:pt x="153" y="1"/>
                  </a:ln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7953574" y="2258043"/>
              <a:ext cx="20629" cy="72017"/>
            </a:xfrm>
            <a:custGeom>
              <a:avLst/>
              <a:gdLst/>
              <a:ahLst/>
              <a:cxnLst/>
              <a:rect l="l" t="t" r="r" b="b"/>
              <a:pathLst>
                <a:path w="222" h="775" extrusionOk="0">
                  <a:moveTo>
                    <a:pt x="83" y="1"/>
                  </a:moveTo>
                  <a:cubicBezTo>
                    <a:pt x="28" y="15"/>
                    <a:pt x="0" y="56"/>
                    <a:pt x="14" y="98"/>
                  </a:cubicBezTo>
                  <a:cubicBezTo>
                    <a:pt x="28" y="291"/>
                    <a:pt x="28" y="498"/>
                    <a:pt x="56" y="691"/>
                  </a:cubicBezTo>
                  <a:cubicBezTo>
                    <a:pt x="56" y="747"/>
                    <a:pt x="97" y="774"/>
                    <a:pt x="138" y="774"/>
                  </a:cubicBezTo>
                  <a:cubicBezTo>
                    <a:pt x="180" y="774"/>
                    <a:pt x="221" y="747"/>
                    <a:pt x="221" y="691"/>
                  </a:cubicBezTo>
                  <a:cubicBezTo>
                    <a:pt x="221" y="567"/>
                    <a:pt x="221" y="443"/>
                    <a:pt x="207" y="318"/>
                  </a:cubicBezTo>
                  <a:lnTo>
                    <a:pt x="194" y="291"/>
                  </a:lnTo>
                  <a:cubicBezTo>
                    <a:pt x="194" y="222"/>
                    <a:pt x="194" y="153"/>
                    <a:pt x="180" y="70"/>
                  </a:cubicBezTo>
                  <a:cubicBezTo>
                    <a:pt x="180" y="42"/>
                    <a:pt x="138" y="1"/>
                    <a:pt x="97"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9"/>
            <p:cNvSpPr/>
            <p:nvPr/>
          </p:nvSpPr>
          <p:spPr>
            <a:xfrm>
              <a:off x="8044640" y="2236298"/>
              <a:ext cx="52688" cy="86049"/>
            </a:xfrm>
            <a:custGeom>
              <a:avLst/>
              <a:gdLst/>
              <a:ahLst/>
              <a:cxnLst/>
              <a:rect l="l" t="t" r="r" b="b"/>
              <a:pathLst>
                <a:path w="567" h="926" extrusionOk="0">
                  <a:moveTo>
                    <a:pt x="236" y="456"/>
                  </a:moveTo>
                  <a:lnTo>
                    <a:pt x="236" y="456"/>
                  </a:lnTo>
                  <a:cubicBezTo>
                    <a:pt x="277" y="511"/>
                    <a:pt x="318" y="566"/>
                    <a:pt x="360" y="635"/>
                  </a:cubicBezTo>
                  <a:cubicBezTo>
                    <a:pt x="374" y="663"/>
                    <a:pt x="387" y="691"/>
                    <a:pt x="401" y="732"/>
                  </a:cubicBezTo>
                  <a:lnTo>
                    <a:pt x="401" y="760"/>
                  </a:lnTo>
                  <a:lnTo>
                    <a:pt x="387" y="760"/>
                  </a:lnTo>
                  <a:lnTo>
                    <a:pt x="374" y="746"/>
                  </a:lnTo>
                  <a:cubicBezTo>
                    <a:pt x="360" y="732"/>
                    <a:pt x="346" y="718"/>
                    <a:pt x="346" y="691"/>
                  </a:cubicBezTo>
                  <a:cubicBezTo>
                    <a:pt x="305" y="635"/>
                    <a:pt x="277" y="566"/>
                    <a:pt x="263" y="497"/>
                  </a:cubicBezTo>
                  <a:lnTo>
                    <a:pt x="236" y="456"/>
                  </a:lnTo>
                  <a:close/>
                  <a:moveTo>
                    <a:pt x="97" y="0"/>
                  </a:moveTo>
                  <a:cubicBezTo>
                    <a:pt x="84" y="0"/>
                    <a:pt x="70" y="0"/>
                    <a:pt x="56" y="14"/>
                  </a:cubicBezTo>
                  <a:cubicBezTo>
                    <a:pt x="28" y="14"/>
                    <a:pt x="28" y="42"/>
                    <a:pt x="15" y="69"/>
                  </a:cubicBezTo>
                  <a:lnTo>
                    <a:pt x="15" y="97"/>
                  </a:lnTo>
                  <a:cubicBezTo>
                    <a:pt x="15" y="111"/>
                    <a:pt x="1" y="124"/>
                    <a:pt x="1" y="152"/>
                  </a:cubicBezTo>
                  <a:cubicBezTo>
                    <a:pt x="1" y="166"/>
                    <a:pt x="1" y="193"/>
                    <a:pt x="15" y="207"/>
                  </a:cubicBezTo>
                  <a:lnTo>
                    <a:pt x="28" y="221"/>
                  </a:lnTo>
                  <a:lnTo>
                    <a:pt x="28" y="262"/>
                  </a:lnTo>
                  <a:cubicBezTo>
                    <a:pt x="42" y="359"/>
                    <a:pt x="70" y="470"/>
                    <a:pt x="97" y="566"/>
                  </a:cubicBezTo>
                  <a:cubicBezTo>
                    <a:pt x="111" y="663"/>
                    <a:pt x="153" y="746"/>
                    <a:pt x="208" y="829"/>
                  </a:cubicBezTo>
                  <a:cubicBezTo>
                    <a:pt x="236" y="856"/>
                    <a:pt x="263" y="884"/>
                    <a:pt x="305" y="898"/>
                  </a:cubicBezTo>
                  <a:cubicBezTo>
                    <a:pt x="332" y="912"/>
                    <a:pt x="374" y="925"/>
                    <a:pt x="415" y="925"/>
                  </a:cubicBezTo>
                  <a:cubicBezTo>
                    <a:pt x="457" y="912"/>
                    <a:pt x="498" y="898"/>
                    <a:pt x="526" y="856"/>
                  </a:cubicBezTo>
                  <a:cubicBezTo>
                    <a:pt x="553" y="829"/>
                    <a:pt x="567" y="801"/>
                    <a:pt x="567" y="773"/>
                  </a:cubicBezTo>
                  <a:cubicBezTo>
                    <a:pt x="567" y="732"/>
                    <a:pt x="567" y="691"/>
                    <a:pt x="553" y="649"/>
                  </a:cubicBezTo>
                  <a:cubicBezTo>
                    <a:pt x="526" y="608"/>
                    <a:pt x="512" y="552"/>
                    <a:pt x="484" y="525"/>
                  </a:cubicBezTo>
                  <a:cubicBezTo>
                    <a:pt x="429" y="428"/>
                    <a:pt x="360" y="345"/>
                    <a:pt x="291" y="262"/>
                  </a:cubicBezTo>
                  <a:cubicBezTo>
                    <a:pt x="249" y="235"/>
                    <a:pt x="222" y="193"/>
                    <a:pt x="180" y="152"/>
                  </a:cubicBezTo>
                  <a:lnTo>
                    <a:pt x="180" y="83"/>
                  </a:lnTo>
                  <a:cubicBezTo>
                    <a:pt x="180" y="69"/>
                    <a:pt x="180" y="42"/>
                    <a:pt x="167" y="28"/>
                  </a:cubicBezTo>
                  <a:cubicBezTo>
                    <a:pt x="153" y="14"/>
                    <a:pt x="139" y="0"/>
                    <a:pt x="111"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9"/>
            <p:cNvSpPr/>
            <p:nvPr/>
          </p:nvSpPr>
          <p:spPr>
            <a:xfrm>
              <a:off x="8047242" y="2249122"/>
              <a:ext cx="42467" cy="60866"/>
            </a:xfrm>
            <a:custGeom>
              <a:avLst/>
              <a:gdLst/>
              <a:ahLst/>
              <a:cxnLst/>
              <a:rect l="l" t="t" r="r" b="b"/>
              <a:pathLst>
                <a:path w="457" h="655" extrusionOk="0">
                  <a:moveTo>
                    <a:pt x="83" y="0"/>
                  </a:moveTo>
                  <a:cubicBezTo>
                    <a:pt x="69" y="0"/>
                    <a:pt x="56" y="0"/>
                    <a:pt x="42" y="14"/>
                  </a:cubicBezTo>
                  <a:cubicBezTo>
                    <a:pt x="28" y="28"/>
                    <a:pt x="14" y="42"/>
                    <a:pt x="14" y="69"/>
                  </a:cubicBezTo>
                  <a:cubicBezTo>
                    <a:pt x="0" y="83"/>
                    <a:pt x="14" y="111"/>
                    <a:pt x="28" y="124"/>
                  </a:cubicBezTo>
                  <a:cubicBezTo>
                    <a:pt x="56" y="180"/>
                    <a:pt x="97" y="235"/>
                    <a:pt x="125" y="290"/>
                  </a:cubicBezTo>
                  <a:cubicBezTo>
                    <a:pt x="180" y="387"/>
                    <a:pt x="235" y="497"/>
                    <a:pt x="290" y="608"/>
                  </a:cubicBezTo>
                  <a:cubicBezTo>
                    <a:pt x="301" y="639"/>
                    <a:pt x="334" y="654"/>
                    <a:pt x="368" y="654"/>
                  </a:cubicBezTo>
                  <a:cubicBezTo>
                    <a:pt x="379" y="654"/>
                    <a:pt x="391" y="653"/>
                    <a:pt x="401" y="649"/>
                  </a:cubicBezTo>
                  <a:cubicBezTo>
                    <a:pt x="442" y="635"/>
                    <a:pt x="456" y="580"/>
                    <a:pt x="442" y="539"/>
                  </a:cubicBezTo>
                  <a:cubicBezTo>
                    <a:pt x="387" y="428"/>
                    <a:pt x="332" y="304"/>
                    <a:pt x="263" y="194"/>
                  </a:cubicBezTo>
                  <a:cubicBezTo>
                    <a:pt x="263" y="180"/>
                    <a:pt x="235" y="166"/>
                    <a:pt x="221" y="152"/>
                  </a:cubicBezTo>
                  <a:cubicBezTo>
                    <a:pt x="194" y="111"/>
                    <a:pt x="180" y="69"/>
                    <a:pt x="152" y="28"/>
                  </a:cubicBezTo>
                  <a:cubicBezTo>
                    <a:pt x="139" y="14"/>
                    <a:pt x="111" y="0"/>
                    <a:pt x="83"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9"/>
            <p:cNvSpPr/>
            <p:nvPr/>
          </p:nvSpPr>
          <p:spPr>
            <a:xfrm>
              <a:off x="8106249" y="2175990"/>
              <a:ext cx="89951" cy="59379"/>
            </a:xfrm>
            <a:custGeom>
              <a:avLst/>
              <a:gdLst/>
              <a:ahLst/>
              <a:cxnLst/>
              <a:rect l="l" t="t" r="r" b="b"/>
              <a:pathLst>
                <a:path w="968" h="639" extrusionOk="0">
                  <a:moveTo>
                    <a:pt x="360" y="249"/>
                  </a:moveTo>
                  <a:cubicBezTo>
                    <a:pt x="484" y="276"/>
                    <a:pt x="608" y="318"/>
                    <a:pt x="719" y="373"/>
                  </a:cubicBezTo>
                  <a:cubicBezTo>
                    <a:pt x="746" y="387"/>
                    <a:pt x="774" y="401"/>
                    <a:pt x="788" y="414"/>
                  </a:cubicBezTo>
                  <a:lnTo>
                    <a:pt x="802" y="428"/>
                  </a:lnTo>
                  <a:lnTo>
                    <a:pt x="802" y="442"/>
                  </a:lnTo>
                  <a:lnTo>
                    <a:pt x="788" y="456"/>
                  </a:lnTo>
                  <a:lnTo>
                    <a:pt x="705" y="456"/>
                  </a:lnTo>
                  <a:cubicBezTo>
                    <a:pt x="677" y="456"/>
                    <a:pt x="650" y="442"/>
                    <a:pt x="622" y="428"/>
                  </a:cubicBezTo>
                  <a:cubicBezTo>
                    <a:pt x="525" y="387"/>
                    <a:pt x="443" y="318"/>
                    <a:pt x="360" y="262"/>
                  </a:cubicBezTo>
                  <a:lnTo>
                    <a:pt x="360" y="249"/>
                  </a:lnTo>
                  <a:close/>
                  <a:moveTo>
                    <a:pt x="84" y="0"/>
                  </a:moveTo>
                  <a:cubicBezTo>
                    <a:pt x="70" y="0"/>
                    <a:pt x="42" y="14"/>
                    <a:pt x="28" y="28"/>
                  </a:cubicBezTo>
                  <a:cubicBezTo>
                    <a:pt x="1" y="55"/>
                    <a:pt x="1" y="111"/>
                    <a:pt x="28" y="138"/>
                  </a:cubicBezTo>
                  <a:lnTo>
                    <a:pt x="28" y="152"/>
                  </a:lnTo>
                  <a:cubicBezTo>
                    <a:pt x="28" y="166"/>
                    <a:pt x="42" y="193"/>
                    <a:pt x="70" y="193"/>
                  </a:cubicBezTo>
                  <a:cubicBezTo>
                    <a:pt x="111" y="235"/>
                    <a:pt x="153" y="290"/>
                    <a:pt x="194" y="331"/>
                  </a:cubicBezTo>
                  <a:cubicBezTo>
                    <a:pt x="291" y="414"/>
                    <a:pt x="387" y="497"/>
                    <a:pt x="484" y="566"/>
                  </a:cubicBezTo>
                  <a:cubicBezTo>
                    <a:pt x="553" y="612"/>
                    <a:pt x="640" y="639"/>
                    <a:pt x="731" y="639"/>
                  </a:cubicBezTo>
                  <a:cubicBezTo>
                    <a:pt x="750" y="639"/>
                    <a:pt x="769" y="638"/>
                    <a:pt x="788" y="635"/>
                  </a:cubicBezTo>
                  <a:cubicBezTo>
                    <a:pt x="829" y="635"/>
                    <a:pt x="871" y="608"/>
                    <a:pt x="912" y="580"/>
                  </a:cubicBezTo>
                  <a:cubicBezTo>
                    <a:pt x="940" y="552"/>
                    <a:pt x="967" y="511"/>
                    <a:pt x="967" y="470"/>
                  </a:cubicBezTo>
                  <a:cubicBezTo>
                    <a:pt x="967" y="387"/>
                    <a:pt x="940" y="318"/>
                    <a:pt x="871" y="276"/>
                  </a:cubicBezTo>
                  <a:cubicBezTo>
                    <a:pt x="829" y="249"/>
                    <a:pt x="788" y="235"/>
                    <a:pt x="746" y="207"/>
                  </a:cubicBezTo>
                  <a:cubicBezTo>
                    <a:pt x="705" y="193"/>
                    <a:pt x="664" y="180"/>
                    <a:pt x="608" y="166"/>
                  </a:cubicBezTo>
                  <a:cubicBezTo>
                    <a:pt x="470" y="111"/>
                    <a:pt x="318" y="83"/>
                    <a:pt x="153" y="55"/>
                  </a:cubicBezTo>
                  <a:lnTo>
                    <a:pt x="153" y="28"/>
                  </a:lnTo>
                  <a:cubicBezTo>
                    <a:pt x="125" y="14"/>
                    <a:pt x="111" y="0"/>
                    <a:pt x="84"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8116563" y="2184911"/>
              <a:ext cx="70809" cy="38099"/>
            </a:xfrm>
            <a:custGeom>
              <a:avLst/>
              <a:gdLst/>
              <a:ahLst/>
              <a:cxnLst/>
              <a:rect l="l" t="t" r="r" b="b"/>
              <a:pathLst>
                <a:path w="762" h="410" extrusionOk="0">
                  <a:moveTo>
                    <a:pt x="97" y="1"/>
                  </a:moveTo>
                  <a:cubicBezTo>
                    <a:pt x="55" y="1"/>
                    <a:pt x="28" y="28"/>
                    <a:pt x="14" y="56"/>
                  </a:cubicBezTo>
                  <a:cubicBezTo>
                    <a:pt x="0" y="97"/>
                    <a:pt x="28" y="153"/>
                    <a:pt x="69" y="166"/>
                  </a:cubicBezTo>
                  <a:lnTo>
                    <a:pt x="207" y="222"/>
                  </a:lnTo>
                  <a:lnTo>
                    <a:pt x="235" y="249"/>
                  </a:lnTo>
                  <a:lnTo>
                    <a:pt x="263" y="249"/>
                  </a:lnTo>
                  <a:cubicBezTo>
                    <a:pt x="373" y="305"/>
                    <a:pt x="497" y="360"/>
                    <a:pt x="608" y="401"/>
                  </a:cubicBezTo>
                  <a:cubicBezTo>
                    <a:pt x="621" y="407"/>
                    <a:pt x="634" y="409"/>
                    <a:pt x="646" y="409"/>
                  </a:cubicBezTo>
                  <a:cubicBezTo>
                    <a:pt x="721" y="409"/>
                    <a:pt x="762" y="311"/>
                    <a:pt x="691" y="263"/>
                  </a:cubicBezTo>
                  <a:cubicBezTo>
                    <a:pt x="566" y="180"/>
                    <a:pt x="442" y="125"/>
                    <a:pt x="318" y="84"/>
                  </a:cubicBezTo>
                  <a:cubicBezTo>
                    <a:pt x="249" y="56"/>
                    <a:pt x="193" y="28"/>
                    <a:pt x="124"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7782871" y="2123302"/>
              <a:ext cx="96363" cy="38657"/>
            </a:xfrm>
            <a:custGeom>
              <a:avLst/>
              <a:gdLst/>
              <a:ahLst/>
              <a:cxnLst/>
              <a:rect l="l" t="t" r="r" b="b"/>
              <a:pathLst>
                <a:path w="1037" h="416" extrusionOk="0">
                  <a:moveTo>
                    <a:pt x="524" y="170"/>
                  </a:moveTo>
                  <a:cubicBezTo>
                    <a:pt x="577" y="170"/>
                    <a:pt x="629" y="173"/>
                    <a:pt x="677" y="180"/>
                  </a:cubicBezTo>
                  <a:cubicBezTo>
                    <a:pt x="636" y="194"/>
                    <a:pt x="608" y="208"/>
                    <a:pt x="567" y="208"/>
                  </a:cubicBezTo>
                  <a:cubicBezTo>
                    <a:pt x="498" y="236"/>
                    <a:pt x="429" y="249"/>
                    <a:pt x="360" y="249"/>
                  </a:cubicBezTo>
                  <a:lnTo>
                    <a:pt x="263" y="249"/>
                  </a:lnTo>
                  <a:lnTo>
                    <a:pt x="222" y="236"/>
                  </a:lnTo>
                  <a:lnTo>
                    <a:pt x="194" y="222"/>
                  </a:lnTo>
                  <a:lnTo>
                    <a:pt x="180" y="194"/>
                  </a:lnTo>
                  <a:lnTo>
                    <a:pt x="194" y="194"/>
                  </a:lnTo>
                  <a:cubicBezTo>
                    <a:pt x="249" y="180"/>
                    <a:pt x="304" y="180"/>
                    <a:pt x="360" y="180"/>
                  </a:cubicBezTo>
                  <a:cubicBezTo>
                    <a:pt x="415" y="173"/>
                    <a:pt x="470" y="170"/>
                    <a:pt x="524" y="170"/>
                  </a:cubicBezTo>
                  <a:close/>
                  <a:moveTo>
                    <a:pt x="401" y="1"/>
                  </a:moveTo>
                  <a:cubicBezTo>
                    <a:pt x="332" y="1"/>
                    <a:pt x="263" y="1"/>
                    <a:pt x="194" y="15"/>
                  </a:cubicBezTo>
                  <a:cubicBezTo>
                    <a:pt x="125" y="15"/>
                    <a:pt x="70" y="56"/>
                    <a:pt x="28" y="111"/>
                  </a:cubicBezTo>
                  <a:cubicBezTo>
                    <a:pt x="1" y="139"/>
                    <a:pt x="1" y="167"/>
                    <a:pt x="1" y="208"/>
                  </a:cubicBezTo>
                  <a:cubicBezTo>
                    <a:pt x="14" y="236"/>
                    <a:pt x="28" y="263"/>
                    <a:pt x="56" y="291"/>
                  </a:cubicBezTo>
                  <a:lnTo>
                    <a:pt x="97" y="332"/>
                  </a:lnTo>
                  <a:cubicBezTo>
                    <a:pt x="111" y="360"/>
                    <a:pt x="139" y="374"/>
                    <a:pt x="166" y="388"/>
                  </a:cubicBezTo>
                  <a:cubicBezTo>
                    <a:pt x="194" y="401"/>
                    <a:pt x="222" y="401"/>
                    <a:pt x="249" y="401"/>
                  </a:cubicBezTo>
                  <a:cubicBezTo>
                    <a:pt x="277" y="415"/>
                    <a:pt x="304" y="415"/>
                    <a:pt x="332" y="415"/>
                  </a:cubicBezTo>
                  <a:cubicBezTo>
                    <a:pt x="456" y="415"/>
                    <a:pt x="581" y="388"/>
                    <a:pt x="691" y="346"/>
                  </a:cubicBezTo>
                  <a:cubicBezTo>
                    <a:pt x="802" y="305"/>
                    <a:pt x="912" y="263"/>
                    <a:pt x="1009" y="194"/>
                  </a:cubicBezTo>
                  <a:cubicBezTo>
                    <a:pt x="1036" y="167"/>
                    <a:pt x="1036" y="111"/>
                    <a:pt x="1009" y="84"/>
                  </a:cubicBezTo>
                  <a:cubicBezTo>
                    <a:pt x="995" y="56"/>
                    <a:pt x="981" y="56"/>
                    <a:pt x="954" y="42"/>
                  </a:cubicBezTo>
                  <a:lnTo>
                    <a:pt x="926" y="42"/>
                  </a:lnTo>
                  <a:cubicBezTo>
                    <a:pt x="912" y="42"/>
                    <a:pt x="898" y="28"/>
                    <a:pt x="871" y="28"/>
                  </a:cubicBezTo>
                  <a:cubicBezTo>
                    <a:pt x="733" y="15"/>
                    <a:pt x="594" y="1"/>
                    <a:pt x="443"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7790956" y="2131015"/>
              <a:ext cx="62631" cy="19421"/>
            </a:xfrm>
            <a:custGeom>
              <a:avLst/>
              <a:gdLst/>
              <a:ahLst/>
              <a:cxnLst/>
              <a:rect l="l" t="t" r="r" b="b"/>
              <a:pathLst>
                <a:path w="674" h="209" extrusionOk="0">
                  <a:moveTo>
                    <a:pt x="590" y="1"/>
                  </a:moveTo>
                  <a:cubicBezTo>
                    <a:pt x="494" y="15"/>
                    <a:pt x="383" y="15"/>
                    <a:pt x="273" y="28"/>
                  </a:cubicBezTo>
                  <a:lnTo>
                    <a:pt x="162" y="28"/>
                  </a:lnTo>
                  <a:lnTo>
                    <a:pt x="93" y="42"/>
                  </a:lnTo>
                  <a:cubicBezTo>
                    <a:pt x="0" y="42"/>
                    <a:pt x="22" y="209"/>
                    <a:pt x="110" y="209"/>
                  </a:cubicBezTo>
                  <a:cubicBezTo>
                    <a:pt x="114" y="209"/>
                    <a:pt x="117" y="208"/>
                    <a:pt x="121" y="208"/>
                  </a:cubicBezTo>
                  <a:lnTo>
                    <a:pt x="259" y="180"/>
                  </a:lnTo>
                  <a:cubicBezTo>
                    <a:pt x="383" y="180"/>
                    <a:pt x="494" y="180"/>
                    <a:pt x="604" y="166"/>
                  </a:cubicBezTo>
                  <a:cubicBezTo>
                    <a:pt x="646" y="166"/>
                    <a:pt x="673" y="125"/>
                    <a:pt x="673" y="97"/>
                  </a:cubicBezTo>
                  <a:cubicBezTo>
                    <a:pt x="673" y="42"/>
                    <a:pt x="646" y="1"/>
                    <a:pt x="604"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7823944" y="2201637"/>
              <a:ext cx="86049" cy="83447"/>
            </a:xfrm>
            <a:custGeom>
              <a:avLst/>
              <a:gdLst/>
              <a:ahLst/>
              <a:cxnLst/>
              <a:rect l="l" t="t" r="r" b="b"/>
              <a:pathLst>
                <a:path w="926" h="898" extrusionOk="0">
                  <a:moveTo>
                    <a:pt x="622" y="290"/>
                  </a:moveTo>
                  <a:lnTo>
                    <a:pt x="622" y="304"/>
                  </a:lnTo>
                  <a:lnTo>
                    <a:pt x="636" y="290"/>
                  </a:lnTo>
                  <a:lnTo>
                    <a:pt x="636" y="290"/>
                  </a:lnTo>
                  <a:cubicBezTo>
                    <a:pt x="594" y="345"/>
                    <a:pt x="567" y="415"/>
                    <a:pt x="525" y="456"/>
                  </a:cubicBezTo>
                  <a:lnTo>
                    <a:pt x="525" y="470"/>
                  </a:lnTo>
                  <a:cubicBezTo>
                    <a:pt x="470" y="539"/>
                    <a:pt x="415" y="608"/>
                    <a:pt x="346" y="663"/>
                  </a:cubicBezTo>
                  <a:cubicBezTo>
                    <a:pt x="332" y="691"/>
                    <a:pt x="304" y="705"/>
                    <a:pt x="277" y="718"/>
                  </a:cubicBezTo>
                  <a:lnTo>
                    <a:pt x="249" y="732"/>
                  </a:lnTo>
                  <a:lnTo>
                    <a:pt x="222" y="732"/>
                  </a:lnTo>
                  <a:lnTo>
                    <a:pt x="222" y="718"/>
                  </a:lnTo>
                  <a:lnTo>
                    <a:pt x="194" y="691"/>
                  </a:lnTo>
                  <a:lnTo>
                    <a:pt x="194" y="677"/>
                  </a:lnTo>
                  <a:lnTo>
                    <a:pt x="194" y="663"/>
                  </a:lnTo>
                  <a:lnTo>
                    <a:pt x="194" y="635"/>
                  </a:lnTo>
                  <a:lnTo>
                    <a:pt x="222" y="594"/>
                  </a:lnTo>
                  <a:cubicBezTo>
                    <a:pt x="249" y="566"/>
                    <a:pt x="277" y="539"/>
                    <a:pt x="304" y="511"/>
                  </a:cubicBezTo>
                  <a:cubicBezTo>
                    <a:pt x="401" y="428"/>
                    <a:pt x="512" y="359"/>
                    <a:pt x="622" y="290"/>
                  </a:cubicBezTo>
                  <a:close/>
                  <a:moveTo>
                    <a:pt x="829" y="0"/>
                  </a:moveTo>
                  <a:lnTo>
                    <a:pt x="788" y="14"/>
                  </a:lnTo>
                  <a:lnTo>
                    <a:pt x="774" y="28"/>
                  </a:lnTo>
                  <a:lnTo>
                    <a:pt x="691" y="69"/>
                  </a:lnTo>
                  <a:lnTo>
                    <a:pt x="539" y="152"/>
                  </a:lnTo>
                  <a:cubicBezTo>
                    <a:pt x="429" y="207"/>
                    <a:pt x="304" y="290"/>
                    <a:pt x="194" y="373"/>
                  </a:cubicBezTo>
                  <a:cubicBezTo>
                    <a:pt x="111" y="428"/>
                    <a:pt x="42" y="525"/>
                    <a:pt x="14" y="622"/>
                  </a:cubicBezTo>
                  <a:cubicBezTo>
                    <a:pt x="1" y="732"/>
                    <a:pt x="56" y="829"/>
                    <a:pt x="152" y="884"/>
                  </a:cubicBezTo>
                  <a:cubicBezTo>
                    <a:pt x="180" y="893"/>
                    <a:pt x="208" y="898"/>
                    <a:pt x="235" y="898"/>
                  </a:cubicBezTo>
                  <a:cubicBezTo>
                    <a:pt x="289" y="898"/>
                    <a:pt x="341" y="879"/>
                    <a:pt x="387" y="843"/>
                  </a:cubicBezTo>
                  <a:cubicBezTo>
                    <a:pt x="429" y="815"/>
                    <a:pt x="470" y="774"/>
                    <a:pt x="512" y="746"/>
                  </a:cubicBezTo>
                  <a:cubicBezTo>
                    <a:pt x="553" y="691"/>
                    <a:pt x="594" y="649"/>
                    <a:pt x="622" y="594"/>
                  </a:cubicBezTo>
                  <a:cubicBezTo>
                    <a:pt x="691" y="511"/>
                    <a:pt x="760" y="415"/>
                    <a:pt x="815" y="304"/>
                  </a:cubicBezTo>
                  <a:cubicBezTo>
                    <a:pt x="843" y="263"/>
                    <a:pt x="871" y="207"/>
                    <a:pt x="898" y="138"/>
                  </a:cubicBezTo>
                  <a:cubicBezTo>
                    <a:pt x="926" y="111"/>
                    <a:pt x="926" y="69"/>
                    <a:pt x="898" y="28"/>
                  </a:cubicBezTo>
                  <a:cubicBezTo>
                    <a:pt x="884" y="14"/>
                    <a:pt x="857" y="0"/>
                    <a:pt x="829"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9"/>
            <p:cNvSpPr/>
            <p:nvPr/>
          </p:nvSpPr>
          <p:spPr>
            <a:xfrm>
              <a:off x="7839370" y="2223382"/>
              <a:ext cx="48879" cy="49901"/>
            </a:xfrm>
            <a:custGeom>
              <a:avLst/>
              <a:gdLst/>
              <a:ahLst/>
              <a:cxnLst/>
              <a:rect l="l" t="t" r="r" b="b"/>
              <a:pathLst>
                <a:path w="526" h="537" extrusionOk="0">
                  <a:moveTo>
                    <a:pt x="415" y="1"/>
                  </a:moveTo>
                  <a:lnTo>
                    <a:pt x="359" y="15"/>
                  </a:lnTo>
                  <a:cubicBezTo>
                    <a:pt x="290" y="70"/>
                    <a:pt x="221" y="139"/>
                    <a:pt x="152" y="208"/>
                  </a:cubicBezTo>
                  <a:cubicBezTo>
                    <a:pt x="138" y="222"/>
                    <a:pt x="125" y="236"/>
                    <a:pt x="111" y="250"/>
                  </a:cubicBezTo>
                  <a:cubicBezTo>
                    <a:pt x="83" y="277"/>
                    <a:pt x="56" y="305"/>
                    <a:pt x="28" y="332"/>
                  </a:cubicBezTo>
                  <a:cubicBezTo>
                    <a:pt x="0" y="360"/>
                    <a:pt x="0" y="401"/>
                    <a:pt x="28" y="429"/>
                  </a:cubicBezTo>
                  <a:lnTo>
                    <a:pt x="28" y="443"/>
                  </a:lnTo>
                  <a:cubicBezTo>
                    <a:pt x="28" y="471"/>
                    <a:pt x="42" y="498"/>
                    <a:pt x="56" y="526"/>
                  </a:cubicBezTo>
                  <a:cubicBezTo>
                    <a:pt x="69" y="533"/>
                    <a:pt x="87" y="536"/>
                    <a:pt x="104" y="536"/>
                  </a:cubicBezTo>
                  <a:cubicBezTo>
                    <a:pt x="121" y="536"/>
                    <a:pt x="138" y="533"/>
                    <a:pt x="152" y="526"/>
                  </a:cubicBezTo>
                  <a:cubicBezTo>
                    <a:pt x="304" y="429"/>
                    <a:pt x="428" y="305"/>
                    <a:pt x="497" y="139"/>
                  </a:cubicBezTo>
                  <a:cubicBezTo>
                    <a:pt x="525" y="111"/>
                    <a:pt x="511" y="70"/>
                    <a:pt x="484" y="42"/>
                  </a:cubicBezTo>
                  <a:lnTo>
                    <a:pt x="484" y="29"/>
                  </a:lnTo>
                  <a:cubicBezTo>
                    <a:pt x="470" y="15"/>
                    <a:pt x="442" y="1"/>
                    <a:pt x="415"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9"/>
            <p:cNvSpPr/>
            <p:nvPr/>
          </p:nvSpPr>
          <p:spPr>
            <a:xfrm>
              <a:off x="7781570" y="2117262"/>
              <a:ext cx="84841" cy="49808"/>
            </a:xfrm>
            <a:custGeom>
              <a:avLst/>
              <a:gdLst/>
              <a:ahLst/>
              <a:cxnLst/>
              <a:rect l="l" t="t" r="r" b="b"/>
              <a:pathLst>
                <a:path w="913" h="536" extrusionOk="0">
                  <a:moveTo>
                    <a:pt x="595" y="157"/>
                  </a:moveTo>
                  <a:cubicBezTo>
                    <a:pt x="637" y="157"/>
                    <a:pt x="678" y="158"/>
                    <a:pt x="719" y="163"/>
                  </a:cubicBezTo>
                  <a:lnTo>
                    <a:pt x="760" y="163"/>
                  </a:lnTo>
                  <a:lnTo>
                    <a:pt x="747" y="176"/>
                  </a:lnTo>
                  <a:cubicBezTo>
                    <a:pt x="691" y="218"/>
                    <a:pt x="636" y="259"/>
                    <a:pt x="567" y="301"/>
                  </a:cubicBezTo>
                  <a:cubicBezTo>
                    <a:pt x="512" y="314"/>
                    <a:pt x="457" y="342"/>
                    <a:pt x="401" y="356"/>
                  </a:cubicBezTo>
                  <a:cubicBezTo>
                    <a:pt x="374" y="356"/>
                    <a:pt x="346" y="370"/>
                    <a:pt x="318" y="370"/>
                  </a:cubicBezTo>
                  <a:cubicBezTo>
                    <a:pt x="305" y="356"/>
                    <a:pt x="277" y="356"/>
                    <a:pt x="263" y="356"/>
                  </a:cubicBezTo>
                  <a:lnTo>
                    <a:pt x="236" y="342"/>
                  </a:lnTo>
                  <a:lnTo>
                    <a:pt x="208" y="314"/>
                  </a:lnTo>
                  <a:lnTo>
                    <a:pt x="180" y="273"/>
                  </a:lnTo>
                  <a:lnTo>
                    <a:pt x="180" y="245"/>
                  </a:lnTo>
                  <a:lnTo>
                    <a:pt x="180" y="232"/>
                  </a:lnTo>
                  <a:lnTo>
                    <a:pt x="208" y="218"/>
                  </a:lnTo>
                  <a:cubicBezTo>
                    <a:pt x="236" y="190"/>
                    <a:pt x="277" y="190"/>
                    <a:pt x="318" y="176"/>
                  </a:cubicBezTo>
                  <a:lnTo>
                    <a:pt x="291" y="176"/>
                  </a:lnTo>
                  <a:cubicBezTo>
                    <a:pt x="388" y="167"/>
                    <a:pt x="493" y="157"/>
                    <a:pt x="595" y="157"/>
                  </a:cubicBezTo>
                  <a:close/>
                  <a:moveTo>
                    <a:pt x="503" y="0"/>
                  </a:moveTo>
                  <a:cubicBezTo>
                    <a:pt x="477" y="0"/>
                    <a:pt x="450" y="4"/>
                    <a:pt x="415" y="11"/>
                  </a:cubicBezTo>
                  <a:cubicBezTo>
                    <a:pt x="332" y="11"/>
                    <a:pt x="263" y="24"/>
                    <a:pt x="180" y="52"/>
                  </a:cubicBezTo>
                  <a:cubicBezTo>
                    <a:pt x="111" y="66"/>
                    <a:pt x="56" y="107"/>
                    <a:pt x="28" y="176"/>
                  </a:cubicBezTo>
                  <a:cubicBezTo>
                    <a:pt x="1" y="204"/>
                    <a:pt x="1" y="232"/>
                    <a:pt x="1" y="273"/>
                  </a:cubicBezTo>
                  <a:cubicBezTo>
                    <a:pt x="15" y="301"/>
                    <a:pt x="28" y="342"/>
                    <a:pt x="42" y="383"/>
                  </a:cubicBezTo>
                  <a:cubicBezTo>
                    <a:pt x="70" y="425"/>
                    <a:pt x="98" y="453"/>
                    <a:pt x="139" y="480"/>
                  </a:cubicBezTo>
                  <a:cubicBezTo>
                    <a:pt x="194" y="508"/>
                    <a:pt x="236" y="535"/>
                    <a:pt x="291" y="535"/>
                  </a:cubicBezTo>
                  <a:cubicBezTo>
                    <a:pt x="401" y="535"/>
                    <a:pt x="526" y="508"/>
                    <a:pt x="622" y="453"/>
                  </a:cubicBezTo>
                  <a:cubicBezTo>
                    <a:pt x="705" y="411"/>
                    <a:pt x="802" y="356"/>
                    <a:pt x="871" y="287"/>
                  </a:cubicBezTo>
                  <a:cubicBezTo>
                    <a:pt x="898" y="245"/>
                    <a:pt x="898" y="204"/>
                    <a:pt x="871" y="163"/>
                  </a:cubicBezTo>
                  <a:cubicBezTo>
                    <a:pt x="898" y="149"/>
                    <a:pt x="912" y="135"/>
                    <a:pt x="912" y="107"/>
                  </a:cubicBezTo>
                  <a:cubicBezTo>
                    <a:pt x="912" y="66"/>
                    <a:pt x="885" y="24"/>
                    <a:pt x="843" y="11"/>
                  </a:cubicBezTo>
                  <a:lnTo>
                    <a:pt x="581" y="11"/>
                  </a:lnTo>
                  <a:cubicBezTo>
                    <a:pt x="553" y="4"/>
                    <a:pt x="529" y="0"/>
                    <a:pt x="503"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9"/>
            <p:cNvSpPr/>
            <p:nvPr/>
          </p:nvSpPr>
          <p:spPr>
            <a:xfrm>
              <a:off x="8430927" y="2449281"/>
              <a:ext cx="70716" cy="82239"/>
            </a:xfrm>
            <a:custGeom>
              <a:avLst/>
              <a:gdLst/>
              <a:ahLst/>
              <a:cxnLst/>
              <a:rect l="l" t="t" r="r" b="b"/>
              <a:pathLst>
                <a:path w="761" h="885" extrusionOk="0">
                  <a:moveTo>
                    <a:pt x="509" y="275"/>
                  </a:moveTo>
                  <a:cubicBezTo>
                    <a:pt x="457" y="397"/>
                    <a:pt x="393" y="510"/>
                    <a:pt x="318" y="622"/>
                  </a:cubicBezTo>
                  <a:cubicBezTo>
                    <a:pt x="291" y="650"/>
                    <a:pt x="277" y="677"/>
                    <a:pt x="249" y="691"/>
                  </a:cubicBezTo>
                  <a:lnTo>
                    <a:pt x="221" y="719"/>
                  </a:lnTo>
                  <a:lnTo>
                    <a:pt x="208" y="719"/>
                  </a:lnTo>
                  <a:lnTo>
                    <a:pt x="194" y="691"/>
                  </a:lnTo>
                  <a:lnTo>
                    <a:pt x="194" y="663"/>
                  </a:lnTo>
                  <a:lnTo>
                    <a:pt x="208" y="622"/>
                  </a:lnTo>
                  <a:cubicBezTo>
                    <a:pt x="221" y="580"/>
                    <a:pt x="249" y="539"/>
                    <a:pt x="277" y="511"/>
                  </a:cubicBezTo>
                  <a:cubicBezTo>
                    <a:pt x="339" y="425"/>
                    <a:pt x="423" y="349"/>
                    <a:pt x="509" y="275"/>
                  </a:cubicBezTo>
                  <a:close/>
                  <a:moveTo>
                    <a:pt x="622" y="0"/>
                  </a:moveTo>
                  <a:cubicBezTo>
                    <a:pt x="608" y="0"/>
                    <a:pt x="594" y="28"/>
                    <a:pt x="594" y="42"/>
                  </a:cubicBezTo>
                  <a:cubicBezTo>
                    <a:pt x="581" y="35"/>
                    <a:pt x="567" y="32"/>
                    <a:pt x="553" y="32"/>
                  </a:cubicBezTo>
                  <a:cubicBezTo>
                    <a:pt x="539" y="32"/>
                    <a:pt x="525" y="35"/>
                    <a:pt x="511" y="42"/>
                  </a:cubicBezTo>
                  <a:cubicBezTo>
                    <a:pt x="442" y="83"/>
                    <a:pt x="373" y="139"/>
                    <a:pt x="304" y="194"/>
                  </a:cubicBezTo>
                  <a:cubicBezTo>
                    <a:pt x="221" y="277"/>
                    <a:pt x="139" y="360"/>
                    <a:pt x="83" y="456"/>
                  </a:cubicBezTo>
                  <a:cubicBezTo>
                    <a:pt x="56" y="498"/>
                    <a:pt x="28" y="539"/>
                    <a:pt x="14" y="580"/>
                  </a:cubicBezTo>
                  <a:cubicBezTo>
                    <a:pt x="1" y="636"/>
                    <a:pt x="1" y="677"/>
                    <a:pt x="14" y="732"/>
                  </a:cubicBezTo>
                  <a:cubicBezTo>
                    <a:pt x="14" y="746"/>
                    <a:pt x="28" y="760"/>
                    <a:pt x="42" y="788"/>
                  </a:cubicBezTo>
                  <a:cubicBezTo>
                    <a:pt x="56" y="801"/>
                    <a:pt x="70" y="815"/>
                    <a:pt x="83" y="829"/>
                  </a:cubicBezTo>
                  <a:cubicBezTo>
                    <a:pt x="125" y="857"/>
                    <a:pt x="166" y="884"/>
                    <a:pt x="208" y="884"/>
                  </a:cubicBezTo>
                  <a:cubicBezTo>
                    <a:pt x="291" y="884"/>
                    <a:pt x="360" y="843"/>
                    <a:pt x="401" y="774"/>
                  </a:cubicBezTo>
                  <a:cubicBezTo>
                    <a:pt x="429" y="746"/>
                    <a:pt x="456" y="719"/>
                    <a:pt x="484" y="677"/>
                  </a:cubicBezTo>
                  <a:cubicBezTo>
                    <a:pt x="511" y="636"/>
                    <a:pt x="539" y="580"/>
                    <a:pt x="567" y="539"/>
                  </a:cubicBezTo>
                  <a:cubicBezTo>
                    <a:pt x="608" y="456"/>
                    <a:pt x="650" y="360"/>
                    <a:pt x="691" y="263"/>
                  </a:cubicBezTo>
                  <a:cubicBezTo>
                    <a:pt x="705" y="208"/>
                    <a:pt x="732" y="152"/>
                    <a:pt x="746" y="97"/>
                  </a:cubicBezTo>
                  <a:cubicBezTo>
                    <a:pt x="760" y="56"/>
                    <a:pt x="732" y="0"/>
                    <a:pt x="691"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9"/>
            <p:cNvSpPr/>
            <p:nvPr/>
          </p:nvSpPr>
          <p:spPr>
            <a:xfrm>
              <a:off x="8446353" y="2457737"/>
              <a:ext cx="43675" cy="59007"/>
            </a:xfrm>
            <a:custGeom>
              <a:avLst/>
              <a:gdLst/>
              <a:ahLst/>
              <a:cxnLst/>
              <a:rect l="l" t="t" r="r" b="b"/>
              <a:pathLst>
                <a:path w="470" h="635" extrusionOk="0">
                  <a:moveTo>
                    <a:pt x="350" y="1"/>
                  </a:moveTo>
                  <a:cubicBezTo>
                    <a:pt x="327" y="1"/>
                    <a:pt x="301" y="17"/>
                    <a:pt x="290" y="48"/>
                  </a:cubicBezTo>
                  <a:cubicBezTo>
                    <a:pt x="276" y="75"/>
                    <a:pt x="263" y="89"/>
                    <a:pt x="249" y="117"/>
                  </a:cubicBezTo>
                  <a:cubicBezTo>
                    <a:pt x="166" y="213"/>
                    <a:pt x="97" y="310"/>
                    <a:pt x="42" y="420"/>
                  </a:cubicBezTo>
                  <a:cubicBezTo>
                    <a:pt x="14" y="448"/>
                    <a:pt x="0" y="476"/>
                    <a:pt x="0" y="517"/>
                  </a:cubicBezTo>
                  <a:lnTo>
                    <a:pt x="0" y="545"/>
                  </a:lnTo>
                  <a:cubicBezTo>
                    <a:pt x="0" y="572"/>
                    <a:pt x="14" y="600"/>
                    <a:pt x="28" y="614"/>
                  </a:cubicBezTo>
                  <a:cubicBezTo>
                    <a:pt x="49" y="628"/>
                    <a:pt x="69" y="634"/>
                    <a:pt x="90" y="634"/>
                  </a:cubicBezTo>
                  <a:cubicBezTo>
                    <a:pt x="111" y="634"/>
                    <a:pt x="131" y="628"/>
                    <a:pt x="152" y="614"/>
                  </a:cubicBezTo>
                  <a:cubicBezTo>
                    <a:pt x="166" y="586"/>
                    <a:pt x="194" y="559"/>
                    <a:pt x="207" y="531"/>
                  </a:cubicBezTo>
                  <a:cubicBezTo>
                    <a:pt x="235" y="503"/>
                    <a:pt x="263" y="476"/>
                    <a:pt x="290" y="448"/>
                  </a:cubicBezTo>
                  <a:cubicBezTo>
                    <a:pt x="332" y="379"/>
                    <a:pt x="373" y="310"/>
                    <a:pt x="387" y="227"/>
                  </a:cubicBezTo>
                  <a:cubicBezTo>
                    <a:pt x="415" y="199"/>
                    <a:pt x="428" y="158"/>
                    <a:pt x="456" y="117"/>
                  </a:cubicBezTo>
                  <a:cubicBezTo>
                    <a:pt x="470" y="75"/>
                    <a:pt x="456" y="34"/>
                    <a:pt x="415" y="6"/>
                  </a:cubicBezTo>
                  <a:lnTo>
                    <a:pt x="373" y="6"/>
                  </a:lnTo>
                  <a:cubicBezTo>
                    <a:pt x="366" y="3"/>
                    <a:pt x="358" y="1"/>
                    <a:pt x="350"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9"/>
            <p:cNvSpPr/>
            <p:nvPr/>
          </p:nvSpPr>
          <p:spPr>
            <a:xfrm>
              <a:off x="8547733" y="2477530"/>
              <a:ext cx="47578" cy="103983"/>
            </a:xfrm>
            <a:custGeom>
              <a:avLst/>
              <a:gdLst/>
              <a:ahLst/>
              <a:cxnLst/>
              <a:rect l="l" t="t" r="r" b="b"/>
              <a:pathLst>
                <a:path w="512" h="1119" extrusionOk="0">
                  <a:moveTo>
                    <a:pt x="290" y="346"/>
                  </a:moveTo>
                  <a:cubicBezTo>
                    <a:pt x="318" y="428"/>
                    <a:pt x="332" y="511"/>
                    <a:pt x="345" y="594"/>
                  </a:cubicBezTo>
                  <a:lnTo>
                    <a:pt x="345" y="566"/>
                  </a:lnTo>
                  <a:cubicBezTo>
                    <a:pt x="359" y="649"/>
                    <a:pt x="359" y="732"/>
                    <a:pt x="359" y="829"/>
                  </a:cubicBezTo>
                  <a:cubicBezTo>
                    <a:pt x="359" y="843"/>
                    <a:pt x="345" y="870"/>
                    <a:pt x="345" y="884"/>
                  </a:cubicBezTo>
                  <a:lnTo>
                    <a:pt x="332" y="926"/>
                  </a:lnTo>
                  <a:lnTo>
                    <a:pt x="318" y="939"/>
                  </a:lnTo>
                  <a:lnTo>
                    <a:pt x="207" y="939"/>
                  </a:lnTo>
                  <a:lnTo>
                    <a:pt x="207" y="926"/>
                  </a:lnTo>
                  <a:lnTo>
                    <a:pt x="194" y="870"/>
                  </a:lnTo>
                  <a:cubicBezTo>
                    <a:pt x="194" y="843"/>
                    <a:pt x="194" y="801"/>
                    <a:pt x="194" y="760"/>
                  </a:cubicBezTo>
                  <a:cubicBezTo>
                    <a:pt x="207" y="622"/>
                    <a:pt x="235" y="484"/>
                    <a:pt x="290" y="346"/>
                  </a:cubicBezTo>
                  <a:close/>
                  <a:moveTo>
                    <a:pt x="290" y="0"/>
                  </a:moveTo>
                  <a:lnTo>
                    <a:pt x="276" y="14"/>
                  </a:lnTo>
                  <a:cubicBezTo>
                    <a:pt x="235" y="28"/>
                    <a:pt x="207" y="56"/>
                    <a:pt x="221" y="97"/>
                  </a:cubicBezTo>
                  <a:cubicBezTo>
                    <a:pt x="180" y="180"/>
                    <a:pt x="152" y="249"/>
                    <a:pt x="125" y="332"/>
                  </a:cubicBezTo>
                  <a:cubicBezTo>
                    <a:pt x="83" y="442"/>
                    <a:pt x="42" y="553"/>
                    <a:pt x="28" y="677"/>
                  </a:cubicBezTo>
                  <a:cubicBezTo>
                    <a:pt x="0" y="774"/>
                    <a:pt x="0" y="870"/>
                    <a:pt x="28" y="967"/>
                  </a:cubicBezTo>
                  <a:cubicBezTo>
                    <a:pt x="42" y="1022"/>
                    <a:pt x="69" y="1050"/>
                    <a:pt x="111" y="1077"/>
                  </a:cubicBezTo>
                  <a:cubicBezTo>
                    <a:pt x="152" y="1105"/>
                    <a:pt x="207" y="1119"/>
                    <a:pt x="249" y="1119"/>
                  </a:cubicBezTo>
                  <a:cubicBezTo>
                    <a:pt x="290" y="1119"/>
                    <a:pt x="345" y="1105"/>
                    <a:pt x="387" y="1077"/>
                  </a:cubicBezTo>
                  <a:cubicBezTo>
                    <a:pt x="415" y="1064"/>
                    <a:pt x="456" y="1022"/>
                    <a:pt x="470" y="981"/>
                  </a:cubicBezTo>
                  <a:cubicBezTo>
                    <a:pt x="497" y="926"/>
                    <a:pt x="511" y="884"/>
                    <a:pt x="511" y="829"/>
                  </a:cubicBezTo>
                  <a:cubicBezTo>
                    <a:pt x="511" y="774"/>
                    <a:pt x="511" y="718"/>
                    <a:pt x="511" y="649"/>
                  </a:cubicBezTo>
                  <a:cubicBezTo>
                    <a:pt x="484" y="456"/>
                    <a:pt x="442" y="249"/>
                    <a:pt x="373" y="56"/>
                  </a:cubicBezTo>
                  <a:cubicBezTo>
                    <a:pt x="359" y="28"/>
                    <a:pt x="332" y="0"/>
                    <a:pt x="290"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9"/>
            <p:cNvSpPr/>
            <p:nvPr/>
          </p:nvSpPr>
          <p:spPr>
            <a:xfrm>
              <a:off x="8560557" y="2496766"/>
              <a:ext cx="25740" cy="73225"/>
            </a:xfrm>
            <a:custGeom>
              <a:avLst/>
              <a:gdLst/>
              <a:ahLst/>
              <a:cxnLst/>
              <a:rect l="l" t="t" r="r" b="b"/>
              <a:pathLst>
                <a:path w="277" h="788" extrusionOk="0">
                  <a:moveTo>
                    <a:pt x="138" y="0"/>
                  </a:moveTo>
                  <a:lnTo>
                    <a:pt x="83" y="14"/>
                  </a:lnTo>
                  <a:cubicBezTo>
                    <a:pt x="69" y="28"/>
                    <a:pt x="56" y="42"/>
                    <a:pt x="42" y="69"/>
                  </a:cubicBezTo>
                  <a:cubicBezTo>
                    <a:pt x="42" y="125"/>
                    <a:pt x="42" y="180"/>
                    <a:pt x="28" y="235"/>
                  </a:cubicBezTo>
                  <a:lnTo>
                    <a:pt x="28" y="249"/>
                  </a:lnTo>
                  <a:cubicBezTo>
                    <a:pt x="14" y="304"/>
                    <a:pt x="14" y="359"/>
                    <a:pt x="0" y="415"/>
                  </a:cubicBezTo>
                  <a:cubicBezTo>
                    <a:pt x="0" y="511"/>
                    <a:pt x="14" y="622"/>
                    <a:pt x="42" y="719"/>
                  </a:cubicBezTo>
                  <a:cubicBezTo>
                    <a:pt x="42" y="760"/>
                    <a:pt x="69" y="774"/>
                    <a:pt x="97" y="788"/>
                  </a:cubicBezTo>
                  <a:cubicBezTo>
                    <a:pt x="138" y="788"/>
                    <a:pt x="166" y="774"/>
                    <a:pt x="194" y="746"/>
                  </a:cubicBezTo>
                  <a:cubicBezTo>
                    <a:pt x="221" y="663"/>
                    <a:pt x="249" y="594"/>
                    <a:pt x="263" y="511"/>
                  </a:cubicBezTo>
                  <a:cubicBezTo>
                    <a:pt x="277" y="442"/>
                    <a:pt x="277" y="373"/>
                    <a:pt x="249" y="290"/>
                  </a:cubicBezTo>
                  <a:cubicBezTo>
                    <a:pt x="249" y="235"/>
                    <a:pt x="249" y="180"/>
                    <a:pt x="235" y="125"/>
                  </a:cubicBezTo>
                  <a:lnTo>
                    <a:pt x="207" y="83"/>
                  </a:lnTo>
                  <a:cubicBezTo>
                    <a:pt x="221" y="69"/>
                    <a:pt x="207" y="56"/>
                    <a:pt x="207" y="42"/>
                  </a:cubicBezTo>
                  <a:cubicBezTo>
                    <a:pt x="194" y="28"/>
                    <a:pt x="166" y="14"/>
                    <a:pt x="152"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9"/>
            <p:cNvSpPr/>
            <p:nvPr/>
          </p:nvSpPr>
          <p:spPr>
            <a:xfrm>
              <a:off x="8574681" y="2065596"/>
              <a:ext cx="52688" cy="119780"/>
            </a:xfrm>
            <a:custGeom>
              <a:avLst/>
              <a:gdLst/>
              <a:ahLst/>
              <a:cxnLst/>
              <a:rect l="l" t="t" r="r" b="b"/>
              <a:pathLst>
                <a:path w="567" h="1289" extrusionOk="0">
                  <a:moveTo>
                    <a:pt x="318" y="152"/>
                  </a:moveTo>
                  <a:lnTo>
                    <a:pt x="373" y="166"/>
                  </a:lnTo>
                  <a:lnTo>
                    <a:pt x="387" y="166"/>
                  </a:lnTo>
                  <a:lnTo>
                    <a:pt x="387" y="194"/>
                  </a:lnTo>
                  <a:cubicBezTo>
                    <a:pt x="387" y="221"/>
                    <a:pt x="387" y="249"/>
                    <a:pt x="387" y="277"/>
                  </a:cubicBezTo>
                  <a:cubicBezTo>
                    <a:pt x="373" y="401"/>
                    <a:pt x="332" y="525"/>
                    <a:pt x="290" y="649"/>
                  </a:cubicBezTo>
                  <a:lnTo>
                    <a:pt x="290" y="636"/>
                  </a:lnTo>
                  <a:cubicBezTo>
                    <a:pt x="249" y="719"/>
                    <a:pt x="207" y="815"/>
                    <a:pt x="166" y="898"/>
                  </a:cubicBezTo>
                  <a:cubicBezTo>
                    <a:pt x="138" y="760"/>
                    <a:pt x="138" y="608"/>
                    <a:pt x="152" y="470"/>
                  </a:cubicBezTo>
                  <a:cubicBezTo>
                    <a:pt x="152" y="415"/>
                    <a:pt x="166" y="346"/>
                    <a:pt x="180" y="290"/>
                  </a:cubicBezTo>
                  <a:cubicBezTo>
                    <a:pt x="194" y="263"/>
                    <a:pt x="207" y="235"/>
                    <a:pt x="221" y="208"/>
                  </a:cubicBezTo>
                  <a:lnTo>
                    <a:pt x="249" y="180"/>
                  </a:lnTo>
                  <a:lnTo>
                    <a:pt x="276" y="166"/>
                  </a:lnTo>
                  <a:lnTo>
                    <a:pt x="318" y="152"/>
                  </a:lnTo>
                  <a:close/>
                  <a:moveTo>
                    <a:pt x="290" y="0"/>
                  </a:moveTo>
                  <a:cubicBezTo>
                    <a:pt x="235" y="14"/>
                    <a:pt x="180" y="42"/>
                    <a:pt x="138" y="97"/>
                  </a:cubicBezTo>
                  <a:cubicBezTo>
                    <a:pt x="111" y="139"/>
                    <a:pt x="69" y="180"/>
                    <a:pt x="55" y="249"/>
                  </a:cubicBezTo>
                  <a:cubicBezTo>
                    <a:pt x="28" y="304"/>
                    <a:pt x="14" y="373"/>
                    <a:pt x="14" y="442"/>
                  </a:cubicBezTo>
                  <a:cubicBezTo>
                    <a:pt x="0" y="594"/>
                    <a:pt x="0" y="732"/>
                    <a:pt x="28" y="884"/>
                  </a:cubicBezTo>
                  <a:cubicBezTo>
                    <a:pt x="28" y="967"/>
                    <a:pt x="42" y="1064"/>
                    <a:pt x="69" y="1147"/>
                  </a:cubicBezTo>
                  <a:lnTo>
                    <a:pt x="69" y="1188"/>
                  </a:lnTo>
                  <a:lnTo>
                    <a:pt x="69" y="1202"/>
                  </a:lnTo>
                  <a:lnTo>
                    <a:pt x="69" y="1229"/>
                  </a:lnTo>
                  <a:cubicBezTo>
                    <a:pt x="81" y="1264"/>
                    <a:pt x="111" y="1288"/>
                    <a:pt x="152" y="1288"/>
                  </a:cubicBezTo>
                  <a:cubicBezTo>
                    <a:pt x="161" y="1288"/>
                    <a:pt x="170" y="1287"/>
                    <a:pt x="180" y="1285"/>
                  </a:cubicBezTo>
                  <a:cubicBezTo>
                    <a:pt x="221" y="1271"/>
                    <a:pt x="235" y="1229"/>
                    <a:pt x="235" y="1188"/>
                  </a:cubicBezTo>
                  <a:lnTo>
                    <a:pt x="235" y="1160"/>
                  </a:lnTo>
                  <a:cubicBezTo>
                    <a:pt x="263" y="1091"/>
                    <a:pt x="304" y="1022"/>
                    <a:pt x="345" y="953"/>
                  </a:cubicBezTo>
                  <a:cubicBezTo>
                    <a:pt x="401" y="829"/>
                    <a:pt x="442" y="705"/>
                    <a:pt x="497" y="580"/>
                  </a:cubicBezTo>
                  <a:cubicBezTo>
                    <a:pt x="539" y="470"/>
                    <a:pt x="553" y="359"/>
                    <a:pt x="566" y="235"/>
                  </a:cubicBezTo>
                  <a:cubicBezTo>
                    <a:pt x="566" y="194"/>
                    <a:pt x="553" y="139"/>
                    <a:pt x="539" y="97"/>
                  </a:cubicBezTo>
                  <a:cubicBezTo>
                    <a:pt x="497" y="42"/>
                    <a:pt x="428" y="0"/>
                    <a:pt x="359"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9"/>
            <p:cNvSpPr/>
            <p:nvPr/>
          </p:nvSpPr>
          <p:spPr>
            <a:xfrm>
              <a:off x="8583602" y="2077119"/>
              <a:ext cx="32245" cy="70995"/>
            </a:xfrm>
            <a:custGeom>
              <a:avLst/>
              <a:gdLst/>
              <a:ahLst/>
              <a:cxnLst/>
              <a:rect l="l" t="t" r="r" b="b"/>
              <a:pathLst>
                <a:path w="347" h="764" extrusionOk="0">
                  <a:moveTo>
                    <a:pt x="194" y="1"/>
                  </a:moveTo>
                  <a:cubicBezTo>
                    <a:pt x="167" y="1"/>
                    <a:pt x="153" y="15"/>
                    <a:pt x="139" y="28"/>
                  </a:cubicBezTo>
                  <a:cubicBezTo>
                    <a:pt x="84" y="125"/>
                    <a:pt x="42" y="222"/>
                    <a:pt x="29" y="332"/>
                  </a:cubicBezTo>
                  <a:cubicBezTo>
                    <a:pt x="1" y="456"/>
                    <a:pt x="1" y="567"/>
                    <a:pt x="29" y="677"/>
                  </a:cubicBezTo>
                  <a:lnTo>
                    <a:pt x="42" y="719"/>
                  </a:lnTo>
                  <a:cubicBezTo>
                    <a:pt x="42" y="746"/>
                    <a:pt x="70" y="760"/>
                    <a:pt x="84" y="760"/>
                  </a:cubicBezTo>
                  <a:cubicBezTo>
                    <a:pt x="91" y="763"/>
                    <a:pt x="98" y="764"/>
                    <a:pt x="106" y="764"/>
                  </a:cubicBezTo>
                  <a:cubicBezTo>
                    <a:pt x="139" y="764"/>
                    <a:pt x="169" y="739"/>
                    <a:pt x="180" y="705"/>
                  </a:cubicBezTo>
                  <a:cubicBezTo>
                    <a:pt x="222" y="705"/>
                    <a:pt x="249" y="677"/>
                    <a:pt x="263" y="636"/>
                  </a:cubicBezTo>
                  <a:cubicBezTo>
                    <a:pt x="305" y="470"/>
                    <a:pt x="346" y="291"/>
                    <a:pt x="346" y="111"/>
                  </a:cubicBezTo>
                  <a:cubicBezTo>
                    <a:pt x="346" y="84"/>
                    <a:pt x="332" y="42"/>
                    <a:pt x="305" y="42"/>
                  </a:cubicBezTo>
                  <a:lnTo>
                    <a:pt x="263" y="15"/>
                  </a:lnTo>
                  <a:lnTo>
                    <a:pt x="222" y="1"/>
                  </a:ln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9"/>
            <p:cNvSpPr/>
            <p:nvPr/>
          </p:nvSpPr>
          <p:spPr>
            <a:xfrm>
              <a:off x="8469398" y="2083530"/>
              <a:ext cx="63003" cy="108536"/>
            </a:xfrm>
            <a:custGeom>
              <a:avLst/>
              <a:gdLst/>
              <a:ahLst/>
              <a:cxnLst/>
              <a:rect l="l" t="t" r="r" b="b"/>
              <a:pathLst>
                <a:path w="678" h="1168" extrusionOk="0">
                  <a:moveTo>
                    <a:pt x="263" y="153"/>
                  </a:moveTo>
                  <a:lnTo>
                    <a:pt x="277" y="166"/>
                  </a:lnTo>
                  <a:cubicBezTo>
                    <a:pt x="291" y="194"/>
                    <a:pt x="305" y="208"/>
                    <a:pt x="318" y="236"/>
                  </a:cubicBezTo>
                  <a:cubicBezTo>
                    <a:pt x="360" y="346"/>
                    <a:pt x="387" y="470"/>
                    <a:pt x="401" y="595"/>
                  </a:cubicBezTo>
                  <a:lnTo>
                    <a:pt x="401" y="567"/>
                  </a:lnTo>
                  <a:cubicBezTo>
                    <a:pt x="415" y="650"/>
                    <a:pt x="429" y="733"/>
                    <a:pt x="443" y="816"/>
                  </a:cubicBezTo>
                  <a:cubicBezTo>
                    <a:pt x="360" y="705"/>
                    <a:pt x="291" y="608"/>
                    <a:pt x="236" y="498"/>
                  </a:cubicBezTo>
                  <a:cubicBezTo>
                    <a:pt x="222" y="443"/>
                    <a:pt x="194" y="401"/>
                    <a:pt x="194" y="346"/>
                  </a:cubicBezTo>
                  <a:cubicBezTo>
                    <a:pt x="194" y="318"/>
                    <a:pt x="194" y="305"/>
                    <a:pt x="194" y="277"/>
                  </a:cubicBezTo>
                  <a:lnTo>
                    <a:pt x="194" y="236"/>
                  </a:lnTo>
                  <a:lnTo>
                    <a:pt x="208" y="208"/>
                  </a:lnTo>
                  <a:lnTo>
                    <a:pt x="249" y="166"/>
                  </a:lnTo>
                  <a:lnTo>
                    <a:pt x="263" y="153"/>
                  </a:lnTo>
                  <a:close/>
                  <a:moveTo>
                    <a:pt x="263" y="1"/>
                  </a:moveTo>
                  <a:cubicBezTo>
                    <a:pt x="180" y="1"/>
                    <a:pt x="111" y="56"/>
                    <a:pt x="70" y="111"/>
                  </a:cubicBezTo>
                  <a:cubicBezTo>
                    <a:pt x="15" y="222"/>
                    <a:pt x="1" y="360"/>
                    <a:pt x="56" y="470"/>
                  </a:cubicBezTo>
                  <a:cubicBezTo>
                    <a:pt x="70" y="539"/>
                    <a:pt x="97" y="608"/>
                    <a:pt x="139" y="664"/>
                  </a:cubicBezTo>
                  <a:cubicBezTo>
                    <a:pt x="180" y="733"/>
                    <a:pt x="222" y="802"/>
                    <a:pt x="263" y="857"/>
                  </a:cubicBezTo>
                  <a:cubicBezTo>
                    <a:pt x="346" y="967"/>
                    <a:pt x="429" y="1064"/>
                    <a:pt x="526" y="1147"/>
                  </a:cubicBezTo>
                  <a:cubicBezTo>
                    <a:pt x="539" y="1161"/>
                    <a:pt x="560" y="1168"/>
                    <a:pt x="581" y="1168"/>
                  </a:cubicBezTo>
                  <a:cubicBezTo>
                    <a:pt x="602" y="1168"/>
                    <a:pt x="622" y="1161"/>
                    <a:pt x="636" y="1147"/>
                  </a:cubicBezTo>
                  <a:cubicBezTo>
                    <a:pt x="677" y="1119"/>
                    <a:pt x="677" y="1064"/>
                    <a:pt x="636" y="1036"/>
                  </a:cubicBezTo>
                  <a:lnTo>
                    <a:pt x="622" y="1009"/>
                  </a:lnTo>
                  <a:cubicBezTo>
                    <a:pt x="622" y="954"/>
                    <a:pt x="622" y="885"/>
                    <a:pt x="608" y="829"/>
                  </a:cubicBezTo>
                  <a:cubicBezTo>
                    <a:pt x="595" y="719"/>
                    <a:pt x="581" y="595"/>
                    <a:pt x="553" y="484"/>
                  </a:cubicBezTo>
                  <a:cubicBezTo>
                    <a:pt x="539" y="387"/>
                    <a:pt x="512" y="277"/>
                    <a:pt x="470" y="180"/>
                  </a:cubicBezTo>
                  <a:cubicBezTo>
                    <a:pt x="443" y="97"/>
                    <a:pt x="387" y="28"/>
                    <a:pt x="305"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8483522" y="2095146"/>
              <a:ext cx="33453" cy="65512"/>
            </a:xfrm>
            <a:custGeom>
              <a:avLst/>
              <a:gdLst/>
              <a:ahLst/>
              <a:cxnLst/>
              <a:rect l="l" t="t" r="r" b="b"/>
              <a:pathLst>
                <a:path w="360" h="705" extrusionOk="0">
                  <a:moveTo>
                    <a:pt x="56" y="0"/>
                  </a:moveTo>
                  <a:cubicBezTo>
                    <a:pt x="15" y="14"/>
                    <a:pt x="1" y="55"/>
                    <a:pt x="1" y="83"/>
                  </a:cubicBezTo>
                  <a:cubicBezTo>
                    <a:pt x="1" y="290"/>
                    <a:pt x="56" y="483"/>
                    <a:pt x="166" y="663"/>
                  </a:cubicBezTo>
                  <a:cubicBezTo>
                    <a:pt x="180" y="691"/>
                    <a:pt x="222" y="704"/>
                    <a:pt x="263" y="704"/>
                  </a:cubicBezTo>
                  <a:cubicBezTo>
                    <a:pt x="277" y="691"/>
                    <a:pt x="291" y="677"/>
                    <a:pt x="305" y="663"/>
                  </a:cubicBezTo>
                  <a:cubicBezTo>
                    <a:pt x="346" y="649"/>
                    <a:pt x="360" y="621"/>
                    <a:pt x="360" y="580"/>
                  </a:cubicBezTo>
                  <a:cubicBezTo>
                    <a:pt x="360" y="483"/>
                    <a:pt x="346" y="401"/>
                    <a:pt x="318" y="304"/>
                  </a:cubicBezTo>
                  <a:cubicBezTo>
                    <a:pt x="291" y="235"/>
                    <a:pt x="263" y="166"/>
                    <a:pt x="208" y="97"/>
                  </a:cubicBezTo>
                  <a:cubicBezTo>
                    <a:pt x="180" y="69"/>
                    <a:pt x="166" y="55"/>
                    <a:pt x="139" y="28"/>
                  </a:cubicBezTo>
                  <a:cubicBezTo>
                    <a:pt x="125" y="14"/>
                    <a:pt x="111" y="0"/>
                    <a:pt x="84"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8652924" y="2114381"/>
              <a:ext cx="86049" cy="99801"/>
            </a:xfrm>
            <a:custGeom>
              <a:avLst/>
              <a:gdLst/>
              <a:ahLst/>
              <a:cxnLst/>
              <a:rect l="l" t="t" r="r" b="b"/>
              <a:pathLst>
                <a:path w="926" h="1074" extrusionOk="0">
                  <a:moveTo>
                    <a:pt x="608" y="152"/>
                  </a:moveTo>
                  <a:cubicBezTo>
                    <a:pt x="636" y="166"/>
                    <a:pt x="650" y="166"/>
                    <a:pt x="663" y="166"/>
                  </a:cubicBezTo>
                  <a:lnTo>
                    <a:pt x="663" y="180"/>
                  </a:lnTo>
                  <a:lnTo>
                    <a:pt x="760" y="180"/>
                  </a:lnTo>
                  <a:lnTo>
                    <a:pt x="760" y="207"/>
                  </a:lnTo>
                  <a:cubicBezTo>
                    <a:pt x="746" y="221"/>
                    <a:pt x="733" y="249"/>
                    <a:pt x="719" y="276"/>
                  </a:cubicBezTo>
                  <a:cubicBezTo>
                    <a:pt x="666" y="369"/>
                    <a:pt x="588" y="448"/>
                    <a:pt x="509" y="527"/>
                  </a:cubicBezTo>
                  <a:lnTo>
                    <a:pt x="509" y="527"/>
                  </a:lnTo>
                  <a:cubicBezTo>
                    <a:pt x="427" y="609"/>
                    <a:pt x="345" y="678"/>
                    <a:pt x="249" y="746"/>
                  </a:cubicBezTo>
                  <a:cubicBezTo>
                    <a:pt x="291" y="608"/>
                    <a:pt x="346" y="470"/>
                    <a:pt x="415" y="332"/>
                  </a:cubicBezTo>
                  <a:cubicBezTo>
                    <a:pt x="443" y="290"/>
                    <a:pt x="470" y="263"/>
                    <a:pt x="498" y="221"/>
                  </a:cubicBezTo>
                  <a:cubicBezTo>
                    <a:pt x="525" y="207"/>
                    <a:pt x="539" y="194"/>
                    <a:pt x="567" y="180"/>
                  </a:cubicBezTo>
                  <a:lnTo>
                    <a:pt x="608" y="152"/>
                  </a:lnTo>
                  <a:close/>
                  <a:moveTo>
                    <a:pt x="663" y="0"/>
                  </a:moveTo>
                  <a:cubicBezTo>
                    <a:pt x="622" y="14"/>
                    <a:pt x="567" y="14"/>
                    <a:pt x="525" y="42"/>
                  </a:cubicBezTo>
                  <a:cubicBezTo>
                    <a:pt x="456" y="69"/>
                    <a:pt x="401" y="111"/>
                    <a:pt x="346" y="166"/>
                  </a:cubicBezTo>
                  <a:cubicBezTo>
                    <a:pt x="304" y="221"/>
                    <a:pt x="263" y="276"/>
                    <a:pt x="235" y="332"/>
                  </a:cubicBezTo>
                  <a:cubicBezTo>
                    <a:pt x="194" y="414"/>
                    <a:pt x="166" y="484"/>
                    <a:pt x="139" y="566"/>
                  </a:cubicBezTo>
                  <a:cubicBezTo>
                    <a:pt x="83" y="691"/>
                    <a:pt x="56" y="829"/>
                    <a:pt x="14" y="953"/>
                  </a:cubicBezTo>
                  <a:cubicBezTo>
                    <a:pt x="1" y="994"/>
                    <a:pt x="14" y="1050"/>
                    <a:pt x="56" y="1064"/>
                  </a:cubicBezTo>
                  <a:cubicBezTo>
                    <a:pt x="70" y="1070"/>
                    <a:pt x="80" y="1074"/>
                    <a:pt x="90" y="1074"/>
                  </a:cubicBezTo>
                  <a:cubicBezTo>
                    <a:pt x="101" y="1074"/>
                    <a:pt x="111" y="1070"/>
                    <a:pt x="125" y="1064"/>
                  </a:cubicBezTo>
                  <a:lnTo>
                    <a:pt x="153" y="1036"/>
                  </a:lnTo>
                  <a:lnTo>
                    <a:pt x="180" y="1022"/>
                  </a:lnTo>
                  <a:cubicBezTo>
                    <a:pt x="235" y="981"/>
                    <a:pt x="291" y="939"/>
                    <a:pt x="346" y="898"/>
                  </a:cubicBezTo>
                  <a:cubicBezTo>
                    <a:pt x="443" y="815"/>
                    <a:pt x="539" y="732"/>
                    <a:pt x="622" y="649"/>
                  </a:cubicBezTo>
                  <a:cubicBezTo>
                    <a:pt x="705" y="566"/>
                    <a:pt x="788" y="484"/>
                    <a:pt x="843" y="387"/>
                  </a:cubicBezTo>
                  <a:cubicBezTo>
                    <a:pt x="912" y="318"/>
                    <a:pt x="926" y="221"/>
                    <a:pt x="912" y="138"/>
                  </a:cubicBezTo>
                  <a:cubicBezTo>
                    <a:pt x="884" y="55"/>
                    <a:pt x="802" y="0"/>
                    <a:pt x="705"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8672159" y="2125904"/>
              <a:ext cx="53989" cy="57149"/>
            </a:xfrm>
            <a:custGeom>
              <a:avLst/>
              <a:gdLst/>
              <a:ahLst/>
              <a:cxnLst/>
              <a:rect l="l" t="t" r="r" b="b"/>
              <a:pathLst>
                <a:path w="581" h="615" extrusionOk="0">
                  <a:moveTo>
                    <a:pt x="429" y="0"/>
                  </a:moveTo>
                  <a:cubicBezTo>
                    <a:pt x="236" y="111"/>
                    <a:pt x="84" y="290"/>
                    <a:pt x="15" y="511"/>
                  </a:cubicBezTo>
                  <a:cubicBezTo>
                    <a:pt x="1" y="539"/>
                    <a:pt x="15" y="580"/>
                    <a:pt x="42" y="594"/>
                  </a:cubicBezTo>
                  <a:cubicBezTo>
                    <a:pt x="56" y="608"/>
                    <a:pt x="73" y="615"/>
                    <a:pt x="92" y="615"/>
                  </a:cubicBezTo>
                  <a:cubicBezTo>
                    <a:pt x="111" y="615"/>
                    <a:pt x="132" y="608"/>
                    <a:pt x="153" y="594"/>
                  </a:cubicBezTo>
                  <a:cubicBezTo>
                    <a:pt x="180" y="567"/>
                    <a:pt x="222" y="539"/>
                    <a:pt x="249" y="511"/>
                  </a:cubicBezTo>
                  <a:lnTo>
                    <a:pt x="291" y="511"/>
                  </a:lnTo>
                  <a:cubicBezTo>
                    <a:pt x="305" y="498"/>
                    <a:pt x="332" y="498"/>
                    <a:pt x="346" y="470"/>
                  </a:cubicBezTo>
                  <a:cubicBezTo>
                    <a:pt x="443" y="373"/>
                    <a:pt x="512" y="263"/>
                    <a:pt x="567" y="125"/>
                  </a:cubicBezTo>
                  <a:cubicBezTo>
                    <a:pt x="581" y="97"/>
                    <a:pt x="567" y="70"/>
                    <a:pt x="553" y="56"/>
                  </a:cubicBezTo>
                  <a:lnTo>
                    <a:pt x="526" y="28"/>
                  </a:lnTo>
                  <a:cubicBezTo>
                    <a:pt x="512" y="14"/>
                    <a:pt x="484" y="0"/>
                    <a:pt x="470"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8700408" y="2236298"/>
              <a:ext cx="112997" cy="55755"/>
            </a:xfrm>
            <a:custGeom>
              <a:avLst/>
              <a:gdLst/>
              <a:ahLst/>
              <a:cxnLst/>
              <a:rect l="l" t="t" r="r" b="b"/>
              <a:pathLst>
                <a:path w="1216" h="600" extrusionOk="0">
                  <a:moveTo>
                    <a:pt x="981" y="152"/>
                  </a:moveTo>
                  <a:lnTo>
                    <a:pt x="1009" y="166"/>
                  </a:lnTo>
                  <a:lnTo>
                    <a:pt x="1022" y="180"/>
                  </a:lnTo>
                  <a:lnTo>
                    <a:pt x="1036" y="207"/>
                  </a:lnTo>
                  <a:lnTo>
                    <a:pt x="1050" y="235"/>
                  </a:lnTo>
                  <a:lnTo>
                    <a:pt x="1050" y="262"/>
                  </a:lnTo>
                  <a:lnTo>
                    <a:pt x="1050" y="276"/>
                  </a:lnTo>
                  <a:lnTo>
                    <a:pt x="1036" y="290"/>
                  </a:lnTo>
                  <a:lnTo>
                    <a:pt x="995" y="318"/>
                  </a:lnTo>
                  <a:cubicBezTo>
                    <a:pt x="953" y="345"/>
                    <a:pt x="898" y="359"/>
                    <a:pt x="857" y="373"/>
                  </a:cubicBezTo>
                  <a:cubicBezTo>
                    <a:pt x="719" y="401"/>
                    <a:pt x="567" y="414"/>
                    <a:pt x="429" y="428"/>
                  </a:cubicBezTo>
                  <a:lnTo>
                    <a:pt x="346" y="428"/>
                  </a:lnTo>
                  <a:cubicBezTo>
                    <a:pt x="429" y="373"/>
                    <a:pt x="498" y="318"/>
                    <a:pt x="581" y="276"/>
                  </a:cubicBezTo>
                  <a:lnTo>
                    <a:pt x="567" y="276"/>
                  </a:lnTo>
                  <a:lnTo>
                    <a:pt x="581" y="262"/>
                  </a:lnTo>
                  <a:cubicBezTo>
                    <a:pt x="663" y="221"/>
                    <a:pt x="760" y="180"/>
                    <a:pt x="857" y="152"/>
                  </a:cubicBezTo>
                  <a:close/>
                  <a:moveTo>
                    <a:pt x="857" y="0"/>
                  </a:moveTo>
                  <a:cubicBezTo>
                    <a:pt x="788" y="14"/>
                    <a:pt x="719" y="42"/>
                    <a:pt x="663" y="69"/>
                  </a:cubicBezTo>
                  <a:cubicBezTo>
                    <a:pt x="594" y="97"/>
                    <a:pt x="525" y="124"/>
                    <a:pt x="470" y="166"/>
                  </a:cubicBezTo>
                  <a:cubicBezTo>
                    <a:pt x="401" y="193"/>
                    <a:pt x="346" y="235"/>
                    <a:pt x="277" y="276"/>
                  </a:cubicBezTo>
                  <a:cubicBezTo>
                    <a:pt x="194" y="332"/>
                    <a:pt x="125" y="387"/>
                    <a:pt x="56" y="456"/>
                  </a:cubicBezTo>
                  <a:cubicBezTo>
                    <a:pt x="14" y="483"/>
                    <a:pt x="1" y="525"/>
                    <a:pt x="28" y="566"/>
                  </a:cubicBezTo>
                  <a:cubicBezTo>
                    <a:pt x="48" y="587"/>
                    <a:pt x="69" y="599"/>
                    <a:pt x="89" y="599"/>
                  </a:cubicBezTo>
                  <a:cubicBezTo>
                    <a:pt x="96" y="599"/>
                    <a:pt x="104" y="598"/>
                    <a:pt x="111" y="594"/>
                  </a:cubicBezTo>
                  <a:lnTo>
                    <a:pt x="373" y="594"/>
                  </a:lnTo>
                  <a:cubicBezTo>
                    <a:pt x="498" y="594"/>
                    <a:pt x="622" y="580"/>
                    <a:pt x="746" y="566"/>
                  </a:cubicBezTo>
                  <a:cubicBezTo>
                    <a:pt x="857" y="552"/>
                    <a:pt x="967" y="525"/>
                    <a:pt x="1078" y="470"/>
                  </a:cubicBezTo>
                  <a:cubicBezTo>
                    <a:pt x="1119" y="442"/>
                    <a:pt x="1147" y="414"/>
                    <a:pt x="1174" y="373"/>
                  </a:cubicBezTo>
                  <a:cubicBezTo>
                    <a:pt x="1188" y="359"/>
                    <a:pt x="1202" y="345"/>
                    <a:pt x="1202" y="318"/>
                  </a:cubicBezTo>
                  <a:cubicBezTo>
                    <a:pt x="1216" y="290"/>
                    <a:pt x="1216" y="262"/>
                    <a:pt x="1216" y="235"/>
                  </a:cubicBezTo>
                  <a:cubicBezTo>
                    <a:pt x="1216" y="207"/>
                    <a:pt x="1202" y="193"/>
                    <a:pt x="1202" y="166"/>
                  </a:cubicBezTo>
                  <a:cubicBezTo>
                    <a:pt x="1188" y="138"/>
                    <a:pt x="1174" y="124"/>
                    <a:pt x="1161" y="97"/>
                  </a:cubicBezTo>
                  <a:cubicBezTo>
                    <a:pt x="1119" y="55"/>
                    <a:pt x="1064" y="14"/>
                    <a:pt x="1009"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8731259" y="2245219"/>
              <a:ext cx="70623" cy="36055"/>
            </a:xfrm>
            <a:custGeom>
              <a:avLst/>
              <a:gdLst/>
              <a:ahLst/>
              <a:cxnLst/>
              <a:rect l="l" t="t" r="r" b="b"/>
              <a:pathLst>
                <a:path w="760" h="388" extrusionOk="0">
                  <a:moveTo>
                    <a:pt x="483" y="1"/>
                  </a:moveTo>
                  <a:cubicBezTo>
                    <a:pt x="414" y="15"/>
                    <a:pt x="359" y="28"/>
                    <a:pt x="304" y="56"/>
                  </a:cubicBezTo>
                  <a:cubicBezTo>
                    <a:pt x="193" y="97"/>
                    <a:pt x="97" y="166"/>
                    <a:pt x="28" y="249"/>
                  </a:cubicBezTo>
                  <a:cubicBezTo>
                    <a:pt x="0" y="277"/>
                    <a:pt x="0" y="305"/>
                    <a:pt x="14" y="332"/>
                  </a:cubicBezTo>
                  <a:cubicBezTo>
                    <a:pt x="28" y="360"/>
                    <a:pt x="41" y="374"/>
                    <a:pt x="83" y="387"/>
                  </a:cubicBezTo>
                  <a:lnTo>
                    <a:pt x="276" y="387"/>
                  </a:lnTo>
                  <a:cubicBezTo>
                    <a:pt x="359" y="360"/>
                    <a:pt x="442" y="332"/>
                    <a:pt x="525" y="291"/>
                  </a:cubicBezTo>
                  <a:lnTo>
                    <a:pt x="580" y="291"/>
                  </a:lnTo>
                  <a:lnTo>
                    <a:pt x="649" y="263"/>
                  </a:lnTo>
                  <a:cubicBezTo>
                    <a:pt x="677" y="249"/>
                    <a:pt x="704" y="236"/>
                    <a:pt x="732" y="222"/>
                  </a:cubicBezTo>
                  <a:lnTo>
                    <a:pt x="760" y="180"/>
                  </a:lnTo>
                  <a:cubicBezTo>
                    <a:pt x="760" y="166"/>
                    <a:pt x="760" y="139"/>
                    <a:pt x="760" y="125"/>
                  </a:cubicBezTo>
                  <a:cubicBezTo>
                    <a:pt x="746" y="97"/>
                    <a:pt x="732" y="84"/>
                    <a:pt x="704" y="70"/>
                  </a:cubicBezTo>
                  <a:cubicBezTo>
                    <a:pt x="704" y="42"/>
                    <a:pt x="677" y="15"/>
                    <a:pt x="635"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9"/>
            <p:cNvSpPr/>
            <p:nvPr/>
          </p:nvSpPr>
          <p:spPr>
            <a:xfrm>
              <a:off x="8650322" y="2435157"/>
              <a:ext cx="69415" cy="86049"/>
            </a:xfrm>
            <a:custGeom>
              <a:avLst/>
              <a:gdLst/>
              <a:ahLst/>
              <a:cxnLst/>
              <a:rect l="l" t="t" r="r" b="b"/>
              <a:pathLst>
                <a:path w="747" h="926" extrusionOk="0">
                  <a:moveTo>
                    <a:pt x="208" y="346"/>
                  </a:moveTo>
                  <a:lnTo>
                    <a:pt x="208" y="346"/>
                  </a:lnTo>
                  <a:cubicBezTo>
                    <a:pt x="250" y="373"/>
                    <a:pt x="291" y="401"/>
                    <a:pt x="319" y="429"/>
                  </a:cubicBezTo>
                  <a:lnTo>
                    <a:pt x="305" y="415"/>
                  </a:lnTo>
                  <a:lnTo>
                    <a:pt x="305" y="415"/>
                  </a:lnTo>
                  <a:cubicBezTo>
                    <a:pt x="388" y="484"/>
                    <a:pt x="471" y="553"/>
                    <a:pt x="540" y="636"/>
                  </a:cubicBezTo>
                  <a:cubicBezTo>
                    <a:pt x="553" y="663"/>
                    <a:pt x="567" y="677"/>
                    <a:pt x="581" y="705"/>
                  </a:cubicBezTo>
                  <a:lnTo>
                    <a:pt x="581" y="732"/>
                  </a:lnTo>
                  <a:lnTo>
                    <a:pt x="553" y="746"/>
                  </a:lnTo>
                  <a:lnTo>
                    <a:pt x="512" y="760"/>
                  </a:lnTo>
                  <a:lnTo>
                    <a:pt x="484" y="760"/>
                  </a:lnTo>
                  <a:lnTo>
                    <a:pt x="457" y="746"/>
                  </a:lnTo>
                  <a:lnTo>
                    <a:pt x="429" y="732"/>
                  </a:lnTo>
                  <a:cubicBezTo>
                    <a:pt x="401" y="705"/>
                    <a:pt x="388" y="691"/>
                    <a:pt x="360" y="663"/>
                  </a:cubicBezTo>
                  <a:cubicBezTo>
                    <a:pt x="319" y="594"/>
                    <a:pt x="277" y="525"/>
                    <a:pt x="250" y="456"/>
                  </a:cubicBezTo>
                  <a:cubicBezTo>
                    <a:pt x="236" y="429"/>
                    <a:pt x="222" y="387"/>
                    <a:pt x="208" y="346"/>
                  </a:cubicBezTo>
                  <a:close/>
                  <a:moveTo>
                    <a:pt x="84" y="1"/>
                  </a:moveTo>
                  <a:cubicBezTo>
                    <a:pt x="42" y="1"/>
                    <a:pt x="1" y="42"/>
                    <a:pt x="1" y="83"/>
                  </a:cubicBezTo>
                  <a:cubicBezTo>
                    <a:pt x="1" y="166"/>
                    <a:pt x="29" y="263"/>
                    <a:pt x="42" y="346"/>
                  </a:cubicBezTo>
                  <a:cubicBezTo>
                    <a:pt x="70" y="456"/>
                    <a:pt x="111" y="567"/>
                    <a:pt x="167" y="677"/>
                  </a:cubicBezTo>
                  <a:cubicBezTo>
                    <a:pt x="208" y="760"/>
                    <a:pt x="291" y="843"/>
                    <a:pt x="374" y="898"/>
                  </a:cubicBezTo>
                  <a:cubicBezTo>
                    <a:pt x="415" y="926"/>
                    <a:pt x="471" y="926"/>
                    <a:pt x="512" y="926"/>
                  </a:cubicBezTo>
                  <a:cubicBezTo>
                    <a:pt x="567" y="926"/>
                    <a:pt x="609" y="912"/>
                    <a:pt x="650" y="884"/>
                  </a:cubicBezTo>
                  <a:cubicBezTo>
                    <a:pt x="691" y="871"/>
                    <a:pt x="719" y="829"/>
                    <a:pt x="733" y="788"/>
                  </a:cubicBezTo>
                  <a:cubicBezTo>
                    <a:pt x="747" y="746"/>
                    <a:pt x="747" y="705"/>
                    <a:pt x="733" y="677"/>
                  </a:cubicBezTo>
                  <a:cubicBezTo>
                    <a:pt x="733" y="636"/>
                    <a:pt x="705" y="594"/>
                    <a:pt x="678" y="553"/>
                  </a:cubicBezTo>
                  <a:cubicBezTo>
                    <a:pt x="650" y="512"/>
                    <a:pt x="622" y="470"/>
                    <a:pt x="581" y="442"/>
                  </a:cubicBezTo>
                  <a:cubicBezTo>
                    <a:pt x="512" y="360"/>
                    <a:pt x="429" y="291"/>
                    <a:pt x="332" y="222"/>
                  </a:cubicBezTo>
                  <a:cubicBezTo>
                    <a:pt x="277" y="180"/>
                    <a:pt x="222" y="139"/>
                    <a:pt x="167" y="111"/>
                  </a:cubicBezTo>
                  <a:lnTo>
                    <a:pt x="167" y="83"/>
                  </a:lnTo>
                  <a:cubicBezTo>
                    <a:pt x="167" y="42"/>
                    <a:pt x="125" y="1"/>
                    <a:pt x="84"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9"/>
            <p:cNvSpPr/>
            <p:nvPr/>
          </p:nvSpPr>
          <p:spPr>
            <a:xfrm>
              <a:off x="8656827" y="2451883"/>
              <a:ext cx="51109" cy="59100"/>
            </a:xfrm>
            <a:custGeom>
              <a:avLst/>
              <a:gdLst/>
              <a:ahLst/>
              <a:cxnLst/>
              <a:rect l="l" t="t" r="r" b="b"/>
              <a:pathLst>
                <a:path w="550" h="636" extrusionOk="0">
                  <a:moveTo>
                    <a:pt x="97" y="0"/>
                  </a:moveTo>
                  <a:lnTo>
                    <a:pt x="55" y="14"/>
                  </a:lnTo>
                  <a:cubicBezTo>
                    <a:pt x="14" y="42"/>
                    <a:pt x="0" y="83"/>
                    <a:pt x="14" y="124"/>
                  </a:cubicBezTo>
                  <a:cubicBezTo>
                    <a:pt x="69" y="221"/>
                    <a:pt x="124" y="318"/>
                    <a:pt x="180" y="401"/>
                  </a:cubicBezTo>
                  <a:cubicBezTo>
                    <a:pt x="235" y="483"/>
                    <a:pt x="318" y="566"/>
                    <a:pt x="414" y="622"/>
                  </a:cubicBezTo>
                  <a:cubicBezTo>
                    <a:pt x="428" y="631"/>
                    <a:pt x="442" y="636"/>
                    <a:pt x="457" y="636"/>
                  </a:cubicBezTo>
                  <a:cubicBezTo>
                    <a:pt x="504" y="636"/>
                    <a:pt x="549" y="591"/>
                    <a:pt x="539" y="539"/>
                  </a:cubicBezTo>
                  <a:cubicBezTo>
                    <a:pt x="483" y="373"/>
                    <a:pt x="387" y="235"/>
                    <a:pt x="249" y="152"/>
                  </a:cubicBezTo>
                  <a:lnTo>
                    <a:pt x="221" y="138"/>
                  </a:lnTo>
                  <a:cubicBezTo>
                    <a:pt x="193" y="111"/>
                    <a:pt x="180" y="83"/>
                    <a:pt x="166" y="42"/>
                  </a:cubicBezTo>
                  <a:cubicBezTo>
                    <a:pt x="152" y="28"/>
                    <a:pt x="124" y="0"/>
                    <a:pt x="97"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9"/>
            <p:cNvSpPr/>
            <p:nvPr/>
          </p:nvSpPr>
          <p:spPr>
            <a:xfrm>
              <a:off x="8708121" y="2351711"/>
              <a:ext cx="83540" cy="64304"/>
            </a:xfrm>
            <a:custGeom>
              <a:avLst/>
              <a:gdLst/>
              <a:ahLst/>
              <a:cxnLst/>
              <a:rect l="l" t="t" r="r" b="b"/>
              <a:pathLst>
                <a:path w="899" h="692" extrusionOk="0">
                  <a:moveTo>
                    <a:pt x="277" y="236"/>
                  </a:moveTo>
                  <a:cubicBezTo>
                    <a:pt x="373" y="263"/>
                    <a:pt x="456" y="291"/>
                    <a:pt x="553" y="332"/>
                  </a:cubicBezTo>
                  <a:cubicBezTo>
                    <a:pt x="608" y="360"/>
                    <a:pt x="649" y="388"/>
                    <a:pt x="705" y="429"/>
                  </a:cubicBezTo>
                  <a:lnTo>
                    <a:pt x="732" y="457"/>
                  </a:lnTo>
                  <a:lnTo>
                    <a:pt x="732" y="470"/>
                  </a:lnTo>
                  <a:lnTo>
                    <a:pt x="719" y="484"/>
                  </a:lnTo>
                  <a:cubicBezTo>
                    <a:pt x="705" y="498"/>
                    <a:pt x="691" y="512"/>
                    <a:pt x="677" y="512"/>
                  </a:cubicBezTo>
                  <a:lnTo>
                    <a:pt x="608" y="512"/>
                  </a:lnTo>
                  <a:cubicBezTo>
                    <a:pt x="580" y="512"/>
                    <a:pt x="567" y="498"/>
                    <a:pt x="553" y="498"/>
                  </a:cubicBezTo>
                  <a:cubicBezTo>
                    <a:pt x="525" y="484"/>
                    <a:pt x="484" y="457"/>
                    <a:pt x="456" y="443"/>
                  </a:cubicBezTo>
                  <a:cubicBezTo>
                    <a:pt x="401" y="388"/>
                    <a:pt x="346" y="319"/>
                    <a:pt x="290" y="250"/>
                  </a:cubicBezTo>
                  <a:lnTo>
                    <a:pt x="290" y="250"/>
                  </a:lnTo>
                  <a:lnTo>
                    <a:pt x="304" y="277"/>
                  </a:lnTo>
                  <a:lnTo>
                    <a:pt x="277" y="236"/>
                  </a:lnTo>
                  <a:close/>
                  <a:moveTo>
                    <a:pt x="83" y="1"/>
                  </a:moveTo>
                  <a:cubicBezTo>
                    <a:pt x="42" y="15"/>
                    <a:pt x="0" y="56"/>
                    <a:pt x="14" y="98"/>
                  </a:cubicBezTo>
                  <a:cubicBezTo>
                    <a:pt x="56" y="194"/>
                    <a:pt x="97" y="277"/>
                    <a:pt x="152" y="346"/>
                  </a:cubicBezTo>
                  <a:cubicBezTo>
                    <a:pt x="221" y="443"/>
                    <a:pt x="304" y="540"/>
                    <a:pt x="401" y="609"/>
                  </a:cubicBezTo>
                  <a:cubicBezTo>
                    <a:pt x="484" y="664"/>
                    <a:pt x="580" y="691"/>
                    <a:pt x="677" y="691"/>
                  </a:cubicBezTo>
                  <a:cubicBezTo>
                    <a:pt x="719" y="678"/>
                    <a:pt x="774" y="664"/>
                    <a:pt x="815" y="636"/>
                  </a:cubicBezTo>
                  <a:cubicBezTo>
                    <a:pt x="843" y="609"/>
                    <a:pt x="870" y="567"/>
                    <a:pt x="898" y="540"/>
                  </a:cubicBezTo>
                  <a:cubicBezTo>
                    <a:pt x="898" y="498"/>
                    <a:pt x="898" y="470"/>
                    <a:pt x="898" y="443"/>
                  </a:cubicBezTo>
                  <a:cubicBezTo>
                    <a:pt x="884" y="401"/>
                    <a:pt x="870" y="374"/>
                    <a:pt x="843" y="346"/>
                  </a:cubicBezTo>
                  <a:cubicBezTo>
                    <a:pt x="815" y="319"/>
                    <a:pt x="788" y="291"/>
                    <a:pt x="760" y="263"/>
                  </a:cubicBezTo>
                  <a:cubicBezTo>
                    <a:pt x="719" y="236"/>
                    <a:pt x="677" y="222"/>
                    <a:pt x="636" y="194"/>
                  </a:cubicBezTo>
                  <a:cubicBezTo>
                    <a:pt x="553" y="167"/>
                    <a:pt x="470" y="125"/>
                    <a:pt x="373" y="98"/>
                  </a:cubicBezTo>
                  <a:cubicBezTo>
                    <a:pt x="332" y="84"/>
                    <a:pt x="304" y="84"/>
                    <a:pt x="263" y="70"/>
                  </a:cubicBezTo>
                  <a:cubicBezTo>
                    <a:pt x="235" y="70"/>
                    <a:pt x="194" y="56"/>
                    <a:pt x="166" y="56"/>
                  </a:cubicBezTo>
                  <a:cubicBezTo>
                    <a:pt x="166" y="42"/>
                    <a:pt x="152" y="29"/>
                    <a:pt x="139" y="15"/>
                  </a:cubicBezTo>
                  <a:lnTo>
                    <a:pt x="97" y="1"/>
                  </a:ln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9"/>
            <p:cNvSpPr/>
            <p:nvPr/>
          </p:nvSpPr>
          <p:spPr>
            <a:xfrm>
              <a:off x="8720945" y="2362025"/>
              <a:ext cx="60401" cy="44976"/>
            </a:xfrm>
            <a:custGeom>
              <a:avLst/>
              <a:gdLst/>
              <a:ahLst/>
              <a:cxnLst/>
              <a:rect l="l" t="t" r="r" b="b"/>
              <a:pathLst>
                <a:path w="650" h="484" extrusionOk="0">
                  <a:moveTo>
                    <a:pt x="97" y="0"/>
                  </a:moveTo>
                  <a:cubicBezTo>
                    <a:pt x="56" y="0"/>
                    <a:pt x="28" y="14"/>
                    <a:pt x="14" y="42"/>
                  </a:cubicBezTo>
                  <a:cubicBezTo>
                    <a:pt x="14" y="56"/>
                    <a:pt x="1" y="83"/>
                    <a:pt x="14" y="97"/>
                  </a:cubicBezTo>
                  <a:cubicBezTo>
                    <a:pt x="14" y="125"/>
                    <a:pt x="28" y="139"/>
                    <a:pt x="42" y="152"/>
                  </a:cubicBezTo>
                  <a:cubicBezTo>
                    <a:pt x="83" y="180"/>
                    <a:pt x="111" y="208"/>
                    <a:pt x="152" y="235"/>
                  </a:cubicBezTo>
                  <a:cubicBezTo>
                    <a:pt x="180" y="290"/>
                    <a:pt x="221" y="346"/>
                    <a:pt x="263" y="387"/>
                  </a:cubicBezTo>
                  <a:cubicBezTo>
                    <a:pt x="332" y="442"/>
                    <a:pt x="429" y="484"/>
                    <a:pt x="525" y="484"/>
                  </a:cubicBezTo>
                  <a:cubicBezTo>
                    <a:pt x="581" y="484"/>
                    <a:pt x="622" y="442"/>
                    <a:pt x="608" y="387"/>
                  </a:cubicBezTo>
                  <a:lnTo>
                    <a:pt x="636" y="359"/>
                  </a:lnTo>
                  <a:cubicBezTo>
                    <a:pt x="650" y="332"/>
                    <a:pt x="650" y="290"/>
                    <a:pt x="622" y="263"/>
                  </a:cubicBezTo>
                  <a:cubicBezTo>
                    <a:pt x="567" y="208"/>
                    <a:pt x="498" y="152"/>
                    <a:pt x="429" y="111"/>
                  </a:cubicBezTo>
                  <a:cubicBezTo>
                    <a:pt x="360" y="83"/>
                    <a:pt x="291" y="56"/>
                    <a:pt x="221" y="56"/>
                  </a:cubicBezTo>
                  <a:lnTo>
                    <a:pt x="194" y="56"/>
                  </a:lnTo>
                  <a:lnTo>
                    <a:pt x="139" y="14"/>
                  </a:lnTo>
                  <a:lnTo>
                    <a:pt x="97" y="0"/>
                  </a:ln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9"/>
            <p:cNvSpPr/>
            <p:nvPr/>
          </p:nvSpPr>
          <p:spPr>
            <a:xfrm>
              <a:off x="8396266" y="2164375"/>
              <a:ext cx="94226" cy="78707"/>
            </a:xfrm>
            <a:custGeom>
              <a:avLst/>
              <a:gdLst/>
              <a:ahLst/>
              <a:cxnLst/>
              <a:rect l="l" t="t" r="r" b="b"/>
              <a:pathLst>
                <a:path w="1014" h="847" extrusionOk="0">
                  <a:moveTo>
                    <a:pt x="235" y="166"/>
                  </a:moveTo>
                  <a:cubicBezTo>
                    <a:pt x="263" y="194"/>
                    <a:pt x="291" y="208"/>
                    <a:pt x="318" y="222"/>
                  </a:cubicBezTo>
                  <a:cubicBezTo>
                    <a:pt x="401" y="291"/>
                    <a:pt x="484" y="374"/>
                    <a:pt x="553" y="456"/>
                  </a:cubicBezTo>
                  <a:cubicBezTo>
                    <a:pt x="581" y="498"/>
                    <a:pt x="622" y="539"/>
                    <a:pt x="650" y="581"/>
                  </a:cubicBezTo>
                  <a:lnTo>
                    <a:pt x="636" y="581"/>
                  </a:lnTo>
                  <a:cubicBezTo>
                    <a:pt x="512" y="526"/>
                    <a:pt x="401" y="456"/>
                    <a:pt x="291" y="374"/>
                  </a:cubicBezTo>
                  <a:cubicBezTo>
                    <a:pt x="263" y="360"/>
                    <a:pt x="235" y="318"/>
                    <a:pt x="208" y="291"/>
                  </a:cubicBezTo>
                  <a:lnTo>
                    <a:pt x="180" y="249"/>
                  </a:lnTo>
                  <a:lnTo>
                    <a:pt x="180" y="236"/>
                  </a:lnTo>
                  <a:lnTo>
                    <a:pt x="180" y="222"/>
                  </a:lnTo>
                  <a:lnTo>
                    <a:pt x="194" y="180"/>
                  </a:lnTo>
                  <a:lnTo>
                    <a:pt x="194" y="166"/>
                  </a:lnTo>
                  <a:close/>
                  <a:moveTo>
                    <a:pt x="194" y="1"/>
                  </a:moveTo>
                  <a:cubicBezTo>
                    <a:pt x="166" y="1"/>
                    <a:pt x="139" y="15"/>
                    <a:pt x="111" y="28"/>
                  </a:cubicBezTo>
                  <a:cubicBezTo>
                    <a:pt x="70" y="42"/>
                    <a:pt x="42" y="84"/>
                    <a:pt x="28" y="125"/>
                  </a:cubicBezTo>
                  <a:cubicBezTo>
                    <a:pt x="14" y="180"/>
                    <a:pt x="1" y="236"/>
                    <a:pt x="14" y="277"/>
                  </a:cubicBezTo>
                  <a:cubicBezTo>
                    <a:pt x="28" y="332"/>
                    <a:pt x="56" y="374"/>
                    <a:pt x="97" y="415"/>
                  </a:cubicBezTo>
                  <a:cubicBezTo>
                    <a:pt x="139" y="470"/>
                    <a:pt x="180" y="512"/>
                    <a:pt x="235" y="539"/>
                  </a:cubicBezTo>
                  <a:cubicBezTo>
                    <a:pt x="360" y="622"/>
                    <a:pt x="470" y="691"/>
                    <a:pt x="608" y="746"/>
                  </a:cubicBezTo>
                  <a:cubicBezTo>
                    <a:pt x="691" y="788"/>
                    <a:pt x="788" y="816"/>
                    <a:pt x="884" y="843"/>
                  </a:cubicBezTo>
                  <a:cubicBezTo>
                    <a:pt x="893" y="846"/>
                    <a:pt x="901" y="847"/>
                    <a:pt x="909" y="847"/>
                  </a:cubicBezTo>
                  <a:cubicBezTo>
                    <a:pt x="987" y="847"/>
                    <a:pt x="1014" y="729"/>
                    <a:pt x="926" y="691"/>
                  </a:cubicBezTo>
                  <a:cubicBezTo>
                    <a:pt x="829" y="539"/>
                    <a:pt x="705" y="401"/>
                    <a:pt x="581" y="263"/>
                  </a:cubicBezTo>
                  <a:cubicBezTo>
                    <a:pt x="512" y="180"/>
                    <a:pt x="429" y="111"/>
                    <a:pt x="346" y="42"/>
                  </a:cubicBezTo>
                  <a:cubicBezTo>
                    <a:pt x="291" y="15"/>
                    <a:pt x="249" y="1"/>
                    <a:pt x="194"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9"/>
            <p:cNvSpPr/>
            <p:nvPr/>
          </p:nvSpPr>
          <p:spPr>
            <a:xfrm>
              <a:off x="8407789" y="2177198"/>
              <a:ext cx="57892" cy="48879"/>
            </a:xfrm>
            <a:custGeom>
              <a:avLst/>
              <a:gdLst/>
              <a:ahLst/>
              <a:cxnLst/>
              <a:rect l="l" t="t" r="r" b="b"/>
              <a:pathLst>
                <a:path w="623" h="526" extrusionOk="0">
                  <a:moveTo>
                    <a:pt x="98" y="1"/>
                  </a:moveTo>
                  <a:cubicBezTo>
                    <a:pt x="70" y="1"/>
                    <a:pt x="42" y="15"/>
                    <a:pt x="29" y="28"/>
                  </a:cubicBezTo>
                  <a:cubicBezTo>
                    <a:pt x="1" y="70"/>
                    <a:pt x="15" y="111"/>
                    <a:pt x="29" y="139"/>
                  </a:cubicBezTo>
                  <a:cubicBezTo>
                    <a:pt x="153" y="277"/>
                    <a:pt x="291" y="401"/>
                    <a:pt x="457" y="498"/>
                  </a:cubicBezTo>
                  <a:cubicBezTo>
                    <a:pt x="470" y="512"/>
                    <a:pt x="484" y="512"/>
                    <a:pt x="498" y="526"/>
                  </a:cubicBezTo>
                  <a:lnTo>
                    <a:pt x="567" y="526"/>
                  </a:lnTo>
                  <a:cubicBezTo>
                    <a:pt x="609" y="498"/>
                    <a:pt x="622" y="443"/>
                    <a:pt x="595" y="415"/>
                  </a:cubicBezTo>
                  <a:cubicBezTo>
                    <a:pt x="540" y="318"/>
                    <a:pt x="470" y="236"/>
                    <a:pt x="388" y="167"/>
                  </a:cubicBezTo>
                  <a:cubicBezTo>
                    <a:pt x="346" y="125"/>
                    <a:pt x="291" y="84"/>
                    <a:pt x="236" y="42"/>
                  </a:cubicBezTo>
                  <a:lnTo>
                    <a:pt x="194" y="15"/>
                  </a:lnTo>
                  <a:cubicBezTo>
                    <a:pt x="167" y="1"/>
                    <a:pt x="153" y="1"/>
                    <a:pt x="125"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9"/>
            <p:cNvSpPr/>
            <p:nvPr/>
          </p:nvSpPr>
          <p:spPr>
            <a:xfrm>
              <a:off x="8357796" y="2267056"/>
              <a:ext cx="102775" cy="47299"/>
            </a:xfrm>
            <a:custGeom>
              <a:avLst/>
              <a:gdLst/>
              <a:ahLst/>
              <a:cxnLst/>
              <a:rect l="l" t="t" r="r" b="b"/>
              <a:pathLst>
                <a:path w="1106" h="509" extrusionOk="0">
                  <a:moveTo>
                    <a:pt x="304" y="166"/>
                  </a:moveTo>
                  <a:cubicBezTo>
                    <a:pt x="442" y="208"/>
                    <a:pt x="594" y="249"/>
                    <a:pt x="718" y="318"/>
                  </a:cubicBezTo>
                  <a:lnTo>
                    <a:pt x="746" y="332"/>
                  </a:lnTo>
                  <a:lnTo>
                    <a:pt x="705" y="332"/>
                  </a:lnTo>
                  <a:cubicBezTo>
                    <a:pt x="649" y="339"/>
                    <a:pt x="594" y="342"/>
                    <a:pt x="537" y="342"/>
                  </a:cubicBezTo>
                  <a:cubicBezTo>
                    <a:pt x="480" y="342"/>
                    <a:pt x="422" y="339"/>
                    <a:pt x="359" y="332"/>
                  </a:cubicBezTo>
                  <a:cubicBezTo>
                    <a:pt x="332" y="318"/>
                    <a:pt x="290" y="318"/>
                    <a:pt x="263" y="304"/>
                  </a:cubicBezTo>
                  <a:lnTo>
                    <a:pt x="221" y="277"/>
                  </a:lnTo>
                  <a:lnTo>
                    <a:pt x="194" y="249"/>
                  </a:lnTo>
                  <a:lnTo>
                    <a:pt x="194" y="235"/>
                  </a:lnTo>
                  <a:lnTo>
                    <a:pt x="194" y="194"/>
                  </a:lnTo>
                  <a:lnTo>
                    <a:pt x="194" y="180"/>
                  </a:lnTo>
                  <a:lnTo>
                    <a:pt x="221" y="180"/>
                  </a:lnTo>
                  <a:cubicBezTo>
                    <a:pt x="249" y="166"/>
                    <a:pt x="277" y="166"/>
                    <a:pt x="304" y="166"/>
                  </a:cubicBezTo>
                  <a:close/>
                  <a:moveTo>
                    <a:pt x="208" y="1"/>
                  </a:moveTo>
                  <a:cubicBezTo>
                    <a:pt x="166" y="1"/>
                    <a:pt x="125" y="1"/>
                    <a:pt x="97" y="28"/>
                  </a:cubicBezTo>
                  <a:cubicBezTo>
                    <a:pt x="56" y="42"/>
                    <a:pt x="28" y="83"/>
                    <a:pt x="14" y="125"/>
                  </a:cubicBezTo>
                  <a:cubicBezTo>
                    <a:pt x="0" y="166"/>
                    <a:pt x="0" y="208"/>
                    <a:pt x="14" y="249"/>
                  </a:cubicBezTo>
                  <a:cubicBezTo>
                    <a:pt x="14" y="304"/>
                    <a:pt x="42" y="346"/>
                    <a:pt x="83" y="373"/>
                  </a:cubicBezTo>
                  <a:cubicBezTo>
                    <a:pt x="111" y="415"/>
                    <a:pt x="152" y="442"/>
                    <a:pt x="194" y="456"/>
                  </a:cubicBezTo>
                  <a:cubicBezTo>
                    <a:pt x="249" y="484"/>
                    <a:pt x="318" y="498"/>
                    <a:pt x="373" y="498"/>
                  </a:cubicBezTo>
                  <a:cubicBezTo>
                    <a:pt x="435" y="505"/>
                    <a:pt x="498" y="508"/>
                    <a:pt x="560" y="508"/>
                  </a:cubicBezTo>
                  <a:cubicBezTo>
                    <a:pt x="622" y="508"/>
                    <a:pt x="684" y="505"/>
                    <a:pt x="746" y="498"/>
                  </a:cubicBezTo>
                  <a:cubicBezTo>
                    <a:pt x="843" y="498"/>
                    <a:pt x="926" y="470"/>
                    <a:pt x="1022" y="456"/>
                  </a:cubicBezTo>
                  <a:cubicBezTo>
                    <a:pt x="1105" y="442"/>
                    <a:pt x="1105" y="318"/>
                    <a:pt x="1022" y="304"/>
                  </a:cubicBezTo>
                  <a:lnTo>
                    <a:pt x="995" y="277"/>
                  </a:lnTo>
                  <a:cubicBezTo>
                    <a:pt x="939" y="249"/>
                    <a:pt x="884" y="221"/>
                    <a:pt x="815" y="180"/>
                  </a:cubicBezTo>
                  <a:cubicBezTo>
                    <a:pt x="718" y="139"/>
                    <a:pt x="608" y="97"/>
                    <a:pt x="511" y="56"/>
                  </a:cubicBezTo>
                  <a:cubicBezTo>
                    <a:pt x="456" y="42"/>
                    <a:pt x="415" y="28"/>
                    <a:pt x="359" y="14"/>
                  </a:cubicBezTo>
                  <a:cubicBezTo>
                    <a:pt x="318" y="1"/>
                    <a:pt x="277" y="1"/>
                    <a:pt x="235"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9"/>
            <p:cNvSpPr/>
            <p:nvPr/>
          </p:nvSpPr>
          <p:spPr>
            <a:xfrm>
              <a:off x="8365508" y="2279322"/>
              <a:ext cx="68114" cy="25276"/>
            </a:xfrm>
            <a:custGeom>
              <a:avLst/>
              <a:gdLst/>
              <a:ahLst/>
              <a:cxnLst/>
              <a:rect l="l" t="t" r="r" b="b"/>
              <a:pathLst>
                <a:path w="733" h="272" extrusionOk="0">
                  <a:moveTo>
                    <a:pt x="228" y="1"/>
                  </a:moveTo>
                  <a:cubicBezTo>
                    <a:pt x="212" y="1"/>
                    <a:pt x="196" y="3"/>
                    <a:pt x="180" y="7"/>
                  </a:cubicBezTo>
                  <a:lnTo>
                    <a:pt x="97" y="7"/>
                  </a:lnTo>
                  <a:cubicBezTo>
                    <a:pt x="14" y="20"/>
                    <a:pt x="0" y="117"/>
                    <a:pt x="69" y="159"/>
                  </a:cubicBezTo>
                  <a:cubicBezTo>
                    <a:pt x="192" y="230"/>
                    <a:pt x="337" y="271"/>
                    <a:pt x="488" y="271"/>
                  </a:cubicBezTo>
                  <a:cubicBezTo>
                    <a:pt x="541" y="271"/>
                    <a:pt x="595" y="266"/>
                    <a:pt x="649" y="255"/>
                  </a:cubicBezTo>
                  <a:cubicBezTo>
                    <a:pt x="732" y="228"/>
                    <a:pt x="732" y="117"/>
                    <a:pt x="649" y="103"/>
                  </a:cubicBezTo>
                  <a:cubicBezTo>
                    <a:pt x="566" y="62"/>
                    <a:pt x="497" y="48"/>
                    <a:pt x="415" y="34"/>
                  </a:cubicBezTo>
                  <a:cubicBezTo>
                    <a:pt x="387" y="34"/>
                    <a:pt x="373" y="20"/>
                    <a:pt x="345" y="20"/>
                  </a:cubicBezTo>
                  <a:cubicBezTo>
                    <a:pt x="306" y="11"/>
                    <a:pt x="267" y="1"/>
                    <a:pt x="228"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9"/>
            <p:cNvSpPr/>
            <p:nvPr/>
          </p:nvSpPr>
          <p:spPr>
            <a:xfrm>
              <a:off x="8357796" y="2386371"/>
              <a:ext cx="102775" cy="53711"/>
            </a:xfrm>
            <a:custGeom>
              <a:avLst/>
              <a:gdLst/>
              <a:ahLst/>
              <a:cxnLst/>
              <a:rect l="l" t="t" r="r" b="b"/>
              <a:pathLst>
                <a:path w="1106" h="578" extrusionOk="0">
                  <a:moveTo>
                    <a:pt x="691" y="236"/>
                  </a:moveTo>
                  <a:cubicBezTo>
                    <a:pt x="608" y="291"/>
                    <a:pt x="511" y="346"/>
                    <a:pt x="415" y="387"/>
                  </a:cubicBezTo>
                  <a:cubicBezTo>
                    <a:pt x="373" y="401"/>
                    <a:pt x="332" y="401"/>
                    <a:pt x="304" y="415"/>
                  </a:cubicBezTo>
                  <a:lnTo>
                    <a:pt x="208" y="415"/>
                  </a:lnTo>
                  <a:lnTo>
                    <a:pt x="180" y="401"/>
                  </a:lnTo>
                  <a:lnTo>
                    <a:pt x="166" y="387"/>
                  </a:lnTo>
                  <a:lnTo>
                    <a:pt x="180" y="374"/>
                  </a:lnTo>
                  <a:lnTo>
                    <a:pt x="263" y="332"/>
                  </a:lnTo>
                  <a:cubicBezTo>
                    <a:pt x="401" y="291"/>
                    <a:pt x="525" y="249"/>
                    <a:pt x="663" y="236"/>
                  </a:cubicBezTo>
                  <a:close/>
                  <a:moveTo>
                    <a:pt x="1008" y="1"/>
                  </a:moveTo>
                  <a:cubicBezTo>
                    <a:pt x="995" y="1"/>
                    <a:pt x="981" y="15"/>
                    <a:pt x="967" y="28"/>
                  </a:cubicBezTo>
                  <a:lnTo>
                    <a:pt x="953" y="42"/>
                  </a:lnTo>
                  <a:lnTo>
                    <a:pt x="939" y="42"/>
                  </a:lnTo>
                  <a:cubicBezTo>
                    <a:pt x="870" y="56"/>
                    <a:pt x="801" y="56"/>
                    <a:pt x="746" y="56"/>
                  </a:cubicBezTo>
                  <a:cubicBezTo>
                    <a:pt x="636" y="70"/>
                    <a:pt x="525" y="84"/>
                    <a:pt x="415" y="111"/>
                  </a:cubicBezTo>
                  <a:cubicBezTo>
                    <a:pt x="318" y="125"/>
                    <a:pt x="221" y="153"/>
                    <a:pt x="138" y="194"/>
                  </a:cubicBezTo>
                  <a:cubicBezTo>
                    <a:pt x="56" y="222"/>
                    <a:pt x="14" y="291"/>
                    <a:pt x="0" y="374"/>
                  </a:cubicBezTo>
                  <a:cubicBezTo>
                    <a:pt x="14" y="457"/>
                    <a:pt x="83" y="539"/>
                    <a:pt x="180" y="567"/>
                  </a:cubicBezTo>
                  <a:cubicBezTo>
                    <a:pt x="201" y="574"/>
                    <a:pt x="225" y="577"/>
                    <a:pt x="251" y="577"/>
                  </a:cubicBezTo>
                  <a:cubicBezTo>
                    <a:pt x="277" y="577"/>
                    <a:pt x="304" y="574"/>
                    <a:pt x="332" y="567"/>
                  </a:cubicBezTo>
                  <a:cubicBezTo>
                    <a:pt x="387" y="567"/>
                    <a:pt x="442" y="553"/>
                    <a:pt x="498" y="526"/>
                  </a:cubicBezTo>
                  <a:cubicBezTo>
                    <a:pt x="622" y="470"/>
                    <a:pt x="746" y="415"/>
                    <a:pt x="843" y="332"/>
                  </a:cubicBezTo>
                  <a:cubicBezTo>
                    <a:pt x="926" y="277"/>
                    <a:pt x="1008" y="222"/>
                    <a:pt x="1078" y="153"/>
                  </a:cubicBezTo>
                  <a:cubicBezTo>
                    <a:pt x="1105" y="111"/>
                    <a:pt x="1105" y="70"/>
                    <a:pt x="1078" y="28"/>
                  </a:cubicBezTo>
                  <a:cubicBezTo>
                    <a:pt x="1064" y="15"/>
                    <a:pt x="1036" y="1"/>
                    <a:pt x="1008"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9"/>
            <p:cNvSpPr/>
            <p:nvPr/>
          </p:nvSpPr>
          <p:spPr>
            <a:xfrm>
              <a:off x="8371920" y="2392783"/>
              <a:ext cx="70623" cy="36427"/>
            </a:xfrm>
            <a:custGeom>
              <a:avLst/>
              <a:gdLst/>
              <a:ahLst/>
              <a:cxnLst/>
              <a:rect l="l" t="t" r="r" b="b"/>
              <a:pathLst>
                <a:path w="760" h="392" extrusionOk="0">
                  <a:moveTo>
                    <a:pt x="677" y="1"/>
                  </a:moveTo>
                  <a:lnTo>
                    <a:pt x="636" y="15"/>
                  </a:lnTo>
                  <a:cubicBezTo>
                    <a:pt x="442" y="56"/>
                    <a:pt x="249" y="125"/>
                    <a:pt x="83" y="236"/>
                  </a:cubicBezTo>
                  <a:cubicBezTo>
                    <a:pt x="28" y="236"/>
                    <a:pt x="0" y="291"/>
                    <a:pt x="14" y="332"/>
                  </a:cubicBezTo>
                  <a:cubicBezTo>
                    <a:pt x="25" y="366"/>
                    <a:pt x="56" y="391"/>
                    <a:pt x="89" y="391"/>
                  </a:cubicBezTo>
                  <a:cubicBezTo>
                    <a:pt x="96" y="391"/>
                    <a:pt x="103" y="390"/>
                    <a:pt x="111" y="388"/>
                  </a:cubicBezTo>
                  <a:lnTo>
                    <a:pt x="180" y="374"/>
                  </a:lnTo>
                  <a:cubicBezTo>
                    <a:pt x="318" y="346"/>
                    <a:pt x="456" y="305"/>
                    <a:pt x="580" y="249"/>
                  </a:cubicBezTo>
                  <a:cubicBezTo>
                    <a:pt x="594" y="236"/>
                    <a:pt x="608" y="208"/>
                    <a:pt x="622" y="194"/>
                  </a:cubicBezTo>
                  <a:lnTo>
                    <a:pt x="691" y="167"/>
                  </a:lnTo>
                  <a:cubicBezTo>
                    <a:pt x="732" y="153"/>
                    <a:pt x="760" y="111"/>
                    <a:pt x="760" y="70"/>
                  </a:cubicBezTo>
                  <a:cubicBezTo>
                    <a:pt x="746" y="28"/>
                    <a:pt x="718" y="1"/>
                    <a:pt x="677"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9"/>
            <p:cNvSpPr/>
            <p:nvPr/>
          </p:nvSpPr>
          <p:spPr>
            <a:xfrm>
              <a:off x="8230768" y="1843599"/>
              <a:ext cx="37263" cy="31780"/>
            </a:xfrm>
            <a:custGeom>
              <a:avLst/>
              <a:gdLst/>
              <a:ahLst/>
              <a:cxnLst/>
              <a:rect l="l" t="t" r="r" b="b"/>
              <a:pathLst>
                <a:path w="401" h="342" extrusionOk="0">
                  <a:moveTo>
                    <a:pt x="180" y="0"/>
                  </a:moveTo>
                  <a:cubicBezTo>
                    <a:pt x="83" y="0"/>
                    <a:pt x="0" y="69"/>
                    <a:pt x="0" y="166"/>
                  </a:cubicBezTo>
                  <a:cubicBezTo>
                    <a:pt x="0" y="270"/>
                    <a:pt x="90" y="341"/>
                    <a:pt x="178" y="341"/>
                  </a:cubicBezTo>
                  <a:cubicBezTo>
                    <a:pt x="219" y="341"/>
                    <a:pt x="259" y="326"/>
                    <a:pt x="290" y="290"/>
                  </a:cubicBezTo>
                  <a:cubicBezTo>
                    <a:pt x="401" y="180"/>
                    <a:pt x="332" y="0"/>
                    <a:pt x="180"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9"/>
            <p:cNvSpPr/>
            <p:nvPr/>
          </p:nvSpPr>
          <p:spPr>
            <a:xfrm>
              <a:off x="8167858" y="1787101"/>
              <a:ext cx="38564" cy="31780"/>
            </a:xfrm>
            <a:custGeom>
              <a:avLst/>
              <a:gdLst/>
              <a:ahLst/>
              <a:cxnLst/>
              <a:rect l="l" t="t" r="r" b="b"/>
              <a:pathLst>
                <a:path w="415" h="342" extrusionOk="0">
                  <a:moveTo>
                    <a:pt x="180" y="1"/>
                  </a:moveTo>
                  <a:cubicBezTo>
                    <a:pt x="83" y="1"/>
                    <a:pt x="14" y="70"/>
                    <a:pt x="1" y="166"/>
                  </a:cubicBezTo>
                  <a:cubicBezTo>
                    <a:pt x="1" y="270"/>
                    <a:pt x="84" y="341"/>
                    <a:pt x="172" y="341"/>
                  </a:cubicBezTo>
                  <a:cubicBezTo>
                    <a:pt x="213" y="341"/>
                    <a:pt x="255" y="326"/>
                    <a:pt x="291" y="291"/>
                  </a:cubicBezTo>
                  <a:cubicBezTo>
                    <a:pt x="415" y="194"/>
                    <a:pt x="332" y="1"/>
                    <a:pt x="180"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9"/>
            <p:cNvSpPr/>
            <p:nvPr/>
          </p:nvSpPr>
          <p:spPr>
            <a:xfrm>
              <a:off x="8088686" y="1755042"/>
              <a:ext cx="38192" cy="31780"/>
            </a:xfrm>
            <a:custGeom>
              <a:avLst/>
              <a:gdLst/>
              <a:ahLst/>
              <a:cxnLst/>
              <a:rect l="l" t="t" r="r" b="b"/>
              <a:pathLst>
                <a:path w="411" h="342" extrusionOk="0">
                  <a:moveTo>
                    <a:pt x="176" y="0"/>
                  </a:moveTo>
                  <a:cubicBezTo>
                    <a:pt x="93" y="0"/>
                    <a:pt x="10" y="70"/>
                    <a:pt x="10" y="166"/>
                  </a:cubicBezTo>
                  <a:cubicBezTo>
                    <a:pt x="1" y="270"/>
                    <a:pt x="88" y="341"/>
                    <a:pt x="179" y="341"/>
                  </a:cubicBezTo>
                  <a:cubicBezTo>
                    <a:pt x="221" y="341"/>
                    <a:pt x="265" y="326"/>
                    <a:pt x="300" y="290"/>
                  </a:cubicBezTo>
                  <a:cubicBezTo>
                    <a:pt x="411" y="180"/>
                    <a:pt x="342" y="0"/>
                    <a:pt x="176"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9"/>
            <p:cNvSpPr/>
            <p:nvPr/>
          </p:nvSpPr>
          <p:spPr>
            <a:xfrm>
              <a:off x="8007470" y="1751232"/>
              <a:ext cx="37263" cy="31687"/>
            </a:xfrm>
            <a:custGeom>
              <a:avLst/>
              <a:gdLst/>
              <a:ahLst/>
              <a:cxnLst/>
              <a:rect l="l" t="t" r="r" b="b"/>
              <a:pathLst>
                <a:path w="401" h="341" extrusionOk="0">
                  <a:moveTo>
                    <a:pt x="180" y="0"/>
                  </a:moveTo>
                  <a:cubicBezTo>
                    <a:pt x="83" y="0"/>
                    <a:pt x="0" y="69"/>
                    <a:pt x="0" y="166"/>
                  </a:cubicBezTo>
                  <a:cubicBezTo>
                    <a:pt x="0" y="269"/>
                    <a:pt x="84" y="341"/>
                    <a:pt x="172" y="341"/>
                  </a:cubicBezTo>
                  <a:cubicBezTo>
                    <a:pt x="213" y="341"/>
                    <a:pt x="255" y="325"/>
                    <a:pt x="290" y="290"/>
                  </a:cubicBezTo>
                  <a:cubicBezTo>
                    <a:pt x="401" y="180"/>
                    <a:pt x="332" y="0"/>
                    <a:pt x="180"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9"/>
            <p:cNvSpPr/>
            <p:nvPr/>
          </p:nvSpPr>
          <p:spPr>
            <a:xfrm>
              <a:off x="7918913" y="1766565"/>
              <a:ext cx="37263" cy="32059"/>
            </a:xfrm>
            <a:custGeom>
              <a:avLst/>
              <a:gdLst/>
              <a:ahLst/>
              <a:cxnLst/>
              <a:rect l="l" t="t" r="r" b="b"/>
              <a:pathLst>
                <a:path w="401" h="345" extrusionOk="0">
                  <a:moveTo>
                    <a:pt x="166" y="1"/>
                  </a:moveTo>
                  <a:cubicBezTo>
                    <a:pt x="70" y="1"/>
                    <a:pt x="0" y="84"/>
                    <a:pt x="0" y="180"/>
                  </a:cubicBezTo>
                  <a:cubicBezTo>
                    <a:pt x="0" y="281"/>
                    <a:pt x="79" y="345"/>
                    <a:pt x="164" y="345"/>
                  </a:cubicBezTo>
                  <a:cubicBezTo>
                    <a:pt x="208" y="345"/>
                    <a:pt x="253" y="328"/>
                    <a:pt x="290" y="291"/>
                  </a:cubicBezTo>
                  <a:cubicBezTo>
                    <a:pt x="401" y="194"/>
                    <a:pt x="318" y="1"/>
                    <a:pt x="166"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9"/>
            <p:cNvSpPr/>
            <p:nvPr/>
          </p:nvSpPr>
          <p:spPr>
            <a:xfrm>
              <a:off x="7845781" y="1791004"/>
              <a:ext cx="38564" cy="31687"/>
            </a:xfrm>
            <a:custGeom>
              <a:avLst/>
              <a:gdLst/>
              <a:ahLst/>
              <a:cxnLst/>
              <a:rect l="l" t="t" r="r" b="b"/>
              <a:pathLst>
                <a:path w="415" h="341" extrusionOk="0">
                  <a:moveTo>
                    <a:pt x="180" y="0"/>
                  </a:moveTo>
                  <a:cubicBezTo>
                    <a:pt x="83" y="0"/>
                    <a:pt x="0" y="69"/>
                    <a:pt x="0" y="166"/>
                  </a:cubicBezTo>
                  <a:cubicBezTo>
                    <a:pt x="0" y="269"/>
                    <a:pt x="90" y="341"/>
                    <a:pt x="182" y="341"/>
                  </a:cubicBezTo>
                  <a:cubicBezTo>
                    <a:pt x="225" y="341"/>
                    <a:pt x="269" y="325"/>
                    <a:pt x="304" y="290"/>
                  </a:cubicBezTo>
                  <a:cubicBezTo>
                    <a:pt x="415" y="180"/>
                    <a:pt x="332" y="0"/>
                    <a:pt x="180"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7776831" y="1844900"/>
              <a:ext cx="38192" cy="31687"/>
            </a:xfrm>
            <a:custGeom>
              <a:avLst/>
              <a:gdLst/>
              <a:ahLst/>
              <a:cxnLst/>
              <a:rect l="l" t="t" r="r" b="b"/>
              <a:pathLst>
                <a:path w="411" h="341" extrusionOk="0">
                  <a:moveTo>
                    <a:pt x="176" y="0"/>
                  </a:moveTo>
                  <a:cubicBezTo>
                    <a:pt x="93" y="0"/>
                    <a:pt x="10" y="69"/>
                    <a:pt x="10" y="166"/>
                  </a:cubicBezTo>
                  <a:cubicBezTo>
                    <a:pt x="1" y="269"/>
                    <a:pt x="88" y="341"/>
                    <a:pt x="179" y="341"/>
                  </a:cubicBezTo>
                  <a:cubicBezTo>
                    <a:pt x="222" y="341"/>
                    <a:pt x="265" y="325"/>
                    <a:pt x="300" y="290"/>
                  </a:cubicBezTo>
                  <a:cubicBezTo>
                    <a:pt x="411" y="193"/>
                    <a:pt x="342" y="0"/>
                    <a:pt x="176"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7739290" y="1917939"/>
              <a:ext cx="36891" cy="31873"/>
            </a:xfrm>
            <a:custGeom>
              <a:avLst/>
              <a:gdLst/>
              <a:ahLst/>
              <a:cxnLst/>
              <a:rect l="l" t="t" r="r" b="b"/>
              <a:pathLst>
                <a:path w="397" h="343" extrusionOk="0">
                  <a:moveTo>
                    <a:pt x="182" y="1"/>
                  </a:moveTo>
                  <a:cubicBezTo>
                    <a:pt x="177" y="1"/>
                    <a:pt x="171" y="1"/>
                    <a:pt x="166" y="1"/>
                  </a:cubicBezTo>
                  <a:cubicBezTo>
                    <a:pt x="69" y="1"/>
                    <a:pt x="0" y="70"/>
                    <a:pt x="0" y="167"/>
                  </a:cubicBezTo>
                  <a:cubicBezTo>
                    <a:pt x="0" y="271"/>
                    <a:pt x="90" y="342"/>
                    <a:pt x="178" y="342"/>
                  </a:cubicBezTo>
                  <a:cubicBezTo>
                    <a:pt x="219" y="342"/>
                    <a:pt x="259" y="326"/>
                    <a:pt x="290" y="291"/>
                  </a:cubicBezTo>
                  <a:cubicBezTo>
                    <a:pt x="397" y="172"/>
                    <a:pt x="324" y="1"/>
                    <a:pt x="182"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8520692" y="1984008"/>
              <a:ext cx="39679" cy="28342"/>
            </a:xfrm>
            <a:custGeom>
              <a:avLst/>
              <a:gdLst/>
              <a:ahLst/>
              <a:cxnLst/>
              <a:rect l="l" t="t" r="r" b="b"/>
              <a:pathLst>
                <a:path w="427" h="305" extrusionOk="0">
                  <a:moveTo>
                    <a:pt x="138" y="1"/>
                  </a:moveTo>
                  <a:cubicBezTo>
                    <a:pt x="94" y="1"/>
                    <a:pt x="57" y="23"/>
                    <a:pt x="43" y="77"/>
                  </a:cubicBezTo>
                  <a:cubicBezTo>
                    <a:pt x="1" y="203"/>
                    <a:pt x="94" y="305"/>
                    <a:pt x="201" y="305"/>
                  </a:cubicBezTo>
                  <a:cubicBezTo>
                    <a:pt x="236" y="305"/>
                    <a:pt x="272" y="294"/>
                    <a:pt x="305" y="271"/>
                  </a:cubicBezTo>
                  <a:cubicBezTo>
                    <a:pt x="427" y="169"/>
                    <a:pt x="258" y="1"/>
                    <a:pt x="138"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8604139" y="1973786"/>
              <a:ext cx="40608" cy="28342"/>
            </a:xfrm>
            <a:custGeom>
              <a:avLst/>
              <a:gdLst/>
              <a:ahLst/>
              <a:cxnLst/>
              <a:rect l="l" t="t" r="r" b="b"/>
              <a:pathLst>
                <a:path w="437" h="305" extrusionOk="0">
                  <a:moveTo>
                    <a:pt x="139" y="0"/>
                  </a:moveTo>
                  <a:cubicBezTo>
                    <a:pt x="95" y="0"/>
                    <a:pt x="57" y="22"/>
                    <a:pt x="42" y="77"/>
                  </a:cubicBezTo>
                  <a:cubicBezTo>
                    <a:pt x="0" y="202"/>
                    <a:pt x="101" y="304"/>
                    <a:pt x="207" y="304"/>
                  </a:cubicBezTo>
                  <a:cubicBezTo>
                    <a:pt x="240" y="304"/>
                    <a:pt x="274" y="294"/>
                    <a:pt x="305" y="270"/>
                  </a:cubicBezTo>
                  <a:cubicBezTo>
                    <a:pt x="437" y="169"/>
                    <a:pt x="263" y="0"/>
                    <a:pt x="139"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9"/>
            <p:cNvSpPr/>
            <p:nvPr/>
          </p:nvSpPr>
          <p:spPr>
            <a:xfrm>
              <a:off x="8684425" y="1992929"/>
              <a:ext cx="36612" cy="32431"/>
            </a:xfrm>
            <a:custGeom>
              <a:avLst/>
              <a:gdLst/>
              <a:ahLst/>
              <a:cxnLst/>
              <a:rect l="l" t="t" r="r" b="b"/>
              <a:pathLst>
                <a:path w="394" h="349" extrusionOk="0">
                  <a:moveTo>
                    <a:pt x="193" y="0"/>
                  </a:moveTo>
                  <a:cubicBezTo>
                    <a:pt x="93" y="0"/>
                    <a:pt x="0" y="90"/>
                    <a:pt x="21" y="202"/>
                  </a:cubicBezTo>
                  <a:cubicBezTo>
                    <a:pt x="37" y="299"/>
                    <a:pt x="114" y="349"/>
                    <a:pt x="192" y="349"/>
                  </a:cubicBezTo>
                  <a:cubicBezTo>
                    <a:pt x="248" y="349"/>
                    <a:pt x="304" y="323"/>
                    <a:pt x="338" y="271"/>
                  </a:cubicBezTo>
                  <a:cubicBezTo>
                    <a:pt x="394" y="189"/>
                    <a:pt x="366" y="92"/>
                    <a:pt x="297" y="37"/>
                  </a:cubicBezTo>
                  <a:cubicBezTo>
                    <a:pt x="264" y="12"/>
                    <a:pt x="228" y="0"/>
                    <a:pt x="193"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9"/>
            <p:cNvSpPr/>
            <p:nvPr/>
          </p:nvSpPr>
          <p:spPr>
            <a:xfrm>
              <a:off x="8753654" y="2037811"/>
              <a:ext cx="35404" cy="32059"/>
            </a:xfrm>
            <a:custGeom>
              <a:avLst/>
              <a:gdLst/>
              <a:ahLst/>
              <a:cxnLst/>
              <a:rect l="l" t="t" r="r" b="b"/>
              <a:pathLst>
                <a:path w="381" h="345" extrusionOk="0">
                  <a:moveTo>
                    <a:pt x="194" y="1"/>
                  </a:moveTo>
                  <a:cubicBezTo>
                    <a:pt x="94" y="1"/>
                    <a:pt x="1" y="90"/>
                    <a:pt x="21" y="203"/>
                  </a:cubicBezTo>
                  <a:cubicBezTo>
                    <a:pt x="38" y="294"/>
                    <a:pt x="119" y="345"/>
                    <a:pt x="199" y="345"/>
                  </a:cubicBezTo>
                  <a:cubicBezTo>
                    <a:pt x="252" y="345"/>
                    <a:pt x="306" y="322"/>
                    <a:pt x="339" y="272"/>
                  </a:cubicBezTo>
                  <a:cubicBezTo>
                    <a:pt x="380" y="189"/>
                    <a:pt x="367" y="92"/>
                    <a:pt x="298" y="37"/>
                  </a:cubicBezTo>
                  <a:cubicBezTo>
                    <a:pt x="265" y="12"/>
                    <a:pt x="229" y="1"/>
                    <a:pt x="194"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8816657" y="2103045"/>
              <a:ext cx="35312" cy="32059"/>
            </a:xfrm>
            <a:custGeom>
              <a:avLst/>
              <a:gdLst/>
              <a:ahLst/>
              <a:cxnLst/>
              <a:rect l="l" t="t" r="r" b="b"/>
              <a:pathLst>
                <a:path w="380" h="345" extrusionOk="0">
                  <a:moveTo>
                    <a:pt x="187" y="1"/>
                  </a:moveTo>
                  <a:cubicBezTo>
                    <a:pt x="89" y="1"/>
                    <a:pt x="0" y="85"/>
                    <a:pt x="20" y="205"/>
                  </a:cubicBezTo>
                  <a:cubicBezTo>
                    <a:pt x="36" y="293"/>
                    <a:pt x="113" y="344"/>
                    <a:pt x="191" y="344"/>
                  </a:cubicBezTo>
                  <a:cubicBezTo>
                    <a:pt x="247" y="344"/>
                    <a:pt x="303" y="318"/>
                    <a:pt x="338" y="260"/>
                  </a:cubicBezTo>
                  <a:cubicBezTo>
                    <a:pt x="379" y="191"/>
                    <a:pt x="365" y="81"/>
                    <a:pt x="296" y="39"/>
                  </a:cubicBezTo>
                  <a:cubicBezTo>
                    <a:pt x="262" y="13"/>
                    <a:pt x="224" y="1"/>
                    <a:pt x="187"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8861447" y="2163631"/>
              <a:ext cx="36705" cy="32059"/>
            </a:xfrm>
            <a:custGeom>
              <a:avLst/>
              <a:gdLst/>
              <a:ahLst/>
              <a:cxnLst/>
              <a:rect l="l" t="t" r="r" b="b"/>
              <a:pathLst>
                <a:path w="395" h="345" extrusionOk="0">
                  <a:moveTo>
                    <a:pt x="194" y="0"/>
                  </a:moveTo>
                  <a:cubicBezTo>
                    <a:pt x="94" y="0"/>
                    <a:pt x="1" y="90"/>
                    <a:pt x="21" y="202"/>
                  </a:cubicBezTo>
                  <a:cubicBezTo>
                    <a:pt x="38" y="293"/>
                    <a:pt x="119" y="344"/>
                    <a:pt x="199" y="344"/>
                  </a:cubicBezTo>
                  <a:cubicBezTo>
                    <a:pt x="252" y="344"/>
                    <a:pt x="306" y="321"/>
                    <a:pt x="339" y="271"/>
                  </a:cubicBezTo>
                  <a:cubicBezTo>
                    <a:pt x="394" y="188"/>
                    <a:pt x="367" y="92"/>
                    <a:pt x="298" y="36"/>
                  </a:cubicBezTo>
                  <a:cubicBezTo>
                    <a:pt x="265" y="11"/>
                    <a:pt x="229" y="0"/>
                    <a:pt x="194"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8887187" y="2246985"/>
              <a:ext cx="35312" cy="31873"/>
            </a:xfrm>
            <a:custGeom>
              <a:avLst/>
              <a:gdLst/>
              <a:ahLst/>
              <a:cxnLst/>
              <a:rect l="l" t="t" r="r" b="b"/>
              <a:pathLst>
                <a:path w="380" h="343" extrusionOk="0">
                  <a:moveTo>
                    <a:pt x="193" y="1"/>
                  </a:moveTo>
                  <a:cubicBezTo>
                    <a:pt x="93" y="1"/>
                    <a:pt x="0" y="90"/>
                    <a:pt x="21" y="203"/>
                  </a:cubicBezTo>
                  <a:cubicBezTo>
                    <a:pt x="37" y="291"/>
                    <a:pt x="113" y="342"/>
                    <a:pt x="191" y="342"/>
                  </a:cubicBezTo>
                  <a:cubicBezTo>
                    <a:pt x="247" y="342"/>
                    <a:pt x="304" y="316"/>
                    <a:pt x="338" y="258"/>
                  </a:cubicBezTo>
                  <a:cubicBezTo>
                    <a:pt x="380" y="189"/>
                    <a:pt x="366" y="92"/>
                    <a:pt x="297" y="37"/>
                  </a:cubicBezTo>
                  <a:cubicBezTo>
                    <a:pt x="264" y="12"/>
                    <a:pt x="228" y="1"/>
                    <a:pt x="193"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8873620" y="2328387"/>
              <a:ext cx="41816" cy="32059"/>
            </a:xfrm>
            <a:custGeom>
              <a:avLst/>
              <a:gdLst/>
              <a:ahLst/>
              <a:cxnLst/>
              <a:rect l="l" t="t" r="r" b="b"/>
              <a:pathLst>
                <a:path w="450" h="345" extrusionOk="0">
                  <a:moveTo>
                    <a:pt x="228" y="1"/>
                  </a:moveTo>
                  <a:cubicBezTo>
                    <a:pt x="217" y="1"/>
                    <a:pt x="206" y="1"/>
                    <a:pt x="194" y="3"/>
                  </a:cubicBezTo>
                  <a:cubicBezTo>
                    <a:pt x="42" y="31"/>
                    <a:pt x="1" y="224"/>
                    <a:pt x="139" y="321"/>
                  </a:cubicBezTo>
                  <a:cubicBezTo>
                    <a:pt x="165" y="337"/>
                    <a:pt x="195" y="344"/>
                    <a:pt x="225" y="344"/>
                  </a:cubicBezTo>
                  <a:cubicBezTo>
                    <a:pt x="275" y="344"/>
                    <a:pt x="325" y="323"/>
                    <a:pt x="360" y="280"/>
                  </a:cubicBezTo>
                  <a:cubicBezTo>
                    <a:pt x="450" y="164"/>
                    <a:pt x="372" y="1"/>
                    <a:pt x="228"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9"/>
            <p:cNvSpPr/>
            <p:nvPr/>
          </p:nvSpPr>
          <p:spPr>
            <a:xfrm>
              <a:off x="8406581" y="2133617"/>
              <a:ext cx="349119" cy="385081"/>
            </a:xfrm>
            <a:custGeom>
              <a:avLst/>
              <a:gdLst/>
              <a:ahLst/>
              <a:cxnLst/>
              <a:rect l="l" t="t" r="r" b="b"/>
              <a:pathLst>
                <a:path w="3757" h="4144" extrusionOk="0">
                  <a:moveTo>
                    <a:pt x="1892" y="0"/>
                  </a:moveTo>
                  <a:cubicBezTo>
                    <a:pt x="1768" y="0"/>
                    <a:pt x="1657" y="28"/>
                    <a:pt x="1547" y="56"/>
                  </a:cubicBezTo>
                  <a:cubicBezTo>
                    <a:pt x="1492" y="69"/>
                    <a:pt x="1436" y="83"/>
                    <a:pt x="1367" y="111"/>
                  </a:cubicBezTo>
                  <a:lnTo>
                    <a:pt x="1353" y="111"/>
                  </a:lnTo>
                  <a:lnTo>
                    <a:pt x="1326" y="125"/>
                  </a:lnTo>
                  <a:lnTo>
                    <a:pt x="1298" y="138"/>
                  </a:lnTo>
                  <a:cubicBezTo>
                    <a:pt x="1271" y="152"/>
                    <a:pt x="1229" y="166"/>
                    <a:pt x="1202" y="180"/>
                  </a:cubicBezTo>
                  <a:cubicBezTo>
                    <a:pt x="1160" y="194"/>
                    <a:pt x="1133" y="221"/>
                    <a:pt x="1091" y="235"/>
                  </a:cubicBezTo>
                  <a:cubicBezTo>
                    <a:pt x="994" y="290"/>
                    <a:pt x="898" y="359"/>
                    <a:pt x="801" y="442"/>
                  </a:cubicBezTo>
                  <a:cubicBezTo>
                    <a:pt x="760" y="484"/>
                    <a:pt x="704" y="525"/>
                    <a:pt x="663" y="567"/>
                  </a:cubicBezTo>
                  <a:cubicBezTo>
                    <a:pt x="553" y="677"/>
                    <a:pt x="456" y="801"/>
                    <a:pt x="373" y="939"/>
                  </a:cubicBezTo>
                  <a:lnTo>
                    <a:pt x="373" y="953"/>
                  </a:lnTo>
                  <a:lnTo>
                    <a:pt x="359" y="967"/>
                  </a:lnTo>
                  <a:cubicBezTo>
                    <a:pt x="318" y="1036"/>
                    <a:pt x="276" y="1105"/>
                    <a:pt x="235" y="1174"/>
                  </a:cubicBezTo>
                  <a:cubicBezTo>
                    <a:pt x="180" y="1312"/>
                    <a:pt x="124" y="1450"/>
                    <a:pt x="83" y="1602"/>
                  </a:cubicBezTo>
                  <a:cubicBezTo>
                    <a:pt x="55" y="1699"/>
                    <a:pt x="42" y="1796"/>
                    <a:pt x="28" y="1892"/>
                  </a:cubicBezTo>
                  <a:cubicBezTo>
                    <a:pt x="14" y="2030"/>
                    <a:pt x="0" y="2155"/>
                    <a:pt x="0" y="2279"/>
                  </a:cubicBezTo>
                  <a:lnTo>
                    <a:pt x="0" y="2307"/>
                  </a:lnTo>
                  <a:lnTo>
                    <a:pt x="0" y="2362"/>
                  </a:lnTo>
                  <a:cubicBezTo>
                    <a:pt x="14" y="2486"/>
                    <a:pt x="28" y="2610"/>
                    <a:pt x="55" y="2721"/>
                  </a:cubicBezTo>
                  <a:cubicBezTo>
                    <a:pt x="69" y="2790"/>
                    <a:pt x="83" y="2845"/>
                    <a:pt x="111" y="2914"/>
                  </a:cubicBezTo>
                  <a:cubicBezTo>
                    <a:pt x="124" y="2969"/>
                    <a:pt x="152" y="3038"/>
                    <a:pt x="180" y="3080"/>
                  </a:cubicBezTo>
                  <a:cubicBezTo>
                    <a:pt x="249" y="3259"/>
                    <a:pt x="359" y="3439"/>
                    <a:pt x="497" y="3577"/>
                  </a:cubicBezTo>
                  <a:cubicBezTo>
                    <a:pt x="525" y="3618"/>
                    <a:pt x="566" y="3660"/>
                    <a:pt x="594" y="3687"/>
                  </a:cubicBezTo>
                  <a:lnTo>
                    <a:pt x="622" y="3701"/>
                  </a:lnTo>
                  <a:lnTo>
                    <a:pt x="649" y="3743"/>
                  </a:lnTo>
                  <a:cubicBezTo>
                    <a:pt x="746" y="3812"/>
                    <a:pt x="843" y="3881"/>
                    <a:pt x="939" y="3936"/>
                  </a:cubicBezTo>
                  <a:cubicBezTo>
                    <a:pt x="1050" y="3991"/>
                    <a:pt x="1160" y="4033"/>
                    <a:pt x="1284" y="4074"/>
                  </a:cubicBezTo>
                  <a:cubicBezTo>
                    <a:pt x="1423" y="4116"/>
                    <a:pt x="1574" y="4143"/>
                    <a:pt x="1726" y="4143"/>
                  </a:cubicBezTo>
                  <a:cubicBezTo>
                    <a:pt x="1823" y="4143"/>
                    <a:pt x="1920" y="4129"/>
                    <a:pt x="2016" y="4116"/>
                  </a:cubicBezTo>
                  <a:cubicBezTo>
                    <a:pt x="2500" y="4019"/>
                    <a:pt x="2928" y="3743"/>
                    <a:pt x="3218" y="3356"/>
                  </a:cubicBezTo>
                  <a:cubicBezTo>
                    <a:pt x="3591" y="2859"/>
                    <a:pt x="3756" y="2251"/>
                    <a:pt x="3687" y="1657"/>
                  </a:cubicBezTo>
                  <a:cubicBezTo>
                    <a:pt x="3674" y="1519"/>
                    <a:pt x="3646" y="1395"/>
                    <a:pt x="3604" y="1285"/>
                  </a:cubicBezTo>
                  <a:cubicBezTo>
                    <a:pt x="3535" y="1050"/>
                    <a:pt x="3425" y="829"/>
                    <a:pt x="3287" y="649"/>
                  </a:cubicBezTo>
                  <a:cubicBezTo>
                    <a:pt x="3218" y="553"/>
                    <a:pt x="3135" y="470"/>
                    <a:pt x="3052" y="401"/>
                  </a:cubicBezTo>
                  <a:cubicBezTo>
                    <a:pt x="2969" y="318"/>
                    <a:pt x="2873" y="263"/>
                    <a:pt x="2776" y="207"/>
                  </a:cubicBezTo>
                  <a:cubicBezTo>
                    <a:pt x="2624" y="111"/>
                    <a:pt x="2458" y="56"/>
                    <a:pt x="2293" y="28"/>
                  </a:cubicBezTo>
                  <a:lnTo>
                    <a:pt x="2251" y="14"/>
                  </a:lnTo>
                  <a:cubicBezTo>
                    <a:pt x="2196" y="14"/>
                    <a:pt x="2141" y="0"/>
                    <a:pt x="208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9"/>
            <p:cNvSpPr/>
            <p:nvPr/>
          </p:nvSpPr>
          <p:spPr>
            <a:xfrm>
              <a:off x="7836768" y="1907717"/>
              <a:ext cx="349119" cy="382572"/>
            </a:xfrm>
            <a:custGeom>
              <a:avLst/>
              <a:gdLst/>
              <a:ahLst/>
              <a:cxnLst/>
              <a:rect l="l" t="t" r="r" b="b"/>
              <a:pathLst>
                <a:path w="3757" h="4117" extrusionOk="0">
                  <a:moveTo>
                    <a:pt x="2072" y="1"/>
                  </a:moveTo>
                  <a:lnTo>
                    <a:pt x="2031" y="28"/>
                  </a:lnTo>
                  <a:lnTo>
                    <a:pt x="2003" y="28"/>
                  </a:lnTo>
                  <a:cubicBezTo>
                    <a:pt x="1920" y="28"/>
                    <a:pt x="1837" y="42"/>
                    <a:pt x="1768" y="56"/>
                  </a:cubicBezTo>
                  <a:lnTo>
                    <a:pt x="1754" y="56"/>
                  </a:lnTo>
                  <a:cubicBezTo>
                    <a:pt x="1699" y="56"/>
                    <a:pt x="1644" y="70"/>
                    <a:pt x="1603" y="84"/>
                  </a:cubicBezTo>
                  <a:cubicBezTo>
                    <a:pt x="1437" y="125"/>
                    <a:pt x="1271" y="194"/>
                    <a:pt x="1133" y="277"/>
                  </a:cubicBezTo>
                  <a:lnTo>
                    <a:pt x="1092" y="305"/>
                  </a:lnTo>
                  <a:cubicBezTo>
                    <a:pt x="1009" y="360"/>
                    <a:pt x="912" y="415"/>
                    <a:pt x="843" y="484"/>
                  </a:cubicBezTo>
                  <a:lnTo>
                    <a:pt x="829" y="498"/>
                  </a:lnTo>
                  <a:cubicBezTo>
                    <a:pt x="746" y="567"/>
                    <a:pt x="664" y="636"/>
                    <a:pt x="608" y="719"/>
                  </a:cubicBezTo>
                  <a:lnTo>
                    <a:pt x="539" y="788"/>
                  </a:lnTo>
                  <a:cubicBezTo>
                    <a:pt x="484" y="843"/>
                    <a:pt x="443" y="912"/>
                    <a:pt x="387" y="981"/>
                  </a:cubicBezTo>
                  <a:cubicBezTo>
                    <a:pt x="304" y="1119"/>
                    <a:pt x="222" y="1257"/>
                    <a:pt x="166" y="1409"/>
                  </a:cubicBezTo>
                  <a:cubicBezTo>
                    <a:pt x="84" y="1630"/>
                    <a:pt x="28" y="1865"/>
                    <a:pt x="1" y="2100"/>
                  </a:cubicBezTo>
                  <a:cubicBezTo>
                    <a:pt x="1" y="2210"/>
                    <a:pt x="1" y="2335"/>
                    <a:pt x="1" y="2445"/>
                  </a:cubicBezTo>
                  <a:cubicBezTo>
                    <a:pt x="14" y="2569"/>
                    <a:pt x="28" y="2708"/>
                    <a:pt x="70" y="2832"/>
                  </a:cubicBezTo>
                  <a:cubicBezTo>
                    <a:pt x="70" y="2859"/>
                    <a:pt x="84" y="2873"/>
                    <a:pt x="84" y="2901"/>
                  </a:cubicBezTo>
                  <a:cubicBezTo>
                    <a:pt x="125" y="3025"/>
                    <a:pt x="180" y="3163"/>
                    <a:pt x="249" y="3274"/>
                  </a:cubicBezTo>
                  <a:cubicBezTo>
                    <a:pt x="277" y="3343"/>
                    <a:pt x="318" y="3398"/>
                    <a:pt x="360" y="3453"/>
                  </a:cubicBezTo>
                  <a:lnTo>
                    <a:pt x="387" y="3481"/>
                  </a:lnTo>
                  <a:cubicBezTo>
                    <a:pt x="429" y="3522"/>
                    <a:pt x="456" y="3578"/>
                    <a:pt x="498" y="3619"/>
                  </a:cubicBezTo>
                  <a:cubicBezTo>
                    <a:pt x="608" y="3729"/>
                    <a:pt x="746" y="3840"/>
                    <a:pt x="884" y="3909"/>
                  </a:cubicBezTo>
                  <a:cubicBezTo>
                    <a:pt x="1092" y="4033"/>
                    <a:pt x="1326" y="4102"/>
                    <a:pt x="1575" y="4116"/>
                  </a:cubicBezTo>
                  <a:lnTo>
                    <a:pt x="1685" y="4116"/>
                  </a:lnTo>
                  <a:cubicBezTo>
                    <a:pt x="1893" y="4116"/>
                    <a:pt x="2114" y="4075"/>
                    <a:pt x="2321" y="3992"/>
                  </a:cubicBezTo>
                  <a:cubicBezTo>
                    <a:pt x="2417" y="3950"/>
                    <a:pt x="2528" y="3909"/>
                    <a:pt x="2638" y="3840"/>
                  </a:cubicBezTo>
                  <a:cubicBezTo>
                    <a:pt x="2749" y="3771"/>
                    <a:pt x="2845" y="3702"/>
                    <a:pt x="2942" y="3619"/>
                  </a:cubicBezTo>
                  <a:cubicBezTo>
                    <a:pt x="3025" y="3536"/>
                    <a:pt x="3108" y="3453"/>
                    <a:pt x="3177" y="3370"/>
                  </a:cubicBezTo>
                  <a:cubicBezTo>
                    <a:pt x="3260" y="3274"/>
                    <a:pt x="3329" y="3177"/>
                    <a:pt x="3398" y="3067"/>
                  </a:cubicBezTo>
                  <a:cubicBezTo>
                    <a:pt x="3522" y="2859"/>
                    <a:pt x="3619" y="2625"/>
                    <a:pt x="3674" y="2376"/>
                  </a:cubicBezTo>
                  <a:cubicBezTo>
                    <a:pt x="3729" y="2141"/>
                    <a:pt x="3757" y="1879"/>
                    <a:pt x="3729" y="1630"/>
                  </a:cubicBezTo>
                  <a:cubicBezTo>
                    <a:pt x="3702" y="1382"/>
                    <a:pt x="3633" y="1147"/>
                    <a:pt x="3522" y="926"/>
                  </a:cubicBezTo>
                  <a:cubicBezTo>
                    <a:pt x="3412" y="719"/>
                    <a:pt x="3274" y="526"/>
                    <a:pt x="3080" y="374"/>
                  </a:cubicBezTo>
                  <a:cubicBezTo>
                    <a:pt x="2997" y="305"/>
                    <a:pt x="2901" y="236"/>
                    <a:pt x="2804" y="180"/>
                  </a:cubicBezTo>
                  <a:cubicBezTo>
                    <a:pt x="2707" y="139"/>
                    <a:pt x="2597" y="97"/>
                    <a:pt x="2486" y="70"/>
                  </a:cubicBezTo>
                  <a:cubicBezTo>
                    <a:pt x="2348" y="28"/>
                    <a:pt x="2210" y="1"/>
                    <a:pt x="2072"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9"/>
            <p:cNvSpPr/>
            <p:nvPr/>
          </p:nvSpPr>
          <p:spPr>
            <a:xfrm>
              <a:off x="8047242" y="2514700"/>
              <a:ext cx="193842" cy="205457"/>
            </a:xfrm>
            <a:custGeom>
              <a:avLst/>
              <a:gdLst/>
              <a:ahLst/>
              <a:cxnLst/>
              <a:rect l="l" t="t" r="r" b="b"/>
              <a:pathLst>
                <a:path w="2086" h="2211" extrusionOk="0">
                  <a:moveTo>
                    <a:pt x="995" y="1"/>
                  </a:moveTo>
                  <a:cubicBezTo>
                    <a:pt x="926" y="1"/>
                    <a:pt x="857" y="15"/>
                    <a:pt x="788" y="56"/>
                  </a:cubicBezTo>
                  <a:cubicBezTo>
                    <a:pt x="746" y="70"/>
                    <a:pt x="705" y="97"/>
                    <a:pt x="663" y="125"/>
                  </a:cubicBezTo>
                  <a:cubicBezTo>
                    <a:pt x="580" y="194"/>
                    <a:pt x="498" y="277"/>
                    <a:pt x="429" y="360"/>
                  </a:cubicBezTo>
                  <a:cubicBezTo>
                    <a:pt x="359" y="443"/>
                    <a:pt x="290" y="526"/>
                    <a:pt x="235" y="622"/>
                  </a:cubicBezTo>
                  <a:cubicBezTo>
                    <a:pt x="194" y="691"/>
                    <a:pt x="166" y="760"/>
                    <a:pt x="139" y="829"/>
                  </a:cubicBezTo>
                  <a:cubicBezTo>
                    <a:pt x="111" y="829"/>
                    <a:pt x="97" y="857"/>
                    <a:pt x="83" y="871"/>
                  </a:cubicBezTo>
                  <a:cubicBezTo>
                    <a:pt x="28" y="995"/>
                    <a:pt x="0" y="1119"/>
                    <a:pt x="14" y="1257"/>
                  </a:cubicBezTo>
                  <a:cubicBezTo>
                    <a:pt x="14" y="1368"/>
                    <a:pt x="42" y="1478"/>
                    <a:pt x="83" y="1589"/>
                  </a:cubicBezTo>
                  <a:cubicBezTo>
                    <a:pt x="139" y="1699"/>
                    <a:pt x="208" y="1782"/>
                    <a:pt x="290" y="1865"/>
                  </a:cubicBezTo>
                  <a:cubicBezTo>
                    <a:pt x="373" y="1962"/>
                    <a:pt x="470" y="2031"/>
                    <a:pt x="580" y="2086"/>
                  </a:cubicBezTo>
                  <a:cubicBezTo>
                    <a:pt x="691" y="2141"/>
                    <a:pt x="801" y="2169"/>
                    <a:pt x="912" y="2197"/>
                  </a:cubicBezTo>
                  <a:cubicBezTo>
                    <a:pt x="967" y="2197"/>
                    <a:pt x="1022" y="2210"/>
                    <a:pt x="1064" y="2210"/>
                  </a:cubicBezTo>
                  <a:cubicBezTo>
                    <a:pt x="1133" y="2210"/>
                    <a:pt x="1202" y="2197"/>
                    <a:pt x="1257" y="2183"/>
                  </a:cubicBezTo>
                  <a:cubicBezTo>
                    <a:pt x="1506" y="2141"/>
                    <a:pt x="1727" y="1989"/>
                    <a:pt x="1851" y="1768"/>
                  </a:cubicBezTo>
                  <a:cubicBezTo>
                    <a:pt x="1865" y="1755"/>
                    <a:pt x="1879" y="1727"/>
                    <a:pt x="1879" y="1713"/>
                  </a:cubicBezTo>
                  <a:cubicBezTo>
                    <a:pt x="1948" y="1520"/>
                    <a:pt x="2003" y="1313"/>
                    <a:pt x="2044" y="1119"/>
                  </a:cubicBezTo>
                  <a:cubicBezTo>
                    <a:pt x="2072" y="1009"/>
                    <a:pt x="2086" y="898"/>
                    <a:pt x="2086" y="788"/>
                  </a:cubicBezTo>
                  <a:cubicBezTo>
                    <a:pt x="2086" y="705"/>
                    <a:pt x="2086" y="608"/>
                    <a:pt x="2044" y="526"/>
                  </a:cubicBezTo>
                  <a:cubicBezTo>
                    <a:pt x="2030" y="470"/>
                    <a:pt x="2003" y="429"/>
                    <a:pt x="1961" y="387"/>
                  </a:cubicBezTo>
                  <a:cubicBezTo>
                    <a:pt x="1934" y="346"/>
                    <a:pt x="1892" y="318"/>
                    <a:pt x="1837" y="305"/>
                  </a:cubicBezTo>
                  <a:cubicBezTo>
                    <a:pt x="1810" y="291"/>
                    <a:pt x="1782" y="277"/>
                    <a:pt x="1754" y="277"/>
                  </a:cubicBezTo>
                  <a:lnTo>
                    <a:pt x="1727" y="277"/>
                  </a:lnTo>
                  <a:cubicBezTo>
                    <a:pt x="1699" y="291"/>
                    <a:pt x="1685" y="291"/>
                    <a:pt x="1658" y="305"/>
                  </a:cubicBezTo>
                  <a:cubicBezTo>
                    <a:pt x="1644" y="305"/>
                    <a:pt x="1616" y="318"/>
                    <a:pt x="1602" y="318"/>
                  </a:cubicBezTo>
                  <a:cubicBezTo>
                    <a:pt x="1520" y="374"/>
                    <a:pt x="1437" y="443"/>
                    <a:pt x="1381" y="512"/>
                  </a:cubicBezTo>
                  <a:lnTo>
                    <a:pt x="1340" y="553"/>
                  </a:lnTo>
                  <a:cubicBezTo>
                    <a:pt x="1354" y="456"/>
                    <a:pt x="1340" y="374"/>
                    <a:pt x="1326" y="277"/>
                  </a:cubicBezTo>
                  <a:cubicBezTo>
                    <a:pt x="1312" y="194"/>
                    <a:pt x="1271" y="125"/>
                    <a:pt x="1202" y="70"/>
                  </a:cubicBezTo>
                  <a:cubicBezTo>
                    <a:pt x="1160" y="42"/>
                    <a:pt x="1119" y="28"/>
                    <a:pt x="1078" y="15"/>
                  </a:cubicBezTo>
                  <a:cubicBezTo>
                    <a:pt x="1050" y="15"/>
                    <a:pt x="1022" y="1"/>
                    <a:pt x="995"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9"/>
            <p:cNvSpPr/>
            <p:nvPr/>
          </p:nvSpPr>
          <p:spPr>
            <a:xfrm>
              <a:off x="8190996" y="2272911"/>
              <a:ext cx="109094" cy="134091"/>
            </a:xfrm>
            <a:custGeom>
              <a:avLst/>
              <a:gdLst/>
              <a:ahLst/>
              <a:cxnLst/>
              <a:rect l="l" t="t" r="r" b="b"/>
              <a:pathLst>
                <a:path w="1174" h="1443" extrusionOk="0">
                  <a:moveTo>
                    <a:pt x="939" y="1"/>
                  </a:moveTo>
                  <a:cubicBezTo>
                    <a:pt x="929" y="1"/>
                    <a:pt x="920" y="3"/>
                    <a:pt x="912" y="7"/>
                  </a:cubicBezTo>
                  <a:lnTo>
                    <a:pt x="884" y="7"/>
                  </a:lnTo>
                  <a:cubicBezTo>
                    <a:pt x="829" y="7"/>
                    <a:pt x="773" y="34"/>
                    <a:pt x="732" y="48"/>
                  </a:cubicBezTo>
                  <a:cubicBezTo>
                    <a:pt x="580" y="145"/>
                    <a:pt x="456" y="255"/>
                    <a:pt x="345" y="393"/>
                  </a:cubicBezTo>
                  <a:cubicBezTo>
                    <a:pt x="221" y="518"/>
                    <a:pt x="124" y="656"/>
                    <a:pt x="42" y="808"/>
                  </a:cubicBezTo>
                  <a:cubicBezTo>
                    <a:pt x="28" y="835"/>
                    <a:pt x="14" y="863"/>
                    <a:pt x="14" y="890"/>
                  </a:cubicBezTo>
                  <a:cubicBezTo>
                    <a:pt x="0" y="904"/>
                    <a:pt x="0" y="932"/>
                    <a:pt x="0" y="959"/>
                  </a:cubicBezTo>
                  <a:lnTo>
                    <a:pt x="0" y="1001"/>
                  </a:lnTo>
                  <a:cubicBezTo>
                    <a:pt x="0" y="1028"/>
                    <a:pt x="14" y="1056"/>
                    <a:pt x="28" y="1070"/>
                  </a:cubicBezTo>
                  <a:cubicBezTo>
                    <a:pt x="42" y="1111"/>
                    <a:pt x="69" y="1153"/>
                    <a:pt x="111" y="1167"/>
                  </a:cubicBezTo>
                  <a:cubicBezTo>
                    <a:pt x="152" y="1194"/>
                    <a:pt x="193" y="1194"/>
                    <a:pt x="235" y="1194"/>
                  </a:cubicBezTo>
                  <a:cubicBezTo>
                    <a:pt x="276" y="1194"/>
                    <a:pt x="332" y="1180"/>
                    <a:pt x="387" y="1167"/>
                  </a:cubicBezTo>
                  <a:cubicBezTo>
                    <a:pt x="428" y="1139"/>
                    <a:pt x="470" y="1125"/>
                    <a:pt x="511" y="1098"/>
                  </a:cubicBezTo>
                  <a:cubicBezTo>
                    <a:pt x="511" y="1125"/>
                    <a:pt x="511" y="1167"/>
                    <a:pt x="525" y="1194"/>
                  </a:cubicBezTo>
                  <a:cubicBezTo>
                    <a:pt x="539" y="1263"/>
                    <a:pt x="566" y="1318"/>
                    <a:pt x="608" y="1374"/>
                  </a:cubicBezTo>
                  <a:cubicBezTo>
                    <a:pt x="622" y="1388"/>
                    <a:pt x="635" y="1401"/>
                    <a:pt x="663" y="1415"/>
                  </a:cubicBezTo>
                  <a:cubicBezTo>
                    <a:pt x="677" y="1429"/>
                    <a:pt x="704" y="1443"/>
                    <a:pt x="718" y="1443"/>
                  </a:cubicBezTo>
                  <a:lnTo>
                    <a:pt x="760" y="1443"/>
                  </a:lnTo>
                  <a:cubicBezTo>
                    <a:pt x="787" y="1443"/>
                    <a:pt x="815" y="1429"/>
                    <a:pt x="843" y="1429"/>
                  </a:cubicBezTo>
                  <a:cubicBezTo>
                    <a:pt x="912" y="1388"/>
                    <a:pt x="981" y="1318"/>
                    <a:pt x="1008" y="1236"/>
                  </a:cubicBezTo>
                  <a:cubicBezTo>
                    <a:pt x="1063" y="1125"/>
                    <a:pt x="1091" y="1028"/>
                    <a:pt x="1119" y="904"/>
                  </a:cubicBezTo>
                  <a:cubicBezTo>
                    <a:pt x="1146" y="794"/>
                    <a:pt x="1160" y="669"/>
                    <a:pt x="1174" y="545"/>
                  </a:cubicBezTo>
                  <a:cubicBezTo>
                    <a:pt x="1174" y="448"/>
                    <a:pt x="1174" y="338"/>
                    <a:pt x="1146" y="228"/>
                  </a:cubicBezTo>
                  <a:cubicBezTo>
                    <a:pt x="1146" y="200"/>
                    <a:pt x="1133" y="186"/>
                    <a:pt x="1133" y="158"/>
                  </a:cubicBezTo>
                  <a:cubicBezTo>
                    <a:pt x="1119" y="145"/>
                    <a:pt x="1105" y="117"/>
                    <a:pt x="1091" y="103"/>
                  </a:cubicBezTo>
                  <a:cubicBezTo>
                    <a:pt x="1077" y="62"/>
                    <a:pt x="1036" y="34"/>
                    <a:pt x="1008" y="20"/>
                  </a:cubicBezTo>
                  <a:cubicBezTo>
                    <a:pt x="989" y="11"/>
                    <a:pt x="962" y="1"/>
                    <a:pt x="93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9"/>
            <p:cNvSpPr/>
            <p:nvPr/>
          </p:nvSpPr>
          <p:spPr>
            <a:xfrm>
              <a:off x="8031816" y="2427444"/>
              <a:ext cx="331185" cy="254615"/>
            </a:xfrm>
            <a:custGeom>
              <a:avLst/>
              <a:gdLst/>
              <a:ahLst/>
              <a:cxnLst/>
              <a:rect l="l" t="t" r="r" b="b"/>
              <a:pathLst>
                <a:path w="3564" h="2740" extrusionOk="0">
                  <a:moveTo>
                    <a:pt x="194" y="1"/>
                  </a:moveTo>
                  <a:cubicBezTo>
                    <a:pt x="166" y="1"/>
                    <a:pt x="139" y="1"/>
                    <a:pt x="125" y="28"/>
                  </a:cubicBezTo>
                  <a:cubicBezTo>
                    <a:pt x="111" y="42"/>
                    <a:pt x="97" y="56"/>
                    <a:pt x="97" y="84"/>
                  </a:cubicBezTo>
                  <a:cubicBezTo>
                    <a:pt x="15" y="484"/>
                    <a:pt x="1" y="885"/>
                    <a:pt x="70" y="1285"/>
                  </a:cubicBezTo>
                  <a:cubicBezTo>
                    <a:pt x="111" y="1492"/>
                    <a:pt x="180" y="1699"/>
                    <a:pt x="263" y="1879"/>
                  </a:cubicBezTo>
                  <a:cubicBezTo>
                    <a:pt x="318" y="1976"/>
                    <a:pt x="374" y="2058"/>
                    <a:pt x="429" y="2155"/>
                  </a:cubicBezTo>
                  <a:cubicBezTo>
                    <a:pt x="498" y="2238"/>
                    <a:pt x="567" y="2307"/>
                    <a:pt x="650" y="2376"/>
                  </a:cubicBezTo>
                  <a:cubicBezTo>
                    <a:pt x="802" y="2528"/>
                    <a:pt x="995" y="2638"/>
                    <a:pt x="1216" y="2694"/>
                  </a:cubicBezTo>
                  <a:cubicBezTo>
                    <a:pt x="1337" y="2726"/>
                    <a:pt x="1459" y="2739"/>
                    <a:pt x="1583" y="2739"/>
                  </a:cubicBezTo>
                  <a:cubicBezTo>
                    <a:pt x="1671" y="2739"/>
                    <a:pt x="1760" y="2733"/>
                    <a:pt x="1851" y="2721"/>
                  </a:cubicBezTo>
                  <a:cubicBezTo>
                    <a:pt x="2045" y="2694"/>
                    <a:pt x="2238" y="2625"/>
                    <a:pt x="2431" y="2542"/>
                  </a:cubicBezTo>
                  <a:cubicBezTo>
                    <a:pt x="2611" y="2459"/>
                    <a:pt x="2790" y="2348"/>
                    <a:pt x="2942" y="2224"/>
                  </a:cubicBezTo>
                  <a:cubicBezTo>
                    <a:pt x="3053" y="2141"/>
                    <a:pt x="3163" y="2045"/>
                    <a:pt x="3260" y="1948"/>
                  </a:cubicBezTo>
                  <a:cubicBezTo>
                    <a:pt x="3315" y="1893"/>
                    <a:pt x="3370" y="1824"/>
                    <a:pt x="3426" y="1768"/>
                  </a:cubicBezTo>
                  <a:lnTo>
                    <a:pt x="3439" y="1768"/>
                  </a:lnTo>
                  <a:lnTo>
                    <a:pt x="3453" y="1755"/>
                  </a:lnTo>
                  <a:lnTo>
                    <a:pt x="3453" y="1741"/>
                  </a:lnTo>
                  <a:cubicBezTo>
                    <a:pt x="3481" y="1699"/>
                    <a:pt x="3508" y="1672"/>
                    <a:pt x="3536" y="1630"/>
                  </a:cubicBezTo>
                  <a:cubicBezTo>
                    <a:pt x="3564" y="1603"/>
                    <a:pt x="3550" y="1547"/>
                    <a:pt x="3508" y="1520"/>
                  </a:cubicBezTo>
                  <a:cubicBezTo>
                    <a:pt x="3498" y="1509"/>
                    <a:pt x="3483" y="1505"/>
                    <a:pt x="3468" y="1505"/>
                  </a:cubicBezTo>
                  <a:cubicBezTo>
                    <a:pt x="3443" y="1505"/>
                    <a:pt x="3415" y="1517"/>
                    <a:pt x="3398" y="1534"/>
                  </a:cubicBezTo>
                  <a:cubicBezTo>
                    <a:pt x="3370" y="1575"/>
                    <a:pt x="3343" y="1616"/>
                    <a:pt x="3315" y="1658"/>
                  </a:cubicBezTo>
                  <a:lnTo>
                    <a:pt x="3287" y="1672"/>
                  </a:lnTo>
                  <a:lnTo>
                    <a:pt x="3218" y="1755"/>
                  </a:lnTo>
                  <a:lnTo>
                    <a:pt x="3163" y="1810"/>
                  </a:lnTo>
                  <a:cubicBezTo>
                    <a:pt x="2997" y="1989"/>
                    <a:pt x="2804" y="2141"/>
                    <a:pt x="2611" y="2266"/>
                  </a:cubicBezTo>
                  <a:cubicBezTo>
                    <a:pt x="2445" y="2362"/>
                    <a:pt x="2279" y="2431"/>
                    <a:pt x="2114" y="2500"/>
                  </a:cubicBezTo>
                  <a:cubicBezTo>
                    <a:pt x="1962" y="2542"/>
                    <a:pt x="1810" y="2569"/>
                    <a:pt x="1658" y="2583"/>
                  </a:cubicBezTo>
                  <a:cubicBezTo>
                    <a:pt x="1547" y="2583"/>
                    <a:pt x="1437" y="2569"/>
                    <a:pt x="1326" y="2556"/>
                  </a:cubicBezTo>
                  <a:cubicBezTo>
                    <a:pt x="1216" y="2528"/>
                    <a:pt x="1105" y="2486"/>
                    <a:pt x="1009" y="2431"/>
                  </a:cubicBezTo>
                  <a:cubicBezTo>
                    <a:pt x="912" y="2376"/>
                    <a:pt x="815" y="2307"/>
                    <a:pt x="733" y="2238"/>
                  </a:cubicBezTo>
                  <a:cubicBezTo>
                    <a:pt x="636" y="2155"/>
                    <a:pt x="567" y="2058"/>
                    <a:pt x="498" y="1948"/>
                  </a:cubicBezTo>
                  <a:cubicBezTo>
                    <a:pt x="415" y="1824"/>
                    <a:pt x="360" y="1672"/>
                    <a:pt x="305" y="1534"/>
                  </a:cubicBezTo>
                  <a:cubicBezTo>
                    <a:pt x="249" y="1326"/>
                    <a:pt x="208" y="1105"/>
                    <a:pt x="208" y="898"/>
                  </a:cubicBezTo>
                  <a:lnTo>
                    <a:pt x="208" y="912"/>
                  </a:lnTo>
                  <a:cubicBezTo>
                    <a:pt x="194" y="636"/>
                    <a:pt x="208" y="360"/>
                    <a:pt x="263" y="97"/>
                  </a:cubicBezTo>
                  <a:cubicBezTo>
                    <a:pt x="263" y="70"/>
                    <a:pt x="263" y="42"/>
                    <a:pt x="249" y="28"/>
                  </a:cubicBezTo>
                  <a:cubicBezTo>
                    <a:pt x="235" y="15"/>
                    <a:pt x="208" y="1"/>
                    <a:pt x="194"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9"/>
            <p:cNvSpPr/>
            <p:nvPr/>
          </p:nvSpPr>
          <p:spPr>
            <a:xfrm>
              <a:off x="7988513" y="2453091"/>
              <a:ext cx="88372" cy="63189"/>
            </a:xfrm>
            <a:custGeom>
              <a:avLst/>
              <a:gdLst/>
              <a:ahLst/>
              <a:cxnLst/>
              <a:rect l="l" t="t" r="r" b="b"/>
              <a:pathLst>
                <a:path w="951" h="680" extrusionOk="0">
                  <a:moveTo>
                    <a:pt x="826" y="1"/>
                  </a:moveTo>
                  <a:cubicBezTo>
                    <a:pt x="674" y="56"/>
                    <a:pt x="536" y="139"/>
                    <a:pt x="398" y="236"/>
                  </a:cubicBezTo>
                  <a:cubicBezTo>
                    <a:pt x="273" y="332"/>
                    <a:pt x="163" y="429"/>
                    <a:pt x="52" y="553"/>
                  </a:cubicBezTo>
                  <a:cubicBezTo>
                    <a:pt x="1" y="605"/>
                    <a:pt x="73" y="680"/>
                    <a:pt x="135" y="680"/>
                  </a:cubicBezTo>
                  <a:cubicBezTo>
                    <a:pt x="156" y="680"/>
                    <a:pt x="177" y="671"/>
                    <a:pt x="191" y="650"/>
                  </a:cubicBezTo>
                  <a:lnTo>
                    <a:pt x="260" y="567"/>
                  </a:lnTo>
                  <a:cubicBezTo>
                    <a:pt x="370" y="457"/>
                    <a:pt x="494" y="360"/>
                    <a:pt x="632" y="277"/>
                  </a:cubicBezTo>
                  <a:cubicBezTo>
                    <a:pt x="715" y="236"/>
                    <a:pt x="798" y="194"/>
                    <a:pt x="895" y="153"/>
                  </a:cubicBezTo>
                  <a:cubicBezTo>
                    <a:pt x="936" y="139"/>
                    <a:pt x="950" y="98"/>
                    <a:pt x="936" y="42"/>
                  </a:cubicBezTo>
                  <a:cubicBezTo>
                    <a:pt x="922" y="15"/>
                    <a:pt x="895" y="1"/>
                    <a:pt x="853"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9"/>
            <p:cNvSpPr/>
            <p:nvPr/>
          </p:nvSpPr>
          <p:spPr>
            <a:xfrm>
              <a:off x="8009979" y="2505779"/>
              <a:ext cx="61702" cy="59565"/>
            </a:xfrm>
            <a:custGeom>
              <a:avLst/>
              <a:gdLst/>
              <a:ahLst/>
              <a:cxnLst/>
              <a:rect l="l" t="t" r="r" b="b"/>
              <a:pathLst>
                <a:path w="664" h="641" extrusionOk="0">
                  <a:moveTo>
                    <a:pt x="567" y="0"/>
                  </a:moveTo>
                  <a:cubicBezTo>
                    <a:pt x="553" y="0"/>
                    <a:pt x="540" y="14"/>
                    <a:pt x="526" y="28"/>
                  </a:cubicBezTo>
                  <a:cubicBezTo>
                    <a:pt x="346" y="166"/>
                    <a:pt x="180" y="332"/>
                    <a:pt x="29" y="511"/>
                  </a:cubicBezTo>
                  <a:cubicBezTo>
                    <a:pt x="1" y="552"/>
                    <a:pt x="1" y="594"/>
                    <a:pt x="42" y="622"/>
                  </a:cubicBezTo>
                  <a:cubicBezTo>
                    <a:pt x="55" y="634"/>
                    <a:pt x="73" y="641"/>
                    <a:pt x="91" y="641"/>
                  </a:cubicBezTo>
                  <a:cubicBezTo>
                    <a:pt x="114" y="641"/>
                    <a:pt x="138" y="631"/>
                    <a:pt x="153" y="608"/>
                  </a:cubicBezTo>
                  <a:cubicBezTo>
                    <a:pt x="191" y="557"/>
                    <a:pt x="241" y="506"/>
                    <a:pt x="281" y="466"/>
                  </a:cubicBezTo>
                  <a:lnTo>
                    <a:pt x="281" y="466"/>
                  </a:lnTo>
                  <a:cubicBezTo>
                    <a:pt x="390" y="357"/>
                    <a:pt x="500" y="261"/>
                    <a:pt x="622" y="152"/>
                  </a:cubicBezTo>
                  <a:cubicBezTo>
                    <a:pt x="650" y="124"/>
                    <a:pt x="664" y="69"/>
                    <a:pt x="636" y="42"/>
                  </a:cubicBezTo>
                  <a:cubicBezTo>
                    <a:pt x="622" y="14"/>
                    <a:pt x="595" y="0"/>
                    <a:pt x="567"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9"/>
            <p:cNvSpPr/>
            <p:nvPr/>
          </p:nvSpPr>
          <p:spPr>
            <a:xfrm>
              <a:off x="8252512" y="2613572"/>
              <a:ext cx="26484" cy="70530"/>
            </a:xfrm>
            <a:custGeom>
              <a:avLst/>
              <a:gdLst/>
              <a:ahLst/>
              <a:cxnLst/>
              <a:rect l="l" t="t" r="r" b="b"/>
              <a:pathLst>
                <a:path w="285" h="759" extrusionOk="0">
                  <a:moveTo>
                    <a:pt x="56" y="0"/>
                  </a:moveTo>
                  <a:cubicBezTo>
                    <a:pt x="29" y="14"/>
                    <a:pt x="15" y="28"/>
                    <a:pt x="15" y="42"/>
                  </a:cubicBezTo>
                  <a:cubicBezTo>
                    <a:pt x="1" y="69"/>
                    <a:pt x="1" y="83"/>
                    <a:pt x="15" y="111"/>
                  </a:cubicBezTo>
                  <a:cubicBezTo>
                    <a:pt x="15" y="124"/>
                    <a:pt x="29" y="152"/>
                    <a:pt x="29" y="166"/>
                  </a:cubicBezTo>
                  <a:lnTo>
                    <a:pt x="29" y="152"/>
                  </a:lnTo>
                  <a:cubicBezTo>
                    <a:pt x="70" y="318"/>
                    <a:pt x="98" y="497"/>
                    <a:pt x="98" y="677"/>
                  </a:cubicBezTo>
                  <a:cubicBezTo>
                    <a:pt x="104" y="734"/>
                    <a:pt x="145" y="759"/>
                    <a:pt x="186" y="759"/>
                  </a:cubicBezTo>
                  <a:cubicBezTo>
                    <a:pt x="235" y="759"/>
                    <a:pt x="285" y="723"/>
                    <a:pt x="277" y="663"/>
                  </a:cubicBezTo>
                  <a:cubicBezTo>
                    <a:pt x="277" y="553"/>
                    <a:pt x="263" y="456"/>
                    <a:pt x="250" y="359"/>
                  </a:cubicBezTo>
                  <a:cubicBezTo>
                    <a:pt x="236" y="249"/>
                    <a:pt x="208" y="152"/>
                    <a:pt x="181" y="42"/>
                  </a:cubicBezTo>
                  <a:cubicBezTo>
                    <a:pt x="167" y="14"/>
                    <a:pt x="139" y="0"/>
                    <a:pt x="98"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9"/>
            <p:cNvSpPr/>
            <p:nvPr/>
          </p:nvSpPr>
          <p:spPr>
            <a:xfrm>
              <a:off x="8306408" y="2560884"/>
              <a:ext cx="30944" cy="88093"/>
            </a:xfrm>
            <a:custGeom>
              <a:avLst/>
              <a:gdLst/>
              <a:ahLst/>
              <a:cxnLst/>
              <a:rect l="l" t="t" r="r" b="b"/>
              <a:pathLst>
                <a:path w="333" h="948" extrusionOk="0">
                  <a:moveTo>
                    <a:pt x="70" y="1"/>
                  </a:moveTo>
                  <a:cubicBezTo>
                    <a:pt x="29" y="29"/>
                    <a:pt x="1" y="70"/>
                    <a:pt x="15" y="111"/>
                  </a:cubicBezTo>
                  <a:cubicBezTo>
                    <a:pt x="56" y="194"/>
                    <a:pt x="84" y="263"/>
                    <a:pt x="98" y="346"/>
                  </a:cubicBezTo>
                  <a:cubicBezTo>
                    <a:pt x="125" y="457"/>
                    <a:pt x="153" y="553"/>
                    <a:pt x="153" y="664"/>
                  </a:cubicBezTo>
                  <a:cubicBezTo>
                    <a:pt x="153" y="733"/>
                    <a:pt x="153" y="788"/>
                    <a:pt x="139" y="857"/>
                  </a:cubicBezTo>
                  <a:cubicBezTo>
                    <a:pt x="132" y="916"/>
                    <a:pt x="175" y="947"/>
                    <a:pt x="219" y="947"/>
                  </a:cubicBezTo>
                  <a:cubicBezTo>
                    <a:pt x="258" y="947"/>
                    <a:pt x="298" y="923"/>
                    <a:pt x="305" y="871"/>
                  </a:cubicBezTo>
                  <a:cubicBezTo>
                    <a:pt x="332" y="733"/>
                    <a:pt x="332" y="609"/>
                    <a:pt x="305" y="470"/>
                  </a:cubicBezTo>
                  <a:cubicBezTo>
                    <a:pt x="277" y="319"/>
                    <a:pt x="236" y="180"/>
                    <a:pt x="181" y="56"/>
                  </a:cubicBezTo>
                  <a:cubicBezTo>
                    <a:pt x="167" y="15"/>
                    <a:pt x="139" y="1"/>
                    <a:pt x="111"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9"/>
            <p:cNvSpPr/>
            <p:nvPr/>
          </p:nvSpPr>
          <p:spPr>
            <a:xfrm>
              <a:off x="7736688" y="1240426"/>
              <a:ext cx="1419336" cy="893567"/>
            </a:xfrm>
            <a:custGeom>
              <a:avLst/>
              <a:gdLst/>
              <a:ahLst/>
              <a:cxnLst/>
              <a:rect l="l" t="t" r="r" b="b"/>
              <a:pathLst>
                <a:path w="15274" h="9616" extrusionOk="0">
                  <a:moveTo>
                    <a:pt x="6602" y="1"/>
                  </a:moveTo>
                  <a:cubicBezTo>
                    <a:pt x="6408" y="1"/>
                    <a:pt x="6215" y="153"/>
                    <a:pt x="6008" y="153"/>
                  </a:cubicBezTo>
                  <a:lnTo>
                    <a:pt x="5966" y="153"/>
                  </a:lnTo>
                  <a:cubicBezTo>
                    <a:pt x="5919" y="152"/>
                    <a:pt x="5871" y="152"/>
                    <a:pt x="5824" y="152"/>
                  </a:cubicBezTo>
                  <a:cubicBezTo>
                    <a:pt x="5017" y="152"/>
                    <a:pt x="4223" y="263"/>
                    <a:pt x="3453" y="498"/>
                  </a:cubicBezTo>
                  <a:cubicBezTo>
                    <a:pt x="3094" y="608"/>
                    <a:pt x="2735" y="760"/>
                    <a:pt x="2403" y="954"/>
                  </a:cubicBezTo>
                  <a:cubicBezTo>
                    <a:pt x="2058" y="1147"/>
                    <a:pt x="1741" y="1396"/>
                    <a:pt x="1451" y="1672"/>
                  </a:cubicBezTo>
                  <a:cubicBezTo>
                    <a:pt x="1161" y="1976"/>
                    <a:pt x="884" y="2307"/>
                    <a:pt x="663" y="2680"/>
                  </a:cubicBezTo>
                  <a:cubicBezTo>
                    <a:pt x="429" y="3053"/>
                    <a:pt x="208" y="3453"/>
                    <a:pt x="14" y="3826"/>
                  </a:cubicBezTo>
                  <a:cubicBezTo>
                    <a:pt x="14" y="3854"/>
                    <a:pt x="0" y="3868"/>
                    <a:pt x="14" y="3895"/>
                  </a:cubicBezTo>
                  <a:cubicBezTo>
                    <a:pt x="14" y="3923"/>
                    <a:pt x="28" y="3937"/>
                    <a:pt x="42" y="3950"/>
                  </a:cubicBezTo>
                  <a:lnTo>
                    <a:pt x="70" y="3950"/>
                  </a:lnTo>
                  <a:lnTo>
                    <a:pt x="111" y="3978"/>
                  </a:lnTo>
                  <a:lnTo>
                    <a:pt x="125" y="3992"/>
                  </a:lnTo>
                  <a:lnTo>
                    <a:pt x="152" y="4006"/>
                  </a:lnTo>
                  <a:lnTo>
                    <a:pt x="166" y="4033"/>
                  </a:lnTo>
                  <a:lnTo>
                    <a:pt x="208" y="4061"/>
                  </a:lnTo>
                  <a:lnTo>
                    <a:pt x="235" y="4075"/>
                  </a:lnTo>
                  <a:lnTo>
                    <a:pt x="263" y="4102"/>
                  </a:lnTo>
                  <a:lnTo>
                    <a:pt x="277" y="4102"/>
                  </a:lnTo>
                  <a:lnTo>
                    <a:pt x="318" y="4130"/>
                  </a:lnTo>
                  <a:cubicBezTo>
                    <a:pt x="387" y="4185"/>
                    <a:pt x="456" y="4240"/>
                    <a:pt x="539" y="4282"/>
                  </a:cubicBezTo>
                  <a:lnTo>
                    <a:pt x="553" y="4296"/>
                  </a:lnTo>
                  <a:lnTo>
                    <a:pt x="581" y="4323"/>
                  </a:lnTo>
                  <a:lnTo>
                    <a:pt x="608" y="4323"/>
                  </a:lnTo>
                  <a:lnTo>
                    <a:pt x="650" y="4351"/>
                  </a:lnTo>
                  <a:lnTo>
                    <a:pt x="677" y="4365"/>
                  </a:lnTo>
                  <a:lnTo>
                    <a:pt x="691" y="4378"/>
                  </a:lnTo>
                  <a:cubicBezTo>
                    <a:pt x="788" y="4434"/>
                    <a:pt x="871" y="4475"/>
                    <a:pt x="967" y="4530"/>
                  </a:cubicBezTo>
                  <a:lnTo>
                    <a:pt x="995" y="4544"/>
                  </a:lnTo>
                  <a:lnTo>
                    <a:pt x="1022" y="4558"/>
                  </a:lnTo>
                  <a:lnTo>
                    <a:pt x="1036" y="4572"/>
                  </a:lnTo>
                  <a:lnTo>
                    <a:pt x="1064" y="4572"/>
                  </a:lnTo>
                  <a:cubicBezTo>
                    <a:pt x="1161" y="4627"/>
                    <a:pt x="1257" y="4668"/>
                    <a:pt x="1354" y="4710"/>
                  </a:cubicBezTo>
                  <a:lnTo>
                    <a:pt x="1368" y="4724"/>
                  </a:lnTo>
                  <a:lnTo>
                    <a:pt x="1395" y="4724"/>
                  </a:lnTo>
                  <a:lnTo>
                    <a:pt x="1437" y="4738"/>
                  </a:lnTo>
                  <a:lnTo>
                    <a:pt x="1451" y="4738"/>
                  </a:lnTo>
                  <a:lnTo>
                    <a:pt x="1464" y="4751"/>
                  </a:lnTo>
                  <a:lnTo>
                    <a:pt x="1492" y="4751"/>
                  </a:lnTo>
                  <a:cubicBezTo>
                    <a:pt x="1630" y="4807"/>
                    <a:pt x="1741" y="4848"/>
                    <a:pt x="1851" y="4889"/>
                  </a:cubicBezTo>
                  <a:lnTo>
                    <a:pt x="1892" y="4889"/>
                  </a:lnTo>
                  <a:lnTo>
                    <a:pt x="1975" y="4917"/>
                  </a:lnTo>
                  <a:cubicBezTo>
                    <a:pt x="2127" y="4972"/>
                    <a:pt x="2265" y="5014"/>
                    <a:pt x="2403" y="5041"/>
                  </a:cubicBezTo>
                  <a:lnTo>
                    <a:pt x="2417" y="5041"/>
                  </a:lnTo>
                  <a:cubicBezTo>
                    <a:pt x="2555" y="5083"/>
                    <a:pt x="2680" y="5110"/>
                    <a:pt x="2818" y="5138"/>
                  </a:cubicBezTo>
                  <a:cubicBezTo>
                    <a:pt x="3011" y="5179"/>
                    <a:pt x="3204" y="5207"/>
                    <a:pt x="3384" y="5235"/>
                  </a:cubicBezTo>
                  <a:lnTo>
                    <a:pt x="3411" y="5235"/>
                  </a:lnTo>
                  <a:cubicBezTo>
                    <a:pt x="3563" y="5248"/>
                    <a:pt x="3701" y="5262"/>
                    <a:pt x="3840" y="5276"/>
                  </a:cubicBezTo>
                  <a:lnTo>
                    <a:pt x="3867" y="5276"/>
                  </a:lnTo>
                  <a:cubicBezTo>
                    <a:pt x="4047" y="5290"/>
                    <a:pt x="4185" y="5290"/>
                    <a:pt x="4337" y="5290"/>
                  </a:cubicBezTo>
                  <a:cubicBezTo>
                    <a:pt x="4572" y="5290"/>
                    <a:pt x="4806" y="5276"/>
                    <a:pt x="5027" y="5262"/>
                  </a:cubicBezTo>
                  <a:lnTo>
                    <a:pt x="5055" y="5262"/>
                  </a:lnTo>
                  <a:cubicBezTo>
                    <a:pt x="5414" y="5235"/>
                    <a:pt x="5773" y="5179"/>
                    <a:pt x="6118" y="5097"/>
                  </a:cubicBezTo>
                  <a:cubicBezTo>
                    <a:pt x="6450" y="5014"/>
                    <a:pt x="6795" y="4903"/>
                    <a:pt x="7112" y="4779"/>
                  </a:cubicBezTo>
                  <a:cubicBezTo>
                    <a:pt x="7458" y="4655"/>
                    <a:pt x="7803" y="4489"/>
                    <a:pt x="8121" y="4296"/>
                  </a:cubicBezTo>
                  <a:cubicBezTo>
                    <a:pt x="8217" y="4240"/>
                    <a:pt x="8314" y="4185"/>
                    <a:pt x="8397" y="4116"/>
                  </a:cubicBezTo>
                  <a:cubicBezTo>
                    <a:pt x="8411" y="4171"/>
                    <a:pt x="8411" y="4213"/>
                    <a:pt x="8424" y="4254"/>
                  </a:cubicBezTo>
                  <a:cubicBezTo>
                    <a:pt x="8521" y="4613"/>
                    <a:pt x="8645" y="4972"/>
                    <a:pt x="8797" y="5318"/>
                  </a:cubicBezTo>
                  <a:cubicBezTo>
                    <a:pt x="8935" y="5635"/>
                    <a:pt x="9101" y="5953"/>
                    <a:pt x="9281" y="6243"/>
                  </a:cubicBezTo>
                  <a:cubicBezTo>
                    <a:pt x="9474" y="6547"/>
                    <a:pt x="9681" y="6837"/>
                    <a:pt x="9916" y="7113"/>
                  </a:cubicBezTo>
                  <a:lnTo>
                    <a:pt x="9930" y="7140"/>
                  </a:lnTo>
                  <a:cubicBezTo>
                    <a:pt x="10178" y="7444"/>
                    <a:pt x="10454" y="7720"/>
                    <a:pt x="10744" y="7983"/>
                  </a:cubicBezTo>
                  <a:lnTo>
                    <a:pt x="10772" y="7997"/>
                  </a:lnTo>
                  <a:cubicBezTo>
                    <a:pt x="10883" y="8107"/>
                    <a:pt x="10993" y="8190"/>
                    <a:pt x="11103" y="8273"/>
                  </a:cubicBezTo>
                  <a:lnTo>
                    <a:pt x="11117" y="8287"/>
                  </a:lnTo>
                  <a:cubicBezTo>
                    <a:pt x="11283" y="8411"/>
                    <a:pt x="11435" y="8521"/>
                    <a:pt x="11601" y="8632"/>
                  </a:cubicBezTo>
                  <a:cubicBezTo>
                    <a:pt x="11711" y="8715"/>
                    <a:pt x="11822" y="8784"/>
                    <a:pt x="11932" y="8839"/>
                  </a:cubicBezTo>
                  <a:lnTo>
                    <a:pt x="11960" y="8853"/>
                  </a:lnTo>
                  <a:cubicBezTo>
                    <a:pt x="12098" y="8936"/>
                    <a:pt x="12222" y="9005"/>
                    <a:pt x="12360" y="9074"/>
                  </a:cubicBezTo>
                  <a:lnTo>
                    <a:pt x="12457" y="9115"/>
                  </a:lnTo>
                  <a:lnTo>
                    <a:pt x="12484" y="9115"/>
                  </a:lnTo>
                  <a:cubicBezTo>
                    <a:pt x="12595" y="9170"/>
                    <a:pt x="12705" y="9226"/>
                    <a:pt x="12816" y="9267"/>
                  </a:cubicBezTo>
                  <a:lnTo>
                    <a:pt x="12830" y="9267"/>
                  </a:lnTo>
                  <a:lnTo>
                    <a:pt x="12857" y="9281"/>
                  </a:lnTo>
                  <a:lnTo>
                    <a:pt x="12885" y="9281"/>
                  </a:lnTo>
                  <a:lnTo>
                    <a:pt x="12913" y="9295"/>
                  </a:lnTo>
                  <a:lnTo>
                    <a:pt x="12940" y="9309"/>
                  </a:lnTo>
                  <a:lnTo>
                    <a:pt x="12982" y="9309"/>
                  </a:lnTo>
                  <a:cubicBezTo>
                    <a:pt x="13078" y="9350"/>
                    <a:pt x="13175" y="9378"/>
                    <a:pt x="13285" y="9419"/>
                  </a:cubicBezTo>
                  <a:lnTo>
                    <a:pt x="13341" y="9419"/>
                  </a:lnTo>
                  <a:lnTo>
                    <a:pt x="13382" y="9433"/>
                  </a:lnTo>
                  <a:cubicBezTo>
                    <a:pt x="13493" y="9460"/>
                    <a:pt x="13589" y="9488"/>
                    <a:pt x="13700" y="9516"/>
                  </a:cubicBezTo>
                  <a:lnTo>
                    <a:pt x="13810" y="9516"/>
                  </a:lnTo>
                  <a:lnTo>
                    <a:pt x="13879" y="9529"/>
                  </a:lnTo>
                  <a:cubicBezTo>
                    <a:pt x="13976" y="9557"/>
                    <a:pt x="14045" y="9571"/>
                    <a:pt x="14142" y="9585"/>
                  </a:cubicBezTo>
                  <a:lnTo>
                    <a:pt x="14238" y="9585"/>
                  </a:lnTo>
                  <a:lnTo>
                    <a:pt x="14321" y="9599"/>
                  </a:lnTo>
                  <a:lnTo>
                    <a:pt x="14349" y="9599"/>
                  </a:lnTo>
                  <a:lnTo>
                    <a:pt x="14459" y="9612"/>
                  </a:lnTo>
                  <a:lnTo>
                    <a:pt x="14501" y="9612"/>
                  </a:lnTo>
                  <a:cubicBezTo>
                    <a:pt x="14508" y="9615"/>
                    <a:pt x="14515" y="9616"/>
                    <a:pt x="14522" y="9616"/>
                  </a:cubicBezTo>
                  <a:cubicBezTo>
                    <a:pt x="14552" y="9616"/>
                    <a:pt x="14572" y="9593"/>
                    <a:pt x="14584" y="9571"/>
                  </a:cubicBezTo>
                  <a:cubicBezTo>
                    <a:pt x="14708" y="9364"/>
                    <a:pt x="14804" y="9143"/>
                    <a:pt x="14874" y="8922"/>
                  </a:cubicBezTo>
                  <a:cubicBezTo>
                    <a:pt x="14943" y="8687"/>
                    <a:pt x="15012" y="8452"/>
                    <a:pt x="15053" y="8259"/>
                  </a:cubicBezTo>
                  <a:cubicBezTo>
                    <a:pt x="15150" y="7789"/>
                    <a:pt x="15219" y="7320"/>
                    <a:pt x="15246" y="6850"/>
                  </a:cubicBezTo>
                  <a:cubicBezTo>
                    <a:pt x="15274" y="6395"/>
                    <a:pt x="15260" y="5925"/>
                    <a:pt x="15177" y="5469"/>
                  </a:cubicBezTo>
                  <a:cubicBezTo>
                    <a:pt x="15122" y="5138"/>
                    <a:pt x="15012" y="4807"/>
                    <a:pt x="14874" y="4489"/>
                  </a:cubicBezTo>
                  <a:cubicBezTo>
                    <a:pt x="14584" y="3895"/>
                    <a:pt x="14197" y="3343"/>
                    <a:pt x="13714" y="2887"/>
                  </a:cubicBezTo>
                  <a:cubicBezTo>
                    <a:pt x="13216" y="2390"/>
                    <a:pt x="12650" y="1962"/>
                    <a:pt x="12029" y="1603"/>
                  </a:cubicBezTo>
                  <a:cubicBezTo>
                    <a:pt x="10813" y="898"/>
                    <a:pt x="9488" y="415"/>
                    <a:pt x="8093" y="153"/>
                  </a:cubicBezTo>
                  <a:cubicBezTo>
                    <a:pt x="7789" y="97"/>
                    <a:pt x="7472" y="56"/>
                    <a:pt x="7182" y="42"/>
                  </a:cubicBezTo>
                  <a:cubicBezTo>
                    <a:pt x="6988" y="28"/>
                    <a:pt x="6795" y="15"/>
                    <a:pt x="6602"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9"/>
            <p:cNvSpPr/>
            <p:nvPr/>
          </p:nvSpPr>
          <p:spPr>
            <a:xfrm>
              <a:off x="7737989" y="1254458"/>
              <a:ext cx="1419336" cy="877955"/>
            </a:xfrm>
            <a:custGeom>
              <a:avLst/>
              <a:gdLst/>
              <a:ahLst/>
              <a:cxnLst/>
              <a:rect l="l" t="t" r="r" b="b"/>
              <a:pathLst>
                <a:path w="15274" h="9448" extrusionOk="0">
                  <a:moveTo>
                    <a:pt x="9059" y="3661"/>
                  </a:moveTo>
                  <a:cubicBezTo>
                    <a:pt x="9073" y="3661"/>
                    <a:pt x="9101" y="3675"/>
                    <a:pt x="9101" y="3689"/>
                  </a:cubicBezTo>
                  <a:cubicBezTo>
                    <a:pt x="9211" y="4062"/>
                    <a:pt x="9336" y="4421"/>
                    <a:pt x="9488" y="4780"/>
                  </a:cubicBezTo>
                  <a:cubicBezTo>
                    <a:pt x="9626" y="5125"/>
                    <a:pt x="9791" y="5457"/>
                    <a:pt x="9985" y="5788"/>
                  </a:cubicBezTo>
                  <a:cubicBezTo>
                    <a:pt x="10150" y="6078"/>
                    <a:pt x="10330" y="6340"/>
                    <a:pt x="10523" y="6603"/>
                  </a:cubicBezTo>
                  <a:cubicBezTo>
                    <a:pt x="10634" y="6727"/>
                    <a:pt x="10744" y="6851"/>
                    <a:pt x="10855" y="6976"/>
                  </a:cubicBezTo>
                  <a:cubicBezTo>
                    <a:pt x="10965" y="7100"/>
                    <a:pt x="11048" y="7183"/>
                    <a:pt x="11145" y="7279"/>
                  </a:cubicBezTo>
                  <a:cubicBezTo>
                    <a:pt x="11656" y="7790"/>
                    <a:pt x="12222" y="8232"/>
                    <a:pt x="12843" y="8605"/>
                  </a:cubicBezTo>
                  <a:cubicBezTo>
                    <a:pt x="13037" y="8716"/>
                    <a:pt x="13216" y="8812"/>
                    <a:pt x="13423" y="8895"/>
                  </a:cubicBezTo>
                  <a:cubicBezTo>
                    <a:pt x="13504" y="8957"/>
                    <a:pt x="13590" y="9014"/>
                    <a:pt x="13678" y="9067"/>
                  </a:cubicBezTo>
                  <a:lnTo>
                    <a:pt x="13678" y="9067"/>
                  </a:lnTo>
                  <a:cubicBezTo>
                    <a:pt x="13368" y="8959"/>
                    <a:pt x="13059" y="8815"/>
                    <a:pt x="12774" y="8647"/>
                  </a:cubicBezTo>
                  <a:cubicBezTo>
                    <a:pt x="12457" y="8467"/>
                    <a:pt x="12167" y="8260"/>
                    <a:pt x="11877" y="8039"/>
                  </a:cubicBezTo>
                  <a:cubicBezTo>
                    <a:pt x="11559" y="7777"/>
                    <a:pt x="11255" y="7500"/>
                    <a:pt x="10965" y="7197"/>
                  </a:cubicBezTo>
                  <a:cubicBezTo>
                    <a:pt x="10813" y="7045"/>
                    <a:pt x="10661" y="6893"/>
                    <a:pt x="10523" y="6727"/>
                  </a:cubicBezTo>
                  <a:cubicBezTo>
                    <a:pt x="10385" y="6547"/>
                    <a:pt x="10247" y="6368"/>
                    <a:pt x="10123" y="6175"/>
                  </a:cubicBezTo>
                  <a:cubicBezTo>
                    <a:pt x="9888" y="5802"/>
                    <a:pt x="9667" y="5401"/>
                    <a:pt x="9488" y="5001"/>
                  </a:cubicBezTo>
                  <a:cubicBezTo>
                    <a:pt x="9308" y="4587"/>
                    <a:pt x="9156" y="4158"/>
                    <a:pt x="9018" y="3717"/>
                  </a:cubicBezTo>
                  <a:lnTo>
                    <a:pt x="9018" y="3689"/>
                  </a:lnTo>
                  <a:lnTo>
                    <a:pt x="9046" y="3661"/>
                  </a:lnTo>
                  <a:close/>
                  <a:moveTo>
                    <a:pt x="5810" y="1"/>
                  </a:moveTo>
                  <a:cubicBezTo>
                    <a:pt x="5003" y="1"/>
                    <a:pt x="4209" y="112"/>
                    <a:pt x="3439" y="347"/>
                  </a:cubicBezTo>
                  <a:cubicBezTo>
                    <a:pt x="3080" y="457"/>
                    <a:pt x="2721" y="609"/>
                    <a:pt x="2389" y="803"/>
                  </a:cubicBezTo>
                  <a:cubicBezTo>
                    <a:pt x="2044" y="996"/>
                    <a:pt x="1727" y="1245"/>
                    <a:pt x="1450" y="1521"/>
                  </a:cubicBezTo>
                  <a:cubicBezTo>
                    <a:pt x="1147" y="1825"/>
                    <a:pt x="884" y="2156"/>
                    <a:pt x="649" y="2529"/>
                  </a:cubicBezTo>
                  <a:cubicBezTo>
                    <a:pt x="608" y="2598"/>
                    <a:pt x="567" y="2667"/>
                    <a:pt x="525" y="2736"/>
                  </a:cubicBezTo>
                  <a:cubicBezTo>
                    <a:pt x="608" y="2764"/>
                    <a:pt x="691" y="2805"/>
                    <a:pt x="774" y="2833"/>
                  </a:cubicBezTo>
                  <a:cubicBezTo>
                    <a:pt x="939" y="2902"/>
                    <a:pt x="1133" y="2957"/>
                    <a:pt x="1312" y="3012"/>
                  </a:cubicBezTo>
                  <a:cubicBezTo>
                    <a:pt x="1506" y="3054"/>
                    <a:pt x="1699" y="3081"/>
                    <a:pt x="1892" y="3109"/>
                  </a:cubicBezTo>
                  <a:lnTo>
                    <a:pt x="1878" y="3109"/>
                  </a:lnTo>
                  <a:cubicBezTo>
                    <a:pt x="2113" y="3123"/>
                    <a:pt x="2348" y="3137"/>
                    <a:pt x="2569" y="3137"/>
                  </a:cubicBezTo>
                  <a:cubicBezTo>
                    <a:pt x="2804" y="3123"/>
                    <a:pt x="3038" y="3109"/>
                    <a:pt x="3259" y="3067"/>
                  </a:cubicBezTo>
                  <a:cubicBezTo>
                    <a:pt x="3770" y="2985"/>
                    <a:pt x="4281" y="2847"/>
                    <a:pt x="4765" y="2639"/>
                  </a:cubicBezTo>
                  <a:cubicBezTo>
                    <a:pt x="5193" y="2460"/>
                    <a:pt x="5593" y="2211"/>
                    <a:pt x="5966" y="1935"/>
                  </a:cubicBezTo>
                  <a:cubicBezTo>
                    <a:pt x="6021" y="1880"/>
                    <a:pt x="6090" y="1838"/>
                    <a:pt x="6146" y="1797"/>
                  </a:cubicBezTo>
                  <a:lnTo>
                    <a:pt x="6173" y="1783"/>
                  </a:lnTo>
                  <a:lnTo>
                    <a:pt x="6201" y="1797"/>
                  </a:lnTo>
                  <a:cubicBezTo>
                    <a:pt x="6215" y="1811"/>
                    <a:pt x="6215" y="1838"/>
                    <a:pt x="6201" y="1852"/>
                  </a:cubicBezTo>
                  <a:cubicBezTo>
                    <a:pt x="5787" y="2197"/>
                    <a:pt x="5331" y="2487"/>
                    <a:pt x="4834" y="2695"/>
                  </a:cubicBezTo>
                  <a:cubicBezTo>
                    <a:pt x="4461" y="2860"/>
                    <a:pt x="4088" y="2985"/>
                    <a:pt x="3701" y="3067"/>
                  </a:cubicBezTo>
                  <a:cubicBezTo>
                    <a:pt x="3301" y="3150"/>
                    <a:pt x="2914" y="3206"/>
                    <a:pt x="2514" y="3206"/>
                  </a:cubicBezTo>
                  <a:cubicBezTo>
                    <a:pt x="2464" y="3207"/>
                    <a:pt x="2414" y="3208"/>
                    <a:pt x="2364" y="3208"/>
                  </a:cubicBezTo>
                  <a:cubicBezTo>
                    <a:pt x="2017" y="3208"/>
                    <a:pt x="1678" y="3166"/>
                    <a:pt x="1340" y="3081"/>
                  </a:cubicBezTo>
                  <a:cubicBezTo>
                    <a:pt x="1147" y="3040"/>
                    <a:pt x="967" y="2985"/>
                    <a:pt x="787" y="2916"/>
                  </a:cubicBezTo>
                  <a:cubicBezTo>
                    <a:pt x="691" y="2874"/>
                    <a:pt x="594" y="2833"/>
                    <a:pt x="497" y="2791"/>
                  </a:cubicBezTo>
                  <a:cubicBezTo>
                    <a:pt x="415" y="2916"/>
                    <a:pt x="346" y="3026"/>
                    <a:pt x="290" y="3150"/>
                  </a:cubicBezTo>
                  <a:cubicBezTo>
                    <a:pt x="442" y="3233"/>
                    <a:pt x="608" y="3302"/>
                    <a:pt x="774" y="3371"/>
                  </a:cubicBezTo>
                  <a:lnTo>
                    <a:pt x="760" y="3371"/>
                  </a:lnTo>
                  <a:cubicBezTo>
                    <a:pt x="1423" y="3634"/>
                    <a:pt x="2113" y="3799"/>
                    <a:pt x="2817" y="3882"/>
                  </a:cubicBezTo>
                  <a:cubicBezTo>
                    <a:pt x="3108" y="3914"/>
                    <a:pt x="3402" y="3931"/>
                    <a:pt x="3696" y="3931"/>
                  </a:cubicBezTo>
                  <a:cubicBezTo>
                    <a:pt x="4044" y="3931"/>
                    <a:pt x="4393" y="3907"/>
                    <a:pt x="4737" y="3855"/>
                  </a:cubicBezTo>
                  <a:cubicBezTo>
                    <a:pt x="5013" y="3813"/>
                    <a:pt x="5289" y="3758"/>
                    <a:pt x="5566" y="3675"/>
                  </a:cubicBezTo>
                  <a:cubicBezTo>
                    <a:pt x="5828" y="3606"/>
                    <a:pt x="6077" y="3509"/>
                    <a:pt x="6325" y="3413"/>
                  </a:cubicBezTo>
                  <a:lnTo>
                    <a:pt x="6311" y="3413"/>
                  </a:lnTo>
                  <a:cubicBezTo>
                    <a:pt x="6532" y="3316"/>
                    <a:pt x="6753" y="3206"/>
                    <a:pt x="6960" y="3081"/>
                  </a:cubicBezTo>
                  <a:cubicBezTo>
                    <a:pt x="7168" y="2957"/>
                    <a:pt x="7375" y="2819"/>
                    <a:pt x="7568" y="2681"/>
                  </a:cubicBezTo>
                  <a:cubicBezTo>
                    <a:pt x="7748" y="2529"/>
                    <a:pt x="7927" y="2377"/>
                    <a:pt x="8093" y="2197"/>
                  </a:cubicBezTo>
                  <a:cubicBezTo>
                    <a:pt x="8258" y="2032"/>
                    <a:pt x="8410" y="1852"/>
                    <a:pt x="8562" y="1659"/>
                  </a:cubicBezTo>
                  <a:cubicBezTo>
                    <a:pt x="8631" y="1562"/>
                    <a:pt x="8700" y="1479"/>
                    <a:pt x="8756" y="1383"/>
                  </a:cubicBezTo>
                  <a:lnTo>
                    <a:pt x="8797" y="1355"/>
                  </a:lnTo>
                  <a:lnTo>
                    <a:pt x="8811" y="1355"/>
                  </a:lnTo>
                  <a:cubicBezTo>
                    <a:pt x="8839" y="1369"/>
                    <a:pt x="8839" y="1396"/>
                    <a:pt x="8825" y="1410"/>
                  </a:cubicBezTo>
                  <a:cubicBezTo>
                    <a:pt x="8631" y="1728"/>
                    <a:pt x="8397" y="2018"/>
                    <a:pt x="8134" y="2280"/>
                  </a:cubicBezTo>
                  <a:cubicBezTo>
                    <a:pt x="7886" y="2529"/>
                    <a:pt x="7609" y="2764"/>
                    <a:pt x="7319" y="2971"/>
                  </a:cubicBezTo>
                  <a:cubicBezTo>
                    <a:pt x="7016" y="3164"/>
                    <a:pt x="6698" y="3330"/>
                    <a:pt x="6380" y="3482"/>
                  </a:cubicBezTo>
                  <a:cubicBezTo>
                    <a:pt x="5718" y="3758"/>
                    <a:pt x="5027" y="3924"/>
                    <a:pt x="4323" y="3979"/>
                  </a:cubicBezTo>
                  <a:cubicBezTo>
                    <a:pt x="4114" y="3995"/>
                    <a:pt x="3904" y="4003"/>
                    <a:pt x="3696" y="4003"/>
                  </a:cubicBezTo>
                  <a:cubicBezTo>
                    <a:pt x="3175" y="4003"/>
                    <a:pt x="2658" y="3953"/>
                    <a:pt x="2155" y="3855"/>
                  </a:cubicBezTo>
                  <a:cubicBezTo>
                    <a:pt x="1492" y="3717"/>
                    <a:pt x="857" y="3509"/>
                    <a:pt x="249" y="3233"/>
                  </a:cubicBezTo>
                  <a:lnTo>
                    <a:pt x="111" y="3482"/>
                  </a:lnTo>
                  <a:cubicBezTo>
                    <a:pt x="346" y="3592"/>
                    <a:pt x="567" y="3689"/>
                    <a:pt x="801" y="3786"/>
                  </a:cubicBezTo>
                  <a:cubicBezTo>
                    <a:pt x="1575" y="4089"/>
                    <a:pt x="2389" y="4297"/>
                    <a:pt x="3218" y="4379"/>
                  </a:cubicBezTo>
                  <a:cubicBezTo>
                    <a:pt x="3536" y="4416"/>
                    <a:pt x="3856" y="4434"/>
                    <a:pt x="4178" y="4434"/>
                  </a:cubicBezTo>
                  <a:cubicBezTo>
                    <a:pt x="4584" y="4434"/>
                    <a:pt x="4992" y="4406"/>
                    <a:pt x="5400" y="4352"/>
                  </a:cubicBezTo>
                  <a:lnTo>
                    <a:pt x="5372" y="4352"/>
                  </a:lnTo>
                  <a:cubicBezTo>
                    <a:pt x="5662" y="4310"/>
                    <a:pt x="5938" y="4255"/>
                    <a:pt x="6215" y="4172"/>
                  </a:cubicBezTo>
                  <a:cubicBezTo>
                    <a:pt x="6491" y="4103"/>
                    <a:pt x="6767" y="4007"/>
                    <a:pt x="7029" y="3896"/>
                  </a:cubicBezTo>
                  <a:lnTo>
                    <a:pt x="7016" y="3896"/>
                  </a:lnTo>
                  <a:cubicBezTo>
                    <a:pt x="7250" y="3799"/>
                    <a:pt x="7471" y="3689"/>
                    <a:pt x="7678" y="3565"/>
                  </a:cubicBezTo>
                  <a:cubicBezTo>
                    <a:pt x="7899" y="3440"/>
                    <a:pt x="8107" y="3288"/>
                    <a:pt x="8300" y="3137"/>
                  </a:cubicBezTo>
                  <a:cubicBezTo>
                    <a:pt x="8438" y="3026"/>
                    <a:pt x="8576" y="2902"/>
                    <a:pt x="8714" y="2777"/>
                  </a:cubicBezTo>
                  <a:cubicBezTo>
                    <a:pt x="8852" y="2653"/>
                    <a:pt x="8977" y="2515"/>
                    <a:pt x="9101" y="2363"/>
                  </a:cubicBezTo>
                  <a:lnTo>
                    <a:pt x="9129" y="2349"/>
                  </a:lnTo>
                  <a:lnTo>
                    <a:pt x="9156" y="2363"/>
                  </a:lnTo>
                  <a:cubicBezTo>
                    <a:pt x="9170" y="2377"/>
                    <a:pt x="9170" y="2405"/>
                    <a:pt x="9156" y="2432"/>
                  </a:cubicBezTo>
                  <a:cubicBezTo>
                    <a:pt x="8880" y="2750"/>
                    <a:pt x="8562" y="3054"/>
                    <a:pt x="8217" y="3302"/>
                  </a:cubicBezTo>
                  <a:cubicBezTo>
                    <a:pt x="7927" y="3523"/>
                    <a:pt x="7609" y="3703"/>
                    <a:pt x="7278" y="3868"/>
                  </a:cubicBezTo>
                  <a:cubicBezTo>
                    <a:pt x="6947" y="4020"/>
                    <a:pt x="6615" y="4145"/>
                    <a:pt x="6270" y="4241"/>
                  </a:cubicBezTo>
                  <a:cubicBezTo>
                    <a:pt x="5597" y="4422"/>
                    <a:pt x="4912" y="4519"/>
                    <a:pt x="4214" y="4519"/>
                  </a:cubicBezTo>
                  <a:cubicBezTo>
                    <a:pt x="4168" y="4519"/>
                    <a:pt x="4121" y="4518"/>
                    <a:pt x="4074" y="4517"/>
                  </a:cubicBezTo>
                  <a:cubicBezTo>
                    <a:pt x="2693" y="4504"/>
                    <a:pt x="1326" y="4172"/>
                    <a:pt x="69" y="3565"/>
                  </a:cubicBezTo>
                  <a:lnTo>
                    <a:pt x="14" y="3675"/>
                  </a:lnTo>
                  <a:cubicBezTo>
                    <a:pt x="0" y="3689"/>
                    <a:pt x="0" y="3717"/>
                    <a:pt x="0" y="3744"/>
                  </a:cubicBezTo>
                  <a:cubicBezTo>
                    <a:pt x="14" y="3758"/>
                    <a:pt x="28" y="3786"/>
                    <a:pt x="42" y="3799"/>
                  </a:cubicBezTo>
                  <a:lnTo>
                    <a:pt x="56" y="3799"/>
                  </a:lnTo>
                  <a:lnTo>
                    <a:pt x="111" y="3841"/>
                  </a:lnTo>
                  <a:lnTo>
                    <a:pt x="138" y="3855"/>
                  </a:lnTo>
                  <a:lnTo>
                    <a:pt x="166" y="3868"/>
                  </a:lnTo>
                  <a:lnTo>
                    <a:pt x="194" y="3896"/>
                  </a:lnTo>
                  <a:lnTo>
                    <a:pt x="235" y="3924"/>
                  </a:lnTo>
                  <a:lnTo>
                    <a:pt x="249" y="3937"/>
                  </a:lnTo>
                  <a:lnTo>
                    <a:pt x="276" y="3951"/>
                  </a:lnTo>
                  <a:lnTo>
                    <a:pt x="304" y="3979"/>
                  </a:lnTo>
                  <a:cubicBezTo>
                    <a:pt x="387" y="4034"/>
                    <a:pt x="456" y="4076"/>
                    <a:pt x="525" y="4131"/>
                  </a:cubicBezTo>
                  <a:lnTo>
                    <a:pt x="539" y="4131"/>
                  </a:lnTo>
                  <a:lnTo>
                    <a:pt x="580" y="4145"/>
                  </a:lnTo>
                  <a:lnTo>
                    <a:pt x="594" y="4158"/>
                  </a:lnTo>
                  <a:lnTo>
                    <a:pt x="608" y="4158"/>
                  </a:lnTo>
                  <a:lnTo>
                    <a:pt x="649" y="4186"/>
                  </a:lnTo>
                  <a:lnTo>
                    <a:pt x="663" y="4200"/>
                  </a:lnTo>
                  <a:lnTo>
                    <a:pt x="691" y="4200"/>
                  </a:lnTo>
                  <a:cubicBezTo>
                    <a:pt x="774" y="4255"/>
                    <a:pt x="870" y="4310"/>
                    <a:pt x="967" y="4366"/>
                  </a:cubicBezTo>
                  <a:lnTo>
                    <a:pt x="995" y="4379"/>
                  </a:lnTo>
                  <a:lnTo>
                    <a:pt x="1008" y="4379"/>
                  </a:lnTo>
                  <a:lnTo>
                    <a:pt x="1036" y="4393"/>
                  </a:lnTo>
                  <a:lnTo>
                    <a:pt x="1050" y="4407"/>
                  </a:lnTo>
                  <a:lnTo>
                    <a:pt x="1064" y="4407"/>
                  </a:lnTo>
                  <a:cubicBezTo>
                    <a:pt x="1160" y="4448"/>
                    <a:pt x="1257" y="4490"/>
                    <a:pt x="1354" y="4545"/>
                  </a:cubicBezTo>
                  <a:lnTo>
                    <a:pt x="1381" y="4545"/>
                  </a:lnTo>
                  <a:lnTo>
                    <a:pt x="1423" y="4559"/>
                  </a:lnTo>
                  <a:lnTo>
                    <a:pt x="1450" y="4573"/>
                  </a:lnTo>
                  <a:lnTo>
                    <a:pt x="1506" y="4573"/>
                  </a:lnTo>
                  <a:cubicBezTo>
                    <a:pt x="1630" y="4628"/>
                    <a:pt x="1740" y="4669"/>
                    <a:pt x="1851" y="4711"/>
                  </a:cubicBezTo>
                  <a:lnTo>
                    <a:pt x="1892" y="4711"/>
                  </a:lnTo>
                  <a:lnTo>
                    <a:pt x="1961" y="4738"/>
                  </a:lnTo>
                  <a:cubicBezTo>
                    <a:pt x="2113" y="4794"/>
                    <a:pt x="2251" y="4835"/>
                    <a:pt x="2389" y="4877"/>
                  </a:cubicBezTo>
                  <a:lnTo>
                    <a:pt x="2417" y="4877"/>
                  </a:lnTo>
                  <a:cubicBezTo>
                    <a:pt x="2555" y="4904"/>
                    <a:pt x="2679" y="4946"/>
                    <a:pt x="2804" y="4959"/>
                  </a:cubicBezTo>
                  <a:cubicBezTo>
                    <a:pt x="2997" y="5001"/>
                    <a:pt x="3190" y="5042"/>
                    <a:pt x="3370" y="5056"/>
                  </a:cubicBezTo>
                  <a:lnTo>
                    <a:pt x="3397" y="5056"/>
                  </a:lnTo>
                  <a:cubicBezTo>
                    <a:pt x="3549" y="5084"/>
                    <a:pt x="3687" y="5097"/>
                    <a:pt x="3839" y="5097"/>
                  </a:cubicBezTo>
                  <a:lnTo>
                    <a:pt x="3853" y="5097"/>
                  </a:lnTo>
                  <a:cubicBezTo>
                    <a:pt x="4019" y="5097"/>
                    <a:pt x="4171" y="5111"/>
                    <a:pt x="4337" y="5111"/>
                  </a:cubicBezTo>
                  <a:cubicBezTo>
                    <a:pt x="4558" y="5111"/>
                    <a:pt x="4792" y="5111"/>
                    <a:pt x="5027" y="5084"/>
                  </a:cubicBezTo>
                  <a:lnTo>
                    <a:pt x="5041" y="5084"/>
                  </a:lnTo>
                  <a:cubicBezTo>
                    <a:pt x="5400" y="5056"/>
                    <a:pt x="5759" y="5001"/>
                    <a:pt x="6104" y="4918"/>
                  </a:cubicBezTo>
                  <a:cubicBezTo>
                    <a:pt x="6449" y="4835"/>
                    <a:pt x="6781" y="4738"/>
                    <a:pt x="7098" y="4600"/>
                  </a:cubicBezTo>
                  <a:cubicBezTo>
                    <a:pt x="7444" y="4476"/>
                    <a:pt x="7789" y="4310"/>
                    <a:pt x="8107" y="4117"/>
                  </a:cubicBezTo>
                  <a:cubicBezTo>
                    <a:pt x="8203" y="4062"/>
                    <a:pt x="8300" y="4007"/>
                    <a:pt x="8383" y="3951"/>
                  </a:cubicBezTo>
                  <a:cubicBezTo>
                    <a:pt x="8383" y="3993"/>
                    <a:pt x="8410" y="4034"/>
                    <a:pt x="8424" y="4076"/>
                  </a:cubicBezTo>
                  <a:cubicBezTo>
                    <a:pt x="8507" y="4448"/>
                    <a:pt x="8631" y="4794"/>
                    <a:pt x="8783" y="5139"/>
                  </a:cubicBezTo>
                  <a:cubicBezTo>
                    <a:pt x="8935" y="5470"/>
                    <a:pt x="9087" y="5774"/>
                    <a:pt x="9280" y="6078"/>
                  </a:cubicBezTo>
                  <a:cubicBezTo>
                    <a:pt x="9474" y="6382"/>
                    <a:pt x="9681" y="6672"/>
                    <a:pt x="9902" y="6948"/>
                  </a:cubicBezTo>
                  <a:lnTo>
                    <a:pt x="9929" y="6962"/>
                  </a:lnTo>
                  <a:cubicBezTo>
                    <a:pt x="10178" y="7266"/>
                    <a:pt x="10454" y="7542"/>
                    <a:pt x="10744" y="7804"/>
                  </a:cubicBezTo>
                  <a:lnTo>
                    <a:pt x="10758" y="7832"/>
                  </a:lnTo>
                  <a:cubicBezTo>
                    <a:pt x="10882" y="7928"/>
                    <a:pt x="10979" y="8011"/>
                    <a:pt x="11089" y="8094"/>
                  </a:cubicBezTo>
                  <a:lnTo>
                    <a:pt x="11117" y="8108"/>
                  </a:lnTo>
                  <a:cubicBezTo>
                    <a:pt x="11283" y="8246"/>
                    <a:pt x="11435" y="8357"/>
                    <a:pt x="11587" y="8453"/>
                  </a:cubicBezTo>
                  <a:cubicBezTo>
                    <a:pt x="11711" y="8536"/>
                    <a:pt x="11821" y="8605"/>
                    <a:pt x="11932" y="8660"/>
                  </a:cubicBezTo>
                  <a:lnTo>
                    <a:pt x="11946" y="8674"/>
                  </a:lnTo>
                  <a:cubicBezTo>
                    <a:pt x="12098" y="8757"/>
                    <a:pt x="12222" y="8826"/>
                    <a:pt x="12346" y="8895"/>
                  </a:cubicBezTo>
                  <a:lnTo>
                    <a:pt x="12457" y="8937"/>
                  </a:lnTo>
                  <a:lnTo>
                    <a:pt x="12470" y="8950"/>
                  </a:lnTo>
                  <a:cubicBezTo>
                    <a:pt x="12581" y="9006"/>
                    <a:pt x="12691" y="9047"/>
                    <a:pt x="12802" y="9102"/>
                  </a:cubicBezTo>
                  <a:lnTo>
                    <a:pt x="12816" y="9102"/>
                  </a:lnTo>
                  <a:lnTo>
                    <a:pt x="12857" y="9116"/>
                  </a:lnTo>
                  <a:lnTo>
                    <a:pt x="12871" y="9116"/>
                  </a:lnTo>
                  <a:lnTo>
                    <a:pt x="12899" y="9130"/>
                  </a:lnTo>
                  <a:lnTo>
                    <a:pt x="12940" y="9144"/>
                  </a:lnTo>
                  <a:lnTo>
                    <a:pt x="12981" y="9144"/>
                  </a:lnTo>
                  <a:cubicBezTo>
                    <a:pt x="13078" y="9171"/>
                    <a:pt x="13175" y="9213"/>
                    <a:pt x="13271" y="9240"/>
                  </a:cubicBezTo>
                  <a:lnTo>
                    <a:pt x="13327" y="9240"/>
                  </a:lnTo>
                  <a:lnTo>
                    <a:pt x="13382" y="9254"/>
                  </a:lnTo>
                  <a:cubicBezTo>
                    <a:pt x="13479" y="9296"/>
                    <a:pt x="13589" y="9323"/>
                    <a:pt x="13686" y="9351"/>
                  </a:cubicBezTo>
                  <a:lnTo>
                    <a:pt x="13810" y="9351"/>
                  </a:lnTo>
                  <a:lnTo>
                    <a:pt x="13865" y="9365"/>
                  </a:lnTo>
                  <a:cubicBezTo>
                    <a:pt x="13962" y="9378"/>
                    <a:pt x="14045" y="9392"/>
                    <a:pt x="14141" y="9406"/>
                  </a:cubicBezTo>
                  <a:lnTo>
                    <a:pt x="14183" y="9420"/>
                  </a:lnTo>
                  <a:lnTo>
                    <a:pt x="14224" y="9420"/>
                  </a:lnTo>
                  <a:lnTo>
                    <a:pt x="14321" y="9434"/>
                  </a:lnTo>
                  <a:lnTo>
                    <a:pt x="14335" y="9434"/>
                  </a:lnTo>
                  <a:lnTo>
                    <a:pt x="14445" y="9448"/>
                  </a:lnTo>
                  <a:lnTo>
                    <a:pt x="14514" y="9448"/>
                  </a:lnTo>
                  <a:cubicBezTo>
                    <a:pt x="14542" y="9448"/>
                    <a:pt x="14570" y="9434"/>
                    <a:pt x="14583" y="9406"/>
                  </a:cubicBezTo>
                  <a:cubicBezTo>
                    <a:pt x="14588" y="9391"/>
                    <a:pt x="14595" y="9376"/>
                    <a:pt x="14602" y="9361"/>
                  </a:cubicBezTo>
                  <a:lnTo>
                    <a:pt x="14602" y="9361"/>
                  </a:lnTo>
                  <a:cubicBezTo>
                    <a:pt x="14627" y="9363"/>
                    <a:pt x="14653" y="9365"/>
                    <a:pt x="14680" y="9365"/>
                  </a:cubicBezTo>
                  <a:lnTo>
                    <a:pt x="14721" y="9282"/>
                  </a:lnTo>
                  <a:cubicBezTo>
                    <a:pt x="14597" y="9254"/>
                    <a:pt x="14459" y="9213"/>
                    <a:pt x="14335" y="9171"/>
                  </a:cubicBezTo>
                  <a:cubicBezTo>
                    <a:pt x="14086" y="9075"/>
                    <a:pt x="13838" y="8964"/>
                    <a:pt x="13603" y="8826"/>
                  </a:cubicBezTo>
                  <a:cubicBezTo>
                    <a:pt x="13368" y="8702"/>
                    <a:pt x="13161" y="8550"/>
                    <a:pt x="12954" y="8398"/>
                  </a:cubicBezTo>
                  <a:cubicBezTo>
                    <a:pt x="12609" y="8149"/>
                    <a:pt x="12291" y="7873"/>
                    <a:pt x="11987" y="7583"/>
                  </a:cubicBezTo>
                  <a:cubicBezTo>
                    <a:pt x="11669" y="7266"/>
                    <a:pt x="11393" y="6920"/>
                    <a:pt x="11131" y="6561"/>
                  </a:cubicBezTo>
                  <a:cubicBezTo>
                    <a:pt x="10869" y="6202"/>
                    <a:pt x="10648" y="5829"/>
                    <a:pt x="10440" y="5457"/>
                  </a:cubicBezTo>
                  <a:cubicBezTo>
                    <a:pt x="10219" y="5056"/>
                    <a:pt x="10026" y="4656"/>
                    <a:pt x="9847" y="4241"/>
                  </a:cubicBezTo>
                  <a:cubicBezTo>
                    <a:pt x="9833" y="4227"/>
                    <a:pt x="9847" y="4200"/>
                    <a:pt x="9860" y="4186"/>
                  </a:cubicBezTo>
                  <a:lnTo>
                    <a:pt x="9874" y="4186"/>
                  </a:lnTo>
                  <a:cubicBezTo>
                    <a:pt x="9888" y="4186"/>
                    <a:pt x="9916" y="4200"/>
                    <a:pt x="9916" y="4214"/>
                  </a:cubicBezTo>
                  <a:cubicBezTo>
                    <a:pt x="10137" y="4711"/>
                    <a:pt x="10371" y="5194"/>
                    <a:pt x="10648" y="5664"/>
                  </a:cubicBezTo>
                  <a:cubicBezTo>
                    <a:pt x="10841" y="6009"/>
                    <a:pt x="11062" y="6340"/>
                    <a:pt x="11297" y="6658"/>
                  </a:cubicBezTo>
                  <a:cubicBezTo>
                    <a:pt x="11531" y="6976"/>
                    <a:pt x="11794" y="7266"/>
                    <a:pt x="12070" y="7542"/>
                  </a:cubicBezTo>
                  <a:cubicBezTo>
                    <a:pt x="12305" y="7777"/>
                    <a:pt x="12553" y="7997"/>
                    <a:pt x="12816" y="8205"/>
                  </a:cubicBezTo>
                  <a:cubicBezTo>
                    <a:pt x="13078" y="8412"/>
                    <a:pt x="13354" y="8605"/>
                    <a:pt x="13658" y="8785"/>
                  </a:cubicBezTo>
                  <a:cubicBezTo>
                    <a:pt x="13810" y="8881"/>
                    <a:pt x="13990" y="8964"/>
                    <a:pt x="14155" y="9033"/>
                  </a:cubicBezTo>
                  <a:cubicBezTo>
                    <a:pt x="14307" y="9102"/>
                    <a:pt x="14473" y="9158"/>
                    <a:pt x="14639" y="9213"/>
                  </a:cubicBezTo>
                  <a:cubicBezTo>
                    <a:pt x="14680" y="9227"/>
                    <a:pt x="14735" y="9227"/>
                    <a:pt x="14777" y="9240"/>
                  </a:cubicBezTo>
                  <a:cubicBezTo>
                    <a:pt x="14818" y="9144"/>
                    <a:pt x="14860" y="9047"/>
                    <a:pt x="14887" y="8950"/>
                  </a:cubicBezTo>
                  <a:lnTo>
                    <a:pt x="14915" y="8881"/>
                  </a:lnTo>
                  <a:lnTo>
                    <a:pt x="14846" y="8854"/>
                  </a:lnTo>
                  <a:cubicBezTo>
                    <a:pt x="14390" y="8702"/>
                    <a:pt x="13962" y="8453"/>
                    <a:pt x="13603" y="8122"/>
                  </a:cubicBezTo>
                  <a:cubicBezTo>
                    <a:pt x="13078" y="7652"/>
                    <a:pt x="12636" y="7086"/>
                    <a:pt x="12291" y="6465"/>
                  </a:cubicBezTo>
                  <a:cubicBezTo>
                    <a:pt x="12111" y="6175"/>
                    <a:pt x="11959" y="5871"/>
                    <a:pt x="11835" y="5553"/>
                  </a:cubicBezTo>
                  <a:cubicBezTo>
                    <a:pt x="11711" y="5277"/>
                    <a:pt x="11614" y="4987"/>
                    <a:pt x="11545" y="4697"/>
                  </a:cubicBezTo>
                  <a:lnTo>
                    <a:pt x="11545" y="4656"/>
                  </a:lnTo>
                  <a:lnTo>
                    <a:pt x="11573" y="4642"/>
                  </a:lnTo>
                  <a:lnTo>
                    <a:pt x="11600" y="4656"/>
                  </a:lnTo>
                  <a:lnTo>
                    <a:pt x="11614" y="4683"/>
                  </a:lnTo>
                  <a:lnTo>
                    <a:pt x="11614" y="4697"/>
                  </a:lnTo>
                  <a:cubicBezTo>
                    <a:pt x="11683" y="4987"/>
                    <a:pt x="11780" y="5263"/>
                    <a:pt x="11904" y="5539"/>
                  </a:cubicBezTo>
                  <a:cubicBezTo>
                    <a:pt x="12029" y="5843"/>
                    <a:pt x="12167" y="6133"/>
                    <a:pt x="12332" y="6409"/>
                  </a:cubicBezTo>
                  <a:cubicBezTo>
                    <a:pt x="12622" y="6934"/>
                    <a:pt x="12995" y="7417"/>
                    <a:pt x="13410" y="7846"/>
                  </a:cubicBezTo>
                  <a:cubicBezTo>
                    <a:pt x="13672" y="8108"/>
                    <a:pt x="13962" y="8343"/>
                    <a:pt x="14293" y="8536"/>
                  </a:cubicBezTo>
                  <a:cubicBezTo>
                    <a:pt x="14404" y="8591"/>
                    <a:pt x="14514" y="8647"/>
                    <a:pt x="14639" y="8702"/>
                  </a:cubicBezTo>
                  <a:cubicBezTo>
                    <a:pt x="14721" y="8743"/>
                    <a:pt x="14818" y="8771"/>
                    <a:pt x="14915" y="8798"/>
                  </a:cubicBezTo>
                  <a:cubicBezTo>
                    <a:pt x="14956" y="8633"/>
                    <a:pt x="14998" y="8453"/>
                    <a:pt x="15039" y="8287"/>
                  </a:cubicBezTo>
                  <a:cubicBezTo>
                    <a:pt x="15150" y="7818"/>
                    <a:pt x="15219" y="7348"/>
                    <a:pt x="15246" y="6879"/>
                  </a:cubicBezTo>
                  <a:cubicBezTo>
                    <a:pt x="15274" y="6423"/>
                    <a:pt x="15246" y="5954"/>
                    <a:pt x="15177" y="5498"/>
                  </a:cubicBezTo>
                  <a:cubicBezTo>
                    <a:pt x="15108" y="5167"/>
                    <a:pt x="15011" y="4835"/>
                    <a:pt x="14860" y="4517"/>
                  </a:cubicBezTo>
                  <a:cubicBezTo>
                    <a:pt x="14583" y="3924"/>
                    <a:pt x="14197" y="3371"/>
                    <a:pt x="13713" y="2916"/>
                  </a:cubicBezTo>
                  <a:cubicBezTo>
                    <a:pt x="13202" y="2418"/>
                    <a:pt x="12636" y="1990"/>
                    <a:pt x="12029" y="1645"/>
                  </a:cubicBezTo>
                  <a:cubicBezTo>
                    <a:pt x="10813" y="927"/>
                    <a:pt x="9488" y="444"/>
                    <a:pt x="8093" y="181"/>
                  </a:cubicBezTo>
                  <a:cubicBezTo>
                    <a:pt x="7789" y="126"/>
                    <a:pt x="7471" y="98"/>
                    <a:pt x="7181" y="71"/>
                  </a:cubicBezTo>
                  <a:cubicBezTo>
                    <a:pt x="6988" y="57"/>
                    <a:pt x="6795" y="43"/>
                    <a:pt x="6601" y="43"/>
                  </a:cubicBezTo>
                  <a:cubicBezTo>
                    <a:pt x="6408" y="29"/>
                    <a:pt x="6201" y="29"/>
                    <a:pt x="6008" y="29"/>
                  </a:cubicBezTo>
                  <a:lnTo>
                    <a:pt x="5952" y="2"/>
                  </a:lnTo>
                  <a:cubicBezTo>
                    <a:pt x="5905" y="1"/>
                    <a:pt x="5857" y="1"/>
                    <a:pt x="581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9"/>
            <p:cNvSpPr/>
            <p:nvPr/>
          </p:nvSpPr>
          <p:spPr>
            <a:xfrm>
              <a:off x="8882633" y="1847409"/>
              <a:ext cx="1394" cy="1394"/>
            </a:xfrm>
            <a:custGeom>
              <a:avLst/>
              <a:gdLst/>
              <a:ahLst/>
              <a:cxnLst/>
              <a:rect l="l" t="t" r="r" b="b"/>
              <a:pathLst>
                <a:path w="15" h="15" extrusionOk="0">
                  <a:moveTo>
                    <a:pt x="1" y="1"/>
                  </a:moveTo>
                  <a:lnTo>
                    <a:pt x="14" y="15"/>
                  </a:lnTo>
                  <a:lnTo>
                    <a:pt x="14"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9"/>
            <p:cNvSpPr/>
            <p:nvPr/>
          </p:nvSpPr>
          <p:spPr>
            <a:xfrm>
              <a:off x="9064858" y="2043759"/>
              <a:ext cx="93" cy="93"/>
            </a:xfrm>
            <a:custGeom>
              <a:avLst/>
              <a:gdLst/>
              <a:ahLst/>
              <a:cxnLst/>
              <a:rect l="l" t="t" r="r" b="b"/>
              <a:pathLst>
                <a:path w="1" h="1" extrusionOk="0">
                  <a:moveTo>
                    <a:pt x="1" y="1"/>
                  </a:move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9"/>
            <p:cNvSpPr/>
            <p:nvPr/>
          </p:nvSpPr>
          <p:spPr>
            <a:xfrm>
              <a:off x="9064858" y="2043759"/>
              <a:ext cx="93" cy="93"/>
            </a:xfrm>
            <a:custGeom>
              <a:avLst/>
              <a:gdLst/>
              <a:ahLst/>
              <a:cxnLst/>
              <a:rect l="l" t="t" r="r" b="b"/>
              <a:pathLst>
                <a:path w="1" h="1" extrusionOk="0">
                  <a:moveTo>
                    <a:pt x="1" y="1"/>
                  </a:move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9"/>
            <p:cNvSpPr/>
            <p:nvPr/>
          </p:nvSpPr>
          <p:spPr>
            <a:xfrm>
              <a:off x="8930118" y="2068198"/>
              <a:ext cx="93" cy="93"/>
            </a:xfrm>
            <a:custGeom>
              <a:avLst/>
              <a:gdLst/>
              <a:ahLst/>
              <a:cxnLst/>
              <a:rect l="l" t="t" r="r" b="b"/>
              <a:pathLst>
                <a:path w="1" h="1" extrusionOk="0">
                  <a:moveTo>
                    <a:pt x="1" y="0"/>
                  </a:moveTo>
                  <a:lnTo>
                    <a:pt x="1" y="0"/>
                  </a:lnTo>
                  <a:lnTo>
                    <a:pt x="1"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9"/>
            <p:cNvSpPr/>
            <p:nvPr/>
          </p:nvSpPr>
          <p:spPr>
            <a:xfrm>
              <a:off x="8931419" y="2068198"/>
              <a:ext cx="93" cy="93"/>
            </a:xfrm>
            <a:custGeom>
              <a:avLst/>
              <a:gdLst/>
              <a:ahLst/>
              <a:cxnLst/>
              <a:rect l="l" t="t" r="r" b="b"/>
              <a:pathLst>
                <a:path w="1" h="1" extrusionOk="0">
                  <a:moveTo>
                    <a:pt x="0" y="0"/>
                  </a:move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9"/>
            <p:cNvSpPr/>
            <p:nvPr/>
          </p:nvSpPr>
          <p:spPr>
            <a:xfrm>
              <a:off x="8759415" y="1403416"/>
              <a:ext cx="590445" cy="517221"/>
            </a:xfrm>
            <a:custGeom>
              <a:avLst/>
              <a:gdLst/>
              <a:ahLst/>
              <a:cxnLst/>
              <a:rect l="l" t="t" r="r" b="b"/>
              <a:pathLst>
                <a:path w="6354" h="5566" extrusionOk="0">
                  <a:moveTo>
                    <a:pt x="3881" y="608"/>
                  </a:moveTo>
                  <a:cubicBezTo>
                    <a:pt x="4006" y="608"/>
                    <a:pt x="4130" y="636"/>
                    <a:pt x="4254" y="663"/>
                  </a:cubicBezTo>
                  <a:cubicBezTo>
                    <a:pt x="4337" y="691"/>
                    <a:pt x="4434" y="733"/>
                    <a:pt x="4517" y="774"/>
                  </a:cubicBezTo>
                  <a:cubicBezTo>
                    <a:pt x="4682" y="843"/>
                    <a:pt x="4820" y="953"/>
                    <a:pt x="4931" y="1092"/>
                  </a:cubicBezTo>
                  <a:cubicBezTo>
                    <a:pt x="4972" y="1174"/>
                    <a:pt x="5014" y="1257"/>
                    <a:pt x="5028" y="1340"/>
                  </a:cubicBezTo>
                  <a:cubicBezTo>
                    <a:pt x="5055" y="1437"/>
                    <a:pt x="5055" y="1520"/>
                    <a:pt x="5028" y="1616"/>
                  </a:cubicBezTo>
                  <a:cubicBezTo>
                    <a:pt x="5014" y="1713"/>
                    <a:pt x="4972" y="1796"/>
                    <a:pt x="4917" y="1879"/>
                  </a:cubicBezTo>
                  <a:lnTo>
                    <a:pt x="4903" y="1893"/>
                  </a:lnTo>
                  <a:cubicBezTo>
                    <a:pt x="4862" y="1948"/>
                    <a:pt x="4834" y="2017"/>
                    <a:pt x="4807" y="2072"/>
                  </a:cubicBezTo>
                  <a:cubicBezTo>
                    <a:pt x="4793" y="2086"/>
                    <a:pt x="4793" y="2114"/>
                    <a:pt x="4793" y="2127"/>
                  </a:cubicBezTo>
                  <a:lnTo>
                    <a:pt x="4793" y="2141"/>
                  </a:lnTo>
                  <a:cubicBezTo>
                    <a:pt x="4848" y="2224"/>
                    <a:pt x="4889" y="2321"/>
                    <a:pt x="4917" y="2417"/>
                  </a:cubicBezTo>
                  <a:cubicBezTo>
                    <a:pt x="4917" y="2445"/>
                    <a:pt x="4917" y="2473"/>
                    <a:pt x="4931" y="2500"/>
                  </a:cubicBezTo>
                  <a:cubicBezTo>
                    <a:pt x="4945" y="2528"/>
                    <a:pt x="4958" y="2542"/>
                    <a:pt x="4972" y="2569"/>
                  </a:cubicBezTo>
                  <a:lnTo>
                    <a:pt x="5000" y="2597"/>
                  </a:lnTo>
                  <a:cubicBezTo>
                    <a:pt x="5014" y="2611"/>
                    <a:pt x="5041" y="2624"/>
                    <a:pt x="5055" y="2638"/>
                  </a:cubicBezTo>
                  <a:cubicBezTo>
                    <a:pt x="5097" y="2638"/>
                    <a:pt x="5124" y="2652"/>
                    <a:pt x="5166" y="2652"/>
                  </a:cubicBezTo>
                  <a:lnTo>
                    <a:pt x="5235" y="2680"/>
                  </a:lnTo>
                  <a:cubicBezTo>
                    <a:pt x="5304" y="2694"/>
                    <a:pt x="5373" y="2721"/>
                    <a:pt x="5442" y="2776"/>
                  </a:cubicBezTo>
                  <a:cubicBezTo>
                    <a:pt x="5497" y="2804"/>
                    <a:pt x="5538" y="2845"/>
                    <a:pt x="5580" y="2901"/>
                  </a:cubicBezTo>
                  <a:cubicBezTo>
                    <a:pt x="5621" y="2928"/>
                    <a:pt x="5649" y="2970"/>
                    <a:pt x="5677" y="3025"/>
                  </a:cubicBezTo>
                  <a:cubicBezTo>
                    <a:pt x="5690" y="3053"/>
                    <a:pt x="5704" y="3108"/>
                    <a:pt x="5718" y="3149"/>
                  </a:cubicBezTo>
                  <a:cubicBezTo>
                    <a:pt x="5718" y="3191"/>
                    <a:pt x="5718" y="3232"/>
                    <a:pt x="5704" y="3274"/>
                  </a:cubicBezTo>
                  <a:cubicBezTo>
                    <a:pt x="5677" y="3343"/>
                    <a:pt x="5635" y="3412"/>
                    <a:pt x="5580" y="3467"/>
                  </a:cubicBezTo>
                  <a:cubicBezTo>
                    <a:pt x="5511" y="3536"/>
                    <a:pt x="5442" y="3605"/>
                    <a:pt x="5359" y="3660"/>
                  </a:cubicBezTo>
                  <a:cubicBezTo>
                    <a:pt x="5290" y="3702"/>
                    <a:pt x="5207" y="3757"/>
                    <a:pt x="5097" y="3812"/>
                  </a:cubicBezTo>
                  <a:lnTo>
                    <a:pt x="5014" y="3854"/>
                  </a:lnTo>
                  <a:lnTo>
                    <a:pt x="4834" y="3964"/>
                  </a:lnTo>
                  <a:cubicBezTo>
                    <a:pt x="4765" y="3992"/>
                    <a:pt x="4696" y="4033"/>
                    <a:pt x="4641" y="4088"/>
                  </a:cubicBezTo>
                  <a:cubicBezTo>
                    <a:pt x="4572" y="4144"/>
                    <a:pt x="4530" y="4199"/>
                    <a:pt x="4475" y="4254"/>
                  </a:cubicBezTo>
                  <a:lnTo>
                    <a:pt x="4461" y="4282"/>
                  </a:lnTo>
                  <a:lnTo>
                    <a:pt x="4420" y="4337"/>
                  </a:lnTo>
                  <a:cubicBezTo>
                    <a:pt x="4365" y="4406"/>
                    <a:pt x="4323" y="4489"/>
                    <a:pt x="4254" y="4558"/>
                  </a:cubicBezTo>
                  <a:cubicBezTo>
                    <a:pt x="4185" y="4641"/>
                    <a:pt x="4102" y="4724"/>
                    <a:pt x="4019" y="4779"/>
                  </a:cubicBezTo>
                  <a:cubicBezTo>
                    <a:pt x="3964" y="4806"/>
                    <a:pt x="3909" y="4834"/>
                    <a:pt x="3868" y="4862"/>
                  </a:cubicBezTo>
                  <a:cubicBezTo>
                    <a:pt x="3798" y="4875"/>
                    <a:pt x="3743" y="4903"/>
                    <a:pt x="3688" y="4903"/>
                  </a:cubicBezTo>
                  <a:cubicBezTo>
                    <a:pt x="3647" y="4917"/>
                    <a:pt x="3605" y="4917"/>
                    <a:pt x="3564" y="4917"/>
                  </a:cubicBezTo>
                  <a:cubicBezTo>
                    <a:pt x="3495" y="4917"/>
                    <a:pt x="3412" y="4903"/>
                    <a:pt x="3343" y="4875"/>
                  </a:cubicBezTo>
                  <a:cubicBezTo>
                    <a:pt x="3246" y="4834"/>
                    <a:pt x="3163" y="4779"/>
                    <a:pt x="3094" y="4696"/>
                  </a:cubicBezTo>
                  <a:cubicBezTo>
                    <a:pt x="3011" y="4613"/>
                    <a:pt x="2956" y="4530"/>
                    <a:pt x="2901" y="4434"/>
                  </a:cubicBezTo>
                  <a:cubicBezTo>
                    <a:pt x="2859" y="4364"/>
                    <a:pt x="2832" y="4295"/>
                    <a:pt x="2790" y="4226"/>
                  </a:cubicBezTo>
                  <a:cubicBezTo>
                    <a:pt x="2777" y="4282"/>
                    <a:pt x="2763" y="4323"/>
                    <a:pt x="2721" y="4364"/>
                  </a:cubicBezTo>
                  <a:cubicBezTo>
                    <a:pt x="2694" y="4406"/>
                    <a:pt x="2666" y="4434"/>
                    <a:pt x="2625" y="4461"/>
                  </a:cubicBezTo>
                  <a:cubicBezTo>
                    <a:pt x="2556" y="4503"/>
                    <a:pt x="2487" y="4530"/>
                    <a:pt x="2418" y="4530"/>
                  </a:cubicBezTo>
                  <a:lnTo>
                    <a:pt x="2390" y="4530"/>
                  </a:lnTo>
                  <a:cubicBezTo>
                    <a:pt x="2321" y="4530"/>
                    <a:pt x="2266" y="4516"/>
                    <a:pt x="2210" y="4503"/>
                  </a:cubicBezTo>
                  <a:cubicBezTo>
                    <a:pt x="2141" y="4475"/>
                    <a:pt x="2072" y="4434"/>
                    <a:pt x="2003" y="4392"/>
                  </a:cubicBezTo>
                  <a:cubicBezTo>
                    <a:pt x="1934" y="4337"/>
                    <a:pt x="1865" y="4282"/>
                    <a:pt x="1810" y="4213"/>
                  </a:cubicBezTo>
                  <a:cubicBezTo>
                    <a:pt x="1686" y="4074"/>
                    <a:pt x="1575" y="3923"/>
                    <a:pt x="1465" y="3771"/>
                  </a:cubicBezTo>
                  <a:cubicBezTo>
                    <a:pt x="1396" y="3660"/>
                    <a:pt x="1313" y="3550"/>
                    <a:pt x="1244" y="3412"/>
                  </a:cubicBezTo>
                  <a:lnTo>
                    <a:pt x="1216" y="3370"/>
                  </a:lnTo>
                  <a:cubicBezTo>
                    <a:pt x="1147" y="3274"/>
                    <a:pt x="1092" y="3177"/>
                    <a:pt x="1050" y="3066"/>
                  </a:cubicBezTo>
                  <a:cubicBezTo>
                    <a:pt x="1023" y="2984"/>
                    <a:pt x="995" y="2887"/>
                    <a:pt x="981" y="2790"/>
                  </a:cubicBezTo>
                  <a:cubicBezTo>
                    <a:pt x="967" y="2707"/>
                    <a:pt x="967" y="2624"/>
                    <a:pt x="981" y="2528"/>
                  </a:cubicBezTo>
                  <a:cubicBezTo>
                    <a:pt x="981" y="2445"/>
                    <a:pt x="1009" y="2348"/>
                    <a:pt x="1037" y="2252"/>
                  </a:cubicBezTo>
                  <a:cubicBezTo>
                    <a:pt x="1078" y="2086"/>
                    <a:pt x="1175" y="1934"/>
                    <a:pt x="1313" y="1824"/>
                  </a:cubicBezTo>
                  <a:cubicBezTo>
                    <a:pt x="1354" y="1782"/>
                    <a:pt x="1396" y="1754"/>
                    <a:pt x="1451" y="1727"/>
                  </a:cubicBezTo>
                  <a:cubicBezTo>
                    <a:pt x="1575" y="1658"/>
                    <a:pt x="1713" y="1616"/>
                    <a:pt x="1851" y="1589"/>
                  </a:cubicBezTo>
                  <a:cubicBezTo>
                    <a:pt x="1888" y="1589"/>
                    <a:pt x="1925" y="1583"/>
                    <a:pt x="1962" y="1583"/>
                  </a:cubicBezTo>
                  <a:cubicBezTo>
                    <a:pt x="1980" y="1583"/>
                    <a:pt x="1999" y="1584"/>
                    <a:pt x="2017" y="1589"/>
                  </a:cubicBezTo>
                  <a:lnTo>
                    <a:pt x="2058" y="1589"/>
                  </a:lnTo>
                  <a:cubicBezTo>
                    <a:pt x="2045" y="1547"/>
                    <a:pt x="2031" y="1506"/>
                    <a:pt x="2017" y="1464"/>
                  </a:cubicBezTo>
                  <a:cubicBezTo>
                    <a:pt x="2003" y="1313"/>
                    <a:pt x="2017" y="1161"/>
                    <a:pt x="2072" y="1009"/>
                  </a:cubicBezTo>
                  <a:cubicBezTo>
                    <a:pt x="2086" y="981"/>
                    <a:pt x="2100" y="953"/>
                    <a:pt x="2128" y="926"/>
                  </a:cubicBezTo>
                  <a:cubicBezTo>
                    <a:pt x="2155" y="857"/>
                    <a:pt x="2197" y="815"/>
                    <a:pt x="2252" y="774"/>
                  </a:cubicBezTo>
                  <a:cubicBezTo>
                    <a:pt x="2307" y="746"/>
                    <a:pt x="2376" y="719"/>
                    <a:pt x="2459" y="705"/>
                  </a:cubicBezTo>
                  <a:cubicBezTo>
                    <a:pt x="2542" y="691"/>
                    <a:pt x="2625" y="691"/>
                    <a:pt x="2708" y="677"/>
                  </a:cubicBezTo>
                  <a:lnTo>
                    <a:pt x="3218" y="677"/>
                  </a:lnTo>
                  <a:cubicBezTo>
                    <a:pt x="3288" y="677"/>
                    <a:pt x="3357" y="663"/>
                    <a:pt x="3412" y="663"/>
                  </a:cubicBezTo>
                  <a:lnTo>
                    <a:pt x="3536" y="636"/>
                  </a:lnTo>
                  <a:cubicBezTo>
                    <a:pt x="3647" y="622"/>
                    <a:pt x="3743" y="608"/>
                    <a:pt x="3854" y="608"/>
                  </a:cubicBezTo>
                  <a:close/>
                  <a:moveTo>
                    <a:pt x="2984" y="1"/>
                  </a:moveTo>
                  <a:lnTo>
                    <a:pt x="2915" y="14"/>
                  </a:lnTo>
                  <a:cubicBezTo>
                    <a:pt x="2818" y="28"/>
                    <a:pt x="2735" y="56"/>
                    <a:pt x="2652" y="83"/>
                  </a:cubicBezTo>
                  <a:cubicBezTo>
                    <a:pt x="2611" y="97"/>
                    <a:pt x="2569" y="111"/>
                    <a:pt x="2528" y="125"/>
                  </a:cubicBezTo>
                  <a:cubicBezTo>
                    <a:pt x="2487" y="139"/>
                    <a:pt x="2431" y="153"/>
                    <a:pt x="2390" y="153"/>
                  </a:cubicBezTo>
                  <a:lnTo>
                    <a:pt x="2404" y="153"/>
                  </a:lnTo>
                  <a:cubicBezTo>
                    <a:pt x="2307" y="166"/>
                    <a:pt x="2197" y="180"/>
                    <a:pt x="2086" y="194"/>
                  </a:cubicBezTo>
                  <a:lnTo>
                    <a:pt x="1907" y="208"/>
                  </a:lnTo>
                  <a:cubicBezTo>
                    <a:pt x="1824" y="208"/>
                    <a:pt x="1741" y="222"/>
                    <a:pt x="1672" y="249"/>
                  </a:cubicBezTo>
                  <a:cubicBezTo>
                    <a:pt x="1589" y="263"/>
                    <a:pt x="1520" y="291"/>
                    <a:pt x="1451" y="318"/>
                  </a:cubicBezTo>
                  <a:cubicBezTo>
                    <a:pt x="1382" y="346"/>
                    <a:pt x="1327" y="401"/>
                    <a:pt x="1271" y="443"/>
                  </a:cubicBezTo>
                  <a:cubicBezTo>
                    <a:pt x="1230" y="498"/>
                    <a:pt x="1202" y="553"/>
                    <a:pt x="1175" y="622"/>
                  </a:cubicBezTo>
                  <a:cubicBezTo>
                    <a:pt x="1161" y="691"/>
                    <a:pt x="1133" y="760"/>
                    <a:pt x="1119" y="815"/>
                  </a:cubicBezTo>
                  <a:cubicBezTo>
                    <a:pt x="1119" y="884"/>
                    <a:pt x="1106" y="940"/>
                    <a:pt x="1078" y="995"/>
                  </a:cubicBezTo>
                  <a:cubicBezTo>
                    <a:pt x="1064" y="1023"/>
                    <a:pt x="1050" y="1064"/>
                    <a:pt x="1037" y="1092"/>
                  </a:cubicBezTo>
                  <a:cubicBezTo>
                    <a:pt x="1023" y="1105"/>
                    <a:pt x="995" y="1133"/>
                    <a:pt x="981" y="1147"/>
                  </a:cubicBezTo>
                  <a:cubicBezTo>
                    <a:pt x="954" y="1161"/>
                    <a:pt x="926" y="1188"/>
                    <a:pt x="898" y="1202"/>
                  </a:cubicBezTo>
                  <a:lnTo>
                    <a:pt x="857" y="1202"/>
                  </a:lnTo>
                  <a:cubicBezTo>
                    <a:pt x="829" y="1202"/>
                    <a:pt x="816" y="1202"/>
                    <a:pt x="802" y="1230"/>
                  </a:cubicBezTo>
                  <a:cubicBezTo>
                    <a:pt x="636" y="1423"/>
                    <a:pt x="526" y="1672"/>
                    <a:pt x="498" y="1934"/>
                  </a:cubicBezTo>
                  <a:cubicBezTo>
                    <a:pt x="470" y="2044"/>
                    <a:pt x="443" y="2169"/>
                    <a:pt x="401" y="2279"/>
                  </a:cubicBezTo>
                  <a:cubicBezTo>
                    <a:pt x="360" y="2390"/>
                    <a:pt x="305" y="2486"/>
                    <a:pt x="249" y="2583"/>
                  </a:cubicBezTo>
                  <a:lnTo>
                    <a:pt x="222" y="2624"/>
                  </a:lnTo>
                  <a:cubicBezTo>
                    <a:pt x="153" y="2749"/>
                    <a:pt x="97" y="2873"/>
                    <a:pt x="56" y="3011"/>
                  </a:cubicBezTo>
                  <a:cubicBezTo>
                    <a:pt x="1" y="3149"/>
                    <a:pt x="1" y="3287"/>
                    <a:pt x="28" y="3425"/>
                  </a:cubicBezTo>
                  <a:cubicBezTo>
                    <a:pt x="42" y="3577"/>
                    <a:pt x="97" y="3715"/>
                    <a:pt x="180" y="3826"/>
                  </a:cubicBezTo>
                  <a:cubicBezTo>
                    <a:pt x="263" y="3964"/>
                    <a:pt x="360" y="4074"/>
                    <a:pt x="457" y="4171"/>
                  </a:cubicBezTo>
                  <a:cubicBezTo>
                    <a:pt x="567" y="4282"/>
                    <a:pt x="677" y="4364"/>
                    <a:pt x="802" y="4447"/>
                  </a:cubicBezTo>
                  <a:cubicBezTo>
                    <a:pt x="843" y="4475"/>
                    <a:pt x="898" y="4503"/>
                    <a:pt x="954" y="4530"/>
                  </a:cubicBezTo>
                  <a:cubicBezTo>
                    <a:pt x="1009" y="4558"/>
                    <a:pt x="1078" y="4572"/>
                    <a:pt x="1133" y="4572"/>
                  </a:cubicBezTo>
                  <a:cubicBezTo>
                    <a:pt x="1216" y="4585"/>
                    <a:pt x="1285" y="4585"/>
                    <a:pt x="1368" y="4585"/>
                  </a:cubicBezTo>
                  <a:lnTo>
                    <a:pt x="1534" y="4585"/>
                  </a:lnTo>
                  <a:cubicBezTo>
                    <a:pt x="1575" y="4585"/>
                    <a:pt x="1617" y="4599"/>
                    <a:pt x="1672" y="4613"/>
                  </a:cubicBezTo>
                  <a:lnTo>
                    <a:pt x="1713" y="4641"/>
                  </a:lnTo>
                  <a:lnTo>
                    <a:pt x="1727" y="4654"/>
                  </a:lnTo>
                  <a:cubicBezTo>
                    <a:pt x="1741" y="4668"/>
                    <a:pt x="1755" y="4682"/>
                    <a:pt x="1768" y="4710"/>
                  </a:cubicBezTo>
                  <a:cubicBezTo>
                    <a:pt x="1796" y="4751"/>
                    <a:pt x="1810" y="4806"/>
                    <a:pt x="1824" y="4862"/>
                  </a:cubicBezTo>
                  <a:cubicBezTo>
                    <a:pt x="1851" y="4958"/>
                    <a:pt x="1879" y="5041"/>
                    <a:pt x="1920" y="5110"/>
                  </a:cubicBezTo>
                  <a:cubicBezTo>
                    <a:pt x="1948" y="5138"/>
                    <a:pt x="1976" y="5165"/>
                    <a:pt x="2003" y="5193"/>
                  </a:cubicBezTo>
                  <a:cubicBezTo>
                    <a:pt x="2031" y="5221"/>
                    <a:pt x="2058" y="5248"/>
                    <a:pt x="2100" y="5276"/>
                  </a:cubicBezTo>
                  <a:cubicBezTo>
                    <a:pt x="2183" y="5331"/>
                    <a:pt x="2266" y="5386"/>
                    <a:pt x="2362" y="5414"/>
                  </a:cubicBezTo>
                  <a:cubicBezTo>
                    <a:pt x="2542" y="5497"/>
                    <a:pt x="2721" y="5538"/>
                    <a:pt x="2928" y="5566"/>
                  </a:cubicBezTo>
                  <a:lnTo>
                    <a:pt x="3633" y="5566"/>
                  </a:lnTo>
                  <a:cubicBezTo>
                    <a:pt x="3702" y="5566"/>
                    <a:pt x="3785" y="5566"/>
                    <a:pt x="3854" y="5552"/>
                  </a:cubicBezTo>
                  <a:cubicBezTo>
                    <a:pt x="3937" y="5538"/>
                    <a:pt x="4019" y="5524"/>
                    <a:pt x="4102" y="5497"/>
                  </a:cubicBezTo>
                  <a:cubicBezTo>
                    <a:pt x="4240" y="5442"/>
                    <a:pt x="4378" y="5359"/>
                    <a:pt x="4475" y="5248"/>
                  </a:cubicBezTo>
                  <a:cubicBezTo>
                    <a:pt x="4572" y="5138"/>
                    <a:pt x="4627" y="5014"/>
                    <a:pt x="4641" y="4875"/>
                  </a:cubicBezTo>
                  <a:cubicBezTo>
                    <a:pt x="4655" y="4834"/>
                    <a:pt x="4655" y="4806"/>
                    <a:pt x="4641" y="4765"/>
                  </a:cubicBezTo>
                  <a:cubicBezTo>
                    <a:pt x="4641" y="4724"/>
                    <a:pt x="4641" y="4682"/>
                    <a:pt x="4641" y="4654"/>
                  </a:cubicBezTo>
                  <a:cubicBezTo>
                    <a:pt x="4627" y="4585"/>
                    <a:pt x="4613" y="4530"/>
                    <a:pt x="4586" y="4475"/>
                  </a:cubicBezTo>
                  <a:lnTo>
                    <a:pt x="4586" y="4475"/>
                  </a:lnTo>
                  <a:lnTo>
                    <a:pt x="4641" y="4503"/>
                  </a:lnTo>
                  <a:lnTo>
                    <a:pt x="4668" y="4516"/>
                  </a:lnTo>
                  <a:cubicBezTo>
                    <a:pt x="4738" y="4544"/>
                    <a:pt x="4807" y="4558"/>
                    <a:pt x="4889" y="4572"/>
                  </a:cubicBezTo>
                  <a:cubicBezTo>
                    <a:pt x="4931" y="4585"/>
                    <a:pt x="4972" y="4585"/>
                    <a:pt x="5014" y="4585"/>
                  </a:cubicBezTo>
                  <a:cubicBezTo>
                    <a:pt x="5124" y="4585"/>
                    <a:pt x="5248" y="4558"/>
                    <a:pt x="5359" y="4530"/>
                  </a:cubicBezTo>
                  <a:cubicBezTo>
                    <a:pt x="5497" y="4475"/>
                    <a:pt x="5635" y="4420"/>
                    <a:pt x="5759" y="4337"/>
                  </a:cubicBezTo>
                  <a:cubicBezTo>
                    <a:pt x="5898" y="4254"/>
                    <a:pt x="6022" y="4144"/>
                    <a:pt x="6119" y="4019"/>
                  </a:cubicBezTo>
                  <a:cubicBezTo>
                    <a:pt x="6215" y="3909"/>
                    <a:pt x="6298" y="3784"/>
                    <a:pt x="6326" y="3646"/>
                  </a:cubicBezTo>
                  <a:cubicBezTo>
                    <a:pt x="6353" y="3564"/>
                    <a:pt x="6353" y="3481"/>
                    <a:pt x="6353" y="3398"/>
                  </a:cubicBezTo>
                  <a:cubicBezTo>
                    <a:pt x="6339" y="3315"/>
                    <a:pt x="6326" y="3232"/>
                    <a:pt x="6298" y="3163"/>
                  </a:cubicBezTo>
                  <a:cubicBezTo>
                    <a:pt x="6243" y="3025"/>
                    <a:pt x="6174" y="2901"/>
                    <a:pt x="6105" y="2776"/>
                  </a:cubicBezTo>
                  <a:lnTo>
                    <a:pt x="6077" y="2749"/>
                  </a:lnTo>
                  <a:cubicBezTo>
                    <a:pt x="6036" y="2666"/>
                    <a:pt x="5994" y="2597"/>
                    <a:pt x="5953" y="2528"/>
                  </a:cubicBezTo>
                  <a:cubicBezTo>
                    <a:pt x="5911" y="2445"/>
                    <a:pt x="5884" y="2376"/>
                    <a:pt x="5842" y="2307"/>
                  </a:cubicBezTo>
                  <a:cubicBezTo>
                    <a:pt x="5718" y="2058"/>
                    <a:pt x="5635" y="1796"/>
                    <a:pt x="5580" y="1534"/>
                  </a:cubicBezTo>
                  <a:lnTo>
                    <a:pt x="5580" y="1506"/>
                  </a:lnTo>
                  <a:cubicBezTo>
                    <a:pt x="5580" y="1451"/>
                    <a:pt x="5566" y="1409"/>
                    <a:pt x="5552" y="1368"/>
                  </a:cubicBezTo>
                  <a:cubicBezTo>
                    <a:pt x="5552" y="1313"/>
                    <a:pt x="5525" y="1257"/>
                    <a:pt x="5511" y="1202"/>
                  </a:cubicBezTo>
                  <a:cubicBezTo>
                    <a:pt x="5483" y="1147"/>
                    <a:pt x="5456" y="1105"/>
                    <a:pt x="5428" y="1064"/>
                  </a:cubicBezTo>
                  <a:cubicBezTo>
                    <a:pt x="5400" y="1009"/>
                    <a:pt x="5373" y="967"/>
                    <a:pt x="5331" y="940"/>
                  </a:cubicBezTo>
                  <a:cubicBezTo>
                    <a:pt x="5262" y="857"/>
                    <a:pt x="5179" y="788"/>
                    <a:pt x="5097" y="733"/>
                  </a:cubicBezTo>
                  <a:cubicBezTo>
                    <a:pt x="5000" y="663"/>
                    <a:pt x="4917" y="608"/>
                    <a:pt x="4820" y="553"/>
                  </a:cubicBezTo>
                  <a:lnTo>
                    <a:pt x="4586" y="443"/>
                  </a:lnTo>
                  <a:lnTo>
                    <a:pt x="4503" y="401"/>
                  </a:lnTo>
                  <a:cubicBezTo>
                    <a:pt x="4392" y="346"/>
                    <a:pt x="4296" y="291"/>
                    <a:pt x="4185" y="235"/>
                  </a:cubicBezTo>
                  <a:cubicBezTo>
                    <a:pt x="4130" y="194"/>
                    <a:pt x="4075" y="180"/>
                    <a:pt x="4019" y="166"/>
                  </a:cubicBezTo>
                  <a:cubicBezTo>
                    <a:pt x="3978" y="153"/>
                    <a:pt x="3937" y="153"/>
                    <a:pt x="3895" y="153"/>
                  </a:cubicBezTo>
                  <a:lnTo>
                    <a:pt x="3536" y="153"/>
                  </a:lnTo>
                  <a:lnTo>
                    <a:pt x="3467" y="139"/>
                  </a:lnTo>
                  <a:cubicBezTo>
                    <a:pt x="3439" y="139"/>
                    <a:pt x="3426" y="125"/>
                    <a:pt x="3398" y="125"/>
                  </a:cubicBezTo>
                  <a:lnTo>
                    <a:pt x="3301" y="83"/>
                  </a:lnTo>
                  <a:lnTo>
                    <a:pt x="3191" y="28"/>
                  </a:lnTo>
                  <a:cubicBezTo>
                    <a:pt x="3149" y="14"/>
                    <a:pt x="3108" y="1"/>
                    <a:pt x="3067" y="1"/>
                  </a:cubicBezTo>
                  <a:close/>
                </a:path>
              </a:pathLst>
            </a:custGeom>
            <a:solidFill>
              <a:srgbClr val="008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9241973" y="1488163"/>
              <a:ext cx="70902" cy="155835"/>
            </a:xfrm>
            <a:custGeom>
              <a:avLst/>
              <a:gdLst/>
              <a:ahLst/>
              <a:cxnLst/>
              <a:rect l="l" t="t" r="r" b="b"/>
              <a:pathLst>
                <a:path w="763" h="1677" extrusionOk="0">
                  <a:moveTo>
                    <a:pt x="83" y="0"/>
                  </a:moveTo>
                  <a:cubicBezTo>
                    <a:pt x="28" y="0"/>
                    <a:pt x="0" y="28"/>
                    <a:pt x="0" y="83"/>
                  </a:cubicBezTo>
                  <a:cubicBezTo>
                    <a:pt x="0" y="111"/>
                    <a:pt x="28" y="152"/>
                    <a:pt x="69" y="152"/>
                  </a:cubicBezTo>
                  <a:lnTo>
                    <a:pt x="111" y="221"/>
                  </a:lnTo>
                  <a:cubicBezTo>
                    <a:pt x="138" y="304"/>
                    <a:pt x="166" y="387"/>
                    <a:pt x="194" y="470"/>
                  </a:cubicBezTo>
                  <a:cubicBezTo>
                    <a:pt x="221" y="566"/>
                    <a:pt x="235" y="677"/>
                    <a:pt x="249" y="773"/>
                  </a:cubicBezTo>
                  <a:cubicBezTo>
                    <a:pt x="276" y="870"/>
                    <a:pt x="290" y="953"/>
                    <a:pt x="332" y="1050"/>
                  </a:cubicBezTo>
                  <a:cubicBezTo>
                    <a:pt x="373" y="1146"/>
                    <a:pt x="415" y="1243"/>
                    <a:pt x="484" y="1326"/>
                  </a:cubicBezTo>
                  <a:lnTo>
                    <a:pt x="525" y="1353"/>
                  </a:lnTo>
                  <a:cubicBezTo>
                    <a:pt x="553" y="1450"/>
                    <a:pt x="566" y="1533"/>
                    <a:pt x="594" y="1616"/>
                  </a:cubicBezTo>
                  <a:cubicBezTo>
                    <a:pt x="605" y="1659"/>
                    <a:pt x="635" y="1677"/>
                    <a:pt x="665" y="1677"/>
                  </a:cubicBezTo>
                  <a:cubicBezTo>
                    <a:pt x="713" y="1677"/>
                    <a:pt x="763" y="1633"/>
                    <a:pt x="746" y="1574"/>
                  </a:cubicBezTo>
                  <a:cubicBezTo>
                    <a:pt x="718" y="1312"/>
                    <a:pt x="622" y="1050"/>
                    <a:pt x="484" y="829"/>
                  </a:cubicBezTo>
                  <a:lnTo>
                    <a:pt x="456" y="801"/>
                  </a:lnTo>
                  <a:lnTo>
                    <a:pt x="428" y="801"/>
                  </a:lnTo>
                  <a:cubicBezTo>
                    <a:pt x="415" y="718"/>
                    <a:pt x="387" y="635"/>
                    <a:pt x="373" y="552"/>
                  </a:cubicBezTo>
                  <a:lnTo>
                    <a:pt x="359" y="483"/>
                  </a:lnTo>
                  <a:lnTo>
                    <a:pt x="387" y="483"/>
                  </a:lnTo>
                  <a:cubicBezTo>
                    <a:pt x="415" y="470"/>
                    <a:pt x="428" y="456"/>
                    <a:pt x="442" y="442"/>
                  </a:cubicBezTo>
                  <a:cubicBezTo>
                    <a:pt x="442" y="414"/>
                    <a:pt x="442" y="401"/>
                    <a:pt x="442" y="373"/>
                  </a:cubicBezTo>
                  <a:cubicBezTo>
                    <a:pt x="428" y="276"/>
                    <a:pt x="387" y="193"/>
                    <a:pt x="318" y="111"/>
                  </a:cubicBezTo>
                  <a:cubicBezTo>
                    <a:pt x="290" y="83"/>
                    <a:pt x="263" y="41"/>
                    <a:pt x="221" y="28"/>
                  </a:cubicBezTo>
                  <a:cubicBezTo>
                    <a:pt x="166" y="0"/>
                    <a:pt x="125" y="0"/>
                    <a:pt x="83" y="0"/>
                  </a:cubicBezTo>
                  <a:close/>
                </a:path>
              </a:pathLst>
            </a:custGeom>
            <a:solidFill>
              <a:srgbClr val="008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9"/>
            <p:cNvSpPr/>
            <p:nvPr/>
          </p:nvSpPr>
          <p:spPr>
            <a:xfrm>
              <a:off x="8847973" y="1459914"/>
              <a:ext cx="442788" cy="399206"/>
            </a:xfrm>
            <a:custGeom>
              <a:avLst/>
              <a:gdLst/>
              <a:ahLst/>
              <a:cxnLst/>
              <a:rect l="l" t="t" r="r" b="b"/>
              <a:pathLst>
                <a:path w="4765" h="4296" extrusionOk="0">
                  <a:moveTo>
                    <a:pt x="2887" y="0"/>
                  </a:moveTo>
                  <a:cubicBezTo>
                    <a:pt x="2790" y="0"/>
                    <a:pt x="2680" y="0"/>
                    <a:pt x="2583" y="28"/>
                  </a:cubicBezTo>
                  <a:lnTo>
                    <a:pt x="2459" y="42"/>
                  </a:lnTo>
                  <a:cubicBezTo>
                    <a:pt x="2404" y="55"/>
                    <a:pt x="2335" y="55"/>
                    <a:pt x="2265" y="69"/>
                  </a:cubicBezTo>
                  <a:lnTo>
                    <a:pt x="1755" y="69"/>
                  </a:lnTo>
                  <a:cubicBezTo>
                    <a:pt x="1672" y="69"/>
                    <a:pt x="1589" y="69"/>
                    <a:pt x="1506" y="83"/>
                  </a:cubicBezTo>
                  <a:cubicBezTo>
                    <a:pt x="1423" y="97"/>
                    <a:pt x="1354" y="125"/>
                    <a:pt x="1285" y="166"/>
                  </a:cubicBezTo>
                  <a:cubicBezTo>
                    <a:pt x="1244" y="194"/>
                    <a:pt x="1202" y="249"/>
                    <a:pt x="1161" y="304"/>
                  </a:cubicBezTo>
                  <a:cubicBezTo>
                    <a:pt x="1147" y="332"/>
                    <a:pt x="1133" y="359"/>
                    <a:pt x="1119" y="401"/>
                  </a:cubicBezTo>
                  <a:cubicBezTo>
                    <a:pt x="1105" y="442"/>
                    <a:pt x="1092" y="484"/>
                    <a:pt x="1078" y="525"/>
                  </a:cubicBezTo>
                  <a:cubicBezTo>
                    <a:pt x="1064" y="636"/>
                    <a:pt x="1050" y="732"/>
                    <a:pt x="1064" y="843"/>
                  </a:cubicBezTo>
                  <a:cubicBezTo>
                    <a:pt x="1064" y="884"/>
                    <a:pt x="1078" y="926"/>
                    <a:pt x="1078" y="967"/>
                  </a:cubicBezTo>
                  <a:lnTo>
                    <a:pt x="885" y="967"/>
                  </a:lnTo>
                  <a:cubicBezTo>
                    <a:pt x="746" y="995"/>
                    <a:pt x="608" y="1036"/>
                    <a:pt x="484" y="1105"/>
                  </a:cubicBezTo>
                  <a:cubicBezTo>
                    <a:pt x="429" y="1133"/>
                    <a:pt x="387" y="1160"/>
                    <a:pt x="332" y="1202"/>
                  </a:cubicBezTo>
                  <a:cubicBezTo>
                    <a:pt x="277" y="1257"/>
                    <a:pt x="208" y="1326"/>
                    <a:pt x="166" y="1395"/>
                  </a:cubicBezTo>
                  <a:cubicBezTo>
                    <a:pt x="125" y="1478"/>
                    <a:pt x="84" y="1547"/>
                    <a:pt x="70" y="1630"/>
                  </a:cubicBezTo>
                  <a:cubicBezTo>
                    <a:pt x="28" y="1726"/>
                    <a:pt x="14" y="1823"/>
                    <a:pt x="14" y="1906"/>
                  </a:cubicBezTo>
                  <a:cubicBezTo>
                    <a:pt x="1" y="2003"/>
                    <a:pt x="14" y="2086"/>
                    <a:pt x="28" y="2168"/>
                  </a:cubicBezTo>
                  <a:cubicBezTo>
                    <a:pt x="42" y="2265"/>
                    <a:pt x="56" y="2362"/>
                    <a:pt x="97" y="2445"/>
                  </a:cubicBezTo>
                  <a:cubicBezTo>
                    <a:pt x="139" y="2555"/>
                    <a:pt x="194" y="2652"/>
                    <a:pt x="249" y="2748"/>
                  </a:cubicBezTo>
                  <a:lnTo>
                    <a:pt x="277" y="2790"/>
                  </a:lnTo>
                  <a:cubicBezTo>
                    <a:pt x="360" y="2928"/>
                    <a:pt x="429" y="3038"/>
                    <a:pt x="512" y="3149"/>
                  </a:cubicBezTo>
                  <a:cubicBezTo>
                    <a:pt x="608" y="3301"/>
                    <a:pt x="719" y="3453"/>
                    <a:pt x="857" y="3591"/>
                  </a:cubicBezTo>
                  <a:cubicBezTo>
                    <a:pt x="912" y="3660"/>
                    <a:pt x="981" y="3715"/>
                    <a:pt x="1050" y="3770"/>
                  </a:cubicBezTo>
                  <a:cubicBezTo>
                    <a:pt x="1105" y="3812"/>
                    <a:pt x="1175" y="3853"/>
                    <a:pt x="1257" y="3881"/>
                  </a:cubicBezTo>
                  <a:cubicBezTo>
                    <a:pt x="1313" y="3895"/>
                    <a:pt x="1368" y="3908"/>
                    <a:pt x="1423" y="3908"/>
                  </a:cubicBezTo>
                  <a:lnTo>
                    <a:pt x="1465" y="3908"/>
                  </a:lnTo>
                  <a:cubicBezTo>
                    <a:pt x="1534" y="3908"/>
                    <a:pt x="1603" y="3881"/>
                    <a:pt x="1672" y="3839"/>
                  </a:cubicBezTo>
                  <a:cubicBezTo>
                    <a:pt x="1699" y="3812"/>
                    <a:pt x="1741" y="3784"/>
                    <a:pt x="1768" y="3743"/>
                  </a:cubicBezTo>
                  <a:cubicBezTo>
                    <a:pt x="1796" y="3701"/>
                    <a:pt x="1824" y="3660"/>
                    <a:pt x="1837" y="3605"/>
                  </a:cubicBezTo>
                  <a:cubicBezTo>
                    <a:pt x="1865" y="3674"/>
                    <a:pt x="1906" y="3743"/>
                    <a:pt x="1948" y="3812"/>
                  </a:cubicBezTo>
                  <a:cubicBezTo>
                    <a:pt x="1989" y="3908"/>
                    <a:pt x="2058" y="3991"/>
                    <a:pt x="2127" y="4074"/>
                  </a:cubicBezTo>
                  <a:cubicBezTo>
                    <a:pt x="2196" y="4157"/>
                    <a:pt x="2279" y="4212"/>
                    <a:pt x="2376" y="4254"/>
                  </a:cubicBezTo>
                  <a:cubicBezTo>
                    <a:pt x="2445" y="4281"/>
                    <a:pt x="2528" y="4295"/>
                    <a:pt x="2611" y="4295"/>
                  </a:cubicBezTo>
                  <a:cubicBezTo>
                    <a:pt x="2652" y="4295"/>
                    <a:pt x="2694" y="4295"/>
                    <a:pt x="2735" y="4281"/>
                  </a:cubicBezTo>
                  <a:cubicBezTo>
                    <a:pt x="2790" y="4281"/>
                    <a:pt x="2845" y="4254"/>
                    <a:pt x="2901" y="4240"/>
                  </a:cubicBezTo>
                  <a:cubicBezTo>
                    <a:pt x="2956" y="4212"/>
                    <a:pt x="3011" y="4185"/>
                    <a:pt x="3053" y="4157"/>
                  </a:cubicBezTo>
                  <a:cubicBezTo>
                    <a:pt x="3149" y="4102"/>
                    <a:pt x="3232" y="4019"/>
                    <a:pt x="3301" y="3936"/>
                  </a:cubicBezTo>
                  <a:cubicBezTo>
                    <a:pt x="3356" y="3867"/>
                    <a:pt x="3412" y="3784"/>
                    <a:pt x="3467" y="3715"/>
                  </a:cubicBezTo>
                  <a:lnTo>
                    <a:pt x="3522" y="3660"/>
                  </a:lnTo>
                  <a:lnTo>
                    <a:pt x="3536" y="3632"/>
                  </a:lnTo>
                  <a:cubicBezTo>
                    <a:pt x="3577" y="3577"/>
                    <a:pt x="3619" y="3522"/>
                    <a:pt x="3688" y="3466"/>
                  </a:cubicBezTo>
                  <a:cubicBezTo>
                    <a:pt x="3743" y="3425"/>
                    <a:pt x="3812" y="3384"/>
                    <a:pt x="3881" y="3342"/>
                  </a:cubicBezTo>
                  <a:lnTo>
                    <a:pt x="4075" y="3232"/>
                  </a:lnTo>
                  <a:lnTo>
                    <a:pt x="4157" y="3190"/>
                  </a:lnTo>
                  <a:cubicBezTo>
                    <a:pt x="4254" y="3135"/>
                    <a:pt x="4337" y="3080"/>
                    <a:pt x="4406" y="3038"/>
                  </a:cubicBezTo>
                  <a:cubicBezTo>
                    <a:pt x="4489" y="2983"/>
                    <a:pt x="4572" y="2914"/>
                    <a:pt x="4641" y="2845"/>
                  </a:cubicBezTo>
                  <a:cubicBezTo>
                    <a:pt x="4696" y="2790"/>
                    <a:pt x="4724" y="2721"/>
                    <a:pt x="4751" y="2652"/>
                  </a:cubicBezTo>
                  <a:cubicBezTo>
                    <a:pt x="4765" y="2610"/>
                    <a:pt x="4765" y="2569"/>
                    <a:pt x="4751" y="2527"/>
                  </a:cubicBezTo>
                  <a:cubicBezTo>
                    <a:pt x="4751" y="2486"/>
                    <a:pt x="4737" y="2445"/>
                    <a:pt x="4710" y="2403"/>
                  </a:cubicBezTo>
                  <a:cubicBezTo>
                    <a:pt x="4696" y="2348"/>
                    <a:pt x="4668" y="2306"/>
                    <a:pt x="4627" y="2279"/>
                  </a:cubicBezTo>
                  <a:cubicBezTo>
                    <a:pt x="4585" y="2224"/>
                    <a:pt x="4530" y="2182"/>
                    <a:pt x="4489" y="2155"/>
                  </a:cubicBezTo>
                  <a:cubicBezTo>
                    <a:pt x="4420" y="2113"/>
                    <a:pt x="4351" y="2072"/>
                    <a:pt x="4282" y="2058"/>
                  </a:cubicBezTo>
                  <a:lnTo>
                    <a:pt x="4199" y="2030"/>
                  </a:lnTo>
                  <a:cubicBezTo>
                    <a:pt x="4171" y="2030"/>
                    <a:pt x="4130" y="2016"/>
                    <a:pt x="4102" y="2016"/>
                  </a:cubicBezTo>
                  <a:cubicBezTo>
                    <a:pt x="4075" y="2003"/>
                    <a:pt x="4061" y="1989"/>
                    <a:pt x="4047" y="1975"/>
                  </a:cubicBezTo>
                  <a:lnTo>
                    <a:pt x="4005" y="1947"/>
                  </a:lnTo>
                  <a:cubicBezTo>
                    <a:pt x="3992" y="1920"/>
                    <a:pt x="3978" y="1906"/>
                    <a:pt x="3964" y="1878"/>
                  </a:cubicBezTo>
                  <a:lnTo>
                    <a:pt x="3964" y="1878"/>
                  </a:lnTo>
                  <a:cubicBezTo>
                    <a:pt x="3978" y="1906"/>
                    <a:pt x="3978" y="1920"/>
                    <a:pt x="3964" y="1947"/>
                  </a:cubicBezTo>
                  <a:cubicBezTo>
                    <a:pt x="3964" y="1989"/>
                    <a:pt x="3964" y="2030"/>
                    <a:pt x="3950" y="2072"/>
                  </a:cubicBezTo>
                  <a:cubicBezTo>
                    <a:pt x="3936" y="2168"/>
                    <a:pt x="3895" y="2251"/>
                    <a:pt x="3840" y="2320"/>
                  </a:cubicBezTo>
                  <a:cubicBezTo>
                    <a:pt x="3798" y="2362"/>
                    <a:pt x="3757" y="2403"/>
                    <a:pt x="3715" y="2431"/>
                  </a:cubicBezTo>
                  <a:cubicBezTo>
                    <a:pt x="3715" y="2472"/>
                    <a:pt x="3702" y="2500"/>
                    <a:pt x="3674" y="2514"/>
                  </a:cubicBezTo>
                  <a:cubicBezTo>
                    <a:pt x="3646" y="2527"/>
                    <a:pt x="3633" y="2541"/>
                    <a:pt x="3605" y="2541"/>
                  </a:cubicBezTo>
                  <a:lnTo>
                    <a:pt x="3577" y="2555"/>
                  </a:lnTo>
                  <a:lnTo>
                    <a:pt x="3522" y="2583"/>
                  </a:lnTo>
                  <a:cubicBezTo>
                    <a:pt x="3495" y="2596"/>
                    <a:pt x="3453" y="2610"/>
                    <a:pt x="3412" y="2624"/>
                  </a:cubicBezTo>
                  <a:lnTo>
                    <a:pt x="3398" y="2624"/>
                  </a:lnTo>
                  <a:lnTo>
                    <a:pt x="3356" y="2610"/>
                  </a:lnTo>
                  <a:lnTo>
                    <a:pt x="3343" y="2596"/>
                  </a:lnTo>
                  <a:cubicBezTo>
                    <a:pt x="3343" y="2610"/>
                    <a:pt x="3343" y="2638"/>
                    <a:pt x="3329" y="2666"/>
                  </a:cubicBezTo>
                  <a:lnTo>
                    <a:pt x="3329" y="2693"/>
                  </a:lnTo>
                  <a:cubicBezTo>
                    <a:pt x="3315" y="2748"/>
                    <a:pt x="3315" y="2790"/>
                    <a:pt x="3287" y="2845"/>
                  </a:cubicBezTo>
                  <a:cubicBezTo>
                    <a:pt x="3260" y="2956"/>
                    <a:pt x="3177" y="3038"/>
                    <a:pt x="3080" y="3094"/>
                  </a:cubicBezTo>
                  <a:cubicBezTo>
                    <a:pt x="3025" y="3121"/>
                    <a:pt x="2970" y="3135"/>
                    <a:pt x="2915" y="3135"/>
                  </a:cubicBezTo>
                  <a:cubicBezTo>
                    <a:pt x="2873" y="3135"/>
                    <a:pt x="2832" y="3135"/>
                    <a:pt x="2790" y="3121"/>
                  </a:cubicBezTo>
                  <a:cubicBezTo>
                    <a:pt x="2735" y="3107"/>
                    <a:pt x="2694" y="3094"/>
                    <a:pt x="2638" y="3066"/>
                  </a:cubicBezTo>
                  <a:lnTo>
                    <a:pt x="2583" y="3052"/>
                  </a:lnTo>
                  <a:lnTo>
                    <a:pt x="2555" y="3038"/>
                  </a:lnTo>
                  <a:lnTo>
                    <a:pt x="2486" y="3011"/>
                  </a:lnTo>
                  <a:cubicBezTo>
                    <a:pt x="2404" y="2983"/>
                    <a:pt x="2321" y="2956"/>
                    <a:pt x="2224" y="2942"/>
                  </a:cubicBezTo>
                  <a:cubicBezTo>
                    <a:pt x="2141" y="2928"/>
                    <a:pt x="2058" y="2914"/>
                    <a:pt x="1975" y="2886"/>
                  </a:cubicBezTo>
                  <a:cubicBezTo>
                    <a:pt x="1934" y="2873"/>
                    <a:pt x="1893" y="2845"/>
                    <a:pt x="1851" y="2831"/>
                  </a:cubicBezTo>
                  <a:cubicBezTo>
                    <a:pt x="1810" y="2804"/>
                    <a:pt x="1782" y="2776"/>
                    <a:pt x="1755" y="2762"/>
                  </a:cubicBezTo>
                  <a:cubicBezTo>
                    <a:pt x="1713" y="2721"/>
                    <a:pt x="1685" y="2679"/>
                    <a:pt x="1658" y="2638"/>
                  </a:cubicBezTo>
                  <a:cubicBezTo>
                    <a:pt x="1644" y="2610"/>
                    <a:pt x="1616" y="2569"/>
                    <a:pt x="1589" y="2541"/>
                  </a:cubicBezTo>
                  <a:cubicBezTo>
                    <a:pt x="1575" y="2514"/>
                    <a:pt x="1547" y="2500"/>
                    <a:pt x="1520" y="2472"/>
                  </a:cubicBezTo>
                  <a:lnTo>
                    <a:pt x="1451" y="2431"/>
                  </a:lnTo>
                  <a:lnTo>
                    <a:pt x="1437" y="2431"/>
                  </a:lnTo>
                  <a:lnTo>
                    <a:pt x="1395" y="2403"/>
                  </a:lnTo>
                  <a:cubicBezTo>
                    <a:pt x="1340" y="2376"/>
                    <a:pt x="1285" y="2334"/>
                    <a:pt x="1230" y="2279"/>
                  </a:cubicBezTo>
                  <a:cubicBezTo>
                    <a:pt x="1188" y="2237"/>
                    <a:pt x="1161" y="2182"/>
                    <a:pt x="1133" y="2127"/>
                  </a:cubicBezTo>
                  <a:cubicBezTo>
                    <a:pt x="1119" y="2086"/>
                    <a:pt x="1105" y="2030"/>
                    <a:pt x="1105" y="1975"/>
                  </a:cubicBezTo>
                  <a:cubicBezTo>
                    <a:pt x="1092" y="1726"/>
                    <a:pt x="1216" y="1506"/>
                    <a:pt x="1423" y="1381"/>
                  </a:cubicBezTo>
                  <a:cubicBezTo>
                    <a:pt x="1437" y="1367"/>
                    <a:pt x="1451" y="1367"/>
                    <a:pt x="1465" y="1367"/>
                  </a:cubicBezTo>
                  <a:lnTo>
                    <a:pt x="1506" y="1381"/>
                  </a:lnTo>
                  <a:cubicBezTo>
                    <a:pt x="1561" y="1312"/>
                    <a:pt x="1630" y="1257"/>
                    <a:pt x="1699" y="1202"/>
                  </a:cubicBezTo>
                  <a:cubicBezTo>
                    <a:pt x="1782" y="1133"/>
                    <a:pt x="1879" y="1077"/>
                    <a:pt x="1975" y="1036"/>
                  </a:cubicBezTo>
                  <a:cubicBezTo>
                    <a:pt x="2031" y="1022"/>
                    <a:pt x="2100" y="1008"/>
                    <a:pt x="2155" y="995"/>
                  </a:cubicBezTo>
                  <a:cubicBezTo>
                    <a:pt x="2196" y="981"/>
                    <a:pt x="2252" y="967"/>
                    <a:pt x="2293" y="953"/>
                  </a:cubicBezTo>
                  <a:cubicBezTo>
                    <a:pt x="2307" y="953"/>
                    <a:pt x="2321" y="939"/>
                    <a:pt x="2335" y="926"/>
                  </a:cubicBezTo>
                  <a:cubicBezTo>
                    <a:pt x="2362" y="912"/>
                    <a:pt x="2376" y="884"/>
                    <a:pt x="2390" y="870"/>
                  </a:cubicBezTo>
                  <a:cubicBezTo>
                    <a:pt x="2417" y="815"/>
                    <a:pt x="2445" y="787"/>
                    <a:pt x="2486" y="746"/>
                  </a:cubicBezTo>
                  <a:cubicBezTo>
                    <a:pt x="2528" y="718"/>
                    <a:pt x="2583" y="691"/>
                    <a:pt x="2652" y="691"/>
                  </a:cubicBezTo>
                  <a:cubicBezTo>
                    <a:pt x="2659" y="684"/>
                    <a:pt x="2666" y="680"/>
                    <a:pt x="2673" y="680"/>
                  </a:cubicBezTo>
                  <a:cubicBezTo>
                    <a:pt x="2680" y="680"/>
                    <a:pt x="2687" y="684"/>
                    <a:pt x="2694" y="691"/>
                  </a:cubicBezTo>
                  <a:cubicBezTo>
                    <a:pt x="2735" y="691"/>
                    <a:pt x="2776" y="691"/>
                    <a:pt x="2818" y="705"/>
                  </a:cubicBezTo>
                  <a:cubicBezTo>
                    <a:pt x="2832" y="718"/>
                    <a:pt x="2859" y="718"/>
                    <a:pt x="2873" y="732"/>
                  </a:cubicBezTo>
                  <a:lnTo>
                    <a:pt x="2915" y="760"/>
                  </a:lnTo>
                  <a:cubicBezTo>
                    <a:pt x="2997" y="815"/>
                    <a:pt x="3066" y="884"/>
                    <a:pt x="3135" y="967"/>
                  </a:cubicBezTo>
                  <a:lnTo>
                    <a:pt x="3149" y="981"/>
                  </a:lnTo>
                  <a:lnTo>
                    <a:pt x="3177" y="1008"/>
                  </a:lnTo>
                  <a:cubicBezTo>
                    <a:pt x="3191" y="1036"/>
                    <a:pt x="3218" y="1064"/>
                    <a:pt x="3260" y="1091"/>
                  </a:cubicBezTo>
                  <a:lnTo>
                    <a:pt x="3356" y="1174"/>
                  </a:lnTo>
                  <a:cubicBezTo>
                    <a:pt x="3398" y="1202"/>
                    <a:pt x="3425" y="1229"/>
                    <a:pt x="3467" y="1243"/>
                  </a:cubicBezTo>
                  <a:lnTo>
                    <a:pt x="3550" y="1298"/>
                  </a:lnTo>
                  <a:lnTo>
                    <a:pt x="3564" y="1298"/>
                  </a:lnTo>
                  <a:cubicBezTo>
                    <a:pt x="3619" y="1340"/>
                    <a:pt x="3674" y="1381"/>
                    <a:pt x="3715" y="1423"/>
                  </a:cubicBezTo>
                  <a:cubicBezTo>
                    <a:pt x="3757" y="1450"/>
                    <a:pt x="3798" y="1492"/>
                    <a:pt x="3826" y="1533"/>
                  </a:cubicBezTo>
                  <a:lnTo>
                    <a:pt x="3826" y="1519"/>
                  </a:lnTo>
                  <a:cubicBezTo>
                    <a:pt x="3826" y="1492"/>
                    <a:pt x="3826" y="1478"/>
                    <a:pt x="3840" y="1450"/>
                  </a:cubicBezTo>
                  <a:cubicBezTo>
                    <a:pt x="3867" y="1395"/>
                    <a:pt x="3909" y="1340"/>
                    <a:pt x="3936" y="1285"/>
                  </a:cubicBezTo>
                  <a:lnTo>
                    <a:pt x="3964" y="1257"/>
                  </a:lnTo>
                  <a:cubicBezTo>
                    <a:pt x="4005" y="1174"/>
                    <a:pt x="4047" y="1091"/>
                    <a:pt x="4075" y="1008"/>
                  </a:cubicBezTo>
                  <a:cubicBezTo>
                    <a:pt x="4088" y="912"/>
                    <a:pt x="4088" y="815"/>
                    <a:pt x="4075" y="732"/>
                  </a:cubicBezTo>
                  <a:cubicBezTo>
                    <a:pt x="4061" y="636"/>
                    <a:pt x="4019" y="553"/>
                    <a:pt x="3964" y="484"/>
                  </a:cubicBezTo>
                  <a:cubicBezTo>
                    <a:pt x="3867" y="332"/>
                    <a:pt x="3715" y="221"/>
                    <a:pt x="3564" y="152"/>
                  </a:cubicBezTo>
                  <a:cubicBezTo>
                    <a:pt x="3467" y="111"/>
                    <a:pt x="3384" y="83"/>
                    <a:pt x="3287" y="55"/>
                  </a:cubicBezTo>
                  <a:cubicBezTo>
                    <a:pt x="3177" y="14"/>
                    <a:pt x="3053" y="0"/>
                    <a:pt x="2915"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9"/>
            <p:cNvSpPr/>
            <p:nvPr/>
          </p:nvSpPr>
          <p:spPr>
            <a:xfrm>
              <a:off x="9179063" y="1472737"/>
              <a:ext cx="43768" cy="93761"/>
            </a:xfrm>
            <a:custGeom>
              <a:avLst/>
              <a:gdLst/>
              <a:ahLst/>
              <a:cxnLst/>
              <a:rect l="l" t="t" r="r" b="b"/>
              <a:pathLst>
                <a:path w="471" h="1009" extrusionOk="0">
                  <a:moveTo>
                    <a:pt x="83" y="0"/>
                  </a:moveTo>
                  <a:cubicBezTo>
                    <a:pt x="56" y="0"/>
                    <a:pt x="42" y="14"/>
                    <a:pt x="28" y="28"/>
                  </a:cubicBezTo>
                  <a:cubicBezTo>
                    <a:pt x="1" y="56"/>
                    <a:pt x="1" y="111"/>
                    <a:pt x="28" y="138"/>
                  </a:cubicBezTo>
                  <a:cubicBezTo>
                    <a:pt x="70" y="180"/>
                    <a:pt x="111" y="221"/>
                    <a:pt x="139" y="263"/>
                  </a:cubicBezTo>
                  <a:cubicBezTo>
                    <a:pt x="222" y="359"/>
                    <a:pt x="277" y="484"/>
                    <a:pt x="291" y="608"/>
                  </a:cubicBezTo>
                  <a:cubicBezTo>
                    <a:pt x="304" y="705"/>
                    <a:pt x="304" y="801"/>
                    <a:pt x="291" y="912"/>
                  </a:cubicBezTo>
                  <a:cubicBezTo>
                    <a:pt x="277" y="953"/>
                    <a:pt x="304" y="995"/>
                    <a:pt x="346" y="1008"/>
                  </a:cubicBezTo>
                  <a:cubicBezTo>
                    <a:pt x="373" y="1008"/>
                    <a:pt x="401" y="1008"/>
                    <a:pt x="415" y="995"/>
                  </a:cubicBezTo>
                  <a:cubicBezTo>
                    <a:pt x="429" y="981"/>
                    <a:pt x="442" y="967"/>
                    <a:pt x="456" y="953"/>
                  </a:cubicBezTo>
                  <a:cubicBezTo>
                    <a:pt x="456" y="870"/>
                    <a:pt x="470" y="788"/>
                    <a:pt x="470" y="705"/>
                  </a:cubicBezTo>
                  <a:cubicBezTo>
                    <a:pt x="456" y="622"/>
                    <a:pt x="442" y="525"/>
                    <a:pt x="429" y="442"/>
                  </a:cubicBezTo>
                  <a:cubicBezTo>
                    <a:pt x="373" y="277"/>
                    <a:pt x="277" y="125"/>
                    <a:pt x="139" y="14"/>
                  </a:cubicBezTo>
                  <a:cubicBezTo>
                    <a:pt x="125" y="0"/>
                    <a:pt x="97" y="0"/>
                    <a:pt x="83"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9"/>
            <p:cNvSpPr/>
            <p:nvPr/>
          </p:nvSpPr>
          <p:spPr>
            <a:xfrm>
              <a:off x="8950654" y="1523567"/>
              <a:ext cx="268274" cy="227759"/>
            </a:xfrm>
            <a:custGeom>
              <a:avLst/>
              <a:gdLst/>
              <a:ahLst/>
              <a:cxnLst/>
              <a:rect l="l" t="t" r="r" b="b"/>
              <a:pathLst>
                <a:path w="2887" h="2451" extrusionOk="0">
                  <a:moveTo>
                    <a:pt x="1652" y="0"/>
                  </a:moveTo>
                  <a:cubicBezTo>
                    <a:pt x="1640" y="0"/>
                    <a:pt x="1628" y="2"/>
                    <a:pt x="1616" y="6"/>
                  </a:cubicBezTo>
                  <a:lnTo>
                    <a:pt x="1561" y="6"/>
                  </a:lnTo>
                  <a:cubicBezTo>
                    <a:pt x="1506" y="6"/>
                    <a:pt x="1450" y="33"/>
                    <a:pt x="1395" y="61"/>
                  </a:cubicBezTo>
                  <a:cubicBezTo>
                    <a:pt x="1368" y="102"/>
                    <a:pt x="1326" y="130"/>
                    <a:pt x="1299" y="171"/>
                  </a:cubicBezTo>
                  <a:cubicBezTo>
                    <a:pt x="1285" y="199"/>
                    <a:pt x="1271" y="227"/>
                    <a:pt x="1257" y="241"/>
                  </a:cubicBezTo>
                  <a:cubicBezTo>
                    <a:pt x="1230" y="254"/>
                    <a:pt x="1216" y="254"/>
                    <a:pt x="1202" y="268"/>
                  </a:cubicBezTo>
                  <a:cubicBezTo>
                    <a:pt x="1160" y="282"/>
                    <a:pt x="1119" y="296"/>
                    <a:pt x="1064" y="310"/>
                  </a:cubicBezTo>
                  <a:cubicBezTo>
                    <a:pt x="1009" y="323"/>
                    <a:pt x="940" y="337"/>
                    <a:pt x="884" y="351"/>
                  </a:cubicBezTo>
                  <a:cubicBezTo>
                    <a:pt x="788" y="392"/>
                    <a:pt x="691" y="448"/>
                    <a:pt x="608" y="517"/>
                  </a:cubicBezTo>
                  <a:cubicBezTo>
                    <a:pt x="539" y="572"/>
                    <a:pt x="470" y="627"/>
                    <a:pt x="415" y="682"/>
                  </a:cubicBezTo>
                  <a:lnTo>
                    <a:pt x="387" y="682"/>
                  </a:lnTo>
                  <a:cubicBezTo>
                    <a:pt x="360" y="682"/>
                    <a:pt x="346" y="682"/>
                    <a:pt x="332" y="696"/>
                  </a:cubicBezTo>
                  <a:cubicBezTo>
                    <a:pt x="125" y="821"/>
                    <a:pt x="0" y="1041"/>
                    <a:pt x="14" y="1290"/>
                  </a:cubicBezTo>
                  <a:cubicBezTo>
                    <a:pt x="14" y="1345"/>
                    <a:pt x="28" y="1401"/>
                    <a:pt x="56" y="1442"/>
                  </a:cubicBezTo>
                  <a:cubicBezTo>
                    <a:pt x="70" y="1497"/>
                    <a:pt x="97" y="1552"/>
                    <a:pt x="139" y="1594"/>
                  </a:cubicBezTo>
                  <a:cubicBezTo>
                    <a:pt x="194" y="1649"/>
                    <a:pt x="249" y="1691"/>
                    <a:pt x="304" y="1718"/>
                  </a:cubicBezTo>
                  <a:lnTo>
                    <a:pt x="346" y="1746"/>
                  </a:lnTo>
                  <a:lnTo>
                    <a:pt x="360" y="1746"/>
                  </a:lnTo>
                  <a:lnTo>
                    <a:pt x="429" y="1787"/>
                  </a:lnTo>
                  <a:cubicBezTo>
                    <a:pt x="456" y="1815"/>
                    <a:pt x="484" y="1829"/>
                    <a:pt x="498" y="1856"/>
                  </a:cubicBezTo>
                  <a:cubicBezTo>
                    <a:pt x="525" y="1884"/>
                    <a:pt x="553" y="1925"/>
                    <a:pt x="567" y="1953"/>
                  </a:cubicBezTo>
                  <a:cubicBezTo>
                    <a:pt x="594" y="1994"/>
                    <a:pt x="622" y="2036"/>
                    <a:pt x="663" y="2077"/>
                  </a:cubicBezTo>
                  <a:cubicBezTo>
                    <a:pt x="691" y="2091"/>
                    <a:pt x="719" y="2119"/>
                    <a:pt x="760" y="2146"/>
                  </a:cubicBezTo>
                  <a:cubicBezTo>
                    <a:pt x="801" y="2160"/>
                    <a:pt x="843" y="2188"/>
                    <a:pt x="884" y="2201"/>
                  </a:cubicBezTo>
                  <a:cubicBezTo>
                    <a:pt x="967" y="2229"/>
                    <a:pt x="1050" y="2243"/>
                    <a:pt x="1133" y="2257"/>
                  </a:cubicBezTo>
                  <a:cubicBezTo>
                    <a:pt x="1230" y="2271"/>
                    <a:pt x="1312" y="2298"/>
                    <a:pt x="1409" y="2326"/>
                  </a:cubicBezTo>
                  <a:lnTo>
                    <a:pt x="1464" y="2353"/>
                  </a:lnTo>
                  <a:lnTo>
                    <a:pt x="1492" y="2367"/>
                  </a:lnTo>
                  <a:lnTo>
                    <a:pt x="1547" y="2381"/>
                  </a:lnTo>
                  <a:cubicBezTo>
                    <a:pt x="1602" y="2409"/>
                    <a:pt x="1644" y="2422"/>
                    <a:pt x="1699" y="2436"/>
                  </a:cubicBezTo>
                  <a:cubicBezTo>
                    <a:pt x="1740" y="2450"/>
                    <a:pt x="1782" y="2450"/>
                    <a:pt x="1823" y="2450"/>
                  </a:cubicBezTo>
                  <a:cubicBezTo>
                    <a:pt x="1879" y="2450"/>
                    <a:pt x="1934" y="2436"/>
                    <a:pt x="1989" y="2409"/>
                  </a:cubicBezTo>
                  <a:cubicBezTo>
                    <a:pt x="2100" y="2353"/>
                    <a:pt x="2169" y="2271"/>
                    <a:pt x="2210" y="2160"/>
                  </a:cubicBezTo>
                  <a:cubicBezTo>
                    <a:pt x="2224" y="2105"/>
                    <a:pt x="2224" y="2063"/>
                    <a:pt x="2238" y="2008"/>
                  </a:cubicBezTo>
                  <a:lnTo>
                    <a:pt x="2238" y="1981"/>
                  </a:lnTo>
                  <a:cubicBezTo>
                    <a:pt x="2238" y="1953"/>
                    <a:pt x="2238" y="1925"/>
                    <a:pt x="2251" y="1911"/>
                  </a:cubicBezTo>
                  <a:lnTo>
                    <a:pt x="2265" y="1925"/>
                  </a:lnTo>
                  <a:lnTo>
                    <a:pt x="2307" y="1939"/>
                  </a:lnTo>
                  <a:lnTo>
                    <a:pt x="2320" y="1939"/>
                  </a:lnTo>
                  <a:cubicBezTo>
                    <a:pt x="2362" y="1925"/>
                    <a:pt x="2403" y="1911"/>
                    <a:pt x="2431" y="1898"/>
                  </a:cubicBezTo>
                  <a:lnTo>
                    <a:pt x="2486" y="1870"/>
                  </a:lnTo>
                  <a:lnTo>
                    <a:pt x="2514" y="1856"/>
                  </a:lnTo>
                  <a:cubicBezTo>
                    <a:pt x="2541" y="1856"/>
                    <a:pt x="2569" y="1842"/>
                    <a:pt x="2583" y="1829"/>
                  </a:cubicBezTo>
                  <a:cubicBezTo>
                    <a:pt x="2610" y="1815"/>
                    <a:pt x="2624" y="1787"/>
                    <a:pt x="2624" y="1746"/>
                  </a:cubicBezTo>
                  <a:cubicBezTo>
                    <a:pt x="2666" y="1718"/>
                    <a:pt x="2707" y="1677"/>
                    <a:pt x="2749" y="1635"/>
                  </a:cubicBezTo>
                  <a:cubicBezTo>
                    <a:pt x="2804" y="1566"/>
                    <a:pt x="2845" y="1483"/>
                    <a:pt x="2859" y="1387"/>
                  </a:cubicBezTo>
                  <a:cubicBezTo>
                    <a:pt x="2873" y="1345"/>
                    <a:pt x="2873" y="1304"/>
                    <a:pt x="2887" y="1262"/>
                  </a:cubicBezTo>
                  <a:cubicBezTo>
                    <a:pt x="2887" y="1207"/>
                    <a:pt x="2873" y="1166"/>
                    <a:pt x="2873" y="1111"/>
                  </a:cubicBezTo>
                  <a:cubicBezTo>
                    <a:pt x="2831" y="959"/>
                    <a:pt x="2749" y="821"/>
                    <a:pt x="2638" y="724"/>
                  </a:cubicBezTo>
                  <a:cubicBezTo>
                    <a:pt x="2583" y="682"/>
                    <a:pt x="2528" y="641"/>
                    <a:pt x="2472" y="600"/>
                  </a:cubicBezTo>
                  <a:lnTo>
                    <a:pt x="2459" y="600"/>
                  </a:lnTo>
                  <a:lnTo>
                    <a:pt x="2390" y="544"/>
                  </a:lnTo>
                  <a:cubicBezTo>
                    <a:pt x="2348" y="531"/>
                    <a:pt x="2307" y="503"/>
                    <a:pt x="2265" y="475"/>
                  </a:cubicBezTo>
                  <a:cubicBezTo>
                    <a:pt x="2238" y="448"/>
                    <a:pt x="2196" y="420"/>
                    <a:pt x="2169" y="392"/>
                  </a:cubicBezTo>
                  <a:cubicBezTo>
                    <a:pt x="2141" y="365"/>
                    <a:pt x="2113" y="337"/>
                    <a:pt x="2086" y="310"/>
                  </a:cubicBezTo>
                  <a:lnTo>
                    <a:pt x="2072" y="282"/>
                  </a:lnTo>
                  <a:lnTo>
                    <a:pt x="2044" y="268"/>
                  </a:lnTo>
                  <a:cubicBezTo>
                    <a:pt x="1989" y="199"/>
                    <a:pt x="1920" y="130"/>
                    <a:pt x="1837" y="61"/>
                  </a:cubicBezTo>
                  <a:cubicBezTo>
                    <a:pt x="1823" y="61"/>
                    <a:pt x="1796" y="47"/>
                    <a:pt x="1782" y="33"/>
                  </a:cubicBezTo>
                  <a:cubicBezTo>
                    <a:pt x="1768" y="33"/>
                    <a:pt x="1754" y="20"/>
                    <a:pt x="1727" y="20"/>
                  </a:cubicBezTo>
                  <a:cubicBezTo>
                    <a:pt x="1707" y="10"/>
                    <a:pt x="1681" y="0"/>
                    <a:pt x="1652" y="0"/>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9"/>
            <p:cNvSpPr/>
            <p:nvPr/>
          </p:nvSpPr>
          <p:spPr>
            <a:xfrm>
              <a:off x="8755606" y="1403416"/>
              <a:ext cx="596764" cy="518522"/>
            </a:xfrm>
            <a:custGeom>
              <a:avLst/>
              <a:gdLst/>
              <a:ahLst/>
              <a:cxnLst/>
              <a:rect l="l" t="t" r="r" b="b"/>
              <a:pathLst>
                <a:path w="6422" h="5580" extrusionOk="0">
                  <a:moveTo>
                    <a:pt x="3991" y="180"/>
                  </a:moveTo>
                  <a:cubicBezTo>
                    <a:pt x="4019" y="180"/>
                    <a:pt x="4033" y="194"/>
                    <a:pt x="4060" y="194"/>
                  </a:cubicBezTo>
                  <a:cubicBezTo>
                    <a:pt x="4088" y="208"/>
                    <a:pt x="4129" y="222"/>
                    <a:pt x="4157" y="235"/>
                  </a:cubicBezTo>
                  <a:cubicBezTo>
                    <a:pt x="4268" y="291"/>
                    <a:pt x="4378" y="360"/>
                    <a:pt x="4475" y="429"/>
                  </a:cubicBezTo>
                  <a:lnTo>
                    <a:pt x="4502" y="456"/>
                  </a:lnTo>
                  <a:cubicBezTo>
                    <a:pt x="4558" y="484"/>
                    <a:pt x="4599" y="525"/>
                    <a:pt x="4654" y="553"/>
                  </a:cubicBezTo>
                  <a:cubicBezTo>
                    <a:pt x="4709" y="581"/>
                    <a:pt x="4751" y="608"/>
                    <a:pt x="4806" y="636"/>
                  </a:cubicBezTo>
                  <a:lnTo>
                    <a:pt x="4944" y="705"/>
                  </a:lnTo>
                  <a:cubicBezTo>
                    <a:pt x="5096" y="774"/>
                    <a:pt x="5248" y="857"/>
                    <a:pt x="5386" y="953"/>
                  </a:cubicBezTo>
                  <a:cubicBezTo>
                    <a:pt x="5428" y="995"/>
                    <a:pt x="5469" y="1036"/>
                    <a:pt x="5497" y="1078"/>
                  </a:cubicBezTo>
                  <a:cubicBezTo>
                    <a:pt x="5524" y="1105"/>
                    <a:pt x="5538" y="1147"/>
                    <a:pt x="5552" y="1188"/>
                  </a:cubicBezTo>
                  <a:cubicBezTo>
                    <a:pt x="5566" y="1216"/>
                    <a:pt x="5566" y="1257"/>
                    <a:pt x="5579" y="1299"/>
                  </a:cubicBezTo>
                  <a:cubicBezTo>
                    <a:pt x="5579" y="1354"/>
                    <a:pt x="5579" y="1409"/>
                    <a:pt x="5579" y="1464"/>
                  </a:cubicBezTo>
                  <a:lnTo>
                    <a:pt x="5579" y="1506"/>
                  </a:lnTo>
                  <a:cubicBezTo>
                    <a:pt x="5566" y="1492"/>
                    <a:pt x="5552" y="1492"/>
                    <a:pt x="5524" y="1478"/>
                  </a:cubicBezTo>
                  <a:cubicBezTo>
                    <a:pt x="5483" y="1464"/>
                    <a:pt x="5428" y="1464"/>
                    <a:pt x="5386" y="1464"/>
                  </a:cubicBezTo>
                  <a:cubicBezTo>
                    <a:pt x="5331" y="1464"/>
                    <a:pt x="5262" y="1464"/>
                    <a:pt x="5207" y="1492"/>
                  </a:cubicBezTo>
                  <a:cubicBezTo>
                    <a:pt x="5207" y="1354"/>
                    <a:pt x="5179" y="1230"/>
                    <a:pt x="5124" y="1119"/>
                  </a:cubicBezTo>
                  <a:cubicBezTo>
                    <a:pt x="5069" y="1009"/>
                    <a:pt x="4986" y="898"/>
                    <a:pt x="4889" y="815"/>
                  </a:cubicBezTo>
                  <a:cubicBezTo>
                    <a:pt x="4820" y="760"/>
                    <a:pt x="4751" y="705"/>
                    <a:pt x="4682" y="677"/>
                  </a:cubicBezTo>
                  <a:cubicBezTo>
                    <a:pt x="4613" y="636"/>
                    <a:pt x="4558" y="608"/>
                    <a:pt x="4489" y="581"/>
                  </a:cubicBezTo>
                  <a:cubicBezTo>
                    <a:pt x="4364" y="539"/>
                    <a:pt x="4226" y="525"/>
                    <a:pt x="4102" y="525"/>
                  </a:cubicBezTo>
                  <a:lnTo>
                    <a:pt x="4074" y="525"/>
                  </a:lnTo>
                  <a:cubicBezTo>
                    <a:pt x="4033" y="525"/>
                    <a:pt x="3978" y="525"/>
                    <a:pt x="3936" y="539"/>
                  </a:cubicBezTo>
                  <a:lnTo>
                    <a:pt x="3936" y="525"/>
                  </a:lnTo>
                  <a:cubicBezTo>
                    <a:pt x="3922" y="456"/>
                    <a:pt x="3895" y="387"/>
                    <a:pt x="3853" y="318"/>
                  </a:cubicBezTo>
                  <a:cubicBezTo>
                    <a:pt x="3826" y="277"/>
                    <a:pt x="3798" y="235"/>
                    <a:pt x="3770" y="208"/>
                  </a:cubicBezTo>
                  <a:lnTo>
                    <a:pt x="3798" y="208"/>
                  </a:lnTo>
                  <a:lnTo>
                    <a:pt x="3826" y="194"/>
                  </a:lnTo>
                  <a:cubicBezTo>
                    <a:pt x="3853" y="194"/>
                    <a:pt x="3867" y="180"/>
                    <a:pt x="3895" y="180"/>
                  </a:cubicBezTo>
                  <a:close/>
                  <a:moveTo>
                    <a:pt x="3190" y="166"/>
                  </a:moveTo>
                  <a:cubicBezTo>
                    <a:pt x="3246" y="166"/>
                    <a:pt x="3301" y="166"/>
                    <a:pt x="3356" y="180"/>
                  </a:cubicBezTo>
                  <a:cubicBezTo>
                    <a:pt x="3384" y="180"/>
                    <a:pt x="3411" y="194"/>
                    <a:pt x="3439" y="208"/>
                  </a:cubicBezTo>
                  <a:cubicBezTo>
                    <a:pt x="3467" y="208"/>
                    <a:pt x="3480" y="222"/>
                    <a:pt x="3508" y="222"/>
                  </a:cubicBezTo>
                  <a:cubicBezTo>
                    <a:pt x="3549" y="249"/>
                    <a:pt x="3577" y="263"/>
                    <a:pt x="3605" y="291"/>
                  </a:cubicBezTo>
                  <a:cubicBezTo>
                    <a:pt x="3632" y="318"/>
                    <a:pt x="3660" y="346"/>
                    <a:pt x="3688" y="373"/>
                  </a:cubicBezTo>
                  <a:cubicBezTo>
                    <a:pt x="3715" y="429"/>
                    <a:pt x="3743" y="470"/>
                    <a:pt x="3757" y="512"/>
                  </a:cubicBezTo>
                  <a:lnTo>
                    <a:pt x="3770" y="539"/>
                  </a:lnTo>
                  <a:lnTo>
                    <a:pt x="3784" y="581"/>
                  </a:lnTo>
                  <a:cubicBezTo>
                    <a:pt x="3715" y="581"/>
                    <a:pt x="3646" y="594"/>
                    <a:pt x="3563" y="594"/>
                  </a:cubicBezTo>
                  <a:lnTo>
                    <a:pt x="3549" y="594"/>
                  </a:lnTo>
                  <a:lnTo>
                    <a:pt x="3494" y="608"/>
                  </a:lnTo>
                  <a:lnTo>
                    <a:pt x="3259" y="650"/>
                  </a:lnTo>
                  <a:lnTo>
                    <a:pt x="2721" y="650"/>
                  </a:lnTo>
                  <a:cubicBezTo>
                    <a:pt x="2569" y="650"/>
                    <a:pt x="2417" y="677"/>
                    <a:pt x="2279" y="733"/>
                  </a:cubicBezTo>
                  <a:cubicBezTo>
                    <a:pt x="2141" y="788"/>
                    <a:pt x="2044" y="884"/>
                    <a:pt x="2003" y="1023"/>
                  </a:cubicBezTo>
                  <a:cubicBezTo>
                    <a:pt x="1961" y="1188"/>
                    <a:pt x="1975" y="1354"/>
                    <a:pt x="2030" y="1520"/>
                  </a:cubicBezTo>
                  <a:lnTo>
                    <a:pt x="2017" y="1520"/>
                  </a:lnTo>
                  <a:cubicBezTo>
                    <a:pt x="1948" y="1520"/>
                    <a:pt x="1879" y="1534"/>
                    <a:pt x="1809" y="1547"/>
                  </a:cubicBezTo>
                  <a:cubicBezTo>
                    <a:pt x="1754" y="1451"/>
                    <a:pt x="1685" y="1354"/>
                    <a:pt x="1602" y="1271"/>
                  </a:cubicBezTo>
                  <a:cubicBezTo>
                    <a:pt x="1547" y="1230"/>
                    <a:pt x="1506" y="1188"/>
                    <a:pt x="1450" y="1161"/>
                  </a:cubicBezTo>
                  <a:cubicBezTo>
                    <a:pt x="1409" y="1133"/>
                    <a:pt x="1368" y="1105"/>
                    <a:pt x="1312" y="1092"/>
                  </a:cubicBezTo>
                  <a:lnTo>
                    <a:pt x="1298" y="1092"/>
                  </a:lnTo>
                  <a:cubicBezTo>
                    <a:pt x="1271" y="1092"/>
                    <a:pt x="1229" y="1078"/>
                    <a:pt x="1202" y="1078"/>
                  </a:cubicBezTo>
                  <a:lnTo>
                    <a:pt x="1174" y="1036"/>
                  </a:lnTo>
                  <a:cubicBezTo>
                    <a:pt x="1174" y="995"/>
                    <a:pt x="1174" y="953"/>
                    <a:pt x="1174" y="912"/>
                  </a:cubicBezTo>
                  <a:cubicBezTo>
                    <a:pt x="1188" y="843"/>
                    <a:pt x="1202" y="774"/>
                    <a:pt x="1243" y="705"/>
                  </a:cubicBezTo>
                  <a:cubicBezTo>
                    <a:pt x="1271" y="650"/>
                    <a:pt x="1298" y="594"/>
                    <a:pt x="1354" y="539"/>
                  </a:cubicBezTo>
                  <a:cubicBezTo>
                    <a:pt x="1381" y="498"/>
                    <a:pt x="1409" y="470"/>
                    <a:pt x="1450" y="443"/>
                  </a:cubicBezTo>
                  <a:cubicBezTo>
                    <a:pt x="1492" y="415"/>
                    <a:pt x="1533" y="401"/>
                    <a:pt x="1588" y="373"/>
                  </a:cubicBezTo>
                  <a:cubicBezTo>
                    <a:pt x="1671" y="346"/>
                    <a:pt x="1754" y="332"/>
                    <a:pt x="1851" y="318"/>
                  </a:cubicBezTo>
                  <a:lnTo>
                    <a:pt x="2086" y="318"/>
                  </a:lnTo>
                  <a:cubicBezTo>
                    <a:pt x="2210" y="304"/>
                    <a:pt x="2348" y="291"/>
                    <a:pt x="2472" y="277"/>
                  </a:cubicBezTo>
                  <a:lnTo>
                    <a:pt x="2610" y="249"/>
                  </a:lnTo>
                  <a:lnTo>
                    <a:pt x="2638" y="249"/>
                  </a:lnTo>
                  <a:lnTo>
                    <a:pt x="2707" y="235"/>
                  </a:lnTo>
                  <a:lnTo>
                    <a:pt x="2762" y="222"/>
                  </a:lnTo>
                  <a:cubicBezTo>
                    <a:pt x="2859" y="194"/>
                    <a:pt x="2969" y="180"/>
                    <a:pt x="3066" y="166"/>
                  </a:cubicBezTo>
                  <a:close/>
                  <a:moveTo>
                    <a:pt x="4060" y="705"/>
                  </a:moveTo>
                  <a:cubicBezTo>
                    <a:pt x="4129" y="705"/>
                    <a:pt x="4199" y="705"/>
                    <a:pt x="4268" y="719"/>
                  </a:cubicBezTo>
                  <a:cubicBezTo>
                    <a:pt x="4309" y="733"/>
                    <a:pt x="4364" y="746"/>
                    <a:pt x="4406" y="760"/>
                  </a:cubicBezTo>
                  <a:cubicBezTo>
                    <a:pt x="4447" y="774"/>
                    <a:pt x="4489" y="788"/>
                    <a:pt x="4544" y="802"/>
                  </a:cubicBezTo>
                  <a:cubicBezTo>
                    <a:pt x="4613" y="843"/>
                    <a:pt x="4682" y="898"/>
                    <a:pt x="4751" y="953"/>
                  </a:cubicBezTo>
                  <a:cubicBezTo>
                    <a:pt x="4806" y="995"/>
                    <a:pt x="4861" y="1050"/>
                    <a:pt x="4903" y="1105"/>
                  </a:cubicBezTo>
                  <a:cubicBezTo>
                    <a:pt x="4944" y="1161"/>
                    <a:pt x="4972" y="1230"/>
                    <a:pt x="4999" y="1299"/>
                  </a:cubicBezTo>
                  <a:cubicBezTo>
                    <a:pt x="5027" y="1354"/>
                    <a:pt x="5041" y="1423"/>
                    <a:pt x="5041" y="1492"/>
                  </a:cubicBezTo>
                  <a:cubicBezTo>
                    <a:pt x="5055" y="1547"/>
                    <a:pt x="5055" y="1616"/>
                    <a:pt x="5041" y="1672"/>
                  </a:cubicBezTo>
                  <a:cubicBezTo>
                    <a:pt x="5027" y="1727"/>
                    <a:pt x="5013" y="1796"/>
                    <a:pt x="4986" y="1851"/>
                  </a:cubicBezTo>
                  <a:cubicBezTo>
                    <a:pt x="4958" y="1893"/>
                    <a:pt x="4930" y="1948"/>
                    <a:pt x="4903" y="1989"/>
                  </a:cubicBezTo>
                  <a:lnTo>
                    <a:pt x="4820" y="2072"/>
                  </a:lnTo>
                  <a:cubicBezTo>
                    <a:pt x="4765" y="2017"/>
                    <a:pt x="4709" y="1962"/>
                    <a:pt x="4654" y="1920"/>
                  </a:cubicBezTo>
                  <a:lnTo>
                    <a:pt x="4627" y="1893"/>
                  </a:lnTo>
                  <a:lnTo>
                    <a:pt x="4599" y="1879"/>
                  </a:lnTo>
                  <a:lnTo>
                    <a:pt x="4558" y="1851"/>
                  </a:lnTo>
                  <a:lnTo>
                    <a:pt x="4530" y="1824"/>
                  </a:lnTo>
                  <a:lnTo>
                    <a:pt x="4447" y="1754"/>
                  </a:lnTo>
                  <a:cubicBezTo>
                    <a:pt x="4419" y="1727"/>
                    <a:pt x="4378" y="1699"/>
                    <a:pt x="4350" y="1672"/>
                  </a:cubicBezTo>
                  <a:cubicBezTo>
                    <a:pt x="4323" y="1644"/>
                    <a:pt x="4323" y="1630"/>
                    <a:pt x="4309" y="1616"/>
                  </a:cubicBezTo>
                  <a:lnTo>
                    <a:pt x="4281" y="1603"/>
                  </a:lnTo>
                  <a:cubicBezTo>
                    <a:pt x="4254" y="1561"/>
                    <a:pt x="4212" y="1506"/>
                    <a:pt x="4157" y="1478"/>
                  </a:cubicBezTo>
                  <a:cubicBezTo>
                    <a:pt x="4116" y="1437"/>
                    <a:pt x="4060" y="1395"/>
                    <a:pt x="4005" y="1354"/>
                  </a:cubicBezTo>
                  <a:cubicBezTo>
                    <a:pt x="3950" y="1326"/>
                    <a:pt x="3895" y="1299"/>
                    <a:pt x="3826" y="1271"/>
                  </a:cubicBezTo>
                  <a:lnTo>
                    <a:pt x="3812" y="1271"/>
                  </a:lnTo>
                  <a:cubicBezTo>
                    <a:pt x="3757" y="1257"/>
                    <a:pt x="3715" y="1244"/>
                    <a:pt x="3660" y="1244"/>
                  </a:cubicBezTo>
                  <a:cubicBezTo>
                    <a:pt x="3605" y="1244"/>
                    <a:pt x="3549" y="1257"/>
                    <a:pt x="3494" y="1285"/>
                  </a:cubicBezTo>
                  <a:cubicBezTo>
                    <a:pt x="3439" y="1313"/>
                    <a:pt x="3398" y="1354"/>
                    <a:pt x="3356" y="1409"/>
                  </a:cubicBezTo>
                  <a:cubicBezTo>
                    <a:pt x="3342" y="1437"/>
                    <a:pt x="3329" y="1478"/>
                    <a:pt x="3315" y="1534"/>
                  </a:cubicBezTo>
                  <a:cubicBezTo>
                    <a:pt x="3301" y="1520"/>
                    <a:pt x="3273" y="1520"/>
                    <a:pt x="3259" y="1520"/>
                  </a:cubicBezTo>
                  <a:cubicBezTo>
                    <a:pt x="3163" y="1520"/>
                    <a:pt x="3066" y="1561"/>
                    <a:pt x="2969" y="1603"/>
                  </a:cubicBezTo>
                  <a:cubicBezTo>
                    <a:pt x="2873" y="1658"/>
                    <a:pt x="2776" y="1713"/>
                    <a:pt x="2693" y="1782"/>
                  </a:cubicBezTo>
                  <a:lnTo>
                    <a:pt x="2652" y="1810"/>
                  </a:lnTo>
                  <a:cubicBezTo>
                    <a:pt x="2597" y="1699"/>
                    <a:pt x="2500" y="1616"/>
                    <a:pt x="2389" y="1575"/>
                  </a:cubicBezTo>
                  <a:cubicBezTo>
                    <a:pt x="2362" y="1547"/>
                    <a:pt x="2320" y="1534"/>
                    <a:pt x="2279" y="1520"/>
                  </a:cubicBezTo>
                  <a:lnTo>
                    <a:pt x="2210" y="1506"/>
                  </a:lnTo>
                  <a:lnTo>
                    <a:pt x="2182" y="1506"/>
                  </a:lnTo>
                  <a:cubicBezTo>
                    <a:pt x="2155" y="1423"/>
                    <a:pt x="2141" y="1340"/>
                    <a:pt x="2127" y="1257"/>
                  </a:cubicBezTo>
                  <a:cubicBezTo>
                    <a:pt x="2127" y="1216"/>
                    <a:pt x="2127" y="1161"/>
                    <a:pt x="2127" y="1105"/>
                  </a:cubicBezTo>
                  <a:cubicBezTo>
                    <a:pt x="2141" y="1078"/>
                    <a:pt x="2141" y="1050"/>
                    <a:pt x="2155" y="1009"/>
                  </a:cubicBezTo>
                  <a:cubicBezTo>
                    <a:pt x="2169" y="995"/>
                    <a:pt x="2182" y="967"/>
                    <a:pt x="2196" y="953"/>
                  </a:cubicBezTo>
                  <a:cubicBezTo>
                    <a:pt x="2210" y="926"/>
                    <a:pt x="2238" y="912"/>
                    <a:pt x="2251" y="898"/>
                  </a:cubicBezTo>
                  <a:cubicBezTo>
                    <a:pt x="2293" y="871"/>
                    <a:pt x="2334" y="857"/>
                    <a:pt x="2362" y="843"/>
                  </a:cubicBezTo>
                  <a:cubicBezTo>
                    <a:pt x="2431" y="815"/>
                    <a:pt x="2500" y="802"/>
                    <a:pt x="2569" y="802"/>
                  </a:cubicBezTo>
                  <a:lnTo>
                    <a:pt x="2914" y="802"/>
                  </a:lnTo>
                  <a:lnTo>
                    <a:pt x="3052" y="774"/>
                  </a:lnTo>
                  <a:lnTo>
                    <a:pt x="3232" y="774"/>
                  </a:lnTo>
                  <a:cubicBezTo>
                    <a:pt x="3356" y="774"/>
                    <a:pt x="3494" y="746"/>
                    <a:pt x="3591" y="733"/>
                  </a:cubicBezTo>
                  <a:lnTo>
                    <a:pt x="3701" y="733"/>
                  </a:lnTo>
                  <a:lnTo>
                    <a:pt x="3895" y="705"/>
                  </a:lnTo>
                  <a:close/>
                  <a:moveTo>
                    <a:pt x="3287" y="1644"/>
                  </a:moveTo>
                  <a:cubicBezTo>
                    <a:pt x="3301" y="1658"/>
                    <a:pt x="3315" y="1672"/>
                    <a:pt x="3342" y="1685"/>
                  </a:cubicBezTo>
                  <a:cubicBezTo>
                    <a:pt x="3342" y="1713"/>
                    <a:pt x="3356" y="1741"/>
                    <a:pt x="3356" y="1768"/>
                  </a:cubicBezTo>
                  <a:cubicBezTo>
                    <a:pt x="3356" y="1810"/>
                    <a:pt x="3356" y="1837"/>
                    <a:pt x="3356" y="1879"/>
                  </a:cubicBezTo>
                  <a:cubicBezTo>
                    <a:pt x="3342" y="1893"/>
                    <a:pt x="3315" y="1893"/>
                    <a:pt x="3301" y="1906"/>
                  </a:cubicBezTo>
                  <a:cubicBezTo>
                    <a:pt x="3246" y="1948"/>
                    <a:pt x="3190" y="1989"/>
                    <a:pt x="3135" y="2031"/>
                  </a:cubicBezTo>
                  <a:cubicBezTo>
                    <a:pt x="3094" y="2086"/>
                    <a:pt x="3066" y="2141"/>
                    <a:pt x="3039" y="2210"/>
                  </a:cubicBezTo>
                  <a:cubicBezTo>
                    <a:pt x="3011" y="2279"/>
                    <a:pt x="2997" y="2348"/>
                    <a:pt x="2983" y="2431"/>
                  </a:cubicBezTo>
                  <a:cubicBezTo>
                    <a:pt x="2983" y="2445"/>
                    <a:pt x="2983" y="2473"/>
                    <a:pt x="2983" y="2486"/>
                  </a:cubicBezTo>
                  <a:cubicBezTo>
                    <a:pt x="2942" y="2486"/>
                    <a:pt x="2900" y="2500"/>
                    <a:pt x="2859" y="2514"/>
                  </a:cubicBezTo>
                  <a:cubicBezTo>
                    <a:pt x="2804" y="2555"/>
                    <a:pt x="2749" y="2597"/>
                    <a:pt x="2707" y="2652"/>
                  </a:cubicBezTo>
                  <a:cubicBezTo>
                    <a:pt x="2666" y="2707"/>
                    <a:pt x="2624" y="2776"/>
                    <a:pt x="2610" y="2845"/>
                  </a:cubicBezTo>
                  <a:cubicBezTo>
                    <a:pt x="2597" y="2901"/>
                    <a:pt x="2583" y="2970"/>
                    <a:pt x="2569" y="3025"/>
                  </a:cubicBezTo>
                  <a:lnTo>
                    <a:pt x="2541" y="3011"/>
                  </a:lnTo>
                  <a:cubicBezTo>
                    <a:pt x="2514" y="2997"/>
                    <a:pt x="2486" y="2970"/>
                    <a:pt x="2445" y="2956"/>
                  </a:cubicBezTo>
                  <a:lnTo>
                    <a:pt x="2431" y="2942"/>
                  </a:lnTo>
                  <a:cubicBezTo>
                    <a:pt x="2376" y="2901"/>
                    <a:pt x="2334" y="2845"/>
                    <a:pt x="2307" y="2804"/>
                  </a:cubicBezTo>
                  <a:cubicBezTo>
                    <a:pt x="2279" y="2763"/>
                    <a:pt x="2265" y="2735"/>
                    <a:pt x="2251" y="2694"/>
                  </a:cubicBezTo>
                  <a:cubicBezTo>
                    <a:pt x="2238" y="2666"/>
                    <a:pt x="2224" y="2638"/>
                    <a:pt x="2224" y="2597"/>
                  </a:cubicBezTo>
                  <a:cubicBezTo>
                    <a:pt x="2224" y="2569"/>
                    <a:pt x="2224" y="2528"/>
                    <a:pt x="2224" y="2500"/>
                  </a:cubicBezTo>
                  <a:cubicBezTo>
                    <a:pt x="2238" y="2445"/>
                    <a:pt x="2251" y="2404"/>
                    <a:pt x="2265" y="2376"/>
                  </a:cubicBezTo>
                  <a:cubicBezTo>
                    <a:pt x="2293" y="2307"/>
                    <a:pt x="2334" y="2252"/>
                    <a:pt x="2376" y="2196"/>
                  </a:cubicBezTo>
                  <a:cubicBezTo>
                    <a:pt x="2431" y="2127"/>
                    <a:pt x="2514" y="2058"/>
                    <a:pt x="2583" y="2017"/>
                  </a:cubicBezTo>
                  <a:lnTo>
                    <a:pt x="2638" y="1975"/>
                  </a:lnTo>
                  <a:lnTo>
                    <a:pt x="2707" y="1934"/>
                  </a:lnTo>
                  <a:lnTo>
                    <a:pt x="2735" y="1906"/>
                  </a:lnTo>
                  <a:lnTo>
                    <a:pt x="2776" y="1879"/>
                  </a:lnTo>
                  <a:lnTo>
                    <a:pt x="2831" y="1837"/>
                  </a:lnTo>
                  <a:lnTo>
                    <a:pt x="2845" y="1837"/>
                  </a:lnTo>
                  <a:cubicBezTo>
                    <a:pt x="2942" y="1768"/>
                    <a:pt x="3052" y="1699"/>
                    <a:pt x="3149" y="1658"/>
                  </a:cubicBezTo>
                  <a:cubicBezTo>
                    <a:pt x="3177" y="1644"/>
                    <a:pt x="3218" y="1644"/>
                    <a:pt x="3246" y="1644"/>
                  </a:cubicBezTo>
                  <a:close/>
                  <a:moveTo>
                    <a:pt x="3743" y="1989"/>
                  </a:moveTo>
                  <a:cubicBezTo>
                    <a:pt x="3770" y="2003"/>
                    <a:pt x="3798" y="2003"/>
                    <a:pt x="3826" y="2017"/>
                  </a:cubicBezTo>
                  <a:lnTo>
                    <a:pt x="3895" y="2044"/>
                  </a:lnTo>
                  <a:cubicBezTo>
                    <a:pt x="3950" y="2072"/>
                    <a:pt x="4005" y="2100"/>
                    <a:pt x="4047" y="2141"/>
                  </a:cubicBezTo>
                  <a:cubicBezTo>
                    <a:pt x="4088" y="2169"/>
                    <a:pt x="4129" y="2210"/>
                    <a:pt x="4157" y="2265"/>
                  </a:cubicBezTo>
                  <a:cubicBezTo>
                    <a:pt x="4185" y="2293"/>
                    <a:pt x="4199" y="2334"/>
                    <a:pt x="4212" y="2362"/>
                  </a:cubicBezTo>
                  <a:cubicBezTo>
                    <a:pt x="4226" y="2390"/>
                    <a:pt x="4226" y="2417"/>
                    <a:pt x="4240" y="2445"/>
                  </a:cubicBezTo>
                  <a:lnTo>
                    <a:pt x="4240" y="2486"/>
                  </a:lnTo>
                  <a:lnTo>
                    <a:pt x="4240" y="2528"/>
                  </a:lnTo>
                  <a:lnTo>
                    <a:pt x="4212" y="2555"/>
                  </a:lnTo>
                  <a:lnTo>
                    <a:pt x="4185" y="2569"/>
                  </a:lnTo>
                  <a:lnTo>
                    <a:pt x="4143" y="2597"/>
                  </a:lnTo>
                  <a:cubicBezTo>
                    <a:pt x="4116" y="2611"/>
                    <a:pt x="4088" y="2611"/>
                    <a:pt x="4060" y="2624"/>
                  </a:cubicBezTo>
                  <a:lnTo>
                    <a:pt x="4005" y="2624"/>
                  </a:lnTo>
                  <a:cubicBezTo>
                    <a:pt x="3998" y="2623"/>
                    <a:pt x="3991" y="2622"/>
                    <a:pt x="3984" y="2622"/>
                  </a:cubicBezTo>
                  <a:cubicBezTo>
                    <a:pt x="3940" y="2622"/>
                    <a:pt x="3909" y="2659"/>
                    <a:pt x="3909" y="2707"/>
                  </a:cubicBezTo>
                  <a:lnTo>
                    <a:pt x="3909" y="2735"/>
                  </a:lnTo>
                  <a:lnTo>
                    <a:pt x="3909" y="2776"/>
                  </a:lnTo>
                  <a:cubicBezTo>
                    <a:pt x="3895" y="2818"/>
                    <a:pt x="3895" y="2845"/>
                    <a:pt x="3881" y="2887"/>
                  </a:cubicBezTo>
                  <a:cubicBezTo>
                    <a:pt x="3867" y="2901"/>
                    <a:pt x="3853" y="2928"/>
                    <a:pt x="3839" y="2942"/>
                  </a:cubicBezTo>
                  <a:lnTo>
                    <a:pt x="3798" y="2984"/>
                  </a:lnTo>
                  <a:cubicBezTo>
                    <a:pt x="3784" y="2984"/>
                    <a:pt x="3770" y="2997"/>
                    <a:pt x="3757" y="2997"/>
                  </a:cubicBezTo>
                  <a:cubicBezTo>
                    <a:pt x="3729" y="3011"/>
                    <a:pt x="3715" y="3011"/>
                    <a:pt x="3688" y="3011"/>
                  </a:cubicBezTo>
                  <a:lnTo>
                    <a:pt x="3660" y="3025"/>
                  </a:lnTo>
                  <a:lnTo>
                    <a:pt x="3591" y="3025"/>
                  </a:lnTo>
                  <a:lnTo>
                    <a:pt x="3549" y="3011"/>
                  </a:lnTo>
                  <a:lnTo>
                    <a:pt x="3494" y="2997"/>
                  </a:lnTo>
                  <a:cubicBezTo>
                    <a:pt x="3439" y="2970"/>
                    <a:pt x="3384" y="2928"/>
                    <a:pt x="3342" y="2901"/>
                  </a:cubicBezTo>
                  <a:cubicBezTo>
                    <a:pt x="3301" y="2859"/>
                    <a:pt x="3273" y="2818"/>
                    <a:pt x="3246" y="2790"/>
                  </a:cubicBezTo>
                  <a:cubicBezTo>
                    <a:pt x="3218" y="2749"/>
                    <a:pt x="3190" y="2707"/>
                    <a:pt x="3177" y="2666"/>
                  </a:cubicBezTo>
                  <a:cubicBezTo>
                    <a:pt x="3163" y="2624"/>
                    <a:pt x="3149" y="2583"/>
                    <a:pt x="3149" y="2542"/>
                  </a:cubicBezTo>
                  <a:cubicBezTo>
                    <a:pt x="3135" y="2486"/>
                    <a:pt x="3135" y="2431"/>
                    <a:pt x="3149" y="2390"/>
                  </a:cubicBezTo>
                  <a:cubicBezTo>
                    <a:pt x="3149" y="2348"/>
                    <a:pt x="3163" y="2307"/>
                    <a:pt x="3177" y="2265"/>
                  </a:cubicBezTo>
                  <a:cubicBezTo>
                    <a:pt x="3204" y="2224"/>
                    <a:pt x="3218" y="2196"/>
                    <a:pt x="3246" y="2169"/>
                  </a:cubicBezTo>
                  <a:cubicBezTo>
                    <a:pt x="3273" y="2127"/>
                    <a:pt x="3301" y="2114"/>
                    <a:pt x="3329" y="2086"/>
                  </a:cubicBezTo>
                  <a:cubicBezTo>
                    <a:pt x="3370" y="2058"/>
                    <a:pt x="3411" y="2044"/>
                    <a:pt x="3439" y="2031"/>
                  </a:cubicBezTo>
                  <a:cubicBezTo>
                    <a:pt x="3494" y="2017"/>
                    <a:pt x="3536" y="2003"/>
                    <a:pt x="3591" y="1989"/>
                  </a:cubicBezTo>
                  <a:close/>
                  <a:moveTo>
                    <a:pt x="3715" y="1368"/>
                  </a:moveTo>
                  <a:lnTo>
                    <a:pt x="3770" y="1382"/>
                  </a:lnTo>
                  <a:cubicBezTo>
                    <a:pt x="3798" y="1382"/>
                    <a:pt x="3826" y="1409"/>
                    <a:pt x="3853" y="1423"/>
                  </a:cubicBezTo>
                  <a:cubicBezTo>
                    <a:pt x="3922" y="1451"/>
                    <a:pt x="3991" y="1506"/>
                    <a:pt x="4060" y="1561"/>
                  </a:cubicBezTo>
                  <a:cubicBezTo>
                    <a:pt x="4102" y="1589"/>
                    <a:pt x="4129" y="1630"/>
                    <a:pt x="4171" y="1672"/>
                  </a:cubicBezTo>
                  <a:lnTo>
                    <a:pt x="4199" y="1699"/>
                  </a:lnTo>
                  <a:lnTo>
                    <a:pt x="4240" y="1741"/>
                  </a:lnTo>
                  <a:cubicBezTo>
                    <a:pt x="4254" y="1754"/>
                    <a:pt x="4281" y="1782"/>
                    <a:pt x="4309" y="1810"/>
                  </a:cubicBezTo>
                  <a:cubicBezTo>
                    <a:pt x="4323" y="1824"/>
                    <a:pt x="4406" y="1879"/>
                    <a:pt x="4447" y="1920"/>
                  </a:cubicBezTo>
                  <a:lnTo>
                    <a:pt x="4489" y="1948"/>
                  </a:lnTo>
                  <a:lnTo>
                    <a:pt x="4502" y="1962"/>
                  </a:lnTo>
                  <a:cubicBezTo>
                    <a:pt x="4558" y="2003"/>
                    <a:pt x="4599" y="2044"/>
                    <a:pt x="4654" y="2086"/>
                  </a:cubicBezTo>
                  <a:cubicBezTo>
                    <a:pt x="4723" y="2155"/>
                    <a:pt x="4792" y="2224"/>
                    <a:pt x="4861" y="2307"/>
                  </a:cubicBezTo>
                  <a:cubicBezTo>
                    <a:pt x="4875" y="2334"/>
                    <a:pt x="4889" y="2362"/>
                    <a:pt x="4917" y="2404"/>
                  </a:cubicBezTo>
                  <a:cubicBezTo>
                    <a:pt x="4917" y="2431"/>
                    <a:pt x="4930" y="2473"/>
                    <a:pt x="4930" y="2500"/>
                  </a:cubicBezTo>
                  <a:cubicBezTo>
                    <a:pt x="4930" y="2542"/>
                    <a:pt x="4930" y="2597"/>
                    <a:pt x="4930" y="2638"/>
                  </a:cubicBezTo>
                  <a:cubicBezTo>
                    <a:pt x="4917" y="2694"/>
                    <a:pt x="4903" y="2735"/>
                    <a:pt x="4889" y="2790"/>
                  </a:cubicBezTo>
                  <a:cubicBezTo>
                    <a:pt x="4861" y="2832"/>
                    <a:pt x="4834" y="2887"/>
                    <a:pt x="4792" y="2928"/>
                  </a:cubicBezTo>
                  <a:cubicBezTo>
                    <a:pt x="4751" y="2970"/>
                    <a:pt x="4723" y="2997"/>
                    <a:pt x="4682" y="3025"/>
                  </a:cubicBezTo>
                  <a:cubicBezTo>
                    <a:pt x="4627" y="3066"/>
                    <a:pt x="4585" y="3094"/>
                    <a:pt x="4530" y="3108"/>
                  </a:cubicBezTo>
                  <a:cubicBezTo>
                    <a:pt x="4489" y="3122"/>
                    <a:pt x="4447" y="3135"/>
                    <a:pt x="4406" y="3135"/>
                  </a:cubicBezTo>
                  <a:cubicBezTo>
                    <a:pt x="4419" y="3066"/>
                    <a:pt x="4406" y="2984"/>
                    <a:pt x="4378" y="2914"/>
                  </a:cubicBezTo>
                  <a:cubicBezTo>
                    <a:pt x="4350" y="2845"/>
                    <a:pt x="4295" y="2776"/>
                    <a:pt x="4226" y="2735"/>
                  </a:cubicBezTo>
                  <a:lnTo>
                    <a:pt x="4212" y="2721"/>
                  </a:lnTo>
                  <a:cubicBezTo>
                    <a:pt x="4268" y="2707"/>
                    <a:pt x="4309" y="2666"/>
                    <a:pt x="4350" y="2624"/>
                  </a:cubicBezTo>
                  <a:cubicBezTo>
                    <a:pt x="4378" y="2569"/>
                    <a:pt x="4392" y="2514"/>
                    <a:pt x="4392" y="2459"/>
                  </a:cubicBezTo>
                  <a:cubicBezTo>
                    <a:pt x="4392" y="2404"/>
                    <a:pt x="4378" y="2348"/>
                    <a:pt x="4350" y="2293"/>
                  </a:cubicBezTo>
                  <a:cubicBezTo>
                    <a:pt x="4309" y="2169"/>
                    <a:pt x="4212" y="2058"/>
                    <a:pt x="4102" y="1989"/>
                  </a:cubicBezTo>
                  <a:cubicBezTo>
                    <a:pt x="4033" y="1934"/>
                    <a:pt x="3950" y="1893"/>
                    <a:pt x="3867" y="1865"/>
                  </a:cubicBezTo>
                  <a:cubicBezTo>
                    <a:pt x="3812" y="1851"/>
                    <a:pt x="3757" y="1837"/>
                    <a:pt x="3701" y="1837"/>
                  </a:cubicBezTo>
                  <a:lnTo>
                    <a:pt x="3646" y="1837"/>
                  </a:lnTo>
                  <a:cubicBezTo>
                    <a:pt x="3609" y="1837"/>
                    <a:pt x="3561" y="1837"/>
                    <a:pt x="3522" y="1847"/>
                  </a:cubicBezTo>
                  <a:lnTo>
                    <a:pt x="3522" y="1847"/>
                  </a:lnTo>
                  <a:cubicBezTo>
                    <a:pt x="3521" y="1766"/>
                    <a:pt x="3508" y="1698"/>
                    <a:pt x="3480" y="1644"/>
                  </a:cubicBezTo>
                  <a:cubicBezTo>
                    <a:pt x="3480" y="1616"/>
                    <a:pt x="3467" y="1589"/>
                    <a:pt x="3453" y="1575"/>
                  </a:cubicBezTo>
                  <a:cubicBezTo>
                    <a:pt x="3467" y="1547"/>
                    <a:pt x="3467" y="1520"/>
                    <a:pt x="3480" y="1506"/>
                  </a:cubicBezTo>
                  <a:cubicBezTo>
                    <a:pt x="3494" y="1478"/>
                    <a:pt x="3508" y="1451"/>
                    <a:pt x="3522" y="1437"/>
                  </a:cubicBezTo>
                  <a:lnTo>
                    <a:pt x="3563" y="1395"/>
                  </a:lnTo>
                  <a:lnTo>
                    <a:pt x="3591" y="1382"/>
                  </a:lnTo>
                  <a:cubicBezTo>
                    <a:pt x="3605" y="1382"/>
                    <a:pt x="3619" y="1368"/>
                    <a:pt x="3646" y="1368"/>
                  </a:cubicBezTo>
                  <a:close/>
                  <a:moveTo>
                    <a:pt x="3011" y="2652"/>
                  </a:moveTo>
                  <a:cubicBezTo>
                    <a:pt x="3039" y="2763"/>
                    <a:pt x="3080" y="2859"/>
                    <a:pt x="3149" y="2942"/>
                  </a:cubicBezTo>
                  <a:cubicBezTo>
                    <a:pt x="3218" y="3025"/>
                    <a:pt x="3301" y="3094"/>
                    <a:pt x="3398" y="3135"/>
                  </a:cubicBezTo>
                  <a:cubicBezTo>
                    <a:pt x="3425" y="3149"/>
                    <a:pt x="3467" y="3163"/>
                    <a:pt x="3494" y="3177"/>
                  </a:cubicBezTo>
                  <a:lnTo>
                    <a:pt x="3536" y="3191"/>
                  </a:lnTo>
                  <a:cubicBezTo>
                    <a:pt x="3577" y="3191"/>
                    <a:pt x="3605" y="3204"/>
                    <a:pt x="3646" y="3204"/>
                  </a:cubicBezTo>
                  <a:lnTo>
                    <a:pt x="3674" y="3204"/>
                  </a:lnTo>
                  <a:cubicBezTo>
                    <a:pt x="3715" y="3204"/>
                    <a:pt x="3770" y="3191"/>
                    <a:pt x="3812" y="3163"/>
                  </a:cubicBezTo>
                  <a:cubicBezTo>
                    <a:pt x="3853" y="3149"/>
                    <a:pt x="3881" y="3122"/>
                    <a:pt x="3922" y="3094"/>
                  </a:cubicBezTo>
                  <a:cubicBezTo>
                    <a:pt x="3936" y="3066"/>
                    <a:pt x="3950" y="3039"/>
                    <a:pt x="3964" y="3025"/>
                  </a:cubicBezTo>
                  <a:cubicBezTo>
                    <a:pt x="3978" y="2997"/>
                    <a:pt x="3991" y="2970"/>
                    <a:pt x="4005" y="2956"/>
                  </a:cubicBezTo>
                  <a:cubicBezTo>
                    <a:pt x="4019" y="2928"/>
                    <a:pt x="4019" y="2887"/>
                    <a:pt x="4033" y="2859"/>
                  </a:cubicBezTo>
                  <a:lnTo>
                    <a:pt x="4074" y="2859"/>
                  </a:lnTo>
                  <a:lnTo>
                    <a:pt x="4116" y="2873"/>
                  </a:lnTo>
                  <a:lnTo>
                    <a:pt x="4129" y="2873"/>
                  </a:lnTo>
                  <a:lnTo>
                    <a:pt x="4171" y="2901"/>
                  </a:lnTo>
                  <a:cubicBezTo>
                    <a:pt x="4185" y="2914"/>
                    <a:pt x="4199" y="2928"/>
                    <a:pt x="4199" y="2942"/>
                  </a:cubicBezTo>
                  <a:cubicBezTo>
                    <a:pt x="4212" y="2956"/>
                    <a:pt x="4226" y="2984"/>
                    <a:pt x="4240" y="2997"/>
                  </a:cubicBezTo>
                  <a:cubicBezTo>
                    <a:pt x="4240" y="3039"/>
                    <a:pt x="4254" y="3066"/>
                    <a:pt x="4254" y="3108"/>
                  </a:cubicBezTo>
                  <a:cubicBezTo>
                    <a:pt x="4268" y="3163"/>
                    <a:pt x="4268" y="3232"/>
                    <a:pt x="4254" y="3287"/>
                  </a:cubicBezTo>
                  <a:cubicBezTo>
                    <a:pt x="4240" y="3356"/>
                    <a:pt x="4226" y="3425"/>
                    <a:pt x="4199" y="3481"/>
                  </a:cubicBezTo>
                  <a:cubicBezTo>
                    <a:pt x="4171" y="3536"/>
                    <a:pt x="4143" y="3577"/>
                    <a:pt x="4116" y="3619"/>
                  </a:cubicBezTo>
                  <a:cubicBezTo>
                    <a:pt x="4088" y="3646"/>
                    <a:pt x="4074" y="3660"/>
                    <a:pt x="4047" y="3688"/>
                  </a:cubicBezTo>
                  <a:cubicBezTo>
                    <a:pt x="4033" y="3688"/>
                    <a:pt x="4005" y="3702"/>
                    <a:pt x="3991" y="3715"/>
                  </a:cubicBezTo>
                  <a:cubicBezTo>
                    <a:pt x="3978" y="3715"/>
                    <a:pt x="3950" y="3715"/>
                    <a:pt x="3936" y="3729"/>
                  </a:cubicBezTo>
                  <a:lnTo>
                    <a:pt x="3839" y="3729"/>
                  </a:lnTo>
                  <a:cubicBezTo>
                    <a:pt x="3812" y="3715"/>
                    <a:pt x="3784" y="3702"/>
                    <a:pt x="3770" y="3702"/>
                  </a:cubicBezTo>
                  <a:cubicBezTo>
                    <a:pt x="3715" y="3674"/>
                    <a:pt x="3660" y="3633"/>
                    <a:pt x="3605" y="3605"/>
                  </a:cubicBezTo>
                  <a:lnTo>
                    <a:pt x="3577" y="3591"/>
                  </a:lnTo>
                  <a:lnTo>
                    <a:pt x="3549" y="3577"/>
                  </a:lnTo>
                  <a:cubicBezTo>
                    <a:pt x="3522" y="3564"/>
                    <a:pt x="3494" y="3536"/>
                    <a:pt x="3453" y="3522"/>
                  </a:cubicBezTo>
                  <a:cubicBezTo>
                    <a:pt x="3370" y="3481"/>
                    <a:pt x="3273" y="3453"/>
                    <a:pt x="3177" y="3453"/>
                  </a:cubicBezTo>
                  <a:lnTo>
                    <a:pt x="3052" y="3453"/>
                  </a:lnTo>
                  <a:lnTo>
                    <a:pt x="3039" y="3439"/>
                  </a:lnTo>
                  <a:lnTo>
                    <a:pt x="2942" y="3439"/>
                  </a:lnTo>
                  <a:lnTo>
                    <a:pt x="2914" y="3425"/>
                  </a:lnTo>
                  <a:cubicBezTo>
                    <a:pt x="2887" y="3412"/>
                    <a:pt x="2873" y="3398"/>
                    <a:pt x="2859" y="3384"/>
                  </a:cubicBezTo>
                  <a:cubicBezTo>
                    <a:pt x="2831" y="3370"/>
                    <a:pt x="2818" y="3343"/>
                    <a:pt x="2790" y="3315"/>
                  </a:cubicBezTo>
                  <a:cubicBezTo>
                    <a:pt x="2776" y="3287"/>
                    <a:pt x="2762" y="3260"/>
                    <a:pt x="2749" y="3246"/>
                  </a:cubicBezTo>
                  <a:cubicBezTo>
                    <a:pt x="2749" y="3204"/>
                    <a:pt x="2735" y="3163"/>
                    <a:pt x="2735" y="3135"/>
                  </a:cubicBezTo>
                  <a:cubicBezTo>
                    <a:pt x="2721" y="3080"/>
                    <a:pt x="2721" y="3039"/>
                    <a:pt x="2735" y="2984"/>
                  </a:cubicBezTo>
                  <a:cubicBezTo>
                    <a:pt x="2735" y="2942"/>
                    <a:pt x="2749" y="2887"/>
                    <a:pt x="2776" y="2845"/>
                  </a:cubicBezTo>
                  <a:cubicBezTo>
                    <a:pt x="2790" y="2818"/>
                    <a:pt x="2804" y="2776"/>
                    <a:pt x="2831" y="2749"/>
                  </a:cubicBezTo>
                  <a:cubicBezTo>
                    <a:pt x="2859" y="2721"/>
                    <a:pt x="2873" y="2707"/>
                    <a:pt x="2900" y="2694"/>
                  </a:cubicBezTo>
                  <a:cubicBezTo>
                    <a:pt x="2914" y="2680"/>
                    <a:pt x="2942" y="2666"/>
                    <a:pt x="2956" y="2652"/>
                  </a:cubicBezTo>
                  <a:close/>
                  <a:moveTo>
                    <a:pt x="2044" y="1630"/>
                  </a:moveTo>
                  <a:cubicBezTo>
                    <a:pt x="2086" y="1630"/>
                    <a:pt x="2127" y="1630"/>
                    <a:pt x="2169" y="1644"/>
                  </a:cubicBezTo>
                  <a:cubicBezTo>
                    <a:pt x="2196" y="1644"/>
                    <a:pt x="2224" y="1644"/>
                    <a:pt x="2251" y="1658"/>
                  </a:cubicBezTo>
                  <a:cubicBezTo>
                    <a:pt x="2279" y="1672"/>
                    <a:pt x="2307" y="1672"/>
                    <a:pt x="2320" y="1685"/>
                  </a:cubicBezTo>
                  <a:cubicBezTo>
                    <a:pt x="2362" y="1699"/>
                    <a:pt x="2403" y="1727"/>
                    <a:pt x="2445" y="1754"/>
                  </a:cubicBezTo>
                  <a:cubicBezTo>
                    <a:pt x="2472" y="1782"/>
                    <a:pt x="2500" y="1824"/>
                    <a:pt x="2528" y="1851"/>
                  </a:cubicBezTo>
                  <a:lnTo>
                    <a:pt x="2541" y="1879"/>
                  </a:lnTo>
                  <a:cubicBezTo>
                    <a:pt x="2514" y="1893"/>
                    <a:pt x="2472" y="1906"/>
                    <a:pt x="2445" y="1934"/>
                  </a:cubicBezTo>
                  <a:cubicBezTo>
                    <a:pt x="2403" y="1975"/>
                    <a:pt x="2348" y="2017"/>
                    <a:pt x="2307" y="2072"/>
                  </a:cubicBezTo>
                  <a:cubicBezTo>
                    <a:pt x="2265" y="2114"/>
                    <a:pt x="2224" y="2155"/>
                    <a:pt x="2196" y="2210"/>
                  </a:cubicBezTo>
                  <a:cubicBezTo>
                    <a:pt x="2155" y="2265"/>
                    <a:pt x="2127" y="2321"/>
                    <a:pt x="2099" y="2390"/>
                  </a:cubicBezTo>
                  <a:cubicBezTo>
                    <a:pt x="2086" y="2445"/>
                    <a:pt x="2072" y="2500"/>
                    <a:pt x="2072" y="2555"/>
                  </a:cubicBezTo>
                  <a:cubicBezTo>
                    <a:pt x="2072" y="2624"/>
                    <a:pt x="2072" y="2680"/>
                    <a:pt x="2099" y="2735"/>
                  </a:cubicBezTo>
                  <a:cubicBezTo>
                    <a:pt x="2113" y="2804"/>
                    <a:pt x="2141" y="2859"/>
                    <a:pt x="2182" y="2914"/>
                  </a:cubicBezTo>
                  <a:cubicBezTo>
                    <a:pt x="2224" y="2984"/>
                    <a:pt x="2293" y="3039"/>
                    <a:pt x="2348" y="3080"/>
                  </a:cubicBezTo>
                  <a:cubicBezTo>
                    <a:pt x="2389" y="3122"/>
                    <a:pt x="2431" y="3135"/>
                    <a:pt x="2472" y="3163"/>
                  </a:cubicBezTo>
                  <a:lnTo>
                    <a:pt x="2528" y="3191"/>
                  </a:lnTo>
                  <a:lnTo>
                    <a:pt x="2541" y="3191"/>
                  </a:lnTo>
                  <a:cubicBezTo>
                    <a:pt x="2555" y="3191"/>
                    <a:pt x="2583" y="3191"/>
                    <a:pt x="2597" y="3204"/>
                  </a:cubicBezTo>
                  <a:cubicBezTo>
                    <a:pt x="2597" y="3232"/>
                    <a:pt x="2610" y="3260"/>
                    <a:pt x="2624" y="3301"/>
                  </a:cubicBezTo>
                  <a:cubicBezTo>
                    <a:pt x="2652" y="3370"/>
                    <a:pt x="2693" y="3439"/>
                    <a:pt x="2762" y="3494"/>
                  </a:cubicBezTo>
                  <a:cubicBezTo>
                    <a:pt x="2804" y="3536"/>
                    <a:pt x="2845" y="3564"/>
                    <a:pt x="2900" y="3577"/>
                  </a:cubicBezTo>
                  <a:lnTo>
                    <a:pt x="2928" y="3577"/>
                  </a:lnTo>
                  <a:lnTo>
                    <a:pt x="2914" y="3605"/>
                  </a:lnTo>
                  <a:lnTo>
                    <a:pt x="2887" y="3660"/>
                  </a:lnTo>
                  <a:cubicBezTo>
                    <a:pt x="2831" y="3784"/>
                    <a:pt x="2804" y="3909"/>
                    <a:pt x="2804" y="4047"/>
                  </a:cubicBezTo>
                  <a:cubicBezTo>
                    <a:pt x="2804" y="4116"/>
                    <a:pt x="2818" y="4185"/>
                    <a:pt x="2831" y="4240"/>
                  </a:cubicBezTo>
                  <a:lnTo>
                    <a:pt x="2804" y="4268"/>
                  </a:lnTo>
                  <a:lnTo>
                    <a:pt x="2790" y="4282"/>
                  </a:lnTo>
                  <a:lnTo>
                    <a:pt x="2776" y="4295"/>
                  </a:lnTo>
                  <a:cubicBezTo>
                    <a:pt x="2749" y="4323"/>
                    <a:pt x="2721" y="4364"/>
                    <a:pt x="2679" y="4392"/>
                  </a:cubicBezTo>
                  <a:cubicBezTo>
                    <a:pt x="2652" y="4406"/>
                    <a:pt x="2610" y="4434"/>
                    <a:pt x="2583" y="4447"/>
                  </a:cubicBezTo>
                  <a:cubicBezTo>
                    <a:pt x="2541" y="4447"/>
                    <a:pt x="2514" y="4461"/>
                    <a:pt x="2472" y="4461"/>
                  </a:cubicBezTo>
                  <a:lnTo>
                    <a:pt x="2362" y="4461"/>
                  </a:lnTo>
                  <a:cubicBezTo>
                    <a:pt x="2334" y="4447"/>
                    <a:pt x="2320" y="4447"/>
                    <a:pt x="2293" y="4447"/>
                  </a:cubicBezTo>
                  <a:cubicBezTo>
                    <a:pt x="2265" y="4434"/>
                    <a:pt x="2238" y="4420"/>
                    <a:pt x="2224" y="4406"/>
                  </a:cubicBezTo>
                  <a:cubicBezTo>
                    <a:pt x="2169" y="4392"/>
                    <a:pt x="2127" y="4364"/>
                    <a:pt x="2086" y="4323"/>
                  </a:cubicBezTo>
                  <a:lnTo>
                    <a:pt x="2072" y="4323"/>
                  </a:lnTo>
                  <a:cubicBezTo>
                    <a:pt x="2030" y="4268"/>
                    <a:pt x="1975" y="4226"/>
                    <a:pt x="1934" y="4171"/>
                  </a:cubicBezTo>
                  <a:cubicBezTo>
                    <a:pt x="1823" y="3992"/>
                    <a:pt x="1713" y="3840"/>
                    <a:pt x="1588" y="3674"/>
                  </a:cubicBezTo>
                  <a:cubicBezTo>
                    <a:pt x="1506" y="3591"/>
                    <a:pt x="1450" y="3522"/>
                    <a:pt x="1395" y="3453"/>
                  </a:cubicBezTo>
                  <a:lnTo>
                    <a:pt x="1340" y="3412"/>
                  </a:lnTo>
                  <a:lnTo>
                    <a:pt x="1285" y="3343"/>
                  </a:lnTo>
                  <a:cubicBezTo>
                    <a:pt x="1257" y="3315"/>
                    <a:pt x="1243" y="3287"/>
                    <a:pt x="1216" y="3260"/>
                  </a:cubicBezTo>
                  <a:cubicBezTo>
                    <a:pt x="1174" y="3191"/>
                    <a:pt x="1147" y="3135"/>
                    <a:pt x="1119" y="3066"/>
                  </a:cubicBezTo>
                  <a:cubicBezTo>
                    <a:pt x="1091" y="2984"/>
                    <a:pt x="1064" y="2901"/>
                    <a:pt x="1064" y="2818"/>
                  </a:cubicBezTo>
                  <a:cubicBezTo>
                    <a:pt x="1050" y="2735"/>
                    <a:pt x="1050" y="2638"/>
                    <a:pt x="1064" y="2555"/>
                  </a:cubicBezTo>
                  <a:cubicBezTo>
                    <a:pt x="1078" y="2445"/>
                    <a:pt x="1119" y="2348"/>
                    <a:pt x="1160" y="2252"/>
                  </a:cubicBezTo>
                  <a:cubicBezTo>
                    <a:pt x="1202" y="2155"/>
                    <a:pt x="1271" y="2072"/>
                    <a:pt x="1340" y="1989"/>
                  </a:cubicBezTo>
                  <a:cubicBezTo>
                    <a:pt x="1395" y="1920"/>
                    <a:pt x="1478" y="1851"/>
                    <a:pt x="1547" y="1796"/>
                  </a:cubicBezTo>
                  <a:cubicBezTo>
                    <a:pt x="1616" y="1741"/>
                    <a:pt x="1699" y="1699"/>
                    <a:pt x="1768" y="1672"/>
                  </a:cubicBezTo>
                  <a:cubicBezTo>
                    <a:pt x="1837" y="1644"/>
                    <a:pt x="1906" y="1630"/>
                    <a:pt x="1975" y="1630"/>
                  </a:cubicBezTo>
                  <a:close/>
                  <a:moveTo>
                    <a:pt x="5428" y="1616"/>
                  </a:moveTo>
                  <a:lnTo>
                    <a:pt x="5469" y="1630"/>
                  </a:lnTo>
                  <a:lnTo>
                    <a:pt x="5510" y="1644"/>
                  </a:lnTo>
                  <a:cubicBezTo>
                    <a:pt x="5524" y="1658"/>
                    <a:pt x="5552" y="1672"/>
                    <a:pt x="5579" y="1685"/>
                  </a:cubicBezTo>
                  <a:cubicBezTo>
                    <a:pt x="5607" y="1713"/>
                    <a:pt x="5635" y="1741"/>
                    <a:pt x="5662" y="1782"/>
                  </a:cubicBezTo>
                  <a:cubicBezTo>
                    <a:pt x="5704" y="1851"/>
                    <a:pt x="5745" y="1920"/>
                    <a:pt x="5773" y="2003"/>
                  </a:cubicBezTo>
                  <a:cubicBezTo>
                    <a:pt x="5814" y="2100"/>
                    <a:pt x="5842" y="2196"/>
                    <a:pt x="5856" y="2252"/>
                  </a:cubicBezTo>
                  <a:lnTo>
                    <a:pt x="5870" y="2307"/>
                  </a:lnTo>
                  <a:cubicBezTo>
                    <a:pt x="5883" y="2376"/>
                    <a:pt x="5897" y="2431"/>
                    <a:pt x="5925" y="2500"/>
                  </a:cubicBezTo>
                  <a:cubicBezTo>
                    <a:pt x="5966" y="2611"/>
                    <a:pt x="6021" y="2707"/>
                    <a:pt x="6090" y="2804"/>
                  </a:cubicBezTo>
                  <a:cubicBezTo>
                    <a:pt x="6160" y="2887"/>
                    <a:pt x="6215" y="2984"/>
                    <a:pt x="6256" y="3080"/>
                  </a:cubicBezTo>
                  <a:cubicBezTo>
                    <a:pt x="6270" y="3135"/>
                    <a:pt x="6284" y="3177"/>
                    <a:pt x="6284" y="3232"/>
                  </a:cubicBezTo>
                  <a:cubicBezTo>
                    <a:pt x="6284" y="3315"/>
                    <a:pt x="6284" y="3384"/>
                    <a:pt x="6270" y="3467"/>
                  </a:cubicBezTo>
                  <a:cubicBezTo>
                    <a:pt x="6256" y="3564"/>
                    <a:pt x="6229" y="3674"/>
                    <a:pt x="6173" y="3771"/>
                  </a:cubicBezTo>
                  <a:cubicBezTo>
                    <a:pt x="6132" y="3867"/>
                    <a:pt x="6063" y="3964"/>
                    <a:pt x="5994" y="4061"/>
                  </a:cubicBezTo>
                  <a:cubicBezTo>
                    <a:pt x="5925" y="4144"/>
                    <a:pt x="5842" y="4213"/>
                    <a:pt x="5745" y="4282"/>
                  </a:cubicBezTo>
                  <a:cubicBezTo>
                    <a:pt x="5649" y="4351"/>
                    <a:pt x="5538" y="4406"/>
                    <a:pt x="5428" y="4447"/>
                  </a:cubicBezTo>
                  <a:cubicBezTo>
                    <a:pt x="5331" y="4475"/>
                    <a:pt x="5234" y="4503"/>
                    <a:pt x="5138" y="4516"/>
                  </a:cubicBezTo>
                  <a:lnTo>
                    <a:pt x="4917" y="4516"/>
                  </a:lnTo>
                  <a:lnTo>
                    <a:pt x="4806" y="4489"/>
                  </a:lnTo>
                  <a:lnTo>
                    <a:pt x="4723" y="4447"/>
                  </a:lnTo>
                  <a:cubicBezTo>
                    <a:pt x="4682" y="4434"/>
                    <a:pt x="4654" y="4406"/>
                    <a:pt x="4613" y="4392"/>
                  </a:cubicBezTo>
                  <a:lnTo>
                    <a:pt x="4585" y="4392"/>
                  </a:lnTo>
                  <a:lnTo>
                    <a:pt x="4613" y="4364"/>
                  </a:lnTo>
                  <a:cubicBezTo>
                    <a:pt x="4654" y="4309"/>
                    <a:pt x="4709" y="4240"/>
                    <a:pt x="4765" y="4171"/>
                  </a:cubicBezTo>
                  <a:cubicBezTo>
                    <a:pt x="4806" y="4116"/>
                    <a:pt x="4861" y="4074"/>
                    <a:pt x="4917" y="4033"/>
                  </a:cubicBezTo>
                  <a:cubicBezTo>
                    <a:pt x="4972" y="3992"/>
                    <a:pt x="5027" y="3964"/>
                    <a:pt x="5096" y="3936"/>
                  </a:cubicBezTo>
                  <a:lnTo>
                    <a:pt x="5234" y="3895"/>
                  </a:lnTo>
                  <a:cubicBezTo>
                    <a:pt x="5289" y="3881"/>
                    <a:pt x="5331" y="3867"/>
                    <a:pt x="5386" y="3840"/>
                  </a:cubicBezTo>
                  <a:cubicBezTo>
                    <a:pt x="5483" y="3812"/>
                    <a:pt x="5566" y="3757"/>
                    <a:pt x="5649" y="3674"/>
                  </a:cubicBezTo>
                  <a:cubicBezTo>
                    <a:pt x="5690" y="3646"/>
                    <a:pt x="5731" y="3591"/>
                    <a:pt x="5759" y="3550"/>
                  </a:cubicBezTo>
                  <a:cubicBezTo>
                    <a:pt x="5787" y="3508"/>
                    <a:pt x="5814" y="3453"/>
                    <a:pt x="5828" y="3398"/>
                  </a:cubicBezTo>
                  <a:cubicBezTo>
                    <a:pt x="5856" y="3315"/>
                    <a:pt x="5870" y="3218"/>
                    <a:pt x="5856" y="3122"/>
                  </a:cubicBezTo>
                  <a:cubicBezTo>
                    <a:pt x="5828" y="2942"/>
                    <a:pt x="5718" y="2790"/>
                    <a:pt x="5566" y="2694"/>
                  </a:cubicBezTo>
                  <a:cubicBezTo>
                    <a:pt x="5510" y="2652"/>
                    <a:pt x="5455" y="2624"/>
                    <a:pt x="5400" y="2611"/>
                  </a:cubicBezTo>
                  <a:cubicBezTo>
                    <a:pt x="5372" y="2597"/>
                    <a:pt x="5345" y="2597"/>
                    <a:pt x="5303" y="2583"/>
                  </a:cubicBezTo>
                  <a:cubicBezTo>
                    <a:pt x="5262" y="2583"/>
                    <a:pt x="5220" y="2569"/>
                    <a:pt x="5179" y="2569"/>
                  </a:cubicBezTo>
                  <a:cubicBezTo>
                    <a:pt x="5138" y="2569"/>
                    <a:pt x="5110" y="2569"/>
                    <a:pt x="5082" y="2583"/>
                  </a:cubicBezTo>
                  <a:lnTo>
                    <a:pt x="5082" y="2569"/>
                  </a:lnTo>
                  <a:cubicBezTo>
                    <a:pt x="5082" y="2473"/>
                    <a:pt x="5069" y="2376"/>
                    <a:pt x="5027" y="2293"/>
                  </a:cubicBezTo>
                  <a:cubicBezTo>
                    <a:pt x="4999" y="2238"/>
                    <a:pt x="4958" y="2196"/>
                    <a:pt x="4917" y="2155"/>
                  </a:cubicBezTo>
                  <a:cubicBezTo>
                    <a:pt x="5013" y="2072"/>
                    <a:pt x="5082" y="1989"/>
                    <a:pt x="5124" y="1879"/>
                  </a:cubicBezTo>
                  <a:cubicBezTo>
                    <a:pt x="5165" y="1810"/>
                    <a:pt x="5179" y="1727"/>
                    <a:pt x="5193" y="1644"/>
                  </a:cubicBezTo>
                  <a:cubicBezTo>
                    <a:pt x="5234" y="1644"/>
                    <a:pt x="5276" y="1616"/>
                    <a:pt x="5317" y="1616"/>
                  </a:cubicBezTo>
                  <a:close/>
                  <a:moveTo>
                    <a:pt x="1091" y="1174"/>
                  </a:moveTo>
                  <a:lnTo>
                    <a:pt x="1119" y="1188"/>
                  </a:lnTo>
                  <a:lnTo>
                    <a:pt x="1229" y="1188"/>
                  </a:lnTo>
                  <a:cubicBezTo>
                    <a:pt x="1243" y="1188"/>
                    <a:pt x="1257" y="1188"/>
                    <a:pt x="1271" y="1202"/>
                  </a:cubicBezTo>
                  <a:cubicBezTo>
                    <a:pt x="1298" y="1202"/>
                    <a:pt x="1312" y="1216"/>
                    <a:pt x="1326" y="1216"/>
                  </a:cubicBezTo>
                  <a:cubicBezTo>
                    <a:pt x="1381" y="1244"/>
                    <a:pt x="1423" y="1271"/>
                    <a:pt x="1464" y="1313"/>
                  </a:cubicBezTo>
                  <a:cubicBezTo>
                    <a:pt x="1547" y="1382"/>
                    <a:pt x="1616" y="1464"/>
                    <a:pt x="1685" y="1561"/>
                  </a:cubicBezTo>
                  <a:cubicBezTo>
                    <a:pt x="1644" y="1561"/>
                    <a:pt x="1616" y="1575"/>
                    <a:pt x="1588" y="1589"/>
                  </a:cubicBezTo>
                  <a:cubicBezTo>
                    <a:pt x="1464" y="1658"/>
                    <a:pt x="1354" y="1741"/>
                    <a:pt x="1257" y="1837"/>
                  </a:cubicBezTo>
                  <a:cubicBezTo>
                    <a:pt x="1078" y="2044"/>
                    <a:pt x="953" y="2293"/>
                    <a:pt x="912" y="2555"/>
                  </a:cubicBezTo>
                  <a:cubicBezTo>
                    <a:pt x="898" y="2694"/>
                    <a:pt x="898" y="2818"/>
                    <a:pt x="926" y="2956"/>
                  </a:cubicBezTo>
                  <a:cubicBezTo>
                    <a:pt x="953" y="3080"/>
                    <a:pt x="1008" y="3204"/>
                    <a:pt x="1078" y="3315"/>
                  </a:cubicBezTo>
                  <a:cubicBezTo>
                    <a:pt x="1105" y="3356"/>
                    <a:pt x="1119" y="3384"/>
                    <a:pt x="1147" y="3412"/>
                  </a:cubicBezTo>
                  <a:cubicBezTo>
                    <a:pt x="1174" y="3453"/>
                    <a:pt x="1188" y="3453"/>
                    <a:pt x="1202" y="3467"/>
                  </a:cubicBezTo>
                  <a:lnTo>
                    <a:pt x="1216" y="3481"/>
                  </a:lnTo>
                  <a:lnTo>
                    <a:pt x="1229" y="3508"/>
                  </a:lnTo>
                  <a:cubicBezTo>
                    <a:pt x="1285" y="3564"/>
                    <a:pt x="1340" y="3633"/>
                    <a:pt x="1395" y="3702"/>
                  </a:cubicBezTo>
                  <a:cubicBezTo>
                    <a:pt x="1506" y="3826"/>
                    <a:pt x="1616" y="3964"/>
                    <a:pt x="1713" y="4116"/>
                  </a:cubicBezTo>
                  <a:lnTo>
                    <a:pt x="1782" y="4213"/>
                  </a:lnTo>
                  <a:lnTo>
                    <a:pt x="1796" y="4226"/>
                  </a:lnTo>
                  <a:cubicBezTo>
                    <a:pt x="1754" y="4323"/>
                    <a:pt x="1740" y="4420"/>
                    <a:pt x="1727" y="4516"/>
                  </a:cubicBezTo>
                  <a:lnTo>
                    <a:pt x="1671" y="4516"/>
                  </a:lnTo>
                  <a:cubicBezTo>
                    <a:pt x="1630" y="4530"/>
                    <a:pt x="1575" y="4544"/>
                    <a:pt x="1533" y="4544"/>
                  </a:cubicBezTo>
                  <a:lnTo>
                    <a:pt x="1464" y="4544"/>
                  </a:lnTo>
                  <a:cubicBezTo>
                    <a:pt x="1409" y="4544"/>
                    <a:pt x="1354" y="4544"/>
                    <a:pt x="1298" y="4530"/>
                  </a:cubicBezTo>
                  <a:cubicBezTo>
                    <a:pt x="1257" y="4530"/>
                    <a:pt x="1216" y="4516"/>
                    <a:pt x="1174" y="4503"/>
                  </a:cubicBezTo>
                  <a:cubicBezTo>
                    <a:pt x="1105" y="4475"/>
                    <a:pt x="1050" y="4461"/>
                    <a:pt x="995" y="4434"/>
                  </a:cubicBezTo>
                  <a:cubicBezTo>
                    <a:pt x="870" y="4364"/>
                    <a:pt x="746" y="4282"/>
                    <a:pt x="636" y="4199"/>
                  </a:cubicBezTo>
                  <a:cubicBezTo>
                    <a:pt x="553" y="4116"/>
                    <a:pt x="470" y="4033"/>
                    <a:pt x="415" y="3950"/>
                  </a:cubicBezTo>
                  <a:cubicBezTo>
                    <a:pt x="332" y="3840"/>
                    <a:pt x="277" y="3729"/>
                    <a:pt x="221" y="3605"/>
                  </a:cubicBezTo>
                  <a:cubicBezTo>
                    <a:pt x="194" y="3522"/>
                    <a:pt x="180" y="3439"/>
                    <a:pt x="166" y="3356"/>
                  </a:cubicBezTo>
                  <a:cubicBezTo>
                    <a:pt x="166" y="3274"/>
                    <a:pt x="166" y="3191"/>
                    <a:pt x="166" y="3094"/>
                  </a:cubicBezTo>
                  <a:cubicBezTo>
                    <a:pt x="208" y="2914"/>
                    <a:pt x="277" y="2735"/>
                    <a:pt x="359" y="2569"/>
                  </a:cubicBezTo>
                  <a:lnTo>
                    <a:pt x="401" y="2473"/>
                  </a:lnTo>
                  <a:lnTo>
                    <a:pt x="428" y="2431"/>
                  </a:lnTo>
                  <a:lnTo>
                    <a:pt x="442" y="2404"/>
                  </a:lnTo>
                  <a:cubicBezTo>
                    <a:pt x="456" y="2362"/>
                    <a:pt x="484" y="2321"/>
                    <a:pt x="498" y="2279"/>
                  </a:cubicBezTo>
                  <a:lnTo>
                    <a:pt x="498" y="2265"/>
                  </a:lnTo>
                  <a:cubicBezTo>
                    <a:pt x="539" y="2169"/>
                    <a:pt x="580" y="2072"/>
                    <a:pt x="622" y="1975"/>
                  </a:cubicBezTo>
                  <a:cubicBezTo>
                    <a:pt x="649" y="1879"/>
                    <a:pt x="663" y="1837"/>
                    <a:pt x="677" y="1754"/>
                  </a:cubicBezTo>
                  <a:cubicBezTo>
                    <a:pt x="705" y="1644"/>
                    <a:pt x="746" y="1534"/>
                    <a:pt x="788" y="1423"/>
                  </a:cubicBezTo>
                  <a:cubicBezTo>
                    <a:pt x="815" y="1382"/>
                    <a:pt x="843" y="1340"/>
                    <a:pt x="870" y="1299"/>
                  </a:cubicBezTo>
                  <a:cubicBezTo>
                    <a:pt x="884" y="1271"/>
                    <a:pt x="912" y="1257"/>
                    <a:pt x="939" y="1230"/>
                  </a:cubicBezTo>
                  <a:cubicBezTo>
                    <a:pt x="967" y="1216"/>
                    <a:pt x="995" y="1202"/>
                    <a:pt x="1022" y="1188"/>
                  </a:cubicBezTo>
                  <a:cubicBezTo>
                    <a:pt x="1050" y="1188"/>
                    <a:pt x="1064" y="1174"/>
                    <a:pt x="1091" y="1174"/>
                  </a:cubicBezTo>
                  <a:close/>
                  <a:moveTo>
                    <a:pt x="5262" y="2721"/>
                  </a:moveTo>
                  <a:lnTo>
                    <a:pt x="5345" y="2749"/>
                  </a:lnTo>
                  <a:lnTo>
                    <a:pt x="5414" y="2776"/>
                  </a:lnTo>
                  <a:cubicBezTo>
                    <a:pt x="5469" y="2790"/>
                    <a:pt x="5510" y="2818"/>
                    <a:pt x="5552" y="2859"/>
                  </a:cubicBezTo>
                  <a:cubicBezTo>
                    <a:pt x="5579" y="2887"/>
                    <a:pt x="5607" y="2914"/>
                    <a:pt x="5635" y="2956"/>
                  </a:cubicBezTo>
                  <a:cubicBezTo>
                    <a:pt x="5649" y="2984"/>
                    <a:pt x="5676" y="3011"/>
                    <a:pt x="5690" y="3053"/>
                  </a:cubicBezTo>
                  <a:cubicBezTo>
                    <a:pt x="5704" y="3080"/>
                    <a:pt x="5704" y="3122"/>
                    <a:pt x="5704" y="3149"/>
                  </a:cubicBezTo>
                  <a:cubicBezTo>
                    <a:pt x="5718" y="3191"/>
                    <a:pt x="5718" y="3232"/>
                    <a:pt x="5704" y="3260"/>
                  </a:cubicBezTo>
                  <a:cubicBezTo>
                    <a:pt x="5704" y="3315"/>
                    <a:pt x="5690" y="3356"/>
                    <a:pt x="5662" y="3412"/>
                  </a:cubicBezTo>
                  <a:cubicBezTo>
                    <a:pt x="5649" y="3439"/>
                    <a:pt x="5621" y="3481"/>
                    <a:pt x="5593" y="3522"/>
                  </a:cubicBezTo>
                  <a:cubicBezTo>
                    <a:pt x="5566" y="3550"/>
                    <a:pt x="5538" y="3577"/>
                    <a:pt x="5510" y="3591"/>
                  </a:cubicBezTo>
                  <a:cubicBezTo>
                    <a:pt x="5455" y="3633"/>
                    <a:pt x="5400" y="3660"/>
                    <a:pt x="5331" y="3674"/>
                  </a:cubicBezTo>
                  <a:lnTo>
                    <a:pt x="5276" y="3702"/>
                  </a:lnTo>
                  <a:lnTo>
                    <a:pt x="5248" y="3702"/>
                  </a:lnTo>
                  <a:lnTo>
                    <a:pt x="5220" y="3715"/>
                  </a:lnTo>
                  <a:lnTo>
                    <a:pt x="5193" y="3715"/>
                  </a:lnTo>
                  <a:cubicBezTo>
                    <a:pt x="5151" y="3729"/>
                    <a:pt x="5096" y="3743"/>
                    <a:pt x="5041" y="3757"/>
                  </a:cubicBezTo>
                  <a:cubicBezTo>
                    <a:pt x="4944" y="3798"/>
                    <a:pt x="4848" y="3840"/>
                    <a:pt x="4765" y="3909"/>
                  </a:cubicBezTo>
                  <a:cubicBezTo>
                    <a:pt x="4668" y="3992"/>
                    <a:pt x="4585" y="4088"/>
                    <a:pt x="4516" y="4199"/>
                  </a:cubicBezTo>
                  <a:lnTo>
                    <a:pt x="4475" y="4268"/>
                  </a:lnTo>
                  <a:cubicBezTo>
                    <a:pt x="4419" y="4351"/>
                    <a:pt x="4364" y="4434"/>
                    <a:pt x="4295" y="4503"/>
                  </a:cubicBezTo>
                  <a:cubicBezTo>
                    <a:pt x="4268" y="4530"/>
                    <a:pt x="4254" y="4558"/>
                    <a:pt x="4226" y="4585"/>
                  </a:cubicBezTo>
                  <a:cubicBezTo>
                    <a:pt x="4185" y="4613"/>
                    <a:pt x="4157" y="4641"/>
                    <a:pt x="4129" y="4654"/>
                  </a:cubicBezTo>
                  <a:cubicBezTo>
                    <a:pt x="4060" y="4710"/>
                    <a:pt x="3991" y="4751"/>
                    <a:pt x="3909" y="4779"/>
                  </a:cubicBezTo>
                  <a:cubicBezTo>
                    <a:pt x="3839" y="4793"/>
                    <a:pt x="3784" y="4806"/>
                    <a:pt x="3715" y="4820"/>
                  </a:cubicBezTo>
                  <a:lnTo>
                    <a:pt x="3660" y="4820"/>
                  </a:lnTo>
                  <a:cubicBezTo>
                    <a:pt x="3619" y="4820"/>
                    <a:pt x="3591" y="4820"/>
                    <a:pt x="3549" y="4806"/>
                  </a:cubicBezTo>
                  <a:cubicBezTo>
                    <a:pt x="3522" y="4806"/>
                    <a:pt x="3494" y="4806"/>
                    <a:pt x="3467" y="4793"/>
                  </a:cubicBezTo>
                  <a:cubicBezTo>
                    <a:pt x="3439" y="4779"/>
                    <a:pt x="3411" y="4779"/>
                    <a:pt x="3384" y="4765"/>
                  </a:cubicBezTo>
                  <a:cubicBezTo>
                    <a:pt x="3329" y="4737"/>
                    <a:pt x="3287" y="4696"/>
                    <a:pt x="3232" y="4668"/>
                  </a:cubicBezTo>
                  <a:cubicBezTo>
                    <a:pt x="3190" y="4627"/>
                    <a:pt x="3149" y="4572"/>
                    <a:pt x="3108" y="4516"/>
                  </a:cubicBezTo>
                  <a:cubicBezTo>
                    <a:pt x="3066" y="4461"/>
                    <a:pt x="3039" y="4392"/>
                    <a:pt x="3011" y="4337"/>
                  </a:cubicBezTo>
                  <a:cubicBezTo>
                    <a:pt x="2983" y="4268"/>
                    <a:pt x="2969" y="4199"/>
                    <a:pt x="2956" y="4116"/>
                  </a:cubicBezTo>
                  <a:cubicBezTo>
                    <a:pt x="2956" y="4047"/>
                    <a:pt x="2956" y="3964"/>
                    <a:pt x="2956" y="3881"/>
                  </a:cubicBezTo>
                  <a:cubicBezTo>
                    <a:pt x="2983" y="3798"/>
                    <a:pt x="2997" y="3715"/>
                    <a:pt x="3039" y="3646"/>
                  </a:cubicBezTo>
                  <a:cubicBezTo>
                    <a:pt x="3052" y="3605"/>
                    <a:pt x="3066" y="3577"/>
                    <a:pt x="3094" y="3564"/>
                  </a:cubicBezTo>
                  <a:lnTo>
                    <a:pt x="3259" y="3564"/>
                  </a:lnTo>
                  <a:cubicBezTo>
                    <a:pt x="3273" y="3577"/>
                    <a:pt x="3287" y="3577"/>
                    <a:pt x="3315" y="3577"/>
                  </a:cubicBezTo>
                  <a:lnTo>
                    <a:pt x="3370" y="3605"/>
                  </a:lnTo>
                  <a:cubicBezTo>
                    <a:pt x="3411" y="3633"/>
                    <a:pt x="3467" y="3660"/>
                    <a:pt x="3522" y="3688"/>
                  </a:cubicBezTo>
                  <a:lnTo>
                    <a:pt x="3536" y="3688"/>
                  </a:lnTo>
                  <a:lnTo>
                    <a:pt x="3549" y="3702"/>
                  </a:lnTo>
                  <a:cubicBezTo>
                    <a:pt x="3619" y="3743"/>
                    <a:pt x="3674" y="3784"/>
                    <a:pt x="3743" y="3812"/>
                  </a:cubicBezTo>
                  <a:lnTo>
                    <a:pt x="3784" y="3812"/>
                  </a:lnTo>
                  <a:cubicBezTo>
                    <a:pt x="3826" y="3826"/>
                    <a:pt x="3867" y="3840"/>
                    <a:pt x="3909" y="3840"/>
                  </a:cubicBezTo>
                  <a:lnTo>
                    <a:pt x="3936" y="3840"/>
                  </a:lnTo>
                  <a:cubicBezTo>
                    <a:pt x="3978" y="3840"/>
                    <a:pt x="4019" y="3826"/>
                    <a:pt x="4060" y="3812"/>
                  </a:cubicBezTo>
                  <a:cubicBezTo>
                    <a:pt x="4143" y="3771"/>
                    <a:pt x="4199" y="3715"/>
                    <a:pt x="4254" y="3646"/>
                  </a:cubicBezTo>
                  <a:cubicBezTo>
                    <a:pt x="4295" y="3577"/>
                    <a:pt x="4337" y="3494"/>
                    <a:pt x="4364" y="3412"/>
                  </a:cubicBezTo>
                  <a:cubicBezTo>
                    <a:pt x="4378" y="3370"/>
                    <a:pt x="4392" y="3315"/>
                    <a:pt x="4406" y="3274"/>
                  </a:cubicBezTo>
                  <a:lnTo>
                    <a:pt x="4419" y="3287"/>
                  </a:lnTo>
                  <a:cubicBezTo>
                    <a:pt x="4447" y="3287"/>
                    <a:pt x="4489" y="3287"/>
                    <a:pt x="4516" y="3274"/>
                  </a:cubicBezTo>
                  <a:cubicBezTo>
                    <a:pt x="4558" y="3260"/>
                    <a:pt x="4599" y="3246"/>
                    <a:pt x="4654" y="3232"/>
                  </a:cubicBezTo>
                  <a:cubicBezTo>
                    <a:pt x="4737" y="3191"/>
                    <a:pt x="4806" y="3135"/>
                    <a:pt x="4875" y="3066"/>
                  </a:cubicBezTo>
                  <a:cubicBezTo>
                    <a:pt x="4944" y="2997"/>
                    <a:pt x="4986" y="2914"/>
                    <a:pt x="5027" y="2832"/>
                  </a:cubicBezTo>
                  <a:cubicBezTo>
                    <a:pt x="5041" y="2804"/>
                    <a:pt x="5055" y="2763"/>
                    <a:pt x="5069" y="2721"/>
                  </a:cubicBezTo>
                  <a:close/>
                  <a:moveTo>
                    <a:pt x="1892" y="4351"/>
                  </a:moveTo>
                  <a:cubicBezTo>
                    <a:pt x="1906" y="4378"/>
                    <a:pt x="1920" y="4406"/>
                    <a:pt x="1948" y="4434"/>
                  </a:cubicBezTo>
                  <a:cubicBezTo>
                    <a:pt x="2003" y="4475"/>
                    <a:pt x="2058" y="4516"/>
                    <a:pt x="2113" y="4544"/>
                  </a:cubicBezTo>
                  <a:cubicBezTo>
                    <a:pt x="2141" y="4558"/>
                    <a:pt x="2182" y="4572"/>
                    <a:pt x="2224" y="4585"/>
                  </a:cubicBezTo>
                  <a:lnTo>
                    <a:pt x="2265" y="4599"/>
                  </a:lnTo>
                  <a:cubicBezTo>
                    <a:pt x="2307" y="4613"/>
                    <a:pt x="2362" y="4613"/>
                    <a:pt x="2403" y="4613"/>
                  </a:cubicBezTo>
                  <a:lnTo>
                    <a:pt x="2445" y="4613"/>
                  </a:lnTo>
                  <a:cubicBezTo>
                    <a:pt x="2472" y="4613"/>
                    <a:pt x="2500" y="4613"/>
                    <a:pt x="2528" y="4599"/>
                  </a:cubicBezTo>
                  <a:cubicBezTo>
                    <a:pt x="2555" y="4599"/>
                    <a:pt x="2583" y="4585"/>
                    <a:pt x="2610" y="4585"/>
                  </a:cubicBezTo>
                  <a:cubicBezTo>
                    <a:pt x="2666" y="4558"/>
                    <a:pt x="2721" y="4530"/>
                    <a:pt x="2776" y="4489"/>
                  </a:cubicBezTo>
                  <a:lnTo>
                    <a:pt x="2804" y="4461"/>
                  </a:lnTo>
                  <a:cubicBezTo>
                    <a:pt x="2831" y="4447"/>
                    <a:pt x="2845" y="4434"/>
                    <a:pt x="2859" y="4420"/>
                  </a:cubicBezTo>
                  <a:cubicBezTo>
                    <a:pt x="2928" y="4641"/>
                    <a:pt x="3094" y="4834"/>
                    <a:pt x="3315" y="4931"/>
                  </a:cubicBezTo>
                  <a:cubicBezTo>
                    <a:pt x="3342" y="4944"/>
                    <a:pt x="3370" y="4958"/>
                    <a:pt x="3411" y="4972"/>
                  </a:cubicBezTo>
                  <a:cubicBezTo>
                    <a:pt x="3480" y="4986"/>
                    <a:pt x="3549" y="5000"/>
                    <a:pt x="3632" y="5000"/>
                  </a:cubicBezTo>
                  <a:lnTo>
                    <a:pt x="3660" y="5000"/>
                  </a:lnTo>
                  <a:cubicBezTo>
                    <a:pt x="3798" y="5000"/>
                    <a:pt x="3922" y="4958"/>
                    <a:pt x="4047" y="4903"/>
                  </a:cubicBezTo>
                  <a:cubicBezTo>
                    <a:pt x="4116" y="4862"/>
                    <a:pt x="4185" y="4820"/>
                    <a:pt x="4254" y="4765"/>
                  </a:cubicBezTo>
                  <a:cubicBezTo>
                    <a:pt x="4309" y="4724"/>
                    <a:pt x="4378" y="4654"/>
                    <a:pt x="4419" y="4599"/>
                  </a:cubicBezTo>
                  <a:cubicBezTo>
                    <a:pt x="4447" y="4572"/>
                    <a:pt x="4461" y="4544"/>
                    <a:pt x="4475" y="4530"/>
                  </a:cubicBezTo>
                  <a:lnTo>
                    <a:pt x="4489" y="4544"/>
                  </a:lnTo>
                  <a:lnTo>
                    <a:pt x="4530" y="4599"/>
                  </a:lnTo>
                  <a:cubicBezTo>
                    <a:pt x="4544" y="4613"/>
                    <a:pt x="4558" y="4641"/>
                    <a:pt x="4558" y="4668"/>
                  </a:cubicBezTo>
                  <a:cubicBezTo>
                    <a:pt x="4571" y="4710"/>
                    <a:pt x="4585" y="4737"/>
                    <a:pt x="4585" y="4779"/>
                  </a:cubicBezTo>
                  <a:cubicBezTo>
                    <a:pt x="4585" y="4820"/>
                    <a:pt x="4585" y="4875"/>
                    <a:pt x="4585" y="4931"/>
                  </a:cubicBezTo>
                  <a:cubicBezTo>
                    <a:pt x="4571" y="4986"/>
                    <a:pt x="4558" y="5041"/>
                    <a:pt x="4530" y="5096"/>
                  </a:cubicBezTo>
                  <a:cubicBezTo>
                    <a:pt x="4502" y="5165"/>
                    <a:pt x="4461" y="5221"/>
                    <a:pt x="4419" y="5276"/>
                  </a:cubicBezTo>
                  <a:cubicBezTo>
                    <a:pt x="4392" y="5304"/>
                    <a:pt x="4364" y="5331"/>
                    <a:pt x="4323" y="5359"/>
                  </a:cubicBezTo>
                  <a:cubicBezTo>
                    <a:pt x="4281" y="5386"/>
                    <a:pt x="4240" y="5414"/>
                    <a:pt x="4199" y="5428"/>
                  </a:cubicBezTo>
                  <a:cubicBezTo>
                    <a:pt x="4143" y="5442"/>
                    <a:pt x="4088" y="5455"/>
                    <a:pt x="4033" y="5469"/>
                  </a:cubicBezTo>
                  <a:lnTo>
                    <a:pt x="3287" y="5469"/>
                  </a:lnTo>
                  <a:lnTo>
                    <a:pt x="3135" y="5455"/>
                  </a:lnTo>
                  <a:cubicBezTo>
                    <a:pt x="2969" y="5455"/>
                    <a:pt x="2804" y="5442"/>
                    <a:pt x="2652" y="5414"/>
                  </a:cubicBezTo>
                  <a:cubicBezTo>
                    <a:pt x="2583" y="5400"/>
                    <a:pt x="2528" y="5386"/>
                    <a:pt x="2459" y="5373"/>
                  </a:cubicBezTo>
                  <a:cubicBezTo>
                    <a:pt x="2417" y="5359"/>
                    <a:pt x="2362" y="5331"/>
                    <a:pt x="2320" y="5317"/>
                  </a:cubicBezTo>
                  <a:cubicBezTo>
                    <a:pt x="2251" y="5276"/>
                    <a:pt x="2196" y="5248"/>
                    <a:pt x="2141" y="5207"/>
                  </a:cubicBezTo>
                  <a:cubicBezTo>
                    <a:pt x="2099" y="5165"/>
                    <a:pt x="2058" y="5124"/>
                    <a:pt x="2017" y="5069"/>
                  </a:cubicBezTo>
                  <a:cubicBezTo>
                    <a:pt x="1989" y="5014"/>
                    <a:pt x="1961" y="4972"/>
                    <a:pt x="1934" y="4917"/>
                  </a:cubicBezTo>
                  <a:cubicBezTo>
                    <a:pt x="1906" y="4834"/>
                    <a:pt x="1892" y="4765"/>
                    <a:pt x="1892" y="4682"/>
                  </a:cubicBezTo>
                  <a:cubicBezTo>
                    <a:pt x="1879" y="4599"/>
                    <a:pt x="1879" y="4530"/>
                    <a:pt x="1892" y="4447"/>
                  </a:cubicBezTo>
                  <a:lnTo>
                    <a:pt x="1892" y="4406"/>
                  </a:lnTo>
                  <a:lnTo>
                    <a:pt x="1892" y="4378"/>
                  </a:lnTo>
                  <a:lnTo>
                    <a:pt x="1892" y="4351"/>
                  </a:lnTo>
                  <a:close/>
                  <a:moveTo>
                    <a:pt x="3204" y="1"/>
                  </a:moveTo>
                  <a:cubicBezTo>
                    <a:pt x="3066" y="1"/>
                    <a:pt x="2914" y="14"/>
                    <a:pt x="2776" y="42"/>
                  </a:cubicBezTo>
                  <a:lnTo>
                    <a:pt x="2555" y="83"/>
                  </a:lnTo>
                  <a:lnTo>
                    <a:pt x="2528" y="83"/>
                  </a:lnTo>
                  <a:cubicBezTo>
                    <a:pt x="2459" y="111"/>
                    <a:pt x="2376" y="111"/>
                    <a:pt x="2307" y="125"/>
                  </a:cubicBezTo>
                  <a:lnTo>
                    <a:pt x="2099" y="125"/>
                  </a:lnTo>
                  <a:cubicBezTo>
                    <a:pt x="2017" y="125"/>
                    <a:pt x="1934" y="139"/>
                    <a:pt x="1879" y="139"/>
                  </a:cubicBezTo>
                  <a:cubicBezTo>
                    <a:pt x="1727" y="153"/>
                    <a:pt x="1588" y="180"/>
                    <a:pt x="1464" y="235"/>
                  </a:cubicBezTo>
                  <a:cubicBezTo>
                    <a:pt x="1326" y="304"/>
                    <a:pt x="1216" y="415"/>
                    <a:pt x="1147" y="553"/>
                  </a:cubicBezTo>
                  <a:cubicBezTo>
                    <a:pt x="1050" y="691"/>
                    <a:pt x="1008" y="857"/>
                    <a:pt x="1022" y="1036"/>
                  </a:cubicBezTo>
                  <a:cubicBezTo>
                    <a:pt x="1008" y="1036"/>
                    <a:pt x="981" y="1036"/>
                    <a:pt x="953" y="1050"/>
                  </a:cubicBezTo>
                  <a:cubicBezTo>
                    <a:pt x="870" y="1092"/>
                    <a:pt x="801" y="1147"/>
                    <a:pt x="746" y="1216"/>
                  </a:cubicBezTo>
                  <a:cubicBezTo>
                    <a:pt x="649" y="1354"/>
                    <a:pt x="580" y="1520"/>
                    <a:pt x="553" y="1699"/>
                  </a:cubicBezTo>
                  <a:lnTo>
                    <a:pt x="539" y="1741"/>
                  </a:lnTo>
                  <a:lnTo>
                    <a:pt x="539" y="1768"/>
                  </a:lnTo>
                  <a:cubicBezTo>
                    <a:pt x="525" y="1810"/>
                    <a:pt x="511" y="1837"/>
                    <a:pt x="498" y="1879"/>
                  </a:cubicBezTo>
                  <a:cubicBezTo>
                    <a:pt x="484" y="1920"/>
                    <a:pt x="470" y="1975"/>
                    <a:pt x="456" y="2031"/>
                  </a:cubicBezTo>
                  <a:cubicBezTo>
                    <a:pt x="428" y="2072"/>
                    <a:pt x="415" y="2127"/>
                    <a:pt x="387" y="2169"/>
                  </a:cubicBezTo>
                  <a:lnTo>
                    <a:pt x="373" y="2224"/>
                  </a:lnTo>
                  <a:lnTo>
                    <a:pt x="332" y="2293"/>
                  </a:lnTo>
                  <a:lnTo>
                    <a:pt x="304" y="2334"/>
                  </a:lnTo>
                  <a:lnTo>
                    <a:pt x="290" y="2390"/>
                  </a:lnTo>
                  <a:lnTo>
                    <a:pt x="263" y="2431"/>
                  </a:lnTo>
                  <a:cubicBezTo>
                    <a:pt x="152" y="2652"/>
                    <a:pt x="69" y="2873"/>
                    <a:pt x="14" y="3122"/>
                  </a:cubicBezTo>
                  <a:cubicBezTo>
                    <a:pt x="0" y="3246"/>
                    <a:pt x="14" y="3384"/>
                    <a:pt x="42" y="3508"/>
                  </a:cubicBezTo>
                  <a:cubicBezTo>
                    <a:pt x="111" y="3729"/>
                    <a:pt x="221" y="3950"/>
                    <a:pt x="373" y="4130"/>
                  </a:cubicBezTo>
                  <a:cubicBezTo>
                    <a:pt x="415" y="4171"/>
                    <a:pt x="470" y="4226"/>
                    <a:pt x="511" y="4268"/>
                  </a:cubicBezTo>
                  <a:cubicBezTo>
                    <a:pt x="636" y="4378"/>
                    <a:pt x="760" y="4461"/>
                    <a:pt x="898" y="4530"/>
                  </a:cubicBezTo>
                  <a:cubicBezTo>
                    <a:pt x="981" y="4572"/>
                    <a:pt x="1050" y="4599"/>
                    <a:pt x="1133" y="4627"/>
                  </a:cubicBezTo>
                  <a:cubicBezTo>
                    <a:pt x="1202" y="4641"/>
                    <a:pt x="1271" y="4654"/>
                    <a:pt x="1326" y="4668"/>
                  </a:cubicBezTo>
                  <a:cubicBezTo>
                    <a:pt x="1368" y="4682"/>
                    <a:pt x="1423" y="4682"/>
                    <a:pt x="1464" y="4682"/>
                  </a:cubicBezTo>
                  <a:lnTo>
                    <a:pt x="1547" y="4682"/>
                  </a:lnTo>
                  <a:cubicBezTo>
                    <a:pt x="1588" y="4668"/>
                    <a:pt x="1616" y="4668"/>
                    <a:pt x="1658" y="4654"/>
                  </a:cubicBezTo>
                  <a:cubicBezTo>
                    <a:pt x="1685" y="4654"/>
                    <a:pt x="1713" y="4641"/>
                    <a:pt x="1740" y="4627"/>
                  </a:cubicBezTo>
                  <a:cubicBezTo>
                    <a:pt x="1740" y="4668"/>
                    <a:pt x="1740" y="4696"/>
                    <a:pt x="1740" y="4737"/>
                  </a:cubicBezTo>
                  <a:cubicBezTo>
                    <a:pt x="1754" y="4862"/>
                    <a:pt x="1809" y="4986"/>
                    <a:pt x="1879" y="5096"/>
                  </a:cubicBezTo>
                  <a:cubicBezTo>
                    <a:pt x="1906" y="5152"/>
                    <a:pt x="1948" y="5207"/>
                    <a:pt x="1989" y="5248"/>
                  </a:cubicBezTo>
                  <a:cubicBezTo>
                    <a:pt x="2030" y="5290"/>
                    <a:pt x="2072" y="5317"/>
                    <a:pt x="2127" y="5359"/>
                  </a:cubicBezTo>
                  <a:cubicBezTo>
                    <a:pt x="2210" y="5414"/>
                    <a:pt x="2307" y="5455"/>
                    <a:pt x="2403" y="5483"/>
                  </a:cubicBezTo>
                  <a:lnTo>
                    <a:pt x="2445" y="5497"/>
                  </a:lnTo>
                  <a:cubicBezTo>
                    <a:pt x="2666" y="5552"/>
                    <a:pt x="2887" y="5580"/>
                    <a:pt x="3121" y="5580"/>
                  </a:cubicBezTo>
                  <a:lnTo>
                    <a:pt x="4088" y="5580"/>
                  </a:lnTo>
                  <a:cubicBezTo>
                    <a:pt x="4240" y="5566"/>
                    <a:pt x="4378" y="5497"/>
                    <a:pt x="4489" y="5400"/>
                  </a:cubicBezTo>
                  <a:cubicBezTo>
                    <a:pt x="4585" y="5317"/>
                    <a:pt x="4654" y="5207"/>
                    <a:pt x="4696" y="5083"/>
                  </a:cubicBezTo>
                  <a:cubicBezTo>
                    <a:pt x="4751" y="4958"/>
                    <a:pt x="4765" y="4834"/>
                    <a:pt x="4751" y="4696"/>
                  </a:cubicBezTo>
                  <a:cubicBezTo>
                    <a:pt x="4737" y="4668"/>
                    <a:pt x="4723" y="4627"/>
                    <a:pt x="4709" y="4599"/>
                  </a:cubicBezTo>
                  <a:lnTo>
                    <a:pt x="4709" y="4599"/>
                  </a:lnTo>
                  <a:cubicBezTo>
                    <a:pt x="4723" y="4613"/>
                    <a:pt x="4737" y="4613"/>
                    <a:pt x="4751" y="4627"/>
                  </a:cubicBezTo>
                  <a:cubicBezTo>
                    <a:pt x="4806" y="4641"/>
                    <a:pt x="4861" y="4654"/>
                    <a:pt x="4930" y="4654"/>
                  </a:cubicBezTo>
                  <a:cubicBezTo>
                    <a:pt x="4944" y="4661"/>
                    <a:pt x="4958" y="4665"/>
                    <a:pt x="4974" y="4665"/>
                  </a:cubicBezTo>
                  <a:cubicBezTo>
                    <a:pt x="4989" y="4665"/>
                    <a:pt x="5006" y="4661"/>
                    <a:pt x="5027" y="4654"/>
                  </a:cubicBezTo>
                  <a:cubicBezTo>
                    <a:pt x="5138" y="4654"/>
                    <a:pt x="5262" y="4641"/>
                    <a:pt x="5372" y="4613"/>
                  </a:cubicBezTo>
                  <a:cubicBezTo>
                    <a:pt x="5662" y="4516"/>
                    <a:pt x="5925" y="4351"/>
                    <a:pt x="6104" y="4116"/>
                  </a:cubicBezTo>
                  <a:cubicBezTo>
                    <a:pt x="6160" y="4047"/>
                    <a:pt x="6215" y="3978"/>
                    <a:pt x="6256" y="3895"/>
                  </a:cubicBezTo>
                  <a:cubicBezTo>
                    <a:pt x="6284" y="3826"/>
                    <a:pt x="6325" y="3757"/>
                    <a:pt x="6339" y="3688"/>
                  </a:cubicBezTo>
                  <a:cubicBezTo>
                    <a:pt x="6394" y="3536"/>
                    <a:pt x="6422" y="3370"/>
                    <a:pt x="6408" y="3204"/>
                  </a:cubicBezTo>
                  <a:cubicBezTo>
                    <a:pt x="6394" y="3122"/>
                    <a:pt x="6380" y="3053"/>
                    <a:pt x="6353" y="2970"/>
                  </a:cubicBezTo>
                  <a:cubicBezTo>
                    <a:pt x="6325" y="2914"/>
                    <a:pt x="6284" y="2845"/>
                    <a:pt x="6242" y="2790"/>
                  </a:cubicBezTo>
                  <a:lnTo>
                    <a:pt x="6201" y="2721"/>
                  </a:lnTo>
                  <a:cubicBezTo>
                    <a:pt x="6146" y="2638"/>
                    <a:pt x="6077" y="2542"/>
                    <a:pt x="6035" y="2431"/>
                  </a:cubicBezTo>
                  <a:cubicBezTo>
                    <a:pt x="6021" y="2362"/>
                    <a:pt x="5994" y="2293"/>
                    <a:pt x="5980" y="2224"/>
                  </a:cubicBezTo>
                  <a:cubicBezTo>
                    <a:pt x="5952" y="2169"/>
                    <a:pt x="5952" y="2127"/>
                    <a:pt x="5939" y="2086"/>
                  </a:cubicBezTo>
                  <a:cubicBezTo>
                    <a:pt x="5897" y="1962"/>
                    <a:pt x="5856" y="1851"/>
                    <a:pt x="5787" y="1741"/>
                  </a:cubicBezTo>
                  <a:cubicBezTo>
                    <a:pt x="5759" y="1685"/>
                    <a:pt x="5718" y="1644"/>
                    <a:pt x="5676" y="1589"/>
                  </a:cubicBezTo>
                  <a:lnTo>
                    <a:pt x="5662" y="1575"/>
                  </a:lnTo>
                  <a:cubicBezTo>
                    <a:pt x="5704" y="1464"/>
                    <a:pt x="5718" y="1326"/>
                    <a:pt x="5690" y="1202"/>
                  </a:cubicBezTo>
                  <a:cubicBezTo>
                    <a:pt x="5662" y="1105"/>
                    <a:pt x="5607" y="995"/>
                    <a:pt x="5538" y="926"/>
                  </a:cubicBezTo>
                  <a:cubicBezTo>
                    <a:pt x="5386" y="774"/>
                    <a:pt x="5207" y="663"/>
                    <a:pt x="5013" y="581"/>
                  </a:cubicBezTo>
                  <a:lnTo>
                    <a:pt x="4958" y="553"/>
                  </a:lnTo>
                  <a:cubicBezTo>
                    <a:pt x="4861" y="512"/>
                    <a:pt x="4765" y="456"/>
                    <a:pt x="4668" y="401"/>
                  </a:cubicBezTo>
                  <a:lnTo>
                    <a:pt x="4544" y="304"/>
                  </a:lnTo>
                  <a:cubicBezTo>
                    <a:pt x="4475" y="263"/>
                    <a:pt x="4406" y="222"/>
                    <a:pt x="4337" y="180"/>
                  </a:cubicBezTo>
                  <a:cubicBezTo>
                    <a:pt x="4254" y="125"/>
                    <a:pt x="4171" y="83"/>
                    <a:pt x="4088" y="56"/>
                  </a:cubicBezTo>
                  <a:cubicBezTo>
                    <a:pt x="4047" y="42"/>
                    <a:pt x="4005" y="28"/>
                    <a:pt x="3964" y="28"/>
                  </a:cubicBezTo>
                  <a:lnTo>
                    <a:pt x="3909" y="28"/>
                  </a:lnTo>
                  <a:cubicBezTo>
                    <a:pt x="3867" y="28"/>
                    <a:pt x="3812" y="42"/>
                    <a:pt x="3770" y="56"/>
                  </a:cubicBezTo>
                  <a:cubicBezTo>
                    <a:pt x="3743" y="56"/>
                    <a:pt x="3715" y="70"/>
                    <a:pt x="3688" y="83"/>
                  </a:cubicBezTo>
                  <a:cubicBezTo>
                    <a:pt x="3674" y="97"/>
                    <a:pt x="3660" y="111"/>
                    <a:pt x="3646" y="111"/>
                  </a:cubicBezTo>
                  <a:cubicBezTo>
                    <a:pt x="3591" y="83"/>
                    <a:pt x="3536" y="56"/>
                    <a:pt x="3467" y="28"/>
                  </a:cubicBezTo>
                  <a:cubicBezTo>
                    <a:pt x="3398" y="14"/>
                    <a:pt x="3315" y="1"/>
                    <a:pt x="3246" y="1"/>
                  </a:cubicBezTo>
                  <a:close/>
                </a:path>
              </a:pathLst>
            </a:custGeom>
            <a:solidFill>
              <a:srgbClr val="24A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7962495" y="1054391"/>
              <a:ext cx="593047" cy="517221"/>
            </a:xfrm>
            <a:custGeom>
              <a:avLst/>
              <a:gdLst/>
              <a:ahLst/>
              <a:cxnLst/>
              <a:rect l="l" t="t" r="r" b="b"/>
              <a:pathLst>
                <a:path w="6382" h="5566" extrusionOk="0">
                  <a:moveTo>
                    <a:pt x="2528" y="594"/>
                  </a:moveTo>
                  <a:cubicBezTo>
                    <a:pt x="2625" y="594"/>
                    <a:pt x="2735" y="594"/>
                    <a:pt x="2832" y="608"/>
                  </a:cubicBezTo>
                  <a:lnTo>
                    <a:pt x="2956" y="636"/>
                  </a:lnTo>
                  <a:cubicBezTo>
                    <a:pt x="3025" y="636"/>
                    <a:pt x="3094" y="649"/>
                    <a:pt x="3150" y="649"/>
                  </a:cubicBezTo>
                  <a:lnTo>
                    <a:pt x="3674" y="649"/>
                  </a:lnTo>
                  <a:cubicBezTo>
                    <a:pt x="3757" y="663"/>
                    <a:pt x="3840" y="663"/>
                    <a:pt x="3923" y="677"/>
                  </a:cubicBezTo>
                  <a:cubicBezTo>
                    <a:pt x="3992" y="691"/>
                    <a:pt x="4061" y="719"/>
                    <a:pt x="4130" y="746"/>
                  </a:cubicBezTo>
                  <a:cubicBezTo>
                    <a:pt x="4185" y="788"/>
                    <a:pt x="4227" y="829"/>
                    <a:pt x="4254" y="884"/>
                  </a:cubicBezTo>
                  <a:cubicBezTo>
                    <a:pt x="4268" y="926"/>
                    <a:pt x="4282" y="953"/>
                    <a:pt x="4296" y="995"/>
                  </a:cubicBezTo>
                  <a:cubicBezTo>
                    <a:pt x="4310" y="1036"/>
                    <a:pt x="4323" y="1078"/>
                    <a:pt x="4337" y="1119"/>
                  </a:cubicBezTo>
                  <a:cubicBezTo>
                    <a:pt x="4365" y="1216"/>
                    <a:pt x="4365" y="1326"/>
                    <a:pt x="4351" y="1437"/>
                  </a:cubicBezTo>
                  <a:cubicBezTo>
                    <a:pt x="4351" y="1478"/>
                    <a:pt x="4351" y="1519"/>
                    <a:pt x="4351" y="1547"/>
                  </a:cubicBezTo>
                  <a:lnTo>
                    <a:pt x="4392" y="1547"/>
                  </a:lnTo>
                  <a:cubicBezTo>
                    <a:pt x="4448" y="1547"/>
                    <a:pt x="4489" y="1561"/>
                    <a:pt x="4544" y="1561"/>
                  </a:cubicBezTo>
                  <a:cubicBezTo>
                    <a:pt x="4682" y="1589"/>
                    <a:pt x="4821" y="1630"/>
                    <a:pt x="4945" y="1699"/>
                  </a:cubicBezTo>
                  <a:cubicBezTo>
                    <a:pt x="5000" y="1727"/>
                    <a:pt x="5042" y="1754"/>
                    <a:pt x="5097" y="1796"/>
                  </a:cubicBezTo>
                  <a:cubicBezTo>
                    <a:pt x="5166" y="1851"/>
                    <a:pt x="5221" y="1920"/>
                    <a:pt x="5262" y="1989"/>
                  </a:cubicBezTo>
                  <a:cubicBezTo>
                    <a:pt x="5304" y="2058"/>
                    <a:pt x="5345" y="2141"/>
                    <a:pt x="5373" y="2224"/>
                  </a:cubicBezTo>
                  <a:cubicBezTo>
                    <a:pt x="5401" y="2320"/>
                    <a:pt x="5414" y="2403"/>
                    <a:pt x="5414" y="2500"/>
                  </a:cubicBezTo>
                  <a:cubicBezTo>
                    <a:pt x="5428" y="2597"/>
                    <a:pt x="5414" y="2679"/>
                    <a:pt x="5414" y="2762"/>
                  </a:cubicBezTo>
                  <a:cubicBezTo>
                    <a:pt x="5401" y="2859"/>
                    <a:pt x="5373" y="2956"/>
                    <a:pt x="5332" y="3039"/>
                  </a:cubicBezTo>
                  <a:cubicBezTo>
                    <a:pt x="5290" y="3135"/>
                    <a:pt x="5249" y="3246"/>
                    <a:pt x="5180" y="3342"/>
                  </a:cubicBezTo>
                  <a:lnTo>
                    <a:pt x="5152" y="3384"/>
                  </a:lnTo>
                  <a:cubicBezTo>
                    <a:pt x="5069" y="3508"/>
                    <a:pt x="5000" y="3632"/>
                    <a:pt x="4917" y="3743"/>
                  </a:cubicBezTo>
                  <a:cubicBezTo>
                    <a:pt x="4821" y="3895"/>
                    <a:pt x="4710" y="4047"/>
                    <a:pt x="4572" y="4185"/>
                  </a:cubicBezTo>
                  <a:cubicBezTo>
                    <a:pt x="4517" y="4240"/>
                    <a:pt x="4462" y="4309"/>
                    <a:pt x="4392" y="4350"/>
                  </a:cubicBezTo>
                  <a:cubicBezTo>
                    <a:pt x="4323" y="4406"/>
                    <a:pt x="4254" y="4447"/>
                    <a:pt x="4185" y="4475"/>
                  </a:cubicBezTo>
                  <a:cubicBezTo>
                    <a:pt x="4130" y="4489"/>
                    <a:pt x="4061" y="4502"/>
                    <a:pt x="4006" y="4502"/>
                  </a:cubicBezTo>
                  <a:lnTo>
                    <a:pt x="3978" y="4502"/>
                  </a:lnTo>
                  <a:cubicBezTo>
                    <a:pt x="3895" y="4502"/>
                    <a:pt x="3826" y="4475"/>
                    <a:pt x="3771" y="4433"/>
                  </a:cubicBezTo>
                  <a:cubicBezTo>
                    <a:pt x="3730" y="4406"/>
                    <a:pt x="3688" y="4378"/>
                    <a:pt x="3661" y="4337"/>
                  </a:cubicBezTo>
                  <a:cubicBezTo>
                    <a:pt x="3633" y="4295"/>
                    <a:pt x="3619" y="4254"/>
                    <a:pt x="3592" y="4199"/>
                  </a:cubicBezTo>
                  <a:cubicBezTo>
                    <a:pt x="3564" y="4268"/>
                    <a:pt x="3522" y="4337"/>
                    <a:pt x="3495" y="4406"/>
                  </a:cubicBezTo>
                  <a:cubicBezTo>
                    <a:pt x="3440" y="4502"/>
                    <a:pt x="3371" y="4585"/>
                    <a:pt x="3302" y="4668"/>
                  </a:cubicBezTo>
                  <a:cubicBezTo>
                    <a:pt x="3232" y="4751"/>
                    <a:pt x="3150" y="4806"/>
                    <a:pt x="3053" y="4848"/>
                  </a:cubicBezTo>
                  <a:cubicBezTo>
                    <a:pt x="2984" y="4875"/>
                    <a:pt x="2901" y="4889"/>
                    <a:pt x="2818" y="4889"/>
                  </a:cubicBezTo>
                  <a:cubicBezTo>
                    <a:pt x="2777" y="4889"/>
                    <a:pt x="2749" y="4889"/>
                    <a:pt x="2708" y="4875"/>
                  </a:cubicBezTo>
                  <a:cubicBezTo>
                    <a:pt x="2639" y="4875"/>
                    <a:pt x="2583" y="4861"/>
                    <a:pt x="2528" y="4834"/>
                  </a:cubicBezTo>
                  <a:cubicBezTo>
                    <a:pt x="2473" y="4806"/>
                    <a:pt x="2418" y="4792"/>
                    <a:pt x="2376" y="4751"/>
                  </a:cubicBezTo>
                  <a:cubicBezTo>
                    <a:pt x="2280" y="4696"/>
                    <a:pt x="2197" y="4613"/>
                    <a:pt x="2128" y="4530"/>
                  </a:cubicBezTo>
                  <a:cubicBezTo>
                    <a:pt x="2059" y="4461"/>
                    <a:pt x="2003" y="4392"/>
                    <a:pt x="1948" y="4309"/>
                  </a:cubicBezTo>
                  <a:lnTo>
                    <a:pt x="1907" y="4254"/>
                  </a:lnTo>
                  <a:lnTo>
                    <a:pt x="1893" y="4226"/>
                  </a:lnTo>
                  <a:cubicBezTo>
                    <a:pt x="1851" y="4171"/>
                    <a:pt x="1796" y="4116"/>
                    <a:pt x="1741" y="4060"/>
                  </a:cubicBezTo>
                  <a:cubicBezTo>
                    <a:pt x="1686" y="4019"/>
                    <a:pt x="1617" y="3978"/>
                    <a:pt x="1548" y="3936"/>
                  </a:cubicBezTo>
                  <a:lnTo>
                    <a:pt x="1354" y="3826"/>
                  </a:lnTo>
                  <a:lnTo>
                    <a:pt x="1271" y="3784"/>
                  </a:lnTo>
                  <a:cubicBezTo>
                    <a:pt x="1161" y="3729"/>
                    <a:pt x="1092" y="3674"/>
                    <a:pt x="1009" y="3632"/>
                  </a:cubicBezTo>
                  <a:cubicBezTo>
                    <a:pt x="926" y="3577"/>
                    <a:pt x="857" y="3522"/>
                    <a:pt x="788" y="3453"/>
                  </a:cubicBezTo>
                  <a:cubicBezTo>
                    <a:pt x="733" y="3384"/>
                    <a:pt x="691" y="3315"/>
                    <a:pt x="678" y="3246"/>
                  </a:cubicBezTo>
                  <a:cubicBezTo>
                    <a:pt x="664" y="3204"/>
                    <a:pt x="664" y="3163"/>
                    <a:pt x="664" y="3121"/>
                  </a:cubicBezTo>
                  <a:cubicBezTo>
                    <a:pt x="664" y="3080"/>
                    <a:pt x="678" y="3039"/>
                    <a:pt x="705" y="2997"/>
                  </a:cubicBezTo>
                  <a:cubicBezTo>
                    <a:pt x="733" y="2942"/>
                    <a:pt x="761" y="2900"/>
                    <a:pt x="788" y="2873"/>
                  </a:cubicBezTo>
                  <a:cubicBezTo>
                    <a:pt x="830" y="2818"/>
                    <a:pt x="885" y="2776"/>
                    <a:pt x="940" y="2749"/>
                  </a:cubicBezTo>
                  <a:cubicBezTo>
                    <a:pt x="995" y="2707"/>
                    <a:pt x="1064" y="2666"/>
                    <a:pt x="1133" y="2652"/>
                  </a:cubicBezTo>
                  <a:lnTo>
                    <a:pt x="1216" y="2638"/>
                  </a:lnTo>
                  <a:cubicBezTo>
                    <a:pt x="1244" y="2624"/>
                    <a:pt x="1285" y="2610"/>
                    <a:pt x="1313" y="2610"/>
                  </a:cubicBezTo>
                  <a:cubicBezTo>
                    <a:pt x="1341" y="2597"/>
                    <a:pt x="1354" y="2583"/>
                    <a:pt x="1368" y="2569"/>
                  </a:cubicBezTo>
                  <a:lnTo>
                    <a:pt x="1410" y="2541"/>
                  </a:lnTo>
                  <a:cubicBezTo>
                    <a:pt x="1423" y="2528"/>
                    <a:pt x="1437" y="2500"/>
                    <a:pt x="1451" y="2472"/>
                  </a:cubicBezTo>
                  <a:cubicBezTo>
                    <a:pt x="1451" y="2445"/>
                    <a:pt x="1451" y="2417"/>
                    <a:pt x="1465" y="2389"/>
                  </a:cubicBezTo>
                  <a:cubicBezTo>
                    <a:pt x="1479" y="2293"/>
                    <a:pt x="1520" y="2196"/>
                    <a:pt x="1589" y="2113"/>
                  </a:cubicBezTo>
                  <a:cubicBezTo>
                    <a:pt x="1589" y="2086"/>
                    <a:pt x="1575" y="2058"/>
                    <a:pt x="1575" y="2044"/>
                  </a:cubicBezTo>
                  <a:cubicBezTo>
                    <a:pt x="1548" y="1989"/>
                    <a:pt x="1506" y="1920"/>
                    <a:pt x="1465" y="1879"/>
                  </a:cubicBezTo>
                  <a:lnTo>
                    <a:pt x="1451" y="1851"/>
                  </a:lnTo>
                  <a:cubicBezTo>
                    <a:pt x="1396" y="1768"/>
                    <a:pt x="1368" y="1685"/>
                    <a:pt x="1341" y="1589"/>
                  </a:cubicBezTo>
                  <a:cubicBezTo>
                    <a:pt x="1327" y="1506"/>
                    <a:pt x="1327" y="1409"/>
                    <a:pt x="1341" y="1312"/>
                  </a:cubicBezTo>
                  <a:cubicBezTo>
                    <a:pt x="1354" y="1229"/>
                    <a:pt x="1396" y="1147"/>
                    <a:pt x="1451" y="1064"/>
                  </a:cubicBezTo>
                  <a:cubicBezTo>
                    <a:pt x="1548" y="926"/>
                    <a:pt x="1700" y="815"/>
                    <a:pt x="1851" y="746"/>
                  </a:cubicBezTo>
                  <a:cubicBezTo>
                    <a:pt x="1948" y="705"/>
                    <a:pt x="2031" y="663"/>
                    <a:pt x="2128" y="636"/>
                  </a:cubicBezTo>
                  <a:cubicBezTo>
                    <a:pt x="2238" y="608"/>
                    <a:pt x="2362" y="594"/>
                    <a:pt x="2487" y="594"/>
                  </a:cubicBezTo>
                  <a:close/>
                  <a:moveTo>
                    <a:pt x="3302" y="0"/>
                  </a:moveTo>
                  <a:cubicBezTo>
                    <a:pt x="3260" y="14"/>
                    <a:pt x="3219" y="28"/>
                    <a:pt x="3177" y="42"/>
                  </a:cubicBezTo>
                  <a:cubicBezTo>
                    <a:pt x="3136" y="56"/>
                    <a:pt x="3094" y="69"/>
                    <a:pt x="3067" y="83"/>
                  </a:cubicBezTo>
                  <a:cubicBezTo>
                    <a:pt x="3025" y="97"/>
                    <a:pt x="2998" y="111"/>
                    <a:pt x="2956" y="125"/>
                  </a:cubicBezTo>
                  <a:cubicBezTo>
                    <a:pt x="2942" y="139"/>
                    <a:pt x="2915" y="139"/>
                    <a:pt x="2901" y="152"/>
                  </a:cubicBezTo>
                  <a:lnTo>
                    <a:pt x="2473" y="152"/>
                  </a:lnTo>
                  <a:cubicBezTo>
                    <a:pt x="2432" y="152"/>
                    <a:pt x="2390" y="166"/>
                    <a:pt x="2349" y="166"/>
                  </a:cubicBezTo>
                  <a:cubicBezTo>
                    <a:pt x="2280" y="194"/>
                    <a:pt x="2224" y="208"/>
                    <a:pt x="2169" y="235"/>
                  </a:cubicBezTo>
                  <a:cubicBezTo>
                    <a:pt x="2072" y="304"/>
                    <a:pt x="1962" y="359"/>
                    <a:pt x="1851" y="415"/>
                  </a:cubicBezTo>
                  <a:lnTo>
                    <a:pt x="1782" y="442"/>
                  </a:lnTo>
                  <a:lnTo>
                    <a:pt x="1548" y="567"/>
                  </a:lnTo>
                  <a:cubicBezTo>
                    <a:pt x="1451" y="622"/>
                    <a:pt x="1354" y="677"/>
                    <a:pt x="1271" y="732"/>
                  </a:cubicBezTo>
                  <a:cubicBezTo>
                    <a:pt x="1175" y="801"/>
                    <a:pt x="1106" y="870"/>
                    <a:pt x="1023" y="939"/>
                  </a:cubicBezTo>
                  <a:cubicBezTo>
                    <a:pt x="995" y="981"/>
                    <a:pt x="968" y="1022"/>
                    <a:pt x="940" y="1064"/>
                  </a:cubicBezTo>
                  <a:cubicBezTo>
                    <a:pt x="899" y="1119"/>
                    <a:pt x="885" y="1160"/>
                    <a:pt x="857" y="1216"/>
                  </a:cubicBezTo>
                  <a:cubicBezTo>
                    <a:pt x="830" y="1257"/>
                    <a:pt x="816" y="1312"/>
                    <a:pt x="802" y="1368"/>
                  </a:cubicBezTo>
                  <a:cubicBezTo>
                    <a:pt x="788" y="1423"/>
                    <a:pt x="774" y="1464"/>
                    <a:pt x="774" y="1506"/>
                  </a:cubicBezTo>
                  <a:lnTo>
                    <a:pt x="774" y="1533"/>
                  </a:lnTo>
                  <a:cubicBezTo>
                    <a:pt x="719" y="1809"/>
                    <a:pt x="636" y="2058"/>
                    <a:pt x="512" y="2307"/>
                  </a:cubicBezTo>
                  <a:cubicBezTo>
                    <a:pt x="484" y="2389"/>
                    <a:pt x="443" y="2459"/>
                    <a:pt x="415" y="2541"/>
                  </a:cubicBezTo>
                  <a:cubicBezTo>
                    <a:pt x="374" y="2610"/>
                    <a:pt x="332" y="2679"/>
                    <a:pt x="291" y="2749"/>
                  </a:cubicBezTo>
                  <a:lnTo>
                    <a:pt x="263" y="2790"/>
                  </a:lnTo>
                  <a:cubicBezTo>
                    <a:pt x="181" y="2914"/>
                    <a:pt x="111" y="3039"/>
                    <a:pt x="70" y="3177"/>
                  </a:cubicBezTo>
                  <a:cubicBezTo>
                    <a:pt x="42" y="3246"/>
                    <a:pt x="15" y="3329"/>
                    <a:pt x="15" y="3398"/>
                  </a:cubicBezTo>
                  <a:cubicBezTo>
                    <a:pt x="1" y="3480"/>
                    <a:pt x="15" y="3563"/>
                    <a:pt x="29" y="3646"/>
                  </a:cubicBezTo>
                  <a:cubicBezTo>
                    <a:pt x="70" y="3784"/>
                    <a:pt x="139" y="3922"/>
                    <a:pt x="236" y="4033"/>
                  </a:cubicBezTo>
                  <a:cubicBezTo>
                    <a:pt x="346" y="4143"/>
                    <a:pt x="457" y="4254"/>
                    <a:pt x="595" y="4323"/>
                  </a:cubicBezTo>
                  <a:cubicBezTo>
                    <a:pt x="719" y="4406"/>
                    <a:pt x="857" y="4475"/>
                    <a:pt x="995" y="4516"/>
                  </a:cubicBezTo>
                  <a:cubicBezTo>
                    <a:pt x="1106" y="4558"/>
                    <a:pt x="1230" y="4571"/>
                    <a:pt x="1341" y="4585"/>
                  </a:cubicBezTo>
                  <a:cubicBezTo>
                    <a:pt x="1382" y="4585"/>
                    <a:pt x="1423" y="4571"/>
                    <a:pt x="1465" y="4571"/>
                  </a:cubicBezTo>
                  <a:cubicBezTo>
                    <a:pt x="1534" y="4558"/>
                    <a:pt x="1617" y="4530"/>
                    <a:pt x="1686" y="4502"/>
                  </a:cubicBezTo>
                  <a:lnTo>
                    <a:pt x="1713" y="4489"/>
                  </a:lnTo>
                  <a:lnTo>
                    <a:pt x="1769" y="4475"/>
                  </a:lnTo>
                  <a:lnTo>
                    <a:pt x="1769" y="4475"/>
                  </a:lnTo>
                  <a:cubicBezTo>
                    <a:pt x="1741" y="4516"/>
                    <a:pt x="1727" y="4571"/>
                    <a:pt x="1713" y="4640"/>
                  </a:cubicBezTo>
                  <a:cubicBezTo>
                    <a:pt x="1700" y="4709"/>
                    <a:pt x="1700" y="4779"/>
                    <a:pt x="1713" y="4861"/>
                  </a:cubicBezTo>
                  <a:cubicBezTo>
                    <a:pt x="1741" y="5000"/>
                    <a:pt x="1796" y="5124"/>
                    <a:pt x="1893" y="5234"/>
                  </a:cubicBezTo>
                  <a:cubicBezTo>
                    <a:pt x="1990" y="5345"/>
                    <a:pt x="2128" y="5428"/>
                    <a:pt x="2266" y="5483"/>
                  </a:cubicBezTo>
                  <a:cubicBezTo>
                    <a:pt x="2349" y="5510"/>
                    <a:pt x="2418" y="5524"/>
                    <a:pt x="2501" y="5538"/>
                  </a:cubicBezTo>
                  <a:cubicBezTo>
                    <a:pt x="2583" y="5552"/>
                    <a:pt x="2652" y="5552"/>
                    <a:pt x="2735" y="5552"/>
                  </a:cubicBezTo>
                  <a:lnTo>
                    <a:pt x="2791" y="5552"/>
                  </a:lnTo>
                  <a:cubicBezTo>
                    <a:pt x="2901" y="5566"/>
                    <a:pt x="3025" y="5566"/>
                    <a:pt x="3150" y="5566"/>
                  </a:cubicBezTo>
                  <a:cubicBezTo>
                    <a:pt x="3246" y="5566"/>
                    <a:pt x="3343" y="5552"/>
                    <a:pt x="3453" y="5538"/>
                  </a:cubicBezTo>
                  <a:cubicBezTo>
                    <a:pt x="3647" y="5524"/>
                    <a:pt x="3840" y="5483"/>
                    <a:pt x="4020" y="5400"/>
                  </a:cubicBezTo>
                  <a:cubicBezTo>
                    <a:pt x="4102" y="5372"/>
                    <a:pt x="4185" y="5317"/>
                    <a:pt x="4268" y="5262"/>
                  </a:cubicBezTo>
                  <a:cubicBezTo>
                    <a:pt x="4310" y="5234"/>
                    <a:pt x="4351" y="5207"/>
                    <a:pt x="4379" y="5179"/>
                  </a:cubicBezTo>
                  <a:cubicBezTo>
                    <a:pt x="4406" y="5151"/>
                    <a:pt x="4434" y="5124"/>
                    <a:pt x="4448" y="5096"/>
                  </a:cubicBezTo>
                  <a:cubicBezTo>
                    <a:pt x="4489" y="5013"/>
                    <a:pt x="4531" y="4930"/>
                    <a:pt x="4544" y="4848"/>
                  </a:cubicBezTo>
                  <a:cubicBezTo>
                    <a:pt x="4558" y="4792"/>
                    <a:pt x="4586" y="4737"/>
                    <a:pt x="4600" y="4696"/>
                  </a:cubicBezTo>
                  <a:cubicBezTo>
                    <a:pt x="4613" y="4668"/>
                    <a:pt x="4627" y="4654"/>
                    <a:pt x="4641" y="4640"/>
                  </a:cubicBezTo>
                  <a:lnTo>
                    <a:pt x="4655" y="4627"/>
                  </a:lnTo>
                  <a:cubicBezTo>
                    <a:pt x="4669" y="4613"/>
                    <a:pt x="4682" y="4599"/>
                    <a:pt x="4710" y="4599"/>
                  </a:cubicBezTo>
                  <a:cubicBezTo>
                    <a:pt x="4752" y="4585"/>
                    <a:pt x="4793" y="4571"/>
                    <a:pt x="4834" y="4571"/>
                  </a:cubicBezTo>
                  <a:cubicBezTo>
                    <a:pt x="4869" y="4564"/>
                    <a:pt x="4893" y="4564"/>
                    <a:pt x="4919" y="4564"/>
                  </a:cubicBezTo>
                  <a:cubicBezTo>
                    <a:pt x="4945" y="4564"/>
                    <a:pt x="4972" y="4564"/>
                    <a:pt x="5014" y="4558"/>
                  </a:cubicBezTo>
                  <a:lnTo>
                    <a:pt x="5235" y="4558"/>
                  </a:lnTo>
                  <a:cubicBezTo>
                    <a:pt x="5304" y="4544"/>
                    <a:pt x="5359" y="4530"/>
                    <a:pt x="5428" y="4502"/>
                  </a:cubicBezTo>
                  <a:cubicBezTo>
                    <a:pt x="5470" y="4489"/>
                    <a:pt x="5525" y="4461"/>
                    <a:pt x="5580" y="4419"/>
                  </a:cubicBezTo>
                  <a:cubicBezTo>
                    <a:pt x="5691" y="4350"/>
                    <a:pt x="5815" y="4254"/>
                    <a:pt x="5912" y="4157"/>
                  </a:cubicBezTo>
                  <a:cubicBezTo>
                    <a:pt x="6022" y="4060"/>
                    <a:pt x="6105" y="3936"/>
                    <a:pt x="6188" y="3812"/>
                  </a:cubicBezTo>
                  <a:cubicBezTo>
                    <a:pt x="6271" y="3688"/>
                    <a:pt x="6326" y="3549"/>
                    <a:pt x="6353" y="3411"/>
                  </a:cubicBezTo>
                  <a:cubicBezTo>
                    <a:pt x="6381" y="3273"/>
                    <a:pt x="6367" y="3121"/>
                    <a:pt x="6326" y="2983"/>
                  </a:cubicBezTo>
                  <a:cubicBezTo>
                    <a:pt x="6271" y="2859"/>
                    <a:pt x="6215" y="2735"/>
                    <a:pt x="6146" y="2610"/>
                  </a:cubicBezTo>
                  <a:lnTo>
                    <a:pt x="6119" y="2569"/>
                  </a:lnTo>
                  <a:cubicBezTo>
                    <a:pt x="6063" y="2472"/>
                    <a:pt x="6008" y="2362"/>
                    <a:pt x="5967" y="2251"/>
                  </a:cubicBezTo>
                  <a:cubicBezTo>
                    <a:pt x="5939" y="2141"/>
                    <a:pt x="5898" y="2030"/>
                    <a:pt x="5884" y="1906"/>
                  </a:cubicBezTo>
                  <a:cubicBezTo>
                    <a:pt x="5842" y="1658"/>
                    <a:pt x="5746" y="1409"/>
                    <a:pt x="5580" y="1202"/>
                  </a:cubicBezTo>
                  <a:cubicBezTo>
                    <a:pt x="5566" y="1188"/>
                    <a:pt x="5539" y="1174"/>
                    <a:pt x="5511" y="1174"/>
                  </a:cubicBezTo>
                  <a:lnTo>
                    <a:pt x="5483" y="1174"/>
                  </a:lnTo>
                  <a:cubicBezTo>
                    <a:pt x="5456" y="1160"/>
                    <a:pt x="5414" y="1147"/>
                    <a:pt x="5387" y="1119"/>
                  </a:cubicBezTo>
                  <a:cubicBezTo>
                    <a:pt x="5373" y="1105"/>
                    <a:pt x="5359" y="1091"/>
                    <a:pt x="5345" y="1078"/>
                  </a:cubicBezTo>
                  <a:cubicBezTo>
                    <a:pt x="5318" y="1036"/>
                    <a:pt x="5304" y="1009"/>
                    <a:pt x="5290" y="967"/>
                  </a:cubicBezTo>
                  <a:cubicBezTo>
                    <a:pt x="5276" y="912"/>
                    <a:pt x="5262" y="857"/>
                    <a:pt x="5249" y="801"/>
                  </a:cubicBezTo>
                  <a:cubicBezTo>
                    <a:pt x="5235" y="732"/>
                    <a:pt x="5221" y="663"/>
                    <a:pt x="5193" y="594"/>
                  </a:cubicBezTo>
                  <a:cubicBezTo>
                    <a:pt x="5180" y="539"/>
                    <a:pt x="5138" y="470"/>
                    <a:pt x="5097" y="429"/>
                  </a:cubicBezTo>
                  <a:cubicBezTo>
                    <a:pt x="5055" y="373"/>
                    <a:pt x="4986" y="332"/>
                    <a:pt x="4931" y="290"/>
                  </a:cubicBezTo>
                  <a:cubicBezTo>
                    <a:pt x="4862" y="263"/>
                    <a:pt x="4779" y="235"/>
                    <a:pt x="4710" y="221"/>
                  </a:cubicBezTo>
                  <a:cubicBezTo>
                    <a:pt x="4627" y="208"/>
                    <a:pt x="4544" y="194"/>
                    <a:pt x="4462" y="180"/>
                  </a:cubicBezTo>
                  <a:lnTo>
                    <a:pt x="4296" y="166"/>
                  </a:lnTo>
                  <a:cubicBezTo>
                    <a:pt x="4185" y="152"/>
                    <a:pt x="4075" y="152"/>
                    <a:pt x="3964" y="125"/>
                  </a:cubicBezTo>
                  <a:lnTo>
                    <a:pt x="3992" y="125"/>
                  </a:lnTo>
                  <a:lnTo>
                    <a:pt x="3854" y="97"/>
                  </a:lnTo>
                  <a:lnTo>
                    <a:pt x="3716" y="56"/>
                  </a:lnTo>
                  <a:cubicBezTo>
                    <a:pt x="3633" y="28"/>
                    <a:pt x="3550" y="0"/>
                    <a:pt x="3467" y="0"/>
                  </a:cubicBezTo>
                  <a:close/>
                </a:path>
              </a:pathLst>
            </a:custGeom>
            <a:solidFill>
              <a:srgbClr val="008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9"/>
            <p:cNvSpPr/>
            <p:nvPr/>
          </p:nvSpPr>
          <p:spPr>
            <a:xfrm>
              <a:off x="8002080" y="1136536"/>
              <a:ext cx="69601" cy="155278"/>
            </a:xfrm>
            <a:custGeom>
              <a:avLst/>
              <a:gdLst/>
              <a:ahLst/>
              <a:cxnLst/>
              <a:rect l="l" t="t" r="r" b="b"/>
              <a:pathLst>
                <a:path w="749" h="1671" extrusionOk="0">
                  <a:moveTo>
                    <a:pt x="680" y="0"/>
                  </a:moveTo>
                  <a:cubicBezTo>
                    <a:pt x="638" y="0"/>
                    <a:pt x="583" y="0"/>
                    <a:pt x="542" y="28"/>
                  </a:cubicBezTo>
                  <a:cubicBezTo>
                    <a:pt x="500" y="42"/>
                    <a:pt x="459" y="83"/>
                    <a:pt x="431" y="111"/>
                  </a:cubicBezTo>
                  <a:cubicBezTo>
                    <a:pt x="376" y="194"/>
                    <a:pt x="335" y="276"/>
                    <a:pt x="321" y="373"/>
                  </a:cubicBezTo>
                  <a:cubicBezTo>
                    <a:pt x="307" y="401"/>
                    <a:pt x="307" y="415"/>
                    <a:pt x="321" y="442"/>
                  </a:cubicBezTo>
                  <a:cubicBezTo>
                    <a:pt x="321" y="456"/>
                    <a:pt x="348" y="470"/>
                    <a:pt x="362" y="484"/>
                  </a:cubicBezTo>
                  <a:lnTo>
                    <a:pt x="390" y="484"/>
                  </a:lnTo>
                  <a:cubicBezTo>
                    <a:pt x="376" y="497"/>
                    <a:pt x="376" y="525"/>
                    <a:pt x="376" y="553"/>
                  </a:cubicBezTo>
                  <a:cubicBezTo>
                    <a:pt x="362" y="635"/>
                    <a:pt x="348" y="718"/>
                    <a:pt x="335" y="801"/>
                  </a:cubicBezTo>
                  <a:lnTo>
                    <a:pt x="307" y="801"/>
                  </a:lnTo>
                  <a:lnTo>
                    <a:pt x="279" y="843"/>
                  </a:lnTo>
                  <a:cubicBezTo>
                    <a:pt x="127" y="1064"/>
                    <a:pt x="45" y="1312"/>
                    <a:pt x="17" y="1575"/>
                  </a:cubicBezTo>
                  <a:cubicBezTo>
                    <a:pt x="0" y="1633"/>
                    <a:pt x="44" y="1671"/>
                    <a:pt x="90" y="1671"/>
                  </a:cubicBezTo>
                  <a:cubicBezTo>
                    <a:pt x="121" y="1671"/>
                    <a:pt x="152" y="1654"/>
                    <a:pt x="169" y="1616"/>
                  </a:cubicBezTo>
                  <a:cubicBezTo>
                    <a:pt x="183" y="1533"/>
                    <a:pt x="210" y="1450"/>
                    <a:pt x="224" y="1354"/>
                  </a:cubicBezTo>
                  <a:lnTo>
                    <a:pt x="238" y="1354"/>
                  </a:lnTo>
                  <a:lnTo>
                    <a:pt x="265" y="1326"/>
                  </a:lnTo>
                  <a:cubicBezTo>
                    <a:pt x="335" y="1243"/>
                    <a:pt x="390" y="1146"/>
                    <a:pt x="431" y="1050"/>
                  </a:cubicBezTo>
                  <a:cubicBezTo>
                    <a:pt x="459" y="953"/>
                    <a:pt x="486" y="870"/>
                    <a:pt x="500" y="774"/>
                  </a:cubicBezTo>
                  <a:cubicBezTo>
                    <a:pt x="528" y="677"/>
                    <a:pt x="542" y="566"/>
                    <a:pt x="569" y="470"/>
                  </a:cubicBezTo>
                  <a:cubicBezTo>
                    <a:pt x="583" y="387"/>
                    <a:pt x="611" y="304"/>
                    <a:pt x="652" y="221"/>
                  </a:cubicBezTo>
                  <a:cubicBezTo>
                    <a:pt x="666" y="194"/>
                    <a:pt x="666" y="180"/>
                    <a:pt x="680" y="152"/>
                  </a:cubicBezTo>
                  <a:cubicBezTo>
                    <a:pt x="721" y="152"/>
                    <a:pt x="749" y="111"/>
                    <a:pt x="749" y="83"/>
                  </a:cubicBezTo>
                  <a:cubicBezTo>
                    <a:pt x="749" y="42"/>
                    <a:pt x="721" y="0"/>
                    <a:pt x="680" y="0"/>
                  </a:cubicBezTo>
                  <a:close/>
                </a:path>
              </a:pathLst>
            </a:custGeom>
            <a:solidFill>
              <a:srgbClr val="0085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9"/>
            <p:cNvSpPr/>
            <p:nvPr/>
          </p:nvSpPr>
          <p:spPr>
            <a:xfrm>
              <a:off x="8022896" y="1108287"/>
              <a:ext cx="442788" cy="400507"/>
            </a:xfrm>
            <a:custGeom>
              <a:avLst/>
              <a:gdLst/>
              <a:ahLst/>
              <a:cxnLst/>
              <a:rect l="l" t="t" r="r" b="b"/>
              <a:pathLst>
                <a:path w="4765" h="4310" extrusionOk="0">
                  <a:moveTo>
                    <a:pt x="1851" y="0"/>
                  </a:moveTo>
                  <a:cubicBezTo>
                    <a:pt x="1726" y="0"/>
                    <a:pt x="1602" y="28"/>
                    <a:pt x="1478" y="56"/>
                  </a:cubicBezTo>
                  <a:cubicBezTo>
                    <a:pt x="1395" y="83"/>
                    <a:pt x="1298" y="125"/>
                    <a:pt x="1215" y="166"/>
                  </a:cubicBezTo>
                  <a:cubicBezTo>
                    <a:pt x="1050" y="235"/>
                    <a:pt x="911" y="346"/>
                    <a:pt x="815" y="484"/>
                  </a:cubicBezTo>
                  <a:cubicBezTo>
                    <a:pt x="760" y="567"/>
                    <a:pt x="718" y="649"/>
                    <a:pt x="704" y="732"/>
                  </a:cubicBezTo>
                  <a:cubicBezTo>
                    <a:pt x="677" y="829"/>
                    <a:pt x="677" y="926"/>
                    <a:pt x="704" y="1009"/>
                  </a:cubicBezTo>
                  <a:cubicBezTo>
                    <a:pt x="718" y="1105"/>
                    <a:pt x="760" y="1188"/>
                    <a:pt x="815" y="1271"/>
                  </a:cubicBezTo>
                  <a:lnTo>
                    <a:pt x="829" y="1285"/>
                  </a:lnTo>
                  <a:cubicBezTo>
                    <a:pt x="870" y="1340"/>
                    <a:pt x="898" y="1395"/>
                    <a:pt x="925" y="1464"/>
                  </a:cubicBezTo>
                  <a:cubicBezTo>
                    <a:pt x="939" y="1478"/>
                    <a:pt x="939" y="1506"/>
                    <a:pt x="939" y="1519"/>
                  </a:cubicBezTo>
                  <a:lnTo>
                    <a:pt x="939" y="1533"/>
                  </a:lnTo>
                  <a:cubicBezTo>
                    <a:pt x="981" y="1492"/>
                    <a:pt x="1008" y="1450"/>
                    <a:pt x="1050" y="1423"/>
                  </a:cubicBezTo>
                  <a:cubicBezTo>
                    <a:pt x="1105" y="1381"/>
                    <a:pt x="1160" y="1340"/>
                    <a:pt x="1215" y="1299"/>
                  </a:cubicBezTo>
                  <a:lnTo>
                    <a:pt x="1229" y="1299"/>
                  </a:lnTo>
                  <a:lnTo>
                    <a:pt x="1298" y="1257"/>
                  </a:lnTo>
                  <a:lnTo>
                    <a:pt x="1422" y="1174"/>
                  </a:lnTo>
                  <a:cubicBezTo>
                    <a:pt x="1450" y="1147"/>
                    <a:pt x="1492" y="1119"/>
                    <a:pt x="1519" y="1091"/>
                  </a:cubicBezTo>
                  <a:cubicBezTo>
                    <a:pt x="1547" y="1064"/>
                    <a:pt x="1574" y="1036"/>
                    <a:pt x="1602" y="1009"/>
                  </a:cubicBezTo>
                  <a:lnTo>
                    <a:pt x="1630" y="981"/>
                  </a:lnTo>
                  <a:lnTo>
                    <a:pt x="1643" y="967"/>
                  </a:lnTo>
                  <a:cubicBezTo>
                    <a:pt x="1699" y="884"/>
                    <a:pt x="1768" y="815"/>
                    <a:pt x="1851" y="760"/>
                  </a:cubicBezTo>
                  <a:lnTo>
                    <a:pt x="1906" y="732"/>
                  </a:lnTo>
                  <a:cubicBezTo>
                    <a:pt x="1920" y="719"/>
                    <a:pt x="1933" y="719"/>
                    <a:pt x="1961" y="719"/>
                  </a:cubicBezTo>
                  <a:cubicBezTo>
                    <a:pt x="1989" y="691"/>
                    <a:pt x="2030" y="691"/>
                    <a:pt x="2072" y="691"/>
                  </a:cubicBezTo>
                  <a:lnTo>
                    <a:pt x="2127" y="691"/>
                  </a:lnTo>
                  <a:cubicBezTo>
                    <a:pt x="2182" y="691"/>
                    <a:pt x="2237" y="719"/>
                    <a:pt x="2292" y="760"/>
                  </a:cubicBezTo>
                  <a:cubicBezTo>
                    <a:pt x="2320" y="788"/>
                    <a:pt x="2362" y="829"/>
                    <a:pt x="2375" y="870"/>
                  </a:cubicBezTo>
                  <a:cubicBezTo>
                    <a:pt x="2403" y="884"/>
                    <a:pt x="2417" y="912"/>
                    <a:pt x="2431" y="926"/>
                  </a:cubicBezTo>
                  <a:cubicBezTo>
                    <a:pt x="2444" y="939"/>
                    <a:pt x="2458" y="953"/>
                    <a:pt x="2486" y="953"/>
                  </a:cubicBezTo>
                  <a:cubicBezTo>
                    <a:pt x="2527" y="981"/>
                    <a:pt x="2569" y="981"/>
                    <a:pt x="2624" y="995"/>
                  </a:cubicBezTo>
                  <a:cubicBezTo>
                    <a:pt x="2679" y="1009"/>
                    <a:pt x="2734" y="1022"/>
                    <a:pt x="2790" y="1050"/>
                  </a:cubicBezTo>
                  <a:cubicBezTo>
                    <a:pt x="2886" y="1078"/>
                    <a:pt x="2983" y="1133"/>
                    <a:pt x="3066" y="1202"/>
                  </a:cubicBezTo>
                  <a:cubicBezTo>
                    <a:pt x="3135" y="1257"/>
                    <a:pt x="3204" y="1312"/>
                    <a:pt x="3259" y="1381"/>
                  </a:cubicBezTo>
                  <a:lnTo>
                    <a:pt x="3301" y="1381"/>
                  </a:lnTo>
                  <a:cubicBezTo>
                    <a:pt x="3314" y="1381"/>
                    <a:pt x="3328" y="1381"/>
                    <a:pt x="3342" y="1395"/>
                  </a:cubicBezTo>
                  <a:cubicBezTo>
                    <a:pt x="3549" y="1506"/>
                    <a:pt x="3673" y="1740"/>
                    <a:pt x="3660" y="1989"/>
                  </a:cubicBezTo>
                  <a:cubicBezTo>
                    <a:pt x="3660" y="2044"/>
                    <a:pt x="3646" y="2086"/>
                    <a:pt x="3632" y="2141"/>
                  </a:cubicBezTo>
                  <a:cubicBezTo>
                    <a:pt x="3604" y="2196"/>
                    <a:pt x="3577" y="2251"/>
                    <a:pt x="3535" y="2293"/>
                  </a:cubicBezTo>
                  <a:cubicBezTo>
                    <a:pt x="3480" y="2348"/>
                    <a:pt x="3425" y="2389"/>
                    <a:pt x="3370" y="2417"/>
                  </a:cubicBezTo>
                  <a:lnTo>
                    <a:pt x="3328" y="2445"/>
                  </a:lnTo>
                  <a:lnTo>
                    <a:pt x="3314" y="2459"/>
                  </a:lnTo>
                  <a:lnTo>
                    <a:pt x="3245" y="2500"/>
                  </a:lnTo>
                  <a:cubicBezTo>
                    <a:pt x="3218" y="2514"/>
                    <a:pt x="3190" y="2528"/>
                    <a:pt x="3176" y="2555"/>
                  </a:cubicBezTo>
                  <a:cubicBezTo>
                    <a:pt x="3149" y="2583"/>
                    <a:pt x="3121" y="2624"/>
                    <a:pt x="3107" y="2666"/>
                  </a:cubicBezTo>
                  <a:cubicBezTo>
                    <a:pt x="3080" y="2707"/>
                    <a:pt x="3052" y="2749"/>
                    <a:pt x="3011" y="2776"/>
                  </a:cubicBezTo>
                  <a:cubicBezTo>
                    <a:pt x="2983" y="2804"/>
                    <a:pt x="2955" y="2831"/>
                    <a:pt x="2928" y="2845"/>
                  </a:cubicBezTo>
                  <a:cubicBezTo>
                    <a:pt x="2886" y="2873"/>
                    <a:pt x="2831" y="2887"/>
                    <a:pt x="2790" y="2900"/>
                  </a:cubicBezTo>
                  <a:cubicBezTo>
                    <a:pt x="2707" y="2928"/>
                    <a:pt x="2624" y="2956"/>
                    <a:pt x="2541" y="2969"/>
                  </a:cubicBezTo>
                  <a:cubicBezTo>
                    <a:pt x="2444" y="2983"/>
                    <a:pt x="2362" y="2997"/>
                    <a:pt x="2279" y="3025"/>
                  </a:cubicBezTo>
                  <a:lnTo>
                    <a:pt x="2210" y="3052"/>
                  </a:lnTo>
                  <a:lnTo>
                    <a:pt x="2182" y="3066"/>
                  </a:lnTo>
                  <a:lnTo>
                    <a:pt x="2127" y="3094"/>
                  </a:lnTo>
                  <a:cubicBezTo>
                    <a:pt x="2085" y="3108"/>
                    <a:pt x="2030" y="3121"/>
                    <a:pt x="1975" y="3135"/>
                  </a:cubicBezTo>
                  <a:cubicBezTo>
                    <a:pt x="1933" y="3149"/>
                    <a:pt x="1892" y="3149"/>
                    <a:pt x="1851" y="3163"/>
                  </a:cubicBezTo>
                  <a:cubicBezTo>
                    <a:pt x="1795" y="3163"/>
                    <a:pt x="1740" y="3149"/>
                    <a:pt x="1685" y="3121"/>
                  </a:cubicBezTo>
                  <a:cubicBezTo>
                    <a:pt x="1588" y="3066"/>
                    <a:pt x="1505" y="2969"/>
                    <a:pt x="1478" y="2859"/>
                  </a:cubicBezTo>
                  <a:cubicBezTo>
                    <a:pt x="1464" y="2818"/>
                    <a:pt x="1450" y="2762"/>
                    <a:pt x="1450" y="2707"/>
                  </a:cubicBezTo>
                  <a:lnTo>
                    <a:pt x="1450" y="2679"/>
                  </a:lnTo>
                  <a:cubicBezTo>
                    <a:pt x="1436" y="2652"/>
                    <a:pt x="1436" y="2624"/>
                    <a:pt x="1436" y="2597"/>
                  </a:cubicBezTo>
                  <a:lnTo>
                    <a:pt x="1409" y="2624"/>
                  </a:lnTo>
                  <a:lnTo>
                    <a:pt x="1353" y="2624"/>
                  </a:lnTo>
                  <a:cubicBezTo>
                    <a:pt x="1312" y="2624"/>
                    <a:pt x="1284" y="2610"/>
                    <a:pt x="1243" y="2597"/>
                  </a:cubicBezTo>
                  <a:lnTo>
                    <a:pt x="1188" y="2569"/>
                  </a:lnTo>
                  <a:lnTo>
                    <a:pt x="1160" y="2555"/>
                  </a:lnTo>
                  <a:cubicBezTo>
                    <a:pt x="1132" y="2541"/>
                    <a:pt x="1119" y="2541"/>
                    <a:pt x="1091" y="2528"/>
                  </a:cubicBezTo>
                  <a:cubicBezTo>
                    <a:pt x="1063" y="2500"/>
                    <a:pt x="1050" y="2472"/>
                    <a:pt x="1050" y="2445"/>
                  </a:cubicBezTo>
                  <a:cubicBezTo>
                    <a:pt x="1008" y="2417"/>
                    <a:pt x="967" y="2376"/>
                    <a:pt x="925" y="2334"/>
                  </a:cubicBezTo>
                  <a:cubicBezTo>
                    <a:pt x="870" y="2251"/>
                    <a:pt x="829" y="2169"/>
                    <a:pt x="815" y="2086"/>
                  </a:cubicBezTo>
                  <a:cubicBezTo>
                    <a:pt x="801" y="2044"/>
                    <a:pt x="801" y="2003"/>
                    <a:pt x="801" y="1961"/>
                  </a:cubicBezTo>
                  <a:cubicBezTo>
                    <a:pt x="787" y="1934"/>
                    <a:pt x="787" y="1906"/>
                    <a:pt x="801" y="1892"/>
                  </a:cubicBezTo>
                  <a:lnTo>
                    <a:pt x="801" y="1892"/>
                  </a:lnTo>
                  <a:cubicBezTo>
                    <a:pt x="787" y="1906"/>
                    <a:pt x="773" y="1934"/>
                    <a:pt x="760" y="1961"/>
                  </a:cubicBezTo>
                  <a:lnTo>
                    <a:pt x="718" y="1989"/>
                  </a:lnTo>
                  <a:cubicBezTo>
                    <a:pt x="704" y="2003"/>
                    <a:pt x="677" y="2003"/>
                    <a:pt x="663" y="2017"/>
                  </a:cubicBezTo>
                  <a:cubicBezTo>
                    <a:pt x="635" y="2030"/>
                    <a:pt x="594" y="2030"/>
                    <a:pt x="566" y="2044"/>
                  </a:cubicBezTo>
                  <a:lnTo>
                    <a:pt x="483" y="2058"/>
                  </a:lnTo>
                  <a:cubicBezTo>
                    <a:pt x="414" y="2086"/>
                    <a:pt x="345" y="2113"/>
                    <a:pt x="290" y="2155"/>
                  </a:cubicBezTo>
                  <a:cubicBezTo>
                    <a:pt x="235" y="2196"/>
                    <a:pt x="180" y="2238"/>
                    <a:pt x="138" y="2279"/>
                  </a:cubicBezTo>
                  <a:cubicBezTo>
                    <a:pt x="97" y="2320"/>
                    <a:pt x="69" y="2362"/>
                    <a:pt x="55" y="2403"/>
                  </a:cubicBezTo>
                  <a:cubicBezTo>
                    <a:pt x="28" y="2445"/>
                    <a:pt x="14" y="2486"/>
                    <a:pt x="14" y="2541"/>
                  </a:cubicBezTo>
                  <a:cubicBezTo>
                    <a:pt x="0" y="2569"/>
                    <a:pt x="0" y="2610"/>
                    <a:pt x="14" y="2652"/>
                  </a:cubicBezTo>
                  <a:cubicBezTo>
                    <a:pt x="28" y="2735"/>
                    <a:pt x="69" y="2804"/>
                    <a:pt x="124" y="2859"/>
                  </a:cubicBezTo>
                  <a:cubicBezTo>
                    <a:pt x="193" y="2928"/>
                    <a:pt x="276" y="2983"/>
                    <a:pt x="359" y="3039"/>
                  </a:cubicBezTo>
                  <a:cubicBezTo>
                    <a:pt x="428" y="3094"/>
                    <a:pt x="511" y="3135"/>
                    <a:pt x="608" y="3190"/>
                  </a:cubicBezTo>
                  <a:lnTo>
                    <a:pt x="691" y="3246"/>
                  </a:lnTo>
                  <a:lnTo>
                    <a:pt x="884" y="3342"/>
                  </a:lnTo>
                  <a:cubicBezTo>
                    <a:pt x="953" y="3384"/>
                    <a:pt x="1022" y="3425"/>
                    <a:pt x="1077" y="3467"/>
                  </a:cubicBezTo>
                  <a:cubicBezTo>
                    <a:pt x="1132" y="3522"/>
                    <a:pt x="1188" y="3577"/>
                    <a:pt x="1229" y="3646"/>
                  </a:cubicBezTo>
                  <a:lnTo>
                    <a:pt x="1243" y="3660"/>
                  </a:lnTo>
                  <a:lnTo>
                    <a:pt x="1298" y="3729"/>
                  </a:lnTo>
                  <a:cubicBezTo>
                    <a:pt x="1353" y="3798"/>
                    <a:pt x="1409" y="3867"/>
                    <a:pt x="1464" y="3936"/>
                  </a:cubicBezTo>
                  <a:cubicBezTo>
                    <a:pt x="1533" y="4033"/>
                    <a:pt x="1616" y="4102"/>
                    <a:pt x="1712" y="4171"/>
                  </a:cubicBezTo>
                  <a:cubicBezTo>
                    <a:pt x="1754" y="4199"/>
                    <a:pt x="1809" y="4226"/>
                    <a:pt x="1864" y="4240"/>
                  </a:cubicBezTo>
                  <a:cubicBezTo>
                    <a:pt x="1920" y="4268"/>
                    <a:pt x="1989" y="4281"/>
                    <a:pt x="2044" y="4295"/>
                  </a:cubicBezTo>
                  <a:cubicBezTo>
                    <a:pt x="2085" y="4295"/>
                    <a:pt x="2127" y="4309"/>
                    <a:pt x="2168" y="4309"/>
                  </a:cubicBezTo>
                  <a:cubicBezTo>
                    <a:pt x="2237" y="4309"/>
                    <a:pt x="2320" y="4295"/>
                    <a:pt x="2403" y="4254"/>
                  </a:cubicBezTo>
                  <a:cubicBezTo>
                    <a:pt x="2486" y="4212"/>
                    <a:pt x="2569" y="4157"/>
                    <a:pt x="2638" y="4088"/>
                  </a:cubicBezTo>
                  <a:cubicBezTo>
                    <a:pt x="2721" y="4005"/>
                    <a:pt x="2776" y="3909"/>
                    <a:pt x="2831" y="3812"/>
                  </a:cubicBezTo>
                  <a:cubicBezTo>
                    <a:pt x="2872" y="3743"/>
                    <a:pt x="2900" y="3674"/>
                    <a:pt x="2942" y="3605"/>
                  </a:cubicBezTo>
                  <a:cubicBezTo>
                    <a:pt x="2955" y="3660"/>
                    <a:pt x="2969" y="3701"/>
                    <a:pt x="3011" y="3757"/>
                  </a:cubicBezTo>
                  <a:cubicBezTo>
                    <a:pt x="3038" y="3784"/>
                    <a:pt x="3066" y="3812"/>
                    <a:pt x="3107" y="3839"/>
                  </a:cubicBezTo>
                  <a:cubicBezTo>
                    <a:pt x="3162" y="3881"/>
                    <a:pt x="3245" y="3909"/>
                    <a:pt x="3314" y="3922"/>
                  </a:cubicBezTo>
                  <a:lnTo>
                    <a:pt x="3342" y="3922"/>
                  </a:lnTo>
                  <a:cubicBezTo>
                    <a:pt x="3411" y="3909"/>
                    <a:pt x="3466" y="3909"/>
                    <a:pt x="3522" y="3881"/>
                  </a:cubicBezTo>
                  <a:cubicBezTo>
                    <a:pt x="3591" y="3853"/>
                    <a:pt x="3660" y="3812"/>
                    <a:pt x="3729" y="3770"/>
                  </a:cubicBezTo>
                  <a:cubicBezTo>
                    <a:pt x="3798" y="3715"/>
                    <a:pt x="3853" y="3660"/>
                    <a:pt x="3922" y="3591"/>
                  </a:cubicBezTo>
                  <a:cubicBezTo>
                    <a:pt x="4046" y="3453"/>
                    <a:pt x="4157" y="3301"/>
                    <a:pt x="4267" y="3149"/>
                  </a:cubicBezTo>
                  <a:cubicBezTo>
                    <a:pt x="4336" y="3039"/>
                    <a:pt x="4419" y="2928"/>
                    <a:pt x="4488" y="2790"/>
                  </a:cubicBezTo>
                  <a:lnTo>
                    <a:pt x="4516" y="2749"/>
                  </a:lnTo>
                  <a:cubicBezTo>
                    <a:pt x="4585" y="2652"/>
                    <a:pt x="4640" y="2555"/>
                    <a:pt x="4682" y="2445"/>
                  </a:cubicBezTo>
                  <a:cubicBezTo>
                    <a:pt x="4709" y="2362"/>
                    <a:pt x="4737" y="2265"/>
                    <a:pt x="4751" y="2182"/>
                  </a:cubicBezTo>
                  <a:cubicBezTo>
                    <a:pt x="4764" y="2086"/>
                    <a:pt x="4764" y="2003"/>
                    <a:pt x="4764" y="1906"/>
                  </a:cubicBezTo>
                  <a:cubicBezTo>
                    <a:pt x="4751" y="1823"/>
                    <a:pt x="4737" y="1727"/>
                    <a:pt x="4709" y="1630"/>
                  </a:cubicBezTo>
                  <a:cubicBezTo>
                    <a:pt x="4682" y="1547"/>
                    <a:pt x="4654" y="1478"/>
                    <a:pt x="4599" y="1409"/>
                  </a:cubicBezTo>
                  <a:cubicBezTo>
                    <a:pt x="4557" y="1326"/>
                    <a:pt x="4502" y="1257"/>
                    <a:pt x="4433" y="1202"/>
                  </a:cubicBezTo>
                  <a:cubicBezTo>
                    <a:pt x="4392" y="1160"/>
                    <a:pt x="4336" y="1133"/>
                    <a:pt x="4295" y="1105"/>
                  </a:cubicBezTo>
                  <a:cubicBezTo>
                    <a:pt x="4157" y="1050"/>
                    <a:pt x="4019" y="995"/>
                    <a:pt x="3881" y="967"/>
                  </a:cubicBezTo>
                  <a:lnTo>
                    <a:pt x="3687" y="967"/>
                  </a:lnTo>
                  <a:cubicBezTo>
                    <a:pt x="3701" y="926"/>
                    <a:pt x="3701" y="884"/>
                    <a:pt x="3701" y="843"/>
                  </a:cubicBezTo>
                  <a:cubicBezTo>
                    <a:pt x="3715" y="746"/>
                    <a:pt x="3701" y="636"/>
                    <a:pt x="3687" y="525"/>
                  </a:cubicBezTo>
                  <a:cubicBezTo>
                    <a:pt x="3673" y="484"/>
                    <a:pt x="3660" y="442"/>
                    <a:pt x="3646" y="401"/>
                  </a:cubicBezTo>
                  <a:cubicBezTo>
                    <a:pt x="3632" y="359"/>
                    <a:pt x="3618" y="332"/>
                    <a:pt x="3604" y="304"/>
                  </a:cubicBezTo>
                  <a:cubicBezTo>
                    <a:pt x="3577" y="249"/>
                    <a:pt x="3535" y="194"/>
                    <a:pt x="3480" y="166"/>
                  </a:cubicBezTo>
                  <a:cubicBezTo>
                    <a:pt x="3411" y="125"/>
                    <a:pt x="3342" y="97"/>
                    <a:pt x="3273" y="83"/>
                  </a:cubicBezTo>
                  <a:cubicBezTo>
                    <a:pt x="3190" y="69"/>
                    <a:pt x="3107" y="69"/>
                    <a:pt x="3024" y="69"/>
                  </a:cubicBezTo>
                  <a:lnTo>
                    <a:pt x="2500" y="69"/>
                  </a:lnTo>
                  <a:cubicBezTo>
                    <a:pt x="2444" y="56"/>
                    <a:pt x="2375" y="42"/>
                    <a:pt x="2306" y="42"/>
                  </a:cubicBezTo>
                  <a:lnTo>
                    <a:pt x="2182" y="28"/>
                  </a:lnTo>
                  <a:cubicBezTo>
                    <a:pt x="2085" y="14"/>
                    <a:pt x="1989" y="0"/>
                    <a:pt x="1878"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9"/>
            <p:cNvSpPr/>
            <p:nvPr/>
          </p:nvSpPr>
          <p:spPr>
            <a:xfrm>
              <a:off x="8092124" y="1121111"/>
              <a:ext cx="43768" cy="94133"/>
            </a:xfrm>
            <a:custGeom>
              <a:avLst/>
              <a:gdLst/>
              <a:ahLst/>
              <a:cxnLst/>
              <a:rect l="l" t="t" r="r" b="b"/>
              <a:pathLst>
                <a:path w="471" h="1013" extrusionOk="0">
                  <a:moveTo>
                    <a:pt x="387" y="1"/>
                  </a:moveTo>
                  <a:cubicBezTo>
                    <a:pt x="360" y="1"/>
                    <a:pt x="346" y="1"/>
                    <a:pt x="318" y="14"/>
                  </a:cubicBezTo>
                  <a:cubicBezTo>
                    <a:pt x="180" y="125"/>
                    <a:pt x="84" y="277"/>
                    <a:pt x="42" y="456"/>
                  </a:cubicBezTo>
                  <a:cubicBezTo>
                    <a:pt x="15" y="539"/>
                    <a:pt x="1" y="622"/>
                    <a:pt x="1" y="705"/>
                  </a:cubicBezTo>
                  <a:cubicBezTo>
                    <a:pt x="1" y="788"/>
                    <a:pt x="1" y="871"/>
                    <a:pt x="15" y="953"/>
                  </a:cubicBezTo>
                  <a:cubicBezTo>
                    <a:pt x="15" y="987"/>
                    <a:pt x="52" y="1012"/>
                    <a:pt x="88" y="1012"/>
                  </a:cubicBezTo>
                  <a:cubicBezTo>
                    <a:pt x="96" y="1012"/>
                    <a:pt x="104" y="1011"/>
                    <a:pt x="111" y="1009"/>
                  </a:cubicBezTo>
                  <a:cubicBezTo>
                    <a:pt x="125" y="1009"/>
                    <a:pt x="153" y="995"/>
                    <a:pt x="166" y="967"/>
                  </a:cubicBezTo>
                  <a:cubicBezTo>
                    <a:pt x="166" y="953"/>
                    <a:pt x="180" y="940"/>
                    <a:pt x="166" y="912"/>
                  </a:cubicBezTo>
                  <a:cubicBezTo>
                    <a:pt x="153" y="815"/>
                    <a:pt x="153" y="705"/>
                    <a:pt x="166" y="608"/>
                  </a:cubicBezTo>
                  <a:cubicBezTo>
                    <a:pt x="180" y="539"/>
                    <a:pt x="208" y="470"/>
                    <a:pt x="236" y="401"/>
                  </a:cubicBezTo>
                  <a:cubicBezTo>
                    <a:pt x="263" y="346"/>
                    <a:pt x="291" y="304"/>
                    <a:pt x="318" y="263"/>
                  </a:cubicBezTo>
                  <a:cubicBezTo>
                    <a:pt x="360" y="221"/>
                    <a:pt x="387" y="180"/>
                    <a:pt x="443" y="139"/>
                  </a:cubicBezTo>
                  <a:cubicBezTo>
                    <a:pt x="470" y="111"/>
                    <a:pt x="470" y="56"/>
                    <a:pt x="443" y="28"/>
                  </a:cubicBezTo>
                  <a:cubicBezTo>
                    <a:pt x="429" y="14"/>
                    <a:pt x="401" y="1"/>
                    <a:pt x="38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9"/>
            <p:cNvSpPr/>
            <p:nvPr/>
          </p:nvSpPr>
          <p:spPr>
            <a:xfrm>
              <a:off x="8094726" y="1171476"/>
              <a:ext cx="268274" cy="229432"/>
            </a:xfrm>
            <a:custGeom>
              <a:avLst/>
              <a:gdLst/>
              <a:ahLst/>
              <a:cxnLst/>
              <a:rect l="l" t="t" r="r" b="b"/>
              <a:pathLst>
                <a:path w="2887" h="2469" extrusionOk="0">
                  <a:moveTo>
                    <a:pt x="1307" y="1"/>
                  </a:moveTo>
                  <a:cubicBezTo>
                    <a:pt x="1299" y="1"/>
                    <a:pt x="1292" y="4"/>
                    <a:pt x="1285" y="11"/>
                  </a:cubicBezTo>
                  <a:cubicBezTo>
                    <a:pt x="1243" y="11"/>
                    <a:pt x="1202" y="11"/>
                    <a:pt x="1160" y="39"/>
                  </a:cubicBezTo>
                  <a:cubicBezTo>
                    <a:pt x="1133" y="39"/>
                    <a:pt x="1119" y="52"/>
                    <a:pt x="1105" y="52"/>
                  </a:cubicBezTo>
                  <a:cubicBezTo>
                    <a:pt x="1091" y="66"/>
                    <a:pt x="1064" y="80"/>
                    <a:pt x="1050" y="80"/>
                  </a:cubicBezTo>
                  <a:cubicBezTo>
                    <a:pt x="967" y="149"/>
                    <a:pt x="898" y="218"/>
                    <a:pt x="843" y="287"/>
                  </a:cubicBezTo>
                  <a:lnTo>
                    <a:pt x="815" y="301"/>
                  </a:lnTo>
                  <a:lnTo>
                    <a:pt x="801" y="329"/>
                  </a:lnTo>
                  <a:cubicBezTo>
                    <a:pt x="774" y="356"/>
                    <a:pt x="746" y="384"/>
                    <a:pt x="719" y="411"/>
                  </a:cubicBezTo>
                  <a:cubicBezTo>
                    <a:pt x="691" y="439"/>
                    <a:pt x="649" y="467"/>
                    <a:pt x="622" y="494"/>
                  </a:cubicBezTo>
                  <a:lnTo>
                    <a:pt x="498" y="577"/>
                  </a:lnTo>
                  <a:lnTo>
                    <a:pt x="428" y="619"/>
                  </a:lnTo>
                  <a:lnTo>
                    <a:pt x="415" y="619"/>
                  </a:lnTo>
                  <a:cubicBezTo>
                    <a:pt x="359" y="660"/>
                    <a:pt x="304" y="701"/>
                    <a:pt x="249" y="743"/>
                  </a:cubicBezTo>
                  <a:cubicBezTo>
                    <a:pt x="138" y="839"/>
                    <a:pt x="56" y="978"/>
                    <a:pt x="14" y="1129"/>
                  </a:cubicBezTo>
                  <a:cubicBezTo>
                    <a:pt x="14" y="1185"/>
                    <a:pt x="0" y="1226"/>
                    <a:pt x="0" y="1281"/>
                  </a:cubicBezTo>
                  <a:cubicBezTo>
                    <a:pt x="14" y="1323"/>
                    <a:pt x="14" y="1364"/>
                    <a:pt x="28" y="1406"/>
                  </a:cubicBezTo>
                  <a:cubicBezTo>
                    <a:pt x="42" y="1502"/>
                    <a:pt x="83" y="1585"/>
                    <a:pt x="138" y="1654"/>
                  </a:cubicBezTo>
                  <a:cubicBezTo>
                    <a:pt x="166" y="1696"/>
                    <a:pt x="221" y="1737"/>
                    <a:pt x="263" y="1765"/>
                  </a:cubicBezTo>
                  <a:cubicBezTo>
                    <a:pt x="263" y="1806"/>
                    <a:pt x="277" y="1834"/>
                    <a:pt x="304" y="1848"/>
                  </a:cubicBezTo>
                  <a:cubicBezTo>
                    <a:pt x="318" y="1861"/>
                    <a:pt x="346" y="1875"/>
                    <a:pt x="373" y="1875"/>
                  </a:cubicBezTo>
                  <a:lnTo>
                    <a:pt x="401" y="1903"/>
                  </a:lnTo>
                  <a:lnTo>
                    <a:pt x="456" y="1917"/>
                  </a:lnTo>
                  <a:cubicBezTo>
                    <a:pt x="484" y="1944"/>
                    <a:pt x="525" y="1944"/>
                    <a:pt x="567" y="1958"/>
                  </a:cubicBezTo>
                  <a:lnTo>
                    <a:pt x="580" y="1958"/>
                  </a:lnTo>
                  <a:lnTo>
                    <a:pt x="622" y="1944"/>
                  </a:lnTo>
                  <a:lnTo>
                    <a:pt x="636" y="1930"/>
                  </a:lnTo>
                  <a:cubicBezTo>
                    <a:pt x="649" y="1944"/>
                    <a:pt x="649" y="1972"/>
                    <a:pt x="649" y="2013"/>
                  </a:cubicBezTo>
                  <a:lnTo>
                    <a:pt x="649" y="2027"/>
                  </a:lnTo>
                  <a:cubicBezTo>
                    <a:pt x="663" y="2082"/>
                    <a:pt x="663" y="2124"/>
                    <a:pt x="677" y="2179"/>
                  </a:cubicBezTo>
                  <a:cubicBezTo>
                    <a:pt x="719" y="2289"/>
                    <a:pt x="788" y="2372"/>
                    <a:pt x="898" y="2428"/>
                  </a:cubicBezTo>
                  <a:cubicBezTo>
                    <a:pt x="939" y="2455"/>
                    <a:pt x="1009" y="2469"/>
                    <a:pt x="1064" y="2469"/>
                  </a:cubicBezTo>
                  <a:cubicBezTo>
                    <a:pt x="1105" y="2469"/>
                    <a:pt x="1147" y="2469"/>
                    <a:pt x="1188" y="2455"/>
                  </a:cubicBezTo>
                  <a:cubicBezTo>
                    <a:pt x="1243" y="2441"/>
                    <a:pt x="1285" y="2428"/>
                    <a:pt x="1340" y="2400"/>
                  </a:cubicBezTo>
                  <a:lnTo>
                    <a:pt x="1395" y="2386"/>
                  </a:lnTo>
                  <a:lnTo>
                    <a:pt x="1423" y="2372"/>
                  </a:lnTo>
                  <a:lnTo>
                    <a:pt x="1478" y="2345"/>
                  </a:lnTo>
                  <a:cubicBezTo>
                    <a:pt x="1561" y="2317"/>
                    <a:pt x="1658" y="2303"/>
                    <a:pt x="1754" y="2276"/>
                  </a:cubicBezTo>
                  <a:cubicBezTo>
                    <a:pt x="1837" y="2262"/>
                    <a:pt x="1920" y="2248"/>
                    <a:pt x="2003" y="2220"/>
                  </a:cubicBezTo>
                  <a:cubicBezTo>
                    <a:pt x="2044" y="2207"/>
                    <a:pt x="2086" y="2179"/>
                    <a:pt x="2127" y="2165"/>
                  </a:cubicBezTo>
                  <a:cubicBezTo>
                    <a:pt x="2169" y="2138"/>
                    <a:pt x="2196" y="2124"/>
                    <a:pt x="2224" y="2096"/>
                  </a:cubicBezTo>
                  <a:cubicBezTo>
                    <a:pt x="2265" y="2055"/>
                    <a:pt x="2293" y="2027"/>
                    <a:pt x="2320" y="1972"/>
                  </a:cubicBezTo>
                  <a:cubicBezTo>
                    <a:pt x="2334" y="1944"/>
                    <a:pt x="2362" y="1903"/>
                    <a:pt x="2389" y="1875"/>
                  </a:cubicBezTo>
                  <a:cubicBezTo>
                    <a:pt x="2403" y="1848"/>
                    <a:pt x="2431" y="1834"/>
                    <a:pt x="2445" y="1806"/>
                  </a:cubicBezTo>
                  <a:lnTo>
                    <a:pt x="2528" y="1765"/>
                  </a:lnTo>
                  <a:lnTo>
                    <a:pt x="2541" y="1765"/>
                  </a:lnTo>
                  <a:lnTo>
                    <a:pt x="2583" y="1737"/>
                  </a:lnTo>
                  <a:cubicBezTo>
                    <a:pt x="2638" y="1696"/>
                    <a:pt x="2693" y="1654"/>
                    <a:pt x="2735" y="1613"/>
                  </a:cubicBezTo>
                  <a:cubicBezTo>
                    <a:pt x="2776" y="1571"/>
                    <a:pt x="2818" y="1516"/>
                    <a:pt x="2831" y="1461"/>
                  </a:cubicBezTo>
                  <a:cubicBezTo>
                    <a:pt x="2859" y="1406"/>
                    <a:pt x="2873" y="1350"/>
                    <a:pt x="2873" y="1295"/>
                  </a:cubicBezTo>
                  <a:cubicBezTo>
                    <a:pt x="2887" y="1060"/>
                    <a:pt x="2762" y="826"/>
                    <a:pt x="2555" y="701"/>
                  </a:cubicBezTo>
                  <a:cubicBezTo>
                    <a:pt x="2541" y="701"/>
                    <a:pt x="2528" y="688"/>
                    <a:pt x="2500" y="688"/>
                  </a:cubicBezTo>
                  <a:lnTo>
                    <a:pt x="2472" y="688"/>
                  </a:lnTo>
                  <a:cubicBezTo>
                    <a:pt x="2417" y="632"/>
                    <a:pt x="2348" y="577"/>
                    <a:pt x="2279" y="522"/>
                  </a:cubicBezTo>
                  <a:cubicBezTo>
                    <a:pt x="2196" y="453"/>
                    <a:pt x="2099" y="398"/>
                    <a:pt x="2003" y="356"/>
                  </a:cubicBezTo>
                  <a:cubicBezTo>
                    <a:pt x="1948" y="342"/>
                    <a:pt x="1879" y="329"/>
                    <a:pt x="1823" y="315"/>
                  </a:cubicBezTo>
                  <a:cubicBezTo>
                    <a:pt x="1782" y="301"/>
                    <a:pt x="1740" y="287"/>
                    <a:pt x="1685" y="273"/>
                  </a:cubicBezTo>
                  <a:cubicBezTo>
                    <a:pt x="1671" y="259"/>
                    <a:pt x="1658" y="259"/>
                    <a:pt x="1644" y="246"/>
                  </a:cubicBezTo>
                  <a:cubicBezTo>
                    <a:pt x="1630" y="218"/>
                    <a:pt x="1602" y="204"/>
                    <a:pt x="1589" y="177"/>
                  </a:cubicBezTo>
                  <a:cubicBezTo>
                    <a:pt x="1561" y="135"/>
                    <a:pt x="1533" y="108"/>
                    <a:pt x="1492" y="66"/>
                  </a:cubicBezTo>
                  <a:cubicBezTo>
                    <a:pt x="1450" y="39"/>
                    <a:pt x="1395" y="11"/>
                    <a:pt x="1340" y="11"/>
                  </a:cubicBezTo>
                  <a:cubicBezTo>
                    <a:pt x="1326" y="4"/>
                    <a:pt x="1316" y="1"/>
                    <a:pt x="1307" y="1"/>
                  </a:cubicBezTo>
                  <a:close/>
                </a:path>
              </a:pathLst>
            </a:custGeom>
            <a:solidFill>
              <a:srgbClr val="179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9"/>
            <p:cNvSpPr/>
            <p:nvPr/>
          </p:nvSpPr>
          <p:spPr>
            <a:xfrm>
              <a:off x="7961287" y="1049280"/>
              <a:ext cx="596764" cy="521030"/>
            </a:xfrm>
            <a:custGeom>
              <a:avLst/>
              <a:gdLst/>
              <a:ahLst/>
              <a:cxnLst/>
              <a:rect l="l" t="t" r="r" b="b"/>
              <a:pathLst>
                <a:path w="6422" h="5607" extrusionOk="0">
                  <a:moveTo>
                    <a:pt x="2527" y="207"/>
                  </a:moveTo>
                  <a:cubicBezTo>
                    <a:pt x="2555" y="207"/>
                    <a:pt x="2583" y="221"/>
                    <a:pt x="2610" y="221"/>
                  </a:cubicBezTo>
                  <a:lnTo>
                    <a:pt x="2638" y="235"/>
                  </a:lnTo>
                  <a:lnTo>
                    <a:pt x="2665" y="235"/>
                  </a:lnTo>
                  <a:cubicBezTo>
                    <a:pt x="2624" y="263"/>
                    <a:pt x="2596" y="304"/>
                    <a:pt x="2583" y="345"/>
                  </a:cubicBezTo>
                  <a:cubicBezTo>
                    <a:pt x="2542" y="414"/>
                    <a:pt x="2514" y="482"/>
                    <a:pt x="2487" y="563"/>
                  </a:cubicBezTo>
                  <a:lnTo>
                    <a:pt x="2487" y="563"/>
                  </a:lnTo>
                  <a:cubicBezTo>
                    <a:pt x="2438" y="553"/>
                    <a:pt x="2400" y="553"/>
                    <a:pt x="2362" y="553"/>
                  </a:cubicBezTo>
                  <a:lnTo>
                    <a:pt x="2334" y="553"/>
                  </a:lnTo>
                  <a:cubicBezTo>
                    <a:pt x="2210" y="553"/>
                    <a:pt x="2072" y="566"/>
                    <a:pt x="1961" y="608"/>
                  </a:cubicBezTo>
                  <a:cubicBezTo>
                    <a:pt x="1892" y="635"/>
                    <a:pt x="1823" y="663"/>
                    <a:pt x="1754" y="704"/>
                  </a:cubicBezTo>
                  <a:cubicBezTo>
                    <a:pt x="1685" y="732"/>
                    <a:pt x="1616" y="787"/>
                    <a:pt x="1547" y="843"/>
                  </a:cubicBezTo>
                  <a:cubicBezTo>
                    <a:pt x="1450" y="925"/>
                    <a:pt x="1367" y="1036"/>
                    <a:pt x="1312" y="1146"/>
                  </a:cubicBezTo>
                  <a:cubicBezTo>
                    <a:pt x="1257" y="1257"/>
                    <a:pt x="1229" y="1381"/>
                    <a:pt x="1229" y="1519"/>
                  </a:cubicBezTo>
                  <a:cubicBezTo>
                    <a:pt x="1174" y="1492"/>
                    <a:pt x="1119" y="1492"/>
                    <a:pt x="1050" y="1492"/>
                  </a:cubicBezTo>
                  <a:cubicBezTo>
                    <a:pt x="1038" y="1488"/>
                    <a:pt x="1024" y="1486"/>
                    <a:pt x="1010" y="1486"/>
                  </a:cubicBezTo>
                  <a:cubicBezTo>
                    <a:pt x="977" y="1486"/>
                    <a:pt x="941" y="1496"/>
                    <a:pt x="912" y="1505"/>
                  </a:cubicBezTo>
                  <a:cubicBezTo>
                    <a:pt x="898" y="1505"/>
                    <a:pt x="870" y="1519"/>
                    <a:pt x="870" y="1533"/>
                  </a:cubicBezTo>
                  <a:lnTo>
                    <a:pt x="870" y="1492"/>
                  </a:lnTo>
                  <a:cubicBezTo>
                    <a:pt x="856" y="1436"/>
                    <a:pt x="856" y="1381"/>
                    <a:pt x="856" y="1326"/>
                  </a:cubicBezTo>
                  <a:cubicBezTo>
                    <a:pt x="856" y="1284"/>
                    <a:pt x="870" y="1243"/>
                    <a:pt x="884" y="1215"/>
                  </a:cubicBezTo>
                  <a:cubicBezTo>
                    <a:pt x="898" y="1174"/>
                    <a:pt x="912" y="1133"/>
                    <a:pt x="939" y="1105"/>
                  </a:cubicBezTo>
                  <a:cubicBezTo>
                    <a:pt x="967" y="1064"/>
                    <a:pt x="1008" y="1022"/>
                    <a:pt x="1050" y="981"/>
                  </a:cubicBezTo>
                  <a:cubicBezTo>
                    <a:pt x="1188" y="884"/>
                    <a:pt x="1326" y="801"/>
                    <a:pt x="1492" y="732"/>
                  </a:cubicBezTo>
                  <a:lnTo>
                    <a:pt x="1630" y="663"/>
                  </a:lnTo>
                  <a:cubicBezTo>
                    <a:pt x="1671" y="635"/>
                    <a:pt x="1726" y="608"/>
                    <a:pt x="1768" y="580"/>
                  </a:cubicBezTo>
                  <a:cubicBezTo>
                    <a:pt x="1823" y="553"/>
                    <a:pt x="1878" y="511"/>
                    <a:pt x="1934" y="484"/>
                  </a:cubicBezTo>
                  <a:lnTo>
                    <a:pt x="1961" y="456"/>
                  </a:lnTo>
                  <a:cubicBezTo>
                    <a:pt x="2058" y="387"/>
                    <a:pt x="2168" y="318"/>
                    <a:pt x="2279" y="263"/>
                  </a:cubicBezTo>
                  <a:cubicBezTo>
                    <a:pt x="2306" y="249"/>
                    <a:pt x="2334" y="235"/>
                    <a:pt x="2375" y="221"/>
                  </a:cubicBezTo>
                  <a:lnTo>
                    <a:pt x="2431" y="207"/>
                  </a:lnTo>
                  <a:close/>
                  <a:moveTo>
                    <a:pt x="3356" y="194"/>
                  </a:moveTo>
                  <a:cubicBezTo>
                    <a:pt x="3466" y="207"/>
                    <a:pt x="3563" y="221"/>
                    <a:pt x="3660" y="249"/>
                  </a:cubicBezTo>
                  <a:lnTo>
                    <a:pt x="3715" y="263"/>
                  </a:lnTo>
                  <a:lnTo>
                    <a:pt x="3784" y="276"/>
                  </a:lnTo>
                  <a:lnTo>
                    <a:pt x="3812" y="276"/>
                  </a:lnTo>
                  <a:lnTo>
                    <a:pt x="3964" y="304"/>
                  </a:lnTo>
                  <a:cubicBezTo>
                    <a:pt x="4088" y="318"/>
                    <a:pt x="4212" y="332"/>
                    <a:pt x="4350" y="332"/>
                  </a:cubicBezTo>
                  <a:lnTo>
                    <a:pt x="4447" y="332"/>
                  </a:lnTo>
                  <a:cubicBezTo>
                    <a:pt x="4488" y="345"/>
                    <a:pt x="4530" y="345"/>
                    <a:pt x="4585" y="345"/>
                  </a:cubicBezTo>
                  <a:cubicBezTo>
                    <a:pt x="4668" y="359"/>
                    <a:pt x="4751" y="373"/>
                    <a:pt x="4847" y="401"/>
                  </a:cubicBezTo>
                  <a:cubicBezTo>
                    <a:pt x="4930" y="442"/>
                    <a:pt x="5013" y="497"/>
                    <a:pt x="5082" y="566"/>
                  </a:cubicBezTo>
                  <a:cubicBezTo>
                    <a:pt x="5124" y="622"/>
                    <a:pt x="5165" y="677"/>
                    <a:pt x="5193" y="746"/>
                  </a:cubicBezTo>
                  <a:cubicBezTo>
                    <a:pt x="5220" y="801"/>
                    <a:pt x="5248" y="870"/>
                    <a:pt x="5248" y="939"/>
                  </a:cubicBezTo>
                  <a:cubicBezTo>
                    <a:pt x="5262" y="981"/>
                    <a:pt x="5262" y="1022"/>
                    <a:pt x="5248" y="1064"/>
                  </a:cubicBezTo>
                  <a:lnTo>
                    <a:pt x="5248" y="1091"/>
                  </a:lnTo>
                  <a:cubicBezTo>
                    <a:pt x="5206" y="1091"/>
                    <a:pt x="5179" y="1105"/>
                    <a:pt x="5137" y="1105"/>
                  </a:cubicBezTo>
                  <a:lnTo>
                    <a:pt x="5124" y="1105"/>
                  </a:lnTo>
                  <a:cubicBezTo>
                    <a:pt x="5068" y="1119"/>
                    <a:pt x="5027" y="1146"/>
                    <a:pt x="4985" y="1174"/>
                  </a:cubicBezTo>
                  <a:cubicBezTo>
                    <a:pt x="4930" y="1202"/>
                    <a:pt x="4889" y="1243"/>
                    <a:pt x="4834" y="1284"/>
                  </a:cubicBezTo>
                  <a:cubicBezTo>
                    <a:pt x="4751" y="1367"/>
                    <a:pt x="4682" y="1464"/>
                    <a:pt x="4626" y="1561"/>
                  </a:cubicBezTo>
                  <a:cubicBezTo>
                    <a:pt x="4557" y="1533"/>
                    <a:pt x="4488" y="1533"/>
                    <a:pt x="4419" y="1533"/>
                  </a:cubicBezTo>
                  <a:lnTo>
                    <a:pt x="4405" y="1533"/>
                  </a:lnTo>
                  <a:cubicBezTo>
                    <a:pt x="4461" y="1367"/>
                    <a:pt x="4475" y="1202"/>
                    <a:pt x="4433" y="1036"/>
                  </a:cubicBezTo>
                  <a:cubicBezTo>
                    <a:pt x="4405" y="967"/>
                    <a:pt x="4378" y="912"/>
                    <a:pt x="4323" y="870"/>
                  </a:cubicBezTo>
                  <a:cubicBezTo>
                    <a:pt x="4281" y="815"/>
                    <a:pt x="4226" y="774"/>
                    <a:pt x="4157" y="746"/>
                  </a:cubicBezTo>
                  <a:cubicBezTo>
                    <a:pt x="4043" y="700"/>
                    <a:pt x="3909" y="673"/>
                    <a:pt x="3780" y="673"/>
                  </a:cubicBezTo>
                  <a:cubicBezTo>
                    <a:pt x="3754" y="673"/>
                    <a:pt x="3727" y="674"/>
                    <a:pt x="3701" y="677"/>
                  </a:cubicBezTo>
                  <a:lnTo>
                    <a:pt x="3384" y="677"/>
                  </a:lnTo>
                  <a:cubicBezTo>
                    <a:pt x="3301" y="677"/>
                    <a:pt x="3245" y="677"/>
                    <a:pt x="3163" y="663"/>
                  </a:cubicBezTo>
                  <a:cubicBezTo>
                    <a:pt x="3094" y="649"/>
                    <a:pt x="3025" y="649"/>
                    <a:pt x="2942" y="635"/>
                  </a:cubicBezTo>
                  <a:lnTo>
                    <a:pt x="2859" y="635"/>
                  </a:lnTo>
                  <a:cubicBezTo>
                    <a:pt x="2790" y="622"/>
                    <a:pt x="2721" y="608"/>
                    <a:pt x="2652" y="608"/>
                  </a:cubicBezTo>
                  <a:lnTo>
                    <a:pt x="2665" y="580"/>
                  </a:lnTo>
                  <a:lnTo>
                    <a:pt x="2665" y="553"/>
                  </a:lnTo>
                  <a:cubicBezTo>
                    <a:pt x="2679" y="497"/>
                    <a:pt x="2707" y="456"/>
                    <a:pt x="2735" y="401"/>
                  </a:cubicBezTo>
                  <a:cubicBezTo>
                    <a:pt x="2762" y="373"/>
                    <a:pt x="2790" y="345"/>
                    <a:pt x="2817" y="318"/>
                  </a:cubicBezTo>
                  <a:cubicBezTo>
                    <a:pt x="2845" y="290"/>
                    <a:pt x="2873" y="276"/>
                    <a:pt x="2914" y="249"/>
                  </a:cubicBezTo>
                  <a:cubicBezTo>
                    <a:pt x="2928" y="249"/>
                    <a:pt x="2955" y="235"/>
                    <a:pt x="2983" y="235"/>
                  </a:cubicBezTo>
                  <a:lnTo>
                    <a:pt x="3066" y="207"/>
                  </a:lnTo>
                  <a:cubicBezTo>
                    <a:pt x="3121" y="207"/>
                    <a:pt x="3176" y="194"/>
                    <a:pt x="3232" y="194"/>
                  </a:cubicBezTo>
                  <a:close/>
                  <a:moveTo>
                    <a:pt x="2541" y="732"/>
                  </a:moveTo>
                  <a:lnTo>
                    <a:pt x="2735" y="760"/>
                  </a:lnTo>
                  <a:lnTo>
                    <a:pt x="2845" y="760"/>
                  </a:lnTo>
                  <a:cubicBezTo>
                    <a:pt x="2942" y="774"/>
                    <a:pt x="3066" y="801"/>
                    <a:pt x="3204" y="815"/>
                  </a:cubicBezTo>
                  <a:lnTo>
                    <a:pt x="3370" y="815"/>
                  </a:lnTo>
                  <a:lnTo>
                    <a:pt x="3508" y="829"/>
                  </a:lnTo>
                  <a:lnTo>
                    <a:pt x="3853" y="829"/>
                  </a:lnTo>
                  <a:cubicBezTo>
                    <a:pt x="3922" y="843"/>
                    <a:pt x="3991" y="856"/>
                    <a:pt x="4060" y="884"/>
                  </a:cubicBezTo>
                  <a:cubicBezTo>
                    <a:pt x="4088" y="898"/>
                    <a:pt x="4129" y="912"/>
                    <a:pt x="4171" y="939"/>
                  </a:cubicBezTo>
                  <a:cubicBezTo>
                    <a:pt x="4185" y="953"/>
                    <a:pt x="4212" y="967"/>
                    <a:pt x="4226" y="994"/>
                  </a:cubicBezTo>
                  <a:cubicBezTo>
                    <a:pt x="4240" y="1008"/>
                    <a:pt x="4254" y="1022"/>
                    <a:pt x="4267" y="1050"/>
                  </a:cubicBezTo>
                  <a:cubicBezTo>
                    <a:pt x="4281" y="1077"/>
                    <a:pt x="4281" y="1105"/>
                    <a:pt x="4295" y="1146"/>
                  </a:cubicBezTo>
                  <a:cubicBezTo>
                    <a:pt x="4295" y="1188"/>
                    <a:pt x="4295" y="1243"/>
                    <a:pt x="4295" y="1298"/>
                  </a:cubicBezTo>
                  <a:cubicBezTo>
                    <a:pt x="4281" y="1381"/>
                    <a:pt x="4267" y="1464"/>
                    <a:pt x="4240" y="1547"/>
                  </a:cubicBezTo>
                  <a:lnTo>
                    <a:pt x="4212" y="1547"/>
                  </a:lnTo>
                  <a:cubicBezTo>
                    <a:pt x="4185" y="1547"/>
                    <a:pt x="4157" y="1547"/>
                    <a:pt x="4143" y="1561"/>
                  </a:cubicBezTo>
                  <a:cubicBezTo>
                    <a:pt x="4102" y="1574"/>
                    <a:pt x="4060" y="1588"/>
                    <a:pt x="4019" y="1602"/>
                  </a:cubicBezTo>
                  <a:cubicBezTo>
                    <a:pt x="3922" y="1657"/>
                    <a:pt x="3825" y="1740"/>
                    <a:pt x="3770" y="1851"/>
                  </a:cubicBezTo>
                  <a:lnTo>
                    <a:pt x="3729" y="1823"/>
                  </a:lnTo>
                  <a:cubicBezTo>
                    <a:pt x="3646" y="1754"/>
                    <a:pt x="3549" y="1699"/>
                    <a:pt x="3453" y="1644"/>
                  </a:cubicBezTo>
                  <a:cubicBezTo>
                    <a:pt x="3356" y="1588"/>
                    <a:pt x="3259" y="1561"/>
                    <a:pt x="3163" y="1561"/>
                  </a:cubicBezTo>
                  <a:cubicBezTo>
                    <a:pt x="3159" y="1557"/>
                    <a:pt x="3153" y="1555"/>
                    <a:pt x="3148" y="1555"/>
                  </a:cubicBezTo>
                  <a:cubicBezTo>
                    <a:pt x="3134" y="1555"/>
                    <a:pt x="3117" y="1565"/>
                    <a:pt x="3107" y="1574"/>
                  </a:cubicBezTo>
                  <a:cubicBezTo>
                    <a:pt x="3107" y="1519"/>
                    <a:pt x="3080" y="1478"/>
                    <a:pt x="3066" y="1450"/>
                  </a:cubicBezTo>
                  <a:cubicBezTo>
                    <a:pt x="3025" y="1395"/>
                    <a:pt x="2983" y="1354"/>
                    <a:pt x="2928" y="1326"/>
                  </a:cubicBezTo>
                  <a:cubicBezTo>
                    <a:pt x="2873" y="1284"/>
                    <a:pt x="2817" y="1284"/>
                    <a:pt x="2762" y="1284"/>
                  </a:cubicBezTo>
                  <a:cubicBezTo>
                    <a:pt x="2707" y="1284"/>
                    <a:pt x="2665" y="1284"/>
                    <a:pt x="2610" y="1312"/>
                  </a:cubicBezTo>
                  <a:lnTo>
                    <a:pt x="2596" y="1312"/>
                  </a:lnTo>
                  <a:cubicBezTo>
                    <a:pt x="2527" y="1326"/>
                    <a:pt x="2472" y="1354"/>
                    <a:pt x="2417" y="1395"/>
                  </a:cubicBezTo>
                  <a:cubicBezTo>
                    <a:pt x="2362" y="1423"/>
                    <a:pt x="2306" y="1464"/>
                    <a:pt x="2265" y="1505"/>
                  </a:cubicBezTo>
                  <a:cubicBezTo>
                    <a:pt x="2210" y="1547"/>
                    <a:pt x="2168" y="1588"/>
                    <a:pt x="2141" y="1630"/>
                  </a:cubicBezTo>
                  <a:lnTo>
                    <a:pt x="2113" y="1644"/>
                  </a:lnTo>
                  <a:lnTo>
                    <a:pt x="2072" y="1699"/>
                  </a:lnTo>
                  <a:cubicBezTo>
                    <a:pt x="2044" y="1726"/>
                    <a:pt x="2003" y="1754"/>
                    <a:pt x="1975" y="1782"/>
                  </a:cubicBezTo>
                  <a:lnTo>
                    <a:pt x="1892" y="1851"/>
                  </a:lnTo>
                  <a:lnTo>
                    <a:pt x="1851" y="1878"/>
                  </a:lnTo>
                  <a:lnTo>
                    <a:pt x="1823" y="1906"/>
                  </a:lnTo>
                  <a:lnTo>
                    <a:pt x="1795" y="1934"/>
                  </a:lnTo>
                  <a:lnTo>
                    <a:pt x="1782" y="1947"/>
                  </a:lnTo>
                  <a:cubicBezTo>
                    <a:pt x="1713" y="1989"/>
                    <a:pt x="1657" y="2044"/>
                    <a:pt x="1602" y="2099"/>
                  </a:cubicBezTo>
                  <a:lnTo>
                    <a:pt x="1533" y="2016"/>
                  </a:lnTo>
                  <a:cubicBezTo>
                    <a:pt x="1492" y="1975"/>
                    <a:pt x="1464" y="1920"/>
                    <a:pt x="1436" y="1878"/>
                  </a:cubicBezTo>
                  <a:cubicBezTo>
                    <a:pt x="1409" y="1823"/>
                    <a:pt x="1395" y="1768"/>
                    <a:pt x="1381" y="1699"/>
                  </a:cubicBezTo>
                  <a:cubicBezTo>
                    <a:pt x="1367" y="1644"/>
                    <a:pt x="1367" y="1574"/>
                    <a:pt x="1381" y="1519"/>
                  </a:cubicBezTo>
                  <a:cubicBezTo>
                    <a:pt x="1381" y="1450"/>
                    <a:pt x="1395" y="1381"/>
                    <a:pt x="1423" y="1326"/>
                  </a:cubicBezTo>
                  <a:cubicBezTo>
                    <a:pt x="1450" y="1257"/>
                    <a:pt x="1478" y="1188"/>
                    <a:pt x="1519" y="1133"/>
                  </a:cubicBezTo>
                  <a:cubicBezTo>
                    <a:pt x="1561" y="1077"/>
                    <a:pt x="1616" y="1022"/>
                    <a:pt x="1671" y="981"/>
                  </a:cubicBezTo>
                  <a:cubicBezTo>
                    <a:pt x="1740" y="925"/>
                    <a:pt x="1809" y="870"/>
                    <a:pt x="1892" y="843"/>
                  </a:cubicBezTo>
                  <a:cubicBezTo>
                    <a:pt x="1934" y="815"/>
                    <a:pt x="1975" y="801"/>
                    <a:pt x="2016" y="787"/>
                  </a:cubicBezTo>
                  <a:cubicBezTo>
                    <a:pt x="2058" y="774"/>
                    <a:pt x="2113" y="760"/>
                    <a:pt x="2155" y="746"/>
                  </a:cubicBezTo>
                  <a:cubicBezTo>
                    <a:pt x="2224" y="746"/>
                    <a:pt x="2293" y="732"/>
                    <a:pt x="2362" y="732"/>
                  </a:cubicBezTo>
                  <a:close/>
                  <a:moveTo>
                    <a:pt x="2845" y="2030"/>
                  </a:moveTo>
                  <a:cubicBezTo>
                    <a:pt x="2886" y="2030"/>
                    <a:pt x="2942" y="2044"/>
                    <a:pt x="2983" y="2058"/>
                  </a:cubicBezTo>
                  <a:cubicBezTo>
                    <a:pt x="3025" y="2072"/>
                    <a:pt x="3066" y="2085"/>
                    <a:pt x="3094" y="2113"/>
                  </a:cubicBezTo>
                  <a:cubicBezTo>
                    <a:pt x="3121" y="2141"/>
                    <a:pt x="3163" y="2154"/>
                    <a:pt x="3190" y="2196"/>
                  </a:cubicBezTo>
                  <a:cubicBezTo>
                    <a:pt x="3204" y="2224"/>
                    <a:pt x="3232" y="2251"/>
                    <a:pt x="3245" y="2293"/>
                  </a:cubicBezTo>
                  <a:cubicBezTo>
                    <a:pt x="3259" y="2334"/>
                    <a:pt x="3273" y="2375"/>
                    <a:pt x="3287" y="2417"/>
                  </a:cubicBezTo>
                  <a:cubicBezTo>
                    <a:pt x="3287" y="2458"/>
                    <a:pt x="3287" y="2514"/>
                    <a:pt x="3287" y="2569"/>
                  </a:cubicBezTo>
                  <a:cubicBezTo>
                    <a:pt x="3273" y="2610"/>
                    <a:pt x="3273" y="2652"/>
                    <a:pt x="3259" y="2693"/>
                  </a:cubicBezTo>
                  <a:cubicBezTo>
                    <a:pt x="3245" y="2734"/>
                    <a:pt x="3218" y="2776"/>
                    <a:pt x="3190" y="2817"/>
                  </a:cubicBezTo>
                  <a:cubicBezTo>
                    <a:pt x="3163" y="2845"/>
                    <a:pt x="3121" y="2886"/>
                    <a:pt x="3094" y="2928"/>
                  </a:cubicBezTo>
                  <a:cubicBezTo>
                    <a:pt x="3038" y="2955"/>
                    <a:pt x="2997" y="2997"/>
                    <a:pt x="2942" y="3024"/>
                  </a:cubicBezTo>
                  <a:lnTo>
                    <a:pt x="2886" y="3038"/>
                  </a:lnTo>
                  <a:cubicBezTo>
                    <a:pt x="2873" y="3038"/>
                    <a:pt x="2859" y="3052"/>
                    <a:pt x="2845" y="3052"/>
                  </a:cubicBezTo>
                  <a:lnTo>
                    <a:pt x="2735" y="3052"/>
                  </a:lnTo>
                  <a:lnTo>
                    <a:pt x="2665" y="3038"/>
                  </a:lnTo>
                  <a:lnTo>
                    <a:pt x="2624" y="3024"/>
                  </a:lnTo>
                  <a:lnTo>
                    <a:pt x="2583" y="2983"/>
                  </a:lnTo>
                  <a:cubicBezTo>
                    <a:pt x="2569" y="2969"/>
                    <a:pt x="2555" y="2942"/>
                    <a:pt x="2541" y="2914"/>
                  </a:cubicBezTo>
                  <a:cubicBezTo>
                    <a:pt x="2527" y="2886"/>
                    <a:pt x="2527" y="2845"/>
                    <a:pt x="2514" y="2817"/>
                  </a:cubicBezTo>
                  <a:lnTo>
                    <a:pt x="2514" y="2776"/>
                  </a:lnTo>
                  <a:lnTo>
                    <a:pt x="2514" y="2748"/>
                  </a:lnTo>
                  <a:cubicBezTo>
                    <a:pt x="2514" y="2693"/>
                    <a:pt x="2472" y="2652"/>
                    <a:pt x="2431" y="2652"/>
                  </a:cubicBezTo>
                  <a:lnTo>
                    <a:pt x="2375" y="2652"/>
                  </a:lnTo>
                  <a:cubicBezTo>
                    <a:pt x="2348" y="2652"/>
                    <a:pt x="2306" y="2652"/>
                    <a:pt x="2279" y="2638"/>
                  </a:cubicBezTo>
                  <a:cubicBezTo>
                    <a:pt x="2265" y="2624"/>
                    <a:pt x="2251" y="2624"/>
                    <a:pt x="2237" y="2610"/>
                  </a:cubicBezTo>
                  <a:lnTo>
                    <a:pt x="2210" y="2596"/>
                  </a:lnTo>
                  <a:lnTo>
                    <a:pt x="2196" y="2569"/>
                  </a:lnTo>
                  <a:lnTo>
                    <a:pt x="2196" y="2527"/>
                  </a:lnTo>
                  <a:lnTo>
                    <a:pt x="2196" y="2486"/>
                  </a:lnTo>
                  <a:cubicBezTo>
                    <a:pt x="2196" y="2458"/>
                    <a:pt x="2210" y="2431"/>
                    <a:pt x="2210" y="2403"/>
                  </a:cubicBezTo>
                  <a:cubicBezTo>
                    <a:pt x="2224" y="2362"/>
                    <a:pt x="2251" y="2334"/>
                    <a:pt x="2279" y="2293"/>
                  </a:cubicBezTo>
                  <a:cubicBezTo>
                    <a:pt x="2306" y="2251"/>
                    <a:pt x="2348" y="2210"/>
                    <a:pt x="2389" y="2182"/>
                  </a:cubicBezTo>
                  <a:cubicBezTo>
                    <a:pt x="2431" y="2141"/>
                    <a:pt x="2486" y="2113"/>
                    <a:pt x="2541" y="2085"/>
                  </a:cubicBezTo>
                  <a:cubicBezTo>
                    <a:pt x="2555" y="2072"/>
                    <a:pt x="2583" y="2058"/>
                    <a:pt x="2610" y="2058"/>
                  </a:cubicBezTo>
                  <a:lnTo>
                    <a:pt x="2693" y="2030"/>
                  </a:lnTo>
                  <a:close/>
                  <a:moveTo>
                    <a:pt x="3190" y="1671"/>
                  </a:moveTo>
                  <a:cubicBezTo>
                    <a:pt x="3218" y="1671"/>
                    <a:pt x="3245" y="1671"/>
                    <a:pt x="3273" y="1685"/>
                  </a:cubicBezTo>
                  <a:cubicBezTo>
                    <a:pt x="3384" y="1726"/>
                    <a:pt x="3480" y="1795"/>
                    <a:pt x="3577" y="1864"/>
                  </a:cubicBezTo>
                  <a:lnTo>
                    <a:pt x="3591" y="1878"/>
                  </a:lnTo>
                  <a:lnTo>
                    <a:pt x="3660" y="1906"/>
                  </a:lnTo>
                  <a:lnTo>
                    <a:pt x="3687" y="1934"/>
                  </a:lnTo>
                  <a:lnTo>
                    <a:pt x="3715" y="1961"/>
                  </a:lnTo>
                  <a:lnTo>
                    <a:pt x="3784" y="2003"/>
                  </a:lnTo>
                  <a:lnTo>
                    <a:pt x="3839" y="2044"/>
                  </a:lnTo>
                  <a:cubicBezTo>
                    <a:pt x="3922" y="2099"/>
                    <a:pt x="3991" y="2154"/>
                    <a:pt x="4060" y="2224"/>
                  </a:cubicBezTo>
                  <a:cubicBezTo>
                    <a:pt x="4102" y="2279"/>
                    <a:pt x="4143" y="2334"/>
                    <a:pt x="4171" y="2403"/>
                  </a:cubicBezTo>
                  <a:cubicBezTo>
                    <a:pt x="4185" y="2444"/>
                    <a:pt x="4198" y="2472"/>
                    <a:pt x="4198" y="2527"/>
                  </a:cubicBezTo>
                  <a:cubicBezTo>
                    <a:pt x="4212" y="2555"/>
                    <a:pt x="4212" y="2596"/>
                    <a:pt x="4198" y="2624"/>
                  </a:cubicBezTo>
                  <a:cubicBezTo>
                    <a:pt x="4198" y="2665"/>
                    <a:pt x="4198" y="2693"/>
                    <a:pt x="4185" y="2721"/>
                  </a:cubicBezTo>
                  <a:cubicBezTo>
                    <a:pt x="4171" y="2762"/>
                    <a:pt x="4157" y="2790"/>
                    <a:pt x="4129" y="2831"/>
                  </a:cubicBezTo>
                  <a:cubicBezTo>
                    <a:pt x="4088" y="2873"/>
                    <a:pt x="4046" y="2928"/>
                    <a:pt x="4005" y="2969"/>
                  </a:cubicBezTo>
                  <a:lnTo>
                    <a:pt x="3977" y="2983"/>
                  </a:lnTo>
                  <a:cubicBezTo>
                    <a:pt x="3950" y="2997"/>
                    <a:pt x="3922" y="3024"/>
                    <a:pt x="3881" y="3038"/>
                  </a:cubicBezTo>
                  <a:lnTo>
                    <a:pt x="3853" y="3052"/>
                  </a:lnTo>
                  <a:cubicBezTo>
                    <a:pt x="3853" y="2997"/>
                    <a:pt x="3839" y="2928"/>
                    <a:pt x="3825" y="2873"/>
                  </a:cubicBezTo>
                  <a:cubicBezTo>
                    <a:pt x="3812" y="2804"/>
                    <a:pt x="3770" y="2734"/>
                    <a:pt x="3729" y="2679"/>
                  </a:cubicBezTo>
                  <a:cubicBezTo>
                    <a:pt x="3687" y="2624"/>
                    <a:pt x="3632" y="2583"/>
                    <a:pt x="3577" y="2555"/>
                  </a:cubicBezTo>
                  <a:cubicBezTo>
                    <a:pt x="3535" y="2527"/>
                    <a:pt x="3494" y="2514"/>
                    <a:pt x="3453" y="2514"/>
                  </a:cubicBezTo>
                  <a:cubicBezTo>
                    <a:pt x="3453" y="2500"/>
                    <a:pt x="3453" y="2472"/>
                    <a:pt x="3453" y="2458"/>
                  </a:cubicBezTo>
                  <a:cubicBezTo>
                    <a:pt x="3453" y="2375"/>
                    <a:pt x="3425" y="2306"/>
                    <a:pt x="3397" y="2237"/>
                  </a:cubicBezTo>
                  <a:cubicBezTo>
                    <a:pt x="3384" y="2168"/>
                    <a:pt x="3342" y="2113"/>
                    <a:pt x="3301" y="2058"/>
                  </a:cubicBezTo>
                  <a:cubicBezTo>
                    <a:pt x="3245" y="2016"/>
                    <a:pt x="3190" y="1975"/>
                    <a:pt x="3135" y="1934"/>
                  </a:cubicBezTo>
                  <a:cubicBezTo>
                    <a:pt x="3121" y="1920"/>
                    <a:pt x="3094" y="1920"/>
                    <a:pt x="3080" y="1906"/>
                  </a:cubicBezTo>
                  <a:cubicBezTo>
                    <a:pt x="3080" y="1864"/>
                    <a:pt x="3080" y="1837"/>
                    <a:pt x="3080" y="1795"/>
                  </a:cubicBezTo>
                  <a:cubicBezTo>
                    <a:pt x="3080" y="1768"/>
                    <a:pt x="3094" y="1740"/>
                    <a:pt x="3094" y="1713"/>
                  </a:cubicBezTo>
                  <a:cubicBezTo>
                    <a:pt x="3121" y="1713"/>
                    <a:pt x="3135" y="1699"/>
                    <a:pt x="3149" y="1671"/>
                  </a:cubicBezTo>
                  <a:close/>
                  <a:moveTo>
                    <a:pt x="2790" y="1395"/>
                  </a:moveTo>
                  <a:cubicBezTo>
                    <a:pt x="2804" y="1395"/>
                    <a:pt x="2817" y="1409"/>
                    <a:pt x="2831" y="1409"/>
                  </a:cubicBezTo>
                  <a:lnTo>
                    <a:pt x="2873" y="1436"/>
                  </a:lnTo>
                  <a:lnTo>
                    <a:pt x="2914" y="1464"/>
                  </a:lnTo>
                  <a:cubicBezTo>
                    <a:pt x="2928" y="1478"/>
                    <a:pt x="2942" y="1505"/>
                    <a:pt x="2955" y="1533"/>
                  </a:cubicBezTo>
                  <a:cubicBezTo>
                    <a:pt x="2969" y="1561"/>
                    <a:pt x="2969" y="1574"/>
                    <a:pt x="2983" y="1602"/>
                  </a:cubicBezTo>
                  <a:cubicBezTo>
                    <a:pt x="2969" y="1616"/>
                    <a:pt x="2955" y="1644"/>
                    <a:pt x="2942" y="1671"/>
                  </a:cubicBezTo>
                  <a:cubicBezTo>
                    <a:pt x="2914" y="1726"/>
                    <a:pt x="2914" y="1795"/>
                    <a:pt x="2914" y="1878"/>
                  </a:cubicBezTo>
                  <a:cubicBezTo>
                    <a:pt x="2873" y="1864"/>
                    <a:pt x="2831" y="1851"/>
                    <a:pt x="2790" y="1851"/>
                  </a:cubicBezTo>
                  <a:lnTo>
                    <a:pt x="2735" y="1851"/>
                  </a:lnTo>
                  <a:cubicBezTo>
                    <a:pt x="2679" y="1864"/>
                    <a:pt x="2610" y="1878"/>
                    <a:pt x="2555" y="1892"/>
                  </a:cubicBezTo>
                  <a:cubicBezTo>
                    <a:pt x="2472" y="1920"/>
                    <a:pt x="2403" y="1961"/>
                    <a:pt x="2320" y="2003"/>
                  </a:cubicBezTo>
                  <a:cubicBezTo>
                    <a:pt x="2210" y="2085"/>
                    <a:pt x="2127" y="2196"/>
                    <a:pt x="2072" y="2320"/>
                  </a:cubicBezTo>
                  <a:cubicBezTo>
                    <a:pt x="2044" y="2375"/>
                    <a:pt x="2044" y="2431"/>
                    <a:pt x="2044" y="2486"/>
                  </a:cubicBezTo>
                  <a:cubicBezTo>
                    <a:pt x="2044" y="2541"/>
                    <a:pt x="2058" y="2596"/>
                    <a:pt x="2085" y="2652"/>
                  </a:cubicBezTo>
                  <a:cubicBezTo>
                    <a:pt x="2113" y="2693"/>
                    <a:pt x="2168" y="2734"/>
                    <a:pt x="2224" y="2748"/>
                  </a:cubicBezTo>
                  <a:lnTo>
                    <a:pt x="2196" y="2762"/>
                  </a:lnTo>
                  <a:cubicBezTo>
                    <a:pt x="2127" y="2804"/>
                    <a:pt x="2072" y="2873"/>
                    <a:pt x="2044" y="2942"/>
                  </a:cubicBezTo>
                  <a:cubicBezTo>
                    <a:pt x="2016" y="3011"/>
                    <a:pt x="2016" y="3094"/>
                    <a:pt x="2016" y="3163"/>
                  </a:cubicBezTo>
                  <a:cubicBezTo>
                    <a:pt x="1989" y="3163"/>
                    <a:pt x="1947" y="3149"/>
                    <a:pt x="1906" y="3135"/>
                  </a:cubicBezTo>
                  <a:cubicBezTo>
                    <a:pt x="1851" y="3107"/>
                    <a:pt x="1795" y="3094"/>
                    <a:pt x="1754" y="3052"/>
                  </a:cubicBezTo>
                  <a:cubicBezTo>
                    <a:pt x="1713" y="3024"/>
                    <a:pt x="1671" y="2983"/>
                    <a:pt x="1644" y="2955"/>
                  </a:cubicBezTo>
                  <a:cubicBezTo>
                    <a:pt x="1602" y="2900"/>
                    <a:pt x="1574" y="2859"/>
                    <a:pt x="1547" y="2817"/>
                  </a:cubicBezTo>
                  <a:cubicBezTo>
                    <a:pt x="1533" y="2762"/>
                    <a:pt x="1505" y="2721"/>
                    <a:pt x="1505" y="2665"/>
                  </a:cubicBezTo>
                  <a:cubicBezTo>
                    <a:pt x="1492" y="2624"/>
                    <a:pt x="1492" y="2569"/>
                    <a:pt x="1505" y="2527"/>
                  </a:cubicBezTo>
                  <a:cubicBezTo>
                    <a:pt x="1505" y="2500"/>
                    <a:pt x="1505" y="2458"/>
                    <a:pt x="1519" y="2431"/>
                  </a:cubicBezTo>
                  <a:cubicBezTo>
                    <a:pt x="1533" y="2389"/>
                    <a:pt x="1547" y="2362"/>
                    <a:pt x="1574" y="2320"/>
                  </a:cubicBezTo>
                  <a:cubicBezTo>
                    <a:pt x="1630" y="2251"/>
                    <a:pt x="1699" y="2182"/>
                    <a:pt x="1782" y="2113"/>
                  </a:cubicBezTo>
                  <a:cubicBezTo>
                    <a:pt x="1823" y="2072"/>
                    <a:pt x="1878" y="2030"/>
                    <a:pt x="1934" y="1989"/>
                  </a:cubicBezTo>
                  <a:lnTo>
                    <a:pt x="1947" y="1975"/>
                  </a:lnTo>
                  <a:lnTo>
                    <a:pt x="1989" y="1947"/>
                  </a:lnTo>
                  <a:cubicBezTo>
                    <a:pt x="2030" y="1906"/>
                    <a:pt x="2085" y="1878"/>
                    <a:pt x="2127" y="1823"/>
                  </a:cubicBezTo>
                  <a:cubicBezTo>
                    <a:pt x="2155" y="1809"/>
                    <a:pt x="2168" y="1782"/>
                    <a:pt x="2196" y="1768"/>
                  </a:cubicBezTo>
                  <a:cubicBezTo>
                    <a:pt x="2210" y="1754"/>
                    <a:pt x="2224" y="1726"/>
                    <a:pt x="2237" y="1713"/>
                  </a:cubicBezTo>
                  <a:lnTo>
                    <a:pt x="2265" y="1685"/>
                  </a:lnTo>
                  <a:cubicBezTo>
                    <a:pt x="2348" y="1588"/>
                    <a:pt x="2458" y="1505"/>
                    <a:pt x="2583" y="1436"/>
                  </a:cubicBezTo>
                  <a:cubicBezTo>
                    <a:pt x="2610" y="1423"/>
                    <a:pt x="2638" y="1423"/>
                    <a:pt x="2665" y="1409"/>
                  </a:cubicBezTo>
                  <a:lnTo>
                    <a:pt x="2707" y="1395"/>
                  </a:lnTo>
                  <a:close/>
                  <a:moveTo>
                    <a:pt x="3439" y="2679"/>
                  </a:moveTo>
                  <a:lnTo>
                    <a:pt x="3466" y="2693"/>
                  </a:lnTo>
                  <a:cubicBezTo>
                    <a:pt x="3494" y="2693"/>
                    <a:pt x="3508" y="2707"/>
                    <a:pt x="3535" y="2721"/>
                  </a:cubicBezTo>
                  <a:cubicBezTo>
                    <a:pt x="3549" y="2734"/>
                    <a:pt x="3577" y="2748"/>
                    <a:pt x="3591" y="2776"/>
                  </a:cubicBezTo>
                  <a:cubicBezTo>
                    <a:pt x="3618" y="2804"/>
                    <a:pt x="3646" y="2845"/>
                    <a:pt x="3660" y="2873"/>
                  </a:cubicBezTo>
                  <a:cubicBezTo>
                    <a:pt x="3674" y="2928"/>
                    <a:pt x="3687" y="2969"/>
                    <a:pt x="3701" y="3011"/>
                  </a:cubicBezTo>
                  <a:cubicBezTo>
                    <a:pt x="3701" y="3066"/>
                    <a:pt x="3701" y="3107"/>
                    <a:pt x="3701" y="3163"/>
                  </a:cubicBezTo>
                  <a:cubicBezTo>
                    <a:pt x="3701" y="3190"/>
                    <a:pt x="3687" y="3232"/>
                    <a:pt x="3674" y="3273"/>
                  </a:cubicBezTo>
                  <a:cubicBezTo>
                    <a:pt x="3660" y="3287"/>
                    <a:pt x="3660" y="3314"/>
                    <a:pt x="3632" y="3342"/>
                  </a:cubicBezTo>
                  <a:cubicBezTo>
                    <a:pt x="3618" y="3370"/>
                    <a:pt x="3591" y="3397"/>
                    <a:pt x="3577" y="3411"/>
                  </a:cubicBezTo>
                  <a:cubicBezTo>
                    <a:pt x="3549" y="3425"/>
                    <a:pt x="3535" y="3439"/>
                    <a:pt x="3522" y="3453"/>
                  </a:cubicBezTo>
                  <a:lnTo>
                    <a:pt x="3494" y="3466"/>
                  </a:lnTo>
                  <a:lnTo>
                    <a:pt x="3384" y="3466"/>
                  </a:lnTo>
                  <a:lnTo>
                    <a:pt x="3397" y="3453"/>
                  </a:lnTo>
                  <a:lnTo>
                    <a:pt x="3273" y="3453"/>
                  </a:lnTo>
                  <a:cubicBezTo>
                    <a:pt x="3204" y="3453"/>
                    <a:pt x="3135" y="3466"/>
                    <a:pt x="3080" y="3480"/>
                  </a:cubicBezTo>
                  <a:cubicBezTo>
                    <a:pt x="3038" y="3494"/>
                    <a:pt x="3011" y="3508"/>
                    <a:pt x="2983" y="3522"/>
                  </a:cubicBezTo>
                  <a:cubicBezTo>
                    <a:pt x="2955" y="3535"/>
                    <a:pt x="2914" y="3563"/>
                    <a:pt x="2886" y="3577"/>
                  </a:cubicBezTo>
                  <a:lnTo>
                    <a:pt x="2859" y="3591"/>
                  </a:lnTo>
                  <a:lnTo>
                    <a:pt x="2831" y="3604"/>
                  </a:lnTo>
                  <a:cubicBezTo>
                    <a:pt x="2776" y="3646"/>
                    <a:pt x="2735" y="3674"/>
                    <a:pt x="2679" y="3701"/>
                  </a:cubicBezTo>
                  <a:cubicBezTo>
                    <a:pt x="2652" y="3701"/>
                    <a:pt x="2624" y="3715"/>
                    <a:pt x="2596" y="3729"/>
                  </a:cubicBezTo>
                  <a:lnTo>
                    <a:pt x="2500" y="3729"/>
                  </a:lnTo>
                  <a:cubicBezTo>
                    <a:pt x="2486" y="3729"/>
                    <a:pt x="2458" y="3729"/>
                    <a:pt x="2445" y="3715"/>
                  </a:cubicBezTo>
                  <a:cubicBezTo>
                    <a:pt x="2431" y="3715"/>
                    <a:pt x="2403" y="3701"/>
                    <a:pt x="2389" y="3687"/>
                  </a:cubicBezTo>
                  <a:cubicBezTo>
                    <a:pt x="2362" y="3674"/>
                    <a:pt x="2348" y="3646"/>
                    <a:pt x="2320" y="3632"/>
                  </a:cubicBezTo>
                  <a:cubicBezTo>
                    <a:pt x="2293" y="3591"/>
                    <a:pt x="2265" y="3535"/>
                    <a:pt x="2237" y="3494"/>
                  </a:cubicBezTo>
                  <a:cubicBezTo>
                    <a:pt x="2210" y="3425"/>
                    <a:pt x="2196" y="3370"/>
                    <a:pt x="2182" y="3301"/>
                  </a:cubicBezTo>
                  <a:cubicBezTo>
                    <a:pt x="2168" y="3245"/>
                    <a:pt x="2168" y="3176"/>
                    <a:pt x="2168" y="3107"/>
                  </a:cubicBezTo>
                  <a:cubicBezTo>
                    <a:pt x="2182" y="3080"/>
                    <a:pt x="2182" y="3038"/>
                    <a:pt x="2196" y="3011"/>
                  </a:cubicBezTo>
                  <a:cubicBezTo>
                    <a:pt x="2210" y="2983"/>
                    <a:pt x="2210" y="2969"/>
                    <a:pt x="2224" y="2942"/>
                  </a:cubicBezTo>
                  <a:cubicBezTo>
                    <a:pt x="2237" y="2928"/>
                    <a:pt x="2251" y="2914"/>
                    <a:pt x="2265" y="2900"/>
                  </a:cubicBezTo>
                  <a:lnTo>
                    <a:pt x="2306" y="2886"/>
                  </a:lnTo>
                  <a:lnTo>
                    <a:pt x="2403" y="2886"/>
                  </a:lnTo>
                  <a:cubicBezTo>
                    <a:pt x="2403" y="2914"/>
                    <a:pt x="2417" y="2942"/>
                    <a:pt x="2431" y="2969"/>
                  </a:cubicBezTo>
                  <a:cubicBezTo>
                    <a:pt x="2431" y="2997"/>
                    <a:pt x="2445" y="3011"/>
                    <a:pt x="2458" y="3038"/>
                  </a:cubicBezTo>
                  <a:cubicBezTo>
                    <a:pt x="2472" y="3066"/>
                    <a:pt x="2500" y="3094"/>
                    <a:pt x="2514" y="3107"/>
                  </a:cubicBezTo>
                  <a:cubicBezTo>
                    <a:pt x="2541" y="3135"/>
                    <a:pt x="2583" y="3163"/>
                    <a:pt x="2624" y="3190"/>
                  </a:cubicBezTo>
                  <a:cubicBezTo>
                    <a:pt x="2665" y="3204"/>
                    <a:pt x="2707" y="3218"/>
                    <a:pt x="2762" y="3218"/>
                  </a:cubicBezTo>
                  <a:lnTo>
                    <a:pt x="2790" y="3218"/>
                  </a:lnTo>
                  <a:cubicBezTo>
                    <a:pt x="2817" y="3218"/>
                    <a:pt x="2859" y="3218"/>
                    <a:pt x="2886" y="3204"/>
                  </a:cubicBezTo>
                  <a:lnTo>
                    <a:pt x="2942" y="3190"/>
                  </a:lnTo>
                  <a:cubicBezTo>
                    <a:pt x="2969" y="3190"/>
                    <a:pt x="2997" y="3176"/>
                    <a:pt x="3038" y="3163"/>
                  </a:cubicBezTo>
                  <a:cubicBezTo>
                    <a:pt x="3121" y="3107"/>
                    <a:pt x="3204" y="3038"/>
                    <a:pt x="3273" y="2969"/>
                  </a:cubicBezTo>
                  <a:cubicBezTo>
                    <a:pt x="3342" y="2886"/>
                    <a:pt x="3397" y="2790"/>
                    <a:pt x="3425" y="2679"/>
                  </a:cubicBezTo>
                  <a:close/>
                  <a:moveTo>
                    <a:pt x="4447" y="1657"/>
                  </a:moveTo>
                  <a:cubicBezTo>
                    <a:pt x="4516" y="1671"/>
                    <a:pt x="4585" y="1685"/>
                    <a:pt x="4654" y="1699"/>
                  </a:cubicBezTo>
                  <a:cubicBezTo>
                    <a:pt x="4737" y="1740"/>
                    <a:pt x="4806" y="1782"/>
                    <a:pt x="4875" y="1823"/>
                  </a:cubicBezTo>
                  <a:cubicBezTo>
                    <a:pt x="4958" y="1878"/>
                    <a:pt x="5027" y="1947"/>
                    <a:pt x="5096" y="2016"/>
                  </a:cubicBezTo>
                  <a:cubicBezTo>
                    <a:pt x="5234" y="2182"/>
                    <a:pt x="5317" y="2375"/>
                    <a:pt x="5358" y="2583"/>
                  </a:cubicBezTo>
                  <a:cubicBezTo>
                    <a:pt x="5386" y="2748"/>
                    <a:pt x="5372" y="2928"/>
                    <a:pt x="5317" y="3094"/>
                  </a:cubicBezTo>
                  <a:cubicBezTo>
                    <a:pt x="5289" y="3163"/>
                    <a:pt x="5248" y="3232"/>
                    <a:pt x="5206" y="3287"/>
                  </a:cubicBezTo>
                  <a:lnTo>
                    <a:pt x="5151" y="3370"/>
                  </a:lnTo>
                  <a:lnTo>
                    <a:pt x="5082" y="3439"/>
                  </a:lnTo>
                  <a:lnTo>
                    <a:pt x="5041" y="3480"/>
                  </a:lnTo>
                  <a:cubicBezTo>
                    <a:pt x="4985" y="3549"/>
                    <a:pt x="4916" y="3618"/>
                    <a:pt x="4847" y="3715"/>
                  </a:cubicBezTo>
                  <a:cubicBezTo>
                    <a:pt x="4723" y="3867"/>
                    <a:pt x="4613" y="4019"/>
                    <a:pt x="4488" y="4198"/>
                  </a:cubicBezTo>
                  <a:cubicBezTo>
                    <a:pt x="4447" y="4254"/>
                    <a:pt x="4405" y="4295"/>
                    <a:pt x="4364" y="4350"/>
                  </a:cubicBezTo>
                  <a:lnTo>
                    <a:pt x="4336" y="4364"/>
                  </a:lnTo>
                  <a:cubicBezTo>
                    <a:pt x="4309" y="4392"/>
                    <a:pt x="4254" y="4419"/>
                    <a:pt x="4212" y="4447"/>
                  </a:cubicBezTo>
                  <a:cubicBezTo>
                    <a:pt x="4185" y="4447"/>
                    <a:pt x="4157" y="4461"/>
                    <a:pt x="4143" y="4474"/>
                  </a:cubicBezTo>
                  <a:cubicBezTo>
                    <a:pt x="4115" y="4474"/>
                    <a:pt x="4088" y="4488"/>
                    <a:pt x="4074" y="4488"/>
                  </a:cubicBezTo>
                  <a:lnTo>
                    <a:pt x="3950" y="4488"/>
                  </a:lnTo>
                  <a:cubicBezTo>
                    <a:pt x="3922" y="4488"/>
                    <a:pt x="3881" y="4488"/>
                    <a:pt x="3853" y="4474"/>
                  </a:cubicBezTo>
                  <a:cubicBezTo>
                    <a:pt x="3812" y="4461"/>
                    <a:pt x="3784" y="4433"/>
                    <a:pt x="3743" y="4419"/>
                  </a:cubicBezTo>
                  <a:cubicBezTo>
                    <a:pt x="3715" y="4392"/>
                    <a:pt x="3687" y="4364"/>
                    <a:pt x="3646" y="4323"/>
                  </a:cubicBezTo>
                  <a:lnTo>
                    <a:pt x="3632" y="4309"/>
                  </a:lnTo>
                  <a:lnTo>
                    <a:pt x="3618" y="4295"/>
                  </a:lnTo>
                  <a:lnTo>
                    <a:pt x="3605" y="4281"/>
                  </a:lnTo>
                  <a:cubicBezTo>
                    <a:pt x="3618" y="4212"/>
                    <a:pt x="3618" y="4143"/>
                    <a:pt x="3618" y="4074"/>
                  </a:cubicBezTo>
                  <a:cubicBezTo>
                    <a:pt x="3618" y="3936"/>
                    <a:pt x="3591" y="3812"/>
                    <a:pt x="3535" y="3687"/>
                  </a:cubicBezTo>
                  <a:lnTo>
                    <a:pt x="3522" y="3632"/>
                  </a:lnTo>
                  <a:lnTo>
                    <a:pt x="3494" y="3604"/>
                  </a:lnTo>
                  <a:lnTo>
                    <a:pt x="3535" y="3604"/>
                  </a:lnTo>
                  <a:cubicBezTo>
                    <a:pt x="3577" y="3591"/>
                    <a:pt x="3632" y="3563"/>
                    <a:pt x="3674" y="3522"/>
                  </a:cubicBezTo>
                  <a:cubicBezTo>
                    <a:pt x="3729" y="3466"/>
                    <a:pt x="3784" y="3397"/>
                    <a:pt x="3812" y="3328"/>
                  </a:cubicBezTo>
                  <a:cubicBezTo>
                    <a:pt x="3825" y="3287"/>
                    <a:pt x="3825" y="3259"/>
                    <a:pt x="3825" y="3232"/>
                  </a:cubicBezTo>
                  <a:cubicBezTo>
                    <a:pt x="3853" y="3218"/>
                    <a:pt x="3867" y="3218"/>
                    <a:pt x="3881" y="3218"/>
                  </a:cubicBezTo>
                  <a:lnTo>
                    <a:pt x="3908" y="3218"/>
                  </a:lnTo>
                  <a:cubicBezTo>
                    <a:pt x="3922" y="3204"/>
                    <a:pt x="3950" y="3204"/>
                    <a:pt x="3964" y="3190"/>
                  </a:cubicBezTo>
                  <a:cubicBezTo>
                    <a:pt x="4005" y="3176"/>
                    <a:pt x="4046" y="3149"/>
                    <a:pt x="4074" y="3121"/>
                  </a:cubicBezTo>
                  <a:cubicBezTo>
                    <a:pt x="4143" y="3066"/>
                    <a:pt x="4198" y="3011"/>
                    <a:pt x="4254" y="2942"/>
                  </a:cubicBezTo>
                  <a:cubicBezTo>
                    <a:pt x="4281" y="2886"/>
                    <a:pt x="4309" y="2831"/>
                    <a:pt x="4336" y="2776"/>
                  </a:cubicBezTo>
                  <a:cubicBezTo>
                    <a:pt x="4350" y="2707"/>
                    <a:pt x="4364" y="2652"/>
                    <a:pt x="4364" y="2583"/>
                  </a:cubicBezTo>
                  <a:cubicBezTo>
                    <a:pt x="4350" y="2527"/>
                    <a:pt x="4350" y="2472"/>
                    <a:pt x="4323" y="2417"/>
                  </a:cubicBezTo>
                  <a:cubicBezTo>
                    <a:pt x="4309" y="2348"/>
                    <a:pt x="4281" y="2293"/>
                    <a:pt x="4240" y="2237"/>
                  </a:cubicBezTo>
                  <a:cubicBezTo>
                    <a:pt x="4212" y="2196"/>
                    <a:pt x="4171" y="2141"/>
                    <a:pt x="4129" y="2099"/>
                  </a:cubicBezTo>
                  <a:cubicBezTo>
                    <a:pt x="4088" y="2044"/>
                    <a:pt x="4033" y="2003"/>
                    <a:pt x="3977" y="1961"/>
                  </a:cubicBezTo>
                  <a:cubicBezTo>
                    <a:pt x="3950" y="1947"/>
                    <a:pt x="3922" y="1920"/>
                    <a:pt x="3881" y="1906"/>
                  </a:cubicBezTo>
                  <a:lnTo>
                    <a:pt x="3895" y="1878"/>
                  </a:lnTo>
                  <a:cubicBezTo>
                    <a:pt x="3922" y="1851"/>
                    <a:pt x="3964" y="1809"/>
                    <a:pt x="3991" y="1782"/>
                  </a:cubicBezTo>
                  <a:cubicBezTo>
                    <a:pt x="4019" y="1754"/>
                    <a:pt x="4060" y="1740"/>
                    <a:pt x="4102" y="1713"/>
                  </a:cubicBezTo>
                  <a:cubicBezTo>
                    <a:pt x="4129" y="1699"/>
                    <a:pt x="4157" y="1699"/>
                    <a:pt x="4171" y="1685"/>
                  </a:cubicBezTo>
                  <a:cubicBezTo>
                    <a:pt x="4198" y="1671"/>
                    <a:pt x="4226" y="1671"/>
                    <a:pt x="4254" y="1671"/>
                  </a:cubicBezTo>
                  <a:cubicBezTo>
                    <a:pt x="4295" y="1657"/>
                    <a:pt x="4336" y="1657"/>
                    <a:pt x="4378" y="1657"/>
                  </a:cubicBezTo>
                  <a:close/>
                  <a:moveTo>
                    <a:pt x="1105" y="1630"/>
                  </a:moveTo>
                  <a:lnTo>
                    <a:pt x="1229" y="1657"/>
                  </a:lnTo>
                  <a:cubicBezTo>
                    <a:pt x="1243" y="1740"/>
                    <a:pt x="1271" y="1823"/>
                    <a:pt x="1298" y="1906"/>
                  </a:cubicBezTo>
                  <a:cubicBezTo>
                    <a:pt x="1354" y="2003"/>
                    <a:pt x="1423" y="2099"/>
                    <a:pt x="1505" y="2168"/>
                  </a:cubicBezTo>
                  <a:cubicBezTo>
                    <a:pt x="1464" y="2210"/>
                    <a:pt x="1436" y="2265"/>
                    <a:pt x="1409" y="2320"/>
                  </a:cubicBezTo>
                  <a:cubicBezTo>
                    <a:pt x="1367" y="2403"/>
                    <a:pt x="1340" y="2500"/>
                    <a:pt x="1354" y="2596"/>
                  </a:cubicBezTo>
                  <a:lnTo>
                    <a:pt x="1354" y="2610"/>
                  </a:lnTo>
                  <a:lnTo>
                    <a:pt x="1257" y="2610"/>
                  </a:lnTo>
                  <a:cubicBezTo>
                    <a:pt x="1215" y="2610"/>
                    <a:pt x="1174" y="2610"/>
                    <a:pt x="1133" y="2624"/>
                  </a:cubicBezTo>
                  <a:lnTo>
                    <a:pt x="1036" y="2638"/>
                  </a:lnTo>
                  <a:cubicBezTo>
                    <a:pt x="981" y="2665"/>
                    <a:pt x="912" y="2693"/>
                    <a:pt x="870" y="2721"/>
                  </a:cubicBezTo>
                  <a:cubicBezTo>
                    <a:pt x="704" y="2817"/>
                    <a:pt x="608" y="2983"/>
                    <a:pt x="580" y="3163"/>
                  </a:cubicBezTo>
                  <a:cubicBezTo>
                    <a:pt x="566" y="3245"/>
                    <a:pt x="580" y="3342"/>
                    <a:pt x="608" y="3439"/>
                  </a:cubicBezTo>
                  <a:cubicBezTo>
                    <a:pt x="622" y="3480"/>
                    <a:pt x="649" y="3535"/>
                    <a:pt x="677" y="3577"/>
                  </a:cubicBezTo>
                  <a:cubicBezTo>
                    <a:pt x="704" y="3632"/>
                    <a:pt x="746" y="3674"/>
                    <a:pt x="787" y="3715"/>
                  </a:cubicBezTo>
                  <a:cubicBezTo>
                    <a:pt x="870" y="3784"/>
                    <a:pt x="953" y="3825"/>
                    <a:pt x="1064" y="3867"/>
                  </a:cubicBezTo>
                  <a:lnTo>
                    <a:pt x="1202" y="3908"/>
                  </a:lnTo>
                  <a:cubicBezTo>
                    <a:pt x="1257" y="3922"/>
                    <a:pt x="1298" y="3936"/>
                    <a:pt x="1340" y="3964"/>
                  </a:cubicBezTo>
                  <a:cubicBezTo>
                    <a:pt x="1409" y="3977"/>
                    <a:pt x="1464" y="4005"/>
                    <a:pt x="1533" y="4046"/>
                  </a:cubicBezTo>
                  <a:cubicBezTo>
                    <a:pt x="1588" y="4088"/>
                    <a:pt x="1630" y="4129"/>
                    <a:pt x="1685" y="4184"/>
                  </a:cubicBezTo>
                  <a:cubicBezTo>
                    <a:pt x="1740" y="4254"/>
                    <a:pt x="1782" y="4323"/>
                    <a:pt x="1823" y="4392"/>
                  </a:cubicBezTo>
                  <a:lnTo>
                    <a:pt x="1851" y="4405"/>
                  </a:lnTo>
                  <a:lnTo>
                    <a:pt x="1823" y="4405"/>
                  </a:lnTo>
                  <a:cubicBezTo>
                    <a:pt x="1795" y="4433"/>
                    <a:pt x="1754" y="4447"/>
                    <a:pt x="1713" y="4474"/>
                  </a:cubicBezTo>
                  <a:cubicBezTo>
                    <a:pt x="1685" y="4488"/>
                    <a:pt x="1657" y="4502"/>
                    <a:pt x="1630" y="4502"/>
                  </a:cubicBezTo>
                  <a:lnTo>
                    <a:pt x="1533" y="4530"/>
                  </a:lnTo>
                  <a:lnTo>
                    <a:pt x="1298" y="4530"/>
                  </a:lnTo>
                  <a:cubicBezTo>
                    <a:pt x="1202" y="4516"/>
                    <a:pt x="1105" y="4502"/>
                    <a:pt x="1022" y="4474"/>
                  </a:cubicBezTo>
                  <a:cubicBezTo>
                    <a:pt x="898" y="4419"/>
                    <a:pt x="787" y="4364"/>
                    <a:pt x="691" y="4295"/>
                  </a:cubicBezTo>
                  <a:cubicBezTo>
                    <a:pt x="594" y="4226"/>
                    <a:pt x="511" y="4157"/>
                    <a:pt x="442" y="4074"/>
                  </a:cubicBezTo>
                  <a:cubicBezTo>
                    <a:pt x="373" y="3991"/>
                    <a:pt x="318" y="3881"/>
                    <a:pt x="263" y="3784"/>
                  </a:cubicBezTo>
                  <a:cubicBezTo>
                    <a:pt x="221" y="3687"/>
                    <a:pt x="180" y="3591"/>
                    <a:pt x="166" y="3480"/>
                  </a:cubicBezTo>
                  <a:cubicBezTo>
                    <a:pt x="152" y="3411"/>
                    <a:pt x="152" y="3328"/>
                    <a:pt x="152" y="3259"/>
                  </a:cubicBezTo>
                  <a:cubicBezTo>
                    <a:pt x="166" y="3204"/>
                    <a:pt x="180" y="3149"/>
                    <a:pt x="194" y="3094"/>
                  </a:cubicBezTo>
                  <a:cubicBezTo>
                    <a:pt x="235" y="2997"/>
                    <a:pt x="276" y="2900"/>
                    <a:pt x="345" y="2817"/>
                  </a:cubicBezTo>
                  <a:cubicBezTo>
                    <a:pt x="414" y="2721"/>
                    <a:pt x="470" y="2624"/>
                    <a:pt x="511" y="2514"/>
                  </a:cubicBezTo>
                  <a:cubicBezTo>
                    <a:pt x="539" y="2458"/>
                    <a:pt x="553" y="2389"/>
                    <a:pt x="566" y="2320"/>
                  </a:cubicBezTo>
                  <a:lnTo>
                    <a:pt x="580" y="2279"/>
                  </a:lnTo>
                  <a:cubicBezTo>
                    <a:pt x="608" y="2210"/>
                    <a:pt x="635" y="2127"/>
                    <a:pt x="663" y="2016"/>
                  </a:cubicBezTo>
                  <a:cubicBezTo>
                    <a:pt x="691" y="1947"/>
                    <a:pt x="732" y="1864"/>
                    <a:pt x="774" y="1795"/>
                  </a:cubicBezTo>
                  <a:cubicBezTo>
                    <a:pt x="801" y="1768"/>
                    <a:pt x="829" y="1740"/>
                    <a:pt x="856" y="1713"/>
                  </a:cubicBezTo>
                  <a:cubicBezTo>
                    <a:pt x="884" y="1685"/>
                    <a:pt x="912" y="1671"/>
                    <a:pt x="939" y="1657"/>
                  </a:cubicBezTo>
                  <a:lnTo>
                    <a:pt x="967" y="1644"/>
                  </a:lnTo>
                  <a:lnTo>
                    <a:pt x="1022" y="1630"/>
                  </a:lnTo>
                  <a:close/>
                  <a:moveTo>
                    <a:pt x="5345" y="1202"/>
                  </a:moveTo>
                  <a:lnTo>
                    <a:pt x="5414" y="1215"/>
                  </a:lnTo>
                  <a:cubicBezTo>
                    <a:pt x="5441" y="1229"/>
                    <a:pt x="5469" y="1243"/>
                    <a:pt x="5483" y="1257"/>
                  </a:cubicBezTo>
                  <a:cubicBezTo>
                    <a:pt x="5510" y="1284"/>
                    <a:pt x="5538" y="1298"/>
                    <a:pt x="5565" y="1326"/>
                  </a:cubicBezTo>
                  <a:cubicBezTo>
                    <a:pt x="5593" y="1367"/>
                    <a:pt x="5621" y="1409"/>
                    <a:pt x="5635" y="1450"/>
                  </a:cubicBezTo>
                  <a:cubicBezTo>
                    <a:pt x="5690" y="1561"/>
                    <a:pt x="5717" y="1671"/>
                    <a:pt x="5745" y="1795"/>
                  </a:cubicBezTo>
                  <a:cubicBezTo>
                    <a:pt x="5773" y="1864"/>
                    <a:pt x="5786" y="1920"/>
                    <a:pt x="5814" y="2003"/>
                  </a:cubicBezTo>
                  <a:cubicBezTo>
                    <a:pt x="5842" y="2099"/>
                    <a:pt x="5883" y="2196"/>
                    <a:pt x="5938" y="2293"/>
                  </a:cubicBezTo>
                  <a:lnTo>
                    <a:pt x="5938" y="2306"/>
                  </a:lnTo>
                  <a:cubicBezTo>
                    <a:pt x="5952" y="2348"/>
                    <a:pt x="5966" y="2389"/>
                    <a:pt x="5994" y="2431"/>
                  </a:cubicBezTo>
                  <a:lnTo>
                    <a:pt x="6007" y="2458"/>
                  </a:lnTo>
                  <a:lnTo>
                    <a:pt x="6021" y="2500"/>
                  </a:lnTo>
                  <a:lnTo>
                    <a:pt x="6076" y="2596"/>
                  </a:lnTo>
                  <a:cubicBezTo>
                    <a:pt x="6159" y="2762"/>
                    <a:pt x="6215" y="2942"/>
                    <a:pt x="6256" y="3135"/>
                  </a:cubicBezTo>
                  <a:cubicBezTo>
                    <a:pt x="6270" y="3218"/>
                    <a:pt x="6270" y="3301"/>
                    <a:pt x="6256" y="3384"/>
                  </a:cubicBezTo>
                  <a:cubicBezTo>
                    <a:pt x="6256" y="3466"/>
                    <a:pt x="6228" y="3549"/>
                    <a:pt x="6201" y="3632"/>
                  </a:cubicBezTo>
                  <a:cubicBezTo>
                    <a:pt x="6159" y="3756"/>
                    <a:pt x="6090" y="3867"/>
                    <a:pt x="6021" y="3977"/>
                  </a:cubicBezTo>
                  <a:cubicBezTo>
                    <a:pt x="5952" y="4060"/>
                    <a:pt x="5883" y="4143"/>
                    <a:pt x="5800" y="4226"/>
                  </a:cubicBezTo>
                  <a:cubicBezTo>
                    <a:pt x="5690" y="4309"/>
                    <a:pt x="5565" y="4392"/>
                    <a:pt x="5427" y="4461"/>
                  </a:cubicBezTo>
                  <a:cubicBezTo>
                    <a:pt x="5372" y="4488"/>
                    <a:pt x="5317" y="4516"/>
                    <a:pt x="5262" y="4530"/>
                  </a:cubicBezTo>
                  <a:cubicBezTo>
                    <a:pt x="5220" y="4544"/>
                    <a:pt x="5165" y="4557"/>
                    <a:pt x="5124" y="4557"/>
                  </a:cubicBezTo>
                  <a:cubicBezTo>
                    <a:pt x="5068" y="4571"/>
                    <a:pt x="5027" y="4571"/>
                    <a:pt x="4972" y="4571"/>
                  </a:cubicBezTo>
                  <a:lnTo>
                    <a:pt x="4903" y="4571"/>
                  </a:lnTo>
                  <a:cubicBezTo>
                    <a:pt x="4847" y="4571"/>
                    <a:pt x="4806" y="4557"/>
                    <a:pt x="4765" y="4544"/>
                  </a:cubicBezTo>
                  <a:lnTo>
                    <a:pt x="4709" y="4544"/>
                  </a:lnTo>
                  <a:cubicBezTo>
                    <a:pt x="4695" y="4447"/>
                    <a:pt x="4668" y="4350"/>
                    <a:pt x="4626" y="4254"/>
                  </a:cubicBezTo>
                  <a:lnTo>
                    <a:pt x="4640" y="4240"/>
                  </a:lnTo>
                  <a:cubicBezTo>
                    <a:pt x="4668" y="4212"/>
                    <a:pt x="4695" y="4171"/>
                    <a:pt x="4709" y="4143"/>
                  </a:cubicBezTo>
                  <a:cubicBezTo>
                    <a:pt x="4820" y="3991"/>
                    <a:pt x="4916" y="3853"/>
                    <a:pt x="5027" y="3729"/>
                  </a:cubicBezTo>
                  <a:cubicBezTo>
                    <a:pt x="5082" y="3660"/>
                    <a:pt x="5137" y="3591"/>
                    <a:pt x="5206" y="3535"/>
                  </a:cubicBezTo>
                  <a:lnTo>
                    <a:pt x="5220" y="3522"/>
                  </a:lnTo>
                  <a:lnTo>
                    <a:pt x="5234" y="3508"/>
                  </a:lnTo>
                  <a:cubicBezTo>
                    <a:pt x="5248" y="3480"/>
                    <a:pt x="5262" y="3480"/>
                    <a:pt x="5275" y="3439"/>
                  </a:cubicBezTo>
                  <a:cubicBezTo>
                    <a:pt x="5303" y="3411"/>
                    <a:pt x="5331" y="3384"/>
                    <a:pt x="5345" y="3356"/>
                  </a:cubicBezTo>
                  <a:cubicBezTo>
                    <a:pt x="5427" y="3232"/>
                    <a:pt x="5483" y="3107"/>
                    <a:pt x="5510" y="2983"/>
                  </a:cubicBezTo>
                  <a:cubicBezTo>
                    <a:pt x="5524" y="2845"/>
                    <a:pt x="5538" y="2721"/>
                    <a:pt x="5510" y="2583"/>
                  </a:cubicBezTo>
                  <a:cubicBezTo>
                    <a:pt x="5496" y="2458"/>
                    <a:pt x="5455" y="2320"/>
                    <a:pt x="5400" y="2210"/>
                  </a:cubicBezTo>
                  <a:cubicBezTo>
                    <a:pt x="5331" y="2085"/>
                    <a:pt x="5262" y="1975"/>
                    <a:pt x="5165" y="1878"/>
                  </a:cubicBezTo>
                  <a:cubicBezTo>
                    <a:pt x="5068" y="1768"/>
                    <a:pt x="4972" y="1685"/>
                    <a:pt x="4847" y="1616"/>
                  </a:cubicBezTo>
                  <a:cubicBezTo>
                    <a:pt x="4820" y="1602"/>
                    <a:pt x="4778" y="1588"/>
                    <a:pt x="4751" y="1588"/>
                  </a:cubicBezTo>
                  <a:cubicBezTo>
                    <a:pt x="4806" y="1492"/>
                    <a:pt x="4889" y="1409"/>
                    <a:pt x="4972" y="1340"/>
                  </a:cubicBezTo>
                  <a:cubicBezTo>
                    <a:pt x="4999" y="1298"/>
                    <a:pt x="5055" y="1271"/>
                    <a:pt x="5096" y="1243"/>
                  </a:cubicBezTo>
                  <a:cubicBezTo>
                    <a:pt x="5124" y="1243"/>
                    <a:pt x="5137" y="1229"/>
                    <a:pt x="5165" y="1229"/>
                  </a:cubicBezTo>
                  <a:lnTo>
                    <a:pt x="5206" y="1215"/>
                  </a:lnTo>
                  <a:lnTo>
                    <a:pt x="5317" y="1215"/>
                  </a:lnTo>
                  <a:lnTo>
                    <a:pt x="5345" y="1202"/>
                  </a:lnTo>
                  <a:close/>
                  <a:moveTo>
                    <a:pt x="1354" y="2748"/>
                  </a:moveTo>
                  <a:cubicBezTo>
                    <a:pt x="1367" y="2776"/>
                    <a:pt x="1381" y="2817"/>
                    <a:pt x="1395" y="2859"/>
                  </a:cubicBezTo>
                  <a:cubicBezTo>
                    <a:pt x="1436" y="2942"/>
                    <a:pt x="1478" y="3011"/>
                    <a:pt x="1547" y="3080"/>
                  </a:cubicBezTo>
                  <a:cubicBezTo>
                    <a:pt x="1616" y="3149"/>
                    <a:pt x="1685" y="3218"/>
                    <a:pt x="1782" y="3259"/>
                  </a:cubicBezTo>
                  <a:cubicBezTo>
                    <a:pt x="1809" y="3273"/>
                    <a:pt x="1864" y="3287"/>
                    <a:pt x="1906" y="3301"/>
                  </a:cubicBezTo>
                  <a:cubicBezTo>
                    <a:pt x="1934" y="3314"/>
                    <a:pt x="1975" y="3314"/>
                    <a:pt x="2003" y="3314"/>
                  </a:cubicBezTo>
                  <a:lnTo>
                    <a:pt x="2016" y="3301"/>
                  </a:lnTo>
                  <a:cubicBezTo>
                    <a:pt x="2016" y="3342"/>
                    <a:pt x="2030" y="3397"/>
                    <a:pt x="2044" y="3439"/>
                  </a:cubicBezTo>
                  <a:cubicBezTo>
                    <a:pt x="2072" y="3522"/>
                    <a:pt x="2113" y="3604"/>
                    <a:pt x="2168" y="3674"/>
                  </a:cubicBezTo>
                  <a:cubicBezTo>
                    <a:pt x="2210" y="3743"/>
                    <a:pt x="2279" y="3798"/>
                    <a:pt x="2348" y="3825"/>
                  </a:cubicBezTo>
                  <a:cubicBezTo>
                    <a:pt x="2389" y="3853"/>
                    <a:pt x="2431" y="3867"/>
                    <a:pt x="2472" y="3867"/>
                  </a:cubicBezTo>
                  <a:lnTo>
                    <a:pt x="2500" y="3867"/>
                  </a:lnTo>
                  <a:cubicBezTo>
                    <a:pt x="2541" y="3867"/>
                    <a:pt x="2583" y="3853"/>
                    <a:pt x="2638" y="3839"/>
                  </a:cubicBezTo>
                  <a:lnTo>
                    <a:pt x="2665" y="3825"/>
                  </a:lnTo>
                  <a:cubicBezTo>
                    <a:pt x="2735" y="3798"/>
                    <a:pt x="2804" y="3770"/>
                    <a:pt x="2859" y="3729"/>
                  </a:cubicBezTo>
                  <a:lnTo>
                    <a:pt x="2886" y="3715"/>
                  </a:lnTo>
                  <a:lnTo>
                    <a:pt x="2900" y="3715"/>
                  </a:lnTo>
                  <a:lnTo>
                    <a:pt x="3052" y="3632"/>
                  </a:lnTo>
                  <a:lnTo>
                    <a:pt x="3107" y="3604"/>
                  </a:lnTo>
                  <a:lnTo>
                    <a:pt x="3163" y="3591"/>
                  </a:lnTo>
                  <a:lnTo>
                    <a:pt x="3328" y="3591"/>
                  </a:lnTo>
                  <a:cubicBezTo>
                    <a:pt x="3342" y="3618"/>
                    <a:pt x="3370" y="3646"/>
                    <a:pt x="3370" y="3674"/>
                  </a:cubicBezTo>
                  <a:cubicBezTo>
                    <a:pt x="3411" y="3756"/>
                    <a:pt x="3439" y="3825"/>
                    <a:pt x="3453" y="3908"/>
                  </a:cubicBezTo>
                  <a:cubicBezTo>
                    <a:pt x="3466" y="3991"/>
                    <a:pt x="3466" y="4074"/>
                    <a:pt x="3466" y="4157"/>
                  </a:cubicBezTo>
                  <a:cubicBezTo>
                    <a:pt x="3453" y="4295"/>
                    <a:pt x="3397" y="4433"/>
                    <a:pt x="3315" y="4557"/>
                  </a:cubicBezTo>
                  <a:cubicBezTo>
                    <a:pt x="3273" y="4613"/>
                    <a:pt x="3232" y="4654"/>
                    <a:pt x="3190" y="4695"/>
                  </a:cubicBezTo>
                  <a:cubicBezTo>
                    <a:pt x="3135" y="4737"/>
                    <a:pt x="3094" y="4764"/>
                    <a:pt x="3038" y="4792"/>
                  </a:cubicBezTo>
                  <a:cubicBezTo>
                    <a:pt x="3011" y="4806"/>
                    <a:pt x="2983" y="4820"/>
                    <a:pt x="2955" y="4820"/>
                  </a:cubicBezTo>
                  <a:lnTo>
                    <a:pt x="2873" y="4847"/>
                  </a:lnTo>
                  <a:lnTo>
                    <a:pt x="2707" y="4847"/>
                  </a:lnTo>
                  <a:cubicBezTo>
                    <a:pt x="2638" y="4847"/>
                    <a:pt x="2583" y="4820"/>
                    <a:pt x="2514" y="4806"/>
                  </a:cubicBezTo>
                  <a:cubicBezTo>
                    <a:pt x="2431" y="4778"/>
                    <a:pt x="2362" y="4737"/>
                    <a:pt x="2293" y="4682"/>
                  </a:cubicBezTo>
                  <a:cubicBezTo>
                    <a:pt x="2265" y="4668"/>
                    <a:pt x="2237" y="4640"/>
                    <a:pt x="2210" y="4613"/>
                  </a:cubicBezTo>
                  <a:cubicBezTo>
                    <a:pt x="2168" y="4585"/>
                    <a:pt x="2155" y="4557"/>
                    <a:pt x="2127" y="4530"/>
                  </a:cubicBezTo>
                  <a:cubicBezTo>
                    <a:pt x="2058" y="4461"/>
                    <a:pt x="2003" y="4378"/>
                    <a:pt x="1947" y="4295"/>
                  </a:cubicBezTo>
                  <a:lnTo>
                    <a:pt x="1906" y="4226"/>
                  </a:lnTo>
                  <a:cubicBezTo>
                    <a:pt x="1837" y="4115"/>
                    <a:pt x="1754" y="4019"/>
                    <a:pt x="1657" y="3936"/>
                  </a:cubicBezTo>
                  <a:cubicBezTo>
                    <a:pt x="1574" y="3881"/>
                    <a:pt x="1478" y="3825"/>
                    <a:pt x="1381" y="3784"/>
                  </a:cubicBezTo>
                  <a:lnTo>
                    <a:pt x="1229" y="3743"/>
                  </a:lnTo>
                  <a:lnTo>
                    <a:pt x="1202" y="3743"/>
                  </a:lnTo>
                  <a:lnTo>
                    <a:pt x="1174" y="3729"/>
                  </a:lnTo>
                  <a:lnTo>
                    <a:pt x="1160" y="3729"/>
                  </a:lnTo>
                  <a:lnTo>
                    <a:pt x="1091" y="3715"/>
                  </a:lnTo>
                  <a:cubicBezTo>
                    <a:pt x="1022" y="3687"/>
                    <a:pt x="967" y="3660"/>
                    <a:pt x="912" y="3618"/>
                  </a:cubicBezTo>
                  <a:cubicBezTo>
                    <a:pt x="884" y="3604"/>
                    <a:pt x="856" y="3577"/>
                    <a:pt x="829" y="3549"/>
                  </a:cubicBezTo>
                  <a:cubicBezTo>
                    <a:pt x="801" y="3508"/>
                    <a:pt x="774" y="3466"/>
                    <a:pt x="760" y="3439"/>
                  </a:cubicBezTo>
                  <a:cubicBezTo>
                    <a:pt x="732" y="3384"/>
                    <a:pt x="718" y="3342"/>
                    <a:pt x="718" y="3301"/>
                  </a:cubicBezTo>
                  <a:cubicBezTo>
                    <a:pt x="704" y="3259"/>
                    <a:pt x="704" y="3218"/>
                    <a:pt x="718" y="3176"/>
                  </a:cubicBezTo>
                  <a:cubicBezTo>
                    <a:pt x="718" y="3149"/>
                    <a:pt x="718" y="3107"/>
                    <a:pt x="732" y="3080"/>
                  </a:cubicBezTo>
                  <a:cubicBezTo>
                    <a:pt x="746" y="3038"/>
                    <a:pt x="774" y="3011"/>
                    <a:pt x="787" y="2983"/>
                  </a:cubicBezTo>
                  <a:cubicBezTo>
                    <a:pt x="815" y="2942"/>
                    <a:pt x="843" y="2914"/>
                    <a:pt x="870" y="2886"/>
                  </a:cubicBezTo>
                  <a:cubicBezTo>
                    <a:pt x="912" y="2845"/>
                    <a:pt x="967" y="2817"/>
                    <a:pt x="1008" y="2804"/>
                  </a:cubicBezTo>
                  <a:lnTo>
                    <a:pt x="1077" y="2776"/>
                  </a:lnTo>
                  <a:lnTo>
                    <a:pt x="1160" y="2762"/>
                  </a:lnTo>
                  <a:cubicBezTo>
                    <a:pt x="1202" y="2748"/>
                    <a:pt x="1229" y="2748"/>
                    <a:pt x="1271" y="2748"/>
                  </a:cubicBezTo>
                  <a:close/>
                  <a:moveTo>
                    <a:pt x="4530" y="4378"/>
                  </a:moveTo>
                  <a:lnTo>
                    <a:pt x="4530" y="4405"/>
                  </a:lnTo>
                  <a:lnTo>
                    <a:pt x="4530" y="4433"/>
                  </a:lnTo>
                  <a:lnTo>
                    <a:pt x="4530" y="4474"/>
                  </a:lnTo>
                  <a:cubicBezTo>
                    <a:pt x="4544" y="4557"/>
                    <a:pt x="4544" y="4626"/>
                    <a:pt x="4530" y="4709"/>
                  </a:cubicBezTo>
                  <a:cubicBezTo>
                    <a:pt x="4530" y="4792"/>
                    <a:pt x="4516" y="4861"/>
                    <a:pt x="4488" y="4944"/>
                  </a:cubicBezTo>
                  <a:cubicBezTo>
                    <a:pt x="4461" y="4999"/>
                    <a:pt x="4433" y="5041"/>
                    <a:pt x="4405" y="5096"/>
                  </a:cubicBezTo>
                  <a:cubicBezTo>
                    <a:pt x="4364" y="5151"/>
                    <a:pt x="4323" y="5193"/>
                    <a:pt x="4281" y="5234"/>
                  </a:cubicBezTo>
                  <a:cubicBezTo>
                    <a:pt x="4226" y="5275"/>
                    <a:pt x="4171" y="5303"/>
                    <a:pt x="4102" y="5345"/>
                  </a:cubicBezTo>
                  <a:cubicBezTo>
                    <a:pt x="4060" y="5358"/>
                    <a:pt x="4005" y="5386"/>
                    <a:pt x="3964" y="5400"/>
                  </a:cubicBezTo>
                  <a:cubicBezTo>
                    <a:pt x="3895" y="5414"/>
                    <a:pt x="3839" y="5427"/>
                    <a:pt x="3770" y="5441"/>
                  </a:cubicBezTo>
                  <a:cubicBezTo>
                    <a:pt x="3605" y="5469"/>
                    <a:pt x="3453" y="5483"/>
                    <a:pt x="3287" y="5483"/>
                  </a:cubicBezTo>
                  <a:lnTo>
                    <a:pt x="3149" y="5469"/>
                  </a:lnTo>
                  <a:lnTo>
                    <a:pt x="2389" y="5469"/>
                  </a:lnTo>
                  <a:cubicBezTo>
                    <a:pt x="2334" y="5469"/>
                    <a:pt x="2279" y="5455"/>
                    <a:pt x="2224" y="5441"/>
                  </a:cubicBezTo>
                  <a:cubicBezTo>
                    <a:pt x="2182" y="5414"/>
                    <a:pt x="2141" y="5400"/>
                    <a:pt x="2099" y="5372"/>
                  </a:cubicBezTo>
                  <a:cubicBezTo>
                    <a:pt x="2058" y="5345"/>
                    <a:pt x="2030" y="5317"/>
                    <a:pt x="2003" y="5289"/>
                  </a:cubicBezTo>
                  <a:cubicBezTo>
                    <a:pt x="1961" y="5234"/>
                    <a:pt x="1920" y="5165"/>
                    <a:pt x="1892" y="5110"/>
                  </a:cubicBezTo>
                  <a:cubicBezTo>
                    <a:pt x="1864" y="5055"/>
                    <a:pt x="1851" y="4999"/>
                    <a:pt x="1837" y="4944"/>
                  </a:cubicBezTo>
                  <a:cubicBezTo>
                    <a:pt x="1837" y="4889"/>
                    <a:pt x="1837" y="4834"/>
                    <a:pt x="1837" y="4792"/>
                  </a:cubicBezTo>
                  <a:cubicBezTo>
                    <a:pt x="1837" y="4751"/>
                    <a:pt x="1851" y="4709"/>
                    <a:pt x="1851" y="4682"/>
                  </a:cubicBezTo>
                  <a:cubicBezTo>
                    <a:pt x="1864" y="4654"/>
                    <a:pt x="1878" y="4626"/>
                    <a:pt x="1892" y="4613"/>
                  </a:cubicBezTo>
                  <a:cubicBezTo>
                    <a:pt x="1906" y="4585"/>
                    <a:pt x="1920" y="4571"/>
                    <a:pt x="1934" y="4557"/>
                  </a:cubicBezTo>
                  <a:lnTo>
                    <a:pt x="1947" y="4544"/>
                  </a:lnTo>
                  <a:cubicBezTo>
                    <a:pt x="1961" y="4557"/>
                    <a:pt x="1975" y="4585"/>
                    <a:pt x="2003" y="4613"/>
                  </a:cubicBezTo>
                  <a:cubicBezTo>
                    <a:pt x="2044" y="4668"/>
                    <a:pt x="2099" y="4737"/>
                    <a:pt x="2168" y="4792"/>
                  </a:cubicBezTo>
                  <a:cubicBezTo>
                    <a:pt x="2237" y="4834"/>
                    <a:pt x="2306" y="4889"/>
                    <a:pt x="2375" y="4916"/>
                  </a:cubicBezTo>
                  <a:cubicBezTo>
                    <a:pt x="2500" y="4985"/>
                    <a:pt x="2624" y="5013"/>
                    <a:pt x="2762" y="5027"/>
                  </a:cubicBezTo>
                  <a:lnTo>
                    <a:pt x="2790" y="5027"/>
                  </a:lnTo>
                  <a:cubicBezTo>
                    <a:pt x="2873" y="5027"/>
                    <a:pt x="2942" y="5013"/>
                    <a:pt x="3011" y="4985"/>
                  </a:cubicBezTo>
                  <a:lnTo>
                    <a:pt x="3107" y="4958"/>
                  </a:lnTo>
                  <a:cubicBezTo>
                    <a:pt x="3328" y="4847"/>
                    <a:pt x="3494" y="4668"/>
                    <a:pt x="3563" y="4447"/>
                  </a:cubicBezTo>
                  <a:lnTo>
                    <a:pt x="3618" y="4488"/>
                  </a:lnTo>
                  <a:lnTo>
                    <a:pt x="3646" y="4516"/>
                  </a:lnTo>
                  <a:cubicBezTo>
                    <a:pt x="3701" y="4557"/>
                    <a:pt x="3756" y="4585"/>
                    <a:pt x="3812" y="4613"/>
                  </a:cubicBezTo>
                  <a:cubicBezTo>
                    <a:pt x="3839" y="4613"/>
                    <a:pt x="3867" y="4626"/>
                    <a:pt x="3895" y="4626"/>
                  </a:cubicBezTo>
                  <a:cubicBezTo>
                    <a:pt x="3922" y="4640"/>
                    <a:pt x="3950" y="4640"/>
                    <a:pt x="3977" y="4640"/>
                  </a:cubicBezTo>
                  <a:lnTo>
                    <a:pt x="4019" y="4640"/>
                  </a:lnTo>
                  <a:cubicBezTo>
                    <a:pt x="4060" y="4640"/>
                    <a:pt x="4115" y="4640"/>
                    <a:pt x="4157" y="4626"/>
                  </a:cubicBezTo>
                  <a:lnTo>
                    <a:pt x="4198" y="4613"/>
                  </a:lnTo>
                  <a:cubicBezTo>
                    <a:pt x="4240" y="4599"/>
                    <a:pt x="4281" y="4585"/>
                    <a:pt x="4309" y="4571"/>
                  </a:cubicBezTo>
                  <a:cubicBezTo>
                    <a:pt x="4364" y="4544"/>
                    <a:pt x="4419" y="4502"/>
                    <a:pt x="4475" y="4461"/>
                  </a:cubicBezTo>
                  <a:cubicBezTo>
                    <a:pt x="4502" y="4433"/>
                    <a:pt x="4516" y="4419"/>
                    <a:pt x="4530" y="4378"/>
                  </a:cubicBezTo>
                  <a:close/>
                  <a:moveTo>
                    <a:pt x="3176" y="0"/>
                  </a:moveTo>
                  <a:cubicBezTo>
                    <a:pt x="3107" y="0"/>
                    <a:pt x="3025" y="14"/>
                    <a:pt x="2955" y="42"/>
                  </a:cubicBezTo>
                  <a:cubicBezTo>
                    <a:pt x="2886" y="55"/>
                    <a:pt x="2831" y="83"/>
                    <a:pt x="2776" y="124"/>
                  </a:cubicBezTo>
                  <a:cubicBezTo>
                    <a:pt x="2762" y="111"/>
                    <a:pt x="2748" y="111"/>
                    <a:pt x="2735" y="97"/>
                  </a:cubicBezTo>
                  <a:cubicBezTo>
                    <a:pt x="2707" y="83"/>
                    <a:pt x="2679" y="69"/>
                    <a:pt x="2652" y="55"/>
                  </a:cubicBezTo>
                  <a:cubicBezTo>
                    <a:pt x="2596" y="42"/>
                    <a:pt x="2555" y="28"/>
                    <a:pt x="2514" y="28"/>
                  </a:cubicBezTo>
                  <a:lnTo>
                    <a:pt x="2458" y="28"/>
                  </a:lnTo>
                  <a:cubicBezTo>
                    <a:pt x="2417" y="42"/>
                    <a:pt x="2375" y="55"/>
                    <a:pt x="2334" y="55"/>
                  </a:cubicBezTo>
                  <a:cubicBezTo>
                    <a:pt x="2251" y="97"/>
                    <a:pt x="2168" y="138"/>
                    <a:pt x="2085" y="180"/>
                  </a:cubicBezTo>
                  <a:cubicBezTo>
                    <a:pt x="2016" y="221"/>
                    <a:pt x="1947" y="276"/>
                    <a:pt x="1878" y="318"/>
                  </a:cubicBezTo>
                  <a:lnTo>
                    <a:pt x="1754" y="414"/>
                  </a:lnTo>
                  <a:cubicBezTo>
                    <a:pt x="1657" y="470"/>
                    <a:pt x="1561" y="525"/>
                    <a:pt x="1464" y="566"/>
                  </a:cubicBezTo>
                  <a:lnTo>
                    <a:pt x="1409" y="594"/>
                  </a:lnTo>
                  <a:cubicBezTo>
                    <a:pt x="1215" y="677"/>
                    <a:pt x="1036" y="787"/>
                    <a:pt x="884" y="939"/>
                  </a:cubicBezTo>
                  <a:cubicBezTo>
                    <a:pt x="815" y="1022"/>
                    <a:pt x="760" y="1119"/>
                    <a:pt x="732" y="1215"/>
                  </a:cubicBezTo>
                  <a:cubicBezTo>
                    <a:pt x="704" y="1340"/>
                    <a:pt x="718" y="1478"/>
                    <a:pt x="760" y="1602"/>
                  </a:cubicBezTo>
                  <a:lnTo>
                    <a:pt x="746" y="1616"/>
                  </a:lnTo>
                  <a:cubicBezTo>
                    <a:pt x="691" y="1657"/>
                    <a:pt x="663" y="1699"/>
                    <a:pt x="635" y="1754"/>
                  </a:cubicBezTo>
                  <a:cubicBezTo>
                    <a:pt x="566" y="1864"/>
                    <a:pt x="525" y="1975"/>
                    <a:pt x="484" y="2099"/>
                  </a:cubicBezTo>
                  <a:cubicBezTo>
                    <a:pt x="470" y="2141"/>
                    <a:pt x="470" y="2182"/>
                    <a:pt x="442" y="2251"/>
                  </a:cubicBezTo>
                  <a:cubicBezTo>
                    <a:pt x="428" y="2320"/>
                    <a:pt x="401" y="2375"/>
                    <a:pt x="387" y="2444"/>
                  </a:cubicBezTo>
                  <a:cubicBezTo>
                    <a:pt x="332" y="2555"/>
                    <a:pt x="276" y="2652"/>
                    <a:pt x="207" y="2748"/>
                  </a:cubicBezTo>
                  <a:lnTo>
                    <a:pt x="180" y="2804"/>
                  </a:lnTo>
                  <a:cubicBezTo>
                    <a:pt x="138" y="2859"/>
                    <a:pt x="97" y="2928"/>
                    <a:pt x="69" y="2997"/>
                  </a:cubicBezTo>
                  <a:cubicBezTo>
                    <a:pt x="42" y="3066"/>
                    <a:pt x="28" y="3149"/>
                    <a:pt x="14" y="3218"/>
                  </a:cubicBezTo>
                  <a:cubicBezTo>
                    <a:pt x="0" y="3384"/>
                    <a:pt x="14" y="3549"/>
                    <a:pt x="83" y="3701"/>
                  </a:cubicBezTo>
                  <a:cubicBezTo>
                    <a:pt x="97" y="3770"/>
                    <a:pt x="138" y="3853"/>
                    <a:pt x="166" y="3922"/>
                  </a:cubicBezTo>
                  <a:cubicBezTo>
                    <a:pt x="207" y="3991"/>
                    <a:pt x="263" y="4060"/>
                    <a:pt x="318" y="4129"/>
                  </a:cubicBezTo>
                  <a:cubicBezTo>
                    <a:pt x="497" y="4364"/>
                    <a:pt x="760" y="4544"/>
                    <a:pt x="1050" y="4626"/>
                  </a:cubicBezTo>
                  <a:cubicBezTo>
                    <a:pt x="1160" y="4654"/>
                    <a:pt x="1284" y="4682"/>
                    <a:pt x="1395" y="4682"/>
                  </a:cubicBezTo>
                  <a:lnTo>
                    <a:pt x="1492" y="4682"/>
                  </a:lnTo>
                  <a:cubicBezTo>
                    <a:pt x="1547" y="4668"/>
                    <a:pt x="1616" y="4654"/>
                    <a:pt x="1671" y="4640"/>
                  </a:cubicBezTo>
                  <a:cubicBezTo>
                    <a:pt x="1683" y="4629"/>
                    <a:pt x="1704" y="4627"/>
                    <a:pt x="1711" y="4618"/>
                  </a:cubicBezTo>
                  <a:lnTo>
                    <a:pt x="1711" y="4618"/>
                  </a:lnTo>
                  <a:cubicBezTo>
                    <a:pt x="1698" y="4657"/>
                    <a:pt x="1685" y="4684"/>
                    <a:pt x="1685" y="4723"/>
                  </a:cubicBezTo>
                  <a:cubicBezTo>
                    <a:pt x="1657" y="4847"/>
                    <a:pt x="1671" y="4985"/>
                    <a:pt x="1726" y="5096"/>
                  </a:cubicBezTo>
                  <a:cubicBezTo>
                    <a:pt x="1768" y="5220"/>
                    <a:pt x="1837" y="5331"/>
                    <a:pt x="1934" y="5414"/>
                  </a:cubicBezTo>
                  <a:cubicBezTo>
                    <a:pt x="2044" y="5510"/>
                    <a:pt x="2182" y="5579"/>
                    <a:pt x="2334" y="5593"/>
                  </a:cubicBezTo>
                  <a:cubicBezTo>
                    <a:pt x="2403" y="5607"/>
                    <a:pt x="2472" y="5607"/>
                    <a:pt x="2555" y="5607"/>
                  </a:cubicBezTo>
                  <a:lnTo>
                    <a:pt x="3315" y="5607"/>
                  </a:lnTo>
                  <a:cubicBezTo>
                    <a:pt x="3535" y="5607"/>
                    <a:pt x="3756" y="5579"/>
                    <a:pt x="3977" y="5524"/>
                  </a:cubicBezTo>
                  <a:lnTo>
                    <a:pt x="4019" y="5510"/>
                  </a:lnTo>
                  <a:cubicBezTo>
                    <a:pt x="4115" y="5483"/>
                    <a:pt x="4212" y="5441"/>
                    <a:pt x="4309" y="5386"/>
                  </a:cubicBezTo>
                  <a:cubicBezTo>
                    <a:pt x="4350" y="5358"/>
                    <a:pt x="4392" y="5317"/>
                    <a:pt x="4433" y="5275"/>
                  </a:cubicBezTo>
                  <a:cubicBezTo>
                    <a:pt x="4488" y="5234"/>
                    <a:pt x="4516" y="5179"/>
                    <a:pt x="4557" y="5124"/>
                  </a:cubicBezTo>
                  <a:cubicBezTo>
                    <a:pt x="4626" y="5013"/>
                    <a:pt x="4668" y="4889"/>
                    <a:pt x="4682" y="4764"/>
                  </a:cubicBezTo>
                  <a:cubicBezTo>
                    <a:pt x="4695" y="4723"/>
                    <a:pt x="4695" y="4695"/>
                    <a:pt x="4682" y="4654"/>
                  </a:cubicBezTo>
                  <a:lnTo>
                    <a:pt x="4682" y="4654"/>
                  </a:lnTo>
                  <a:cubicBezTo>
                    <a:pt x="4709" y="4668"/>
                    <a:pt x="4737" y="4682"/>
                    <a:pt x="4778" y="4695"/>
                  </a:cubicBezTo>
                  <a:cubicBezTo>
                    <a:pt x="4806" y="4695"/>
                    <a:pt x="4834" y="4709"/>
                    <a:pt x="4875" y="4709"/>
                  </a:cubicBezTo>
                  <a:lnTo>
                    <a:pt x="5096" y="4709"/>
                  </a:lnTo>
                  <a:cubicBezTo>
                    <a:pt x="5165" y="4695"/>
                    <a:pt x="5234" y="4682"/>
                    <a:pt x="5289" y="4654"/>
                  </a:cubicBezTo>
                  <a:cubicBezTo>
                    <a:pt x="5372" y="4640"/>
                    <a:pt x="5455" y="4599"/>
                    <a:pt x="5524" y="4571"/>
                  </a:cubicBezTo>
                  <a:cubicBezTo>
                    <a:pt x="5662" y="4502"/>
                    <a:pt x="5800" y="4405"/>
                    <a:pt x="5911" y="4309"/>
                  </a:cubicBezTo>
                  <a:cubicBezTo>
                    <a:pt x="5966" y="4267"/>
                    <a:pt x="6007" y="4212"/>
                    <a:pt x="6049" y="4157"/>
                  </a:cubicBezTo>
                  <a:cubicBezTo>
                    <a:pt x="6104" y="4102"/>
                    <a:pt x="6159" y="4033"/>
                    <a:pt x="6201" y="3964"/>
                  </a:cubicBezTo>
                  <a:cubicBezTo>
                    <a:pt x="6284" y="3839"/>
                    <a:pt x="6339" y="3687"/>
                    <a:pt x="6380" y="3535"/>
                  </a:cubicBezTo>
                  <a:cubicBezTo>
                    <a:pt x="6408" y="3411"/>
                    <a:pt x="6422" y="3287"/>
                    <a:pt x="6408" y="3163"/>
                  </a:cubicBezTo>
                  <a:cubicBezTo>
                    <a:pt x="6366" y="2914"/>
                    <a:pt x="6284" y="2679"/>
                    <a:pt x="6159" y="2472"/>
                  </a:cubicBezTo>
                  <a:lnTo>
                    <a:pt x="6145" y="2431"/>
                  </a:lnTo>
                  <a:lnTo>
                    <a:pt x="6118" y="2375"/>
                  </a:lnTo>
                  <a:lnTo>
                    <a:pt x="6090" y="2334"/>
                  </a:lnTo>
                  <a:lnTo>
                    <a:pt x="6063" y="2251"/>
                  </a:lnTo>
                  <a:lnTo>
                    <a:pt x="6049" y="2210"/>
                  </a:lnTo>
                  <a:lnTo>
                    <a:pt x="5980" y="2058"/>
                  </a:lnTo>
                  <a:cubicBezTo>
                    <a:pt x="5952" y="2016"/>
                    <a:pt x="5938" y="1961"/>
                    <a:pt x="5925" y="1920"/>
                  </a:cubicBezTo>
                  <a:cubicBezTo>
                    <a:pt x="5911" y="1878"/>
                    <a:pt x="5911" y="1851"/>
                    <a:pt x="5897" y="1809"/>
                  </a:cubicBezTo>
                  <a:lnTo>
                    <a:pt x="5897" y="1782"/>
                  </a:lnTo>
                  <a:lnTo>
                    <a:pt x="5883" y="1726"/>
                  </a:lnTo>
                  <a:cubicBezTo>
                    <a:pt x="5842" y="1561"/>
                    <a:pt x="5773" y="1395"/>
                    <a:pt x="5690" y="1257"/>
                  </a:cubicBezTo>
                  <a:cubicBezTo>
                    <a:pt x="5635" y="1174"/>
                    <a:pt x="5552" y="1119"/>
                    <a:pt x="5469" y="1091"/>
                  </a:cubicBezTo>
                  <a:cubicBezTo>
                    <a:pt x="5455" y="1077"/>
                    <a:pt x="5427" y="1077"/>
                    <a:pt x="5400" y="1064"/>
                  </a:cubicBezTo>
                  <a:cubicBezTo>
                    <a:pt x="5414" y="898"/>
                    <a:pt x="5372" y="732"/>
                    <a:pt x="5289" y="580"/>
                  </a:cubicBezTo>
                  <a:cubicBezTo>
                    <a:pt x="5206" y="456"/>
                    <a:pt x="5096" y="345"/>
                    <a:pt x="4958" y="276"/>
                  </a:cubicBezTo>
                  <a:cubicBezTo>
                    <a:pt x="4834" y="221"/>
                    <a:pt x="4695" y="180"/>
                    <a:pt x="4557" y="180"/>
                  </a:cubicBezTo>
                  <a:cubicBezTo>
                    <a:pt x="4488" y="166"/>
                    <a:pt x="4419" y="166"/>
                    <a:pt x="4323" y="166"/>
                  </a:cubicBezTo>
                  <a:lnTo>
                    <a:pt x="4254" y="166"/>
                  </a:lnTo>
                  <a:lnTo>
                    <a:pt x="4129" y="152"/>
                  </a:lnTo>
                  <a:cubicBezTo>
                    <a:pt x="4046" y="138"/>
                    <a:pt x="3977" y="138"/>
                    <a:pt x="3895" y="111"/>
                  </a:cubicBezTo>
                  <a:lnTo>
                    <a:pt x="3867" y="111"/>
                  </a:lnTo>
                  <a:lnTo>
                    <a:pt x="3660" y="69"/>
                  </a:lnTo>
                  <a:cubicBezTo>
                    <a:pt x="3508" y="42"/>
                    <a:pt x="3370" y="28"/>
                    <a:pt x="3218" y="28"/>
                  </a:cubicBezTo>
                  <a:lnTo>
                    <a:pt x="3176" y="0"/>
                  </a:lnTo>
                  <a:close/>
                </a:path>
              </a:pathLst>
            </a:custGeom>
            <a:solidFill>
              <a:srgbClr val="24A1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9"/>
            <p:cNvSpPr/>
            <p:nvPr/>
          </p:nvSpPr>
          <p:spPr>
            <a:xfrm>
              <a:off x="8389855" y="1054670"/>
              <a:ext cx="551882" cy="549001"/>
            </a:xfrm>
            <a:custGeom>
              <a:avLst/>
              <a:gdLst/>
              <a:ahLst/>
              <a:cxnLst/>
              <a:rect l="l" t="t" r="r" b="b"/>
              <a:pathLst>
                <a:path w="5939" h="5908" extrusionOk="0">
                  <a:moveTo>
                    <a:pt x="1359" y="2335"/>
                  </a:moveTo>
                  <a:lnTo>
                    <a:pt x="1359" y="2335"/>
                  </a:lnTo>
                  <a:cubicBezTo>
                    <a:pt x="1342" y="2351"/>
                    <a:pt x="1327" y="2368"/>
                    <a:pt x="1313" y="2386"/>
                  </a:cubicBezTo>
                  <a:cubicBezTo>
                    <a:pt x="1298" y="2409"/>
                    <a:pt x="1282" y="2432"/>
                    <a:pt x="1270" y="2456"/>
                  </a:cubicBezTo>
                  <a:lnTo>
                    <a:pt x="1270" y="2456"/>
                  </a:lnTo>
                  <a:cubicBezTo>
                    <a:pt x="1275" y="2452"/>
                    <a:pt x="1280" y="2447"/>
                    <a:pt x="1285" y="2442"/>
                  </a:cubicBezTo>
                  <a:cubicBezTo>
                    <a:pt x="1315" y="2412"/>
                    <a:pt x="1338" y="2374"/>
                    <a:pt x="1359" y="2335"/>
                  </a:cubicBezTo>
                  <a:close/>
                  <a:moveTo>
                    <a:pt x="3232" y="1"/>
                  </a:moveTo>
                  <a:cubicBezTo>
                    <a:pt x="3204" y="1"/>
                    <a:pt x="3177" y="4"/>
                    <a:pt x="3149" y="11"/>
                  </a:cubicBezTo>
                  <a:cubicBezTo>
                    <a:pt x="3053" y="25"/>
                    <a:pt x="2956" y="53"/>
                    <a:pt x="2873" y="94"/>
                  </a:cubicBezTo>
                  <a:lnTo>
                    <a:pt x="2763" y="122"/>
                  </a:lnTo>
                  <a:cubicBezTo>
                    <a:pt x="2694" y="136"/>
                    <a:pt x="2624" y="163"/>
                    <a:pt x="2555" y="177"/>
                  </a:cubicBezTo>
                  <a:cubicBezTo>
                    <a:pt x="2445" y="191"/>
                    <a:pt x="2348" y="218"/>
                    <a:pt x="2238" y="232"/>
                  </a:cubicBezTo>
                  <a:lnTo>
                    <a:pt x="2169" y="246"/>
                  </a:lnTo>
                  <a:lnTo>
                    <a:pt x="1962" y="287"/>
                  </a:lnTo>
                  <a:lnTo>
                    <a:pt x="1824" y="315"/>
                  </a:lnTo>
                  <a:lnTo>
                    <a:pt x="1685" y="343"/>
                  </a:lnTo>
                  <a:cubicBezTo>
                    <a:pt x="1616" y="356"/>
                    <a:pt x="1533" y="384"/>
                    <a:pt x="1464" y="398"/>
                  </a:cubicBezTo>
                  <a:cubicBezTo>
                    <a:pt x="1395" y="426"/>
                    <a:pt x="1326" y="439"/>
                    <a:pt x="1257" y="481"/>
                  </a:cubicBezTo>
                  <a:cubicBezTo>
                    <a:pt x="1188" y="508"/>
                    <a:pt x="1133" y="550"/>
                    <a:pt x="1078" y="605"/>
                  </a:cubicBezTo>
                  <a:cubicBezTo>
                    <a:pt x="1050" y="633"/>
                    <a:pt x="1023" y="660"/>
                    <a:pt x="995" y="702"/>
                  </a:cubicBezTo>
                  <a:cubicBezTo>
                    <a:pt x="926" y="798"/>
                    <a:pt x="871" y="909"/>
                    <a:pt x="829" y="1019"/>
                  </a:cubicBezTo>
                  <a:cubicBezTo>
                    <a:pt x="815" y="1088"/>
                    <a:pt x="815" y="1171"/>
                    <a:pt x="857" y="1226"/>
                  </a:cubicBezTo>
                  <a:lnTo>
                    <a:pt x="884" y="1226"/>
                  </a:lnTo>
                  <a:cubicBezTo>
                    <a:pt x="926" y="1213"/>
                    <a:pt x="967" y="1213"/>
                    <a:pt x="1009" y="1213"/>
                  </a:cubicBezTo>
                  <a:lnTo>
                    <a:pt x="1036" y="1213"/>
                  </a:lnTo>
                  <a:cubicBezTo>
                    <a:pt x="1092" y="1213"/>
                    <a:pt x="1147" y="1226"/>
                    <a:pt x="1202" y="1240"/>
                  </a:cubicBezTo>
                  <a:cubicBezTo>
                    <a:pt x="1216" y="1254"/>
                    <a:pt x="1243" y="1268"/>
                    <a:pt x="1257" y="1296"/>
                  </a:cubicBezTo>
                  <a:cubicBezTo>
                    <a:pt x="1271" y="1268"/>
                    <a:pt x="1285" y="1268"/>
                    <a:pt x="1313" y="1268"/>
                  </a:cubicBezTo>
                  <a:cubicBezTo>
                    <a:pt x="1326" y="1268"/>
                    <a:pt x="1354" y="1268"/>
                    <a:pt x="1368" y="1296"/>
                  </a:cubicBezTo>
                  <a:cubicBezTo>
                    <a:pt x="1382" y="1309"/>
                    <a:pt x="1395" y="1323"/>
                    <a:pt x="1395" y="1351"/>
                  </a:cubicBezTo>
                  <a:cubicBezTo>
                    <a:pt x="1382" y="1420"/>
                    <a:pt x="1382" y="1503"/>
                    <a:pt x="1395" y="1572"/>
                  </a:cubicBezTo>
                  <a:cubicBezTo>
                    <a:pt x="1395" y="1613"/>
                    <a:pt x="1409" y="1655"/>
                    <a:pt x="1409" y="1696"/>
                  </a:cubicBezTo>
                  <a:cubicBezTo>
                    <a:pt x="1423" y="1724"/>
                    <a:pt x="1437" y="1779"/>
                    <a:pt x="1437" y="1820"/>
                  </a:cubicBezTo>
                  <a:cubicBezTo>
                    <a:pt x="1451" y="1903"/>
                    <a:pt x="1451" y="1986"/>
                    <a:pt x="1451" y="2083"/>
                  </a:cubicBezTo>
                  <a:cubicBezTo>
                    <a:pt x="1451" y="2110"/>
                    <a:pt x="1437" y="2152"/>
                    <a:pt x="1437" y="2179"/>
                  </a:cubicBezTo>
                  <a:cubicBezTo>
                    <a:pt x="1423" y="2221"/>
                    <a:pt x="1395" y="2262"/>
                    <a:pt x="1382" y="2290"/>
                  </a:cubicBezTo>
                  <a:cubicBezTo>
                    <a:pt x="1374" y="2305"/>
                    <a:pt x="1367" y="2320"/>
                    <a:pt x="1359" y="2335"/>
                  </a:cubicBezTo>
                  <a:lnTo>
                    <a:pt x="1359" y="2335"/>
                  </a:lnTo>
                  <a:cubicBezTo>
                    <a:pt x="1391" y="2303"/>
                    <a:pt x="1428" y="2276"/>
                    <a:pt x="1464" y="2248"/>
                  </a:cubicBezTo>
                  <a:cubicBezTo>
                    <a:pt x="1464" y="2221"/>
                    <a:pt x="1478" y="2179"/>
                    <a:pt x="1506" y="2166"/>
                  </a:cubicBezTo>
                  <a:cubicBezTo>
                    <a:pt x="1644" y="2069"/>
                    <a:pt x="1782" y="2000"/>
                    <a:pt x="1934" y="1931"/>
                  </a:cubicBezTo>
                  <a:cubicBezTo>
                    <a:pt x="2044" y="1889"/>
                    <a:pt x="2155" y="1848"/>
                    <a:pt x="2252" y="1806"/>
                  </a:cubicBezTo>
                  <a:lnTo>
                    <a:pt x="2404" y="1737"/>
                  </a:lnTo>
                  <a:lnTo>
                    <a:pt x="2528" y="1682"/>
                  </a:lnTo>
                  <a:cubicBezTo>
                    <a:pt x="2597" y="1655"/>
                    <a:pt x="2666" y="1613"/>
                    <a:pt x="2749" y="1586"/>
                  </a:cubicBezTo>
                  <a:cubicBezTo>
                    <a:pt x="2804" y="1572"/>
                    <a:pt x="2859" y="1544"/>
                    <a:pt x="2914" y="1530"/>
                  </a:cubicBezTo>
                  <a:cubicBezTo>
                    <a:pt x="2956" y="1530"/>
                    <a:pt x="3011" y="1516"/>
                    <a:pt x="3053" y="1516"/>
                  </a:cubicBezTo>
                  <a:lnTo>
                    <a:pt x="3080" y="1516"/>
                  </a:lnTo>
                  <a:cubicBezTo>
                    <a:pt x="3135" y="1530"/>
                    <a:pt x="3191" y="1544"/>
                    <a:pt x="3232" y="1558"/>
                  </a:cubicBezTo>
                  <a:cubicBezTo>
                    <a:pt x="3287" y="1586"/>
                    <a:pt x="3329" y="1627"/>
                    <a:pt x="3356" y="1668"/>
                  </a:cubicBezTo>
                  <a:cubicBezTo>
                    <a:pt x="3398" y="1724"/>
                    <a:pt x="3425" y="1779"/>
                    <a:pt x="3453" y="1834"/>
                  </a:cubicBezTo>
                  <a:cubicBezTo>
                    <a:pt x="3467" y="1862"/>
                    <a:pt x="3481" y="1889"/>
                    <a:pt x="3494" y="1903"/>
                  </a:cubicBezTo>
                  <a:lnTo>
                    <a:pt x="3522" y="1931"/>
                  </a:lnTo>
                  <a:cubicBezTo>
                    <a:pt x="3564" y="1958"/>
                    <a:pt x="3605" y="1986"/>
                    <a:pt x="3633" y="2000"/>
                  </a:cubicBezTo>
                  <a:cubicBezTo>
                    <a:pt x="3674" y="2027"/>
                    <a:pt x="3702" y="2041"/>
                    <a:pt x="3743" y="2069"/>
                  </a:cubicBezTo>
                  <a:cubicBezTo>
                    <a:pt x="3784" y="2096"/>
                    <a:pt x="3812" y="2124"/>
                    <a:pt x="3854" y="2152"/>
                  </a:cubicBezTo>
                  <a:cubicBezTo>
                    <a:pt x="3881" y="2179"/>
                    <a:pt x="3909" y="2221"/>
                    <a:pt x="3936" y="2248"/>
                  </a:cubicBezTo>
                  <a:lnTo>
                    <a:pt x="3964" y="2262"/>
                  </a:lnTo>
                  <a:lnTo>
                    <a:pt x="3992" y="2304"/>
                  </a:lnTo>
                  <a:cubicBezTo>
                    <a:pt x="4130" y="2442"/>
                    <a:pt x="4254" y="2580"/>
                    <a:pt x="4364" y="2732"/>
                  </a:cubicBezTo>
                  <a:cubicBezTo>
                    <a:pt x="4420" y="2815"/>
                    <a:pt x="4475" y="2911"/>
                    <a:pt x="4516" y="3008"/>
                  </a:cubicBezTo>
                  <a:cubicBezTo>
                    <a:pt x="4558" y="3091"/>
                    <a:pt x="4572" y="3174"/>
                    <a:pt x="4585" y="3256"/>
                  </a:cubicBezTo>
                  <a:cubicBezTo>
                    <a:pt x="4599" y="3408"/>
                    <a:pt x="4572" y="3560"/>
                    <a:pt x="4503" y="3698"/>
                  </a:cubicBezTo>
                  <a:cubicBezTo>
                    <a:pt x="4434" y="3850"/>
                    <a:pt x="4309" y="3961"/>
                    <a:pt x="4157" y="4016"/>
                  </a:cubicBezTo>
                  <a:cubicBezTo>
                    <a:pt x="4116" y="4044"/>
                    <a:pt x="4061" y="4044"/>
                    <a:pt x="4019" y="4044"/>
                  </a:cubicBezTo>
                  <a:cubicBezTo>
                    <a:pt x="3964" y="4044"/>
                    <a:pt x="3895" y="4030"/>
                    <a:pt x="3854" y="3988"/>
                  </a:cubicBezTo>
                  <a:cubicBezTo>
                    <a:pt x="3812" y="3947"/>
                    <a:pt x="3784" y="3906"/>
                    <a:pt x="3771" y="3850"/>
                  </a:cubicBezTo>
                  <a:cubicBezTo>
                    <a:pt x="3771" y="3892"/>
                    <a:pt x="3771" y="3919"/>
                    <a:pt x="3757" y="3961"/>
                  </a:cubicBezTo>
                  <a:cubicBezTo>
                    <a:pt x="3743" y="4002"/>
                    <a:pt x="3729" y="4030"/>
                    <a:pt x="3715" y="4071"/>
                  </a:cubicBezTo>
                  <a:cubicBezTo>
                    <a:pt x="3702" y="4113"/>
                    <a:pt x="3674" y="4140"/>
                    <a:pt x="3660" y="4182"/>
                  </a:cubicBezTo>
                  <a:cubicBezTo>
                    <a:pt x="3646" y="4209"/>
                    <a:pt x="3619" y="4223"/>
                    <a:pt x="3605" y="4251"/>
                  </a:cubicBezTo>
                  <a:cubicBezTo>
                    <a:pt x="3577" y="4265"/>
                    <a:pt x="3550" y="4278"/>
                    <a:pt x="3522" y="4292"/>
                  </a:cubicBezTo>
                  <a:cubicBezTo>
                    <a:pt x="3494" y="4306"/>
                    <a:pt x="3453" y="4320"/>
                    <a:pt x="3425" y="4334"/>
                  </a:cubicBezTo>
                  <a:lnTo>
                    <a:pt x="2790" y="4334"/>
                  </a:lnTo>
                  <a:cubicBezTo>
                    <a:pt x="2763" y="4327"/>
                    <a:pt x="2731" y="4323"/>
                    <a:pt x="2700" y="4323"/>
                  </a:cubicBezTo>
                  <a:cubicBezTo>
                    <a:pt x="2669" y="4323"/>
                    <a:pt x="2638" y="4327"/>
                    <a:pt x="2611" y="4334"/>
                  </a:cubicBezTo>
                  <a:lnTo>
                    <a:pt x="2486" y="4347"/>
                  </a:lnTo>
                  <a:lnTo>
                    <a:pt x="2348" y="4375"/>
                  </a:lnTo>
                  <a:cubicBezTo>
                    <a:pt x="2293" y="4389"/>
                    <a:pt x="2238" y="4389"/>
                    <a:pt x="2183" y="4389"/>
                  </a:cubicBezTo>
                  <a:lnTo>
                    <a:pt x="2114" y="4403"/>
                  </a:lnTo>
                  <a:cubicBezTo>
                    <a:pt x="2058" y="4403"/>
                    <a:pt x="2003" y="4389"/>
                    <a:pt x="1962" y="4361"/>
                  </a:cubicBezTo>
                  <a:cubicBezTo>
                    <a:pt x="1920" y="4334"/>
                    <a:pt x="1879" y="4292"/>
                    <a:pt x="1851" y="4265"/>
                  </a:cubicBezTo>
                  <a:cubicBezTo>
                    <a:pt x="1796" y="4182"/>
                    <a:pt x="1768" y="4085"/>
                    <a:pt x="1768" y="3988"/>
                  </a:cubicBezTo>
                  <a:cubicBezTo>
                    <a:pt x="1768" y="3947"/>
                    <a:pt x="1768" y="3892"/>
                    <a:pt x="1754" y="3850"/>
                  </a:cubicBezTo>
                  <a:cubicBezTo>
                    <a:pt x="1754" y="3809"/>
                    <a:pt x="1754" y="3740"/>
                    <a:pt x="1741" y="3685"/>
                  </a:cubicBezTo>
                  <a:cubicBezTo>
                    <a:pt x="1741" y="3643"/>
                    <a:pt x="1727" y="3602"/>
                    <a:pt x="1713" y="3574"/>
                  </a:cubicBezTo>
                  <a:cubicBezTo>
                    <a:pt x="1699" y="3546"/>
                    <a:pt x="1699" y="3533"/>
                    <a:pt x="1685" y="3519"/>
                  </a:cubicBezTo>
                  <a:lnTo>
                    <a:pt x="1672" y="3491"/>
                  </a:lnTo>
                  <a:lnTo>
                    <a:pt x="1644" y="3464"/>
                  </a:lnTo>
                  <a:lnTo>
                    <a:pt x="1616" y="3450"/>
                  </a:lnTo>
                  <a:lnTo>
                    <a:pt x="1589" y="3422"/>
                  </a:lnTo>
                  <a:lnTo>
                    <a:pt x="1478" y="3339"/>
                  </a:lnTo>
                  <a:cubicBezTo>
                    <a:pt x="1451" y="3326"/>
                    <a:pt x="1437" y="3312"/>
                    <a:pt x="1437" y="3284"/>
                  </a:cubicBezTo>
                  <a:lnTo>
                    <a:pt x="1437" y="3270"/>
                  </a:lnTo>
                  <a:cubicBezTo>
                    <a:pt x="1409" y="3229"/>
                    <a:pt x="1382" y="3187"/>
                    <a:pt x="1354" y="3160"/>
                  </a:cubicBezTo>
                  <a:cubicBezTo>
                    <a:pt x="1313" y="3091"/>
                    <a:pt x="1285" y="3022"/>
                    <a:pt x="1257" y="2939"/>
                  </a:cubicBezTo>
                  <a:cubicBezTo>
                    <a:pt x="1243" y="2870"/>
                    <a:pt x="1230" y="2787"/>
                    <a:pt x="1230" y="2718"/>
                  </a:cubicBezTo>
                  <a:cubicBezTo>
                    <a:pt x="1216" y="2676"/>
                    <a:pt x="1216" y="2649"/>
                    <a:pt x="1230" y="2607"/>
                  </a:cubicBezTo>
                  <a:cubicBezTo>
                    <a:pt x="1230" y="2580"/>
                    <a:pt x="1230" y="2552"/>
                    <a:pt x="1243" y="2525"/>
                  </a:cubicBezTo>
                  <a:cubicBezTo>
                    <a:pt x="1250" y="2499"/>
                    <a:pt x="1259" y="2477"/>
                    <a:pt x="1270" y="2456"/>
                  </a:cubicBezTo>
                  <a:lnTo>
                    <a:pt x="1270" y="2456"/>
                  </a:lnTo>
                  <a:cubicBezTo>
                    <a:pt x="1233" y="2490"/>
                    <a:pt x="1197" y="2514"/>
                    <a:pt x="1161" y="2538"/>
                  </a:cubicBezTo>
                  <a:cubicBezTo>
                    <a:pt x="1119" y="2552"/>
                    <a:pt x="1064" y="2566"/>
                    <a:pt x="1023" y="2566"/>
                  </a:cubicBezTo>
                  <a:lnTo>
                    <a:pt x="636" y="2566"/>
                  </a:lnTo>
                  <a:cubicBezTo>
                    <a:pt x="567" y="2580"/>
                    <a:pt x="498" y="2594"/>
                    <a:pt x="429" y="2621"/>
                  </a:cubicBezTo>
                  <a:cubicBezTo>
                    <a:pt x="373" y="2649"/>
                    <a:pt x="318" y="2676"/>
                    <a:pt x="263" y="2718"/>
                  </a:cubicBezTo>
                  <a:cubicBezTo>
                    <a:pt x="222" y="2759"/>
                    <a:pt x="180" y="2801"/>
                    <a:pt x="139" y="2842"/>
                  </a:cubicBezTo>
                  <a:cubicBezTo>
                    <a:pt x="111" y="2897"/>
                    <a:pt x="70" y="2939"/>
                    <a:pt x="56" y="2994"/>
                  </a:cubicBezTo>
                  <a:cubicBezTo>
                    <a:pt x="28" y="3049"/>
                    <a:pt x="14" y="3118"/>
                    <a:pt x="1" y="3174"/>
                  </a:cubicBezTo>
                  <a:cubicBezTo>
                    <a:pt x="1" y="3229"/>
                    <a:pt x="1" y="3298"/>
                    <a:pt x="1" y="3353"/>
                  </a:cubicBezTo>
                  <a:cubicBezTo>
                    <a:pt x="14" y="3395"/>
                    <a:pt x="28" y="3450"/>
                    <a:pt x="42" y="3491"/>
                  </a:cubicBezTo>
                  <a:cubicBezTo>
                    <a:pt x="70" y="3546"/>
                    <a:pt x="97" y="3602"/>
                    <a:pt x="139" y="3643"/>
                  </a:cubicBezTo>
                  <a:cubicBezTo>
                    <a:pt x="249" y="3767"/>
                    <a:pt x="360" y="3878"/>
                    <a:pt x="498" y="3975"/>
                  </a:cubicBezTo>
                  <a:cubicBezTo>
                    <a:pt x="553" y="4016"/>
                    <a:pt x="594" y="4057"/>
                    <a:pt x="650" y="4099"/>
                  </a:cubicBezTo>
                  <a:cubicBezTo>
                    <a:pt x="691" y="4140"/>
                    <a:pt x="746" y="4182"/>
                    <a:pt x="788" y="4237"/>
                  </a:cubicBezTo>
                  <a:cubicBezTo>
                    <a:pt x="829" y="4278"/>
                    <a:pt x="871" y="4334"/>
                    <a:pt x="898" y="4389"/>
                  </a:cubicBezTo>
                  <a:cubicBezTo>
                    <a:pt x="940" y="4458"/>
                    <a:pt x="967" y="4513"/>
                    <a:pt x="995" y="4582"/>
                  </a:cubicBezTo>
                  <a:cubicBezTo>
                    <a:pt x="1009" y="4637"/>
                    <a:pt x="1036" y="4679"/>
                    <a:pt x="1050" y="4734"/>
                  </a:cubicBezTo>
                  <a:cubicBezTo>
                    <a:pt x="1050" y="4762"/>
                    <a:pt x="1064" y="4789"/>
                    <a:pt x="1064" y="4831"/>
                  </a:cubicBezTo>
                  <a:cubicBezTo>
                    <a:pt x="1064" y="4845"/>
                    <a:pt x="1064" y="4872"/>
                    <a:pt x="1050" y="4900"/>
                  </a:cubicBezTo>
                  <a:cubicBezTo>
                    <a:pt x="1036" y="4914"/>
                    <a:pt x="1009" y="4941"/>
                    <a:pt x="995" y="4955"/>
                  </a:cubicBezTo>
                  <a:cubicBezTo>
                    <a:pt x="967" y="4955"/>
                    <a:pt x="940" y="4969"/>
                    <a:pt x="912" y="4969"/>
                  </a:cubicBezTo>
                  <a:cubicBezTo>
                    <a:pt x="871" y="4983"/>
                    <a:pt x="829" y="4983"/>
                    <a:pt x="788" y="4983"/>
                  </a:cubicBezTo>
                  <a:lnTo>
                    <a:pt x="802" y="4983"/>
                  </a:lnTo>
                  <a:cubicBezTo>
                    <a:pt x="843" y="4983"/>
                    <a:pt x="884" y="4997"/>
                    <a:pt x="926" y="5010"/>
                  </a:cubicBezTo>
                  <a:cubicBezTo>
                    <a:pt x="940" y="5010"/>
                    <a:pt x="953" y="5024"/>
                    <a:pt x="967" y="5038"/>
                  </a:cubicBezTo>
                  <a:lnTo>
                    <a:pt x="981" y="5052"/>
                  </a:lnTo>
                  <a:cubicBezTo>
                    <a:pt x="981" y="5038"/>
                    <a:pt x="981" y="5024"/>
                    <a:pt x="981" y="4997"/>
                  </a:cubicBezTo>
                  <a:cubicBezTo>
                    <a:pt x="995" y="4983"/>
                    <a:pt x="1009" y="4969"/>
                    <a:pt x="1036" y="4955"/>
                  </a:cubicBezTo>
                  <a:lnTo>
                    <a:pt x="1064" y="4955"/>
                  </a:lnTo>
                  <a:lnTo>
                    <a:pt x="1105" y="4969"/>
                  </a:lnTo>
                  <a:cubicBezTo>
                    <a:pt x="1119" y="4983"/>
                    <a:pt x="1133" y="4997"/>
                    <a:pt x="1147" y="5010"/>
                  </a:cubicBezTo>
                  <a:cubicBezTo>
                    <a:pt x="1161" y="5038"/>
                    <a:pt x="1161" y="5066"/>
                    <a:pt x="1174" y="5079"/>
                  </a:cubicBezTo>
                  <a:lnTo>
                    <a:pt x="1174" y="5107"/>
                  </a:lnTo>
                  <a:lnTo>
                    <a:pt x="1216" y="5176"/>
                  </a:lnTo>
                  <a:cubicBezTo>
                    <a:pt x="1230" y="5190"/>
                    <a:pt x="1243" y="5204"/>
                    <a:pt x="1257" y="5217"/>
                  </a:cubicBezTo>
                  <a:cubicBezTo>
                    <a:pt x="1313" y="5314"/>
                    <a:pt x="1382" y="5411"/>
                    <a:pt x="1451" y="5494"/>
                  </a:cubicBezTo>
                  <a:cubicBezTo>
                    <a:pt x="1533" y="5590"/>
                    <a:pt x="1616" y="5673"/>
                    <a:pt x="1727" y="5742"/>
                  </a:cubicBezTo>
                  <a:cubicBezTo>
                    <a:pt x="1796" y="5784"/>
                    <a:pt x="1865" y="5825"/>
                    <a:pt x="1948" y="5853"/>
                  </a:cubicBezTo>
                  <a:cubicBezTo>
                    <a:pt x="2017" y="5880"/>
                    <a:pt x="2100" y="5894"/>
                    <a:pt x="2169" y="5894"/>
                  </a:cubicBezTo>
                  <a:lnTo>
                    <a:pt x="2210" y="5894"/>
                  </a:lnTo>
                  <a:cubicBezTo>
                    <a:pt x="2265" y="5894"/>
                    <a:pt x="2321" y="5894"/>
                    <a:pt x="2376" y="5880"/>
                  </a:cubicBezTo>
                  <a:cubicBezTo>
                    <a:pt x="2473" y="5867"/>
                    <a:pt x="2569" y="5839"/>
                    <a:pt x="2652" y="5797"/>
                  </a:cubicBezTo>
                  <a:cubicBezTo>
                    <a:pt x="2694" y="5784"/>
                    <a:pt x="2721" y="5756"/>
                    <a:pt x="2763" y="5728"/>
                  </a:cubicBezTo>
                  <a:cubicBezTo>
                    <a:pt x="2790" y="5701"/>
                    <a:pt x="2818" y="5673"/>
                    <a:pt x="2845" y="5632"/>
                  </a:cubicBezTo>
                  <a:lnTo>
                    <a:pt x="2873" y="5604"/>
                  </a:lnTo>
                  <a:cubicBezTo>
                    <a:pt x="2914" y="5549"/>
                    <a:pt x="2956" y="5507"/>
                    <a:pt x="2997" y="5480"/>
                  </a:cubicBezTo>
                  <a:cubicBezTo>
                    <a:pt x="3025" y="5466"/>
                    <a:pt x="3053" y="5466"/>
                    <a:pt x="3066" y="5466"/>
                  </a:cubicBezTo>
                  <a:cubicBezTo>
                    <a:pt x="3094" y="5466"/>
                    <a:pt x="3108" y="5480"/>
                    <a:pt x="3122" y="5507"/>
                  </a:cubicBezTo>
                  <a:lnTo>
                    <a:pt x="3135" y="5521"/>
                  </a:lnTo>
                  <a:cubicBezTo>
                    <a:pt x="3163" y="5563"/>
                    <a:pt x="3204" y="5604"/>
                    <a:pt x="3232" y="5646"/>
                  </a:cubicBezTo>
                  <a:cubicBezTo>
                    <a:pt x="3287" y="5715"/>
                    <a:pt x="3343" y="5770"/>
                    <a:pt x="3412" y="5825"/>
                  </a:cubicBezTo>
                  <a:cubicBezTo>
                    <a:pt x="3453" y="5853"/>
                    <a:pt x="3494" y="5867"/>
                    <a:pt x="3550" y="5894"/>
                  </a:cubicBezTo>
                  <a:cubicBezTo>
                    <a:pt x="3577" y="5894"/>
                    <a:pt x="3619" y="5908"/>
                    <a:pt x="3646" y="5908"/>
                  </a:cubicBezTo>
                  <a:lnTo>
                    <a:pt x="3757" y="5908"/>
                  </a:lnTo>
                  <a:cubicBezTo>
                    <a:pt x="3798" y="5908"/>
                    <a:pt x="3826" y="5894"/>
                    <a:pt x="3867" y="5880"/>
                  </a:cubicBezTo>
                  <a:lnTo>
                    <a:pt x="3881" y="5880"/>
                  </a:lnTo>
                  <a:lnTo>
                    <a:pt x="3936" y="5867"/>
                  </a:lnTo>
                  <a:cubicBezTo>
                    <a:pt x="4005" y="5839"/>
                    <a:pt x="4088" y="5825"/>
                    <a:pt x="4157" y="5825"/>
                  </a:cubicBezTo>
                  <a:cubicBezTo>
                    <a:pt x="4185" y="5825"/>
                    <a:pt x="4213" y="5839"/>
                    <a:pt x="4226" y="5853"/>
                  </a:cubicBezTo>
                  <a:cubicBezTo>
                    <a:pt x="4254" y="5797"/>
                    <a:pt x="4282" y="5742"/>
                    <a:pt x="4309" y="5687"/>
                  </a:cubicBezTo>
                  <a:cubicBezTo>
                    <a:pt x="4351" y="5632"/>
                    <a:pt x="4392" y="5577"/>
                    <a:pt x="4434" y="5535"/>
                  </a:cubicBezTo>
                  <a:cubicBezTo>
                    <a:pt x="4530" y="5452"/>
                    <a:pt x="4641" y="5369"/>
                    <a:pt x="4751" y="5300"/>
                  </a:cubicBezTo>
                  <a:cubicBezTo>
                    <a:pt x="4834" y="5259"/>
                    <a:pt x="4917" y="5217"/>
                    <a:pt x="5000" y="5162"/>
                  </a:cubicBezTo>
                  <a:cubicBezTo>
                    <a:pt x="5152" y="5093"/>
                    <a:pt x="5290" y="5010"/>
                    <a:pt x="5428" y="4914"/>
                  </a:cubicBezTo>
                  <a:cubicBezTo>
                    <a:pt x="5524" y="4831"/>
                    <a:pt x="5607" y="4748"/>
                    <a:pt x="5690" y="4651"/>
                  </a:cubicBezTo>
                  <a:cubicBezTo>
                    <a:pt x="5759" y="4568"/>
                    <a:pt x="5815" y="4472"/>
                    <a:pt x="5856" y="4375"/>
                  </a:cubicBezTo>
                  <a:cubicBezTo>
                    <a:pt x="5884" y="4278"/>
                    <a:pt x="5911" y="4182"/>
                    <a:pt x="5925" y="4085"/>
                  </a:cubicBezTo>
                  <a:cubicBezTo>
                    <a:pt x="5939" y="4002"/>
                    <a:pt x="5939" y="3933"/>
                    <a:pt x="5939" y="3850"/>
                  </a:cubicBezTo>
                  <a:cubicBezTo>
                    <a:pt x="5939" y="3781"/>
                    <a:pt x="5939" y="3698"/>
                    <a:pt x="5925" y="3629"/>
                  </a:cubicBezTo>
                  <a:cubicBezTo>
                    <a:pt x="5897" y="3464"/>
                    <a:pt x="5856" y="3298"/>
                    <a:pt x="5801" y="3146"/>
                  </a:cubicBezTo>
                  <a:cubicBezTo>
                    <a:pt x="5745" y="3049"/>
                    <a:pt x="5704" y="2953"/>
                    <a:pt x="5635" y="2870"/>
                  </a:cubicBezTo>
                  <a:cubicBezTo>
                    <a:pt x="5566" y="2787"/>
                    <a:pt x="5497" y="2718"/>
                    <a:pt x="5414" y="2649"/>
                  </a:cubicBezTo>
                  <a:cubicBezTo>
                    <a:pt x="5317" y="2580"/>
                    <a:pt x="5207" y="2525"/>
                    <a:pt x="5096" y="2469"/>
                  </a:cubicBezTo>
                  <a:lnTo>
                    <a:pt x="5055" y="2456"/>
                  </a:lnTo>
                  <a:cubicBezTo>
                    <a:pt x="5014" y="2428"/>
                    <a:pt x="5000" y="2386"/>
                    <a:pt x="5027" y="2345"/>
                  </a:cubicBezTo>
                  <a:cubicBezTo>
                    <a:pt x="5055" y="2290"/>
                    <a:pt x="5083" y="2235"/>
                    <a:pt x="5110" y="2166"/>
                  </a:cubicBezTo>
                  <a:cubicBezTo>
                    <a:pt x="5138" y="2096"/>
                    <a:pt x="5165" y="2027"/>
                    <a:pt x="5165" y="1945"/>
                  </a:cubicBezTo>
                  <a:cubicBezTo>
                    <a:pt x="5193" y="1848"/>
                    <a:pt x="5179" y="1751"/>
                    <a:pt x="5138" y="1655"/>
                  </a:cubicBezTo>
                  <a:cubicBezTo>
                    <a:pt x="5124" y="1613"/>
                    <a:pt x="5096" y="1572"/>
                    <a:pt x="5069" y="1544"/>
                  </a:cubicBezTo>
                  <a:cubicBezTo>
                    <a:pt x="5027" y="1489"/>
                    <a:pt x="4972" y="1434"/>
                    <a:pt x="4917" y="1392"/>
                  </a:cubicBezTo>
                  <a:cubicBezTo>
                    <a:pt x="4779" y="1296"/>
                    <a:pt x="4641" y="1213"/>
                    <a:pt x="4489" y="1157"/>
                  </a:cubicBezTo>
                  <a:cubicBezTo>
                    <a:pt x="4364" y="1102"/>
                    <a:pt x="4226" y="1061"/>
                    <a:pt x="4102" y="1006"/>
                  </a:cubicBezTo>
                  <a:lnTo>
                    <a:pt x="3950" y="950"/>
                  </a:lnTo>
                  <a:cubicBezTo>
                    <a:pt x="3702" y="854"/>
                    <a:pt x="3494" y="785"/>
                    <a:pt x="3315" y="688"/>
                  </a:cubicBezTo>
                  <a:cubicBezTo>
                    <a:pt x="3301" y="674"/>
                    <a:pt x="3287" y="660"/>
                    <a:pt x="3274" y="646"/>
                  </a:cubicBezTo>
                  <a:cubicBezTo>
                    <a:pt x="3274" y="619"/>
                    <a:pt x="3274" y="591"/>
                    <a:pt x="3287" y="577"/>
                  </a:cubicBezTo>
                  <a:cubicBezTo>
                    <a:pt x="3287" y="550"/>
                    <a:pt x="3315" y="536"/>
                    <a:pt x="3329" y="536"/>
                  </a:cubicBezTo>
                  <a:lnTo>
                    <a:pt x="3356" y="536"/>
                  </a:lnTo>
                  <a:lnTo>
                    <a:pt x="3398" y="550"/>
                  </a:lnTo>
                  <a:lnTo>
                    <a:pt x="3412" y="550"/>
                  </a:lnTo>
                  <a:lnTo>
                    <a:pt x="3425" y="522"/>
                  </a:lnTo>
                  <a:cubicBezTo>
                    <a:pt x="3494" y="453"/>
                    <a:pt x="3564" y="412"/>
                    <a:pt x="3646" y="370"/>
                  </a:cubicBezTo>
                  <a:cubicBezTo>
                    <a:pt x="3688" y="356"/>
                    <a:pt x="3729" y="343"/>
                    <a:pt x="3771" y="329"/>
                  </a:cubicBezTo>
                  <a:cubicBezTo>
                    <a:pt x="3812" y="315"/>
                    <a:pt x="3854" y="301"/>
                    <a:pt x="3895" y="301"/>
                  </a:cubicBezTo>
                  <a:lnTo>
                    <a:pt x="3978" y="301"/>
                  </a:lnTo>
                  <a:cubicBezTo>
                    <a:pt x="4144" y="301"/>
                    <a:pt x="4309" y="343"/>
                    <a:pt x="4461" y="398"/>
                  </a:cubicBezTo>
                  <a:lnTo>
                    <a:pt x="4558" y="426"/>
                  </a:lnTo>
                  <a:cubicBezTo>
                    <a:pt x="4516" y="412"/>
                    <a:pt x="4489" y="384"/>
                    <a:pt x="4447" y="370"/>
                  </a:cubicBezTo>
                  <a:cubicBezTo>
                    <a:pt x="4406" y="356"/>
                    <a:pt x="4323" y="315"/>
                    <a:pt x="4268" y="301"/>
                  </a:cubicBezTo>
                  <a:cubicBezTo>
                    <a:pt x="4240" y="287"/>
                    <a:pt x="4199" y="274"/>
                    <a:pt x="4157" y="274"/>
                  </a:cubicBezTo>
                  <a:cubicBezTo>
                    <a:pt x="4130" y="260"/>
                    <a:pt x="4102" y="260"/>
                    <a:pt x="4061" y="260"/>
                  </a:cubicBezTo>
                  <a:lnTo>
                    <a:pt x="3688" y="260"/>
                  </a:lnTo>
                  <a:cubicBezTo>
                    <a:pt x="3660" y="246"/>
                    <a:pt x="3633" y="246"/>
                    <a:pt x="3605" y="232"/>
                  </a:cubicBezTo>
                  <a:cubicBezTo>
                    <a:pt x="3591" y="232"/>
                    <a:pt x="3577" y="218"/>
                    <a:pt x="3564" y="205"/>
                  </a:cubicBezTo>
                  <a:lnTo>
                    <a:pt x="3508" y="163"/>
                  </a:lnTo>
                  <a:cubicBezTo>
                    <a:pt x="3536" y="122"/>
                    <a:pt x="3522" y="66"/>
                    <a:pt x="3481" y="53"/>
                  </a:cubicBezTo>
                  <a:cubicBezTo>
                    <a:pt x="3425" y="25"/>
                    <a:pt x="3370" y="11"/>
                    <a:pt x="3315" y="11"/>
                  </a:cubicBezTo>
                  <a:cubicBezTo>
                    <a:pt x="3287" y="4"/>
                    <a:pt x="3260" y="1"/>
                    <a:pt x="3232"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8915993" y="1137837"/>
              <a:ext cx="52688" cy="41073"/>
            </a:xfrm>
            <a:custGeom>
              <a:avLst/>
              <a:gdLst/>
              <a:ahLst/>
              <a:cxnLst/>
              <a:rect l="l" t="t" r="r" b="b"/>
              <a:pathLst>
                <a:path w="567" h="442" extrusionOk="0">
                  <a:moveTo>
                    <a:pt x="1" y="0"/>
                  </a:moveTo>
                  <a:cubicBezTo>
                    <a:pt x="111" y="55"/>
                    <a:pt x="208" y="111"/>
                    <a:pt x="291" y="180"/>
                  </a:cubicBezTo>
                  <a:cubicBezTo>
                    <a:pt x="401" y="249"/>
                    <a:pt x="498" y="345"/>
                    <a:pt x="567" y="442"/>
                  </a:cubicBezTo>
                  <a:cubicBezTo>
                    <a:pt x="553" y="414"/>
                    <a:pt x="539" y="401"/>
                    <a:pt x="525" y="373"/>
                  </a:cubicBezTo>
                  <a:cubicBezTo>
                    <a:pt x="387" y="207"/>
                    <a:pt x="208" y="83"/>
                    <a:pt x="1"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9"/>
            <p:cNvSpPr/>
            <p:nvPr/>
          </p:nvSpPr>
          <p:spPr>
            <a:xfrm>
              <a:off x="8993028" y="1276388"/>
              <a:ext cx="15426" cy="53989"/>
            </a:xfrm>
            <a:custGeom>
              <a:avLst/>
              <a:gdLst/>
              <a:ahLst/>
              <a:cxnLst/>
              <a:rect l="l" t="t" r="r" b="b"/>
              <a:pathLst>
                <a:path w="166" h="581" extrusionOk="0">
                  <a:moveTo>
                    <a:pt x="0" y="0"/>
                  </a:moveTo>
                  <a:lnTo>
                    <a:pt x="0" y="28"/>
                  </a:lnTo>
                  <a:cubicBezTo>
                    <a:pt x="97" y="194"/>
                    <a:pt x="152" y="387"/>
                    <a:pt x="166" y="580"/>
                  </a:cubicBezTo>
                  <a:cubicBezTo>
                    <a:pt x="166" y="511"/>
                    <a:pt x="166" y="442"/>
                    <a:pt x="152" y="373"/>
                  </a:cubicBezTo>
                  <a:cubicBezTo>
                    <a:pt x="138" y="249"/>
                    <a:pt x="83" y="125"/>
                    <a:pt x="14" y="28"/>
                  </a:cubicBezTo>
                  <a:lnTo>
                    <a:pt x="0" y="0"/>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9"/>
            <p:cNvSpPr/>
            <p:nvPr/>
          </p:nvSpPr>
          <p:spPr>
            <a:xfrm>
              <a:off x="9009661" y="1387990"/>
              <a:ext cx="6505" cy="48879"/>
            </a:xfrm>
            <a:custGeom>
              <a:avLst/>
              <a:gdLst/>
              <a:ahLst/>
              <a:cxnLst/>
              <a:rect l="l" t="t" r="r" b="b"/>
              <a:pathLst>
                <a:path w="70" h="526" extrusionOk="0">
                  <a:moveTo>
                    <a:pt x="15" y="1"/>
                  </a:moveTo>
                  <a:cubicBezTo>
                    <a:pt x="1" y="84"/>
                    <a:pt x="15" y="167"/>
                    <a:pt x="15" y="263"/>
                  </a:cubicBezTo>
                  <a:cubicBezTo>
                    <a:pt x="28" y="346"/>
                    <a:pt x="56" y="429"/>
                    <a:pt x="70" y="526"/>
                  </a:cubicBezTo>
                  <a:lnTo>
                    <a:pt x="70" y="470"/>
                  </a:lnTo>
                  <a:cubicBezTo>
                    <a:pt x="56" y="401"/>
                    <a:pt x="42" y="332"/>
                    <a:pt x="42" y="263"/>
                  </a:cubicBezTo>
                  <a:cubicBezTo>
                    <a:pt x="28" y="167"/>
                    <a:pt x="15" y="84"/>
                    <a:pt x="15"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9"/>
            <p:cNvSpPr/>
            <p:nvPr/>
          </p:nvSpPr>
          <p:spPr>
            <a:xfrm>
              <a:off x="8909582" y="1549679"/>
              <a:ext cx="106585" cy="89951"/>
            </a:xfrm>
            <a:custGeom>
              <a:avLst/>
              <a:gdLst/>
              <a:ahLst/>
              <a:cxnLst/>
              <a:rect l="l" t="t" r="r" b="b"/>
              <a:pathLst>
                <a:path w="1147" h="968" extrusionOk="0">
                  <a:moveTo>
                    <a:pt x="1147" y="1"/>
                  </a:moveTo>
                  <a:lnTo>
                    <a:pt x="1147" y="1"/>
                  </a:lnTo>
                  <a:cubicBezTo>
                    <a:pt x="1119" y="56"/>
                    <a:pt x="1078" y="125"/>
                    <a:pt x="1036" y="180"/>
                  </a:cubicBezTo>
                  <a:cubicBezTo>
                    <a:pt x="953" y="305"/>
                    <a:pt x="843" y="429"/>
                    <a:pt x="732" y="526"/>
                  </a:cubicBezTo>
                  <a:cubicBezTo>
                    <a:pt x="594" y="636"/>
                    <a:pt x="456" y="733"/>
                    <a:pt x="318" y="816"/>
                  </a:cubicBezTo>
                  <a:cubicBezTo>
                    <a:pt x="208" y="871"/>
                    <a:pt x="111" y="926"/>
                    <a:pt x="1" y="968"/>
                  </a:cubicBezTo>
                  <a:cubicBezTo>
                    <a:pt x="111" y="940"/>
                    <a:pt x="222" y="899"/>
                    <a:pt x="332" y="843"/>
                  </a:cubicBezTo>
                  <a:cubicBezTo>
                    <a:pt x="498" y="774"/>
                    <a:pt x="636" y="678"/>
                    <a:pt x="774" y="567"/>
                  </a:cubicBezTo>
                  <a:cubicBezTo>
                    <a:pt x="912" y="443"/>
                    <a:pt x="1022" y="305"/>
                    <a:pt x="1092" y="153"/>
                  </a:cubicBezTo>
                  <a:cubicBezTo>
                    <a:pt x="1119" y="98"/>
                    <a:pt x="1133" y="42"/>
                    <a:pt x="1147"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9"/>
            <p:cNvSpPr/>
            <p:nvPr/>
          </p:nvSpPr>
          <p:spPr>
            <a:xfrm>
              <a:off x="8745291" y="1601066"/>
              <a:ext cx="87349" cy="77035"/>
            </a:xfrm>
            <a:custGeom>
              <a:avLst/>
              <a:gdLst/>
              <a:ahLst/>
              <a:cxnLst/>
              <a:rect l="l" t="t" r="r" b="b"/>
              <a:pathLst>
                <a:path w="940" h="829" extrusionOk="0">
                  <a:moveTo>
                    <a:pt x="429" y="0"/>
                  </a:moveTo>
                  <a:cubicBezTo>
                    <a:pt x="415" y="125"/>
                    <a:pt x="388" y="263"/>
                    <a:pt x="332" y="387"/>
                  </a:cubicBezTo>
                  <a:cubicBezTo>
                    <a:pt x="319" y="415"/>
                    <a:pt x="291" y="428"/>
                    <a:pt x="249" y="428"/>
                  </a:cubicBezTo>
                  <a:cubicBezTo>
                    <a:pt x="236" y="497"/>
                    <a:pt x="208" y="553"/>
                    <a:pt x="167" y="622"/>
                  </a:cubicBezTo>
                  <a:cubicBezTo>
                    <a:pt x="153" y="663"/>
                    <a:pt x="125" y="691"/>
                    <a:pt x="98" y="732"/>
                  </a:cubicBezTo>
                  <a:cubicBezTo>
                    <a:pt x="70" y="760"/>
                    <a:pt x="42" y="787"/>
                    <a:pt x="15" y="815"/>
                  </a:cubicBezTo>
                  <a:lnTo>
                    <a:pt x="1" y="829"/>
                  </a:lnTo>
                  <a:lnTo>
                    <a:pt x="42" y="829"/>
                  </a:lnTo>
                  <a:cubicBezTo>
                    <a:pt x="70" y="815"/>
                    <a:pt x="84" y="801"/>
                    <a:pt x="98" y="787"/>
                  </a:cubicBezTo>
                  <a:lnTo>
                    <a:pt x="111" y="774"/>
                  </a:lnTo>
                  <a:lnTo>
                    <a:pt x="125" y="760"/>
                  </a:lnTo>
                  <a:cubicBezTo>
                    <a:pt x="263" y="594"/>
                    <a:pt x="374" y="401"/>
                    <a:pt x="443" y="194"/>
                  </a:cubicBezTo>
                  <a:cubicBezTo>
                    <a:pt x="470" y="249"/>
                    <a:pt x="512" y="290"/>
                    <a:pt x="539" y="318"/>
                  </a:cubicBezTo>
                  <a:cubicBezTo>
                    <a:pt x="650" y="401"/>
                    <a:pt x="760" y="456"/>
                    <a:pt x="885" y="484"/>
                  </a:cubicBezTo>
                  <a:lnTo>
                    <a:pt x="940" y="484"/>
                  </a:lnTo>
                  <a:cubicBezTo>
                    <a:pt x="857" y="456"/>
                    <a:pt x="774" y="428"/>
                    <a:pt x="705" y="373"/>
                  </a:cubicBezTo>
                  <a:cubicBezTo>
                    <a:pt x="636" y="332"/>
                    <a:pt x="581" y="290"/>
                    <a:pt x="526" y="221"/>
                  </a:cubicBezTo>
                  <a:lnTo>
                    <a:pt x="512" y="207"/>
                  </a:lnTo>
                  <a:cubicBezTo>
                    <a:pt x="498" y="194"/>
                    <a:pt x="484" y="166"/>
                    <a:pt x="470" y="152"/>
                  </a:cubicBezTo>
                  <a:cubicBezTo>
                    <a:pt x="457" y="111"/>
                    <a:pt x="443" y="83"/>
                    <a:pt x="443" y="42"/>
                  </a:cubicBezTo>
                  <a:lnTo>
                    <a:pt x="443" y="14"/>
                  </a:lnTo>
                  <a:lnTo>
                    <a:pt x="429" y="0"/>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9"/>
            <p:cNvSpPr/>
            <p:nvPr/>
          </p:nvSpPr>
          <p:spPr>
            <a:xfrm>
              <a:off x="8470699" y="1615191"/>
              <a:ext cx="55290" cy="41166"/>
            </a:xfrm>
            <a:custGeom>
              <a:avLst/>
              <a:gdLst/>
              <a:ahLst/>
              <a:cxnLst/>
              <a:rect l="l" t="t" r="r" b="b"/>
              <a:pathLst>
                <a:path w="595" h="443" extrusionOk="0">
                  <a:moveTo>
                    <a:pt x="1" y="0"/>
                  </a:moveTo>
                  <a:cubicBezTo>
                    <a:pt x="42" y="69"/>
                    <a:pt x="97" y="138"/>
                    <a:pt x="153" y="194"/>
                  </a:cubicBezTo>
                  <a:cubicBezTo>
                    <a:pt x="235" y="263"/>
                    <a:pt x="332" y="318"/>
                    <a:pt x="429" y="359"/>
                  </a:cubicBezTo>
                  <a:cubicBezTo>
                    <a:pt x="484" y="387"/>
                    <a:pt x="539" y="415"/>
                    <a:pt x="594" y="442"/>
                  </a:cubicBezTo>
                  <a:cubicBezTo>
                    <a:pt x="539" y="401"/>
                    <a:pt x="470" y="373"/>
                    <a:pt x="415" y="345"/>
                  </a:cubicBezTo>
                  <a:cubicBezTo>
                    <a:pt x="318" y="290"/>
                    <a:pt x="222" y="235"/>
                    <a:pt x="153" y="166"/>
                  </a:cubicBezTo>
                  <a:cubicBezTo>
                    <a:pt x="83" y="111"/>
                    <a:pt x="42" y="55"/>
                    <a:pt x="1"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9"/>
            <p:cNvSpPr/>
            <p:nvPr/>
          </p:nvSpPr>
          <p:spPr>
            <a:xfrm>
              <a:off x="8386045" y="1185322"/>
              <a:ext cx="57799" cy="74433"/>
            </a:xfrm>
            <a:custGeom>
              <a:avLst/>
              <a:gdLst/>
              <a:ahLst/>
              <a:cxnLst/>
              <a:rect l="l" t="t" r="r" b="b"/>
              <a:pathLst>
                <a:path w="622" h="801" extrusionOk="0">
                  <a:moveTo>
                    <a:pt x="621" y="0"/>
                  </a:moveTo>
                  <a:lnTo>
                    <a:pt x="580" y="41"/>
                  </a:lnTo>
                  <a:cubicBezTo>
                    <a:pt x="580" y="42"/>
                    <a:pt x="579" y="43"/>
                    <a:pt x="579" y="43"/>
                  </a:cubicBezTo>
                  <a:lnTo>
                    <a:pt x="579" y="43"/>
                  </a:lnTo>
                  <a:cubicBezTo>
                    <a:pt x="593" y="29"/>
                    <a:pt x="607" y="14"/>
                    <a:pt x="621" y="0"/>
                  </a:cubicBezTo>
                  <a:close/>
                  <a:moveTo>
                    <a:pt x="579" y="43"/>
                  </a:moveTo>
                  <a:cubicBezTo>
                    <a:pt x="483" y="143"/>
                    <a:pt x="388" y="252"/>
                    <a:pt x="304" y="373"/>
                  </a:cubicBezTo>
                  <a:cubicBezTo>
                    <a:pt x="249" y="442"/>
                    <a:pt x="194" y="511"/>
                    <a:pt x="152" y="580"/>
                  </a:cubicBezTo>
                  <a:cubicBezTo>
                    <a:pt x="97" y="663"/>
                    <a:pt x="42" y="732"/>
                    <a:pt x="0" y="801"/>
                  </a:cubicBezTo>
                  <a:lnTo>
                    <a:pt x="14" y="787"/>
                  </a:lnTo>
                  <a:lnTo>
                    <a:pt x="28" y="773"/>
                  </a:lnTo>
                  <a:cubicBezTo>
                    <a:pt x="69" y="732"/>
                    <a:pt x="97" y="704"/>
                    <a:pt x="124" y="663"/>
                  </a:cubicBezTo>
                  <a:lnTo>
                    <a:pt x="235" y="552"/>
                  </a:lnTo>
                  <a:cubicBezTo>
                    <a:pt x="290" y="470"/>
                    <a:pt x="345" y="400"/>
                    <a:pt x="401" y="318"/>
                  </a:cubicBezTo>
                  <a:lnTo>
                    <a:pt x="470" y="221"/>
                  </a:lnTo>
                  <a:cubicBezTo>
                    <a:pt x="511" y="166"/>
                    <a:pt x="538" y="111"/>
                    <a:pt x="579" y="43"/>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8347481" y="1436776"/>
              <a:ext cx="93761" cy="77128"/>
            </a:xfrm>
            <a:custGeom>
              <a:avLst/>
              <a:gdLst/>
              <a:ahLst/>
              <a:cxnLst/>
              <a:rect l="l" t="t" r="r" b="b"/>
              <a:pathLst>
                <a:path w="1009" h="830" extrusionOk="0">
                  <a:moveTo>
                    <a:pt x="1" y="1"/>
                  </a:moveTo>
                  <a:cubicBezTo>
                    <a:pt x="84" y="194"/>
                    <a:pt x="208" y="374"/>
                    <a:pt x="360" y="525"/>
                  </a:cubicBezTo>
                  <a:cubicBezTo>
                    <a:pt x="429" y="581"/>
                    <a:pt x="484" y="636"/>
                    <a:pt x="567" y="677"/>
                  </a:cubicBezTo>
                  <a:cubicBezTo>
                    <a:pt x="636" y="719"/>
                    <a:pt x="719" y="760"/>
                    <a:pt x="788" y="788"/>
                  </a:cubicBezTo>
                  <a:cubicBezTo>
                    <a:pt x="857" y="815"/>
                    <a:pt x="940" y="829"/>
                    <a:pt x="1009" y="829"/>
                  </a:cubicBezTo>
                  <a:cubicBezTo>
                    <a:pt x="940" y="829"/>
                    <a:pt x="885" y="815"/>
                    <a:pt x="829" y="788"/>
                  </a:cubicBezTo>
                  <a:cubicBezTo>
                    <a:pt x="733" y="760"/>
                    <a:pt x="650" y="719"/>
                    <a:pt x="567" y="664"/>
                  </a:cubicBezTo>
                  <a:cubicBezTo>
                    <a:pt x="484" y="622"/>
                    <a:pt x="415" y="553"/>
                    <a:pt x="360" y="498"/>
                  </a:cubicBezTo>
                  <a:cubicBezTo>
                    <a:pt x="222" y="360"/>
                    <a:pt x="98" y="194"/>
                    <a:pt x="15" y="28"/>
                  </a:cubicBezTo>
                  <a:lnTo>
                    <a:pt x="1"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9"/>
            <p:cNvSpPr/>
            <p:nvPr/>
          </p:nvSpPr>
          <p:spPr>
            <a:xfrm>
              <a:off x="8455273" y="1515111"/>
              <a:ext cx="28342" cy="71924"/>
            </a:xfrm>
            <a:custGeom>
              <a:avLst/>
              <a:gdLst/>
              <a:ahLst/>
              <a:cxnLst/>
              <a:rect l="l" t="t" r="r" b="b"/>
              <a:pathLst>
                <a:path w="305" h="774" extrusionOk="0">
                  <a:moveTo>
                    <a:pt x="249" y="0"/>
                  </a:moveTo>
                  <a:cubicBezTo>
                    <a:pt x="236" y="0"/>
                    <a:pt x="208" y="14"/>
                    <a:pt x="208" y="28"/>
                  </a:cubicBezTo>
                  <a:cubicBezTo>
                    <a:pt x="153" y="97"/>
                    <a:pt x="111" y="180"/>
                    <a:pt x="84" y="262"/>
                  </a:cubicBezTo>
                  <a:cubicBezTo>
                    <a:pt x="56" y="304"/>
                    <a:pt x="42" y="359"/>
                    <a:pt x="29" y="401"/>
                  </a:cubicBezTo>
                  <a:cubicBezTo>
                    <a:pt x="15" y="456"/>
                    <a:pt x="1" y="511"/>
                    <a:pt x="1" y="566"/>
                  </a:cubicBezTo>
                  <a:cubicBezTo>
                    <a:pt x="1" y="608"/>
                    <a:pt x="1" y="663"/>
                    <a:pt x="1" y="718"/>
                  </a:cubicBezTo>
                  <a:lnTo>
                    <a:pt x="29" y="760"/>
                  </a:lnTo>
                  <a:lnTo>
                    <a:pt x="56" y="773"/>
                  </a:lnTo>
                  <a:lnTo>
                    <a:pt x="56" y="746"/>
                  </a:lnTo>
                  <a:cubicBezTo>
                    <a:pt x="42" y="663"/>
                    <a:pt x="42" y="594"/>
                    <a:pt x="56" y="511"/>
                  </a:cubicBezTo>
                  <a:cubicBezTo>
                    <a:pt x="56" y="442"/>
                    <a:pt x="70" y="373"/>
                    <a:pt x="98" y="304"/>
                  </a:cubicBezTo>
                  <a:cubicBezTo>
                    <a:pt x="111" y="276"/>
                    <a:pt x="125" y="249"/>
                    <a:pt x="139" y="221"/>
                  </a:cubicBezTo>
                  <a:cubicBezTo>
                    <a:pt x="153" y="193"/>
                    <a:pt x="167" y="166"/>
                    <a:pt x="194" y="138"/>
                  </a:cubicBezTo>
                  <a:cubicBezTo>
                    <a:pt x="208" y="124"/>
                    <a:pt x="236" y="97"/>
                    <a:pt x="277" y="83"/>
                  </a:cubicBezTo>
                  <a:lnTo>
                    <a:pt x="291" y="83"/>
                  </a:lnTo>
                  <a:cubicBezTo>
                    <a:pt x="291" y="69"/>
                    <a:pt x="291" y="55"/>
                    <a:pt x="291" y="28"/>
                  </a:cubicBezTo>
                  <a:lnTo>
                    <a:pt x="305" y="14"/>
                  </a:lnTo>
                  <a:lnTo>
                    <a:pt x="263" y="0"/>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9"/>
            <p:cNvSpPr/>
            <p:nvPr/>
          </p:nvSpPr>
          <p:spPr>
            <a:xfrm>
              <a:off x="8325737" y="1165993"/>
              <a:ext cx="198952" cy="351721"/>
            </a:xfrm>
            <a:custGeom>
              <a:avLst/>
              <a:gdLst/>
              <a:ahLst/>
              <a:cxnLst/>
              <a:rect l="l" t="t" r="r" b="b"/>
              <a:pathLst>
                <a:path w="2141" h="3785" extrusionOk="0">
                  <a:moveTo>
                    <a:pt x="1685" y="1"/>
                  </a:moveTo>
                  <a:cubicBezTo>
                    <a:pt x="1643" y="1"/>
                    <a:pt x="1616" y="15"/>
                    <a:pt x="1574" y="15"/>
                  </a:cubicBezTo>
                  <a:cubicBezTo>
                    <a:pt x="1533" y="28"/>
                    <a:pt x="1492" y="42"/>
                    <a:pt x="1450" y="70"/>
                  </a:cubicBezTo>
                  <a:cubicBezTo>
                    <a:pt x="1409" y="98"/>
                    <a:pt x="1367" y="125"/>
                    <a:pt x="1326" y="167"/>
                  </a:cubicBezTo>
                  <a:cubicBezTo>
                    <a:pt x="1284" y="194"/>
                    <a:pt x="1257" y="236"/>
                    <a:pt x="1229" y="277"/>
                  </a:cubicBezTo>
                  <a:cubicBezTo>
                    <a:pt x="1188" y="332"/>
                    <a:pt x="1146" y="388"/>
                    <a:pt x="1105" y="443"/>
                  </a:cubicBezTo>
                  <a:lnTo>
                    <a:pt x="1036" y="539"/>
                  </a:lnTo>
                  <a:cubicBezTo>
                    <a:pt x="994" y="622"/>
                    <a:pt x="939" y="705"/>
                    <a:pt x="870" y="774"/>
                  </a:cubicBezTo>
                  <a:cubicBezTo>
                    <a:pt x="843" y="816"/>
                    <a:pt x="801" y="857"/>
                    <a:pt x="773" y="898"/>
                  </a:cubicBezTo>
                  <a:cubicBezTo>
                    <a:pt x="732" y="940"/>
                    <a:pt x="704" y="968"/>
                    <a:pt x="663" y="995"/>
                  </a:cubicBezTo>
                  <a:lnTo>
                    <a:pt x="649" y="1009"/>
                  </a:lnTo>
                  <a:lnTo>
                    <a:pt x="566" y="1078"/>
                  </a:lnTo>
                  <a:cubicBezTo>
                    <a:pt x="511" y="1133"/>
                    <a:pt x="456" y="1188"/>
                    <a:pt x="401" y="1258"/>
                  </a:cubicBezTo>
                  <a:cubicBezTo>
                    <a:pt x="318" y="1327"/>
                    <a:pt x="249" y="1409"/>
                    <a:pt x="193" y="1492"/>
                  </a:cubicBezTo>
                  <a:cubicBezTo>
                    <a:pt x="124" y="1575"/>
                    <a:pt x="69" y="1672"/>
                    <a:pt x="42" y="1768"/>
                  </a:cubicBezTo>
                  <a:cubicBezTo>
                    <a:pt x="14" y="1865"/>
                    <a:pt x="0" y="1962"/>
                    <a:pt x="0" y="2058"/>
                  </a:cubicBezTo>
                  <a:cubicBezTo>
                    <a:pt x="0" y="2169"/>
                    <a:pt x="0" y="2279"/>
                    <a:pt x="28" y="2390"/>
                  </a:cubicBezTo>
                  <a:cubicBezTo>
                    <a:pt x="69" y="2583"/>
                    <a:pt x="138" y="2790"/>
                    <a:pt x="249" y="2970"/>
                  </a:cubicBezTo>
                  <a:cubicBezTo>
                    <a:pt x="332" y="3136"/>
                    <a:pt x="456" y="3288"/>
                    <a:pt x="594" y="3426"/>
                  </a:cubicBezTo>
                  <a:cubicBezTo>
                    <a:pt x="649" y="3495"/>
                    <a:pt x="718" y="3550"/>
                    <a:pt x="801" y="3605"/>
                  </a:cubicBezTo>
                  <a:cubicBezTo>
                    <a:pt x="884" y="3660"/>
                    <a:pt x="967" y="3702"/>
                    <a:pt x="1063" y="3729"/>
                  </a:cubicBezTo>
                  <a:cubicBezTo>
                    <a:pt x="1146" y="3757"/>
                    <a:pt x="1229" y="3771"/>
                    <a:pt x="1326" y="3785"/>
                  </a:cubicBezTo>
                  <a:lnTo>
                    <a:pt x="1478" y="3785"/>
                  </a:lnTo>
                  <a:cubicBezTo>
                    <a:pt x="1519" y="3785"/>
                    <a:pt x="1561" y="3785"/>
                    <a:pt x="1602" y="3771"/>
                  </a:cubicBezTo>
                  <a:cubicBezTo>
                    <a:pt x="1630" y="3771"/>
                    <a:pt x="1657" y="3757"/>
                    <a:pt x="1671" y="3757"/>
                  </a:cubicBezTo>
                  <a:cubicBezTo>
                    <a:pt x="1699" y="3743"/>
                    <a:pt x="1713" y="3716"/>
                    <a:pt x="1726" y="3702"/>
                  </a:cubicBezTo>
                  <a:cubicBezTo>
                    <a:pt x="1740" y="3674"/>
                    <a:pt x="1754" y="3647"/>
                    <a:pt x="1754" y="3619"/>
                  </a:cubicBezTo>
                  <a:cubicBezTo>
                    <a:pt x="1754" y="3591"/>
                    <a:pt x="1740" y="3564"/>
                    <a:pt x="1726" y="3536"/>
                  </a:cubicBezTo>
                  <a:cubicBezTo>
                    <a:pt x="1713" y="3481"/>
                    <a:pt x="1699" y="3439"/>
                    <a:pt x="1685" y="3384"/>
                  </a:cubicBezTo>
                  <a:cubicBezTo>
                    <a:pt x="1657" y="3315"/>
                    <a:pt x="1616" y="3260"/>
                    <a:pt x="1588" y="3191"/>
                  </a:cubicBezTo>
                  <a:cubicBezTo>
                    <a:pt x="1547" y="3136"/>
                    <a:pt x="1505" y="3080"/>
                    <a:pt x="1464" y="3025"/>
                  </a:cubicBezTo>
                  <a:cubicBezTo>
                    <a:pt x="1423" y="2984"/>
                    <a:pt x="1381" y="2942"/>
                    <a:pt x="1326" y="2901"/>
                  </a:cubicBezTo>
                  <a:cubicBezTo>
                    <a:pt x="1284" y="2859"/>
                    <a:pt x="1229" y="2818"/>
                    <a:pt x="1188" y="2777"/>
                  </a:cubicBezTo>
                  <a:cubicBezTo>
                    <a:pt x="1050" y="2680"/>
                    <a:pt x="925" y="2569"/>
                    <a:pt x="829" y="2445"/>
                  </a:cubicBezTo>
                  <a:cubicBezTo>
                    <a:pt x="787" y="2390"/>
                    <a:pt x="760" y="2348"/>
                    <a:pt x="732" y="2293"/>
                  </a:cubicBezTo>
                  <a:cubicBezTo>
                    <a:pt x="718" y="2252"/>
                    <a:pt x="704" y="2197"/>
                    <a:pt x="691" y="2155"/>
                  </a:cubicBezTo>
                  <a:cubicBezTo>
                    <a:pt x="691" y="2086"/>
                    <a:pt x="691" y="2031"/>
                    <a:pt x="691" y="1976"/>
                  </a:cubicBezTo>
                  <a:cubicBezTo>
                    <a:pt x="704" y="1920"/>
                    <a:pt x="718" y="1851"/>
                    <a:pt x="746" y="1796"/>
                  </a:cubicBezTo>
                  <a:cubicBezTo>
                    <a:pt x="760" y="1741"/>
                    <a:pt x="787" y="1699"/>
                    <a:pt x="829" y="1644"/>
                  </a:cubicBezTo>
                  <a:cubicBezTo>
                    <a:pt x="856" y="1603"/>
                    <a:pt x="912" y="1561"/>
                    <a:pt x="953" y="1520"/>
                  </a:cubicBezTo>
                  <a:cubicBezTo>
                    <a:pt x="1008" y="1478"/>
                    <a:pt x="1050" y="1451"/>
                    <a:pt x="1119" y="1423"/>
                  </a:cubicBezTo>
                  <a:cubicBezTo>
                    <a:pt x="1174" y="1396"/>
                    <a:pt x="1243" y="1382"/>
                    <a:pt x="1312" y="1368"/>
                  </a:cubicBezTo>
                  <a:lnTo>
                    <a:pt x="1699" y="1368"/>
                  </a:lnTo>
                  <a:cubicBezTo>
                    <a:pt x="1754" y="1368"/>
                    <a:pt x="1795" y="1354"/>
                    <a:pt x="1851" y="1340"/>
                  </a:cubicBezTo>
                  <a:cubicBezTo>
                    <a:pt x="1892" y="1313"/>
                    <a:pt x="1933" y="1285"/>
                    <a:pt x="1975" y="1244"/>
                  </a:cubicBezTo>
                  <a:cubicBezTo>
                    <a:pt x="2003" y="1202"/>
                    <a:pt x="2044" y="1147"/>
                    <a:pt x="2072" y="1092"/>
                  </a:cubicBezTo>
                  <a:cubicBezTo>
                    <a:pt x="2085" y="1064"/>
                    <a:pt x="2099" y="1023"/>
                    <a:pt x="2113" y="981"/>
                  </a:cubicBezTo>
                  <a:cubicBezTo>
                    <a:pt x="2127" y="954"/>
                    <a:pt x="2127" y="912"/>
                    <a:pt x="2141" y="885"/>
                  </a:cubicBezTo>
                  <a:cubicBezTo>
                    <a:pt x="2141" y="788"/>
                    <a:pt x="2141" y="705"/>
                    <a:pt x="2127" y="622"/>
                  </a:cubicBezTo>
                  <a:cubicBezTo>
                    <a:pt x="2127" y="581"/>
                    <a:pt x="2113" y="539"/>
                    <a:pt x="2099" y="498"/>
                  </a:cubicBezTo>
                  <a:lnTo>
                    <a:pt x="2085" y="374"/>
                  </a:lnTo>
                  <a:cubicBezTo>
                    <a:pt x="2072" y="305"/>
                    <a:pt x="2072" y="222"/>
                    <a:pt x="2085" y="153"/>
                  </a:cubicBezTo>
                  <a:cubicBezTo>
                    <a:pt x="2085" y="125"/>
                    <a:pt x="2072" y="111"/>
                    <a:pt x="2058" y="98"/>
                  </a:cubicBezTo>
                  <a:cubicBezTo>
                    <a:pt x="2044" y="70"/>
                    <a:pt x="2016" y="70"/>
                    <a:pt x="2003" y="70"/>
                  </a:cubicBezTo>
                  <a:cubicBezTo>
                    <a:pt x="1975" y="70"/>
                    <a:pt x="1947" y="70"/>
                    <a:pt x="1933" y="98"/>
                  </a:cubicBezTo>
                  <a:cubicBezTo>
                    <a:pt x="1920" y="70"/>
                    <a:pt x="1906" y="56"/>
                    <a:pt x="1878" y="42"/>
                  </a:cubicBezTo>
                  <a:cubicBezTo>
                    <a:pt x="1823" y="28"/>
                    <a:pt x="1768" y="15"/>
                    <a:pt x="1713" y="15"/>
                  </a:cubicBezTo>
                  <a:lnTo>
                    <a:pt x="1685" y="1"/>
                  </a:lnTo>
                  <a:close/>
                </a:path>
              </a:pathLst>
            </a:custGeom>
            <a:solidFill>
              <a:srgbClr val="D1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9"/>
            <p:cNvSpPr/>
            <p:nvPr/>
          </p:nvSpPr>
          <p:spPr>
            <a:xfrm>
              <a:off x="8487425" y="1221191"/>
              <a:ext cx="38564" cy="84841"/>
            </a:xfrm>
            <a:custGeom>
              <a:avLst/>
              <a:gdLst/>
              <a:ahLst/>
              <a:cxnLst/>
              <a:rect l="l" t="t" r="r" b="b"/>
              <a:pathLst>
                <a:path w="415" h="913" extrusionOk="0">
                  <a:moveTo>
                    <a:pt x="276" y="1"/>
                  </a:moveTo>
                  <a:lnTo>
                    <a:pt x="249" y="14"/>
                  </a:lnTo>
                  <a:cubicBezTo>
                    <a:pt x="207" y="28"/>
                    <a:pt x="193" y="84"/>
                    <a:pt x="221" y="125"/>
                  </a:cubicBezTo>
                  <a:lnTo>
                    <a:pt x="235" y="153"/>
                  </a:lnTo>
                  <a:cubicBezTo>
                    <a:pt x="249" y="194"/>
                    <a:pt x="249" y="222"/>
                    <a:pt x="263" y="249"/>
                  </a:cubicBezTo>
                  <a:cubicBezTo>
                    <a:pt x="263" y="277"/>
                    <a:pt x="263" y="291"/>
                    <a:pt x="263" y="318"/>
                  </a:cubicBezTo>
                  <a:cubicBezTo>
                    <a:pt x="249" y="346"/>
                    <a:pt x="249" y="374"/>
                    <a:pt x="235" y="387"/>
                  </a:cubicBezTo>
                  <a:cubicBezTo>
                    <a:pt x="207" y="456"/>
                    <a:pt x="180" y="512"/>
                    <a:pt x="138" y="567"/>
                  </a:cubicBezTo>
                  <a:cubicBezTo>
                    <a:pt x="83" y="636"/>
                    <a:pt x="42" y="719"/>
                    <a:pt x="0" y="802"/>
                  </a:cubicBezTo>
                  <a:cubicBezTo>
                    <a:pt x="0" y="815"/>
                    <a:pt x="0" y="843"/>
                    <a:pt x="0" y="857"/>
                  </a:cubicBezTo>
                  <a:cubicBezTo>
                    <a:pt x="14" y="884"/>
                    <a:pt x="14" y="898"/>
                    <a:pt x="42" y="912"/>
                  </a:cubicBezTo>
                  <a:lnTo>
                    <a:pt x="97" y="912"/>
                  </a:lnTo>
                  <a:cubicBezTo>
                    <a:pt x="124" y="898"/>
                    <a:pt x="138" y="884"/>
                    <a:pt x="152" y="871"/>
                  </a:cubicBezTo>
                  <a:cubicBezTo>
                    <a:pt x="166" y="843"/>
                    <a:pt x="180" y="815"/>
                    <a:pt x="193" y="788"/>
                  </a:cubicBezTo>
                  <a:cubicBezTo>
                    <a:pt x="193" y="774"/>
                    <a:pt x="193" y="746"/>
                    <a:pt x="207" y="733"/>
                  </a:cubicBezTo>
                  <a:cubicBezTo>
                    <a:pt x="221" y="677"/>
                    <a:pt x="249" y="636"/>
                    <a:pt x="276" y="594"/>
                  </a:cubicBezTo>
                  <a:cubicBezTo>
                    <a:pt x="304" y="553"/>
                    <a:pt x="345" y="512"/>
                    <a:pt x="373" y="484"/>
                  </a:cubicBezTo>
                  <a:lnTo>
                    <a:pt x="387" y="470"/>
                  </a:lnTo>
                  <a:cubicBezTo>
                    <a:pt x="414" y="401"/>
                    <a:pt x="414" y="346"/>
                    <a:pt x="414" y="291"/>
                  </a:cubicBezTo>
                  <a:cubicBezTo>
                    <a:pt x="414" y="249"/>
                    <a:pt x="414" y="222"/>
                    <a:pt x="401" y="180"/>
                  </a:cubicBezTo>
                  <a:cubicBezTo>
                    <a:pt x="387" y="139"/>
                    <a:pt x="373" y="84"/>
                    <a:pt x="359" y="42"/>
                  </a:cubicBezTo>
                  <a:cubicBezTo>
                    <a:pt x="332" y="14"/>
                    <a:pt x="304" y="1"/>
                    <a:pt x="276" y="1"/>
                  </a:cubicBezTo>
                  <a:close/>
                </a:path>
              </a:pathLst>
            </a:custGeom>
            <a:solidFill>
              <a:srgbClr val="D1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9"/>
            <p:cNvSpPr/>
            <p:nvPr/>
          </p:nvSpPr>
          <p:spPr>
            <a:xfrm>
              <a:off x="8472000" y="1096765"/>
              <a:ext cx="69415" cy="85305"/>
            </a:xfrm>
            <a:custGeom>
              <a:avLst/>
              <a:gdLst/>
              <a:ahLst/>
              <a:cxnLst/>
              <a:rect l="l" t="t" r="r" b="b"/>
              <a:pathLst>
                <a:path w="747" h="918" extrusionOk="0">
                  <a:moveTo>
                    <a:pt x="429" y="0"/>
                  </a:moveTo>
                  <a:cubicBezTo>
                    <a:pt x="415" y="0"/>
                    <a:pt x="387" y="14"/>
                    <a:pt x="373" y="28"/>
                  </a:cubicBezTo>
                  <a:lnTo>
                    <a:pt x="318" y="28"/>
                  </a:lnTo>
                  <a:cubicBezTo>
                    <a:pt x="304" y="42"/>
                    <a:pt x="277" y="42"/>
                    <a:pt x="277" y="69"/>
                  </a:cubicBezTo>
                  <a:cubicBezTo>
                    <a:pt x="194" y="166"/>
                    <a:pt x="125" y="276"/>
                    <a:pt x="69" y="401"/>
                  </a:cubicBezTo>
                  <a:cubicBezTo>
                    <a:pt x="56" y="442"/>
                    <a:pt x="28" y="483"/>
                    <a:pt x="14" y="525"/>
                  </a:cubicBezTo>
                  <a:cubicBezTo>
                    <a:pt x="0" y="553"/>
                    <a:pt x="0" y="566"/>
                    <a:pt x="14" y="594"/>
                  </a:cubicBezTo>
                  <a:cubicBezTo>
                    <a:pt x="14" y="608"/>
                    <a:pt x="28" y="622"/>
                    <a:pt x="42" y="635"/>
                  </a:cubicBezTo>
                  <a:cubicBezTo>
                    <a:pt x="56" y="663"/>
                    <a:pt x="83" y="691"/>
                    <a:pt x="111" y="704"/>
                  </a:cubicBezTo>
                  <a:lnTo>
                    <a:pt x="139" y="732"/>
                  </a:lnTo>
                  <a:cubicBezTo>
                    <a:pt x="145" y="739"/>
                    <a:pt x="156" y="742"/>
                    <a:pt x="168" y="742"/>
                  </a:cubicBezTo>
                  <a:cubicBezTo>
                    <a:pt x="180" y="742"/>
                    <a:pt x="194" y="739"/>
                    <a:pt x="208" y="732"/>
                  </a:cubicBezTo>
                  <a:lnTo>
                    <a:pt x="208" y="732"/>
                  </a:lnTo>
                  <a:lnTo>
                    <a:pt x="194" y="773"/>
                  </a:lnTo>
                  <a:cubicBezTo>
                    <a:pt x="171" y="830"/>
                    <a:pt x="223" y="877"/>
                    <a:pt x="280" y="877"/>
                  </a:cubicBezTo>
                  <a:cubicBezTo>
                    <a:pt x="293" y="877"/>
                    <a:pt x="306" y="875"/>
                    <a:pt x="318" y="870"/>
                  </a:cubicBezTo>
                  <a:lnTo>
                    <a:pt x="359" y="829"/>
                  </a:lnTo>
                  <a:cubicBezTo>
                    <a:pt x="359" y="856"/>
                    <a:pt x="373" y="884"/>
                    <a:pt x="401" y="912"/>
                  </a:cubicBezTo>
                  <a:cubicBezTo>
                    <a:pt x="409" y="916"/>
                    <a:pt x="418" y="917"/>
                    <a:pt x="428" y="917"/>
                  </a:cubicBezTo>
                  <a:cubicBezTo>
                    <a:pt x="452" y="917"/>
                    <a:pt x="478" y="908"/>
                    <a:pt x="498" y="898"/>
                  </a:cubicBezTo>
                  <a:cubicBezTo>
                    <a:pt x="580" y="787"/>
                    <a:pt x="649" y="677"/>
                    <a:pt x="719" y="566"/>
                  </a:cubicBezTo>
                  <a:cubicBezTo>
                    <a:pt x="746" y="525"/>
                    <a:pt x="732" y="483"/>
                    <a:pt x="691" y="456"/>
                  </a:cubicBezTo>
                  <a:cubicBezTo>
                    <a:pt x="705" y="414"/>
                    <a:pt x="719" y="373"/>
                    <a:pt x="732" y="332"/>
                  </a:cubicBezTo>
                  <a:cubicBezTo>
                    <a:pt x="746" y="290"/>
                    <a:pt x="732" y="263"/>
                    <a:pt x="691" y="235"/>
                  </a:cubicBezTo>
                  <a:cubicBezTo>
                    <a:pt x="682" y="235"/>
                    <a:pt x="673" y="229"/>
                    <a:pt x="659" y="229"/>
                  </a:cubicBezTo>
                  <a:cubicBezTo>
                    <a:pt x="653" y="229"/>
                    <a:pt x="645" y="230"/>
                    <a:pt x="636" y="235"/>
                  </a:cubicBezTo>
                  <a:lnTo>
                    <a:pt x="677" y="138"/>
                  </a:lnTo>
                  <a:cubicBezTo>
                    <a:pt x="691" y="124"/>
                    <a:pt x="691" y="97"/>
                    <a:pt x="677" y="83"/>
                  </a:cubicBezTo>
                  <a:cubicBezTo>
                    <a:pt x="677" y="55"/>
                    <a:pt x="663" y="42"/>
                    <a:pt x="649" y="28"/>
                  </a:cubicBezTo>
                  <a:cubicBezTo>
                    <a:pt x="635" y="18"/>
                    <a:pt x="618" y="13"/>
                    <a:pt x="602" y="13"/>
                  </a:cubicBezTo>
                  <a:cubicBezTo>
                    <a:pt x="572" y="13"/>
                    <a:pt x="543" y="29"/>
                    <a:pt x="525" y="55"/>
                  </a:cubicBezTo>
                  <a:lnTo>
                    <a:pt x="511" y="83"/>
                  </a:lnTo>
                  <a:cubicBezTo>
                    <a:pt x="511" y="42"/>
                    <a:pt x="498" y="14"/>
                    <a:pt x="470" y="0"/>
                  </a:cubicBezTo>
                  <a:close/>
                </a:path>
              </a:pathLst>
            </a:custGeom>
            <a:solidFill>
              <a:srgbClr val="D1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9"/>
            <p:cNvSpPr/>
            <p:nvPr/>
          </p:nvSpPr>
          <p:spPr>
            <a:xfrm>
              <a:off x="8500249" y="1056993"/>
              <a:ext cx="219489" cy="91903"/>
            </a:xfrm>
            <a:custGeom>
              <a:avLst/>
              <a:gdLst/>
              <a:ahLst/>
              <a:cxnLst/>
              <a:rect l="l" t="t" r="r" b="b"/>
              <a:pathLst>
                <a:path w="2362" h="989" extrusionOk="0">
                  <a:moveTo>
                    <a:pt x="1865" y="290"/>
                  </a:moveTo>
                  <a:cubicBezTo>
                    <a:pt x="1878" y="304"/>
                    <a:pt x="1878" y="331"/>
                    <a:pt x="1892" y="345"/>
                  </a:cubicBezTo>
                  <a:lnTo>
                    <a:pt x="1837" y="345"/>
                  </a:lnTo>
                  <a:lnTo>
                    <a:pt x="1796" y="331"/>
                  </a:lnTo>
                  <a:lnTo>
                    <a:pt x="1823" y="318"/>
                  </a:lnTo>
                  <a:cubicBezTo>
                    <a:pt x="1837" y="318"/>
                    <a:pt x="1851" y="304"/>
                    <a:pt x="1865" y="290"/>
                  </a:cubicBezTo>
                  <a:close/>
                  <a:moveTo>
                    <a:pt x="1837" y="0"/>
                  </a:moveTo>
                  <a:cubicBezTo>
                    <a:pt x="1796" y="0"/>
                    <a:pt x="1754" y="14"/>
                    <a:pt x="1726" y="14"/>
                  </a:cubicBezTo>
                  <a:cubicBezTo>
                    <a:pt x="1699" y="28"/>
                    <a:pt x="1685" y="28"/>
                    <a:pt x="1685" y="41"/>
                  </a:cubicBezTo>
                  <a:cubicBezTo>
                    <a:pt x="1657" y="55"/>
                    <a:pt x="1630" y="55"/>
                    <a:pt x="1602" y="69"/>
                  </a:cubicBezTo>
                  <a:lnTo>
                    <a:pt x="1575" y="97"/>
                  </a:lnTo>
                  <a:cubicBezTo>
                    <a:pt x="1478" y="97"/>
                    <a:pt x="1395" y="97"/>
                    <a:pt x="1298" y="111"/>
                  </a:cubicBezTo>
                  <a:cubicBezTo>
                    <a:pt x="1133" y="124"/>
                    <a:pt x="953" y="180"/>
                    <a:pt x="801" y="249"/>
                  </a:cubicBezTo>
                  <a:cubicBezTo>
                    <a:pt x="774" y="249"/>
                    <a:pt x="760" y="276"/>
                    <a:pt x="760" y="290"/>
                  </a:cubicBezTo>
                  <a:cubicBezTo>
                    <a:pt x="525" y="304"/>
                    <a:pt x="290" y="345"/>
                    <a:pt x="69" y="428"/>
                  </a:cubicBezTo>
                  <a:lnTo>
                    <a:pt x="28" y="442"/>
                  </a:lnTo>
                  <a:cubicBezTo>
                    <a:pt x="14" y="456"/>
                    <a:pt x="0" y="483"/>
                    <a:pt x="0" y="497"/>
                  </a:cubicBezTo>
                  <a:cubicBezTo>
                    <a:pt x="0" y="552"/>
                    <a:pt x="28" y="580"/>
                    <a:pt x="83" y="594"/>
                  </a:cubicBezTo>
                  <a:lnTo>
                    <a:pt x="125" y="594"/>
                  </a:lnTo>
                  <a:cubicBezTo>
                    <a:pt x="136" y="628"/>
                    <a:pt x="166" y="653"/>
                    <a:pt x="207" y="653"/>
                  </a:cubicBezTo>
                  <a:cubicBezTo>
                    <a:pt x="216" y="653"/>
                    <a:pt x="225" y="652"/>
                    <a:pt x="235" y="649"/>
                  </a:cubicBezTo>
                  <a:lnTo>
                    <a:pt x="318" y="649"/>
                  </a:lnTo>
                  <a:lnTo>
                    <a:pt x="276" y="677"/>
                  </a:lnTo>
                  <a:cubicBezTo>
                    <a:pt x="249" y="691"/>
                    <a:pt x="221" y="732"/>
                    <a:pt x="235" y="773"/>
                  </a:cubicBezTo>
                  <a:cubicBezTo>
                    <a:pt x="235" y="787"/>
                    <a:pt x="249" y="815"/>
                    <a:pt x="263" y="815"/>
                  </a:cubicBezTo>
                  <a:lnTo>
                    <a:pt x="290" y="815"/>
                  </a:lnTo>
                  <a:lnTo>
                    <a:pt x="263" y="856"/>
                  </a:lnTo>
                  <a:cubicBezTo>
                    <a:pt x="235" y="898"/>
                    <a:pt x="249" y="953"/>
                    <a:pt x="290" y="981"/>
                  </a:cubicBezTo>
                  <a:cubicBezTo>
                    <a:pt x="300" y="986"/>
                    <a:pt x="314" y="989"/>
                    <a:pt x="329" y="989"/>
                  </a:cubicBezTo>
                  <a:cubicBezTo>
                    <a:pt x="355" y="989"/>
                    <a:pt x="383" y="979"/>
                    <a:pt x="401" y="953"/>
                  </a:cubicBezTo>
                  <a:cubicBezTo>
                    <a:pt x="415" y="925"/>
                    <a:pt x="428" y="898"/>
                    <a:pt x="456" y="870"/>
                  </a:cubicBezTo>
                  <a:cubicBezTo>
                    <a:pt x="497" y="815"/>
                    <a:pt x="553" y="773"/>
                    <a:pt x="608" y="732"/>
                  </a:cubicBezTo>
                  <a:cubicBezTo>
                    <a:pt x="691" y="691"/>
                    <a:pt x="774" y="649"/>
                    <a:pt x="843" y="608"/>
                  </a:cubicBezTo>
                  <a:cubicBezTo>
                    <a:pt x="870" y="594"/>
                    <a:pt x="884" y="580"/>
                    <a:pt x="884" y="552"/>
                  </a:cubicBezTo>
                  <a:lnTo>
                    <a:pt x="967" y="525"/>
                  </a:lnTo>
                  <a:cubicBezTo>
                    <a:pt x="995" y="525"/>
                    <a:pt x="1022" y="483"/>
                    <a:pt x="1022" y="442"/>
                  </a:cubicBezTo>
                  <a:cubicBezTo>
                    <a:pt x="1271" y="442"/>
                    <a:pt x="1519" y="456"/>
                    <a:pt x="1754" y="497"/>
                  </a:cubicBezTo>
                  <a:lnTo>
                    <a:pt x="1947" y="539"/>
                  </a:lnTo>
                  <a:cubicBezTo>
                    <a:pt x="1958" y="542"/>
                    <a:pt x="1968" y="544"/>
                    <a:pt x="1978" y="544"/>
                  </a:cubicBezTo>
                  <a:cubicBezTo>
                    <a:pt x="2008" y="544"/>
                    <a:pt x="2034" y="528"/>
                    <a:pt x="2044" y="497"/>
                  </a:cubicBezTo>
                  <a:cubicBezTo>
                    <a:pt x="2072" y="497"/>
                    <a:pt x="2099" y="497"/>
                    <a:pt x="2127" y="483"/>
                  </a:cubicBezTo>
                  <a:cubicBezTo>
                    <a:pt x="2155" y="483"/>
                    <a:pt x="2182" y="470"/>
                    <a:pt x="2196" y="442"/>
                  </a:cubicBezTo>
                  <a:cubicBezTo>
                    <a:pt x="2224" y="428"/>
                    <a:pt x="2237" y="401"/>
                    <a:pt x="2265" y="387"/>
                  </a:cubicBezTo>
                  <a:cubicBezTo>
                    <a:pt x="2265" y="359"/>
                    <a:pt x="2265" y="331"/>
                    <a:pt x="2265" y="318"/>
                  </a:cubicBezTo>
                  <a:lnTo>
                    <a:pt x="2334" y="262"/>
                  </a:lnTo>
                  <a:cubicBezTo>
                    <a:pt x="2362" y="235"/>
                    <a:pt x="2362" y="193"/>
                    <a:pt x="2348" y="152"/>
                  </a:cubicBezTo>
                  <a:cubicBezTo>
                    <a:pt x="2334" y="138"/>
                    <a:pt x="2320" y="124"/>
                    <a:pt x="2293" y="124"/>
                  </a:cubicBezTo>
                  <a:cubicBezTo>
                    <a:pt x="2293" y="97"/>
                    <a:pt x="2279" y="83"/>
                    <a:pt x="2265" y="69"/>
                  </a:cubicBezTo>
                  <a:lnTo>
                    <a:pt x="2224" y="55"/>
                  </a:lnTo>
                  <a:lnTo>
                    <a:pt x="2196" y="41"/>
                  </a:lnTo>
                  <a:cubicBezTo>
                    <a:pt x="2155" y="28"/>
                    <a:pt x="2113" y="28"/>
                    <a:pt x="2072" y="14"/>
                  </a:cubicBezTo>
                  <a:cubicBezTo>
                    <a:pt x="2003" y="14"/>
                    <a:pt x="1934" y="0"/>
                    <a:pt x="1878" y="0"/>
                  </a:cubicBezTo>
                  <a:close/>
                </a:path>
              </a:pathLst>
            </a:custGeom>
            <a:solidFill>
              <a:srgbClr val="D1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8658035" y="1073626"/>
              <a:ext cx="27041" cy="21930"/>
            </a:xfrm>
            <a:custGeom>
              <a:avLst/>
              <a:gdLst/>
              <a:ahLst/>
              <a:cxnLst/>
              <a:rect l="l" t="t" r="r" b="b"/>
              <a:pathLst>
                <a:path w="291" h="236" extrusionOk="0">
                  <a:moveTo>
                    <a:pt x="208" y="1"/>
                  </a:moveTo>
                  <a:cubicBezTo>
                    <a:pt x="167" y="1"/>
                    <a:pt x="139" y="14"/>
                    <a:pt x="125" y="42"/>
                  </a:cubicBezTo>
                  <a:lnTo>
                    <a:pt x="111" y="70"/>
                  </a:lnTo>
                  <a:cubicBezTo>
                    <a:pt x="15" y="70"/>
                    <a:pt x="1" y="208"/>
                    <a:pt x="98" y="235"/>
                  </a:cubicBezTo>
                  <a:lnTo>
                    <a:pt x="194" y="235"/>
                  </a:lnTo>
                  <a:cubicBezTo>
                    <a:pt x="249" y="235"/>
                    <a:pt x="277" y="194"/>
                    <a:pt x="277" y="152"/>
                  </a:cubicBezTo>
                  <a:lnTo>
                    <a:pt x="277" y="125"/>
                  </a:lnTo>
                  <a:lnTo>
                    <a:pt x="277" y="111"/>
                  </a:lnTo>
                  <a:cubicBezTo>
                    <a:pt x="291" y="70"/>
                    <a:pt x="277" y="28"/>
                    <a:pt x="249" y="1"/>
                  </a:cubicBezTo>
                  <a:close/>
                </a:path>
              </a:pathLst>
            </a:custGeom>
            <a:solidFill>
              <a:srgbClr val="D1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8460477" y="1080967"/>
              <a:ext cx="568515" cy="612562"/>
            </a:xfrm>
            <a:custGeom>
              <a:avLst/>
              <a:gdLst/>
              <a:ahLst/>
              <a:cxnLst/>
              <a:rect l="l" t="t" r="r" b="b"/>
              <a:pathLst>
                <a:path w="6118" h="6592" extrusionOk="0">
                  <a:moveTo>
                    <a:pt x="3337" y="1"/>
                  </a:moveTo>
                  <a:cubicBezTo>
                    <a:pt x="3307" y="1"/>
                    <a:pt x="3276" y="2"/>
                    <a:pt x="3245" y="4"/>
                  </a:cubicBezTo>
                  <a:lnTo>
                    <a:pt x="3163" y="4"/>
                  </a:lnTo>
                  <a:cubicBezTo>
                    <a:pt x="3121" y="4"/>
                    <a:pt x="3066" y="4"/>
                    <a:pt x="3024" y="18"/>
                  </a:cubicBezTo>
                  <a:cubicBezTo>
                    <a:pt x="2983" y="32"/>
                    <a:pt x="2942" y="46"/>
                    <a:pt x="2914" y="60"/>
                  </a:cubicBezTo>
                  <a:cubicBezTo>
                    <a:pt x="2831" y="101"/>
                    <a:pt x="2748" y="156"/>
                    <a:pt x="2693" y="225"/>
                  </a:cubicBezTo>
                  <a:lnTo>
                    <a:pt x="2679" y="239"/>
                  </a:lnTo>
                  <a:lnTo>
                    <a:pt x="2665" y="239"/>
                  </a:lnTo>
                  <a:lnTo>
                    <a:pt x="2610" y="225"/>
                  </a:lnTo>
                  <a:lnTo>
                    <a:pt x="2596" y="225"/>
                  </a:lnTo>
                  <a:cubicBezTo>
                    <a:pt x="2569" y="239"/>
                    <a:pt x="2555" y="253"/>
                    <a:pt x="2541" y="267"/>
                  </a:cubicBezTo>
                  <a:cubicBezTo>
                    <a:pt x="2527" y="294"/>
                    <a:pt x="2527" y="308"/>
                    <a:pt x="2541" y="336"/>
                  </a:cubicBezTo>
                  <a:cubicBezTo>
                    <a:pt x="2555" y="350"/>
                    <a:pt x="2569" y="377"/>
                    <a:pt x="2583" y="377"/>
                  </a:cubicBezTo>
                  <a:cubicBezTo>
                    <a:pt x="2762" y="474"/>
                    <a:pt x="2969" y="557"/>
                    <a:pt x="3218" y="640"/>
                  </a:cubicBezTo>
                  <a:lnTo>
                    <a:pt x="3370" y="709"/>
                  </a:lnTo>
                  <a:cubicBezTo>
                    <a:pt x="3494" y="750"/>
                    <a:pt x="3632" y="792"/>
                    <a:pt x="3756" y="847"/>
                  </a:cubicBezTo>
                  <a:cubicBezTo>
                    <a:pt x="3908" y="916"/>
                    <a:pt x="4046" y="985"/>
                    <a:pt x="4184" y="1082"/>
                  </a:cubicBezTo>
                  <a:cubicBezTo>
                    <a:pt x="4240" y="1123"/>
                    <a:pt x="4295" y="1178"/>
                    <a:pt x="4336" y="1233"/>
                  </a:cubicBezTo>
                  <a:cubicBezTo>
                    <a:pt x="4364" y="1275"/>
                    <a:pt x="4392" y="1303"/>
                    <a:pt x="4405" y="1358"/>
                  </a:cubicBezTo>
                  <a:cubicBezTo>
                    <a:pt x="4419" y="1399"/>
                    <a:pt x="4433" y="1441"/>
                    <a:pt x="4447" y="1482"/>
                  </a:cubicBezTo>
                  <a:cubicBezTo>
                    <a:pt x="4447" y="1537"/>
                    <a:pt x="4447" y="1593"/>
                    <a:pt x="4447" y="1648"/>
                  </a:cubicBezTo>
                  <a:cubicBezTo>
                    <a:pt x="4433" y="1731"/>
                    <a:pt x="4405" y="1800"/>
                    <a:pt x="4378" y="1869"/>
                  </a:cubicBezTo>
                  <a:cubicBezTo>
                    <a:pt x="4350" y="1924"/>
                    <a:pt x="4323" y="1993"/>
                    <a:pt x="4295" y="2048"/>
                  </a:cubicBezTo>
                  <a:cubicBezTo>
                    <a:pt x="4281" y="2090"/>
                    <a:pt x="4295" y="2131"/>
                    <a:pt x="4323" y="2159"/>
                  </a:cubicBezTo>
                  <a:lnTo>
                    <a:pt x="4364" y="2173"/>
                  </a:lnTo>
                  <a:cubicBezTo>
                    <a:pt x="4474" y="2214"/>
                    <a:pt x="4585" y="2269"/>
                    <a:pt x="4682" y="2338"/>
                  </a:cubicBezTo>
                  <a:cubicBezTo>
                    <a:pt x="4764" y="2407"/>
                    <a:pt x="4834" y="2476"/>
                    <a:pt x="4903" y="2559"/>
                  </a:cubicBezTo>
                  <a:cubicBezTo>
                    <a:pt x="4972" y="2642"/>
                    <a:pt x="5027" y="2739"/>
                    <a:pt x="5068" y="2835"/>
                  </a:cubicBezTo>
                  <a:cubicBezTo>
                    <a:pt x="5124" y="2987"/>
                    <a:pt x="5165" y="3153"/>
                    <a:pt x="5193" y="3319"/>
                  </a:cubicBezTo>
                  <a:cubicBezTo>
                    <a:pt x="5193" y="3402"/>
                    <a:pt x="5206" y="3471"/>
                    <a:pt x="5206" y="3540"/>
                  </a:cubicBezTo>
                  <a:cubicBezTo>
                    <a:pt x="5220" y="3719"/>
                    <a:pt x="5193" y="3899"/>
                    <a:pt x="5124" y="4064"/>
                  </a:cubicBezTo>
                  <a:cubicBezTo>
                    <a:pt x="5082" y="4161"/>
                    <a:pt x="5027" y="4258"/>
                    <a:pt x="4958" y="4341"/>
                  </a:cubicBezTo>
                  <a:cubicBezTo>
                    <a:pt x="4889" y="4437"/>
                    <a:pt x="4792" y="4520"/>
                    <a:pt x="4695" y="4589"/>
                  </a:cubicBezTo>
                  <a:cubicBezTo>
                    <a:pt x="4557" y="4700"/>
                    <a:pt x="4419" y="4783"/>
                    <a:pt x="4267" y="4852"/>
                  </a:cubicBezTo>
                  <a:cubicBezTo>
                    <a:pt x="4184" y="4907"/>
                    <a:pt x="4102" y="4948"/>
                    <a:pt x="4019" y="4990"/>
                  </a:cubicBezTo>
                  <a:cubicBezTo>
                    <a:pt x="3908" y="5059"/>
                    <a:pt x="3798" y="5128"/>
                    <a:pt x="3701" y="5224"/>
                  </a:cubicBezTo>
                  <a:cubicBezTo>
                    <a:pt x="3660" y="5266"/>
                    <a:pt x="3618" y="5321"/>
                    <a:pt x="3591" y="5376"/>
                  </a:cubicBezTo>
                  <a:cubicBezTo>
                    <a:pt x="3549" y="5418"/>
                    <a:pt x="3522" y="5487"/>
                    <a:pt x="3494" y="5542"/>
                  </a:cubicBezTo>
                  <a:cubicBezTo>
                    <a:pt x="3480" y="5514"/>
                    <a:pt x="3453" y="5514"/>
                    <a:pt x="3425" y="5514"/>
                  </a:cubicBezTo>
                  <a:cubicBezTo>
                    <a:pt x="3356" y="5514"/>
                    <a:pt x="3273" y="5528"/>
                    <a:pt x="3204" y="5556"/>
                  </a:cubicBezTo>
                  <a:lnTo>
                    <a:pt x="3149" y="5570"/>
                  </a:lnTo>
                  <a:lnTo>
                    <a:pt x="3135" y="5570"/>
                  </a:lnTo>
                  <a:cubicBezTo>
                    <a:pt x="3094" y="5584"/>
                    <a:pt x="3066" y="5584"/>
                    <a:pt x="3024" y="5597"/>
                  </a:cubicBezTo>
                  <a:lnTo>
                    <a:pt x="2914" y="5597"/>
                  </a:lnTo>
                  <a:cubicBezTo>
                    <a:pt x="2886" y="5597"/>
                    <a:pt x="2845" y="5584"/>
                    <a:pt x="2817" y="5570"/>
                  </a:cubicBezTo>
                  <a:cubicBezTo>
                    <a:pt x="2762" y="5556"/>
                    <a:pt x="2721" y="5528"/>
                    <a:pt x="2679" y="5501"/>
                  </a:cubicBezTo>
                  <a:cubicBezTo>
                    <a:pt x="2610" y="5459"/>
                    <a:pt x="2555" y="5404"/>
                    <a:pt x="2514" y="5335"/>
                  </a:cubicBezTo>
                  <a:cubicBezTo>
                    <a:pt x="2472" y="5294"/>
                    <a:pt x="2444" y="5252"/>
                    <a:pt x="2403" y="5211"/>
                  </a:cubicBezTo>
                  <a:lnTo>
                    <a:pt x="2389" y="5197"/>
                  </a:lnTo>
                  <a:cubicBezTo>
                    <a:pt x="2375" y="5169"/>
                    <a:pt x="2362" y="5155"/>
                    <a:pt x="2334" y="5155"/>
                  </a:cubicBezTo>
                  <a:cubicBezTo>
                    <a:pt x="2320" y="5155"/>
                    <a:pt x="2293" y="5155"/>
                    <a:pt x="2279" y="5169"/>
                  </a:cubicBezTo>
                  <a:cubicBezTo>
                    <a:pt x="2224" y="5197"/>
                    <a:pt x="2182" y="5238"/>
                    <a:pt x="2141" y="5294"/>
                  </a:cubicBezTo>
                  <a:lnTo>
                    <a:pt x="2113" y="5321"/>
                  </a:lnTo>
                  <a:cubicBezTo>
                    <a:pt x="2085" y="5363"/>
                    <a:pt x="2058" y="5390"/>
                    <a:pt x="2030" y="5418"/>
                  </a:cubicBezTo>
                  <a:cubicBezTo>
                    <a:pt x="1989" y="5445"/>
                    <a:pt x="1961" y="5459"/>
                    <a:pt x="1920" y="5487"/>
                  </a:cubicBezTo>
                  <a:cubicBezTo>
                    <a:pt x="1837" y="5528"/>
                    <a:pt x="1740" y="5556"/>
                    <a:pt x="1644" y="5570"/>
                  </a:cubicBezTo>
                  <a:cubicBezTo>
                    <a:pt x="1588" y="5584"/>
                    <a:pt x="1533" y="5584"/>
                    <a:pt x="1478" y="5584"/>
                  </a:cubicBezTo>
                  <a:lnTo>
                    <a:pt x="1436" y="5584"/>
                  </a:lnTo>
                  <a:cubicBezTo>
                    <a:pt x="1367" y="5584"/>
                    <a:pt x="1284" y="5570"/>
                    <a:pt x="1215" y="5542"/>
                  </a:cubicBezTo>
                  <a:cubicBezTo>
                    <a:pt x="1133" y="5514"/>
                    <a:pt x="1064" y="5473"/>
                    <a:pt x="994" y="5432"/>
                  </a:cubicBezTo>
                  <a:cubicBezTo>
                    <a:pt x="884" y="5363"/>
                    <a:pt x="801" y="5280"/>
                    <a:pt x="718" y="5183"/>
                  </a:cubicBezTo>
                  <a:cubicBezTo>
                    <a:pt x="649" y="5100"/>
                    <a:pt x="580" y="5004"/>
                    <a:pt x="525" y="4907"/>
                  </a:cubicBezTo>
                  <a:cubicBezTo>
                    <a:pt x="511" y="4893"/>
                    <a:pt x="497" y="4879"/>
                    <a:pt x="483" y="4865"/>
                  </a:cubicBezTo>
                  <a:lnTo>
                    <a:pt x="456" y="4796"/>
                  </a:lnTo>
                  <a:lnTo>
                    <a:pt x="442" y="4769"/>
                  </a:lnTo>
                  <a:cubicBezTo>
                    <a:pt x="442" y="4755"/>
                    <a:pt x="428" y="4727"/>
                    <a:pt x="414" y="4700"/>
                  </a:cubicBezTo>
                  <a:cubicBezTo>
                    <a:pt x="401" y="4686"/>
                    <a:pt x="387" y="4658"/>
                    <a:pt x="373" y="4658"/>
                  </a:cubicBezTo>
                  <a:lnTo>
                    <a:pt x="332" y="4644"/>
                  </a:lnTo>
                  <a:lnTo>
                    <a:pt x="304" y="4644"/>
                  </a:lnTo>
                  <a:cubicBezTo>
                    <a:pt x="290" y="4644"/>
                    <a:pt x="263" y="4672"/>
                    <a:pt x="263" y="4686"/>
                  </a:cubicBezTo>
                  <a:cubicBezTo>
                    <a:pt x="249" y="4700"/>
                    <a:pt x="249" y="4727"/>
                    <a:pt x="263" y="4741"/>
                  </a:cubicBezTo>
                  <a:lnTo>
                    <a:pt x="235" y="4741"/>
                  </a:lnTo>
                  <a:cubicBezTo>
                    <a:pt x="207" y="4755"/>
                    <a:pt x="180" y="4769"/>
                    <a:pt x="152" y="4796"/>
                  </a:cubicBezTo>
                  <a:cubicBezTo>
                    <a:pt x="138" y="4824"/>
                    <a:pt x="111" y="4852"/>
                    <a:pt x="111" y="4879"/>
                  </a:cubicBezTo>
                  <a:cubicBezTo>
                    <a:pt x="83" y="4907"/>
                    <a:pt x="69" y="4934"/>
                    <a:pt x="69" y="4962"/>
                  </a:cubicBezTo>
                  <a:cubicBezTo>
                    <a:pt x="42" y="5031"/>
                    <a:pt x="28" y="5100"/>
                    <a:pt x="14" y="5169"/>
                  </a:cubicBezTo>
                  <a:cubicBezTo>
                    <a:pt x="0" y="5238"/>
                    <a:pt x="0" y="5321"/>
                    <a:pt x="14" y="5404"/>
                  </a:cubicBezTo>
                  <a:cubicBezTo>
                    <a:pt x="28" y="5501"/>
                    <a:pt x="69" y="5597"/>
                    <a:pt x="111" y="5680"/>
                  </a:cubicBezTo>
                  <a:cubicBezTo>
                    <a:pt x="166" y="5763"/>
                    <a:pt x="221" y="5846"/>
                    <a:pt x="290" y="5901"/>
                  </a:cubicBezTo>
                  <a:cubicBezTo>
                    <a:pt x="373" y="5970"/>
                    <a:pt x="456" y="6025"/>
                    <a:pt x="553" y="6081"/>
                  </a:cubicBezTo>
                  <a:cubicBezTo>
                    <a:pt x="746" y="6177"/>
                    <a:pt x="953" y="6260"/>
                    <a:pt x="1160" y="6329"/>
                  </a:cubicBezTo>
                  <a:cubicBezTo>
                    <a:pt x="1381" y="6398"/>
                    <a:pt x="1588" y="6454"/>
                    <a:pt x="1809" y="6509"/>
                  </a:cubicBezTo>
                  <a:cubicBezTo>
                    <a:pt x="2003" y="6550"/>
                    <a:pt x="2196" y="6578"/>
                    <a:pt x="2389" y="6592"/>
                  </a:cubicBezTo>
                  <a:lnTo>
                    <a:pt x="2444" y="6592"/>
                  </a:lnTo>
                  <a:cubicBezTo>
                    <a:pt x="2624" y="6592"/>
                    <a:pt x="2790" y="6550"/>
                    <a:pt x="2942" y="6481"/>
                  </a:cubicBezTo>
                  <a:cubicBezTo>
                    <a:pt x="3011" y="6454"/>
                    <a:pt x="3066" y="6426"/>
                    <a:pt x="3121" y="6384"/>
                  </a:cubicBezTo>
                  <a:cubicBezTo>
                    <a:pt x="3135" y="6357"/>
                    <a:pt x="3163" y="6329"/>
                    <a:pt x="3190" y="6302"/>
                  </a:cubicBezTo>
                  <a:cubicBezTo>
                    <a:pt x="3218" y="6260"/>
                    <a:pt x="3245" y="6233"/>
                    <a:pt x="3273" y="6191"/>
                  </a:cubicBezTo>
                  <a:cubicBezTo>
                    <a:pt x="3301" y="6136"/>
                    <a:pt x="3328" y="6067"/>
                    <a:pt x="3342" y="5998"/>
                  </a:cubicBezTo>
                  <a:cubicBezTo>
                    <a:pt x="3384" y="5998"/>
                    <a:pt x="3411" y="5984"/>
                    <a:pt x="3425" y="5956"/>
                  </a:cubicBezTo>
                  <a:cubicBezTo>
                    <a:pt x="3480" y="5832"/>
                    <a:pt x="3508" y="5708"/>
                    <a:pt x="3535" y="5584"/>
                  </a:cubicBezTo>
                  <a:lnTo>
                    <a:pt x="3535" y="5597"/>
                  </a:lnTo>
                  <a:lnTo>
                    <a:pt x="3535" y="5625"/>
                  </a:lnTo>
                  <a:cubicBezTo>
                    <a:pt x="3535" y="5653"/>
                    <a:pt x="3549" y="5694"/>
                    <a:pt x="3563" y="5735"/>
                  </a:cubicBezTo>
                  <a:cubicBezTo>
                    <a:pt x="3577" y="5749"/>
                    <a:pt x="3591" y="5763"/>
                    <a:pt x="3604" y="5791"/>
                  </a:cubicBezTo>
                  <a:lnTo>
                    <a:pt x="3618" y="5804"/>
                  </a:lnTo>
                  <a:cubicBezTo>
                    <a:pt x="3674" y="5860"/>
                    <a:pt x="3743" y="5915"/>
                    <a:pt x="3812" y="5956"/>
                  </a:cubicBezTo>
                  <a:cubicBezTo>
                    <a:pt x="3936" y="6039"/>
                    <a:pt x="4088" y="6081"/>
                    <a:pt x="4240" y="6094"/>
                  </a:cubicBezTo>
                  <a:lnTo>
                    <a:pt x="4309" y="6094"/>
                  </a:lnTo>
                  <a:cubicBezTo>
                    <a:pt x="4447" y="6094"/>
                    <a:pt x="4571" y="6067"/>
                    <a:pt x="4709" y="6039"/>
                  </a:cubicBezTo>
                  <a:cubicBezTo>
                    <a:pt x="4875" y="5984"/>
                    <a:pt x="5027" y="5915"/>
                    <a:pt x="5179" y="5832"/>
                  </a:cubicBezTo>
                  <a:cubicBezTo>
                    <a:pt x="5331" y="5749"/>
                    <a:pt x="5469" y="5653"/>
                    <a:pt x="5593" y="5542"/>
                  </a:cubicBezTo>
                  <a:cubicBezTo>
                    <a:pt x="5717" y="5432"/>
                    <a:pt x="5814" y="5321"/>
                    <a:pt x="5911" y="5197"/>
                  </a:cubicBezTo>
                  <a:cubicBezTo>
                    <a:pt x="5952" y="5128"/>
                    <a:pt x="5980" y="5073"/>
                    <a:pt x="6007" y="5004"/>
                  </a:cubicBezTo>
                  <a:cubicBezTo>
                    <a:pt x="6035" y="4962"/>
                    <a:pt x="6049" y="4907"/>
                    <a:pt x="6063" y="4852"/>
                  </a:cubicBezTo>
                  <a:cubicBezTo>
                    <a:pt x="6076" y="4796"/>
                    <a:pt x="6090" y="4741"/>
                    <a:pt x="6104" y="4686"/>
                  </a:cubicBezTo>
                  <a:cubicBezTo>
                    <a:pt x="6118" y="4575"/>
                    <a:pt x="6118" y="4465"/>
                    <a:pt x="6104" y="4354"/>
                  </a:cubicBezTo>
                  <a:cubicBezTo>
                    <a:pt x="6090" y="4230"/>
                    <a:pt x="6063" y="4106"/>
                    <a:pt x="6049" y="4009"/>
                  </a:cubicBezTo>
                  <a:lnTo>
                    <a:pt x="6021" y="3885"/>
                  </a:lnTo>
                  <a:cubicBezTo>
                    <a:pt x="5994" y="3774"/>
                    <a:pt x="5980" y="3650"/>
                    <a:pt x="5952" y="3540"/>
                  </a:cubicBezTo>
                  <a:cubicBezTo>
                    <a:pt x="5938" y="3374"/>
                    <a:pt x="5938" y="3222"/>
                    <a:pt x="5938" y="3070"/>
                  </a:cubicBezTo>
                  <a:lnTo>
                    <a:pt x="5938" y="3029"/>
                  </a:lnTo>
                  <a:lnTo>
                    <a:pt x="5938" y="2670"/>
                  </a:lnTo>
                  <a:cubicBezTo>
                    <a:pt x="5925" y="2463"/>
                    <a:pt x="5869" y="2269"/>
                    <a:pt x="5773" y="2103"/>
                  </a:cubicBezTo>
                  <a:cubicBezTo>
                    <a:pt x="5731" y="2034"/>
                    <a:pt x="5690" y="1965"/>
                    <a:pt x="5635" y="1896"/>
                  </a:cubicBezTo>
                  <a:cubicBezTo>
                    <a:pt x="5676" y="1758"/>
                    <a:pt x="5690" y="1606"/>
                    <a:pt x="5676" y="1468"/>
                  </a:cubicBezTo>
                  <a:cubicBezTo>
                    <a:pt x="5662" y="1316"/>
                    <a:pt x="5607" y="1178"/>
                    <a:pt x="5524" y="1054"/>
                  </a:cubicBezTo>
                  <a:cubicBezTo>
                    <a:pt x="5441" y="943"/>
                    <a:pt x="5345" y="847"/>
                    <a:pt x="5234" y="764"/>
                  </a:cubicBezTo>
                  <a:cubicBezTo>
                    <a:pt x="5110" y="681"/>
                    <a:pt x="4972" y="598"/>
                    <a:pt x="4834" y="543"/>
                  </a:cubicBezTo>
                  <a:cubicBezTo>
                    <a:pt x="4709" y="488"/>
                    <a:pt x="4585" y="433"/>
                    <a:pt x="4461" y="377"/>
                  </a:cubicBezTo>
                  <a:lnTo>
                    <a:pt x="4336" y="322"/>
                  </a:lnTo>
                  <a:cubicBezTo>
                    <a:pt x="4143" y="225"/>
                    <a:pt x="3950" y="143"/>
                    <a:pt x="3756" y="73"/>
                  </a:cubicBezTo>
                  <a:cubicBezTo>
                    <a:pt x="3619" y="28"/>
                    <a:pt x="3482" y="1"/>
                    <a:pt x="3337" y="1"/>
                  </a:cubicBezTo>
                  <a:close/>
                </a:path>
              </a:pathLst>
            </a:custGeom>
            <a:solidFill>
              <a:srgbClr val="D1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8502758" y="1195543"/>
              <a:ext cx="315852" cy="266974"/>
            </a:xfrm>
            <a:custGeom>
              <a:avLst/>
              <a:gdLst/>
              <a:ahLst/>
              <a:cxnLst/>
              <a:rect l="l" t="t" r="r" b="b"/>
              <a:pathLst>
                <a:path w="3399" h="2873" extrusionOk="0">
                  <a:moveTo>
                    <a:pt x="1879" y="0"/>
                  </a:moveTo>
                  <a:lnTo>
                    <a:pt x="1838" y="14"/>
                  </a:lnTo>
                  <a:cubicBezTo>
                    <a:pt x="1796" y="14"/>
                    <a:pt x="1741" y="14"/>
                    <a:pt x="1699" y="28"/>
                  </a:cubicBezTo>
                  <a:cubicBezTo>
                    <a:pt x="1644" y="42"/>
                    <a:pt x="1589" y="56"/>
                    <a:pt x="1534" y="83"/>
                  </a:cubicBezTo>
                  <a:cubicBezTo>
                    <a:pt x="1465" y="111"/>
                    <a:pt x="1382" y="139"/>
                    <a:pt x="1313" y="180"/>
                  </a:cubicBezTo>
                  <a:lnTo>
                    <a:pt x="1189" y="235"/>
                  </a:lnTo>
                  <a:lnTo>
                    <a:pt x="1050" y="290"/>
                  </a:lnTo>
                  <a:cubicBezTo>
                    <a:pt x="940" y="332"/>
                    <a:pt x="829" y="373"/>
                    <a:pt x="733" y="429"/>
                  </a:cubicBezTo>
                  <a:cubicBezTo>
                    <a:pt x="581" y="484"/>
                    <a:pt x="429" y="567"/>
                    <a:pt x="291" y="650"/>
                  </a:cubicBezTo>
                  <a:cubicBezTo>
                    <a:pt x="263" y="677"/>
                    <a:pt x="249" y="705"/>
                    <a:pt x="249" y="732"/>
                  </a:cubicBezTo>
                  <a:cubicBezTo>
                    <a:pt x="194" y="774"/>
                    <a:pt x="139" y="829"/>
                    <a:pt x="98" y="884"/>
                  </a:cubicBezTo>
                  <a:cubicBezTo>
                    <a:pt x="70" y="926"/>
                    <a:pt x="42" y="967"/>
                    <a:pt x="28" y="1022"/>
                  </a:cubicBezTo>
                  <a:cubicBezTo>
                    <a:pt x="15" y="1036"/>
                    <a:pt x="15" y="1064"/>
                    <a:pt x="15" y="1105"/>
                  </a:cubicBezTo>
                  <a:cubicBezTo>
                    <a:pt x="1" y="1133"/>
                    <a:pt x="1" y="1174"/>
                    <a:pt x="15" y="1202"/>
                  </a:cubicBezTo>
                  <a:cubicBezTo>
                    <a:pt x="15" y="1285"/>
                    <a:pt x="28" y="1354"/>
                    <a:pt x="42" y="1437"/>
                  </a:cubicBezTo>
                  <a:cubicBezTo>
                    <a:pt x="70" y="1506"/>
                    <a:pt x="98" y="1575"/>
                    <a:pt x="139" y="1644"/>
                  </a:cubicBezTo>
                  <a:cubicBezTo>
                    <a:pt x="167" y="1685"/>
                    <a:pt x="194" y="1727"/>
                    <a:pt x="222" y="1754"/>
                  </a:cubicBezTo>
                  <a:lnTo>
                    <a:pt x="222" y="1768"/>
                  </a:lnTo>
                  <a:cubicBezTo>
                    <a:pt x="222" y="1796"/>
                    <a:pt x="236" y="1810"/>
                    <a:pt x="263" y="1823"/>
                  </a:cubicBezTo>
                  <a:lnTo>
                    <a:pt x="374" y="1906"/>
                  </a:lnTo>
                  <a:lnTo>
                    <a:pt x="401" y="1934"/>
                  </a:lnTo>
                  <a:lnTo>
                    <a:pt x="429" y="1948"/>
                  </a:lnTo>
                  <a:lnTo>
                    <a:pt x="457" y="1975"/>
                  </a:lnTo>
                  <a:lnTo>
                    <a:pt x="470" y="1989"/>
                  </a:lnTo>
                  <a:cubicBezTo>
                    <a:pt x="484" y="2003"/>
                    <a:pt x="498" y="2030"/>
                    <a:pt x="512" y="2044"/>
                  </a:cubicBezTo>
                  <a:cubicBezTo>
                    <a:pt x="526" y="2086"/>
                    <a:pt x="526" y="2127"/>
                    <a:pt x="539" y="2169"/>
                  </a:cubicBezTo>
                  <a:cubicBezTo>
                    <a:pt x="539" y="2210"/>
                    <a:pt x="553" y="2265"/>
                    <a:pt x="553" y="2320"/>
                  </a:cubicBezTo>
                  <a:cubicBezTo>
                    <a:pt x="553" y="2376"/>
                    <a:pt x="553" y="2417"/>
                    <a:pt x="567" y="2459"/>
                  </a:cubicBezTo>
                  <a:cubicBezTo>
                    <a:pt x="567" y="2555"/>
                    <a:pt x="595" y="2652"/>
                    <a:pt x="650" y="2735"/>
                  </a:cubicBezTo>
                  <a:cubicBezTo>
                    <a:pt x="678" y="2776"/>
                    <a:pt x="705" y="2804"/>
                    <a:pt x="747" y="2831"/>
                  </a:cubicBezTo>
                  <a:cubicBezTo>
                    <a:pt x="802" y="2859"/>
                    <a:pt x="857" y="2873"/>
                    <a:pt x="912" y="2873"/>
                  </a:cubicBezTo>
                  <a:lnTo>
                    <a:pt x="981" y="2873"/>
                  </a:lnTo>
                  <a:cubicBezTo>
                    <a:pt x="1037" y="2873"/>
                    <a:pt x="1092" y="2873"/>
                    <a:pt x="1147" y="2859"/>
                  </a:cubicBezTo>
                  <a:lnTo>
                    <a:pt x="1271" y="2831"/>
                  </a:lnTo>
                  <a:lnTo>
                    <a:pt x="1409" y="2818"/>
                  </a:lnTo>
                  <a:cubicBezTo>
                    <a:pt x="1437" y="2811"/>
                    <a:pt x="1468" y="2807"/>
                    <a:pt x="1499" y="2807"/>
                  </a:cubicBezTo>
                  <a:cubicBezTo>
                    <a:pt x="1530" y="2807"/>
                    <a:pt x="1561" y="2811"/>
                    <a:pt x="1589" y="2818"/>
                  </a:cubicBezTo>
                  <a:lnTo>
                    <a:pt x="2224" y="2818"/>
                  </a:lnTo>
                  <a:cubicBezTo>
                    <a:pt x="2252" y="2804"/>
                    <a:pt x="2279" y="2790"/>
                    <a:pt x="2321" y="2776"/>
                  </a:cubicBezTo>
                  <a:cubicBezTo>
                    <a:pt x="2376" y="2749"/>
                    <a:pt x="2418" y="2707"/>
                    <a:pt x="2459" y="2666"/>
                  </a:cubicBezTo>
                  <a:cubicBezTo>
                    <a:pt x="2473" y="2624"/>
                    <a:pt x="2500" y="2597"/>
                    <a:pt x="2514" y="2555"/>
                  </a:cubicBezTo>
                  <a:cubicBezTo>
                    <a:pt x="2528" y="2514"/>
                    <a:pt x="2542" y="2486"/>
                    <a:pt x="2556" y="2445"/>
                  </a:cubicBezTo>
                  <a:cubicBezTo>
                    <a:pt x="2556" y="2403"/>
                    <a:pt x="2569" y="2376"/>
                    <a:pt x="2569" y="2334"/>
                  </a:cubicBezTo>
                  <a:cubicBezTo>
                    <a:pt x="2583" y="2390"/>
                    <a:pt x="2611" y="2431"/>
                    <a:pt x="2652" y="2472"/>
                  </a:cubicBezTo>
                  <a:cubicBezTo>
                    <a:pt x="2694" y="2514"/>
                    <a:pt x="2749" y="2528"/>
                    <a:pt x="2818" y="2528"/>
                  </a:cubicBezTo>
                  <a:cubicBezTo>
                    <a:pt x="2859" y="2528"/>
                    <a:pt x="2915" y="2514"/>
                    <a:pt x="2956" y="2500"/>
                  </a:cubicBezTo>
                  <a:cubicBezTo>
                    <a:pt x="3108" y="2445"/>
                    <a:pt x="3232" y="2334"/>
                    <a:pt x="3301" y="2182"/>
                  </a:cubicBezTo>
                  <a:cubicBezTo>
                    <a:pt x="3370" y="2044"/>
                    <a:pt x="3398" y="1892"/>
                    <a:pt x="3384" y="1740"/>
                  </a:cubicBezTo>
                  <a:cubicBezTo>
                    <a:pt x="3370" y="1644"/>
                    <a:pt x="3357" y="1561"/>
                    <a:pt x="3315" y="1492"/>
                  </a:cubicBezTo>
                  <a:cubicBezTo>
                    <a:pt x="3274" y="1395"/>
                    <a:pt x="3219" y="1299"/>
                    <a:pt x="3149" y="1216"/>
                  </a:cubicBezTo>
                  <a:cubicBezTo>
                    <a:pt x="3039" y="1064"/>
                    <a:pt x="2915" y="926"/>
                    <a:pt x="2790" y="788"/>
                  </a:cubicBezTo>
                  <a:lnTo>
                    <a:pt x="2763" y="746"/>
                  </a:lnTo>
                  <a:lnTo>
                    <a:pt x="2735" y="732"/>
                  </a:lnTo>
                  <a:cubicBezTo>
                    <a:pt x="2708" y="705"/>
                    <a:pt x="2680" y="663"/>
                    <a:pt x="2652" y="636"/>
                  </a:cubicBezTo>
                  <a:cubicBezTo>
                    <a:pt x="2611" y="608"/>
                    <a:pt x="2569" y="580"/>
                    <a:pt x="2542" y="553"/>
                  </a:cubicBezTo>
                  <a:cubicBezTo>
                    <a:pt x="2500" y="525"/>
                    <a:pt x="2473" y="511"/>
                    <a:pt x="2431" y="484"/>
                  </a:cubicBezTo>
                  <a:cubicBezTo>
                    <a:pt x="2404" y="470"/>
                    <a:pt x="2362" y="442"/>
                    <a:pt x="2321" y="415"/>
                  </a:cubicBezTo>
                  <a:lnTo>
                    <a:pt x="2293" y="387"/>
                  </a:lnTo>
                  <a:cubicBezTo>
                    <a:pt x="2279" y="373"/>
                    <a:pt x="2266" y="346"/>
                    <a:pt x="2252" y="318"/>
                  </a:cubicBezTo>
                  <a:cubicBezTo>
                    <a:pt x="2224" y="263"/>
                    <a:pt x="2197" y="208"/>
                    <a:pt x="2155" y="152"/>
                  </a:cubicBezTo>
                  <a:cubicBezTo>
                    <a:pt x="2114" y="111"/>
                    <a:pt x="2072" y="70"/>
                    <a:pt x="2031" y="42"/>
                  </a:cubicBezTo>
                  <a:cubicBezTo>
                    <a:pt x="1976" y="14"/>
                    <a:pt x="1934" y="0"/>
                    <a:pt x="1879"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8551543" y="1237917"/>
              <a:ext cx="52688" cy="170053"/>
            </a:xfrm>
            <a:custGeom>
              <a:avLst/>
              <a:gdLst/>
              <a:ahLst/>
              <a:cxnLst/>
              <a:rect l="l" t="t" r="r" b="b"/>
              <a:pathLst>
                <a:path w="567" h="1830" extrusionOk="0">
                  <a:moveTo>
                    <a:pt x="484" y="0"/>
                  </a:moveTo>
                  <a:cubicBezTo>
                    <a:pt x="456" y="14"/>
                    <a:pt x="443" y="14"/>
                    <a:pt x="415" y="42"/>
                  </a:cubicBezTo>
                  <a:cubicBezTo>
                    <a:pt x="346" y="97"/>
                    <a:pt x="291" y="166"/>
                    <a:pt x="235" y="249"/>
                  </a:cubicBezTo>
                  <a:cubicBezTo>
                    <a:pt x="166" y="332"/>
                    <a:pt x="111" y="442"/>
                    <a:pt x="84" y="539"/>
                  </a:cubicBezTo>
                  <a:cubicBezTo>
                    <a:pt x="42" y="649"/>
                    <a:pt x="14" y="760"/>
                    <a:pt x="1" y="870"/>
                  </a:cubicBezTo>
                  <a:cubicBezTo>
                    <a:pt x="1" y="967"/>
                    <a:pt x="14" y="1077"/>
                    <a:pt x="56" y="1160"/>
                  </a:cubicBezTo>
                  <a:cubicBezTo>
                    <a:pt x="56" y="1188"/>
                    <a:pt x="70" y="1202"/>
                    <a:pt x="84" y="1215"/>
                  </a:cubicBezTo>
                  <a:lnTo>
                    <a:pt x="125" y="1229"/>
                  </a:lnTo>
                  <a:cubicBezTo>
                    <a:pt x="139" y="1326"/>
                    <a:pt x="153" y="1409"/>
                    <a:pt x="180" y="1505"/>
                  </a:cubicBezTo>
                  <a:cubicBezTo>
                    <a:pt x="222" y="1616"/>
                    <a:pt x="277" y="1713"/>
                    <a:pt x="360" y="1809"/>
                  </a:cubicBezTo>
                  <a:cubicBezTo>
                    <a:pt x="374" y="1823"/>
                    <a:pt x="394" y="1830"/>
                    <a:pt x="415" y="1830"/>
                  </a:cubicBezTo>
                  <a:cubicBezTo>
                    <a:pt x="436" y="1830"/>
                    <a:pt x="456" y="1823"/>
                    <a:pt x="470" y="1809"/>
                  </a:cubicBezTo>
                  <a:cubicBezTo>
                    <a:pt x="512" y="1768"/>
                    <a:pt x="512" y="1726"/>
                    <a:pt x="470" y="1685"/>
                  </a:cubicBezTo>
                  <a:lnTo>
                    <a:pt x="443" y="1657"/>
                  </a:lnTo>
                  <a:cubicBezTo>
                    <a:pt x="415" y="1616"/>
                    <a:pt x="401" y="1574"/>
                    <a:pt x="374" y="1533"/>
                  </a:cubicBezTo>
                  <a:cubicBezTo>
                    <a:pt x="346" y="1450"/>
                    <a:pt x="318" y="1367"/>
                    <a:pt x="304" y="1271"/>
                  </a:cubicBezTo>
                  <a:cubicBezTo>
                    <a:pt x="304" y="1215"/>
                    <a:pt x="291" y="1160"/>
                    <a:pt x="291" y="1105"/>
                  </a:cubicBezTo>
                  <a:lnTo>
                    <a:pt x="304" y="1077"/>
                  </a:lnTo>
                  <a:cubicBezTo>
                    <a:pt x="318" y="1050"/>
                    <a:pt x="346" y="1022"/>
                    <a:pt x="346" y="994"/>
                  </a:cubicBezTo>
                  <a:cubicBezTo>
                    <a:pt x="360" y="967"/>
                    <a:pt x="374" y="925"/>
                    <a:pt x="387" y="898"/>
                  </a:cubicBezTo>
                  <a:cubicBezTo>
                    <a:pt x="401" y="829"/>
                    <a:pt x="415" y="760"/>
                    <a:pt x="415" y="691"/>
                  </a:cubicBezTo>
                  <a:cubicBezTo>
                    <a:pt x="415" y="622"/>
                    <a:pt x="415" y="566"/>
                    <a:pt x="429" y="497"/>
                  </a:cubicBezTo>
                  <a:cubicBezTo>
                    <a:pt x="429" y="456"/>
                    <a:pt x="401" y="428"/>
                    <a:pt x="374" y="414"/>
                  </a:cubicBezTo>
                  <a:lnTo>
                    <a:pt x="318" y="414"/>
                  </a:lnTo>
                  <a:cubicBezTo>
                    <a:pt x="346" y="373"/>
                    <a:pt x="374" y="332"/>
                    <a:pt x="401" y="290"/>
                  </a:cubicBezTo>
                  <a:cubicBezTo>
                    <a:pt x="443" y="235"/>
                    <a:pt x="484" y="194"/>
                    <a:pt x="539" y="152"/>
                  </a:cubicBezTo>
                  <a:cubicBezTo>
                    <a:pt x="553" y="138"/>
                    <a:pt x="567" y="111"/>
                    <a:pt x="567" y="83"/>
                  </a:cubicBezTo>
                  <a:cubicBezTo>
                    <a:pt x="567" y="69"/>
                    <a:pt x="553" y="42"/>
                    <a:pt x="539" y="28"/>
                  </a:cubicBezTo>
                  <a:cubicBezTo>
                    <a:pt x="525" y="14"/>
                    <a:pt x="498" y="14"/>
                    <a:pt x="484"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9"/>
            <p:cNvSpPr/>
            <p:nvPr/>
          </p:nvSpPr>
          <p:spPr>
            <a:xfrm>
              <a:off x="8314121" y="1047050"/>
              <a:ext cx="720076" cy="655493"/>
            </a:xfrm>
            <a:custGeom>
              <a:avLst/>
              <a:gdLst/>
              <a:ahLst/>
              <a:cxnLst/>
              <a:rect l="l" t="t" r="r" b="b"/>
              <a:pathLst>
                <a:path w="7749" h="7054" extrusionOk="0">
                  <a:moveTo>
                    <a:pt x="4102" y="190"/>
                  </a:moveTo>
                  <a:cubicBezTo>
                    <a:pt x="4130" y="204"/>
                    <a:pt x="4171" y="218"/>
                    <a:pt x="4213" y="218"/>
                  </a:cubicBezTo>
                  <a:cubicBezTo>
                    <a:pt x="4240" y="245"/>
                    <a:pt x="4268" y="259"/>
                    <a:pt x="4296" y="273"/>
                  </a:cubicBezTo>
                  <a:cubicBezTo>
                    <a:pt x="4309" y="287"/>
                    <a:pt x="4337" y="314"/>
                    <a:pt x="4351" y="328"/>
                  </a:cubicBezTo>
                  <a:cubicBezTo>
                    <a:pt x="4296" y="356"/>
                    <a:pt x="4254" y="383"/>
                    <a:pt x="4213" y="425"/>
                  </a:cubicBezTo>
                  <a:cubicBezTo>
                    <a:pt x="4144" y="494"/>
                    <a:pt x="4075" y="563"/>
                    <a:pt x="4033" y="646"/>
                  </a:cubicBezTo>
                  <a:cubicBezTo>
                    <a:pt x="3992" y="632"/>
                    <a:pt x="3937" y="604"/>
                    <a:pt x="3881" y="590"/>
                  </a:cubicBezTo>
                  <a:cubicBezTo>
                    <a:pt x="3729" y="535"/>
                    <a:pt x="3564" y="508"/>
                    <a:pt x="3384" y="508"/>
                  </a:cubicBezTo>
                  <a:cubicBezTo>
                    <a:pt x="3301" y="508"/>
                    <a:pt x="3205" y="521"/>
                    <a:pt x="3122" y="535"/>
                  </a:cubicBezTo>
                  <a:cubicBezTo>
                    <a:pt x="3025" y="563"/>
                    <a:pt x="2929" y="590"/>
                    <a:pt x="2832" y="632"/>
                  </a:cubicBezTo>
                  <a:cubicBezTo>
                    <a:pt x="2680" y="687"/>
                    <a:pt x="2542" y="784"/>
                    <a:pt x="2431" y="908"/>
                  </a:cubicBezTo>
                  <a:cubicBezTo>
                    <a:pt x="2321" y="1018"/>
                    <a:pt x="2238" y="1157"/>
                    <a:pt x="2197" y="1295"/>
                  </a:cubicBezTo>
                  <a:cubicBezTo>
                    <a:pt x="2086" y="1226"/>
                    <a:pt x="1948" y="1184"/>
                    <a:pt x="1824" y="1184"/>
                  </a:cubicBezTo>
                  <a:lnTo>
                    <a:pt x="1768" y="1184"/>
                  </a:lnTo>
                  <a:lnTo>
                    <a:pt x="1755" y="1170"/>
                  </a:lnTo>
                  <a:lnTo>
                    <a:pt x="1755" y="1115"/>
                  </a:lnTo>
                  <a:cubicBezTo>
                    <a:pt x="1768" y="1046"/>
                    <a:pt x="1782" y="977"/>
                    <a:pt x="1810" y="908"/>
                  </a:cubicBezTo>
                  <a:cubicBezTo>
                    <a:pt x="1838" y="867"/>
                    <a:pt x="1851" y="825"/>
                    <a:pt x="1879" y="784"/>
                  </a:cubicBezTo>
                  <a:cubicBezTo>
                    <a:pt x="1920" y="756"/>
                    <a:pt x="1948" y="715"/>
                    <a:pt x="1989" y="687"/>
                  </a:cubicBezTo>
                  <a:cubicBezTo>
                    <a:pt x="2045" y="646"/>
                    <a:pt x="2100" y="618"/>
                    <a:pt x="2155" y="590"/>
                  </a:cubicBezTo>
                  <a:cubicBezTo>
                    <a:pt x="2362" y="521"/>
                    <a:pt x="2569" y="466"/>
                    <a:pt x="2777" y="452"/>
                  </a:cubicBezTo>
                  <a:lnTo>
                    <a:pt x="2970" y="425"/>
                  </a:lnTo>
                  <a:cubicBezTo>
                    <a:pt x="3039" y="411"/>
                    <a:pt x="3094" y="397"/>
                    <a:pt x="3163" y="383"/>
                  </a:cubicBezTo>
                  <a:cubicBezTo>
                    <a:pt x="3232" y="369"/>
                    <a:pt x="3315" y="342"/>
                    <a:pt x="3384" y="314"/>
                  </a:cubicBezTo>
                  <a:lnTo>
                    <a:pt x="3426" y="314"/>
                  </a:lnTo>
                  <a:cubicBezTo>
                    <a:pt x="3578" y="259"/>
                    <a:pt x="3729" y="218"/>
                    <a:pt x="3881" y="190"/>
                  </a:cubicBezTo>
                  <a:close/>
                  <a:moveTo>
                    <a:pt x="4848" y="383"/>
                  </a:moveTo>
                  <a:cubicBezTo>
                    <a:pt x="4972" y="411"/>
                    <a:pt x="5083" y="438"/>
                    <a:pt x="5193" y="494"/>
                  </a:cubicBezTo>
                  <a:cubicBezTo>
                    <a:pt x="5318" y="535"/>
                    <a:pt x="5442" y="604"/>
                    <a:pt x="5539" y="659"/>
                  </a:cubicBezTo>
                  <a:cubicBezTo>
                    <a:pt x="5594" y="687"/>
                    <a:pt x="5635" y="715"/>
                    <a:pt x="5677" y="742"/>
                  </a:cubicBezTo>
                  <a:lnTo>
                    <a:pt x="5704" y="756"/>
                  </a:lnTo>
                  <a:cubicBezTo>
                    <a:pt x="5759" y="784"/>
                    <a:pt x="5815" y="811"/>
                    <a:pt x="5870" y="853"/>
                  </a:cubicBezTo>
                  <a:cubicBezTo>
                    <a:pt x="6008" y="922"/>
                    <a:pt x="6160" y="977"/>
                    <a:pt x="6312" y="1032"/>
                  </a:cubicBezTo>
                  <a:cubicBezTo>
                    <a:pt x="6409" y="1074"/>
                    <a:pt x="6491" y="1101"/>
                    <a:pt x="6588" y="1143"/>
                  </a:cubicBezTo>
                  <a:cubicBezTo>
                    <a:pt x="6685" y="1184"/>
                    <a:pt x="6781" y="1239"/>
                    <a:pt x="6878" y="1308"/>
                  </a:cubicBezTo>
                  <a:cubicBezTo>
                    <a:pt x="6920" y="1350"/>
                    <a:pt x="6975" y="1391"/>
                    <a:pt x="7016" y="1447"/>
                  </a:cubicBezTo>
                  <a:cubicBezTo>
                    <a:pt x="7044" y="1488"/>
                    <a:pt x="7071" y="1543"/>
                    <a:pt x="7099" y="1598"/>
                  </a:cubicBezTo>
                  <a:cubicBezTo>
                    <a:pt x="7127" y="1668"/>
                    <a:pt x="7154" y="1764"/>
                    <a:pt x="7168" y="1847"/>
                  </a:cubicBezTo>
                  <a:cubicBezTo>
                    <a:pt x="7182" y="1930"/>
                    <a:pt x="7182" y="2013"/>
                    <a:pt x="7168" y="2109"/>
                  </a:cubicBezTo>
                  <a:cubicBezTo>
                    <a:pt x="7154" y="2151"/>
                    <a:pt x="7140" y="2206"/>
                    <a:pt x="7127" y="2248"/>
                  </a:cubicBezTo>
                  <a:lnTo>
                    <a:pt x="7127" y="2261"/>
                  </a:lnTo>
                  <a:lnTo>
                    <a:pt x="7099" y="2261"/>
                  </a:lnTo>
                  <a:cubicBezTo>
                    <a:pt x="7058" y="2248"/>
                    <a:pt x="7016" y="2234"/>
                    <a:pt x="6975" y="2234"/>
                  </a:cubicBezTo>
                  <a:lnTo>
                    <a:pt x="6947" y="2234"/>
                  </a:lnTo>
                  <a:cubicBezTo>
                    <a:pt x="6892" y="2234"/>
                    <a:pt x="6823" y="2248"/>
                    <a:pt x="6768" y="2261"/>
                  </a:cubicBezTo>
                  <a:cubicBezTo>
                    <a:pt x="6699" y="2275"/>
                    <a:pt x="6630" y="2303"/>
                    <a:pt x="6560" y="2344"/>
                  </a:cubicBezTo>
                  <a:cubicBezTo>
                    <a:pt x="6422" y="2413"/>
                    <a:pt x="6298" y="2496"/>
                    <a:pt x="6188" y="2579"/>
                  </a:cubicBezTo>
                  <a:cubicBezTo>
                    <a:pt x="6119" y="2538"/>
                    <a:pt x="6049" y="2496"/>
                    <a:pt x="5980" y="2468"/>
                  </a:cubicBezTo>
                  <a:lnTo>
                    <a:pt x="5939" y="2455"/>
                  </a:lnTo>
                  <a:cubicBezTo>
                    <a:pt x="6063" y="2303"/>
                    <a:pt x="6146" y="2096"/>
                    <a:pt x="6160" y="1888"/>
                  </a:cubicBezTo>
                  <a:cubicBezTo>
                    <a:pt x="6160" y="1806"/>
                    <a:pt x="6132" y="1723"/>
                    <a:pt x="6091" y="1654"/>
                  </a:cubicBezTo>
                  <a:cubicBezTo>
                    <a:pt x="6063" y="1571"/>
                    <a:pt x="6008" y="1516"/>
                    <a:pt x="5953" y="1460"/>
                  </a:cubicBezTo>
                  <a:cubicBezTo>
                    <a:pt x="5801" y="1336"/>
                    <a:pt x="5635" y="1253"/>
                    <a:pt x="5442" y="1198"/>
                  </a:cubicBezTo>
                  <a:cubicBezTo>
                    <a:pt x="5373" y="1170"/>
                    <a:pt x="5304" y="1157"/>
                    <a:pt x="5221" y="1143"/>
                  </a:cubicBezTo>
                  <a:lnTo>
                    <a:pt x="5207" y="1143"/>
                  </a:lnTo>
                  <a:lnTo>
                    <a:pt x="5138" y="1115"/>
                  </a:lnTo>
                  <a:cubicBezTo>
                    <a:pt x="5041" y="1088"/>
                    <a:pt x="4931" y="1060"/>
                    <a:pt x="4834" y="1018"/>
                  </a:cubicBezTo>
                  <a:lnTo>
                    <a:pt x="4807" y="1018"/>
                  </a:lnTo>
                  <a:cubicBezTo>
                    <a:pt x="4724" y="977"/>
                    <a:pt x="4641" y="936"/>
                    <a:pt x="4558" y="894"/>
                  </a:cubicBezTo>
                  <a:lnTo>
                    <a:pt x="4489" y="853"/>
                  </a:lnTo>
                  <a:lnTo>
                    <a:pt x="4461" y="853"/>
                  </a:lnTo>
                  <a:cubicBezTo>
                    <a:pt x="4379" y="811"/>
                    <a:pt x="4296" y="770"/>
                    <a:pt x="4213" y="728"/>
                  </a:cubicBezTo>
                  <a:lnTo>
                    <a:pt x="4240" y="701"/>
                  </a:lnTo>
                  <a:lnTo>
                    <a:pt x="4268" y="673"/>
                  </a:lnTo>
                  <a:lnTo>
                    <a:pt x="4254" y="646"/>
                  </a:lnTo>
                  <a:cubicBezTo>
                    <a:pt x="4296" y="590"/>
                    <a:pt x="4337" y="535"/>
                    <a:pt x="4392" y="508"/>
                  </a:cubicBezTo>
                  <a:cubicBezTo>
                    <a:pt x="4420" y="466"/>
                    <a:pt x="4475" y="452"/>
                    <a:pt x="4517" y="425"/>
                  </a:cubicBezTo>
                  <a:cubicBezTo>
                    <a:pt x="4558" y="411"/>
                    <a:pt x="4613" y="397"/>
                    <a:pt x="4655" y="383"/>
                  </a:cubicBezTo>
                  <a:close/>
                  <a:moveTo>
                    <a:pt x="3398" y="673"/>
                  </a:moveTo>
                  <a:cubicBezTo>
                    <a:pt x="3467" y="673"/>
                    <a:pt x="3522" y="673"/>
                    <a:pt x="3578" y="687"/>
                  </a:cubicBezTo>
                  <a:cubicBezTo>
                    <a:pt x="3729" y="715"/>
                    <a:pt x="3881" y="756"/>
                    <a:pt x="4033" y="825"/>
                  </a:cubicBezTo>
                  <a:cubicBezTo>
                    <a:pt x="4144" y="867"/>
                    <a:pt x="4240" y="922"/>
                    <a:pt x="4337" y="963"/>
                  </a:cubicBezTo>
                  <a:lnTo>
                    <a:pt x="4365" y="977"/>
                  </a:lnTo>
                  <a:cubicBezTo>
                    <a:pt x="4503" y="1046"/>
                    <a:pt x="4641" y="1115"/>
                    <a:pt x="4779" y="1170"/>
                  </a:cubicBezTo>
                  <a:cubicBezTo>
                    <a:pt x="4848" y="1198"/>
                    <a:pt x="4917" y="1226"/>
                    <a:pt x="4972" y="1239"/>
                  </a:cubicBezTo>
                  <a:cubicBezTo>
                    <a:pt x="5041" y="1267"/>
                    <a:pt x="5083" y="1267"/>
                    <a:pt x="5138" y="1281"/>
                  </a:cubicBezTo>
                  <a:lnTo>
                    <a:pt x="5179" y="1295"/>
                  </a:lnTo>
                  <a:cubicBezTo>
                    <a:pt x="5290" y="1322"/>
                    <a:pt x="5400" y="1364"/>
                    <a:pt x="5525" y="1405"/>
                  </a:cubicBezTo>
                  <a:lnTo>
                    <a:pt x="5539" y="1405"/>
                  </a:lnTo>
                  <a:cubicBezTo>
                    <a:pt x="5608" y="1447"/>
                    <a:pt x="5690" y="1488"/>
                    <a:pt x="5759" y="1543"/>
                  </a:cubicBezTo>
                  <a:cubicBezTo>
                    <a:pt x="5801" y="1571"/>
                    <a:pt x="5842" y="1612"/>
                    <a:pt x="5870" y="1640"/>
                  </a:cubicBezTo>
                  <a:cubicBezTo>
                    <a:pt x="5884" y="1668"/>
                    <a:pt x="5911" y="1709"/>
                    <a:pt x="5925" y="1737"/>
                  </a:cubicBezTo>
                  <a:cubicBezTo>
                    <a:pt x="5925" y="1764"/>
                    <a:pt x="5939" y="1792"/>
                    <a:pt x="5939" y="1819"/>
                  </a:cubicBezTo>
                  <a:cubicBezTo>
                    <a:pt x="5953" y="1861"/>
                    <a:pt x="5953" y="1902"/>
                    <a:pt x="5939" y="1944"/>
                  </a:cubicBezTo>
                  <a:cubicBezTo>
                    <a:pt x="5939" y="2013"/>
                    <a:pt x="5911" y="2068"/>
                    <a:pt x="5898" y="2123"/>
                  </a:cubicBezTo>
                  <a:cubicBezTo>
                    <a:pt x="5842" y="2220"/>
                    <a:pt x="5801" y="2317"/>
                    <a:pt x="5732" y="2399"/>
                  </a:cubicBezTo>
                  <a:lnTo>
                    <a:pt x="5608" y="2399"/>
                  </a:lnTo>
                  <a:cubicBezTo>
                    <a:pt x="5552" y="2399"/>
                    <a:pt x="5497" y="2413"/>
                    <a:pt x="5456" y="2413"/>
                  </a:cubicBezTo>
                  <a:cubicBezTo>
                    <a:pt x="5304" y="2441"/>
                    <a:pt x="5166" y="2510"/>
                    <a:pt x="5055" y="2607"/>
                  </a:cubicBezTo>
                  <a:lnTo>
                    <a:pt x="5028" y="2551"/>
                  </a:lnTo>
                  <a:cubicBezTo>
                    <a:pt x="4931" y="2441"/>
                    <a:pt x="4848" y="2344"/>
                    <a:pt x="4751" y="2234"/>
                  </a:cubicBezTo>
                  <a:cubicBezTo>
                    <a:pt x="4669" y="2151"/>
                    <a:pt x="4558" y="2082"/>
                    <a:pt x="4448" y="2027"/>
                  </a:cubicBezTo>
                  <a:cubicBezTo>
                    <a:pt x="4420" y="2027"/>
                    <a:pt x="4406" y="2013"/>
                    <a:pt x="4379" y="2013"/>
                  </a:cubicBezTo>
                  <a:cubicBezTo>
                    <a:pt x="4379" y="1958"/>
                    <a:pt x="4379" y="1902"/>
                    <a:pt x="4365" y="1847"/>
                  </a:cubicBezTo>
                  <a:cubicBezTo>
                    <a:pt x="4351" y="1778"/>
                    <a:pt x="4309" y="1709"/>
                    <a:pt x="4254" y="1654"/>
                  </a:cubicBezTo>
                  <a:cubicBezTo>
                    <a:pt x="4213" y="1612"/>
                    <a:pt x="4158" y="1585"/>
                    <a:pt x="4089" y="1557"/>
                  </a:cubicBezTo>
                  <a:cubicBezTo>
                    <a:pt x="4033" y="1543"/>
                    <a:pt x="3978" y="1529"/>
                    <a:pt x="3909" y="1529"/>
                  </a:cubicBezTo>
                  <a:lnTo>
                    <a:pt x="3881" y="1529"/>
                  </a:lnTo>
                  <a:cubicBezTo>
                    <a:pt x="3799" y="1529"/>
                    <a:pt x="3729" y="1543"/>
                    <a:pt x="3647" y="1571"/>
                  </a:cubicBezTo>
                  <a:cubicBezTo>
                    <a:pt x="3509" y="1612"/>
                    <a:pt x="3357" y="1668"/>
                    <a:pt x="3232" y="1737"/>
                  </a:cubicBezTo>
                  <a:cubicBezTo>
                    <a:pt x="3191" y="1764"/>
                    <a:pt x="3163" y="1778"/>
                    <a:pt x="3122" y="1806"/>
                  </a:cubicBezTo>
                  <a:cubicBezTo>
                    <a:pt x="3080" y="1833"/>
                    <a:pt x="3039" y="1847"/>
                    <a:pt x="2984" y="1861"/>
                  </a:cubicBezTo>
                  <a:lnTo>
                    <a:pt x="2763" y="1958"/>
                  </a:lnTo>
                  <a:cubicBezTo>
                    <a:pt x="2639" y="1999"/>
                    <a:pt x="2528" y="2040"/>
                    <a:pt x="2418" y="2096"/>
                  </a:cubicBezTo>
                  <a:cubicBezTo>
                    <a:pt x="2404" y="2054"/>
                    <a:pt x="2376" y="2013"/>
                    <a:pt x="2362" y="1971"/>
                  </a:cubicBezTo>
                  <a:cubicBezTo>
                    <a:pt x="2335" y="1902"/>
                    <a:pt x="2321" y="1833"/>
                    <a:pt x="2307" y="1764"/>
                  </a:cubicBezTo>
                  <a:cubicBezTo>
                    <a:pt x="2293" y="1695"/>
                    <a:pt x="2293" y="1612"/>
                    <a:pt x="2307" y="1529"/>
                  </a:cubicBezTo>
                  <a:cubicBezTo>
                    <a:pt x="2321" y="1460"/>
                    <a:pt x="2335" y="1378"/>
                    <a:pt x="2362" y="1308"/>
                  </a:cubicBezTo>
                  <a:cubicBezTo>
                    <a:pt x="2431" y="1143"/>
                    <a:pt x="2542" y="1005"/>
                    <a:pt x="2680" y="908"/>
                  </a:cubicBezTo>
                  <a:cubicBezTo>
                    <a:pt x="2749" y="853"/>
                    <a:pt x="2818" y="811"/>
                    <a:pt x="2901" y="770"/>
                  </a:cubicBezTo>
                  <a:lnTo>
                    <a:pt x="2915" y="770"/>
                  </a:lnTo>
                  <a:cubicBezTo>
                    <a:pt x="3025" y="728"/>
                    <a:pt x="3122" y="701"/>
                    <a:pt x="3232" y="687"/>
                  </a:cubicBezTo>
                  <a:cubicBezTo>
                    <a:pt x="3288" y="673"/>
                    <a:pt x="3343" y="673"/>
                    <a:pt x="3398" y="673"/>
                  </a:cubicBezTo>
                  <a:close/>
                  <a:moveTo>
                    <a:pt x="3992" y="1695"/>
                  </a:moveTo>
                  <a:cubicBezTo>
                    <a:pt x="4019" y="1709"/>
                    <a:pt x="4061" y="1709"/>
                    <a:pt x="4089" y="1723"/>
                  </a:cubicBezTo>
                  <a:cubicBezTo>
                    <a:pt x="4102" y="1737"/>
                    <a:pt x="4130" y="1737"/>
                    <a:pt x="4144" y="1750"/>
                  </a:cubicBezTo>
                  <a:lnTo>
                    <a:pt x="4185" y="1792"/>
                  </a:lnTo>
                  <a:cubicBezTo>
                    <a:pt x="4185" y="1806"/>
                    <a:pt x="4199" y="1819"/>
                    <a:pt x="4213" y="1847"/>
                  </a:cubicBezTo>
                  <a:cubicBezTo>
                    <a:pt x="4213" y="1875"/>
                    <a:pt x="4227" y="1916"/>
                    <a:pt x="4227" y="1944"/>
                  </a:cubicBezTo>
                  <a:cubicBezTo>
                    <a:pt x="4240" y="1985"/>
                    <a:pt x="4240" y="2013"/>
                    <a:pt x="4227" y="2054"/>
                  </a:cubicBezTo>
                  <a:cubicBezTo>
                    <a:pt x="4213" y="2068"/>
                    <a:pt x="4185" y="2082"/>
                    <a:pt x="4171" y="2109"/>
                  </a:cubicBezTo>
                  <a:cubicBezTo>
                    <a:pt x="4116" y="2178"/>
                    <a:pt x="4075" y="2261"/>
                    <a:pt x="4061" y="2344"/>
                  </a:cubicBezTo>
                  <a:cubicBezTo>
                    <a:pt x="3992" y="2317"/>
                    <a:pt x="3923" y="2289"/>
                    <a:pt x="3840" y="2261"/>
                  </a:cubicBezTo>
                  <a:cubicBezTo>
                    <a:pt x="3771" y="2248"/>
                    <a:pt x="3702" y="2234"/>
                    <a:pt x="3633" y="2234"/>
                  </a:cubicBezTo>
                  <a:cubicBezTo>
                    <a:pt x="3522" y="2234"/>
                    <a:pt x="3412" y="2261"/>
                    <a:pt x="3315" y="2289"/>
                  </a:cubicBezTo>
                  <a:cubicBezTo>
                    <a:pt x="3149" y="2344"/>
                    <a:pt x="3011" y="2441"/>
                    <a:pt x="2901" y="2565"/>
                  </a:cubicBezTo>
                  <a:cubicBezTo>
                    <a:pt x="2846" y="2620"/>
                    <a:pt x="2818" y="2676"/>
                    <a:pt x="2804" y="2745"/>
                  </a:cubicBezTo>
                  <a:cubicBezTo>
                    <a:pt x="2777" y="2800"/>
                    <a:pt x="2777" y="2883"/>
                    <a:pt x="2804" y="2938"/>
                  </a:cubicBezTo>
                  <a:cubicBezTo>
                    <a:pt x="2818" y="3007"/>
                    <a:pt x="2859" y="3062"/>
                    <a:pt x="2915" y="3118"/>
                  </a:cubicBezTo>
                  <a:lnTo>
                    <a:pt x="2887" y="3118"/>
                  </a:lnTo>
                  <a:cubicBezTo>
                    <a:pt x="2790" y="3145"/>
                    <a:pt x="2708" y="3200"/>
                    <a:pt x="2639" y="3269"/>
                  </a:cubicBezTo>
                  <a:cubicBezTo>
                    <a:pt x="2583" y="3352"/>
                    <a:pt x="2542" y="3435"/>
                    <a:pt x="2514" y="3532"/>
                  </a:cubicBezTo>
                  <a:cubicBezTo>
                    <a:pt x="2473" y="3504"/>
                    <a:pt x="2431" y="3477"/>
                    <a:pt x="2390" y="3449"/>
                  </a:cubicBezTo>
                  <a:cubicBezTo>
                    <a:pt x="2335" y="3408"/>
                    <a:pt x="2279" y="3352"/>
                    <a:pt x="2238" y="3297"/>
                  </a:cubicBezTo>
                  <a:cubicBezTo>
                    <a:pt x="2197" y="3242"/>
                    <a:pt x="2169" y="3187"/>
                    <a:pt x="2141" y="3131"/>
                  </a:cubicBezTo>
                  <a:cubicBezTo>
                    <a:pt x="2114" y="3062"/>
                    <a:pt x="2100" y="3007"/>
                    <a:pt x="2086" y="2938"/>
                  </a:cubicBezTo>
                  <a:cubicBezTo>
                    <a:pt x="2072" y="2869"/>
                    <a:pt x="2072" y="2800"/>
                    <a:pt x="2086" y="2731"/>
                  </a:cubicBezTo>
                  <a:cubicBezTo>
                    <a:pt x="2100" y="2676"/>
                    <a:pt x="2114" y="2620"/>
                    <a:pt x="2128" y="2579"/>
                  </a:cubicBezTo>
                  <a:cubicBezTo>
                    <a:pt x="2155" y="2538"/>
                    <a:pt x="2169" y="2496"/>
                    <a:pt x="2197" y="2455"/>
                  </a:cubicBezTo>
                  <a:cubicBezTo>
                    <a:pt x="2224" y="2427"/>
                    <a:pt x="2266" y="2386"/>
                    <a:pt x="2293" y="2358"/>
                  </a:cubicBezTo>
                  <a:cubicBezTo>
                    <a:pt x="2390" y="2289"/>
                    <a:pt x="2500" y="2234"/>
                    <a:pt x="2611" y="2178"/>
                  </a:cubicBezTo>
                  <a:cubicBezTo>
                    <a:pt x="2694" y="2151"/>
                    <a:pt x="2763" y="2123"/>
                    <a:pt x="2846" y="2096"/>
                  </a:cubicBezTo>
                  <a:cubicBezTo>
                    <a:pt x="2915" y="2068"/>
                    <a:pt x="3039" y="2027"/>
                    <a:pt x="3136" y="1971"/>
                  </a:cubicBezTo>
                  <a:cubicBezTo>
                    <a:pt x="3163" y="1958"/>
                    <a:pt x="3205" y="1944"/>
                    <a:pt x="3246" y="1916"/>
                  </a:cubicBezTo>
                  <a:cubicBezTo>
                    <a:pt x="3260" y="1916"/>
                    <a:pt x="3288" y="1902"/>
                    <a:pt x="3301" y="1888"/>
                  </a:cubicBezTo>
                  <a:lnTo>
                    <a:pt x="3343" y="1861"/>
                  </a:lnTo>
                  <a:cubicBezTo>
                    <a:pt x="3398" y="1833"/>
                    <a:pt x="3453" y="1806"/>
                    <a:pt x="3509" y="1778"/>
                  </a:cubicBezTo>
                  <a:lnTo>
                    <a:pt x="3509" y="1792"/>
                  </a:lnTo>
                  <a:lnTo>
                    <a:pt x="3522" y="1792"/>
                  </a:lnTo>
                  <a:cubicBezTo>
                    <a:pt x="3619" y="1750"/>
                    <a:pt x="3716" y="1723"/>
                    <a:pt x="3812" y="1709"/>
                  </a:cubicBezTo>
                  <a:cubicBezTo>
                    <a:pt x="3854" y="1709"/>
                    <a:pt x="3895" y="1695"/>
                    <a:pt x="3923" y="1695"/>
                  </a:cubicBezTo>
                  <a:close/>
                  <a:moveTo>
                    <a:pt x="3716" y="2413"/>
                  </a:moveTo>
                  <a:cubicBezTo>
                    <a:pt x="3771" y="2427"/>
                    <a:pt x="3826" y="2441"/>
                    <a:pt x="3881" y="2455"/>
                  </a:cubicBezTo>
                  <a:cubicBezTo>
                    <a:pt x="3937" y="2482"/>
                    <a:pt x="3992" y="2524"/>
                    <a:pt x="4047" y="2551"/>
                  </a:cubicBezTo>
                  <a:cubicBezTo>
                    <a:pt x="4089" y="2593"/>
                    <a:pt x="4130" y="2620"/>
                    <a:pt x="4158" y="2662"/>
                  </a:cubicBezTo>
                  <a:cubicBezTo>
                    <a:pt x="4185" y="2703"/>
                    <a:pt x="4213" y="2745"/>
                    <a:pt x="4227" y="2786"/>
                  </a:cubicBezTo>
                  <a:cubicBezTo>
                    <a:pt x="4254" y="2841"/>
                    <a:pt x="4268" y="2883"/>
                    <a:pt x="4268" y="2938"/>
                  </a:cubicBezTo>
                  <a:cubicBezTo>
                    <a:pt x="4282" y="2993"/>
                    <a:pt x="4282" y="3048"/>
                    <a:pt x="4268" y="3090"/>
                  </a:cubicBezTo>
                  <a:cubicBezTo>
                    <a:pt x="4254" y="3159"/>
                    <a:pt x="4240" y="3214"/>
                    <a:pt x="4213" y="3269"/>
                  </a:cubicBezTo>
                  <a:cubicBezTo>
                    <a:pt x="4199" y="3325"/>
                    <a:pt x="4171" y="3366"/>
                    <a:pt x="4144" y="3408"/>
                  </a:cubicBezTo>
                  <a:cubicBezTo>
                    <a:pt x="4102" y="3463"/>
                    <a:pt x="4061" y="3504"/>
                    <a:pt x="4019" y="3532"/>
                  </a:cubicBezTo>
                  <a:cubicBezTo>
                    <a:pt x="3964" y="3573"/>
                    <a:pt x="3909" y="3601"/>
                    <a:pt x="3840" y="3628"/>
                  </a:cubicBezTo>
                  <a:cubicBezTo>
                    <a:pt x="3771" y="3656"/>
                    <a:pt x="3702" y="3684"/>
                    <a:pt x="3633" y="3684"/>
                  </a:cubicBezTo>
                  <a:lnTo>
                    <a:pt x="3591" y="3698"/>
                  </a:lnTo>
                  <a:lnTo>
                    <a:pt x="3522" y="3698"/>
                  </a:lnTo>
                  <a:cubicBezTo>
                    <a:pt x="3495" y="3698"/>
                    <a:pt x="3453" y="3684"/>
                    <a:pt x="3426" y="3670"/>
                  </a:cubicBezTo>
                  <a:cubicBezTo>
                    <a:pt x="3398" y="3670"/>
                    <a:pt x="3370" y="3656"/>
                    <a:pt x="3357" y="3642"/>
                  </a:cubicBezTo>
                  <a:cubicBezTo>
                    <a:pt x="3343" y="3615"/>
                    <a:pt x="3329" y="3601"/>
                    <a:pt x="3315" y="3587"/>
                  </a:cubicBezTo>
                  <a:cubicBezTo>
                    <a:pt x="3301" y="3573"/>
                    <a:pt x="3288" y="3559"/>
                    <a:pt x="3274" y="3532"/>
                  </a:cubicBezTo>
                  <a:cubicBezTo>
                    <a:pt x="3260" y="3504"/>
                    <a:pt x="3260" y="3477"/>
                    <a:pt x="3260" y="3435"/>
                  </a:cubicBezTo>
                  <a:cubicBezTo>
                    <a:pt x="3246" y="3394"/>
                    <a:pt x="3246" y="3352"/>
                    <a:pt x="3260" y="3297"/>
                  </a:cubicBezTo>
                  <a:lnTo>
                    <a:pt x="3260" y="3269"/>
                  </a:lnTo>
                  <a:lnTo>
                    <a:pt x="3260" y="3242"/>
                  </a:lnTo>
                  <a:lnTo>
                    <a:pt x="3260" y="3200"/>
                  </a:lnTo>
                  <a:cubicBezTo>
                    <a:pt x="3274" y="3145"/>
                    <a:pt x="3246" y="3090"/>
                    <a:pt x="3205" y="3076"/>
                  </a:cubicBezTo>
                  <a:cubicBezTo>
                    <a:pt x="3177" y="3076"/>
                    <a:pt x="3149" y="3062"/>
                    <a:pt x="3122" y="3048"/>
                  </a:cubicBezTo>
                  <a:cubicBezTo>
                    <a:pt x="3094" y="3035"/>
                    <a:pt x="3053" y="3021"/>
                    <a:pt x="3025" y="2993"/>
                  </a:cubicBezTo>
                  <a:cubicBezTo>
                    <a:pt x="3011" y="2979"/>
                    <a:pt x="2984" y="2966"/>
                    <a:pt x="2984" y="2952"/>
                  </a:cubicBezTo>
                  <a:lnTo>
                    <a:pt x="2956" y="2910"/>
                  </a:lnTo>
                  <a:lnTo>
                    <a:pt x="2942" y="2869"/>
                  </a:lnTo>
                  <a:cubicBezTo>
                    <a:pt x="2942" y="2855"/>
                    <a:pt x="2942" y="2841"/>
                    <a:pt x="2942" y="2814"/>
                  </a:cubicBezTo>
                  <a:cubicBezTo>
                    <a:pt x="2942" y="2800"/>
                    <a:pt x="2956" y="2786"/>
                    <a:pt x="2956" y="2758"/>
                  </a:cubicBezTo>
                  <a:cubicBezTo>
                    <a:pt x="2970" y="2731"/>
                    <a:pt x="2998" y="2703"/>
                    <a:pt x="3011" y="2676"/>
                  </a:cubicBezTo>
                  <a:cubicBezTo>
                    <a:pt x="3039" y="2634"/>
                    <a:pt x="3080" y="2607"/>
                    <a:pt x="3122" y="2579"/>
                  </a:cubicBezTo>
                  <a:cubicBezTo>
                    <a:pt x="3177" y="2538"/>
                    <a:pt x="3232" y="2496"/>
                    <a:pt x="3288" y="2468"/>
                  </a:cubicBezTo>
                  <a:cubicBezTo>
                    <a:pt x="3357" y="2441"/>
                    <a:pt x="3439" y="2427"/>
                    <a:pt x="3509" y="2413"/>
                  </a:cubicBezTo>
                  <a:close/>
                  <a:moveTo>
                    <a:pt x="4392" y="2178"/>
                  </a:moveTo>
                  <a:lnTo>
                    <a:pt x="4448" y="2192"/>
                  </a:lnTo>
                  <a:cubicBezTo>
                    <a:pt x="4489" y="2206"/>
                    <a:pt x="4517" y="2234"/>
                    <a:pt x="4544" y="2248"/>
                  </a:cubicBezTo>
                  <a:cubicBezTo>
                    <a:pt x="4655" y="2344"/>
                    <a:pt x="4751" y="2455"/>
                    <a:pt x="4848" y="2565"/>
                  </a:cubicBezTo>
                  <a:lnTo>
                    <a:pt x="4945" y="2689"/>
                  </a:lnTo>
                  <a:lnTo>
                    <a:pt x="4972" y="2731"/>
                  </a:lnTo>
                  <a:lnTo>
                    <a:pt x="5041" y="2814"/>
                  </a:lnTo>
                  <a:lnTo>
                    <a:pt x="5097" y="2869"/>
                  </a:lnTo>
                  <a:cubicBezTo>
                    <a:pt x="5166" y="2966"/>
                    <a:pt x="5221" y="3076"/>
                    <a:pt x="5262" y="3173"/>
                  </a:cubicBezTo>
                  <a:cubicBezTo>
                    <a:pt x="5290" y="3256"/>
                    <a:pt x="5318" y="3338"/>
                    <a:pt x="5331" y="3421"/>
                  </a:cubicBezTo>
                  <a:cubicBezTo>
                    <a:pt x="5331" y="3477"/>
                    <a:pt x="5331" y="3532"/>
                    <a:pt x="5331" y="3587"/>
                  </a:cubicBezTo>
                  <a:cubicBezTo>
                    <a:pt x="5331" y="3628"/>
                    <a:pt x="5318" y="3670"/>
                    <a:pt x="5304" y="3711"/>
                  </a:cubicBezTo>
                  <a:cubicBezTo>
                    <a:pt x="5276" y="3753"/>
                    <a:pt x="5262" y="3780"/>
                    <a:pt x="5235" y="3822"/>
                  </a:cubicBezTo>
                  <a:cubicBezTo>
                    <a:pt x="5207" y="3849"/>
                    <a:pt x="5166" y="3891"/>
                    <a:pt x="5124" y="3918"/>
                  </a:cubicBezTo>
                  <a:cubicBezTo>
                    <a:pt x="5069" y="3960"/>
                    <a:pt x="5014" y="4001"/>
                    <a:pt x="4945" y="4029"/>
                  </a:cubicBezTo>
                  <a:lnTo>
                    <a:pt x="4931" y="4043"/>
                  </a:lnTo>
                  <a:lnTo>
                    <a:pt x="4889" y="4043"/>
                  </a:lnTo>
                  <a:cubicBezTo>
                    <a:pt x="4848" y="4057"/>
                    <a:pt x="4807" y="4070"/>
                    <a:pt x="4765" y="4084"/>
                  </a:cubicBezTo>
                  <a:lnTo>
                    <a:pt x="4710" y="4084"/>
                  </a:lnTo>
                  <a:cubicBezTo>
                    <a:pt x="4724" y="4015"/>
                    <a:pt x="4738" y="3932"/>
                    <a:pt x="4738" y="3863"/>
                  </a:cubicBezTo>
                  <a:cubicBezTo>
                    <a:pt x="4738" y="3767"/>
                    <a:pt x="4724" y="3684"/>
                    <a:pt x="4696" y="3601"/>
                  </a:cubicBezTo>
                  <a:cubicBezTo>
                    <a:pt x="4669" y="3518"/>
                    <a:pt x="4613" y="3449"/>
                    <a:pt x="4558" y="3380"/>
                  </a:cubicBezTo>
                  <a:cubicBezTo>
                    <a:pt x="4517" y="3338"/>
                    <a:pt x="4475" y="3311"/>
                    <a:pt x="4420" y="3283"/>
                  </a:cubicBezTo>
                  <a:cubicBezTo>
                    <a:pt x="4420" y="3256"/>
                    <a:pt x="4434" y="3242"/>
                    <a:pt x="4434" y="3228"/>
                  </a:cubicBezTo>
                  <a:cubicBezTo>
                    <a:pt x="4461" y="3131"/>
                    <a:pt x="4475" y="3035"/>
                    <a:pt x="4461" y="2938"/>
                  </a:cubicBezTo>
                  <a:cubicBezTo>
                    <a:pt x="4461" y="2869"/>
                    <a:pt x="4434" y="2786"/>
                    <a:pt x="4406" y="2717"/>
                  </a:cubicBezTo>
                  <a:cubicBezTo>
                    <a:pt x="4365" y="2634"/>
                    <a:pt x="4323" y="2565"/>
                    <a:pt x="4268" y="2510"/>
                  </a:cubicBezTo>
                  <a:cubicBezTo>
                    <a:pt x="4240" y="2482"/>
                    <a:pt x="4227" y="2468"/>
                    <a:pt x="4199" y="2441"/>
                  </a:cubicBezTo>
                  <a:cubicBezTo>
                    <a:pt x="4213" y="2399"/>
                    <a:pt x="4227" y="2344"/>
                    <a:pt x="4240" y="2303"/>
                  </a:cubicBezTo>
                  <a:cubicBezTo>
                    <a:pt x="4254" y="2275"/>
                    <a:pt x="4268" y="2248"/>
                    <a:pt x="4296" y="2220"/>
                  </a:cubicBezTo>
                  <a:lnTo>
                    <a:pt x="4309" y="2206"/>
                  </a:lnTo>
                  <a:cubicBezTo>
                    <a:pt x="4337" y="2206"/>
                    <a:pt x="4365" y="2206"/>
                    <a:pt x="4379" y="2192"/>
                  </a:cubicBezTo>
                  <a:lnTo>
                    <a:pt x="4392" y="2178"/>
                  </a:lnTo>
                  <a:close/>
                  <a:moveTo>
                    <a:pt x="3011" y="3297"/>
                  </a:moveTo>
                  <a:cubicBezTo>
                    <a:pt x="3039" y="3297"/>
                    <a:pt x="3067" y="3311"/>
                    <a:pt x="3080" y="3311"/>
                  </a:cubicBezTo>
                  <a:cubicBezTo>
                    <a:pt x="3080" y="3352"/>
                    <a:pt x="3080" y="3380"/>
                    <a:pt x="3080" y="3421"/>
                  </a:cubicBezTo>
                  <a:cubicBezTo>
                    <a:pt x="3080" y="3449"/>
                    <a:pt x="3094" y="3490"/>
                    <a:pt x="3094" y="3518"/>
                  </a:cubicBezTo>
                  <a:cubicBezTo>
                    <a:pt x="3108" y="3546"/>
                    <a:pt x="3122" y="3587"/>
                    <a:pt x="3136" y="3615"/>
                  </a:cubicBezTo>
                  <a:cubicBezTo>
                    <a:pt x="3149" y="3656"/>
                    <a:pt x="3191" y="3711"/>
                    <a:pt x="3232" y="3739"/>
                  </a:cubicBezTo>
                  <a:cubicBezTo>
                    <a:pt x="3274" y="3780"/>
                    <a:pt x="3315" y="3808"/>
                    <a:pt x="3370" y="3836"/>
                  </a:cubicBezTo>
                  <a:cubicBezTo>
                    <a:pt x="3426" y="3849"/>
                    <a:pt x="3481" y="3863"/>
                    <a:pt x="3536" y="3863"/>
                  </a:cubicBezTo>
                  <a:lnTo>
                    <a:pt x="3716" y="3863"/>
                  </a:lnTo>
                  <a:cubicBezTo>
                    <a:pt x="3840" y="3836"/>
                    <a:pt x="3964" y="3794"/>
                    <a:pt x="4061" y="3725"/>
                  </a:cubicBezTo>
                  <a:cubicBezTo>
                    <a:pt x="4171" y="3656"/>
                    <a:pt x="4268" y="3559"/>
                    <a:pt x="4337" y="3449"/>
                  </a:cubicBezTo>
                  <a:lnTo>
                    <a:pt x="4337" y="3435"/>
                  </a:lnTo>
                  <a:lnTo>
                    <a:pt x="4406" y="3477"/>
                  </a:lnTo>
                  <a:cubicBezTo>
                    <a:pt x="4420" y="3490"/>
                    <a:pt x="4448" y="3518"/>
                    <a:pt x="4461" y="3532"/>
                  </a:cubicBezTo>
                  <a:cubicBezTo>
                    <a:pt x="4489" y="3573"/>
                    <a:pt x="4503" y="3601"/>
                    <a:pt x="4517" y="3628"/>
                  </a:cubicBezTo>
                  <a:cubicBezTo>
                    <a:pt x="4530" y="3684"/>
                    <a:pt x="4544" y="3725"/>
                    <a:pt x="4558" y="3780"/>
                  </a:cubicBezTo>
                  <a:cubicBezTo>
                    <a:pt x="4558" y="3836"/>
                    <a:pt x="4558" y="3891"/>
                    <a:pt x="4558" y="3946"/>
                  </a:cubicBezTo>
                  <a:cubicBezTo>
                    <a:pt x="4544" y="4015"/>
                    <a:pt x="4530" y="4070"/>
                    <a:pt x="4503" y="4126"/>
                  </a:cubicBezTo>
                  <a:cubicBezTo>
                    <a:pt x="4489" y="4167"/>
                    <a:pt x="4461" y="4208"/>
                    <a:pt x="4434" y="4236"/>
                  </a:cubicBezTo>
                  <a:cubicBezTo>
                    <a:pt x="4420" y="4264"/>
                    <a:pt x="4392" y="4291"/>
                    <a:pt x="4365" y="4319"/>
                  </a:cubicBezTo>
                  <a:cubicBezTo>
                    <a:pt x="4323" y="4347"/>
                    <a:pt x="4296" y="4360"/>
                    <a:pt x="4254" y="4388"/>
                  </a:cubicBezTo>
                  <a:cubicBezTo>
                    <a:pt x="4227" y="4388"/>
                    <a:pt x="4213" y="4402"/>
                    <a:pt x="4185" y="4402"/>
                  </a:cubicBezTo>
                  <a:lnTo>
                    <a:pt x="4102" y="4402"/>
                  </a:lnTo>
                  <a:cubicBezTo>
                    <a:pt x="4047" y="4388"/>
                    <a:pt x="3992" y="4374"/>
                    <a:pt x="3937" y="4360"/>
                  </a:cubicBezTo>
                  <a:lnTo>
                    <a:pt x="3895" y="4347"/>
                  </a:lnTo>
                  <a:cubicBezTo>
                    <a:pt x="3812" y="4305"/>
                    <a:pt x="3716" y="4291"/>
                    <a:pt x="3619" y="4291"/>
                  </a:cubicBezTo>
                  <a:cubicBezTo>
                    <a:pt x="3578" y="4291"/>
                    <a:pt x="3536" y="4291"/>
                    <a:pt x="3495" y="4305"/>
                  </a:cubicBezTo>
                  <a:cubicBezTo>
                    <a:pt x="3439" y="4305"/>
                    <a:pt x="3398" y="4319"/>
                    <a:pt x="3370" y="4333"/>
                  </a:cubicBezTo>
                  <a:lnTo>
                    <a:pt x="3288" y="4333"/>
                  </a:lnTo>
                  <a:cubicBezTo>
                    <a:pt x="3219" y="4360"/>
                    <a:pt x="3149" y="4374"/>
                    <a:pt x="3067" y="4388"/>
                  </a:cubicBezTo>
                  <a:lnTo>
                    <a:pt x="2998" y="4402"/>
                  </a:lnTo>
                  <a:lnTo>
                    <a:pt x="2942" y="4402"/>
                  </a:lnTo>
                  <a:cubicBezTo>
                    <a:pt x="2915" y="4402"/>
                    <a:pt x="2887" y="4402"/>
                    <a:pt x="2859" y="4388"/>
                  </a:cubicBezTo>
                  <a:cubicBezTo>
                    <a:pt x="2846" y="4374"/>
                    <a:pt x="2818" y="4374"/>
                    <a:pt x="2804" y="4347"/>
                  </a:cubicBezTo>
                  <a:cubicBezTo>
                    <a:pt x="2777" y="4333"/>
                    <a:pt x="2763" y="4319"/>
                    <a:pt x="2749" y="4291"/>
                  </a:cubicBezTo>
                  <a:cubicBezTo>
                    <a:pt x="2721" y="4264"/>
                    <a:pt x="2708" y="4236"/>
                    <a:pt x="2694" y="4195"/>
                  </a:cubicBezTo>
                  <a:cubicBezTo>
                    <a:pt x="2666" y="4139"/>
                    <a:pt x="2652" y="4070"/>
                    <a:pt x="2639" y="4001"/>
                  </a:cubicBezTo>
                  <a:cubicBezTo>
                    <a:pt x="2639" y="3918"/>
                    <a:pt x="2639" y="3836"/>
                    <a:pt x="2639" y="3753"/>
                  </a:cubicBezTo>
                  <a:cubicBezTo>
                    <a:pt x="2652" y="3670"/>
                    <a:pt x="2680" y="3601"/>
                    <a:pt x="2708" y="3518"/>
                  </a:cubicBezTo>
                  <a:cubicBezTo>
                    <a:pt x="2721" y="3490"/>
                    <a:pt x="2749" y="3449"/>
                    <a:pt x="2777" y="3408"/>
                  </a:cubicBezTo>
                  <a:cubicBezTo>
                    <a:pt x="2804" y="3366"/>
                    <a:pt x="2846" y="3325"/>
                    <a:pt x="2887" y="3311"/>
                  </a:cubicBezTo>
                  <a:cubicBezTo>
                    <a:pt x="2915" y="3297"/>
                    <a:pt x="2929" y="3297"/>
                    <a:pt x="2942" y="3297"/>
                  </a:cubicBezTo>
                  <a:close/>
                  <a:moveTo>
                    <a:pt x="1879" y="1350"/>
                  </a:moveTo>
                  <a:cubicBezTo>
                    <a:pt x="1920" y="1364"/>
                    <a:pt x="1962" y="1378"/>
                    <a:pt x="2003" y="1391"/>
                  </a:cubicBezTo>
                  <a:cubicBezTo>
                    <a:pt x="2058" y="1405"/>
                    <a:pt x="2100" y="1433"/>
                    <a:pt x="2155" y="1474"/>
                  </a:cubicBezTo>
                  <a:cubicBezTo>
                    <a:pt x="2128" y="1571"/>
                    <a:pt x="2128" y="1681"/>
                    <a:pt x="2141" y="1778"/>
                  </a:cubicBezTo>
                  <a:cubicBezTo>
                    <a:pt x="2155" y="1916"/>
                    <a:pt x="2210" y="2054"/>
                    <a:pt x="2279" y="2178"/>
                  </a:cubicBezTo>
                  <a:cubicBezTo>
                    <a:pt x="2224" y="2220"/>
                    <a:pt x="2155" y="2261"/>
                    <a:pt x="2114" y="2317"/>
                  </a:cubicBezTo>
                  <a:cubicBezTo>
                    <a:pt x="2031" y="2399"/>
                    <a:pt x="1976" y="2496"/>
                    <a:pt x="1934" y="2607"/>
                  </a:cubicBezTo>
                  <a:lnTo>
                    <a:pt x="1920" y="2634"/>
                  </a:lnTo>
                  <a:cubicBezTo>
                    <a:pt x="1838" y="2593"/>
                    <a:pt x="1755" y="2565"/>
                    <a:pt x="1658" y="2551"/>
                  </a:cubicBezTo>
                  <a:lnTo>
                    <a:pt x="1548" y="2551"/>
                  </a:lnTo>
                  <a:cubicBezTo>
                    <a:pt x="1465" y="2551"/>
                    <a:pt x="1382" y="2565"/>
                    <a:pt x="1313" y="2593"/>
                  </a:cubicBezTo>
                  <a:cubicBezTo>
                    <a:pt x="1092" y="2648"/>
                    <a:pt x="912" y="2786"/>
                    <a:pt x="816" y="2993"/>
                  </a:cubicBezTo>
                  <a:cubicBezTo>
                    <a:pt x="760" y="3090"/>
                    <a:pt x="747" y="3214"/>
                    <a:pt x="747" y="3325"/>
                  </a:cubicBezTo>
                  <a:cubicBezTo>
                    <a:pt x="747" y="3394"/>
                    <a:pt x="760" y="3463"/>
                    <a:pt x="774" y="3518"/>
                  </a:cubicBezTo>
                  <a:cubicBezTo>
                    <a:pt x="788" y="3587"/>
                    <a:pt x="816" y="3656"/>
                    <a:pt x="857" y="3711"/>
                  </a:cubicBezTo>
                  <a:cubicBezTo>
                    <a:pt x="926" y="3822"/>
                    <a:pt x="1009" y="3918"/>
                    <a:pt x="1119" y="3988"/>
                  </a:cubicBezTo>
                  <a:cubicBezTo>
                    <a:pt x="1175" y="4029"/>
                    <a:pt x="1216" y="4070"/>
                    <a:pt x="1271" y="4112"/>
                  </a:cubicBezTo>
                  <a:cubicBezTo>
                    <a:pt x="1327" y="4139"/>
                    <a:pt x="1368" y="4181"/>
                    <a:pt x="1423" y="4208"/>
                  </a:cubicBezTo>
                  <a:cubicBezTo>
                    <a:pt x="1492" y="4264"/>
                    <a:pt x="1548" y="4319"/>
                    <a:pt x="1603" y="4388"/>
                  </a:cubicBezTo>
                  <a:cubicBezTo>
                    <a:pt x="1658" y="4457"/>
                    <a:pt x="1699" y="4526"/>
                    <a:pt x="1727" y="4609"/>
                  </a:cubicBezTo>
                  <a:cubicBezTo>
                    <a:pt x="1782" y="4719"/>
                    <a:pt x="1810" y="4830"/>
                    <a:pt x="1851" y="4940"/>
                  </a:cubicBezTo>
                  <a:lnTo>
                    <a:pt x="1824" y="4940"/>
                  </a:lnTo>
                  <a:cubicBezTo>
                    <a:pt x="1768" y="4954"/>
                    <a:pt x="1713" y="4968"/>
                    <a:pt x="1672" y="4968"/>
                  </a:cubicBezTo>
                  <a:cubicBezTo>
                    <a:pt x="1651" y="4975"/>
                    <a:pt x="1630" y="4978"/>
                    <a:pt x="1610" y="4978"/>
                  </a:cubicBezTo>
                  <a:cubicBezTo>
                    <a:pt x="1589" y="4978"/>
                    <a:pt x="1568" y="4975"/>
                    <a:pt x="1548" y="4968"/>
                  </a:cubicBezTo>
                  <a:cubicBezTo>
                    <a:pt x="1527" y="4975"/>
                    <a:pt x="1506" y="4978"/>
                    <a:pt x="1487" y="4978"/>
                  </a:cubicBezTo>
                  <a:cubicBezTo>
                    <a:pt x="1468" y="4978"/>
                    <a:pt x="1451" y="4975"/>
                    <a:pt x="1437" y="4968"/>
                  </a:cubicBezTo>
                  <a:lnTo>
                    <a:pt x="1409" y="4968"/>
                  </a:lnTo>
                  <a:cubicBezTo>
                    <a:pt x="1327" y="4954"/>
                    <a:pt x="1230" y="4927"/>
                    <a:pt x="1133" y="4885"/>
                  </a:cubicBezTo>
                  <a:cubicBezTo>
                    <a:pt x="1023" y="4844"/>
                    <a:pt x="926" y="4775"/>
                    <a:pt x="829" y="4706"/>
                  </a:cubicBezTo>
                  <a:cubicBezTo>
                    <a:pt x="705" y="4609"/>
                    <a:pt x="595" y="4512"/>
                    <a:pt x="512" y="4388"/>
                  </a:cubicBezTo>
                  <a:cubicBezTo>
                    <a:pt x="429" y="4278"/>
                    <a:pt x="360" y="4167"/>
                    <a:pt x="305" y="4057"/>
                  </a:cubicBezTo>
                  <a:lnTo>
                    <a:pt x="305" y="4029"/>
                  </a:lnTo>
                  <a:cubicBezTo>
                    <a:pt x="249" y="3905"/>
                    <a:pt x="222" y="3767"/>
                    <a:pt x="194" y="3615"/>
                  </a:cubicBezTo>
                  <a:cubicBezTo>
                    <a:pt x="180" y="3490"/>
                    <a:pt x="180" y="3352"/>
                    <a:pt x="194" y="3228"/>
                  </a:cubicBezTo>
                  <a:cubicBezTo>
                    <a:pt x="208" y="3131"/>
                    <a:pt x="236" y="3035"/>
                    <a:pt x="277" y="2952"/>
                  </a:cubicBezTo>
                  <a:cubicBezTo>
                    <a:pt x="305" y="2897"/>
                    <a:pt x="332" y="2828"/>
                    <a:pt x="374" y="2772"/>
                  </a:cubicBezTo>
                  <a:cubicBezTo>
                    <a:pt x="457" y="2676"/>
                    <a:pt x="553" y="2593"/>
                    <a:pt x="650" y="2510"/>
                  </a:cubicBezTo>
                  <a:cubicBezTo>
                    <a:pt x="760" y="2427"/>
                    <a:pt x="871" y="2317"/>
                    <a:pt x="968" y="2206"/>
                  </a:cubicBezTo>
                  <a:cubicBezTo>
                    <a:pt x="1009" y="2151"/>
                    <a:pt x="1064" y="2082"/>
                    <a:pt x="1106" y="2013"/>
                  </a:cubicBezTo>
                  <a:lnTo>
                    <a:pt x="1133" y="1958"/>
                  </a:lnTo>
                  <a:cubicBezTo>
                    <a:pt x="1188" y="1875"/>
                    <a:pt x="1244" y="1778"/>
                    <a:pt x="1313" y="1681"/>
                  </a:cubicBezTo>
                  <a:cubicBezTo>
                    <a:pt x="1382" y="1598"/>
                    <a:pt x="1451" y="1529"/>
                    <a:pt x="1534" y="1460"/>
                  </a:cubicBezTo>
                  <a:cubicBezTo>
                    <a:pt x="1575" y="1433"/>
                    <a:pt x="1617" y="1405"/>
                    <a:pt x="1672" y="1378"/>
                  </a:cubicBezTo>
                  <a:cubicBezTo>
                    <a:pt x="1699" y="1364"/>
                    <a:pt x="1741" y="1364"/>
                    <a:pt x="1782" y="1350"/>
                  </a:cubicBezTo>
                  <a:close/>
                  <a:moveTo>
                    <a:pt x="5704" y="2579"/>
                  </a:moveTo>
                  <a:cubicBezTo>
                    <a:pt x="5787" y="2593"/>
                    <a:pt x="5870" y="2607"/>
                    <a:pt x="5939" y="2648"/>
                  </a:cubicBezTo>
                  <a:cubicBezTo>
                    <a:pt x="6022" y="2676"/>
                    <a:pt x="6105" y="2731"/>
                    <a:pt x="6174" y="2772"/>
                  </a:cubicBezTo>
                  <a:cubicBezTo>
                    <a:pt x="6257" y="2841"/>
                    <a:pt x="6326" y="2924"/>
                    <a:pt x="6395" y="2993"/>
                  </a:cubicBezTo>
                  <a:cubicBezTo>
                    <a:pt x="6464" y="3104"/>
                    <a:pt x="6533" y="3200"/>
                    <a:pt x="6574" y="3311"/>
                  </a:cubicBezTo>
                  <a:cubicBezTo>
                    <a:pt x="6630" y="3435"/>
                    <a:pt x="6657" y="3559"/>
                    <a:pt x="6671" y="3684"/>
                  </a:cubicBezTo>
                  <a:cubicBezTo>
                    <a:pt x="6699" y="3808"/>
                    <a:pt x="6699" y="3932"/>
                    <a:pt x="6671" y="4070"/>
                  </a:cubicBezTo>
                  <a:lnTo>
                    <a:pt x="6671" y="4084"/>
                  </a:lnTo>
                  <a:cubicBezTo>
                    <a:pt x="6657" y="4195"/>
                    <a:pt x="6630" y="4305"/>
                    <a:pt x="6602" y="4402"/>
                  </a:cubicBezTo>
                  <a:cubicBezTo>
                    <a:pt x="6533" y="4595"/>
                    <a:pt x="6409" y="4747"/>
                    <a:pt x="6257" y="4871"/>
                  </a:cubicBezTo>
                  <a:cubicBezTo>
                    <a:pt x="6215" y="4899"/>
                    <a:pt x="6188" y="4913"/>
                    <a:pt x="6146" y="4940"/>
                  </a:cubicBezTo>
                  <a:lnTo>
                    <a:pt x="6049" y="4996"/>
                  </a:lnTo>
                  <a:lnTo>
                    <a:pt x="5980" y="5037"/>
                  </a:lnTo>
                  <a:cubicBezTo>
                    <a:pt x="5884" y="5092"/>
                    <a:pt x="5787" y="5148"/>
                    <a:pt x="5677" y="5230"/>
                  </a:cubicBezTo>
                  <a:cubicBezTo>
                    <a:pt x="5456" y="5369"/>
                    <a:pt x="5262" y="5520"/>
                    <a:pt x="5083" y="5659"/>
                  </a:cubicBezTo>
                  <a:lnTo>
                    <a:pt x="5069" y="5672"/>
                  </a:lnTo>
                  <a:cubicBezTo>
                    <a:pt x="5000" y="5728"/>
                    <a:pt x="4931" y="5769"/>
                    <a:pt x="4848" y="5797"/>
                  </a:cubicBezTo>
                  <a:lnTo>
                    <a:pt x="4834" y="5810"/>
                  </a:lnTo>
                  <a:cubicBezTo>
                    <a:pt x="4765" y="5838"/>
                    <a:pt x="4710" y="5852"/>
                    <a:pt x="4641" y="5852"/>
                  </a:cubicBezTo>
                  <a:cubicBezTo>
                    <a:pt x="4627" y="5859"/>
                    <a:pt x="4610" y="5862"/>
                    <a:pt x="4593" y="5862"/>
                  </a:cubicBezTo>
                  <a:cubicBezTo>
                    <a:pt x="4575" y="5862"/>
                    <a:pt x="4558" y="5859"/>
                    <a:pt x="4544" y="5852"/>
                  </a:cubicBezTo>
                  <a:lnTo>
                    <a:pt x="4461" y="5852"/>
                  </a:lnTo>
                  <a:cubicBezTo>
                    <a:pt x="4406" y="5852"/>
                    <a:pt x="4365" y="5838"/>
                    <a:pt x="4323" y="5824"/>
                  </a:cubicBezTo>
                  <a:cubicBezTo>
                    <a:pt x="4282" y="5810"/>
                    <a:pt x="4240" y="5783"/>
                    <a:pt x="4213" y="5755"/>
                  </a:cubicBezTo>
                  <a:cubicBezTo>
                    <a:pt x="4171" y="5728"/>
                    <a:pt x="4144" y="5686"/>
                    <a:pt x="4102" y="5659"/>
                  </a:cubicBezTo>
                  <a:cubicBezTo>
                    <a:pt x="4075" y="5603"/>
                    <a:pt x="4047" y="5562"/>
                    <a:pt x="4019" y="5507"/>
                  </a:cubicBezTo>
                  <a:cubicBezTo>
                    <a:pt x="4019" y="5479"/>
                    <a:pt x="4006" y="5465"/>
                    <a:pt x="4006" y="5451"/>
                  </a:cubicBezTo>
                  <a:lnTo>
                    <a:pt x="3992" y="5424"/>
                  </a:lnTo>
                  <a:cubicBezTo>
                    <a:pt x="4019" y="5355"/>
                    <a:pt x="4061" y="5272"/>
                    <a:pt x="4089" y="5189"/>
                  </a:cubicBezTo>
                  <a:cubicBezTo>
                    <a:pt x="4130" y="5037"/>
                    <a:pt x="4144" y="4871"/>
                    <a:pt x="4130" y="4706"/>
                  </a:cubicBezTo>
                  <a:cubicBezTo>
                    <a:pt x="4130" y="4664"/>
                    <a:pt x="4130" y="4623"/>
                    <a:pt x="4116" y="4581"/>
                  </a:cubicBezTo>
                  <a:lnTo>
                    <a:pt x="4158" y="4581"/>
                  </a:lnTo>
                  <a:cubicBezTo>
                    <a:pt x="4227" y="4581"/>
                    <a:pt x="4296" y="4568"/>
                    <a:pt x="4351" y="4540"/>
                  </a:cubicBezTo>
                  <a:cubicBezTo>
                    <a:pt x="4448" y="4498"/>
                    <a:pt x="4517" y="4443"/>
                    <a:pt x="4586" y="4360"/>
                  </a:cubicBezTo>
                  <a:cubicBezTo>
                    <a:pt x="4613" y="4333"/>
                    <a:pt x="4641" y="4291"/>
                    <a:pt x="4655" y="4250"/>
                  </a:cubicBezTo>
                  <a:lnTo>
                    <a:pt x="4820" y="4250"/>
                  </a:lnTo>
                  <a:cubicBezTo>
                    <a:pt x="4876" y="4236"/>
                    <a:pt x="4931" y="4222"/>
                    <a:pt x="4986" y="4208"/>
                  </a:cubicBezTo>
                  <a:cubicBezTo>
                    <a:pt x="5083" y="4167"/>
                    <a:pt x="5166" y="4126"/>
                    <a:pt x="5249" y="4057"/>
                  </a:cubicBezTo>
                  <a:cubicBezTo>
                    <a:pt x="5304" y="4015"/>
                    <a:pt x="5359" y="3960"/>
                    <a:pt x="5400" y="3891"/>
                  </a:cubicBezTo>
                  <a:cubicBezTo>
                    <a:pt x="5442" y="3822"/>
                    <a:pt x="5483" y="3753"/>
                    <a:pt x="5497" y="3684"/>
                  </a:cubicBezTo>
                  <a:cubicBezTo>
                    <a:pt x="5511" y="3615"/>
                    <a:pt x="5525" y="3546"/>
                    <a:pt x="5525" y="3477"/>
                  </a:cubicBezTo>
                  <a:cubicBezTo>
                    <a:pt x="5525" y="3394"/>
                    <a:pt x="5511" y="3325"/>
                    <a:pt x="5483" y="3242"/>
                  </a:cubicBezTo>
                  <a:cubicBezTo>
                    <a:pt x="5469" y="3173"/>
                    <a:pt x="5442" y="3104"/>
                    <a:pt x="5400" y="3035"/>
                  </a:cubicBezTo>
                  <a:cubicBezTo>
                    <a:pt x="5373" y="2966"/>
                    <a:pt x="5331" y="2897"/>
                    <a:pt x="5276" y="2828"/>
                  </a:cubicBezTo>
                  <a:cubicBezTo>
                    <a:pt x="5249" y="2786"/>
                    <a:pt x="5221" y="2745"/>
                    <a:pt x="5193" y="2717"/>
                  </a:cubicBezTo>
                  <a:lnTo>
                    <a:pt x="5207" y="2703"/>
                  </a:lnTo>
                  <a:cubicBezTo>
                    <a:pt x="5249" y="2676"/>
                    <a:pt x="5304" y="2648"/>
                    <a:pt x="5345" y="2620"/>
                  </a:cubicBezTo>
                  <a:cubicBezTo>
                    <a:pt x="5400" y="2607"/>
                    <a:pt x="5456" y="2593"/>
                    <a:pt x="5511" y="2579"/>
                  </a:cubicBezTo>
                  <a:close/>
                  <a:moveTo>
                    <a:pt x="1672" y="2717"/>
                  </a:moveTo>
                  <a:cubicBezTo>
                    <a:pt x="1727" y="2731"/>
                    <a:pt x="1796" y="2745"/>
                    <a:pt x="1865" y="2772"/>
                  </a:cubicBezTo>
                  <a:lnTo>
                    <a:pt x="1907" y="2800"/>
                  </a:lnTo>
                  <a:cubicBezTo>
                    <a:pt x="1907" y="2841"/>
                    <a:pt x="1907" y="2883"/>
                    <a:pt x="1907" y="2938"/>
                  </a:cubicBezTo>
                  <a:cubicBezTo>
                    <a:pt x="1920" y="3048"/>
                    <a:pt x="1962" y="3159"/>
                    <a:pt x="2003" y="3256"/>
                  </a:cubicBezTo>
                  <a:cubicBezTo>
                    <a:pt x="2058" y="3366"/>
                    <a:pt x="2128" y="3463"/>
                    <a:pt x="2210" y="3532"/>
                  </a:cubicBezTo>
                  <a:cubicBezTo>
                    <a:pt x="2252" y="3573"/>
                    <a:pt x="2293" y="3615"/>
                    <a:pt x="2348" y="3642"/>
                  </a:cubicBezTo>
                  <a:cubicBezTo>
                    <a:pt x="2390" y="3670"/>
                    <a:pt x="2431" y="3698"/>
                    <a:pt x="2487" y="3711"/>
                  </a:cubicBezTo>
                  <a:cubicBezTo>
                    <a:pt x="2473" y="3767"/>
                    <a:pt x="2459" y="3836"/>
                    <a:pt x="2459" y="3891"/>
                  </a:cubicBezTo>
                  <a:cubicBezTo>
                    <a:pt x="2459" y="4001"/>
                    <a:pt x="2473" y="4098"/>
                    <a:pt x="2500" y="4195"/>
                  </a:cubicBezTo>
                  <a:cubicBezTo>
                    <a:pt x="2542" y="4291"/>
                    <a:pt x="2583" y="4388"/>
                    <a:pt x="2666" y="4457"/>
                  </a:cubicBezTo>
                  <a:cubicBezTo>
                    <a:pt x="2708" y="4498"/>
                    <a:pt x="2749" y="4526"/>
                    <a:pt x="2804" y="4540"/>
                  </a:cubicBezTo>
                  <a:cubicBezTo>
                    <a:pt x="2859" y="4568"/>
                    <a:pt x="2929" y="4568"/>
                    <a:pt x="2984" y="4568"/>
                  </a:cubicBezTo>
                  <a:lnTo>
                    <a:pt x="3039" y="4568"/>
                  </a:lnTo>
                  <a:cubicBezTo>
                    <a:pt x="3122" y="4568"/>
                    <a:pt x="3205" y="4554"/>
                    <a:pt x="3301" y="4526"/>
                  </a:cubicBezTo>
                  <a:lnTo>
                    <a:pt x="3315" y="4526"/>
                  </a:lnTo>
                  <a:cubicBezTo>
                    <a:pt x="3398" y="4512"/>
                    <a:pt x="3481" y="4498"/>
                    <a:pt x="3550" y="4485"/>
                  </a:cubicBezTo>
                  <a:lnTo>
                    <a:pt x="3633" y="4485"/>
                  </a:lnTo>
                  <a:cubicBezTo>
                    <a:pt x="3647" y="4478"/>
                    <a:pt x="3660" y="4474"/>
                    <a:pt x="3673" y="4474"/>
                  </a:cubicBezTo>
                  <a:cubicBezTo>
                    <a:pt x="3685" y="4474"/>
                    <a:pt x="3695" y="4478"/>
                    <a:pt x="3702" y="4485"/>
                  </a:cubicBezTo>
                  <a:cubicBezTo>
                    <a:pt x="3757" y="4485"/>
                    <a:pt x="3812" y="4498"/>
                    <a:pt x="3854" y="4512"/>
                  </a:cubicBezTo>
                  <a:lnTo>
                    <a:pt x="3909" y="4540"/>
                  </a:lnTo>
                  <a:cubicBezTo>
                    <a:pt x="3923" y="4568"/>
                    <a:pt x="3937" y="4609"/>
                    <a:pt x="3937" y="4650"/>
                  </a:cubicBezTo>
                  <a:cubicBezTo>
                    <a:pt x="3950" y="4761"/>
                    <a:pt x="3950" y="4858"/>
                    <a:pt x="3937" y="4968"/>
                  </a:cubicBezTo>
                  <a:cubicBezTo>
                    <a:pt x="3923" y="5065"/>
                    <a:pt x="3895" y="5161"/>
                    <a:pt x="3868" y="5258"/>
                  </a:cubicBezTo>
                  <a:cubicBezTo>
                    <a:pt x="3826" y="5341"/>
                    <a:pt x="3785" y="5410"/>
                    <a:pt x="3729" y="5493"/>
                  </a:cubicBezTo>
                  <a:cubicBezTo>
                    <a:pt x="3578" y="5686"/>
                    <a:pt x="3357" y="5824"/>
                    <a:pt x="3122" y="5866"/>
                  </a:cubicBezTo>
                  <a:lnTo>
                    <a:pt x="2901" y="5866"/>
                  </a:lnTo>
                  <a:cubicBezTo>
                    <a:pt x="2832" y="5852"/>
                    <a:pt x="2763" y="5824"/>
                    <a:pt x="2694" y="5810"/>
                  </a:cubicBezTo>
                  <a:cubicBezTo>
                    <a:pt x="2625" y="5769"/>
                    <a:pt x="2556" y="5728"/>
                    <a:pt x="2487" y="5686"/>
                  </a:cubicBezTo>
                  <a:cubicBezTo>
                    <a:pt x="2404" y="5617"/>
                    <a:pt x="2335" y="5534"/>
                    <a:pt x="2266" y="5465"/>
                  </a:cubicBezTo>
                  <a:cubicBezTo>
                    <a:pt x="2238" y="5424"/>
                    <a:pt x="2210" y="5382"/>
                    <a:pt x="2183" y="5341"/>
                  </a:cubicBezTo>
                  <a:cubicBezTo>
                    <a:pt x="2169" y="5299"/>
                    <a:pt x="2141" y="5258"/>
                    <a:pt x="2128" y="5203"/>
                  </a:cubicBezTo>
                  <a:cubicBezTo>
                    <a:pt x="2086" y="5092"/>
                    <a:pt x="2045" y="4982"/>
                    <a:pt x="2003" y="4858"/>
                  </a:cubicBezTo>
                  <a:lnTo>
                    <a:pt x="1976" y="4761"/>
                  </a:lnTo>
                  <a:cubicBezTo>
                    <a:pt x="1934" y="4609"/>
                    <a:pt x="1865" y="4471"/>
                    <a:pt x="1782" y="4333"/>
                  </a:cubicBezTo>
                  <a:cubicBezTo>
                    <a:pt x="1713" y="4222"/>
                    <a:pt x="1630" y="4126"/>
                    <a:pt x="1520" y="4057"/>
                  </a:cubicBezTo>
                  <a:cubicBezTo>
                    <a:pt x="1465" y="4015"/>
                    <a:pt x="1409" y="3974"/>
                    <a:pt x="1354" y="3932"/>
                  </a:cubicBezTo>
                  <a:lnTo>
                    <a:pt x="1327" y="3918"/>
                  </a:lnTo>
                  <a:cubicBezTo>
                    <a:pt x="1285" y="3891"/>
                    <a:pt x="1244" y="3863"/>
                    <a:pt x="1202" y="3836"/>
                  </a:cubicBezTo>
                  <a:cubicBezTo>
                    <a:pt x="1147" y="3780"/>
                    <a:pt x="1078" y="3725"/>
                    <a:pt x="1037" y="3656"/>
                  </a:cubicBezTo>
                  <a:cubicBezTo>
                    <a:pt x="1009" y="3628"/>
                    <a:pt x="995" y="3587"/>
                    <a:pt x="981" y="3546"/>
                  </a:cubicBezTo>
                  <a:cubicBezTo>
                    <a:pt x="954" y="3490"/>
                    <a:pt x="940" y="3435"/>
                    <a:pt x="940" y="3394"/>
                  </a:cubicBezTo>
                  <a:cubicBezTo>
                    <a:pt x="926" y="3325"/>
                    <a:pt x="926" y="3256"/>
                    <a:pt x="940" y="3200"/>
                  </a:cubicBezTo>
                  <a:cubicBezTo>
                    <a:pt x="940" y="3159"/>
                    <a:pt x="954" y="3104"/>
                    <a:pt x="968" y="3062"/>
                  </a:cubicBezTo>
                  <a:cubicBezTo>
                    <a:pt x="995" y="3021"/>
                    <a:pt x="1009" y="2979"/>
                    <a:pt x="1037" y="2952"/>
                  </a:cubicBezTo>
                  <a:cubicBezTo>
                    <a:pt x="1064" y="2910"/>
                    <a:pt x="1106" y="2883"/>
                    <a:pt x="1147" y="2841"/>
                  </a:cubicBezTo>
                  <a:cubicBezTo>
                    <a:pt x="1188" y="2814"/>
                    <a:pt x="1230" y="2786"/>
                    <a:pt x="1285" y="2772"/>
                  </a:cubicBezTo>
                  <a:cubicBezTo>
                    <a:pt x="1340" y="2745"/>
                    <a:pt x="1396" y="2731"/>
                    <a:pt x="1465" y="2717"/>
                  </a:cubicBezTo>
                  <a:close/>
                  <a:moveTo>
                    <a:pt x="6989" y="2399"/>
                  </a:moveTo>
                  <a:cubicBezTo>
                    <a:pt x="7016" y="2399"/>
                    <a:pt x="7058" y="2413"/>
                    <a:pt x="7085" y="2413"/>
                  </a:cubicBezTo>
                  <a:lnTo>
                    <a:pt x="7099" y="2427"/>
                  </a:lnTo>
                  <a:lnTo>
                    <a:pt x="7140" y="2441"/>
                  </a:lnTo>
                  <a:cubicBezTo>
                    <a:pt x="7168" y="2455"/>
                    <a:pt x="7196" y="2468"/>
                    <a:pt x="7210" y="2496"/>
                  </a:cubicBezTo>
                  <a:cubicBezTo>
                    <a:pt x="7237" y="2510"/>
                    <a:pt x="7265" y="2538"/>
                    <a:pt x="7292" y="2565"/>
                  </a:cubicBezTo>
                  <a:cubicBezTo>
                    <a:pt x="7320" y="2607"/>
                    <a:pt x="7334" y="2634"/>
                    <a:pt x="7361" y="2676"/>
                  </a:cubicBezTo>
                  <a:cubicBezTo>
                    <a:pt x="7375" y="2731"/>
                    <a:pt x="7389" y="2786"/>
                    <a:pt x="7403" y="2855"/>
                  </a:cubicBezTo>
                  <a:cubicBezTo>
                    <a:pt x="7417" y="2993"/>
                    <a:pt x="7417" y="3145"/>
                    <a:pt x="7403" y="3283"/>
                  </a:cubicBezTo>
                  <a:lnTo>
                    <a:pt x="7403" y="3573"/>
                  </a:lnTo>
                  <a:cubicBezTo>
                    <a:pt x="7403" y="3698"/>
                    <a:pt x="7417" y="3822"/>
                    <a:pt x="7430" y="3946"/>
                  </a:cubicBezTo>
                  <a:lnTo>
                    <a:pt x="7430" y="3960"/>
                  </a:lnTo>
                  <a:cubicBezTo>
                    <a:pt x="7430" y="4029"/>
                    <a:pt x="7458" y="4098"/>
                    <a:pt x="7458" y="4167"/>
                  </a:cubicBezTo>
                  <a:lnTo>
                    <a:pt x="7472" y="4236"/>
                  </a:lnTo>
                  <a:lnTo>
                    <a:pt x="7486" y="4347"/>
                  </a:lnTo>
                  <a:cubicBezTo>
                    <a:pt x="7527" y="4581"/>
                    <a:pt x="7527" y="4816"/>
                    <a:pt x="7513" y="5065"/>
                  </a:cubicBezTo>
                  <a:cubicBezTo>
                    <a:pt x="7500" y="5161"/>
                    <a:pt x="7472" y="5272"/>
                    <a:pt x="7430" y="5369"/>
                  </a:cubicBezTo>
                  <a:cubicBezTo>
                    <a:pt x="7389" y="5465"/>
                    <a:pt x="7334" y="5562"/>
                    <a:pt x="7265" y="5645"/>
                  </a:cubicBezTo>
                  <a:cubicBezTo>
                    <a:pt x="7168" y="5755"/>
                    <a:pt x="7058" y="5879"/>
                    <a:pt x="6920" y="5976"/>
                  </a:cubicBezTo>
                  <a:cubicBezTo>
                    <a:pt x="6809" y="6059"/>
                    <a:pt x="6699" y="6128"/>
                    <a:pt x="6574" y="6183"/>
                  </a:cubicBezTo>
                  <a:cubicBezTo>
                    <a:pt x="6395" y="6252"/>
                    <a:pt x="6229" y="6294"/>
                    <a:pt x="6049" y="6321"/>
                  </a:cubicBezTo>
                  <a:cubicBezTo>
                    <a:pt x="5980" y="6335"/>
                    <a:pt x="5911" y="6349"/>
                    <a:pt x="5829" y="6349"/>
                  </a:cubicBezTo>
                  <a:cubicBezTo>
                    <a:pt x="5810" y="6354"/>
                    <a:pt x="5792" y="6355"/>
                    <a:pt x="5773" y="6355"/>
                  </a:cubicBezTo>
                  <a:cubicBezTo>
                    <a:pt x="5736" y="6355"/>
                    <a:pt x="5700" y="6349"/>
                    <a:pt x="5663" y="6349"/>
                  </a:cubicBezTo>
                  <a:cubicBezTo>
                    <a:pt x="5566" y="6335"/>
                    <a:pt x="5469" y="6308"/>
                    <a:pt x="5387" y="6280"/>
                  </a:cubicBezTo>
                  <a:cubicBezTo>
                    <a:pt x="5331" y="6252"/>
                    <a:pt x="5276" y="6225"/>
                    <a:pt x="5235" y="6183"/>
                  </a:cubicBezTo>
                  <a:cubicBezTo>
                    <a:pt x="5207" y="6169"/>
                    <a:pt x="5193" y="6156"/>
                    <a:pt x="5166" y="6156"/>
                  </a:cubicBezTo>
                  <a:cubicBezTo>
                    <a:pt x="5193" y="6031"/>
                    <a:pt x="5193" y="5907"/>
                    <a:pt x="5193" y="5783"/>
                  </a:cubicBezTo>
                  <a:lnTo>
                    <a:pt x="5207" y="5769"/>
                  </a:lnTo>
                  <a:cubicBezTo>
                    <a:pt x="5249" y="5741"/>
                    <a:pt x="5290" y="5700"/>
                    <a:pt x="5331" y="5672"/>
                  </a:cubicBezTo>
                  <a:cubicBezTo>
                    <a:pt x="5511" y="5534"/>
                    <a:pt x="5690" y="5410"/>
                    <a:pt x="5842" y="5299"/>
                  </a:cubicBezTo>
                  <a:cubicBezTo>
                    <a:pt x="5939" y="5244"/>
                    <a:pt x="6036" y="5189"/>
                    <a:pt x="6132" y="5134"/>
                  </a:cubicBezTo>
                  <a:lnTo>
                    <a:pt x="6146" y="5120"/>
                  </a:lnTo>
                  <a:lnTo>
                    <a:pt x="6174" y="5106"/>
                  </a:lnTo>
                  <a:cubicBezTo>
                    <a:pt x="6201" y="5092"/>
                    <a:pt x="6229" y="5079"/>
                    <a:pt x="6257" y="5051"/>
                  </a:cubicBezTo>
                  <a:cubicBezTo>
                    <a:pt x="6284" y="5023"/>
                    <a:pt x="6326" y="4996"/>
                    <a:pt x="6367" y="4968"/>
                  </a:cubicBezTo>
                  <a:cubicBezTo>
                    <a:pt x="6491" y="4871"/>
                    <a:pt x="6602" y="4733"/>
                    <a:pt x="6685" y="4595"/>
                  </a:cubicBezTo>
                  <a:cubicBezTo>
                    <a:pt x="6768" y="4457"/>
                    <a:pt x="6809" y="4291"/>
                    <a:pt x="6837" y="4139"/>
                  </a:cubicBezTo>
                  <a:cubicBezTo>
                    <a:pt x="6864" y="3974"/>
                    <a:pt x="6864" y="3808"/>
                    <a:pt x="6837" y="3642"/>
                  </a:cubicBezTo>
                  <a:cubicBezTo>
                    <a:pt x="6809" y="3477"/>
                    <a:pt x="6768" y="3311"/>
                    <a:pt x="6699" y="3173"/>
                  </a:cubicBezTo>
                  <a:cubicBezTo>
                    <a:pt x="6630" y="3007"/>
                    <a:pt x="6533" y="2869"/>
                    <a:pt x="6409" y="2758"/>
                  </a:cubicBezTo>
                  <a:cubicBezTo>
                    <a:pt x="6381" y="2717"/>
                    <a:pt x="6339" y="2689"/>
                    <a:pt x="6312" y="2662"/>
                  </a:cubicBezTo>
                  <a:cubicBezTo>
                    <a:pt x="6422" y="2579"/>
                    <a:pt x="6533" y="2510"/>
                    <a:pt x="6657" y="2455"/>
                  </a:cubicBezTo>
                  <a:cubicBezTo>
                    <a:pt x="6712" y="2427"/>
                    <a:pt x="6781" y="2399"/>
                    <a:pt x="6850" y="2399"/>
                  </a:cubicBezTo>
                  <a:close/>
                  <a:moveTo>
                    <a:pt x="1920" y="5106"/>
                  </a:moveTo>
                  <a:cubicBezTo>
                    <a:pt x="1934" y="5148"/>
                    <a:pt x="1948" y="5175"/>
                    <a:pt x="1962" y="5203"/>
                  </a:cubicBezTo>
                  <a:cubicBezTo>
                    <a:pt x="1989" y="5299"/>
                    <a:pt x="2045" y="5396"/>
                    <a:pt x="2100" y="5479"/>
                  </a:cubicBezTo>
                  <a:cubicBezTo>
                    <a:pt x="2155" y="5562"/>
                    <a:pt x="2224" y="5645"/>
                    <a:pt x="2293" y="5714"/>
                  </a:cubicBezTo>
                  <a:cubicBezTo>
                    <a:pt x="2404" y="5838"/>
                    <a:pt x="2556" y="5921"/>
                    <a:pt x="2708" y="5976"/>
                  </a:cubicBezTo>
                  <a:cubicBezTo>
                    <a:pt x="2804" y="6018"/>
                    <a:pt x="2915" y="6031"/>
                    <a:pt x="3011" y="6031"/>
                  </a:cubicBezTo>
                  <a:lnTo>
                    <a:pt x="3136" y="6031"/>
                  </a:lnTo>
                  <a:cubicBezTo>
                    <a:pt x="3426" y="5990"/>
                    <a:pt x="3688" y="5838"/>
                    <a:pt x="3868" y="5603"/>
                  </a:cubicBezTo>
                  <a:cubicBezTo>
                    <a:pt x="3881" y="5631"/>
                    <a:pt x="3909" y="5659"/>
                    <a:pt x="3923" y="5686"/>
                  </a:cubicBezTo>
                  <a:lnTo>
                    <a:pt x="3937" y="5714"/>
                  </a:lnTo>
                  <a:cubicBezTo>
                    <a:pt x="3978" y="5783"/>
                    <a:pt x="4033" y="5838"/>
                    <a:pt x="4102" y="5893"/>
                  </a:cubicBezTo>
                  <a:cubicBezTo>
                    <a:pt x="4130" y="5907"/>
                    <a:pt x="4144" y="5921"/>
                    <a:pt x="4171" y="5949"/>
                  </a:cubicBezTo>
                  <a:cubicBezTo>
                    <a:pt x="4213" y="5962"/>
                    <a:pt x="4240" y="5976"/>
                    <a:pt x="4282" y="5990"/>
                  </a:cubicBezTo>
                  <a:cubicBezTo>
                    <a:pt x="4351" y="6018"/>
                    <a:pt x="4420" y="6031"/>
                    <a:pt x="4489" y="6031"/>
                  </a:cubicBezTo>
                  <a:lnTo>
                    <a:pt x="4544" y="6031"/>
                  </a:lnTo>
                  <a:cubicBezTo>
                    <a:pt x="4586" y="6031"/>
                    <a:pt x="4641" y="6031"/>
                    <a:pt x="4696" y="6018"/>
                  </a:cubicBezTo>
                  <a:cubicBezTo>
                    <a:pt x="4765" y="6004"/>
                    <a:pt x="4848" y="5990"/>
                    <a:pt x="4917" y="5949"/>
                  </a:cubicBezTo>
                  <a:cubicBezTo>
                    <a:pt x="4959" y="5935"/>
                    <a:pt x="5000" y="5921"/>
                    <a:pt x="5041" y="5893"/>
                  </a:cubicBezTo>
                  <a:lnTo>
                    <a:pt x="5041" y="5921"/>
                  </a:lnTo>
                  <a:lnTo>
                    <a:pt x="5041" y="6018"/>
                  </a:lnTo>
                  <a:cubicBezTo>
                    <a:pt x="5014" y="6114"/>
                    <a:pt x="5000" y="6211"/>
                    <a:pt x="4959" y="6294"/>
                  </a:cubicBezTo>
                  <a:cubicBezTo>
                    <a:pt x="4917" y="6390"/>
                    <a:pt x="4876" y="6473"/>
                    <a:pt x="4807" y="6542"/>
                  </a:cubicBezTo>
                  <a:cubicBezTo>
                    <a:pt x="4765" y="6611"/>
                    <a:pt x="4710" y="6653"/>
                    <a:pt x="4655" y="6708"/>
                  </a:cubicBezTo>
                  <a:cubicBezTo>
                    <a:pt x="4599" y="6749"/>
                    <a:pt x="4530" y="6791"/>
                    <a:pt x="4461" y="6819"/>
                  </a:cubicBezTo>
                  <a:cubicBezTo>
                    <a:pt x="4379" y="6846"/>
                    <a:pt x="4296" y="6874"/>
                    <a:pt x="4213" y="6888"/>
                  </a:cubicBezTo>
                  <a:cubicBezTo>
                    <a:pt x="4144" y="6888"/>
                    <a:pt x="4075" y="6901"/>
                    <a:pt x="4019" y="6901"/>
                  </a:cubicBezTo>
                  <a:cubicBezTo>
                    <a:pt x="3937" y="6888"/>
                    <a:pt x="3854" y="6888"/>
                    <a:pt x="3771" y="6874"/>
                  </a:cubicBezTo>
                  <a:cubicBezTo>
                    <a:pt x="3509" y="6832"/>
                    <a:pt x="3246" y="6777"/>
                    <a:pt x="2998" y="6680"/>
                  </a:cubicBezTo>
                  <a:lnTo>
                    <a:pt x="2832" y="6611"/>
                  </a:lnTo>
                  <a:cubicBezTo>
                    <a:pt x="2749" y="6584"/>
                    <a:pt x="2666" y="6570"/>
                    <a:pt x="2597" y="6542"/>
                  </a:cubicBezTo>
                  <a:lnTo>
                    <a:pt x="2500" y="6515"/>
                  </a:lnTo>
                  <a:cubicBezTo>
                    <a:pt x="2376" y="6487"/>
                    <a:pt x="2252" y="6446"/>
                    <a:pt x="2141" y="6404"/>
                  </a:cubicBezTo>
                  <a:lnTo>
                    <a:pt x="2128" y="6404"/>
                  </a:lnTo>
                  <a:lnTo>
                    <a:pt x="2114" y="6390"/>
                  </a:lnTo>
                  <a:cubicBezTo>
                    <a:pt x="2045" y="6363"/>
                    <a:pt x="1976" y="6321"/>
                    <a:pt x="1907" y="6280"/>
                  </a:cubicBezTo>
                  <a:cubicBezTo>
                    <a:pt x="1865" y="6239"/>
                    <a:pt x="1824" y="6197"/>
                    <a:pt x="1782" y="6156"/>
                  </a:cubicBezTo>
                  <a:cubicBezTo>
                    <a:pt x="1755" y="6100"/>
                    <a:pt x="1727" y="6059"/>
                    <a:pt x="1699" y="6018"/>
                  </a:cubicBezTo>
                  <a:cubicBezTo>
                    <a:pt x="1672" y="5935"/>
                    <a:pt x="1644" y="5852"/>
                    <a:pt x="1630" y="5769"/>
                  </a:cubicBezTo>
                  <a:cubicBezTo>
                    <a:pt x="1630" y="5700"/>
                    <a:pt x="1630" y="5617"/>
                    <a:pt x="1630" y="5548"/>
                  </a:cubicBezTo>
                  <a:cubicBezTo>
                    <a:pt x="1644" y="5479"/>
                    <a:pt x="1658" y="5424"/>
                    <a:pt x="1686" y="5355"/>
                  </a:cubicBezTo>
                  <a:cubicBezTo>
                    <a:pt x="1699" y="5313"/>
                    <a:pt x="1727" y="5286"/>
                    <a:pt x="1755" y="5244"/>
                  </a:cubicBezTo>
                  <a:cubicBezTo>
                    <a:pt x="1782" y="5217"/>
                    <a:pt x="1796" y="5189"/>
                    <a:pt x="1824" y="5161"/>
                  </a:cubicBezTo>
                  <a:cubicBezTo>
                    <a:pt x="1865" y="5148"/>
                    <a:pt x="1893" y="5120"/>
                    <a:pt x="1920" y="5106"/>
                  </a:cubicBezTo>
                  <a:close/>
                  <a:moveTo>
                    <a:pt x="4116" y="0"/>
                  </a:moveTo>
                  <a:cubicBezTo>
                    <a:pt x="4085" y="0"/>
                    <a:pt x="4054" y="3"/>
                    <a:pt x="4019" y="10"/>
                  </a:cubicBezTo>
                  <a:cubicBezTo>
                    <a:pt x="3909" y="10"/>
                    <a:pt x="3799" y="24"/>
                    <a:pt x="3688" y="52"/>
                  </a:cubicBezTo>
                  <a:cubicBezTo>
                    <a:pt x="3591" y="79"/>
                    <a:pt x="3481" y="107"/>
                    <a:pt x="3398" y="135"/>
                  </a:cubicBezTo>
                  <a:lnTo>
                    <a:pt x="3205" y="204"/>
                  </a:lnTo>
                  <a:cubicBezTo>
                    <a:pt x="3080" y="231"/>
                    <a:pt x="2942" y="259"/>
                    <a:pt x="2804" y="273"/>
                  </a:cubicBezTo>
                  <a:lnTo>
                    <a:pt x="2735" y="287"/>
                  </a:lnTo>
                  <a:cubicBezTo>
                    <a:pt x="2473" y="300"/>
                    <a:pt x="2224" y="369"/>
                    <a:pt x="1989" y="494"/>
                  </a:cubicBezTo>
                  <a:cubicBezTo>
                    <a:pt x="1865" y="549"/>
                    <a:pt x="1768" y="646"/>
                    <a:pt x="1699" y="756"/>
                  </a:cubicBezTo>
                  <a:cubicBezTo>
                    <a:pt x="1630" y="894"/>
                    <a:pt x="1589" y="1060"/>
                    <a:pt x="1589" y="1226"/>
                  </a:cubicBezTo>
                  <a:lnTo>
                    <a:pt x="1561" y="1226"/>
                  </a:lnTo>
                  <a:cubicBezTo>
                    <a:pt x="1492" y="1267"/>
                    <a:pt x="1437" y="1308"/>
                    <a:pt x="1382" y="1364"/>
                  </a:cubicBezTo>
                  <a:cubicBezTo>
                    <a:pt x="1271" y="1460"/>
                    <a:pt x="1161" y="1585"/>
                    <a:pt x="1078" y="1723"/>
                  </a:cubicBezTo>
                  <a:lnTo>
                    <a:pt x="981" y="1861"/>
                  </a:lnTo>
                  <a:cubicBezTo>
                    <a:pt x="940" y="1944"/>
                    <a:pt x="885" y="2013"/>
                    <a:pt x="829" y="2096"/>
                  </a:cubicBezTo>
                  <a:cubicBezTo>
                    <a:pt x="747" y="2192"/>
                    <a:pt x="636" y="2289"/>
                    <a:pt x="526" y="2386"/>
                  </a:cubicBezTo>
                  <a:lnTo>
                    <a:pt x="457" y="2441"/>
                  </a:lnTo>
                  <a:cubicBezTo>
                    <a:pt x="388" y="2496"/>
                    <a:pt x="332" y="2551"/>
                    <a:pt x="277" y="2607"/>
                  </a:cubicBezTo>
                  <a:cubicBezTo>
                    <a:pt x="208" y="2689"/>
                    <a:pt x="153" y="2772"/>
                    <a:pt x="125" y="2855"/>
                  </a:cubicBezTo>
                  <a:cubicBezTo>
                    <a:pt x="42" y="3048"/>
                    <a:pt x="1" y="3242"/>
                    <a:pt x="15" y="3449"/>
                  </a:cubicBezTo>
                  <a:cubicBezTo>
                    <a:pt x="15" y="3546"/>
                    <a:pt x="28" y="3642"/>
                    <a:pt x="42" y="3725"/>
                  </a:cubicBezTo>
                  <a:cubicBezTo>
                    <a:pt x="70" y="3836"/>
                    <a:pt x="98" y="3932"/>
                    <a:pt x="139" y="4043"/>
                  </a:cubicBezTo>
                  <a:cubicBezTo>
                    <a:pt x="277" y="4388"/>
                    <a:pt x="512" y="4678"/>
                    <a:pt x="829" y="4885"/>
                  </a:cubicBezTo>
                  <a:cubicBezTo>
                    <a:pt x="981" y="4996"/>
                    <a:pt x="1161" y="5065"/>
                    <a:pt x="1340" y="5106"/>
                  </a:cubicBezTo>
                  <a:cubicBezTo>
                    <a:pt x="1409" y="5120"/>
                    <a:pt x="1492" y="5134"/>
                    <a:pt x="1561" y="5134"/>
                  </a:cubicBezTo>
                  <a:lnTo>
                    <a:pt x="1630" y="5134"/>
                  </a:lnTo>
                  <a:cubicBezTo>
                    <a:pt x="1603" y="5161"/>
                    <a:pt x="1575" y="5203"/>
                    <a:pt x="1548" y="5244"/>
                  </a:cubicBezTo>
                  <a:cubicBezTo>
                    <a:pt x="1478" y="5382"/>
                    <a:pt x="1451" y="5548"/>
                    <a:pt x="1465" y="5714"/>
                  </a:cubicBezTo>
                  <a:cubicBezTo>
                    <a:pt x="1478" y="5866"/>
                    <a:pt x="1520" y="6018"/>
                    <a:pt x="1603" y="6169"/>
                  </a:cubicBezTo>
                  <a:cubicBezTo>
                    <a:pt x="1686" y="6321"/>
                    <a:pt x="1824" y="6432"/>
                    <a:pt x="1989" y="6515"/>
                  </a:cubicBezTo>
                  <a:cubicBezTo>
                    <a:pt x="2141" y="6570"/>
                    <a:pt x="2293" y="6625"/>
                    <a:pt x="2459" y="6667"/>
                  </a:cubicBezTo>
                  <a:lnTo>
                    <a:pt x="2542" y="6694"/>
                  </a:lnTo>
                  <a:cubicBezTo>
                    <a:pt x="2639" y="6722"/>
                    <a:pt x="2708" y="6749"/>
                    <a:pt x="2790" y="6777"/>
                  </a:cubicBezTo>
                  <a:lnTo>
                    <a:pt x="3011" y="6860"/>
                  </a:lnTo>
                  <a:cubicBezTo>
                    <a:pt x="3315" y="6970"/>
                    <a:pt x="3647" y="7026"/>
                    <a:pt x="3964" y="7053"/>
                  </a:cubicBezTo>
                  <a:lnTo>
                    <a:pt x="4019" y="7053"/>
                  </a:lnTo>
                  <a:cubicBezTo>
                    <a:pt x="4144" y="7053"/>
                    <a:pt x="4268" y="7039"/>
                    <a:pt x="4392" y="6998"/>
                  </a:cubicBezTo>
                  <a:cubicBezTo>
                    <a:pt x="4461" y="6984"/>
                    <a:pt x="4530" y="6957"/>
                    <a:pt x="4599" y="6929"/>
                  </a:cubicBezTo>
                  <a:cubicBezTo>
                    <a:pt x="4669" y="6888"/>
                    <a:pt x="4724" y="6846"/>
                    <a:pt x="4793" y="6791"/>
                  </a:cubicBezTo>
                  <a:cubicBezTo>
                    <a:pt x="4903" y="6694"/>
                    <a:pt x="5000" y="6556"/>
                    <a:pt x="5069" y="6418"/>
                  </a:cubicBezTo>
                  <a:cubicBezTo>
                    <a:pt x="5097" y="6377"/>
                    <a:pt x="5110" y="6335"/>
                    <a:pt x="5124" y="6294"/>
                  </a:cubicBezTo>
                  <a:cubicBezTo>
                    <a:pt x="5152" y="6308"/>
                    <a:pt x="5179" y="6335"/>
                    <a:pt x="5221" y="6363"/>
                  </a:cubicBezTo>
                  <a:cubicBezTo>
                    <a:pt x="5249" y="6377"/>
                    <a:pt x="5290" y="6404"/>
                    <a:pt x="5331" y="6418"/>
                  </a:cubicBezTo>
                  <a:cubicBezTo>
                    <a:pt x="5414" y="6446"/>
                    <a:pt x="5497" y="6473"/>
                    <a:pt x="5594" y="6487"/>
                  </a:cubicBezTo>
                  <a:cubicBezTo>
                    <a:pt x="5677" y="6501"/>
                    <a:pt x="5759" y="6515"/>
                    <a:pt x="5842" y="6515"/>
                  </a:cubicBezTo>
                  <a:cubicBezTo>
                    <a:pt x="5939" y="6515"/>
                    <a:pt x="6049" y="6501"/>
                    <a:pt x="6160" y="6487"/>
                  </a:cubicBezTo>
                  <a:cubicBezTo>
                    <a:pt x="6339" y="6446"/>
                    <a:pt x="6519" y="6390"/>
                    <a:pt x="6699" y="6308"/>
                  </a:cubicBezTo>
                  <a:cubicBezTo>
                    <a:pt x="6768" y="6280"/>
                    <a:pt x="6850" y="6239"/>
                    <a:pt x="6920" y="6197"/>
                  </a:cubicBezTo>
                  <a:cubicBezTo>
                    <a:pt x="7002" y="6142"/>
                    <a:pt x="7085" y="6087"/>
                    <a:pt x="7154" y="6031"/>
                  </a:cubicBezTo>
                  <a:cubicBezTo>
                    <a:pt x="7306" y="5907"/>
                    <a:pt x="7430" y="5755"/>
                    <a:pt x="7541" y="5589"/>
                  </a:cubicBezTo>
                  <a:cubicBezTo>
                    <a:pt x="7624" y="5451"/>
                    <a:pt x="7679" y="5313"/>
                    <a:pt x="7707" y="5148"/>
                  </a:cubicBezTo>
                  <a:cubicBezTo>
                    <a:pt x="7748" y="4844"/>
                    <a:pt x="7734" y="4540"/>
                    <a:pt x="7679" y="4236"/>
                  </a:cubicBezTo>
                  <a:lnTo>
                    <a:pt x="7679" y="4195"/>
                  </a:lnTo>
                  <a:lnTo>
                    <a:pt x="7665" y="4112"/>
                  </a:lnTo>
                  <a:lnTo>
                    <a:pt x="7665" y="4070"/>
                  </a:lnTo>
                  <a:cubicBezTo>
                    <a:pt x="7651" y="3932"/>
                    <a:pt x="7638" y="3808"/>
                    <a:pt x="7638" y="3684"/>
                  </a:cubicBezTo>
                  <a:lnTo>
                    <a:pt x="7638" y="3504"/>
                  </a:lnTo>
                  <a:lnTo>
                    <a:pt x="7638" y="3325"/>
                  </a:lnTo>
                  <a:lnTo>
                    <a:pt x="7638" y="3269"/>
                  </a:lnTo>
                  <a:cubicBezTo>
                    <a:pt x="7651" y="3048"/>
                    <a:pt x="7638" y="2828"/>
                    <a:pt x="7582" y="2620"/>
                  </a:cubicBezTo>
                  <a:cubicBezTo>
                    <a:pt x="7541" y="2524"/>
                    <a:pt x="7472" y="2427"/>
                    <a:pt x="7389" y="2358"/>
                  </a:cubicBezTo>
                  <a:cubicBezTo>
                    <a:pt x="7361" y="2330"/>
                    <a:pt x="7334" y="2317"/>
                    <a:pt x="7306" y="2303"/>
                  </a:cubicBezTo>
                  <a:cubicBezTo>
                    <a:pt x="7389" y="2109"/>
                    <a:pt x="7403" y="1888"/>
                    <a:pt x="7348" y="1695"/>
                  </a:cubicBezTo>
                  <a:cubicBezTo>
                    <a:pt x="7320" y="1502"/>
                    <a:pt x="7223" y="1336"/>
                    <a:pt x="7085" y="1212"/>
                  </a:cubicBezTo>
                  <a:cubicBezTo>
                    <a:pt x="6961" y="1088"/>
                    <a:pt x="6809" y="1005"/>
                    <a:pt x="6643" y="949"/>
                  </a:cubicBezTo>
                  <a:cubicBezTo>
                    <a:pt x="6574" y="908"/>
                    <a:pt x="6491" y="880"/>
                    <a:pt x="6409" y="853"/>
                  </a:cubicBezTo>
                  <a:cubicBezTo>
                    <a:pt x="6326" y="825"/>
                    <a:pt x="6229" y="784"/>
                    <a:pt x="6146" y="756"/>
                  </a:cubicBezTo>
                  <a:cubicBezTo>
                    <a:pt x="6063" y="715"/>
                    <a:pt x="5967" y="673"/>
                    <a:pt x="5884" y="618"/>
                  </a:cubicBezTo>
                  <a:lnTo>
                    <a:pt x="5856" y="604"/>
                  </a:lnTo>
                  <a:lnTo>
                    <a:pt x="5621" y="466"/>
                  </a:lnTo>
                  <a:cubicBezTo>
                    <a:pt x="5442" y="369"/>
                    <a:pt x="5262" y="287"/>
                    <a:pt x="5069" y="231"/>
                  </a:cubicBezTo>
                  <a:cubicBezTo>
                    <a:pt x="4972" y="204"/>
                    <a:pt x="4876" y="190"/>
                    <a:pt x="4793" y="190"/>
                  </a:cubicBezTo>
                  <a:cubicBezTo>
                    <a:pt x="4710" y="190"/>
                    <a:pt x="4627" y="204"/>
                    <a:pt x="4558" y="231"/>
                  </a:cubicBezTo>
                  <a:cubicBezTo>
                    <a:pt x="4544" y="204"/>
                    <a:pt x="4530" y="190"/>
                    <a:pt x="4517" y="176"/>
                  </a:cubicBezTo>
                  <a:cubicBezTo>
                    <a:pt x="4489" y="148"/>
                    <a:pt x="4461" y="121"/>
                    <a:pt x="4420" y="93"/>
                  </a:cubicBezTo>
                  <a:cubicBezTo>
                    <a:pt x="4365" y="52"/>
                    <a:pt x="4282" y="24"/>
                    <a:pt x="4213" y="10"/>
                  </a:cubicBezTo>
                  <a:cubicBezTo>
                    <a:pt x="4178" y="3"/>
                    <a:pt x="4147" y="0"/>
                    <a:pt x="4116" y="0"/>
                  </a:cubicBezTo>
                  <a:close/>
                </a:path>
              </a:pathLst>
            </a:custGeom>
            <a:solidFill>
              <a:srgbClr val="FF69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9"/>
            <p:cNvSpPr/>
            <p:nvPr/>
          </p:nvSpPr>
          <p:spPr>
            <a:xfrm>
              <a:off x="6756241" y="2190022"/>
              <a:ext cx="93" cy="93"/>
            </a:xfrm>
            <a:custGeom>
              <a:avLst/>
              <a:gdLst/>
              <a:ahLst/>
              <a:cxnLst/>
              <a:rect l="l" t="t" r="r" b="b"/>
              <a:pathLst>
                <a:path w="1" h="1" extrusionOk="0">
                  <a:moveTo>
                    <a:pt x="1" y="1"/>
                  </a:moveTo>
                  <a:close/>
                </a:path>
              </a:pathLst>
            </a:custGeom>
            <a:solidFill>
              <a:srgbClr val="008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59"/>
          <p:cNvGrpSpPr/>
          <p:nvPr/>
        </p:nvGrpSpPr>
        <p:grpSpPr>
          <a:xfrm>
            <a:off x="1871789" y="2614397"/>
            <a:ext cx="2471012" cy="2529106"/>
            <a:chOff x="5521000" y="4153500"/>
            <a:chExt cx="851750" cy="871775"/>
          </a:xfrm>
        </p:grpSpPr>
        <p:sp>
          <p:nvSpPr>
            <p:cNvPr id="3620" name="Google Shape;3620;p59"/>
            <p:cNvSpPr/>
            <p:nvPr/>
          </p:nvSpPr>
          <p:spPr>
            <a:xfrm>
              <a:off x="6101350" y="4810150"/>
              <a:ext cx="168175" cy="84625"/>
            </a:xfrm>
            <a:custGeom>
              <a:avLst/>
              <a:gdLst/>
              <a:ahLst/>
              <a:cxnLst/>
              <a:rect l="l" t="t" r="r" b="b"/>
              <a:pathLst>
                <a:path w="6727" h="3385" extrusionOk="0">
                  <a:moveTo>
                    <a:pt x="1147" y="1"/>
                  </a:moveTo>
                  <a:cubicBezTo>
                    <a:pt x="940" y="1"/>
                    <a:pt x="747" y="97"/>
                    <a:pt x="650" y="277"/>
                  </a:cubicBezTo>
                  <a:cubicBezTo>
                    <a:pt x="622" y="346"/>
                    <a:pt x="595" y="401"/>
                    <a:pt x="581" y="470"/>
                  </a:cubicBezTo>
                  <a:cubicBezTo>
                    <a:pt x="553" y="595"/>
                    <a:pt x="553" y="719"/>
                    <a:pt x="595" y="843"/>
                  </a:cubicBezTo>
                  <a:cubicBezTo>
                    <a:pt x="609" y="912"/>
                    <a:pt x="650" y="968"/>
                    <a:pt x="678" y="1023"/>
                  </a:cubicBezTo>
                  <a:lnTo>
                    <a:pt x="705" y="1050"/>
                  </a:lnTo>
                  <a:cubicBezTo>
                    <a:pt x="664" y="1078"/>
                    <a:pt x="609" y="1092"/>
                    <a:pt x="553" y="1119"/>
                  </a:cubicBezTo>
                  <a:cubicBezTo>
                    <a:pt x="443" y="1188"/>
                    <a:pt x="332" y="1258"/>
                    <a:pt x="222" y="1354"/>
                  </a:cubicBezTo>
                  <a:cubicBezTo>
                    <a:pt x="139" y="1437"/>
                    <a:pt x="70" y="1534"/>
                    <a:pt x="29" y="1644"/>
                  </a:cubicBezTo>
                  <a:cubicBezTo>
                    <a:pt x="15" y="1699"/>
                    <a:pt x="1" y="1755"/>
                    <a:pt x="1" y="1824"/>
                  </a:cubicBezTo>
                  <a:cubicBezTo>
                    <a:pt x="15" y="1879"/>
                    <a:pt x="29" y="1934"/>
                    <a:pt x="70" y="1989"/>
                  </a:cubicBezTo>
                  <a:cubicBezTo>
                    <a:pt x="98" y="2045"/>
                    <a:pt x="125" y="2086"/>
                    <a:pt x="180" y="2128"/>
                  </a:cubicBezTo>
                  <a:cubicBezTo>
                    <a:pt x="222" y="2169"/>
                    <a:pt x="277" y="2197"/>
                    <a:pt x="332" y="2210"/>
                  </a:cubicBezTo>
                  <a:cubicBezTo>
                    <a:pt x="374" y="2224"/>
                    <a:pt x="415" y="2224"/>
                    <a:pt x="457" y="2224"/>
                  </a:cubicBezTo>
                  <a:cubicBezTo>
                    <a:pt x="539" y="2224"/>
                    <a:pt x="609" y="2210"/>
                    <a:pt x="691" y="2183"/>
                  </a:cubicBezTo>
                  <a:cubicBezTo>
                    <a:pt x="802" y="2141"/>
                    <a:pt x="912" y="2058"/>
                    <a:pt x="1009" y="1976"/>
                  </a:cubicBezTo>
                  <a:cubicBezTo>
                    <a:pt x="1050" y="1934"/>
                    <a:pt x="1092" y="1879"/>
                    <a:pt x="1119" y="1824"/>
                  </a:cubicBezTo>
                  <a:cubicBezTo>
                    <a:pt x="1133" y="1810"/>
                    <a:pt x="1147" y="1782"/>
                    <a:pt x="1161" y="1755"/>
                  </a:cubicBezTo>
                  <a:cubicBezTo>
                    <a:pt x="1865" y="2100"/>
                    <a:pt x="2583" y="2376"/>
                    <a:pt x="3343" y="2583"/>
                  </a:cubicBezTo>
                  <a:cubicBezTo>
                    <a:pt x="3909" y="2735"/>
                    <a:pt x="4489" y="2818"/>
                    <a:pt x="5083" y="2832"/>
                  </a:cubicBezTo>
                  <a:cubicBezTo>
                    <a:pt x="5249" y="2832"/>
                    <a:pt x="5428" y="2818"/>
                    <a:pt x="5594" y="2804"/>
                  </a:cubicBezTo>
                  <a:cubicBezTo>
                    <a:pt x="5608" y="2846"/>
                    <a:pt x="5621" y="2887"/>
                    <a:pt x="5635" y="2928"/>
                  </a:cubicBezTo>
                  <a:cubicBezTo>
                    <a:pt x="5663" y="2998"/>
                    <a:pt x="5704" y="3053"/>
                    <a:pt x="5746" y="3108"/>
                  </a:cubicBezTo>
                  <a:cubicBezTo>
                    <a:pt x="5815" y="3205"/>
                    <a:pt x="5911" y="3288"/>
                    <a:pt x="6022" y="3343"/>
                  </a:cubicBezTo>
                  <a:cubicBezTo>
                    <a:pt x="6091" y="3370"/>
                    <a:pt x="6160" y="3384"/>
                    <a:pt x="6229" y="3384"/>
                  </a:cubicBezTo>
                  <a:cubicBezTo>
                    <a:pt x="6270" y="3384"/>
                    <a:pt x="6312" y="3384"/>
                    <a:pt x="6353" y="3370"/>
                  </a:cubicBezTo>
                  <a:cubicBezTo>
                    <a:pt x="6478" y="3329"/>
                    <a:pt x="6588" y="3246"/>
                    <a:pt x="6643" y="3136"/>
                  </a:cubicBezTo>
                  <a:cubicBezTo>
                    <a:pt x="6699" y="3039"/>
                    <a:pt x="6726" y="2928"/>
                    <a:pt x="6726" y="2832"/>
                  </a:cubicBezTo>
                  <a:cubicBezTo>
                    <a:pt x="6712" y="2625"/>
                    <a:pt x="6588" y="2431"/>
                    <a:pt x="6395" y="2335"/>
                  </a:cubicBezTo>
                  <a:cubicBezTo>
                    <a:pt x="6340" y="2321"/>
                    <a:pt x="6284" y="2293"/>
                    <a:pt x="6229" y="2293"/>
                  </a:cubicBezTo>
                  <a:lnTo>
                    <a:pt x="6215" y="2293"/>
                  </a:lnTo>
                  <a:cubicBezTo>
                    <a:pt x="6284" y="2155"/>
                    <a:pt x="6340" y="2017"/>
                    <a:pt x="6367" y="1865"/>
                  </a:cubicBezTo>
                  <a:cubicBezTo>
                    <a:pt x="6367" y="1810"/>
                    <a:pt x="6367" y="1768"/>
                    <a:pt x="6367" y="1727"/>
                  </a:cubicBezTo>
                  <a:cubicBezTo>
                    <a:pt x="6367" y="1672"/>
                    <a:pt x="6353" y="1630"/>
                    <a:pt x="6326" y="1589"/>
                  </a:cubicBezTo>
                  <a:cubicBezTo>
                    <a:pt x="6298" y="1534"/>
                    <a:pt x="6270" y="1506"/>
                    <a:pt x="6229" y="1478"/>
                  </a:cubicBezTo>
                  <a:cubicBezTo>
                    <a:pt x="6188" y="1437"/>
                    <a:pt x="6132" y="1409"/>
                    <a:pt x="6077" y="1396"/>
                  </a:cubicBezTo>
                  <a:cubicBezTo>
                    <a:pt x="6036" y="1382"/>
                    <a:pt x="5994" y="1382"/>
                    <a:pt x="5953" y="1382"/>
                  </a:cubicBezTo>
                  <a:lnTo>
                    <a:pt x="5939" y="1382"/>
                  </a:lnTo>
                  <a:cubicBezTo>
                    <a:pt x="5884" y="1382"/>
                    <a:pt x="5842" y="1382"/>
                    <a:pt x="5801" y="1409"/>
                  </a:cubicBezTo>
                  <a:cubicBezTo>
                    <a:pt x="5760" y="1423"/>
                    <a:pt x="5718" y="1451"/>
                    <a:pt x="5677" y="1478"/>
                  </a:cubicBezTo>
                  <a:cubicBezTo>
                    <a:pt x="5635" y="1520"/>
                    <a:pt x="5608" y="1548"/>
                    <a:pt x="5580" y="1603"/>
                  </a:cubicBezTo>
                  <a:cubicBezTo>
                    <a:pt x="5470" y="1755"/>
                    <a:pt x="5414" y="1934"/>
                    <a:pt x="5400" y="2128"/>
                  </a:cubicBezTo>
                  <a:cubicBezTo>
                    <a:pt x="5262" y="2141"/>
                    <a:pt x="5110" y="2155"/>
                    <a:pt x="4972" y="2155"/>
                  </a:cubicBezTo>
                  <a:lnTo>
                    <a:pt x="4890" y="2155"/>
                  </a:lnTo>
                  <a:cubicBezTo>
                    <a:pt x="4613" y="2141"/>
                    <a:pt x="4337" y="2114"/>
                    <a:pt x="4061" y="2072"/>
                  </a:cubicBezTo>
                  <a:cubicBezTo>
                    <a:pt x="3757" y="2017"/>
                    <a:pt x="3453" y="1948"/>
                    <a:pt x="3149" y="1865"/>
                  </a:cubicBezTo>
                  <a:cubicBezTo>
                    <a:pt x="2749" y="1755"/>
                    <a:pt x="2349" y="1589"/>
                    <a:pt x="1989" y="1368"/>
                  </a:cubicBezTo>
                  <a:cubicBezTo>
                    <a:pt x="1824" y="1271"/>
                    <a:pt x="1672" y="1161"/>
                    <a:pt x="1548" y="1023"/>
                  </a:cubicBezTo>
                  <a:lnTo>
                    <a:pt x="1561" y="995"/>
                  </a:lnTo>
                  <a:cubicBezTo>
                    <a:pt x="1617" y="954"/>
                    <a:pt x="1658" y="898"/>
                    <a:pt x="1686" y="843"/>
                  </a:cubicBezTo>
                  <a:cubicBezTo>
                    <a:pt x="1713" y="774"/>
                    <a:pt x="1727" y="719"/>
                    <a:pt x="1727" y="650"/>
                  </a:cubicBezTo>
                  <a:cubicBezTo>
                    <a:pt x="1741" y="595"/>
                    <a:pt x="1727" y="526"/>
                    <a:pt x="1713" y="457"/>
                  </a:cubicBezTo>
                  <a:cubicBezTo>
                    <a:pt x="1699" y="401"/>
                    <a:pt x="1686" y="346"/>
                    <a:pt x="1658" y="291"/>
                  </a:cubicBezTo>
                  <a:cubicBezTo>
                    <a:pt x="1617" y="236"/>
                    <a:pt x="1575" y="180"/>
                    <a:pt x="1534" y="139"/>
                  </a:cubicBezTo>
                  <a:cubicBezTo>
                    <a:pt x="1479" y="97"/>
                    <a:pt x="1423" y="56"/>
                    <a:pt x="1354" y="28"/>
                  </a:cubicBezTo>
                  <a:cubicBezTo>
                    <a:pt x="1285" y="15"/>
                    <a:pt x="1216" y="1"/>
                    <a:pt x="11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9"/>
            <p:cNvSpPr/>
            <p:nvPr/>
          </p:nvSpPr>
          <p:spPr>
            <a:xfrm>
              <a:off x="5664625" y="4761825"/>
              <a:ext cx="165400" cy="96500"/>
            </a:xfrm>
            <a:custGeom>
              <a:avLst/>
              <a:gdLst/>
              <a:ahLst/>
              <a:cxnLst/>
              <a:rect l="l" t="t" r="r" b="b"/>
              <a:pathLst>
                <a:path w="6616" h="3860" extrusionOk="0">
                  <a:moveTo>
                    <a:pt x="5966" y="0"/>
                  </a:moveTo>
                  <a:cubicBezTo>
                    <a:pt x="5911" y="0"/>
                    <a:pt x="5856" y="0"/>
                    <a:pt x="5801" y="14"/>
                  </a:cubicBezTo>
                  <a:cubicBezTo>
                    <a:pt x="5759" y="28"/>
                    <a:pt x="5718" y="56"/>
                    <a:pt x="5676" y="70"/>
                  </a:cubicBezTo>
                  <a:cubicBezTo>
                    <a:pt x="5621" y="111"/>
                    <a:pt x="5552" y="166"/>
                    <a:pt x="5511" y="235"/>
                  </a:cubicBezTo>
                  <a:cubicBezTo>
                    <a:pt x="5442" y="332"/>
                    <a:pt x="5386" y="456"/>
                    <a:pt x="5359" y="580"/>
                  </a:cubicBezTo>
                  <a:cubicBezTo>
                    <a:pt x="5345" y="636"/>
                    <a:pt x="5331" y="705"/>
                    <a:pt x="5345" y="760"/>
                  </a:cubicBezTo>
                  <a:cubicBezTo>
                    <a:pt x="5331" y="788"/>
                    <a:pt x="5331" y="815"/>
                    <a:pt x="5345" y="843"/>
                  </a:cubicBezTo>
                  <a:cubicBezTo>
                    <a:pt x="4572" y="940"/>
                    <a:pt x="3812" y="1105"/>
                    <a:pt x="3066" y="1354"/>
                  </a:cubicBezTo>
                  <a:cubicBezTo>
                    <a:pt x="2500" y="1520"/>
                    <a:pt x="1975" y="1782"/>
                    <a:pt x="1478" y="2086"/>
                  </a:cubicBezTo>
                  <a:cubicBezTo>
                    <a:pt x="1326" y="2182"/>
                    <a:pt x="1188" y="2293"/>
                    <a:pt x="1050" y="2390"/>
                  </a:cubicBezTo>
                  <a:cubicBezTo>
                    <a:pt x="1023" y="2362"/>
                    <a:pt x="981" y="2334"/>
                    <a:pt x="954" y="2307"/>
                  </a:cubicBezTo>
                  <a:cubicBezTo>
                    <a:pt x="898" y="2279"/>
                    <a:pt x="843" y="2238"/>
                    <a:pt x="774" y="2224"/>
                  </a:cubicBezTo>
                  <a:cubicBezTo>
                    <a:pt x="700" y="2187"/>
                    <a:pt x="621" y="2169"/>
                    <a:pt x="539" y="2169"/>
                  </a:cubicBezTo>
                  <a:cubicBezTo>
                    <a:pt x="498" y="2169"/>
                    <a:pt x="456" y="2173"/>
                    <a:pt x="415" y="2182"/>
                  </a:cubicBezTo>
                  <a:cubicBezTo>
                    <a:pt x="346" y="2182"/>
                    <a:pt x="277" y="2210"/>
                    <a:pt x="208" y="2251"/>
                  </a:cubicBezTo>
                  <a:cubicBezTo>
                    <a:pt x="180" y="2279"/>
                    <a:pt x="153" y="2307"/>
                    <a:pt x="125" y="2334"/>
                  </a:cubicBezTo>
                  <a:cubicBezTo>
                    <a:pt x="42" y="2431"/>
                    <a:pt x="1" y="2569"/>
                    <a:pt x="1" y="2693"/>
                  </a:cubicBezTo>
                  <a:cubicBezTo>
                    <a:pt x="14" y="2804"/>
                    <a:pt x="42" y="2901"/>
                    <a:pt x="111" y="2983"/>
                  </a:cubicBezTo>
                  <a:cubicBezTo>
                    <a:pt x="166" y="3066"/>
                    <a:pt x="249" y="3135"/>
                    <a:pt x="346" y="3177"/>
                  </a:cubicBezTo>
                  <a:cubicBezTo>
                    <a:pt x="418" y="3208"/>
                    <a:pt x="491" y="3223"/>
                    <a:pt x="569" y="3223"/>
                  </a:cubicBezTo>
                  <a:cubicBezTo>
                    <a:pt x="595" y="3223"/>
                    <a:pt x="622" y="3222"/>
                    <a:pt x="650" y="3218"/>
                  </a:cubicBezTo>
                  <a:cubicBezTo>
                    <a:pt x="705" y="3218"/>
                    <a:pt x="760" y="3191"/>
                    <a:pt x="802" y="3177"/>
                  </a:cubicBezTo>
                  <a:lnTo>
                    <a:pt x="829" y="3163"/>
                  </a:lnTo>
                  <a:cubicBezTo>
                    <a:pt x="843" y="3315"/>
                    <a:pt x="871" y="3467"/>
                    <a:pt x="940" y="3605"/>
                  </a:cubicBezTo>
                  <a:cubicBezTo>
                    <a:pt x="954" y="3646"/>
                    <a:pt x="981" y="3688"/>
                    <a:pt x="1009" y="3729"/>
                  </a:cubicBezTo>
                  <a:cubicBezTo>
                    <a:pt x="1036" y="3757"/>
                    <a:pt x="1078" y="3798"/>
                    <a:pt x="1119" y="3826"/>
                  </a:cubicBezTo>
                  <a:cubicBezTo>
                    <a:pt x="1161" y="3840"/>
                    <a:pt x="1202" y="3853"/>
                    <a:pt x="1257" y="3853"/>
                  </a:cubicBezTo>
                  <a:cubicBezTo>
                    <a:pt x="1273" y="3857"/>
                    <a:pt x="1290" y="3859"/>
                    <a:pt x="1306" y="3859"/>
                  </a:cubicBezTo>
                  <a:cubicBezTo>
                    <a:pt x="1345" y="3859"/>
                    <a:pt x="1384" y="3849"/>
                    <a:pt x="1423" y="3840"/>
                  </a:cubicBezTo>
                  <a:cubicBezTo>
                    <a:pt x="1464" y="3826"/>
                    <a:pt x="1506" y="3812"/>
                    <a:pt x="1547" y="3784"/>
                  </a:cubicBezTo>
                  <a:lnTo>
                    <a:pt x="1561" y="3771"/>
                  </a:lnTo>
                  <a:cubicBezTo>
                    <a:pt x="1603" y="3743"/>
                    <a:pt x="1630" y="3715"/>
                    <a:pt x="1658" y="3674"/>
                  </a:cubicBezTo>
                  <a:cubicBezTo>
                    <a:pt x="1685" y="3632"/>
                    <a:pt x="1699" y="3591"/>
                    <a:pt x="1713" y="3550"/>
                  </a:cubicBezTo>
                  <a:cubicBezTo>
                    <a:pt x="1727" y="3494"/>
                    <a:pt x="1741" y="3453"/>
                    <a:pt x="1741" y="3398"/>
                  </a:cubicBezTo>
                  <a:cubicBezTo>
                    <a:pt x="1741" y="3287"/>
                    <a:pt x="1727" y="3191"/>
                    <a:pt x="1685" y="3080"/>
                  </a:cubicBezTo>
                  <a:cubicBezTo>
                    <a:pt x="1672" y="3011"/>
                    <a:pt x="1630" y="2928"/>
                    <a:pt x="1589" y="2859"/>
                  </a:cubicBezTo>
                  <a:cubicBezTo>
                    <a:pt x="1699" y="2762"/>
                    <a:pt x="1810" y="2680"/>
                    <a:pt x="1934" y="2610"/>
                  </a:cubicBezTo>
                  <a:lnTo>
                    <a:pt x="2003" y="2555"/>
                  </a:lnTo>
                  <a:cubicBezTo>
                    <a:pt x="2252" y="2417"/>
                    <a:pt x="2486" y="2279"/>
                    <a:pt x="2749" y="2169"/>
                  </a:cubicBezTo>
                  <a:cubicBezTo>
                    <a:pt x="3025" y="2044"/>
                    <a:pt x="3315" y="1934"/>
                    <a:pt x="3605" y="1851"/>
                  </a:cubicBezTo>
                  <a:cubicBezTo>
                    <a:pt x="4019" y="1713"/>
                    <a:pt x="4434" y="1644"/>
                    <a:pt x="4862" y="1630"/>
                  </a:cubicBezTo>
                  <a:cubicBezTo>
                    <a:pt x="4910" y="1627"/>
                    <a:pt x="4957" y="1625"/>
                    <a:pt x="5004" y="1625"/>
                  </a:cubicBezTo>
                  <a:cubicBezTo>
                    <a:pt x="5146" y="1625"/>
                    <a:pt x="5283" y="1640"/>
                    <a:pt x="5428" y="1671"/>
                  </a:cubicBezTo>
                  <a:lnTo>
                    <a:pt x="5428" y="1713"/>
                  </a:lnTo>
                  <a:cubicBezTo>
                    <a:pt x="5414" y="1782"/>
                    <a:pt x="5400" y="1837"/>
                    <a:pt x="5414" y="1906"/>
                  </a:cubicBezTo>
                  <a:cubicBezTo>
                    <a:pt x="5428" y="1975"/>
                    <a:pt x="5442" y="2030"/>
                    <a:pt x="5469" y="2086"/>
                  </a:cubicBezTo>
                  <a:cubicBezTo>
                    <a:pt x="5497" y="2141"/>
                    <a:pt x="5538" y="2196"/>
                    <a:pt x="5594" y="2238"/>
                  </a:cubicBezTo>
                  <a:cubicBezTo>
                    <a:pt x="5635" y="2279"/>
                    <a:pt x="5690" y="2320"/>
                    <a:pt x="5745" y="2348"/>
                  </a:cubicBezTo>
                  <a:cubicBezTo>
                    <a:pt x="5801" y="2376"/>
                    <a:pt x="5856" y="2403"/>
                    <a:pt x="5925" y="2403"/>
                  </a:cubicBezTo>
                  <a:cubicBezTo>
                    <a:pt x="5960" y="2410"/>
                    <a:pt x="5994" y="2414"/>
                    <a:pt x="6027" y="2414"/>
                  </a:cubicBezTo>
                  <a:cubicBezTo>
                    <a:pt x="6060" y="2414"/>
                    <a:pt x="6091" y="2410"/>
                    <a:pt x="6118" y="2403"/>
                  </a:cubicBezTo>
                  <a:cubicBezTo>
                    <a:pt x="6201" y="2390"/>
                    <a:pt x="6270" y="2362"/>
                    <a:pt x="6339" y="2320"/>
                  </a:cubicBezTo>
                  <a:cubicBezTo>
                    <a:pt x="6505" y="2210"/>
                    <a:pt x="6615" y="2017"/>
                    <a:pt x="6602" y="1810"/>
                  </a:cubicBezTo>
                  <a:cubicBezTo>
                    <a:pt x="6588" y="1740"/>
                    <a:pt x="6574" y="1671"/>
                    <a:pt x="6560" y="1616"/>
                  </a:cubicBezTo>
                  <a:cubicBezTo>
                    <a:pt x="6519" y="1492"/>
                    <a:pt x="6436" y="1381"/>
                    <a:pt x="6339" y="1312"/>
                  </a:cubicBezTo>
                  <a:cubicBezTo>
                    <a:pt x="6284" y="1257"/>
                    <a:pt x="6229" y="1230"/>
                    <a:pt x="6160" y="1202"/>
                  </a:cubicBezTo>
                  <a:lnTo>
                    <a:pt x="6118" y="1188"/>
                  </a:lnTo>
                  <a:cubicBezTo>
                    <a:pt x="6160" y="1147"/>
                    <a:pt x="6187" y="1091"/>
                    <a:pt x="6215" y="1050"/>
                  </a:cubicBezTo>
                  <a:cubicBezTo>
                    <a:pt x="6284" y="926"/>
                    <a:pt x="6325" y="801"/>
                    <a:pt x="6367" y="677"/>
                  </a:cubicBezTo>
                  <a:cubicBezTo>
                    <a:pt x="6395" y="567"/>
                    <a:pt x="6395" y="442"/>
                    <a:pt x="6367" y="332"/>
                  </a:cubicBezTo>
                  <a:cubicBezTo>
                    <a:pt x="6353" y="277"/>
                    <a:pt x="6325" y="221"/>
                    <a:pt x="6284" y="166"/>
                  </a:cubicBezTo>
                  <a:cubicBezTo>
                    <a:pt x="6243" y="125"/>
                    <a:pt x="6201" y="83"/>
                    <a:pt x="6146" y="56"/>
                  </a:cubicBezTo>
                  <a:cubicBezTo>
                    <a:pt x="6091" y="28"/>
                    <a:pt x="6035" y="14"/>
                    <a:pt x="5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6270175" y="4704175"/>
              <a:ext cx="76325" cy="183000"/>
            </a:xfrm>
            <a:custGeom>
              <a:avLst/>
              <a:gdLst/>
              <a:ahLst/>
              <a:cxnLst/>
              <a:rect l="l" t="t" r="r" b="b"/>
              <a:pathLst>
                <a:path w="3053" h="7320" extrusionOk="0">
                  <a:moveTo>
                    <a:pt x="2528" y="0"/>
                  </a:moveTo>
                  <a:cubicBezTo>
                    <a:pt x="2431" y="14"/>
                    <a:pt x="2335" y="56"/>
                    <a:pt x="2266" y="125"/>
                  </a:cubicBezTo>
                  <a:cubicBezTo>
                    <a:pt x="2197" y="207"/>
                    <a:pt x="2141" y="304"/>
                    <a:pt x="2114" y="401"/>
                  </a:cubicBezTo>
                  <a:cubicBezTo>
                    <a:pt x="2086" y="484"/>
                    <a:pt x="2086" y="580"/>
                    <a:pt x="2100" y="663"/>
                  </a:cubicBezTo>
                  <a:cubicBezTo>
                    <a:pt x="2045" y="636"/>
                    <a:pt x="1989" y="636"/>
                    <a:pt x="1920" y="636"/>
                  </a:cubicBezTo>
                  <a:cubicBezTo>
                    <a:pt x="1908" y="633"/>
                    <a:pt x="1895" y="632"/>
                    <a:pt x="1883" y="632"/>
                  </a:cubicBezTo>
                  <a:cubicBezTo>
                    <a:pt x="1822" y="632"/>
                    <a:pt x="1756" y="657"/>
                    <a:pt x="1699" y="691"/>
                  </a:cubicBezTo>
                  <a:cubicBezTo>
                    <a:pt x="1575" y="746"/>
                    <a:pt x="1492" y="870"/>
                    <a:pt x="1465" y="1008"/>
                  </a:cubicBezTo>
                  <a:cubicBezTo>
                    <a:pt x="1437" y="1133"/>
                    <a:pt x="1478" y="1257"/>
                    <a:pt x="1561" y="1354"/>
                  </a:cubicBezTo>
                  <a:cubicBezTo>
                    <a:pt x="1617" y="1395"/>
                    <a:pt x="1672" y="1436"/>
                    <a:pt x="1741" y="1450"/>
                  </a:cubicBezTo>
                  <a:cubicBezTo>
                    <a:pt x="1782" y="1464"/>
                    <a:pt x="1824" y="1464"/>
                    <a:pt x="1851" y="1464"/>
                  </a:cubicBezTo>
                  <a:cubicBezTo>
                    <a:pt x="1893" y="1464"/>
                    <a:pt x="1934" y="1464"/>
                    <a:pt x="1962" y="1450"/>
                  </a:cubicBezTo>
                  <a:cubicBezTo>
                    <a:pt x="1962" y="1547"/>
                    <a:pt x="1976" y="1630"/>
                    <a:pt x="1976" y="1699"/>
                  </a:cubicBezTo>
                  <a:cubicBezTo>
                    <a:pt x="2003" y="2293"/>
                    <a:pt x="1962" y="2900"/>
                    <a:pt x="1824" y="3480"/>
                  </a:cubicBezTo>
                  <a:cubicBezTo>
                    <a:pt x="1699" y="4074"/>
                    <a:pt x="1506" y="4654"/>
                    <a:pt x="1230" y="5207"/>
                  </a:cubicBezTo>
                  <a:cubicBezTo>
                    <a:pt x="1106" y="5455"/>
                    <a:pt x="954" y="5704"/>
                    <a:pt x="774" y="5925"/>
                  </a:cubicBezTo>
                  <a:cubicBezTo>
                    <a:pt x="733" y="5883"/>
                    <a:pt x="691" y="5842"/>
                    <a:pt x="636" y="5800"/>
                  </a:cubicBezTo>
                  <a:cubicBezTo>
                    <a:pt x="567" y="5759"/>
                    <a:pt x="498" y="5745"/>
                    <a:pt x="429" y="5745"/>
                  </a:cubicBezTo>
                  <a:cubicBezTo>
                    <a:pt x="291" y="5745"/>
                    <a:pt x="153" y="5828"/>
                    <a:pt x="84" y="5938"/>
                  </a:cubicBezTo>
                  <a:cubicBezTo>
                    <a:pt x="1" y="6063"/>
                    <a:pt x="1" y="6201"/>
                    <a:pt x="56" y="6325"/>
                  </a:cubicBezTo>
                  <a:cubicBezTo>
                    <a:pt x="153" y="6463"/>
                    <a:pt x="291" y="6560"/>
                    <a:pt x="457" y="6574"/>
                  </a:cubicBezTo>
                  <a:cubicBezTo>
                    <a:pt x="443" y="6587"/>
                    <a:pt x="443" y="6601"/>
                    <a:pt x="429" y="6615"/>
                  </a:cubicBezTo>
                  <a:cubicBezTo>
                    <a:pt x="429" y="6643"/>
                    <a:pt x="415" y="6670"/>
                    <a:pt x="415" y="6684"/>
                  </a:cubicBezTo>
                  <a:cubicBezTo>
                    <a:pt x="401" y="6739"/>
                    <a:pt x="401" y="6795"/>
                    <a:pt x="415" y="6850"/>
                  </a:cubicBezTo>
                  <a:cubicBezTo>
                    <a:pt x="415" y="6905"/>
                    <a:pt x="429" y="6947"/>
                    <a:pt x="457" y="7002"/>
                  </a:cubicBezTo>
                  <a:cubicBezTo>
                    <a:pt x="484" y="7098"/>
                    <a:pt x="553" y="7181"/>
                    <a:pt x="636" y="7237"/>
                  </a:cubicBezTo>
                  <a:cubicBezTo>
                    <a:pt x="677" y="7264"/>
                    <a:pt x="719" y="7292"/>
                    <a:pt x="774" y="7306"/>
                  </a:cubicBezTo>
                  <a:cubicBezTo>
                    <a:pt x="802" y="7306"/>
                    <a:pt x="843" y="7319"/>
                    <a:pt x="871" y="7319"/>
                  </a:cubicBezTo>
                  <a:lnTo>
                    <a:pt x="926" y="7319"/>
                  </a:lnTo>
                  <a:cubicBezTo>
                    <a:pt x="981" y="7306"/>
                    <a:pt x="1037" y="7292"/>
                    <a:pt x="1092" y="7264"/>
                  </a:cubicBezTo>
                  <a:cubicBezTo>
                    <a:pt x="1133" y="7250"/>
                    <a:pt x="1175" y="7209"/>
                    <a:pt x="1216" y="7167"/>
                  </a:cubicBezTo>
                  <a:cubicBezTo>
                    <a:pt x="1244" y="7126"/>
                    <a:pt x="1271" y="7085"/>
                    <a:pt x="1285" y="7043"/>
                  </a:cubicBezTo>
                  <a:cubicBezTo>
                    <a:pt x="1299" y="7002"/>
                    <a:pt x="1299" y="6947"/>
                    <a:pt x="1299" y="6891"/>
                  </a:cubicBezTo>
                  <a:cubicBezTo>
                    <a:pt x="1299" y="6795"/>
                    <a:pt x="1271" y="6684"/>
                    <a:pt x="1230" y="6587"/>
                  </a:cubicBezTo>
                  <a:cubicBezTo>
                    <a:pt x="1202" y="6532"/>
                    <a:pt x="1161" y="6477"/>
                    <a:pt x="1119" y="6436"/>
                  </a:cubicBezTo>
                  <a:cubicBezTo>
                    <a:pt x="1354" y="6132"/>
                    <a:pt x="1561" y="5814"/>
                    <a:pt x="1727" y="5483"/>
                  </a:cubicBezTo>
                  <a:cubicBezTo>
                    <a:pt x="1920" y="5110"/>
                    <a:pt x="2072" y="4723"/>
                    <a:pt x="2210" y="4336"/>
                  </a:cubicBezTo>
                  <a:cubicBezTo>
                    <a:pt x="2335" y="3936"/>
                    <a:pt x="2445" y="3522"/>
                    <a:pt x="2514" y="3107"/>
                  </a:cubicBezTo>
                  <a:cubicBezTo>
                    <a:pt x="2583" y="2721"/>
                    <a:pt x="2611" y="2320"/>
                    <a:pt x="2597" y="1920"/>
                  </a:cubicBezTo>
                  <a:cubicBezTo>
                    <a:pt x="2597" y="1740"/>
                    <a:pt x="2583" y="1575"/>
                    <a:pt x="2556" y="1409"/>
                  </a:cubicBezTo>
                  <a:cubicBezTo>
                    <a:pt x="2763" y="1271"/>
                    <a:pt x="2915" y="1077"/>
                    <a:pt x="2998" y="843"/>
                  </a:cubicBezTo>
                  <a:cubicBezTo>
                    <a:pt x="3039" y="718"/>
                    <a:pt x="3053" y="580"/>
                    <a:pt x="3025" y="442"/>
                  </a:cubicBezTo>
                  <a:cubicBezTo>
                    <a:pt x="3011" y="373"/>
                    <a:pt x="2984" y="318"/>
                    <a:pt x="2942" y="263"/>
                  </a:cubicBezTo>
                  <a:cubicBezTo>
                    <a:pt x="2915" y="194"/>
                    <a:pt x="2873" y="152"/>
                    <a:pt x="2832" y="111"/>
                  </a:cubicBezTo>
                  <a:cubicBezTo>
                    <a:pt x="2749" y="42"/>
                    <a:pt x="2652" y="0"/>
                    <a:pt x="25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6250150" y="4697275"/>
              <a:ext cx="62525" cy="147425"/>
            </a:xfrm>
            <a:custGeom>
              <a:avLst/>
              <a:gdLst/>
              <a:ahLst/>
              <a:cxnLst/>
              <a:rect l="l" t="t" r="r" b="b"/>
              <a:pathLst>
                <a:path w="2501" h="5897" extrusionOk="0">
                  <a:moveTo>
                    <a:pt x="1520" y="0"/>
                  </a:moveTo>
                  <a:cubicBezTo>
                    <a:pt x="1465" y="0"/>
                    <a:pt x="1396" y="28"/>
                    <a:pt x="1354" y="69"/>
                  </a:cubicBezTo>
                  <a:cubicBezTo>
                    <a:pt x="1327" y="97"/>
                    <a:pt x="1299" y="124"/>
                    <a:pt x="1271" y="152"/>
                  </a:cubicBezTo>
                  <a:cubicBezTo>
                    <a:pt x="1244" y="193"/>
                    <a:pt x="1216" y="235"/>
                    <a:pt x="1202" y="276"/>
                  </a:cubicBezTo>
                  <a:cubicBezTo>
                    <a:pt x="1161" y="359"/>
                    <a:pt x="1133" y="442"/>
                    <a:pt x="1119" y="539"/>
                  </a:cubicBezTo>
                  <a:cubicBezTo>
                    <a:pt x="1106" y="635"/>
                    <a:pt x="1119" y="732"/>
                    <a:pt x="1147" y="815"/>
                  </a:cubicBezTo>
                  <a:cubicBezTo>
                    <a:pt x="1161" y="856"/>
                    <a:pt x="1188" y="912"/>
                    <a:pt x="1216" y="953"/>
                  </a:cubicBezTo>
                  <a:cubicBezTo>
                    <a:pt x="1244" y="994"/>
                    <a:pt x="1271" y="1022"/>
                    <a:pt x="1313" y="1063"/>
                  </a:cubicBezTo>
                  <a:cubicBezTo>
                    <a:pt x="1354" y="1091"/>
                    <a:pt x="1396" y="1105"/>
                    <a:pt x="1451" y="1132"/>
                  </a:cubicBezTo>
                  <a:cubicBezTo>
                    <a:pt x="1478" y="1132"/>
                    <a:pt x="1506" y="1146"/>
                    <a:pt x="1534" y="1146"/>
                  </a:cubicBezTo>
                  <a:cubicBezTo>
                    <a:pt x="1354" y="1381"/>
                    <a:pt x="1202" y="1643"/>
                    <a:pt x="1078" y="1906"/>
                  </a:cubicBezTo>
                  <a:cubicBezTo>
                    <a:pt x="912" y="2265"/>
                    <a:pt x="788" y="2624"/>
                    <a:pt x="678" y="2983"/>
                  </a:cubicBezTo>
                  <a:cubicBezTo>
                    <a:pt x="581" y="3356"/>
                    <a:pt x="512" y="3742"/>
                    <a:pt x="498" y="4129"/>
                  </a:cubicBezTo>
                  <a:cubicBezTo>
                    <a:pt x="484" y="4309"/>
                    <a:pt x="484" y="4488"/>
                    <a:pt x="498" y="4654"/>
                  </a:cubicBezTo>
                  <a:cubicBezTo>
                    <a:pt x="512" y="4764"/>
                    <a:pt x="526" y="4875"/>
                    <a:pt x="553" y="4985"/>
                  </a:cubicBezTo>
                  <a:cubicBezTo>
                    <a:pt x="539" y="4972"/>
                    <a:pt x="526" y="4958"/>
                    <a:pt x="512" y="4958"/>
                  </a:cubicBezTo>
                  <a:cubicBezTo>
                    <a:pt x="443" y="4916"/>
                    <a:pt x="374" y="4889"/>
                    <a:pt x="305" y="4889"/>
                  </a:cubicBezTo>
                  <a:lnTo>
                    <a:pt x="263" y="4889"/>
                  </a:lnTo>
                  <a:cubicBezTo>
                    <a:pt x="194" y="4902"/>
                    <a:pt x="125" y="4944"/>
                    <a:pt x="84" y="4999"/>
                  </a:cubicBezTo>
                  <a:cubicBezTo>
                    <a:pt x="42" y="5068"/>
                    <a:pt x="15" y="5137"/>
                    <a:pt x="15" y="5206"/>
                  </a:cubicBezTo>
                  <a:cubicBezTo>
                    <a:pt x="1" y="5289"/>
                    <a:pt x="1" y="5358"/>
                    <a:pt x="15" y="5441"/>
                  </a:cubicBezTo>
                  <a:cubicBezTo>
                    <a:pt x="28" y="5524"/>
                    <a:pt x="56" y="5593"/>
                    <a:pt x="111" y="5662"/>
                  </a:cubicBezTo>
                  <a:cubicBezTo>
                    <a:pt x="167" y="5745"/>
                    <a:pt x="263" y="5786"/>
                    <a:pt x="374" y="5786"/>
                  </a:cubicBezTo>
                  <a:cubicBezTo>
                    <a:pt x="429" y="5786"/>
                    <a:pt x="498" y="5773"/>
                    <a:pt x="553" y="5745"/>
                  </a:cubicBezTo>
                  <a:cubicBezTo>
                    <a:pt x="595" y="5731"/>
                    <a:pt x="636" y="5703"/>
                    <a:pt x="664" y="5690"/>
                  </a:cubicBezTo>
                  <a:cubicBezTo>
                    <a:pt x="760" y="5800"/>
                    <a:pt x="912" y="5869"/>
                    <a:pt x="1064" y="5897"/>
                  </a:cubicBezTo>
                  <a:lnTo>
                    <a:pt x="1133" y="5897"/>
                  </a:lnTo>
                  <a:cubicBezTo>
                    <a:pt x="1271" y="5855"/>
                    <a:pt x="1382" y="5731"/>
                    <a:pt x="1409" y="5593"/>
                  </a:cubicBezTo>
                  <a:cubicBezTo>
                    <a:pt x="1423" y="5510"/>
                    <a:pt x="1437" y="5441"/>
                    <a:pt x="1423" y="5358"/>
                  </a:cubicBezTo>
                  <a:cubicBezTo>
                    <a:pt x="1423" y="5289"/>
                    <a:pt x="1409" y="5234"/>
                    <a:pt x="1382" y="5179"/>
                  </a:cubicBezTo>
                  <a:cubicBezTo>
                    <a:pt x="1340" y="5123"/>
                    <a:pt x="1285" y="5082"/>
                    <a:pt x="1230" y="5054"/>
                  </a:cubicBezTo>
                  <a:lnTo>
                    <a:pt x="1119" y="5054"/>
                  </a:lnTo>
                  <a:lnTo>
                    <a:pt x="1119" y="4944"/>
                  </a:lnTo>
                  <a:lnTo>
                    <a:pt x="1119" y="4916"/>
                  </a:lnTo>
                  <a:cubicBezTo>
                    <a:pt x="1119" y="4682"/>
                    <a:pt x="1119" y="4447"/>
                    <a:pt x="1147" y="4212"/>
                  </a:cubicBezTo>
                  <a:cubicBezTo>
                    <a:pt x="1161" y="3977"/>
                    <a:pt x="1202" y="3742"/>
                    <a:pt x="1258" y="3508"/>
                  </a:cubicBezTo>
                  <a:cubicBezTo>
                    <a:pt x="1423" y="2776"/>
                    <a:pt x="1672" y="2058"/>
                    <a:pt x="1976" y="1381"/>
                  </a:cubicBezTo>
                  <a:lnTo>
                    <a:pt x="1976" y="1340"/>
                  </a:lnTo>
                  <a:cubicBezTo>
                    <a:pt x="2003" y="1340"/>
                    <a:pt x="2031" y="1326"/>
                    <a:pt x="2045" y="1326"/>
                  </a:cubicBezTo>
                  <a:cubicBezTo>
                    <a:pt x="2086" y="1298"/>
                    <a:pt x="2128" y="1271"/>
                    <a:pt x="2155" y="1257"/>
                  </a:cubicBezTo>
                  <a:cubicBezTo>
                    <a:pt x="2224" y="1188"/>
                    <a:pt x="2293" y="1132"/>
                    <a:pt x="2349" y="1050"/>
                  </a:cubicBezTo>
                  <a:cubicBezTo>
                    <a:pt x="2390" y="981"/>
                    <a:pt x="2431" y="912"/>
                    <a:pt x="2459" y="829"/>
                  </a:cubicBezTo>
                  <a:cubicBezTo>
                    <a:pt x="2487" y="746"/>
                    <a:pt x="2500" y="677"/>
                    <a:pt x="2500" y="594"/>
                  </a:cubicBezTo>
                  <a:cubicBezTo>
                    <a:pt x="2500" y="525"/>
                    <a:pt x="2487" y="456"/>
                    <a:pt x="2459" y="401"/>
                  </a:cubicBezTo>
                  <a:cubicBezTo>
                    <a:pt x="2431" y="345"/>
                    <a:pt x="2376" y="290"/>
                    <a:pt x="2321" y="276"/>
                  </a:cubicBezTo>
                  <a:cubicBezTo>
                    <a:pt x="2293" y="262"/>
                    <a:pt x="2252" y="262"/>
                    <a:pt x="2224" y="262"/>
                  </a:cubicBezTo>
                  <a:cubicBezTo>
                    <a:pt x="2183" y="262"/>
                    <a:pt x="2141" y="262"/>
                    <a:pt x="2100" y="276"/>
                  </a:cubicBezTo>
                  <a:cubicBezTo>
                    <a:pt x="2031" y="304"/>
                    <a:pt x="1948" y="345"/>
                    <a:pt x="1893" y="387"/>
                  </a:cubicBezTo>
                  <a:cubicBezTo>
                    <a:pt x="1865" y="304"/>
                    <a:pt x="1824" y="221"/>
                    <a:pt x="1769" y="152"/>
                  </a:cubicBezTo>
                  <a:cubicBezTo>
                    <a:pt x="1741" y="111"/>
                    <a:pt x="1713" y="83"/>
                    <a:pt x="1672" y="55"/>
                  </a:cubicBezTo>
                  <a:cubicBezTo>
                    <a:pt x="1644" y="28"/>
                    <a:pt x="1603" y="14"/>
                    <a:pt x="1561" y="14"/>
                  </a:cubicBezTo>
                  <a:lnTo>
                    <a:pt x="15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5571750" y="4838125"/>
              <a:ext cx="97400" cy="171600"/>
            </a:xfrm>
            <a:custGeom>
              <a:avLst/>
              <a:gdLst/>
              <a:ahLst/>
              <a:cxnLst/>
              <a:rect l="l" t="t" r="r" b="b"/>
              <a:pathLst>
                <a:path w="3896" h="6864" extrusionOk="0">
                  <a:moveTo>
                    <a:pt x="3329" y="0"/>
                  </a:moveTo>
                  <a:cubicBezTo>
                    <a:pt x="3274" y="0"/>
                    <a:pt x="3205" y="14"/>
                    <a:pt x="3136" y="28"/>
                  </a:cubicBezTo>
                  <a:cubicBezTo>
                    <a:pt x="3080" y="56"/>
                    <a:pt x="3011" y="83"/>
                    <a:pt x="2956" y="125"/>
                  </a:cubicBezTo>
                  <a:cubicBezTo>
                    <a:pt x="2846" y="208"/>
                    <a:pt x="2777" y="318"/>
                    <a:pt x="2721" y="456"/>
                  </a:cubicBezTo>
                  <a:cubicBezTo>
                    <a:pt x="2638" y="677"/>
                    <a:pt x="2638" y="926"/>
                    <a:pt x="2694" y="1160"/>
                  </a:cubicBezTo>
                  <a:cubicBezTo>
                    <a:pt x="2569" y="1271"/>
                    <a:pt x="2445" y="1395"/>
                    <a:pt x="2335" y="1519"/>
                  </a:cubicBezTo>
                  <a:cubicBezTo>
                    <a:pt x="2058" y="1823"/>
                    <a:pt x="1824" y="2141"/>
                    <a:pt x="1630" y="2486"/>
                  </a:cubicBezTo>
                  <a:cubicBezTo>
                    <a:pt x="1409" y="2859"/>
                    <a:pt x="1216" y="3232"/>
                    <a:pt x="1064" y="3619"/>
                  </a:cubicBezTo>
                  <a:cubicBezTo>
                    <a:pt x="912" y="4005"/>
                    <a:pt x="788" y="4406"/>
                    <a:pt x="691" y="4806"/>
                  </a:cubicBezTo>
                  <a:cubicBezTo>
                    <a:pt x="595" y="5179"/>
                    <a:pt x="553" y="5552"/>
                    <a:pt x="539" y="5925"/>
                  </a:cubicBezTo>
                  <a:cubicBezTo>
                    <a:pt x="470" y="5939"/>
                    <a:pt x="415" y="5952"/>
                    <a:pt x="346" y="5980"/>
                  </a:cubicBezTo>
                  <a:cubicBezTo>
                    <a:pt x="263" y="6021"/>
                    <a:pt x="167" y="6090"/>
                    <a:pt x="111" y="6160"/>
                  </a:cubicBezTo>
                  <a:cubicBezTo>
                    <a:pt x="70" y="6201"/>
                    <a:pt x="42" y="6242"/>
                    <a:pt x="28" y="6284"/>
                  </a:cubicBezTo>
                  <a:cubicBezTo>
                    <a:pt x="15" y="6339"/>
                    <a:pt x="1" y="6380"/>
                    <a:pt x="1" y="6436"/>
                  </a:cubicBezTo>
                  <a:cubicBezTo>
                    <a:pt x="1" y="6477"/>
                    <a:pt x="1" y="6532"/>
                    <a:pt x="28" y="6588"/>
                  </a:cubicBezTo>
                  <a:cubicBezTo>
                    <a:pt x="42" y="6643"/>
                    <a:pt x="84" y="6684"/>
                    <a:pt x="111" y="6726"/>
                  </a:cubicBezTo>
                  <a:lnTo>
                    <a:pt x="153" y="6767"/>
                  </a:lnTo>
                  <a:cubicBezTo>
                    <a:pt x="180" y="6781"/>
                    <a:pt x="208" y="6809"/>
                    <a:pt x="249" y="6822"/>
                  </a:cubicBezTo>
                  <a:cubicBezTo>
                    <a:pt x="291" y="6836"/>
                    <a:pt x="346" y="6850"/>
                    <a:pt x="388" y="6864"/>
                  </a:cubicBezTo>
                  <a:cubicBezTo>
                    <a:pt x="498" y="6864"/>
                    <a:pt x="595" y="6850"/>
                    <a:pt x="678" y="6795"/>
                  </a:cubicBezTo>
                  <a:cubicBezTo>
                    <a:pt x="733" y="6767"/>
                    <a:pt x="774" y="6740"/>
                    <a:pt x="802" y="6712"/>
                  </a:cubicBezTo>
                  <a:cubicBezTo>
                    <a:pt x="843" y="6670"/>
                    <a:pt x="885" y="6629"/>
                    <a:pt x="912" y="6574"/>
                  </a:cubicBezTo>
                  <a:cubicBezTo>
                    <a:pt x="926" y="6560"/>
                    <a:pt x="926" y="6532"/>
                    <a:pt x="940" y="6519"/>
                  </a:cubicBezTo>
                  <a:cubicBezTo>
                    <a:pt x="954" y="6491"/>
                    <a:pt x="954" y="6477"/>
                    <a:pt x="954" y="6463"/>
                  </a:cubicBezTo>
                  <a:cubicBezTo>
                    <a:pt x="1044" y="6527"/>
                    <a:pt x="1147" y="6561"/>
                    <a:pt x="1250" y="6561"/>
                  </a:cubicBezTo>
                  <a:cubicBezTo>
                    <a:pt x="1304" y="6561"/>
                    <a:pt x="1357" y="6551"/>
                    <a:pt x="1409" y="6532"/>
                  </a:cubicBezTo>
                  <a:cubicBezTo>
                    <a:pt x="1548" y="6477"/>
                    <a:pt x="1630" y="6367"/>
                    <a:pt x="1644" y="6229"/>
                  </a:cubicBezTo>
                  <a:cubicBezTo>
                    <a:pt x="1672" y="6090"/>
                    <a:pt x="1617" y="5939"/>
                    <a:pt x="1506" y="5842"/>
                  </a:cubicBezTo>
                  <a:cubicBezTo>
                    <a:pt x="1451" y="5800"/>
                    <a:pt x="1382" y="5773"/>
                    <a:pt x="1313" y="5759"/>
                  </a:cubicBezTo>
                  <a:cubicBezTo>
                    <a:pt x="1278" y="5752"/>
                    <a:pt x="1247" y="5749"/>
                    <a:pt x="1216" y="5749"/>
                  </a:cubicBezTo>
                  <a:cubicBezTo>
                    <a:pt x="1185" y="5749"/>
                    <a:pt x="1154" y="5752"/>
                    <a:pt x="1119" y="5759"/>
                  </a:cubicBezTo>
                  <a:cubicBezTo>
                    <a:pt x="1133" y="5469"/>
                    <a:pt x="1175" y="5193"/>
                    <a:pt x="1244" y="4917"/>
                  </a:cubicBezTo>
                  <a:cubicBezTo>
                    <a:pt x="1382" y="4323"/>
                    <a:pt x="1603" y="3743"/>
                    <a:pt x="1907" y="3204"/>
                  </a:cubicBezTo>
                  <a:cubicBezTo>
                    <a:pt x="2183" y="2679"/>
                    <a:pt x="2528" y="2196"/>
                    <a:pt x="2942" y="1754"/>
                  </a:cubicBezTo>
                  <a:cubicBezTo>
                    <a:pt x="2998" y="1699"/>
                    <a:pt x="3053" y="1644"/>
                    <a:pt x="3108" y="1575"/>
                  </a:cubicBezTo>
                  <a:cubicBezTo>
                    <a:pt x="3136" y="1602"/>
                    <a:pt x="3163" y="1630"/>
                    <a:pt x="3191" y="1658"/>
                  </a:cubicBezTo>
                  <a:cubicBezTo>
                    <a:pt x="3218" y="1685"/>
                    <a:pt x="3246" y="1699"/>
                    <a:pt x="3288" y="1727"/>
                  </a:cubicBezTo>
                  <a:cubicBezTo>
                    <a:pt x="3343" y="1754"/>
                    <a:pt x="3412" y="1768"/>
                    <a:pt x="3481" y="1768"/>
                  </a:cubicBezTo>
                  <a:cubicBezTo>
                    <a:pt x="3605" y="1754"/>
                    <a:pt x="3716" y="1671"/>
                    <a:pt x="3785" y="1561"/>
                  </a:cubicBezTo>
                  <a:cubicBezTo>
                    <a:pt x="3895" y="1368"/>
                    <a:pt x="3854" y="1119"/>
                    <a:pt x="3674" y="981"/>
                  </a:cubicBezTo>
                  <a:cubicBezTo>
                    <a:pt x="3633" y="939"/>
                    <a:pt x="3578" y="912"/>
                    <a:pt x="3522" y="884"/>
                  </a:cubicBezTo>
                  <a:cubicBezTo>
                    <a:pt x="3591" y="829"/>
                    <a:pt x="3647" y="760"/>
                    <a:pt x="3674" y="691"/>
                  </a:cubicBezTo>
                  <a:cubicBezTo>
                    <a:pt x="3729" y="580"/>
                    <a:pt x="3743" y="484"/>
                    <a:pt x="3743" y="373"/>
                  </a:cubicBezTo>
                  <a:cubicBezTo>
                    <a:pt x="3729" y="277"/>
                    <a:pt x="3688" y="180"/>
                    <a:pt x="3619" y="111"/>
                  </a:cubicBezTo>
                  <a:lnTo>
                    <a:pt x="3605" y="83"/>
                  </a:lnTo>
                  <a:cubicBezTo>
                    <a:pt x="3522" y="28"/>
                    <a:pt x="3426" y="0"/>
                    <a:pt x="33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5611450" y="4856600"/>
              <a:ext cx="92225" cy="139125"/>
            </a:xfrm>
            <a:custGeom>
              <a:avLst/>
              <a:gdLst/>
              <a:ahLst/>
              <a:cxnLst/>
              <a:rect l="l" t="t" r="r" b="b"/>
              <a:pathLst>
                <a:path w="3689" h="5565" extrusionOk="0">
                  <a:moveTo>
                    <a:pt x="2730" y="0"/>
                  </a:moveTo>
                  <a:cubicBezTo>
                    <a:pt x="2697" y="0"/>
                    <a:pt x="2666" y="7"/>
                    <a:pt x="2639" y="21"/>
                  </a:cubicBezTo>
                  <a:cubicBezTo>
                    <a:pt x="2570" y="49"/>
                    <a:pt x="2514" y="90"/>
                    <a:pt x="2473" y="145"/>
                  </a:cubicBezTo>
                  <a:cubicBezTo>
                    <a:pt x="2431" y="200"/>
                    <a:pt x="2390" y="270"/>
                    <a:pt x="2362" y="352"/>
                  </a:cubicBezTo>
                  <a:cubicBezTo>
                    <a:pt x="2335" y="421"/>
                    <a:pt x="2307" y="504"/>
                    <a:pt x="2293" y="587"/>
                  </a:cubicBezTo>
                  <a:cubicBezTo>
                    <a:pt x="2293" y="684"/>
                    <a:pt x="2293" y="780"/>
                    <a:pt x="2307" y="863"/>
                  </a:cubicBezTo>
                  <a:cubicBezTo>
                    <a:pt x="2321" y="905"/>
                    <a:pt x="2335" y="946"/>
                    <a:pt x="2349" y="988"/>
                  </a:cubicBezTo>
                  <a:cubicBezTo>
                    <a:pt x="2362" y="1015"/>
                    <a:pt x="2376" y="1029"/>
                    <a:pt x="2390" y="1043"/>
                  </a:cubicBezTo>
                  <a:lnTo>
                    <a:pt x="2362" y="1084"/>
                  </a:lnTo>
                  <a:cubicBezTo>
                    <a:pt x="2155" y="1802"/>
                    <a:pt x="1893" y="2507"/>
                    <a:pt x="1548" y="3170"/>
                  </a:cubicBezTo>
                  <a:cubicBezTo>
                    <a:pt x="1327" y="3598"/>
                    <a:pt x="1050" y="3984"/>
                    <a:pt x="733" y="4330"/>
                  </a:cubicBezTo>
                  <a:lnTo>
                    <a:pt x="705" y="4343"/>
                  </a:lnTo>
                  <a:cubicBezTo>
                    <a:pt x="678" y="4371"/>
                    <a:pt x="650" y="4399"/>
                    <a:pt x="622" y="4426"/>
                  </a:cubicBezTo>
                  <a:lnTo>
                    <a:pt x="595" y="4399"/>
                  </a:lnTo>
                  <a:cubicBezTo>
                    <a:pt x="581" y="4385"/>
                    <a:pt x="567" y="4385"/>
                    <a:pt x="553" y="4371"/>
                  </a:cubicBezTo>
                  <a:cubicBezTo>
                    <a:pt x="513" y="4355"/>
                    <a:pt x="472" y="4348"/>
                    <a:pt x="435" y="4348"/>
                  </a:cubicBezTo>
                  <a:cubicBezTo>
                    <a:pt x="408" y="4348"/>
                    <a:pt x="383" y="4351"/>
                    <a:pt x="360" y="4357"/>
                  </a:cubicBezTo>
                  <a:cubicBezTo>
                    <a:pt x="305" y="4385"/>
                    <a:pt x="250" y="4412"/>
                    <a:pt x="194" y="4468"/>
                  </a:cubicBezTo>
                  <a:cubicBezTo>
                    <a:pt x="139" y="4523"/>
                    <a:pt x="98" y="4578"/>
                    <a:pt x="70" y="4647"/>
                  </a:cubicBezTo>
                  <a:cubicBezTo>
                    <a:pt x="1" y="4785"/>
                    <a:pt x="1" y="4937"/>
                    <a:pt x="84" y="5061"/>
                  </a:cubicBezTo>
                  <a:cubicBezTo>
                    <a:pt x="98" y="5089"/>
                    <a:pt x="111" y="5103"/>
                    <a:pt x="125" y="5117"/>
                  </a:cubicBezTo>
                  <a:cubicBezTo>
                    <a:pt x="235" y="5182"/>
                    <a:pt x="352" y="5222"/>
                    <a:pt x="472" y="5222"/>
                  </a:cubicBezTo>
                  <a:cubicBezTo>
                    <a:pt x="504" y="5222"/>
                    <a:pt x="535" y="5219"/>
                    <a:pt x="567" y="5213"/>
                  </a:cubicBezTo>
                  <a:cubicBezTo>
                    <a:pt x="581" y="5255"/>
                    <a:pt x="595" y="5296"/>
                    <a:pt x="609" y="5338"/>
                  </a:cubicBezTo>
                  <a:cubicBezTo>
                    <a:pt x="636" y="5393"/>
                    <a:pt x="678" y="5448"/>
                    <a:pt x="719" y="5490"/>
                  </a:cubicBezTo>
                  <a:cubicBezTo>
                    <a:pt x="747" y="5503"/>
                    <a:pt x="774" y="5517"/>
                    <a:pt x="788" y="5531"/>
                  </a:cubicBezTo>
                  <a:cubicBezTo>
                    <a:pt x="839" y="5551"/>
                    <a:pt x="897" y="5564"/>
                    <a:pt x="951" y="5564"/>
                  </a:cubicBezTo>
                  <a:cubicBezTo>
                    <a:pt x="971" y="5564"/>
                    <a:pt x="991" y="5562"/>
                    <a:pt x="1009" y="5559"/>
                  </a:cubicBezTo>
                  <a:cubicBezTo>
                    <a:pt x="1092" y="5531"/>
                    <a:pt x="1161" y="5503"/>
                    <a:pt x="1216" y="5448"/>
                  </a:cubicBezTo>
                  <a:cubicBezTo>
                    <a:pt x="1285" y="5407"/>
                    <a:pt x="1340" y="5351"/>
                    <a:pt x="1382" y="5282"/>
                  </a:cubicBezTo>
                  <a:cubicBezTo>
                    <a:pt x="1423" y="5213"/>
                    <a:pt x="1451" y="5144"/>
                    <a:pt x="1451" y="5061"/>
                  </a:cubicBezTo>
                  <a:cubicBezTo>
                    <a:pt x="1465" y="4992"/>
                    <a:pt x="1437" y="4923"/>
                    <a:pt x="1396" y="4868"/>
                  </a:cubicBezTo>
                  <a:lnTo>
                    <a:pt x="1368" y="4841"/>
                  </a:lnTo>
                  <a:cubicBezTo>
                    <a:pt x="1313" y="4799"/>
                    <a:pt x="1244" y="4758"/>
                    <a:pt x="1161" y="4758"/>
                  </a:cubicBezTo>
                  <a:lnTo>
                    <a:pt x="1106" y="4758"/>
                  </a:lnTo>
                  <a:cubicBezTo>
                    <a:pt x="1202" y="4689"/>
                    <a:pt x="1285" y="4620"/>
                    <a:pt x="1368" y="4537"/>
                  </a:cubicBezTo>
                  <a:cubicBezTo>
                    <a:pt x="1492" y="4412"/>
                    <a:pt x="1603" y="4288"/>
                    <a:pt x="1713" y="4136"/>
                  </a:cubicBezTo>
                  <a:cubicBezTo>
                    <a:pt x="1934" y="3832"/>
                    <a:pt x="2141" y="3501"/>
                    <a:pt x="2293" y="3156"/>
                  </a:cubicBezTo>
                  <a:cubicBezTo>
                    <a:pt x="2459" y="2810"/>
                    <a:pt x="2597" y="2438"/>
                    <a:pt x="2694" y="2065"/>
                  </a:cubicBezTo>
                  <a:cubicBezTo>
                    <a:pt x="2777" y="1789"/>
                    <a:pt x="2818" y="1499"/>
                    <a:pt x="2832" y="1195"/>
                  </a:cubicBezTo>
                  <a:cubicBezTo>
                    <a:pt x="2860" y="1209"/>
                    <a:pt x="2887" y="1222"/>
                    <a:pt x="2929" y="1236"/>
                  </a:cubicBezTo>
                  <a:cubicBezTo>
                    <a:pt x="2970" y="1250"/>
                    <a:pt x="3025" y="1264"/>
                    <a:pt x="3067" y="1278"/>
                  </a:cubicBezTo>
                  <a:cubicBezTo>
                    <a:pt x="3122" y="1278"/>
                    <a:pt x="3177" y="1264"/>
                    <a:pt x="3219" y="1250"/>
                  </a:cubicBezTo>
                  <a:cubicBezTo>
                    <a:pt x="3274" y="1236"/>
                    <a:pt x="3315" y="1222"/>
                    <a:pt x="3357" y="1195"/>
                  </a:cubicBezTo>
                  <a:cubicBezTo>
                    <a:pt x="3426" y="1140"/>
                    <a:pt x="3495" y="1084"/>
                    <a:pt x="3550" y="1001"/>
                  </a:cubicBezTo>
                  <a:cubicBezTo>
                    <a:pt x="3605" y="919"/>
                    <a:pt x="3633" y="836"/>
                    <a:pt x="3661" y="753"/>
                  </a:cubicBezTo>
                  <a:cubicBezTo>
                    <a:pt x="3674" y="711"/>
                    <a:pt x="3688" y="656"/>
                    <a:pt x="3688" y="615"/>
                  </a:cubicBezTo>
                  <a:cubicBezTo>
                    <a:pt x="3688" y="573"/>
                    <a:pt x="3688" y="532"/>
                    <a:pt x="3688" y="490"/>
                  </a:cubicBezTo>
                  <a:cubicBezTo>
                    <a:pt x="3674" y="435"/>
                    <a:pt x="3647" y="366"/>
                    <a:pt x="3591" y="325"/>
                  </a:cubicBezTo>
                  <a:lnTo>
                    <a:pt x="3578" y="311"/>
                  </a:lnTo>
                  <a:cubicBezTo>
                    <a:pt x="3550" y="283"/>
                    <a:pt x="3509" y="270"/>
                    <a:pt x="3453" y="270"/>
                  </a:cubicBezTo>
                  <a:cubicBezTo>
                    <a:pt x="3440" y="265"/>
                    <a:pt x="3426" y="263"/>
                    <a:pt x="3412" y="263"/>
                  </a:cubicBezTo>
                  <a:cubicBezTo>
                    <a:pt x="3384" y="263"/>
                    <a:pt x="3357" y="270"/>
                    <a:pt x="3329" y="270"/>
                  </a:cubicBezTo>
                  <a:cubicBezTo>
                    <a:pt x="3302" y="361"/>
                    <a:pt x="3234" y="400"/>
                    <a:pt x="3164" y="400"/>
                  </a:cubicBezTo>
                  <a:cubicBezTo>
                    <a:pt x="3054" y="400"/>
                    <a:pt x="2942" y="303"/>
                    <a:pt x="2984" y="159"/>
                  </a:cubicBezTo>
                  <a:cubicBezTo>
                    <a:pt x="2956" y="131"/>
                    <a:pt x="2929" y="90"/>
                    <a:pt x="2901" y="62"/>
                  </a:cubicBezTo>
                  <a:cubicBezTo>
                    <a:pt x="2873" y="49"/>
                    <a:pt x="2860" y="35"/>
                    <a:pt x="2832" y="21"/>
                  </a:cubicBezTo>
                  <a:cubicBezTo>
                    <a:pt x="2797" y="7"/>
                    <a:pt x="2763" y="0"/>
                    <a:pt x="27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6278825" y="4613725"/>
              <a:ext cx="81825" cy="84950"/>
            </a:xfrm>
            <a:custGeom>
              <a:avLst/>
              <a:gdLst/>
              <a:ahLst/>
              <a:cxnLst/>
              <a:rect l="l" t="t" r="r" b="b"/>
              <a:pathLst>
                <a:path w="3273" h="3398" extrusionOk="0">
                  <a:moveTo>
                    <a:pt x="1892" y="0"/>
                  </a:moveTo>
                  <a:cubicBezTo>
                    <a:pt x="1795" y="0"/>
                    <a:pt x="1712" y="14"/>
                    <a:pt x="1616" y="28"/>
                  </a:cubicBezTo>
                  <a:cubicBezTo>
                    <a:pt x="1533" y="55"/>
                    <a:pt x="1450" y="83"/>
                    <a:pt x="1381" y="111"/>
                  </a:cubicBezTo>
                  <a:cubicBezTo>
                    <a:pt x="1298" y="152"/>
                    <a:pt x="1215" y="207"/>
                    <a:pt x="1146" y="263"/>
                  </a:cubicBezTo>
                  <a:cubicBezTo>
                    <a:pt x="1077" y="318"/>
                    <a:pt x="1022" y="373"/>
                    <a:pt x="967" y="428"/>
                  </a:cubicBezTo>
                  <a:cubicBezTo>
                    <a:pt x="870" y="580"/>
                    <a:pt x="773" y="718"/>
                    <a:pt x="704" y="884"/>
                  </a:cubicBezTo>
                  <a:lnTo>
                    <a:pt x="677" y="953"/>
                  </a:lnTo>
                  <a:cubicBezTo>
                    <a:pt x="608" y="1077"/>
                    <a:pt x="539" y="1215"/>
                    <a:pt x="456" y="1340"/>
                  </a:cubicBezTo>
                  <a:cubicBezTo>
                    <a:pt x="428" y="1367"/>
                    <a:pt x="401" y="1409"/>
                    <a:pt x="373" y="1450"/>
                  </a:cubicBezTo>
                  <a:lnTo>
                    <a:pt x="331" y="1505"/>
                  </a:lnTo>
                  <a:cubicBezTo>
                    <a:pt x="290" y="1561"/>
                    <a:pt x="249" y="1630"/>
                    <a:pt x="207" y="1685"/>
                  </a:cubicBezTo>
                  <a:cubicBezTo>
                    <a:pt x="124" y="1795"/>
                    <a:pt x="69" y="1920"/>
                    <a:pt x="28" y="2030"/>
                  </a:cubicBezTo>
                  <a:cubicBezTo>
                    <a:pt x="0" y="2168"/>
                    <a:pt x="0" y="2293"/>
                    <a:pt x="28" y="2417"/>
                  </a:cubicBezTo>
                  <a:cubicBezTo>
                    <a:pt x="83" y="2569"/>
                    <a:pt x="152" y="2707"/>
                    <a:pt x="249" y="2831"/>
                  </a:cubicBezTo>
                  <a:cubicBezTo>
                    <a:pt x="345" y="2969"/>
                    <a:pt x="470" y="3094"/>
                    <a:pt x="594" y="3176"/>
                  </a:cubicBezTo>
                  <a:cubicBezTo>
                    <a:pt x="663" y="3232"/>
                    <a:pt x="732" y="3259"/>
                    <a:pt x="801" y="3287"/>
                  </a:cubicBezTo>
                  <a:cubicBezTo>
                    <a:pt x="856" y="3314"/>
                    <a:pt x="925" y="3342"/>
                    <a:pt x="994" y="3356"/>
                  </a:cubicBezTo>
                  <a:cubicBezTo>
                    <a:pt x="1077" y="3370"/>
                    <a:pt x="1160" y="3384"/>
                    <a:pt x="1243" y="3397"/>
                  </a:cubicBezTo>
                  <a:lnTo>
                    <a:pt x="1271" y="3397"/>
                  </a:lnTo>
                  <a:cubicBezTo>
                    <a:pt x="1353" y="3384"/>
                    <a:pt x="1422" y="3384"/>
                    <a:pt x="1505" y="3370"/>
                  </a:cubicBezTo>
                  <a:lnTo>
                    <a:pt x="1712" y="3356"/>
                  </a:lnTo>
                  <a:cubicBezTo>
                    <a:pt x="1809" y="3328"/>
                    <a:pt x="1920" y="3314"/>
                    <a:pt x="2016" y="3314"/>
                  </a:cubicBezTo>
                  <a:lnTo>
                    <a:pt x="2085" y="3314"/>
                  </a:lnTo>
                  <a:cubicBezTo>
                    <a:pt x="2223" y="3287"/>
                    <a:pt x="2348" y="3245"/>
                    <a:pt x="2472" y="3176"/>
                  </a:cubicBezTo>
                  <a:cubicBezTo>
                    <a:pt x="2596" y="3094"/>
                    <a:pt x="2693" y="2997"/>
                    <a:pt x="2790" y="2886"/>
                  </a:cubicBezTo>
                  <a:cubicBezTo>
                    <a:pt x="2955" y="2652"/>
                    <a:pt x="3080" y="2389"/>
                    <a:pt x="3149" y="2127"/>
                  </a:cubicBezTo>
                  <a:cubicBezTo>
                    <a:pt x="3190" y="1975"/>
                    <a:pt x="3232" y="1823"/>
                    <a:pt x="3245" y="1671"/>
                  </a:cubicBezTo>
                  <a:cubicBezTo>
                    <a:pt x="3273" y="1533"/>
                    <a:pt x="3273" y="1381"/>
                    <a:pt x="3273" y="1243"/>
                  </a:cubicBezTo>
                  <a:cubicBezTo>
                    <a:pt x="3273" y="1146"/>
                    <a:pt x="3259" y="1050"/>
                    <a:pt x="3245" y="967"/>
                  </a:cubicBezTo>
                  <a:cubicBezTo>
                    <a:pt x="3218" y="884"/>
                    <a:pt x="3204" y="801"/>
                    <a:pt x="3162" y="732"/>
                  </a:cubicBezTo>
                  <a:cubicBezTo>
                    <a:pt x="3135" y="649"/>
                    <a:pt x="3080" y="566"/>
                    <a:pt x="3024" y="497"/>
                  </a:cubicBezTo>
                  <a:cubicBezTo>
                    <a:pt x="2983" y="442"/>
                    <a:pt x="2914" y="373"/>
                    <a:pt x="2859" y="332"/>
                  </a:cubicBezTo>
                  <a:cubicBezTo>
                    <a:pt x="2596" y="111"/>
                    <a:pt x="2251" y="0"/>
                    <a:pt x="19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6253600" y="4647200"/>
              <a:ext cx="26275" cy="24550"/>
            </a:xfrm>
            <a:custGeom>
              <a:avLst/>
              <a:gdLst/>
              <a:ahLst/>
              <a:cxnLst/>
              <a:rect l="l" t="t" r="r" b="b"/>
              <a:pathLst>
                <a:path w="1051" h="982" extrusionOk="0">
                  <a:moveTo>
                    <a:pt x="429" y="1"/>
                  </a:moveTo>
                  <a:cubicBezTo>
                    <a:pt x="374" y="1"/>
                    <a:pt x="332" y="1"/>
                    <a:pt x="277" y="14"/>
                  </a:cubicBezTo>
                  <a:cubicBezTo>
                    <a:pt x="222" y="28"/>
                    <a:pt x="180" y="56"/>
                    <a:pt x="139" y="84"/>
                  </a:cubicBezTo>
                  <a:cubicBezTo>
                    <a:pt x="98" y="125"/>
                    <a:pt x="70" y="166"/>
                    <a:pt x="42" y="208"/>
                  </a:cubicBezTo>
                  <a:cubicBezTo>
                    <a:pt x="1" y="318"/>
                    <a:pt x="15" y="443"/>
                    <a:pt x="70" y="553"/>
                  </a:cubicBezTo>
                  <a:cubicBezTo>
                    <a:pt x="98" y="622"/>
                    <a:pt x="139" y="677"/>
                    <a:pt x="180" y="733"/>
                  </a:cubicBezTo>
                  <a:cubicBezTo>
                    <a:pt x="222" y="760"/>
                    <a:pt x="263" y="802"/>
                    <a:pt x="305" y="843"/>
                  </a:cubicBezTo>
                  <a:cubicBezTo>
                    <a:pt x="360" y="884"/>
                    <a:pt x="415" y="912"/>
                    <a:pt x="470" y="940"/>
                  </a:cubicBezTo>
                  <a:cubicBezTo>
                    <a:pt x="526" y="967"/>
                    <a:pt x="595" y="981"/>
                    <a:pt x="664" y="981"/>
                  </a:cubicBezTo>
                  <a:lnTo>
                    <a:pt x="733" y="981"/>
                  </a:lnTo>
                  <a:cubicBezTo>
                    <a:pt x="760" y="967"/>
                    <a:pt x="774" y="954"/>
                    <a:pt x="802" y="954"/>
                  </a:cubicBezTo>
                  <a:cubicBezTo>
                    <a:pt x="830" y="926"/>
                    <a:pt x="857" y="884"/>
                    <a:pt x="871" y="843"/>
                  </a:cubicBezTo>
                  <a:cubicBezTo>
                    <a:pt x="885" y="802"/>
                    <a:pt x="885" y="760"/>
                    <a:pt x="899" y="719"/>
                  </a:cubicBezTo>
                  <a:lnTo>
                    <a:pt x="899" y="705"/>
                  </a:lnTo>
                  <a:cubicBezTo>
                    <a:pt x="912" y="650"/>
                    <a:pt x="926" y="594"/>
                    <a:pt x="940" y="553"/>
                  </a:cubicBezTo>
                  <a:cubicBezTo>
                    <a:pt x="940" y="525"/>
                    <a:pt x="954" y="512"/>
                    <a:pt x="968" y="498"/>
                  </a:cubicBezTo>
                  <a:lnTo>
                    <a:pt x="981" y="484"/>
                  </a:lnTo>
                  <a:cubicBezTo>
                    <a:pt x="995" y="456"/>
                    <a:pt x="1009" y="443"/>
                    <a:pt x="1009" y="429"/>
                  </a:cubicBezTo>
                  <a:cubicBezTo>
                    <a:pt x="1050" y="387"/>
                    <a:pt x="1050" y="332"/>
                    <a:pt x="1009" y="304"/>
                  </a:cubicBezTo>
                  <a:cubicBezTo>
                    <a:pt x="954" y="249"/>
                    <a:pt x="899" y="194"/>
                    <a:pt x="843" y="139"/>
                  </a:cubicBezTo>
                  <a:cubicBezTo>
                    <a:pt x="788" y="97"/>
                    <a:pt x="719" y="56"/>
                    <a:pt x="650" y="42"/>
                  </a:cubicBezTo>
                  <a:cubicBezTo>
                    <a:pt x="581" y="14"/>
                    <a:pt x="512" y="1"/>
                    <a:pt x="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9"/>
            <p:cNvSpPr/>
            <p:nvPr/>
          </p:nvSpPr>
          <p:spPr>
            <a:xfrm>
              <a:off x="6224600" y="4632700"/>
              <a:ext cx="32825" cy="25225"/>
            </a:xfrm>
            <a:custGeom>
              <a:avLst/>
              <a:gdLst/>
              <a:ahLst/>
              <a:cxnLst/>
              <a:rect l="l" t="t" r="r" b="b"/>
              <a:pathLst>
                <a:path w="1313" h="1009" extrusionOk="0">
                  <a:moveTo>
                    <a:pt x="388" y="1"/>
                  </a:moveTo>
                  <a:lnTo>
                    <a:pt x="346" y="14"/>
                  </a:lnTo>
                  <a:cubicBezTo>
                    <a:pt x="305" y="14"/>
                    <a:pt x="277" y="14"/>
                    <a:pt x="250" y="28"/>
                  </a:cubicBezTo>
                  <a:cubicBezTo>
                    <a:pt x="222" y="42"/>
                    <a:pt x="194" y="42"/>
                    <a:pt x="167" y="70"/>
                  </a:cubicBezTo>
                  <a:cubicBezTo>
                    <a:pt x="139" y="84"/>
                    <a:pt x="111" y="111"/>
                    <a:pt x="98" y="139"/>
                  </a:cubicBezTo>
                  <a:cubicBezTo>
                    <a:pt x="70" y="166"/>
                    <a:pt x="56" y="194"/>
                    <a:pt x="42" y="222"/>
                  </a:cubicBezTo>
                  <a:cubicBezTo>
                    <a:pt x="15" y="277"/>
                    <a:pt x="1" y="346"/>
                    <a:pt x="15" y="401"/>
                  </a:cubicBezTo>
                  <a:cubicBezTo>
                    <a:pt x="29" y="470"/>
                    <a:pt x="42" y="525"/>
                    <a:pt x="84" y="581"/>
                  </a:cubicBezTo>
                  <a:cubicBezTo>
                    <a:pt x="125" y="636"/>
                    <a:pt x="180" y="677"/>
                    <a:pt x="222" y="733"/>
                  </a:cubicBezTo>
                  <a:cubicBezTo>
                    <a:pt x="346" y="829"/>
                    <a:pt x="470" y="912"/>
                    <a:pt x="622" y="967"/>
                  </a:cubicBezTo>
                  <a:cubicBezTo>
                    <a:pt x="691" y="995"/>
                    <a:pt x="747" y="1009"/>
                    <a:pt x="816" y="1009"/>
                  </a:cubicBezTo>
                  <a:lnTo>
                    <a:pt x="843" y="1009"/>
                  </a:lnTo>
                  <a:cubicBezTo>
                    <a:pt x="899" y="1009"/>
                    <a:pt x="940" y="1009"/>
                    <a:pt x="981" y="981"/>
                  </a:cubicBezTo>
                  <a:cubicBezTo>
                    <a:pt x="1037" y="954"/>
                    <a:pt x="1078" y="898"/>
                    <a:pt x="1106" y="829"/>
                  </a:cubicBezTo>
                  <a:lnTo>
                    <a:pt x="1106" y="802"/>
                  </a:lnTo>
                  <a:cubicBezTo>
                    <a:pt x="1133" y="746"/>
                    <a:pt x="1161" y="705"/>
                    <a:pt x="1189" y="650"/>
                  </a:cubicBezTo>
                  <a:lnTo>
                    <a:pt x="1230" y="608"/>
                  </a:lnTo>
                  <a:lnTo>
                    <a:pt x="1271" y="594"/>
                  </a:lnTo>
                  <a:cubicBezTo>
                    <a:pt x="1299" y="581"/>
                    <a:pt x="1313" y="539"/>
                    <a:pt x="1313" y="512"/>
                  </a:cubicBezTo>
                  <a:cubicBezTo>
                    <a:pt x="1313" y="484"/>
                    <a:pt x="1299" y="456"/>
                    <a:pt x="1285" y="429"/>
                  </a:cubicBezTo>
                  <a:lnTo>
                    <a:pt x="1271" y="415"/>
                  </a:lnTo>
                  <a:cubicBezTo>
                    <a:pt x="1216" y="374"/>
                    <a:pt x="1175" y="332"/>
                    <a:pt x="1120" y="291"/>
                  </a:cubicBezTo>
                  <a:cubicBezTo>
                    <a:pt x="1064" y="263"/>
                    <a:pt x="1009" y="222"/>
                    <a:pt x="954" y="194"/>
                  </a:cubicBezTo>
                  <a:cubicBezTo>
                    <a:pt x="885" y="153"/>
                    <a:pt x="816" y="111"/>
                    <a:pt x="747" y="84"/>
                  </a:cubicBezTo>
                  <a:cubicBezTo>
                    <a:pt x="678" y="56"/>
                    <a:pt x="609" y="42"/>
                    <a:pt x="540" y="14"/>
                  </a:cubicBezTo>
                  <a:cubicBezTo>
                    <a:pt x="484" y="14"/>
                    <a:pt x="443"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9"/>
            <p:cNvSpPr/>
            <p:nvPr/>
          </p:nvSpPr>
          <p:spPr>
            <a:xfrm>
              <a:off x="5688800" y="4795850"/>
              <a:ext cx="140875" cy="62675"/>
            </a:xfrm>
            <a:custGeom>
              <a:avLst/>
              <a:gdLst/>
              <a:ahLst/>
              <a:cxnLst/>
              <a:rect l="l" t="t" r="r" b="b"/>
              <a:pathLst>
                <a:path w="5635" h="2507" extrusionOk="0">
                  <a:moveTo>
                    <a:pt x="4360" y="0"/>
                  </a:moveTo>
                  <a:cubicBezTo>
                    <a:pt x="4340" y="0"/>
                    <a:pt x="4318" y="2"/>
                    <a:pt x="4295" y="7"/>
                  </a:cubicBezTo>
                  <a:lnTo>
                    <a:pt x="4185" y="7"/>
                  </a:lnTo>
                  <a:cubicBezTo>
                    <a:pt x="4005" y="20"/>
                    <a:pt x="3839" y="48"/>
                    <a:pt x="3674" y="89"/>
                  </a:cubicBezTo>
                  <a:cubicBezTo>
                    <a:pt x="3522" y="117"/>
                    <a:pt x="3384" y="159"/>
                    <a:pt x="3246" y="186"/>
                  </a:cubicBezTo>
                  <a:cubicBezTo>
                    <a:pt x="2776" y="269"/>
                    <a:pt x="2293" y="379"/>
                    <a:pt x="1837" y="531"/>
                  </a:cubicBezTo>
                  <a:lnTo>
                    <a:pt x="1851" y="531"/>
                  </a:lnTo>
                  <a:cubicBezTo>
                    <a:pt x="1727" y="573"/>
                    <a:pt x="1616" y="614"/>
                    <a:pt x="1506" y="656"/>
                  </a:cubicBezTo>
                  <a:lnTo>
                    <a:pt x="1216" y="794"/>
                  </a:lnTo>
                  <a:cubicBezTo>
                    <a:pt x="1036" y="877"/>
                    <a:pt x="857" y="973"/>
                    <a:pt x="691" y="1084"/>
                  </a:cubicBezTo>
                  <a:cubicBezTo>
                    <a:pt x="649" y="1111"/>
                    <a:pt x="608" y="1139"/>
                    <a:pt x="580" y="1167"/>
                  </a:cubicBezTo>
                  <a:lnTo>
                    <a:pt x="484" y="1249"/>
                  </a:lnTo>
                  <a:cubicBezTo>
                    <a:pt x="442" y="1291"/>
                    <a:pt x="401" y="1332"/>
                    <a:pt x="359" y="1374"/>
                  </a:cubicBezTo>
                  <a:lnTo>
                    <a:pt x="359" y="1388"/>
                  </a:lnTo>
                  <a:lnTo>
                    <a:pt x="387" y="1415"/>
                  </a:lnTo>
                  <a:cubicBezTo>
                    <a:pt x="401" y="1429"/>
                    <a:pt x="415" y="1443"/>
                    <a:pt x="428" y="1470"/>
                  </a:cubicBezTo>
                  <a:cubicBezTo>
                    <a:pt x="442" y="1498"/>
                    <a:pt x="442" y="1526"/>
                    <a:pt x="456" y="1553"/>
                  </a:cubicBezTo>
                  <a:cubicBezTo>
                    <a:pt x="470" y="1595"/>
                    <a:pt x="484" y="1636"/>
                    <a:pt x="484" y="1678"/>
                  </a:cubicBezTo>
                  <a:cubicBezTo>
                    <a:pt x="511" y="1802"/>
                    <a:pt x="497" y="1912"/>
                    <a:pt x="456" y="2037"/>
                  </a:cubicBezTo>
                  <a:cubicBezTo>
                    <a:pt x="442" y="2050"/>
                    <a:pt x="428" y="2078"/>
                    <a:pt x="415" y="2106"/>
                  </a:cubicBezTo>
                  <a:cubicBezTo>
                    <a:pt x="373" y="2161"/>
                    <a:pt x="318" y="2202"/>
                    <a:pt x="263" y="2244"/>
                  </a:cubicBezTo>
                  <a:cubicBezTo>
                    <a:pt x="235" y="2258"/>
                    <a:pt x="194" y="2271"/>
                    <a:pt x="166" y="2285"/>
                  </a:cubicBezTo>
                  <a:cubicBezTo>
                    <a:pt x="138" y="2285"/>
                    <a:pt x="111" y="2285"/>
                    <a:pt x="83" y="2299"/>
                  </a:cubicBezTo>
                  <a:lnTo>
                    <a:pt x="0" y="2299"/>
                  </a:lnTo>
                  <a:cubicBezTo>
                    <a:pt x="14" y="2327"/>
                    <a:pt x="28" y="2354"/>
                    <a:pt x="56" y="2368"/>
                  </a:cubicBezTo>
                  <a:cubicBezTo>
                    <a:pt x="83" y="2410"/>
                    <a:pt x="125" y="2437"/>
                    <a:pt x="166" y="2465"/>
                  </a:cubicBezTo>
                  <a:cubicBezTo>
                    <a:pt x="207" y="2492"/>
                    <a:pt x="249" y="2506"/>
                    <a:pt x="304" y="2506"/>
                  </a:cubicBezTo>
                  <a:lnTo>
                    <a:pt x="346" y="2506"/>
                  </a:lnTo>
                  <a:cubicBezTo>
                    <a:pt x="387" y="2506"/>
                    <a:pt x="428" y="2506"/>
                    <a:pt x="484" y="2492"/>
                  </a:cubicBezTo>
                  <a:cubicBezTo>
                    <a:pt x="511" y="2479"/>
                    <a:pt x="553" y="2451"/>
                    <a:pt x="594" y="2437"/>
                  </a:cubicBezTo>
                  <a:lnTo>
                    <a:pt x="608" y="2423"/>
                  </a:lnTo>
                  <a:cubicBezTo>
                    <a:pt x="649" y="2396"/>
                    <a:pt x="677" y="2354"/>
                    <a:pt x="705" y="2327"/>
                  </a:cubicBezTo>
                  <a:cubicBezTo>
                    <a:pt x="732" y="2285"/>
                    <a:pt x="760" y="2244"/>
                    <a:pt x="760" y="2202"/>
                  </a:cubicBezTo>
                  <a:cubicBezTo>
                    <a:pt x="787" y="2147"/>
                    <a:pt x="787" y="2092"/>
                    <a:pt x="787" y="2037"/>
                  </a:cubicBezTo>
                  <a:cubicBezTo>
                    <a:pt x="787" y="1843"/>
                    <a:pt x="732" y="1664"/>
                    <a:pt x="636" y="1498"/>
                  </a:cubicBezTo>
                  <a:cubicBezTo>
                    <a:pt x="746" y="1415"/>
                    <a:pt x="870" y="1332"/>
                    <a:pt x="981" y="1249"/>
                  </a:cubicBezTo>
                  <a:lnTo>
                    <a:pt x="1064" y="1208"/>
                  </a:lnTo>
                  <a:cubicBezTo>
                    <a:pt x="1298" y="1056"/>
                    <a:pt x="1547" y="932"/>
                    <a:pt x="1796" y="821"/>
                  </a:cubicBezTo>
                  <a:cubicBezTo>
                    <a:pt x="2072" y="697"/>
                    <a:pt x="2362" y="587"/>
                    <a:pt x="2666" y="490"/>
                  </a:cubicBezTo>
                  <a:cubicBezTo>
                    <a:pt x="3066" y="366"/>
                    <a:pt x="3494" y="297"/>
                    <a:pt x="3908" y="269"/>
                  </a:cubicBezTo>
                  <a:lnTo>
                    <a:pt x="3964" y="269"/>
                  </a:lnTo>
                  <a:cubicBezTo>
                    <a:pt x="4143" y="269"/>
                    <a:pt x="4309" y="283"/>
                    <a:pt x="4475" y="324"/>
                  </a:cubicBezTo>
                  <a:lnTo>
                    <a:pt x="4475" y="352"/>
                  </a:lnTo>
                  <a:cubicBezTo>
                    <a:pt x="4461" y="421"/>
                    <a:pt x="4447" y="490"/>
                    <a:pt x="4461" y="559"/>
                  </a:cubicBezTo>
                  <a:cubicBezTo>
                    <a:pt x="4475" y="683"/>
                    <a:pt x="4530" y="808"/>
                    <a:pt x="4627" y="904"/>
                  </a:cubicBezTo>
                  <a:cubicBezTo>
                    <a:pt x="4668" y="946"/>
                    <a:pt x="4723" y="973"/>
                    <a:pt x="4778" y="1001"/>
                  </a:cubicBezTo>
                  <a:cubicBezTo>
                    <a:pt x="4834" y="1029"/>
                    <a:pt x="4903" y="1056"/>
                    <a:pt x="4972" y="1070"/>
                  </a:cubicBezTo>
                  <a:lnTo>
                    <a:pt x="5055" y="1070"/>
                  </a:lnTo>
                  <a:cubicBezTo>
                    <a:pt x="5082" y="1070"/>
                    <a:pt x="5124" y="1070"/>
                    <a:pt x="5165" y="1056"/>
                  </a:cubicBezTo>
                  <a:cubicBezTo>
                    <a:pt x="5234" y="1042"/>
                    <a:pt x="5303" y="1015"/>
                    <a:pt x="5372" y="973"/>
                  </a:cubicBezTo>
                  <a:cubicBezTo>
                    <a:pt x="5483" y="904"/>
                    <a:pt x="5566" y="780"/>
                    <a:pt x="5607" y="656"/>
                  </a:cubicBezTo>
                  <a:cubicBezTo>
                    <a:pt x="5621" y="587"/>
                    <a:pt x="5635" y="518"/>
                    <a:pt x="5635" y="462"/>
                  </a:cubicBezTo>
                  <a:cubicBezTo>
                    <a:pt x="5621" y="393"/>
                    <a:pt x="5621" y="324"/>
                    <a:pt x="5593" y="269"/>
                  </a:cubicBezTo>
                  <a:lnTo>
                    <a:pt x="5579" y="228"/>
                  </a:lnTo>
                  <a:cubicBezTo>
                    <a:pt x="5552" y="310"/>
                    <a:pt x="5497" y="393"/>
                    <a:pt x="5441" y="462"/>
                  </a:cubicBezTo>
                  <a:cubicBezTo>
                    <a:pt x="5414" y="490"/>
                    <a:pt x="5386" y="531"/>
                    <a:pt x="5358" y="559"/>
                  </a:cubicBezTo>
                  <a:cubicBezTo>
                    <a:pt x="5317" y="587"/>
                    <a:pt x="5289" y="600"/>
                    <a:pt x="5262" y="614"/>
                  </a:cubicBezTo>
                  <a:cubicBezTo>
                    <a:pt x="5220" y="642"/>
                    <a:pt x="5193" y="656"/>
                    <a:pt x="5151" y="656"/>
                  </a:cubicBezTo>
                  <a:cubicBezTo>
                    <a:pt x="5131" y="663"/>
                    <a:pt x="5106" y="666"/>
                    <a:pt x="5082" y="666"/>
                  </a:cubicBezTo>
                  <a:cubicBezTo>
                    <a:pt x="5058" y="666"/>
                    <a:pt x="5034" y="663"/>
                    <a:pt x="5013" y="656"/>
                  </a:cubicBezTo>
                  <a:cubicBezTo>
                    <a:pt x="4999" y="656"/>
                    <a:pt x="4972" y="656"/>
                    <a:pt x="4958" y="642"/>
                  </a:cubicBezTo>
                  <a:cubicBezTo>
                    <a:pt x="4930" y="642"/>
                    <a:pt x="4917" y="628"/>
                    <a:pt x="4903" y="628"/>
                  </a:cubicBezTo>
                  <a:cubicBezTo>
                    <a:pt x="4875" y="600"/>
                    <a:pt x="4848" y="587"/>
                    <a:pt x="4834" y="559"/>
                  </a:cubicBezTo>
                  <a:cubicBezTo>
                    <a:pt x="4806" y="531"/>
                    <a:pt x="4778" y="504"/>
                    <a:pt x="4765" y="476"/>
                  </a:cubicBezTo>
                  <a:cubicBezTo>
                    <a:pt x="4751" y="435"/>
                    <a:pt x="4751" y="407"/>
                    <a:pt x="4737" y="379"/>
                  </a:cubicBezTo>
                  <a:cubicBezTo>
                    <a:pt x="4723" y="310"/>
                    <a:pt x="4709" y="241"/>
                    <a:pt x="4682" y="186"/>
                  </a:cubicBezTo>
                  <a:lnTo>
                    <a:pt x="4682" y="172"/>
                  </a:lnTo>
                  <a:cubicBezTo>
                    <a:pt x="4668" y="145"/>
                    <a:pt x="4668" y="117"/>
                    <a:pt x="4654" y="103"/>
                  </a:cubicBezTo>
                  <a:lnTo>
                    <a:pt x="4627" y="76"/>
                  </a:lnTo>
                  <a:cubicBezTo>
                    <a:pt x="4613" y="62"/>
                    <a:pt x="4599" y="48"/>
                    <a:pt x="4571" y="48"/>
                  </a:cubicBezTo>
                  <a:cubicBezTo>
                    <a:pt x="4544" y="34"/>
                    <a:pt x="4502" y="20"/>
                    <a:pt x="4475" y="7"/>
                  </a:cubicBezTo>
                  <a:cubicBezTo>
                    <a:pt x="4438" y="7"/>
                    <a:pt x="4401" y="0"/>
                    <a:pt x="43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5611125" y="4856425"/>
              <a:ext cx="72850" cy="130175"/>
            </a:xfrm>
            <a:custGeom>
              <a:avLst/>
              <a:gdLst/>
              <a:ahLst/>
              <a:cxnLst/>
              <a:rect l="l" t="t" r="r" b="b"/>
              <a:pathLst>
                <a:path w="2914" h="5207" extrusionOk="0">
                  <a:moveTo>
                    <a:pt x="2748" y="0"/>
                  </a:moveTo>
                  <a:cubicBezTo>
                    <a:pt x="2707" y="0"/>
                    <a:pt x="2679" y="14"/>
                    <a:pt x="2638" y="28"/>
                  </a:cubicBezTo>
                  <a:cubicBezTo>
                    <a:pt x="2583" y="56"/>
                    <a:pt x="2527" y="97"/>
                    <a:pt x="2486" y="152"/>
                  </a:cubicBezTo>
                  <a:cubicBezTo>
                    <a:pt x="2431" y="207"/>
                    <a:pt x="2389" y="277"/>
                    <a:pt x="2362" y="359"/>
                  </a:cubicBezTo>
                  <a:cubicBezTo>
                    <a:pt x="2334" y="428"/>
                    <a:pt x="2320" y="511"/>
                    <a:pt x="2306" y="594"/>
                  </a:cubicBezTo>
                  <a:cubicBezTo>
                    <a:pt x="2293" y="691"/>
                    <a:pt x="2293" y="787"/>
                    <a:pt x="2320" y="870"/>
                  </a:cubicBezTo>
                  <a:cubicBezTo>
                    <a:pt x="2334" y="912"/>
                    <a:pt x="2348" y="953"/>
                    <a:pt x="2362" y="995"/>
                  </a:cubicBezTo>
                  <a:cubicBezTo>
                    <a:pt x="2362" y="1022"/>
                    <a:pt x="2375" y="1036"/>
                    <a:pt x="2389" y="1064"/>
                  </a:cubicBezTo>
                  <a:lnTo>
                    <a:pt x="2375" y="1091"/>
                  </a:lnTo>
                  <a:cubicBezTo>
                    <a:pt x="2168" y="1809"/>
                    <a:pt x="1892" y="2514"/>
                    <a:pt x="1547" y="3177"/>
                  </a:cubicBezTo>
                  <a:cubicBezTo>
                    <a:pt x="1436" y="3384"/>
                    <a:pt x="1312" y="3591"/>
                    <a:pt x="1174" y="3798"/>
                  </a:cubicBezTo>
                  <a:cubicBezTo>
                    <a:pt x="1036" y="3977"/>
                    <a:pt x="884" y="4157"/>
                    <a:pt x="732" y="4337"/>
                  </a:cubicBezTo>
                  <a:lnTo>
                    <a:pt x="718" y="4350"/>
                  </a:lnTo>
                  <a:lnTo>
                    <a:pt x="691" y="4378"/>
                  </a:lnTo>
                  <a:lnTo>
                    <a:pt x="635" y="4433"/>
                  </a:lnTo>
                  <a:lnTo>
                    <a:pt x="608" y="4406"/>
                  </a:lnTo>
                  <a:cubicBezTo>
                    <a:pt x="594" y="4392"/>
                    <a:pt x="580" y="4378"/>
                    <a:pt x="553" y="4378"/>
                  </a:cubicBezTo>
                  <a:cubicBezTo>
                    <a:pt x="525" y="4350"/>
                    <a:pt x="497" y="4350"/>
                    <a:pt x="456" y="4350"/>
                  </a:cubicBezTo>
                  <a:cubicBezTo>
                    <a:pt x="428" y="4350"/>
                    <a:pt x="401" y="4350"/>
                    <a:pt x="359" y="4364"/>
                  </a:cubicBezTo>
                  <a:cubicBezTo>
                    <a:pt x="304" y="4392"/>
                    <a:pt x="249" y="4419"/>
                    <a:pt x="207" y="4475"/>
                  </a:cubicBezTo>
                  <a:cubicBezTo>
                    <a:pt x="152" y="4530"/>
                    <a:pt x="111" y="4585"/>
                    <a:pt x="69" y="4654"/>
                  </a:cubicBezTo>
                  <a:cubicBezTo>
                    <a:pt x="0" y="4792"/>
                    <a:pt x="0" y="4944"/>
                    <a:pt x="97" y="5068"/>
                  </a:cubicBezTo>
                  <a:cubicBezTo>
                    <a:pt x="97" y="5096"/>
                    <a:pt x="124" y="5110"/>
                    <a:pt x="138" y="5124"/>
                  </a:cubicBezTo>
                  <a:cubicBezTo>
                    <a:pt x="193" y="5165"/>
                    <a:pt x="249" y="5193"/>
                    <a:pt x="318" y="5207"/>
                  </a:cubicBezTo>
                  <a:cubicBezTo>
                    <a:pt x="276" y="5179"/>
                    <a:pt x="249" y="5124"/>
                    <a:pt x="235" y="5082"/>
                  </a:cubicBezTo>
                  <a:lnTo>
                    <a:pt x="221" y="5041"/>
                  </a:lnTo>
                  <a:lnTo>
                    <a:pt x="221" y="5013"/>
                  </a:lnTo>
                  <a:lnTo>
                    <a:pt x="221" y="4986"/>
                  </a:lnTo>
                  <a:lnTo>
                    <a:pt x="221" y="4903"/>
                  </a:lnTo>
                  <a:cubicBezTo>
                    <a:pt x="221" y="4861"/>
                    <a:pt x="221" y="4834"/>
                    <a:pt x="249" y="4792"/>
                  </a:cubicBezTo>
                  <a:cubicBezTo>
                    <a:pt x="263" y="4765"/>
                    <a:pt x="290" y="4737"/>
                    <a:pt x="318" y="4723"/>
                  </a:cubicBezTo>
                  <a:cubicBezTo>
                    <a:pt x="345" y="4696"/>
                    <a:pt x="373" y="4682"/>
                    <a:pt x="414" y="4682"/>
                  </a:cubicBezTo>
                  <a:cubicBezTo>
                    <a:pt x="497" y="4668"/>
                    <a:pt x="566" y="4654"/>
                    <a:pt x="649" y="4654"/>
                  </a:cubicBezTo>
                  <a:cubicBezTo>
                    <a:pt x="677" y="4654"/>
                    <a:pt x="718" y="4640"/>
                    <a:pt x="746" y="4627"/>
                  </a:cubicBezTo>
                  <a:cubicBezTo>
                    <a:pt x="787" y="4613"/>
                    <a:pt x="815" y="4585"/>
                    <a:pt x="843" y="4571"/>
                  </a:cubicBezTo>
                  <a:cubicBezTo>
                    <a:pt x="967" y="4475"/>
                    <a:pt x="1077" y="4364"/>
                    <a:pt x="1160" y="4240"/>
                  </a:cubicBezTo>
                  <a:cubicBezTo>
                    <a:pt x="1229" y="4157"/>
                    <a:pt x="1298" y="4074"/>
                    <a:pt x="1353" y="3991"/>
                  </a:cubicBezTo>
                  <a:cubicBezTo>
                    <a:pt x="1409" y="3908"/>
                    <a:pt x="1478" y="3826"/>
                    <a:pt x="1533" y="3729"/>
                  </a:cubicBezTo>
                  <a:cubicBezTo>
                    <a:pt x="1602" y="3632"/>
                    <a:pt x="1657" y="3536"/>
                    <a:pt x="1713" y="3425"/>
                  </a:cubicBezTo>
                  <a:cubicBezTo>
                    <a:pt x="1768" y="3328"/>
                    <a:pt x="1809" y="3232"/>
                    <a:pt x="1864" y="3121"/>
                  </a:cubicBezTo>
                  <a:cubicBezTo>
                    <a:pt x="2030" y="2735"/>
                    <a:pt x="2154" y="2334"/>
                    <a:pt x="2279" y="1934"/>
                  </a:cubicBezTo>
                  <a:cubicBezTo>
                    <a:pt x="2334" y="1727"/>
                    <a:pt x="2403" y="1533"/>
                    <a:pt x="2472" y="1340"/>
                  </a:cubicBezTo>
                  <a:cubicBezTo>
                    <a:pt x="2555" y="1147"/>
                    <a:pt x="2624" y="995"/>
                    <a:pt x="2707" y="829"/>
                  </a:cubicBezTo>
                  <a:lnTo>
                    <a:pt x="2665" y="801"/>
                  </a:lnTo>
                  <a:cubicBezTo>
                    <a:pt x="2638" y="787"/>
                    <a:pt x="2624" y="760"/>
                    <a:pt x="2610" y="746"/>
                  </a:cubicBezTo>
                  <a:cubicBezTo>
                    <a:pt x="2596" y="732"/>
                    <a:pt x="2596" y="718"/>
                    <a:pt x="2583" y="705"/>
                  </a:cubicBezTo>
                  <a:cubicBezTo>
                    <a:pt x="2569" y="677"/>
                    <a:pt x="2569" y="663"/>
                    <a:pt x="2555" y="649"/>
                  </a:cubicBezTo>
                  <a:cubicBezTo>
                    <a:pt x="2555" y="608"/>
                    <a:pt x="2555" y="567"/>
                    <a:pt x="2555" y="525"/>
                  </a:cubicBezTo>
                  <a:cubicBezTo>
                    <a:pt x="2555" y="484"/>
                    <a:pt x="2569" y="442"/>
                    <a:pt x="2583" y="401"/>
                  </a:cubicBezTo>
                  <a:cubicBezTo>
                    <a:pt x="2596" y="359"/>
                    <a:pt x="2624" y="318"/>
                    <a:pt x="2652" y="277"/>
                  </a:cubicBezTo>
                  <a:cubicBezTo>
                    <a:pt x="2679" y="235"/>
                    <a:pt x="2707" y="207"/>
                    <a:pt x="2734" y="180"/>
                  </a:cubicBezTo>
                  <a:cubicBezTo>
                    <a:pt x="2776" y="138"/>
                    <a:pt x="2803" y="111"/>
                    <a:pt x="2845" y="97"/>
                  </a:cubicBezTo>
                  <a:cubicBezTo>
                    <a:pt x="2873" y="83"/>
                    <a:pt x="2886" y="69"/>
                    <a:pt x="2914" y="69"/>
                  </a:cubicBezTo>
                  <a:cubicBezTo>
                    <a:pt x="2886" y="42"/>
                    <a:pt x="2873" y="28"/>
                    <a:pt x="2845" y="28"/>
                  </a:cubicBezTo>
                  <a:cubicBezTo>
                    <a:pt x="2803" y="14"/>
                    <a:pt x="2776" y="0"/>
                    <a:pt x="2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9"/>
            <p:cNvSpPr/>
            <p:nvPr/>
          </p:nvSpPr>
          <p:spPr>
            <a:xfrm>
              <a:off x="5571750" y="4838050"/>
              <a:ext cx="91175" cy="171325"/>
            </a:xfrm>
            <a:custGeom>
              <a:avLst/>
              <a:gdLst/>
              <a:ahLst/>
              <a:cxnLst/>
              <a:rect l="l" t="t" r="r" b="b"/>
              <a:pathLst>
                <a:path w="3647" h="6853" extrusionOk="0">
                  <a:moveTo>
                    <a:pt x="3422" y="1"/>
                  </a:moveTo>
                  <a:cubicBezTo>
                    <a:pt x="3409" y="1"/>
                    <a:pt x="3397" y="2"/>
                    <a:pt x="3384" y="3"/>
                  </a:cubicBezTo>
                  <a:lnTo>
                    <a:pt x="3343" y="3"/>
                  </a:lnTo>
                  <a:cubicBezTo>
                    <a:pt x="3274" y="3"/>
                    <a:pt x="3205" y="17"/>
                    <a:pt x="3149" y="31"/>
                  </a:cubicBezTo>
                  <a:cubicBezTo>
                    <a:pt x="3080" y="59"/>
                    <a:pt x="3011" y="86"/>
                    <a:pt x="2970" y="128"/>
                  </a:cubicBezTo>
                  <a:cubicBezTo>
                    <a:pt x="2859" y="211"/>
                    <a:pt x="2777" y="321"/>
                    <a:pt x="2735" y="459"/>
                  </a:cubicBezTo>
                  <a:cubicBezTo>
                    <a:pt x="2652" y="680"/>
                    <a:pt x="2638" y="929"/>
                    <a:pt x="2694" y="1163"/>
                  </a:cubicBezTo>
                  <a:cubicBezTo>
                    <a:pt x="2569" y="1274"/>
                    <a:pt x="2445" y="1384"/>
                    <a:pt x="2335" y="1509"/>
                  </a:cubicBezTo>
                  <a:cubicBezTo>
                    <a:pt x="2072" y="1812"/>
                    <a:pt x="1838" y="2130"/>
                    <a:pt x="1630" y="2475"/>
                  </a:cubicBezTo>
                  <a:cubicBezTo>
                    <a:pt x="1409" y="2848"/>
                    <a:pt x="1230" y="3221"/>
                    <a:pt x="1064" y="3622"/>
                  </a:cubicBezTo>
                  <a:cubicBezTo>
                    <a:pt x="912" y="3994"/>
                    <a:pt x="788" y="4395"/>
                    <a:pt x="691" y="4809"/>
                  </a:cubicBezTo>
                  <a:cubicBezTo>
                    <a:pt x="608" y="5168"/>
                    <a:pt x="553" y="5541"/>
                    <a:pt x="539" y="5914"/>
                  </a:cubicBezTo>
                  <a:cubicBezTo>
                    <a:pt x="484" y="5928"/>
                    <a:pt x="415" y="5942"/>
                    <a:pt x="360" y="5969"/>
                  </a:cubicBezTo>
                  <a:cubicBezTo>
                    <a:pt x="263" y="6011"/>
                    <a:pt x="180" y="6066"/>
                    <a:pt x="111" y="6149"/>
                  </a:cubicBezTo>
                  <a:cubicBezTo>
                    <a:pt x="84" y="6190"/>
                    <a:pt x="56" y="6232"/>
                    <a:pt x="28" y="6273"/>
                  </a:cubicBezTo>
                  <a:cubicBezTo>
                    <a:pt x="15" y="6328"/>
                    <a:pt x="1" y="6370"/>
                    <a:pt x="1" y="6425"/>
                  </a:cubicBezTo>
                  <a:cubicBezTo>
                    <a:pt x="1" y="6466"/>
                    <a:pt x="15" y="6522"/>
                    <a:pt x="28" y="6577"/>
                  </a:cubicBezTo>
                  <a:cubicBezTo>
                    <a:pt x="56" y="6632"/>
                    <a:pt x="84" y="6673"/>
                    <a:pt x="125" y="6715"/>
                  </a:cubicBezTo>
                  <a:lnTo>
                    <a:pt x="139" y="6743"/>
                  </a:lnTo>
                  <a:lnTo>
                    <a:pt x="167" y="6756"/>
                  </a:lnTo>
                  <a:cubicBezTo>
                    <a:pt x="194" y="6770"/>
                    <a:pt x="222" y="6798"/>
                    <a:pt x="249" y="6812"/>
                  </a:cubicBezTo>
                  <a:cubicBezTo>
                    <a:pt x="305" y="6839"/>
                    <a:pt x="346" y="6853"/>
                    <a:pt x="401" y="6853"/>
                  </a:cubicBezTo>
                  <a:lnTo>
                    <a:pt x="443" y="6853"/>
                  </a:lnTo>
                  <a:cubicBezTo>
                    <a:pt x="526" y="6853"/>
                    <a:pt x="608" y="6825"/>
                    <a:pt x="691" y="6784"/>
                  </a:cubicBezTo>
                  <a:cubicBezTo>
                    <a:pt x="733" y="6756"/>
                    <a:pt x="774" y="6729"/>
                    <a:pt x="816" y="6701"/>
                  </a:cubicBezTo>
                  <a:cubicBezTo>
                    <a:pt x="857" y="6660"/>
                    <a:pt x="898" y="6618"/>
                    <a:pt x="912" y="6577"/>
                  </a:cubicBezTo>
                  <a:cubicBezTo>
                    <a:pt x="926" y="6549"/>
                    <a:pt x="940" y="6522"/>
                    <a:pt x="954" y="6508"/>
                  </a:cubicBezTo>
                  <a:cubicBezTo>
                    <a:pt x="954" y="6480"/>
                    <a:pt x="968" y="6466"/>
                    <a:pt x="968" y="6453"/>
                  </a:cubicBezTo>
                  <a:cubicBezTo>
                    <a:pt x="1023" y="6494"/>
                    <a:pt x="1106" y="6522"/>
                    <a:pt x="1175" y="6535"/>
                  </a:cubicBezTo>
                  <a:lnTo>
                    <a:pt x="1188" y="6522"/>
                  </a:lnTo>
                  <a:cubicBezTo>
                    <a:pt x="1202" y="6508"/>
                    <a:pt x="1216" y="6494"/>
                    <a:pt x="1216" y="6480"/>
                  </a:cubicBezTo>
                  <a:lnTo>
                    <a:pt x="1244" y="6439"/>
                  </a:lnTo>
                  <a:cubicBezTo>
                    <a:pt x="1244" y="6425"/>
                    <a:pt x="1258" y="6411"/>
                    <a:pt x="1258" y="6383"/>
                  </a:cubicBezTo>
                  <a:lnTo>
                    <a:pt x="1258" y="6356"/>
                  </a:lnTo>
                  <a:lnTo>
                    <a:pt x="1258" y="6314"/>
                  </a:lnTo>
                  <a:lnTo>
                    <a:pt x="1258" y="6273"/>
                  </a:lnTo>
                  <a:lnTo>
                    <a:pt x="1258" y="6232"/>
                  </a:lnTo>
                  <a:lnTo>
                    <a:pt x="1258" y="6204"/>
                  </a:lnTo>
                  <a:cubicBezTo>
                    <a:pt x="1258" y="6176"/>
                    <a:pt x="1244" y="6163"/>
                    <a:pt x="1244" y="6149"/>
                  </a:cubicBezTo>
                  <a:lnTo>
                    <a:pt x="1202" y="6121"/>
                  </a:lnTo>
                  <a:cubicBezTo>
                    <a:pt x="1175" y="6093"/>
                    <a:pt x="1161" y="6080"/>
                    <a:pt x="1133" y="6066"/>
                  </a:cubicBezTo>
                  <a:cubicBezTo>
                    <a:pt x="1106" y="6052"/>
                    <a:pt x="1078" y="6038"/>
                    <a:pt x="1050" y="6024"/>
                  </a:cubicBezTo>
                  <a:cubicBezTo>
                    <a:pt x="1023" y="6011"/>
                    <a:pt x="1009" y="5997"/>
                    <a:pt x="981" y="5983"/>
                  </a:cubicBezTo>
                  <a:cubicBezTo>
                    <a:pt x="968" y="5955"/>
                    <a:pt x="954" y="5928"/>
                    <a:pt x="940" y="5914"/>
                  </a:cubicBezTo>
                  <a:cubicBezTo>
                    <a:pt x="912" y="5845"/>
                    <a:pt x="885" y="5776"/>
                    <a:pt x="871" y="5707"/>
                  </a:cubicBezTo>
                  <a:cubicBezTo>
                    <a:pt x="871" y="5624"/>
                    <a:pt x="871" y="5555"/>
                    <a:pt x="871" y="5486"/>
                  </a:cubicBezTo>
                  <a:cubicBezTo>
                    <a:pt x="885" y="5292"/>
                    <a:pt x="926" y="5099"/>
                    <a:pt x="968" y="4920"/>
                  </a:cubicBezTo>
                  <a:cubicBezTo>
                    <a:pt x="1023" y="4726"/>
                    <a:pt x="1078" y="4547"/>
                    <a:pt x="1147" y="4367"/>
                  </a:cubicBezTo>
                  <a:cubicBezTo>
                    <a:pt x="1299" y="3898"/>
                    <a:pt x="1492" y="3456"/>
                    <a:pt x="1727" y="3028"/>
                  </a:cubicBezTo>
                  <a:cubicBezTo>
                    <a:pt x="1838" y="2807"/>
                    <a:pt x="1962" y="2600"/>
                    <a:pt x="2100" y="2392"/>
                  </a:cubicBezTo>
                  <a:cubicBezTo>
                    <a:pt x="2169" y="2282"/>
                    <a:pt x="2238" y="2172"/>
                    <a:pt x="2321" y="2075"/>
                  </a:cubicBezTo>
                  <a:lnTo>
                    <a:pt x="2418" y="1937"/>
                  </a:lnTo>
                  <a:cubicBezTo>
                    <a:pt x="2445" y="1895"/>
                    <a:pt x="2487" y="1854"/>
                    <a:pt x="2514" y="1812"/>
                  </a:cubicBezTo>
                  <a:cubicBezTo>
                    <a:pt x="2569" y="1730"/>
                    <a:pt x="2625" y="1647"/>
                    <a:pt x="2680" y="1578"/>
                  </a:cubicBezTo>
                  <a:cubicBezTo>
                    <a:pt x="2708" y="1536"/>
                    <a:pt x="2735" y="1509"/>
                    <a:pt x="2763" y="1481"/>
                  </a:cubicBezTo>
                  <a:cubicBezTo>
                    <a:pt x="2790" y="1440"/>
                    <a:pt x="2832" y="1412"/>
                    <a:pt x="2859" y="1384"/>
                  </a:cubicBezTo>
                  <a:cubicBezTo>
                    <a:pt x="2873" y="1371"/>
                    <a:pt x="2901" y="1343"/>
                    <a:pt x="2915" y="1343"/>
                  </a:cubicBezTo>
                  <a:cubicBezTo>
                    <a:pt x="2928" y="1329"/>
                    <a:pt x="2942" y="1315"/>
                    <a:pt x="2970" y="1315"/>
                  </a:cubicBezTo>
                  <a:lnTo>
                    <a:pt x="3011" y="1288"/>
                  </a:lnTo>
                  <a:lnTo>
                    <a:pt x="3067" y="1288"/>
                  </a:lnTo>
                  <a:cubicBezTo>
                    <a:pt x="3094" y="1302"/>
                    <a:pt x="3136" y="1302"/>
                    <a:pt x="3163" y="1315"/>
                  </a:cubicBezTo>
                  <a:cubicBezTo>
                    <a:pt x="3205" y="1329"/>
                    <a:pt x="3246" y="1343"/>
                    <a:pt x="3288" y="1357"/>
                  </a:cubicBezTo>
                  <a:lnTo>
                    <a:pt x="3329" y="1357"/>
                  </a:lnTo>
                  <a:lnTo>
                    <a:pt x="3370" y="1343"/>
                  </a:lnTo>
                  <a:lnTo>
                    <a:pt x="3398" y="1329"/>
                  </a:lnTo>
                  <a:lnTo>
                    <a:pt x="3426" y="1302"/>
                  </a:lnTo>
                  <a:lnTo>
                    <a:pt x="3439" y="1288"/>
                  </a:lnTo>
                  <a:lnTo>
                    <a:pt x="3467" y="1246"/>
                  </a:lnTo>
                  <a:lnTo>
                    <a:pt x="3481" y="1205"/>
                  </a:lnTo>
                  <a:lnTo>
                    <a:pt x="3481" y="1177"/>
                  </a:lnTo>
                  <a:cubicBezTo>
                    <a:pt x="3481" y="1150"/>
                    <a:pt x="3481" y="1136"/>
                    <a:pt x="3467" y="1122"/>
                  </a:cubicBezTo>
                  <a:lnTo>
                    <a:pt x="3467" y="1136"/>
                  </a:lnTo>
                  <a:cubicBezTo>
                    <a:pt x="3467" y="1122"/>
                    <a:pt x="3453" y="1094"/>
                    <a:pt x="3453" y="1081"/>
                  </a:cubicBezTo>
                  <a:cubicBezTo>
                    <a:pt x="3439" y="1067"/>
                    <a:pt x="3426" y="1053"/>
                    <a:pt x="3426" y="1039"/>
                  </a:cubicBezTo>
                  <a:cubicBezTo>
                    <a:pt x="3370" y="970"/>
                    <a:pt x="3315" y="901"/>
                    <a:pt x="3246" y="846"/>
                  </a:cubicBezTo>
                  <a:lnTo>
                    <a:pt x="3136" y="763"/>
                  </a:lnTo>
                  <a:cubicBezTo>
                    <a:pt x="3108" y="749"/>
                    <a:pt x="3108" y="735"/>
                    <a:pt x="3108" y="708"/>
                  </a:cubicBezTo>
                  <a:lnTo>
                    <a:pt x="3149" y="680"/>
                  </a:lnTo>
                  <a:cubicBezTo>
                    <a:pt x="3191" y="680"/>
                    <a:pt x="3232" y="666"/>
                    <a:pt x="3260" y="652"/>
                  </a:cubicBezTo>
                  <a:cubicBezTo>
                    <a:pt x="3288" y="639"/>
                    <a:pt x="3315" y="639"/>
                    <a:pt x="3343" y="625"/>
                  </a:cubicBezTo>
                  <a:cubicBezTo>
                    <a:pt x="3370" y="611"/>
                    <a:pt x="3384" y="597"/>
                    <a:pt x="3398" y="583"/>
                  </a:cubicBezTo>
                  <a:cubicBezTo>
                    <a:pt x="3426" y="570"/>
                    <a:pt x="3453" y="556"/>
                    <a:pt x="3467" y="528"/>
                  </a:cubicBezTo>
                  <a:cubicBezTo>
                    <a:pt x="3495" y="514"/>
                    <a:pt x="3508" y="501"/>
                    <a:pt x="3522" y="473"/>
                  </a:cubicBezTo>
                  <a:cubicBezTo>
                    <a:pt x="3550" y="459"/>
                    <a:pt x="3564" y="432"/>
                    <a:pt x="3578" y="404"/>
                  </a:cubicBezTo>
                  <a:lnTo>
                    <a:pt x="3605" y="349"/>
                  </a:lnTo>
                  <a:cubicBezTo>
                    <a:pt x="3605" y="335"/>
                    <a:pt x="3619" y="321"/>
                    <a:pt x="3619" y="307"/>
                  </a:cubicBezTo>
                  <a:cubicBezTo>
                    <a:pt x="3633" y="280"/>
                    <a:pt x="3633" y="266"/>
                    <a:pt x="3647" y="238"/>
                  </a:cubicBezTo>
                  <a:cubicBezTo>
                    <a:pt x="3647" y="224"/>
                    <a:pt x="3647" y="211"/>
                    <a:pt x="3647" y="183"/>
                  </a:cubicBezTo>
                  <a:lnTo>
                    <a:pt x="3647" y="128"/>
                  </a:lnTo>
                  <a:lnTo>
                    <a:pt x="3647" y="86"/>
                  </a:lnTo>
                  <a:cubicBezTo>
                    <a:pt x="3575" y="38"/>
                    <a:pt x="3503" y="1"/>
                    <a:pt x="3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9"/>
            <p:cNvSpPr/>
            <p:nvPr/>
          </p:nvSpPr>
          <p:spPr>
            <a:xfrm>
              <a:off x="5660825" y="4846750"/>
              <a:ext cx="25" cy="25"/>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9"/>
            <p:cNvSpPr/>
            <p:nvPr/>
          </p:nvSpPr>
          <p:spPr>
            <a:xfrm>
              <a:off x="5651850" y="4859525"/>
              <a:ext cx="375" cy="25"/>
            </a:xfrm>
            <a:custGeom>
              <a:avLst/>
              <a:gdLst/>
              <a:ahLst/>
              <a:cxnLst/>
              <a:rect l="l" t="t" r="r" b="b"/>
              <a:pathLst>
                <a:path w="15" h="1" extrusionOk="0">
                  <a:moveTo>
                    <a:pt x="1" y="1"/>
                  </a:moveTo>
                  <a:lnTo>
                    <a:pt x="14" y="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9"/>
            <p:cNvSpPr/>
            <p:nvPr/>
          </p:nvSpPr>
          <p:spPr>
            <a:xfrm>
              <a:off x="5658075" y="4867475"/>
              <a:ext cx="25" cy="25"/>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5603525" y="4994850"/>
              <a:ext cx="25" cy="25"/>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5602475" y="4999350"/>
              <a:ext cx="25" cy="25"/>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6250150" y="4697275"/>
              <a:ext cx="45250" cy="145025"/>
            </a:xfrm>
            <a:custGeom>
              <a:avLst/>
              <a:gdLst/>
              <a:ahLst/>
              <a:cxnLst/>
              <a:rect l="l" t="t" r="r" b="b"/>
              <a:pathLst>
                <a:path w="1810" h="5801" extrusionOk="0">
                  <a:moveTo>
                    <a:pt x="1520" y="0"/>
                  </a:moveTo>
                  <a:cubicBezTo>
                    <a:pt x="1465" y="0"/>
                    <a:pt x="1396" y="28"/>
                    <a:pt x="1354" y="69"/>
                  </a:cubicBezTo>
                  <a:cubicBezTo>
                    <a:pt x="1327" y="97"/>
                    <a:pt x="1299" y="124"/>
                    <a:pt x="1271" y="152"/>
                  </a:cubicBezTo>
                  <a:cubicBezTo>
                    <a:pt x="1244" y="193"/>
                    <a:pt x="1216" y="235"/>
                    <a:pt x="1202" y="276"/>
                  </a:cubicBezTo>
                  <a:cubicBezTo>
                    <a:pt x="1161" y="359"/>
                    <a:pt x="1133" y="442"/>
                    <a:pt x="1119" y="539"/>
                  </a:cubicBezTo>
                  <a:cubicBezTo>
                    <a:pt x="1106" y="635"/>
                    <a:pt x="1119" y="732"/>
                    <a:pt x="1147" y="815"/>
                  </a:cubicBezTo>
                  <a:cubicBezTo>
                    <a:pt x="1161" y="870"/>
                    <a:pt x="1188" y="912"/>
                    <a:pt x="1216" y="953"/>
                  </a:cubicBezTo>
                  <a:cubicBezTo>
                    <a:pt x="1244" y="994"/>
                    <a:pt x="1271" y="1036"/>
                    <a:pt x="1313" y="1063"/>
                  </a:cubicBezTo>
                  <a:cubicBezTo>
                    <a:pt x="1354" y="1091"/>
                    <a:pt x="1396" y="1119"/>
                    <a:pt x="1451" y="1132"/>
                  </a:cubicBezTo>
                  <a:cubicBezTo>
                    <a:pt x="1478" y="1146"/>
                    <a:pt x="1506" y="1146"/>
                    <a:pt x="1548" y="1160"/>
                  </a:cubicBezTo>
                  <a:cubicBezTo>
                    <a:pt x="1354" y="1381"/>
                    <a:pt x="1202" y="1643"/>
                    <a:pt x="1078" y="1906"/>
                  </a:cubicBezTo>
                  <a:cubicBezTo>
                    <a:pt x="912" y="2251"/>
                    <a:pt x="788" y="2624"/>
                    <a:pt x="678" y="2983"/>
                  </a:cubicBezTo>
                  <a:cubicBezTo>
                    <a:pt x="581" y="3356"/>
                    <a:pt x="512" y="3742"/>
                    <a:pt x="498" y="4129"/>
                  </a:cubicBezTo>
                  <a:cubicBezTo>
                    <a:pt x="484" y="4309"/>
                    <a:pt x="484" y="4488"/>
                    <a:pt x="498" y="4654"/>
                  </a:cubicBezTo>
                  <a:cubicBezTo>
                    <a:pt x="512" y="4764"/>
                    <a:pt x="539" y="4873"/>
                    <a:pt x="553" y="4983"/>
                  </a:cubicBezTo>
                  <a:lnTo>
                    <a:pt x="553" y="4983"/>
                  </a:lnTo>
                  <a:cubicBezTo>
                    <a:pt x="550" y="4970"/>
                    <a:pt x="525" y="4957"/>
                    <a:pt x="512" y="4944"/>
                  </a:cubicBezTo>
                  <a:cubicBezTo>
                    <a:pt x="457" y="4902"/>
                    <a:pt x="388" y="4889"/>
                    <a:pt x="305" y="4889"/>
                  </a:cubicBezTo>
                  <a:lnTo>
                    <a:pt x="263" y="4889"/>
                  </a:lnTo>
                  <a:cubicBezTo>
                    <a:pt x="194" y="4902"/>
                    <a:pt x="139" y="4944"/>
                    <a:pt x="98" y="4999"/>
                  </a:cubicBezTo>
                  <a:cubicBezTo>
                    <a:pt x="56" y="5054"/>
                    <a:pt x="28" y="5137"/>
                    <a:pt x="15" y="5206"/>
                  </a:cubicBezTo>
                  <a:cubicBezTo>
                    <a:pt x="1" y="5289"/>
                    <a:pt x="1" y="5372"/>
                    <a:pt x="15" y="5441"/>
                  </a:cubicBezTo>
                  <a:cubicBezTo>
                    <a:pt x="28" y="5524"/>
                    <a:pt x="70" y="5593"/>
                    <a:pt x="111" y="5662"/>
                  </a:cubicBezTo>
                  <a:cubicBezTo>
                    <a:pt x="153" y="5717"/>
                    <a:pt x="208" y="5759"/>
                    <a:pt x="277" y="5786"/>
                  </a:cubicBezTo>
                  <a:cubicBezTo>
                    <a:pt x="305" y="5786"/>
                    <a:pt x="332" y="5800"/>
                    <a:pt x="360" y="5800"/>
                  </a:cubicBezTo>
                  <a:lnTo>
                    <a:pt x="429" y="5800"/>
                  </a:lnTo>
                  <a:cubicBezTo>
                    <a:pt x="415" y="5773"/>
                    <a:pt x="388" y="5759"/>
                    <a:pt x="374" y="5731"/>
                  </a:cubicBezTo>
                  <a:cubicBezTo>
                    <a:pt x="318" y="5634"/>
                    <a:pt x="291" y="5510"/>
                    <a:pt x="305" y="5386"/>
                  </a:cubicBezTo>
                  <a:cubicBezTo>
                    <a:pt x="332" y="5275"/>
                    <a:pt x="388" y="5165"/>
                    <a:pt x="484" y="5110"/>
                  </a:cubicBezTo>
                  <a:cubicBezTo>
                    <a:pt x="539" y="5082"/>
                    <a:pt x="595" y="5054"/>
                    <a:pt x="650" y="5054"/>
                  </a:cubicBezTo>
                  <a:cubicBezTo>
                    <a:pt x="705" y="5054"/>
                    <a:pt x="760" y="5054"/>
                    <a:pt x="802" y="5068"/>
                  </a:cubicBezTo>
                  <a:cubicBezTo>
                    <a:pt x="788" y="4695"/>
                    <a:pt x="802" y="4322"/>
                    <a:pt x="829" y="3950"/>
                  </a:cubicBezTo>
                  <a:cubicBezTo>
                    <a:pt x="857" y="3577"/>
                    <a:pt x="926" y="3204"/>
                    <a:pt x="1037" y="2845"/>
                  </a:cubicBezTo>
                  <a:cubicBezTo>
                    <a:pt x="1161" y="2500"/>
                    <a:pt x="1299" y="2154"/>
                    <a:pt x="1451" y="1809"/>
                  </a:cubicBezTo>
                  <a:cubicBezTo>
                    <a:pt x="1589" y="1505"/>
                    <a:pt x="1713" y="1188"/>
                    <a:pt x="1810" y="870"/>
                  </a:cubicBezTo>
                  <a:cubicBezTo>
                    <a:pt x="1769" y="870"/>
                    <a:pt x="1727" y="856"/>
                    <a:pt x="1672" y="856"/>
                  </a:cubicBezTo>
                  <a:cubicBezTo>
                    <a:pt x="1630" y="829"/>
                    <a:pt x="1589" y="815"/>
                    <a:pt x="1548" y="787"/>
                  </a:cubicBezTo>
                  <a:cubicBezTo>
                    <a:pt x="1506" y="746"/>
                    <a:pt x="1465" y="718"/>
                    <a:pt x="1437" y="677"/>
                  </a:cubicBezTo>
                  <a:cubicBezTo>
                    <a:pt x="1409" y="635"/>
                    <a:pt x="1396" y="594"/>
                    <a:pt x="1382" y="552"/>
                  </a:cubicBezTo>
                  <a:cubicBezTo>
                    <a:pt x="1368" y="497"/>
                    <a:pt x="1368" y="456"/>
                    <a:pt x="1368" y="401"/>
                  </a:cubicBezTo>
                  <a:cubicBezTo>
                    <a:pt x="1382" y="373"/>
                    <a:pt x="1382" y="345"/>
                    <a:pt x="1382" y="332"/>
                  </a:cubicBezTo>
                  <a:cubicBezTo>
                    <a:pt x="1382" y="304"/>
                    <a:pt x="1396" y="290"/>
                    <a:pt x="1409" y="262"/>
                  </a:cubicBezTo>
                  <a:cubicBezTo>
                    <a:pt x="1437" y="207"/>
                    <a:pt x="1465" y="166"/>
                    <a:pt x="1506" y="124"/>
                  </a:cubicBezTo>
                  <a:cubicBezTo>
                    <a:pt x="1520" y="97"/>
                    <a:pt x="1548" y="83"/>
                    <a:pt x="1575" y="55"/>
                  </a:cubicBezTo>
                  <a:lnTo>
                    <a:pt x="1617" y="28"/>
                  </a:lnTo>
                  <a:cubicBezTo>
                    <a:pt x="1603" y="14"/>
                    <a:pt x="1575" y="0"/>
                    <a:pt x="1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6101350" y="4845025"/>
              <a:ext cx="168175" cy="50075"/>
            </a:xfrm>
            <a:custGeom>
              <a:avLst/>
              <a:gdLst/>
              <a:ahLst/>
              <a:cxnLst/>
              <a:rect l="l" t="t" r="r" b="b"/>
              <a:pathLst>
                <a:path w="6727" h="2003" extrusionOk="0">
                  <a:moveTo>
                    <a:pt x="871" y="1"/>
                  </a:moveTo>
                  <a:cubicBezTo>
                    <a:pt x="871" y="83"/>
                    <a:pt x="857" y="153"/>
                    <a:pt x="829" y="222"/>
                  </a:cubicBezTo>
                  <a:cubicBezTo>
                    <a:pt x="802" y="291"/>
                    <a:pt x="760" y="346"/>
                    <a:pt x="705" y="373"/>
                  </a:cubicBezTo>
                  <a:cubicBezTo>
                    <a:pt x="664" y="415"/>
                    <a:pt x="609" y="429"/>
                    <a:pt x="553" y="429"/>
                  </a:cubicBezTo>
                  <a:cubicBezTo>
                    <a:pt x="498" y="429"/>
                    <a:pt x="429" y="415"/>
                    <a:pt x="374" y="387"/>
                  </a:cubicBezTo>
                  <a:cubicBezTo>
                    <a:pt x="263" y="346"/>
                    <a:pt x="180" y="263"/>
                    <a:pt x="125" y="153"/>
                  </a:cubicBezTo>
                  <a:cubicBezTo>
                    <a:pt x="125" y="125"/>
                    <a:pt x="111" y="111"/>
                    <a:pt x="111" y="97"/>
                  </a:cubicBezTo>
                  <a:cubicBezTo>
                    <a:pt x="70" y="139"/>
                    <a:pt x="42" y="208"/>
                    <a:pt x="29" y="263"/>
                  </a:cubicBezTo>
                  <a:cubicBezTo>
                    <a:pt x="1" y="318"/>
                    <a:pt x="1" y="373"/>
                    <a:pt x="1" y="443"/>
                  </a:cubicBezTo>
                  <a:cubicBezTo>
                    <a:pt x="1" y="498"/>
                    <a:pt x="29" y="553"/>
                    <a:pt x="56" y="608"/>
                  </a:cubicBezTo>
                  <a:cubicBezTo>
                    <a:pt x="84" y="663"/>
                    <a:pt x="125" y="705"/>
                    <a:pt x="167" y="746"/>
                  </a:cubicBezTo>
                  <a:cubicBezTo>
                    <a:pt x="208" y="788"/>
                    <a:pt x="263" y="815"/>
                    <a:pt x="332" y="829"/>
                  </a:cubicBezTo>
                  <a:cubicBezTo>
                    <a:pt x="374" y="843"/>
                    <a:pt x="415" y="843"/>
                    <a:pt x="457" y="843"/>
                  </a:cubicBezTo>
                  <a:cubicBezTo>
                    <a:pt x="539" y="843"/>
                    <a:pt x="609" y="829"/>
                    <a:pt x="678" y="802"/>
                  </a:cubicBezTo>
                  <a:cubicBezTo>
                    <a:pt x="802" y="760"/>
                    <a:pt x="912" y="691"/>
                    <a:pt x="995" y="594"/>
                  </a:cubicBezTo>
                  <a:cubicBezTo>
                    <a:pt x="1050" y="553"/>
                    <a:pt x="1092" y="498"/>
                    <a:pt x="1119" y="443"/>
                  </a:cubicBezTo>
                  <a:cubicBezTo>
                    <a:pt x="1133" y="429"/>
                    <a:pt x="1147" y="401"/>
                    <a:pt x="1161" y="373"/>
                  </a:cubicBezTo>
                  <a:cubicBezTo>
                    <a:pt x="1851" y="719"/>
                    <a:pt x="2583" y="995"/>
                    <a:pt x="3329" y="1202"/>
                  </a:cubicBezTo>
                  <a:cubicBezTo>
                    <a:pt x="3895" y="1354"/>
                    <a:pt x="4489" y="1437"/>
                    <a:pt x="5069" y="1451"/>
                  </a:cubicBezTo>
                  <a:cubicBezTo>
                    <a:pt x="5249" y="1451"/>
                    <a:pt x="5414" y="1437"/>
                    <a:pt x="5594" y="1423"/>
                  </a:cubicBezTo>
                  <a:cubicBezTo>
                    <a:pt x="5608" y="1464"/>
                    <a:pt x="5621" y="1506"/>
                    <a:pt x="5635" y="1547"/>
                  </a:cubicBezTo>
                  <a:cubicBezTo>
                    <a:pt x="5663" y="1616"/>
                    <a:pt x="5690" y="1672"/>
                    <a:pt x="5732" y="1727"/>
                  </a:cubicBezTo>
                  <a:cubicBezTo>
                    <a:pt x="5801" y="1823"/>
                    <a:pt x="5898" y="1906"/>
                    <a:pt x="6008" y="1962"/>
                  </a:cubicBezTo>
                  <a:cubicBezTo>
                    <a:pt x="6077" y="1989"/>
                    <a:pt x="6146" y="2003"/>
                    <a:pt x="6229" y="2003"/>
                  </a:cubicBezTo>
                  <a:cubicBezTo>
                    <a:pt x="6270" y="2003"/>
                    <a:pt x="6312" y="2003"/>
                    <a:pt x="6353" y="1989"/>
                  </a:cubicBezTo>
                  <a:cubicBezTo>
                    <a:pt x="6478" y="1948"/>
                    <a:pt x="6588" y="1865"/>
                    <a:pt x="6643" y="1754"/>
                  </a:cubicBezTo>
                  <a:cubicBezTo>
                    <a:pt x="6699" y="1658"/>
                    <a:pt x="6726" y="1547"/>
                    <a:pt x="6726" y="1451"/>
                  </a:cubicBezTo>
                  <a:cubicBezTo>
                    <a:pt x="6726" y="1395"/>
                    <a:pt x="6712" y="1340"/>
                    <a:pt x="6699" y="1299"/>
                  </a:cubicBezTo>
                  <a:cubicBezTo>
                    <a:pt x="6699" y="1313"/>
                    <a:pt x="6685" y="1340"/>
                    <a:pt x="6671" y="1354"/>
                  </a:cubicBezTo>
                  <a:cubicBezTo>
                    <a:pt x="6657" y="1395"/>
                    <a:pt x="6643" y="1423"/>
                    <a:pt x="6630" y="1464"/>
                  </a:cubicBezTo>
                  <a:cubicBezTo>
                    <a:pt x="6588" y="1520"/>
                    <a:pt x="6547" y="1575"/>
                    <a:pt x="6491" y="1616"/>
                  </a:cubicBezTo>
                  <a:cubicBezTo>
                    <a:pt x="6464" y="1630"/>
                    <a:pt x="6422" y="1658"/>
                    <a:pt x="6395" y="1672"/>
                  </a:cubicBezTo>
                  <a:cubicBezTo>
                    <a:pt x="6353" y="1672"/>
                    <a:pt x="6326" y="1685"/>
                    <a:pt x="6298" y="1685"/>
                  </a:cubicBezTo>
                  <a:cubicBezTo>
                    <a:pt x="6257" y="1685"/>
                    <a:pt x="6215" y="1672"/>
                    <a:pt x="6188" y="1672"/>
                  </a:cubicBezTo>
                  <a:cubicBezTo>
                    <a:pt x="6146" y="1658"/>
                    <a:pt x="6105" y="1644"/>
                    <a:pt x="6063" y="1616"/>
                  </a:cubicBezTo>
                  <a:cubicBezTo>
                    <a:pt x="6050" y="1616"/>
                    <a:pt x="6022" y="1603"/>
                    <a:pt x="6008" y="1575"/>
                  </a:cubicBezTo>
                  <a:lnTo>
                    <a:pt x="5967" y="1533"/>
                  </a:lnTo>
                  <a:cubicBezTo>
                    <a:pt x="5939" y="1506"/>
                    <a:pt x="5911" y="1464"/>
                    <a:pt x="5898" y="1423"/>
                  </a:cubicBezTo>
                  <a:cubicBezTo>
                    <a:pt x="5870" y="1354"/>
                    <a:pt x="5856" y="1257"/>
                    <a:pt x="5829" y="1188"/>
                  </a:cubicBezTo>
                  <a:cubicBezTo>
                    <a:pt x="5815" y="1161"/>
                    <a:pt x="5801" y="1133"/>
                    <a:pt x="5787" y="1119"/>
                  </a:cubicBezTo>
                  <a:lnTo>
                    <a:pt x="5760" y="1092"/>
                  </a:lnTo>
                  <a:lnTo>
                    <a:pt x="5732" y="1064"/>
                  </a:lnTo>
                  <a:lnTo>
                    <a:pt x="5621" y="1064"/>
                  </a:lnTo>
                  <a:cubicBezTo>
                    <a:pt x="5566" y="1064"/>
                    <a:pt x="5525" y="1078"/>
                    <a:pt x="5470" y="1092"/>
                  </a:cubicBezTo>
                  <a:cubicBezTo>
                    <a:pt x="5428" y="1105"/>
                    <a:pt x="5373" y="1119"/>
                    <a:pt x="5331" y="1119"/>
                  </a:cubicBezTo>
                  <a:cubicBezTo>
                    <a:pt x="5235" y="1147"/>
                    <a:pt x="5152" y="1147"/>
                    <a:pt x="5055" y="1161"/>
                  </a:cubicBezTo>
                  <a:cubicBezTo>
                    <a:pt x="4834" y="1174"/>
                    <a:pt x="4627" y="1174"/>
                    <a:pt x="4420" y="1174"/>
                  </a:cubicBezTo>
                  <a:cubicBezTo>
                    <a:pt x="4006" y="1161"/>
                    <a:pt x="3591" y="1092"/>
                    <a:pt x="3191" y="995"/>
                  </a:cubicBezTo>
                  <a:cubicBezTo>
                    <a:pt x="3080" y="981"/>
                    <a:pt x="2984" y="953"/>
                    <a:pt x="2873" y="912"/>
                  </a:cubicBezTo>
                  <a:cubicBezTo>
                    <a:pt x="2763" y="884"/>
                    <a:pt x="2680" y="857"/>
                    <a:pt x="2583" y="815"/>
                  </a:cubicBezTo>
                  <a:cubicBezTo>
                    <a:pt x="2390" y="746"/>
                    <a:pt x="2197" y="677"/>
                    <a:pt x="2017" y="594"/>
                  </a:cubicBezTo>
                  <a:lnTo>
                    <a:pt x="1838" y="512"/>
                  </a:lnTo>
                  <a:lnTo>
                    <a:pt x="1713" y="456"/>
                  </a:lnTo>
                  <a:cubicBezTo>
                    <a:pt x="1630" y="401"/>
                    <a:pt x="1534" y="360"/>
                    <a:pt x="1465" y="318"/>
                  </a:cubicBezTo>
                  <a:cubicBezTo>
                    <a:pt x="1299" y="208"/>
                    <a:pt x="1133" y="125"/>
                    <a:pt x="954" y="42"/>
                  </a:cubicBezTo>
                  <a:lnTo>
                    <a:pt x="968" y="42"/>
                  </a:lnTo>
                  <a:cubicBezTo>
                    <a:pt x="940" y="28"/>
                    <a:pt x="899" y="14"/>
                    <a:pt x="8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6244625" y="4871950"/>
              <a:ext cx="25" cy="25"/>
            </a:xfrm>
            <a:custGeom>
              <a:avLst/>
              <a:gdLst/>
              <a:ahLst/>
              <a:cxnLst/>
              <a:rect l="l" t="t" r="r" b="b"/>
              <a:pathLst>
                <a:path w="1" h="1" extrusionOk="0">
                  <a:moveTo>
                    <a:pt x="1" y="1"/>
                  </a:move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6269150" y="4720400"/>
              <a:ext cx="56975" cy="142600"/>
            </a:xfrm>
            <a:custGeom>
              <a:avLst/>
              <a:gdLst/>
              <a:ahLst/>
              <a:cxnLst/>
              <a:rect l="l" t="t" r="r" b="b"/>
              <a:pathLst>
                <a:path w="2279" h="5704" extrusionOk="0">
                  <a:moveTo>
                    <a:pt x="1782" y="0"/>
                  </a:moveTo>
                  <a:cubicBezTo>
                    <a:pt x="1768" y="0"/>
                    <a:pt x="1754" y="14"/>
                    <a:pt x="1740" y="28"/>
                  </a:cubicBezTo>
                  <a:cubicBezTo>
                    <a:pt x="1616" y="97"/>
                    <a:pt x="1533" y="221"/>
                    <a:pt x="1506" y="359"/>
                  </a:cubicBezTo>
                  <a:cubicBezTo>
                    <a:pt x="1478" y="484"/>
                    <a:pt x="1519" y="608"/>
                    <a:pt x="1602" y="705"/>
                  </a:cubicBezTo>
                  <a:cubicBezTo>
                    <a:pt x="1658" y="746"/>
                    <a:pt x="1713" y="787"/>
                    <a:pt x="1782" y="801"/>
                  </a:cubicBezTo>
                  <a:cubicBezTo>
                    <a:pt x="1809" y="815"/>
                    <a:pt x="1851" y="815"/>
                    <a:pt x="1892" y="815"/>
                  </a:cubicBezTo>
                  <a:lnTo>
                    <a:pt x="2003" y="815"/>
                  </a:lnTo>
                  <a:lnTo>
                    <a:pt x="2003" y="926"/>
                  </a:lnTo>
                  <a:lnTo>
                    <a:pt x="2003" y="1050"/>
                  </a:lnTo>
                  <a:cubicBezTo>
                    <a:pt x="2030" y="1644"/>
                    <a:pt x="1975" y="2251"/>
                    <a:pt x="1851" y="2831"/>
                  </a:cubicBezTo>
                  <a:cubicBezTo>
                    <a:pt x="1727" y="3425"/>
                    <a:pt x="1519" y="4005"/>
                    <a:pt x="1257" y="4558"/>
                  </a:cubicBezTo>
                  <a:cubicBezTo>
                    <a:pt x="1119" y="4806"/>
                    <a:pt x="967" y="5055"/>
                    <a:pt x="788" y="5276"/>
                  </a:cubicBezTo>
                  <a:cubicBezTo>
                    <a:pt x="760" y="5220"/>
                    <a:pt x="705" y="5179"/>
                    <a:pt x="663" y="5151"/>
                  </a:cubicBezTo>
                  <a:cubicBezTo>
                    <a:pt x="594" y="5110"/>
                    <a:pt x="525" y="5096"/>
                    <a:pt x="442" y="5096"/>
                  </a:cubicBezTo>
                  <a:cubicBezTo>
                    <a:pt x="304" y="5096"/>
                    <a:pt x="166" y="5165"/>
                    <a:pt x="97" y="5289"/>
                  </a:cubicBezTo>
                  <a:cubicBezTo>
                    <a:pt x="14" y="5414"/>
                    <a:pt x="0" y="5552"/>
                    <a:pt x="69" y="5676"/>
                  </a:cubicBezTo>
                  <a:lnTo>
                    <a:pt x="83" y="5704"/>
                  </a:lnTo>
                  <a:cubicBezTo>
                    <a:pt x="83" y="5676"/>
                    <a:pt x="97" y="5662"/>
                    <a:pt x="111" y="5635"/>
                  </a:cubicBezTo>
                  <a:cubicBezTo>
                    <a:pt x="125" y="5607"/>
                    <a:pt x="152" y="5566"/>
                    <a:pt x="180" y="5538"/>
                  </a:cubicBezTo>
                  <a:cubicBezTo>
                    <a:pt x="221" y="5510"/>
                    <a:pt x="263" y="5497"/>
                    <a:pt x="304" y="5483"/>
                  </a:cubicBezTo>
                  <a:cubicBezTo>
                    <a:pt x="373" y="5473"/>
                    <a:pt x="441" y="5463"/>
                    <a:pt x="509" y="5463"/>
                  </a:cubicBezTo>
                  <a:cubicBezTo>
                    <a:pt x="538" y="5463"/>
                    <a:pt x="566" y="5465"/>
                    <a:pt x="594" y="5469"/>
                  </a:cubicBezTo>
                  <a:lnTo>
                    <a:pt x="912" y="5469"/>
                  </a:lnTo>
                  <a:cubicBezTo>
                    <a:pt x="939" y="5455"/>
                    <a:pt x="953" y="5441"/>
                    <a:pt x="981" y="5428"/>
                  </a:cubicBezTo>
                  <a:cubicBezTo>
                    <a:pt x="1022" y="5400"/>
                    <a:pt x="1050" y="5358"/>
                    <a:pt x="1091" y="5317"/>
                  </a:cubicBezTo>
                  <a:cubicBezTo>
                    <a:pt x="1174" y="5207"/>
                    <a:pt x="1257" y="5082"/>
                    <a:pt x="1326" y="4944"/>
                  </a:cubicBezTo>
                  <a:cubicBezTo>
                    <a:pt x="1395" y="4820"/>
                    <a:pt x="1464" y="4696"/>
                    <a:pt x="1519" y="4558"/>
                  </a:cubicBezTo>
                  <a:lnTo>
                    <a:pt x="1644" y="4295"/>
                  </a:lnTo>
                  <a:cubicBezTo>
                    <a:pt x="1892" y="3743"/>
                    <a:pt x="2058" y="3163"/>
                    <a:pt x="2155" y="2569"/>
                  </a:cubicBezTo>
                  <a:cubicBezTo>
                    <a:pt x="2169" y="2486"/>
                    <a:pt x="2182" y="2403"/>
                    <a:pt x="2196" y="2307"/>
                  </a:cubicBezTo>
                  <a:cubicBezTo>
                    <a:pt x="2210" y="2224"/>
                    <a:pt x="2210" y="2141"/>
                    <a:pt x="2224" y="2072"/>
                  </a:cubicBezTo>
                  <a:cubicBezTo>
                    <a:pt x="2224" y="1989"/>
                    <a:pt x="2238" y="1865"/>
                    <a:pt x="2251" y="1768"/>
                  </a:cubicBezTo>
                  <a:cubicBezTo>
                    <a:pt x="2279" y="1519"/>
                    <a:pt x="2279" y="1257"/>
                    <a:pt x="2265" y="1008"/>
                  </a:cubicBezTo>
                  <a:lnTo>
                    <a:pt x="2265" y="1008"/>
                  </a:lnTo>
                  <a:lnTo>
                    <a:pt x="2265" y="1022"/>
                  </a:lnTo>
                  <a:cubicBezTo>
                    <a:pt x="2251" y="912"/>
                    <a:pt x="2238" y="815"/>
                    <a:pt x="2196" y="718"/>
                  </a:cubicBezTo>
                  <a:cubicBezTo>
                    <a:pt x="2182" y="677"/>
                    <a:pt x="2169" y="649"/>
                    <a:pt x="2155" y="622"/>
                  </a:cubicBezTo>
                  <a:cubicBezTo>
                    <a:pt x="2127" y="594"/>
                    <a:pt x="2099" y="567"/>
                    <a:pt x="2072" y="539"/>
                  </a:cubicBezTo>
                  <a:cubicBezTo>
                    <a:pt x="2044" y="511"/>
                    <a:pt x="2003" y="497"/>
                    <a:pt x="1975" y="470"/>
                  </a:cubicBezTo>
                  <a:cubicBezTo>
                    <a:pt x="1920" y="456"/>
                    <a:pt x="1865" y="428"/>
                    <a:pt x="1809" y="415"/>
                  </a:cubicBezTo>
                  <a:cubicBezTo>
                    <a:pt x="1768" y="387"/>
                    <a:pt x="1740" y="359"/>
                    <a:pt x="1713" y="318"/>
                  </a:cubicBezTo>
                  <a:cubicBezTo>
                    <a:pt x="1699" y="290"/>
                    <a:pt x="1699" y="263"/>
                    <a:pt x="1699" y="249"/>
                  </a:cubicBezTo>
                  <a:cubicBezTo>
                    <a:pt x="1699" y="207"/>
                    <a:pt x="1713" y="180"/>
                    <a:pt x="1727" y="138"/>
                  </a:cubicBezTo>
                  <a:cubicBezTo>
                    <a:pt x="1740" y="97"/>
                    <a:pt x="1754" y="42"/>
                    <a:pt x="17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9"/>
            <p:cNvSpPr/>
            <p:nvPr/>
          </p:nvSpPr>
          <p:spPr>
            <a:xfrm>
              <a:off x="6278125" y="4613375"/>
              <a:ext cx="72875" cy="85300"/>
            </a:xfrm>
            <a:custGeom>
              <a:avLst/>
              <a:gdLst/>
              <a:ahLst/>
              <a:cxnLst/>
              <a:rect l="l" t="t" r="r" b="b"/>
              <a:pathLst>
                <a:path w="2915" h="3412" extrusionOk="0">
                  <a:moveTo>
                    <a:pt x="1782" y="0"/>
                  </a:moveTo>
                  <a:lnTo>
                    <a:pt x="1782" y="0"/>
                  </a:lnTo>
                  <a:cubicBezTo>
                    <a:pt x="1740" y="28"/>
                    <a:pt x="1671" y="28"/>
                    <a:pt x="1616" y="42"/>
                  </a:cubicBezTo>
                  <a:cubicBezTo>
                    <a:pt x="1533" y="56"/>
                    <a:pt x="1450" y="83"/>
                    <a:pt x="1368" y="125"/>
                  </a:cubicBezTo>
                  <a:cubicBezTo>
                    <a:pt x="1285" y="166"/>
                    <a:pt x="1202" y="207"/>
                    <a:pt x="1133" y="277"/>
                  </a:cubicBezTo>
                  <a:cubicBezTo>
                    <a:pt x="1078" y="332"/>
                    <a:pt x="1009" y="387"/>
                    <a:pt x="967" y="442"/>
                  </a:cubicBezTo>
                  <a:cubicBezTo>
                    <a:pt x="857" y="580"/>
                    <a:pt x="774" y="732"/>
                    <a:pt x="691" y="898"/>
                  </a:cubicBezTo>
                  <a:lnTo>
                    <a:pt x="663" y="967"/>
                  </a:lnTo>
                  <a:cubicBezTo>
                    <a:pt x="608" y="1091"/>
                    <a:pt x="539" y="1216"/>
                    <a:pt x="456" y="1354"/>
                  </a:cubicBezTo>
                  <a:cubicBezTo>
                    <a:pt x="429" y="1381"/>
                    <a:pt x="401" y="1423"/>
                    <a:pt x="373" y="1464"/>
                  </a:cubicBezTo>
                  <a:lnTo>
                    <a:pt x="332" y="1519"/>
                  </a:lnTo>
                  <a:lnTo>
                    <a:pt x="318" y="1533"/>
                  </a:lnTo>
                  <a:cubicBezTo>
                    <a:pt x="277" y="1588"/>
                    <a:pt x="235" y="1644"/>
                    <a:pt x="208" y="1713"/>
                  </a:cubicBezTo>
                  <a:cubicBezTo>
                    <a:pt x="125" y="1809"/>
                    <a:pt x="69" y="1934"/>
                    <a:pt x="28" y="2058"/>
                  </a:cubicBezTo>
                  <a:cubicBezTo>
                    <a:pt x="0" y="2182"/>
                    <a:pt x="0" y="2307"/>
                    <a:pt x="28" y="2431"/>
                  </a:cubicBezTo>
                  <a:cubicBezTo>
                    <a:pt x="83" y="2583"/>
                    <a:pt x="152" y="2735"/>
                    <a:pt x="249" y="2859"/>
                  </a:cubicBezTo>
                  <a:cubicBezTo>
                    <a:pt x="346" y="2997"/>
                    <a:pt x="470" y="3108"/>
                    <a:pt x="594" y="3204"/>
                  </a:cubicBezTo>
                  <a:cubicBezTo>
                    <a:pt x="663" y="3246"/>
                    <a:pt x="719" y="3287"/>
                    <a:pt x="788" y="3315"/>
                  </a:cubicBezTo>
                  <a:cubicBezTo>
                    <a:pt x="857" y="3342"/>
                    <a:pt x="926" y="3356"/>
                    <a:pt x="995" y="3370"/>
                  </a:cubicBezTo>
                  <a:cubicBezTo>
                    <a:pt x="1078" y="3398"/>
                    <a:pt x="1160" y="3411"/>
                    <a:pt x="1243" y="3411"/>
                  </a:cubicBezTo>
                  <a:lnTo>
                    <a:pt x="1285" y="3411"/>
                  </a:lnTo>
                  <a:cubicBezTo>
                    <a:pt x="1354" y="3411"/>
                    <a:pt x="1437" y="3398"/>
                    <a:pt x="1520" y="3398"/>
                  </a:cubicBezTo>
                  <a:cubicBezTo>
                    <a:pt x="1575" y="3398"/>
                    <a:pt x="1644" y="3384"/>
                    <a:pt x="1713" y="3370"/>
                  </a:cubicBezTo>
                  <a:cubicBezTo>
                    <a:pt x="1823" y="3356"/>
                    <a:pt x="1920" y="3342"/>
                    <a:pt x="2030" y="3328"/>
                  </a:cubicBezTo>
                  <a:lnTo>
                    <a:pt x="2086" y="3328"/>
                  </a:lnTo>
                  <a:cubicBezTo>
                    <a:pt x="2224" y="3301"/>
                    <a:pt x="2362" y="3259"/>
                    <a:pt x="2472" y="3190"/>
                  </a:cubicBezTo>
                  <a:cubicBezTo>
                    <a:pt x="2597" y="3121"/>
                    <a:pt x="2707" y="3025"/>
                    <a:pt x="2804" y="2900"/>
                  </a:cubicBezTo>
                  <a:cubicBezTo>
                    <a:pt x="2845" y="2845"/>
                    <a:pt x="2887" y="2790"/>
                    <a:pt x="2914" y="2735"/>
                  </a:cubicBezTo>
                  <a:lnTo>
                    <a:pt x="2721" y="2735"/>
                  </a:lnTo>
                  <a:cubicBezTo>
                    <a:pt x="2680" y="2721"/>
                    <a:pt x="2638" y="2721"/>
                    <a:pt x="2597" y="2707"/>
                  </a:cubicBezTo>
                  <a:cubicBezTo>
                    <a:pt x="2555" y="2693"/>
                    <a:pt x="2514" y="2693"/>
                    <a:pt x="2486" y="2679"/>
                  </a:cubicBezTo>
                  <a:cubicBezTo>
                    <a:pt x="2417" y="2638"/>
                    <a:pt x="2348" y="2610"/>
                    <a:pt x="2293" y="2555"/>
                  </a:cubicBezTo>
                  <a:cubicBezTo>
                    <a:pt x="2224" y="2500"/>
                    <a:pt x="2169" y="2445"/>
                    <a:pt x="2113" y="2389"/>
                  </a:cubicBezTo>
                  <a:cubicBezTo>
                    <a:pt x="2072" y="2334"/>
                    <a:pt x="2017" y="2279"/>
                    <a:pt x="1975" y="2210"/>
                  </a:cubicBezTo>
                  <a:cubicBezTo>
                    <a:pt x="1948" y="2182"/>
                    <a:pt x="1906" y="2141"/>
                    <a:pt x="1879" y="2113"/>
                  </a:cubicBezTo>
                  <a:cubicBezTo>
                    <a:pt x="1837" y="2086"/>
                    <a:pt x="1796" y="2044"/>
                    <a:pt x="1768" y="2030"/>
                  </a:cubicBezTo>
                  <a:cubicBezTo>
                    <a:pt x="1713" y="1989"/>
                    <a:pt x="1644" y="1961"/>
                    <a:pt x="1589" y="1947"/>
                  </a:cubicBezTo>
                  <a:lnTo>
                    <a:pt x="1602" y="1947"/>
                  </a:lnTo>
                  <a:cubicBezTo>
                    <a:pt x="1575" y="1934"/>
                    <a:pt x="1533" y="1920"/>
                    <a:pt x="1506" y="1920"/>
                  </a:cubicBezTo>
                  <a:lnTo>
                    <a:pt x="1464" y="1920"/>
                  </a:lnTo>
                  <a:lnTo>
                    <a:pt x="1437" y="1934"/>
                  </a:lnTo>
                  <a:lnTo>
                    <a:pt x="1423" y="1947"/>
                  </a:lnTo>
                  <a:lnTo>
                    <a:pt x="1409" y="1961"/>
                  </a:lnTo>
                  <a:lnTo>
                    <a:pt x="1395" y="2003"/>
                  </a:lnTo>
                  <a:cubicBezTo>
                    <a:pt x="1381" y="2017"/>
                    <a:pt x="1381" y="2044"/>
                    <a:pt x="1381" y="2058"/>
                  </a:cubicBezTo>
                  <a:cubicBezTo>
                    <a:pt x="1381" y="2113"/>
                    <a:pt x="1381" y="2182"/>
                    <a:pt x="1395" y="2237"/>
                  </a:cubicBezTo>
                  <a:cubicBezTo>
                    <a:pt x="1423" y="2376"/>
                    <a:pt x="1464" y="2500"/>
                    <a:pt x="1533" y="2624"/>
                  </a:cubicBezTo>
                  <a:cubicBezTo>
                    <a:pt x="1547" y="2638"/>
                    <a:pt x="1561" y="2666"/>
                    <a:pt x="1575" y="2693"/>
                  </a:cubicBezTo>
                  <a:lnTo>
                    <a:pt x="1575" y="2748"/>
                  </a:lnTo>
                  <a:cubicBezTo>
                    <a:pt x="1568" y="2755"/>
                    <a:pt x="1557" y="2759"/>
                    <a:pt x="1547" y="2759"/>
                  </a:cubicBezTo>
                  <a:cubicBezTo>
                    <a:pt x="1537" y="2759"/>
                    <a:pt x="1526" y="2755"/>
                    <a:pt x="1520" y="2748"/>
                  </a:cubicBezTo>
                  <a:cubicBezTo>
                    <a:pt x="1395" y="2679"/>
                    <a:pt x="1271" y="2583"/>
                    <a:pt x="1174" y="2472"/>
                  </a:cubicBezTo>
                  <a:cubicBezTo>
                    <a:pt x="1091" y="2376"/>
                    <a:pt x="1022" y="2251"/>
                    <a:pt x="981" y="2127"/>
                  </a:cubicBezTo>
                  <a:cubicBezTo>
                    <a:pt x="898" y="1851"/>
                    <a:pt x="898" y="1561"/>
                    <a:pt x="967" y="1285"/>
                  </a:cubicBezTo>
                  <a:cubicBezTo>
                    <a:pt x="1050" y="995"/>
                    <a:pt x="1174" y="705"/>
                    <a:pt x="1354" y="456"/>
                  </a:cubicBezTo>
                  <a:cubicBezTo>
                    <a:pt x="1478" y="290"/>
                    <a:pt x="1616" y="138"/>
                    <a:pt x="17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9"/>
            <p:cNvSpPr/>
            <p:nvPr/>
          </p:nvSpPr>
          <p:spPr>
            <a:xfrm>
              <a:off x="6306100" y="4642025"/>
              <a:ext cx="25" cy="25"/>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6316450" y="4661700"/>
              <a:ext cx="25" cy="25"/>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9"/>
            <p:cNvSpPr/>
            <p:nvPr/>
          </p:nvSpPr>
          <p:spPr>
            <a:xfrm>
              <a:off x="6313675" y="4663075"/>
              <a:ext cx="25" cy="25"/>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9"/>
            <p:cNvSpPr/>
            <p:nvPr/>
          </p:nvSpPr>
          <p:spPr>
            <a:xfrm>
              <a:off x="6253275" y="4648575"/>
              <a:ext cx="22450" cy="23500"/>
            </a:xfrm>
            <a:custGeom>
              <a:avLst/>
              <a:gdLst/>
              <a:ahLst/>
              <a:cxnLst/>
              <a:rect l="l" t="t" r="r" b="b"/>
              <a:pathLst>
                <a:path w="898" h="940" extrusionOk="0">
                  <a:moveTo>
                    <a:pt x="221" y="1"/>
                  </a:moveTo>
                  <a:cubicBezTo>
                    <a:pt x="193" y="15"/>
                    <a:pt x="166" y="29"/>
                    <a:pt x="138" y="42"/>
                  </a:cubicBezTo>
                  <a:cubicBezTo>
                    <a:pt x="97" y="70"/>
                    <a:pt x="69" y="111"/>
                    <a:pt x="55" y="167"/>
                  </a:cubicBezTo>
                  <a:cubicBezTo>
                    <a:pt x="0" y="277"/>
                    <a:pt x="14" y="401"/>
                    <a:pt x="83" y="512"/>
                  </a:cubicBezTo>
                  <a:cubicBezTo>
                    <a:pt x="111" y="567"/>
                    <a:pt x="138" y="622"/>
                    <a:pt x="193" y="678"/>
                  </a:cubicBezTo>
                  <a:cubicBezTo>
                    <a:pt x="235" y="719"/>
                    <a:pt x="276" y="760"/>
                    <a:pt x="318" y="788"/>
                  </a:cubicBezTo>
                  <a:cubicBezTo>
                    <a:pt x="373" y="829"/>
                    <a:pt x="428" y="871"/>
                    <a:pt x="483" y="899"/>
                  </a:cubicBezTo>
                  <a:cubicBezTo>
                    <a:pt x="539" y="926"/>
                    <a:pt x="608" y="940"/>
                    <a:pt x="663" y="940"/>
                  </a:cubicBezTo>
                  <a:cubicBezTo>
                    <a:pt x="691" y="940"/>
                    <a:pt x="718" y="940"/>
                    <a:pt x="746" y="926"/>
                  </a:cubicBezTo>
                  <a:cubicBezTo>
                    <a:pt x="760" y="926"/>
                    <a:pt x="787" y="912"/>
                    <a:pt x="815" y="899"/>
                  </a:cubicBezTo>
                  <a:cubicBezTo>
                    <a:pt x="843" y="871"/>
                    <a:pt x="870" y="843"/>
                    <a:pt x="884" y="802"/>
                  </a:cubicBezTo>
                  <a:lnTo>
                    <a:pt x="898" y="747"/>
                  </a:lnTo>
                  <a:cubicBezTo>
                    <a:pt x="843" y="747"/>
                    <a:pt x="801" y="733"/>
                    <a:pt x="760" y="719"/>
                  </a:cubicBezTo>
                  <a:cubicBezTo>
                    <a:pt x="732" y="705"/>
                    <a:pt x="704" y="705"/>
                    <a:pt x="677" y="691"/>
                  </a:cubicBezTo>
                  <a:lnTo>
                    <a:pt x="622" y="650"/>
                  </a:lnTo>
                  <a:cubicBezTo>
                    <a:pt x="553" y="609"/>
                    <a:pt x="483" y="553"/>
                    <a:pt x="428" y="484"/>
                  </a:cubicBezTo>
                  <a:cubicBezTo>
                    <a:pt x="304" y="346"/>
                    <a:pt x="235" y="180"/>
                    <a:pt x="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9"/>
            <p:cNvSpPr/>
            <p:nvPr/>
          </p:nvSpPr>
          <p:spPr>
            <a:xfrm>
              <a:off x="6224600" y="4635475"/>
              <a:ext cx="25250" cy="22800"/>
            </a:xfrm>
            <a:custGeom>
              <a:avLst/>
              <a:gdLst/>
              <a:ahLst/>
              <a:cxnLst/>
              <a:rect l="l" t="t" r="r" b="b"/>
              <a:pathLst>
                <a:path w="1010" h="912" extrusionOk="0">
                  <a:moveTo>
                    <a:pt x="111" y="0"/>
                  </a:moveTo>
                  <a:lnTo>
                    <a:pt x="84" y="28"/>
                  </a:lnTo>
                  <a:cubicBezTo>
                    <a:pt x="70" y="42"/>
                    <a:pt x="42" y="83"/>
                    <a:pt x="29" y="111"/>
                  </a:cubicBezTo>
                  <a:cubicBezTo>
                    <a:pt x="1" y="166"/>
                    <a:pt x="1" y="235"/>
                    <a:pt x="1" y="290"/>
                  </a:cubicBezTo>
                  <a:cubicBezTo>
                    <a:pt x="15" y="359"/>
                    <a:pt x="42" y="414"/>
                    <a:pt x="84" y="470"/>
                  </a:cubicBezTo>
                  <a:cubicBezTo>
                    <a:pt x="125" y="525"/>
                    <a:pt x="167" y="566"/>
                    <a:pt x="222" y="622"/>
                  </a:cubicBezTo>
                  <a:cubicBezTo>
                    <a:pt x="332" y="718"/>
                    <a:pt x="470" y="801"/>
                    <a:pt x="609" y="856"/>
                  </a:cubicBezTo>
                  <a:cubicBezTo>
                    <a:pt x="678" y="884"/>
                    <a:pt x="747" y="898"/>
                    <a:pt x="816" y="912"/>
                  </a:cubicBezTo>
                  <a:lnTo>
                    <a:pt x="843" y="912"/>
                  </a:lnTo>
                  <a:cubicBezTo>
                    <a:pt x="885" y="912"/>
                    <a:pt x="926" y="898"/>
                    <a:pt x="968" y="884"/>
                  </a:cubicBezTo>
                  <a:lnTo>
                    <a:pt x="1009" y="856"/>
                  </a:lnTo>
                  <a:cubicBezTo>
                    <a:pt x="899" y="815"/>
                    <a:pt x="802" y="773"/>
                    <a:pt x="719" y="704"/>
                  </a:cubicBezTo>
                  <a:cubicBezTo>
                    <a:pt x="609" y="635"/>
                    <a:pt x="512" y="553"/>
                    <a:pt x="429" y="456"/>
                  </a:cubicBezTo>
                  <a:cubicBezTo>
                    <a:pt x="332" y="345"/>
                    <a:pt x="250" y="235"/>
                    <a:pt x="180" y="124"/>
                  </a:cubicBezTo>
                  <a:cubicBezTo>
                    <a:pt x="153" y="83"/>
                    <a:pt x="139" y="42"/>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6284675" y="4566850"/>
              <a:ext cx="24200" cy="11575"/>
            </a:xfrm>
            <a:custGeom>
              <a:avLst/>
              <a:gdLst/>
              <a:ahLst/>
              <a:cxnLst/>
              <a:rect l="l" t="t" r="r" b="b"/>
              <a:pathLst>
                <a:path w="968" h="463" extrusionOk="0">
                  <a:moveTo>
                    <a:pt x="683" y="1"/>
                  </a:moveTo>
                  <a:cubicBezTo>
                    <a:pt x="608" y="1"/>
                    <a:pt x="520" y="13"/>
                    <a:pt x="429" y="38"/>
                  </a:cubicBezTo>
                  <a:cubicBezTo>
                    <a:pt x="180" y="108"/>
                    <a:pt x="1" y="259"/>
                    <a:pt x="28" y="356"/>
                  </a:cubicBezTo>
                  <a:cubicBezTo>
                    <a:pt x="46" y="426"/>
                    <a:pt x="146" y="463"/>
                    <a:pt x="281" y="463"/>
                  </a:cubicBezTo>
                  <a:cubicBezTo>
                    <a:pt x="359" y="463"/>
                    <a:pt x="448" y="450"/>
                    <a:pt x="539" y="425"/>
                  </a:cubicBezTo>
                  <a:cubicBezTo>
                    <a:pt x="788" y="356"/>
                    <a:pt x="968" y="204"/>
                    <a:pt x="926" y="108"/>
                  </a:cubicBezTo>
                  <a:cubicBezTo>
                    <a:pt x="909" y="38"/>
                    <a:pt x="814" y="1"/>
                    <a:pt x="683" y="1"/>
                  </a:cubicBezTo>
                  <a:close/>
                </a:path>
              </a:pathLst>
            </a:custGeom>
            <a:solidFill>
              <a:srgbClr val="008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6310225" y="4559600"/>
              <a:ext cx="24200" cy="11575"/>
            </a:xfrm>
            <a:custGeom>
              <a:avLst/>
              <a:gdLst/>
              <a:ahLst/>
              <a:cxnLst/>
              <a:rect l="l" t="t" r="r" b="b"/>
              <a:pathLst>
                <a:path w="968" h="463" extrusionOk="0">
                  <a:moveTo>
                    <a:pt x="687" y="1"/>
                  </a:moveTo>
                  <a:cubicBezTo>
                    <a:pt x="609" y="1"/>
                    <a:pt x="520" y="13"/>
                    <a:pt x="429" y="38"/>
                  </a:cubicBezTo>
                  <a:cubicBezTo>
                    <a:pt x="180" y="121"/>
                    <a:pt x="1" y="259"/>
                    <a:pt x="28" y="356"/>
                  </a:cubicBezTo>
                  <a:cubicBezTo>
                    <a:pt x="55" y="426"/>
                    <a:pt x="153" y="463"/>
                    <a:pt x="284" y="463"/>
                  </a:cubicBezTo>
                  <a:cubicBezTo>
                    <a:pt x="361" y="463"/>
                    <a:pt x="448" y="450"/>
                    <a:pt x="539" y="425"/>
                  </a:cubicBezTo>
                  <a:cubicBezTo>
                    <a:pt x="788" y="356"/>
                    <a:pt x="967" y="218"/>
                    <a:pt x="940" y="108"/>
                  </a:cubicBezTo>
                  <a:cubicBezTo>
                    <a:pt x="922" y="38"/>
                    <a:pt x="822" y="1"/>
                    <a:pt x="687" y="1"/>
                  </a:cubicBezTo>
                  <a:close/>
                </a:path>
              </a:pathLst>
            </a:custGeom>
            <a:solidFill>
              <a:srgbClr val="008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6337500" y="4552025"/>
              <a:ext cx="23850" cy="11550"/>
            </a:xfrm>
            <a:custGeom>
              <a:avLst/>
              <a:gdLst/>
              <a:ahLst/>
              <a:cxnLst/>
              <a:rect l="l" t="t" r="r" b="b"/>
              <a:pathLst>
                <a:path w="954" h="462" extrusionOk="0">
                  <a:moveTo>
                    <a:pt x="673" y="0"/>
                  </a:moveTo>
                  <a:cubicBezTo>
                    <a:pt x="595" y="0"/>
                    <a:pt x="506" y="12"/>
                    <a:pt x="415" y="38"/>
                  </a:cubicBezTo>
                  <a:cubicBezTo>
                    <a:pt x="166" y="107"/>
                    <a:pt x="1" y="259"/>
                    <a:pt x="28" y="355"/>
                  </a:cubicBezTo>
                  <a:cubicBezTo>
                    <a:pt x="46" y="425"/>
                    <a:pt x="141" y="462"/>
                    <a:pt x="271" y="462"/>
                  </a:cubicBezTo>
                  <a:cubicBezTo>
                    <a:pt x="347" y="462"/>
                    <a:pt x="434" y="450"/>
                    <a:pt x="525" y="424"/>
                  </a:cubicBezTo>
                  <a:cubicBezTo>
                    <a:pt x="774" y="355"/>
                    <a:pt x="954" y="203"/>
                    <a:pt x="926" y="107"/>
                  </a:cubicBezTo>
                  <a:cubicBezTo>
                    <a:pt x="908" y="37"/>
                    <a:pt x="808" y="0"/>
                    <a:pt x="673" y="0"/>
                  </a:cubicBezTo>
                  <a:close/>
                </a:path>
              </a:pathLst>
            </a:custGeom>
            <a:solidFill>
              <a:srgbClr val="008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6208050" y="4697275"/>
              <a:ext cx="25" cy="350"/>
            </a:xfrm>
            <a:custGeom>
              <a:avLst/>
              <a:gdLst/>
              <a:ahLst/>
              <a:cxnLst/>
              <a:rect l="l" t="t" r="r" b="b"/>
              <a:pathLst>
                <a:path w="1" h="14" extrusionOk="0">
                  <a:moveTo>
                    <a:pt x="0" y="14"/>
                  </a:moveTo>
                  <a:lnTo>
                    <a:pt x="0" y="14"/>
                  </a:lnTo>
                  <a:lnTo>
                    <a:pt x="0" y="0"/>
                  </a:ln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6217700" y="4701050"/>
              <a:ext cx="25" cy="25"/>
            </a:xfrm>
            <a:custGeom>
              <a:avLst/>
              <a:gdLst/>
              <a:ahLst/>
              <a:cxnLst/>
              <a:rect l="l" t="t" r="r" b="b"/>
              <a:pathLst>
                <a:path w="1" h="1" extrusionOk="0">
                  <a:moveTo>
                    <a:pt x="1" y="1"/>
                  </a:moveTo>
                  <a:lnTo>
                    <a:pt x="1" y="1"/>
                  </a:lnTo>
                  <a:lnTo>
                    <a:pt x="1" y="1"/>
                  </a:ln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6218050" y="4701050"/>
              <a:ext cx="25" cy="25"/>
            </a:xfrm>
            <a:custGeom>
              <a:avLst/>
              <a:gdLst/>
              <a:ahLst/>
              <a:cxnLst/>
              <a:rect l="l" t="t" r="r" b="b"/>
              <a:pathLst>
                <a:path w="1" h="1" extrusionOk="0">
                  <a:moveTo>
                    <a:pt x="1" y="1"/>
                  </a:moveTo>
                  <a:lnTo>
                    <a:pt x="1" y="1"/>
                  </a:ln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6218050" y="4701050"/>
              <a:ext cx="25" cy="25"/>
            </a:xfrm>
            <a:custGeom>
              <a:avLst/>
              <a:gdLst/>
              <a:ahLst/>
              <a:cxnLst/>
              <a:rect l="l" t="t" r="r" b="b"/>
              <a:pathLst>
                <a:path w="1" h="1" extrusionOk="0">
                  <a:moveTo>
                    <a:pt x="1" y="1"/>
                  </a:moveTo>
                  <a:lnTo>
                    <a:pt x="1" y="1"/>
                  </a:lnTo>
                  <a:lnTo>
                    <a:pt x="1" y="1"/>
                  </a:ln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6284000" y="4550525"/>
              <a:ext cx="32125" cy="47000"/>
            </a:xfrm>
            <a:custGeom>
              <a:avLst/>
              <a:gdLst/>
              <a:ahLst/>
              <a:cxnLst/>
              <a:rect l="l" t="t" r="r" b="b"/>
              <a:pathLst>
                <a:path w="1285" h="1880" extrusionOk="0">
                  <a:moveTo>
                    <a:pt x="995" y="1"/>
                  </a:moveTo>
                  <a:cubicBezTo>
                    <a:pt x="953" y="1"/>
                    <a:pt x="912" y="1"/>
                    <a:pt x="884" y="15"/>
                  </a:cubicBezTo>
                  <a:cubicBezTo>
                    <a:pt x="815" y="29"/>
                    <a:pt x="760" y="56"/>
                    <a:pt x="718" y="84"/>
                  </a:cubicBezTo>
                  <a:cubicBezTo>
                    <a:pt x="663" y="111"/>
                    <a:pt x="608" y="153"/>
                    <a:pt x="566" y="194"/>
                  </a:cubicBezTo>
                  <a:cubicBezTo>
                    <a:pt x="511" y="250"/>
                    <a:pt x="470" y="305"/>
                    <a:pt x="428" y="374"/>
                  </a:cubicBezTo>
                  <a:cubicBezTo>
                    <a:pt x="373" y="457"/>
                    <a:pt x="318" y="540"/>
                    <a:pt x="276" y="622"/>
                  </a:cubicBezTo>
                  <a:cubicBezTo>
                    <a:pt x="221" y="733"/>
                    <a:pt x="152" y="830"/>
                    <a:pt x="111" y="940"/>
                  </a:cubicBezTo>
                  <a:cubicBezTo>
                    <a:pt x="42" y="1092"/>
                    <a:pt x="0" y="1258"/>
                    <a:pt x="0" y="1423"/>
                  </a:cubicBezTo>
                  <a:cubicBezTo>
                    <a:pt x="0" y="1492"/>
                    <a:pt x="14" y="1561"/>
                    <a:pt x="42" y="1631"/>
                  </a:cubicBezTo>
                  <a:cubicBezTo>
                    <a:pt x="69" y="1700"/>
                    <a:pt x="111" y="1755"/>
                    <a:pt x="166" y="1810"/>
                  </a:cubicBezTo>
                  <a:cubicBezTo>
                    <a:pt x="207" y="1851"/>
                    <a:pt x="249" y="1865"/>
                    <a:pt x="304" y="1879"/>
                  </a:cubicBezTo>
                  <a:lnTo>
                    <a:pt x="345" y="1879"/>
                  </a:lnTo>
                  <a:cubicBezTo>
                    <a:pt x="401" y="1879"/>
                    <a:pt x="442" y="1865"/>
                    <a:pt x="484" y="1851"/>
                  </a:cubicBezTo>
                  <a:cubicBezTo>
                    <a:pt x="594" y="1796"/>
                    <a:pt x="691" y="1713"/>
                    <a:pt x="774" y="1603"/>
                  </a:cubicBezTo>
                  <a:cubicBezTo>
                    <a:pt x="870" y="1506"/>
                    <a:pt x="939" y="1382"/>
                    <a:pt x="1008" y="1258"/>
                  </a:cubicBezTo>
                  <a:cubicBezTo>
                    <a:pt x="1064" y="1175"/>
                    <a:pt x="1105" y="1092"/>
                    <a:pt x="1146" y="995"/>
                  </a:cubicBezTo>
                  <a:cubicBezTo>
                    <a:pt x="1215" y="802"/>
                    <a:pt x="1271" y="609"/>
                    <a:pt x="1285" y="401"/>
                  </a:cubicBezTo>
                  <a:cubicBezTo>
                    <a:pt x="1285" y="319"/>
                    <a:pt x="1271" y="222"/>
                    <a:pt x="1243" y="153"/>
                  </a:cubicBezTo>
                  <a:cubicBezTo>
                    <a:pt x="1202" y="70"/>
                    <a:pt x="1119" y="15"/>
                    <a:pt x="1036" y="15"/>
                  </a:cubicBezTo>
                  <a:lnTo>
                    <a:pt x="9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6314025" y="4542600"/>
              <a:ext cx="32475" cy="46625"/>
            </a:xfrm>
            <a:custGeom>
              <a:avLst/>
              <a:gdLst/>
              <a:ahLst/>
              <a:cxnLst/>
              <a:rect l="l" t="t" r="r" b="b"/>
              <a:pathLst>
                <a:path w="1299" h="1865" extrusionOk="0">
                  <a:moveTo>
                    <a:pt x="995" y="0"/>
                  </a:moveTo>
                  <a:cubicBezTo>
                    <a:pt x="967" y="0"/>
                    <a:pt x="926" y="0"/>
                    <a:pt x="884" y="14"/>
                  </a:cubicBezTo>
                  <a:cubicBezTo>
                    <a:pt x="829" y="28"/>
                    <a:pt x="774" y="42"/>
                    <a:pt x="719" y="69"/>
                  </a:cubicBezTo>
                  <a:cubicBezTo>
                    <a:pt x="664" y="111"/>
                    <a:pt x="622" y="138"/>
                    <a:pt x="581" y="194"/>
                  </a:cubicBezTo>
                  <a:cubicBezTo>
                    <a:pt x="525" y="235"/>
                    <a:pt x="484" y="304"/>
                    <a:pt x="443" y="359"/>
                  </a:cubicBezTo>
                  <a:cubicBezTo>
                    <a:pt x="387" y="442"/>
                    <a:pt x="332" y="525"/>
                    <a:pt x="291" y="622"/>
                  </a:cubicBezTo>
                  <a:cubicBezTo>
                    <a:pt x="222" y="718"/>
                    <a:pt x="166" y="829"/>
                    <a:pt x="111" y="939"/>
                  </a:cubicBezTo>
                  <a:cubicBezTo>
                    <a:pt x="42" y="1091"/>
                    <a:pt x="1" y="1243"/>
                    <a:pt x="1" y="1423"/>
                  </a:cubicBezTo>
                  <a:cubicBezTo>
                    <a:pt x="1" y="1478"/>
                    <a:pt x="14" y="1547"/>
                    <a:pt x="42" y="1616"/>
                  </a:cubicBezTo>
                  <a:cubicBezTo>
                    <a:pt x="70" y="1685"/>
                    <a:pt x="111" y="1740"/>
                    <a:pt x="166" y="1796"/>
                  </a:cubicBezTo>
                  <a:cubicBezTo>
                    <a:pt x="208" y="1837"/>
                    <a:pt x="263" y="1865"/>
                    <a:pt x="318" y="1865"/>
                  </a:cubicBezTo>
                  <a:lnTo>
                    <a:pt x="360" y="1865"/>
                  </a:lnTo>
                  <a:cubicBezTo>
                    <a:pt x="401" y="1865"/>
                    <a:pt x="443" y="1851"/>
                    <a:pt x="484" y="1837"/>
                  </a:cubicBezTo>
                  <a:cubicBezTo>
                    <a:pt x="594" y="1782"/>
                    <a:pt x="705" y="1699"/>
                    <a:pt x="774" y="1588"/>
                  </a:cubicBezTo>
                  <a:cubicBezTo>
                    <a:pt x="871" y="1492"/>
                    <a:pt x="954" y="1368"/>
                    <a:pt x="1023" y="1243"/>
                  </a:cubicBezTo>
                  <a:cubicBezTo>
                    <a:pt x="1064" y="1160"/>
                    <a:pt x="1119" y="1078"/>
                    <a:pt x="1147" y="981"/>
                  </a:cubicBezTo>
                  <a:cubicBezTo>
                    <a:pt x="1230" y="788"/>
                    <a:pt x="1271" y="594"/>
                    <a:pt x="1285" y="387"/>
                  </a:cubicBezTo>
                  <a:cubicBezTo>
                    <a:pt x="1299" y="304"/>
                    <a:pt x="1271" y="208"/>
                    <a:pt x="1244" y="138"/>
                  </a:cubicBezTo>
                  <a:cubicBezTo>
                    <a:pt x="1202" y="56"/>
                    <a:pt x="1133" y="0"/>
                    <a:pt x="1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6346475" y="4540175"/>
              <a:ext cx="25925" cy="37650"/>
            </a:xfrm>
            <a:custGeom>
              <a:avLst/>
              <a:gdLst/>
              <a:ahLst/>
              <a:cxnLst/>
              <a:rect l="l" t="t" r="r" b="b"/>
              <a:pathLst>
                <a:path w="1037" h="1506" extrusionOk="0">
                  <a:moveTo>
                    <a:pt x="719" y="1"/>
                  </a:moveTo>
                  <a:cubicBezTo>
                    <a:pt x="664" y="14"/>
                    <a:pt x="622" y="42"/>
                    <a:pt x="581" y="56"/>
                  </a:cubicBezTo>
                  <a:cubicBezTo>
                    <a:pt x="539" y="84"/>
                    <a:pt x="498" y="125"/>
                    <a:pt x="470" y="153"/>
                  </a:cubicBezTo>
                  <a:cubicBezTo>
                    <a:pt x="429" y="194"/>
                    <a:pt x="387" y="249"/>
                    <a:pt x="360" y="291"/>
                  </a:cubicBezTo>
                  <a:cubicBezTo>
                    <a:pt x="305" y="360"/>
                    <a:pt x="263" y="429"/>
                    <a:pt x="236" y="498"/>
                  </a:cubicBezTo>
                  <a:cubicBezTo>
                    <a:pt x="180" y="581"/>
                    <a:pt x="139" y="677"/>
                    <a:pt x="97" y="760"/>
                  </a:cubicBezTo>
                  <a:cubicBezTo>
                    <a:pt x="28" y="885"/>
                    <a:pt x="1" y="1009"/>
                    <a:pt x="1" y="1147"/>
                  </a:cubicBezTo>
                  <a:cubicBezTo>
                    <a:pt x="1" y="1202"/>
                    <a:pt x="15" y="1257"/>
                    <a:pt x="42" y="1299"/>
                  </a:cubicBezTo>
                  <a:cubicBezTo>
                    <a:pt x="56" y="1354"/>
                    <a:pt x="97" y="1409"/>
                    <a:pt x="139" y="1451"/>
                  </a:cubicBezTo>
                  <a:cubicBezTo>
                    <a:pt x="166" y="1478"/>
                    <a:pt x="208" y="1506"/>
                    <a:pt x="249" y="1506"/>
                  </a:cubicBezTo>
                  <a:lnTo>
                    <a:pt x="291" y="1506"/>
                  </a:lnTo>
                  <a:cubicBezTo>
                    <a:pt x="318" y="1506"/>
                    <a:pt x="360" y="1506"/>
                    <a:pt x="387" y="1478"/>
                  </a:cubicBezTo>
                  <a:cubicBezTo>
                    <a:pt x="484" y="1437"/>
                    <a:pt x="567" y="1368"/>
                    <a:pt x="622" y="1285"/>
                  </a:cubicBezTo>
                  <a:cubicBezTo>
                    <a:pt x="691" y="1202"/>
                    <a:pt x="760" y="1105"/>
                    <a:pt x="816" y="1009"/>
                  </a:cubicBezTo>
                  <a:cubicBezTo>
                    <a:pt x="857" y="940"/>
                    <a:pt x="898" y="871"/>
                    <a:pt x="926" y="788"/>
                  </a:cubicBezTo>
                  <a:cubicBezTo>
                    <a:pt x="981" y="636"/>
                    <a:pt x="1023" y="484"/>
                    <a:pt x="1036" y="318"/>
                  </a:cubicBezTo>
                  <a:cubicBezTo>
                    <a:pt x="1036" y="249"/>
                    <a:pt x="1023" y="166"/>
                    <a:pt x="995" y="111"/>
                  </a:cubicBezTo>
                  <a:cubicBezTo>
                    <a:pt x="967" y="42"/>
                    <a:pt x="912" y="1"/>
                    <a:pt x="8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6294700" y="4550200"/>
              <a:ext cx="21425" cy="45925"/>
            </a:xfrm>
            <a:custGeom>
              <a:avLst/>
              <a:gdLst/>
              <a:ahLst/>
              <a:cxnLst/>
              <a:rect l="l" t="t" r="r" b="b"/>
              <a:pathLst>
                <a:path w="857" h="1837" extrusionOk="0">
                  <a:moveTo>
                    <a:pt x="553" y="0"/>
                  </a:moveTo>
                  <a:cubicBezTo>
                    <a:pt x="525" y="0"/>
                    <a:pt x="497" y="0"/>
                    <a:pt x="484" y="14"/>
                  </a:cubicBezTo>
                  <a:lnTo>
                    <a:pt x="456" y="42"/>
                  </a:lnTo>
                  <a:lnTo>
                    <a:pt x="456" y="28"/>
                  </a:lnTo>
                  <a:cubicBezTo>
                    <a:pt x="346" y="166"/>
                    <a:pt x="263" y="318"/>
                    <a:pt x="194" y="484"/>
                  </a:cubicBezTo>
                  <a:lnTo>
                    <a:pt x="194" y="470"/>
                  </a:lnTo>
                  <a:cubicBezTo>
                    <a:pt x="111" y="663"/>
                    <a:pt x="56" y="856"/>
                    <a:pt x="28" y="1050"/>
                  </a:cubicBezTo>
                  <a:cubicBezTo>
                    <a:pt x="0" y="1202"/>
                    <a:pt x="0" y="1367"/>
                    <a:pt x="28" y="1533"/>
                  </a:cubicBezTo>
                  <a:cubicBezTo>
                    <a:pt x="42" y="1630"/>
                    <a:pt x="69" y="1740"/>
                    <a:pt x="111" y="1837"/>
                  </a:cubicBezTo>
                  <a:cubicBezTo>
                    <a:pt x="194" y="1782"/>
                    <a:pt x="277" y="1699"/>
                    <a:pt x="346" y="1616"/>
                  </a:cubicBezTo>
                  <a:cubicBezTo>
                    <a:pt x="428" y="1519"/>
                    <a:pt x="511" y="1395"/>
                    <a:pt x="580" y="1271"/>
                  </a:cubicBezTo>
                  <a:cubicBezTo>
                    <a:pt x="636" y="1188"/>
                    <a:pt x="677" y="1105"/>
                    <a:pt x="718" y="1008"/>
                  </a:cubicBezTo>
                  <a:cubicBezTo>
                    <a:pt x="787" y="815"/>
                    <a:pt x="829" y="622"/>
                    <a:pt x="857" y="414"/>
                  </a:cubicBezTo>
                  <a:cubicBezTo>
                    <a:pt x="857" y="318"/>
                    <a:pt x="843" y="235"/>
                    <a:pt x="801" y="152"/>
                  </a:cubicBezTo>
                  <a:cubicBezTo>
                    <a:pt x="760" y="69"/>
                    <a:pt x="691" y="14"/>
                    <a:pt x="5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6355125" y="4540175"/>
              <a:ext cx="17625" cy="37650"/>
            </a:xfrm>
            <a:custGeom>
              <a:avLst/>
              <a:gdLst/>
              <a:ahLst/>
              <a:cxnLst/>
              <a:rect l="l" t="t" r="r" b="b"/>
              <a:pathLst>
                <a:path w="705" h="1506" extrusionOk="0">
                  <a:moveTo>
                    <a:pt x="511" y="1"/>
                  </a:moveTo>
                  <a:cubicBezTo>
                    <a:pt x="470" y="28"/>
                    <a:pt x="456" y="56"/>
                    <a:pt x="428" y="84"/>
                  </a:cubicBezTo>
                  <a:cubicBezTo>
                    <a:pt x="331" y="235"/>
                    <a:pt x="235" y="387"/>
                    <a:pt x="166" y="553"/>
                  </a:cubicBezTo>
                  <a:cubicBezTo>
                    <a:pt x="124" y="636"/>
                    <a:pt x="97" y="719"/>
                    <a:pt x="69" y="815"/>
                  </a:cubicBezTo>
                  <a:cubicBezTo>
                    <a:pt x="55" y="898"/>
                    <a:pt x="28" y="981"/>
                    <a:pt x="28" y="1064"/>
                  </a:cubicBezTo>
                  <a:cubicBezTo>
                    <a:pt x="14" y="1133"/>
                    <a:pt x="14" y="1202"/>
                    <a:pt x="14" y="1271"/>
                  </a:cubicBezTo>
                  <a:cubicBezTo>
                    <a:pt x="0" y="1340"/>
                    <a:pt x="14" y="1409"/>
                    <a:pt x="14" y="1478"/>
                  </a:cubicBezTo>
                  <a:lnTo>
                    <a:pt x="14" y="1506"/>
                  </a:lnTo>
                  <a:lnTo>
                    <a:pt x="55" y="1492"/>
                  </a:lnTo>
                  <a:cubicBezTo>
                    <a:pt x="138" y="1451"/>
                    <a:pt x="221" y="1382"/>
                    <a:pt x="290" y="1299"/>
                  </a:cubicBezTo>
                  <a:cubicBezTo>
                    <a:pt x="359" y="1202"/>
                    <a:pt x="428" y="1105"/>
                    <a:pt x="483" y="1009"/>
                  </a:cubicBezTo>
                  <a:cubicBezTo>
                    <a:pt x="525" y="940"/>
                    <a:pt x="552" y="871"/>
                    <a:pt x="594" y="788"/>
                  </a:cubicBezTo>
                  <a:cubicBezTo>
                    <a:pt x="649" y="636"/>
                    <a:pt x="690" y="484"/>
                    <a:pt x="704" y="318"/>
                  </a:cubicBezTo>
                  <a:cubicBezTo>
                    <a:pt x="704" y="249"/>
                    <a:pt x="690" y="166"/>
                    <a:pt x="663" y="111"/>
                  </a:cubicBezTo>
                  <a:cubicBezTo>
                    <a:pt x="635" y="42"/>
                    <a:pt x="566" y="1"/>
                    <a:pt x="5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6283300" y="4624150"/>
              <a:ext cx="22825" cy="15400"/>
            </a:xfrm>
            <a:custGeom>
              <a:avLst/>
              <a:gdLst/>
              <a:ahLst/>
              <a:cxnLst/>
              <a:rect l="l" t="t" r="r" b="b"/>
              <a:pathLst>
                <a:path w="913" h="616" extrusionOk="0">
                  <a:moveTo>
                    <a:pt x="716" y="1"/>
                  </a:moveTo>
                  <a:cubicBezTo>
                    <a:pt x="615" y="1"/>
                    <a:pt x="478" y="53"/>
                    <a:pt x="346" y="149"/>
                  </a:cubicBezTo>
                  <a:cubicBezTo>
                    <a:pt x="125" y="287"/>
                    <a:pt x="1" y="481"/>
                    <a:pt x="70" y="564"/>
                  </a:cubicBezTo>
                  <a:cubicBezTo>
                    <a:pt x="90" y="599"/>
                    <a:pt x="132" y="616"/>
                    <a:pt x="187" y="616"/>
                  </a:cubicBezTo>
                  <a:cubicBezTo>
                    <a:pt x="285" y="616"/>
                    <a:pt x="426" y="564"/>
                    <a:pt x="567" y="467"/>
                  </a:cubicBezTo>
                  <a:cubicBezTo>
                    <a:pt x="774" y="329"/>
                    <a:pt x="912" y="136"/>
                    <a:pt x="843" y="53"/>
                  </a:cubicBezTo>
                  <a:cubicBezTo>
                    <a:pt x="818" y="18"/>
                    <a:pt x="773" y="1"/>
                    <a:pt x="716" y="1"/>
                  </a:cubicBezTo>
                  <a:close/>
                </a:path>
              </a:pathLst>
            </a:custGeom>
            <a:solidFill>
              <a:srgbClr val="008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6305400" y="4609450"/>
              <a:ext cx="22800" cy="15375"/>
            </a:xfrm>
            <a:custGeom>
              <a:avLst/>
              <a:gdLst/>
              <a:ahLst/>
              <a:cxnLst/>
              <a:rect l="l" t="t" r="r" b="b"/>
              <a:pathLst>
                <a:path w="912" h="615" extrusionOk="0">
                  <a:moveTo>
                    <a:pt x="714" y="1"/>
                  </a:moveTo>
                  <a:cubicBezTo>
                    <a:pt x="614" y="1"/>
                    <a:pt x="477" y="47"/>
                    <a:pt x="346" y="144"/>
                  </a:cubicBezTo>
                  <a:cubicBezTo>
                    <a:pt x="125" y="282"/>
                    <a:pt x="0" y="475"/>
                    <a:pt x="69" y="572"/>
                  </a:cubicBezTo>
                  <a:cubicBezTo>
                    <a:pt x="89" y="600"/>
                    <a:pt x="129" y="614"/>
                    <a:pt x="183" y="614"/>
                  </a:cubicBezTo>
                  <a:cubicBezTo>
                    <a:pt x="284" y="614"/>
                    <a:pt x="431" y="565"/>
                    <a:pt x="567" y="475"/>
                  </a:cubicBezTo>
                  <a:cubicBezTo>
                    <a:pt x="788" y="323"/>
                    <a:pt x="912" y="130"/>
                    <a:pt x="843" y="47"/>
                  </a:cubicBezTo>
                  <a:cubicBezTo>
                    <a:pt x="817" y="16"/>
                    <a:pt x="772" y="1"/>
                    <a:pt x="714" y="1"/>
                  </a:cubicBezTo>
                  <a:close/>
                </a:path>
              </a:pathLst>
            </a:custGeom>
            <a:solidFill>
              <a:srgbClr val="008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6328875" y="4593675"/>
              <a:ext cx="22475" cy="15425"/>
            </a:xfrm>
            <a:custGeom>
              <a:avLst/>
              <a:gdLst/>
              <a:ahLst/>
              <a:cxnLst/>
              <a:rect l="l" t="t" r="r" b="b"/>
              <a:pathLst>
                <a:path w="899" h="617" extrusionOk="0">
                  <a:moveTo>
                    <a:pt x="723" y="0"/>
                  </a:moveTo>
                  <a:cubicBezTo>
                    <a:pt x="621" y="0"/>
                    <a:pt x="476" y="49"/>
                    <a:pt x="332" y="139"/>
                  </a:cubicBezTo>
                  <a:cubicBezTo>
                    <a:pt x="125" y="277"/>
                    <a:pt x="0" y="485"/>
                    <a:pt x="56" y="567"/>
                  </a:cubicBezTo>
                  <a:cubicBezTo>
                    <a:pt x="80" y="601"/>
                    <a:pt x="121" y="616"/>
                    <a:pt x="175" y="616"/>
                  </a:cubicBezTo>
                  <a:cubicBezTo>
                    <a:pt x="276" y="616"/>
                    <a:pt x="417" y="561"/>
                    <a:pt x="553" y="471"/>
                  </a:cubicBezTo>
                  <a:cubicBezTo>
                    <a:pt x="774" y="333"/>
                    <a:pt x="898" y="125"/>
                    <a:pt x="843" y="43"/>
                  </a:cubicBezTo>
                  <a:cubicBezTo>
                    <a:pt x="819" y="14"/>
                    <a:pt x="777" y="0"/>
                    <a:pt x="723" y="0"/>
                  </a:cubicBezTo>
                  <a:close/>
                </a:path>
              </a:pathLst>
            </a:custGeom>
            <a:solidFill>
              <a:srgbClr val="008E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6285025" y="4606550"/>
              <a:ext cx="25575" cy="50500"/>
            </a:xfrm>
            <a:custGeom>
              <a:avLst/>
              <a:gdLst/>
              <a:ahLst/>
              <a:cxnLst/>
              <a:rect l="l" t="t" r="r" b="b"/>
              <a:pathLst>
                <a:path w="1023" h="2020" extrusionOk="0">
                  <a:moveTo>
                    <a:pt x="672" y="0"/>
                  </a:moveTo>
                  <a:cubicBezTo>
                    <a:pt x="651" y="0"/>
                    <a:pt x="630" y="4"/>
                    <a:pt x="608" y="11"/>
                  </a:cubicBezTo>
                  <a:lnTo>
                    <a:pt x="567" y="25"/>
                  </a:lnTo>
                  <a:cubicBezTo>
                    <a:pt x="539" y="25"/>
                    <a:pt x="498" y="52"/>
                    <a:pt x="470" y="66"/>
                  </a:cubicBezTo>
                  <a:cubicBezTo>
                    <a:pt x="415" y="94"/>
                    <a:pt x="374" y="135"/>
                    <a:pt x="332" y="177"/>
                  </a:cubicBezTo>
                  <a:cubicBezTo>
                    <a:pt x="291" y="232"/>
                    <a:pt x="249" y="287"/>
                    <a:pt x="235" y="342"/>
                  </a:cubicBezTo>
                  <a:cubicBezTo>
                    <a:pt x="194" y="411"/>
                    <a:pt x="166" y="480"/>
                    <a:pt x="153" y="550"/>
                  </a:cubicBezTo>
                  <a:cubicBezTo>
                    <a:pt x="125" y="646"/>
                    <a:pt x="97" y="743"/>
                    <a:pt x="97" y="840"/>
                  </a:cubicBezTo>
                  <a:cubicBezTo>
                    <a:pt x="56" y="964"/>
                    <a:pt x="42" y="1074"/>
                    <a:pt x="28" y="1199"/>
                  </a:cubicBezTo>
                  <a:cubicBezTo>
                    <a:pt x="1" y="1364"/>
                    <a:pt x="14" y="1530"/>
                    <a:pt x="70" y="1682"/>
                  </a:cubicBezTo>
                  <a:cubicBezTo>
                    <a:pt x="83" y="1751"/>
                    <a:pt x="125" y="1806"/>
                    <a:pt x="166" y="1861"/>
                  </a:cubicBezTo>
                  <a:cubicBezTo>
                    <a:pt x="222" y="1917"/>
                    <a:pt x="277" y="1958"/>
                    <a:pt x="346" y="2000"/>
                  </a:cubicBezTo>
                  <a:cubicBezTo>
                    <a:pt x="375" y="2009"/>
                    <a:pt x="411" y="2019"/>
                    <a:pt x="450" y="2019"/>
                  </a:cubicBezTo>
                  <a:cubicBezTo>
                    <a:pt x="465" y="2019"/>
                    <a:pt x="482" y="2017"/>
                    <a:pt x="498" y="2013"/>
                  </a:cubicBezTo>
                  <a:lnTo>
                    <a:pt x="539" y="2000"/>
                  </a:lnTo>
                  <a:cubicBezTo>
                    <a:pt x="581" y="1986"/>
                    <a:pt x="622" y="1972"/>
                    <a:pt x="650" y="1944"/>
                  </a:cubicBezTo>
                  <a:cubicBezTo>
                    <a:pt x="746" y="1848"/>
                    <a:pt x="815" y="1737"/>
                    <a:pt x="857" y="1613"/>
                  </a:cubicBezTo>
                  <a:cubicBezTo>
                    <a:pt x="912" y="1475"/>
                    <a:pt x="940" y="1350"/>
                    <a:pt x="981" y="1212"/>
                  </a:cubicBezTo>
                  <a:cubicBezTo>
                    <a:pt x="995" y="1102"/>
                    <a:pt x="1009" y="1005"/>
                    <a:pt x="1009" y="909"/>
                  </a:cubicBezTo>
                  <a:cubicBezTo>
                    <a:pt x="1023" y="701"/>
                    <a:pt x="1009" y="508"/>
                    <a:pt x="967" y="301"/>
                  </a:cubicBezTo>
                  <a:cubicBezTo>
                    <a:pt x="940" y="218"/>
                    <a:pt x="898" y="135"/>
                    <a:pt x="843" y="80"/>
                  </a:cubicBezTo>
                  <a:cubicBezTo>
                    <a:pt x="792" y="29"/>
                    <a:pt x="733" y="0"/>
                    <a:pt x="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6311275" y="4589450"/>
              <a:ext cx="25575" cy="50325"/>
            </a:xfrm>
            <a:custGeom>
              <a:avLst/>
              <a:gdLst/>
              <a:ahLst/>
              <a:cxnLst/>
              <a:rect l="l" t="t" r="r" b="b"/>
              <a:pathLst>
                <a:path w="1023" h="2013" extrusionOk="0">
                  <a:moveTo>
                    <a:pt x="650" y="1"/>
                  </a:moveTo>
                  <a:cubicBezTo>
                    <a:pt x="636" y="1"/>
                    <a:pt x="622" y="2"/>
                    <a:pt x="608" y="4"/>
                  </a:cubicBezTo>
                  <a:lnTo>
                    <a:pt x="566" y="18"/>
                  </a:lnTo>
                  <a:cubicBezTo>
                    <a:pt x="525" y="32"/>
                    <a:pt x="497" y="46"/>
                    <a:pt x="470" y="74"/>
                  </a:cubicBezTo>
                  <a:cubicBezTo>
                    <a:pt x="414" y="101"/>
                    <a:pt x="373" y="143"/>
                    <a:pt x="332" y="184"/>
                  </a:cubicBezTo>
                  <a:cubicBezTo>
                    <a:pt x="290" y="225"/>
                    <a:pt x="249" y="281"/>
                    <a:pt x="221" y="336"/>
                  </a:cubicBezTo>
                  <a:cubicBezTo>
                    <a:pt x="194" y="405"/>
                    <a:pt x="166" y="474"/>
                    <a:pt x="152" y="543"/>
                  </a:cubicBezTo>
                  <a:cubicBezTo>
                    <a:pt x="124" y="640"/>
                    <a:pt x="97" y="736"/>
                    <a:pt x="83" y="833"/>
                  </a:cubicBezTo>
                  <a:cubicBezTo>
                    <a:pt x="55" y="957"/>
                    <a:pt x="28" y="1082"/>
                    <a:pt x="28" y="1192"/>
                  </a:cubicBezTo>
                  <a:cubicBezTo>
                    <a:pt x="0" y="1358"/>
                    <a:pt x="14" y="1524"/>
                    <a:pt x="69" y="1689"/>
                  </a:cubicBezTo>
                  <a:cubicBezTo>
                    <a:pt x="83" y="1744"/>
                    <a:pt x="124" y="1800"/>
                    <a:pt x="166" y="1855"/>
                  </a:cubicBezTo>
                  <a:cubicBezTo>
                    <a:pt x="207" y="1910"/>
                    <a:pt x="276" y="1965"/>
                    <a:pt x="345" y="1993"/>
                  </a:cubicBezTo>
                  <a:cubicBezTo>
                    <a:pt x="375" y="2003"/>
                    <a:pt x="411" y="2013"/>
                    <a:pt x="449" y="2013"/>
                  </a:cubicBezTo>
                  <a:cubicBezTo>
                    <a:pt x="465" y="2013"/>
                    <a:pt x="481" y="2011"/>
                    <a:pt x="497" y="2007"/>
                  </a:cubicBezTo>
                  <a:lnTo>
                    <a:pt x="539" y="2007"/>
                  </a:lnTo>
                  <a:cubicBezTo>
                    <a:pt x="580" y="1993"/>
                    <a:pt x="622" y="1965"/>
                    <a:pt x="649" y="1938"/>
                  </a:cubicBezTo>
                  <a:cubicBezTo>
                    <a:pt x="746" y="1841"/>
                    <a:pt x="815" y="1731"/>
                    <a:pt x="856" y="1606"/>
                  </a:cubicBezTo>
                  <a:cubicBezTo>
                    <a:pt x="912" y="1482"/>
                    <a:pt x="939" y="1344"/>
                    <a:pt x="967" y="1206"/>
                  </a:cubicBezTo>
                  <a:cubicBezTo>
                    <a:pt x="994" y="1109"/>
                    <a:pt x="1008" y="1013"/>
                    <a:pt x="1008" y="902"/>
                  </a:cubicBezTo>
                  <a:cubicBezTo>
                    <a:pt x="1022" y="709"/>
                    <a:pt x="1008" y="502"/>
                    <a:pt x="953" y="308"/>
                  </a:cubicBezTo>
                  <a:cubicBezTo>
                    <a:pt x="939" y="212"/>
                    <a:pt x="898" y="143"/>
                    <a:pt x="829" y="74"/>
                  </a:cubicBezTo>
                  <a:cubicBezTo>
                    <a:pt x="783" y="28"/>
                    <a:pt x="718" y="1"/>
                    <a:pt x="6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6339575" y="4578850"/>
              <a:ext cx="20750" cy="40550"/>
            </a:xfrm>
            <a:custGeom>
              <a:avLst/>
              <a:gdLst/>
              <a:ahLst/>
              <a:cxnLst/>
              <a:rect l="l" t="t" r="r" b="b"/>
              <a:pathLst>
                <a:path w="830" h="1622" extrusionOk="0">
                  <a:moveTo>
                    <a:pt x="498" y="0"/>
                  </a:moveTo>
                  <a:lnTo>
                    <a:pt x="456" y="14"/>
                  </a:lnTo>
                  <a:cubicBezTo>
                    <a:pt x="429" y="14"/>
                    <a:pt x="401" y="28"/>
                    <a:pt x="373" y="42"/>
                  </a:cubicBezTo>
                  <a:cubicBezTo>
                    <a:pt x="332" y="69"/>
                    <a:pt x="291" y="97"/>
                    <a:pt x="263" y="138"/>
                  </a:cubicBezTo>
                  <a:cubicBezTo>
                    <a:pt x="235" y="180"/>
                    <a:pt x="208" y="221"/>
                    <a:pt x="180" y="263"/>
                  </a:cubicBezTo>
                  <a:cubicBezTo>
                    <a:pt x="152" y="318"/>
                    <a:pt x="139" y="373"/>
                    <a:pt x="111" y="442"/>
                  </a:cubicBezTo>
                  <a:cubicBezTo>
                    <a:pt x="97" y="511"/>
                    <a:pt x="83" y="594"/>
                    <a:pt x="70" y="677"/>
                  </a:cubicBezTo>
                  <a:cubicBezTo>
                    <a:pt x="42" y="760"/>
                    <a:pt x="28" y="857"/>
                    <a:pt x="14" y="953"/>
                  </a:cubicBezTo>
                  <a:cubicBezTo>
                    <a:pt x="1" y="1091"/>
                    <a:pt x="14" y="1229"/>
                    <a:pt x="56" y="1354"/>
                  </a:cubicBezTo>
                  <a:cubicBezTo>
                    <a:pt x="70" y="1409"/>
                    <a:pt x="97" y="1450"/>
                    <a:pt x="125" y="1492"/>
                  </a:cubicBezTo>
                  <a:cubicBezTo>
                    <a:pt x="166" y="1533"/>
                    <a:pt x="222" y="1575"/>
                    <a:pt x="277" y="1602"/>
                  </a:cubicBezTo>
                  <a:cubicBezTo>
                    <a:pt x="306" y="1612"/>
                    <a:pt x="335" y="1622"/>
                    <a:pt x="365" y="1622"/>
                  </a:cubicBezTo>
                  <a:cubicBezTo>
                    <a:pt x="377" y="1622"/>
                    <a:pt x="389" y="1620"/>
                    <a:pt x="401" y="1616"/>
                  </a:cubicBezTo>
                  <a:lnTo>
                    <a:pt x="429" y="1616"/>
                  </a:lnTo>
                  <a:cubicBezTo>
                    <a:pt x="470" y="1602"/>
                    <a:pt x="498" y="1588"/>
                    <a:pt x="525" y="1561"/>
                  </a:cubicBezTo>
                  <a:cubicBezTo>
                    <a:pt x="594" y="1492"/>
                    <a:pt x="663" y="1395"/>
                    <a:pt x="691" y="1298"/>
                  </a:cubicBezTo>
                  <a:cubicBezTo>
                    <a:pt x="732" y="1202"/>
                    <a:pt x="760" y="1091"/>
                    <a:pt x="788" y="981"/>
                  </a:cubicBezTo>
                  <a:cubicBezTo>
                    <a:pt x="802" y="898"/>
                    <a:pt x="815" y="815"/>
                    <a:pt x="829" y="732"/>
                  </a:cubicBezTo>
                  <a:cubicBezTo>
                    <a:pt x="829" y="567"/>
                    <a:pt x="815" y="401"/>
                    <a:pt x="774" y="249"/>
                  </a:cubicBezTo>
                  <a:cubicBezTo>
                    <a:pt x="760" y="180"/>
                    <a:pt x="732" y="111"/>
                    <a:pt x="677" y="69"/>
                  </a:cubicBezTo>
                  <a:cubicBezTo>
                    <a:pt x="622" y="14"/>
                    <a:pt x="553" y="0"/>
                    <a:pt x="4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6285025" y="4593950"/>
              <a:ext cx="17300" cy="47750"/>
            </a:xfrm>
            <a:custGeom>
              <a:avLst/>
              <a:gdLst/>
              <a:ahLst/>
              <a:cxnLst/>
              <a:rect l="l" t="t" r="r" b="b"/>
              <a:pathLst>
                <a:path w="692" h="1910" extrusionOk="0">
                  <a:moveTo>
                    <a:pt x="296" y="1"/>
                  </a:moveTo>
                  <a:cubicBezTo>
                    <a:pt x="281" y="1"/>
                    <a:pt x="265" y="2"/>
                    <a:pt x="249" y="4"/>
                  </a:cubicBezTo>
                  <a:lnTo>
                    <a:pt x="222" y="18"/>
                  </a:lnTo>
                  <a:cubicBezTo>
                    <a:pt x="194" y="32"/>
                    <a:pt x="166" y="45"/>
                    <a:pt x="139" y="59"/>
                  </a:cubicBezTo>
                  <a:lnTo>
                    <a:pt x="139" y="87"/>
                  </a:lnTo>
                  <a:cubicBezTo>
                    <a:pt x="70" y="253"/>
                    <a:pt x="28" y="418"/>
                    <a:pt x="14" y="598"/>
                  </a:cubicBezTo>
                  <a:lnTo>
                    <a:pt x="14" y="584"/>
                  </a:lnTo>
                  <a:lnTo>
                    <a:pt x="14" y="584"/>
                  </a:lnTo>
                  <a:cubicBezTo>
                    <a:pt x="1" y="791"/>
                    <a:pt x="14" y="984"/>
                    <a:pt x="42" y="1192"/>
                  </a:cubicBezTo>
                  <a:lnTo>
                    <a:pt x="42" y="1178"/>
                  </a:lnTo>
                  <a:cubicBezTo>
                    <a:pt x="70" y="1344"/>
                    <a:pt x="125" y="1495"/>
                    <a:pt x="194" y="1634"/>
                  </a:cubicBezTo>
                  <a:cubicBezTo>
                    <a:pt x="235" y="1730"/>
                    <a:pt x="291" y="1827"/>
                    <a:pt x="360" y="1910"/>
                  </a:cubicBezTo>
                  <a:cubicBezTo>
                    <a:pt x="429" y="1827"/>
                    <a:pt x="484" y="1730"/>
                    <a:pt x="525" y="1634"/>
                  </a:cubicBezTo>
                  <a:cubicBezTo>
                    <a:pt x="567" y="1495"/>
                    <a:pt x="608" y="1357"/>
                    <a:pt x="636" y="1219"/>
                  </a:cubicBezTo>
                  <a:cubicBezTo>
                    <a:pt x="664" y="1123"/>
                    <a:pt x="677" y="1026"/>
                    <a:pt x="677" y="929"/>
                  </a:cubicBezTo>
                  <a:cubicBezTo>
                    <a:pt x="691" y="722"/>
                    <a:pt x="677" y="515"/>
                    <a:pt x="622" y="322"/>
                  </a:cubicBezTo>
                  <a:cubicBezTo>
                    <a:pt x="608" y="225"/>
                    <a:pt x="553" y="142"/>
                    <a:pt x="498" y="87"/>
                  </a:cubicBezTo>
                  <a:cubicBezTo>
                    <a:pt x="440" y="29"/>
                    <a:pt x="373"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9"/>
            <p:cNvSpPr/>
            <p:nvPr/>
          </p:nvSpPr>
          <p:spPr>
            <a:xfrm>
              <a:off x="6347875" y="4578750"/>
              <a:ext cx="12775" cy="39825"/>
            </a:xfrm>
            <a:custGeom>
              <a:avLst/>
              <a:gdLst/>
              <a:ahLst/>
              <a:cxnLst/>
              <a:rect l="l" t="t" r="r" b="b"/>
              <a:pathLst>
                <a:path w="511" h="1593" extrusionOk="0">
                  <a:moveTo>
                    <a:pt x="215" y="1"/>
                  </a:moveTo>
                  <a:cubicBezTo>
                    <a:pt x="204" y="1"/>
                    <a:pt x="192" y="2"/>
                    <a:pt x="180" y="4"/>
                  </a:cubicBezTo>
                  <a:cubicBezTo>
                    <a:pt x="152" y="32"/>
                    <a:pt x="124" y="73"/>
                    <a:pt x="110" y="115"/>
                  </a:cubicBezTo>
                  <a:cubicBezTo>
                    <a:pt x="55" y="281"/>
                    <a:pt x="14" y="446"/>
                    <a:pt x="0" y="626"/>
                  </a:cubicBezTo>
                  <a:cubicBezTo>
                    <a:pt x="0" y="722"/>
                    <a:pt x="0" y="819"/>
                    <a:pt x="0" y="902"/>
                  </a:cubicBezTo>
                  <a:cubicBezTo>
                    <a:pt x="14" y="999"/>
                    <a:pt x="14" y="1082"/>
                    <a:pt x="28" y="1164"/>
                  </a:cubicBezTo>
                  <a:cubicBezTo>
                    <a:pt x="41" y="1233"/>
                    <a:pt x="55" y="1289"/>
                    <a:pt x="83" y="1358"/>
                  </a:cubicBezTo>
                  <a:cubicBezTo>
                    <a:pt x="97" y="1427"/>
                    <a:pt x="124" y="1482"/>
                    <a:pt x="166" y="1551"/>
                  </a:cubicBezTo>
                  <a:lnTo>
                    <a:pt x="180" y="1592"/>
                  </a:lnTo>
                  <a:lnTo>
                    <a:pt x="207" y="1565"/>
                  </a:lnTo>
                  <a:cubicBezTo>
                    <a:pt x="276" y="1496"/>
                    <a:pt x="331" y="1399"/>
                    <a:pt x="373" y="1302"/>
                  </a:cubicBezTo>
                  <a:cubicBezTo>
                    <a:pt x="414" y="1192"/>
                    <a:pt x="442" y="1082"/>
                    <a:pt x="470" y="971"/>
                  </a:cubicBezTo>
                  <a:cubicBezTo>
                    <a:pt x="483" y="902"/>
                    <a:pt x="497" y="819"/>
                    <a:pt x="497" y="736"/>
                  </a:cubicBezTo>
                  <a:cubicBezTo>
                    <a:pt x="511" y="571"/>
                    <a:pt x="497" y="405"/>
                    <a:pt x="456" y="253"/>
                  </a:cubicBezTo>
                  <a:cubicBezTo>
                    <a:pt x="442" y="184"/>
                    <a:pt x="400" y="115"/>
                    <a:pt x="359" y="60"/>
                  </a:cubicBezTo>
                  <a:cubicBezTo>
                    <a:pt x="314" y="26"/>
                    <a:pt x="268"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9"/>
            <p:cNvSpPr/>
            <p:nvPr/>
          </p:nvSpPr>
          <p:spPr>
            <a:xfrm>
              <a:off x="5946700" y="4742500"/>
              <a:ext cx="42825" cy="22450"/>
            </a:xfrm>
            <a:custGeom>
              <a:avLst/>
              <a:gdLst/>
              <a:ahLst/>
              <a:cxnLst/>
              <a:rect l="l" t="t" r="r" b="b"/>
              <a:pathLst>
                <a:path w="1713" h="898" extrusionOk="0">
                  <a:moveTo>
                    <a:pt x="1409" y="0"/>
                  </a:moveTo>
                  <a:cubicBezTo>
                    <a:pt x="1353" y="0"/>
                    <a:pt x="1298" y="14"/>
                    <a:pt x="1257" y="28"/>
                  </a:cubicBezTo>
                  <a:cubicBezTo>
                    <a:pt x="1188" y="42"/>
                    <a:pt x="1119" y="55"/>
                    <a:pt x="1050" y="83"/>
                  </a:cubicBezTo>
                  <a:lnTo>
                    <a:pt x="953" y="111"/>
                  </a:lnTo>
                  <a:lnTo>
                    <a:pt x="925" y="124"/>
                  </a:lnTo>
                  <a:lnTo>
                    <a:pt x="843" y="166"/>
                  </a:lnTo>
                  <a:cubicBezTo>
                    <a:pt x="787" y="180"/>
                    <a:pt x="732" y="193"/>
                    <a:pt x="691" y="207"/>
                  </a:cubicBezTo>
                  <a:lnTo>
                    <a:pt x="663" y="207"/>
                  </a:lnTo>
                  <a:cubicBezTo>
                    <a:pt x="635" y="193"/>
                    <a:pt x="594" y="180"/>
                    <a:pt x="553" y="166"/>
                  </a:cubicBezTo>
                  <a:cubicBezTo>
                    <a:pt x="511" y="166"/>
                    <a:pt x="456" y="152"/>
                    <a:pt x="414" y="152"/>
                  </a:cubicBezTo>
                  <a:cubicBezTo>
                    <a:pt x="359" y="152"/>
                    <a:pt x="304" y="166"/>
                    <a:pt x="263" y="180"/>
                  </a:cubicBezTo>
                  <a:cubicBezTo>
                    <a:pt x="221" y="180"/>
                    <a:pt x="193" y="193"/>
                    <a:pt x="166" y="221"/>
                  </a:cubicBezTo>
                  <a:cubicBezTo>
                    <a:pt x="42" y="290"/>
                    <a:pt x="0" y="442"/>
                    <a:pt x="55" y="566"/>
                  </a:cubicBezTo>
                  <a:cubicBezTo>
                    <a:pt x="83" y="622"/>
                    <a:pt x="111" y="677"/>
                    <a:pt x="166" y="718"/>
                  </a:cubicBezTo>
                  <a:cubicBezTo>
                    <a:pt x="221" y="760"/>
                    <a:pt x="276" y="801"/>
                    <a:pt x="332" y="829"/>
                  </a:cubicBezTo>
                  <a:cubicBezTo>
                    <a:pt x="401" y="843"/>
                    <a:pt x="456" y="870"/>
                    <a:pt x="525" y="884"/>
                  </a:cubicBezTo>
                  <a:lnTo>
                    <a:pt x="580" y="898"/>
                  </a:lnTo>
                  <a:lnTo>
                    <a:pt x="746" y="898"/>
                  </a:lnTo>
                  <a:cubicBezTo>
                    <a:pt x="898" y="884"/>
                    <a:pt x="1036" y="856"/>
                    <a:pt x="1174" y="815"/>
                  </a:cubicBezTo>
                  <a:cubicBezTo>
                    <a:pt x="1326" y="773"/>
                    <a:pt x="1450" y="691"/>
                    <a:pt x="1574" y="594"/>
                  </a:cubicBezTo>
                  <a:cubicBezTo>
                    <a:pt x="1616" y="553"/>
                    <a:pt x="1657" y="497"/>
                    <a:pt x="1685" y="442"/>
                  </a:cubicBezTo>
                  <a:cubicBezTo>
                    <a:pt x="1713" y="373"/>
                    <a:pt x="1713" y="318"/>
                    <a:pt x="1713" y="249"/>
                  </a:cubicBezTo>
                  <a:cubicBezTo>
                    <a:pt x="1699" y="207"/>
                    <a:pt x="1685" y="166"/>
                    <a:pt x="1671" y="138"/>
                  </a:cubicBezTo>
                  <a:cubicBezTo>
                    <a:pt x="1630" y="55"/>
                    <a:pt x="1574" y="14"/>
                    <a:pt x="14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9"/>
            <p:cNvSpPr/>
            <p:nvPr/>
          </p:nvSpPr>
          <p:spPr>
            <a:xfrm>
              <a:off x="5946700" y="4766650"/>
              <a:ext cx="42475" cy="22125"/>
            </a:xfrm>
            <a:custGeom>
              <a:avLst/>
              <a:gdLst/>
              <a:ahLst/>
              <a:cxnLst/>
              <a:rect l="l" t="t" r="r" b="b"/>
              <a:pathLst>
                <a:path w="1699" h="885" extrusionOk="0">
                  <a:moveTo>
                    <a:pt x="332" y="1"/>
                  </a:moveTo>
                  <a:cubicBezTo>
                    <a:pt x="290" y="1"/>
                    <a:pt x="249" y="15"/>
                    <a:pt x="221" y="28"/>
                  </a:cubicBezTo>
                  <a:cubicBezTo>
                    <a:pt x="83" y="56"/>
                    <a:pt x="0" y="194"/>
                    <a:pt x="14" y="332"/>
                  </a:cubicBezTo>
                  <a:cubicBezTo>
                    <a:pt x="28" y="387"/>
                    <a:pt x="42" y="457"/>
                    <a:pt x="69" y="498"/>
                  </a:cubicBezTo>
                  <a:cubicBezTo>
                    <a:pt x="111" y="567"/>
                    <a:pt x="152" y="608"/>
                    <a:pt x="207" y="650"/>
                  </a:cubicBezTo>
                  <a:cubicBezTo>
                    <a:pt x="263" y="691"/>
                    <a:pt x="318" y="733"/>
                    <a:pt x="373" y="760"/>
                  </a:cubicBezTo>
                  <a:cubicBezTo>
                    <a:pt x="387" y="774"/>
                    <a:pt x="414" y="788"/>
                    <a:pt x="428" y="788"/>
                  </a:cubicBezTo>
                  <a:cubicBezTo>
                    <a:pt x="483" y="816"/>
                    <a:pt x="525" y="829"/>
                    <a:pt x="580" y="843"/>
                  </a:cubicBezTo>
                  <a:cubicBezTo>
                    <a:pt x="718" y="871"/>
                    <a:pt x="843" y="885"/>
                    <a:pt x="967" y="885"/>
                  </a:cubicBezTo>
                  <a:lnTo>
                    <a:pt x="1022" y="885"/>
                  </a:lnTo>
                  <a:cubicBezTo>
                    <a:pt x="1174" y="885"/>
                    <a:pt x="1326" y="857"/>
                    <a:pt x="1464" y="802"/>
                  </a:cubicBezTo>
                  <a:cubicBezTo>
                    <a:pt x="1519" y="760"/>
                    <a:pt x="1574" y="719"/>
                    <a:pt x="1616" y="677"/>
                  </a:cubicBezTo>
                  <a:cubicBezTo>
                    <a:pt x="1657" y="622"/>
                    <a:pt x="1685" y="567"/>
                    <a:pt x="1685" y="498"/>
                  </a:cubicBezTo>
                  <a:cubicBezTo>
                    <a:pt x="1699" y="457"/>
                    <a:pt x="1699" y="415"/>
                    <a:pt x="1685" y="374"/>
                  </a:cubicBezTo>
                  <a:cubicBezTo>
                    <a:pt x="1685" y="346"/>
                    <a:pt x="1671" y="318"/>
                    <a:pt x="1657" y="291"/>
                  </a:cubicBezTo>
                  <a:cubicBezTo>
                    <a:pt x="1630" y="249"/>
                    <a:pt x="1602" y="222"/>
                    <a:pt x="1547" y="194"/>
                  </a:cubicBezTo>
                  <a:lnTo>
                    <a:pt x="1533" y="180"/>
                  </a:lnTo>
                  <a:cubicBezTo>
                    <a:pt x="1464" y="153"/>
                    <a:pt x="1395" y="139"/>
                    <a:pt x="1326" y="139"/>
                  </a:cubicBezTo>
                  <a:lnTo>
                    <a:pt x="704" y="139"/>
                  </a:lnTo>
                  <a:cubicBezTo>
                    <a:pt x="677" y="111"/>
                    <a:pt x="635" y="97"/>
                    <a:pt x="608" y="70"/>
                  </a:cubicBezTo>
                  <a:cubicBezTo>
                    <a:pt x="566" y="42"/>
                    <a:pt x="511" y="28"/>
                    <a:pt x="470" y="15"/>
                  </a:cubicBezTo>
                  <a:cubicBezTo>
                    <a:pt x="414" y="1"/>
                    <a:pt x="373" y="1"/>
                    <a:pt x="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9"/>
            <p:cNvSpPr/>
            <p:nvPr/>
          </p:nvSpPr>
          <p:spPr>
            <a:xfrm>
              <a:off x="5980175" y="4792550"/>
              <a:ext cx="127425" cy="57675"/>
            </a:xfrm>
            <a:custGeom>
              <a:avLst/>
              <a:gdLst/>
              <a:ahLst/>
              <a:cxnLst/>
              <a:rect l="l" t="t" r="r" b="b"/>
              <a:pathLst>
                <a:path w="5097" h="2307" extrusionOk="0">
                  <a:moveTo>
                    <a:pt x="2114" y="1"/>
                  </a:moveTo>
                  <a:cubicBezTo>
                    <a:pt x="1962" y="14"/>
                    <a:pt x="1851" y="14"/>
                    <a:pt x="1741" y="14"/>
                  </a:cubicBezTo>
                  <a:lnTo>
                    <a:pt x="1451" y="14"/>
                  </a:lnTo>
                  <a:cubicBezTo>
                    <a:pt x="1119" y="14"/>
                    <a:pt x="871" y="42"/>
                    <a:pt x="650" y="70"/>
                  </a:cubicBezTo>
                  <a:cubicBezTo>
                    <a:pt x="525" y="83"/>
                    <a:pt x="415" y="111"/>
                    <a:pt x="305" y="139"/>
                  </a:cubicBezTo>
                  <a:cubicBezTo>
                    <a:pt x="249" y="152"/>
                    <a:pt x="208" y="166"/>
                    <a:pt x="153" y="194"/>
                  </a:cubicBezTo>
                  <a:cubicBezTo>
                    <a:pt x="125" y="208"/>
                    <a:pt x="84" y="221"/>
                    <a:pt x="56" y="249"/>
                  </a:cubicBezTo>
                  <a:cubicBezTo>
                    <a:pt x="28" y="277"/>
                    <a:pt x="1" y="304"/>
                    <a:pt x="1" y="346"/>
                  </a:cubicBezTo>
                  <a:cubicBezTo>
                    <a:pt x="1" y="360"/>
                    <a:pt x="1" y="387"/>
                    <a:pt x="1" y="401"/>
                  </a:cubicBezTo>
                  <a:cubicBezTo>
                    <a:pt x="1" y="429"/>
                    <a:pt x="1" y="442"/>
                    <a:pt x="14" y="470"/>
                  </a:cubicBezTo>
                  <a:cubicBezTo>
                    <a:pt x="42" y="539"/>
                    <a:pt x="111" y="594"/>
                    <a:pt x="180" y="608"/>
                  </a:cubicBezTo>
                  <a:cubicBezTo>
                    <a:pt x="291" y="636"/>
                    <a:pt x="401" y="663"/>
                    <a:pt x="512" y="677"/>
                  </a:cubicBezTo>
                  <a:cubicBezTo>
                    <a:pt x="636" y="691"/>
                    <a:pt x="774" y="705"/>
                    <a:pt x="912" y="719"/>
                  </a:cubicBezTo>
                  <a:lnTo>
                    <a:pt x="926" y="719"/>
                  </a:lnTo>
                  <a:cubicBezTo>
                    <a:pt x="1092" y="732"/>
                    <a:pt x="1257" y="746"/>
                    <a:pt x="1409" y="746"/>
                  </a:cubicBezTo>
                  <a:lnTo>
                    <a:pt x="1589" y="746"/>
                  </a:lnTo>
                  <a:lnTo>
                    <a:pt x="1782" y="760"/>
                  </a:lnTo>
                  <a:lnTo>
                    <a:pt x="1810" y="760"/>
                  </a:lnTo>
                  <a:cubicBezTo>
                    <a:pt x="1893" y="760"/>
                    <a:pt x="1975" y="774"/>
                    <a:pt x="2058" y="788"/>
                  </a:cubicBezTo>
                  <a:cubicBezTo>
                    <a:pt x="2086" y="788"/>
                    <a:pt x="2114" y="788"/>
                    <a:pt x="2141" y="801"/>
                  </a:cubicBezTo>
                  <a:lnTo>
                    <a:pt x="2224" y="815"/>
                  </a:lnTo>
                  <a:lnTo>
                    <a:pt x="2307" y="829"/>
                  </a:lnTo>
                  <a:lnTo>
                    <a:pt x="2611" y="884"/>
                  </a:lnTo>
                  <a:cubicBezTo>
                    <a:pt x="2887" y="926"/>
                    <a:pt x="3163" y="1009"/>
                    <a:pt x="3425" y="1133"/>
                  </a:cubicBezTo>
                  <a:lnTo>
                    <a:pt x="3439" y="1133"/>
                  </a:lnTo>
                  <a:cubicBezTo>
                    <a:pt x="3550" y="1188"/>
                    <a:pt x="3660" y="1271"/>
                    <a:pt x="3757" y="1354"/>
                  </a:cubicBezTo>
                  <a:cubicBezTo>
                    <a:pt x="3729" y="1437"/>
                    <a:pt x="3715" y="1547"/>
                    <a:pt x="3715" y="1644"/>
                  </a:cubicBezTo>
                  <a:cubicBezTo>
                    <a:pt x="3715" y="1768"/>
                    <a:pt x="3743" y="1879"/>
                    <a:pt x="3785" y="1989"/>
                  </a:cubicBezTo>
                  <a:cubicBezTo>
                    <a:pt x="3840" y="2100"/>
                    <a:pt x="3923" y="2196"/>
                    <a:pt x="4033" y="2252"/>
                  </a:cubicBezTo>
                  <a:cubicBezTo>
                    <a:pt x="4088" y="2279"/>
                    <a:pt x="4144" y="2293"/>
                    <a:pt x="4199" y="2307"/>
                  </a:cubicBezTo>
                  <a:lnTo>
                    <a:pt x="4254" y="2307"/>
                  </a:lnTo>
                  <a:cubicBezTo>
                    <a:pt x="4295" y="2307"/>
                    <a:pt x="4351" y="2293"/>
                    <a:pt x="4392" y="2279"/>
                  </a:cubicBezTo>
                  <a:cubicBezTo>
                    <a:pt x="4475" y="2265"/>
                    <a:pt x="4544" y="2224"/>
                    <a:pt x="4599" y="2182"/>
                  </a:cubicBezTo>
                  <a:cubicBezTo>
                    <a:pt x="4655" y="2141"/>
                    <a:pt x="4696" y="2100"/>
                    <a:pt x="4724" y="2044"/>
                  </a:cubicBezTo>
                  <a:cubicBezTo>
                    <a:pt x="4793" y="1948"/>
                    <a:pt x="4820" y="1823"/>
                    <a:pt x="4806" y="1699"/>
                  </a:cubicBezTo>
                  <a:cubicBezTo>
                    <a:pt x="4806" y="1589"/>
                    <a:pt x="4779" y="1464"/>
                    <a:pt x="4724" y="1354"/>
                  </a:cubicBezTo>
                  <a:cubicBezTo>
                    <a:pt x="4696" y="1299"/>
                    <a:pt x="4655" y="1243"/>
                    <a:pt x="4613" y="1202"/>
                  </a:cubicBezTo>
                  <a:cubicBezTo>
                    <a:pt x="4696" y="1188"/>
                    <a:pt x="4779" y="1174"/>
                    <a:pt x="4862" y="1147"/>
                  </a:cubicBezTo>
                  <a:cubicBezTo>
                    <a:pt x="4945" y="1105"/>
                    <a:pt x="5000" y="1050"/>
                    <a:pt x="5041" y="967"/>
                  </a:cubicBezTo>
                  <a:cubicBezTo>
                    <a:pt x="5083" y="898"/>
                    <a:pt x="5096" y="801"/>
                    <a:pt x="5083" y="719"/>
                  </a:cubicBezTo>
                  <a:cubicBezTo>
                    <a:pt x="5069" y="636"/>
                    <a:pt x="5041" y="567"/>
                    <a:pt x="5000" y="498"/>
                  </a:cubicBezTo>
                  <a:cubicBezTo>
                    <a:pt x="4958" y="415"/>
                    <a:pt x="4889" y="346"/>
                    <a:pt x="4820" y="291"/>
                  </a:cubicBezTo>
                  <a:cubicBezTo>
                    <a:pt x="4765" y="235"/>
                    <a:pt x="4696" y="180"/>
                    <a:pt x="4613" y="152"/>
                  </a:cubicBezTo>
                  <a:cubicBezTo>
                    <a:pt x="4572" y="139"/>
                    <a:pt x="4530" y="125"/>
                    <a:pt x="4475" y="125"/>
                  </a:cubicBezTo>
                  <a:lnTo>
                    <a:pt x="4461" y="125"/>
                  </a:lnTo>
                  <a:cubicBezTo>
                    <a:pt x="4434" y="125"/>
                    <a:pt x="4392" y="125"/>
                    <a:pt x="4365" y="139"/>
                  </a:cubicBezTo>
                  <a:cubicBezTo>
                    <a:pt x="4323" y="152"/>
                    <a:pt x="4282" y="180"/>
                    <a:pt x="4240" y="208"/>
                  </a:cubicBezTo>
                  <a:cubicBezTo>
                    <a:pt x="4213" y="235"/>
                    <a:pt x="4171" y="263"/>
                    <a:pt x="4144" y="291"/>
                  </a:cubicBezTo>
                  <a:cubicBezTo>
                    <a:pt x="4088" y="373"/>
                    <a:pt x="4061" y="470"/>
                    <a:pt x="4033" y="567"/>
                  </a:cubicBezTo>
                  <a:cubicBezTo>
                    <a:pt x="3909" y="484"/>
                    <a:pt x="3771" y="415"/>
                    <a:pt x="3633" y="360"/>
                  </a:cubicBezTo>
                  <a:cubicBezTo>
                    <a:pt x="3577" y="332"/>
                    <a:pt x="3508" y="304"/>
                    <a:pt x="3453" y="277"/>
                  </a:cubicBezTo>
                  <a:cubicBezTo>
                    <a:pt x="3025" y="139"/>
                    <a:pt x="2583" y="42"/>
                    <a:pt x="21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5971550" y="4833600"/>
              <a:ext cx="105325" cy="53225"/>
            </a:xfrm>
            <a:custGeom>
              <a:avLst/>
              <a:gdLst/>
              <a:ahLst/>
              <a:cxnLst/>
              <a:rect l="l" t="t" r="r" b="b"/>
              <a:pathLst>
                <a:path w="4213" h="2129" extrusionOk="0">
                  <a:moveTo>
                    <a:pt x="975" y="0"/>
                  </a:moveTo>
                  <a:cubicBezTo>
                    <a:pt x="648" y="0"/>
                    <a:pt x="334" y="71"/>
                    <a:pt x="56" y="223"/>
                  </a:cubicBezTo>
                  <a:cubicBezTo>
                    <a:pt x="28" y="223"/>
                    <a:pt x="14" y="250"/>
                    <a:pt x="14" y="264"/>
                  </a:cubicBezTo>
                  <a:cubicBezTo>
                    <a:pt x="0" y="292"/>
                    <a:pt x="0" y="320"/>
                    <a:pt x="14" y="333"/>
                  </a:cubicBezTo>
                  <a:cubicBezTo>
                    <a:pt x="28" y="347"/>
                    <a:pt x="42" y="361"/>
                    <a:pt x="56" y="375"/>
                  </a:cubicBezTo>
                  <a:cubicBezTo>
                    <a:pt x="69" y="389"/>
                    <a:pt x="97" y="402"/>
                    <a:pt x="125" y="402"/>
                  </a:cubicBezTo>
                  <a:cubicBezTo>
                    <a:pt x="180" y="402"/>
                    <a:pt x="249" y="416"/>
                    <a:pt x="318" y="430"/>
                  </a:cubicBezTo>
                  <a:cubicBezTo>
                    <a:pt x="732" y="499"/>
                    <a:pt x="1147" y="623"/>
                    <a:pt x="1533" y="803"/>
                  </a:cubicBezTo>
                  <a:cubicBezTo>
                    <a:pt x="1630" y="858"/>
                    <a:pt x="1727" y="913"/>
                    <a:pt x="1823" y="982"/>
                  </a:cubicBezTo>
                  <a:cubicBezTo>
                    <a:pt x="1934" y="1051"/>
                    <a:pt x="2044" y="1134"/>
                    <a:pt x="2155" y="1217"/>
                  </a:cubicBezTo>
                  <a:lnTo>
                    <a:pt x="2196" y="1245"/>
                  </a:lnTo>
                  <a:lnTo>
                    <a:pt x="2293" y="1314"/>
                  </a:lnTo>
                  <a:cubicBezTo>
                    <a:pt x="2514" y="1480"/>
                    <a:pt x="2790" y="1673"/>
                    <a:pt x="3080" y="1852"/>
                  </a:cubicBezTo>
                  <a:cubicBezTo>
                    <a:pt x="3204" y="1921"/>
                    <a:pt x="3329" y="1990"/>
                    <a:pt x="3453" y="2046"/>
                  </a:cubicBezTo>
                  <a:cubicBezTo>
                    <a:pt x="3563" y="2087"/>
                    <a:pt x="3674" y="2115"/>
                    <a:pt x="3784" y="2129"/>
                  </a:cubicBezTo>
                  <a:lnTo>
                    <a:pt x="3812" y="2129"/>
                  </a:lnTo>
                  <a:cubicBezTo>
                    <a:pt x="3853" y="2129"/>
                    <a:pt x="3895" y="2129"/>
                    <a:pt x="3922" y="2115"/>
                  </a:cubicBezTo>
                  <a:cubicBezTo>
                    <a:pt x="3978" y="2101"/>
                    <a:pt x="4019" y="2073"/>
                    <a:pt x="4060" y="2046"/>
                  </a:cubicBezTo>
                  <a:cubicBezTo>
                    <a:pt x="4102" y="2032"/>
                    <a:pt x="4130" y="1990"/>
                    <a:pt x="4157" y="1949"/>
                  </a:cubicBezTo>
                  <a:cubicBezTo>
                    <a:pt x="4185" y="1921"/>
                    <a:pt x="4199" y="1880"/>
                    <a:pt x="4199" y="1839"/>
                  </a:cubicBezTo>
                  <a:cubicBezTo>
                    <a:pt x="4212" y="1756"/>
                    <a:pt x="4199" y="1659"/>
                    <a:pt x="4157" y="1590"/>
                  </a:cubicBezTo>
                  <a:cubicBezTo>
                    <a:pt x="4116" y="1493"/>
                    <a:pt x="4047" y="1397"/>
                    <a:pt x="3978" y="1328"/>
                  </a:cubicBezTo>
                  <a:cubicBezTo>
                    <a:pt x="3812" y="1134"/>
                    <a:pt x="3632" y="955"/>
                    <a:pt x="3425" y="803"/>
                  </a:cubicBezTo>
                  <a:cubicBezTo>
                    <a:pt x="3260" y="679"/>
                    <a:pt x="3080" y="554"/>
                    <a:pt x="2900" y="444"/>
                  </a:cubicBezTo>
                  <a:lnTo>
                    <a:pt x="2831" y="402"/>
                  </a:lnTo>
                  <a:cubicBezTo>
                    <a:pt x="2776" y="375"/>
                    <a:pt x="2721" y="347"/>
                    <a:pt x="2666" y="333"/>
                  </a:cubicBezTo>
                  <a:cubicBezTo>
                    <a:pt x="2514" y="264"/>
                    <a:pt x="2348" y="209"/>
                    <a:pt x="2182" y="154"/>
                  </a:cubicBezTo>
                  <a:cubicBezTo>
                    <a:pt x="2003" y="112"/>
                    <a:pt x="1810" y="71"/>
                    <a:pt x="1630" y="43"/>
                  </a:cubicBezTo>
                  <a:cubicBezTo>
                    <a:pt x="1437" y="16"/>
                    <a:pt x="1243" y="2"/>
                    <a:pt x="1064" y="2"/>
                  </a:cubicBezTo>
                  <a:cubicBezTo>
                    <a:pt x="1034" y="1"/>
                    <a:pt x="1004" y="0"/>
                    <a:pt x="9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9"/>
            <p:cNvSpPr/>
            <p:nvPr/>
          </p:nvSpPr>
          <p:spPr>
            <a:xfrm>
              <a:off x="5969475" y="4867125"/>
              <a:ext cx="110500" cy="67350"/>
            </a:xfrm>
            <a:custGeom>
              <a:avLst/>
              <a:gdLst/>
              <a:ahLst/>
              <a:cxnLst/>
              <a:rect l="l" t="t" r="r" b="b"/>
              <a:pathLst>
                <a:path w="4420" h="2694" extrusionOk="0">
                  <a:moveTo>
                    <a:pt x="567" y="0"/>
                  </a:moveTo>
                  <a:cubicBezTo>
                    <a:pt x="484" y="14"/>
                    <a:pt x="387" y="28"/>
                    <a:pt x="291" y="42"/>
                  </a:cubicBezTo>
                  <a:cubicBezTo>
                    <a:pt x="208" y="69"/>
                    <a:pt x="125" y="97"/>
                    <a:pt x="56" y="125"/>
                  </a:cubicBezTo>
                  <a:cubicBezTo>
                    <a:pt x="28" y="139"/>
                    <a:pt x="14" y="152"/>
                    <a:pt x="14" y="180"/>
                  </a:cubicBezTo>
                  <a:cubicBezTo>
                    <a:pt x="1" y="194"/>
                    <a:pt x="1" y="221"/>
                    <a:pt x="14" y="249"/>
                  </a:cubicBezTo>
                  <a:lnTo>
                    <a:pt x="28" y="263"/>
                  </a:lnTo>
                  <a:cubicBezTo>
                    <a:pt x="28" y="290"/>
                    <a:pt x="56" y="318"/>
                    <a:pt x="83" y="318"/>
                  </a:cubicBezTo>
                  <a:cubicBezTo>
                    <a:pt x="291" y="373"/>
                    <a:pt x="512" y="442"/>
                    <a:pt x="719" y="539"/>
                  </a:cubicBezTo>
                  <a:cubicBezTo>
                    <a:pt x="1009" y="663"/>
                    <a:pt x="1285" y="815"/>
                    <a:pt x="1547" y="995"/>
                  </a:cubicBezTo>
                  <a:cubicBezTo>
                    <a:pt x="1796" y="1160"/>
                    <a:pt x="2058" y="1340"/>
                    <a:pt x="2334" y="1561"/>
                  </a:cubicBezTo>
                  <a:lnTo>
                    <a:pt x="2348" y="1575"/>
                  </a:lnTo>
                  <a:lnTo>
                    <a:pt x="2390" y="1602"/>
                  </a:lnTo>
                  <a:cubicBezTo>
                    <a:pt x="2473" y="1671"/>
                    <a:pt x="2555" y="1754"/>
                    <a:pt x="2638" y="1823"/>
                  </a:cubicBezTo>
                  <a:lnTo>
                    <a:pt x="2721" y="1892"/>
                  </a:lnTo>
                  <a:lnTo>
                    <a:pt x="2804" y="1961"/>
                  </a:lnTo>
                  <a:cubicBezTo>
                    <a:pt x="2970" y="2113"/>
                    <a:pt x="3108" y="2224"/>
                    <a:pt x="3246" y="2320"/>
                  </a:cubicBezTo>
                  <a:cubicBezTo>
                    <a:pt x="3356" y="2403"/>
                    <a:pt x="3453" y="2472"/>
                    <a:pt x="3563" y="2528"/>
                  </a:cubicBezTo>
                  <a:cubicBezTo>
                    <a:pt x="3619" y="2555"/>
                    <a:pt x="3674" y="2583"/>
                    <a:pt x="3729" y="2610"/>
                  </a:cubicBezTo>
                  <a:cubicBezTo>
                    <a:pt x="3784" y="2638"/>
                    <a:pt x="3826" y="2652"/>
                    <a:pt x="3881" y="2666"/>
                  </a:cubicBezTo>
                  <a:cubicBezTo>
                    <a:pt x="3923" y="2679"/>
                    <a:pt x="3978" y="2679"/>
                    <a:pt x="4033" y="2693"/>
                  </a:cubicBezTo>
                  <a:cubicBezTo>
                    <a:pt x="4074" y="2693"/>
                    <a:pt x="4116" y="2679"/>
                    <a:pt x="4157" y="2666"/>
                  </a:cubicBezTo>
                  <a:cubicBezTo>
                    <a:pt x="4199" y="2652"/>
                    <a:pt x="4240" y="2624"/>
                    <a:pt x="4268" y="2597"/>
                  </a:cubicBezTo>
                  <a:cubicBezTo>
                    <a:pt x="4309" y="2569"/>
                    <a:pt x="4337" y="2528"/>
                    <a:pt x="4351" y="2486"/>
                  </a:cubicBezTo>
                  <a:cubicBezTo>
                    <a:pt x="4392" y="2376"/>
                    <a:pt x="4420" y="2265"/>
                    <a:pt x="4406" y="2141"/>
                  </a:cubicBezTo>
                  <a:cubicBezTo>
                    <a:pt x="4378" y="2017"/>
                    <a:pt x="4337" y="1906"/>
                    <a:pt x="4282" y="1796"/>
                  </a:cubicBezTo>
                  <a:cubicBezTo>
                    <a:pt x="4116" y="1547"/>
                    <a:pt x="3909" y="1340"/>
                    <a:pt x="3674" y="1160"/>
                  </a:cubicBezTo>
                  <a:cubicBezTo>
                    <a:pt x="3439" y="981"/>
                    <a:pt x="3177" y="815"/>
                    <a:pt x="2914" y="677"/>
                  </a:cubicBezTo>
                  <a:cubicBezTo>
                    <a:pt x="2873" y="649"/>
                    <a:pt x="2845" y="636"/>
                    <a:pt x="2804" y="622"/>
                  </a:cubicBezTo>
                  <a:cubicBezTo>
                    <a:pt x="2624" y="525"/>
                    <a:pt x="2431" y="442"/>
                    <a:pt x="2238" y="359"/>
                  </a:cubicBezTo>
                  <a:cubicBezTo>
                    <a:pt x="1893" y="221"/>
                    <a:pt x="1520" y="111"/>
                    <a:pt x="1147" y="42"/>
                  </a:cubicBezTo>
                  <a:cubicBezTo>
                    <a:pt x="1009" y="28"/>
                    <a:pt x="857" y="14"/>
                    <a:pt x="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9"/>
            <p:cNvSpPr/>
            <p:nvPr/>
          </p:nvSpPr>
          <p:spPr>
            <a:xfrm>
              <a:off x="5961400" y="4902950"/>
              <a:ext cx="109250" cy="87100"/>
            </a:xfrm>
            <a:custGeom>
              <a:avLst/>
              <a:gdLst/>
              <a:ahLst/>
              <a:cxnLst/>
              <a:rect l="l" t="t" r="r" b="b"/>
              <a:pathLst>
                <a:path w="4370" h="3484" extrusionOk="0">
                  <a:moveTo>
                    <a:pt x="117" y="1"/>
                  </a:moveTo>
                  <a:cubicBezTo>
                    <a:pt x="16" y="1"/>
                    <a:pt x="1" y="144"/>
                    <a:pt x="103" y="169"/>
                  </a:cubicBezTo>
                  <a:lnTo>
                    <a:pt x="130" y="197"/>
                  </a:lnTo>
                  <a:cubicBezTo>
                    <a:pt x="600" y="501"/>
                    <a:pt x="1000" y="791"/>
                    <a:pt x="1359" y="1067"/>
                  </a:cubicBezTo>
                  <a:lnTo>
                    <a:pt x="1373" y="1067"/>
                  </a:lnTo>
                  <a:cubicBezTo>
                    <a:pt x="1525" y="1205"/>
                    <a:pt x="1663" y="1316"/>
                    <a:pt x="1787" y="1426"/>
                  </a:cubicBezTo>
                  <a:cubicBezTo>
                    <a:pt x="1926" y="1564"/>
                    <a:pt x="2050" y="1675"/>
                    <a:pt x="2146" y="1785"/>
                  </a:cubicBezTo>
                  <a:cubicBezTo>
                    <a:pt x="2326" y="1978"/>
                    <a:pt x="2478" y="2172"/>
                    <a:pt x="2616" y="2351"/>
                  </a:cubicBezTo>
                  <a:lnTo>
                    <a:pt x="2630" y="2365"/>
                  </a:lnTo>
                  <a:cubicBezTo>
                    <a:pt x="2782" y="2545"/>
                    <a:pt x="2934" y="2738"/>
                    <a:pt x="3099" y="2931"/>
                  </a:cubicBezTo>
                  <a:cubicBezTo>
                    <a:pt x="3237" y="3097"/>
                    <a:pt x="3389" y="3235"/>
                    <a:pt x="3569" y="3346"/>
                  </a:cubicBezTo>
                  <a:cubicBezTo>
                    <a:pt x="3652" y="3387"/>
                    <a:pt x="3721" y="3428"/>
                    <a:pt x="3817" y="3456"/>
                  </a:cubicBezTo>
                  <a:cubicBezTo>
                    <a:pt x="3873" y="3470"/>
                    <a:pt x="3928" y="3484"/>
                    <a:pt x="3983" y="3484"/>
                  </a:cubicBezTo>
                  <a:lnTo>
                    <a:pt x="4011" y="3484"/>
                  </a:lnTo>
                  <a:cubicBezTo>
                    <a:pt x="4080" y="3484"/>
                    <a:pt x="4149" y="3456"/>
                    <a:pt x="4204" y="3428"/>
                  </a:cubicBezTo>
                  <a:cubicBezTo>
                    <a:pt x="4232" y="3401"/>
                    <a:pt x="4246" y="3387"/>
                    <a:pt x="4273" y="3359"/>
                  </a:cubicBezTo>
                  <a:cubicBezTo>
                    <a:pt x="4287" y="3346"/>
                    <a:pt x="4301" y="3318"/>
                    <a:pt x="4315" y="3290"/>
                  </a:cubicBezTo>
                  <a:cubicBezTo>
                    <a:pt x="4356" y="3207"/>
                    <a:pt x="4370" y="3125"/>
                    <a:pt x="4370" y="3056"/>
                  </a:cubicBezTo>
                  <a:cubicBezTo>
                    <a:pt x="4370" y="2945"/>
                    <a:pt x="4342" y="2848"/>
                    <a:pt x="4315" y="2752"/>
                  </a:cubicBezTo>
                  <a:cubicBezTo>
                    <a:pt x="4218" y="2420"/>
                    <a:pt x="4066" y="2116"/>
                    <a:pt x="3859" y="1840"/>
                  </a:cubicBezTo>
                  <a:cubicBezTo>
                    <a:pt x="3638" y="1550"/>
                    <a:pt x="3389" y="1288"/>
                    <a:pt x="3113" y="1067"/>
                  </a:cubicBezTo>
                  <a:cubicBezTo>
                    <a:pt x="2837" y="846"/>
                    <a:pt x="2547" y="666"/>
                    <a:pt x="2243" y="501"/>
                  </a:cubicBezTo>
                  <a:lnTo>
                    <a:pt x="2174" y="459"/>
                  </a:lnTo>
                  <a:cubicBezTo>
                    <a:pt x="1843" y="307"/>
                    <a:pt x="1497" y="183"/>
                    <a:pt x="1152" y="100"/>
                  </a:cubicBezTo>
                  <a:cubicBezTo>
                    <a:pt x="876" y="31"/>
                    <a:pt x="586" y="4"/>
                    <a:pt x="310" y="4"/>
                  </a:cubicBezTo>
                  <a:lnTo>
                    <a:pt x="144" y="4"/>
                  </a:lnTo>
                  <a:cubicBezTo>
                    <a:pt x="135" y="2"/>
                    <a:pt x="126" y="1"/>
                    <a:pt x="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9"/>
            <p:cNvSpPr/>
            <p:nvPr/>
          </p:nvSpPr>
          <p:spPr>
            <a:xfrm>
              <a:off x="5959475" y="4932725"/>
              <a:ext cx="84250" cy="92200"/>
            </a:xfrm>
            <a:custGeom>
              <a:avLst/>
              <a:gdLst/>
              <a:ahLst/>
              <a:cxnLst/>
              <a:rect l="l" t="t" r="r" b="b"/>
              <a:pathLst>
                <a:path w="3370" h="3688" extrusionOk="0">
                  <a:moveTo>
                    <a:pt x="83" y="0"/>
                  </a:moveTo>
                  <a:cubicBezTo>
                    <a:pt x="55" y="0"/>
                    <a:pt x="28" y="14"/>
                    <a:pt x="14" y="42"/>
                  </a:cubicBezTo>
                  <a:cubicBezTo>
                    <a:pt x="0" y="69"/>
                    <a:pt x="0" y="111"/>
                    <a:pt x="28" y="152"/>
                  </a:cubicBezTo>
                  <a:cubicBezTo>
                    <a:pt x="332" y="539"/>
                    <a:pt x="635" y="953"/>
                    <a:pt x="1022" y="1505"/>
                  </a:cubicBezTo>
                  <a:lnTo>
                    <a:pt x="1243" y="1809"/>
                  </a:lnTo>
                  <a:lnTo>
                    <a:pt x="1353" y="1961"/>
                  </a:lnTo>
                  <a:lnTo>
                    <a:pt x="1519" y="2196"/>
                  </a:lnTo>
                  <a:lnTo>
                    <a:pt x="1754" y="2541"/>
                  </a:lnTo>
                  <a:lnTo>
                    <a:pt x="1795" y="2596"/>
                  </a:lnTo>
                  <a:lnTo>
                    <a:pt x="1809" y="2624"/>
                  </a:lnTo>
                  <a:lnTo>
                    <a:pt x="1878" y="2721"/>
                  </a:lnTo>
                  <a:lnTo>
                    <a:pt x="1906" y="2762"/>
                  </a:lnTo>
                  <a:cubicBezTo>
                    <a:pt x="2003" y="2886"/>
                    <a:pt x="2085" y="3025"/>
                    <a:pt x="2182" y="3149"/>
                  </a:cubicBezTo>
                  <a:cubicBezTo>
                    <a:pt x="2293" y="3301"/>
                    <a:pt x="2431" y="3439"/>
                    <a:pt x="2569" y="3549"/>
                  </a:cubicBezTo>
                  <a:cubicBezTo>
                    <a:pt x="2679" y="3632"/>
                    <a:pt x="2803" y="3687"/>
                    <a:pt x="2942" y="3687"/>
                  </a:cubicBezTo>
                  <a:cubicBezTo>
                    <a:pt x="2997" y="3687"/>
                    <a:pt x="3066" y="3674"/>
                    <a:pt x="3121" y="3646"/>
                  </a:cubicBezTo>
                  <a:cubicBezTo>
                    <a:pt x="3163" y="3632"/>
                    <a:pt x="3204" y="3605"/>
                    <a:pt x="3232" y="3577"/>
                  </a:cubicBezTo>
                  <a:cubicBezTo>
                    <a:pt x="3301" y="3508"/>
                    <a:pt x="3342" y="3439"/>
                    <a:pt x="3356" y="3356"/>
                  </a:cubicBezTo>
                  <a:cubicBezTo>
                    <a:pt x="3356" y="3315"/>
                    <a:pt x="3370" y="3273"/>
                    <a:pt x="3370" y="3232"/>
                  </a:cubicBezTo>
                  <a:cubicBezTo>
                    <a:pt x="3370" y="3190"/>
                    <a:pt x="3370" y="3149"/>
                    <a:pt x="3370" y="3107"/>
                  </a:cubicBezTo>
                  <a:cubicBezTo>
                    <a:pt x="3356" y="3038"/>
                    <a:pt x="3342" y="2956"/>
                    <a:pt x="3314" y="2873"/>
                  </a:cubicBezTo>
                  <a:cubicBezTo>
                    <a:pt x="3259" y="2735"/>
                    <a:pt x="3190" y="2583"/>
                    <a:pt x="3121" y="2445"/>
                  </a:cubicBezTo>
                  <a:cubicBezTo>
                    <a:pt x="3024" y="2279"/>
                    <a:pt x="2914" y="2099"/>
                    <a:pt x="2790" y="1947"/>
                  </a:cubicBezTo>
                  <a:cubicBezTo>
                    <a:pt x="2652" y="1782"/>
                    <a:pt x="2500" y="1630"/>
                    <a:pt x="2334" y="1478"/>
                  </a:cubicBezTo>
                  <a:cubicBezTo>
                    <a:pt x="2003" y="1188"/>
                    <a:pt x="1643" y="925"/>
                    <a:pt x="1257" y="691"/>
                  </a:cubicBezTo>
                  <a:cubicBezTo>
                    <a:pt x="1091" y="580"/>
                    <a:pt x="898" y="470"/>
                    <a:pt x="718" y="359"/>
                  </a:cubicBezTo>
                  <a:lnTo>
                    <a:pt x="635" y="318"/>
                  </a:lnTo>
                  <a:cubicBezTo>
                    <a:pt x="470" y="221"/>
                    <a:pt x="304" y="125"/>
                    <a:pt x="138" y="14"/>
                  </a:cubicBezTo>
                  <a:cubicBezTo>
                    <a:pt x="124" y="14"/>
                    <a:pt x="111" y="0"/>
                    <a:pt x="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9"/>
            <p:cNvSpPr/>
            <p:nvPr/>
          </p:nvSpPr>
          <p:spPr>
            <a:xfrm>
              <a:off x="5809975" y="4927125"/>
              <a:ext cx="112575" cy="51525"/>
            </a:xfrm>
            <a:custGeom>
              <a:avLst/>
              <a:gdLst/>
              <a:ahLst/>
              <a:cxnLst/>
              <a:rect l="l" t="t" r="r" b="b"/>
              <a:pathLst>
                <a:path w="4503" h="2061" extrusionOk="0">
                  <a:moveTo>
                    <a:pt x="4427" y="1"/>
                  </a:moveTo>
                  <a:cubicBezTo>
                    <a:pt x="4420" y="1"/>
                    <a:pt x="4413" y="1"/>
                    <a:pt x="4406" y="3"/>
                  </a:cubicBezTo>
                  <a:cubicBezTo>
                    <a:pt x="4185" y="17"/>
                    <a:pt x="3964" y="31"/>
                    <a:pt x="3757" y="45"/>
                  </a:cubicBezTo>
                  <a:lnTo>
                    <a:pt x="3715" y="45"/>
                  </a:lnTo>
                  <a:cubicBezTo>
                    <a:pt x="3508" y="59"/>
                    <a:pt x="3301" y="72"/>
                    <a:pt x="3094" y="100"/>
                  </a:cubicBezTo>
                  <a:cubicBezTo>
                    <a:pt x="2652" y="128"/>
                    <a:pt x="2224" y="197"/>
                    <a:pt x="1796" y="307"/>
                  </a:cubicBezTo>
                  <a:cubicBezTo>
                    <a:pt x="1575" y="362"/>
                    <a:pt x="1368" y="431"/>
                    <a:pt x="1174" y="528"/>
                  </a:cubicBezTo>
                  <a:cubicBezTo>
                    <a:pt x="995" y="611"/>
                    <a:pt x="815" y="708"/>
                    <a:pt x="663" y="818"/>
                  </a:cubicBezTo>
                  <a:cubicBezTo>
                    <a:pt x="525" y="901"/>
                    <a:pt x="401" y="998"/>
                    <a:pt x="291" y="1108"/>
                  </a:cubicBezTo>
                  <a:cubicBezTo>
                    <a:pt x="235" y="1163"/>
                    <a:pt x="180" y="1232"/>
                    <a:pt x="125" y="1301"/>
                  </a:cubicBezTo>
                  <a:cubicBezTo>
                    <a:pt x="111" y="1329"/>
                    <a:pt x="83" y="1357"/>
                    <a:pt x="70" y="1398"/>
                  </a:cubicBezTo>
                  <a:cubicBezTo>
                    <a:pt x="56" y="1439"/>
                    <a:pt x="42" y="1467"/>
                    <a:pt x="28" y="1522"/>
                  </a:cubicBezTo>
                  <a:cubicBezTo>
                    <a:pt x="1" y="1591"/>
                    <a:pt x="14" y="1688"/>
                    <a:pt x="42" y="1757"/>
                  </a:cubicBezTo>
                  <a:cubicBezTo>
                    <a:pt x="56" y="1799"/>
                    <a:pt x="70" y="1840"/>
                    <a:pt x="97" y="1881"/>
                  </a:cubicBezTo>
                  <a:cubicBezTo>
                    <a:pt x="125" y="1909"/>
                    <a:pt x="152" y="1937"/>
                    <a:pt x="194" y="1964"/>
                  </a:cubicBezTo>
                  <a:cubicBezTo>
                    <a:pt x="277" y="2033"/>
                    <a:pt x="373" y="2061"/>
                    <a:pt x="484" y="2061"/>
                  </a:cubicBezTo>
                  <a:cubicBezTo>
                    <a:pt x="539" y="2047"/>
                    <a:pt x="581" y="2047"/>
                    <a:pt x="636" y="2047"/>
                  </a:cubicBezTo>
                  <a:cubicBezTo>
                    <a:pt x="815" y="2006"/>
                    <a:pt x="995" y="1950"/>
                    <a:pt x="1161" y="1868"/>
                  </a:cubicBezTo>
                  <a:cubicBezTo>
                    <a:pt x="1299" y="1799"/>
                    <a:pt x="1423" y="1716"/>
                    <a:pt x="1575" y="1633"/>
                  </a:cubicBezTo>
                  <a:lnTo>
                    <a:pt x="1616" y="1619"/>
                  </a:lnTo>
                  <a:lnTo>
                    <a:pt x="1602" y="1619"/>
                  </a:lnTo>
                  <a:cubicBezTo>
                    <a:pt x="1658" y="1591"/>
                    <a:pt x="1713" y="1564"/>
                    <a:pt x="1768" y="1536"/>
                  </a:cubicBezTo>
                  <a:lnTo>
                    <a:pt x="1782" y="1536"/>
                  </a:lnTo>
                  <a:lnTo>
                    <a:pt x="1810" y="1522"/>
                  </a:lnTo>
                  <a:cubicBezTo>
                    <a:pt x="1934" y="1453"/>
                    <a:pt x="2058" y="1384"/>
                    <a:pt x="2182" y="1329"/>
                  </a:cubicBezTo>
                  <a:lnTo>
                    <a:pt x="2459" y="1177"/>
                  </a:lnTo>
                  <a:lnTo>
                    <a:pt x="2942" y="929"/>
                  </a:lnTo>
                  <a:cubicBezTo>
                    <a:pt x="3550" y="597"/>
                    <a:pt x="4019" y="376"/>
                    <a:pt x="4447" y="169"/>
                  </a:cubicBezTo>
                  <a:cubicBezTo>
                    <a:pt x="4489" y="155"/>
                    <a:pt x="4502" y="128"/>
                    <a:pt x="4502" y="86"/>
                  </a:cubicBezTo>
                  <a:cubicBezTo>
                    <a:pt x="4502" y="38"/>
                    <a:pt x="4471" y="1"/>
                    <a:pt x="4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5801700" y="4887150"/>
              <a:ext cx="131200" cy="48350"/>
            </a:xfrm>
            <a:custGeom>
              <a:avLst/>
              <a:gdLst/>
              <a:ahLst/>
              <a:cxnLst/>
              <a:rect l="l" t="t" r="r" b="b"/>
              <a:pathLst>
                <a:path w="5248" h="1934" extrusionOk="0">
                  <a:moveTo>
                    <a:pt x="3107" y="0"/>
                  </a:moveTo>
                  <a:cubicBezTo>
                    <a:pt x="2762" y="0"/>
                    <a:pt x="2417" y="28"/>
                    <a:pt x="2085" y="111"/>
                  </a:cubicBezTo>
                  <a:cubicBezTo>
                    <a:pt x="1726" y="180"/>
                    <a:pt x="1381" y="290"/>
                    <a:pt x="1063" y="456"/>
                  </a:cubicBezTo>
                  <a:cubicBezTo>
                    <a:pt x="760" y="608"/>
                    <a:pt x="470" y="815"/>
                    <a:pt x="235" y="1064"/>
                  </a:cubicBezTo>
                  <a:cubicBezTo>
                    <a:pt x="166" y="1133"/>
                    <a:pt x="111" y="1216"/>
                    <a:pt x="69" y="1298"/>
                  </a:cubicBezTo>
                  <a:cubicBezTo>
                    <a:pt x="28" y="1368"/>
                    <a:pt x="0" y="1450"/>
                    <a:pt x="0" y="1533"/>
                  </a:cubicBezTo>
                  <a:cubicBezTo>
                    <a:pt x="0" y="1561"/>
                    <a:pt x="0" y="1602"/>
                    <a:pt x="14" y="1630"/>
                  </a:cubicBezTo>
                  <a:cubicBezTo>
                    <a:pt x="14" y="1658"/>
                    <a:pt x="28" y="1685"/>
                    <a:pt x="42" y="1713"/>
                  </a:cubicBezTo>
                  <a:cubicBezTo>
                    <a:pt x="69" y="1768"/>
                    <a:pt x="124" y="1809"/>
                    <a:pt x="180" y="1837"/>
                  </a:cubicBezTo>
                  <a:cubicBezTo>
                    <a:pt x="235" y="1878"/>
                    <a:pt x="304" y="1906"/>
                    <a:pt x="373" y="1906"/>
                  </a:cubicBezTo>
                  <a:cubicBezTo>
                    <a:pt x="428" y="1920"/>
                    <a:pt x="483" y="1934"/>
                    <a:pt x="539" y="1934"/>
                  </a:cubicBezTo>
                  <a:lnTo>
                    <a:pt x="622" y="1934"/>
                  </a:lnTo>
                  <a:cubicBezTo>
                    <a:pt x="829" y="1906"/>
                    <a:pt x="1036" y="1851"/>
                    <a:pt x="1243" y="1768"/>
                  </a:cubicBezTo>
                  <a:cubicBezTo>
                    <a:pt x="1464" y="1671"/>
                    <a:pt x="1712" y="1575"/>
                    <a:pt x="1906" y="1478"/>
                  </a:cubicBezTo>
                  <a:cubicBezTo>
                    <a:pt x="2085" y="1395"/>
                    <a:pt x="2348" y="1271"/>
                    <a:pt x="2596" y="1188"/>
                  </a:cubicBezTo>
                  <a:cubicBezTo>
                    <a:pt x="2734" y="1133"/>
                    <a:pt x="2886" y="1078"/>
                    <a:pt x="3080" y="1022"/>
                  </a:cubicBezTo>
                  <a:cubicBezTo>
                    <a:pt x="3245" y="981"/>
                    <a:pt x="3411" y="939"/>
                    <a:pt x="3604" y="898"/>
                  </a:cubicBezTo>
                  <a:lnTo>
                    <a:pt x="3632" y="898"/>
                  </a:lnTo>
                  <a:cubicBezTo>
                    <a:pt x="4088" y="815"/>
                    <a:pt x="4557" y="746"/>
                    <a:pt x="5110" y="677"/>
                  </a:cubicBezTo>
                  <a:cubicBezTo>
                    <a:pt x="5123" y="677"/>
                    <a:pt x="5137" y="677"/>
                    <a:pt x="5151" y="663"/>
                  </a:cubicBezTo>
                  <a:cubicBezTo>
                    <a:pt x="5179" y="663"/>
                    <a:pt x="5220" y="649"/>
                    <a:pt x="5234" y="622"/>
                  </a:cubicBezTo>
                  <a:cubicBezTo>
                    <a:pt x="5248" y="580"/>
                    <a:pt x="5234" y="525"/>
                    <a:pt x="5193" y="511"/>
                  </a:cubicBezTo>
                  <a:cubicBezTo>
                    <a:pt x="4903" y="332"/>
                    <a:pt x="4585" y="208"/>
                    <a:pt x="4253" y="138"/>
                  </a:cubicBezTo>
                  <a:cubicBezTo>
                    <a:pt x="3908" y="56"/>
                    <a:pt x="3549" y="0"/>
                    <a:pt x="3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9"/>
            <p:cNvSpPr/>
            <p:nvPr/>
          </p:nvSpPr>
          <p:spPr>
            <a:xfrm>
              <a:off x="5818600" y="4847450"/>
              <a:ext cx="122925" cy="34200"/>
            </a:xfrm>
            <a:custGeom>
              <a:avLst/>
              <a:gdLst/>
              <a:ahLst/>
              <a:cxnLst/>
              <a:rect l="l" t="t" r="r" b="b"/>
              <a:pathLst>
                <a:path w="4917" h="1368" extrusionOk="0">
                  <a:moveTo>
                    <a:pt x="2114" y="0"/>
                  </a:moveTo>
                  <a:cubicBezTo>
                    <a:pt x="1810" y="14"/>
                    <a:pt x="1506" y="42"/>
                    <a:pt x="1202" y="83"/>
                  </a:cubicBezTo>
                  <a:cubicBezTo>
                    <a:pt x="912" y="138"/>
                    <a:pt x="636" y="235"/>
                    <a:pt x="374" y="373"/>
                  </a:cubicBezTo>
                  <a:cubicBezTo>
                    <a:pt x="277" y="442"/>
                    <a:pt x="180" y="525"/>
                    <a:pt x="111" y="636"/>
                  </a:cubicBezTo>
                  <a:cubicBezTo>
                    <a:pt x="42" y="732"/>
                    <a:pt x="1" y="856"/>
                    <a:pt x="1" y="967"/>
                  </a:cubicBezTo>
                  <a:cubicBezTo>
                    <a:pt x="1" y="1022"/>
                    <a:pt x="1" y="1064"/>
                    <a:pt x="15" y="1105"/>
                  </a:cubicBezTo>
                  <a:cubicBezTo>
                    <a:pt x="28" y="1146"/>
                    <a:pt x="56" y="1188"/>
                    <a:pt x="97" y="1229"/>
                  </a:cubicBezTo>
                  <a:cubicBezTo>
                    <a:pt x="125" y="1257"/>
                    <a:pt x="153" y="1271"/>
                    <a:pt x="194" y="1298"/>
                  </a:cubicBezTo>
                  <a:cubicBezTo>
                    <a:pt x="236" y="1312"/>
                    <a:pt x="291" y="1326"/>
                    <a:pt x="332" y="1340"/>
                  </a:cubicBezTo>
                  <a:cubicBezTo>
                    <a:pt x="387" y="1354"/>
                    <a:pt x="443" y="1354"/>
                    <a:pt x="498" y="1367"/>
                  </a:cubicBezTo>
                  <a:lnTo>
                    <a:pt x="664" y="1367"/>
                  </a:lnTo>
                  <a:cubicBezTo>
                    <a:pt x="802" y="1367"/>
                    <a:pt x="940" y="1340"/>
                    <a:pt x="1050" y="1312"/>
                  </a:cubicBezTo>
                  <a:cubicBezTo>
                    <a:pt x="1202" y="1298"/>
                    <a:pt x="1396" y="1257"/>
                    <a:pt x="1616" y="1202"/>
                  </a:cubicBezTo>
                  <a:lnTo>
                    <a:pt x="1713" y="1174"/>
                  </a:lnTo>
                  <a:lnTo>
                    <a:pt x="1810" y="1146"/>
                  </a:lnTo>
                  <a:cubicBezTo>
                    <a:pt x="1906" y="1119"/>
                    <a:pt x="1989" y="1105"/>
                    <a:pt x="2086" y="1091"/>
                  </a:cubicBezTo>
                  <a:lnTo>
                    <a:pt x="2127" y="1077"/>
                  </a:lnTo>
                  <a:lnTo>
                    <a:pt x="2155" y="1077"/>
                  </a:lnTo>
                  <a:lnTo>
                    <a:pt x="2210" y="1064"/>
                  </a:lnTo>
                  <a:cubicBezTo>
                    <a:pt x="2569" y="995"/>
                    <a:pt x="2873" y="939"/>
                    <a:pt x="3163" y="912"/>
                  </a:cubicBezTo>
                  <a:cubicBezTo>
                    <a:pt x="3370" y="884"/>
                    <a:pt x="3591" y="870"/>
                    <a:pt x="3812" y="870"/>
                  </a:cubicBezTo>
                  <a:cubicBezTo>
                    <a:pt x="3909" y="870"/>
                    <a:pt x="4019" y="870"/>
                    <a:pt x="4116" y="884"/>
                  </a:cubicBezTo>
                  <a:cubicBezTo>
                    <a:pt x="4337" y="898"/>
                    <a:pt x="4558" y="926"/>
                    <a:pt x="4779" y="981"/>
                  </a:cubicBezTo>
                  <a:lnTo>
                    <a:pt x="4793" y="981"/>
                  </a:lnTo>
                  <a:cubicBezTo>
                    <a:pt x="4820" y="981"/>
                    <a:pt x="4848" y="967"/>
                    <a:pt x="4862" y="953"/>
                  </a:cubicBezTo>
                  <a:lnTo>
                    <a:pt x="4876" y="939"/>
                  </a:lnTo>
                  <a:cubicBezTo>
                    <a:pt x="4903" y="926"/>
                    <a:pt x="4917" y="912"/>
                    <a:pt x="4917" y="884"/>
                  </a:cubicBezTo>
                  <a:cubicBezTo>
                    <a:pt x="4917" y="856"/>
                    <a:pt x="4917" y="843"/>
                    <a:pt x="4903" y="815"/>
                  </a:cubicBezTo>
                  <a:cubicBezTo>
                    <a:pt x="4848" y="760"/>
                    <a:pt x="4793" y="705"/>
                    <a:pt x="4724" y="649"/>
                  </a:cubicBezTo>
                  <a:cubicBezTo>
                    <a:pt x="4655" y="580"/>
                    <a:pt x="4586" y="525"/>
                    <a:pt x="4503" y="484"/>
                  </a:cubicBezTo>
                  <a:cubicBezTo>
                    <a:pt x="4337" y="387"/>
                    <a:pt x="4157" y="304"/>
                    <a:pt x="3978" y="249"/>
                  </a:cubicBezTo>
                  <a:cubicBezTo>
                    <a:pt x="3619" y="138"/>
                    <a:pt x="3246" y="69"/>
                    <a:pt x="2859" y="42"/>
                  </a:cubicBezTo>
                  <a:cubicBezTo>
                    <a:pt x="2652" y="14"/>
                    <a:pt x="2445" y="0"/>
                    <a:pt x="22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9"/>
            <p:cNvSpPr/>
            <p:nvPr/>
          </p:nvSpPr>
          <p:spPr>
            <a:xfrm>
              <a:off x="5842425" y="4811550"/>
              <a:ext cx="111550" cy="30750"/>
            </a:xfrm>
            <a:custGeom>
              <a:avLst/>
              <a:gdLst/>
              <a:ahLst/>
              <a:cxnLst/>
              <a:rect l="l" t="t" r="r" b="b"/>
              <a:pathLst>
                <a:path w="4462" h="1230" extrusionOk="0">
                  <a:moveTo>
                    <a:pt x="1810" y="0"/>
                  </a:moveTo>
                  <a:cubicBezTo>
                    <a:pt x="1603" y="14"/>
                    <a:pt x="1395" y="41"/>
                    <a:pt x="1188" y="83"/>
                  </a:cubicBezTo>
                  <a:cubicBezTo>
                    <a:pt x="926" y="124"/>
                    <a:pt x="677" y="207"/>
                    <a:pt x="443" y="290"/>
                  </a:cubicBezTo>
                  <a:cubicBezTo>
                    <a:pt x="346" y="331"/>
                    <a:pt x="249" y="387"/>
                    <a:pt x="166" y="456"/>
                  </a:cubicBezTo>
                  <a:cubicBezTo>
                    <a:pt x="97" y="497"/>
                    <a:pt x="42" y="580"/>
                    <a:pt x="14" y="663"/>
                  </a:cubicBezTo>
                  <a:cubicBezTo>
                    <a:pt x="1" y="691"/>
                    <a:pt x="1" y="732"/>
                    <a:pt x="1" y="773"/>
                  </a:cubicBezTo>
                  <a:cubicBezTo>
                    <a:pt x="1" y="829"/>
                    <a:pt x="28" y="870"/>
                    <a:pt x="42" y="912"/>
                  </a:cubicBezTo>
                  <a:cubicBezTo>
                    <a:pt x="70" y="953"/>
                    <a:pt x="97" y="994"/>
                    <a:pt x="139" y="1022"/>
                  </a:cubicBezTo>
                  <a:cubicBezTo>
                    <a:pt x="166" y="1063"/>
                    <a:pt x="208" y="1077"/>
                    <a:pt x="263" y="1105"/>
                  </a:cubicBezTo>
                  <a:cubicBezTo>
                    <a:pt x="360" y="1146"/>
                    <a:pt x="470" y="1174"/>
                    <a:pt x="581" y="1174"/>
                  </a:cubicBezTo>
                  <a:lnTo>
                    <a:pt x="760" y="1174"/>
                  </a:lnTo>
                  <a:cubicBezTo>
                    <a:pt x="815" y="1174"/>
                    <a:pt x="926" y="1174"/>
                    <a:pt x="1009" y="1160"/>
                  </a:cubicBezTo>
                  <a:cubicBezTo>
                    <a:pt x="1326" y="1146"/>
                    <a:pt x="1644" y="1091"/>
                    <a:pt x="1962" y="1036"/>
                  </a:cubicBezTo>
                  <a:lnTo>
                    <a:pt x="2058" y="1022"/>
                  </a:lnTo>
                  <a:lnTo>
                    <a:pt x="2114" y="1022"/>
                  </a:lnTo>
                  <a:cubicBezTo>
                    <a:pt x="2252" y="1008"/>
                    <a:pt x="2390" y="981"/>
                    <a:pt x="2528" y="967"/>
                  </a:cubicBezTo>
                  <a:cubicBezTo>
                    <a:pt x="2611" y="953"/>
                    <a:pt x="2707" y="939"/>
                    <a:pt x="2804" y="939"/>
                  </a:cubicBezTo>
                  <a:lnTo>
                    <a:pt x="2859" y="939"/>
                  </a:lnTo>
                  <a:cubicBezTo>
                    <a:pt x="3287" y="953"/>
                    <a:pt x="3715" y="1036"/>
                    <a:pt x="4130" y="1160"/>
                  </a:cubicBezTo>
                  <a:cubicBezTo>
                    <a:pt x="4171" y="1174"/>
                    <a:pt x="4240" y="1202"/>
                    <a:pt x="4295" y="1229"/>
                  </a:cubicBezTo>
                  <a:lnTo>
                    <a:pt x="4364" y="1229"/>
                  </a:lnTo>
                  <a:cubicBezTo>
                    <a:pt x="4392" y="1229"/>
                    <a:pt x="4406" y="1215"/>
                    <a:pt x="4420" y="1215"/>
                  </a:cubicBezTo>
                  <a:cubicBezTo>
                    <a:pt x="4447" y="1202"/>
                    <a:pt x="4447" y="1174"/>
                    <a:pt x="4461" y="1146"/>
                  </a:cubicBezTo>
                  <a:cubicBezTo>
                    <a:pt x="4461" y="1132"/>
                    <a:pt x="4461" y="1105"/>
                    <a:pt x="4447" y="1091"/>
                  </a:cubicBezTo>
                  <a:cubicBezTo>
                    <a:pt x="4240" y="815"/>
                    <a:pt x="3964" y="580"/>
                    <a:pt x="3646" y="442"/>
                  </a:cubicBezTo>
                  <a:cubicBezTo>
                    <a:pt x="3467" y="359"/>
                    <a:pt x="3301" y="276"/>
                    <a:pt x="3108" y="221"/>
                  </a:cubicBezTo>
                  <a:cubicBezTo>
                    <a:pt x="2928" y="166"/>
                    <a:pt x="2749" y="111"/>
                    <a:pt x="2569" y="69"/>
                  </a:cubicBezTo>
                  <a:cubicBezTo>
                    <a:pt x="2404" y="41"/>
                    <a:pt x="2224" y="14"/>
                    <a:pt x="20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9"/>
            <p:cNvSpPr/>
            <p:nvPr/>
          </p:nvSpPr>
          <p:spPr>
            <a:xfrm>
              <a:off x="5837600" y="4756300"/>
              <a:ext cx="126375" cy="53875"/>
            </a:xfrm>
            <a:custGeom>
              <a:avLst/>
              <a:gdLst/>
              <a:ahLst/>
              <a:cxnLst/>
              <a:rect l="l" t="t" r="r" b="b"/>
              <a:pathLst>
                <a:path w="5055" h="2155" extrusionOk="0">
                  <a:moveTo>
                    <a:pt x="760" y="1"/>
                  </a:moveTo>
                  <a:cubicBezTo>
                    <a:pt x="677" y="1"/>
                    <a:pt x="594" y="14"/>
                    <a:pt x="525" y="56"/>
                  </a:cubicBezTo>
                  <a:cubicBezTo>
                    <a:pt x="442" y="83"/>
                    <a:pt x="359" y="125"/>
                    <a:pt x="304" y="180"/>
                  </a:cubicBezTo>
                  <a:cubicBezTo>
                    <a:pt x="235" y="235"/>
                    <a:pt x="180" y="304"/>
                    <a:pt x="138" y="373"/>
                  </a:cubicBezTo>
                  <a:cubicBezTo>
                    <a:pt x="97" y="442"/>
                    <a:pt x="83" y="539"/>
                    <a:pt x="83" y="622"/>
                  </a:cubicBezTo>
                  <a:cubicBezTo>
                    <a:pt x="97" y="705"/>
                    <a:pt x="138" y="774"/>
                    <a:pt x="207" y="843"/>
                  </a:cubicBezTo>
                  <a:cubicBezTo>
                    <a:pt x="276" y="898"/>
                    <a:pt x="346" y="940"/>
                    <a:pt x="428" y="981"/>
                  </a:cubicBezTo>
                  <a:cubicBezTo>
                    <a:pt x="373" y="995"/>
                    <a:pt x="318" y="1036"/>
                    <a:pt x="263" y="1078"/>
                  </a:cubicBezTo>
                  <a:cubicBezTo>
                    <a:pt x="180" y="1161"/>
                    <a:pt x="111" y="1271"/>
                    <a:pt x="56" y="1381"/>
                  </a:cubicBezTo>
                  <a:cubicBezTo>
                    <a:pt x="14" y="1492"/>
                    <a:pt x="0" y="1616"/>
                    <a:pt x="28" y="1727"/>
                  </a:cubicBezTo>
                  <a:cubicBezTo>
                    <a:pt x="42" y="1796"/>
                    <a:pt x="69" y="1851"/>
                    <a:pt x="97" y="1892"/>
                  </a:cubicBezTo>
                  <a:cubicBezTo>
                    <a:pt x="138" y="1961"/>
                    <a:pt x="194" y="2017"/>
                    <a:pt x="263" y="2058"/>
                  </a:cubicBezTo>
                  <a:cubicBezTo>
                    <a:pt x="304" y="2100"/>
                    <a:pt x="359" y="2127"/>
                    <a:pt x="428" y="2141"/>
                  </a:cubicBezTo>
                  <a:cubicBezTo>
                    <a:pt x="470" y="2155"/>
                    <a:pt x="511" y="2155"/>
                    <a:pt x="553" y="2155"/>
                  </a:cubicBezTo>
                  <a:lnTo>
                    <a:pt x="608" y="2155"/>
                  </a:lnTo>
                  <a:cubicBezTo>
                    <a:pt x="718" y="2141"/>
                    <a:pt x="829" y="2086"/>
                    <a:pt x="926" y="1989"/>
                  </a:cubicBezTo>
                  <a:cubicBezTo>
                    <a:pt x="1008" y="1906"/>
                    <a:pt x="1077" y="1810"/>
                    <a:pt x="1119" y="1685"/>
                  </a:cubicBezTo>
                  <a:cubicBezTo>
                    <a:pt x="1146" y="1602"/>
                    <a:pt x="1160" y="1492"/>
                    <a:pt x="1160" y="1395"/>
                  </a:cubicBezTo>
                  <a:cubicBezTo>
                    <a:pt x="1285" y="1354"/>
                    <a:pt x="1423" y="1326"/>
                    <a:pt x="1561" y="1312"/>
                  </a:cubicBezTo>
                  <a:cubicBezTo>
                    <a:pt x="1630" y="1299"/>
                    <a:pt x="1713" y="1299"/>
                    <a:pt x="1782" y="1299"/>
                  </a:cubicBezTo>
                  <a:cubicBezTo>
                    <a:pt x="1989" y="1299"/>
                    <a:pt x="2196" y="1312"/>
                    <a:pt x="2403" y="1354"/>
                  </a:cubicBezTo>
                  <a:lnTo>
                    <a:pt x="2721" y="1409"/>
                  </a:lnTo>
                  <a:lnTo>
                    <a:pt x="2790" y="1423"/>
                  </a:lnTo>
                  <a:lnTo>
                    <a:pt x="2873" y="1437"/>
                  </a:lnTo>
                  <a:lnTo>
                    <a:pt x="2887" y="1437"/>
                  </a:lnTo>
                  <a:lnTo>
                    <a:pt x="2969" y="1451"/>
                  </a:lnTo>
                  <a:cubicBezTo>
                    <a:pt x="3038" y="1464"/>
                    <a:pt x="3121" y="1492"/>
                    <a:pt x="3190" y="1506"/>
                  </a:cubicBezTo>
                  <a:lnTo>
                    <a:pt x="3218" y="1520"/>
                  </a:lnTo>
                  <a:lnTo>
                    <a:pt x="3480" y="1589"/>
                  </a:lnTo>
                  <a:lnTo>
                    <a:pt x="3536" y="1616"/>
                  </a:lnTo>
                  <a:cubicBezTo>
                    <a:pt x="3715" y="1658"/>
                    <a:pt x="3881" y="1713"/>
                    <a:pt x="4047" y="1754"/>
                  </a:cubicBezTo>
                  <a:cubicBezTo>
                    <a:pt x="4198" y="1810"/>
                    <a:pt x="4337" y="1837"/>
                    <a:pt x="4461" y="1865"/>
                  </a:cubicBezTo>
                  <a:cubicBezTo>
                    <a:pt x="4571" y="1892"/>
                    <a:pt x="4682" y="1906"/>
                    <a:pt x="4792" y="1906"/>
                  </a:cubicBezTo>
                  <a:cubicBezTo>
                    <a:pt x="4804" y="1909"/>
                    <a:pt x="4816" y="1910"/>
                    <a:pt x="4829" y="1910"/>
                  </a:cubicBezTo>
                  <a:cubicBezTo>
                    <a:pt x="4889" y="1910"/>
                    <a:pt x="4954" y="1883"/>
                    <a:pt x="4999" y="1837"/>
                  </a:cubicBezTo>
                  <a:cubicBezTo>
                    <a:pt x="5013" y="1823"/>
                    <a:pt x="5027" y="1796"/>
                    <a:pt x="5027" y="1782"/>
                  </a:cubicBezTo>
                  <a:cubicBezTo>
                    <a:pt x="5041" y="1768"/>
                    <a:pt x="5041" y="1741"/>
                    <a:pt x="5041" y="1727"/>
                  </a:cubicBezTo>
                  <a:cubicBezTo>
                    <a:pt x="5055" y="1685"/>
                    <a:pt x="5041" y="1644"/>
                    <a:pt x="5013" y="1616"/>
                  </a:cubicBezTo>
                  <a:cubicBezTo>
                    <a:pt x="4999" y="1575"/>
                    <a:pt x="4972" y="1547"/>
                    <a:pt x="4944" y="1520"/>
                  </a:cubicBezTo>
                  <a:cubicBezTo>
                    <a:pt x="4917" y="1492"/>
                    <a:pt x="4875" y="1451"/>
                    <a:pt x="4834" y="1423"/>
                  </a:cubicBezTo>
                  <a:cubicBezTo>
                    <a:pt x="4737" y="1354"/>
                    <a:pt x="4640" y="1299"/>
                    <a:pt x="4530" y="1243"/>
                  </a:cubicBezTo>
                  <a:cubicBezTo>
                    <a:pt x="4281" y="1119"/>
                    <a:pt x="4047" y="1009"/>
                    <a:pt x="3784" y="912"/>
                  </a:cubicBezTo>
                  <a:lnTo>
                    <a:pt x="3522" y="815"/>
                  </a:lnTo>
                  <a:cubicBezTo>
                    <a:pt x="3397" y="774"/>
                    <a:pt x="3273" y="732"/>
                    <a:pt x="3163" y="705"/>
                  </a:cubicBezTo>
                  <a:cubicBezTo>
                    <a:pt x="2721" y="581"/>
                    <a:pt x="2265" y="525"/>
                    <a:pt x="1809" y="511"/>
                  </a:cubicBezTo>
                  <a:lnTo>
                    <a:pt x="1616" y="511"/>
                  </a:lnTo>
                  <a:cubicBezTo>
                    <a:pt x="1464" y="525"/>
                    <a:pt x="1312" y="539"/>
                    <a:pt x="1160" y="567"/>
                  </a:cubicBezTo>
                  <a:cubicBezTo>
                    <a:pt x="1174" y="470"/>
                    <a:pt x="1174" y="373"/>
                    <a:pt x="1146" y="277"/>
                  </a:cubicBezTo>
                  <a:cubicBezTo>
                    <a:pt x="1146" y="235"/>
                    <a:pt x="1119" y="194"/>
                    <a:pt x="1091" y="166"/>
                  </a:cubicBezTo>
                  <a:cubicBezTo>
                    <a:pt x="1077" y="125"/>
                    <a:pt x="1036" y="83"/>
                    <a:pt x="1008" y="56"/>
                  </a:cubicBezTo>
                  <a:cubicBezTo>
                    <a:pt x="967" y="42"/>
                    <a:pt x="939" y="14"/>
                    <a:pt x="898" y="14"/>
                  </a:cubicBezTo>
                  <a:cubicBezTo>
                    <a:pt x="856" y="1"/>
                    <a:pt x="815" y="1"/>
                    <a:pt x="7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5698125" y="4316475"/>
              <a:ext cx="368400" cy="426725"/>
            </a:xfrm>
            <a:custGeom>
              <a:avLst/>
              <a:gdLst/>
              <a:ahLst/>
              <a:cxnLst/>
              <a:rect l="l" t="t" r="r" b="b"/>
              <a:pathLst>
                <a:path w="14736" h="17069" extrusionOk="0">
                  <a:moveTo>
                    <a:pt x="7623" y="0"/>
                  </a:moveTo>
                  <a:cubicBezTo>
                    <a:pt x="6090" y="55"/>
                    <a:pt x="4626" y="552"/>
                    <a:pt x="3384" y="1436"/>
                  </a:cubicBezTo>
                  <a:lnTo>
                    <a:pt x="3218" y="1547"/>
                  </a:lnTo>
                  <a:cubicBezTo>
                    <a:pt x="2873" y="1823"/>
                    <a:pt x="2541" y="2113"/>
                    <a:pt x="2237" y="2431"/>
                  </a:cubicBezTo>
                  <a:cubicBezTo>
                    <a:pt x="1561" y="3149"/>
                    <a:pt x="1036" y="4005"/>
                    <a:pt x="677" y="4930"/>
                  </a:cubicBezTo>
                  <a:cubicBezTo>
                    <a:pt x="497" y="5386"/>
                    <a:pt x="359" y="5855"/>
                    <a:pt x="276" y="6339"/>
                  </a:cubicBezTo>
                  <a:cubicBezTo>
                    <a:pt x="0" y="7775"/>
                    <a:pt x="152" y="9266"/>
                    <a:pt x="718" y="10633"/>
                  </a:cubicBezTo>
                  <a:cubicBezTo>
                    <a:pt x="939" y="11200"/>
                    <a:pt x="1243" y="11738"/>
                    <a:pt x="1602" y="12249"/>
                  </a:cubicBezTo>
                  <a:cubicBezTo>
                    <a:pt x="1851" y="12594"/>
                    <a:pt x="2127" y="12912"/>
                    <a:pt x="2431" y="13216"/>
                  </a:cubicBezTo>
                  <a:lnTo>
                    <a:pt x="2458" y="13243"/>
                  </a:lnTo>
                  <a:lnTo>
                    <a:pt x="2514" y="13299"/>
                  </a:lnTo>
                  <a:lnTo>
                    <a:pt x="2527" y="13313"/>
                  </a:lnTo>
                  <a:lnTo>
                    <a:pt x="2541" y="13326"/>
                  </a:lnTo>
                  <a:cubicBezTo>
                    <a:pt x="2624" y="13395"/>
                    <a:pt x="2707" y="13478"/>
                    <a:pt x="2790" y="13547"/>
                  </a:cubicBezTo>
                  <a:lnTo>
                    <a:pt x="2804" y="13561"/>
                  </a:lnTo>
                  <a:lnTo>
                    <a:pt x="2817" y="13575"/>
                  </a:lnTo>
                  <a:lnTo>
                    <a:pt x="2831" y="13589"/>
                  </a:lnTo>
                  <a:lnTo>
                    <a:pt x="2859" y="13603"/>
                  </a:lnTo>
                  <a:lnTo>
                    <a:pt x="2886" y="13630"/>
                  </a:lnTo>
                  <a:lnTo>
                    <a:pt x="2900" y="13644"/>
                  </a:lnTo>
                  <a:lnTo>
                    <a:pt x="2997" y="13727"/>
                  </a:lnTo>
                  <a:cubicBezTo>
                    <a:pt x="2983" y="13741"/>
                    <a:pt x="2969" y="13754"/>
                    <a:pt x="2955" y="13768"/>
                  </a:cubicBezTo>
                  <a:cubicBezTo>
                    <a:pt x="2928" y="13796"/>
                    <a:pt x="2900" y="13823"/>
                    <a:pt x="2873" y="13865"/>
                  </a:cubicBezTo>
                  <a:cubicBezTo>
                    <a:pt x="2817" y="13948"/>
                    <a:pt x="2790" y="14031"/>
                    <a:pt x="2762" y="14113"/>
                  </a:cubicBezTo>
                  <a:cubicBezTo>
                    <a:pt x="2734" y="14196"/>
                    <a:pt x="2721" y="14279"/>
                    <a:pt x="2734" y="14362"/>
                  </a:cubicBezTo>
                  <a:cubicBezTo>
                    <a:pt x="2734" y="14459"/>
                    <a:pt x="2748" y="14542"/>
                    <a:pt x="2776" y="14638"/>
                  </a:cubicBezTo>
                  <a:cubicBezTo>
                    <a:pt x="2804" y="14721"/>
                    <a:pt x="2845" y="14790"/>
                    <a:pt x="2886" y="14873"/>
                  </a:cubicBezTo>
                  <a:cubicBezTo>
                    <a:pt x="2928" y="14942"/>
                    <a:pt x="2983" y="15011"/>
                    <a:pt x="3038" y="15080"/>
                  </a:cubicBezTo>
                  <a:cubicBezTo>
                    <a:pt x="3080" y="15135"/>
                    <a:pt x="3135" y="15177"/>
                    <a:pt x="3190" y="15246"/>
                  </a:cubicBezTo>
                  <a:cubicBezTo>
                    <a:pt x="3259" y="15301"/>
                    <a:pt x="3314" y="15356"/>
                    <a:pt x="3397" y="15398"/>
                  </a:cubicBezTo>
                  <a:cubicBezTo>
                    <a:pt x="3674" y="15591"/>
                    <a:pt x="3991" y="15715"/>
                    <a:pt x="4323" y="15798"/>
                  </a:cubicBezTo>
                  <a:cubicBezTo>
                    <a:pt x="4682" y="15867"/>
                    <a:pt x="5041" y="15909"/>
                    <a:pt x="5414" y="15909"/>
                  </a:cubicBezTo>
                  <a:lnTo>
                    <a:pt x="5524" y="15909"/>
                  </a:lnTo>
                  <a:cubicBezTo>
                    <a:pt x="6118" y="15909"/>
                    <a:pt x="6712" y="15840"/>
                    <a:pt x="7292" y="15702"/>
                  </a:cubicBezTo>
                  <a:cubicBezTo>
                    <a:pt x="7444" y="16033"/>
                    <a:pt x="7665" y="16323"/>
                    <a:pt x="7913" y="16572"/>
                  </a:cubicBezTo>
                  <a:cubicBezTo>
                    <a:pt x="8037" y="16668"/>
                    <a:pt x="8162" y="16751"/>
                    <a:pt x="8286" y="16834"/>
                  </a:cubicBezTo>
                  <a:cubicBezTo>
                    <a:pt x="8424" y="16903"/>
                    <a:pt x="8576" y="16958"/>
                    <a:pt x="8728" y="17000"/>
                  </a:cubicBezTo>
                  <a:cubicBezTo>
                    <a:pt x="8935" y="17055"/>
                    <a:pt x="9142" y="17069"/>
                    <a:pt x="9363" y="17069"/>
                  </a:cubicBezTo>
                  <a:cubicBezTo>
                    <a:pt x="9487" y="17069"/>
                    <a:pt x="9626" y="17069"/>
                    <a:pt x="9791" y="17055"/>
                  </a:cubicBezTo>
                  <a:cubicBezTo>
                    <a:pt x="10164" y="17014"/>
                    <a:pt x="10551" y="16944"/>
                    <a:pt x="10924" y="16862"/>
                  </a:cubicBezTo>
                  <a:cubicBezTo>
                    <a:pt x="11020" y="16834"/>
                    <a:pt x="11103" y="16806"/>
                    <a:pt x="11200" y="16779"/>
                  </a:cubicBezTo>
                  <a:lnTo>
                    <a:pt x="11145" y="16779"/>
                  </a:lnTo>
                  <a:cubicBezTo>
                    <a:pt x="10937" y="16806"/>
                    <a:pt x="10730" y="16820"/>
                    <a:pt x="10523" y="16820"/>
                  </a:cubicBezTo>
                  <a:cubicBezTo>
                    <a:pt x="10316" y="16820"/>
                    <a:pt x="10109" y="16806"/>
                    <a:pt x="9902" y="16779"/>
                  </a:cubicBezTo>
                  <a:cubicBezTo>
                    <a:pt x="9708" y="16751"/>
                    <a:pt x="9501" y="16710"/>
                    <a:pt x="9308" y="16654"/>
                  </a:cubicBezTo>
                  <a:cubicBezTo>
                    <a:pt x="8907" y="16544"/>
                    <a:pt x="8535" y="16364"/>
                    <a:pt x="8189" y="16116"/>
                  </a:cubicBezTo>
                  <a:cubicBezTo>
                    <a:pt x="8148" y="16074"/>
                    <a:pt x="8106" y="16047"/>
                    <a:pt x="8065" y="16005"/>
                  </a:cubicBezTo>
                  <a:cubicBezTo>
                    <a:pt x="8010" y="15964"/>
                    <a:pt x="7982" y="15950"/>
                    <a:pt x="7955" y="15909"/>
                  </a:cubicBezTo>
                  <a:cubicBezTo>
                    <a:pt x="7886" y="15840"/>
                    <a:pt x="7816" y="15757"/>
                    <a:pt x="7761" y="15674"/>
                  </a:cubicBezTo>
                  <a:lnTo>
                    <a:pt x="7678" y="15522"/>
                  </a:lnTo>
                  <a:lnTo>
                    <a:pt x="7651" y="15494"/>
                  </a:lnTo>
                  <a:lnTo>
                    <a:pt x="7582" y="15384"/>
                  </a:lnTo>
                  <a:cubicBezTo>
                    <a:pt x="7554" y="15343"/>
                    <a:pt x="7526" y="15301"/>
                    <a:pt x="7499" y="15260"/>
                  </a:cubicBezTo>
                  <a:cubicBezTo>
                    <a:pt x="7471" y="15218"/>
                    <a:pt x="7444" y="15191"/>
                    <a:pt x="7402" y="15149"/>
                  </a:cubicBezTo>
                  <a:cubicBezTo>
                    <a:pt x="7375" y="15108"/>
                    <a:pt x="7361" y="15108"/>
                    <a:pt x="7347" y="15094"/>
                  </a:cubicBezTo>
                  <a:cubicBezTo>
                    <a:pt x="7319" y="15080"/>
                    <a:pt x="7305" y="15066"/>
                    <a:pt x="7278" y="15053"/>
                  </a:cubicBezTo>
                  <a:lnTo>
                    <a:pt x="7236" y="15025"/>
                  </a:lnTo>
                  <a:lnTo>
                    <a:pt x="7195" y="15011"/>
                  </a:lnTo>
                  <a:cubicBezTo>
                    <a:pt x="7154" y="15011"/>
                    <a:pt x="7126" y="14997"/>
                    <a:pt x="7085" y="14997"/>
                  </a:cubicBezTo>
                  <a:cubicBezTo>
                    <a:pt x="7015" y="14997"/>
                    <a:pt x="6960" y="15011"/>
                    <a:pt x="6891" y="15025"/>
                  </a:cubicBezTo>
                  <a:cubicBezTo>
                    <a:pt x="6808" y="15039"/>
                    <a:pt x="6712" y="15039"/>
                    <a:pt x="6643" y="15053"/>
                  </a:cubicBezTo>
                  <a:cubicBezTo>
                    <a:pt x="6505" y="15066"/>
                    <a:pt x="6366" y="15080"/>
                    <a:pt x="6228" y="15080"/>
                  </a:cubicBezTo>
                  <a:cubicBezTo>
                    <a:pt x="6063" y="15094"/>
                    <a:pt x="5883" y="15108"/>
                    <a:pt x="5745" y="15108"/>
                  </a:cubicBezTo>
                  <a:lnTo>
                    <a:pt x="5690" y="15108"/>
                  </a:lnTo>
                  <a:cubicBezTo>
                    <a:pt x="5483" y="15108"/>
                    <a:pt x="5303" y="15094"/>
                    <a:pt x="5151" y="15080"/>
                  </a:cubicBezTo>
                  <a:cubicBezTo>
                    <a:pt x="4958" y="15053"/>
                    <a:pt x="4778" y="15025"/>
                    <a:pt x="4599" y="14984"/>
                  </a:cubicBezTo>
                  <a:cubicBezTo>
                    <a:pt x="4433" y="14942"/>
                    <a:pt x="4267" y="14873"/>
                    <a:pt x="4129" y="14804"/>
                  </a:cubicBezTo>
                  <a:cubicBezTo>
                    <a:pt x="3977" y="14735"/>
                    <a:pt x="3853" y="14638"/>
                    <a:pt x="3743" y="14528"/>
                  </a:cubicBezTo>
                  <a:cubicBezTo>
                    <a:pt x="3701" y="14473"/>
                    <a:pt x="3660" y="14431"/>
                    <a:pt x="3632" y="14376"/>
                  </a:cubicBezTo>
                  <a:cubicBezTo>
                    <a:pt x="3605" y="14334"/>
                    <a:pt x="3591" y="14293"/>
                    <a:pt x="3563" y="14265"/>
                  </a:cubicBezTo>
                  <a:cubicBezTo>
                    <a:pt x="3549" y="14224"/>
                    <a:pt x="3549" y="14196"/>
                    <a:pt x="3535" y="14155"/>
                  </a:cubicBezTo>
                  <a:cubicBezTo>
                    <a:pt x="3535" y="14127"/>
                    <a:pt x="3535" y="14086"/>
                    <a:pt x="3535" y="14058"/>
                  </a:cubicBezTo>
                  <a:cubicBezTo>
                    <a:pt x="3549" y="14017"/>
                    <a:pt x="3549" y="13989"/>
                    <a:pt x="3563" y="13948"/>
                  </a:cubicBezTo>
                  <a:cubicBezTo>
                    <a:pt x="3577" y="13920"/>
                    <a:pt x="3591" y="13893"/>
                    <a:pt x="3618" y="13879"/>
                  </a:cubicBezTo>
                  <a:cubicBezTo>
                    <a:pt x="3660" y="13823"/>
                    <a:pt x="3715" y="13782"/>
                    <a:pt x="3770" y="13754"/>
                  </a:cubicBezTo>
                  <a:cubicBezTo>
                    <a:pt x="3839" y="13713"/>
                    <a:pt x="3922" y="13685"/>
                    <a:pt x="4005" y="13672"/>
                  </a:cubicBezTo>
                  <a:cubicBezTo>
                    <a:pt x="4033" y="13672"/>
                    <a:pt x="4060" y="13665"/>
                    <a:pt x="4088" y="13665"/>
                  </a:cubicBezTo>
                  <a:cubicBezTo>
                    <a:pt x="4102" y="13665"/>
                    <a:pt x="4115" y="13667"/>
                    <a:pt x="4129" y="13672"/>
                  </a:cubicBezTo>
                  <a:lnTo>
                    <a:pt x="4143" y="13672"/>
                  </a:lnTo>
                  <a:cubicBezTo>
                    <a:pt x="3895" y="13464"/>
                    <a:pt x="3687" y="13285"/>
                    <a:pt x="3508" y="13105"/>
                  </a:cubicBezTo>
                  <a:cubicBezTo>
                    <a:pt x="3273" y="12898"/>
                    <a:pt x="3052" y="12663"/>
                    <a:pt x="2845" y="12415"/>
                  </a:cubicBezTo>
                  <a:cubicBezTo>
                    <a:pt x="2638" y="12180"/>
                    <a:pt x="2458" y="11918"/>
                    <a:pt x="2306" y="11642"/>
                  </a:cubicBezTo>
                  <a:cubicBezTo>
                    <a:pt x="2224" y="11490"/>
                    <a:pt x="2141" y="11338"/>
                    <a:pt x="2072" y="11186"/>
                  </a:cubicBezTo>
                  <a:cubicBezTo>
                    <a:pt x="2003" y="11048"/>
                    <a:pt x="1947" y="10896"/>
                    <a:pt x="1906" y="10744"/>
                  </a:cubicBezTo>
                  <a:lnTo>
                    <a:pt x="1892" y="10730"/>
                  </a:lnTo>
                  <a:lnTo>
                    <a:pt x="1864" y="10703"/>
                  </a:lnTo>
                  <a:lnTo>
                    <a:pt x="1864" y="10661"/>
                  </a:lnTo>
                  <a:lnTo>
                    <a:pt x="1892" y="10647"/>
                  </a:lnTo>
                  <a:lnTo>
                    <a:pt x="2016" y="10592"/>
                  </a:lnTo>
                  <a:lnTo>
                    <a:pt x="2141" y="10551"/>
                  </a:lnTo>
                  <a:lnTo>
                    <a:pt x="2279" y="10495"/>
                  </a:lnTo>
                  <a:lnTo>
                    <a:pt x="2417" y="10440"/>
                  </a:lnTo>
                  <a:lnTo>
                    <a:pt x="2458" y="10426"/>
                  </a:lnTo>
                  <a:lnTo>
                    <a:pt x="2500" y="10413"/>
                  </a:lnTo>
                  <a:lnTo>
                    <a:pt x="2583" y="10371"/>
                  </a:lnTo>
                  <a:lnTo>
                    <a:pt x="2665" y="10343"/>
                  </a:lnTo>
                  <a:lnTo>
                    <a:pt x="2679" y="10343"/>
                  </a:lnTo>
                  <a:lnTo>
                    <a:pt x="2707" y="10330"/>
                  </a:lnTo>
                  <a:lnTo>
                    <a:pt x="2734" y="10316"/>
                  </a:lnTo>
                  <a:lnTo>
                    <a:pt x="2762" y="10316"/>
                  </a:lnTo>
                  <a:lnTo>
                    <a:pt x="2804" y="10302"/>
                  </a:lnTo>
                  <a:lnTo>
                    <a:pt x="2817" y="10288"/>
                  </a:lnTo>
                  <a:lnTo>
                    <a:pt x="2845" y="10274"/>
                  </a:lnTo>
                  <a:lnTo>
                    <a:pt x="2969" y="10233"/>
                  </a:lnTo>
                  <a:lnTo>
                    <a:pt x="3094" y="10178"/>
                  </a:lnTo>
                  <a:cubicBezTo>
                    <a:pt x="3397" y="10053"/>
                    <a:pt x="3701" y="9929"/>
                    <a:pt x="4005" y="9791"/>
                  </a:cubicBezTo>
                  <a:lnTo>
                    <a:pt x="4240" y="9694"/>
                  </a:lnTo>
                  <a:lnTo>
                    <a:pt x="4267" y="9681"/>
                  </a:lnTo>
                  <a:lnTo>
                    <a:pt x="4323" y="9667"/>
                  </a:lnTo>
                  <a:lnTo>
                    <a:pt x="4378" y="9639"/>
                  </a:lnTo>
                  <a:lnTo>
                    <a:pt x="4488" y="9598"/>
                  </a:lnTo>
                  <a:lnTo>
                    <a:pt x="4599" y="9543"/>
                  </a:lnTo>
                  <a:cubicBezTo>
                    <a:pt x="5068" y="9335"/>
                    <a:pt x="5552" y="9128"/>
                    <a:pt x="6021" y="8907"/>
                  </a:cubicBezTo>
                  <a:lnTo>
                    <a:pt x="6049" y="8893"/>
                  </a:lnTo>
                  <a:lnTo>
                    <a:pt x="6063" y="8893"/>
                  </a:lnTo>
                  <a:lnTo>
                    <a:pt x="6380" y="8742"/>
                  </a:lnTo>
                  <a:lnTo>
                    <a:pt x="6422" y="8742"/>
                  </a:lnTo>
                  <a:lnTo>
                    <a:pt x="6449" y="8728"/>
                  </a:lnTo>
                  <a:lnTo>
                    <a:pt x="6477" y="8714"/>
                  </a:lnTo>
                  <a:cubicBezTo>
                    <a:pt x="6960" y="8493"/>
                    <a:pt x="7457" y="8244"/>
                    <a:pt x="7968" y="7996"/>
                  </a:cubicBezTo>
                  <a:cubicBezTo>
                    <a:pt x="8245" y="7858"/>
                    <a:pt x="8507" y="7720"/>
                    <a:pt x="8783" y="7582"/>
                  </a:cubicBezTo>
                  <a:lnTo>
                    <a:pt x="8880" y="7540"/>
                  </a:lnTo>
                  <a:lnTo>
                    <a:pt x="9432" y="7250"/>
                  </a:lnTo>
                  <a:cubicBezTo>
                    <a:pt x="9805" y="7057"/>
                    <a:pt x="10192" y="6850"/>
                    <a:pt x="10565" y="6642"/>
                  </a:cubicBezTo>
                  <a:cubicBezTo>
                    <a:pt x="11131" y="6339"/>
                    <a:pt x="11697" y="6021"/>
                    <a:pt x="12249" y="5703"/>
                  </a:cubicBezTo>
                  <a:cubicBezTo>
                    <a:pt x="12802" y="5386"/>
                    <a:pt x="13368" y="5054"/>
                    <a:pt x="13920" y="4723"/>
                  </a:cubicBezTo>
                  <a:lnTo>
                    <a:pt x="13989" y="4668"/>
                  </a:lnTo>
                  <a:lnTo>
                    <a:pt x="14031" y="4654"/>
                  </a:lnTo>
                  <a:cubicBezTo>
                    <a:pt x="14252" y="4502"/>
                    <a:pt x="14487" y="4364"/>
                    <a:pt x="14735" y="4212"/>
                  </a:cubicBezTo>
                  <a:cubicBezTo>
                    <a:pt x="14666" y="4074"/>
                    <a:pt x="14583" y="3950"/>
                    <a:pt x="14500" y="3798"/>
                  </a:cubicBezTo>
                  <a:cubicBezTo>
                    <a:pt x="14473" y="3756"/>
                    <a:pt x="14445" y="3715"/>
                    <a:pt x="14417" y="3660"/>
                  </a:cubicBezTo>
                  <a:lnTo>
                    <a:pt x="14404" y="3632"/>
                  </a:lnTo>
                  <a:cubicBezTo>
                    <a:pt x="14307" y="3494"/>
                    <a:pt x="14224" y="3356"/>
                    <a:pt x="14114" y="3218"/>
                  </a:cubicBezTo>
                  <a:cubicBezTo>
                    <a:pt x="14003" y="3066"/>
                    <a:pt x="13920" y="2955"/>
                    <a:pt x="13810" y="2831"/>
                  </a:cubicBezTo>
                  <a:lnTo>
                    <a:pt x="13796" y="2817"/>
                  </a:lnTo>
                  <a:lnTo>
                    <a:pt x="13686" y="2679"/>
                  </a:lnTo>
                  <a:lnTo>
                    <a:pt x="13672" y="2665"/>
                  </a:lnTo>
                  <a:cubicBezTo>
                    <a:pt x="13575" y="2555"/>
                    <a:pt x="13492" y="2472"/>
                    <a:pt x="13409" y="2375"/>
                  </a:cubicBezTo>
                  <a:cubicBezTo>
                    <a:pt x="13354" y="2320"/>
                    <a:pt x="13313" y="2279"/>
                    <a:pt x="13271" y="2237"/>
                  </a:cubicBezTo>
                  <a:lnTo>
                    <a:pt x="13244" y="2223"/>
                  </a:lnTo>
                  <a:cubicBezTo>
                    <a:pt x="13106" y="2085"/>
                    <a:pt x="12967" y="1961"/>
                    <a:pt x="12829" y="1851"/>
                  </a:cubicBezTo>
                  <a:cubicBezTo>
                    <a:pt x="12263" y="1367"/>
                    <a:pt x="11628" y="981"/>
                    <a:pt x="10951" y="691"/>
                  </a:cubicBezTo>
                  <a:cubicBezTo>
                    <a:pt x="10758" y="608"/>
                    <a:pt x="10578" y="539"/>
                    <a:pt x="10399" y="470"/>
                  </a:cubicBezTo>
                  <a:cubicBezTo>
                    <a:pt x="9957" y="318"/>
                    <a:pt x="9501" y="207"/>
                    <a:pt x="9046" y="138"/>
                  </a:cubicBezTo>
                  <a:cubicBezTo>
                    <a:pt x="8645" y="69"/>
                    <a:pt x="8258" y="41"/>
                    <a:pt x="7858" y="41"/>
                  </a:cubicBezTo>
                  <a:lnTo>
                    <a:pt x="76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9"/>
            <p:cNvSpPr/>
            <p:nvPr/>
          </p:nvSpPr>
          <p:spPr>
            <a:xfrm>
              <a:off x="5923225" y="4802900"/>
              <a:ext cx="50075" cy="170225"/>
            </a:xfrm>
            <a:custGeom>
              <a:avLst/>
              <a:gdLst/>
              <a:ahLst/>
              <a:cxnLst/>
              <a:rect l="l" t="t" r="r" b="b"/>
              <a:pathLst>
                <a:path w="2003" h="6809" extrusionOk="0">
                  <a:moveTo>
                    <a:pt x="1823" y="1"/>
                  </a:moveTo>
                  <a:cubicBezTo>
                    <a:pt x="1782" y="1"/>
                    <a:pt x="1754" y="28"/>
                    <a:pt x="1740" y="70"/>
                  </a:cubicBezTo>
                  <a:cubicBezTo>
                    <a:pt x="1588" y="1050"/>
                    <a:pt x="1271" y="1962"/>
                    <a:pt x="898" y="2984"/>
                  </a:cubicBezTo>
                  <a:lnTo>
                    <a:pt x="815" y="3218"/>
                  </a:lnTo>
                  <a:cubicBezTo>
                    <a:pt x="677" y="3591"/>
                    <a:pt x="525" y="4006"/>
                    <a:pt x="387" y="4420"/>
                  </a:cubicBezTo>
                  <a:cubicBezTo>
                    <a:pt x="332" y="4599"/>
                    <a:pt x="235" y="4876"/>
                    <a:pt x="166" y="5152"/>
                  </a:cubicBezTo>
                  <a:cubicBezTo>
                    <a:pt x="97" y="5400"/>
                    <a:pt x="55" y="5649"/>
                    <a:pt x="28" y="5898"/>
                  </a:cubicBezTo>
                  <a:cubicBezTo>
                    <a:pt x="0" y="6174"/>
                    <a:pt x="0" y="6450"/>
                    <a:pt x="28" y="6726"/>
                  </a:cubicBezTo>
                  <a:cubicBezTo>
                    <a:pt x="28" y="6768"/>
                    <a:pt x="69" y="6809"/>
                    <a:pt x="111" y="6809"/>
                  </a:cubicBezTo>
                  <a:cubicBezTo>
                    <a:pt x="138" y="6809"/>
                    <a:pt x="166" y="6795"/>
                    <a:pt x="180" y="6768"/>
                  </a:cubicBezTo>
                  <a:cubicBezTo>
                    <a:pt x="207" y="6768"/>
                    <a:pt x="235" y="6740"/>
                    <a:pt x="249" y="6712"/>
                  </a:cubicBezTo>
                  <a:cubicBezTo>
                    <a:pt x="318" y="6367"/>
                    <a:pt x="428" y="6022"/>
                    <a:pt x="552" y="5704"/>
                  </a:cubicBezTo>
                  <a:cubicBezTo>
                    <a:pt x="608" y="5525"/>
                    <a:pt x="677" y="5373"/>
                    <a:pt x="746" y="5207"/>
                  </a:cubicBezTo>
                  <a:lnTo>
                    <a:pt x="773" y="5152"/>
                  </a:lnTo>
                  <a:lnTo>
                    <a:pt x="787" y="5124"/>
                  </a:lnTo>
                  <a:cubicBezTo>
                    <a:pt x="884" y="4876"/>
                    <a:pt x="981" y="4641"/>
                    <a:pt x="1077" y="4392"/>
                  </a:cubicBezTo>
                  <a:cubicBezTo>
                    <a:pt x="1160" y="4158"/>
                    <a:pt x="1229" y="3950"/>
                    <a:pt x="1298" y="3729"/>
                  </a:cubicBezTo>
                  <a:cubicBezTo>
                    <a:pt x="1395" y="3467"/>
                    <a:pt x="1464" y="3246"/>
                    <a:pt x="1533" y="3025"/>
                  </a:cubicBezTo>
                  <a:cubicBezTo>
                    <a:pt x="1878" y="1879"/>
                    <a:pt x="2002" y="967"/>
                    <a:pt x="1961" y="125"/>
                  </a:cubicBezTo>
                  <a:cubicBezTo>
                    <a:pt x="1947" y="97"/>
                    <a:pt x="1933" y="70"/>
                    <a:pt x="1920" y="56"/>
                  </a:cubicBezTo>
                  <a:cubicBezTo>
                    <a:pt x="1906" y="28"/>
                    <a:pt x="187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9"/>
            <p:cNvSpPr/>
            <p:nvPr/>
          </p:nvSpPr>
          <p:spPr>
            <a:xfrm>
              <a:off x="5683950" y="4316275"/>
              <a:ext cx="382575" cy="426925"/>
            </a:xfrm>
            <a:custGeom>
              <a:avLst/>
              <a:gdLst/>
              <a:ahLst/>
              <a:cxnLst/>
              <a:rect l="l" t="t" r="r" b="b"/>
              <a:pathLst>
                <a:path w="15303" h="17077" extrusionOk="0">
                  <a:moveTo>
                    <a:pt x="8272" y="0"/>
                  </a:moveTo>
                  <a:cubicBezTo>
                    <a:pt x="8245" y="0"/>
                    <a:pt x="8218" y="3"/>
                    <a:pt x="8190" y="8"/>
                  </a:cubicBezTo>
                  <a:cubicBezTo>
                    <a:pt x="6657" y="49"/>
                    <a:pt x="5193" y="547"/>
                    <a:pt x="3951" y="1444"/>
                  </a:cubicBezTo>
                  <a:lnTo>
                    <a:pt x="3785" y="1555"/>
                  </a:lnTo>
                  <a:cubicBezTo>
                    <a:pt x="3440" y="1817"/>
                    <a:pt x="3108" y="2121"/>
                    <a:pt x="2804" y="2439"/>
                  </a:cubicBezTo>
                  <a:cubicBezTo>
                    <a:pt x="277" y="5131"/>
                    <a:pt x="1" y="9247"/>
                    <a:pt x="2169" y="12257"/>
                  </a:cubicBezTo>
                  <a:cubicBezTo>
                    <a:pt x="2418" y="12602"/>
                    <a:pt x="2694" y="12920"/>
                    <a:pt x="2998" y="13224"/>
                  </a:cubicBezTo>
                  <a:lnTo>
                    <a:pt x="3025" y="13265"/>
                  </a:lnTo>
                  <a:lnTo>
                    <a:pt x="3081" y="13307"/>
                  </a:lnTo>
                  <a:lnTo>
                    <a:pt x="3094" y="13321"/>
                  </a:lnTo>
                  <a:lnTo>
                    <a:pt x="3108" y="13334"/>
                  </a:lnTo>
                  <a:cubicBezTo>
                    <a:pt x="3191" y="13403"/>
                    <a:pt x="3260" y="13486"/>
                    <a:pt x="3343" y="13555"/>
                  </a:cubicBezTo>
                  <a:lnTo>
                    <a:pt x="3371" y="13569"/>
                  </a:lnTo>
                  <a:lnTo>
                    <a:pt x="3371" y="13583"/>
                  </a:lnTo>
                  <a:lnTo>
                    <a:pt x="3384" y="13597"/>
                  </a:lnTo>
                  <a:lnTo>
                    <a:pt x="3412" y="13611"/>
                  </a:lnTo>
                  <a:lnTo>
                    <a:pt x="3453" y="13652"/>
                  </a:lnTo>
                  <a:lnTo>
                    <a:pt x="3467" y="13652"/>
                  </a:lnTo>
                  <a:lnTo>
                    <a:pt x="3564" y="13735"/>
                  </a:lnTo>
                  <a:lnTo>
                    <a:pt x="3522" y="13776"/>
                  </a:lnTo>
                  <a:cubicBezTo>
                    <a:pt x="3495" y="13804"/>
                    <a:pt x="3467" y="13831"/>
                    <a:pt x="3440" y="13873"/>
                  </a:cubicBezTo>
                  <a:cubicBezTo>
                    <a:pt x="3384" y="13942"/>
                    <a:pt x="3343" y="14039"/>
                    <a:pt x="3315" y="14121"/>
                  </a:cubicBezTo>
                  <a:cubicBezTo>
                    <a:pt x="3301" y="14204"/>
                    <a:pt x="3288" y="14287"/>
                    <a:pt x="3288" y="14370"/>
                  </a:cubicBezTo>
                  <a:cubicBezTo>
                    <a:pt x="3301" y="14467"/>
                    <a:pt x="3315" y="14563"/>
                    <a:pt x="3343" y="14646"/>
                  </a:cubicBezTo>
                  <a:cubicBezTo>
                    <a:pt x="3371" y="14729"/>
                    <a:pt x="3412" y="14812"/>
                    <a:pt x="3453" y="14881"/>
                  </a:cubicBezTo>
                  <a:cubicBezTo>
                    <a:pt x="3495" y="14950"/>
                    <a:pt x="3550" y="15019"/>
                    <a:pt x="3605" y="15088"/>
                  </a:cubicBezTo>
                  <a:cubicBezTo>
                    <a:pt x="3647" y="15143"/>
                    <a:pt x="3702" y="15199"/>
                    <a:pt x="3757" y="15254"/>
                  </a:cubicBezTo>
                  <a:cubicBezTo>
                    <a:pt x="3826" y="15309"/>
                    <a:pt x="3881" y="15351"/>
                    <a:pt x="3951" y="15406"/>
                  </a:cubicBezTo>
                  <a:cubicBezTo>
                    <a:pt x="4241" y="15585"/>
                    <a:pt x="4558" y="15723"/>
                    <a:pt x="4890" y="15792"/>
                  </a:cubicBezTo>
                  <a:cubicBezTo>
                    <a:pt x="5249" y="15875"/>
                    <a:pt x="5608" y="15917"/>
                    <a:pt x="5981" y="15917"/>
                  </a:cubicBezTo>
                  <a:lnTo>
                    <a:pt x="6091" y="15917"/>
                  </a:lnTo>
                  <a:cubicBezTo>
                    <a:pt x="6395" y="15917"/>
                    <a:pt x="6712" y="15903"/>
                    <a:pt x="7030" y="15862"/>
                  </a:cubicBezTo>
                  <a:cubicBezTo>
                    <a:pt x="7306" y="15820"/>
                    <a:pt x="7582" y="15779"/>
                    <a:pt x="7859" y="15710"/>
                  </a:cubicBezTo>
                  <a:cubicBezTo>
                    <a:pt x="8011" y="16027"/>
                    <a:pt x="8218" y="16331"/>
                    <a:pt x="8480" y="16566"/>
                  </a:cubicBezTo>
                  <a:cubicBezTo>
                    <a:pt x="8591" y="16676"/>
                    <a:pt x="8715" y="16759"/>
                    <a:pt x="8853" y="16842"/>
                  </a:cubicBezTo>
                  <a:cubicBezTo>
                    <a:pt x="8991" y="16911"/>
                    <a:pt x="9143" y="16966"/>
                    <a:pt x="9281" y="17008"/>
                  </a:cubicBezTo>
                  <a:cubicBezTo>
                    <a:pt x="9502" y="17063"/>
                    <a:pt x="9709" y="17077"/>
                    <a:pt x="9916" y="17077"/>
                  </a:cubicBezTo>
                  <a:cubicBezTo>
                    <a:pt x="10041" y="17077"/>
                    <a:pt x="10193" y="17077"/>
                    <a:pt x="10358" y="17063"/>
                  </a:cubicBezTo>
                  <a:cubicBezTo>
                    <a:pt x="10745" y="17022"/>
                    <a:pt x="11118" y="16952"/>
                    <a:pt x="11477" y="16870"/>
                  </a:cubicBezTo>
                  <a:cubicBezTo>
                    <a:pt x="11587" y="16842"/>
                    <a:pt x="11698" y="16814"/>
                    <a:pt x="11794" y="16773"/>
                  </a:cubicBezTo>
                  <a:lnTo>
                    <a:pt x="11794" y="16773"/>
                  </a:lnTo>
                  <a:lnTo>
                    <a:pt x="11712" y="16787"/>
                  </a:lnTo>
                  <a:cubicBezTo>
                    <a:pt x="11504" y="16814"/>
                    <a:pt x="11297" y="16828"/>
                    <a:pt x="11090" y="16828"/>
                  </a:cubicBezTo>
                  <a:cubicBezTo>
                    <a:pt x="10883" y="16828"/>
                    <a:pt x="10676" y="16828"/>
                    <a:pt x="10469" y="16801"/>
                  </a:cubicBezTo>
                  <a:cubicBezTo>
                    <a:pt x="10275" y="16773"/>
                    <a:pt x="10068" y="16718"/>
                    <a:pt x="9875" y="16662"/>
                  </a:cubicBezTo>
                  <a:cubicBezTo>
                    <a:pt x="9474" y="16552"/>
                    <a:pt x="9102" y="16372"/>
                    <a:pt x="8756" y="16124"/>
                  </a:cubicBezTo>
                  <a:cubicBezTo>
                    <a:pt x="8715" y="16096"/>
                    <a:pt x="8673" y="16055"/>
                    <a:pt x="8618" y="16013"/>
                  </a:cubicBezTo>
                  <a:cubicBezTo>
                    <a:pt x="8577" y="15986"/>
                    <a:pt x="8549" y="15958"/>
                    <a:pt x="8522" y="15931"/>
                  </a:cubicBezTo>
                  <a:cubicBezTo>
                    <a:pt x="8453" y="15848"/>
                    <a:pt x="8383" y="15765"/>
                    <a:pt x="8328" y="15682"/>
                  </a:cubicBezTo>
                  <a:lnTo>
                    <a:pt x="8232" y="15544"/>
                  </a:lnTo>
                  <a:lnTo>
                    <a:pt x="8218" y="15502"/>
                  </a:lnTo>
                  <a:lnTo>
                    <a:pt x="8149" y="15392"/>
                  </a:lnTo>
                  <a:cubicBezTo>
                    <a:pt x="8121" y="15351"/>
                    <a:pt x="8093" y="15309"/>
                    <a:pt x="8066" y="15282"/>
                  </a:cubicBezTo>
                  <a:cubicBezTo>
                    <a:pt x="8038" y="15240"/>
                    <a:pt x="7997" y="15199"/>
                    <a:pt x="7969" y="15157"/>
                  </a:cubicBezTo>
                  <a:cubicBezTo>
                    <a:pt x="7942" y="15130"/>
                    <a:pt x="7928" y="15116"/>
                    <a:pt x="7900" y="15102"/>
                  </a:cubicBezTo>
                  <a:cubicBezTo>
                    <a:pt x="7886" y="15088"/>
                    <a:pt x="7872" y="15074"/>
                    <a:pt x="7845" y="15061"/>
                  </a:cubicBezTo>
                  <a:lnTo>
                    <a:pt x="7803" y="15047"/>
                  </a:lnTo>
                  <a:lnTo>
                    <a:pt x="7762" y="15033"/>
                  </a:lnTo>
                  <a:cubicBezTo>
                    <a:pt x="7721" y="15019"/>
                    <a:pt x="7693" y="15019"/>
                    <a:pt x="7652" y="15019"/>
                  </a:cubicBezTo>
                  <a:cubicBezTo>
                    <a:pt x="7582" y="15019"/>
                    <a:pt x="7527" y="15019"/>
                    <a:pt x="7458" y="15033"/>
                  </a:cubicBezTo>
                  <a:cubicBezTo>
                    <a:pt x="7375" y="15047"/>
                    <a:pt x="7279" y="15061"/>
                    <a:pt x="7196" y="15061"/>
                  </a:cubicBezTo>
                  <a:cubicBezTo>
                    <a:pt x="7072" y="15074"/>
                    <a:pt x="6933" y="15088"/>
                    <a:pt x="6795" y="15102"/>
                  </a:cubicBezTo>
                  <a:cubicBezTo>
                    <a:pt x="6630" y="15102"/>
                    <a:pt x="6450" y="15116"/>
                    <a:pt x="6312" y="15116"/>
                  </a:cubicBezTo>
                  <a:lnTo>
                    <a:pt x="6257" y="15116"/>
                  </a:lnTo>
                  <a:cubicBezTo>
                    <a:pt x="6050" y="15116"/>
                    <a:pt x="5870" y="15102"/>
                    <a:pt x="5718" y="15088"/>
                  </a:cubicBezTo>
                  <a:cubicBezTo>
                    <a:pt x="5525" y="15074"/>
                    <a:pt x="5345" y="15033"/>
                    <a:pt x="5166" y="14992"/>
                  </a:cubicBezTo>
                  <a:cubicBezTo>
                    <a:pt x="5000" y="14950"/>
                    <a:pt x="4834" y="14895"/>
                    <a:pt x="4696" y="14812"/>
                  </a:cubicBezTo>
                  <a:cubicBezTo>
                    <a:pt x="4544" y="14743"/>
                    <a:pt x="4420" y="14646"/>
                    <a:pt x="4310" y="14536"/>
                  </a:cubicBezTo>
                  <a:cubicBezTo>
                    <a:pt x="4268" y="14494"/>
                    <a:pt x="4227" y="14439"/>
                    <a:pt x="4185" y="14384"/>
                  </a:cubicBezTo>
                  <a:cubicBezTo>
                    <a:pt x="4172" y="14342"/>
                    <a:pt x="4158" y="14315"/>
                    <a:pt x="4130" y="14273"/>
                  </a:cubicBezTo>
                  <a:cubicBezTo>
                    <a:pt x="4116" y="14232"/>
                    <a:pt x="4116" y="14204"/>
                    <a:pt x="4102" y="14163"/>
                  </a:cubicBezTo>
                  <a:cubicBezTo>
                    <a:pt x="4102" y="14135"/>
                    <a:pt x="4102" y="14108"/>
                    <a:pt x="4102" y="14066"/>
                  </a:cubicBezTo>
                  <a:cubicBezTo>
                    <a:pt x="4116" y="14039"/>
                    <a:pt x="4116" y="13997"/>
                    <a:pt x="4130" y="13970"/>
                  </a:cubicBezTo>
                  <a:cubicBezTo>
                    <a:pt x="4144" y="13942"/>
                    <a:pt x="4158" y="13914"/>
                    <a:pt x="4185" y="13887"/>
                  </a:cubicBezTo>
                  <a:cubicBezTo>
                    <a:pt x="4227" y="13831"/>
                    <a:pt x="4282" y="13790"/>
                    <a:pt x="4337" y="13762"/>
                  </a:cubicBezTo>
                  <a:cubicBezTo>
                    <a:pt x="4406" y="13721"/>
                    <a:pt x="4489" y="13693"/>
                    <a:pt x="4572" y="13693"/>
                  </a:cubicBezTo>
                  <a:cubicBezTo>
                    <a:pt x="4613" y="13680"/>
                    <a:pt x="4655" y="13680"/>
                    <a:pt x="4696" y="13680"/>
                  </a:cubicBezTo>
                  <a:lnTo>
                    <a:pt x="4710" y="13680"/>
                  </a:lnTo>
                  <a:cubicBezTo>
                    <a:pt x="4462" y="13486"/>
                    <a:pt x="4254" y="13293"/>
                    <a:pt x="4075" y="13127"/>
                  </a:cubicBezTo>
                  <a:cubicBezTo>
                    <a:pt x="3840" y="12906"/>
                    <a:pt x="3619" y="12671"/>
                    <a:pt x="3412" y="12437"/>
                  </a:cubicBezTo>
                  <a:cubicBezTo>
                    <a:pt x="3205" y="12188"/>
                    <a:pt x="3025" y="11926"/>
                    <a:pt x="2873" y="11650"/>
                  </a:cubicBezTo>
                  <a:cubicBezTo>
                    <a:pt x="2791" y="11498"/>
                    <a:pt x="2708" y="11360"/>
                    <a:pt x="2639" y="11208"/>
                  </a:cubicBezTo>
                  <a:cubicBezTo>
                    <a:pt x="2570" y="11056"/>
                    <a:pt x="2514" y="10904"/>
                    <a:pt x="2473" y="10752"/>
                  </a:cubicBezTo>
                  <a:lnTo>
                    <a:pt x="2459" y="10738"/>
                  </a:lnTo>
                  <a:lnTo>
                    <a:pt x="2431" y="10711"/>
                  </a:lnTo>
                  <a:lnTo>
                    <a:pt x="2431" y="10683"/>
                  </a:lnTo>
                  <a:lnTo>
                    <a:pt x="2459" y="10655"/>
                  </a:lnTo>
                  <a:lnTo>
                    <a:pt x="2583" y="10614"/>
                  </a:lnTo>
                  <a:lnTo>
                    <a:pt x="2708" y="10559"/>
                  </a:lnTo>
                  <a:lnTo>
                    <a:pt x="2846" y="10503"/>
                  </a:lnTo>
                  <a:lnTo>
                    <a:pt x="2984" y="10448"/>
                  </a:lnTo>
                  <a:lnTo>
                    <a:pt x="3025" y="10434"/>
                  </a:lnTo>
                  <a:lnTo>
                    <a:pt x="3067" y="10421"/>
                  </a:lnTo>
                  <a:lnTo>
                    <a:pt x="3150" y="10393"/>
                  </a:lnTo>
                  <a:lnTo>
                    <a:pt x="3232" y="10351"/>
                  </a:lnTo>
                  <a:lnTo>
                    <a:pt x="3274" y="10351"/>
                  </a:lnTo>
                  <a:lnTo>
                    <a:pt x="3301" y="10338"/>
                  </a:lnTo>
                  <a:lnTo>
                    <a:pt x="3329" y="10324"/>
                  </a:lnTo>
                  <a:lnTo>
                    <a:pt x="3371" y="10310"/>
                  </a:lnTo>
                  <a:lnTo>
                    <a:pt x="3384" y="10296"/>
                  </a:lnTo>
                  <a:lnTo>
                    <a:pt x="3412" y="10282"/>
                  </a:lnTo>
                  <a:lnTo>
                    <a:pt x="3536" y="10241"/>
                  </a:lnTo>
                  <a:lnTo>
                    <a:pt x="3661" y="10186"/>
                  </a:lnTo>
                  <a:cubicBezTo>
                    <a:pt x="3964" y="10061"/>
                    <a:pt x="4268" y="9937"/>
                    <a:pt x="4572" y="9813"/>
                  </a:cubicBezTo>
                  <a:lnTo>
                    <a:pt x="4807" y="9702"/>
                  </a:lnTo>
                  <a:lnTo>
                    <a:pt x="4834" y="9702"/>
                  </a:lnTo>
                  <a:lnTo>
                    <a:pt x="4890" y="9675"/>
                  </a:lnTo>
                  <a:lnTo>
                    <a:pt x="4945" y="9647"/>
                  </a:lnTo>
                  <a:lnTo>
                    <a:pt x="5055" y="9606"/>
                  </a:lnTo>
                  <a:lnTo>
                    <a:pt x="5166" y="9551"/>
                  </a:lnTo>
                  <a:cubicBezTo>
                    <a:pt x="5635" y="9357"/>
                    <a:pt x="6119" y="9136"/>
                    <a:pt x="6588" y="8915"/>
                  </a:cubicBezTo>
                  <a:lnTo>
                    <a:pt x="6616" y="8915"/>
                  </a:lnTo>
                  <a:lnTo>
                    <a:pt x="6630" y="8901"/>
                  </a:lnTo>
                  <a:lnTo>
                    <a:pt x="6947" y="8750"/>
                  </a:lnTo>
                  <a:lnTo>
                    <a:pt x="6989" y="8750"/>
                  </a:lnTo>
                  <a:lnTo>
                    <a:pt x="7016" y="8736"/>
                  </a:lnTo>
                  <a:lnTo>
                    <a:pt x="7044" y="8722"/>
                  </a:lnTo>
                  <a:cubicBezTo>
                    <a:pt x="7527" y="8501"/>
                    <a:pt x="8024" y="8252"/>
                    <a:pt x="8535" y="8004"/>
                  </a:cubicBezTo>
                  <a:cubicBezTo>
                    <a:pt x="8812" y="7880"/>
                    <a:pt x="9074" y="7741"/>
                    <a:pt x="9350" y="7603"/>
                  </a:cubicBezTo>
                  <a:lnTo>
                    <a:pt x="9447" y="7548"/>
                  </a:lnTo>
                  <a:lnTo>
                    <a:pt x="9999" y="7272"/>
                  </a:lnTo>
                  <a:cubicBezTo>
                    <a:pt x="10372" y="7065"/>
                    <a:pt x="10759" y="6858"/>
                    <a:pt x="11132" y="6664"/>
                  </a:cubicBezTo>
                  <a:cubicBezTo>
                    <a:pt x="11698" y="6347"/>
                    <a:pt x="12264" y="6043"/>
                    <a:pt x="12816" y="5711"/>
                  </a:cubicBezTo>
                  <a:cubicBezTo>
                    <a:pt x="13369" y="5394"/>
                    <a:pt x="13935" y="5062"/>
                    <a:pt x="14487" y="4731"/>
                  </a:cubicBezTo>
                  <a:lnTo>
                    <a:pt x="14556" y="4690"/>
                  </a:lnTo>
                  <a:lnTo>
                    <a:pt x="14598" y="4662"/>
                  </a:lnTo>
                  <a:cubicBezTo>
                    <a:pt x="14819" y="4524"/>
                    <a:pt x="15054" y="4372"/>
                    <a:pt x="15302" y="4220"/>
                  </a:cubicBezTo>
                  <a:cubicBezTo>
                    <a:pt x="15233" y="4096"/>
                    <a:pt x="15150" y="3958"/>
                    <a:pt x="15067" y="3806"/>
                  </a:cubicBezTo>
                  <a:lnTo>
                    <a:pt x="14984" y="3681"/>
                  </a:lnTo>
                  <a:lnTo>
                    <a:pt x="14971" y="3640"/>
                  </a:lnTo>
                  <a:cubicBezTo>
                    <a:pt x="14874" y="3502"/>
                    <a:pt x="14777" y="3364"/>
                    <a:pt x="14681" y="3226"/>
                  </a:cubicBezTo>
                  <a:cubicBezTo>
                    <a:pt x="14570" y="3074"/>
                    <a:pt x="14487" y="2963"/>
                    <a:pt x="14377" y="2839"/>
                  </a:cubicBezTo>
                  <a:lnTo>
                    <a:pt x="14363" y="2825"/>
                  </a:lnTo>
                  <a:lnTo>
                    <a:pt x="14253" y="2687"/>
                  </a:lnTo>
                  <a:lnTo>
                    <a:pt x="14239" y="2673"/>
                  </a:lnTo>
                  <a:cubicBezTo>
                    <a:pt x="14142" y="2563"/>
                    <a:pt x="14059" y="2480"/>
                    <a:pt x="13963" y="2383"/>
                  </a:cubicBezTo>
                  <a:lnTo>
                    <a:pt x="13824" y="2245"/>
                  </a:lnTo>
                  <a:lnTo>
                    <a:pt x="13811" y="2231"/>
                  </a:lnTo>
                  <a:cubicBezTo>
                    <a:pt x="13673" y="2093"/>
                    <a:pt x="13534" y="1969"/>
                    <a:pt x="13396" y="1859"/>
                  </a:cubicBezTo>
                  <a:cubicBezTo>
                    <a:pt x="12830" y="1375"/>
                    <a:pt x="12195" y="989"/>
                    <a:pt x="11518" y="699"/>
                  </a:cubicBezTo>
                  <a:cubicBezTo>
                    <a:pt x="11325" y="616"/>
                    <a:pt x="11145" y="547"/>
                    <a:pt x="10952" y="478"/>
                  </a:cubicBezTo>
                  <a:cubicBezTo>
                    <a:pt x="10510" y="326"/>
                    <a:pt x="10068" y="215"/>
                    <a:pt x="9599" y="146"/>
                  </a:cubicBezTo>
                  <a:cubicBezTo>
                    <a:pt x="9212" y="77"/>
                    <a:pt x="8812" y="49"/>
                    <a:pt x="8425" y="49"/>
                  </a:cubicBezTo>
                  <a:cubicBezTo>
                    <a:pt x="8379" y="13"/>
                    <a:pt x="8327" y="0"/>
                    <a:pt x="8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5947375" y="4746300"/>
              <a:ext cx="42150" cy="19000"/>
            </a:xfrm>
            <a:custGeom>
              <a:avLst/>
              <a:gdLst/>
              <a:ahLst/>
              <a:cxnLst/>
              <a:rect l="l" t="t" r="r" b="b"/>
              <a:pathLst>
                <a:path w="1686" h="760" extrusionOk="0">
                  <a:moveTo>
                    <a:pt x="387" y="0"/>
                  </a:moveTo>
                  <a:cubicBezTo>
                    <a:pt x="332" y="0"/>
                    <a:pt x="291" y="14"/>
                    <a:pt x="236" y="28"/>
                  </a:cubicBezTo>
                  <a:cubicBezTo>
                    <a:pt x="208" y="28"/>
                    <a:pt x="166" y="41"/>
                    <a:pt x="139" y="69"/>
                  </a:cubicBezTo>
                  <a:cubicBezTo>
                    <a:pt x="84" y="111"/>
                    <a:pt x="28" y="166"/>
                    <a:pt x="15" y="235"/>
                  </a:cubicBezTo>
                  <a:cubicBezTo>
                    <a:pt x="1" y="304"/>
                    <a:pt x="1" y="373"/>
                    <a:pt x="28" y="428"/>
                  </a:cubicBezTo>
                  <a:cubicBezTo>
                    <a:pt x="56" y="483"/>
                    <a:pt x="97" y="539"/>
                    <a:pt x="139" y="580"/>
                  </a:cubicBezTo>
                  <a:cubicBezTo>
                    <a:pt x="194" y="621"/>
                    <a:pt x="249" y="663"/>
                    <a:pt x="318" y="691"/>
                  </a:cubicBezTo>
                  <a:cubicBezTo>
                    <a:pt x="374" y="718"/>
                    <a:pt x="429" y="732"/>
                    <a:pt x="498" y="746"/>
                  </a:cubicBezTo>
                  <a:lnTo>
                    <a:pt x="567" y="760"/>
                  </a:lnTo>
                  <a:lnTo>
                    <a:pt x="719" y="760"/>
                  </a:lnTo>
                  <a:cubicBezTo>
                    <a:pt x="871" y="746"/>
                    <a:pt x="1023" y="718"/>
                    <a:pt x="1161" y="677"/>
                  </a:cubicBezTo>
                  <a:cubicBezTo>
                    <a:pt x="1299" y="635"/>
                    <a:pt x="1437" y="566"/>
                    <a:pt x="1547" y="470"/>
                  </a:cubicBezTo>
                  <a:cubicBezTo>
                    <a:pt x="1603" y="414"/>
                    <a:pt x="1644" y="359"/>
                    <a:pt x="1672" y="304"/>
                  </a:cubicBezTo>
                  <a:lnTo>
                    <a:pt x="1686" y="276"/>
                  </a:lnTo>
                  <a:lnTo>
                    <a:pt x="1589" y="318"/>
                  </a:lnTo>
                  <a:cubicBezTo>
                    <a:pt x="1506" y="359"/>
                    <a:pt x="1423" y="401"/>
                    <a:pt x="1326" y="442"/>
                  </a:cubicBezTo>
                  <a:cubicBezTo>
                    <a:pt x="1271" y="456"/>
                    <a:pt x="1216" y="470"/>
                    <a:pt x="1175" y="483"/>
                  </a:cubicBezTo>
                  <a:cubicBezTo>
                    <a:pt x="1133" y="483"/>
                    <a:pt x="1092" y="497"/>
                    <a:pt x="1050" y="497"/>
                  </a:cubicBezTo>
                  <a:cubicBezTo>
                    <a:pt x="995" y="497"/>
                    <a:pt x="954" y="497"/>
                    <a:pt x="912" y="483"/>
                  </a:cubicBezTo>
                  <a:cubicBezTo>
                    <a:pt x="898" y="470"/>
                    <a:pt x="871" y="470"/>
                    <a:pt x="857" y="456"/>
                  </a:cubicBezTo>
                  <a:lnTo>
                    <a:pt x="816" y="442"/>
                  </a:lnTo>
                  <a:cubicBezTo>
                    <a:pt x="774" y="414"/>
                    <a:pt x="746" y="387"/>
                    <a:pt x="719" y="345"/>
                  </a:cubicBezTo>
                  <a:cubicBezTo>
                    <a:pt x="705" y="331"/>
                    <a:pt x="705" y="304"/>
                    <a:pt x="691" y="290"/>
                  </a:cubicBezTo>
                  <a:cubicBezTo>
                    <a:pt x="691" y="262"/>
                    <a:pt x="677" y="249"/>
                    <a:pt x="677" y="235"/>
                  </a:cubicBezTo>
                  <a:lnTo>
                    <a:pt x="677" y="207"/>
                  </a:lnTo>
                  <a:lnTo>
                    <a:pt x="677" y="180"/>
                  </a:lnTo>
                  <a:cubicBezTo>
                    <a:pt x="677" y="166"/>
                    <a:pt x="691" y="138"/>
                    <a:pt x="691" y="124"/>
                  </a:cubicBezTo>
                  <a:cubicBezTo>
                    <a:pt x="705" y="111"/>
                    <a:pt x="705" y="83"/>
                    <a:pt x="719" y="69"/>
                  </a:cubicBezTo>
                  <a:lnTo>
                    <a:pt x="746" y="28"/>
                  </a:lnTo>
                  <a:lnTo>
                    <a:pt x="664" y="55"/>
                  </a:lnTo>
                  <a:lnTo>
                    <a:pt x="650" y="55"/>
                  </a:lnTo>
                  <a:cubicBezTo>
                    <a:pt x="608" y="41"/>
                    <a:pt x="567" y="28"/>
                    <a:pt x="539" y="14"/>
                  </a:cubicBezTo>
                  <a:cubicBezTo>
                    <a:pt x="484" y="14"/>
                    <a:pt x="443" y="0"/>
                    <a:pt x="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9"/>
            <p:cNvSpPr/>
            <p:nvPr/>
          </p:nvSpPr>
          <p:spPr>
            <a:xfrm>
              <a:off x="5946350" y="4766650"/>
              <a:ext cx="31450" cy="22125"/>
            </a:xfrm>
            <a:custGeom>
              <a:avLst/>
              <a:gdLst/>
              <a:ahLst/>
              <a:cxnLst/>
              <a:rect l="l" t="t" r="r" b="b"/>
              <a:pathLst>
                <a:path w="1258" h="885" extrusionOk="0">
                  <a:moveTo>
                    <a:pt x="332" y="1"/>
                  </a:moveTo>
                  <a:cubicBezTo>
                    <a:pt x="304" y="1"/>
                    <a:pt x="263" y="15"/>
                    <a:pt x="221" y="15"/>
                  </a:cubicBezTo>
                  <a:cubicBezTo>
                    <a:pt x="152" y="42"/>
                    <a:pt x="97" y="84"/>
                    <a:pt x="56" y="139"/>
                  </a:cubicBezTo>
                  <a:cubicBezTo>
                    <a:pt x="14" y="194"/>
                    <a:pt x="0" y="263"/>
                    <a:pt x="14" y="332"/>
                  </a:cubicBezTo>
                  <a:cubicBezTo>
                    <a:pt x="14" y="387"/>
                    <a:pt x="42" y="457"/>
                    <a:pt x="83" y="498"/>
                  </a:cubicBezTo>
                  <a:cubicBezTo>
                    <a:pt x="111" y="567"/>
                    <a:pt x="152" y="608"/>
                    <a:pt x="207" y="664"/>
                  </a:cubicBezTo>
                  <a:cubicBezTo>
                    <a:pt x="263" y="691"/>
                    <a:pt x="318" y="733"/>
                    <a:pt x="373" y="760"/>
                  </a:cubicBezTo>
                  <a:lnTo>
                    <a:pt x="428" y="788"/>
                  </a:lnTo>
                  <a:cubicBezTo>
                    <a:pt x="484" y="816"/>
                    <a:pt x="525" y="829"/>
                    <a:pt x="580" y="843"/>
                  </a:cubicBezTo>
                  <a:cubicBezTo>
                    <a:pt x="718" y="871"/>
                    <a:pt x="843" y="885"/>
                    <a:pt x="981" y="885"/>
                  </a:cubicBezTo>
                  <a:lnTo>
                    <a:pt x="1022" y="885"/>
                  </a:lnTo>
                  <a:cubicBezTo>
                    <a:pt x="1105" y="885"/>
                    <a:pt x="1174" y="885"/>
                    <a:pt x="1257" y="871"/>
                  </a:cubicBezTo>
                  <a:cubicBezTo>
                    <a:pt x="1202" y="857"/>
                    <a:pt x="1160" y="857"/>
                    <a:pt x="1119" y="857"/>
                  </a:cubicBezTo>
                  <a:cubicBezTo>
                    <a:pt x="1050" y="843"/>
                    <a:pt x="995" y="829"/>
                    <a:pt x="939" y="816"/>
                  </a:cubicBezTo>
                  <a:cubicBezTo>
                    <a:pt x="884" y="802"/>
                    <a:pt x="829" y="788"/>
                    <a:pt x="774" y="760"/>
                  </a:cubicBezTo>
                  <a:cubicBezTo>
                    <a:pt x="718" y="733"/>
                    <a:pt x="677" y="705"/>
                    <a:pt x="636" y="677"/>
                  </a:cubicBezTo>
                  <a:cubicBezTo>
                    <a:pt x="594" y="650"/>
                    <a:pt x="567" y="622"/>
                    <a:pt x="539" y="581"/>
                  </a:cubicBezTo>
                  <a:cubicBezTo>
                    <a:pt x="525" y="553"/>
                    <a:pt x="497" y="498"/>
                    <a:pt x="497" y="457"/>
                  </a:cubicBezTo>
                  <a:cubicBezTo>
                    <a:pt x="484" y="429"/>
                    <a:pt x="484" y="401"/>
                    <a:pt x="497" y="374"/>
                  </a:cubicBezTo>
                  <a:cubicBezTo>
                    <a:pt x="497" y="360"/>
                    <a:pt x="497" y="332"/>
                    <a:pt x="511" y="305"/>
                  </a:cubicBezTo>
                  <a:cubicBezTo>
                    <a:pt x="525" y="263"/>
                    <a:pt x="553" y="222"/>
                    <a:pt x="594" y="194"/>
                  </a:cubicBezTo>
                  <a:cubicBezTo>
                    <a:pt x="622" y="167"/>
                    <a:pt x="649" y="139"/>
                    <a:pt x="691" y="125"/>
                  </a:cubicBezTo>
                  <a:cubicBezTo>
                    <a:pt x="663" y="111"/>
                    <a:pt x="636" y="97"/>
                    <a:pt x="608" y="84"/>
                  </a:cubicBezTo>
                  <a:cubicBezTo>
                    <a:pt x="567" y="56"/>
                    <a:pt x="525" y="28"/>
                    <a:pt x="470" y="15"/>
                  </a:cubicBezTo>
                  <a:cubicBezTo>
                    <a:pt x="428" y="15"/>
                    <a:pt x="387"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9"/>
            <p:cNvSpPr/>
            <p:nvPr/>
          </p:nvSpPr>
          <p:spPr>
            <a:xfrm>
              <a:off x="5837950" y="4782200"/>
              <a:ext cx="125675" cy="28325"/>
            </a:xfrm>
            <a:custGeom>
              <a:avLst/>
              <a:gdLst/>
              <a:ahLst/>
              <a:cxnLst/>
              <a:rect l="l" t="t" r="r" b="b"/>
              <a:pathLst>
                <a:path w="5027" h="1133" extrusionOk="0">
                  <a:moveTo>
                    <a:pt x="1782" y="0"/>
                  </a:moveTo>
                  <a:cubicBezTo>
                    <a:pt x="1712" y="14"/>
                    <a:pt x="1630" y="14"/>
                    <a:pt x="1561" y="28"/>
                  </a:cubicBezTo>
                  <a:cubicBezTo>
                    <a:pt x="1505" y="28"/>
                    <a:pt x="1450" y="42"/>
                    <a:pt x="1395" y="55"/>
                  </a:cubicBezTo>
                  <a:cubicBezTo>
                    <a:pt x="1340" y="69"/>
                    <a:pt x="1298" y="83"/>
                    <a:pt x="1243" y="97"/>
                  </a:cubicBezTo>
                  <a:cubicBezTo>
                    <a:pt x="1188" y="125"/>
                    <a:pt x="1146" y="138"/>
                    <a:pt x="1105" y="180"/>
                  </a:cubicBezTo>
                  <a:cubicBezTo>
                    <a:pt x="1077" y="194"/>
                    <a:pt x="1050" y="221"/>
                    <a:pt x="1036" y="235"/>
                  </a:cubicBezTo>
                  <a:cubicBezTo>
                    <a:pt x="981" y="304"/>
                    <a:pt x="939" y="373"/>
                    <a:pt x="912" y="456"/>
                  </a:cubicBezTo>
                  <a:cubicBezTo>
                    <a:pt x="884" y="525"/>
                    <a:pt x="856" y="594"/>
                    <a:pt x="815" y="663"/>
                  </a:cubicBezTo>
                  <a:cubicBezTo>
                    <a:pt x="801" y="691"/>
                    <a:pt x="773" y="718"/>
                    <a:pt x="760" y="746"/>
                  </a:cubicBezTo>
                  <a:cubicBezTo>
                    <a:pt x="732" y="774"/>
                    <a:pt x="718" y="801"/>
                    <a:pt x="691" y="815"/>
                  </a:cubicBezTo>
                  <a:cubicBezTo>
                    <a:pt x="663" y="843"/>
                    <a:pt x="635" y="856"/>
                    <a:pt x="594" y="870"/>
                  </a:cubicBezTo>
                  <a:cubicBezTo>
                    <a:pt x="566" y="870"/>
                    <a:pt x="539" y="884"/>
                    <a:pt x="511" y="884"/>
                  </a:cubicBezTo>
                  <a:cubicBezTo>
                    <a:pt x="442" y="884"/>
                    <a:pt x="373" y="856"/>
                    <a:pt x="318" y="829"/>
                  </a:cubicBezTo>
                  <a:cubicBezTo>
                    <a:pt x="249" y="801"/>
                    <a:pt x="180" y="746"/>
                    <a:pt x="138" y="691"/>
                  </a:cubicBezTo>
                  <a:cubicBezTo>
                    <a:pt x="83" y="635"/>
                    <a:pt x="42" y="580"/>
                    <a:pt x="14" y="511"/>
                  </a:cubicBezTo>
                  <a:cubicBezTo>
                    <a:pt x="0" y="566"/>
                    <a:pt x="0" y="635"/>
                    <a:pt x="14" y="705"/>
                  </a:cubicBezTo>
                  <a:cubicBezTo>
                    <a:pt x="14" y="760"/>
                    <a:pt x="42" y="815"/>
                    <a:pt x="83" y="856"/>
                  </a:cubicBezTo>
                  <a:cubicBezTo>
                    <a:pt x="124" y="925"/>
                    <a:pt x="180" y="981"/>
                    <a:pt x="235" y="1022"/>
                  </a:cubicBezTo>
                  <a:cubicBezTo>
                    <a:pt x="290" y="1064"/>
                    <a:pt x="345" y="1091"/>
                    <a:pt x="414" y="1105"/>
                  </a:cubicBezTo>
                  <a:cubicBezTo>
                    <a:pt x="442" y="1119"/>
                    <a:pt x="483" y="1133"/>
                    <a:pt x="525" y="1133"/>
                  </a:cubicBezTo>
                  <a:lnTo>
                    <a:pt x="580" y="1133"/>
                  </a:lnTo>
                  <a:cubicBezTo>
                    <a:pt x="704" y="1105"/>
                    <a:pt x="815" y="1050"/>
                    <a:pt x="912" y="967"/>
                  </a:cubicBezTo>
                  <a:cubicBezTo>
                    <a:pt x="994" y="884"/>
                    <a:pt x="1063" y="774"/>
                    <a:pt x="1105" y="663"/>
                  </a:cubicBezTo>
                  <a:cubicBezTo>
                    <a:pt x="1132" y="566"/>
                    <a:pt x="1146" y="470"/>
                    <a:pt x="1146" y="359"/>
                  </a:cubicBezTo>
                  <a:cubicBezTo>
                    <a:pt x="1271" y="318"/>
                    <a:pt x="1409" y="290"/>
                    <a:pt x="1547" y="276"/>
                  </a:cubicBezTo>
                  <a:cubicBezTo>
                    <a:pt x="1616" y="276"/>
                    <a:pt x="1685" y="263"/>
                    <a:pt x="1768" y="263"/>
                  </a:cubicBezTo>
                  <a:cubicBezTo>
                    <a:pt x="1975" y="276"/>
                    <a:pt x="2182" y="290"/>
                    <a:pt x="2389" y="318"/>
                  </a:cubicBezTo>
                  <a:lnTo>
                    <a:pt x="2707" y="373"/>
                  </a:lnTo>
                  <a:lnTo>
                    <a:pt x="2776" y="387"/>
                  </a:lnTo>
                  <a:lnTo>
                    <a:pt x="2845" y="401"/>
                  </a:lnTo>
                  <a:lnTo>
                    <a:pt x="2873" y="401"/>
                  </a:lnTo>
                  <a:lnTo>
                    <a:pt x="2942" y="415"/>
                  </a:lnTo>
                  <a:cubicBezTo>
                    <a:pt x="3024" y="428"/>
                    <a:pt x="3093" y="456"/>
                    <a:pt x="3163" y="470"/>
                  </a:cubicBezTo>
                  <a:lnTo>
                    <a:pt x="3176" y="470"/>
                  </a:lnTo>
                  <a:lnTo>
                    <a:pt x="3204" y="484"/>
                  </a:lnTo>
                  <a:lnTo>
                    <a:pt x="3466" y="566"/>
                  </a:lnTo>
                  <a:lnTo>
                    <a:pt x="3522" y="580"/>
                  </a:lnTo>
                  <a:cubicBezTo>
                    <a:pt x="3701" y="622"/>
                    <a:pt x="3853" y="677"/>
                    <a:pt x="4033" y="732"/>
                  </a:cubicBezTo>
                  <a:cubicBezTo>
                    <a:pt x="4198" y="774"/>
                    <a:pt x="4323" y="801"/>
                    <a:pt x="4447" y="829"/>
                  </a:cubicBezTo>
                  <a:cubicBezTo>
                    <a:pt x="4543" y="856"/>
                    <a:pt x="4654" y="870"/>
                    <a:pt x="4764" y="870"/>
                  </a:cubicBezTo>
                  <a:cubicBezTo>
                    <a:pt x="4779" y="873"/>
                    <a:pt x="4793" y="874"/>
                    <a:pt x="4807" y="874"/>
                  </a:cubicBezTo>
                  <a:cubicBezTo>
                    <a:pt x="4875" y="874"/>
                    <a:pt x="4940" y="847"/>
                    <a:pt x="4985" y="801"/>
                  </a:cubicBezTo>
                  <a:cubicBezTo>
                    <a:pt x="4999" y="787"/>
                    <a:pt x="5013" y="760"/>
                    <a:pt x="5027" y="746"/>
                  </a:cubicBezTo>
                  <a:lnTo>
                    <a:pt x="4930" y="746"/>
                  </a:lnTo>
                  <a:cubicBezTo>
                    <a:pt x="4792" y="746"/>
                    <a:pt x="4654" y="732"/>
                    <a:pt x="4530" y="705"/>
                  </a:cubicBezTo>
                  <a:cubicBezTo>
                    <a:pt x="4253" y="635"/>
                    <a:pt x="3991" y="553"/>
                    <a:pt x="3743" y="456"/>
                  </a:cubicBezTo>
                  <a:lnTo>
                    <a:pt x="3563" y="387"/>
                  </a:lnTo>
                  <a:lnTo>
                    <a:pt x="3397" y="332"/>
                  </a:lnTo>
                  <a:cubicBezTo>
                    <a:pt x="3273" y="304"/>
                    <a:pt x="3163" y="263"/>
                    <a:pt x="3038" y="221"/>
                  </a:cubicBezTo>
                  <a:cubicBezTo>
                    <a:pt x="2762" y="138"/>
                    <a:pt x="2486" y="83"/>
                    <a:pt x="2210" y="28"/>
                  </a:cubicBezTo>
                  <a:cubicBezTo>
                    <a:pt x="2072" y="14"/>
                    <a:pt x="1920" y="0"/>
                    <a:pt x="17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9"/>
            <p:cNvSpPr/>
            <p:nvPr/>
          </p:nvSpPr>
          <p:spPr>
            <a:xfrm>
              <a:off x="5876950" y="4782875"/>
              <a:ext cx="25" cy="25"/>
            </a:xfrm>
            <a:custGeom>
              <a:avLst/>
              <a:gdLst/>
              <a:ahLst/>
              <a:cxnLst/>
              <a:rect l="l" t="t" r="r" b="b"/>
              <a:pathLst>
                <a:path w="1" h="1" extrusionOk="0">
                  <a:moveTo>
                    <a:pt x="1"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5842075" y="4828100"/>
              <a:ext cx="111200" cy="14200"/>
            </a:xfrm>
            <a:custGeom>
              <a:avLst/>
              <a:gdLst/>
              <a:ahLst/>
              <a:cxnLst/>
              <a:rect l="l" t="t" r="r" b="b"/>
              <a:pathLst>
                <a:path w="4448" h="568" extrusionOk="0">
                  <a:moveTo>
                    <a:pt x="28" y="1"/>
                  </a:moveTo>
                  <a:cubicBezTo>
                    <a:pt x="15" y="42"/>
                    <a:pt x="1" y="84"/>
                    <a:pt x="15" y="111"/>
                  </a:cubicBezTo>
                  <a:cubicBezTo>
                    <a:pt x="15" y="167"/>
                    <a:pt x="28" y="208"/>
                    <a:pt x="56" y="250"/>
                  </a:cubicBezTo>
                  <a:cubicBezTo>
                    <a:pt x="84" y="291"/>
                    <a:pt x="111" y="332"/>
                    <a:pt x="153" y="360"/>
                  </a:cubicBezTo>
                  <a:cubicBezTo>
                    <a:pt x="180" y="401"/>
                    <a:pt x="222" y="429"/>
                    <a:pt x="277" y="443"/>
                  </a:cubicBezTo>
                  <a:cubicBezTo>
                    <a:pt x="374" y="484"/>
                    <a:pt x="484" y="512"/>
                    <a:pt x="595" y="512"/>
                  </a:cubicBezTo>
                  <a:lnTo>
                    <a:pt x="1023" y="512"/>
                  </a:lnTo>
                  <a:cubicBezTo>
                    <a:pt x="1354" y="484"/>
                    <a:pt x="1699" y="429"/>
                    <a:pt x="1976" y="388"/>
                  </a:cubicBezTo>
                  <a:lnTo>
                    <a:pt x="2072" y="374"/>
                  </a:lnTo>
                  <a:lnTo>
                    <a:pt x="2128" y="374"/>
                  </a:lnTo>
                  <a:cubicBezTo>
                    <a:pt x="2266" y="346"/>
                    <a:pt x="2404" y="319"/>
                    <a:pt x="2542" y="305"/>
                  </a:cubicBezTo>
                  <a:cubicBezTo>
                    <a:pt x="2625" y="291"/>
                    <a:pt x="2721" y="291"/>
                    <a:pt x="2818" y="291"/>
                  </a:cubicBezTo>
                  <a:lnTo>
                    <a:pt x="2873" y="291"/>
                  </a:lnTo>
                  <a:cubicBezTo>
                    <a:pt x="3301" y="305"/>
                    <a:pt x="3729" y="374"/>
                    <a:pt x="4144" y="498"/>
                  </a:cubicBezTo>
                  <a:cubicBezTo>
                    <a:pt x="4185" y="512"/>
                    <a:pt x="4254" y="540"/>
                    <a:pt x="4309" y="567"/>
                  </a:cubicBezTo>
                  <a:lnTo>
                    <a:pt x="4378" y="567"/>
                  </a:lnTo>
                  <a:cubicBezTo>
                    <a:pt x="4406" y="567"/>
                    <a:pt x="4420" y="567"/>
                    <a:pt x="4434" y="553"/>
                  </a:cubicBezTo>
                  <a:lnTo>
                    <a:pt x="4448" y="553"/>
                  </a:lnTo>
                  <a:lnTo>
                    <a:pt x="4296" y="484"/>
                  </a:lnTo>
                  <a:cubicBezTo>
                    <a:pt x="4102" y="401"/>
                    <a:pt x="3909" y="332"/>
                    <a:pt x="3702" y="277"/>
                  </a:cubicBezTo>
                  <a:cubicBezTo>
                    <a:pt x="3508" y="222"/>
                    <a:pt x="3301" y="180"/>
                    <a:pt x="3094" y="139"/>
                  </a:cubicBezTo>
                  <a:lnTo>
                    <a:pt x="3108" y="139"/>
                  </a:lnTo>
                  <a:cubicBezTo>
                    <a:pt x="2873" y="111"/>
                    <a:pt x="2638" y="98"/>
                    <a:pt x="2418" y="98"/>
                  </a:cubicBezTo>
                  <a:cubicBezTo>
                    <a:pt x="2183" y="98"/>
                    <a:pt x="1948" y="111"/>
                    <a:pt x="1713" y="125"/>
                  </a:cubicBezTo>
                  <a:cubicBezTo>
                    <a:pt x="1589" y="153"/>
                    <a:pt x="1465" y="167"/>
                    <a:pt x="1340" y="180"/>
                  </a:cubicBezTo>
                  <a:lnTo>
                    <a:pt x="1133" y="222"/>
                  </a:lnTo>
                  <a:cubicBezTo>
                    <a:pt x="981" y="236"/>
                    <a:pt x="829" y="250"/>
                    <a:pt x="664" y="250"/>
                  </a:cubicBezTo>
                  <a:cubicBezTo>
                    <a:pt x="526" y="250"/>
                    <a:pt x="374" y="222"/>
                    <a:pt x="236" y="167"/>
                  </a:cubicBezTo>
                  <a:cubicBezTo>
                    <a:pt x="208" y="153"/>
                    <a:pt x="180" y="125"/>
                    <a:pt x="139" y="111"/>
                  </a:cubicBezTo>
                  <a:cubicBezTo>
                    <a:pt x="111" y="98"/>
                    <a:pt x="84" y="70"/>
                    <a:pt x="70" y="42"/>
                  </a:cubicBezTo>
                  <a:lnTo>
                    <a:pt x="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5884900" y="4831225"/>
              <a:ext cx="25" cy="25"/>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9"/>
            <p:cNvSpPr/>
            <p:nvPr/>
          </p:nvSpPr>
          <p:spPr>
            <a:xfrm>
              <a:off x="5818950" y="4864575"/>
              <a:ext cx="122925" cy="17075"/>
            </a:xfrm>
            <a:custGeom>
              <a:avLst/>
              <a:gdLst/>
              <a:ahLst/>
              <a:cxnLst/>
              <a:rect l="l" t="t" r="r" b="b"/>
              <a:pathLst>
                <a:path w="4917" h="683" extrusionOk="0">
                  <a:moveTo>
                    <a:pt x="3425" y="0"/>
                  </a:moveTo>
                  <a:cubicBezTo>
                    <a:pt x="3269" y="0"/>
                    <a:pt x="3116" y="10"/>
                    <a:pt x="2970" y="20"/>
                  </a:cubicBezTo>
                  <a:lnTo>
                    <a:pt x="2680" y="61"/>
                  </a:lnTo>
                  <a:cubicBezTo>
                    <a:pt x="2611" y="75"/>
                    <a:pt x="2542" y="89"/>
                    <a:pt x="2472" y="102"/>
                  </a:cubicBezTo>
                  <a:cubicBezTo>
                    <a:pt x="2348" y="116"/>
                    <a:pt x="2224" y="158"/>
                    <a:pt x="2113" y="185"/>
                  </a:cubicBezTo>
                  <a:cubicBezTo>
                    <a:pt x="1823" y="254"/>
                    <a:pt x="1547" y="337"/>
                    <a:pt x="1257" y="379"/>
                  </a:cubicBezTo>
                  <a:cubicBezTo>
                    <a:pt x="1105" y="406"/>
                    <a:pt x="967" y="420"/>
                    <a:pt x="815" y="434"/>
                  </a:cubicBezTo>
                  <a:cubicBezTo>
                    <a:pt x="691" y="434"/>
                    <a:pt x="553" y="434"/>
                    <a:pt x="415" y="406"/>
                  </a:cubicBezTo>
                  <a:cubicBezTo>
                    <a:pt x="360" y="392"/>
                    <a:pt x="304" y="379"/>
                    <a:pt x="249" y="365"/>
                  </a:cubicBezTo>
                  <a:cubicBezTo>
                    <a:pt x="194" y="337"/>
                    <a:pt x="139" y="323"/>
                    <a:pt x="97" y="296"/>
                  </a:cubicBezTo>
                  <a:cubicBezTo>
                    <a:pt x="56" y="268"/>
                    <a:pt x="28" y="241"/>
                    <a:pt x="1" y="227"/>
                  </a:cubicBezTo>
                  <a:lnTo>
                    <a:pt x="1" y="282"/>
                  </a:lnTo>
                  <a:cubicBezTo>
                    <a:pt x="1" y="323"/>
                    <a:pt x="1" y="379"/>
                    <a:pt x="14" y="420"/>
                  </a:cubicBezTo>
                  <a:cubicBezTo>
                    <a:pt x="28" y="461"/>
                    <a:pt x="56" y="503"/>
                    <a:pt x="97" y="544"/>
                  </a:cubicBezTo>
                  <a:cubicBezTo>
                    <a:pt x="125" y="572"/>
                    <a:pt x="166" y="586"/>
                    <a:pt x="194" y="613"/>
                  </a:cubicBezTo>
                  <a:cubicBezTo>
                    <a:pt x="249" y="627"/>
                    <a:pt x="291" y="641"/>
                    <a:pt x="346" y="655"/>
                  </a:cubicBezTo>
                  <a:cubicBezTo>
                    <a:pt x="401" y="669"/>
                    <a:pt x="442" y="669"/>
                    <a:pt x="498" y="682"/>
                  </a:cubicBezTo>
                  <a:lnTo>
                    <a:pt x="677" y="682"/>
                  </a:lnTo>
                  <a:cubicBezTo>
                    <a:pt x="802" y="682"/>
                    <a:pt x="940" y="655"/>
                    <a:pt x="1050" y="641"/>
                  </a:cubicBezTo>
                  <a:cubicBezTo>
                    <a:pt x="1216" y="613"/>
                    <a:pt x="1395" y="572"/>
                    <a:pt x="1616" y="517"/>
                  </a:cubicBezTo>
                  <a:lnTo>
                    <a:pt x="1713" y="489"/>
                  </a:lnTo>
                  <a:lnTo>
                    <a:pt x="1823" y="461"/>
                  </a:lnTo>
                  <a:cubicBezTo>
                    <a:pt x="1892" y="448"/>
                    <a:pt x="1975" y="434"/>
                    <a:pt x="2058" y="406"/>
                  </a:cubicBezTo>
                  <a:lnTo>
                    <a:pt x="2155" y="406"/>
                  </a:lnTo>
                  <a:lnTo>
                    <a:pt x="2224" y="392"/>
                  </a:lnTo>
                  <a:cubicBezTo>
                    <a:pt x="2569" y="323"/>
                    <a:pt x="2873" y="268"/>
                    <a:pt x="3163" y="241"/>
                  </a:cubicBezTo>
                  <a:cubicBezTo>
                    <a:pt x="3384" y="213"/>
                    <a:pt x="3605" y="199"/>
                    <a:pt x="3812" y="199"/>
                  </a:cubicBezTo>
                  <a:cubicBezTo>
                    <a:pt x="3909" y="199"/>
                    <a:pt x="4019" y="199"/>
                    <a:pt x="4130" y="213"/>
                  </a:cubicBezTo>
                  <a:cubicBezTo>
                    <a:pt x="4351" y="213"/>
                    <a:pt x="4572" y="254"/>
                    <a:pt x="4779" y="296"/>
                  </a:cubicBezTo>
                  <a:lnTo>
                    <a:pt x="4806" y="296"/>
                  </a:lnTo>
                  <a:cubicBezTo>
                    <a:pt x="4834" y="296"/>
                    <a:pt x="4848" y="282"/>
                    <a:pt x="4862" y="268"/>
                  </a:cubicBezTo>
                  <a:lnTo>
                    <a:pt x="4889" y="268"/>
                  </a:lnTo>
                  <a:cubicBezTo>
                    <a:pt x="4903" y="254"/>
                    <a:pt x="4917" y="241"/>
                    <a:pt x="4917" y="227"/>
                  </a:cubicBezTo>
                  <a:cubicBezTo>
                    <a:pt x="4806" y="185"/>
                    <a:pt x="4682" y="144"/>
                    <a:pt x="4558" y="116"/>
                  </a:cubicBezTo>
                  <a:cubicBezTo>
                    <a:pt x="4447" y="75"/>
                    <a:pt x="4337" y="61"/>
                    <a:pt x="4213" y="33"/>
                  </a:cubicBezTo>
                  <a:lnTo>
                    <a:pt x="4226" y="33"/>
                  </a:lnTo>
                  <a:cubicBezTo>
                    <a:pt x="4019" y="20"/>
                    <a:pt x="3826" y="6"/>
                    <a:pt x="3619" y="6"/>
                  </a:cubicBezTo>
                  <a:cubicBezTo>
                    <a:pt x="3554" y="2"/>
                    <a:pt x="3489" y="0"/>
                    <a:pt x="34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5801350" y="4900600"/>
              <a:ext cx="131550" cy="35250"/>
            </a:xfrm>
            <a:custGeom>
              <a:avLst/>
              <a:gdLst/>
              <a:ahLst/>
              <a:cxnLst/>
              <a:rect l="l" t="t" r="r" b="b"/>
              <a:pathLst>
                <a:path w="5262" h="1410" extrusionOk="0">
                  <a:moveTo>
                    <a:pt x="4696" y="1"/>
                  </a:moveTo>
                  <a:cubicBezTo>
                    <a:pt x="4557" y="1"/>
                    <a:pt x="4406" y="1"/>
                    <a:pt x="4254" y="29"/>
                  </a:cubicBezTo>
                  <a:lnTo>
                    <a:pt x="4267" y="29"/>
                  </a:lnTo>
                  <a:cubicBezTo>
                    <a:pt x="3908" y="70"/>
                    <a:pt x="3549" y="125"/>
                    <a:pt x="3190" y="222"/>
                  </a:cubicBezTo>
                  <a:cubicBezTo>
                    <a:pt x="3025" y="263"/>
                    <a:pt x="2845" y="319"/>
                    <a:pt x="2679" y="374"/>
                  </a:cubicBezTo>
                  <a:cubicBezTo>
                    <a:pt x="2583" y="401"/>
                    <a:pt x="2472" y="429"/>
                    <a:pt x="2376" y="457"/>
                  </a:cubicBezTo>
                  <a:lnTo>
                    <a:pt x="2113" y="567"/>
                  </a:lnTo>
                  <a:cubicBezTo>
                    <a:pt x="2003" y="622"/>
                    <a:pt x="1892" y="664"/>
                    <a:pt x="1782" y="719"/>
                  </a:cubicBezTo>
                  <a:cubicBezTo>
                    <a:pt x="1547" y="816"/>
                    <a:pt x="1298" y="912"/>
                    <a:pt x="1036" y="981"/>
                  </a:cubicBezTo>
                  <a:cubicBezTo>
                    <a:pt x="912" y="1023"/>
                    <a:pt x="787" y="1050"/>
                    <a:pt x="663" y="1064"/>
                  </a:cubicBezTo>
                  <a:cubicBezTo>
                    <a:pt x="608" y="1071"/>
                    <a:pt x="553" y="1075"/>
                    <a:pt x="499" y="1075"/>
                  </a:cubicBezTo>
                  <a:cubicBezTo>
                    <a:pt x="446" y="1075"/>
                    <a:pt x="394" y="1071"/>
                    <a:pt x="346" y="1064"/>
                  </a:cubicBezTo>
                  <a:cubicBezTo>
                    <a:pt x="249" y="1064"/>
                    <a:pt x="166" y="1037"/>
                    <a:pt x="83" y="995"/>
                  </a:cubicBezTo>
                  <a:cubicBezTo>
                    <a:pt x="56" y="968"/>
                    <a:pt x="28" y="954"/>
                    <a:pt x="0" y="926"/>
                  </a:cubicBezTo>
                  <a:cubicBezTo>
                    <a:pt x="0" y="954"/>
                    <a:pt x="0" y="981"/>
                    <a:pt x="0" y="1009"/>
                  </a:cubicBezTo>
                  <a:cubicBezTo>
                    <a:pt x="0" y="1037"/>
                    <a:pt x="0" y="1064"/>
                    <a:pt x="14" y="1092"/>
                  </a:cubicBezTo>
                  <a:cubicBezTo>
                    <a:pt x="14" y="1133"/>
                    <a:pt x="28" y="1161"/>
                    <a:pt x="42" y="1175"/>
                  </a:cubicBezTo>
                  <a:cubicBezTo>
                    <a:pt x="83" y="1244"/>
                    <a:pt x="125" y="1285"/>
                    <a:pt x="180" y="1313"/>
                  </a:cubicBezTo>
                  <a:cubicBezTo>
                    <a:pt x="249" y="1354"/>
                    <a:pt x="304" y="1382"/>
                    <a:pt x="373" y="1382"/>
                  </a:cubicBezTo>
                  <a:cubicBezTo>
                    <a:pt x="428" y="1396"/>
                    <a:pt x="484" y="1410"/>
                    <a:pt x="553" y="1410"/>
                  </a:cubicBezTo>
                  <a:lnTo>
                    <a:pt x="622" y="1410"/>
                  </a:lnTo>
                  <a:cubicBezTo>
                    <a:pt x="843" y="1382"/>
                    <a:pt x="1050" y="1327"/>
                    <a:pt x="1243" y="1244"/>
                  </a:cubicBezTo>
                  <a:cubicBezTo>
                    <a:pt x="1464" y="1161"/>
                    <a:pt x="1699" y="1050"/>
                    <a:pt x="1906" y="954"/>
                  </a:cubicBezTo>
                  <a:lnTo>
                    <a:pt x="1934" y="940"/>
                  </a:lnTo>
                  <a:cubicBezTo>
                    <a:pt x="2113" y="857"/>
                    <a:pt x="2362" y="747"/>
                    <a:pt x="2596" y="650"/>
                  </a:cubicBezTo>
                  <a:cubicBezTo>
                    <a:pt x="2735" y="609"/>
                    <a:pt x="2900" y="553"/>
                    <a:pt x="3094" y="498"/>
                  </a:cubicBezTo>
                  <a:cubicBezTo>
                    <a:pt x="3246" y="457"/>
                    <a:pt x="3411" y="415"/>
                    <a:pt x="3618" y="374"/>
                  </a:cubicBezTo>
                  <a:lnTo>
                    <a:pt x="3646" y="360"/>
                  </a:lnTo>
                  <a:cubicBezTo>
                    <a:pt x="4102" y="277"/>
                    <a:pt x="4571" y="208"/>
                    <a:pt x="5124" y="153"/>
                  </a:cubicBezTo>
                  <a:cubicBezTo>
                    <a:pt x="5137" y="153"/>
                    <a:pt x="5151" y="153"/>
                    <a:pt x="5165" y="139"/>
                  </a:cubicBezTo>
                  <a:cubicBezTo>
                    <a:pt x="5207" y="139"/>
                    <a:pt x="5234" y="125"/>
                    <a:pt x="5248" y="84"/>
                  </a:cubicBezTo>
                  <a:cubicBezTo>
                    <a:pt x="5262" y="70"/>
                    <a:pt x="5262" y="42"/>
                    <a:pt x="5248" y="15"/>
                  </a:cubicBezTo>
                  <a:lnTo>
                    <a:pt x="5248" y="29"/>
                  </a:lnTo>
                  <a:lnTo>
                    <a:pt x="5220" y="42"/>
                  </a:lnTo>
                  <a:cubicBezTo>
                    <a:pt x="5055" y="15"/>
                    <a:pt x="4903" y="1"/>
                    <a:pt x="4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9"/>
            <p:cNvSpPr/>
            <p:nvPr/>
          </p:nvSpPr>
          <p:spPr>
            <a:xfrm>
              <a:off x="5809975" y="4931000"/>
              <a:ext cx="112225" cy="48000"/>
            </a:xfrm>
            <a:custGeom>
              <a:avLst/>
              <a:gdLst/>
              <a:ahLst/>
              <a:cxnLst/>
              <a:rect l="l" t="t" r="r" b="b"/>
              <a:pathLst>
                <a:path w="4489" h="1920" extrusionOk="0">
                  <a:moveTo>
                    <a:pt x="4489" y="0"/>
                  </a:moveTo>
                  <a:cubicBezTo>
                    <a:pt x="4254" y="55"/>
                    <a:pt x="4033" y="111"/>
                    <a:pt x="3826" y="194"/>
                  </a:cubicBezTo>
                  <a:lnTo>
                    <a:pt x="3605" y="276"/>
                  </a:lnTo>
                  <a:cubicBezTo>
                    <a:pt x="3370" y="373"/>
                    <a:pt x="3135" y="484"/>
                    <a:pt x="2914" y="594"/>
                  </a:cubicBezTo>
                  <a:lnTo>
                    <a:pt x="2555" y="760"/>
                  </a:lnTo>
                  <a:cubicBezTo>
                    <a:pt x="2472" y="801"/>
                    <a:pt x="2390" y="843"/>
                    <a:pt x="2293" y="884"/>
                  </a:cubicBezTo>
                  <a:lnTo>
                    <a:pt x="1934" y="1064"/>
                  </a:lnTo>
                  <a:cubicBezTo>
                    <a:pt x="1782" y="1133"/>
                    <a:pt x="1630" y="1202"/>
                    <a:pt x="1478" y="1257"/>
                  </a:cubicBezTo>
                  <a:cubicBezTo>
                    <a:pt x="1326" y="1326"/>
                    <a:pt x="1161" y="1381"/>
                    <a:pt x="1009" y="1436"/>
                  </a:cubicBezTo>
                  <a:cubicBezTo>
                    <a:pt x="857" y="1478"/>
                    <a:pt x="691" y="1519"/>
                    <a:pt x="539" y="1519"/>
                  </a:cubicBezTo>
                  <a:cubicBezTo>
                    <a:pt x="498" y="1526"/>
                    <a:pt x="460" y="1530"/>
                    <a:pt x="422" y="1530"/>
                  </a:cubicBezTo>
                  <a:cubicBezTo>
                    <a:pt x="384" y="1530"/>
                    <a:pt x="346" y="1526"/>
                    <a:pt x="304" y="1519"/>
                  </a:cubicBezTo>
                  <a:cubicBezTo>
                    <a:pt x="249" y="1519"/>
                    <a:pt x="180" y="1505"/>
                    <a:pt x="125" y="1478"/>
                  </a:cubicBezTo>
                  <a:cubicBezTo>
                    <a:pt x="83" y="1478"/>
                    <a:pt x="42" y="1450"/>
                    <a:pt x="14" y="1436"/>
                  </a:cubicBezTo>
                  <a:lnTo>
                    <a:pt x="14" y="1436"/>
                  </a:lnTo>
                  <a:cubicBezTo>
                    <a:pt x="1" y="1492"/>
                    <a:pt x="14" y="1561"/>
                    <a:pt x="28" y="1616"/>
                  </a:cubicBezTo>
                  <a:cubicBezTo>
                    <a:pt x="42" y="1657"/>
                    <a:pt x="70" y="1699"/>
                    <a:pt x="97" y="1740"/>
                  </a:cubicBezTo>
                  <a:cubicBezTo>
                    <a:pt x="125" y="1768"/>
                    <a:pt x="152" y="1809"/>
                    <a:pt x="180" y="1823"/>
                  </a:cubicBezTo>
                  <a:cubicBezTo>
                    <a:pt x="263" y="1892"/>
                    <a:pt x="373" y="1920"/>
                    <a:pt x="484" y="1920"/>
                  </a:cubicBezTo>
                  <a:cubicBezTo>
                    <a:pt x="539" y="1920"/>
                    <a:pt x="581" y="1906"/>
                    <a:pt x="636" y="1906"/>
                  </a:cubicBezTo>
                  <a:cubicBezTo>
                    <a:pt x="815" y="1865"/>
                    <a:pt x="981" y="1809"/>
                    <a:pt x="1147" y="1726"/>
                  </a:cubicBezTo>
                  <a:cubicBezTo>
                    <a:pt x="1299" y="1671"/>
                    <a:pt x="1437" y="1588"/>
                    <a:pt x="1575" y="1505"/>
                  </a:cubicBezTo>
                  <a:lnTo>
                    <a:pt x="1616" y="1492"/>
                  </a:lnTo>
                  <a:lnTo>
                    <a:pt x="1589" y="1492"/>
                  </a:lnTo>
                  <a:cubicBezTo>
                    <a:pt x="1644" y="1464"/>
                    <a:pt x="1685" y="1450"/>
                    <a:pt x="1727" y="1423"/>
                  </a:cubicBezTo>
                  <a:lnTo>
                    <a:pt x="1754" y="1409"/>
                  </a:lnTo>
                  <a:lnTo>
                    <a:pt x="1782" y="1395"/>
                  </a:lnTo>
                  <a:lnTo>
                    <a:pt x="1810" y="1381"/>
                  </a:lnTo>
                  <a:cubicBezTo>
                    <a:pt x="1934" y="1326"/>
                    <a:pt x="2044" y="1257"/>
                    <a:pt x="2169" y="1188"/>
                  </a:cubicBezTo>
                  <a:lnTo>
                    <a:pt x="2459" y="1036"/>
                  </a:lnTo>
                  <a:cubicBezTo>
                    <a:pt x="2611" y="953"/>
                    <a:pt x="2762" y="870"/>
                    <a:pt x="2928" y="787"/>
                  </a:cubicBezTo>
                  <a:cubicBezTo>
                    <a:pt x="3536" y="470"/>
                    <a:pt x="3992" y="235"/>
                    <a:pt x="4433" y="42"/>
                  </a:cubicBezTo>
                  <a:cubicBezTo>
                    <a:pt x="4447" y="28"/>
                    <a:pt x="4475" y="14"/>
                    <a:pt x="4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9"/>
            <p:cNvSpPr/>
            <p:nvPr/>
          </p:nvSpPr>
          <p:spPr>
            <a:xfrm>
              <a:off x="5971550" y="4840875"/>
              <a:ext cx="100825" cy="46300"/>
            </a:xfrm>
            <a:custGeom>
              <a:avLst/>
              <a:gdLst/>
              <a:ahLst/>
              <a:cxnLst/>
              <a:rect l="l" t="t" r="r" b="b"/>
              <a:pathLst>
                <a:path w="4033" h="1852" extrusionOk="0">
                  <a:moveTo>
                    <a:pt x="180" y="1"/>
                  </a:moveTo>
                  <a:cubicBezTo>
                    <a:pt x="139" y="1"/>
                    <a:pt x="111" y="1"/>
                    <a:pt x="69" y="15"/>
                  </a:cubicBezTo>
                  <a:lnTo>
                    <a:pt x="0" y="15"/>
                  </a:lnTo>
                  <a:lnTo>
                    <a:pt x="14" y="56"/>
                  </a:lnTo>
                  <a:cubicBezTo>
                    <a:pt x="14" y="70"/>
                    <a:pt x="42" y="84"/>
                    <a:pt x="56" y="98"/>
                  </a:cubicBezTo>
                  <a:cubicBezTo>
                    <a:pt x="69" y="111"/>
                    <a:pt x="97" y="125"/>
                    <a:pt x="125" y="125"/>
                  </a:cubicBezTo>
                  <a:cubicBezTo>
                    <a:pt x="180" y="125"/>
                    <a:pt x="249" y="139"/>
                    <a:pt x="304" y="139"/>
                  </a:cubicBezTo>
                  <a:cubicBezTo>
                    <a:pt x="732" y="208"/>
                    <a:pt x="1147" y="346"/>
                    <a:pt x="1533" y="526"/>
                  </a:cubicBezTo>
                  <a:cubicBezTo>
                    <a:pt x="1630" y="567"/>
                    <a:pt x="1727" y="622"/>
                    <a:pt x="1823" y="691"/>
                  </a:cubicBezTo>
                  <a:cubicBezTo>
                    <a:pt x="1934" y="774"/>
                    <a:pt x="2044" y="857"/>
                    <a:pt x="2155" y="926"/>
                  </a:cubicBezTo>
                  <a:lnTo>
                    <a:pt x="2196" y="968"/>
                  </a:lnTo>
                  <a:lnTo>
                    <a:pt x="2293" y="1037"/>
                  </a:lnTo>
                  <a:cubicBezTo>
                    <a:pt x="2514" y="1202"/>
                    <a:pt x="2790" y="1396"/>
                    <a:pt x="3080" y="1561"/>
                  </a:cubicBezTo>
                  <a:cubicBezTo>
                    <a:pt x="3204" y="1644"/>
                    <a:pt x="3329" y="1713"/>
                    <a:pt x="3453" y="1769"/>
                  </a:cubicBezTo>
                  <a:cubicBezTo>
                    <a:pt x="3563" y="1810"/>
                    <a:pt x="3674" y="1838"/>
                    <a:pt x="3784" y="1851"/>
                  </a:cubicBezTo>
                  <a:lnTo>
                    <a:pt x="3812" y="1851"/>
                  </a:lnTo>
                  <a:cubicBezTo>
                    <a:pt x="3853" y="1851"/>
                    <a:pt x="3895" y="1838"/>
                    <a:pt x="3922" y="1838"/>
                  </a:cubicBezTo>
                  <a:cubicBezTo>
                    <a:pt x="3964" y="1824"/>
                    <a:pt x="4005" y="1810"/>
                    <a:pt x="4033" y="1782"/>
                  </a:cubicBezTo>
                  <a:cubicBezTo>
                    <a:pt x="3978" y="1782"/>
                    <a:pt x="3922" y="1755"/>
                    <a:pt x="3867" y="1741"/>
                  </a:cubicBezTo>
                  <a:cubicBezTo>
                    <a:pt x="3688" y="1672"/>
                    <a:pt x="3508" y="1561"/>
                    <a:pt x="3356" y="1451"/>
                  </a:cubicBezTo>
                  <a:cubicBezTo>
                    <a:pt x="3190" y="1313"/>
                    <a:pt x="3011" y="1175"/>
                    <a:pt x="2859" y="1023"/>
                  </a:cubicBezTo>
                  <a:cubicBezTo>
                    <a:pt x="2776" y="968"/>
                    <a:pt x="2707" y="899"/>
                    <a:pt x="2624" y="829"/>
                  </a:cubicBezTo>
                  <a:cubicBezTo>
                    <a:pt x="2555" y="774"/>
                    <a:pt x="2500" y="733"/>
                    <a:pt x="2445" y="691"/>
                  </a:cubicBezTo>
                  <a:cubicBezTo>
                    <a:pt x="2376" y="636"/>
                    <a:pt x="2293" y="595"/>
                    <a:pt x="2210" y="539"/>
                  </a:cubicBezTo>
                  <a:cubicBezTo>
                    <a:pt x="2127" y="498"/>
                    <a:pt x="2044" y="443"/>
                    <a:pt x="1948" y="401"/>
                  </a:cubicBezTo>
                  <a:cubicBezTo>
                    <a:pt x="1768" y="319"/>
                    <a:pt x="1575" y="236"/>
                    <a:pt x="1381" y="167"/>
                  </a:cubicBezTo>
                  <a:cubicBezTo>
                    <a:pt x="1243" y="125"/>
                    <a:pt x="1105" y="84"/>
                    <a:pt x="953" y="56"/>
                  </a:cubicBezTo>
                  <a:cubicBezTo>
                    <a:pt x="815" y="29"/>
                    <a:pt x="663" y="15"/>
                    <a:pt x="5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9"/>
            <p:cNvSpPr/>
            <p:nvPr/>
          </p:nvSpPr>
          <p:spPr>
            <a:xfrm>
              <a:off x="5979500" y="4799800"/>
              <a:ext cx="120500" cy="50075"/>
            </a:xfrm>
            <a:custGeom>
              <a:avLst/>
              <a:gdLst/>
              <a:ahLst/>
              <a:cxnLst/>
              <a:rect l="l" t="t" r="r" b="b"/>
              <a:pathLst>
                <a:path w="4820" h="2003" extrusionOk="0">
                  <a:moveTo>
                    <a:pt x="28" y="1"/>
                  </a:moveTo>
                  <a:lnTo>
                    <a:pt x="14" y="56"/>
                  </a:lnTo>
                  <a:cubicBezTo>
                    <a:pt x="0" y="70"/>
                    <a:pt x="0" y="97"/>
                    <a:pt x="14" y="111"/>
                  </a:cubicBezTo>
                  <a:cubicBezTo>
                    <a:pt x="14" y="139"/>
                    <a:pt x="14" y="152"/>
                    <a:pt x="28" y="180"/>
                  </a:cubicBezTo>
                  <a:cubicBezTo>
                    <a:pt x="55" y="249"/>
                    <a:pt x="124" y="304"/>
                    <a:pt x="193" y="318"/>
                  </a:cubicBezTo>
                  <a:cubicBezTo>
                    <a:pt x="304" y="360"/>
                    <a:pt x="414" y="373"/>
                    <a:pt x="525" y="387"/>
                  </a:cubicBezTo>
                  <a:cubicBezTo>
                    <a:pt x="649" y="415"/>
                    <a:pt x="787" y="429"/>
                    <a:pt x="925" y="429"/>
                  </a:cubicBezTo>
                  <a:lnTo>
                    <a:pt x="939" y="429"/>
                  </a:lnTo>
                  <a:cubicBezTo>
                    <a:pt x="1105" y="442"/>
                    <a:pt x="1271" y="456"/>
                    <a:pt x="1436" y="470"/>
                  </a:cubicBezTo>
                  <a:lnTo>
                    <a:pt x="1823" y="470"/>
                  </a:lnTo>
                  <a:cubicBezTo>
                    <a:pt x="1906" y="484"/>
                    <a:pt x="1989" y="484"/>
                    <a:pt x="2072" y="498"/>
                  </a:cubicBezTo>
                  <a:lnTo>
                    <a:pt x="2141" y="511"/>
                  </a:lnTo>
                  <a:lnTo>
                    <a:pt x="2237" y="525"/>
                  </a:lnTo>
                  <a:lnTo>
                    <a:pt x="2320" y="539"/>
                  </a:lnTo>
                  <a:lnTo>
                    <a:pt x="2624" y="594"/>
                  </a:lnTo>
                  <a:cubicBezTo>
                    <a:pt x="2900" y="650"/>
                    <a:pt x="3176" y="732"/>
                    <a:pt x="3439" y="843"/>
                  </a:cubicBezTo>
                  <a:lnTo>
                    <a:pt x="3452" y="843"/>
                  </a:lnTo>
                  <a:cubicBezTo>
                    <a:pt x="3563" y="898"/>
                    <a:pt x="3673" y="967"/>
                    <a:pt x="3770" y="1050"/>
                  </a:cubicBezTo>
                  <a:cubicBezTo>
                    <a:pt x="3742" y="1147"/>
                    <a:pt x="3715" y="1243"/>
                    <a:pt x="3715" y="1340"/>
                  </a:cubicBezTo>
                  <a:cubicBezTo>
                    <a:pt x="3715" y="1464"/>
                    <a:pt x="3742" y="1589"/>
                    <a:pt x="3798" y="1699"/>
                  </a:cubicBezTo>
                  <a:cubicBezTo>
                    <a:pt x="3853" y="1810"/>
                    <a:pt x="3936" y="1906"/>
                    <a:pt x="4046" y="1962"/>
                  </a:cubicBezTo>
                  <a:cubicBezTo>
                    <a:pt x="4102" y="1989"/>
                    <a:pt x="4157" y="2003"/>
                    <a:pt x="4212" y="2003"/>
                  </a:cubicBezTo>
                  <a:lnTo>
                    <a:pt x="4253" y="2003"/>
                  </a:lnTo>
                  <a:cubicBezTo>
                    <a:pt x="4309" y="2003"/>
                    <a:pt x="4364" y="2003"/>
                    <a:pt x="4405" y="1989"/>
                  </a:cubicBezTo>
                  <a:cubicBezTo>
                    <a:pt x="4488" y="1962"/>
                    <a:pt x="4557" y="1934"/>
                    <a:pt x="4613" y="1892"/>
                  </a:cubicBezTo>
                  <a:cubicBezTo>
                    <a:pt x="4668" y="1851"/>
                    <a:pt x="4709" y="1810"/>
                    <a:pt x="4737" y="1754"/>
                  </a:cubicBezTo>
                  <a:cubicBezTo>
                    <a:pt x="4778" y="1699"/>
                    <a:pt x="4806" y="1630"/>
                    <a:pt x="4820" y="1561"/>
                  </a:cubicBezTo>
                  <a:lnTo>
                    <a:pt x="4820" y="1561"/>
                  </a:lnTo>
                  <a:lnTo>
                    <a:pt x="4778" y="1602"/>
                  </a:lnTo>
                  <a:lnTo>
                    <a:pt x="4737" y="1630"/>
                  </a:lnTo>
                  <a:cubicBezTo>
                    <a:pt x="4709" y="1658"/>
                    <a:pt x="4682" y="1672"/>
                    <a:pt x="4640" y="1685"/>
                  </a:cubicBezTo>
                  <a:cubicBezTo>
                    <a:pt x="4599" y="1685"/>
                    <a:pt x="4571" y="1699"/>
                    <a:pt x="4530" y="1699"/>
                  </a:cubicBezTo>
                  <a:lnTo>
                    <a:pt x="4433" y="1699"/>
                  </a:lnTo>
                  <a:cubicBezTo>
                    <a:pt x="4405" y="1685"/>
                    <a:pt x="4378" y="1672"/>
                    <a:pt x="4350" y="1658"/>
                  </a:cubicBezTo>
                  <a:cubicBezTo>
                    <a:pt x="4322" y="1644"/>
                    <a:pt x="4295" y="1630"/>
                    <a:pt x="4281" y="1602"/>
                  </a:cubicBezTo>
                  <a:cubicBezTo>
                    <a:pt x="4226" y="1561"/>
                    <a:pt x="4198" y="1506"/>
                    <a:pt x="4157" y="1437"/>
                  </a:cubicBezTo>
                  <a:cubicBezTo>
                    <a:pt x="4129" y="1382"/>
                    <a:pt x="4102" y="1312"/>
                    <a:pt x="4088" y="1257"/>
                  </a:cubicBezTo>
                  <a:cubicBezTo>
                    <a:pt x="4060" y="1188"/>
                    <a:pt x="4032" y="1133"/>
                    <a:pt x="4005" y="1064"/>
                  </a:cubicBezTo>
                  <a:cubicBezTo>
                    <a:pt x="3991" y="1036"/>
                    <a:pt x="3977" y="1009"/>
                    <a:pt x="3963" y="981"/>
                  </a:cubicBezTo>
                  <a:lnTo>
                    <a:pt x="3908" y="926"/>
                  </a:lnTo>
                  <a:cubicBezTo>
                    <a:pt x="3881" y="884"/>
                    <a:pt x="3853" y="857"/>
                    <a:pt x="3825" y="829"/>
                  </a:cubicBezTo>
                  <a:cubicBezTo>
                    <a:pt x="3784" y="801"/>
                    <a:pt x="3756" y="774"/>
                    <a:pt x="3715" y="746"/>
                  </a:cubicBezTo>
                  <a:cubicBezTo>
                    <a:pt x="3591" y="663"/>
                    <a:pt x="3452" y="594"/>
                    <a:pt x="3301" y="553"/>
                  </a:cubicBezTo>
                  <a:cubicBezTo>
                    <a:pt x="3093" y="484"/>
                    <a:pt x="2872" y="429"/>
                    <a:pt x="2652" y="401"/>
                  </a:cubicBezTo>
                  <a:lnTo>
                    <a:pt x="2500" y="373"/>
                  </a:lnTo>
                  <a:cubicBezTo>
                    <a:pt x="2458" y="373"/>
                    <a:pt x="2417" y="346"/>
                    <a:pt x="2375" y="346"/>
                  </a:cubicBezTo>
                  <a:cubicBezTo>
                    <a:pt x="2279" y="332"/>
                    <a:pt x="2182" y="332"/>
                    <a:pt x="2099" y="318"/>
                  </a:cubicBezTo>
                  <a:cubicBezTo>
                    <a:pt x="1699" y="291"/>
                    <a:pt x="1298" y="304"/>
                    <a:pt x="898" y="263"/>
                  </a:cubicBezTo>
                  <a:cubicBezTo>
                    <a:pt x="704" y="249"/>
                    <a:pt x="525" y="208"/>
                    <a:pt x="332" y="139"/>
                  </a:cubicBezTo>
                  <a:cubicBezTo>
                    <a:pt x="249" y="111"/>
                    <a:pt x="166" y="83"/>
                    <a:pt x="83" y="28"/>
                  </a:cubicBezTo>
                  <a:lnTo>
                    <a:pt x="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9"/>
            <p:cNvSpPr/>
            <p:nvPr/>
          </p:nvSpPr>
          <p:spPr>
            <a:xfrm>
              <a:off x="6062350" y="4814300"/>
              <a:ext cx="25" cy="25"/>
            </a:xfrm>
            <a:custGeom>
              <a:avLst/>
              <a:gdLst/>
              <a:ahLst/>
              <a:cxnLst/>
              <a:rect l="l" t="t" r="r" b="b"/>
              <a:pathLst>
                <a:path w="1" h="1" extrusionOk="0">
                  <a:moveTo>
                    <a:pt x="0" y="1"/>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9"/>
            <p:cNvSpPr/>
            <p:nvPr/>
          </p:nvSpPr>
          <p:spPr>
            <a:xfrm>
              <a:off x="6077200" y="4823275"/>
              <a:ext cx="25" cy="25"/>
            </a:xfrm>
            <a:custGeom>
              <a:avLst/>
              <a:gdLst/>
              <a:ahLst/>
              <a:cxnLst/>
              <a:rect l="l" t="t" r="r" b="b"/>
              <a:pathLst>
                <a:path w="1" h="1" extrusionOk="0">
                  <a:moveTo>
                    <a:pt x="0" y="1"/>
                  </a:move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9"/>
            <p:cNvSpPr/>
            <p:nvPr/>
          </p:nvSpPr>
          <p:spPr>
            <a:xfrm>
              <a:off x="6077200" y="4823275"/>
              <a:ext cx="25" cy="25"/>
            </a:xfrm>
            <a:custGeom>
              <a:avLst/>
              <a:gdLst/>
              <a:ahLst/>
              <a:cxnLst/>
              <a:rect l="l" t="t" r="r" b="b"/>
              <a:pathLst>
                <a:path w="1" h="1" extrusionOk="0">
                  <a:moveTo>
                    <a:pt x="0" y="1"/>
                  </a:moveTo>
                  <a:lnTo>
                    <a:pt x="0" y="1"/>
                  </a:ln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9"/>
            <p:cNvSpPr/>
            <p:nvPr/>
          </p:nvSpPr>
          <p:spPr>
            <a:xfrm>
              <a:off x="6079600" y="4827075"/>
              <a:ext cx="25" cy="25"/>
            </a:xfrm>
            <a:custGeom>
              <a:avLst/>
              <a:gdLst/>
              <a:ahLst/>
              <a:cxnLst/>
              <a:rect l="l" t="t" r="r" b="b"/>
              <a:pathLst>
                <a:path w="1" h="1" extrusionOk="0">
                  <a:moveTo>
                    <a:pt x="1"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9"/>
            <p:cNvSpPr/>
            <p:nvPr/>
          </p:nvSpPr>
          <p:spPr>
            <a:xfrm>
              <a:off x="5970175" y="4873675"/>
              <a:ext cx="108075" cy="60800"/>
            </a:xfrm>
            <a:custGeom>
              <a:avLst/>
              <a:gdLst/>
              <a:ahLst/>
              <a:cxnLst/>
              <a:rect l="l" t="t" r="r" b="b"/>
              <a:pathLst>
                <a:path w="4323" h="2432" extrusionOk="0">
                  <a:moveTo>
                    <a:pt x="0" y="1"/>
                  </a:moveTo>
                  <a:cubicBezTo>
                    <a:pt x="14" y="28"/>
                    <a:pt x="28" y="56"/>
                    <a:pt x="55" y="70"/>
                  </a:cubicBezTo>
                  <a:cubicBezTo>
                    <a:pt x="276" y="125"/>
                    <a:pt x="484" y="194"/>
                    <a:pt x="691" y="277"/>
                  </a:cubicBezTo>
                  <a:cubicBezTo>
                    <a:pt x="981" y="415"/>
                    <a:pt x="1257" y="567"/>
                    <a:pt x="1533" y="747"/>
                  </a:cubicBezTo>
                  <a:cubicBezTo>
                    <a:pt x="1782" y="912"/>
                    <a:pt x="2030" y="1092"/>
                    <a:pt x="2306" y="1313"/>
                  </a:cubicBezTo>
                  <a:lnTo>
                    <a:pt x="2320" y="1313"/>
                  </a:lnTo>
                  <a:lnTo>
                    <a:pt x="2362" y="1354"/>
                  </a:lnTo>
                  <a:cubicBezTo>
                    <a:pt x="2445" y="1423"/>
                    <a:pt x="2527" y="1492"/>
                    <a:pt x="2624" y="1561"/>
                  </a:cubicBezTo>
                  <a:lnTo>
                    <a:pt x="2707" y="1630"/>
                  </a:lnTo>
                  <a:lnTo>
                    <a:pt x="2776" y="1699"/>
                  </a:lnTo>
                  <a:cubicBezTo>
                    <a:pt x="2955" y="1851"/>
                    <a:pt x="3080" y="1962"/>
                    <a:pt x="3232" y="2058"/>
                  </a:cubicBezTo>
                  <a:cubicBezTo>
                    <a:pt x="3328" y="2141"/>
                    <a:pt x="3439" y="2210"/>
                    <a:pt x="3549" y="2279"/>
                  </a:cubicBezTo>
                  <a:cubicBezTo>
                    <a:pt x="3605" y="2307"/>
                    <a:pt x="3660" y="2335"/>
                    <a:pt x="3701" y="2348"/>
                  </a:cubicBezTo>
                  <a:cubicBezTo>
                    <a:pt x="3756" y="2376"/>
                    <a:pt x="3812" y="2390"/>
                    <a:pt x="3853" y="2404"/>
                  </a:cubicBezTo>
                  <a:cubicBezTo>
                    <a:pt x="3908" y="2417"/>
                    <a:pt x="3964" y="2431"/>
                    <a:pt x="4005" y="2431"/>
                  </a:cubicBezTo>
                  <a:cubicBezTo>
                    <a:pt x="4046" y="2431"/>
                    <a:pt x="4088" y="2431"/>
                    <a:pt x="4129" y="2417"/>
                  </a:cubicBezTo>
                  <a:cubicBezTo>
                    <a:pt x="4185" y="2404"/>
                    <a:pt x="4226" y="2376"/>
                    <a:pt x="4254" y="2348"/>
                  </a:cubicBezTo>
                  <a:cubicBezTo>
                    <a:pt x="4281" y="2307"/>
                    <a:pt x="4309" y="2279"/>
                    <a:pt x="4323" y="2238"/>
                  </a:cubicBezTo>
                  <a:cubicBezTo>
                    <a:pt x="4295" y="2238"/>
                    <a:pt x="4254" y="2238"/>
                    <a:pt x="4212" y="2224"/>
                  </a:cubicBezTo>
                  <a:cubicBezTo>
                    <a:pt x="4115" y="2210"/>
                    <a:pt x="4019" y="2169"/>
                    <a:pt x="3922" y="2127"/>
                  </a:cubicBezTo>
                  <a:cubicBezTo>
                    <a:pt x="3729" y="2031"/>
                    <a:pt x="3549" y="1907"/>
                    <a:pt x="3397" y="1755"/>
                  </a:cubicBezTo>
                  <a:cubicBezTo>
                    <a:pt x="3218" y="1603"/>
                    <a:pt x="3052" y="1423"/>
                    <a:pt x="2873" y="1257"/>
                  </a:cubicBezTo>
                  <a:cubicBezTo>
                    <a:pt x="2721" y="1106"/>
                    <a:pt x="2569" y="967"/>
                    <a:pt x="2403" y="843"/>
                  </a:cubicBezTo>
                  <a:cubicBezTo>
                    <a:pt x="2196" y="705"/>
                    <a:pt x="1989" y="581"/>
                    <a:pt x="1768" y="484"/>
                  </a:cubicBezTo>
                  <a:cubicBezTo>
                    <a:pt x="1547" y="374"/>
                    <a:pt x="1312" y="277"/>
                    <a:pt x="1077" y="194"/>
                  </a:cubicBezTo>
                  <a:cubicBezTo>
                    <a:pt x="774" y="84"/>
                    <a:pt x="456" y="15"/>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5963950" y="4906825"/>
              <a:ext cx="105325" cy="82875"/>
            </a:xfrm>
            <a:custGeom>
              <a:avLst/>
              <a:gdLst/>
              <a:ahLst/>
              <a:cxnLst/>
              <a:rect l="l" t="t" r="r" b="b"/>
              <a:pathLst>
                <a:path w="4213" h="3315" extrusionOk="0">
                  <a:moveTo>
                    <a:pt x="1" y="1"/>
                  </a:moveTo>
                  <a:lnTo>
                    <a:pt x="28" y="56"/>
                  </a:lnTo>
                  <a:cubicBezTo>
                    <a:pt x="498" y="360"/>
                    <a:pt x="898" y="636"/>
                    <a:pt x="1244" y="912"/>
                  </a:cubicBezTo>
                  <a:lnTo>
                    <a:pt x="1257" y="912"/>
                  </a:lnTo>
                  <a:cubicBezTo>
                    <a:pt x="1437" y="1050"/>
                    <a:pt x="1561" y="1161"/>
                    <a:pt x="1672" y="1271"/>
                  </a:cubicBezTo>
                  <a:cubicBezTo>
                    <a:pt x="1810" y="1381"/>
                    <a:pt x="1920" y="1506"/>
                    <a:pt x="2044" y="1630"/>
                  </a:cubicBezTo>
                  <a:cubicBezTo>
                    <a:pt x="2196" y="1796"/>
                    <a:pt x="2348" y="1989"/>
                    <a:pt x="2514" y="2196"/>
                  </a:cubicBezTo>
                  <a:lnTo>
                    <a:pt x="2528" y="2196"/>
                  </a:lnTo>
                  <a:cubicBezTo>
                    <a:pt x="2666" y="2376"/>
                    <a:pt x="2818" y="2583"/>
                    <a:pt x="2997" y="2762"/>
                  </a:cubicBezTo>
                  <a:cubicBezTo>
                    <a:pt x="3122" y="2928"/>
                    <a:pt x="3287" y="3066"/>
                    <a:pt x="3467" y="3191"/>
                  </a:cubicBezTo>
                  <a:cubicBezTo>
                    <a:pt x="3536" y="3232"/>
                    <a:pt x="3619" y="3273"/>
                    <a:pt x="3702" y="3287"/>
                  </a:cubicBezTo>
                  <a:cubicBezTo>
                    <a:pt x="3757" y="3315"/>
                    <a:pt x="3826" y="3315"/>
                    <a:pt x="3881" y="3315"/>
                  </a:cubicBezTo>
                  <a:lnTo>
                    <a:pt x="3909" y="3315"/>
                  </a:lnTo>
                  <a:cubicBezTo>
                    <a:pt x="3978" y="3315"/>
                    <a:pt x="4047" y="3301"/>
                    <a:pt x="4102" y="3260"/>
                  </a:cubicBezTo>
                  <a:cubicBezTo>
                    <a:pt x="4144" y="3232"/>
                    <a:pt x="4185" y="3191"/>
                    <a:pt x="4213" y="3135"/>
                  </a:cubicBezTo>
                  <a:lnTo>
                    <a:pt x="4171" y="3135"/>
                  </a:lnTo>
                  <a:cubicBezTo>
                    <a:pt x="4088" y="3122"/>
                    <a:pt x="3992" y="3108"/>
                    <a:pt x="3923" y="3066"/>
                  </a:cubicBezTo>
                  <a:cubicBezTo>
                    <a:pt x="3826" y="3025"/>
                    <a:pt x="3729" y="2956"/>
                    <a:pt x="3646" y="2901"/>
                  </a:cubicBezTo>
                  <a:cubicBezTo>
                    <a:pt x="3564" y="2818"/>
                    <a:pt x="3467" y="2749"/>
                    <a:pt x="3398" y="2666"/>
                  </a:cubicBezTo>
                  <a:cubicBezTo>
                    <a:pt x="3218" y="2486"/>
                    <a:pt x="3066" y="2293"/>
                    <a:pt x="2914" y="2100"/>
                  </a:cubicBezTo>
                  <a:lnTo>
                    <a:pt x="2721" y="1865"/>
                  </a:lnTo>
                  <a:cubicBezTo>
                    <a:pt x="2680" y="1796"/>
                    <a:pt x="2624" y="1727"/>
                    <a:pt x="2569" y="1671"/>
                  </a:cubicBezTo>
                  <a:cubicBezTo>
                    <a:pt x="2542" y="1630"/>
                    <a:pt x="2514" y="1602"/>
                    <a:pt x="2473" y="1561"/>
                  </a:cubicBezTo>
                  <a:cubicBezTo>
                    <a:pt x="2445" y="1533"/>
                    <a:pt x="2390" y="1478"/>
                    <a:pt x="2348" y="1423"/>
                  </a:cubicBezTo>
                  <a:cubicBezTo>
                    <a:pt x="2252" y="1340"/>
                    <a:pt x="2155" y="1243"/>
                    <a:pt x="2058" y="1161"/>
                  </a:cubicBezTo>
                  <a:cubicBezTo>
                    <a:pt x="1865" y="981"/>
                    <a:pt x="1658" y="829"/>
                    <a:pt x="1451" y="677"/>
                  </a:cubicBezTo>
                  <a:cubicBezTo>
                    <a:pt x="1257" y="553"/>
                    <a:pt x="1050" y="442"/>
                    <a:pt x="843" y="332"/>
                  </a:cubicBezTo>
                  <a:cubicBezTo>
                    <a:pt x="636" y="235"/>
                    <a:pt x="415" y="139"/>
                    <a:pt x="180" y="70"/>
                  </a:cubicBezTo>
                  <a:lnTo>
                    <a:pt x="194" y="7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9"/>
            <p:cNvSpPr/>
            <p:nvPr/>
          </p:nvSpPr>
          <p:spPr>
            <a:xfrm>
              <a:off x="5959800" y="4936175"/>
              <a:ext cx="81850" cy="89100"/>
            </a:xfrm>
            <a:custGeom>
              <a:avLst/>
              <a:gdLst/>
              <a:ahLst/>
              <a:cxnLst/>
              <a:rect l="l" t="t" r="r" b="b"/>
              <a:pathLst>
                <a:path w="3274" h="3564" extrusionOk="0">
                  <a:moveTo>
                    <a:pt x="1" y="0"/>
                  </a:moveTo>
                  <a:lnTo>
                    <a:pt x="15" y="14"/>
                  </a:lnTo>
                  <a:cubicBezTo>
                    <a:pt x="305" y="387"/>
                    <a:pt x="622" y="801"/>
                    <a:pt x="1009" y="1367"/>
                  </a:cubicBezTo>
                  <a:lnTo>
                    <a:pt x="1230" y="1671"/>
                  </a:lnTo>
                  <a:lnTo>
                    <a:pt x="1340" y="1823"/>
                  </a:lnTo>
                  <a:lnTo>
                    <a:pt x="1506" y="2058"/>
                  </a:lnTo>
                  <a:cubicBezTo>
                    <a:pt x="1589" y="2168"/>
                    <a:pt x="1672" y="2293"/>
                    <a:pt x="1741" y="2403"/>
                  </a:cubicBezTo>
                  <a:lnTo>
                    <a:pt x="1782" y="2458"/>
                  </a:lnTo>
                  <a:lnTo>
                    <a:pt x="1796" y="2486"/>
                  </a:lnTo>
                  <a:lnTo>
                    <a:pt x="1865" y="2583"/>
                  </a:lnTo>
                  <a:lnTo>
                    <a:pt x="1893" y="2624"/>
                  </a:lnTo>
                  <a:cubicBezTo>
                    <a:pt x="1976" y="2748"/>
                    <a:pt x="2072" y="2887"/>
                    <a:pt x="2169" y="3011"/>
                  </a:cubicBezTo>
                  <a:cubicBezTo>
                    <a:pt x="2280" y="3163"/>
                    <a:pt x="2418" y="3301"/>
                    <a:pt x="2556" y="3411"/>
                  </a:cubicBezTo>
                  <a:cubicBezTo>
                    <a:pt x="2666" y="3494"/>
                    <a:pt x="2790" y="3549"/>
                    <a:pt x="2929" y="3563"/>
                  </a:cubicBezTo>
                  <a:lnTo>
                    <a:pt x="2998" y="3563"/>
                  </a:lnTo>
                  <a:cubicBezTo>
                    <a:pt x="3039" y="3549"/>
                    <a:pt x="3080" y="3536"/>
                    <a:pt x="3108" y="3522"/>
                  </a:cubicBezTo>
                  <a:cubicBezTo>
                    <a:pt x="3150" y="3494"/>
                    <a:pt x="3191" y="3467"/>
                    <a:pt x="3219" y="3439"/>
                  </a:cubicBezTo>
                  <a:cubicBezTo>
                    <a:pt x="3246" y="3425"/>
                    <a:pt x="3260" y="3398"/>
                    <a:pt x="3274" y="3384"/>
                  </a:cubicBezTo>
                  <a:lnTo>
                    <a:pt x="3260" y="3384"/>
                  </a:lnTo>
                  <a:cubicBezTo>
                    <a:pt x="3191" y="3384"/>
                    <a:pt x="3108" y="3370"/>
                    <a:pt x="3053" y="3328"/>
                  </a:cubicBezTo>
                  <a:cubicBezTo>
                    <a:pt x="2956" y="3287"/>
                    <a:pt x="2873" y="3232"/>
                    <a:pt x="2804" y="3163"/>
                  </a:cubicBezTo>
                  <a:cubicBezTo>
                    <a:pt x="2721" y="3080"/>
                    <a:pt x="2652" y="3011"/>
                    <a:pt x="2570" y="2928"/>
                  </a:cubicBezTo>
                  <a:cubicBezTo>
                    <a:pt x="2418" y="2735"/>
                    <a:pt x="2280" y="2555"/>
                    <a:pt x="2141" y="2362"/>
                  </a:cubicBezTo>
                  <a:lnTo>
                    <a:pt x="1962" y="2099"/>
                  </a:lnTo>
                  <a:cubicBezTo>
                    <a:pt x="1920" y="2044"/>
                    <a:pt x="1879" y="1989"/>
                    <a:pt x="1838" y="1920"/>
                  </a:cubicBezTo>
                  <a:lnTo>
                    <a:pt x="1755" y="1837"/>
                  </a:lnTo>
                  <a:lnTo>
                    <a:pt x="1644" y="1713"/>
                  </a:lnTo>
                  <a:lnTo>
                    <a:pt x="1423" y="1450"/>
                  </a:lnTo>
                  <a:cubicBezTo>
                    <a:pt x="1271" y="1271"/>
                    <a:pt x="1120" y="1091"/>
                    <a:pt x="954" y="912"/>
                  </a:cubicBezTo>
                  <a:cubicBezTo>
                    <a:pt x="664" y="580"/>
                    <a:pt x="346" y="277"/>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9"/>
            <p:cNvSpPr/>
            <p:nvPr/>
          </p:nvSpPr>
          <p:spPr>
            <a:xfrm>
              <a:off x="5745075" y="4420025"/>
              <a:ext cx="356650" cy="315575"/>
            </a:xfrm>
            <a:custGeom>
              <a:avLst/>
              <a:gdLst/>
              <a:ahLst/>
              <a:cxnLst/>
              <a:rect l="l" t="t" r="r" b="b"/>
              <a:pathLst>
                <a:path w="14266" h="12623" extrusionOk="0">
                  <a:moveTo>
                    <a:pt x="12871" y="1"/>
                  </a:moveTo>
                  <a:lnTo>
                    <a:pt x="12871" y="29"/>
                  </a:lnTo>
                  <a:cubicBezTo>
                    <a:pt x="12636" y="167"/>
                    <a:pt x="12401" y="319"/>
                    <a:pt x="12167" y="457"/>
                  </a:cubicBezTo>
                  <a:lnTo>
                    <a:pt x="12125" y="484"/>
                  </a:lnTo>
                  <a:lnTo>
                    <a:pt x="12042" y="526"/>
                  </a:lnTo>
                  <a:cubicBezTo>
                    <a:pt x="11504" y="857"/>
                    <a:pt x="10938" y="1189"/>
                    <a:pt x="10385" y="1520"/>
                  </a:cubicBezTo>
                  <a:cubicBezTo>
                    <a:pt x="9819" y="1838"/>
                    <a:pt x="9267" y="2141"/>
                    <a:pt x="8700" y="2459"/>
                  </a:cubicBezTo>
                  <a:cubicBezTo>
                    <a:pt x="8328" y="2666"/>
                    <a:pt x="7941" y="2860"/>
                    <a:pt x="7554" y="3067"/>
                  </a:cubicBezTo>
                  <a:lnTo>
                    <a:pt x="7002" y="3343"/>
                  </a:lnTo>
                  <a:lnTo>
                    <a:pt x="6919" y="3398"/>
                  </a:lnTo>
                  <a:cubicBezTo>
                    <a:pt x="6643" y="3536"/>
                    <a:pt x="6367" y="3674"/>
                    <a:pt x="6104" y="3799"/>
                  </a:cubicBezTo>
                  <a:cubicBezTo>
                    <a:pt x="5593" y="4047"/>
                    <a:pt x="5096" y="4296"/>
                    <a:pt x="4613" y="4517"/>
                  </a:cubicBezTo>
                  <a:lnTo>
                    <a:pt x="4571" y="4530"/>
                  </a:lnTo>
                  <a:lnTo>
                    <a:pt x="4544" y="4544"/>
                  </a:lnTo>
                  <a:lnTo>
                    <a:pt x="4516" y="4544"/>
                  </a:lnTo>
                  <a:lnTo>
                    <a:pt x="4198" y="4696"/>
                  </a:lnTo>
                  <a:lnTo>
                    <a:pt x="4185" y="4710"/>
                  </a:lnTo>
                  <a:lnTo>
                    <a:pt x="4157" y="4710"/>
                  </a:lnTo>
                  <a:cubicBezTo>
                    <a:pt x="3687" y="4931"/>
                    <a:pt x="3204" y="5138"/>
                    <a:pt x="2735" y="5345"/>
                  </a:cubicBezTo>
                  <a:lnTo>
                    <a:pt x="2624" y="5387"/>
                  </a:lnTo>
                  <a:lnTo>
                    <a:pt x="2514" y="5442"/>
                  </a:lnTo>
                  <a:lnTo>
                    <a:pt x="2458" y="5470"/>
                  </a:lnTo>
                  <a:lnTo>
                    <a:pt x="2403" y="5483"/>
                  </a:lnTo>
                  <a:lnTo>
                    <a:pt x="2376" y="5497"/>
                  </a:lnTo>
                  <a:lnTo>
                    <a:pt x="2141" y="5594"/>
                  </a:lnTo>
                  <a:cubicBezTo>
                    <a:pt x="1837" y="5732"/>
                    <a:pt x="1533" y="5856"/>
                    <a:pt x="1229" y="5981"/>
                  </a:cubicBezTo>
                  <a:lnTo>
                    <a:pt x="1105" y="6022"/>
                  </a:lnTo>
                  <a:lnTo>
                    <a:pt x="981" y="6077"/>
                  </a:lnTo>
                  <a:lnTo>
                    <a:pt x="953" y="6091"/>
                  </a:lnTo>
                  <a:lnTo>
                    <a:pt x="939" y="6091"/>
                  </a:lnTo>
                  <a:lnTo>
                    <a:pt x="898" y="6105"/>
                  </a:lnTo>
                  <a:lnTo>
                    <a:pt x="870" y="6119"/>
                  </a:lnTo>
                  <a:lnTo>
                    <a:pt x="843" y="6132"/>
                  </a:lnTo>
                  <a:lnTo>
                    <a:pt x="815" y="6146"/>
                  </a:lnTo>
                  <a:lnTo>
                    <a:pt x="801" y="6146"/>
                  </a:lnTo>
                  <a:lnTo>
                    <a:pt x="718" y="6174"/>
                  </a:lnTo>
                  <a:lnTo>
                    <a:pt x="636" y="6201"/>
                  </a:lnTo>
                  <a:lnTo>
                    <a:pt x="594" y="6215"/>
                  </a:lnTo>
                  <a:lnTo>
                    <a:pt x="553" y="6243"/>
                  </a:lnTo>
                  <a:lnTo>
                    <a:pt x="415" y="6298"/>
                  </a:lnTo>
                  <a:lnTo>
                    <a:pt x="276" y="6353"/>
                  </a:lnTo>
                  <a:lnTo>
                    <a:pt x="152" y="6395"/>
                  </a:lnTo>
                  <a:lnTo>
                    <a:pt x="28" y="6450"/>
                  </a:lnTo>
                  <a:lnTo>
                    <a:pt x="0" y="6464"/>
                  </a:lnTo>
                  <a:lnTo>
                    <a:pt x="0" y="6505"/>
                  </a:lnTo>
                  <a:lnTo>
                    <a:pt x="14" y="6519"/>
                  </a:lnTo>
                  <a:lnTo>
                    <a:pt x="28" y="6547"/>
                  </a:lnTo>
                  <a:cubicBezTo>
                    <a:pt x="83" y="6699"/>
                    <a:pt x="138" y="6837"/>
                    <a:pt x="207" y="6989"/>
                  </a:cubicBezTo>
                  <a:cubicBezTo>
                    <a:pt x="276" y="7141"/>
                    <a:pt x="346" y="7292"/>
                    <a:pt x="428" y="7431"/>
                  </a:cubicBezTo>
                  <a:cubicBezTo>
                    <a:pt x="594" y="7707"/>
                    <a:pt x="774" y="7969"/>
                    <a:pt x="981" y="8218"/>
                  </a:cubicBezTo>
                  <a:cubicBezTo>
                    <a:pt x="1188" y="8466"/>
                    <a:pt x="1395" y="8687"/>
                    <a:pt x="1630" y="8908"/>
                  </a:cubicBezTo>
                  <a:cubicBezTo>
                    <a:pt x="1823" y="9088"/>
                    <a:pt x="2030" y="9267"/>
                    <a:pt x="2279" y="9461"/>
                  </a:cubicBezTo>
                  <a:lnTo>
                    <a:pt x="2251" y="9461"/>
                  </a:lnTo>
                  <a:cubicBezTo>
                    <a:pt x="2224" y="9461"/>
                    <a:pt x="2182" y="9461"/>
                    <a:pt x="2141" y="9474"/>
                  </a:cubicBezTo>
                  <a:cubicBezTo>
                    <a:pt x="2058" y="9488"/>
                    <a:pt x="1975" y="9516"/>
                    <a:pt x="1906" y="9557"/>
                  </a:cubicBezTo>
                  <a:cubicBezTo>
                    <a:pt x="1837" y="9585"/>
                    <a:pt x="1796" y="9626"/>
                    <a:pt x="1754" y="9668"/>
                  </a:cubicBezTo>
                  <a:cubicBezTo>
                    <a:pt x="1727" y="9695"/>
                    <a:pt x="1713" y="9723"/>
                    <a:pt x="1699" y="9751"/>
                  </a:cubicBezTo>
                  <a:cubicBezTo>
                    <a:pt x="1685" y="9792"/>
                    <a:pt x="1671" y="9820"/>
                    <a:pt x="1671" y="9861"/>
                  </a:cubicBezTo>
                  <a:cubicBezTo>
                    <a:pt x="1671" y="9889"/>
                    <a:pt x="1671" y="9916"/>
                    <a:pt x="1671" y="9958"/>
                  </a:cubicBezTo>
                  <a:cubicBezTo>
                    <a:pt x="1671" y="9985"/>
                    <a:pt x="1685" y="10027"/>
                    <a:pt x="1699" y="10054"/>
                  </a:cubicBezTo>
                  <a:cubicBezTo>
                    <a:pt x="1713" y="10096"/>
                    <a:pt x="1740" y="10137"/>
                    <a:pt x="1754" y="10165"/>
                  </a:cubicBezTo>
                  <a:cubicBezTo>
                    <a:pt x="1796" y="10220"/>
                    <a:pt x="1837" y="10275"/>
                    <a:pt x="1878" y="10317"/>
                  </a:cubicBezTo>
                  <a:cubicBezTo>
                    <a:pt x="1989" y="10441"/>
                    <a:pt x="2113" y="10538"/>
                    <a:pt x="2251" y="10607"/>
                  </a:cubicBezTo>
                  <a:cubicBezTo>
                    <a:pt x="2403" y="10676"/>
                    <a:pt x="2569" y="10745"/>
                    <a:pt x="2735" y="10786"/>
                  </a:cubicBezTo>
                  <a:cubicBezTo>
                    <a:pt x="2914" y="10828"/>
                    <a:pt x="3094" y="10869"/>
                    <a:pt x="3273" y="10883"/>
                  </a:cubicBezTo>
                  <a:cubicBezTo>
                    <a:pt x="3439" y="10897"/>
                    <a:pt x="3618" y="10911"/>
                    <a:pt x="3826" y="10911"/>
                  </a:cubicBezTo>
                  <a:lnTo>
                    <a:pt x="3867" y="10911"/>
                  </a:lnTo>
                  <a:cubicBezTo>
                    <a:pt x="4033" y="10911"/>
                    <a:pt x="4185" y="10911"/>
                    <a:pt x="4364" y="10897"/>
                  </a:cubicBezTo>
                  <a:cubicBezTo>
                    <a:pt x="4502" y="10897"/>
                    <a:pt x="4640" y="10869"/>
                    <a:pt x="4765" y="10855"/>
                  </a:cubicBezTo>
                  <a:cubicBezTo>
                    <a:pt x="4847" y="10855"/>
                    <a:pt x="4944" y="10842"/>
                    <a:pt x="5013" y="10828"/>
                  </a:cubicBezTo>
                  <a:cubicBezTo>
                    <a:pt x="5082" y="10814"/>
                    <a:pt x="5151" y="10814"/>
                    <a:pt x="5220" y="10800"/>
                  </a:cubicBezTo>
                  <a:cubicBezTo>
                    <a:pt x="5248" y="10814"/>
                    <a:pt x="5289" y="10814"/>
                    <a:pt x="5317" y="10814"/>
                  </a:cubicBezTo>
                  <a:lnTo>
                    <a:pt x="5358" y="10842"/>
                  </a:lnTo>
                  <a:lnTo>
                    <a:pt x="5414" y="10855"/>
                  </a:lnTo>
                  <a:cubicBezTo>
                    <a:pt x="5427" y="10869"/>
                    <a:pt x="5455" y="10883"/>
                    <a:pt x="5469" y="10897"/>
                  </a:cubicBezTo>
                  <a:cubicBezTo>
                    <a:pt x="5497" y="10911"/>
                    <a:pt x="5510" y="10938"/>
                    <a:pt x="5538" y="10952"/>
                  </a:cubicBezTo>
                  <a:cubicBezTo>
                    <a:pt x="5552" y="10980"/>
                    <a:pt x="5593" y="11035"/>
                    <a:pt x="5635" y="11076"/>
                  </a:cubicBezTo>
                  <a:cubicBezTo>
                    <a:pt x="5662" y="11104"/>
                    <a:pt x="5690" y="11145"/>
                    <a:pt x="5718" y="11187"/>
                  </a:cubicBezTo>
                  <a:lnTo>
                    <a:pt x="5773" y="11297"/>
                  </a:lnTo>
                  <a:lnTo>
                    <a:pt x="5800" y="11339"/>
                  </a:lnTo>
                  <a:lnTo>
                    <a:pt x="5897" y="11477"/>
                  </a:lnTo>
                  <a:cubicBezTo>
                    <a:pt x="5952" y="11560"/>
                    <a:pt x="6008" y="11642"/>
                    <a:pt x="6090" y="11712"/>
                  </a:cubicBezTo>
                  <a:cubicBezTo>
                    <a:pt x="6118" y="11753"/>
                    <a:pt x="6159" y="11781"/>
                    <a:pt x="6187" y="11808"/>
                  </a:cubicBezTo>
                  <a:cubicBezTo>
                    <a:pt x="6228" y="11836"/>
                    <a:pt x="6284" y="11877"/>
                    <a:pt x="6325" y="11919"/>
                  </a:cubicBezTo>
                  <a:cubicBezTo>
                    <a:pt x="6491" y="12043"/>
                    <a:pt x="6670" y="12153"/>
                    <a:pt x="6850" y="12236"/>
                  </a:cubicBezTo>
                  <a:cubicBezTo>
                    <a:pt x="7029" y="12333"/>
                    <a:pt x="7237" y="12402"/>
                    <a:pt x="7430" y="12457"/>
                  </a:cubicBezTo>
                  <a:cubicBezTo>
                    <a:pt x="7623" y="12526"/>
                    <a:pt x="7830" y="12568"/>
                    <a:pt x="8038" y="12595"/>
                  </a:cubicBezTo>
                  <a:cubicBezTo>
                    <a:pt x="8231" y="12623"/>
                    <a:pt x="8438" y="12623"/>
                    <a:pt x="8645" y="12623"/>
                  </a:cubicBezTo>
                  <a:cubicBezTo>
                    <a:pt x="8852" y="12623"/>
                    <a:pt x="9073" y="12609"/>
                    <a:pt x="9267" y="12582"/>
                  </a:cubicBezTo>
                  <a:lnTo>
                    <a:pt x="9349" y="12568"/>
                  </a:lnTo>
                  <a:cubicBezTo>
                    <a:pt x="9598" y="12499"/>
                    <a:pt x="9819" y="12416"/>
                    <a:pt x="10040" y="12305"/>
                  </a:cubicBezTo>
                  <a:cubicBezTo>
                    <a:pt x="10206" y="12222"/>
                    <a:pt x="10358" y="12140"/>
                    <a:pt x="10496" y="12043"/>
                  </a:cubicBezTo>
                  <a:cubicBezTo>
                    <a:pt x="10634" y="11946"/>
                    <a:pt x="10758" y="11836"/>
                    <a:pt x="10869" y="11712"/>
                  </a:cubicBezTo>
                  <a:cubicBezTo>
                    <a:pt x="10979" y="11587"/>
                    <a:pt x="11062" y="11449"/>
                    <a:pt x="11131" y="11297"/>
                  </a:cubicBezTo>
                  <a:cubicBezTo>
                    <a:pt x="11200" y="11118"/>
                    <a:pt x="11255" y="10938"/>
                    <a:pt x="11283" y="10759"/>
                  </a:cubicBezTo>
                  <a:cubicBezTo>
                    <a:pt x="11310" y="10551"/>
                    <a:pt x="11324" y="10358"/>
                    <a:pt x="11310" y="10165"/>
                  </a:cubicBezTo>
                  <a:cubicBezTo>
                    <a:pt x="11310" y="9985"/>
                    <a:pt x="11297" y="9820"/>
                    <a:pt x="11283" y="9654"/>
                  </a:cubicBezTo>
                  <a:cubicBezTo>
                    <a:pt x="11531" y="9543"/>
                    <a:pt x="11780" y="9419"/>
                    <a:pt x="12015" y="9281"/>
                  </a:cubicBezTo>
                  <a:cubicBezTo>
                    <a:pt x="12305" y="9101"/>
                    <a:pt x="12595" y="8908"/>
                    <a:pt x="12871" y="8687"/>
                  </a:cubicBezTo>
                  <a:cubicBezTo>
                    <a:pt x="13161" y="8466"/>
                    <a:pt x="13423" y="8218"/>
                    <a:pt x="13672" y="7928"/>
                  </a:cubicBezTo>
                  <a:cubicBezTo>
                    <a:pt x="13893" y="7679"/>
                    <a:pt x="14059" y="7375"/>
                    <a:pt x="14169" y="7058"/>
                  </a:cubicBezTo>
                  <a:cubicBezTo>
                    <a:pt x="14197" y="6975"/>
                    <a:pt x="14210" y="6892"/>
                    <a:pt x="14238" y="6809"/>
                  </a:cubicBezTo>
                  <a:cubicBezTo>
                    <a:pt x="14266" y="6657"/>
                    <a:pt x="14266" y="6491"/>
                    <a:pt x="14252" y="6340"/>
                  </a:cubicBezTo>
                  <a:cubicBezTo>
                    <a:pt x="14238" y="6243"/>
                    <a:pt x="14224" y="6160"/>
                    <a:pt x="14197" y="6077"/>
                  </a:cubicBezTo>
                  <a:cubicBezTo>
                    <a:pt x="14169" y="5994"/>
                    <a:pt x="14128" y="5911"/>
                    <a:pt x="14072" y="5829"/>
                  </a:cubicBezTo>
                  <a:cubicBezTo>
                    <a:pt x="14017" y="5773"/>
                    <a:pt x="13962" y="5704"/>
                    <a:pt x="13893" y="5663"/>
                  </a:cubicBezTo>
                  <a:cubicBezTo>
                    <a:pt x="13824" y="5608"/>
                    <a:pt x="13741" y="5566"/>
                    <a:pt x="13658" y="5525"/>
                  </a:cubicBezTo>
                  <a:cubicBezTo>
                    <a:pt x="13617" y="5511"/>
                    <a:pt x="13575" y="5497"/>
                    <a:pt x="13520" y="5497"/>
                  </a:cubicBezTo>
                  <a:lnTo>
                    <a:pt x="13479" y="5497"/>
                  </a:lnTo>
                  <a:lnTo>
                    <a:pt x="13492" y="5470"/>
                  </a:lnTo>
                  <a:lnTo>
                    <a:pt x="13492" y="5442"/>
                  </a:lnTo>
                  <a:lnTo>
                    <a:pt x="13492" y="5428"/>
                  </a:lnTo>
                  <a:lnTo>
                    <a:pt x="13492" y="5414"/>
                  </a:lnTo>
                  <a:lnTo>
                    <a:pt x="13506" y="5373"/>
                  </a:lnTo>
                  <a:lnTo>
                    <a:pt x="13506" y="5331"/>
                  </a:lnTo>
                  <a:lnTo>
                    <a:pt x="13506" y="5318"/>
                  </a:lnTo>
                  <a:lnTo>
                    <a:pt x="13506" y="5276"/>
                  </a:lnTo>
                  <a:lnTo>
                    <a:pt x="13506" y="5249"/>
                  </a:lnTo>
                  <a:cubicBezTo>
                    <a:pt x="13534" y="5138"/>
                    <a:pt x="13548" y="5041"/>
                    <a:pt x="13561" y="4931"/>
                  </a:cubicBezTo>
                  <a:lnTo>
                    <a:pt x="13561" y="4917"/>
                  </a:lnTo>
                  <a:lnTo>
                    <a:pt x="13561" y="4903"/>
                  </a:lnTo>
                  <a:lnTo>
                    <a:pt x="13575" y="4834"/>
                  </a:lnTo>
                  <a:lnTo>
                    <a:pt x="13589" y="4779"/>
                  </a:lnTo>
                  <a:lnTo>
                    <a:pt x="13589" y="4765"/>
                  </a:lnTo>
                  <a:lnTo>
                    <a:pt x="13589" y="4738"/>
                  </a:lnTo>
                  <a:lnTo>
                    <a:pt x="13589" y="4710"/>
                  </a:lnTo>
                  <a:cubicBezTo>
                    <a:pt x="13603" y="4600"/>
                    <a:pt x="13617" y="4489"/>
                    <a:pt x="13630" y="4365"/>
                  </a:cubicBezTo>
                  <a:lnTo>
                    <a:pt x="13630" y="4323"/>
                  </a:lnTo>
                  <a:lnTo>
                    <a:pt x="13630" y="4310"/>
                  </a:lnTo>
                  <a:lnTo>
                    <a:pt x="13630" y="4268"/>
                  </a:lnTo>
                  <a:lnTo>
                    <a:pt x="13630" y="4254"/>
                  </a:lnTo>
                  <a:lnTo>
                    <a:pt x="13630" y="4199"/>
                  </a:lnTo>
                  <a:lnTo>
                    <a:pt x="13630" y="4144"/>
                  </a:lnTo>
                  <a:cubicBezTo>
                    <a:pt x="13644" y="3992"/>
                    <a:pt x="13658" y="3854"/>
                    <a:pt x="13658" y="3702"/>
                  </a:cubicBezTo>
                  <a:lnTo>
                    <a:pt x="13658" y="3591"/>
                  </a:lnTo>
                  <a:cubicBezTo>
                    <a:pt x="13658" y="3412"/>
                    <a:pt x="13658" y="3274"/>
                    <a:pt x="13644" y="3122"/>
                  </a:cubicBezTo>
                  <a:lnTo>
                    <a:pt x="13644" y="3080"/>
                  </a:lnTo>
                  <a:lnTo>
                    <a:pt x="13644" y="3039"/>
                  </a:lnTo>
                  <a:lnTo>
                    <a:pt x="13644" y="2970"/>
                  </a:lnTo>
                  <a:lnTo>
                    <a:pt x="13644" y="2915"/>
                  </a:lnTo>
                  <a:cubicBezTo>
                    <a:pt x="13630" y="2790"/>
                    <a:pt x="13617" y="2680"/>
                    <a:pt x="13603" y="2556"/>
                  </a:cubicBezTo>
                  <a:lnTo>
                    <a:pt x="13603" y="2514"/>
                  </a:lnTo>
                  <a:cubicBezTo>
                    <a:pt x="13603" y="2473"/>
                    <a:pt x="13589" y="2445"/>
                    <a:pt x="13589" y="2404"/>
                  </a:cubicBezTo>
                  <a:lnTo>
                    <a:pt x="13589" y="2376"/>
                  </a:lnTo>
                  <a:lnTo>
                    <a:pt x="13589" y="2349"/>
                  </a:lnTo>
                  <a:lnTo>
                    <a:pt x="13589" y="2335"/>
                  </a:lnTo>
                  <a:cubicBezTo>
                    <a:pt x="13561" y="2210"/>
                    <a:pt x="13534" y="2086"/>
                    <a:pt x="13520" y="1948"/>
                  </a:cubicBezTo>
                  <a:lnTo>
                    <a:pt x="13520" y="1934"/>
                  </a:lnTo>
                  <a:lnTo>
                    <a:pt x="13520" y="1920"/>
                  </a:lnTo>
                  <a:lnTo>
                    <a:pt x="13506" y="1879"/>
                  </a:lnTo>
                  <a:lnTo>
                    <a:pt x="13506" y="1851"/>
                  </a:lnTo>
                  <a:lnTo>
                    <a:pt x="13492" y="1810"/>
                  </a:lnTo>
                  <a:lnTo>
                    <a:pt x="13492" y="1769"/>
                  </a:lnTo>
                  <a:lnTo>
                    <a:pt x="13479" y="1713"/>
                  </a:lnTo>
                  <a:lnTo>
                    <a:pt x="13479" y="1700"/>
                  </a:lnTo>
                  <a:cubicBezTo>
                    <a:pt x="13451" y="1575"/>
                    <a:pt x="13423" y="1465"/>
                    <a:pt x="13382" y="1340"/>
                  </a:cubicBezTo>
                  <a:lnTo>
                    <a:pt x="13382" y="1327"/>
                  </a:lnTo>
                  <a:lnTo>
                    <a:pt x="13382" y="1285"/>
                  </a:lnTo>
                  <a:lnTo>
                    <a:pt x="13382" y="1271"/>
                  </a:lnTo>
                  <a:cubicBezTo>
                    <a:pt x="13368" y="1216"/>
                    <a:pt x="13354" y="1161"/>
                    <a:pt x="13327" y="1106"/>
                  </a:cubicBezTo>
                  <a:lnTo>
                    <a:pt x="13313" y="1078"/>
                  </a:lnTo>
                  <a:lnTo>
                    <a:pt x="13313" y="1037"/>
                  </a:lnTo>
                  <a:lnTo>
                    <a:pt x="13299" y="1009"/>
                  </a:lnTo>
                  <a:lnTo>
                    <a:pt x="13285" y="981"/>
                  </a:lnTo>
                  <a:lnTo>
                    <a:pt x="13285" y="954"/>
                  </a:lnTo>
                  <a:lnTo>
                    <a:pt x="13271" y="899"/>
                  </a:lnTo>
                  <a:lnTo>
                    <a:pt x="13258" y="885"/>
                  </a:lnTo>
                  <a:lnTo>
                    <a:pt x="13244" y="830"/>
                  </a:lnTo>
                  <a:cubicBezTo>
                    <a:pt x="13244" y="816"/>
                    <a:pt x="13230" y="788"/>
                    <a:pt x="13216" y="760"/>
                  </a:cubicBezTo>
                  <a:cubicBezTo>
                    <a:pt x="13119" y="526"/>
                    <a:pt x="13023" y="291"/>
                    <a:pt x="12899" y="56"/>
                  </a:cubicBezTo>
                  <a:lnTo>
                    <a:pt x="12885" y="29"/>
                  </a:lnTo>
                  <a:lnTo>
                    <a:pt x="128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9"/>
            <p:cNvSpPr/>
            <p:nvPr/>
          </p:nvSpPr>
          <p:spPr>
            <a:xfrm>
              <a:off x="6035075" y="4533275"/>
              <a:ext cx="26600" cy="21425"/>
            </a:xfrm>
            <a:custGeom>
              <a:avLst/>
              <a:gdLst/>
              <a:ahLst/>
              <a:cxnLst/>
              <a:rect l="l" t="t" r="r" b="b"/>
              <a:pathLst>
                <a:path w="1064" h="857" extrusionOk="0">
                  <a:moveTo>
                    <a:pt x="0" y="0"/>
                  </a:moveTo>
                  <a:lnTo>
                    <a:pt x="249" y="857"/>
                  </a:lnTo>
                  <a:lnTo>
                    <a:pt x="1064" y="152"/>
                  </a:lnTo>
                  <a:lnTo>
                    <a:pt x="0"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5937375" y="4525675"/>
              <a:ext cx="26600" cy="21775"/>
            </a:xfrm>
            <a:custGeom>
              <a:avLst/>
              <a:gdLst/>
              <a:ahLst/>
              <a:cxnLst/>
              <a:rect l="l" t="t" r="r" b="b"/>
              <a:pathLst>
                <a:path w="1064" h="871" extrusionOk="0">
                  <a:moveTo>
                    <a:pt x="1064" y="1"/>
                  </a:moveTo>
                  <a:lnTo>
                    <a:pt x="0" y="166"/>
                  </a:lnTo>
                  <a:lnTo>
                    <a:pt x="815" y="871"/>
                  </a:lnTo>
                  <a:lnTo>
                    <a:pt x="1064"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9"/>
            <p:cNvSpPr/>
            <p:nvPr/>
          </p:nvSpPr>
          <p:spPr>
            <a:xfrm>
              <a:off x="5990875" y="4484250"/>
              <a:ext cx="22475" cy="25925"/>
            </a:xfrm>
            <a:custGeom>
              <a:avLst/>
              <a:gdLst/>
              <a:ahLst/>
              <a:cxnLst/>
              <a:rect l="l" t="t" r="r" b="b"/>
              <a:pathLst>
                <a:path w="899" h="1037" extrusionOk="0">
                  <a:moveTo>
                    <a:pt x="553" y="1"/>
                  </a:moveTo>
                  <a:cubicBezTo>
                    <a:pt x="360" y="304"/>
                    <a:pt x="180" y="622"/>
                    <a:pt x="1" y="926"/>
                  </a:cubicBezTo>
                  <a:lnTo>
                    <a:pt x="898" y="1036"/>
                  </a:lnTo>
                  <a:lnTo>
                    <a:pt x="553"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9"/>
            <p:cNvSpPr/>
            <p:nvPr/>
          </p:nvSpPr>
          <p:spPr>
            <a:xfrm>
              <a:off x="6015400" y="4591275"/>
              <a:ext cx="20725" cy="26600"/>
            </a:xfrm>
            <a:custGeom>
              <a:avLst/>
              <a:gdLst/>
              <a:ahLst/>
              <a:cxnLst/>
              <a:rect l="l" t="t" r="r" b="b"/>
              <a:pathLst>
                <a:path w="829" h="1064" extrusionOk="0">
                  <a:moveTo>
                    <a:pt x="774" y="1"/>
                  </a:moveTo>
                  <a:lnTo>
                    <a:pt x="0" y="415"/>
                  </a:lnTo>
                  <a:lnTo>
                    <a:pt x="829" y="1064"/>
                  </a:lnTo>
                  <a:lnTo>
                    <a:pt x="774"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5961200" y="4585750"/>
              <a:ext cx="23150" cy="25925"/>
            </a:xfrm>
            <a:custGeom>
              <a:avLst/>
              <a:gdLst/>
              <a:ahLst/>
              <a:cxnLst/>
              <a:rect l="l" t="t" r="r" b="b"/>
              <a:pathLst>
                <a:path w="926" h="1037" extrusionOk="0">
                  <a:moveTo>
                    <a:pt x="207" y="1"/>
                  </a:moveTo>
                  <a:cubicBezTo>
                    <a:pt x="138" y="346"/>
                    <a:pt x="69" y="691"/>
                    <a:pt x="0" y="1036"/>
                  </a:cubicBezTo>
                  <a:lnTo>
                    <a:pt x="925" y="525"/>
                  </a:lnTo>
                  <a:lnTo>
                    <a:pt x="207"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5788225" y="4567800"/>
              <a:ext cx="26600" cy="23150"/>
            </a:xfrm>
            <a:custGeom>
              <a:avLst/>
              <a:gdLst/>
              <a:ahLst/>
              <a:cxnLst/>
              <a:rect l="l" t="t" r="r" b="b"/>
              <a:pathLst>
                <a:path w="1064" h="926" extrusionOk="0">
                  <a:moveTo>
                    <a:pt x="1" y="0"/>
                  </a:moveTo>
                  <a:lnTo>
                    <a:pt x="539" y="926"/>
                  </a:lnTo>
                  <a:lnTo>
                    <a:pt x="1064" y="194"/>
                  </a:lnTo>
                  <a:lnTo>
                    <a:pt x="1"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9"/>
            <p:cNvSpPr/>
            <p:nvPr/>
          </p:nvSpPr>
          <p:spPr>
            <a:xfrm>
              <a:off x="5784075" y="4622350"/>
              <a:ext cx="26950" cy="21425"/>
            </a:xfrm>
            <a:custGeom>
              <a:avLst/>
              <a:gdLst/>
              <a:ahLst/>
              <a:cxnLst/>
              <a:rect l="l" t="t" r="r" b="b"/>
              <a:pathLst>
                <a:path w="1078" h="857" extrusionOk="0">
                  <a:moveTo>
                    <a:pt x="650" y="0"/>
                  </a:moveTo>
                  <a:lnTo>
                    <a:pt x="1" y="857"/>
                  </a:lnTo>
                  <a:lnTo>
                    <a:pt x="1" y="857"/>
                  </a:lnTo>
                  <a:lnTo>
                    <a:pt x="1078" y="788"/>
                  </a:lnTo>
                  <a:lnTo>
                    <a:pt x="650"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9"/>
            <p:cNvSpPr/>
            <p:nvPr/>
          </p:nvSpPr>
          <p:spPr>
            <a:xfrm>
              <a:off x="5846225" y="4540525"/>
              <a:ext cx="21075" cy="26600"/>
            </a:xfrm>
            <a:custGeom>
              <a:avLst/>
              <a:gdLst/>
              <a:ahLst/>
              <a:cxnLst/>
              <a:rect l="l" t="t" r="r" b="b"/>
              <a:pathLst>
                <a:path w="843" h="1064" extrusionOk="0">
                  <a:moveTo>
                    <a:pt x="843" y="0"/>
                  </a:moveTo>
                  <a:lnTo>
                    <a:pt x="1" y="663"/>
                  </a:lnTo>
                  <a:lnTo>
                    <a:pt x="801" y="1064"/>
                  </a:lnTo>
                  <a:cubicBezTo>
                    <a:pt x="815" y="705"/>
                    <a:pt x="829" y="360"/>
                    <a:pt x="84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9"/>
            <p:cNvSpPr/>
            <p:nvPr/>
          </p:nvSpPr>
          <p:spPr>
            <a:xfrm>
              <a:off x="5882125" y="4594375"/>
              <a:ext cx="24550" cy="22125"/>
            </a:xfrm>
            <a:custGeom>
              <a:avLst/>
              <a:gdLst/>
              <a:ahLst/>
              <a:cxnLst/>
              <a:rect l="l" t="t" r="r" b="b"/>
              <a:pathLst>
                <a:path w="982" h="885" extrusionOk="0">
                  <a:moveTo>
                    <a:pt x="1" y="1"/>
                  </a:moveTo>
                  <a:lnTo>
                    <a:pt x="1" y="885"/>
                  </a:lnTo>
                  <a:lnTo>
                    <a:pt x="981" y="443"/>
                  </a:lnTo>
                  <a:lnTo>
                    <a:pt x="1"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5840700" y="4647900"/>
              <a:ext cx="21075" cy="26600"/>
            </a:xfrm>
            <a:custGeom>
              <a:avLst/>
              <a:gdLst/>
              <a:ahLst/>
              <a:cxnLst/>
              <a:rect l="l" t="t" r="r" b="b"/>
              <a:pathLst>
                <a:path w="843" h="1064" extrusionOk="0">
                  <a:moveTo>
                    <a:pt x="843" y="0"/>
                  </a:moveTo>
                  <a:lnTo>
                    <a:pt x="1" y="290"/>
                  </a:lnTo>
                  <a:lnTo>
                    <a:pt x="732" y="1064"/>
                  </a:lnTo>
                  <a:cubicBezTo>
                    <a:pt x="774" y="705"/>
                    <a:pt x="802" y="359"/>
                    <a:pt x="84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9"/>
            <p:cNvSpPr/>
            <p:nvPr/>
          </p:nvSpPr>
          <p:spPr>
            <a:xfrm>
              <a:off x="5776475" y="4594725"/>
              <a:ext cx="24900" cy="22475"/>
            </a:xfrm>
            <a:custGeom>
              <a:avLst/>
              <a:gdLst/>
              <a:ahLst/>
              <a:cxnLst/>
              <a:rect l="l" t="t" r="r" b="b"/>
              <a:pathLst>
                <a:path w="996" h="899" extrusionOk="0">
                  <a:moveTo>
                    <a:pt x="995" y="1"/>
                  </a:moveTo>
                  <a:lnTo>
                    <a:pt x="498" y="208"/>
                  </a:lnTo>
                  <a:lnTo>
                    <a:pt x="1" y="401"/>
                  </a:lnTo>
                  <a:lnTo>
                    <a:pt x="471" y="663"/>
                  </a:lnTo>
                  <a:lnTo>
                    <a:pt x="954" y="898"/>
                  </a:lnTo>
                  <a:cubicBezTo>
                    <a:pt x="968" y="594"/>
                    <a:pt x="981" y="304"/>
                    <a:pt x="995" y="14"/>
                  </a:cubicBezTo>
                  <a:lnTo>
                    <a:pt x="995" y="1"/>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9"/>
            <p:cNvSpPr/>
            <p:nvPr/>
          </p:nvSpPr>
          <p:spPr>
            <a:xfrm>
              <a:off x="5815500" y="4650650"/>
              <a:ext cx="21775" cy="26275"/>
            </a:xfrm>
            <a:custGeom>
              <a:avLst/>
              <a:gdLst/>
              <a:ahLst/>
              <a:cxnLst/>
              <a:rect l="l" t="t" r="r" b="b"/>
              <a:pathLst>
                <a:path w="871" h="1051" extrusionOk="0">
                  <a:moveTo>
                    <a:pt x="0" y="1"/>
                  </a:moveTo>
                  <a:lnTo>
                    <a:pt x="0" y="15"/>
                  </a:lnTo>
                  <a:cubicBezTo>
                    <a:pt x="70" y="360"/>
                    <a:pt x="139" y="705"/>
                    <a:pt x="208" y="1050"/>
                  </a:cubicBezTo>
                  <a:lnTo>
                    <a:pt x="539" y="636"/>
                  </a:lnTo>
                  <a:lnTo>
                    <a:pt x="870" y="222"/>
                  </a:lnTo>
                  <a:lnTo>
                    <a:pt x="0" y="1"/>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9"/>
            <p:cNvSpPr/>
            <p:nvPr/>
          </p:nvSpPr>
          <p:spPr>
            <a:xfrm>
              <a:off x="5866250" y="4628900"/>
              <a:ext cx="25575" cy="24200"/>
            </a:xfrm>
            <a:custGeom>
              <a:avLst/>
              <a:gdLst/>
              <a:ahLst/>
              <a:cxnLst/>
              <a:rect l="l" t="t" r="r" b="b"/>
              <a:pathLst>
                <a:path w="1023" h="968" extrusionOk="0">
                  <a:moveTo>
                    <a:pt x="567" y="1"/>
                  </a:moveTo>
                  <a:lnTo>
                    <a:pt x="0" y="677"/>
                  </a:lnTo>
                  <a:lnTo>
                    <a:pt x="429" y="802"/>
                  </a:lnTo>
                  <a:lnTo>
                    <a:pt x="1022" y="967"/>
                  </a:lnTo>
                  <a:cubicBezTo>
                    <a:pt x="898" y="677"/>
                    <a:pt x="760" y="401"/>
                    <a:pt x="622" y="111"/>
                  </a:cubicBezTo>
                  <a:lnTo>
                    <a:pt x="580" y="1"/>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9"/>
            <p:cNvSpPr/>
            <p:nvPr/>
          </p:nvSpPr>
          <p:spPr>
            <a:xfrm>
              <a:off x="5868325" y="4567450"/>
              <a:ext cx="26950" cy="22475"/>
            </a:xfrm>
            <a:custGeom>
              <a:avLst/>
              <a:gdLst/>
              <a:ahLst/>
              <a:cxnLst/>
              <a:rect l="l" t="t" r="r" b="b"/>
              <a:pathLst>
                <a:path w="1078" h="899" extrusionOk="0">
                  <a:moveTo>
                    <a:pt x="1078" y="1"/>
                  </a:moveTo>
                  <a:lnTo>
                    <a:pt x="539" y="70"/>
                  </a:lnTo>
                  <a:lnTo>
                    <a:pt x="0" y="125"/>
                  </a:lnTo>
                  <a:cubicBezTo>
                    <a:pt x="152" y="387"/>
                    <a:pt x="304" y="636"/>
                    <a:pt x="456" y="898"/>
                  </a:cubicBezTo>
                  <a:lnTo>
                    <a:pt x="1078" y="14"/>
                  </a:lnTo>
                  <a:lnTo>
                    <a:pt x="1078" y="1"/>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5816875" y="4539825"/>
              <a:ext cx="21425" cy="27300"/>
            </a:xfrm>
            <a:custGeom>
              <a:avLst/>
              <a:gdLst/>
              <a:ahLst/>
              <a:cxnLst/>
              <a:rect l="l" t="t" r="r" b="b"/>
              <a:pathLst>
                <a:path w="857" h="1092" extrusionOk="0">
                  <a:moveTo>
                    <a:pt x="84" y="1"/>
                  </a:moveTo>
                  <a:lnTo>
                    <a:pt x="42" y="567"/>
                  </a:lnTo>
                  <a:lnTo>
                    <a:pt x="1" y="1092"/>
                  </a:lnTo>
                  <a:lnTo>
                    <a:pt x="539" y="899"/>
                  </a:lnTo>
                  <a:lnTo>
                    <a:pt x="857" y="774"/>
                  </a:lnTo>
                  <a:lnTo>
                    <a:pt x="470" y="388"/>
                  </a:lnTo>
                  <a:lnTo>
                    <a:pt x="84" y="1"/>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9"/>
            <p:cNvSpPr/>
            <p:nvPr/>
          </p:nvSpPr>
          <p:spPr>
            <a:xfrm>
              <a:off x="5935650" y="4552275"/>
              <a:ext cx="26250" cy="21775"/>
            </a:xfrm>
            <a:custGeom>
              <a:avLst/>
              <a:gdLst/>
              <a:ahLst/>
              <a:cxnLst/>
              <a:rect l="l" t="t" r="r" b="b"/>
              <a:pathLst>
                <a:path w="1050" h="871" extrusionOk="0">
                  <a:moveTo>
                    <a:pt x="829" y="0"/>
                  </a:moveTo>
                  <a:lnTo>
                    <a:pt x="138" y="566"/>
                  </a:lnTo>
                  <a:lnTo>
                    <a:pt x="0" y="677"/>
                  </a:lnTo>
                  <a:lnTo>
                    <a:pt x="1050" y="870"/>
                  </a:lnTo>
                  <a:lnTo>
                    <a:pt x="953" y="442"/>
                  </a:lnTo>
                  <a:lnTo>
                    <a:pt x="843" y="0"/>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9"/>
            <p:cNvSpPr/>
            <p:nvPr/>
          </p:nvSpPr>
          <p:spPr>
            <a:xfrm>
              <a:off x="5989150" y="4599225"/>
              <a:ext cx="22125" cy="25225"/>
            </a:xfrm>
            <a:custGeom>
              <a:avLst/>
              <a:gdLst/>
              <a:ahLst/>
              <a:cxnLst/>
              <a:rect l="l" t="t" r="r" b="b"/>
              <a:pathLst>
                <a:path w="885" h="1009" extrusionOk="0">
                  <a:moveTo>
                    <a:pt x="15" y="0"/>
                  </a:moveTo>
                  <a:lnTo>
                    <a:pt x="1" y="14"/>
                  </a:lnTo>
                  <a:lnTo>
                    <a:pt x="97" y="276"/>
                  </a:lnTo>
                  <a:lnTo>
                    <a:pt x="360" y="1008"/>
                  </a:lnTo>
                  <a:lnTo>
                    <a:pt x="733" y="373"/>
                  </a:lnTo>
                  <a:lnTo>
                    <a:pt x="885" y="97"/>
                  </a:lnTo>
                  <a:lnTo>
                    <a:pt x="443" y="42"/>
                  </a:lnTo>
                  <a:lnTo>
                    <a:pt x="15" y="0"/>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9"/>
            <p:cNvSpPr/>
            <p:nvPr/>
          </p:nvSpPr>
          <p:spPr>
            <a:xfrm>
              <a:off x="6037150" y="4559525"/>
              <a:ext cx="26250" cy="21775"/>
            </a:xfrm>
            <a:custGeom>
              <a:avLst/>
              <a:gdLst/>
              <a:ahLst/>
              <a:cxnLst/>
              <a:rect l="l" t="t" r="r" b="b"/>
              <a:pathLst>
                <a:path w="1050" h="871" extrusionOk="0">
                  <a:moveTo>
                    <a:pt x="221" y="0"/>
                  </a:moveTo>
                  <a:lnTo>
                    <a:pt x="221" y="14"/>
                  </a:lnTo>
                  <a:lnTo>
                    <a:pt x="111" y="442"/>
                  </a:lnTo>
                  <a:lnTo>
                    <a:pt x="0" y="870"/>
                  </a:lnTo>
                  <a:lnTo>
                    <a:pt x="1050" y="691"/>
                  </a:lnTo>
                  <a:lnTo>
                    <a:pt x="636" y="345"/>
                  </a:lnTo>
                  <a:lnTo>
                    <a:pt x="221" y="0"/>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6016775" y="4503925"/>
              <a:ext cx="24525" cy="25925"/>
            </a:xfrm>
            <a:custGeom>
              <a:avLst/>
              <a:gdLst/>
              <a:ahLst/>
              <a:cxnLst/>
              <a:rect l="l" t="t" r="r" b="b"/>
              <a:pathLst>
                <a:path w="981" h="1037" extrusionOk="0">
                  <a:moveTo>
                    <a:pt x="981" y="1"/>
                  </a:moveTo>
                  <a:lnTo>
                    <a:pt x="484" y="222"/>
                  </a:lnTo>
                  <a:lnTo>
                    <a:pt x="1" y="443"/>
                  </a:lnTo>
                  <a:lnTo>
                    <a:pt x="332" y="733"/>
                  </a:lnTo>
                  <a:lnTo>
                    <a:pt x="677" y="1036"/>
                  </a:lnTo>
                  <a:lnTo>
                    <a:pt x="829" y="512"/>
                  </a:lnTo>
                  <a:lnTo>
                    <a:pt x="981" y="1"/>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9"/>
            <p:cNvSpPr/>
            <p:nvPr/>
          </p:nvSpPr>
          <p:spPr>
            <a:xfrm>
              <a:off x="5958075" y="4496325"/>
              <a:ext cx="24200" cy="25925"/>
            </a:xfrm>
            <a:custGeom>
              <a:avLst/>
              <a:gdLst/>
              <a:ahLst/>
              <a:cxnLst/>
              <a:rect l="l" t="t" r="r" b="b"/>
              <a:pathLst>
                <a:path w="968" h="1037" extrusionOk="0">
                  <a:moveTo>
                    <a:pt x="1" y="1"/>
                  </a:moveTo>
                  <a:lnTo>
                    <a:pt x="291" y="1037"/>
                  </a:lnTo>
                  <a:lnTo>
                    <a:pt x="898" y="526"/>
                  </a:lnTo>
                  <a:lnTo>
                    <a:pt x="968" y="457"/>
                  </a:lnTo>
                  <a:cubicBezTo>
                    <a:pt x="678" y="318"/>
                    <a:pt x="401" y="180"/>
                    <a:pt x="111" y="42"/>
                  </a:cubicBezTo>
                  <a:lnTo>
                    <a:pt x="1" y="1"/>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9"/>
            <p:cNvSpPr/>
            <p:nvPr/>
          </p:nvSpPr>
          <p:spPr>
            <a:xfrm>
              <a:off x="5782175" y="4584025"/>
              <a:ext cx="6775" cy="6750"/>
            </a:xfrm>
            <a:custGeom>
              <a:avLst/>
              <a:gdLst/>
              <a:ahLst/>
              <a:cxnLst/>
              <a:rect l="l" t="t" r="r" b="b"/>
              <a:pathLst>
                <a:path w="271" h="270" extrusionOk="0">
                  <a:moveTo>
                    <a:pt x="132" y="1"/>
                  </a:moveTo>
                  <a:cubicBezTo>
                    <a:pt x="63" y="1"/>
                    <a:pt x="22" y="56"/>
                    <a:pt x="8" y="125"/>
                  </a:cubicBezTo>
                  <a:cubicBezTo>
                    <a:pt x="1" y="221"/>
                    <a:pt x="70" y="270"/>
                    <a:pt x="137" y="270"/>
                  </a:cubicBezTo>
                  <a:cubicBezTo>
                    <a:pt x="205" y="270"/>
                    <a:pt x="270" y="221"/>
                    <a:pt x="256" y="125"/>
                  </a:cubicBezTo>
                  <a:cubicBezTo>
                    <a:pt x="256" y="56"/>
                    <a:pt x="201" y="1"/>
                    <a:pt x="132"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9"/>
            <p:cNvSpPr/>
            <p:nvPr/>
          </p:nvSpPr>
          <p:spPr>
            <a:xfrm>
              <a:off x="5783050" y="4617850"/>
              <a:ext cx="6750" cy="6425"/>
            </a:xfrm>
            <a:custGeom>
              <a:avLst/>
              <a:gdLst/>
              <a:ahLst/>
              <a:cxnLst/>
              <a:rect l="l" t="t" r="r" b="b"/>
              <a:pathLst>
                <a:path w="270" h="257" extrusionOk="0">
                  <a:moveTo>
                    <a:pt x="138" y="1"/>
                  </a:moveTo>
                  <a:cubicBezTo>
                    <a:pt x="69" y="1"/>
                    <a:pt x="14" y="56"/>
                    <a:pt x="14" y="111"/>
                  </a:cubicBezTo>
                  <a:cubicBezTo>
                    <a:pt x="0" y="208"/>
                    <a:pt x="66" y="256"/>
                    <a:pt x="133" y="256"/>
                  </a:cubicBezTo>
                  <a:cubicBezTo>
                    <a:pt x="201" y="256"/>
                    <a:pt x="270" y="208"/>
                    <a:pt x="263" y="111"/>
                  </a:cubicBezTo>
                  <a:cubicBezTo>
                    <a:pt x="263" y="42"/>
                    <a:pt x="208" y="1"/>
                    <a:pt x="138"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9"/>
            <p:cNvSpPr/>
            <p:nvPr/>
          </p:nvSpPr>
          <p:spPr>
            <a:xfrm>
              <a:off x="5802200" y="4651525"/>
              <a:ext cx="6775" cy="7000"/>
            </a:xfrm>
            <a:custGeom>
              <a:avLst/>
              <a:gdLst/>
              <a:ahLst/>
              <a:cxnLst/>
              <a:rect l="l" t="t" r="r" b="b"/>
              <a:pathLst>
                <a:path w="271" h="280" extrusionOk="0">
                  <a:moveTo>
                    <a:pt x="137" y="0"/>
                  </a:moveTo>
                  <a:cubicBezTo>
                    <a:pt x="70" y="0"/>
                    <a:pt x="1" y="49"/>
                    <a:pt x="8" y="145"/>
                  </a:cubicBezTo>
                  <a:cubicBezTo>
                    <a:pt x="1" y="235"/>
                    <a:pt x="70" y="280"/>
                    <a:pt x="137" y="280"/>
                  </a:cubicBezTo>
                  <a:cubicBezTo>
                    <a:pt x="204" y="280"/>
                    <a:pt x="270" y="235"/>
                    <a:pt x="256" y="145"/>
                  </a:cubicBezTo>
                  <a:cubicBezTo>
                    <a:pt x="270" y="49"/>
                    <a:pt x="204" y="0"/>
                    <a:pt x="137"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5837250" y="4668275"/>
              <a:ext cx="6250" cy="6225"/>
            </a:xfrm>
            <a:custGeom>
              <a:avLst/>
              <a:gdLst/>
              <a:ahLst/>
              <a:cxnLst/>
              <a:rect l="l" t="t" r="r" b="b"/>
              <a:pathLst>
                <a:path w="250" h="249" extrusionOk="0">
                  <a:moveTo>
                    <a:pt x="125" y="0"/>
                  </a:moveTo>
                  <a:cubicBezTo>
                    <a:pt x="56" y="0"/>
                    <a:pt x="0" y="55"/>
                    <a:pt x="0" y="124"/>
                  </a:cubicBezTo>
                  <a:cubicBezTo>
                    <a:pt x="0" y="193"/>
                    <a:pt x="56" y="249"/>
                    <a:pt x="125" y="249"/>
                  </a:cubicBezTo>
                  <a:cubicBezTo>
                    <a:pt x="194" y="249"/>
                    <a:pt x="249" y="193"/>
                    <a:pt x="249" y="124"/>
                  </a:cubicBezTo>
                  <a:cubicBezTo>
                    <a:pt x="249" y="55"/>
                    <a:pt x="194" y="0"/>
                    <a:pt x="125"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9"/>
            <p:cNvSpPr/>
            <p:nvPr/>
          </p:nvSpPr>
          <p:spPr>
            <a:xfrm>
              <a:off x="5871775" y="4655150"/>
              <a:ext cx="6250" cy="6225"/>
            </a:xfrm>
            <a:custGeom>
              <a:avLst/>
              <a:gdLst/>
              <a:ahLst/>
              <a:cxnLst/>
              <a:rect l="l" t="t" r="r" b="b"/>
              <a:pathLst>
                <a:path w="250" h="249" extrusionOk="0">
                  <a:moveTo>
                    <a:pt x="125" y="0"/>
                  </a:moveTo>
                  <a:cubicBezTo>
                    <a:pt x="56" y="0"/>
                    <a:pt x="0" y="56"/>
                    <a:pt x="0" y="125"/>
                  </a:cubicBezTo>
                  <a:cubicBezTo>
                    <a:pt x="0" y="194"/>
                    <a:pt x="56" y="249"/>
                    <a:pt x="125" y="249"/>
                  </a:cubicBezTo>
                  <a:cubicBezTo>
                    <a:pt x="194" y="249"/>
                    <a:pt x="249" y="194"/>
                    <a:pt x="249" y="125"/>
                  </a:cubicBezTo>
                  <a:cubicBezTo>
                    <a:pt x="249" y="56"/>
                    <a:pt x="194" y="0"/>
                    <a:pt x="125"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9"/>
            <p:cNvSpPr/>
            <p:nvPr/>
          </p:nvSpPr>
          <p:spPr>
            <a:xfrm>
              <a:off x="5890075" y="4621300"/>
              <a:ext cx="6225" cy="6250"/>
            </a:xfrm>
            <a:custGeom>
              <a:avLst/>
              <a:gdLst/>
              <a:ahLst/>
              <a:cxnLst/>
              <a:rect l="l" t="t" r="r" b="b"/>
              <a:pathLst>
                <a:path w="249" h="250" extrusionOk="0">
                  <a:moveTo>
                    <a:pt x="125" y="1"/>
                  </a:moveTo>
                  <a:cubicBezTo>
                    <a:pt x="56" y="1"/>
                    <a:pt x="0" y="56"/>
                    <a:pt x="0" y="125"/>
                  </a:cubicBezTo>
                  <a:cubicBezTo>
                    <a:pt x="0" y="194"/>
                    <a:pt x="56" y="250"/>
                    <a:pt x="125" y="250"/>
                  </a:cubicBezTo>
                  <a:cubicBezTo>
                    <a:pt x="194" y="250"/>
                    <a:pt x="249" y="194"/>
                    <a:pt x="249" y="125"/>
                  </a:cubicBezTo>
                  <a:cubicBezTo>
                    <a:pt x="249" y="56"/>
                    <a:pt x="194" y="1"/>
                    <a:pt x="125"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5890250" y="4584900"/>
              <a:ext cx="6750" cy="6225"/>
            </a:xfrm>
            <a:custGeom>
              <a:avLst/>
              <a:gdLst/>
              <a:ahLst/>
              <a:cxnLst/>
              <a:rect l="l" t="t" r="r" b="b"/>
              <a:pathLst>
                <a:path w="270" h="249" extrusionOk="0">
                  <a:moveTo>
                    <a:pt x="137" y="0"/>
                  </a:moveTo>
                  <a:cubicBezTo>
                    <a:pt x="69" y="0"/>
                    <a:pt x="0" y="48"/>
                    <a:pt x="7" y="145"/>
                  </a:cubicBezTo>
                  <a:cubicBezTo>
                    <a:pt x="21" y="214"/>
                    <a:pt x="80" y="249"/>
                    <a:pt x="137" y="249"/>
                  </a:cubicBezTo>
                  <a:cubicBezTo>
                    <a:pt x="194" y="249"/>
                    <a:pt x="249" y="214"/>
                    <a:pt x="256" y="145"/>
                  </a:cubicBezTo>
                  <a:cubicBezTo>
                    <a:pt x="270" y="48"/>
                    <a:pt x="204" y="0"/>
                    <a:pt x="137"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9"/>
            <p:cNvSpPr/>
            <p:nvPr/>
          </p:nvSpPr>
          <p:spPr>
            <a:xfrm>
              <a:off x="5871425" y="4555275"/>
              <a:ext cx="6250" cy="6000"/>
            </a:xfrm>
            <a:custGeom>
              <a:avLst/>
              <a:gdLst/>
              <a:ahLst/>
              <a:cxnLst/>
              <a:rect l="l" t="t" r="r" b="b"/>
              <a:pathLst>
                <a:path w="250" h="240" extrusionOk="0">
                  <a:moveTo>
                    <a:pt x="120" y="1"/>
                  </a:moveTo>
                  <a:cubicBezTo>
                    <a:pt x="63" y="1"/>
                    <a:pt x="8" y="39"/>
                    <a:pt x="1" y="115"/>
                  </a:cubicBezTo>
                  <a:cubicBezTo>
                    <a:pt x="1" y="184"/>
                    <a:pt x="56" y="239"/>
                    <a:pt x="125" y="239"/>
                  </a:cubicBezTo>
                  <a:cubicBezTo>
                    <a:pt x="194" y="239"/>
                    <a:pt x="249" y="184"/>
                    <a:pt x="249" y="115"/>
                  </a:cubicBezTo>
                  <a:cubicBezTo>
                    <a:pt x="235" y="39"/>
                    <a:pt x="177" y="1"/>
                    <a:pt x="120"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9"/>
            <p:cNvSpPr/>
            <p:nvPr/>
          </p:nvSpPr>
          <p:spPr>
            <a:xfrm>
              <a:off x="5841500" y="4542975"/>
              <a:ext cx="7500" cy="6200"/>
            </a:xfrm>
            <a:custGeom>
              <a:avLst/>
              <a:gdLst/>
              <a:ahLst/>
              <a:cxnLst/>
              <a:rect l="l" t="t" r="r" b="b"/>
              <a:pathLst>
                <a:path w="300" h="248" extrusionOk="0">
                  <a:moveTo>
                    <a:pt x="124" y="1"/>
                  </a:moveTo>
                  <a:cubicBezTo>
                    <a:pt x="59" y="1"/>
                    <a:pt x="1" y="50"/>
                    <a:pt x="10" y="123"/>
                  </a:cubicBezTo>
                  <a:cubicBezTo>
                    <a:pt x="10" y="193"/>
                    <a:pt x="65" y="248"/>
                    <a:pt x="134" y="248"/>
                  </a:cubicBezTo>
                  <a:cubicBezTo>
                    <a:pt x="245" y="248"/>
                    <a:pt x="300" y="110"/>
                    <a:pt x="217" y="41"/>
                  </a:cubicBezTo>
                  <a:cubicBezTo>
                    <a:pt x="190" y="13"/>
                    <a:pt x="156" y="1"/>
                    <a:pt x="124"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5802725" y="4556150"/>
              <a:ext cx="6750" cy="6500"/>
            </a:xfrm>
            <a:custGeom>
              <a:avLst/>
              <a:gdLst/>
              <a:ahLst/>
              <a:cxnLst/>
              <a:rect l="l" t="t" r="r" b="b"/>
              <a:pathLst>
                <a:path w="270" h="260" extrusionOk="0">
                  <a:moveTo>
                    <a:pt x="133" y="0"/>
                  </a:moveTo>
                  <a:cubicBezTo>
                    <a:pt x="66" y="0"/>
                    <a:pt x="1" y="45"/>
                    <a:pt x="14" y="135"/>
                  </a:cubicBezTo>
                  <a:cubicBezTo>
                    <a:pt x="14" y="204"/>
                    <a:pt x="70" y="259"/>
                    <a:pt x="139" y="259"/>
                  </a:cubicBezTo>
                  <a:cubicBezTo>
                    <a:pt x="208" y="259"/>
                    <a:pt x="263" y="204"/>
                    <a:pt x="263" y="135"/>
                  </a:cubicBezTo>
                  <a:cubicBezTo>
                    <a:pt x="270" y="45"/>
                    <a:pt x="201" y="0"/>
                    <a:pt x="133"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9"/>
            <p:cNvSpPr/>
            <p:nvPr/>
          </p:nvSpPr>
          <p:spPr>
            <a:xfrm>
              <a:off x="6043100" y="4523075"/>
              <a:ext cx="7200" cy="6100"/>
            </a:xfrm>
            <a:custGeom>
              <a:avLst/>
              <a:gdLst/>
              <a:ahLst/>
              <a:cxnLst/>
              <a:rect l="l" t="t" r="r" b="b"/>
              <a:pathLst>
                <a:path w="288" h="244" extrusionOk="0">
                  <a:moveTo>
                    <a:pt x="158" y="0"/>
                  </a:moveTo>
                  <a:cubicBezTo>
                    <a:pt x="120" y="0"/>
                    <a:pt x="80" y="16"/>
                    <a:pt x="52" y="49"/>
                  </a:cubicBezTo>
                  <a:cubicBezTo>
                    <a:pt x="0" y="141"/>
                    <a:pt x="71" y="244"/>
                    <a:pt x="172" y="244"/>
                  </a:cubicBezTo>
                  <a:cubicBezTo>
                    <a:pt x="178" y="244"/>
                    <a:pt x="184" y="244"/>
                    <a:pt x="190" y="243"/>
                  </a:cubicBezTo>
                  <a:cubicBezTo>
                    <a:pt x="246" y="229"/>
                    <a:pt x="287" y="160"/>
                    <a:pt x="287" y="91"/>
                  </a:cubicBezTo>
                  <a:cubicBezTo>
                    <a:pt x="271" y="33"/>
                    <a:pt x="215" y="0"/>
                    <a:pt x="158"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9"/>
            <p:cNvSpPr/>
            <p:nvPr/>
          </p:nvSpPr>
          <p:spPr>
            <a:xfrm>
              <a:off x="6049225" y="4556000"/>
              <a:ext cx="7475" cy="6050"/>
            </a:xfrm>
            <a:custGeom>
              <a:avLst/>
              <a:gdLst/>
              <a:ahLst/>
              <a:cxnLst/>
              <a:rect l="l" t="t" r="r" b="b"/>
              <a:pathLst>
                <a:path w="299" h="242" extrusionOk="0">
                  <a:moveTo>
                    <a:pt x="161" y="0"/>
                  </a:moveTo>
                  <a:cubicBezTo>
                    <a:pt x="153" y="0"/>
                    <a:pt x="146" y="1"/>
                    <a:pt x="139" y="3"/>
                  </a:cubicBezTo>
                  <a:cubicBezTo>
                    <a:pt x="28" y="17"/>
                    <a:pt x="1" y="155"/>
                    <a:pt x="83" y="224"/>
                  </a:cubicBezTo>
                  <a:cubicBezTo>
                    <a:pt x="105" y="236"/>
                    <a:pt x="128" y="242"/>
                    <a:pt x="150" y="242"/>
                  </a:cubicBezTo>
                  <a:cubicBezTo>
                    <a:pt x="228" y="242"/>
                    <a:pt x="298" y="175"/>
                    <a:pt x="277" y="100"/>
                  </a:cubicBezTo>
                  <a:cubicBezTo>
                    <a:pt x="265" y="39"/>
                    <a:pt x="211" y="0"/>
                    <a:pt x="161"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6037500" y="4593625"/>
              <a:ext cx="7450" cy="6050"/>
            </a:xfrm>
            <a:custGeom>
              <a:avLst/>
              <a:gdLst/>
              <a:ahLst/>
              <a:cxnLst/>
              <a:rect l="l" t="t" r="r" b="b"/>
              <a:pathLst>
                <a:path w="298" h="242" extrusionOk="0">
                  <a:moveTo>
                    <a:pt x="164" y="1"/>
                  </a:moveTo>
                  <a:cubicBezTo>
                    <a:pt x="156" y="1"/>
                    <a:pt x="147" y="1"/>
                    <a:pt x="138" y="3"/>
                  </a:cubicBezTo>
                  <a:cubicBezTo>
                    <a:pt x="28" y="17"/>
                    <a:pt x="0" y="155"/>
                    <a:pt x="97" y="224"/>
                  </a:cubicBezTo>
                  <a:cubicBezTo>
                    <a:pt x="115" y="236"/>
                    <a:pt x="136" y="242"/>
                    <a:pt x="156" y="242"/>
                  </a:cubicBezTo>
                  <a:cubicBezTo>
                    <a:pt x="227" y="242"/>
                    <a:pt x="298" y="175"/>
                    <a:pt x="276" y="100"/>
                  </a:cubicBezTo>
                  <a:cubicBezTo>
                    <a:pt x="264" y="40"/>
                    <a:pt x="221" y="1"/>
                    <a:pt x="164"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6006775" y="4616750"/>
              <a:ext cx="7450" cy="6075"/>
            </a:xfrm>
            <a:custGeom>
              <a:avLst/>
              <a:gdLst/>
              <a:ahLst/>
              <a:cxnLst/>
              <a:rect l="l" t="t" r="r" b="b"/>
              <a:pathLst>
                <a:path w="298" h="243" extrusionOk="0">
                  <a:moveTo>
                    <a:pt x="160" y="1"/>
                  </a:moveTo>
                  <a:cubicBezTo>
                    <a:pt x="153" y="1"/>
                    <a:pt x="145" y="2"/>
                    <a:pt x="138" y="3"/>
                  </a:cubicBezTo>
                  <a:cubicBezTo>
                    <a:pt x="28" y="17"/>
                    <a:pt x="0" y="155"/>
                    <a:pt x="83" y="224"/>
                  </a:cubicBezTo>
                  <a:cubicBezTo>
                    <a:pt x="104" y="237"/>
                    <a:pt x="127" y="242"/>
                    <a:pt x="149" y="242"/>
                  </a:cubicBezTo>
                  <a:cubicBezTo>
                    <a:pt x="227" y="242"/>
                    <a:pt x="298" y="175"/>
                    <a:pt x="276" y="100"/>
                  </a:cubicBezTo>
                  <a:cubicBezTo>
                    <a:pt x="264" y="40"/>
                    <a:pt x="210" y="1"/>
                    <a:pt x="160"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5970525" y="4610900"/>
              <a:ext cx="7425" cy="6225"/>
            </a:xfrm>
            <a:custGeom>
              <a:avLst/>
              <a:gdLst/>
              <a:ahLst/>
              <a:cxnLst/>
              <a:rect l="l" t="t" r="r" b="b"/>
              <a:pathLst>
                <a:path w="297" h="249" extrusionOk="0">
                  <a:moveTo>
                    <a:pt x="164" y="0"/>
                  </a:moveTo>
                  <a:cubicBezTo>
                    <a:pt x="156" y="0"/>
                    <a:pt x="147" y="1"/>
                    <a:pt x="138" y="3"/>
                  </a:cubicBezTo>
                  <a:cubicBezTo>
                    <a:pt x="28" y="30"/>
                    <a:pt x="0" y="168"/>
                    <a:pt x="97" y="224"/>
                  </a:cubicBezTo>
                  <a:cubicBezTo>
                    <a:pt x="118" y="241"/>
                    <a:pt x="141" y="249"/>
                    <a:pt x="165" y="249"/>
                  </a:cubicBezTo>
                  <a:cubicBezTo>
                    <a:pt x="233" y="249"/>
                    <a:pt x="297" y="182"/>
                    <a:pt x="276" y="99"/>
                  </a:cubicBezTo>
                  <a:cubicBezTo>
                    <a:pt x="264" y="39"/>
                    <a:pt x="221" y="0"/>
                    <a:pt x="164"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5945300" y="4581550"/>
              <a:ext cx="7550" cy="6250"/>
            </a:xfrm>
            <a:custGeom>
              <a:avLst/>
              <a:gdLst/>
              <a:ahLst/>
              <a:cxnLst/>
              <a:rect l="l" t="t" r="r" b="b"/>
              <a:pathLst>
                <a:path w="302" h="250" extrusionOk="0">
                  <a:moveTo>
                    <a:pt x="165" y="0"/>
                  </a:moveTo>
                  <a:cubicBezTo>
                    <a:pt x="157" y="0"/>
                    <a:pt x="148" y="1"/>
                    <a:pt x="139" y="3"/>
                  </a:cubicBezTo>
                  <a:cubicBezTo>
                    <a:pt x="29" y="30"/>
                    <a:pt x="1" y="169"/>
                    <a:pt x="98" y="224"/>
                  </a:cubicBezTo>
                  <a:cubicBezTo>
                    <a:pt x="119" y="241"/>
                    <a:pt x="142" y="249"/>
                    <a:pt x="166" y="249"/>
                  </a:cubicBezTo>
                  <a:cubicBezTo>
                    <a:pt x="235" y="249"/>
                    <a:pt x="301" y="182"/>
                    <a:pt x="291" y="100"/>
                  </a:cubicBezTo>
                  <a:cubicBezTo>
                    <a:pt x="267" y="39"/>
                    <a:pt x="222" y="0"/>
                    <a:pt x="165"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5937725" y="4546325"/>
              <a:ext cx="7425" cy="6250"/>
            </a:xfrm>
            <a:custGeom>
              <a:avLst/>
              <a:gdLst/>
              <a:ahLst/>
              <a:cxnLst/>
              <a:rect l="l" t="t" r="r" b="b"/>
              <a:pathLst>
                <a:path w="297" h="250" extrusionOk="0">
                  <a:moveTo>
                    <a:pt x="160" y="1"/>
                  </a:moveTo>
                  <a:cubicBezTo>
                    <a:pt x="153" y="1"/>
                    <a:pt x="145" y="1"/>
                    <a:pt x="138" y="3"/>
                  </a:cubicBezTo>
                  <a:cubicBezTo>
                    <a:pt x="28" y="31"/>
                    <a:pt x="0" y="169"/>
                    <a:pt x="83" y="224"/>
                  </a:cubicBezTo>
                  <a:cubicBezTo>
                    <a:pt x="107" y="242"/>
                    <a:pt x="134" y="249"/>
                    <a:pt x="159" y="249"/>
                  </a:cubicBezTo>
                  <a:cubicBezTo>
                    <a:pt x="233" y="249"/>
                    <a:pt x="297" y="182"/>
                    <a:pt x="276" y="100"/>
                  </a:cubicBezTo>
                  <a:cubicBezTo>
                    <a:pt x="264" y="40"/>
                    <a:pt x="210" y="1"/>
                    <a:pt x="160"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5950150" y="4512850"/>
              <a:ext cx="7525" cy="6100"/>
            </a:xfrm>
            <a:custGeom>
              <a:avLst/>
              <a:gdLst/>
              <a:ahLst/>
              <a:cxnLst/>
              <a:rect l="l" t="t" r="r" b="b"/>
              <a:pathLst>
                <a:path w="301" h="244" extrusionOk="0">
                  <a:moveTo>
                    <a:pt x="165" y="0"/>
                  </a:moveTo>
                  <a:cubicBezTo>
                    <a:pt x="156" y="0"/>
                    <a:pt x="147" y="1"/>
                    <a:pt x="138" y="3"/>
                  </a:cubicBezTo>
                  <a:cubicBezTo>
                    <a:pt x="28" y="30"/>
                    <a:pt x="0" y="168"/>
                    <a:pt x="97" y="224"/>
                  </a:cubicBezTo>
                  <a:cubicBezTo>
                    <a:pt x="117" y="237"/>
                    <a:pt x="139" y="243"/>
                    <a:pt x="162" y="243"/>
                  </a:cubicBezTo>
                  <a:cubicBezTo>
                    <a:pt x="232" y="243"/>
                    <a:pt x="301" y="183"/>
                    <a:pt x="290" y="99"/>
                  </a:cubicBezTo>
                  <a:cubicBezTo>
                    <a:pt x="278" y="39"/>
                    <a:pt x="224" y="0"/>
                    <a:pt x="165"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5976725" y="4494875"/>
              <a:ext cx="7525" cy="6250"/>
            </a:xfrm>
            <a:custGeom>
              <a:avLst/>
              <a:gdLst/>
              <a:ahLst/>
              <a:cxnLst/>
              <a:rect l="l" t="t" r="r" b="b"/>
              <a:pathLst>
                <a:path w="301" h="250" extrusionOk="0">
                  <a:moveTo>
                    <a:pt x="165" y="1"/>
                  </a:moveTo>
                  <a:cubicBezTo>
                    <a:pt x="157" y="1"/>
                    <a:pt x="148" y="2"/>
                    <a:pt x="139" y="4"/>
                  </a:cubicBezTo>
                  <a:cubicBezTo>
                    <a:pt x="28" y="31"/>
                    <a:pt x="1" y="169"/>
                    <a:pt x="97" y="225"/>
                  </a:cubicBezTo>
                  <a:cubicBezTo>
                    <a:pt x="122" y="242"/>
                    <a:pt x="147" y="250"/>
                    <a:pt x="171" y="250"/>
                  </a:cubicBezTo>
                  <a:cubicBezTo>
                    <a:pt x="242" y="250"/>
                    <a:pt x="301" y="183"/>
                    <a:pt x="291" y="100"/>
                  </a:cubicBezTo>
                  <a:cubicBezTo>
                    <a:pt x="279" y="40"/>
                    <a:pt x="225" y="1"/>
                    <a:pt x="165"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6017475" y="4500075"/>
              <a:ext cx="7175" cy="6225"/>
            </a:xfrm>
            <a:custGeom>
              <a:avLst/>
              <a:gdLst/>
              <a:ahLst/>
              <a:cxnLst/>
              <a:rect l="l" t="t" r="r" b="b"/>
              <a:pathLst>
                <a:path w="287" h="249" extrusionOk="0">
                  <a:moveTo>
                    <a:pt x="146" y="1"/>
                  </a:moveTo>
                  <a:cubicBezTo>
                    <a:pt x="139" y="1"/>
                    <a:pt x="132" y="1"/>
                    <a:pt x="124" y="3"/>
                  </a:cubicBezTo>
                  <a:cubicBezTo>
                    <a:pt x="28" y="30"/>
                    <a:pt x="0" y="168"/>
                    <a:pt x="83" y="224"/>
                  </a:cubicBezTo>
                  <a:cubicBezTo>
                    <a:pt x="108" y="241"/>
                    <a:pt x="133" y="249"/>
                    <a:pt x="157" y="249"/>
                  </a:cubicBezTo>
                  <a:cubicBezTo>
                    <a:pt x="228" y="249"/>
                    <a:pt x="287" y="182"/>
                    <a:pt x="276" y="99"/>
                  </a:cubicBezTo>
                  <a:cubicBezTo>
                    <a:pt x="264" y="50"/>
                    <a:pt x="207" y="1"/>
                    <a:pt x="146"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5946700" y="4504500"/>
              <a:ext cx="106350" cy="102825"/>
            </a:xfrm>
            <a:custGeom>
              <a:avLst/>
              <a:gdLst/>
              <a:ahLst/>
              <a:cxnLst/>
              <a:rect l="l" t="t" r="r" b="b"/>
              <a:pathLst>
                <a:path w="4254" h="4113" extrusionOk="0">
                  <a:moveTo>
                    <a:pt x="1839" y="0"/>
                  </a:moveTo>
                  <a:cubicBezTo>
                    <a:pt x="1584" y="0"/>
                    <a:pt x="1334" y="59"/>
                    <a:pt x="1105" y="185"/>
                  </a:cubicBezTo>
                  <a:cubicBezTo>
                    <a:pt x="235" y="654"/>
                    <a:pt x="0" y="1870"/>
                    <a:pt x="566" y="2905"/>
                  </a:cubicBezTo>
                  <a:cubicBezTo>
                    <a:pt x="981" y="3664"/>
                    <a:pt x="1715" y="4112"/>
                    <a:pt x="2415" y="4112"/>
                  </a:cubicBezTo>
                  <a:cubicBezTo>
                    <a:pt x="2670" y="4112"/>
                    <a:pt x="2920" y="4053"/>
                    <a:pt x="3149" y="3927"/>
                  </a:cubicBezTo>
                  <a:cubicBezTo>
                    <a:pt x="4019" y="3458"/>
                    <a:pt x="4254" y="2242"/>
                    <a:pt x="3687" y="1207"/>
                  </a:cubicBezTo>
                  <a:cubicBezTo>
                    <a:pt x="3272" y="448"/>
                    <a:pt x="2538" y="0"/>
                    <a:pt x="1839"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5794450" y="4555025"/>
              <a:ext cx="89425" cy="107050"/>
            </a:xfrm>
            <a:custGeom>
              <a:avLst/>
              <a:gdLst/>
              <a:ahLst/>
              <a:cxnLst/>
              <a:rect l="l" t="t" r="r" b="b"/>
              <a:pathLst>
                <a:path w="3577" h="4282" extrusionOk="0">
                  <a:moveTo>
                    <a:pt x="1768" y="1"/>
                  </a:moveTo>
                  <a:cubicBezTo>
                    <a:pt x="787" y="14"/>
                    <a:pt x="0" y="981"/>
                    <a:pt x="14" y="2155"/>
                  </a:cubicBezTo>
                  <a:cubicBezTo>
                    <a:pt x="28" y="3329"/>
                    <a:pt x="829" y="4281"/>
                    <a:pt x="1809" y="4281"/>
                  </a:cubicBezTo>
                  <a:cubicBezTo>
                    <a:pt x="2790" y="4268"/>
                    <a:pt x="3577" y="3301"/>
                    <a:pt x="3563" y="2127"/>
                  </a:cubicBezTo>
                  <a:cubicBezTo>
                    <a:pt x="3549" y="953"/>
                    <a:pt x="2748" y="1"/>
                    <a:pt x="1768"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5923900" y="4600600"/>
              <a:ext cx="25925" cy="35225"/>
            </a:xfrm>
            <a:custGeom>
              <a:avLst/>
              <a:gdLst/>
              <a:ahLst/>
              <a:cxnLst/>
              <a:rect l="l" t="t" r="r" b="b"/>
              <a:pathLst>
                <a:path w="1037" h="1409" extrusionOk="0">
                  <a:moveTo>
                    <a:pt x="263" y="0"/>
                  </a:moveTo>
                  <a:cubicBezTo>
                    <a:pt x="235" y="0"/>
                    <a:pt x="208" y="14"/>
                    <a:pt x="194" y="28"/>
                  </a:cubicBezTo>
                  <a:cubicBezTo>
                    <a:pt x="139" y="42"/>
                    <a:pt x="111" y="83"/>
                    <a:pt x="84" y="125"/>
                  </a:cubicBezTo>
                  <a:cubicBezTo>
                    <a:pt x="70" y="152"/>
                    <a:pt x="56" y="180"/>
                    <a:pt x="56" y="208"/>
                  </a:cubicBezTo>
                  <a:cubicBezTo>
                    <a:pt x="42" y="249"/>
                    <a:pt x="42" y="277"/>
                    <a:pt x="28" y="318"/>
                  </a:cubicBezTo>
                  <a:cubicBezTo>
                    <a:pt x="15" y="387"/>
                    <a:pt x="15" y="456"/>
                    <a:pt x="1" y="539"/>
                  </a:cubicBezTo>
                  <a:cubicBezTo>
                    <a:pt x="1" y="608"/>
                    <a:pt x="1" y="705"/>
                    <a:pt x="1" y="801"/>
                  </a:cubicBezTo>
                  <a:lnTo>
                    <a:pt x="1" y="829"/>
                  </a:lnTo>
                  <a:cubicBezTo>
                    <a:pt x="1" y="912"/>
                    <a:pt x="1" y="981"/>
                    <a:pt x="1" y="1064"/>
                  </a:cubicBezTo>
                  <a:cubicBezTo>
                    <a:pt x="15" y="1133"/>
                    <a:pt x="28" y="1202"/>
                    <a:pt x="70" y="1285"/>
                  </a:cubicBezTo>
                  <a:cubicBezTo>
                    <a:pt x="84" y="1312"/>
                    <a:pt x="97" y="1340"/>
                    <a:pt x="125" y="1368"/>
                  </a:cubicBezTo>
                  <a:cubicBezTo>
                    <a:pt x="153" y="1395"/>
                    <a:pt x="194" y="1409"/>
                    <a:pt x="222" y="1409"/>
                  </a:cubicBezTo>
                  <a:lnTo>
                    <a:pt x="249" y="1409"/>
                  </a:lnTo>
                  <a:cubicBezTo>
                    <a:pt x="305" y="1409"/>
                    <a:pt x="360" y="1395"/>
                    <a:pt x="401" y="1354"/>
                  </a:cubicBezTo>
                  <a:cubicBezTo>
                    <a:pt x="456" y="1298"/>
                    <a:pt x="512" y="1243"/>
                    <a:pt x="525" y="1160"/>
                  </a:cubicBezTo>
                  <a:cubicBezTo>
                    <a:pt x="539" y="1119"/>
                    <a:pt x="553" y="1091"/>
                    <a:pt x="567" y="1050"/>
                  </a:cubicBezTo>
                  <a:lnTo>
                    <a:pt x="581" y="1078"/>
                  </a:lnTo>
                  <a:lnTo>
                    <a:pt x="608" y="1091"/>
                  </a:lnTo>
                  <a:cubicBezTo>
                    <a:pt x="636" y="1119"/>
                    <a:pt x="664" y="1147"/>
                    <a:pt x="705" y="1174"/>
                  </a:cubicBezTo>
                  <a:cubicBezTo>
                    <a:pt x="733" y="1188"/>
                    <a:pt x="774" y="1216"/>
                    <a:pt x="815" y="1216"/>
                  </a:cubicBezTo>
                  <a:lnTo>
                    <a:pt x="843" y="1216"/>
                  </a:lnTo>
                  <a:cubicBezTo>
                    <a:pt x="871" y="1216"/>
                    <a:pt x="885" y="1216"/>
                    <a:pt x="912" y="1202"/>
                  </a:cubicBezTo>
                  <a:lnTo>
                    <a:pt x="954" y="1188"/>
                  </a:lnTo>
                  <a:cubicBezTo>
                    <a:pt x="967" y="1174"/>
                    <a:pt x="981" y="1160"/>
                    <a:pt x="981" y="1147"/>
                  </a:cubicBezTo>
                  <a:cubicBezTo>
                    <a:pt x="1009" y="1119"/>
                    <a:pt x="1023" y="1078"/>
                    <a:pt x="1023" y="1036"/>
                  </a:cubicBezTo>
                  <a:cubicBezTo>
                    <a:pt x="1036" y="1008"/>
                    <a:pt x="1036" y="967"/>
                    <a:pt x="1023" y="939"/>
                  </a:cubicBezTo>
                  <a:cubicBezTo>
                    <a:pt x="1009" y="870"/>
                    <a:pt x="995" y="801"/>
                    <a:pt x="954" y="732"/>
                  </a:cubicBezTo>
                  <a:cubicBezTo>
                    <a:pt x="912" y="663"/>
                    <a:pt x="857" y="580"/>
                    <a:pt x="815" y="511"/>
                  </a:cubicBezTo>
                  <a:cubicBezTo>
                    <a:pt x="760" y="442"/>
                    <a:pt x="719" y="387"/>
                    <a:pt x="677" y="332"/>
                  </a:cubicBezTo>
                  <a:cubicBezTo>
                    <a:pt x="622" y="263"/>
                    <a:pt x="581" y="208"/>
                    <a:pt x="525" y="152"/>
                  </a:cubicBezTo>
                  <a:cubicBezTo>
                    <a:pt x="456" y="69"/>
                    <a:pt x="374" y="14"/>
                    <a:pt x="26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5886975" y="4647900"/>
              <a:ext cx="125000" cy="74675"/>
            </a:xfrm>
            <a:custGeom>
              <a:avLst/>
              <a:gdLst/>
              <a:ahLst/>
              <a:cxnLst/>
              <a:rect l="l" t="t" r="r" b="b"/>
              <a:pathLst>
                <a:path w="5000" h="2987" extrusionOk="0">
                  <a:moveTo>
                    <a:pt x="4916" y="0"/>
                  </a:moveTo>
                  <a:cubicBezTo>
                    <a:pt x="4861" y="0"/>
                    <a:pt x="4833" y="42"/>
                    <a:pt x="4833" y="83"/>
                  </a:cubicBezTo>
                  <a:lnTo>
                    <a:pt x="4833" y="111"/>
                  </a:lnTo>
                  <a:cubicBezTo>
                    <a:pt x="4833" y="332"/>
                    <a:pt x="4820" y="566"/>
                    <a:pt x="4778" y="801"/>
                  </a:cubicBezTo>
                  <a:cubicBezTo>
                    <a:pt x="4737" y="1036"/>
                    <a:pt x="4654" y="1285"/>
                    <a:pt x="4557" y="1506"/>
                  </a:cubicBezTo>
                  <a:lnTo>
                    <a:pt x="4557" y="1519"/>
                  </a:lnTo>
                  <a:cubicBezTo>
                    <a:pt x="4461" y="1699"/>
                    <a:pt x="4336" y="1878"/>
                    <a:pt x="4212" y="2044"/>
                  </a:cubicBezTo>
                  <a:cubicBezTo>
                    <a:pt x="4088" y="2196"/>
                    <a:pt x="3950" y="2320"/>
                    <a:pt x="3784" y="2431"/>
                  </a:cubicBezTo>
                  <a:cubicBezTo>
                    <a:pt x="3480" y="2652"/>
                    <a:pt x="3121" y="2776"/>
                    <a:pt x="2748" y="2804"/>
                  </a:cubicBezTo>
                  <a:cubicBezTo>
                    <a:pt x="2677" y="2809"/>
                    <a:pt x="2607" y="2812"/>
                    <a:pt x="2535" y="2812"/>
                  </a:cubicBezTo>
                  <a:cubicBezTo>
                    <a:pt x="2411" y="2812"/>
                    <a:pt x="2286" y="2802"/>
                    <a:pt x="2154" y="2776"/>
                  </a:cubicBezTo>
                  <a:cubicBezTo>
                    <a:pt x="1933" y="2735"/>
                    <a:pt x="1726" y="2666"/>
                    <a:pt x="1519" y="2569"/>
                  </a:cubicBezTo>
                  <a:cubicBezTo>
                    <a:pt x="1298" y="2458"/>
                    <a:pt x="1091" y="2334"/>
                    <a:pt x="912" y="2168"/>
                  </a:cubicBezTo>
                  <a:lnTo>
                    <a:pt x="898" y="2168"/>
                  </a:lnTo>
                  <a:cubicBezTo>
                    <a:pt x="677" y="1989"/>
                    <a:pt x="483" y="1782"/>
                    <a:pt x="318" y="1547"/>
                  </a:cubicBezTo>
                  <a:lnTo>
                    <a:pt x="318" y="1533"/>
                  </a:lnTo>
                  <a:cubicBezTo>
                    <a:pt x="262" y="1450"/>
                    <a:pt x="207" y="1381"/>
                    <a:pt x="166" y="1298"/>
                  </a:cubicBezTo>
                  <a:cubicBezTo>
                    <a:pt x="145" y="1267"/>
                    <a:pt x="117" y="1252"/>
                    <a:pt x="86" y="1252"/>
                  </a:cubicBezTo>
                  <a:cubicBezTo>
                    <a:pt x="76" y="1252"/>
                    <a:pt x="66" y="1254"/>
                    <a:pt x="55" y="1257"/>
                  </a:cubicBezTo>
                  <a:cubicBezTo>
                    <a:pt x="14" y="1285"/>
                    <a:pt x="0" y="1326"/>
                    <a:pt x="14" y="1367"/>
                  </a:cubicBezTo>
                  <a:cubicBezTo>
                    <a:pt x="124" y="1561"/>
                    <a:pt x="249" y="1740"/>
                    <a:pt x="401" y="1906"/>
                  </a:cubicBezTo>
                  <a:cubicBezTo>
                    <a:pt x="539" y="2058"/>
                    <a:pt x="691" y="2210"/>
                    <a:pt x="856" y="2348"/>
                  </a:cubicBezTo>
                  <a:cubicBezTo>
                    <a:pt x="1202" y="2624"/>
                    <a:pt x="1588" y="2817"/>
                    <a:pt x="2002" y="2914"/>
                  </a:cubicBezTo>
                  <a:cubicBezTo>
                    <a:pt x="2186" y="2960"/>
                    <a:pt x="2378" y="2987"/>
                    <a:pt x="2564" y="2987"/>
                  </a:cubicBezTo>
                  <a:cubicBezTo>
                    <a:pt x="2603" y="2987"/>
                    <a:pt x="2641" y="2986"/>
                    <a:pt x="2679" y="2983"/>
                  </a:cubicBezTo>
                  <a:cubicBezTo>
                    <a:pt x="2900" y="2969"/>
                    <a:pt x="3121" y="2928"/>
                    <a:pt x="3328" y="2859"/>
                  </a:cubicBezTo>
                  <a:cubicBezTo>
                    <a:pt x="3425" y="2817"/>
                    <a:pt x="3522" y="2762"/>
                    <a:pt x="3618" y="2707"/>
                  </a:cubicBezTo>
                  <a:cubicBezTo>
                    <a:pt x="3729" y="2652"/>
                    <a:pt x="3825" y="2597"/>
                    <a:pt x="3922" y="2527"/>
                  </a:cubicBezTo>
                  <a:cubicBezTo>
                    <a:pt x="4115" y="2376"/>
                    <a:pt x="4281" y="2210"/>
                    <a:pt x="4419" y="2017"/>
                  </a:cubicBezTo>
                  <a:cubicBezTo>
                    <a:pt x="4530" y="1878"/>
                    <a:pt x="4626" y="1713"/>
                    <a:pt x="4709" y="1547"/>
                  </a:cubicBezTo>
                  <a:cubicBezTo>
                    <a:pt x="4778" y="1395"/>
                    <a:pt x="4833" y="1229"/>
                    <a:pt x="4875" y="1077"/>
                  </a:cubicBezTo>
                  <a:cubicBezTo>
                    <a:pt x="4958" y="774"/>
                    <a:pt x="4999" y="456"/>
                    <a:pt x="4985" y="138"/>
                  </a:cubicBezTo>
                  <a:lnTo>
                    <a:pt x="4985" y="83"/>
                  </a:lnTo>
                  <a:cubicBezTo>
                    <a:pt x="4985" y="69"/>
                    <a:pt x="4985" y="42"/>
                    <a:pt x="4972" y="28"/>
                  </a:cubicBezTo>
                  <a:cubicBezTo>
                    <a:pt x="4958" y="14"/>
                    <a:pt x="4930" y="0"/>
                    <a:pt x="4916"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5903200" y="4690025"/>
              <a:ext cx="13825" cy="27025"/>
            </a:xfrm>
            <a:custGeom>
              <a:avLst/>
              <a:gdLst/>
              <a:ahLst/>
              <a:cxnLst/>
              <a:rect l="l" t="t" r="r" b="b"/>
              <a:pathLst>
                <a:path w="553" h="1081" extrusionOk="0">
                  <a:moveTo>
                    <a:pt x="456" y="0"/>
                  </a:moveTo>
                  <a:cubicBezTo>
                    <a:pt x="428" y="0"/>
                    <a:pt x="401" y="14"/>
                    <a:pt x="387" y="42"/>
                  </a:cubicBezTo>
                  <a:cubicBezTo>
                    <a:pt x="207" y="332"/>
                    <a:pt x="83" y="649"/>
                    <a:pt x="0" y="981"/>
                  </a:cubicBezTo>
                  <a:cubicBezTo>
                    <a:pt x="0" y="1022"/>
                    <a:pt x="28" y="1063"/>
                    <a:pt x="69" y="1077"/>
                  </a:cubicBezTo>
                  <a:cubicBezTo>
                    <a:pt x="76" y="1080"/>
                    <a:pt x="83" y="1081"/>
                    <a:pt x="90" y="1081"/>
                  </a:cubicBezTo>
                  <a:cubicBezTo>
                    <a:pt x="124" y="1081"/>
                    <a:pt x="154" y="1054"/>
                    <a:pt x="166" y="1008"/>
                  </a:cubicBezTo>
                  <a:cubicBezTo>
                    <a:pt x="193" y="870"/>
                    <a:pt x="235" y="746"/>
                    <a:pt x="290" y="608"/>
                  </a:cubicBezTo>
                  <a:cubicBezTo>
                    <a:pt x="359" y="442"/>
                    <a:pt x="428" y="276"/>
                    <a:pt x="525" y="124"/>
                  </a:cubicBezTo>
                  <a:cubicBezTo>
                    <a:pt x="553" y="83"/>
                    <a:pt x="539" y="28"/>
                    <a:pt x="497" y="14"/>
                  </a:cubicBezTo>
                  <a:lnTo>
                    <a:pt x="456"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5922175" y="4699325"/>
              <a:ext cx="8650" cy="24625"/>
            </a:xfrm>
            <a:custGeom>
              <a:avLst/>
              <a:gdLst/>
              <a:ahLst/>
              <a:cxnLst/>
              <a:rect l="l" t="t" r="r" b="b"/>
              <a:pathLst>
                <a:path w="346" h="985" extrusionOk="0">
                  <a:moveTo>
                    <a:pt x="263" y="1"/>
                  </a:moveTo>
                  <a:cubicBezTo>
                    <a:pt x="222" y="1"/>
                    <a:pt x="194" y="29"/>
                    <a:pt x="180" y="70"/>
                  </a:cubicBezTo>
                  <a:cubicBezTo>
                    <a:pt x="111" y="332"/>
                    <a:pt x="56" y="609"/>
                    <a:pt x="1" y="885"/>
                  </a:cubicBezTo>
                  <a:cubicBezTo>
                    <a:pt x="1" y="926"/>
                    <a:pt x="28" y="968"/>
                    <a:pt x="70" y="981"/>
                  </a:cubicBezTo>
                  <a:cubicBezTo>
                    <a:pt x="77" y="984"/>
                    <a:pt x="84" y="985"/>
                    <a:pt x="91" y="985"/>
                  </a:cubicBezTo>
                  <a:cubicBezTo>
                    <a:pt x="125" y="985"/>
                    <a:pt x="155" y="958"/>
                    <a:pt x="166" y="912"/>
                  </a:cubicBezTo>
                  <a:cubicBezTo>
                    <a:pt x="208" y="650"/>
                    <a:pt x="263" y="374"/>
                    <a:pt x="346" y="98"/>
                  </a:cubicBezTo>
                  <a:cubicBezTo>
                    <a:pt x="346" y="56"/>
                    <a:pt x="318" y="15"/>
                    <a:pt x="277"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5945450" y="4704525"/>
              <a:ext cx="6100" cy="24650"/>
            </a:xfrm>
            <a:custGeom>
              <a:avLst/>
              <a:gdLst/>
              <a:ahLst/>
              <a:cxnLst/>
              <a:rect l="l" t="t" r="r" b="b"/>
              <a:pathLst>
                <a:path w="244" h="986" extrusionOk="0">
                  <a:moveTo>
                    <a:pt x="133" y="0"/>
                  </a:moveTo>
                  <a:cubicBezTo>
                    <a:pt x="92" y="0"/>
                    <a:pt x="50" y="28"/>
                    <a:pt x="50" y="83"/>
                  </a:cubicBezTo>
                  <a:cubicBezTo>
                    <a:pt x="64" y="249"/>
                    <a:pt x="64" y="428"/>
                    <a:pt x="50" y="594"/>
                  </a:cubicBezTo>
                  <a:lnTo>
                    <a:pt x="50" y="580"/>
                  </a:lnTo>
                  <a:cubicBezTo>
                    <a:pt x="36" y="677"/>
                    <a:pt x="23" y="787"/>
                    <a:pt x="9" y="898"/>
                  </a:cubicBezTo>
                  <a:cubicBezTo>
                    <a:pt x="1" y="953"/>
                    <a:pt x="42" y="985"/>
                    <a:pt x="85" y="985"/>
                  </a:cubicBezTo>
                  <a:cubicBezTo>
                    <a:pt x="116" y="985"/>
                    <a:pt x="149" y="967"/>
                    <a:pt x="161" y="925"/>
                  </a:cubicBezTo>
                  <a:cubicBezTo>
                    <a:pt x="216" y="649"/>
                    <a:pt x="243" y="359"/>
                    <a:pt x="216" y="83"/>
                  </a:cubicBezTo>
                  <a:cubicBezTo>
                    <a:pt x="216" y="28"/>
                    <a:pt x="174" y="0"/>
                    <a:pt x="13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5968775" y="4700375"/>
              <a:ext cx="11425" cy="20750"/>
            </a:xfrm>
            <a:custGeom>
              <a:avLst/>
              <a:gdLst/>
              <a:ahLst/>
              <a:cxnLst/>
              <a:rect l="l" t="t" r="r" b="b"/>
              <a:pathLst>
                <a:path w="457" h="830" extrusionOk="0">
                  <a:moveTo>
                    <a:pt x="56" y="0"/>
                  </a:moveTo>
                  <a:cubicBezTo>
                    <a:pt x="15" y="14"/>
                    <a:pt x="1" y="56"/>
                    <a:pt x="15" y="97"/>
                  </a:cubicBezTo>
                  <a:cubicBezTo>
                    <a:pt x="98" y="332"/>
                    <a:pt x="194" y="567"/>
                    <a:pt x="305" y="788"/>
                  </a:cubicBezTo>
                  <a:cubicBezTo>
                    <a:pt x="323" y="814"/>
                    <a:pt x="352" y="829"/>
                    <a:pt x="378" y="829"/>
                  </a:cubicBezTo>
                  <a:cubicBezTo>
                    <a:pt x="392" y="829"/>
                    <a:pt x="405" y="825"/>
                    <a:pt x="415" y="815"/>
                  </a:cubicBezTo>
                  <a:cubicBezTo>
                    <a:pt x="443" y="801"/>
                    <a:pt x="457" y="788"/>
                    <a:pt x="457" y="760"/>
                  </a:cubicBezTo>
                  <a:cubicBezTo>
                    <a:pt x="457" y="746"/>
                    <a:pt x="457" y="718"/>
                    <a:pt x="443" y="705"/>
                  </a:cubicBezTo>
                  <a:cubicBezTo>
                    <a:pt x="429" y="649"/>
                    <a:pt x="401" y="608"/>
                    <a:pt x="374" y="553"/>
                  </a:cubicBezTo>
                  <a:cubicBezTo>
                    <a:pt x="305" y="387"/>
                    <a:pt x="236" y="221"/>
                    <a:pt x="167" y="56"/>
                  </a:cubicBezTo>
                  <a:cubicBezTo>
                    <a:pt x="153" y="28"/>
                    <a:pt x="139" y="14"/>
                    <a:pt x="12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5982600" y="4686400"/>
              <a:ext cx="19000" cy="21950"/>
            </a:xfrm>
            <a:custGeom>
              <a:avLst/>
              <a:gdLst/>
              <a:ahLst/>
              <a:cxnLst/>
              <a:rect l="l" t="t" r="r" b="b"/>
              <a:pathLst>
                <a:path w="760" h="878" extrusionOk="0">
                  <a:moveTo>
                    <a:pt x="83" y="0"/>
                  </a:moveTo>
                  <a:cubicBezTo>
                    <a:pt x="62" y="0"/>
                    <a:pt x="42" y="7"/>
                    <a:pt x="28" y="21"/>
                  </a:cubicBezTo>
                  <a:lnTo>
                    <a:pt x="28" y="35"/>
                  </a:lnTo>
                  <a:cubicBezTo>
                    <a:pt x="0" y="62"/>
                    <a:pt x="0" y="117"/>
                    <a:pt x="28" y="145"/>
                  </a:cubicBezTo>
                  <a:cubicBezTo>
                    <a:pt x="125" y="228"/>
                    <a:pt x="221" y="325"/>
                    <a:pt x="304" y="435"/>
                  </a:cubicBezTo>
                  <a:lnTo>
                    <a:pt x="290" y="421"/>
                  </a:lnTo>
                  <a:lnTo>
                    <a:pt x="290" y="421"/>
                  </a:lnTo>
                  <a:cubicBezTo>
                    <a:pt x="401" y="559"/>
                    <a:pt x="498" y="697"/>
                    <a:pt x="594" y="836"/>
                  </a:cubicBezTo>
                  <a:cubicBezTo>
                    <a:pt x="612" y="862"/>
                    <a:pt x="636" y="878"/>
                    <a:pt x="661" y="878"/>
                  </a:cubicBezTo>
                  <a:cubicBezTo>
                    <a:pt x="675" y="878"/>
                    <a:pt x="690" y="873"/>
                    <a:pt x="705" y="863"/>
                  </a:cubicBezTo>
                  <a:cubicBezTo>
                    <a:pt x="746" y="836"/>
                    <a:pt x="760" y="794"/>
                    <a:pt x="732" y="753"/>
                  </a:cubicBezTo>
                  <a:cubicBezTo>
                    <a:pt x="567" y="490"/>
                    <a:pt x="373" y="242"/>
                    <a:pt x="138" y="21"/>
                  </a:cubicBezTo>
                  <a:cubicBezTo>
                    <a:pt x="125" y="7"/>
                    <a:pt x="104" y="0"/>
                    <a:pt x="8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5992275" y="4664800"/>
              <a:ext cx="22800" cy="21925"/>
            </a:xfrm>
            <a:custGeom>
              <a:avLst/>
              <a:gdLst/>
              <a:ahLst/>
              <a:cxnLst/>
              <a:rect l="l" t="t" r="r" b="b"/>
              <a:pathLst>
                <a:path w="912" h="877" extrusionOk="0">
                  <a:moveTo>
                    <a:pt x="97" y="1"/>
                  </a:moveTo>
                  <a:cubicBezTo>
                    <a:pt x="69" y="1"/>
                    <a:pt x="55" y="15"/>
                    <a:pt x="41" y="29"/>
                  </a:cubicBezTo>
                  <a:cubicBezTo>
                    <a:pt x="0" y="56"/>
                    <a:pt x="0" y="111"/>
                    <a:pt x="41" y="139"/>
                  </a:cubicBezTo>
                  <a:cubicBezTo>
                    <a:pt x="276" y="332"/>
                    <a:pt x="511" y="540"/>
                    <a:pt x="704" y="774"/>
                  </a:cubicBezTo>
                  <a:lnTo>
                    <a:pt x="760" y="843"/>
                  </a:lnTo>
                  <a:cubicBezTo>
                    <a:pt x="773" y="857"/>
                    <a:pt x="787" y="871"/>
                    <a:pt x="815" y="871"/>
                  </a:cubicBezTo>
                  <a:cubicBezTo>
                    <a:pt x="819" y="875"/>
                    <a:pt x="824" y="877"/>
                    <a:pt x="830" y="877"/>
                  </a:cubicBezTo>
                  <a:cubicBezTo>
                    <a:pt x="844" y="877"/>
                    <a:pt x="860" y="867"/>
                    <a:pt x="870" y="857"/>
                  </a:cubicBezTo>
                  <a:cubicBezTo>
                    <a:pt x="898" y="857"/>
                    <a:pt x="911" y="830"/>
                    <a:pt x="911" y="816"/>
                  </a:cubicBezTo>
                  <a:cubicBezTo>
                    <a:pt x="911" y="788"/>
                    <a:pt x="911" y="760"/>
                    <a:pt x="898" y="747"/>
                  </a:cubicBezTo>
                  <a:cubicBezTo>
                    <a:pt x="787" y="622"/>
                    <a:pt x="677" y="484"/>
                    <a:pt x="552" y="360"/>
                  </a:cubicBezTo>
                  <a:cubicBezTo>
                    <a:pt x="414" y="250"/>
                    <a:pt x="290" y="125"/>
                    <a:pt x="152" y="15"/>
                  </a:cubicBezTo>
                  <a:cubicBezTo>
                    <a:pt x="124" y="15"/>
                    <a:pt x="111" y="1"/>
                    <a:pt x="97"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5849675" y="4649275"/>
              <a:ext cx="97050" cy="53875"/>
            </a:xfrm>
            <a:custGeom>
              <a:avLst/>
              <a:gdLst/>
              <a:ahLst/>
              <a:cxnLst/>
              <a:rect l="l" t="t" r="r" b="b"/>
              <a:pathLst>
                <a:path w="3882" h="2155" extrusionOk="0">
                  <a:moveTo>
                    <a:pt x="2694" y="1"/>
                  </a:moveTo>
                  <a:cubicBezTo>
                    <a:pt x="2555" y="14"/>
                    <a:pt x="2417" y="56"/>
                    <a:pt x="2293" y="111"/>
                  </a:cubicBezTo>
                  <a:cubicBezTo>
                    <a:pt x="2155" y="166"/>
                    <a:pt x="2031" y="235"/>
                    <a:pt x="1920" y="332"/>
                  </a:cubicBezTo>
                  <a:cubicBezTo>
                    <a:pt x="1810" y="429"/>
                    <a:pt x="1713" y="525"/>
                    <a:pt x="1630" y="650"/>
                  </a:cubicBezTo>
                  <a:cubicBezTo>
                    <a:pt x="1547" y="760"/>
                    <a:pt x="1478" y="884"/>
                    <a:pt x="1423" y="1022"/>
                  </a:cubicBezTo>
                  <a:lnTo>
                    <a:pt x="1409" y="1078"/>
                  </a:lnTo>
                  <a:cubicBezTo>
                    <a:pt x="1368" y="1161"/>
                    <a:pt x="1326" y="1243"/>
                    <a:pt x="1285" y="1326"/>
                  </a:cubicBezTo>
                  <a:cubicBezTo>
                    <a:pt x="1257" y="1409"/>
                    <a:pt x="1202" y="1478"/>
                    <a:pt x="1147" y="1547"/>
                  </a:cubicBezTo>
                  <a:cubicBezTo>
                    <a:pt x="1133" y="1561"/>
                    <a:pt x="1105" y="1589"/>
                    <a:pt x="1078" y="1602"/>
                  </a:cubicBezTo>
                  <a:cubicBezTo>
                    <a:pt x="1064" y="1616"/>
                    <a:pt x="1036" y="1630"/>
                    <a:pt x="1023" y="1630"/>
                  </a:cubicBezTo>
                  <a:lnTo>
                    <a:pt x="967" y="1644"/>
                  </a:lnTo>
                  <a:lnTo>
                    <a:pt x="912" y="1644"/>
                  </a:lnTo>
                  <a:cubicBezTo>
                    <a:pt x="884" y="1644"/>
                    <a:pt x="857" y="1630"/>
                    <a:pt x="829" y="1616"/>
                  </a:cubicBezTo>
                  <a:cubicBezTo>
                    <a:pt x="774" y="1589"/>
                    <a:pt x="733" y="1547"/>
                    <a:pt x="691" y="1520"/>
                  </a:cubicBezTo>
                  <a:cubicBezTo>
                    <a:pt x="663" y="1492"/>
                    <a:pt x="636" y="1451"/>
                    <a:pt x="608" y="1423"/>
                  </a:cubicBezTo>
                  <a:cubicBezTo>
                    <a:pt x="581" y="1395"/>
                    <a:pt x="567" y="1354"/>
                    <a:pt x="553" y="1312"/>
                  </a:cubicBezTo>
                  <a:cubicBezTo>
                    <a:pt x="539" y="1285"/>
                    <a:pt x="539" y="1243"/>
                    <a:pt x="539" y="1216"/>
                  </a:cubicBezTo>
                  <a:cubicBezTo>
                    <a:pt x="525" y="1174"/>
                    <a:pt x="525" y="1147"/>
                    <a:pt x="539" y="1105"/>
                  </a:cubicBezTo>
                  <a:cubicBezTo>
                    <a:pt x="539" y="1078"/>
                    <a:pt x="553" y="1036"/>
                    <a:pt x="567" y="1009"/>
                  </a:cubicBezTo>
                  <a:cubicBezTo>
                    <a:pt x="581" y="981"/>
                    <a:pt x="608" y="953"/>
                    <a:pt x="622" y="912"/>
                  </a:cubicBezTo>
                  <a:cubicBezTo>
                    <a:pt x="650" y="884"/>
                    <a:pt x="677" y="857"/>
                    <a:pt x="719" y="843"/>
                  </a:cubicBezTo>
                  <a:lnTo>
                    <a:pt x="774" y="801"/>
                  </a:lnTo>
                  <a:cubicBezTo>
                    <a:pt x="802" y="788"/>
                    <a:pt x="829" y="746"/>
                    <a:pt x="815" y="719"/>
                  </a:cubicBezTo>
                  <a:lnTo>
                    <a:pt x="815" y="705"/>
                  </a:lnTo>
                  <a:cubicBezTo>
                    <a:pt x="788" y="691"/>
                    <a:pt x="774" y="691"/>
                    <a:pt x="746" y="677"/>
                  </a:cubicBezTo>
                  <a:lnTo>
                    <a:pt x="581" y="677"/>
                  </a:lnTo>
                  <a:cubicBezTo>
                    <a:pt x="470" y="691"/>
                    <a:pt x="360" y="732"/>
                    <a:pt x="277" y="801"/>
                  </a:cubicBezTo>
                  <a:cubicBezTo>
                    <a:pt x="222" y="843"/>
                    <a:pt x="166" y="898"/>
                    <a:pt x="139" y="953"/>
                  </a:cubicBezTo>
                  <a:cubicBezTo>
                    <a:pt x="97" y="1022"/>
                    <a:pt x="70" y="1091"/>
                    <a:pt x="42" y="1161"/>
                  </a:cubicBezTo>
                  <a:cubicBezTo>
                    <a:pt x="1" y="1299"/>
                    <a:pt x="1" y="1451"/>
                    <a:pt x="56" y="1602"/>
                  </a:cubicBezTo>
                  <a:cubicBezTo>
                    <a:pt x="111" y="1741"/>
                    <a:pt x="222" y="1879"/>
                    <a:pt x="346" y="1975"/>
                  </a:cubicBezTo>
                  <a:cubicBezTo>
                    <a:pt x="484" y="2058"/>
                    <a:pt x="636" y="2113"/>
                    <a:pt x="802" y="2141"/>
                  </a:cubicBezTo>
                  <a:cubicBezTo>
                    <a:pt x="871" y="2155"/>
                    <a:pt x="940" y="2155"/>
                    <a:pt x="1009" y="2155"/>
                  </a:cubicBezTo>
                  <a:cubicBezTo>
                    <a:pt x="1119" y="2155"/>
                    <a:pt x="1216" y="2141"/>
                    <a:pt x="1313" y="2127"/>
                  </a:cubicBezTo>
                  <a:cubicBezTo>
                    <a:pt x="1395" y="2113"/>
                    <a:pt x="1464" y="2086"/>
                    <a:pt x="1547" y="2058"/>
                  </a:cubicBezTo>
                  <a:cubicBezTo>
                    <a:pt x="1616" y="2031"/>
                    <a:pt x="1672" y="2003"/>
                    <a:pt x="1727" y="1975"/>
                  </a:cubicBezTo>
                  <a:cubicBezTo>
                    <a:pt x="1837" y="1906"/>
                    <a:pt x="1934" y="1823"/>
                    <a:pt x="2031" y="1727"/>
                  </a:cubicBezTo>
                  <a:cubicBezTo>
                    <a:pt x="2155" y="1589"/>
                    <a:pt x="2279" y="1451"/>
                    <a:pt x="2390" y="1299"/>
                  </a:cubicBezTo>
                  <a:cubicBezTo>
                    <a:pt x="2459" y="1216"/>
                    <a:pt x="2528" y="1133"/>
                    <a:pt x="2597" y="1050"/>
                  </a:cubicBezTo>
                  <a:cubicBezTo>
                    <a:pt x="2707" y="912"/>
                    <a:pt x="2832" y="801"/>
                    <a:pt x="2970" y="705"/>
                  </a:cubicBezTo>
                  <a:cubicBezTo>
                    <a:pt x="3039" y="650"/>
                    <a:pt x="3122" y="622"/>
                    <a:pt x="3191" y="594"/>
                  </a:cubicBezTo>
                  <a:cubicBezTo>
                    <a:pt x="3246" y="567"/>
                    <a:pt x="3315" y="567"/>
                    <a:pt x="3370" y="553"/>
                  </a:cubicBezTo>
                  <a:lnTo>
                    <a:pt x="3398" y="553"/>
                  </a:lnTo>
                  <a:cubicBezTo>
                    <a:pt x="3439" y="553"/>
                    <a:pt x="3494" y="553"/>
                    <a:pt x="3550" y="567"/>
                  </a:cubicBezTo>
                  <a:cubicBezTo>
                    <a:pt x="3619" y="581"/>
                    <a:pt x="3674" y="608"/>
                    <a:pt x="3743" y="636"/>
                  </a:cubicBezTo>
                  <a:lnTo>
                    <a:pt x="3784" y="650"/>
                  </a:lnTo>
                  <a:lnTo>
                    <a:pt x="3826" y="650"/>
                  </a:lnTo>
                  <a:cubicBezTo>
                    <a:pt x="3840" y="636"/>
                    <a:pt x="3867" y="622"/>
                    <a:pt x="3867" y="594"/>
                  </a:cubicBezTo>
                  <a:cubicBezTo>
                    <a:pt x="3881" y="581"/>
                    <a:pt x="3881" y="553"/>
                    <a:pt x="3867" y="539"/>
                  </a:cubicBezTo>
                  <a:cubicBezTo>
                    <a:pt x="3826" y="470"/>
                    <a:pt x="3784" y="415"/>
                    <a:pt x="3729" y="360"/>
                  </a:cubicBezTo>
                  <a:cubicBezTo>
                    <a:pt x="3674" y="304"/>
                    <a:pt x="3619" y="263"/>
                    <a:pt x="3550" y="221"/>
                  </a:cubicBezTo>
                  <a:cubicBezTo>
                    <a:pt x="3481" y="180"/>
                    <a:pt x="3412" y="152"/>
                    <a:pt x="3343" y="125"/>
                  </a:cubicBezTo>
                  <a:cubicBezTo>
                    <a:pt x="3274" y="83"/>
                    <a:pt x="3204" y="70"/>
                    <a:pt x="3122" y="56"/>
                  </a:cubicBezTo>
                  <a:cubicBezTo>
                    <a:pt x="3053" y="28"/>
                    <a:pt x="2984" y="28"/>
                    <a:pt x="2914" y="28"/>
                  </a:cubicBezTo>
                  <a:lnTo>
                    <a:pt x="2845" y="28"/>
                  </a:lnTo>
                  <a:cubicBezTo>
                    <a:pt x="2790" y="14"/>
                    <a:pt x="2749" y="1"/>
                    <a:pt x="2694"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5948075" y="4616075"/>
              <a:ext cx="95300" cy="47375"/>
            </a:xfrm>
            <a:custGeom>
              <a:avLst/>
              <a:gdLst/>
              <a:ahLst/>
              <a:cxnLst/>
              <a:rect l="l" t="t" r="r" b="b"/>
              <a:pathLst>
                <a:path w="3812" h="1895" extrusionOk="0">
                  <a:moveTo>
                    <a:pt x="3125" y="1"/>
                  </a:moveTo>
                  <a:cubicBezTo>
                    <a:pt x="3059" y="1"/>
                    <a:pt x="2992" y="11"/>
                    <a:pt x="2928" y="30"/>
                  </a:cubicBezTo>
                  <a:cubicBezTo>
                    <a:pt x="2887" y="44"/>
                    <a:pt x="2859" y="58"/>
                    <a:pt x="2831" y="72"/>
                  </a:cubicBezTo>
                  <a:lnTo>
                    <a:pt x="2776" y="113"/>
                  </a:lnTo>
                  <a:cubicBezTo>
                    <a:pt x="2749" y="127"/>
                    <a:pt x="2721" y="155"/>
                    <a:pt x="2693" y="169"/>
                  </a:cubicBezTo>
                  <a:cubicBezTo>
                    <a:pt x="2679" y="196"/>
                    <a:pt x="2666" y="210"/>
                    <a:pt x="2652" y="238"/>
                  </a:cubicBezTo>
                  <a:lnTo>
                    <a:pt x="2652" y="251"/>
                  </a:lnTo>
                  <a:cubicBezTo>
                    <a:pt x="2666" y="293"/>
                    <a:pt x="2707" y="307"/>
                    <a:pt x="2735" y="307"/>
                  </a:cubicBezTo>
                  <a:lnTo>
                    <a:pt x="2804" y="307"/>
                  </a:lnTo>
                  <a:cubicBezTo>
                    <a:pt x="2845" y="307"/>
                    <a:pt x="2887" y="307"/>
                    <a:pt x="2928" y="320"/>
                  </a:cubicBezTo>
                  <a:cubicBezTo>
                    <a:pt x="2969" y="334"/>
                    <a:pt x="2997" y="348"/>
                    <a:pt x="3025" y="362"/>
                  </a:cubicBezTo>
                  <a:cubicBezTo>
                    <a:pt x="3052" y="376"/>
                    <a:pt x="3080" y="403"/>
                    <a:pt x="3108" y="417"/>
                  </a:cubicBezTo>
                  <a:cubicBezTo>
                    <a:pt x="3135" y="445"/>
                    <a:pt x="3163" y="472"/>
                    <a:pt x="3177" y="514"/>
                  </a:cubicBezTo>
                  <a:cubicBezTo>
                    <a:pt x="3190" y="541"/>
                    <a:pt x="3204" y="569"/>
                    <a:pt x="3218" y="597"/>
                  </a:cubicBezTo>
                  <a:cubicBezTo>
                    <a:pt x="3232" y="638"/>
                    <a:pt x="3232" y="679"/>
                    <a:pt x="3232" y="721"/>
                  </a:cubicBezTo>
                  <a:cubicBezTo>
                    <a:pt x="3232" y="762"/>
                    <a:pt x="3232" y="804"/>
                    <a:pt x="3218" y="845"/>
                  </a:cubicBezTo>
                  <a:cubicBezTo>
                    <a:pt x="3204" y="900"/>
                    <a:pt x="3190" y="956"/>
                    <a:pt x="3163" y="1011"/>
                  </a:cubicBezTo>
                  <a:cubicBezTo>
                    <a:pt x="3149" y="1039"/>
                    <a:pt x="3121" y="1052"/>
                    <a:pt x="3108" y="1080"/>
                  </a:cubicBezTo>
                  <a:lnTo>
                    <a:pt x="3066" y="1108"/>
                  </a:lnTo>
                  <a:lnTo>
                    <a:pt x="3011" y="1135"/>
                  </a:lnTo>
                  <a:lnTo>
                    <a:pt x="2956" y="1135"/>
                  </a:lnTo>
                  <a:cubicBezTo>
                    <a:pt x="2914" y="1135"/>
                    <a:pt x="2887" y="1135"/>
                    <a:pt x="2859" y="1121"/>
                  </a:cubicBezTo>
                  <a:cubicBezTo>
                    <a:pt x="2776" y="1094"/>
                    <a:pt x="2693" y="1066"/>
                    <a:pt x="2624" y="1025"/>
                  </a:cubicBezTo>
                  <a:cubicBezTo>
                    <a:pt x="2541" y="983"/>
                    <a:pt x="2459" y="928"/>
                    <a:pt x="2389" y="873"/>
                  </a:cubicBezTo>
                  <a:lnTo>
                    <a:pt x="2334" y="845"/>
                  </a:lnTo>
                  <a:cubicBezTo>
                    <a:pt x="2224" y="762"/>
                    <a:pt x="2099" y="707"/>
                    <a:pt x="1961" y="652"/>
                  </a:cubicBezTo>
                  <a:cubicBezTo>
                    <a:pt x="1823" y="610"/>
                    <a:pt x="1685" y="569"/>
                    <a:pt x="1533" y="555"/>
                  </a:cubicBezTo>
                  <a:cubicBezTo>
                    <a:pt x="1496" y="551"/>
                    <a:pt x="1458" y="550"/>
                    <a:pt x="1420" y="550"/>
                  </a:cubicBezTo>
                  <a:cubicBezTo>
                    <a:pt x="1315" y="550"/>
                    <a:pt x="1206" y="563"/>
                    <a:pt x="1105" y="583"/>
                  </a:cubicBezTo>
                  <a:cubicBezTo>
                    <a:pt x="967" y="610"/>
                    <a:pt x="829" y="652"/>
                    <a:pt x="705" y="721"/>
                  </a:cubicBezTo>
                  <a:cubicBezTo>
                    <a:pt x="663" y="749"/>
                    <a:pt x="622" y="776"/>
                    <a:pt x="567" y="818"/>
                  </a:cubicBezTo>
                  <a:lnTo>
                    <a:pt x="511" y="859"/>
                  </a:lnTo>
                  <a:cubicBezTo>
                    <a:pt x="456" y="900"/>
                    <a:pt x="401" y="956"/>
                    <a:pt x="346" y="997"/>
                  </a:cubicBezTo>
                  <a:cubicBezTo>
                    <a:pt x="304" y="1052"/>
                    <a:pt x="249" y="1121"/>
                    <a:pt x="208" y="1177"/>
                  </a:cubicBezTo>
                  <a:cubicBezTo>
                    <a:pt x="166" y="1246"/>
                    <a:pt x="125" y="1315"/>
                    <a:pt x="97" y="1384"/>
                  </a:cubicBezTo>
                  <a:cubicBezTo>
                    <a:pt x="56" y="1453"/>
                    <a:pt x="42" y="1522"/>
                    <a:pt x="28" y="1591"/>
                  </a:cubicBezTo>
                  <a:cubicBezTo>
                    <a:pt x="14" y="1660"/>
                    <a:pt x="0" y="1743"/>
                    <a:pt x="14" y="1826"/>
                  </a:cubicBezTo>
                  <a:cubicBezTo>
                    <a:pt x="14" y="1839"/>
                    <a:pt x="28" y="1853"/>
                    <a:pt x="42" y="1867"/>
                  </a:cubicBezTo>
                  <a:cubicBezTo>
                    <a:pt x="56" y="1881"/>
                    <a:pt x="83" y="1895"/>
                    <a:pt x="97" y="1895"/>
                  </a:cubicBezTo>
                  <a:lnTo>
                    <a:pt x="138" y="1881"/>
                  </a:lnTo>
                  <a:cubicBezTo>
                    <a:pt x="152" y="1867"/>
                    <a:pt x="152" y="1853"/>
                    <a:pt x="166" y="1839"/>
                  </a:cubicBezTo>
                  <a:cubicBezTo>
                    <a:pt x="208" y="1784"/>
                    <a:pt x="249" y="1715"/>
                    <a:pt x="290" y="1674"/>
                  </a:cubicBezTo>
                  <a:cubicBezTo>
                    <a:pt x="332" y="1632"/>
                    <a:pt x="373" y="1605"/>
                    <a:pt x="415" y="1577"/>
                  </a:cubicBezTo>
                  <a:lnTo>
                    <a:pt x="428" y="1563"/>
                  </a:lnTo>
                  <a:cubicBezTo>
                    <a:pt x="484" y="1536"/>
                    <a:pt x="553" y="1508"/>
                    <a:pt x="608" y="1480"/>
                  </a:cubicBezTo>
                  <a:cubicBezTo>
                    <a:pt x="691" y="1467"/>
                    <a:pt x="774" y="1453"/>
                    <a:pt x="857" y="1453"/>
                  </a:cubicBezTo>
                  <a:cubicBezTo>
                    <a:pt x="1022" y="1467"/>
                    <a:pt x="1202" y="1494"/>
                    <a:pt x="1368" y="1536"/>
                  </a:cubicBezTo>
                  <a:cubicBezTo>
                    <a:pt x="1464" y="1563"/>
                    <a:pt x="1575" y="1591"/>
                    <a:pt x="1671" y="1632"/>
                  </a:cubicBezTo>
                  <a:cubicBezTo>
                    <a:pt x="1851" y="1688"/>
                    <a:pt x="2030" y="1743"/>
                    <a:pt x="2210" y="1770"/>
                  </a:cubicBezTo>
                  <a:cubicBezTo>
                    <a:pt x="2334" y="1798"/>
                    <a:pt x="2472" y="1812"/>
                    <a:pt x="2597" y="1812"/>
                  </a:cubicBezTo>
                  <a:cubicBezTo>
                    <a:pt x="2666" y="1812"/>
                    <a:pt x="2735" y="1798"/>
                    <a:pt x="2804" y="1784"/>
                  </a:cubicBezTo>
                  <a:cubicBezTo>
                    <a:pt x="2887" y="1757"/>
                    <a:pt x="2956" y="1729"/>
                    <a:pt x="3039" y="1701"/>
                  </a:cubicBezTo>
                  <a:cubicBezTo>
                    <a:pt x="3121" y="1660"/>
                    <a:pt x="3218" y="1619"/>
                    <a:pt x="3301" y="1563"/>
                  </a:cubicBezTo>
                  <a:cubicBezTo>
                    <a:pt x="3356" y="1522"/>
                    <a:pt x="3411" y="1480"/>
                    <a:pt x="3467" y="1425"/>
                  </a:cubicBezTo>
                  <a:cubicBezTo>
                    <a:pt x="3591" y="1315"/>
                    <a:pt x="3688" y="1163"/>
                    <a:pt x="3743" y="1011"/>
                  </a:cubicBezTo>
                  <a:cubicBezTo>
                    <a:pt x="3798" y="859"/>
                    <a:pt x="3812" y="693"/>
                    <a:pt x="3770" y="541"/>
                  </a:cubicBezTo>
                  <a:cubicBezTo>
                    <a:pt x="3743" y="389"/>
                    <a:pt x="3660" y="265"/>
                    <a:pt x="3536" y="169"/>
                  </a:cubicBezTo>
                  <a:cubicBezTo>
                    <a:pt x="3480" y="127"/>
                    <a:pt x="3425" y="86"/>
                    <a:pt x="3342" y="44"/>
                  </a:cubicBezTo>
                  <a:cubicBezTo>
                    <a:pt x="3276" y="15"/>
                    <a:pt x="3201" y="1"/>
                    <a:pt x="3125"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5651850" y="4153850"/>
              <a:ext cx="400850" cy="371500"/>
            </a:xfrm>
            <a:custGeom>
              <a:avLst/>
              <a:gdLst/>
              <a:ahLst/>
              <a:cxnLst/>
              <a:rect l="l" t="t" r="r" b="b"/>
              <a:pathLst>
                <a:path w="16034" h="14860" extrusionOk="0">
                  <a:moveTo>
                    <a:pt x="4710" y="1"/>
                  </a:moveTo>
                  <a:cubicBezTo>
                    <a:pt x="4226" y="28"/>
                    <a:pt x="3743" y="139"/>
                    <a:pt x="3301" y="332"/>
                  </a:cubicBezTo>
                  <a:cubicBezTo>
                    <a:pt x="3066" y="443"/>
                    <a:pt x="2859" y="567"/>
                    <a:pt x="2652" y="705"/>
                  </a:cubicBezTo>
                  <a:cubicBezTo>
                    <a:pt x="2473" y="829"/>
                    <a:pt x="2293" y="981"/>
                    <a:pt x="2141" y="1133"/>
                  </a:cubicBezTo>
                  <a:cubicBezTo>
                    <a:pt x="1782" y="1492"/>
                    <a:pt x="1492" y="1879"/>
                    <a:pt x="1257" y="2307"/>
                  </a:cubicBezTo>
                  <a:cubicBezTo>
                    <a:pt x="1023" y="2749"/>
                    <a:pt x="815" y="3191"/>
                    <a:pt x="664" y="3660"/>
                  </a:cubicBezTo>
                  <a:cubicBezTo>
                    <a:pt x="581" y="3923"/>
                    <a:pt x="498" y="4185"/>
                    <a:pt x="429" y="4489"/>
                  </a:cubicBezTo>
                  <a:lnTo>
                    <a:pt x="429" y="4516"/>
                  </a:lnTo>
                  <a:cubicBezTo>
                    <a:pt x="374" y="4765"/>
                    <a:pt x="318" y="5014"/>
                    <a:pt x="277" y="5262"/>
                  </a:cubicBezTo>
                  <a:cubicBezTo>
                    <a:pt x="111" y="6243"/>
                    <a:pt x="28" y="7237"/>
                    <a:pt x="14" y="8231"/>
                  </a:cubicBezTo>
                  <a:cubicBezTo>
                    <a:pt x="1" y="9226"/>
                    <a:pt x="42" y="10234"/>
                    <a:pt x="125" y="11228"/>
                  </a:cubicBezTo>
                  <a:cubicBezTo>
                    <a:pt x="180" y="11780"/>
                    <a:pt x="235" y="12347"/>
                    <a:pt x="318" y="12954"/>
                  </a:cubicBezTo>
                  <a:cubicBezTo>
                    <a:pt x="401" y="13493"/>
                    <a:pt x="484" y="14031"/>
                    <a:pt x="567" y="14570"/>
                  </a:cubicBezTo>
                  <a:cubicBezTo>
                    <a:pt x="567" y="14611"/>
                    <a:pt x="581" y="14653"/>
                    <a:pt x="594" y="14680"/>
                  </a:cubicBezTo>
                  <a:cubicBezTo>
                    <a:pt x="594" y="14708"/>
                    <a:pt x="594" y="14708"/>
                    <a:pt x="594" y="14736"/>
                  </a:cubicBezTo>
                  <a:lnTo>
                    <a:pt x="594" y="14749"/>
                  </a:lnTo>
                  <a:cubicBezTo>
                    <a:pt x="594" y="14777"/>
                    <a:pt x="608" y="14791"/>
                    <a:pt x="636" y="14805"/>
                  </a:cubicBezTo>
                  <a:cubicBezTo>
                    <a:pt x="650" y="14832"/>
                    <a:pt x="677" y="14860"/>
                    <a:pt x="705" y="14860"/>
                  </a:cubicBezTo>
                  <a:cubicBezTo>
                    <a:pt x="1672" y="14846"/>
                    <a:pt x="2625" y="14708"/>
                    <a:pt x="3550" y="14459"/>
                  </a:cubicBezTo>
                  <a:cubicBezTo>
                    <a:pt x="4516" y="14211"/>
                    <a:pt x="5456" y="13893"/>
                    <a:pt x="6367" y="13520"/>
                  </a:cubicBezTo>
                  <a:cubicBezTo>
                    <a:pt x="6850" y="13327"/>
                    <a:pt x="7320" y="13134"/>
                    <a:pt x="7720" y="12968"/>
                  </a:cubicBezTo>
                  <a:lnTo>
                    <a:pt x="7900" y="12899"/>
                  </a:lnTo>
                  <a:cubicBezTo>
                    <a:pt x="8273" y="12733"/>
                    <a:pt x="8673" y="12567"/>
                    <a:pt x="9060" y="12388"/>
                  </a:cubicBezTo>
                  <a:cubicBezTo>
                    <a:pt x="9957" y="11987"/>
                    <a:pt x="10883" y="11532"/>
                    <a:pt x="11780" y="11035"/>
                  </a:cubicBezTo>
                  <a:cubicBezTo>
                    <a:pt x="12540" y="10620"/>
                    <a:pt x="13299" y="10165"/>
                    <a:pt x="14031" y="9681"/>
                  </a:cubicBezTo>
                  <a:cubicBezTo>
                    <a:pt x="14459" y="9391"/>
                    <a:pt x="14791" y="9170"/>
                    <a:pt x="15095" y="8949"/>
                  </a:cubicBezTo>
                  <a:cubicBezTo>
                    <a:pt x="15274" y="8825"/>
                    <a:pt x="15440" y="8701"/>
                    <a:pt x="15564" y="8576"/>
                  </a:cubicBezTo>
                  <a:cubicBezTo>
                    <a:pt x="15730" y="8438"/>
                    <a:pt x="15868" y="8286"/>
                    <a:pt x="16006" y="8121"/>
                  </a:cubicBezTo>
                  <a:cubicBezTo>
                    <a:pt x="16020" y="8107"/>
                    <a:pt x="16020" y="8079"/>
                    <a:pt x="16020" y="8066"/>
                  </a:cubicBezTo>
                  <a:lnTo>
                    <a:pt x="16020" y="8038"/>
                  </a:lnTo>
                  <a:lnTo>
                    <a:pt x="16034" y="8010"/>
                  </a:lnTo>
                  <a:cubicBezTo>
                    <a:pt x="16034" y="7996"/>
                    <a:pt x="16034" y="7969"/>
                    <a:pt x="16020" y="7941"/>
                  </a:cubicBezTo>
                  <a:lnTo>
                    <a:pt x="16006" y="7927"/>
                  </a:lnTo>
                  <a:cubicBezTo>
                    <a:pt x="15937" y="7831"/>
                    <a:pt x="15854" y="7734"/>
                    <a:pt x="15785" y="7651"/>
                  </a:cubicBezTo>
                  <a:lnTo>
                    <a:pt x="15730" y="7582"/>
                  </a:lnTo>
                  <a:lnTo>
                    <a:pt x="15675" y="7513"/>
                  </a:lnTo>
                  <a:lnTo>
                    <a:pt x="15619" y="7444"/>
                  </a:lnTo>
                  <a:lnTo>
                    <a:pt x="15592" y="7416"/>
                  </a:lnTo>
                  <a:lnTo>
                    <a:pt x="15564" y="7389"/>
                  </a:lnTo>
                  <a:lnTo>
                    <a:pt x="15550" y="7361"/>
                  </a:lnTo>
                  <a:lnTo>
                    <a:pt x="15440" y="7223"/>
                  </a:lnTo>
                  <a:lnTo>
                    <a:pt x="15412" y="7196"/>
                  </a:lnTo>
                  <a:lnTo>
                    <a:pt x="15385" y="7168"/>
                  </a:lnTo>
                  <a:cubicBezTo>
                    <a:pt x="15108" y="6836"/>
                    <a:pt x="14832" y="6505"/>
                    <a:pt x="14556" y="6201"/>
                  </a:cubicBezTo>
                  <a:cubicBezTo>
                    <a:pt x="13893" y="5456"/>
                    <a:pt x="13217" y="4765"/>
                    <a:pt x="12567" y="4130"/>
                  </a:cubicBezTo>
                  <a:cubicBezTo>
                    <a:pt x="11836" y="3425"/>
                    <a:pt x="11062" y="2776"/>
                    <a:pt x="10247" y="2169"/>
                  </a:cubicBezTo>
                  <a:cubicBezTo>
                    <a:pt x="9433" y="1561"/>
                    <a:pt x="8563" y="1036"/>
                    <a:pt x="7637" y="622"/>
                  </a:cubicBezTo>
                  <a:cubicBezTo>
                    <a:pt x="7182" y="415"/>
                    <a:pt x="6712" y="249"/>
                    <a:pt x="6243" y="139"/>
                  </a:cubicBezTo>
                  <a:cubicBezTo>
                    <a:pt x="5815" y="42"/>
                    <a:pt x="5400" y="1"/>
                    <a:pt x="497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5651500" y="4185950"/>
              <a:ext cx="257925" cy="147450"/>
            </a:xfrm>
            <a:custGeom>
              <a:avLst/>
              <a:gdLst/>
              <a:ahLst/>
              <a:cxnLst/>
              <a:rect l="l" t="t" r="r" b="b"/>
              <a:pathLst>
                <a:path w="10317" h="5898" extrusionOk="0">
                  <a:moveTo>
                    <a:pt x="8922" y="1"/>
                  </a:moveTo>
                  <a:cubicBezTo>
                    <a:pt x="8922" y="153"/>
                    <a:pt x="8963" y="305"/>
                    <a:pt x="9005" y="443"/>
                  </a:cubicBezTo>
                  <a:cubicBezTo>
                    <a:pt x="9032" y="581"/>
                    <a:pt x="9074" y="719"/>
                    <a:pt x="9115" y="871"/>
                  </a:cubicBezTo>
                  <a:cubicBezTo>
                    <a:pt x="9157" y="981"/>
                    <a:pt x="9198" y="1092"/>
                    <a:pt x="9253" y="1202"/>
                  </a:cubicBezTo>
                  <a:cubicBezTo>
                    <a:pt x="9253" y="1216"/>
                    <a:pt x="9267" y="1230"/>
                    <a:pt x="9281" y="1244"/>
                  </a:cubicBezTo>
                  <a:lnTo>
                    <a:pt x="9281" y="1285"/>
                  </a:lnTo>
                  <a:lnTo>
                    <a:pt x="9253" y="1299"/>
                  </a:lnTo>
                  <a:lnTo>
                    <a:pt x="9226" y="1299"/>
                  </a:lnTo>
                  <a:lnTo>
                    <a:pt x="9198" y="1285"/>
                  </a:lnTo>
                  <a:cubicBezTo>
                    <a:pt x="9115" y="1175"/>
                    <a:pt x="9032" y="1051"/>
                    <a:pt x="8922" y="940"/>
                  </a:cubicBezTo>
                  <a:cubicBezTo>
                    <a:pt x="8825" y="816"/>
                    <a:pt x="8715" y="719"/>
                    <a:pt x="8604" y="622"/>
                  </a:cubicBezTo>
                  <a:cubicBezTo>
                    <a:pt x="8563" y="595"/>
                    <a:pt x="8535" y="581"/>
                    <a:pt x="8494" y="567"/>
                  </a:cubicBezTo>
                  <a:cubicBezTo>
                    <a:pt x="8466" y="540"/>
                    <a:pt x="8439" y="540"/>
                    <a:pt x="8411" y="526"/>
                  </a:cubicBezTo>
                  <a:lnTo>
                    <a:pt x="8342" y="498"/>
                  </a:lnTo>
                  <a:lnTo>
                    <a:pt x="8273" y="498"/>
                  </a:lnTo>
                  <a:cubicBezTo>
                    <a:pt x="8259" y="491"/>
                    <a:pt x="8242" y="488"/>
                    <a:pt x="8225" y="488"/>
                  </a:cubicBezTo>
                  <a:cubicBezTo>
                    <a:pt x="8207" y="488"/>
                    <a:pt x="8190" y="491"/>
                    <a:pt x="8176" y="498"/>
                  </a:cubicBezTo>
                  <a:cubicBezTo>
                    <a:pt x="8149" y="498"/>
                    <a:pt x="8135" y="498"/>
                    <a:pt x="8107" y="512"/>
                  </a:cubicBezTo>
                  <a:lnTo>
                    <a:pt x="8066" y="526"/>
                  </a:lnTo>
                  <a:cubicBezTo>
                    <a:pt x="8038" y="540"/>
                    <a:pt x="8010" y="553"/>
                    <a:pt x="7997" y="567"/>
                  </a:cubicBezTo>
                  <a:lnTo>
                    <a:pt x="7955" y="595"/>
                  </a:lnTo>
                  <a:cubicBezTo>
                    <a:pt x="7928" y="622"/>
                    <a:pt x="7914" y="636"/>
                    <a:pt x="7886" y="664"/>
                  </a:cubicBezTo>
                  <a:cubicBezTo>
                    <a:pt x="7872" y="691"/>
                    <a:pt x="7859" y="733"/>
                    <a:pt x="7845" y="761"/>
                  </a:cubicBezTo>
                  <a:cubicBezTo>
                    <a:pt x="7831" y="816"/>
                    <a:pt x="7817" y="857"/>
                    <a:pt x="7803" y="899"/>
                  </a:cubicBezTo>
                  <a:cubicBezTo>
                    <a:pt x="7803" y="1009"/>
                    <a:pt x="7803" y="1106"/>
                    <a:pt x="7831" y="1202"/>
                  </a:cubicBezTo>
                  <a:cubicBezTo>
                    <a:pt x="7859" y="1327"/>
                    <a:pt x="7886" y="1451"/>
                    <a:pt x="7928" y="1575"/>
                  </a:cubicBezTo>
                  <a:cubicBezTo>
                    <a:pt x="7969" y="1686"/>
                    <a:pt x="8010" y="1796"/>
                    <a:pt x="8052" y="1907"/>
                  </a:cubicBezTo>
                  <a:lnTo>
                    <a:pt x="8052" y="1948"/>
                  </a:lnTo>
                  <a:cubicBezTo>
                    <a:pt x="8052" y="1962"/>
                    <a:pt x="8038" y="1976"/>
                    <a:pt x="8024" y="1990"/>
                  </a:cubicBezTo>
                  <a:cubicBezTo>
                    <a:pt x="7997" y="1990"/>
                    <a:pt x="7983" y="1976"/>
                    <a:pt x="7969" y="1962"/>
                  </a:cubicBezTo>
                  <a:cubicBezTo>
                    <a:pt x="7955" y="1934"/>
                    <a:pt x="7941" y="1893"/>
                    <a:pt x="7928" y="1865"/>
                  </a:cubicBezTo>
                  <a:lnTo>
                    <a:pt x="7928" y="1879"/>
                  </a:lnTo>
                  <a:cubicBezTo>
                    <a:pt x="7845" y="1700"/>
                    <a:pt x="7748" y="1548"/>
                    <a:pt x="7624" y="1396"/>
                  </a:cubicBezTo>
                  <a:lnTo>
                    <a:pt x="7624" y="1410"/>
                  </a:lnTo>
                  <a:cubicBezTo>
                    <a:pt x="7555" y="1327"/>
                    <a:pt x="7472" y="1244"/>
                    <a:pt x="7375" y="1175"/>
                  </a:cubicBezTo>
                  <a:lnTo>
                    <a:pt x="7389" y="1175"/>
                  </a:lnTo>
                  <a:cubicBezTo>
                    <a:pt x="7361" y="1161"/>
                    <a:pt x="7320" y="1133"/>
                    <a:pt x="7292" y="1120"/>
                  </a:cubicBezTo>
                  <a:cubicBezTo>
                    <a:pt x="7265" y="1106"/>
                    <a:pt x="7237" y="1092"/>
                    <a:pt x="7210" y="1078"/>
                  </a:cubicBezTo>
                  <a:cubicBezTo>
                    <a:pt x="7168" y="1064"/>
                    <a:pt x="7113" y="1051"/>
                    <a:pt x="7071" y="1051"/>
                  </a:cubicBezTo>
                  <a:lnTo>
                    <a:pt x="6961" y="1051"/>
                  </a:lnTo>
                  <a:cubicBezTo>
                    <a:pt x="6947" y="1051"/>
                    <a:pt x="6920" y="1064"/>
                    <a:pt x="6892" y="1064"/>
                  </a:cubicBezTo>
                  <a:lnTo>
                    <a:pt x="6850" y="1092"/>
                  </a:lnTo>
                  <a:cubicBezTo>
                    <a:pt x="6809" y="1106"/>
                    <a:pt x="6768" y="1133"/>
                    <a:pt x="6740" y="1161"/>
                  </a:cubicBezTo>
                  <a:cubicBezTo>
                    <a:pt x="6712" y="1189"/>
                    <a:pt x="6685" y="1202"/>
                    <a:pt x="6671" y="1230"/>
                  </a:cubicBezTo>
                  <a:cubicBezTo>
                    <a:pt x="6657" y="1258"/>
                    <a:pt x="6643" y="1271"/>
                    <a:pt x="6630" y="1285"/>
                  </a:cubicBezTo>
                  <a:lnTo>
                    <a:pt x="6602" y="1354"/>
                  </a:lnTo>
                  <a:cubicBezTo>
                    <a:pt x="6588" y="1396"/>
                    <a:pt x="6574" y="1451"/>
                    <a:pt x="6574" y="1506"/>
                  </a:cubicBezTo>
                  <a:cubicBezTo>
                    <a:pt x="6574" y="1603"/>
                    <a:pt x="6574" y="1700"/>
                    <a:pt x="6588" y="1782"/>
                  </a:cubicBezTo>
                  <a:cubicBezTo>
                    <a:pt x="6657" y="2059"/>
                    <a:pt x="6754" y="2307"/>
                    <a:pt x="6878" y="2556"/>
                  </a:cubicBezTo>
                  <a:lnTo>
                    <a:pt x="6878" y="2597"/>
                  </a:lnTo>
                  <a:lnTo>
                    <a:pt x="6850" y="2611"/>
                  </a:lnTo>
                  <a:cubicBezTo>
                    <a:pt x="6837" y="2611"/>
                    <a:pt x="6809" y="2611"/>
                    <a:pt x="6809" y="2597"/>
                  </a:cubicBezTo>
                  <a:cubicBezTo>
                    <a:pt x="6685" y="2376"/>
                    <a:pt x="6560" y="2155"/>
                    <a:pt x="6395" y="1962"/>
                  </a:cubicBezTo>
                  <a:cubicBezTo>
                    <a:pt x="6326" y="1893"/>
                    <a:pt x="6257" y="1810"/>
                    <a:pt x="6174" y="1755"/>
                  </a:cubicBezTo>
                  <a:cubicBezTo>
                    <a:pt x="6132" y="1713"/>
                    <a:pt x="6077" y="1686"/>
                    <a:pt x="6022" y="1672"/>
                  </a:cubicBezTo>
                  <a:cubicBezTo>
                    <a:pt x="6008" y="1658"/>
                    <a:pt x="5980" y="1644"/>
                    <a:pt x="5953" y="1644"/>
                  </a:cubicBezTo>
                  <a:cubicBezTo>
                    <a:pt x="5939" y="1644"/>
                    <a:pt x="5911" y="1631"/>
                    <a:pt x="5884" y="1631"/>
                  </a:cubicBezTo>
                  <a:lnTo>
                    <a:pt x="5773" y="1631"/>
                  </a:lnTo>
                  <a:cubicBezTo>
                    <a:pt x="5760" y="1631"/>
                    <a:pt x="5732" y="1644"/>
                    <a:pt x="5704" y="1644"/>
                  </a:cubicBezTo>
                  <a:lnTo>
                    <a:pt x="5649" y="1672"/>
                  </a:lnTo>
                  <a:cubicBezTo>
                    <a:pt x="5608" y="1686"/>
                    <a:pt x="5580" y="1713"/>
                    <a:pt x="5552" y="1741"/>
                  </a:cubicBezTo>
                  <a:cubicBezTo>
                    <a:pt x="5525" y="1769"/>
                    <a:pt x="5497" y="1796"/>
                    <a:pt x="5470" y="1824"/>
                  </a:cubicBezTo>
                  <a:cubicBezTo>
                    <a:pt x="5442" y="1851"/>
                    <a:pt x="5428" y="1893"/>
                    <a:pt x="5414" y="1934"/>
                  </a:cubicBezTo>
                  <a:lnTo>
                    <a:pt x="5414" y="1921"/>
                  </a:lnTo>
                  <a:cubicBezTo>
                    <a:pt x="5387" y="1976"/>
                    <a:pt x="5387" y="2031"/>
                    <a:pt x="5373" y="2100"/>
                  </a:cubicBezTo>
                  <a:cubicBezTo>
                    <a:pt x="5373" y="2211"/>
                    <a:pt x="5373" y="2335"/>
                    <a:pt x="5400" y="2445"/>
                  </a:cubicBezTo>
                  <a:lnTo>
                    <a:pt x="5400" y="2431"/>
                  </a:lnTo>
                  <a:cubicBezTo>
                    <a:pt x="5456" y="2680"/>
                    <a:pt x="5525" y="2915"/>
                    <a:pt x="5621" y="3163"/>
                  </a:cubicBezTo>
                  <a:cubicBezTo>
                    <a:pt x="5635" y="3177"/>
                    <a:pt x="5621" y="3191"/>
                    <a:pt x="5608" y="3205"/>
                  </a:cubicBezTo>
                  <a:lnTo>
                    <a:pt x="5608" y="3246"/>
                  </a:lnTo>
                  <a:lnTo>
                    <a:pt x="5580" y="3260"/>
                  </a:lnTo>
                  <a:lnTo>
                    <a:pt x="5552" y="3260"/>
                  </a:lnTo>
                  <a:lnTo>
                    <a:pt x="5539" y="3232"/>
                  </a:lnTo>
                  <a:lnTo>
                    <a:pt x="5456" y="3081"/>
                  </a:lnTo>
                  <a:cubicBezTo>
                    <a:pt x="5373" y="2873"/>
                    <a:pt x="5262" y="2680"/>
                    <a:pt x="5110" y="2501"/>
                  </a:cubicBezTo>
                  <a:cubicBezTo>
                    <a:pt x="5055" y="2431"/>
                    <a:pt x="4986" y="2362"/>
                    <a:pt x="4917" y="2307"/>
                  </a:cubicBezTo>
                  <a:cubicBezTo>
                    <a:pt x="4876" y="2280"/>
                    <a:pt x="4820" y="2252"/>
                    <a:pt x="4779" y="2224"/>
                  </a:cubicBezTo>
                  <a:cubicBezTo>
                    <a:pt x="4751" y="2224"/>
                    <a:pt x="4724" y="2211"/>
                    <a:pt x="4696" y="2211"/>
                  </a:cubicBezTo>
                  <a:cubicBezTo>
                    <a:pt x="4669" y="2197"/>
                    <a:pt x="4641" y="2197"/>
                    <a:pt x="4613" y="2197"/>
                  </a:cubicBezTo>
                  <a:lnTo>
                    <a:pt x="4461" y="2197"/>
                  </a:lnTo>
                  <a:cubicBezTo>
                    <a:pt x="4420" y="2211"/>
                    <a:pt x="4379" y="2224"/>
                    <a:pt x="4337" y="2238"/>
                  </a:cubicBezTo>
                  <a:cubicBezTo>
                    <a:pt x="4309" y="2252"/>
                    <a:pt x="4282" y="2280"/>
                    <a:pt x="4254" y="2307"/>
                  </a:cubicBezTo>
                  <a:cubicBezTo>
                    <a:pt x="4227" y="2321"/>
                    <a:pt x="4199" y="2349"/>
                    <a:pt x="4171" y="2390"/>
                  </a:cubicBezTo>
                  <a:cubicBezTo>
                    <a:pt x="4144" y="2431"/>
                    <a:pt x="4130" y="2473"/>
                    <a:pt x="4102" y="2514"/>
                  </a:cubicBezTo>
                  <a:cubicBezTo>
                    <a:pt x="4089" y="2597"/>
                    <a:pt x="4061" y="2680"/>
                    <a:pt x="4061" y="2763"/>
                  </a:cubicBezTo>
                  <a:lnTo>
                    <a:pt x="4061" y="2749"/>
                  </a:lnTo>
                  <a:lnTo>
                    <a:pt x="4061" y="2749"/>
                  </a:lnTo>
                  <a:cubicBezTo>
                    <a:pt x="4047" y="2942"/>
                    <a:pt x="4061" y="3136"/>
                    <a:pt x="4102" y="3315"/>
                  </a:cubicBezTo>
                  <a:lnTo>
                    <a:pt x="4102" y="3412"/>
                  </a:lnTo>
                  <a:cubicBezTo>
                    <a:pt x="4130" y="3564"/>
                    <a:pt x="4171" y="3716"/>
                    <a:pt x="4213" y="3868"/>
                  </a:cubicBezTo>
                  <a:cubicBezTo>
                    <a:pt x="4213" y="3895"/>
                    <a:pt x="4213" y="3923"/>
                    <a:pt x="4185" y="3923"/>
                  </a:cubicBezTo>
                  <a:lnTo>
                    <a:pt x="4158" y="3923"/>
                  </a:lnTo>
                  <a:lnTo>
                    <a:pt x="4130" y="3895"/>
                  </a:lnTo>
                  <a:lnTo>
                    <a:pt x="4102" y="3826"/>
                  </a:lnTo>
                  <a:cubicBezTo>
                    <a:pt x="3992" y="3592"/>
                    <a:pt x="3854" y="3371"/>
                    <a:pt x="3702" y="3163"/>
                  </a:cubicBezTo>
                  <a:cubicBezTo>
                    <a:pt x="3633" y="3081"/>
                    <a:pt x="3550" y="3012"/>
                    <a:pt x="3467" y="2942"/>
                  </a:cubicBezTo>
                  <a:lnTo>
                    <a:pt x="3481" y="2942"/>
                  </a:lnTo>
                  <a:cubicBezTo>
                    <a:pt x="3426" y="2915"/>
                    <a:pt x="3370" y="2887"/>
                    <a:pt x="3315" y="2860"/>
                  </a:cubicBezTo>
                  <a:cubicBezTo>
                    <a:pt x="3301" y="2846"/>
                    <a:pt x="3274" y="2832"/>
                    <a:pt x="3232" y="2832"/>
                  </a:cubicBezTo>
                  <a:lnTo>
                    <a:pt x="3039" y="2832"/>
                  </a:lnTo>
                  <a:cubicBezTo>
                    <a:pt x="3011" y="2832"/>
                    <a:pt x="2984" y="2846"/>
                    <a:pt x="2956" y="2860"/>
                  </a:cubicBezTo>
                  <a:lnTo>
                    <a:pt x="2873" y="2887"/>
                  </a:lnTo>
                  <a:lnTo>
                    <a:pt x="2887" y="2887"/>
                  </a:lnTo>
                  <a:cubicBezTo>
                    <a:pt x="2846" y="2901"/>
                    <a:pt x="2818" y="2929"/>
                    <a:pt x="2790" y="2942"/>
                  </a:cubicBezTo>
                  <a:cubicBezTo>
                    <a:pt x="2777" y="2956"/>
                    <a:pt x="2763" y="2970"/>
                    <a:pt x="2735" y="2984"/>
                  </a:cubicBezTo>
                  <a:cubicBezTo>
                    <a:pt x="2708" y="3012"/>
                    <a:pt x="2680" y="3053"/>
                    <a:pt x="2652" y="3081"/>
                  </a:cubicBezTo>
                  <a:cubicBezTo>
                    <a:pt x="2625" y="3094"/>
                    <a:pt x="2611" y="3122"/>
                    <a:pt x="2597" y="3150"/>
                  </a:cubicBezTo>
                  <a:cubicBezTo>
                    <a:pt x="2583" y="3177"/>
                    <a:pt x="2583" y="3205"/>
                    <a:pt x="2569" y="3232"/>
                  </a:cubicBezTo>
                  <a:lnTo>
                    <a:pt x="2569" y="3219"/>
                  </a:lnTo>
                  <a:cubicBezTo>
                    <a:pt x="2542" y="3288"/>
                    <a:pt x="2528" y="3371"/>
                    <a:pt x="2514" y="3440"/>
                  </a:cubicBezTo>
                  <a:lnTo>
                    <a:pt x="2514" y="3440"/>
                  </a:lnTo>
                  <a:cubicBezTo>
                    <a:pt x="2514" y="3435"/>
                    <a:pt x="2514" y="3430"/>
                    <a:pt x="2514" y="3426"/>
                  </a:cubicBezTo>
                  <a:lnTo>
                    <a:pt x="2514" y="3440"/>
                  </a:lnTo>
                  <a:cubicBezTo>
                    <a:pt x="2514" y="3440"/>
                    <a:pt x="2514" y="3440"/>
                    <a:pt x="2514" y="3440"/>
                  </a:cubicBezTo>
                  <a:lnTo>
                    <a:pt x="2514" y="3440"/>
                  </a:lnTo>
                  <a:cubicBezTo>
                    <a:pt x="2514" y="3614"/>
                    <a:pt x="2515" y="3775"/>
                    <a:pt x="2556" y="3937"/>
                  </a:cubicBezTo>
                  <a:cubicBezTo>
                    <a:pt x="2583" y="4116"/>
                    <a:pt x="2639" y="4296"/>
                    <a:pt x="2666" y="4475"/>
                  </a:cubicBezTo>
                  <a:lnTo>
                    <a:pt x="2666" y="4517"/>
                  </a:lnTo>
                  <a:cubicBezTo>
                    <a:pt x="2680" y="4531"/>
                    <a:pt x="2666" y="4558"/>
                    <a:pt x="2639" y="4572"/>
                  </a:cubicBezTo>
                  <a:lnTo>
                    <a:pt x="2611" y="4572"/>
                  </a:lnTo>
                  <a:lnTo>
                    <a:pt x="2583" y="4544"/>
                  </a:lnTo>
                  <a:cubicBezTo>
                    <a:pt x="2542" y="4434"/>
                    <a:pt x="2500" y="4337"/>
                    <a:pt x="2459" y="4241"/>
                  </a:cubicBezTo>
                  <a:cubicBezTo>
                    <a:pt x="2376" y="4075"/>
                    <a:pt x="2293" y="3923"/>
                    <a:pt x="2183" y="3785"/>
                  </a:cubicBezTo>
                  <a:cubicBezTo>
                    <a:pt x="2141" y="3743"/>
                    <a:pt x="2114" y="3716"/>
                    <a:pt x="2072" y="3674"/>
                  </a:cubicBezTo>
                  <a:cubicBezTo>
                    <a:pt x="2045" y="3647"/>
                    <a:pt x="2017" y="3619"/>
                    <a:pt x="1976" y="3592"/>
                  </a:cubicBezTo>
                  <a:cubicBezTo>
                    <a:pt x="1962" y="3578"/>
                    <a:pt x="1934" y="3564"/>
                    <a:pt x="1907" y="3550"/>
                  </a:cubicBezTo>
                  <a:cubicBezTo>
                    <a:pt x="1893" y="3536"/>
                    <a:pt x="1865" y="3522"/>
                    <a:pt x="1838" y="3522"/>
                  </a:cubicBezTo>
                  <a:cubicBezTo>
                    <a:pt x="1810" y="3509"/>
                    <a:pt x="1796" y="3509"/>
                    <a:pt x="1769" y="3495"/>
                  </a:cubicBezTo>
                  <a:lnTo>
                    <a:pt x="1713" y="3495"/>
                  </a:lnTo>
                  <a:cubicBezTo>
                    <a:pt x="1699" y="3488"/>
                    <a:pt x="1686" y="3484"/>
                    <a:pt x="1674" y="3484"/>
                  </a:cubicBezTo>
                  <a:cubicBezTo>
                    <a:pt x="1661" y="3484"/>
                    <a:pt x="1651" y="3488"/>
                    <a:pt x="1644" y="3495"/>
                  </a:cubicBezTo>
                  <a:lnTo>
                    <a:pt x="1575" y="3495"/>
                  </a:lnTo>
                  <a:cubicBezTo>
                    <a:pt x="1548" y="3495"/>
                    <a:pt x="1520" y="3509"/>
                    <a:pt x="1492" y="3509"/>
                  </a:cubicBezTo>
                  <a:cubicBezTo>
                    <a:pt x="1479" y="3522"/>
                    <a:pt x="1465" y="3522"/>
                    <a:pt x="1437" y="3536"/>
                  </a:cubicBezTo>
                  <a:cubicBezTo>
                    <a:pt x="1396" y="3564"/>
                    <a:pt x="1354" y="3592"/>
                    <a:pt x="1313" y="3619"/>
                  </a:cubicBezTo>
                  <a:lnTo>
                    <a:pt x="1327" y="3619"/>
                  </a:lnTo>
                  <a:cubicBezTo>
                    <a:pt x="1299" y="3633"/>
                    <a:pt x="1285" y="3661"/>
                    <a:pt x="1258" y="3674"/>
                  </a:cubicBezTo>
                  <a:cubicBezTo>
                    <a:pt x="1244" y="3702"/>
                    <a:pt x="1230" y="3716"/>
                    <a:pt x="1230" y="3730"/>
                  </a:cubicBezTo>
                  <a:cubicBezTo>
                    <a:pt x="1202" y="3771"/>
                    <a:pt x="1175" y="3812"/>
                    <a:pt x="1161" y="3854"/>
                  </a:cubicBezTo>
                  <a:cubicBezTo>
                    <a:pt x="1133" y="3937"/>
                    <a:pt x="1119" y="4006"/>
                    <a:pt x="1106" y="4088"/>
                  </a:cubicBezTo>
                  <a:lnTo>
                    <a:pt x="1106" y="4088"/>
                  </a:lnTo>
                  <a:cubicBezTo>
                    <a:pt x="1106" y="4084"/>
                    <a:pt x="1106" y="4079"/>
                    <a:pt x="1106" y="4075"/>
                  </a:cubicBezTo>
                  <a:lnTo>
                    <a:pt x="1106" y="4089"/>
                  </a:lnTo>
                  <a:cubicBezTo>
                    <a:pt x="1106" y="4089"/>
                    <a:pt x="1106" y="4089"/>
                    <a:pt x="1106" y="4088"/>
                  </a:cubicBezTo>
                  <a:lnTo>
                    <a:pt x="1106" y="4088"/>
                  </a:lnTo>
                  <a:cubicBezTo>
                    <a:pt x="1106" y="4263"/>
                    <a:pt x="1120" y="4424"/>
                    <a:pt x="1147" y="4586"/>
                  </a:cubicBezTo>
                  <a:cubicBezTo>
                    <a:pt x="1175" y="4752"/>
                    <a:pt x="1216" y="4903"/>
                    <a:pt x="1244" y="5069"/>
                  </a:cubicBezTo>
                  <a:lnTo>
                    <a:pt x="1244" y="5097"/>
                  </a:lnTo>
                  <a:lnTo>
                    <a:pt x="1230" y="5124"/>
                  </a:lnTo>
                  <a:cubicBezTo>
                    <a:pt x="1202" y="5124"/>
                    <a:pt x="1175" y="5111"/>
                    <a:pt x="1175" y="5097"/>
                  </a:cubicBezTo>
                  <a:cubicBezTo>
                    <a:pt x="1133" y="4972"/>
                    <a:pt x="1092" y="4862"/>
                    <a:pt x="1064" y="4752"/>
                  </a:cubicBezTo>
                  <a:cubicBezTo>
                    <a:pt x="1023" y="4627"/>
                    <a:pt x="981" y="4503"/>
                    <a:pt x="926" y="4392"/>
                  </a:cubicBezTo>
                  <a:cubicBezTo>
                    <a:pt x="898" y="4337"/>
                    <a:pt x="871" y="4296"/>
                    <a:pt x="843" y="4241"/>
                  </a:cubicBezTo>
                  <a:cubicBezTo>
                    <a:pt x="816" y="4199"/>
                    <a:pt x="788" y="4158"/>
                    <a:pt x="747" y="4116"/>
                  </a:cubicBezTo>
                  <a:cubicBezTo>
                    <a:pt x="733" y="4089"/>
                    <a:pt x="705" y="4075"/>
                    <a:pt x="691" y="4047"/>
                  </a:cubicBezTo>
                  <a:lnTo>
                    <a:pt x="622" y="4006"/>
                  </a:lnTo>
                  <a:cubicBezTo>
                    <a:pt x="595" y="3978"/>
                    <a:pt x="581" y="3964"/>
                    <a:pt x="553" y="3951"/>
                  </a:cubicBezTo>
                  <a:lnTo>
                    <a:pt x="484" y="3923"/>
                  </a:lnTo>
                  <a:cubicBezTo>
                    <a:pt x="457" y="3909"/>
                    <a:pt x="415" y="3909"/>
                    <a:pt x="374" y="3895"/>
                  </a:cubicBezTo>
                  <a:lnTo>
                    <a:pt x="236" y="3895"/>
                  </a:lnTo>
                  <a:lnTo>
                    <a:pt x="222" y="3964"/>
                  </a:lnTo>
                  <a:cubicBezTo>
                    <a:pt x="111" y="4600"/>
                    <a:pt x="42" y="5249"/>
                    <a:pt x="1" y="5898"/>
                  </a:cubicBezTo>
                  <a:lnTo>
                    <a:pt x="360" y="5773"/>
                  </a:lnTo>
                  <a:cubicBezTo>
                    <a:pt x="760" y="5649"/>
                    <a:pt x="1161" y="5539"/>
                    <a:pt x="1548" y="5414"/>
                  </a:cubicBezTo>
                  <a:cubicBezTo>
                    <a:pt x="1741" y="5345"/>
                    <a:pt x="1948" y="5276"/>
                    <a:pt x="2141" y="5207"/>
                  </a:cubicBezTo>
                  <a:cubicBezTo>
                    <a:pt x="2335" y="5138"/>
                    <a:pt x="2528" y="5069"/>
                    <a:pt x="2721" y="4986"/>
                  </a:cubicBezTo>
                  <a:cubicBezTo>
                    <a:pt x="3094" y="4834"/>
                    <a:pt x="3467" y="4669"/>
                    <a:pt x="3840" y="4489"/>
                  </a:cubicBezTo>
                  <a:cubicBezTo>
                    <a:pt x="4434" y="4213"/>
                    <a:pt x="5028" y="3909"/>
                    <a:pt x="5608" y="3605"/>
                  </a:cubicBezTo>
                  <a:cubicBezTo>
                    <a:pt x="6409" y="3177"/>
                    <a:pt x="7223" y="2818"/>
                    <a:pt x="8024" y="2404"/>
                  </a:cubicBezTo>
                  <a:cubicBezTo>
                    <a:pt x="8839" y="2017"/>
                    <a:pt x="9599" y="1534"/>
                    <a:pt x="10289" y="981"/>
                  </a:cubicBezTo>
                  <a:lnTo>
                    <a:pt x="10317" y="954"/>
                  </a:lnTo>
                  <a:lnTo>
                    <a:pt x="10192" y="871"/>
                  </a:lnTo>
                  <a:cubicBezTo>
                    <a:pt x="9751" y="540"/>
                    <a:pt x="9336" y="263"/>
                    <a:pt x="8922" y="1"/>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5731950" y="4257075"/>
              <a:ext cx="25" cy="25"/>
            </a:xfrm>
            <a:custGeom>
              <a:avLst/>
              <a:gdLst/>
              <a:ahLst/>
              <a:cxnLst/>
              <a:rect l="l" t="t" r="r" b="b"/>
              <a:pathLst>
                <a:path w="1" h="1" extrusionOk="0">
                  <a:moveTo>
                    <a:pt x="1" y="1"/>
                  </a:move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5788925" y="4264325"/>
              <a:ext cx="25" cy="25"/>
            </a:xfrm>
            <a:custGeom>
              <a:avLst/>
              <a:gdLst/>
              <a:ahLst/>
              <a:cxnLst/>
              <a:rect l="l" t="t" r="r" b="b"/>
              <a:pathLst>
                <a:path w="1" h="1" extrusionOk="0">
                  <a:moveTo>
                    <a:pt x="0" y="1"/>
                  </a:move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5688800" y="4274700"/>
              <a:ext cx="25" cy="25"/>
            </a:xfrm>
            <a:custGeom>
              <a:avLst/>
              <a:gdLst/>
              <a:ahLst/>
              <a:cxnLst/>
              <a:rect l="l" t="t" r="r" b="b"/>
              <a:pathLst>
                <a:path w="1" h="1" extrusionOk="0">
                  <a:moveTo>
                    <a:pt x="0" y="0"/>
                  </a:move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5707100" y="4280900"/>
              <a:ext cx="25" cy="25"/>
            </a:xfrm>
            <a:custGeom>
              <a:avLst/>
              <a:gdLst/>
              <a:ahLst/>
              <a:cxnLst/>
              <a:rect l="l" t="t" r="r" b="b"/>
              <a:pathLst>
                <a:path w="1" h="1" extrusionOk="0">
                  <a:moveTo>
                    <a:pt x="0" y="1"/>
                  </a:move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5714000" y="4291950"/>
              <a:ext cx="25" cy="25"/>
            </a:xfrm>
            <a:custGeom>
              <a:avLst/>
              <a:gdLst/>
              <a:ahLst/>
              <a:cxnLst/>
              <a:rect l="l" t="t" r="r" b="b"/>
              <a:pathLst>
                <a:path w="1" h="1" extrusionOk="0">
                  <a:moveTo>
                    <a:pt x="0" y="1"/>
                  </a:moveTo>
                  <a:lnTo>
                    <a:pt x="0" y="1"/>
                  </a:lnTo>
                  <a:lnTo>
                    <a:pt x="0" y="1"/>
                  </a:ln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5714000" y="4291950"/>
              <a:ext cx="375" cy="25"/>
            </a:xfrm>
            <a:custGeom>
              <a:avLst/>
              <a:gdLst/>
              <a:ahLst/>
              <a:cxnLst/>
              <a:rect l="l" t="t" r="r" b="b"/>
              <a:pathLst>
                <a:path w="15" h="1" extrusionOk="0">
                  <a:moveTo>
                    <a:pt x="0" y="1"/>
                  </a:moveTo>
                  <a:lnTo>
                    <a:pt x="14" y="1"/>
                  </a:lnTo>
                  <a:lnTo>
                    <a:pt x="0" y="1"/>
                  </a:ln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5681550" y="4300925"/>
              <a:ext cx="25" cy="25"/>
            </a:xfrm>
            <a:custGeom>
              <a:avLst/>
              <a:gdLst/>
              <a:ahLst/>
              <a:cxnLst/>
              <a:rect l="l" t="t" r="r" b="b"/>
              <a:pathLst>
                <a:path w="1" h="1" extrusionOk="0">
                  <a:moveTo>
                    <a:pt x="0" y="1"/>
                  </a:move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5688800" y="4274700"/>
              <a:ext cx="25" cy="25"/>
            </a:xfrm>
            <a:custGeom>
              <a:avLst/>
              <a:gdLst/>
              <a:ahLst/>
              <a:cxnLst/>
              <a:rect l="l" t="t" r="r" b="b"/>
              <a:pathLst>
                <a:path w="1" h="1" extrusionOk="0">
                  <a:moveTo>
                    <a:pt x="0" y="0"/>
                  </a:moveTo>
                  <a:lnTo>
                    <a:pt x="0" y="0"/>
                  </a:ln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5688800" y="4275025"/>
              <a:ext cx="25" cy="25"/>
            </a:xfrm>
            <a:custGeom>
              <a:avLst/>
              <a:gdLst/>
              <a:ahLst/>
              <a:cxnLst/>
              <a:rect l="l" t="t" r="r" b="b"/>
              <a:pathLst>
                <a:path w="1" h="1" extrusionOk="0">
                  <a:moveTo>
                    <a:pt x="0" y="1"/>
                  </a:move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5714350" y="4291950"/>
              <a:ext cx="25" cy="25"/>
            </a:xfrm>
            <a:custGeom>
              <a:avLst/>
              <a:gdLst/>
              <a:ahLst/>
              <a:cxnLst/>
              <a:rect l="l" t="t" r="r" b="b"/>
              <a:pathLst>
                <a:path w="1" h="1" extrusionOk="0">
                  <a:moveTo>
                    <a:pt x="0" y="1"/>
                  </a:moveTo>
                  <a:lnTo>
                    <a:pt x="0" y="1"/>
                  </a:ln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9"/>
            <p:cNvSpPr/>
            <p:nvPr/>
          </p:nvSpPr>
          <p:spPr>
            <a:xfrm>
              <a:off x="5675675" y="4295750"/>
              <a:ext cx="25" cy="25"/>
            </a:xfrm>
            <a:custGeom>
              <a:avLst/>
              <a:gdLst/>
              <a:ahLst/>
              <a:cxnLst/>
              <a:rect l="l" t="t" r="r" b="b"/>
              <a:pathLst>
                <a:path w="1" h="1" extrusionOk="0">
                  <a:moveTo>
                    <a:pt x="1" y="0"/>
                  </a:move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9"/>
            <p:cNvSpPr/>
            <p:nvPr/>
          </p:nvSpPr>
          <p:spPr>
            <a:xfrm>
              <a:off x="5652200" y="4202525"/>
              <a:ext cx="267925" cy="142625"/>
            </a:xfrm>
            <a:custGeom>
              <a:avLst/>
              <a:gdLst/>
              <a:ahLst/>
              <a:cxnLst/>
              <a:rect l="l" t="t" r="r" b="b"/>
              <a:pathLst>
                <a:path w="10717" h="5705" extrusionOk="0">
                  <a:moveTo>
                    <a:pt x="9902" y="1"/>
                  </a:moveTo>
                  <a:cubicBezTo>
                    <a:pt x="8535" y="802"/>
                    <a:pt x="7126" y="1561"/>
                    <a:pt x="5704" y="2266"/>
                  </a:cubicBezTo>
                  <a:cubicBezTo>
                    <a:pt x="3867" y="3177"/>
                    <a:pt x="1975" y="4006"/>
                    <a:pt x="70" y="4751"/>
                  </a:cubicBezTo>
                  <a:cubicBezTo>
                    <a:pt x="42" y="5055"/>
                    <a:pt x="14" y="5373"/>
                    <a:pt x="0" y="5704"/>
                  </a:cubicBezTo>
                  <a:cubicBezTo>
                    <a:pt x="373" y="5566"/>
                    <a:pt x="732" y="5428"/>
                    <a:pt x="1105" y="5290"/>
                  </a:cubicBezTo>
                  <a:cubicBezTo>
                    <a:pt x="3052" y="4530"/>
                    <a:pt x="4958" y="3674"/>
                    <a:pt x="6822" y="2735"/>
                  </a:cubicBezTo>
                  <a:cubicBezTo>
                    <a:pt x="8148" y="2072"/>
                    <a:pt x="9446" y="1354"/>
                    <a:pt x="10717" y="608"/>
                  </a:cubicBezTo>
                  <a:cubicBezTo>
                    <a:pt x="10551" y="470"/>
                    <a:pt x="10385" y="346"/>
                    <a:pt x="10220" y="236"/>
                  </a:cubicBezTo>
                  <a:lnTo>
                    <a:pt x="9902" y="1"/>
                  </a:lnTo>
                  <a:close/>
                </a:path>
              </a:pathLst>
            </a:custGeom>
            <a:solidFill>
              <a:srgbClr val="FF93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9"/>
            <p:cNvSpPr/>
            <p:nvPr/>
          </p:nvSpPr>
          <p:spPr>
            <a:xfrm>
              <a:off x="5651850" y="4237400"/>
              <a:ext cx="400500" cy="287950"/>
            </a:xfrm>
            <a:custGeom>
              <a:avLst/>
              <a:gdLst/>
              <a:ahLst/>
              <a:cxnLst/>
              <a:rect l="l" t="t" r="r" b="b"/>
              <a:pathLst>
                <a:path w="16020" h="11518" extrusionOk="0">
                  <a:moveTo>
                    <a:pt x="11021" y="1"/>
                  </a:moveTo>
                  <a:lnTo>
                    <a:pt x="10979" y="14"/>
                  </a:lnTo>
                  <a:cubicBezTo>
                    <a:pt x="10952" y="28"/>
                    <a:pt x="10924" y="42"/>
                    <a:pt x="10910" y="56"/>
                  </a:cubicBezTo>
                  <a:lnTo>
                    <a:pt x="10869" y="83"/>
                  </a:lnTo>
                  <a:cubicBezTo>
                    <a:pt x="10814" y="125"/>
                    <a:pt x="10758" y="180"/>
                    <a:pt x="10717" y="235"/>
                  </a:cubicBezTo>
                  <a:cubicBezTo>
                    <a:pt x="10634" y="346"/>
                    <a:pt x="10565" y="456"/>
                    <a:pt x="10524" y="581"/>
                  </a:cubicBezTo>
                  <a:cubicBezTo>
                    <a:pt x="10413" y="843"/>
                    <a:pt x="10330" y="1119"/>
                    <a:pt x="10261" y="1409"/>
                  </a:cubicBezTo>
                  <a:cubicBezTo>
                    <a:pt x="10234" y="1534"/>
                    <a:pt x="10192" y="1672"/>
                    <a:pt x="10165" y="1796"/>
                  </a:cubicBezTo>
                  <a:cubicBezTo>
                    <a:pt x="10137" y="1934"/>
                    <a:pt x="10109" y="2017"/>
                    <a:pt x="10068" y="2127"/>
                  </a:cubicBezTo>
                  <a:cubicBezTo>
                    <a:pt x="10068" y="2141"/>
                    <a:pt x="10040" y="2155"/>
                    <a:pt x="10027" y="2155"/>
                  </a:cubicBezTo>
                  <a:lnTo>
                    <a:pt x="10013" y="2155"/>
                  </a:lnTo>
                  <a:cubicBezTo>
                    <a:pt x="9999" y="2169"/>
                    <a:pt x="9971" y="2169"/>
                    <a:pt x="9957" y="2169"/>
                  </a:cubicBezTo>
                  <a:cubicBezTo>
                    <a:pt x="9888" y="2127"/>
                    <a:pt x="9806" y="2086"/>
                    <a:pt x="9737" y="2058"/>
                  </a:cubicBezTo>
                  <a:cubicBezTo>
                    <a:pt x="9612" y="2003"/>
                    <a:pt x="9474" y="1948"/>
                    <a:pt x="9350" y="1893"/>
                  </a:cubicBezTo>
                  <a:lnTo>
                    <a:pt x="9074" y="1768"/>
                  </a:lnTo>
                  <a:cubicBezTo>
                    <a:pt x="8853" y="1672"/>
                    <a:pt x="8618" y="1589"/>
                    <a:pt x="8383" y="1547"/>
                  </a:cubicBezTo>
                  <a:lnTo>
                    <a:pt x="8397" y="1547"/>
                  </a:lnTo>
                  <a:cubicBezTo>
                    <a:pt x="8342" y="1534"/>
                    <a:pt x="8273" y="1534"/>
                    <a:pt x="8217" y="1534"/>
                  </a:cubicBezTo>
                  <a:lnTo>
                    <a:pt x="8093" y="1534"/>
                  </a:lnTo>
                  <a:cubicBezTo>
                    <a:pt x="8052" y="1534"/>
                    <a:pt x="8024" y="1547"/>
                    <a:pt x="7996" y="1547"/>
                  </a:cubicBezTo>
                  <a:cubicBezTo>
                    <a:pt x="7955" y="1561"/>
                    <a:pt x="7927" y="1561"/>
                    <a:pt x="7900" y="1575"/>
                  </a:cubicBezTo>
                  <a:cubicBezTo>
                    <a:pt x="7872" y="1589"/>
                    <a:pt x="7858" y="1603"/>
                    <a:pt x="7845" y="1616"/>
                  </a:cubicBezTo>
                  <a:cubicBezTo>
                    <a:pt x="7817" y="1616"/>
                    <a:pt x="7803" y="1630"/>
                    <a:pt x="7776" y="1644"/>
                  </a:cubicBezTo>
                  <a:cubicBezTo>
                    <a:pt x="7762" y="1672"/>
                    <a:pt x="7734" y="1685"/>
                    <a:pt x="7720" y="1699"/>
                  </a:cubicBezTo>
                  <a:lnTo>
                    <a:pt x="7665" y="1768"/>
                  </a:lnTo>
                  <a:cubicBezTo>
                    <a:pt x="7624" y="1810"/>
                    <a:pt x="7582" y="1865"/>
                    <a:pt x="7555" y="1920"/>
                  </a:cubicBezTo>
                  <a:cubicBezTo>
                    <a:pt x="7527" y="1975"/>
                    <a:pt x="7499" y="2031"/>
                    <a:pt x="7472" y="2100"/>
                  </a:cubicBezTo>
                  <a:cubicBezTo>
                    <a:pt x="7416" y="2224"/>
                    <a:pt x="7375" y="2362"/>
                    <a:pt x="7347" y="2486"/>
                  </a:cubicBezTo>
                  <a:cubicBezTo>
                    <a:pt x="7320" y="2624"/>
                    <a:pt x="7292" y="2776"/>
                    <a:pt x="7265" y="2914"/>
                  </a:cubicBezTo>
                  <a:cubicBezTo>
                    <a:pt x="7237" y="3191"/>
                    <a:pt x="7182" y="3467"/>
                    <a:pt x="7099" y="3729"/>
                  </a:cubicBezTo>
                  <a:cubicBezTo>
                    <a:pt x="7089" y="3749"/>
                    <a:pt x="7079" y="3762"/>
                    <a:pt x="7063" y="3762"/>
                  </a:cubicBezTo>
                  <a:cubicBezTo>
                    <a:pt x="7057" y="3762"/>
                    <a:pt x="7051" y="3761"/>
                    <a:pt x="7044" y="3757"/>
                  </a:cubicBezTo>
                  <a:lnTo>
                    <a:pt x="7002" y="3757"/>
                  </a:lnTo>
                  <a:cubicBezTo>
                    <a:pt x="6795" y="3646"/>
                    <a:pt x="6588" y="3536"/>
                    <a:pt x="6367" y="3412"/>
                  </a:cubicBezTo>
                  <a:cubicBezTo>
                    <a:pt x="6243" y="3343"/>
                    <a:pt x="6105" y="3287"/>
                    <a:pt x="5980" y="3218"/>
                  </a:cubicBezTo>
                  <a:cubicBezTo>
                    <a:pt x="5704" y="3094"/>
                    <a:pt x="5414" y="3011"/>
                    <a:pt x="5110" y="2956"/>
                  </a:cubicBezTo>
                  <a:lnTo>
                    <a:pt x="5124" y="2956"/>
                  </a:lnTo>
                  <a:cubicBezTo>
                    <a:pt x="5026" y="2946"/>
                    <a:pt x="4929" y="2936"/>
                    <a:pt x="4836" y="2936"/>
                  </a:cubicBezTo>
                  <a:cubicBezTo>
                    <a:pt x="4798" y="2936"/>
                    <a:pt x="4760" y="2938"/>
                    <a:pt x="4724" y="2942"/>
                  </a:cubicBezTo>
                  <a:cubicBezTo>
                    <a:pt x="4668" y="2942"/>
                    <a:pt x="4627" y="2956"/>
                    <a:pt x="4599" y="2970"/>
                  </a:cubicBezTo>
                  <a:cubicBezTo>
                    <a:pt x="4544" y="2970"/>
                    <a:pt x="4503" y="2984"/>
                    <a:pt x="4461" y="3011"/>
                  </a:cubicBezTo>
                  <a:cubicBezTo>
                    <a:pt x="4434" y="3025"/>
                    <a:pt x="4406" y="3039"/>
                    <a:pt x="4378" y="3053"/>
                  </a:cubicBezTo>
                  <a:cubicBezTo>
                    <a:pt x="4351" y="3066"/>
                    <a:pt x="4323" y="3080"/>
                    <a:pt x="4295" y="3108"/>
                  </a:cubicBezTo>
                  <a:cubicBezTo>
                    <a:pt x="4268" y="3122"/>
                    <a:pt x="4240" y="3149"/>
                    <a:pt x="4213" y="3177"/>
                  </a:cubicBezTo>
                  <a:lnTo>
                    <a:pt x="4144" y="3260"/>
                  </a:lnTo>
                  <a:cubicBezTo>
                    <a:pt x="4075" y="3343"/>
                    <a:pt x="4019" y="3439"/>
                    <a:pt x="3964" y="3522"/>
                  </a:cubicBezTo>
                  <a:cubicBezTo>
                    <a:pt x="3909" y="3619"/>
                    <a:pt x="3867" y="3715"/>
                    <a:pt x="3826" y="3812"/>
                  </a:cubicBezTo>
                  <a:lnTo>
                    <a:pt x="3826" y="3798"/>
                  </a:lnTo>
                  <a:cubicBezTo>
                    <a:pt x="3715" y="4074"/>
                    <a:pt x="3619" y="4351"/>
                    <a:pt x="3550" y="4641"/>
                  </a:cubicBezTo>
                  <a:cubicBezTo>
                    <a:pt x="3467" y="4917"/>
                    <a:pt x="3412" y="5179"/>
                    <a:pt x="3315" y="5442"/>
                  </a:cubicBezTo>
                  <a:cubicBezTo>
                    <a:pt x="3315" y="5455"/>
                    <a:pt x="3301" y="5469"/>
                    <a:pt x="3287" y="5469"/>
                  </a:cubicBezTo>
                  <a:cubicBezTo>
                    <a:pt x="3279" y="5485"/>
                    <a:pt x="3266" y="5492"/>
                    <a:pt x="3254" y="5492"/>
                  </a:cubicBezTo>
                  <a:cubicBezTo>
                    <a:pt x="3246" y="5492"/>
                    <a:pt x="3238" y="5489"/>
                    <a:pt x="3232" y="5483"/>
                  </a:cubicBezTo>
                  <a:cubicBezTo>
                    <a:pt x="3080" y="5386"/>
                    <a:pt x="2928" y="5290"/>
                    <a:pt x="2776" y="5207"/>
                  </a:cubicBezTo>
                  <a:lnTo>
                    <a:pt x="2486" y="5041"/>
                  </a:lnTo>
                  <a:cubicBezTo>
                    <a:pt x="2293" y="4931"/>
                    <a:pt x="2086" y="4834"/>
                    <a:pt x="1879" y="4737"/>
                  </a:cubicBezTo>
                  <a:cubicBezTo>
                    <a:pt x="1685" y="4641"/>
                    <a:pt x="1478" y="4572"/>
                    <a:pt x="1257" y="4530"/>
                  </a:cubicBezTo>
                  <a:lnTo>
                    <a:pt x="995" y="4530"/>
                  </a:lnTo>
                  <a:cubicBezTo>
                    <a:pt x="898" y="4544"/>
                    <a:pt x="815" y="4585"/>
                    <a:pt x="733" y="4641"/>
                  </a:cubicBezTo>
                  <a:cubicBezTo>
                    <a:pt x="677" y="4682"/>
                    <a:pt x="636" y="4737"/>
                    <a:pt x="594" y="4793"/>
                  </a:cubicBezTo>
                  <a:cubicBezTo>
                    <a:pt x="498" y="4903"/>
                    <a:pt x="429" y="5041"/>
                    <a:pt x="374" y="5179"/>
                  </a:cubicBezTo>
                  <a:cubicBezTo>
                    <a:pt x="304" y="5331"/>
                    <a:pt x="249" y="5483"/>
                    <a:pt x="194" y="5635"/>
                  </a:cubicBezTo>
                  <a:cubicBezTo>
                    <a:pt x="153" y="5801"/>
                    <a:pt x="111" y="5966"/>
                    <a:pt x="70" y="6132"/>
                  </a:cubicBezTo>
                  <a:cubicBezTo>
                    <a:pt x="42" y="6256"/>
                    <a:pt x="14" y="6381"/>
                    <a:pt x="1" y="6505"/>
                  </a:cubicBezTo>
                  <a:cubicBezTo>
                    <a:pt x="14" y="6947"/>
                    <a:pt x="42" y="7416"/>
                    <a:pt x="84" y="7886"/>
                  </a:cubicBezTo>
                  <a:cubicBezTo>
                    <a:pt x="139" y="8452"/>
                    <a:pt x="194" y="9018"/>
                    <a:pt x="277" y="9612"/>
                  </a:cubicBezTo>
                  <a:cubicBezTo>
                    <a:pt x="360" y="10151"/>
                    <a:pt x="443" y="10689"/>
                    <a:pt x="525" y="11228"/>
                  </a:cubicBezTo>
                  <a:cubicBezTo>
                    <a:pt x="525" y="11269"/>
                    <a:pt x="539" y="11311"/>
                    <a:pt x="553" y="11338"/>
                  </a:cubicBezTo>
                  <a:cubicBezTo>
                    <a:pt x="553" y="11366"/>
                    <a:pt x="553" y="11380"/>
                    <a:pt x="553" y="11394"/>
                  </a:cubicBezTo>
                  <a:lnTo>
                    <a:pt x="553" y="11407"/>
                  </a:lnTo>
                  <a:cubicBezTo>
                    <a:pt x="567" y="11435"/>
                    <a:pt x="581" y="11463"/>
                    <a:pt x="608" y="11476"/>
                  </a:cubicBezTo>
                  <a:cubicBezTo>
                    <a:pt x="622" y="11504"/>
                    <a:pt x="650" y="11518"/>
                    <a:pt x="677" y="11518"/>
                  </a:cubicBezTo>
                  <a:cubicBezTo>
                    <a:pt x="1644" y="11504"/>
                    <a:pt x="2597" y="11380"/>
                    <a:pt x="3522" y="11131"/>
                  </a:cubicBezTo>
                  <a:cubicBezTo>
                    <a:pt x="4489" y="10869"/>
                    <a:pt x="5428" y="10565"/>
                    <a:pt x="6339" y="10178"/>
                  </a:cubicBezTo>
                  <a:cubicBezTo>
                    <a:pt x="6836" y="9999"/>
                    <a:pt x="7306" y="9792"/>
                    <a:pt x="7693" y="9626"/>
                  </a:cubicBezTo>
                  <a:lnTo>
                    <a:pt x="7872" y="9557"/>
                  </a:lnTo>
                  <a:cubicBezTo>
                    <a:pt x="8245" y="9405"/>
                    <a:pt x="8646" y="9225"/>
                    <a:pt x="9032" y="9060"/>
                  </a:cubicBezTo>
                  <a:cubicBezTo>
                    <a:pt x="9930" y="8659"/>
                    <a:pt x="10855" y="8190"/>
                    <a:pt x="11753" y="7693"/>
                  </a:cubicBezTo>
                  <a:cubicBezTo>
                    <a:pt x="12512" y="7278"/>
                    <a:pt x="13272" y="6823"/>
                    <a:pt x="14004" y="6339"/>
                  </a:cubicBezTo>
                  <a:cubicBezTo>
                    <a:pt x="14418" y="6063"/>
                    <a:pt x="14749" y="5842"/>
                    <a:pt x="15067" y="5621"/>
                  </a:cubicBezTo>
                  <a:cubicBezTo>
                    <a:pt x="15260" y="5483"/>
                    <a:pt x="15412" y="5359"/>
                    <a:pt x="15550" y="5234"/>
                  </a:cubicBezTo>
                  <a:cubicBezTo>
                    <a:pt x="15702" y="5110"/>
                    <a:pt x="15854" y="4958"/>
                    <a:pt x="15978" y="4793"/>
                  </a:cubicBezTo>
                  <a:cubicBezTo>
                    <a:pt x="15992" y="4765"/>
                    <a:pt x="16006" y="4751"/>
                    <a:pt x="15992" y="4724"/>
                  </a:cubicBezTo>
                  <a:lnTo>
                    <a:pt x="15992" y="4696"/>
                  </a:lnTo>
                  <a:lnTo>
                    <a:pt x="16006" y="4682"/>
                  </a:lnTo>
                  <a:cubicBezTo>
                    <a:pt x="16020" y="4654"/>
                    <a:pt x="16020" y="4627"/>
                    <a:pt x="16006" y="4613"/>
                  </a:cubicBezTo>
                  <a:lnTo>
                    <a:pt x="15992" y="4585"/>
                  </a:lnTo>
                  <a:lnTo>
                    <a:pt x="15909" y="4489"/>
                  </a:lnTo>
                  <a:lnTo>
                    <a:pt x="15758" y="4309"/>
                  </a:lnTo>
                  <a:lnTo>
                    <a:pt x="15702" y="4240"/>
                  </a:lnTo>
                  <a:lnTo>
                    <a:pt x="15647" y="4171"/>
                  </a:lnTo>
                  <a:lnTo>
                    <a:pt x="15592" y="4102"/>
                  </a:lnTo>
                  <a:lnTo>
                    <a:pt x="15564" y="4074"/>
                  </a:lnTo>
                  <a:lnTo>
                    <a:pt x="15550" y="4047"/>
                  </a:lnTo>
                  <a:lnTo>
                    <a:pt x="15523" y="4019"/>
                  </a:lnTo>
                  <a:lnTo>
                    <a:pt x="15412" y="3881"/>
                  </a:lnTo>
                  <a:lnTo>
                    <a:pt x="15385" y="3854"/>
                  </a:lnTo>
                  <a:lnTo>
                    <a:pt x="15371" y="3826"/>
                  </a:lnTo>
                  <a:cubicBezTo>
                    <a:pt x="15067" y="3481"/>
                    <a:pt x="14791" y="3135"/>
                    <a:pt x="14542" y="2859"/>
                  </a:cubicBezTo>
                  <a:cubicBezTo>
                    <a:pt x="13866" y="2114"/>
                    <a:pt x="13203" y="1423"/>
                    <a:pt x="12540" y="788"/>
                  </a:cubicBezTo>
                  <a:cubicBezTo>
                    <a:pt x="12360" y="622"/>
                    <a:pt x="12181" y="456"/>
                    <a:pt x="12015" y="304"/>
                  </a:cubicBezTo>
                  <a:lnTo>
                    <a:pt x="11905" y="249"/>
                  </a:lnTo>
                  <a:lnTo>
                    <a:pt x="11767" y="194"/>
                  </a:lnTo>
                  <a:lnTo>
                    <a:pt x="11573" y="111"/>
                  </a:lnTo>
                  <a:cubicBezTo>
                    <a:pt x="11518" y="83"/>
                    <a:pt x="11449" y="56"/>
                    <a:pt x="11380" y="42"/>
                  </a:cubicBezTo>
                  <a:cubicBezTo>
                    <a:pt x="11325" y="14"/>
                    <a:pt x="11269" y="1"/>
                    <a:pt x="11214"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9"/>
            <p:cNvSpPr/>
            <p:nvPr/>
          </p:nvSpPr>
          <p:spPr>
            <a:xfrm>
              <a:off x="5838975" y="4289875"/>
              <a:ext cx="25" cy="25"/>
            </a:xfrm>
            <a:custGeom>
              <a:avLst/>
              <a:gdLst/>
              <a:ahLst/>
              <a:cxnLst/>
              <a:rect l="l" t="t" r="r" b="b"/>
              <a:pathLst>
                <a:path w="1" h="1" extrusionOk="0">
                  <a:moveTo>
                    <a:pt x="1" y="1"/>
                  </a:move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9"/>
            <p:cNvSpPr/>
            <p:nvPr/>
          </p:nvSpPr>
          <p:spPr>
            <a:xfrm>
              <a:off x="5770275" y="4311275"/>
              <a:ext cx="25" cy="25"/>
            </a:xfrm>
            <a:custGeom>
              <a:avLst/>
              <a:gdLst/>
              <a:ahLst/>
              <a:cxnLst/>
              <a:rect l="l" t="t" r="r" b="b"/>
              <a:pathLst>
                <a:path w="1" h="1" extrusionOk="0">
                  <a:moveTo>
                    <a:pt x="0" y="1"/>
                  </a:moveTo>
                  <a:lnTo>
                    <a:pt x="0" y="1"/>
                  </a:lnTo>
                  <a:lnTo>
                    <a:pt x="0" y="1"/>
                  </a:lnTo>
                  <a:lnTo>
                    <a:pt x="0" y="1"/>
                  </a:ln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9"/>
            <p:cNvSpPr/>
            <p:nvPr/>
          </p:nvSpPr>
          <p:spPr>
            <a:xfrm>
              <a:off x="5763725" y="4312675"/>
              <a:ext cx="0" cy="25"/>
            </a:xfrm>
            <a:custGeom>
              <a:avLst/>
              <a:gdLst/>
              <a:ahLst/>
              <a:cxnLst/>
              <a:rect l="l" t="t" r="r" b="b"/>
              <a:pathLst>
                <a:path h="1" extrusionOk="0">
                  <a:moveTo>
                    <a:pt x="0" y="0"/>
                  </a:move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9"/>
            <p:cNvSpPr/>
            <p:nvPr/>
          </p:nvSpPr>
          <p:spPr>
            <a:xfrm>
              <a:off x="5654625" y="4260875"/>
              <a:ext cx="398075" cy="265175"/>
            </a:xfrm>
            <a:custGeom>
              <a:avLst/>
              <a:gdLst/>
              <a:ahLst/>
              <a:cxnLst/>
              <a:rect l="l" t="t" r="r" b="b"/>
              <a:pathLst>
                <a:path w="15923" h="10607" extrusionOk="0">
                  <a:moveTo>
                    <a:pt x="12056" y="1"/>
                  </a:moveTo>
                  <a:cubicBezTo>
                    <a:pt x="11973" y="1"/>
                    <a:pt x="11904" y="15"/>
                    <a:pt x="11835" y="42"/>
                  </a:cubicBezTo>
                  <a:cubicBezTo>
                    <a:pt x="11725" y="84"/>
                    <a:pt x="11628" y="153"/>
                    <a:pt x="11559" y="235"/>
                  </a:cubicBezTo>
                  <a:cubicBezTo>
                    <a:pt x="11504" y="318"/>
                    <a:pt x="11448" y="401"/>
                    <a:pt x="11407" y="484"/>
                  </a:cubicBezTo>
                  <a:cubicBezTo>
                    <a:pt x="11296" y="733"/>
                    <a:pt x="11214" y="995"/>
                    <a:pt x="11172" y="1257"/>
                  </a:cubicBezTo>
                  <a:cubicBezTo>
                    <a:pt x="11117" y="1492"/>
                    <a:pt x="11089" y="1727"/>
                    <a:pt x="11062" y="1948"/>
                  </a:cubicBezTo>
                  <a:cubicBezTo>
                    <a:pt x="11048" y="2155"/>
                    <a:pt x="11020" y="2362"/>
                    <a:pt x="10993" y="2555"/>
                  </a:cubicBezTo>
                  <a:cubicBezTo>
                    <a:pt x="10993" y="2583"/>
                    <a:pt x="10965" y="2597"/>
                    <a:pt x="10951" y="2597"/>
                  </a:cubicBezTo>
                  <a:lnTo>
                    <a:pt x="10910" y="2597"/>
                  </a:lnTo>
                  <a:cubicBezTo>
                    <a:pt x="10813" y="2555"/>
                    <a:pt x="10716" y="2514"/>
                    <a:pt x="10606" y="2459"/>
                  </a:cubicBezTo>
                  <a:lnTo>
                    <a:pt x="10275" y="2293"/>
                  </a:lnTo>
                  <a:cubicBezTo>
                    <a:pt x="10095" y="2224"/>
                    <a:pt x="9943" y="2141"/>
                    <a:pt x="9777" y="2072"/>
                  </a:cubicBezTo>
                  <a:cubicBezTo>
                    <a:pt x="9612" y="2003"/>
                    <a:pt x="9432" y="1948"/>
                    <a:pt x="9266" y="1920"/>
                  </a:cubicBezTo>
                  <a:cubicBezTo>
                    <a:pt x="9156" y="1893"/>
                    <a:pt x="9045" y="1893"/>
                    <a:pt x="8935" y="1893"/>
                  </a:cubicBezTo>
                  <a:cubicBezTo>
                    <a:pt x="8866" y="1893"/>
                    <a:pt x="8811" y="1906"/>
                    <a:pt x="8742" y="1934"/>
                  </a:cubicBezTo>
                  <a:cubicBezTo>
                    <a:pt x="8686" y="1948"/>
                    <a:pt x="8645" y="1975"/>
                    <a:pt x="8590" y="2003"/>
                  </a:cubicBezTo>
                  <a:cubicBezTo>
                    <a:pt x="8548" y="2045"/>
                    <a:pt x="8507" y="2086"/>
                    <a:pt x="8465" y="2141"/>
                  </a:cubicBezTo>
                  <a:cubicBezTo>
                    <a:pt x="8396" y="2210"/>
                    <a:pt x="8341" y="2307"/>
                    <a:pt x="8286" y="2404"/>
                  </a:cubicBezTo>
                  <a:cubicBezTo>
                    <a:pt x="8175" y="2680"/>
                    <a:pt x="8093" y="2970"/>
                    <a:pt x="8037" y="3260"/>
                  </a:cubicBezTo>
                  <a:cubicBezTo>
                    <a:pt x="7996" y="3467"/>
                    <a:pt x="7968" y="3674"/>
                    <a:pt x="7927" y="3881"/>
                  </a:cubicBezTo>
                  <a:cubicBezTo>
                    <a:pt x="7899" y="4061"/>
                    <a:pt x="7844" y="4240"/>
                    <a:pt x="7789" y="4420"/>
                  </a:cubicBezTo>
                  <a:lnTo>
                    <a:pt x="7775" y="4434"/>
                  </a:lnTo>
                  <a:cubicBezTo>
                    <a:pt x="7767" y="4450"/>
                    <a:pt x="7754" y="4456"/>
                    <a:pt x="7742" y="4456"/>
                  </a:cubicBezTo>
                  <a:cubicBezTo>
                    <a:pt x="7734" y="4456"/>
                    <a:pt x="7725" y="4453"/>
                    <a:pt x="7720" y="4447"/>
                  </a:cubicBezTo>
                  <a:cubicBezTo>
                    <a:pt x="7540" y="4337"/>
                    <a:pt x="7375" y="4226"/>
                    <a:pt x="7195" y="4102"/>
                  </a:cubicBezTo>
                  <a:cubicBezTo>
                    <a:pt x="7015" y="3992"/>
                    <a:pt x="6836" y="3881"/>
                    <a:pt x="6643" y="3798"/>
                  </a:cubicBezTo>
                  <a:lnTo>
                    <a:pt x="6656" y="3798"/>
                  </a:lnTo>
                  <a:lnTo>
                    <a:pt x="6353" y="3646"/>
                  </a:lnTo>
                  <a:cubicBezTo>
                    <a:pt x="6104" y="3522"/>
                    <a:pt x="5842" y="3412"/>
                    <a:pt x="5565" y="3356"/>
                  </a:cubicBezTo>
                  <a:cubicBezTo>
                    <a:pt x="5510" y="3343"/>
                    <a:pt x="5469" y="3329"/>
                    <a:pt x="5414" y="3329"/>
                  </a:cubicBezTo>
                  <a:lnTo>
                    <a:pt x="5248" y="3329"/>
                  </a:lnTo>
                  <a:cubicBezTo>
                    <a:pt x="5220" y="3329"/>
                    <a:pt x="5193" y="3343"/>
                    <a:pt x="5151" y="3343"/>
                  </a:cubicBezTo>
                  <a:lnTo>
                    <a:pt x="5068" y="3370"/>
                  </a:lnTo>
                  <a:cubicBezTo>
                    <a:pt x="5041" y="3370"/>
                    <a:pt x="5013" y="3384"/>
                    <a:pt x="4985" y="3412"/>
                  </a:cubicBezTo>
                  <a:lnTo>
                    <a:pt x="4903" y="3453"/>
                  </a:lnTo>
                  <a:cubicBezTo>
                    <a:pt x="4875" y="3467"/>
                    <a:pt x="4847" y="3495"/>
                    <a:pt x="4834" y="3522"/>
                  </a:cubicBezTo>
                  <a:cubicBezTo>
                    <a:pt x="4806" y="3536"/>
                    <a:pt x="4792" y="3550"/>
                    <a:pt x="4764" y="3577"/>
                  </a:cubicBezTo>
                  <a:cubicBezTo>
                    <a:pt x="4723" y="3646"/>
                    <a:pt x="4668" y="3715"/>
                    <a:pt x="4626" y="3785"/>
                  </a:cubicBezTo>
                  <a:cubicBezTo>
                    <a:pt x="4585" y="3867"/>
                    <a:pt x="4544" y="3936"/>
                    <a:pt x="4516" y="4005"/>
                  </a:cubicBezTo>
                  <a:cubicBezTo>
                    <a:pt x="4364" y="4323"/>
                    <a:pt x="4254" y="4655"/>
                    <a:pt x="4171" y="4986"/>
                  </a:cubicBezTo>
                  <a:cubicBezTo>
                    <a:pt x="4074" y="5317"/>
                    <a:pt x="4005" y="5635"/>
                    <a:pt x="3922" y="5966"/>
                  </a:cubicBezTo>
                  <a:cubicBezTo>
                    <a:pt x="3912" y="5976"/>
                    <a:pt x="3903" y="5986"/>
                    <a:pt x="3888" y="5986"/>
                  </a:cubicBezTo>
                  <a:cubicBezTo>
                    <a:pt x="3882" y="5986"/>
                    <a:pt x="3875" y="5984"/>
                    <a:pt x="3867" y="5980"/>
                  </a:cubicBezTo>
                  <a:lnTo>
                    <a:pt x="3839" y="5966"/>
                  </a:lnTo>
                  <a:lnTo>
                    <a:pt x="3756" y="5925"/>
                  </a:lnTo>
                  <a:lnTo>
                    <a:pt x="3674" y="5897"/>
                  </a:lnTo>
                  <a:lnTo>
                    <a:pt x="3480" y="5801"/>
                  </a:lnTo>
                  <a:cubicBezTo>
                    <a:pt x="3342" y="5718"/>
                    <a:pt x="3204" y="5635"/>
                    <a:pt x="3066" y="5552"/>
                  </a:cubicBezTo>
                  <a:cubicBezTo>
                    <a:pt x="2762" y="5373"/>
                    <a:pt x="2444" y="5179"/>
                    <a:pt x="2127" y="5041"/>
                  </a:cubicBezTo>
                  <a:cubicBezTo>
                    <a:pt x="1920" y="4931"/>
                    <a:pt x="1685" y="4848"/>
                    <a:pt x="1464" y="4793"/>
                  </a:cubicBezTo>
                  <a:cubicBezTo>
                    <a:pt x="1367" y="4779"/>
                    <a:pt x="1271" y="4779"/>
                    <a:pt x="1174" y="4779"/>
                  </a:cubicBezTo>
                  <a:cubicBezTo>
                    <a:pt x="1119" y="4779"/>
                    <a:pt x="1063" y="4793"/>
                    <a:pt x="1008" y="4806"/>
                  </a:cubicBezTo>
                  <a:cubicBezTo>
                    <a:pt x="967" y="4834"/>
                    <a:pt x="925" y="4848"/>
                    <a:pt x="884" y="4875"/>
                  </a:cubicBezTo>
                  <a:cubicBezTo>
                    <a:pt x="870" y="4889"/>
                    <a:pt x="843" y="4917"/>
                    <a:pt x="829" y="4931"/>
                  </a:cubicBezTo>
                  <a:cubicBezTo>
                    <a:pt x="801" y="4958"/>
                    <a:pt x="773" y="4972"/>
                    <a:pt x="760" y="5000"/>
                  </a:cubicBezTo>
                  <a:cubicBezTo>
                    <a:pt x="704" y="5069"/>
                    <a:pt x="649" y="5152"/>
                    <a:pt x="594" y="5221"/>
                  </a:cubicBezTo>
                  <a:cubicBezTo>
                    <a:pt x="553" y="5304"/>
                    <a:pt x="511" y="5373"/>
                    <a:pt x="470" y="5455"/>
                  </a:cubicBezTo>
                  <a:cubicBezTo>
                    <a:pt x="332" y="5787"/>
                    <a:pt x="221" y="6132"/>
                    <a:pt x="124" y="6477"/>
                  </a:cubicBezTo>
                  <a:cubicBezTo>
                    <a:pt x="83" y="6629"/>
                    <a:pt x="42" y="6795"/>
                    <a:pt x="0" y="6947"/>
                  </a:cubicBezTo>
                  <a:lnTo>
                    <a:pt x="0" y="6961"/>
                  </a:lnTo>
                  <a:cubicBezTo>
                    <a:pt x="42" y="7527"/>
                    <a:pt x="111" y="8093"/>
                    <a:pt x="193" y="8687"/>
                  </a:cubicBezTo>
                  <a:cubicBezTo>
                    <a:pt x="263" y="9212"/>
                    <a:pt x="345" y="9764"/>
                    <a:pt x="442" y="10303"/>
                  </a:cubicBezTo>
                  <a:cubicBezTo>
                    <a:pt x="442" y="10344"/>
                    <a:pt x="456" y="10386"/>
                    <a:pt x="456" y="10413"/>
                  </a:cubicBezTo>
                  <a:cubicBezTo>
                    <a:pt x="456" y="10455"/>
                    <a:pt x="456" y="10455"/>
                    <a:pt x="470" y="10468"/>
                  </a:cubicBezTo>
                  <a:lnTo>
                    <a:pt x="470" y="10482"/>
                  </a:lnTo>
                  <a:cubicBezTo>
                    <a:pt x="470" y="10510"/>
                    <a:pt x="483" y="10537"/>
                    <a:pt x="511" y="10551"/>
                  </a:cubicBezTo>
                  <a:cubicBezTo>
                    <a:pt x="525" y="10579"/>
                    <a:pt x="566" y="10593"/>
                    <a:pt x="594" y="10606"/>
                  </a:cubicBezTo>
                  <a:cubicBezTo>
                    <a:pt x="1561" y="10593"/>
                    <a:pt x="2514" y="10455"/>
                    <a:pt x="3439" y="10206"/>
                  </a:cubicBezTo>
                  <a:cubicBezTo>
                    <a:pt x="4405" y="9944"/>
                    <a:pt x="5345" y="9640"/>
                    <a:pt x="6256" y="9267"/>
                  </a:cubicBezTo>
                  <a:cubicBezTo>
                    <a:pt x="6739" y="9074"/>
                    <a:pt x="7209" y="8880"/>
                    <a:pt x="7609" y="8715"/>
                  </a:cubicBezTo>
                  <a:lnTo>
                    <a:pt x="7775" y="8632"/>
                  </a:lnTo>
                  <a:cubicBezTo>
                    <a:pt x="8175" y="8466"/>
                    <a:pt x="8562" y="8300"/>
                    <a:pt x="8949" y="8135"/>
                  </a:cubicBezTo>
                  <a:cubicBezTo>
                    <a:pt x="9846" y="7734"/>
                    <a:pt x="10758" y="7278"/>
                    <a:pt x="11669" y="6781"/>
                  </a:cubicBezTo>
                  <a:cubicBezTo>
                    <a:pt x="12429" y="6353"/>
                    <a:pt x="13188" y="5897"/>
                    <a:pt x="13920" y="5428"/>
                  </a:cubicBezTo>
                  <a:cubicBezTo>
                    <a:pt x="14335" y="5152"/>
                    <a:pt x="14666" y="4931"/>
                    <a:pt x="14970" y="4696"/>
                  </a:cubicBezTo>
                  <a:cubicBezTo>
                    <a:pt x="15163" y="4558"/>
                    <a:pt x="15315" y="4434"/>
                    <a:pt x="15453" y="4323"/>
                  </a:cubicBezTo>
                  <a:cubicBezTo>
                    <a:pt x="15619" y="4185"/>
                    <a:pt x="15757" y="4033"/>
                    <a:pt x="15895" y="3867"/>
                  </a:cubicBezTo>
                  <a:cubicBezTo>
                    <a:pt x="15909" y="3840"/>
                    <a:pt x="15909" y="3826"/>
                    <a:pt x="15909" y="3798"/>
                  </a:cubicBezTo>
                  <a:lnTo>
                    <a:pt x="15895" y="3771"/>
                  </a:lnTo>
                  <a:lnTo>
                    <a:pt x="15909" y="3757"/>
                  </a:lnTo>
                  <a:cubicBezTo>
                    <a:pt x="15923" y="3729"/>
                    <a:pt x="15923" y="3702"/>
                    <a:pt x="15909" y="3674"/>
                  </a:cubicBezTo>
                  <a:lnTo>
                    <a:pt x="15895" y="3660"/>
                  </a:lnTo>
                  <a:lnTo>
                    <a:pt x="15812" y="3564"/>
                  </a:lnTo>
                  <a:lnTo>
                    <a:pt x="15660" y="3384"/>
                  </a:lnTo>
                  <a:lnTo>
                    <a:pt x="15605" y="3315"/>
                  </a:lnTo>
                  <a:lnTo>
                    <a:pt x="15550" y="3246"/>
                  </a:lnTo>
                  <a:lnTo>
                    <a:pt x="15508" y="3177"/>
                  </a:lnTo>
                  <a:lnTo>
                    <a:pt x="15481" y="3135"/>
                  </a:lnTo>
                  <a:lnTo>
                    <a:pt x="15467" y="3122"/>
                  </a:lnTo>
                  <a:lnTo>
                    <a:pt x="15439" y="3094"/>
                  </a:lnTo>
                  <a:lnTo>
                    <a:pt x="15329" y="2956"/>
                  </a:lnTo>
                  <a:lnTo>
                    <a:pt x="15301" y="2928"/>
                  </a:lnTo>
                  <a:lnTo>
                    <a:pt x="15287" y="2901"/>
                  </a:lnTo>
                  <a:cubicBezTo>
                    <a:pt x="14970" y="2542"/>
                    <a:pt x="14694" y="2210"/>
                    <a:pt x="14459" y="1934"/>
                  </a:cubicBezTo>
                  <a:cubicBezTo>
                    <a:pt x="13879" y="1285"/>
                    <a:pt x="13285" y="677"/>
                    <a:pt x="12733" y="111"/>
                  </a:cubicBezTo>
                  <a:cubicBezTo>
                    <a:pt x="12622" y="84"/>
                    <a:pt x="12526" y="56"/>
                    <a:pt x="12429" y="28"/>
                  </a:cubicBezTo>
                  <a:cubicBezTo>
                    <a:pt x="12332" y="15"/>
                    <a:pt x="12236" y="1"/>
                    <a:pt x="12139" y="1"/>
                  </a:cubicBez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9"/>
            <p:cNvSpPr/>
            <p:nvPr/>
          </p:nvSpPr>
          <p:spPr>
            <a:xfrm>
              <a:off x="5955675" y="4260875"/>
              <a:ext cx="25" cy="25"/>
            </a:xfrm>
            <a:custGeom>
              <a:avLst/>
              <a:gdLst/>
              <a:ahLst/>
              <a:cxnLst/>
              <a:rect l="l" t="t" r="r" b="b"/>
              <a:pathLst>
                <a:path w="1" h="1" extrusionOk="0">
                  <a:moveTo>
                    <a:pt x="0" y="1"/>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9"/>
            <p:cNvSpPr/>
            <p:nvPr/>
          </p:nvSpPr>
          <p:spPr>
            <a:xfrm>
              <a:off x="5782000" y="4344775"/>
              <a:ext cx="25" cy="25"/>
            </a:xfrm>
            <a:custGeom>
              <a:avLst/>
              <a:gdLst/>
              <a:ahLst/>
              <a:cxnLst/>
              <a:rect l="l" t="t" r="r" b="b"/>
              <a:pathLst>
                <a:path w="1" h="1" extrusionOk="0">
                  <a:moveTo>
                    <a:pt x="1" y="0"/>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9"/>
            <p:cNvSpPr/>
            <p:nvPr/>
          </p:nvSpPr>
          <p:spPr>
            <a:xfrm>
              <a:off x="5873150" y="4309225"/>
              <a:ext cx="25" cy="25"/>
            </a:xfrm>
            <a:custGeom>
              <a:avLst/>
              <a:gdLst/>
              <a:ahLst/>
              <a:cxnLst/>
              <a:rect l="l" t="t" r="r" b="b"/>
              <a:pathLst>
                <a:path w="1" h="1" extrusionOk="0">
                  <a:moveTo>
                    <a:pt x="1" y="0"/>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9"/>
            <p:cNvSpPr/>
            <p:nvPr/>
          </p:nvSpPr>
          <p:spPr>
            <a:xfrm>
              <a:off x="5782000" y="4344775"/>
              <a:ext cx="25" cy="25"/>
            </a:xfrm>
            <a:custGeom>
              <a:avLst/>
              <a:gdLst/>
              <a:ahLst/>
              <a:cxnLst/>
              <a:rect l="l" t="t" r="r" b="b"/>
              <a:pathLst>
                <a:path w="1" h="1" extrusionOk="0">
                  <a:moveTo>
                    <a:pt x="1" y="0"/>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9"/>
            <p:cNvSpPr/>
            <p:nvPr/>
          </p:nvSpPr>
          <p:spPr>
            <a:xfrm>
              <a:off x="5813425" y="4352025"/>
              <a:ext cx="25" cy="25"/>
            </a:xfrm>
            <a:custGeom>
              <a:avLst/>
              <a:gdLst/>
              <a:ahLst/>
              <a:cxnLst/>
              <a:rect l="l" t="t" r="r" b="b"/>
              <a:pathLst>
                <a:path w="1" h="1" extrusionOk="0">
                  <a:moveTo>
                    <a:pt x="1" y="0"/>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9"/>
            <p:cNvSpPr/>
            <p:nvPr/>
          </p:nvSpPr>
          <p:spPr>
            <a:xfrm>
              <a:off x="5777875" y="4346850"/>
              <a:ext cx="25" cy="25"/>
            </a:xfrm>
            <a:custGeom>
              <a:avLst/>
              <a:gdLst/>
              <a:ahLst/>
              <a:cxnLst/>
              <a:rect l="l" t="t" r="r" b="b"/>
              <a:pathLst>
                <a:path w="1" h="1" extrusionOk="0">
                  <a:moveTo>
                    <a:pt x="0" y="0"/>
                  </a:moveTo>
                  <a:lnTo>
                    <a:pt x="0" y="0"/>
                  </a:lnTo>
                  <a:lnTo>
                    <a:pt x="0" y="0"/>
                  </a:ln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9"/>
            <p:cNvSpPr/>
            <p:nvPr/>
          </p:nvSpPr>
          <p:spPr>
            <a:xfrm>
              <a:off x="5777875" y="4346850"/>
              <a:ext cx="25" cy="375"/>
            </a:xfrm>
            <a:custGeom>
              <a:avLst/>
              <a:gdLst/>
              <a:ahLst/>
              <a:cxnLst/>
              <a:rect l="l" t="t" r="r" b="b"/>
              <a:pathLst>
                <a:path w="1" h="15" extrusionOk="0">
                  <a:moveTo>
                    <a:pt x="0" y="14"/>
                  </a:moveTo>
                  <a:lnTo>
                    <a:pt x="0" y="14"/>
                  </a:lnTo>
                  <a:lnTo>
                    <a:pt x="0" y="0"/>
                  </a:ln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9"/>
            <p:cNvSpPr/>
            <p:nvPr/>
          </p:nvSpPr>
          <p:spPr>
            <a:xfrm>
              <a:off x="5666700" y="4396900"/>
              <a:ext cx="25" cy="25"/>
            </a:xfrm>
            <a:custGeom>
              <a:avLst/>
              <a:gdLst/>
              <a:ahLst/>
              <a:cxnLst/>
              <a:rect l="l" t="t" r="r" b="b"/>
              <a:pathLst>
                <a:path w="1" h="1" extrusionOk="0">
                  <a:moveTo>
                    <a:pt x="0" y="1"/>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9"/>
            <p:cNvSpPr/>
            <p:nvPr/>
          </p:nvSpPr>
          <p:spPr>
            <a:xfrm>
              <a:off x="5666700" y="4396900"/>
              <a:ext cx="25" cy="25"/>
            </a:xfrm>
            <a:custGeom>
              <a:avLst/>
              <a:gdLst/>
              <a:ahLst/>
              <a:cxnLst/>
              <a:rect l="l" t="t" r="r" b="b"/>
              <a:pathLst>
                <a:path w="1" h="1" extrusionOk="0">
                  <a:moveTo>
                    <a:pt x="0" y="1"/>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9"/>
            <p:cNvSpPr/>
            <p:nvPr/>
          </p:nvSpPr>
          <p:spPr>
            <a:xfrm>
              <a:off x="5673950" y="4385500"/>
              <a:ext cx="25" cy="25"/>
            </a:xfrm>
            <a:custGeom>
              <a:avLst/>
              <a:gdLst/>
              <a:ahLst/>
              <a:cxnLst/>
              <a:rect l="l" t="t" r="r" b="b"/>
              <a:pathLst>
                <a:path w="1" h="1" extrusionOk="0">
                  <a:moveTo>
                    <a:pt x="0" y="1"/>
                  </a:moveTo>
                  <a:lnTo>
                    <a:pt x="0" y="1"/>
                  </a:lnTo>
                  <a:lnTo>
                    <a:pt x="0" y="1"/>
                  </a:ln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9"/>
            <p:cNvSpPr/>
            <p:nvPr/>
          </p:nvSpPr>
          <p:spPr>
            <a:xfrm>
              <a:off x="5654950" y="4279875"/>
              <a:ext cx="398100" cy="245475"/>
            </a:xfrm>
            <a:custGeom>
              <a:avLst/>
              <a:gdLst/>
              <a:ahLst/>
              <a:cxnLst/>
              <a:rect l="l" t="t" r="r" b="b"/>
              <a:pathLst>
                <a:path w="15924" h="9819" extrusionOk="0">
                  <a:moveTo>
                    <a:pt x="13369" y="0"/>
                  </a:moveTo>
                  <a:cubicBezTo>
                    <a:pt x="12526" y="497"/>
                    <a:pt x="11684" y="981"/>
                    <a:pt x="10828" y="1436"/>
                  </a:cubicBezTo>
                  <a:cubicBezTo>
                    <a:pt x="9350" y="2251"/>
                    <a:pt x="7845" y="2997"/>
                    <a:pt x="6312" y="3701"/>
                  </a:cubicBezTo>
                  <a:cubicBezTo>
                    <a:pt x="5967" y="3867"/>
                    <a:pt x="5608" y="4019"/>
                    <a:pt x="5249" y="4185"/>
                  </a:cubicBezTo>
                  <a:cubicBezTo>
                    <a:pt x="3522" y="4930"/>
                    <a:pt x="1782" y="5621"/>
                    <a:pt x="1" y="6242"/>
                  </a:cubicBezTo>
                  <a:cubicBezTo>
                    <a:pt x="42" y="6781"/>
                    <a:pt x="111" y="7333"/>
                    <a:pt x="194" y="7913"/>
                  </a:cubicBezTo>
                  <a:cubicBezTo>
                    <a:pt x="263" y="8452"/>
                    <a:pt x="346" y="8990"/>
                    <a:pt x="443" y="9529"/>
                  </a:cubicBezTo>
                  <a:cubicBezTo>
                    <a:pt x="443" y="9584"/>
                    <a:pt x="457" y="9612"/>
                    <a:pt x="457" y="9639"/>
                  </a:cubicBezTo>
                  <a:cubicBezTo>
                    <a:pt x="470" y="9681"/>
                    <a:pt x="457" y="9681"/>
                    <a:pt x="470" y="9695"/>
                  </a:cubicBezTo>
                  <a:lnTo>
                    <a:pt x="470" y="9708"/>
                  </a:lnTo>
                  <a:cubicBezTo>
                    <a:pt x="470" y="9736"/>
                    <a:pt x="484" y="9764"/>
                    <a:pt x="512" y="9777"/>
                  </a:cubicBezTo>
                  <a:cubicBezTo>
                    <a:pt x="526" y="9805"/>
                    <a:pt x="553" y="9819"/>
                    <a:pt x="581" y="9819"/>
                  </a:cubicBezTo>
                  <a:cubicBezTo>
                    <a:pt x="1548" y="9819"/>
                    <a:pt x="2501" y="9681"/>
                    <a:pt x="3440" y="9432"/>
                  </a:cubicBezTo>
                  <a:cubicBezTo>
                    <a:pt x="4392" y="9170"/>
                    <a:pt x="5332" y="8866"/>
                    <a:pt x="6257" y="8493"/>
                  </a:cubicBezTo>
                  <a:cubicBezTo>
                    <a:pt x="6740" y="8300"/>
                    <a:pt x="7210" y="8106"/>
                    <a:pt x="7610" y="7927"/>
                  </a:cubicBezTo>
                  <a:lnTo>
                    <a:pt x="7776" y="7858"/>
                  </a:lnTo>
                  <a:cubicBezTo>
                    <a:pt x="8149" y="7706"/>
                    <a:pt x="8549" y="7540"/>
                    <a:pt x="8936" y="7361"/>
                  </a:cubicBezTo>
                  <a:cubicBezTo>
                    <a:pt x="9847" y="6960"/>
                    <a:pt x="10759" y="6505"/>
                    <a:pt x="11670" y="6007"/>
                  </a:cubicBezTo>
                  <a:cubicBezTo>
                    <a:pt x="12430" y="5593"/>
                    <a:pt x="13175" y="5137"/>
                    <a:pt x="13907" y="4654"/>
                  </a:cubicBezTo>
                  <a:cubicBezTo>
                    <a:pt x="14335" y="4378"/>
                    <a:pt x="14667" y="4143"/>
                    <a:pt x="14971" y="3922"/>
                  </a:cubicBezTo>
                  <a:cubicBezTo>
                    <a:pt x="15164" y="3784"/>
                    <a:pt x="15316" y="3674"/>
                    <a:pt x="15454" y="3549"/>
                  </a:cubicBezTo>
                  <a:cubicBezTo>
                    <a:pt x="15620" y="3411"/>
                    <a:pt x="15758" y="3259"/>
                    <a:pt x="15896" y="3094"/>
                  </a:cubicBezTo>
                  <a:cubicBezTo>
                    <a:pt x="15910" y="3080"/>
                    <a:pt x="15910" y="3052"/>
                    <a:pt x="15910" y="3025"/>
                  </a:cubicBezTo>
                  <a:lnTo>
                    <a:pt x="15910" y="3011"/>
                  </a:lnTo>
                  <a:lnTo>
                    <a:pt x="15924" y="2983"/>
                  </a:lnTo>
                  <a:cubicBezTo>
                    <a:pt x="15924" y="2955"/>
                    <a:pt x="15924" y="2928"/>
                    <a:pt x="15924" y="2914"/>
                  </a:cubicBezTo>
                  <a:lnTo>
                    <a:pt x="15896" y="2886"/>
                  </a:lnTo>
                  <a:lnTo>
                    <a:pt x="15827" y="2790"/>
                  </a:lnTo>
                  <a:lnTo>
                    <a:pt x="15675" y="2610"/>
                  </a:lnTo>
                  <a:lnTo>
                    <a:pt x="15620" y="2541"/>
                  </a:lnTo>
                  <a:lnTo>
                    <a:pt x="15564" y="2472"/>
                  </a:lnTo>
                  <a:lnTo>
                    <a:pt x="15509" y="2403"/>
                  </a:lnTo>
                  <a:lnTo>
                    <a:pt x="15482" y="2375"/>
                  </a:lnTo>
                  <a:lnTo>
                    <a:pt x="15468" y="2348"/>
                  </a:lnTo>
                  <a:lnTo>
                    <a:pt x="15440" y="2334"/>
                  </a:lnTo>
                  <a:lnTo>
                    <a:pt x="15330" y="2182"/>
                  </a:lnTo>
                  <a:lnTo>
                    <a:pt x="15302" y="2155"/>
                  </a:lnTo>
                  <a:lnTo>
                    <a:pt x="15288" y="2141"/>
                  </a:lnTo>
                  <a:cubicBezTo>
                    <a:pt x="14984" y="1782"/>
                    <a:pt x="14708" y="1450"/>
                    <a:pt x="14460" y="1174"/>
                  </a:cubicBezTo>
                  <a:cubicBezTo>
                    <a:pt x="14101" y="760"/>
                    <a:pt x="13728" y="373"/>
                    <a:pt x="13369"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9"/>
            <p:cNvSpPr/>
            <p:nvPr/>
          </p:nvSpPr>
          <p:spPr>
            <a:xfrm>
              <a:off x="5846925" y="4199075"/>
              <a:ext cx="31775" cy="30400"/>
            </a:xfrm>
            <a:custGeom>
              <a:avLst/>
              <a:gdLst/>
              <a:ahLst/>
              <a:cxnLst/>
              <a:rect l="l" t="t" r="r" b="b"/>
              <a:pathLst>
                <a:path w="1271" h="1216" extrusionOk="0">
                  <a:moveTo>
                    <a:pt x="373" y="1"/>
                  </a:moveTo>
                  <a:cubicBezTo>
                    <a:pt x="359" y="1"/>
                    <a:pt x="332" y="1"/>
                    <a:pt x="318" y="15"/>
                  </a:cubicBezTo>
                  <a:lnTo>
                    <a:pt x="263" y="28"/>
                  </a:lnTo>
                  <a:cubicBezTo>
                    <a:pt x="235" y="42"/>
                    <a:pt x="221" y="56"/>
                    <a:pt x="193" y="70"/>
                  </a:cubicBezTo>
                  <a:lnTo>
                    <a:pt x="152" y="97"/>
                  </a:lnTo>
                  <a:cubicBezTo>
                    <a:pt x="138" y="125"/>
                    <a:pt x="111" y="139"/>
                    <a:pt x="97" y="166"/>
                  </a:cubicBezTo>
                  <a:cubicBezTo>
                    <a:pt x="69" y="194"/>
                    <a:pt x="55" y="236"/>
                    <a:pt x="42" y="263"/>
                  </a:cubicBezTo>
                  <a:cubicBezTo>
                    <a:pt x="28" y="305"/>
                    <a:pt x="14" y="360"/>
                    <a:pt x="14" y="401"/>
                  </a:cubicBezTo>
                  <a:cubicBezTo>
                    <a:pt x="0" y="498"/>
                    <a:pt x="14" y="608"/>
                    <a:pt x="28" y="705"/>
                  </a:cubicBezTo>
                  <a:cubicBezTo>
                    <a:pt x="55" y="829"/>
                    <a:pt x="97" y="967"/>
                    <a:pt x="138" y="1078"/>
                  </a:cubicBezTo>
                  <a:lnTo>
                    <a:pt x="152" y="1133"/>
                  </a:lnTo>
                  <a:cubicBezTo>
                    <a:pt x="166" y="1161"/>
                    <a:pt x="180" y="1188"/>
                    <a:pt x="180" y="1216"/>
                  </a:cubicBezTo>
                  <a:cubicBezTo>
                    <a:pt x="525" y="1023"/>
                    <a:pt x="898" y="829"/>
                    <a:pt x="1271" y="622"/>
                  </a:cubicBezTo>
                  <a:cubicBezTo>
                    <a:pt x="1215" y="553"/>
                    <a:pt x="1174" y="484"/>
                    <a:pt x="1119" y="443"/>
                  </a:cubicBezTo>
                  <a:cubicBezTo>
                    <a:pt x="1022" y="332"/>
                    <a:pt x="912" y="222"/>
                    <a:pt x="801" y="125"/>
                  </a:cubicBezTo>
                  <a:cubicBezTo>
                    <a:pt x="760" y="97"/>
                    <a:pt x="732" y="84"/>
                    <a:pt x="691" y="56"/>
                  </a:cubicBezTo>
                  <a:cubicBezTo>
                    <a:pt x="663" y="42"/>
                    <a:pt x="635" y="28"/>
                    <a:pt x="608" y="28"/>
                  </a:cubicBezTo>
                  <a:cubicBezTo>
                    <a:pt x="580" y="15"/>
                    <a:pt x="566" y="15"/>
                    <a:pt x="55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9"/>
            <p:cNvSpPr/>
            <p:nvPr/>
          </p:nvSpPr>
          <p:spPr>
            <a:xfrm>
              <a:off x="5931150" y="4260525"/>
              <a:ext cx="57675" cy="52500"/>
            </a:xfrm>
            <a:custGeom>
              <a:avLst/>
              <a:gdLst/>
              <a:ahLst/>
              <a:cxnLst/>
              <a:rect l="l" t="t" r="r" b="b"/>
              <a:pathLst>
                <a:path w="2307" h="2100" extrusionOk="0">
                  <a:moveTo>
                    <a:pt x="1078" y="1"/>
                  </a:moveTo>
                  <a:lnTo>
                    <a:pt x="995" y="15"/>
                  </a:lnTo>
                  <a:cubicBezTo>
                    <a:pt x="912" y="29"/>
                    <a:pt x="843" y="42"/>
                    <a:pt x="774" y="70"/>
                  </a:cubicBezTo>
                  <a:cubicBezTo>
                    <a:pt x="719" y="84"/>
                    <a:pt x="664" y="111"/>
                    <a:pt x="622" y="139"/>
                  </a:cubicBezTo>
                  <a:cubicBezTo>
                    <a:pt x="581" y="167"/>
                    <a:pt x="539" y="208"/>
                    <a:pt x="512" y="249"/>
                  </a:cubicBezTo>
                  <a:cubicBezTo>
                    <a:pt x="443" y="332"/>
                    <a:pt x="387" y="415"/>
                    <a:pt x="346" y="498"/>
                  </a:cubicBezTo>
                  <a:cubicBezTo>
                    <a:pt x="235" y="747"/>
                    <a:pt x="153" y="1009"/>
                    <a:pt x="111" y="1271"/>
                  </a:cubicBezTo>
                  <a:cubicBezTo>
                    <a:pt x="70" y="1520"/>
                    <a:pt x="28" y="1782"/>
                    <a:pt x="15" y="1962"/>
                  </a:cubicBezTo>
                  <a:lnTo>
                    <a:pt x="15" y="2031"/>
                  </a:lnTo>
                  <a:lnTo>
                    <a:pt x="1" y="2100"/>
                  </a:lnTo>
                  <a:lnTo>
                    <a:pt x="1" y="2100"/>
                  </a:lnTo>
                  <a:lnTo>
                    <a:pt x="608" y="1755"/>
                  </a:lnTo>
                  <a:lnTo>
                    <a:pt x="733" y="1686"/>
                  </a:lnTo>
                  <a:cubicBezTo>
                    <a:pt x="1271" y="1382"/>
                    <a:pt x="1810" y="1064"/>
                    <a:pt x="2307" y="760"/>
                  </a:cubicBezTo>
                  <a:cubicBezTo>
                    <a:pt x="2086" y="539"/>
                    <a:pt x="1879" y="319"/>
                    <a:pt x="1658" y="111"/>
                  </a:cubicBezTo>
                  <a:cubicBezTo>
                    <a:pt x="1561" y="84"/>
                    <a:pt x="1465" y="56"/>
                    <a:pt x="1354" y="29"/>
                  </a:cubicBezTo>
                  <a:cubicBezTo>
                    <a:pt x="1271" y="15"/>
                    <a:pt x="1175" y="1"/>
                    <a:pt x="107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9"/>
            <p:cNvSpPr/>
            <p:nvPr/>
          </p:nvSpPr>
          <p:spPr>
            <a:xfrm>
              <a:off x="5853825" y="4308175"/>
              <a:ext cx="62500" cy="44575"/>
            </a:xfrm>
            <a:custGeom>
              <a:avLst/>
              <a:gdLst/>
              <a:ahLst/>
              <a:cxnLst/>
              <a:rect l="l" t="t" r="r" b="b"/>
              <a:pathLst>
                <a:path w="2500" h="1783" extrusionOk="0">
                  <a:moveTo>
                    <a:pt x="967" y="1"/>
                  </a:moveTo>
                  <a:cubicBezTo>
                    <a:pt x="898" y="14"/>
                    <a:pt x="829" y="28"/>
                    <a:pt x="774" y="42"/>
                  </a:cubicBezTo>
                  <a:cubicBezTo>
                    <a:pt x="732" y="56"/>
                    <a:pt x="677" y="83"/>
                    <a:pt x="636" y="111"/>
                  </a:cubicBezTo>
                  <a:cubicBezTo>
                    <a:pt x="580" y="153"/>
                    <a:pt x="539" y="194"/>
                    <a:pt x="497" y="235"/>
                  </a:cubicBezTo>
                  <a:cubicBezTo>
                    <a:pt x="428" y="318"/>
                    <a:pt x="373" y="415"/>
                    <a:pt x="332" y="512"/>
                  </a:cubicBezTo>
                  <a:cubicBezTo>
                    <a:pt x="207" y="774"/>
                    <a:pt x="125" y="1064"/>
                    <a:pt x="83" y="1354"/>
                  </a:cubicBezTo>
                  <a:cubicBezTo>
                    <a:pt x="69" y="1437"/>
                    <a:pt x="56" y="1520"/>
                    <a:pt x="42" y="1603"/>
                  </a:cubicBezTo>
                  <a:lnTo>
                    <a:pt x="0" y="1782"/>
                  </a:lnTo>
                  <a:lnTo>
                    <a:pt x="0" y="1782"/>
                  </a:lnTo>
                  <a:lnTo>
                    <a:pt x="497" y="1547"/>
                  </a:lnTo>
                  <a:lnTo>
                    <a:pt x="636" y="1478"/>
                  </a:lnTo>
                  <a:lnTo>
                    <a:pt x="691" y="1451"/>
                  </a:lnTo>
                  <a:lnTo>
                    <a:pt x="691" y="1451"/>
                  </a:lnTo>
                  <a:lnTo>
                    <a:pt x="649" y="1464"/>
                  </a:lnTo>
                  <a:cubicBezTo>
                    <a:pt x="1243" y="1161"/>
                    <a:pt x="1865" y="843"/>
                    <a:pt x="2500" y="512"/>
                  </a:cubicBezTo>
                  <a:lnTo>
                    <a:pt x="2403" y="456"/>
                  </a:lnTo>
                  <a:lnTo>
                    <a:pt x="2293" y="415"/>
                  </a:lnTo>
                  <a:cubicBezTo>
                    <a:pt x="2141" y="332"/>
                    <a:pt x="1975" y="249"/>
                    <a:pt x="1796" y="180"/>
                  </a:cubicBezTo>
                  <a:cubicBezTo>
                    <a:pt x="1630" y="111"/>
                    <a:pt x="1464" y="70"/>
                    <a:pt x="1298" y="28"/>
                  </a:cubicBezTo>
                  <a:cubicBezTo>
                    <a:pt x="1202" y="14"/>
                    <a:pt x="1119" y="1"/>
                    <a:pt x="102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9"/>
            <p:cNvSpPr/>
            <p:nvPr/>
          </p:nvSpPr>
          <p:spPr>
            <a:xfrm>
              <a:off x="5846925" y="4199075"/>
              <a:ext cx="31775" cy="30400"/>
            </a:xfrm>
            <a:custGeom>
              <a:avLst/>
              <a:gdLst/>
              <a:ahLst/>
              <a:cxnLst/>
              <a:rect l="l" t="t" r="r" b="b"/>
              <a:pathLst>
                <a:path w="1271" h="1216" extrusionOk="0">
                  <a:moveTo>
                    <a:pt x="373" y="1"/>
                  </a:moveTo>
                  <a:cubicBezTo>
                    <a:pt x="359" y="1"/>
                    <a:pt x="332" y="1"/>
                    <a:pt x="318" y="15"/>
                  </a:cubicBezTo>
                  <a:lnTo>
                    <a:pt x="263" y="28"/>
                  </a:lnTo>
                  <a:cubicBezTo>
                    <a:pt x="235" y="42"/>
                    <a:pt x="221" y="56"/>
                    <a:pt x="193" y="70"/>
                  </a:cubicBezTo>
                  <a:lnTo>
                    <a:pt x="152" y="97"/>
                  </a:lnTo>
                  <a:cubicBezTo>
                    <a:pt x="138" y="125"/>
                    <a:pt x="111" y="139"/>
                    <a:pt x="97" y="166"/>
                  </a:cubicBezTo>
                  <a:cubicBezTo>
                    <a:pt x="69" y="194"/>
                    <a:pt x="55" y="236"/>
                    <a:pt x="42" y="263"/>
                  </a:cubicBezTo>
                  <a:cubicBezTo>
                    <a:pt x="28" y="305"/>
                    <a:pt x="14" y="360"/>
                    <a:pt x="14" y="401"/>
                  </a:cubicBezTo>
                  <a:cubicBezTo>
                    <a:pt x="0" y="498"/>
                    <a:pt x="14" y="608"/>
                    <a:pt x="28" y="705"/>
                  </a:cubicBezTo>
                  <a:cubicBezTo>
                    <a:pt x="55" y="829"/>
                    <a:pt x="97" y="967"/>
                    <a:pt x="138" y="1078"/>
                  </a:cubicBezTo>
                  <a:lnTo>
                    <a:pt x="152" y="1133"/>
                  </a:lnTo>
                  <a:cubicBezTo>
                    <a:pt x="166" y="1161"/>
                    <a:pt x="180" y="1188"/>
                    <a:pt x="180" y="1216"/>
                  </a:cubicBezTo>
                  <a:cubicBezTo>
                    <a:pt x="525" y="1023"/>
                    <a:pt x="898" y="829"/>
                    <a:pt x="1271" y="622"/>
                  </a:cubicBezTo>
                  <a:cubicBezTo>
                    <a:pt x="1215" y="553"/>
                    <a:pt x="1174" y="484"/>
                    <a:pt x="1119" y="443"/>
                  </a:cubicBezTo>
                  <a:cubicBezTo>
                    <a:pt x="1022" y="332"/>
                    <a:pt x="912" y="222"/>
                    <a:pt x="801" y="125"/>
                  </a:cubicBezTo>
                  <a:cubicBezTo>
                    <a:pt x="760" y="97"/>
                    <a:pt x="732" y="84"/>
                    <a:pt x="691" y="56"/>
                  </a:cubicBezTo>
                  <a:cubicBezTo>
                    <a:pt x="663" y="42"/>
                    <a:pt x="635" y="28"/>
                    <a:pt x="608" y="28"/>
                  </a:cubicBezTo>
                  <a:cubicBezTo>
                    <a:pt x="580" y="15"/>
                    <a:pt x="566" y="15"/>
                    <a:pt x="553" y="1"/>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9"/>
            <p:cNvSpPr/>
            <p:nvPr/>
          </p:nvSpPr>
          <p:spPr>
            <a:xfrm>
              <a:off x="5681550" y="4300925"/>
              <a:ext cx="25" cy="25"/>
            </a:xfrm>
            <a:custGeom>
              <a:avLst/>
              <a:gdLst/>
              <a:ahLst/>
              <a:cxnLst/>
              <a:rect l="l" t="t" r="r" b="b"/>
              <a:pathLst>
                <a:path w="1" h="1" extrusionOk="0">
                  <a:moveTo>
                    <a:pt x="0" y="1"/>
                  </a:move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9"/>
            <p:cNvSpPr/>
            <p:nvPr/>
          </p:nvSpPr>
          <p:spPr>
            <a:xfrm>
              <a:off x="5931150" y="4260525"/>
              <a:ext cx="57675" cy="52500"/>
            </a:xfrm>
            <a:custGeom>
              <a:avLst/>
              <a:gdLst/>
              <a:ahLst/>
              <a:cxnLst/>
              <a:rect l="l" t="t" r="r" b="b"/>
              <a:pathLst>
                <a:path w="2307" h="2100" extrusionOk="0">
                  <a:moveTo>
                    <a:pt x="1078" y="1"/>
                  </a:moveTo>
                  <a:lnTo>
                    <a:pt x="995" y="15"/>
                  </a:lnTo>
                  <a:cubicBezTo>
                    <a:pt x="912" y="29"/>
                    <a:pt x="843" y="42"/>
                    <a:pt x="774" y="70"/>
                  </a:cubicBezTo>
                  <a:cubicBezTo>
                    <a:pt x="719" y="84"/>
                    <a:pt x="664" y="111"/>
                    <a:pt x="622" y="139"/>
                  </a:cubicBezTo>
                  <a:cubicBezTo>
                    <a:pt x="581" y="167"/>
                    <a:pt x="539" y="208"/>
                    <a:pt x="512" y="249"/>
                  </a:cubicBezTo>
                  <a:cubicBezTo>
                    <a:pt x="443" y="332"/>
                    <a:pt x="387" y="415"/>
                    <a:pt x="346" y="498"/>
                  </a:cubicBezTo>
                  <a:cubicBezTo>
                    <a:pt x="235" y="747"/>
                    <a:pt x="153" y="1009"/>
                    <a:pt x="111" y="1271"/>
                  </a:cubicBezTo>
                  <a:cubicBezTo>
                    <a:pt x="70" y="1520"/>
                    <a:pt x="28" y="1782"/>
                    <a:pt x="15" y="1962"/>
                  </a:cubicBezTo>
                  <a:lnTo>
                    <a:pt x="15" y="2031"/>
                  </a:lnTo>
                  <a:lnTo>
                    <a:pt x="1" y="2100"/>
                  </a:lnTo>
                  <a:lnTo>
                    <a:pt x="1" y="2100"/>
                  </a:lnTo>
                  <a:lnTo>
                    <a:pt x="608" y="1755"/>
                  </a:lnTo>
                  <a:lnTo>
                    <a:pt x="733" y="1686"/>
                  </a:lnTo>
                  <a:cubicBezTo>
                    <a:pt x="1271" y="1382"/>
                    <a:pt x="1810" y="1064"/>
                    <a:pt x="2307" y="760"/>
                  </a:cubicBezTo>
                  <a:cubicBezTo>
                    <a:pt x="2091" y="544"/>
                    <a:pt x="1874" y="328"/>
                    <a:pt x="1658" y="111"/>
                  </a:cubicBezTo>
                  <a:lnTo>
                    <a:pt x="1658" y="111"/>
                  </a:lnTo>
                  <a:cubicBezTo>
                    <a:pt x="1561" y="84"/>
                    <a:pt x="1465" y="56"/>
                    <a:pt x="1354" y="29"/>
                  </a:cubicBezTo>
                  <a:cubicBezTo>
                    <a:pt x="1271" y="15"/>
                    <a:pt x="1175" y="1"/>
                    <a:pt x="1078"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9"/>
            <p:cNvSpPr/>
            <p:nvPr/>
          </p:nvSpPr>
          <p:spPr>
            <a:xfrm>
              <a:off x="5853825" y="4308175"/>
              <a:ext cx="62500" cy="44575"/>
            </a:xfrm>
            <a:custGeom>
              <a:avLst/>
              <a:gdLst/>
              <a:ahLst/>
              <a:cxnLst/>
              <a:rect l="l" t="t" r="r" b="b"/>
              <a:pathLst>
                <a:path w="2500" h="1783" extrusionOk="0">
                  <a:moveTo>
                    <a:pt x="967" y="1"/>
                  </a:moveTo>
                  <a:cubicBezTo>
                    <a:pt x="898" y="14"/>
                    <a:pt x="829" y="28"/>
                    <a:pt x="774" y="42"/>
                  </a:cubicBezTo>
                  <a:cubicBezTo>
                    <a:pt x="732" y="56"/>
                    <a:pt x="677" y="83"/>
                    <a:pt x="636" y="111"/>
                  </a:cubicBezTo>
                  <a:cubicBezTo>
                    <a:pt x="580" y="153"/>
                    <a:pt x="539" y="194"/>
                    <a:pt x="497" y="235"/>
                  </a:cubicBezTo>
                  <a:cubicBezTo>
                    <a:pt x="428" y="318"/>
                    <a:pt x="373" y="415"/>
                    <a:pt x="332" y="512"/>
                  </a:cubicBezTo>
                  <a:cubicBezTo>
                    <a:pt x="207" y="774"/>
                    <a:pt x="125" y="1064"/>
                    <a:pt x="83" y="1354"/>
                  </a:cubicBezTo>
                  <a:cubicBezTo>
                    <a:pt x="69" y="1437"/>
                    <a:pt x="56" y="1520"/>
                    <a:pt x="42" y="1603"/>
                  </a:cubicBezTo>
                  <a:lnTo>
                    <a:pt x="0" y="1782"/>
                  </a:lnTo>
                  <a:lnTo>
                    <a:pt x="0" y="1782"/>
                  </a:lnTo>
                  <a:lnTo>
                    <a:pt x="497" y="1547"/>
                  </a:lnTo>
                  <a:lnTo>
                    <a:pt x="636" y="1478"/>
                  </a:lnTo>
                  <a:lnTo>
                    <a:pt x="691" y="1451"/>
                  </a:lnTo>
                  <a:lnTo>
                    <a:pt x="691" y="1451"/>
                  </a:lnTo>
                  <a:lnTo>
                    <a:pt x="649" y="1464"/>
                  </a:lnTo>
                  <a:cubicBezTo>
                    <a:pt x="1243" y="1161"/>
                    <a:pt x="1865" y="843"/>
                    <a:pt x="2500" y="512"/>
                  </a:cubicBezTo>
                  <a:lnTo>
                    <a:pt x="2403" y="456"/>
                  </a:lnTo>
                  <a:lnTo>
                    <a:pt x="2293" y="415"/>
                  </a:lnTo>
                  <a:cubicBezTo>
                    <a:pt x="2141" y="332"/>
                    <a:pt x="1975" y="249"/>
                    <a:pt x="1796" y="180"/>
                  </a:cubicBezTo>
                  <a:cubicBezTo>
                    <a:pt x="1630" y="111"/>
                    <a:pt x="1464" y="70"/>
                    <a:pt x="1298" y="28"/>
                  </a:cubicBezTo>
                  <a:cubicBezTo>
                    <a:pt x="1202" y="14"/>
                    <a:pt x="1119" y="1"/>
                    <a:pt x="1022"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9"/>
            <p:cNvSpPr/>
            <p:nvPr/>
          </p:nvSpPr>
          <p:spPr>
            <a:xfrm>
              <a:off x="5931500" y="4260525"/>
              <a:ext cx="58025" cy="52500"/>
            </a:xfrm>
            <a:custGeom>
              <a:avLst/>
              <a:gdLst/>
              <a:ahLst/>
              <a:cxnLst/>
              <a:rect l="l" t="t" r="r" b="b"/>
              <a:pathLst>
                <a:path w="2321" h="2100" extrusionOk="0">
                  <a:moveTo>
                    <a:pt x="1064" y="1"/>
                  </a:moveTo>
                  <a:lnTo>
                    <a:pt x="981" y="15"/>
                  </a:lnTo>
                  <a:cubicBezTo>
                    <a:pt x="898" y="29"/>
                    <a:pt x="829" y="42"/>
                    <a:pt x="760" y="70"/>
                  </a:cubicBezTo>
                  <a:cubicBezTo>
                    <a:pt x="705" y="84"/>
                    <a:pt x="650" y="111"/>
                    <a:pt x="608" y="139"/>
                  </a:cubicBezTo>
                  <a:cubicBezTo>
                    <a:pt x="567" y="167"/>
                    <a:pt x="525" y="208"/>
                    <a:pt x="498" y="249"/>
                  </a:cubicBezTo>
                  <a:cubicBezTo>
                    <a:pt x="429" y="332"/>
                    <a:pt x="373" y="415"/>
                    <a:pt x="332" y="498"/>
                  </a:cubicBezTo>
                  <a:cubicBezTo>
                    <a:pt x="221" y="747"/>
                    <a:pt x="139" y="1009"/>
                    <a:pt x="97" y="1271"/>
                  </a:cubicBezTo>
                  <a:cubicBezTo>
                    <a:pt x="56" y="1520"/>
                    <a:pt x="14" y="1782"/>
                    <a:pt x="1" y="1962"/>
                  </a:cubicBezTo>
                  <a:lnTo>
                    <a:pt x="1" y="2031"/>
                  </a:lnTo>
                  <a:lnTo>
                    <a:pt x="1" y="2072"/>
                  </a:lnTo>
                  <a:lnTo>
                    <a:pt x="1" y="2100"/>
                  </a:lnTo>
                  <a:cubicBezTo>
                    <a:pt x="208" y="1989"/>
                    <a:pt x="401" y="1865"/>
                    <a:pt x="608" y="1755"/>
                  </a:cubicBezTo>
                  <a:lnTo>
                    <a:pt x="732" y="1686"/>
                  </a:lnTo>
                  <a:cubicBezTo>
                    <a:pt x="1271" y="1368"/>
                    <a:pt x="1810" y="1064"/>
                    <a:pt x="2321" y="760"/>
                  </a:cubicBezTo>
                  <a:cubicBezTo>
                    <a:pt x="2100" y="539"/>
                    <a:pt x="1879" y="319"/>
                    <a:pt x="1658" y="111"/>
                  </a:cubicBezTo>
                  <a:lnTo>
                    <a:pt x="1644" y="111"/>
                  </a:lnTo>
                  <a:cubicBezTo>
                    <a:pt x="1547" y="70"/>
                    <a:pt x="1451" y="56"/>
                    <a:pt x="1354" y="29"/>
                  </a:cubicBezTo>
                  <a:cubicBezTo>
                    <a:pt x="1257" y="15"/>
                    <a:pt x="1161" y="1"/>
                    <a:pt x="1064" y="1"/>
                  </a:cubicBez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9"/>
            <p:cNvSpPr/>
            <p:nvPr/>
          </p:nvSpPr>
          <p:spPr>
            <a:xfrm>
              <a:off x="5853825" y="4308175"/>
              <a:ext cx="62500" cy="44575"/>
            </a:xfrm>
            <a:custGeom>
              <a:avLst/>
              <a:gdLst/>
              <a:ahLst/>
              <a:cxnLst/>
              <a:rect l="l" t="t" r="r" b="b"/>
              <a:pathLst>
                <a:path w="2500" h="1783" extrusionOk="0">
                  <a:moveTo>
                    <a:pt x="967" y="1"/>
                  </a:moveTo>
                  <a:cubicBezTo>
                    <a:pt x="898" y="14"/>
                    <a:pt x="829" y="28"/>
                    <a:pt x="774" y="42"/>
                  </a:cubicBezTo>
                  <a:cubicBezTo>
                    <a:pt x="732" y="56"/>
                    <a:pt x="677" y="83"/>
                    <a:pt x="636" y="111"/>
                  </a:cubicBezTo>
                  <a:cubicBezTo>
                    <a:pt x="580" y="153"/>
                    <a:pt x="539" y="194"/>
                    <a:pt x="497" y="235"/>
                  </a:cubicBezTo>
                  <a:cubicBezTo>
                    <a:pt x="428" y="318"/>
                    <a:pt x="373" y="415"/>
                    <a:pt x="332" y="512"/>
                  </a:cubicBezTo>
                  <a:cubicBezTo>
                    <a:pt x="207" y="774"/>
                    <a:pt x="125" y="1064"/>
                    <a:pt x="83" y="1354"/>
                  </a:cubicBezTo>
                  <a:cubicBezTo>
                    <a:pt x="69" y="1437"/>
                    <a:pt x="56" y="1520"/>
                    <a:pt x="42" y="1603"/>
                  </a:cubicBezTo>
                  <a:lnTo>
                    <a:pt x="14" y="1727"/>
                  </a:lnTo>
                  <a:cubicBezTo>
                    <a:pt x="14" y="1741"/>
                    <a:pt x="14" y="1768"/>
                    <a:pt x="0" y="1782"/>
                  </a:cubicBezTo>
                  <a:lnTo>
                    <a:pt x="497" y="1547"/>
                  </a:lnTo>
                  <a:lnTo>
                    <a:pt x="636" y="1478"/>
                  </a:lnTo>
                  <a:lnTo>
                    <a:pt x="705" y="1437"/>
                  </a:lnTo>
                  <a:lnTo>
                    <a:pt x="705" y="1437"/>
                  </a:lnTo>
                  <a:lnTo>
                    <a:pt x="649" y="1464"/>
                  </a:lnTo>
                  <a:cubicBezTo>
                    <a:pt x="1243" y="1161"/>
                    <a:pt x="1865" y="843"/>
                    <a:pt x="2500" y="512"/>
                  </a:cubicBezTo>
                  <a:lnTo>
                    <a:pt x="2403" y="456"/>
                  </a:lnTo>
                  <a:lnTo>
                    <a:pt x="2293" y="415"/>
                  </a:lnTo>
                  <a:cubicBezTo>
                    <a:pt x="2141" y="332"/>
                    <a:pt x="1975" y="249"/>
                    <a:pt x="1796" y="180"/>
                  </a:cubicBezTo>
                  <a:cubicBezTo>
                    <a:pt x="1630" y="111"/>
                    <a:pt x="1464" y="70"/>
                    <a:pt x="1298" y="28"/>
                  </a:cubicBezTo>
                  <a:cubicBezTo>
                    <a:pt x="1202" y="14"/>
                    <a:pt x="1119" y="1"/>
                    <a:pt x="1022" y="1"/>
                  </a:cubicBez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9"/>
            <p:cNvSpPr/>
            <p:nvPr/>
          </p:nvSpPr>
          <p:spPr>
            <a:xfrm>
              <a:off x="5666700" y="4396900"/>
              <a:ext cx="25" cy="25"/>
            </a:xfrm>
            <a:custGeom>
              <a:avLst/>
              <a:gdLst/>
              <a:ahLst/>
              <a:cxnLst/>
              <a:rect l="l" t="t" r="r" b="b"/>
              <a:pathLst>
                <a:path w="1" h="1" extrusionOk="0">
                  <a:moveTo>
                    <a:pt x="0" y="1"/>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9"/>
            <p:cNvSpPr/>
            <p:nvPr/>
          </p:nvSpPr>
          <p:spPr>
            <a:xfrm>
              <a:off x="5654950" y="4376875"/>
              <a:ext cx="188550" cy="148825"/>
            </a:xfrm>
            <a:custGeom>
              <a:avLst/>
              <a:gdLst/>
              <a:ahLst/>
              <a:cxnLst/>
              <a:rect l="l" t="t" r="r" b="b"/>
              <a:pathLst>
                <a:path w="7542" h="5953" extrusionOk="0">
                  <a:moveTo>
                    <a:pt x="5912" y="1"/>
                  </a:moveTo>
                  <a:lnTo>
                    <a:pt x="5249" y="305"/>
                  </a:lnTo>
                  <a:cubicBezTo>
                    <a:pt x="4848" y="470"/>
                    <a:pt x="4517" y="622"/>
                    <a:pt x="4171" y="760"/>
                  </a:cubicBezTo>
                  <a:lnTo>
                    <a:pt x="4130" y="788"/>
                  </a:lnTo>
                  <a:cubicBezTo>
                    <a:pt x="3881" y="885"/>
                    <a:pt x="3633" y="995"/>
                    <a:pt x="3371" y="1092"/>
                  </a:cubicBezTo>
                  <a:cubicBezTo>
                    <a:pt x="2791" y="1326"/>
                    <a:pt x="2183" y="1561"/>
                    <a:pt x="1575" y="1796"/>
                  </a:cubicBezTo>
                  <a:cubicBezTo>
                    <a:pt x="1023" y="2003"/>
                    <a:pt x="498" y="2183"/>
                    <a:pt x="1" y="2348"/>
                  </a:cubicBezTo>
                  <a:cubicBezTo>
                    <a:pt x="42" y="2887"/>
                    <a:pt x="111" y="3439"/>
                    <a:pt x="180" y="4033"/>
                  </a:cubicBezTo>
                  <a:cubicBezTo>
                    <a:pt x="250" y="4558"/>
                    <a:pt x="346" y="5110"/>
                    <a:pt x="429" y="5649"/>
                  </a:cubicBezTo>
                  <a:cubicBezTo>
                    <a:pt x="429" y="5704"/>
                    <a:pt x="443" y="5732"/>
                    <a:pt x="457" y="5759"/>
                  </a:cubicBezTo>
                  <a:cubicBezTo>
                    <a:pt x="457" y="5801"/>
                    <a:pt x="457" y="5801"/>
                    <a:pt x="457" y="5815"/>
                  </a:cubicBezTo>
                  <a:lnTo>
                    <a:pt x="457" y="5828"/>
                  </a:lnTo>
                  <a:cubicBezTo>
                    <a:pt x="470" y="5870"/>
                    <a:pt x="484" y="5884"/>
                    <a:pt x="512" y="5897"/>
                  </a:cubicBezTo>
                  <a:cubicBezTo>
                    <a:pt x="526" y="5925"/>
                    <a:pt x="540" y="5939"/>
                    <a:pt x="553" y="5953"/>
                  </a:cubicBezTo>
                  <a:lnTo>
                    <a:pt x="581" y="5953"/>
                  </a:lnTo>
                  <a:cubicBezTo>
                    <a:pt x="1548" y="5939"/>
                    <a:pt x="2501" y="5801"/>
                    <a:pt x="3426" y="5552"/>
                  </a:cubicBezTo>
                  <a:cubicBezTo>
                    <a:pt x="4392" y="5304"/>
                    <a:pt x="5332" y="4986"/>
                    <a:pt x="6243" y="4613"/>
                  </a:cubicBezTo>
                  <a:cubicBezTo>
                    <a:pt x="6712" y="4434"/>
                    <a:pt x="7168" y="4240"/>
                    <a:pt x="7541" y="4075"/>
                  </a:cubicBezTo>
                  <a:cubicBezTo>
                    <a:pt x="7472" y="3923"/>
                    <a:pt x="7403" y="3785"/>
                    <a:pt x="7348" y="3633"/>
                  </a:cubicBezTo>
                  <a:cubicBezTo>
                    <a:pt x="7141" y="3163"/>
                    <a:pt x="6933" y="2694"/>
                    <a:pt x="6754" y="2224"/>
                  </a:cubicBezTo>
                  <a:cubicBezTo>
                    <a:pt x="6699" y="2114"/>
                    <a:pt x="6643" y="1989"/>
                    <a:pt x="6602" y="1865"/>
                  </a:cubicBezTo>
                  <a:cubicBezTo>
                    <a:pt x="6547" y="1741"/>
                    <a:pt x="6519" y="1644"/>
                    <a:pt x="6478" y="1547"/>
                  </a:cubicBezTo>
                  <a:cubicBezTo>
                    <a:pt x="6395" y="1340"/>
                    <a:pt x="6312" y="1119"/>
                    <a:pt x="6243" y="912"/>
                  </a:cubicBezTo>
                  <a:cubicBezTo>
                    <a:pt x="6132" y="608"/>
                    <a:pt x="6022" y="305"/>
                    <a:pt x="5912" y="1"/>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9"/>
            <p:cNvSpPr/>
            <p:nvPr/>
          </p:nvSpPr>
          <p:spPr>
            <a:xfrm>
              <a:off x="5729875" y="4153500"/>
              <a:ext cx="151250" cy="125000"/>
            </a:xfrm>
            <a:custGeom>
              <a:avLst/>
              <a:gdLst/>
              <a:ahLst/>
              <a:cxnLst/>
              <a:rect l="l" t="t" r="r" b="b"/>
              <a:pathLst>
                <a:path w="6050" h="5000" extrusionOk="0">
                  <a:moveTo>
                    <a:pt x="1837" y="1"/>
                  </a:moveTo>
                  <a:cubicBezTo>
                    <a:pt x="1768" y="15"/>
                    <a:pt x="1672" y="15"/>
                    <a:pt x="1589" y="15"/>
                  </a:cubicBezTo>
                  <a:lnTo>
                    <a:pt x="1478" y="15"/>
                  </a:lnTo>
                  <a:cubicBezTo>
                    <a:pt x="1395" y="98"/>
                    <a:pt x="1326" y="194"/>
                    <a:pt x="1257" y="291"/>
                  </a:cubicBezTo>
                  <a:cubicBezTo>
                    <a:pt x="1133" y="443"/>
                    <a:pt x="1036" y="595"/>
                    <a:pt x="940" y="760"/>
                  </a:cubicBezTo>
                  <a:cubicBezTo>
                    <a:pt x="802" y="981"/>
                    <a:pt x="691" y="1216"/>
                    <a:pt x="594" y="1451"/>
                  </a:cubicBezTo>
                  <a:cubicBezTo>
                    <a:pt x="484" y="1713"/>
                    <a:pt x="387" y="1962"/>
                    <a:pt x="318" y="2224"/>
                  </a:cubicBezTo>
                  <a:lnTo>
                    <a:pt x="318" y="2210"/>
                  </a:lnTo>
                  <a:cubicBezTo>
                    <a:pt x="139" y="2846"/>
                    <a:pt x="28" y="3481"/>
                    <a:pt x="1" y="4130"/>
                  </a:cubicBezTo>
                  <a:lnTo>
                    <a:pt x="153" y="4130"/>
                  </a:lnTo>
                  <a:cubicBezTo>
                    <a:pt x="166" y="4144"/>
                    <a:pt x="194" y="4144"/>
                    <a:pt x="222" y="4158"/>
                  </a:cubicBezTo>
                  <a:cubicBezTo>
                    <a:pt x="277" y="4185"/>
                    <a:pt x="346" y="4213"/>
                    <a:pt x="401" y="4254"/>
                  </a:cubicBezTo>
                  <a:cubicBezTo>
                    <a:pt x="470" y="4310"/>
                    <a:pt x="539" y="4379"/>
                    <a:pt x="608" y="4461"/>
                  </a:cubicBezTo>
                  <a:cubicBezTo>
                    <a:pt x="746" y="4627"/>
                    <a:pt x="857" y="4807"/>
                    <a:pt x="954" y="5000"/>
                  </a:cubicBezTo>
                  <a:lnTo>
                    <a:pt x="1050" y="4959"/>
                  </a:lnTo>
                  <a:lnTo>
                    <a:pt x="1036" y="4890"/>
                  </a:lnTo>
                  <a:lnTo>
                    <a:pt x="1036" y="4834"/>
                  </a:lnTo>
                  <a:cubicBezTo>
                    <a:pt x="1023" y="4793"/>
                    <a:pt x="1009" y="4738"/>
                    <a:pt x="995" y="4696"/>
                  </a:cubicBezTo>
                  <a:cubicBezTo>
                    <a:pt x="967" y="4544"/>
                    <a:pt x="954" y="4406"/>
                    <a:pt x="954" y="4254"/>
                  </a:cubicBezTo>
                  <a:lnTo>
                    <a:pt x="954" y="4116"/>
                  </a:lnTo>
                  <a:cubicBezTo>
                    <a:pt x="967" y="4033"/>
                    <a:pt x="981" y="3950"/>
                    <a:pt x="1009" y="3881"/>
                  </a:cubicBezTo>
                  <a:cubicBezTo>
                    <a:pt x="1023" y="3826"/>
                    <a:pt x="1050" y="3785"/>
                    <a:pt x="1078" y="3729"/>
                  </a:cubicBezTo>
                  <a:lnTo>
                    <a:pt x="1092" y="3716"/>
                  </a:lnTo>
                  <a:lnTo>
                    <a:pt x="1105" y="3688"/>
                  </a:lnTo>
                  <a:lnTo>
                    <a:pt x="1133" y="3674"/>
                  </a:lnTo>
                  <a:lnTo>
                    <a:pt x="1147" y="3660"/>
                  </a:lnTo>
                  <a:cubicBezTo>
                    <a:pt x="1174" y="3633"/>
                    <a:pt x="1202" y="3619"/>
                    <a:pt x="1244" y="3591"/>
                  </a:cubicBezTo>
                  <a:cubicBezTo>
                    <a:pt x="1285" y="3578"/>
                    <a:pt x="1326" y="3564"/>
                    <a:pt x="1368" y="3564"/>
                  </a:cubicBezTo>
                  <a:cubicBezTo>
                    <a:pt x="1409" y="3550"/>
                    <a:pt x="1437" y="3550"/>
                    <a:pt x="1478" y="3550"/>
                  </a:cubicBezTo>
                  <a:lnTo>
                    <a:pt x="1520" y="3550"/>
                  </a:lnTo>
                  <a:lnTo>
                    <a:pt x="1589" y="3564"/>
                  </a:lnTo>
                  <a:cubicBezTo>
                    <a:pt x="1616" y="3564"/>
                    <a:pt x="1644" y="3578"/>
                    <a:pt x="1672" y="3591"/>
                  </a:cubicBezTo>
                  <a:cubicBezTo>
                    <a:pt x="1727" y="3605"/>
                    <a:pt x="1782" y="3633"/>
                    <a:pt x="1824" y="3660"/>
                  </a:cubicBezTo>
                  <a:cubicBezTo>
                    <a:pt x="1893" y="3716"/>
                    <a:pt x="1962" y="3785"/>
                    <a:pt x="2017" y="3854"/>
                  </a:cubicBezTo>
                  <a:cubicBezTo>
                    <a:pt x="2141" y="4006"/>
                    <a:pt x="2238" y="4185"/>
                    <a:pt x="2307" y="4365"/>
                  </a:cubicBezTo>
                  <a:lnTo>
                    <a:pt x="2431" y="4310"/>
                  </a:lnTo>
                  <a:cubicBezTo>
                    <a:pt x="2376" y="4130"/>
                    <a:pt x="2321" y="3964"/>
                    <a:pt x="2293" y="3785"/>
                  </a:cubicBezTo>
                  <a:cubicBezTo>
                    <a:pt x="2265" y="3674"/>
                    <a:pt x="2265" y="3564"/>
                    <a:pt x="2265" y="3453"/>
                  </a:cubicBezTo>
                  <a:cubicBezTo>
                    <a:pt x="2279" y="3398"/>
                    <a:pt x="2279" y="3343"/>
                    <a:pt x="2307" y="3288"/>
                  </a:cubicBezTo>
                  <a:cubicBezTo>
                    <a:pt x="2321" y="3246"/>
                    <a:pt x="2335" y="3219"/>
                    <a:pt x="2362" y="3177"/>
                  </a:cubicBezTo>
                  <a:cubicBezTo>
                    <a:pt x="2376" y="3149"/>
                    <a:pt x="2404" y="3122"/>
                    <a:pt x="2431" y="3094"/>
                  </a:cubicBezTo>
                  <a:cubicBezTo>
                    <a:pt x="2473" y="3067"/>
                    <a:pt x="2500" y="3053"/>
                    <a:pt x="2542" y="3025"/>
                  </a:cubicBezTo>
                  <a:lnTo>
                    <a:pt x="2597" y="3011"/>
                  </a:lnTo>
                  <a:cubicBezTo>
                    <a:pt x="2625" y="2998"/>
                    <a:pt x="2638" y="2998"/>
                    <a:pt x="2666" y="2984"/>
                  </a:cubicBezTo>
                  <a:lnTo>
                    <a:pt x="2776" y="2984"/>
                  </a:lnTo>
                  <a:cubicBezTo>
                    <a:pt x="2804" y="2998"/>
                    <a:pt x="2818" y="2998"/>
                    <a:pt x="2845" y="2998"/>
                  </a:cubicBezTo>
                  <a:lnTo>
                    <a:pt x="2873" y="2998"/>
                  </a:lnTo>
                  <a:lnTo>
                    <a:pt x="2915" y="3011"/>
                  </a:lnTo>
                  <a:lnTo>
                    <a:pt x="2942" y="3025"/>
                  </a:lnTo>
                  <a:lnTo>
                    <a:pt x="3025" y="3067"/>
                  </a:lnTo>
                  <a:lnTo>
                    <a:pt x="3066" y="3094"/>
                  </a:lnTo>
                  <a:cubicBezTo>
                    <a:pt x="3149" y="3163"/>
                    <a:pt x="3218" y="3232"/>
                    <a:pt x="3287" y="3301"/>
                  </a:cubicBezTo>
                  <a:cubicBezTo>
                    <a:pt x="3384" y="3439"/>
                    <a:pt x="3481" y="3578"/>
                    <a:pt x="3564" y="3716"/>
                  </a:cubicBezTo>
                  <a:lnTo>
                    <a:pt x="3646" y="3674"/>
                  </a:lnTo>
                  <a:cubicBezTo>
                    <a:pt x="3577" y="3495"/>
                    <a:pt x="3522" y="3301"/>
                    <a:pt x="3481" y="3122"/>
                  </a:cubicBezTo>
                  <a:cubicBezTo>
                    <a:pt x="3467" y="3025"/>
                    <a:pt x="3453" y="2929"/>
                    <a:pt x="3467" y="2832"/>
                  </a:cubicBezTo>
                  <a:cubicBezTo>
                    <a:pt x="3467" y="2790"/>
                    <a:pt x="3481" y="2735"/>
                    <a:pt x="3495" y="2680"/>
                  </a:cubicBezTo>
                  <a:lnTo>
                    <a:pt x="3522" y="2625"/>
                  </a:lnTo>
                  <a:cubicBezTo>
                    <a:pt x="3522" y="2611"/>
                    <a:pt x="3536" y="2583"/>
                    <a:pt x="3550" y="2569"/>
                  </a:cubicBezTo>
                  <a:cubicBezTo>
                    <a:pt x="3564" y="2542"/>
                    <a:pt x="3591" y="2514"/>
                    <a:pt x="3619" y="2500"/>
                  </a:cubicBezTo>
                  <a:cubicBezTo>
                    <a:pt x="3646" y="2473"/>
                    <a:pt x="3688" y="2445"/>
                    <a:pt x="3729" y="2418"/>
                  </a:cubicBezTo>
                  <a:lnTo>
                    <a:pt x="3785" y="2404"/>
                  </a:lnTo>
                  <a:lnTo>
                    <a:pt x="3840" y="2390"/>
                  </a:lnTo>
                  <a:lnTo>
                    <a:pt x="3964" y="2390"/>
                  </a:lnTo>
                  <a:cubicBezTo>
                    <a:pt x="3992" y="2390"/>
                    <a:pt x="4033" y="2404"/>
                    <a:pt x="4075" y="2404"/>
                  </a:cubicBezTo>
                  <a:lnTo>
                    <a:pt x="4102" y="2404"/>
                  </a:lnTo>
                  <a:lnTo>
                    <a:pt x="4171" y="2445"/>
                  </a:lnTo>
                  <a:cubicBezTo>
                    <a:pt x="4213" y="2459"/>
                    <a:pt x="4240" y="2487"/>
                    <a:pt x="4282" y="2514"/>
                  </a:cubicBezTo>
                  <a:cubicBezTo>
                    <a:pt x="4365" y="2569"/>
                    <a:pt x="4434" y="2652"/>
                    <a:pt x="4503" y="2735"/>
                  </a:cubicBezTo>
                  <a:cubicBezTo>
                    <a:pt x="4599" y="2846"/>
                    <a:pt x="4682" y="2970"/>
                    <a:pt x="4751" y="3094"/>
                  </a:cubicBezTo>
                  <a:lnTo>
                    <a:pt x="4862" y="3039"/>
                  </a:lnTo>
                  <a:cubicBezTo>
                    <a:pt x="4848" y="3011"/>
                    <a:pt x="4834" y="2970"/>
                    <a:pt x="4834" y="2942"/>
                  </a:cubicBezTo>
                  <a:lnTo>
                    <a:pt x="4806" y="2901"/>
                  </a:lnTo>
                  <a:cubicBezTo>
                    <a:pt x="4765" y="2777"/>
                    <a:pt x="4737" y="2652"/>
                    <a:pt x="4710" y="2514"/>
                  </a:cubicBezTo>
                  <a:cubicBezTo>
                    <a:pt x="4682" y="2418"/>
                    <a:pt x="4682" y="2321"/>
                    <a:pt x="4682" y="2210"/>
                  </a:cubicBezTo>
                  <a:cubicBezTo>
                    <a:pt x="4696" y="2169"/>
                    <a:pt x="4696" y="2128"/>
                    <a:pt x="4724" y="2086"/>
                  </a:cubicBezTo>
                  <a:cubicBezTo>
                    <a:pt x="4724" y="2045"/>
                    <a:pt x="4751" y="2017"/>
                    <a:pt x="4765" y="1989"/>
                  </a:cubicBezTo>
                  <a:cubicBezTo>
                    <a:pt x="4793" y="1962"/>
                    <a:pt x="4806" y="1934"/>
                    <a:pt x="4834" y="1920"/>
                  </a:cubicBezTo>
                  <a:lnTo>
                    <a:pt x="4875" y="1879"/>
                  </a:lnTo>
                  <a:cubicBezTo>
                    <a:pt x="4889" y="1865"/>
                    <a:pt x="4917" y="1851"/>
                    <a:pt x="4945" y="1851"/>
                  </a:cubicBezTo>
                  <a:lnTo>
                    <a:pt x="4986" y="1824"/>
                  </a:lnTo>
                  <a:lnTo>
                    <a:pt x="5055" y="1810"/>
                  </a:lnTo>
                  <a:lnTo>
                    <a:pt x="5152" y="1810"/>
                  </a:lnTo>
                  <a:lnTo>
                    <a:pt x="5221" y="1824"/>
                  </a:lnTo>
                  <a:cubicBezTo>
                    <a:pt x="5235" y="1824"/>
                    <a:pt x="5262" y="1824"/>
                    <a:pt x="5276" y="1838"/>
                  </a:cubicBezTo>
                  <a:cubicBezTo>
                    <a:pt x="5304" y="1851"/>
                    <a:pt x="5331" y="1865"/>
                    <a:pt x="5373" y="1879"/>
                  </a:cubicBezTo>
                  <a:cubicBezTo>
                    <a:pt x="5400" y="1893"/>
                    <a:pt x="5442" y="1920"/>
                    <a:pt x="5469" y="1934"/>
                  </a:cubicBezTo>
                  <a:cubicBezTo>
                    <a:pt x="5594" y="2031"/>
                    <a:pt x="5704" y="2141"/>
                    <a:pt x="5801" y="2252"/>
                  </a:cubicBezTo>
                  <a:cubicBezTo>
                    <a:pt x="5842" y="2307"/>
                    <a:pt x="5897" y="2376"/>
                    <a:pt x="5939" y="2431"/>
                  </a:cubicBezTo>
                  <a:lnTo>
                    <a:pt x="6049" y="2362"/>
                  </a:lnTo>
                  <a:lnTo>
                    <a:pt x="5980" y="2155"/>
                  </a:lnTo>
                  <a:cubicBezTo>
                    <a:pt x="5925" y="2017"/>
                    <a:pt x="5884" y="1865"/>
                    <a:pt x="5870" y="1727"/>
                  </a:cubicBezTo>
                  <a:cubicBezTo>
                    <a:pt x="5842" y="1589"/>
                    <a:pt x="5828" y="1465"/>
                    <a:pt x="5828" y="1327"/>
                  </a:cubicBezTo>
                  <a:cubicBezTo>
                    <a:pt x="5400" y="1064"/>
                    <a:pt x="4958" y="843"/>
                    <a:pt x="4503" y="636"/>
                  </a:cubicBezTo>
                  <a:cubicBezTo>
                    <a:pt x="4047" y="429"/>
                    <a:pt x="3577" y="277"/>
                    <a:pt x="3094" y="153"/>
                  </a:cubicBezTo>
                  <a:cubicBezTo>
                    <a:pt x="2680" y="56"/>
                    <a:pt x="2265" y="15"/>
                    <a:pt x="1837" y="1"/>
                  </a:cubicBez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9"/>
            <p:cNvSpPr/>
            <p:nvPr/>
          </p:nvSpPr>
          <p:spPr>
            <a:xfrm>
              <a:off x="5731950" y="4217025"/>
              <a:ext cx="220300" cy="114300"/>
            </a:xfrm>
            <a:custGeom>
              <a:avLst/>
              <a:gdLst/>
              <a:ahLst/>
              <a:cxnLst/>
              <a:rect l="l" t="t" r="r" b="b"/>
              <a:pathLst>
                <a:path w="8812" h="4572" extrusionOk="0">
                  <a:moveTo>
                    <a:pt x="7541" y="1"/>
                  </a:moveTo>
                  <a:lnTo>
                    <a:pt x="7527" y="28"/>
                  </a:lnTo>
                  <a:cubicBezTo>
                    <a:pt x="6284" y="760"/>
                    <a:pt x="4972" y="1478"/>
                    <a:pt x="3632" y="2155"/>
                  </a:cubicBezTo>
                  <a:cubicBezTo>
                    <a:pt x="2569" y="2694"/>
                    <a:pt x="1492" y="3191"/>
                    <a:pt x="415" y="3660"/>
                  </a:cubicBezTo>
                  <a:cubicBezTo>
                    <a:pt x="277" y="3729"/>
                    <a:pt x="139" y="3785"/>
                    <a:pt x="1" y="3840"/>
                  </a:cubicBezTo>
                  <a:cubicBezTo>
                    <a:pt x="28" y="4061"/>
                    <a:pt x="70" y="4282"/>
                    <a:pt x="111" y="4489"/>
                  </a:cubicBezTo>
                  <a:cubicBezTo>
                    <a:pt x="125" y="4420"/>
                    <a:pt x="152" y="4337"/>
                    <a:pt x="180" y="4268"/>
                  </a:cubicBezTo>
                  <a:cubicBezTo>
                    <a:pt x="221" y="4158"/>
                    <a:pt x="277" y="4047"/>
                    <a:pt x="346" y="3950"/>
                  </a:cubicBezTo>
                  <a:cubicBezTo>
                    <a:pt x="387" y="3881"/>
                    <a:pt x="456" y="3812"/>
                    <a:pt x="511" y="3757"/>
                  </a:cubicBezTo>
                  <a:cubicBezTo>
                    <a:pt x="567" y="3716"/>
                    <a:pt x="622" y="3674"/>
                    <a:pt x="691" y="3647"/>
                  </a:cubicBezTo>
                  <a:cubicBezTo>
                    <a:pt x="760" y="3605"/>
                    <a:pt x="829" y="3591"/>
                    <a:pt x="898" y="3578"/>
                  </a:cubicBezTo>
                  <a:cubicBezTo>
                    <a:pt x="967" y="3578"/>
                    <a:pt x="1036" y="3578"/>
                    <a:pt x="1105" y="3591"/>
                  </a:cubicBezTo>
                  <a:cubicBezTo>
                    <a:pt x="1188" y="3605"/>
                    <a:pt x="1271" y="3647"/>
                    <a:pt x="1340" y="3688"/>
                  </a:cubicBezTo>
                  <a:cubicBezTo>
                    <a:pt x="1381" y="3702"/>
                    <a:pt x="1423" y="3729"/>
                    <a:pt x="1464" y="3757"/>
                  </a:cubicBezTo>
                  <a:lnTo>
                    <a:pt x="1520" y="3757"/>
                  </a:lnTo>
                  <a:cubicBezTo>
                    <a:pt x="1547" y="3750"/>
                    <a:pt x="1571" y="3747"/>
                    <a:pt x="1596" y="3747"/>
                  </a:cubicBezTo>
                  <a:cubicBezTo>
                    <a:pt x="1620" y="3747"/>
                    <a:pt x="1644" y="3750"/>
                    <a:pt x="1671" y="3757"/>
                  </a:cubicBezTo>
                  <a:cubicBezTo>
                    <a:pt x="1754" y="3757"/>
                    <a:pt x="1851" y="3757"/>
                    <a:pt x="1934" y="3771"/>
                  </a:cubicBezTo>
                  <a:cubicBezTo>
                    <a:pt x="2224" y="3826"/>
                    <a:pt x="2514" y="3909"/>
                    <a:pt x="2776" y="4047"/>
                  </a:cubicBezTo>
                  <a:cubicBezTo>
                    <a:pt x="2901" y="4089"/>
                    <a:pt x="3039" y="4158"/>
                    <a:pt x="3177" y="4227"/>
                  </a:cubicBezTo>
                  <a:cubicBezTo>
                    <a:pt x="3315" y="4309"/>
                    <a:pt x="3425" y="4365"/>
                    <a:pt x="3536" y="4420"/>
                  </a:cubicBezTo>
                  <a:cubicBezTo>
                    <a:pt x="3632" y="4475"/>
                    <a:pt x="3715" y="4530"/>
                    <a:pt x="3812" y="4572"/>
                  </a:cubicBezTo>
                  <a:lnTo>
                    <a:pt x="3867" y="4572"/>
                  </a:lnTo>
                  <a:cubicBezTo>
                    <a:pt x="3881" y="4572"/>
                    <a:pt x="3909" y="4558"/>
                    <a:pt x="3909" y="4544"/>
                  </a:cubicBezTo>
                  <a:cubicBezTo>
                    <a:pt x="3992" y="4296"/>
                    <a:pt x="4047" y="4047"/>
                    <a:pt x="4088" y="3785"/>
                  </a:cubicBezTo>
                  <a:lnTo>
                    <a:pt x="4088" y="3729"/>
                  </a:lnTo>
                  <a:cubicBezTo>
                    <a:pt x="4116" y="3591"/>
                    <a:pt x="4143" y="3453"/>
                    <a:pt x="4171" y="3301"/>
                  </a:cubicBezTo>
                  <a:cubicBezTo>
                    <a:pt x="4199" y="3163"/>
                    <a:pt x="4240" y="3039"/>
                    <a:pt x="4295" y="2901"/>
                  </a:cubicBezTo>
                  <a:cubicBezTo>
                    <a:pt x="4323" y="2846"/>
                    <a:pt x="4351" y="2790"/>
                    <a:pt x="4378" y="2735"/>
                  </a:cubicBezTo>
                  <a:cubicBezTo>
                    <a:pt x="4406" y="2680"/>
                    <a:pt x="4447" y="2625"/>
                    <a:pt x="4489" y="2583"/>
                  </a:cubicBezTo>
                  <a:lnTo>
                    <a:pt x="4544" y="2514"/>
                  </a:lnTo>
                  <a:cubicBezTo>
                    <a:pt x="4558" y="2487"/>
                    <a:pt x="4585" y="2473"/>
                    <a:pt x="4599" y="2459"/>
                  </a:cubicBezTo>
                  <a:cubicBezTo>
                    <a:pt x="4627" y="2445"/>
                    <a:pt x="4641" y="2431"/>
                    <a:pt x="4668" y="2418"/>
                  </a:cubicBezTo>
                  <a:cubicBezTo>
                    <a:pt x="4682" y="2404"/>
                    <a:pt x="4710" y="2390"/>
                    <a:pt x="4723" y="2390"/>
                  </a:cubicBezTo>
                  <a:cubicBezTo>
                    <a:pt x="4751" y="2376"/>
                    <a:pt x="4792" y="2362"/>
                    <a:pt x="4820" y="2362"/>
                  </a:cubicBezTo>
                  <a:cubicBezTo>
                    <a:pt x="4848" y="2349"/>
                    <a:pt x="4875" y="2349"/>
                    <a:pt x="4917" y="2335"/>
                  </a:cubicBezTo>
                  <a:lnTo>
                    <a:pt x="5069" y="2335"/>
                  </a:lnTo>
                  <a:cubicBezTo>
                    <a:pt x="5110" y="2335"/>
                    <a:pt x="5165" y="2349"/>
                    <a:pt x="5221" y="2362"/>
                  </a:cubicBezTo>
                  <a:cubicBezTo>
                    <a:pt x="5455" y="2404"/>
                    <a:pt x="5676" y="2473"/>
                    <a:pt x="5897" y="2569"/>
                  </a:cubicBezTo>
                  <a:lnTo>
                    <a:pt x="6049" y="2652"/>
                  </a:lnTo>
                  <a:lnTo>
                    <a:pt x="6160" y="2694"/>
                  </a:lnTo>
                  <a:cubicBezTo>
                    <a:pt x="6243" y="2735"/>
                    <a:pt x="6312" y="2763"/>
                    <a:pt x="6394" y="2804"/>
                  </a:cubicBezTo>
                  <a:lnTo>
                    <a:pt x="6560" y="2859"/>
                  </a:lnTo>
                  <a:cubicBezTo>
                    <a:pt x="6629" y="2887"/>
                    <a:pt x="6698" y="2929"/>
                    <a:pt x="6767" y="2956"/>
                  </a:cubicBezTo>
                  <a:lnTo>
                    <a:pt x="6781" y="2956"/>
                  </a:lnTo>
                  <a:lnTo>
                    <a:pt x="6823" y="2942"/>
                  </a:lnTo>
                  <a:lnTo>
                    <a:pt x="6850" y="2942"/>
                  </a:lnTo>
                  <a:cubicBezTo>
                    <a:pt x="6864" y="2942"/>
                    <a:pt x="6878" y="2929"/>
                    <a:pt x="6892" y="2915"/>
                  </a:cubicBezTo>
                  <a:cubicBezTo>
                    <a:pt x="6933" y="2790"/>
                    <a:pt x="6961" y="2666"/>
                    <a:pt x="6974" y="2583"/>
                  </a:cubicBezTo>
                  <a:lnTo>
                    <a:pt x="7030" y="2362"/>
                  </a:lnTo>
                  <a:lnTo>
                    <a:pt x="7071" y="2183"/>
                  </a:lnTo>
                  <a:cubicBezTo>
                    <a:pt x="7140" y="1907"/>
                    <a:pt x="7223" y="1630"/>
                    <a:pt x="7333" y="1354"/>
                  </a:cubicBezTo>
                  <a:cubicBezTo>
                    <a:pt x="7389" y="1230"/>
                    <a:pt x="7444" y="1119"/>
                    <a:pt x="7527" y="1009"/>
                  </a:cubicBezTo>
                  <a:cubicBezTo>
                    <a:pt x="7568" y="954"/>
                    <a:pt x="7623" y="912"/>
                    <a:pt x="7679" y="871"/>
                  </a:cubicBezTo>
                  <a:lnTo>
                    <a:pt x="7706" y="843"/>
                  </a:lnTo>
                  <a:cubicBezTo>
                    <a:pt x="7734" y="829"/>
                    <a:pt x="7748" y="816"/>
                    <a:pt x="7775" y="816"/>
                  </a:cubicBezTo>
                  <a:lnTo>
                    <a:pt x="7817" y="802"/>
                  </a:lnTo>
                  <a:cubicBezTo>
                    <a:pt x="7844" y="788"/>
                    <a:pt x="7858" y="788"/>
                    <a:pt x="7886" y="788"/>
                  </a:cubicBezTo>
                  <a:lnTo>
                    <a:pt x="8038" y="788"/>
                  </a:lnTo>
                  <a:cubicBezTo>
                    <a:pt x="8093" y="802"/>
                    <a:pt x="8148" y="816"/>
                    <a:pt x="8203" y="829"/>
                  </a:cubicBezTo>
                  <a:cubicBezTo>
                    <a:pt x="8273" y="857"/>
                    <a:pt x="8328" y="871"/>
                    <a:pt x="8397" y="898"/>
                  </a:cubicBezTo>
                  <a:lnTo>
                    <a:pt x="8480" y="940"/>
                  </a:lnTo>
                  <a:lnTo>
                    <a:pt x="8590" y="995"/>
                  </a:lnTo>
                  <a:lnTo>
                    <a:pt x="8659" y="1023"/>
                  </a:lnTo>
                  <a:lnTo>
                    <a:pt x="8714" y="1050"/>
                  </a:lnTo>
                  <a:lnTo>
                    <a:pt x="8811" y="1078"/>
                  </a:lnTo>
                  <a:cubicBezTo>
                    <a:pt x="8383" y="691"/>
                    <a:pt x="7969" y="332"/>
                    <a:pt x="7541" y="1"/>
                  </a:cubicBez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9"/>
            <p:cNvSpPr/>
            <p:nvPr/>
          </p:nvSpPr>
          <p:spPr>
            <a:xfrm>
              <a:off x="5768200" y="4237400"/>
              <a:ext cx="203725" cy="125350"/>
            </a:xfrm>
            <a:custGeom>
              <a:avLst/>
              <a:gdLst/>
              <a:ahLst/>
              <a:cxnLst/>
              <a:rect l="l" t="t" r="r" b="b"/>
              <a:pathLst>
                <a:path w="8149" h="5014" extrusionOk="0">
                  <a:moveTo>
                    <a:pt x="6367" y="1"/>
                  </a:moveTo>
                  <a:lnTo>
                    <a:pt x="6325" y="14"/>
                  </a:lnTo>
                  <a:cubicBezTo>
                    <a:pt x="6298" y="28"/>
                    <a:pt x="6270" y="42"/>
                    <a:pt x="6256" y="56"/>
                  </a:cubicBezTo>
                  <a:lnTo>
                    <a:pt x="6229" y="70"/>
                  </a:lnTo>
                  <a:cubicBezTo>
                    <a:pt x="6160" y="111"/>
                    <a:pt x="6118" y="166"/>
                    <a:pt x="6077" y="222"/>
                  </a:cubicBezTo>
                  <a:cubicBezTo>
                    <a:pt x="5994" y="332"/>
                    <a:pt x="5925" y="443"/>
                    <a:pt x="5870" y="567"/>
                  </a:cubicBezTo>
                  <a:cubicBezTo>
                    <a:pt x="5773" y="843"/>
                    <a:pt x="5676" y="1119"/>
                    <a:pt x="5621" y="1395"/>
                  </a:cubicBezTo>
                  <a:lnTo>
                    <a:pt x="5580" y="1575"/>
                  </a:lnTo>
                  <a:lnTo>
                    <a:pt x="5524" y="1796"/>
                  </a:lnTo>
                  <a:cubicBezTo>
                    <a:pt x="5511" y="1879"/>
                    <a:pt x="5469" y="2003"/>
                    <a:pt x="5428" y="2127"/>
                  </a:cubicBezTo>
                  <a:cubicBezTo>
                    <a:pt x="5428" y="2141"/>
                    <a:pt x="5414" y="2155"/>
                    <a:pt x="5386" y="2155"/>
                  </a:cubicBezTo>
                  <a:lnTo>
                    <a:pt x="5373" y="2155"/>
                  </a:lnTo>
                  <a:lnTo>
                    <a:pt x="5331" y="2169"/>
                  </a:lnTo>
                  <a:lnTo>
                    <a:pt x="5303" y="2169"/>
                  </a:lnTo>
                  <a:cubicBezTo>
                    <a:pt x="5234" y="2141"/>
                    <a:pt x="5165" y="2100"/>
                    <a:pt x="5096" y="2072"/>
                  </a:cubicBezTo>
                  <a:lnTo>
                    <a:pt x="4944" y="2003"/>
                  </a:lnTo>
                  <a:cubicBezTo>
                    <a:pt x="4862" y="1975"/>
                    <a:pt x="4779" y="1948"/>
                    <a:pt x="4710" y="1906"/>
                  </a:cubicBezTo>
                  <a:lnTo>
                    <a:pt x="4599" y="1851"/>
                  </a:lnTo>
                  <a:lnTo>
                    <a:pt x="4433" y="1782"/>
                  </a:lnTo>
                  <a:cubicBezTo>
                    <a:pt x="4226" y="1685"/>
                    <a:pt x="3992" y="1616"/>
                    <a:pt x="3757" y="1561"/>
                  </a:cubicBezTo>
                  <a:cubicBezTo>
                    <a:pt x="3715" y="1561"/>
                    <a:pt x="3660" y="1547"/>
                    <a:pt x="3605" y="1547"/>
                  </a:cubicBezTo>
                  <a:lnTo>
                    <a:pt x="3453" y="1547"/>
                  </a:lnTo>
                  <a:cubicBezTo>
                    <a:pt x="3425" y="1547"/>
                    <a:pt x="3398" y="1561"/>
                    <a:pt x="3370" y="1575"/>
                  </a:cubicBezTo>
                  <a:cubicBezTo>
                    <a:pt x="3329" y="1575"/>
                    <a:pt x="3301" y="1589"/>
                    <a:pt x="3273" y="1603"/>
                  </a:cubicBezTo>
                  <a:cubicBezTo>
                    <a:pt x="3246" y="1603"/>
                    <a:pt x="3232" y="1616"/>
                    <a:pt x="3218" y="1630"/>
                  </a:cubicBezTo>
                  <a:cubicBezTo>
                    <a:pt x="3191" y="1644"/>
                    <a:pt x="3163" y="1658"/>
                    <a:pt x="3149" y="1672"/>
                  </a:cubicBezTo>
                  <a:cubicBezTo>
                    <a:pt x="3122" y="1685"/>
                    <a:pt x="3108" y="1699"/>
                    <a:pt x="3094" y="1727"/>
                  </a:cubicBezTo>
                  <a:lnTo>
                    <a:pt x="3025" y="1782"/>
                  </a:lnTo>
                  <a:cubicBezTo>
                    <a:pt x="2997" y="1837"/>
                    <a:pt x="2956" y="1893"/>
                    <a:pt x="2928" y="1948"/>
                  </a:cubicBezTo>
                  <a:cubicBezTo>
                    <a:pt x="2887" y="2003"/>
                    <a:pt x="2859" y="2058"/>
                    <a:pt x="2845" y="2114"/>
                  </a:cubicBezTo>
                  <a:cubicBezTo>
                    <a:pt x="2790" y="2238"/>
                    <a:pt x="2749" y="2376"/>
                    <a:pt x="2721" y="2514"/>
                  </a:cubicBezTo>
                  <a:cubicBezTo>
                    <a:pt x="2680" y="2666"/>
                    <a:pt x="2652" y="2804"/>
                    <a:pt x="2638" y="2928"/>
                  </a:cubicBezTo>
                  <a:lnTo>
                    <a:pt x="2624" y="2997"/>
                  </a:lnTo>
                  <a:cubicBezTo>
                    <a:pt x="2597" y="3246"/>
                    <a:pt x="2528" y="3508"/>
                    <a:pt x="2459" y="3757"/>
                  </a:cubicBezTo>
                  <a:cubicBezTo>
                    <a:pt x="2445" y="3771"/>
                    <a:pt x="2431" y="3784"/>
                    <a:pt x="2417" y="3784"/>
                  </a:cubicBezTo>
                  <a:lnTo>
                    <a:pt x="2348" y="3784"/>
                  </a:lnTo>
                  <a:cubicBezTo>
                    <a:pt x="2265" y="3729"/>
                    <a:pt x="2182" y="3688"/>
                    <a:pt x="2086" y="3633"/>
                  </a:cubicBezTo>
                  <a:cubicBezTo>
                    <a:pt x="1962" y="3564"/>
                    <a:pt x="1851" y="3508"/>
                    <a:pt x="1727" y="3439"/>
                  </a:cubicBezTo>
                  <a:cubicBezTo>
                    <a:pt x="1602" y="3384"/>
                    <a:pt x="1451" y="3301"/>
                    <a:pt x="1326" y="3246"/>
                  </a:cubicBezTo>
                  <a:cubicBezTo>
                    <a:pt x="1050" y="3122"/>
                    <a:pt x="774" y="3039"/>
                    <a:pt x="484" y="2984"/>
                  </a:cubicBezTo>
                  <a:cubicBezTo>
                    <a:pt x="387" y="2970"/>
                    <a:pt x="304" y="2970"/>
                    <a:pt x="208" y="2956"/>
                  </a:cubicBezTo>
                  <a:lnTo>
                    <a:pt x="70" y="2956"/>
                  </a:lnTo>
                  <a:lnTo>
                    <a:pt x="1" y="2970"/>
                  </a:lnTo>
                  <a:cubicBezTo>
                    <a:pt x="42" y="2997"/>
                    <a:pt x="83" y="3025"/>
                    <a:pt x="111" y="3053"/>
                  </a:cubicBezTo>
                  <a:cubicBezTo>
                    <a:pt x="194" y="3135"/>
                    <a:pt x="277" y="3232"/>
                    <a:pt x="360" y="3329"/>
                  </a:cubicBezTo>
                  <a:cubicBezTo>
                    <a:pt x="415" y="3412"/>
                    <a:pt x="484" y="3494"/>
                    <a:pt x="539" y="3577"/>
                  </a:cubicBezTo>
                  <a:cubicBezTo>
                    <a:pt x="691" y="3798"/>
                    <a:pt x="815" y="4033"/>
                    <a:pt x="940" y="4268"/>
                  </a:cubicBezTo>
                  <a:cubicBezTo>
                    <a:pt x="967" y="4268"/>
                    <a:pt x="1009" y="4282"/>
                    <a:pt x="1036" y="4282"/>
                  </a:cubicBezTo>
                  <a:cubicBezTo>
                    <a:pt x="1312" y="4351"/>
                    <a:pt x="1575" y="4447"/>
                    <a:pt x="1823" y="4585"/>
                  </a:cubicBezTo>
                  <a:lnTo>
                    <a:pt x="1989" y="4654"/>
                  </a:lnTo>
                  <a:lnTo>
                    <a:pt x="2113" y="4724"/>
                  </a:lnTo>
                  <a:cubicBezTo>
                    <a:pt x="2265" y="4793"/>
                    <a:pt x="2403" y="4875"/>
                    <a:pt x="2542" y="4972"/>
                  </a:cubicBezTo>
                  <a:lnTo>
                    <a:pt x="2611" y="5014"/>
                  </a:lnTo>
                  <a:cubicBezTo>
                    <a:pt x="3025" y="4820"/>
                    <a:pt x="3453" y="4613"/>
                    <a:pt x="3895" y="4392"/>
                  </a:cubicBezTo>
                  <a:lnTo>
                    <a:pt x="4171" y="4254"/>
                  </a:lnTo>
                  <a:lnTo>
                    <a:pt x="4143" y="4254"/>
                  </a:lnTo>
                  <a:lnTo>
                    <a:pt x="3922" y="4364"/>
                  </a:lnTo>
                  <a:lnTo>
                    <a:pt x="3425" y="4613"/>
                  </a:lnTo>
                  <a:lnTo>
                    <a:pt x="3425" y="4613"/>
                  </a:lnTo>
                  <a:lnTo>
                    <a:pt x="3467" y="4420"/>
                  </a:lnTo>
                  <a:cubicBezTo>
                    <a:pt x="3481" y="4337"/>
                    <a:pt x="3494" y="4254"/>
                    <a:pt x="3508" y="4171"/>
                  </a:cubicBezTo>
                  <a:cubicBezTo>
                    <a:pt x="3563" y="3881"/>
                    <a:pt x="3646" y="3605"/>
                    <a:pt x="3757" y="3329"/>
                  </a:cubicBezTo>
                  <a:cubicBezTo>
                    <a:pt x="3798" y="3232"/>
                    <a:pt x="3867" y="3149"/>
                    <a:pt x="3936" y="3066"/>
                  </a:cubicBezTo>
                  <a:cubicBezTo>
                    <a:pt x="3964" y="3011"/>
                    <a:pt x="4019" y="2970"/>
                    <a:pt x="4061" y="2942"/>
                  </a:cubicBezTo>
                  <a:cubicBezTo>
                    <a:pt x="4102" y="2914"/>
                    <a:pt x="4157" y="2887"/>
                    <a:pt x="4199" y="2859"/>
                  </a:cubicBezTo>
                  <a:cubicBezTo>
                    <a:pt x="4268" y="2845"/>
                    <a:pt x="4323" y="2832"/>
                    <a:pt x="4392" y="2832"/>
                  </a:cubicBezTo>
                  <a:lnTo>
                    <a:pt x="4461" y="2832"/>
                  </a:lnTo>
                  <a:cubicBezTo>
                    <a:pt x="4544" y="2832"/>
                    <a:pt x="4641" y="2845"/>
                    <a:pt x="4723" y="2859"/>
                  </a:cubicBezTo>
                  <a:cubicBezTo>
                    <a:pt x="4903" y="2901"/>
                    <a:pt x="5069" y="2942"/>
                    <a:pt x="5221" y="3011"/>
                  </a:cubicBezTo>
                  <a:cubicBezTo>
                    <a:pt x="5400" y="3080"/>
                    <a:pt x="5580" y="3163"/>
                    <a:pt x="5732" y="3232"/>
                  </a:cubicBezTo>
                  <a:lnTo>
                    <a:pt x="5828" y="3287"/>
                  </a:lnTo>
                  <a:lnTo>
                    <a:pt x="5939" y="3329"/>
                  </a:lnTo>
                  <a:cubicBezTo>
                    <a:pt x="6063" y="3274"/>
                    <a:pt x="6187" y="3204"/>
                    <a:pt x="6298" y="3135"/>
                  </a:cubicBezTo>
                  <a:lnTo>
                    <a:pt x="6408" y="3080"/>
                  </a:lnTo>
                  <a:lnTo>
                    <a:pt x="7168" y="2666"/>
                  </a:lnTo>
                  <a:lnTo>
                    <a:pt x="7333" y="2569"/>
                  </a:lnTo>
                  <a:lnTo>
                    <a:pt x="7306" y="2583"/>
                  </a:lnTo>
                  <a:lnTo>
                    <a:pt x="7113" y="2680"/>
                  </a:lnTo>
                  <a:lnTo>
                    <a:pt x="6505" y="3025"/>
                  </a:lnTo>
                  <a:lnTo>
                    <a:pt x="6519" y="2970"/>
                  </a:lnTo>
                  <a:lnTo>
                    <a:pt x="6519" y="2901"/>
                  </a:lnTo>
                  <a:cubicBezTo>
                    <a:pt x="6533" y="2707"/>
                    <a:pt x="6560" y="2445"/>
                    <a:pt x="6615" y="2210"/>
                  </a:cubicBezTo>
                  <a:cubicBezTo>
                    <a:pt x="6657" y="1948"/>
                    <a:pt x="6740" y="1685"/>
                    <a:pt x="6850" y="1437"/>
                  </a:cubicBezTo>
                  <a:cubicBezTo>
                    <a:pt x="6892" y="1340"/>
                    <a:pt x="6947" y="1257"/>
                    <a:pt x="7002" y="1188"/>
                  </a:cubicBezTo>
                  <a:cubicBezTo>
                    <a:pt x="7043" y="1147"/>
                    <a:pt x="7085" y="1105"/>
                    <a:pt x="7126" y="1078"/>
                  </a:cubicBezTo>
                  <a:cubicBezTo>
                    <a:pt x="7168" y="1050"/>
                    <a:pt x="7223" y="1023"/>
                    <a:pt x="7278" y="995"/>
                  </a:cubicBezTo>
                  <a:cubicBezTo>
                    <a:pt x="7347" y="967"/>
                    <a:pt x="7416" y="954"/>
                    <a:pt x="7499" y="954"/>
                  </a:cubicBezTo>
                  <a:lnTo>
                    <a:pt x="7568" y="954"/>
                  </a:lnTo>
                  <a:cubicBezTo>
                    <a:pt x="7665" y="954"/>
                    <a:pt x="7762" y="967"/>
                    <a:pt x="7858" y="981"/>
                  </a:cubicBezTo>
                  <a:cubicBezTo>
                    <a:pt x="7955" y="995"/>
                    <a:pt x="8052" y="1023"/>
                    <a:pt x="8148" y="1064"/>
                  </a:cubicBezTo>
                  <a:cubicBezTo>
                    <a:pt x="8065" y="967"/>
                    <a:pt x="7983" y="884"/>
                    <a:pt x="7900" y="802"/>
                  </a:cubicBezTo>
                  <a:cubicBezTo>
                    <a:pt x="7720" y="636"/>
                    <a:pt x="7541" y="470"/>
                    <a:pt x="7375" y="318"/>
                  </a:cubicBezTo>
                  <a:lnTo>
                    <a:pt x="7347" y="318"/>
                  </a:lnTo>
                  <a:lnTo>
                    <a:pt x="7251" y="277"/>
                  </a:lnTo>
                  <a:lnTo>
                    <a:pt x="7195" y="249"/>
                  </a:lnTo>
                  <a:lnTo>
                    <a:pt x="7126" y="222"/>
                  </a:lnTo>
                  <a:lnTo>
                    <a:pt x="7016" y="180"/>
                  </a:lnTo>
                  <a:lnTo>
                    <a:pt x="6933" y="139"/>
                  </a:lnTo>
                  <a:cubicBezTo>
                    <a:pt x="6864" y="111"/>
                    <a:pt x="6809" y="83"/>
                    <a:pt x="6740" y="70"/>
                  </a:cubicBezTo>
                  <a:cubicBezTo>
                    <a:pt x="6684" y="42"/>
                    <a:pt x="6629" y="28"/>
                    <a:pt x="6574" y="14"/>
                  </a:cubicBezTo>
                  <a:lnTo>
                    <a:pt x="6491" y="14"/>
                  </a:lnTo>
                  <a:lnTo>
                    <a:pt x="6422" y="1"/>
                  </a:lnTo>
                  <a:close/>
                </a:path>
              </a:pathLst>
            </a:custGeom>
            <a:solidFill>
              <a:srgbClr val="CC4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9"/>
            <p:cNvSpPr/>
            <p:nvPr/>
          </p:nvSpPr>
          <p:spPr>
            <a:xfrm>
              <a:off x="5654625" y="4379850"/>
              <a:ext cx="84600" cy="145500"/>
            </a:xfrm>
            <a:custGeom>
              <a:avLst/>
              <a:gdLst/>
              <a:ahLst/>
              <a:cxnLst/>
              <a:rect l="l" t="t" r="r" b="b"/>
              <a:pathLst>
                <a:path w="3384" h="5820" extrusionOk="0">
                  <a:moveTo>
                    <a:pt x="1318" y="0"/>
                  </a:moveTo>
                  <a:cubicBezTo>
                    <a:pt x="1297" y="0"/>
                    <a:pt x="1277" y="2"/>
                    <a:pt x="1257" y="6"/>
                  </a:cubicBezTo>
                  <a:lnTo>
                    <a:pt x="1202" y="6"/>
                  </a:lnTo>
                  <a:cubicBezTo>
                    <a:pt x="1174" y="20"/>
                    <a:pt x="1133" y="20"/>
                    <a:pt x="1105" y="34"/>
                  </a:cubicBezTo>
                  <a:lnTo>
                    <a:pt x="1022" y="34"/>
                  </a:lnTo>
                  <a:cubicBezTo>
                    <a:pt x="981" y="47"/>
                    <a:pt x="939" y="61"/>
                    <a:pt x="912" y="89"/>
                  </a:cubicBezTo>
                  <a:cubicBezTo>
                    <a:pt x="884" y="103"/>
                    <a:pt x="870" y="116"/>
                    <a:pt x="843" y="144"/>
                  </a:cubicBezTo>
                  <a:cubicBezTo>
                    <a:pt x="815" y="158"/>
                    <a:pt x="801" y="186"/>
                    <a:pt x="773" y="213"/>
                  </a:cubicBezTo>
                  <a:cubicBezTo>
                    <a:pt x="718" y="282"/>
                    <a:pt x="663" y="351"/>
                    <a:pt x="622" y="434"/>
                  </a:cubicBezTo>
                  <a:cubicBezTo>
                    <a:pt x="566" y="503"/>
                    <a:pt x="539" y="586"/>
                    <a:pt x="483" y="669"/>
                  </a:cubicBezTo>
                  <a:cubicBezTo>
                    <a:pt x="470" y="696"/>
                    <a:pt x="456" y="738"/>
                    <a:pt x="442" y="766"/>
                  </a:cubicBezTo>
                  <a:cubicBezTo>
                    <a:pt x="318" y="1056"/>
                    <a:pt x="221" y="1373"/>
                    <a:pt x="138" y="1691"/>
                  </a:cubicBezTo>
                  <a:lnTo>
                    <a:pt x="111" y="1787"/>
                  </a:lnTo>
                  <a:lnTo>
                    <a:pt x="97" y="1843"/>
                  </a:lnTo>
                  <a:cubicBezTo>
                    <a:pt x="69" y="1926"/>
                    <a:pt x="42" y="1995"/>
                    <a:pt x="28" y="2077"/>
                  </a:cubicBezTo>
                  <a:lnTo>
                    <a:pt x="14" y="2105"/>
                  </a:lnTo>
                  <a:lnTo>
                    <a:pt x="0" y="2160"/>
                  </a:lnTo>
                  <a:cubicBezTo>
                    <a:pt x="1" y="2178"/>
                    <a:pt x="3" y="2196"/>
                    <a:pt x="4" y="2214"/>
                  </a:cubicBezTo>
                  <a:lnTo>
                    <a:pt x="4" y="2214"/>
                  </a:lnTo>
                  <a:cubicBezTo>
                    <a:pt x="500" y="2049"/>
                    <a:pt x="1037" y="1856"/>
                    <a:pt x="1574" y="1663"/>
                  </a:cubicBezTo>
                  <a:cubicBezTo>
                    <a:pt x="2182" y="1428"/>
                    <a:pt x="2790" y="1194"/>
                    <a:pt x="3384" y="959"/>
                  </a:cubicBezTo>
                  <a:lnTo>
                    <a:pt x="3356" y="945"/>
                  </a:lnTo>
                  <a:lnTo>
                    <a:pt x="3287" y="904"/>
                  </a:lnTo>
                  <a:lnTo>
                    <a:pt x="3273" y="904"/>
                  </a:lnTo>
                  <a:lnTo>
                    <a:pt x="3259" y="890"/>
                  </a:lnTo>
                  <a:lnTo>
                    <a:pt x="3232" y="876"/>
                  </a:lnTo>
                  <a:lnTo>
                    <a:pt x="3121" y="821"/>
                  </a:lnTo>
                  <a:lnTo>
                    <a:pt x="3080" y="779"/>
                  </a:lnTo>
                  <a:lnTo>
                    <a:pt x="2997" y="738"/>
                  </a:lnTo>
                  <a:lnTo>
                    <a:pt x="2983" y="738"/>
                  </a:lnTo>
                  <a:lnTo>
                    <a:pt x="2942" y="710"/>
                  </a:lnTo>
                  <a:cubicBezTo>
                    <a:pt x="2762" y="600"/>
                    <a:pt x="2569" y="489"/>
                    <a:pt x="2375" y="379"/>
                  </a:cubicBezTo>
                  <a:cubicBezTo>
                    <a:pt x="2293" y="337"/>
                    <a:pt x="2224" y="296"/>
                    <a:pt x="2141" y="255"/>
                  </a:cubicBezTo>
                  <a:cubicBezTo>
                    <a:pt x="2058" y="227"/>
                    <a:pt x="1975" y="186"/>
                    <a:pt x="1878" y="144"/>
                  </a:cubicBezTo>
                  <a:cubicBezTo>
                    <a:pt x="1754" y="89"/>
                    <a:pt x="1616" y="47"/>
                    <a:pt x="1478" y="20"/>
                  </a:cubicBezTo>
                  <a:cubicBezTo>
                    <a:pt x="1419" y="10"/>
                    <a:pt x="1368" y="0"/>
                    <a:pt x="1318" y="0"/>
                  </a:cubicBezTo>
                  <a:close/>
                  <a:moveTo>
                    <a:pt x="4" y="2214"/>
                  </a:moveTo>
                  <a:cubicBezTo>
                    <a:pt x="3" y="2215"/>
                    <a:pt x="1" y="2215"/>
                    <a:pt x="0" y="2216"/>
                  </a:cubicBezTo>
                  <a:cubicBezTo>
                    <a:pt x="6" y="2273"/>
                    <a:pt x="12" y="2332"/>
                    <a:pt x="18" y="2390"/>
                  </a:cubicBezTo>
                  <a:lnTo>
                    <a:pt x="18" y="2390"/>
                  </a:lnTo>
                  <a:cubicBezTo>
                    <a:pt x="13" y="2331"/>
                    <a:pt x="8" y="2273"/>
                    <a:pt x="4" y="2214"/>
                  </a:cubicBezTo>
                  <a:close/>
                  <a:moveTo>
                    <a:pt x="18" y="2390"/>
                  </a:moveTo>
                  <a:lnTo>
                    <a:pt x="18" y="2390"/>
                  </a:lnTo>
                  <a:cubicBezTo>
                    <a:pt x="60" y="2891"/>
                    <a:pt x="122" y="3385"/>
                    <a:pt x="193" y="3900"/>
                  </a:cubicBezTo>
                  <a:cubicBezTo>
                    <a:pt x="120" y="3370"/>
                    <a:pt x="68" y="2873"/>
                    <a:pt x="18" y="2390"/>
                  </a:cubicBezTo>
                  <a:close/>
                  <a:moveTo>
                    <a:pt x="193" y="3900"/>
                  </a:moveTo>
                  <a:lnTo>
                    <a:pt x="193" y="3900"/>
                  </a:lnTo>
                  <a:cubicBezTo>
                    <a:pt x="263" y="4453"/>
                    <a:pt x="345" y="4991"/>
                    <a:pt x="442" y="5516"/>
                  </a:cubicBezTo>
                  <a:cubicBezTo>
                    <a:pt x="345" y="4977"/>
                    <a:pt x="263" y="4425"/>
                    <a:pt x="193" y="3900"/>
                  </a:cubicBezTo>
                  <a:close/>
                  <a:moveTo>
                    <a:pt x="442" y="5516"/>
                  </a:moveTo>
                  <a:cubicBezTo>
                    <a:pt x="442" y="5558"/>
                    <a:pt x="442" y="5613"/>
                    <a:pt x="456" y="5627"/>
                  </a:cubicBezTo>
                  <a:cubicBezTo>
                    <a:pt x="456" y="5599"/>
                    <a:pt x="442" y="5558"/>
                    <a:pt x="442" y="5516"/>
                  </a:cubicBezTo>
                  <a:close/>
                  <a:moveTo>
                    <a:pt x="456" y="5627"/>
                  </a:moveTo>
                  <a:cubicBezTo>
                    <a:pt x="470" y="5668"/>
                    <a:pt x="456" y="5668"/>
                    <a:pt x="456" y="5682"/>
                  </a:cubicBezTo>
                  <a:lnTo>
                    <a:pt x="456" y="5696"/>
                  </a:lnTo>
                  <a:cubicBezTo>
                    <a:pt x="456" y="5723"/>
                    <a:pt x="483" y="5751"/>
                    <a:pt x="511" y="5765"/>
                  </a:cubicBezTo>
                  <a:cubicBezTo>
                    <a:pt x="483" y="5751"/>
                    <a:pt x="470" y="5723"/>
                    <a:pt x="470" y="5696"/>
                  </a:cubicBezTo>
                  <a:lnTo>
                    <a:pt x="470" y="5682"/>
                  </a:lnTo>
                  <a:cubicBezTo>
                    <a:pt x="470" y="5668"/>
                    <a:pt x="470" y="5640"/>
                    <a:pt x="456" y="5627"/>
                  </a:cubicBezTo>
                  <a:close/>
                  <a:moveTo>
                    <a:pt x="511" y="5765"/>
                  </a:moveTo>
                  <a:lnTo>
                    <a:pt x="511" y="5765"/>
                  </a:lnTo>
                  <a:cubicBezTo>
                    <a:pt x="525" y="5792"/>
                    <a:pt x="553" y="5820"/>
                    <a:pt x="580" y="5820"/>
                  </a:cubicBezTo>
                  <a:cubicBezTo>
                    <a:pt x="553" y="5806"/>
                    <a:pt x="525" y="5792"/>
                    <a:pt x="511" y="5765"/>
                  </a:cubicBezTo>
                  <a:close/>
                </a:path>
              </a:pathLst>
            </a:custGeom>
            <a:solidFill>
              <a:srgbClr val="00C3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9"/>
            <p:cNvSpPr/>
            <p:nvPr/>
          </p:nvSpPr>
          <p:spPr>
            <a:xfrm>
              <a:off x="5756800" y="4344075"/>
              <a:ext cx="46650" cy="52850"/>
            </a:xfrm>
            <a:custGeom>
              <a:avLst/>
              <a:gdLst/>
              <a:ahLst/>
              <a:cxnLst/>
              <a:rect l="l" t="t" r="r" b="b"/>
              <a:pathLst>
                <a:path w="1866" h="2114" extrusionOk="0">
                  <a:moveTo>
                    <a:pt x="1175" y="1"/>
                  </a:moveTo>
                  <a:lnTo>
                    <a:pt x="1092" y="15"/>
                  </a:lnTo>
                  <a:lnTo>
                    <a:pt x="1009" y="28"/>
                  </a:lnTo>
                  <a:cubicBezTo>
                    <a:pt x="981" y="42"/>
                    <a:pt x="954" y="56"/>
                    <a:pt x="912" y="70"/>
                  </a:cubicBezTo>
                  <a:cubicBezTo>
                    <a:pt x="898" y="84"/>
                    <a:pt x="871" y="97"/>
                    <a:pt x="843" y="125"/>
                  </a:cubicBezTo>
                  <a:cubicBezTo>
                    <a:pt x="816" y="139"/>
                    <a:pt x="788" y="167"/>
                    <a:pt x="760" y="180"/>
                  </a:cubicBezTo>
                  <a:lnTo>
                    <a:pt x="705" y="249"/>
                  </a:lnTo>
                  <a:cubicBezTo>
                    <a:pt x="650" y="318"/>
                    <a:pt x="608" y="387"/>
                    <a:pt x="567" y="457"/>
                  </a:cubicBezTo>
                  <a:cubicBezTo>
                    <a:pt x="526" y="526"/>
                    <a:pt x="484" y="608"/>
                    <a:pt x="443" y="677"/>
                  </a:cubicBezTo>
                  <a:cubicBezTo>
                    <a:pt x="305" y="995"/>
                    <a:pt x="180" y="1327"/>
                    <a:pt x="97" y="1658"/>
                  </a:cubicBezTo>
                  <a:cubicBezTo>
                    <a:pt x="84" y="1727"/>
                    <a:pt x="56" y="1796"/>
                    <a:pt x="42" y="1851"/>
                  </a:cubicBezTo>
                  <a:lnTo>
                    <a:pt x="42" y="1865"/>
                  </a:lnTo>
                  <a:lnTo>
                    <a:pt x="28" y="1920"/>
                  </a:lnTo>
                  <a:lnTo>
                    <a:pt x="28" y="1948"/>
                  </a:lnTo>
                  <a:cubicBezTo>
                    <a:pt x="15" y="1989"/>
                    <a:pt x="1" y="2045"/>
                    <a:pt x="1" y="2086"/>
                  </a:cubicBezTo>
                  <a:lnTo>
                    <a:pt x="1" y="2114"/>
                  </a:lnTo>
                  <a:lnTo>
                    <a:pt x="15" y="2114"/>
                  </a:lnTo>
                  <a:lnTo>
                    <a:pt x="56" y="2100"/>
                  </a:lnTo>
                  <a:lnTo>
                    <a:pt x="70" y="2100"/>
                  </a:lnTo>
                  <a:cubicBezTo>
                    <a:pt x="415" y="1948"/>
                    <a:pt x="774" y="1796"/>
                    <a:pt x="1188" y="1617"/>
                  </a:cubicBezTo>
                  <a:lnTo>
                    <a:pt x="1865" y="1313"/>
                  </a:lnTo>
                  <a:cubicBezTo>
                    <a:pt x="1824" y="1175"/>
                    <a:pt x="1768" y="1037"/>
                    <a:pt x="1713" y="912"/>
                  </a:cubicBezTo>
                  <a:cubicBezTo>
                    <a:pt x="1589" y="595"/>
                    <a:pt x="1465" y="291"/>
                    <a:pt x="1313" y="1"/>
                  </a:cubicBezTo>
                  <a:close/>
                </a:path>
              </a:pathLst>
            </a:custGeom>
            <a:solidFill>
              <a:srgbClr val="00C3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9"/>
            <p:cNvSpPr/>
            <p:nvPr/>
          </p:nvSpPr>
          <p:spPr>
            <a:xfrm>
              <a:off x="5652200" y="4290575"/>
              <a:ext cx="77700" cy="54225"/>
            </a:xfrm>
            <a:custGeom>
              <a:avLst/>
              <a:gdLst/>
              <a:ahLst/>
              <a:cxnLst/>
              <a:rect l="l" t="t" r="r" b="b"/>
              <a:pathLst>
                <a:path w="3108" h="2169" extrusionOk="0">
                  <a:moveTo>
                    <a:pt x="3011" y="0"/>
                  </a:moveTo>
                  <a:lnTo>
                    <a:pt x="2749" y="125"/>
                  </a:lnTo>
                  <a:lnTo>
                    <a:pt x="2652" y="166"/>
                  </a:lnTo>
                  <a:lnTo>
                    <a:pt x="2541" y="207"/>
                  </a:lnTo>
                  <a:cubicBezTo>
                    <a:pt x="2127" y="373"/>
                    <a:pt x="1741" y="553"/>
                    <a:pt x="1395" y="677"/>
                  </a:cubicBezTo>
                  <a:lnTo>
                    <a:pt x="1243" y="746"/>
                  </a:lnTo>
                  <a:lnTo>
                    <a:pt x="1230" y="760"/>
                  </a:lnTo>
                  <a:lnTo>
                    <a:pt x="1160" y="774"/>
                  </a:lnTo>
                  <a:cubicBezTo>
                    <a:pt x="829" y="912"/>
                    <a:pt x="498" y="1050"/>
                    <a:pt x="180" y="1160"/>
                  </a:cubicBezTo>
                  <a:lnTo>
                    <a:pt x="70" y="1202"/>
                  </a:lnTo>
                  <a:cubicBezTo>
                    <a:pt x="42" y="1492"/>
                    <a:pt x="14" y="1823"/>
                    <a:pt x="0" y="2168"/>
                  </a:cubicBezTo>
                  <a:cubicBezTo>
                    <a:pt x="304" y="2058"/>
                    <a:pt x="594" y="1947"/>
                    <a:pt x="870" y="1837"/>
                  </a:cubicBezTo>
                  <a:lnTo>
                    <a:pt x="1105" y="1754"/>
                  </a:lnTo>
                  <a:cubicBezTo>
                    <a:pt x="1685" y="1533"/>
                    <a:pt x="2279" y="1285"/>
                    <a:pt x="2887" y="1036"/>
                  </a:cubicBezTo>
                  <a:lnTo>
                    <a:pt x="3108" y="939"/>
                  </a:lnTo>
                  <a:cubicBezTo>
                    <a:pt x="3080" y="691"/>
                    <a:pt x="3052" y="442"/>
                    <a:pt x="3025" y="207"/>
                  </a:cubicBezTo>
                  <a:lnTo>
                    <a:pt x="3011" y="0"/>
                  </a:ln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9"/>
            <p:cNvSpPr/>
            <p:nvPr/>
          </p:nvSpPr>
          <p:spPr>
            <a:xfrm>
              <a:off x="5653925" y="4283675"/>
              <a:ext cx="27300" cy="37300"/>
            </a:xfrm>
            <a:custGeom>
              <a:avLst/>
              <a:gdLst/>
              <a:ahLst/>
              <a:cxnLst/>
              <a:rect l="l" t="t" r="r" b="b"/>
              <a:pathLst>
                <a:path w="1092" h="1492" extrusionOk="0">
                  <a:moveTo>
                    <a:pt x="304" y="0"/>
                  </a:moveTo>
                  <a:lnTo>
                    <a:pt x="277" y="14"/>
                  </a:lnTo>
                  <a:lnTo>
                    <a:pt x="194" y="14"/>
                  </a:lnTo>
                  <a:lnTo>
                    <a:pt x="180" y="42"/>
                  </a:lnTo>
                  <a:lnTo>
                    <a:pt x="180" y="69"/>
                  </a:lnTo>
                  <a:cubicBezTo>
                    <a:pt x="97" y="525"/>
                    <a:pt x="42" y="994"/>
                    <a:pt x="1" y="1492"/>
                  </a:cubicBezTo>
                  <a:cubicBezTo>
                    <a:pt x="346" y="1353"/>
                    <a:pt x="719" y="1215"/>
                    <a:pt x="1091" y="1063"/>
                  </a:cubicBezTo>
                  <a:lnTo>
                    <a:pt x="1078" y="1008"/>
                  </a:lnTo>
                  <a:lnTo>
                    <a:pt x="1050" y="925"/>
                  </a:lnTo>
                  <a:lnTo>
                    <a:pt x="1022" y="843"/>
                  </a:lnTo>
                  <a:cubicBezTo>
                    <a:pt x="981" y="718"/>
                    <a:pt x="926" y="594"/>
                    <a:pt x="884" y="483"/>
                  </a:cubicBezTo>
                  <a:cubicBezTo>
                    <a:pt x="857" y="428"/>
                    <a:pt x="829" y="387"/>
                    <a:pt x="801" y="345"/>
                  </a:cubicBezTo>
                  <a:cubicBezTo>
                    <a:pt x="774" y="304"/>
                    <a:pt x="746" y="263"/>
                    <a:pt x="719" y="221"/>
                  </a:cubicBezTo>
                  <a:cubicBezTo>
                    <a:pt x="691" y="193"/>
                    <a:pt x="677" y="180"/>
                    <a:pt x="650" y="152"/>
                  </a:cubicBezTo>
                  <a:cubicBezTo>
                    <a:pt x="636" y="138"/>
                    <a:pt x="622" y="124"/>
                    <a:pt x="608" y="111"/>
                  </a:cubicBezTo>
                  <a:lnTo>
                    <a:pt x="581" y="97"/>
                  </a:lnTo>
                  <a:cubicBezTo>
                    <a:pt x="567" y="83"/>
                    <a:pt x="539" y="69"/>
                    <a:pt x="511" y="55"/>
                  </a:cubicBezTo>
                  <a:cubicBezTo>
                    <a:pt x="498" y="42"/>
                    <a:pt x="470" y="42"/>
                    <a:pt x="456" y="28"/>
                  </a:cubicBezTo>
                  <a:lnTo>
                    <a:pt x="429" y="14"/>
                  </a:lnTo>
                  <a:cubicBezTo>
                    <a:pt x="401" y="14"/>
                    <a:pt x="373" y="14"/>
                    <a:pt x="34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9"/>
            <p:cNvSpPr/>
            <p:nvPr/>
          </p:nvSpPr>
          <p:spPr>
            <a:xfrm>
              <a:off x="5680500" y="4273400"/>
              <a:ext cx="35250" cy="35850"/>
            </a:xfrm>
            <a:custGeom>
              <a:avLst/>
              <a:gdLst/>
              <a:ahLst/>
              <a:cxnLst/>
              <a:rect l="l" t="t" r="r" b="b"/>
              <a:pathLst>
                <a:path w="1410" h="1434" extrusionOk="0">
                  <a:moveTo>
                    <a:pt x="505" y="0"/>
                  </a:moveTo>
                  <a:cubicBezTo>
                    <a:pt x="495" y="0"/>
                    <a:pt x="484" y="4"/>
                    <a:pt x="470" y="11"/>
                  </a:cubicBezTo>
                  <a:cubicBezTo>
                    <a:pt x="443" y="11"/>
                    <a:pt x="415" y="24"/>
                    <a:pt x="401" y="24"/>
                  </a:cubicBezTo>
                  <a:lnTo>
                    <a:pt x="332" y="52"/>
                  </a:lnTo>
                  <a:cubicBezTo>
                    <a:pt x="291" y="80"/>
                    <a:pt x="249" y="94"/>
                    <a:pt x="222" y="121"/>
                  </a:cubicBezTo>
                  <a:cubicBezTo>
                    <a:pt x="194" y="149"/>
                    <a:pt x="167" y="163"/>
                    <a:pt x="153" y="190"/>
                  </a:cubicBezTo>
                  <a:lnTo>
                    <a:pt x="111" y="232"/>
                  </a:lnTo>
                  <a:cubicBezTo>
                    <a:pt x="111" y="245"/>
                    <a:pt x="98" y="259"/>
                    <a:pt x="84" y="273"/>
                  </a:cubicBezTo>
                  <a:cubicBezTo>
                    <a:pt x="70" y="314"/>
                    <a:pt x="56" y="342"/>
                    <a:pt x="42" y="370"/>
                  </a:cubicBezTo>
                  <a:cubicBezTo>
                    <a:pt x="28" y="439"/>
                    <a:pt x="15" y="508"/>
                    <a:pt x="1" y="577"/>
                  </a:cubicBezTo>
                  <a:lnTo>
                    <a:pt x="1" y="687"/>
                  </a:lnTo>
                  <a:cubicBezTo>
                    <a:pt x="1" y="825"/>
                    <a:pt x="15" y="964"/>
                    <a:pt x="42" y="1102"/>
                  </a:cubicBezTo>
                  <a:cubicBezTo>
                    <a:pt x="56" y="1184"/>
                    <a:pt x="84" y="1267"/>
                    <a:pt x="98" y="1364"/>
                  </a:cubicBezTo>
                  <a:lnTo>
                    <a:pt x="111" y="1405"/>
                  </a:lnTo>
                  <a:lnTo>
                    <a:pt x="111" y="1433"/>
                  </a:lnTo>
                  <a:cubicBezTo>
                    <a:pt x="498" y="1281"/>
                    <a:pt x="926" y="1102"/>
                    <a:pt x="1409" y="894"/>
                  </a:cubicBezTo>
                  <a:cubicBezTo>
                    <a:pt x="1396" y="853"/>
                    <a:pt x="1382" y="812"/>
                    <a:pt x="1354" y="756"/>
                  </a:cubicBezTo>
                  <a:lnTo>
                    <a:pt x="1340" y="743"/>
                  </a:lnTo>
                  <a:cubicBezTo>
                    <a:pt x="1271" y="577"/>
                    <a:pt x="1175" y="425"/>
                    <a:pt x="1064" y="287"/>
                  </a:cubicBezTo>
                  <a:cubicBezTo>
                    <a:pt x="1037" y="259"/>
                    <a:pt x="995" y="218"/>
                    <a:pt x="968" y="176"/>
                  </a:cubicBezTo>
                  <a:cubicBezTo>
                    <a:pt x="940" y="149"/>
                    <a:pt x="899" y="121"/>
                    <a:pt x="885" y="107"/>
                  </a:cubicBezTo>
                  <a:cubicBezTo>
                    <a:pt x="857" y="94"/>
                    <a:pt x="829" y="80"/>
                    <a:pt x="802" y="66"/>
                  </a:cubicBezTo>
                  <a:lnTo>
                    <a:pt x="733" y="24"/>
                  </a:lnTo>
                  <a:cubicBezTo>
                    <a:pt x="719" y="24"/>
                    <a:pt x="691" y="11"/>
                    <a:pt x="664" y="11"/>
                  </a:cubicBezTo>
                  <a:lnTo>
                    <a:pt x="539" y="11"/>
                  </a:lnTo>
                  <a:cubicBezTo>
                    <a:pt x="526" y="4"/>
                    <a:pt x="515" y="0"/>
                    <a:pt x="50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9"/>
            <p:cNvSpPr/>
            <p:nvPr/>
          </p:nvSpPr>
          <p:spPr>
            <a:xfrm>
              <a:off x="5716075" y="4257425"/>
              <a:ext cx="11400" cy="36975"/>
            </a:xfrm>
            <a:custGeom>
              <a:avLst/>
              <a:gdLst/>
              <a:ahLst/>
              <a:cxnLst/>
              <a:rect l="l" t="t" r="r" b="b"/>
              <a:pathLst>
                <a:path w="456" h="1479" extrusionOk="0">
                  <a:moveTo>
                    <a:pt x="456" y="1"/>
                  </a:moveTo>
                  <a:lnTo>
                    <a:pt x="415" y="14"/>
                  </a:lnTo>
                  <a:lnTo>
                    <a:pt x="346" y="42"/>
                  </a:lnTo>
                  <a:cubicBezTo>
                    <a:pt x="304" y="56"/>
                    <a:pt x="276" y="83"/>
                    <a:pt x="249" y="97"/>
                  </a:cubicBezTo>
                  <a:lnTo>
                    <a:pt x="207" y="139"/>
                  </a:lnTo>
                  <a:cubicBezTo>
                    <a:pt x="166" y="166"/>
                    <a:pt x="138" y="208"/>
                    <a:pt x="111" y="222"/>
                  </a:cubicBezTo>
                  <a:cubicBezTo>
                    <a:pt x="97" y="249"/>
                    <a:pt x="83" y="277"/>
                    <a:pt x="69" y="304"/>
                  </a:cubicBezTo>
                  <a:cubicBezTo>
                    <a:pt x="56" y="332"/>
                    <a:pt x="56" y="346"/>
                    <a:pt x="42" y="360"/>
                  </a:cubicBezTo>
                  <a:lnTo>
                    <a:pt x="42" y="373"/>
                  </a:lnTo>
                  <a:cubicBezTo>
                    <a:pt x="14" y="443"/>
                    <a:pt x="0" y="512"/>
                    <a:pt x="0" y="581"/>
                  </a:cubicBezTo>
                  <a:lnTo>
                    <a:pt x="0" y="705"/>
                  </a:lnTo>
                  <a:cubicBezTo>
                    <a:pt x="0" y="829"/>
                    <a:pt x="14" y="967"/>
                    <a:pt x="42" y="1092"/>
                  </a:cubicBezTo>
                  <a:cubicBezTo>
                    <a:pt x="56" y="1174"/>
                    <a:pt x="69" y="1257"/>
                    <a:pt x="97" y="1354"/>
                  </a:cubicBezTo>
                  <a:lnTo>
                    <a:pt x="97" y="1395"/>
                  </a:lnTo>
                  <a:lnTo>
                    <a:pt x="97" y="1423"/>
                  </a:lnTo>
                  <a:lnTo>
                    <a:pt x="97" y="1451"/>
                  </a:lnTo>
                  <a:lnTo>
                    <a:pt x="97" y="1478"/>
                  </a:lnTo>
                  <a:lnTo>
                    <a:pt x="456" y="1326"/>
                  </a:lnTo>
                  <a:cubicBezTo>
                    <a:pt x="428" y="884"/>
                    <a:pt x="428" y="443"/>
                    <a:pt x="45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9"/>
            <p:cNvSpPr/>
            <p:nvPr/>
          </p:nvSpPr>
          <p:spPr>
            <a:xfrm>
              <a:off x="5547125" y="4617650"/>
              <a:ext cx="43300" cy="34775"/>
            </a:xfrm>
            <a:custGeom>
              <a:avLst/>
              <a:gdLst/>
              <a:ahLst/>
              <a:cxnLst/>
              <a:rect l="l" t="t" r="r" b="b"/>
              <a:pathLst>
                <a:path w="1732" h="1391" extrusionOk="0">
                  <a:moveTo>
                    <a:pt x="860" y="0"/>
                  </a:moveTo>
                  <a:cubicBezTo>
                    <a:pt x="368" y="0"/>
                    <a:pt x="1" y="535"/>
                    <a:pt x="254" y="1017"/>
                  </a:cubicBezTo>
                  <a:cubicBezTo>
                    <a:pt x="382" y="1253"/>
                    <a:pt x="622" y="1391"/>
                    <a:pt x="874" y="1391"/>
                  </a:cubicBezTo>
                  <a:cubicBezTo>
                    <a:pt x="976" y="1391"/>
                    <a:pt x="1080" y="1368"/>
                    <a:pt x="1179" y="1321"/>
                  </a:cubicBezTo>
                  <a:cubicBezTo>
                    <a:pt x="1732" y="1045"/>
                    <a:pt x="1676" y="230"/>
                    <a:pt x="1082" y="36"/>
                  </a:cubicBezTo>
                  <a:cubicBezTo>
                    <a:pt x="1007" y="12"/>
                    <a:pt x="932" y="0"/>
                    <a:pt x="860" y="0"/>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9"/>
            <p:cNvSpPr/>
            <p:nvPr/>
          </p:nvSpPr>
          <p:spPr>
            <a:xfrm>
              <a:off x="6187525" y="4294950"/>
              <a:ext cx="43325" cy="34675"/>
            </a:xfrm>
            <a:custGeom>
              <a:avLst/>
              <a:gdLst/>
              <a:ahLst/>
              <a:cxnLst/>
              <a:rect l="l" t="t" r="r" b="b"/>
              <a:pathLst>
                <a:path w="1733" h="1387" extrusionOk="0">
                  <a:moveTo>
                    <a:pt x="871" y="0"/>
                  </a:moveTo>
                  <a:cubicBezTo>
                    <a:pt x="374" y="0"/>
                    <a:pt x="0" y="528"/>
                    <a:pt x="255" y="1013"/>
                  </a:cubicBezTo>
                  <a:cubicBezTo>
                    <a:pt x="383" y="1249"/>
                    <a:pt x="623" y="1387"/>
                    <a:pt x="875" y="1387"/>
                  </a:cubicBezTo>
                  <a:cubicBezTo>
                    <a:pt x="977" y="1387"/>
                    <a:pt x="1081" y="1364"/>
                    <a:pt x="1180" y="1317"/>
                  </a:cubicBezTo>
                  <a:cubicBezTo>
                    <a:pt x="1733" y="1041"/>
                    <a:pt x="1663" y="226"/>
                    <a:pt x="1083" y="32"/>
                  </a:cubicBezTo>
                  <a:cubicBezTo>
                    <a:pt x="1011" y="11"/>
                    <a:pt x="940" y="0"/>
                    <a:pt x="871" y="0"/>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9"/>
            <p:cNvSpPr/>
            <p:nvPr/>
          </p:nvSpPr>
          <p:spPr>
            <a:xfrm>
              <a:off x="6143050" y="4333500"/>
              <a:ext cx="43275" cy="34450"/>
            </a:xfrm>
            <a:custGeom>
              <a:avLst/>
              <a:gdLst/>
              <a:ahLst/>
              <a:cxnLst/>
              <a:rect l="l" t="t" r="r" b="b"/>
              <a:pathLst>
                <a:path w="1731" h="1378" extrusionOk="0">
                  <a:moveTo>
                    <a:pt x="855" y="0"/>
                  </a:moveTo>
                  <a:cubicBezTo>
                    <a:pt x="365" y="0"/>
                    <a:pt x="0" y="523"/>
                    <a:pt x="252" y="1004"/>
                  </a:cubicBezTo>
                  <a:cubicBezTo>
                    <a:pt x="380" y="1240"/>
                    <a:pt x="620" y="1378"/>
                    <a:pt x="872" y="1378"/>
                  </a:cubicBezTo>
                  <a:cubicBezTo>
                    <a:pt x="974" y="1378"/>
                    <a:pt x="1078" y="1355"/>
                    <a:pt x="1178" y="1308"/>
                  </a:cubicBezTo>
                  <a:cubicBezTo>
                    <a:pt x="1730" y="1031"/>
                    <a:pt x="1661" y="217"/>
                    <a:pt x="1081" y="37"/>
                  </a:cubicBezTo>
                  <a:cubicBezTo>
                    <a:pt x="1004" y="12"/>
                    <a:pt x="928" y="0"/>
                    <a:pt x="855" y="0"/>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9"/>
            <p:cNvSpPr/>
            <p:nvPr/>
          </p:nvSpPr>
          <p:spPr>
            <a:xfrm>
              <a:off x="6100200" y="4367000"/>
              <a:ext cx="43300" cy="34800"/>
            </a:xfrm>
            <a:custGeom>
              <a:avLst/>
              <a:gdLst/>
              <a:ahLst/>
              <a:cxnLst/>
              <a:rect l="l" t="t" r="r" b="b"/>
              <a:pathLst>
                <a:path w="1732" h="1392" extrusionOk="0">
                  <a:moveTo>
                    <a:pt x="860" y="1"/>
                  </a:moveTo>
                  <a:cubicBezTo>
                    <a:pt x="368" y="1"/>
                    <a:pt x="1" y="535"/>
                    <a:pt x="254" y="1017"/>
                  </a:cubicBezTo>
                  <a:cubicBezTo>
                    <a:pt x="382" y="1253"/>
                    <a:pt x="622" y="1391"/>
                    <a:pt x="874" y="1391"/>
                  </a:cubicBezTo>
                  <a:cubicBezTo>
                    <a:pt x="976" y="1391"/>
                    <a:pt x="1080" y="1369"/>
                    <a:pt x="1179" y="1321"/>
                  </a:cubicBezTo>
                  <a:cubicBezTo>
                    <a:pt x="1732" y="1045"/>
                    <a:pt x="1676" y="230"/>
                    <a:pt x="1083" y="37"/>
                  </a:cubicBezTo>
                  <a:cubicBezTo>
                    <a:pt x="1007" y="12"/>
                    <a:pt x="932" y="1"/>
                    <a:pt x="860" y="1"/>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9"/>
            <p:cNvSpPr/>
            <p:nvPr/>
          </p:nvSpPr>
          <p:spPr>
            <a:xfrm>
              <a:off x="6054975" y="4398075"/>
              <a:ext cx="42950" cy="34525"/>
            </a:xfrm>
            <a:custGeom>
              <a:avLst/>
              <a:gdLst/>
              <a:ahLst/>
              <a:cxnLst/>
              <a:rect l="l" t="t" r="r" b="b"/>
              <a:pathLst>
                <a:path w="1718" h="1381" extrusionOk="0">
                  <a:moveTo>
                    <a:pt x="851" y="0"/>
                  </a:moveTo>
                  <a:cubicBezTo>
                    <a:pt x="368" y="0"/>
                    <a:pt x="1" y="535"/>
                    <a:pt x="254" y="1017"/>
                  </a:cubicBezTo>
                  <a:cubicBezTo>
                    <a:pt x="370" y="1250"/>
                    <a:pt x="609" y="1380"/>
                    <a:pt x="855" y="1380"/>
                  </a:cubicBezTo>
                  <a:cubicBezTo>
                    <a:pt x="960" y="1380"/>
                    <a:pt x="1066" y="1356"/>
                    <a:pt x="1165" y="1307"/>
                  </a:cubicBezTo>
                  <a:cubicBezTo>
                    <a:pt x="1718" y="1045"/>
                    <a:pt x="1663" y="230"/>
                    <a:pt x="1069" y="37"/>
                  </a:cubicBezTo>
                  <a:cubicBezTo>
                    <a:pt x="995" y="12"/>
                    <a:pt x="922" y="0"/>
                    <a:pt x="851" y="0"/>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9"/>
            <p:cNvSpPr/>
            <p:nvPr/>
          </p:nvSpPr>
          <p:spPr>
            <a:xfrm>
              <a:off x="6000425" y="4433300"/>
              <a:ext cx="43300" cy="34775"/>
            </a:xfrm>
            <a:custGeom>
              <a:avLst/>
              <a:gdLst/>
              <a:ahLst/>
              <a:cxnLst/>
              <a:rect l="l" t="t" r="r" b="b"/>
              <a:pathLst>
                <a:path w="1732" h="1391" extrusionOk="0">
                  <a:moveTo>
                    <a:pt x="860" y="0"/>
                  </a:moveTo>
                  <a:cubicBezTo>
                    <a:pt x="368" y="0"/>
                    <a:pt x="1" y="535"/>
                    <a:pt x="254" y="1017"/>
                  </a:cubicBezTo>
                  <a:cubicBezTo>
                    <a:pt x="372" y="1253"/>
                    <a:pt x="616" y="1391"/>
                    <a:pt x="872" y="1391"/>
                  </a:cubicBezTo>
                  <a:cubicBezTo>
                    <a:pt x="975" y="1391"/>
                    <a:pt x="1080" y="1368"/>
                    <a:pt x="1179" y="1320"/>
                  </a:cubicBezTo>
                  <a:cubicBezTo>
                    <a:pt x="1732" y="1044"/>
                    <a:pt x="1663" y="229"/>
                    <a:pt x="1083" y="36"/>
                  </a:cubicBezTo>
                  <a:cubicBezTo>
                    <a:pt x="1007" y="11"/>
                    <a:pt x="932" y="0"/>
                    <a:pt x="860" y="0"/>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9"/>
            <p:cNvSpPr/>
            <p:nvPr/>
          </p:nvSpPr>
          <p:spPr>
            <a:xfrm>
              <a:off x="5938600" y="4468500"/>
              <a:ext cx="42975" cy="34800"/>
            </a:xfrm>
            <a:custGeom>
              <a:avLst/>
              <a:gdLst/>
              <a:ahLst/>
              <a:cxnLst/>
              <a:rect l="l" t="t" r="r" b="b"/>
              <a:pathLst>
                <a:path w="1719" h="1392" extrusionOk="0">
                  <a:moveTo>
                    <a:pt x="852" y="1"/>
                  </a:moveTo>
                  <a:cubicBezTo>
                    <a:pt x="369" y="1"/>
                    <a:pt x="0" y="535"/>
                    <a:pt x="241" y="1017"/>
                  </a:cubicBezTo>
                  <a:cubicBezTo>
                    <a:pt x="369" y="1253"/>
                    <a:pt x="609" y="1391"/>
                    <a:pt x="861" y="1391"/>
                  </a:cubicBezTo>
                  <a:cubicBezTo>
                    <a:pt x="963" y="1391"/>
                    <a:pt x="1067" y="1369"/>
                    <a:pt x="1167" y="1321"/>
                  </a:cubicBezTo>
                  <a:cubicBezTo>
                    <a:pt x="1719" y="1045"/>
                    <a:pt x="1664" y="230"/>
                    <a:pt x="1070" y="37"/>
                  </a:cubicBezTo>
                  <a:cubicBezTo>
                    <a:pt x="996" y="12"/>
                    <a:pt x="923" y="1"/>
                    <a:pt x="852" y="1"/>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9"/>
            <p:cNvSpPr/>
            <p:nvPr/>
          </p:nvSpPr>
          <p:spPr>
            <a:xfrm>
              <a:off x="5873050" y="4502675"/>
              <a:ext cx="42950" cy="34450"/>
            </a:xfrm>
            <a:custGeom>
              <a:avLst/>
              <a:gdLst/>
              <a:ahLst/>
              <a:cxnLst/>
              <a:rect l="l" t="t" r="r" b="b"/>
              <a:pathLst>
                <a:path w="1718" h="1378" extrusionOk="0">
                  <a:moveTo>
                    <a:pt x="856" y="0"/>
                  </a:moveTo>
                  <a:cubicBezTo>
                    <a:pt x="366" y="0"/>
                    <a:pt x="1" y="523"/>
                    <a:pt x="253" y="1004"/>
                  </a:cubicBezTo>
                  <a:cubicBezTo>
                    <a:pt x="371" y="1240"/>
                    <a:pt x="615" y="1378"/>
                    <a:pt x="866" y="1378"/>
                  </a:cubicBezTo>
                  <a:cubicBezTo>
                    <a:pt x="967" y="1378"/>
                    <a:pt x="1069" y="1355"/>
                    <a:pt x="1165" y="1307"/>
                  </a:cubicBezTo>
                  <a:cubicBezTo>
                    <a:pt x="1717" y="1031"/>
                    <a:pt x="1662" y="216"/>
                    <a:pt x="1082" y="37"/>
                  </a:cubicBezTo>
                  <a:cubicBezTo>
                    <a:pt x="1005" y="12"/>
                    <a:pt x="929" y="0"/>
                    <a:pt x="856" y="0"/>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9"/>
            <p:cNvSpPr/>
            <p:nvPr/>
          </p:nvSpPr>
          <p:spPr>
            <a:xfrm>
              <a:off x="5806750" y="4532025"/>
              <a:ext cx="43300" cy="34450"/>
            </a:xfrm>
            <a:custGeom>
              <a:avLst/>
              <a:gdLst/>
              <a:ahLst/>
              <a:cxnLst/>
              <a:rect l="l" t="t" r="r" b="b"/>
              <a:pathLst>
                <a:path w="1732" h="1378" extrusionOk="0">
                  <a:moveTo>
                    <a:pt x="860" y="1"/>
                  </a:moveTo>
                  <a:cubicBezTo>
                    <a:pt x="368" y="1"/>
                    <a:pt x="1" y="534"/>
                    <a:pt x="254" y="1003"/>
                  </a:cubicBezTo>
                  <a:cubicBezTo>
                    <a:pt x="382" y="1239"/>
                    <a:pt x="622" y="1377"/>
                    <a:pt x="874" y="1377"/>
                  </a:cubicBezTo>
                  <a:cubicBezTo>
                    <a:pt x="976" y="1377"/>
                    <a:pt x="1080" y="1355"/>
                    <a:pt x="1179" y="1307"/>
                  </a:cubicBezTo>
                  <a:cubicBezTo>
                    <a:pt x="1731" y="1031"/>
                    <a:pt x="1662" y="216"/>
                    <a:pt x="1082" y="37"/>
                  </a:cubicBezTo>
                  <a:cubicBezTo>
                    <a:pt x="1007" y="12"/>
                    <a:pt x="932" y="1"/>
                    <a:pt x="860" y="1"/>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9"/>
            <p:cNvSpPr/>
            <p:nvPr/>
          </p:nvSpPr>
          <p:spPr>
            <a:xfrm>
              <a:off x="5740825" y="4559650"/>
              <a:ext cx="42925" cy="34500"/>
            </a:xfrm>
            <a:custGeom>
              <a:avLst/>
              <a:gdLst/>
              <a:ahLst/>
              <a:cxnLst/>
              <a:rect l="l" t="t" r="r" b="b"/>
              <a:pathLst>
                <a:path w="1717" h="1380" extrusionOk="0">
                  <a:moveTo>
                    <a:pt x="850" y="0"/>
                  </a:moveTo>
                  <a:cubicBezTo>
                    <a:pt x="367" y="0"/>
                    <a:pt x="0" y="533"/>
                    <a:pt x="253" y="1003"/>
                  </a:cubicBezTo>
                  <a:cubicBezTo>
                    <a:pt x="370" y="1246"/>
                    <a:pt x="610" y="1380"/>
                    <a:pt x="857" y="1380"/>
                  </a:cubicBezTo>
                  <a:cubicBezTo>
                    <a:pt x="961" y="1380"/>
                    <a:pt x="1066" y="1356"/>
                    <a:pt x="1165" y="1307"/>
                  </a:cubicBezTo>
                  <a:cubicBezTo>
                    <a:pt x="1717" y="1031"/>
                    <a:pt x="1662" y="230"/>
                    <a:pt x="1068" y="36"/>
                  </a:cubicBezTo>
                  <a:cubicBezTo>
                    <a:pt x="994" y="12"/>
                    <a:pt x="921" y="0"/>
                    <a:pt x="850" y="0"/>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9"/>
            <p:cNvSpPr/>
            <p:nvPr/>
          </p:nvSpPr>
          <p:spPr>
            <a:xfrm>
              <a:off x="5683500" y="4579325"/>
              <a:ext cx="42950" cy="34675"/>
            </a:xfrm>
            <a:custGeom>
              <a:avLst/>
              <a:gdLst/>
              <a:ahLst/>
              <a:cxnLst/>
              <a:rect l="l" t="t" r="r" b="b"/>
              <a:pathLst>
                <a:path w="1718" h="1387" extrusionOk="0">
                  <a:moveTo>
                    <a:pt x="860" y="1"/>
                  </a:moveTo>
                  <a:cubicBezTo>
                    <a:pt x="368" y="1"/>
                    <a:pt x="1" y="535"/>
                    <a:pt x="254" y="1017"/>
                  </a:cubicBezTo>
                  <a:cubicBezTo>
                    <a:pt x="370" y="1249"/>
                    <a:pt x="607" y="1386"/>
                    <a:pt x="853" y="1386"/>
                  </a:cubicBezTo>
                  <a:cubicBezTo>
                    <a:pt x="959" y="1386"/>
                    <a:pt x="1066" y="1361"/>
                    <a:pt x="1165" y="1307"/>
                  </a:cubicBezTo>
                  <a:cubicBezTo>
                    <a:pt x="1718" y="1031"/>
                    <a:pt x="1662" y="230"/>
                    <a:pt x="1082" y="37"/>
                  </a:cubicBezTo>
                  <a:cubicBezTo>
                    <a:pt x="1007" y="12"/>
                    <a:pt x="932" y="1"/>
                    <a:pt x="860" y="1"/>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9"/>
            <p:cNvSpPr/>
            <p:nvPr/>
          </p:nvSpPr>
          <p:spPr>
            <a:xfrm>
              <a:off x="5621375" y="4598650"/>
              <a:ext cx="42925" cy="34450"/>
            </a:xfrm>
            <a:custGeom>
              <a:avLst/>
              <a:gdLst/>
              <a:ahLst/>
              <a:cxnLst/>
              <a:rect l="l" t="t" r="r" b="b"/>
              <a:pathLst>
                <a:path w="1717" h="1378" extrusionOk="0">
                  <a:moveTo>
                    <a:pt x="856" y="0"/>
                  </a:moveTo>
                  <a:cubicBezTo>
                    <a:pt x="365" y="0"/>
                    <a:pt x="1" y="523"/>
                    <a:pt x="253" y="1004"/>
                  </a:cubicBezTo>
                  <a:cubicBezTo>
                    <a:pt x="371" y="1240"/>
                    <a:pt x="615" y="1378"/>
                    <a:pt x="866" y="1378"/>
                  </a:cubicBezTo>
                  <a:cubicBezTo>
                    <a:pt x="967" y="1378"/>
                    <a:pt x="1069" y="1355"/>
                    <a:pt x="1164" y="1307"/>
                  </a:cubicBezTo>
                  <a:cubicBezTo>
                    <a:pt x="1717" y="1031"/>
                    <a:pt x="1662" y="216"/>
                    <a:pt x="1082" y="37"/>
                  </a:cubicBezTo>
                  <a:cubicBezTo>
                    <a:pt x="1005" y="12"/>
                    <a:pt x="929" y="0"/>
                    <a:pt x="856" y="0"/>
                  </a:cubicBezTo>
                  <a:close/>
                </a:path>
              </a:pathLst>
            </a:custGeom>
            <a:solidFill>
              <a:srgbClr val="CF4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9"/>
            <p:cNvSpPr/>
            <p:nvPr/>
          </p:nvSpPr>
          <p:spPr>
            <a:xfrm>
              <a:off x="6020575" y="4434200"/>
              <a:ext cx="21075" cy="26950"/>
            </a:xfrm>
            <a:custGeom>
              <a:avLst/>
              <a:gdLst/>
              <a:ahLst/>
              <a:cxnLst/>
              <a:rect l="l" t="t" r="r" b="b"/>
              <a:pathLst>
                <a:path w="843" h="1078" extrusionOk="0">
                  <a:moveTo>
                    <a:pt x="194" y="0"/>
                  </a:moveTo>
                  <a:lnTo>
                    <a:pt x="152" y="42"/>
                  </a:lnTo>
                  <a:cubicBezTo>
                    <a:pt x="125" y="69"/>
                    <a:pt x="111" y="111"/>
                    <a:pt x="97" y="152"/>
                  </a:cubicBezTo>
                  <a:cubicBezTo>
                    <a:pt x="83" y="180"/>
                    <a:pt x="69" y="221"/>
                    <a:pt x="56" y="249"/>
                  </a:cubicBezTo>
                  <a:cubicBezTo>
                    <a:pt x="42" y="290"/>
                    <a:pt x="28" y="345"/>
                    <a:pt x="14" y="387"/>
                  </a:cubicBezTo>
                  <a:cubicBezTo>
                    <a:pt x="14" y="428"/>
                    <a:pt x="0" y="470"/>
                    <a:pt x="0" y="511"/>
                  </a:cubicBezTo>
                  <a:lnTo>
                    <a:pt x="0" y="525"/>
                  </a:lnTo>
                  <a:cubicBezTo>
                    <a:pt x="0" y="566"/>
                    <a:pt x="0" y="608"/>
                    <a:pt x="0" y="649"/>
                  </a:cubicBezTo>
                  <a:cubicBezTo>
                    <a:pt x="0" y="677"/>
                    <a:pt x="0" y="704"/>
                    <a:pt x="14" y="732"/>
                  </a:cubicBezTo>
                  <a:cubicBezTo>
                    <a:pt x="28" y="773"/>
                    <a:pt x="42" y="815"/>
                    <a:pt x="56" y="856"/>
                  </a:cubicBezTo>
                  <a:cubicBezTo>
                    <a:pt x="69" y="884"/>
                    <a:pt x="97" y="912"/>
                    <a:pt x="111" y="939"/>
                  </a:cubicBezTo>
                  <a:cubicBezTo>
                    <a:pt x="139" y="953"/>
                    <a:pt x="166" y="981"/>
                    <a:pt x="194" y="994"/>
                  </a:cubicBezTo>
                  <a:cubicBezTo>
                    <a:pt x="221" y="1022"/>
                    <a:pt x="263" y="1036"/>
                    <a:pt x="290" y="1050"/>
                  </a:cubicBezTo>
                  <a:cubicBezTo>
                    <a:pt x="346" y="1063"/>
                    <a:pt x="415" y="1077"/>
                    <a:pt x="470" y="1077"/>
                  </a:cubicBezTo>
                  <a:lnTo>
                    <a:pt x="622" y="1077"/>
                  </a:lnTo>
                  <a:cubicBezTo>
                    <a:pt x="663" y="1022"/>
                    <a:pt x="691" y="953"/>
                    <a:pt x="719" y="884"/>
                  </a:cubicBezTo>
                  <a:cubicBezTo>
                    <a:pt x="843" y="497"/>
                    <a:pt x="594" y="83"/>
                    <a:pt x="194"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9"/>
            <p:cNvSpPr/>
            <p:nvPr/>
          </p:nvSpPr>
          <p:spPr>
            <a:xfrm>
              <a:off x="6021950" y="4440400"/>
              <a:ext cx="25" cy="375"/>
            </a:xfrm>
            <a:custGeom>
              <a:avLst/>
              <a:gdLst/>
              <a:ahLst/>
              <a:cxnLst/>
              <a:rect l="l" t="t" r="r" b="b"/>
              <a:pathLst>
                <a:path w="1" h="15" extrusionOk="0">
                  <a:moveTo>
                    <a:pt x="1" y="15"/>
                  </a:moveTo>
                  <a:lnTo>
                    <a:pt x="1" y="1"/>
                  </a:lnTo>
                  <a:lnTo>
                    <a:pt x="1"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9"/>
            <p:cNvSpPr/>
            <p:nvPr/>
          </p:nvSpPr>
          <p:spPr>
            <a:xfrm>
              <a:off x="6021950" y="4440750"/>
              <a:ext cx="25" cy="25"/>
            </a:xfrm>
            <a:custGeom>
              <a:avLst/>
              <a:gdLst/>
              <a:ahLst/>
              <a:cxnLst/>
              <a:rect l="l" t="t" r="r" b="b"/>
              <a:pathLst>
                <a:path w="1" h="1" extrusionOk="0">
                  <a:moveTo>
                    <a:pt x="1" y="1"/>
                  </a:moveTo>
                  <a:lnTo>
                    <a:pt x="1" y="1"/>
                  </a:lnTo>
                  <a:lnTo>
                    <a:pt x="1"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9"/>
            <p:cNvSpPr/>
            <p:nvPr/>
          </p:nvSpPr>
          <p:spPr>
            <a:xfrm>
              <a:off x="6074775" y="4398625"/>
              <a:ext cx="22800" cy="27300"/>
            </a:xfrm>
            <a:custGeom>
              <a:avLst/>
              <a:gdLst/>
              <a:ahLst/>
              <a:cxnLst/>
              <a:rect l="l" t="t" r="r" b="b"/>
              <a:pathLst>
                <a:path w="912" h="1092" extrusionOk="0">
                  <a:moveTo>
                    <a:pt x="180" y="1"/>
                  </a:moveTo>
                  <a:cubicBezTo>
                    <a:pt x="152" y="15"/>
                    <a:pt x="139" y="42"/>
                    <a:pt x="125" y="70"/>
                  </a:cubicBezTo>
                  <a:cubicBezTo>
                    <a:pt x="83" y="125"/>
                    <a:pt x="56" y="166"/>
                    <a:pt x="42" y="222"/>
                  </a:cubicBezTo>
                  <a:cubicBezTo>
                    <a:pt x="28" y="291"/>
                    <a:pt x="14" y="360"/>
                    <a:pt x="14" y="429"/>
                  </a:cubicBezTo>
                  <a:cubicBezTo>
                    <a:pt x="1" y="512"/>
                    <a:pt x="14" y="595"/>
                    <a:pt x="28" y="677"/>
                  </a:cubicBezTo>
                  <a:lnTo>
                    <a:pt x="28" y="664"/>
                  </a:lnTo>
                  <a:cubicBezTo>
                    <a:pt x="42" y="719"/>
                    <a:pt x="56" y="788"/>
                    <a:pt x="83" y="843"/>
                  </a:cubicBezTo>
                  <a:cubicBezTo>
                    <a:pt x="111" y="885"/>
                    <a:pt x="139" y="926"/>
                    <a:pt x="166" y="954"/>
                  </a:cubicBezTo>
                  <a:cubicBezTo>
                    <a:pt x="194" y="981"/>
                    <a:pt x="221" y="1009"/>
                    <a:pt x="249" y="1023"/>
                  </a:cubicBezTo>
                  <a:cubicBezTo>
                    <a:pt x="277" y="1050"/>
                    <a:pt x="318" y="1064"/>
                    <a:pt x="346" y="1078"/>
                  </a:cubicBezTo>
                  <a:cubicBezTo>
                    <a:pt x="387" y="1078"/>
                    <a:pt x="415" y="1092"/>
                    <a:pt x="456" y="1092"/>
                  </a:cubicBezTo>
                  <a:cubicBezTo>
                    <a:pt x="511" y="1092"/>
                    <a:pt x="553" y="1092"/>
                    <a:pt x="608" y="1078"/>
                  </a:cubicBezTo>
                  <a:lnTo>
                    <a:pt x="622" y="1078"/>
                  </a:lnTo>
                  <a:cubicBezTo>
                    <a:pt x="912" y="664"/>
                    <a:pt x="677" y="84"/>
                    <a:pt x="180"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9"/>
            <p:cNvSpPr/>
            <p:nvPr/>
          </p:nvSpPr>
          <p:spPr>
            <a:xfrm>
              <a:off x="6077550" y="4400700"/>
              <a:ext cx="25" cy="25"/>
            </a:xfrm>
            <a:custGeom>
              <a:avLst/>
              <a:gdLst/>
              <a:ahLst/>
              <a:cxnLst/>
              <a:rect l="l" t="t" r="r" b="b"/>
              <a:pathLst>
                <a:path w="1" h="1" extrusionOk="0">
                  <a:moveTo>
                    <a:pt x="0" y="1"/>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9"/>
            <p:cNvSpPr/>
            <p:nvPr/>
          </p:nvSpPr>
          <p:spPr>
            <a:xfrm>
              <a:off x="6081000" y="4424525"/>
              <a:ext cx="350" cy="25"/>
            </a:xfrm>
            <a:custGeom>
              <a:avLst/>
              <a:gdLst/>
              <a:ahLst/>
              <a:cxnLst/>
              <a:rect l="l" t="t" r="r" b="b"/>
              <a:pathLst>
                <a:path w="14" h="1" extrusionOk="0">
                  <a:moveTo>
                    <a:pt x="14" y="0"/>
                  </a:moveTo>
                  <a:lnTo>
                    <a:pt x="0" y="0"/>
                  </a:lnTo>
                  <a:lnTo>
                    <a:pt x="0" y="0"/>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9"/>
            <p:cNvSpPr/>
            <p:nvPr/>
          </p:nvSpPr>
          <p:spPr>
            <a:xfrm>
              <a:off x="6089975" y="4425900"/>
              <a:ext cx="25" cy="25"/>
            </a:xfrm>
            <a:custGeom>
              <a:avLst/>
              <a:gdLst/>
              <a:ahLst/>
              <a:cxnLst/>
              <a:rect l="l" t="t" r="r" b="b"/>
              <a:pathLst>
                <a:path w="1" h="1" extrusionOk="0">
                  <a:moveTo>
                    <a:pt x="0" y="1"/>
                  </a:moveTo>
                  <a:lnTo>
                    <a:pt x="0"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9"/>
            <p:cNvSpPr/>
            <p:nvPr/>
          </p:nvSpPr>
          <p:spPr>
            <a:xfrm>
              <a:off x="6089975" y="4425900"/>
              <a:ext cx="25" cy="25"/>
            </a:xfrm>
            <a:custGeom>
              <a:avLst/>
              <a:gdLst/>
              <a:ahLst/>
              <a:cxnLst/>
              <a:rect l="l" t="t" r="r" b="b"/>
              <a:pathLst>
                <a:path w="1" h="1" extrusionOk="0">
                  <a:moveTo>
                    <a:pt x="0" y="1"/>
                  </a:moveTo>
                  <a:lnTo>
                    <a:pt x="0" y="1"/>
                  </a:lnTo>
                  <a:lnTo>
                    <a:pt x="0"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9"/>
            <p:cNvSpPr/>
            <p:nvPr/>
          </p:nvSpPr>
          <p:spPr>
            <a:xfrm>
              <a:off x="6117925" y="4367900"/>
              <a:ext cx="23500" cy="26275"/>
            </a:xfrm>
            <a:custGeom>
              <a:avLst/>
              <a:gdLst/>
              <a:ahLst/>
              <a:cxnLst/>
              <a:rect l="l" t="t" r="r" b="b"/>
              <a:pathLst>
                <a:path w="940" h="1051" extrusionOk="0">
                  <a:moveTo>
                    <a:pt x="153" y="1"/>
                  </a:moveTo>
                  <a:lnTo>
                    <a:pt x="139" y="14"/>
                  </a:lnTo>
                  <a:cubicBezTo>
                    <a:pt x="111" y="42"/>
                    <a:pt x="84" y="70"/>
                    <a:pt x="70" y="111"/>
                  </a:cubicBezTo>
                  <a:cubicBezTo>
                    <a:pt x="42" y="153"/>
                    <a:pt x="28" y="194"/>
                    <a:pt x="15" y="249"/>
                  </a:cubicBezTo>
                  <a:lnTo>
                    <a:pt x="15" y="235"/>
                  </a:lnTo>
                  <a:cubicBezTo>
                    <a:pt x="1" y="291"/>
                    <a:pt x="1" y="346"/>
                    <a:pt x="1" y="401"/>
                  </a:cubicBezTo>
                  <a:cubicBezTo>
                    <a:pt x="1" y="470"/>
                    <a:pt x="15" y="525"/>
                    <a:pt x="28" y="581"/>
                  </a:cubicBezTo>
                  <a:cubicBezTo>
                    <a:pt x="56" y="636"/>
                    <a:pt x="84" y="691"/>
                    <a:pt x="111" y="746"/>
                  </a:cubicBezTo>
                  <a:cubicBezTo>
                    <a:pt x="139" y="802"/>
                    <a:pt x="180" y="857"/>
                    <a:pt x="236" y="898"/>
                  </a:cubicBezTo>
                  <a:cubicBezTo>
                    <a:pt x="277" y="926"/>
                    <a:pt x="318" y="967"/>
                    <a:pt x="374" y="995"/>
                  </a:cubicBezTo>
                  <a:cubicBezTo>
                    <a:pt x="401" y="1009"/>
                    <a:pt x="443" y="1023"/>
                    <a:pt x="498" y="1036"/>
                  </a:cubicBezTo>
                  <a:cubicBezTo>
                    <a:pt x="539" y="1050"/>
                    <a:pt x="595" y="1050"/>
                    <a:pt x="650" y="1050"/>
                  </a:cubicBezTo>
                  <a:cubicBezTo>
                    <a:pt x="677" y="1050"/>
                    <a:pt x="705" y="1036"/>
                    <a:pt x="746" y="1036"/>
                  </a:cubicBezTo>
                  <a:cubicBezTo>
                    <a:pt x="774" y="995"/>
                    <a:pt x="788" y="954"/>
                    <a:pt x="802" y="898"/>
                  </a:cubicBezTo>
                  <a:cubicBezTo>
                    <a:pt x="940" y="456"/>
                    <a:pt x="622" y="14"/>
                    <a:pt x="153"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9"/>
            <p:cNvSpPr/>
            <p:nvPr/>
          </p:nvSpPr>
          <p:spPr>
            <a:xfrm>
              <a:off x="6161775" y="4333725"/>
              <a:ext cx="24875" cy="28325"/>
            </a:xfrm>
            <a:custGeom>
              <a:avLst/>
              <a:gdLst/>
              <a:ahLst/>
              <a:cxnLst/>
              <a:rect l="l" t="t" r="r" b="b"/>
              <a:pathLst>
                <a:path w="995" h="1133" extrusionOk="0">
                  <a:moveTo>
                    <a:pt x="139" y="1"/>
                  </a:moveTo>
                  <a:cubicBezTo>
                    <a:pt x="111" y="28"/>
                    <a:pt x="97" y="56"/>
                    <a:pt x="83" y="83"/>
                  </a:cubicBezTo>
                  <a:cubicBezTo>
                    <a:pt x="56" y="139"/>
                    <a:pt x="42" y="194"/>
                    <a:pt x="28" y="249"/>
                  </a:cubicBezTo>
                  <a:lnTo>
                    <a:pt x="28" y="235"/>
                  </a:lnTo>
                  <a:cubicBezTo>
                    <a:pt x="14" y="304"/>
                    <a:pt x="1" y="373"/>
                    <a:pt x="1" y="429"/>
                  </a:cubicBezTo>
                  <a:cubicBezTo>
                    <a:pt x="14" y="511"/>
                    <a:pt x="28" y="581"/>
                    <a:pt x="42" y="650"/>
                  </a:cubicBezTo>
                  <a:lnTo>
                    <a:pt x="42" y="663"/>
                  </a:lnTo>
                  <a:cubicBezTo>
                    <a:pt x="70" y="732"/>
                    <a:pt x="97" y="788"/>
                    <a:pt x="139" y="843"/>
                  </a:cubicBezTo>
                  <a:cubicBezTo>
                    <a:pt x="166" y="898"/>
                    <a:pt x="208" y="940"/>
                    <a:pt x="249" y="981"/>
                  </a:cubicBezTo>
                  <a:cubicBezTo>
                    <a:pt x="291" y="1022"/>
                    <a:pt x="332" y="1050"/>
                    <a:pt x="373" y="1078"/>
                  </a:cubicBezTo>
                  <a:cubicBezTo>
                    <a:pt x="415" y="1091"/>
                    <a:pt x="456" y="1119"/>
                    <a:pt x="498" y="1119"/>
                  </a:cubicBezTo>
                  <a:cubicBezTo>
                    <a:pt x="539" y="1133"/>
                    <a:pt x="581" y="1133"/>
                    <a:pt x="622" y="1133"/>
                  </a:cubicBezTo>
                  <a:cubicBezTo>
                    <a:pt x="995" y="705"/>
                    <a:pt x="705" y="28"/>
                    <a:pt x="139"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9"/>
            <p:cNvSpPr/>
            <p:nvPr/>
          </p:nvSpPr>
          <p:spPr>
            <a:xfrm>
              <a:off x="6205625" y="4295400"/>
              <a:ext cx="23150" cy="30400"/>
            </a:xfrm>
            <a:custGeom>
              <a:avLst/>
              <a:gdLst/>
              <a:ahLst/>
              <a:cxnLst/>
              <a:rect l="l" t="t" r="r" b="b"/>
              <a:pathLst>
                <a:path w="926" h="1216" extrusionOk="0">
                  <a:moveTo>
                    <a:pt x="166" y="1"/>
                  </a:moveTo>
                  <a:cubicBezTo>
                    <a:pt x="152" y="14"/>
                    <a:pt x="139" y="28"/>
                    <a:pt x="125" y="42"/>
                  </a:cubicBezTo>
                  <a:cubicBezTo>
                    <a:pt x="97" y="70"/>
                    <a:pt x="83" y="97"/>
                    <a:pt x="69" y="125"/>
                  </a:cubicBezTo>
                  <a:cubicBezTo>
                    <a:pt x="42" y="166"/>
                    <a:pt x="28" y="208"/>
                    <a:pt x="14" y="249"/>
                  </a:cubicBezTo>
                  <a:cubicBezTo>
                    <a:pt x="1" y="314"/>
                    <a:pt x="0" y="380"/>
                    <a:pt x="0" y="445"/>
                  </a:cubicBezTo>
                  <a:lnTo>
                    <a:pt x="0" y="445"/>
                  </a:lnTo>
                  <a:cubicBezTo>
                    <a:pt x="0" y="444"/>
                    <a:pt x="0" y="443"/>
                    <a:pt x="0" y="443"/>
                  </a:cubicBezTo>
                  <a:lnTo>
                    <a:pt x="0" y="456"/>
                  </a:lnTo>
                  <a:cubicBezTo>
                    <a:pt x="0" y="453"/>
                    <a:pt x="0" y="449"/>
                    <a:pt x="0" y="445"/>
                  </a:cubicBezTo>
                  <a:lnTo>
                    <a:pt x="0" y="445"/>
                  </a:lnTo>
                  <a:cubicBezTo>
                    <a:pt x="1" y="541"/>
                    <a:pt x="15" y="623"/>
                    <a:pt x="56" y="719"/>
                  </a:cubicBezTo>
                  <a:cubicBezTo>
                    <a:pt x="69" y="802"/>
                    <a:pt x="111" y="884"/>
                    <a:pt x="166" y="967"/>
                  </a:cubicBezTo>
                  <a:cubicBezTo>
                    <a:pt x="194" y="1009"/>
                    <a:pt x="235" y="1064"/>
                    <a:pt x="277" y="1105"/>
                  </a:cubicBezTo>
                  <a:cubicBezTo>
                    <a:pt x="304" y="1133"/>
                    <a:pt x="346" y="1161"/>
                    <a:pt x="387" y="1174"/>
                  </a:cubicBezTo>
                  <a:cubicBezTo>
                    <a:pt x="401" y="1188"/>
                    <a:pt x="442" y="1202"/>
                    <a:pt x="470" y="1202"/>
                  </a:cubicBezTo>
                  <a:lnTo>
                    <a:pt x="456" y="1202"/>
                  </a:lnTo>
                  <a:cubicBezTo>
                    <a:pt x="484" y="1216"/>
                    <a:pt x="525" y="1216"/>
                    <a:pt x="553" y="1216"/>
                  </a:cubicBezTo>
                  <a:lnTo>
                    <a:pt x="567" y="1216"/>
                  </a:lnTo>
                  <a:cubicBezTo>
                    <a:pt x="677" y="1133"/>
                    <a:pt x="746" y="1023"/>
                    <a:pt x="788" y="898"/>
                  </a:cubicBezTo>
                  <a:cubicBezTo>
                    <a:pt x="926" y="470"/>
                    <a:pt x="622" y="28"/>
                    <a:pt x="166"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9"/>
            <p:cNvSpPr/>
            <p:nvPr/>
          </p:nvSpPr>
          <p:spPr>
            <a:xfrm>
              <a:off x="6206325" y="4301625"/>
              <a:ext cx="25" cy="25"/>
            </a:xfrm>
            <a:custGeom>
              <a:avLst/>
              <a:gdLst/>
              <a:ahLst/>
              <a:cxnLst/>
              <a:rect l="l" t="t" r="r" b="b"/>
              <a:pathLst>
                <a:path w="1" h="1" extrusionOk="0">
                  <a:moveTo>
                    <a:pt x="0" y="0"/>
                  </a:moveTo>
                  <a:lnTo>
                    <a:pt x="0" y="0"/>
                  </a:lnTo>
                  <a:lnTo>
                    <a:pt x="0" y="0"/>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9"/>
            <p:cNvSpPr/>
            <p:nvPr/>
          </p:nvSpPr>
          <p:spPr>
            <a:xfrm>
              <a:off x="5957400" y="4468725"/>
              <a:ext cx="21425" cy="31075"/>
            </a:xfrm>
            <a:custGeom>
              <a:avLst/>
              <a:gdLst/>
              <a:ahLst/>
              <a:cxnLst/>
              <a:rect l="l" t="t" r="r" b="b"/>
              <a:pathLst>
                <a:path w="857" h="1243" extrusionOk="0">
                  <a:moveTo>
                    <a:pt x="221" y="0"/>
                  </a:moveTo>
                  <a:cubicBezTo>
                    <a:pt x="207" y="14"/>
                    <a:pt x="194" y="42"/>
                    <a:pt x="180" y="55"/>
                  </a:cubicBezTo>
                  <a:cubicBezTo>
                    <a:pt x="152" y="83"/>
                    <a:pt x="125" y="111"/>
                    <a:pt x="111" y="138"/>
                  </a:cubicBezTo>
                  <a:cubicBezTo>
                    <a:pt x="83" y="180"/>
                    <a:pt x="55" y="235"/>
                    <a:pt x="42" y="276"/>
                  </a:cubicBezTo>
                  <a:cubicBezTo>
                    <a:pt x="28" y="345"/>
                    <a:pt x="14" y="428"/>
                    <a:pt x="0" y="497"/>
                  </a:cubicBezTo>
                  <a:cubicBezTo>
                    <a:pt x="0" y="594"/>
                    <a:pt x="0" y="677"/>
                    <a:pt x="28" y="773"/>
                  </a:cubicBezTo>
                  <a:cubicBezTo>
                    <a:pt x="42" y="842"/>
                    <a:pt x="69" y="912"/>
                    <a:pt x="97" y="967"/>
                  </a:cubicBezTo>
                  <a:cubicBezTo>
                    <a:pt x="125" y="1022"/>
                    <a:pt x="152" y="1063"/>
                    <a:pt x="194" y="1105"/>
                  </a:cubicBezTo>
                  <a:cubicBezTo>
                    <a:pt x="207" y="1132"/>
                    <a:pt x="235" y="1146"/>
                    <a:pt x="276" y="1174"/>
                  </a:cubicBezTo>
                  <a:cubicBezTo>
                    <a:pt x="304" y="1188"/>
                    <a:pt x="332" y="1215"/>
                    <a:pt x="373" y="1215"/>
                  </a:cubicBezTo>
                  <a:cubicBezTo>
                    <a:pt x="401" y="1229"/>
                    <a:pt x="442" y="1243"/>
                    <a:pt x="470" y="1243"/>
                  </a:cubicBezTo>
                  <a:lnTo>
                    <a:pt x="484" y="1243"/>
                  </a:lnTo>
                  <a:cubicBezTo>
                    <a:pt x="774" y="1050"/>
                    <a:pt x="856" y="677"/>
                    <a:pt x="705" y="359"/>
                  </a:cubicBezTo>
                  <a:cubicBezTo>
                    <a:pt x="608" y="180"/>
                    <a:pt x="428" y="42"/>
                    <a:pt x="221"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9"/>
            <p:cNvSpPr/>
            <p:nvPr/>
          </p:nvSpPr>
          <p:spPr>
            <a:xfrm>
              <a:off x="5958425" y="4475975"/>
              <a:ext cx="25" cy="25"/>
            </a:xfrm>
            <a:custGeom>
              <a:avLst/>
              <a:gdLst/>
              <a:ahLst/>
              <a:cxnLst/>
              <a:rect l="l" t="t" r="r" b="b"/>
              <a:pathLst>
                <a:path w="1" h="1" extrusionOk="0">
                  <a:moveTo>
                    <a:pt x="1" y="0"/>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9"/>
            <p:cNvSpPr/>
            <p:nvPr/>
          </p:nvSpPr>
          <p:spPr>
            <a:xfrm>
              <a:off x="5959800" y="4493225"/>
              <a:ext cx="25" cy="25"/>
            </a:xfrm>
            <a:custGeom>
              <a:avLst/>
              <a:gdLst/>
              <a:ahLst/>
              <a:cxnLst/>
              <a:rect l="l" t="t" r="r" b="b"/>
              <a:pathLst>
                <a:path w="1" h="1" extrusionOk="0">
                  <a:moveTo>
                    <a:pt x="1" y="1"/>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9"/>
            <p:cNvSpPr/>
            <p:nvPr/>
          </p:nvSpPr>
          <p:spPr>
            <a:xfrm>
              <a:off x="5959800" y="4493575"/>
              <a:ext cx="25" cy="25"/>
            </a:xfrm>
            <a:custGeom>
              <a:avLst/>
              <a:gdLst/>
              <a:ahLst/>
              <a:cxnLst/>
              <a:rect l="l" t="t" r="r" b="b"/>
              <a:pathLst>
                <a:path w="1" h="1" extrusionOk="0">
                  <a:moveTo>
                    <a:pt x="1" y="0"/>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9"/>
            <p:cNvSpPr/>
            <p:nvPr/>
          </p:nvSpPr>
          <p:spPr>
            <a:xfrm>
              <a:off x="5960150" y="4493575"/>
              <a:ext cx="25" cy="25"/>
            </a:xfrm>
            <a:custGeom>
              <a:avLst/>
              <a:gdLst/>
              <a:ahLst/>
              <a:cxnLst/>
              <a:rect l="l" t="t" r="r" b="b"/>
              <a:pathLst>
                <a:path w="1" h="1" extrusionOk="0">
                  <a:moveTo>
                    <a:pt x="1" y="0"/>
                  </a:moveTo>
                  <a:lnTo>
                    <a:pt x="1" y="0"/>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9"/>
            <p:cNvSpPr/>
            <p:nvPr/>
          </p:nvSpPr>
          <p:spPr>
            <a:xfrm>
              <a:off x="5962225" y="4496675"/>
              <a:ext cx="25" cy="25"/>
            </a:xfrm>
            <a:custGeom>
              <a:avLst/>
              <a:gdLst/>
              <a:ahLst/>
              <a:cxnLst/>
              <a:rect l="l" t="t" r="r" b="b"/>
              <a:pathLst>
                <a:path w="1" h="1" extrusionOk="0">
                  <a:moveTo>
                    <a:pt x="1" y="1"/>
                  </a:moveTo>
                  <a:lnTo>
                    <a:pt x="1" y="1"/>
                  </a:lnTo>
                  <a:lnTo>
                    <a:pt x="1"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9"/>
            <p:cNvSpPr/>
            <p:nvPr/>
          </p:nvSpPr>
          <p:spPr>
            <a:xfrm>
              <a:off x="5962225" y="4496675"/>
              <a:ext cx="25" cy="25"/>
            </a:xfrm>
            <a:custGeom>
              <a:avLst/>
              <a:gdLst/>
              <a:ahLst/>
              <a:cxnLst/>
              <a:rect l="l" t="t" r="r" b="b"/>
              <a:pathLst>
                <a:path w="1" h="1" extrusionOk="0">
                  <a:moveTo>
                    <a:pt x="1" y="1"/>
                  </a:moveTo>
                  <a:lnTo>
                    <a:pt x="1" y="1"/>
                  </a:lnTo>
                  <a:lnTo>
                    <a:pt x="1"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9"/>
            <p:cNvSpPr/>
            <p:nvPr/>
          </p:nvSpPr>
          <p:spPr>
            <a:xfrm>
              <a:off x="5962225" y="4496675"/>
              <a:ext cx="25" cy="25"/>
            </a:xfrm>
            <a:custGeom>
              <a:avLst/>
              <a:gdLst/>
              <a:ahLst/>
              <a:cxnLst/>
              <a:rect l="l" t="t" r="r" b="b"/>
              <a:pathLst>
                <a:path w="1" h="1" extrusionOk="0">
                  <a:moveTo>
                    <a:pt x="1" y="1"/>
                  </a:moveTo>
                  <a:lnTo>
                    <a:pt x="1"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9"/>
            <p:cNvSpPr/>
            <p:nvPr/>
          </p:nvSpPr>
          <p:spPr>
            <a:xfrm>
              <a:off x="5890425" y="4503250"/>
              <a:ext cx="25900" cy="33500"/>
            </a:xfrm>
            <a:custGeom>
              <a:avLst/>
              <a:gdLst/>
              <a:ahLst/>
              <a:cxnLst/>
              <a:rect l="l" t="t" r="r" b="b"/>
              <a:pathLst>
                <a:path w="1036" h="1340" extrusionOk="0">
                  <a:moveTo>
                    <a:pt x="359" y="0"/>
                  </a:moveTo>
                  <a:lnTo>
                    <a:pt x="318" y="41"/>
                  </a:lnTo>
                  <a:cubicBezTo>
                    <a:pt x="276" y="83"/>
                    <a:pt x="235" y="124"/>
                    <a:pt x="194" y="180"/>
                  </a:cubicBezTo>
                  <a:cubicBezTo>
                    <a:pt x="138" y="262"/>
                    <a:pt x="97" y="331"/>
                    <a:pt x="69" y="414"/>
                  </a:cubicBezTo>
                  <a:cubicBezTo>
                    <a:pt x="42" y="497"/>
                    <a:pt x="14" y="594"/>
                    <a:pt x="14" y="691"/>
                  </a:cubicBezTo>
                  <a:cubicBezTo>
                    <a:pt x="0" y="773"/>
                    <a:pt x="14" y="856"/>
                    <a:pt x="28" y="925"/>
                  </a:cubicBezTo>
                  <a:cubicBezTo>
                    <a:pt x="42" y="981"/>
                    <a:pt x="55" y="1036"/>
                    <a:pt x="69" y="1091"/>
                  </a:cubicBezTo>
                  <a:cubicBezTo>
                    <a:pt x="97" y="1132"/>
                    <a:pt x="124" y="1174"/>
                    <a:pt x="152" y="1215"/>
                  </a:cubicBezTo>
                  <a:cubicBezTo>
                    <a:pt x="180" y="1243"/>
                    <a:pt x="207" y="1271"/>
                    <a:pt x="249" y="1298"/>
                  </a:cubicBezTo>
                  <a:cubicBezTo>
                    <a:pt x="263" y="1312"/>
                    <a:pt x="290" y="1326"/>
                    <a:pt x="318" y="1340"/>
                  </a:cubicBezTo>
                  <a:cubicBezTo>
                    <a:pt x="373" y="1326"/>
                    <a:pt x="428" y="1312"/>
                    <a:pt x="484" y="1284"/>
                  </a:cubicBezTo>
                  <a:cubicBezTo>
                    <a:pt x="1036" y="994"/>
                    <a:pt x="953" y="180"/>
                    <a:pt x="359"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9"/>
            <p:cNvSpPr/>
            <p:nvPr/>
          </p:nvSpPr>
          <p:spPr>
            <a:xfrm>
              <a:off x="5895250" y="4507725"/>
              <a:ext cx="25" cy="25"/>
            </a:xfrm>
            <a:custGeom>
              <a:avLst/>
              <a:gdLst/>
              <a:ahLst/>
              <a:cxnLst/>
              <a:rect l="l" t="t" r="r" b="b"/>
              <a:pathLst>
                <a:path w="1" h="1" extrusionOk="0">
                  <a:moveTo>
                    <a:pt x="1" y="1"/>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9"/>
            <p:cNvSpPr/>
            <p:nvPr/>
          </p:nvSpPr>
          <p:spPr>
            <a:xfrm>
              <a:off x="5895250" y="4507725"/>
              <a:ext cx="25" cy="25"/>
            </a:xfrm>
            <a:custGeom>
              <a:avLst/>
              <a:gdLst/>
              <a:ahLst/>
              <a:cxnLst/>
              <a:rect l="l" t="t" r="r" b="b"/>
              <a:pathLst>
                <a:path w="1" h="1" extrusionOk="0">
                  <a:moveTo>
                    <a:pt x="1" y="1"/>
                  </a:moveTo>
                  <a:lnTo>
                    <a:pt x="1"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9"/>
            <p:cNvSpPr/>
            <p:nvPr/>
          </p:nvSpPr>
          <p:spPr>
            <a:xfrm>
              <a:off x="5895250" y="4507725"/>
              <a:ext cx="25" cy="25"/>
            </a:xfrm>
            <a:custGeom>
              <a:avLst/>
              <a:gdLst/>
              <a:ahLst/>
              <a:cxnLst/>
              <a:rect l="l" t="t" r="r" b="b"/>
              <a:pathLst>
                <a:path w="1" h="1" extrusionOk="0">
                  <a:moveTo>
                    <a:pt x="1" y="1"/>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9"/>
            <p:cNvSpPr/>
            <p:nvPr/>
          </p:nvSpPr>
          <p:spPr>
            <a:xfrm>
              <a:off x="5892500" y="4530850"/>
              <a:ext cx="25" cy="25"/>
            </a:xfrm>
            <a:custGeom>
              <a:avLst/>
              <a:gdLst/>
              <a:ahLst/>
              <a:cxnLst/>
              <a:rect l="l" t="t" r="r" b="b"/>
              <a:pathLst>
                <a:path w="1" h="1" extrusionOk="0">
                  <a:moveTo>
                    <a:pt x="0" y="1"/>
                  </a:moveTo>
                  <a:lnTo>
                    <a:pt x="0"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9"/>
            <p:cNvSpPr/>
            <p:nvPr/>
          </p:nvSpPr>
          <p:spPr>
            <a:xfrm>
              <a:off x="5824475" y="4533275"/>
              <a:ext cx="24875" cy="31450"/>
            </a:xfrm>
            <a:custGeom>
              <a:avLst/>
              <a:gdLst/>
              <a:ahLst/>
              <a:cxnLst/>
              <a:rect l="l" t="t" r="r" b="b"/>
              <a:pathLst>
                <a:path w="995" h="1258" extrusionOk="0">
                  <a:moveTo>
                    <a:pt x="360" y="0"/>
                  </a:moveTo>
                  <a:lnTo>
                    <a:pt x="346" y="14"/>
                  </a:lnTo>
                  <a:cubicBezTo>
                    <a:pt x="304" y="42"/>
                    <a:pt x="277" y="70"/>
                    <a:pt x="249" y="111"/>
                  </a:cubicBezTo>
                  <a:cubicBezTo>
                    <a:pt x="221" y="139"/>
                    <a:pt x="208" y="166"/>
                    <a:pt x="180" y="194"/>
                  </a:cubicBezTo>
                  <a:cubicBezTo>
                    <a:pt x="152" y="235"/>
                    <a:pt x="139" y="277"/>
                    <a:pt x="111" y="318"/>
                  </a:cubicBezTo>
                  <a:cubicBezTo>
                    <a:pt x="83" y="346"/>
                    <a:pt x="70" y="401"/>
                    <a:pt x="56" y="442"/>
                  </a:cubicBezTo>
                  <a:lnTo>
                    <a:pt x="56" y="429"/>
                  </a:lnTo>
                  <a:cubicBezTo>
                    <a:pt x="42" y="456"/>
                    <a:pt x="28" y="498"/>
                    <a:pt x="28" y="539"/>
                  </a:cubicBezTo>
                  <a:cubicBezTo>
                    <a:pt x="28" y="567"/>
                    <a:pt x="14" y="608"/>
                    <a:pt x="14" y="636"/>
                  </a:cubicBezTo>
                  <a:cubicBezTo>
                    <a:pt x="1" y="719"/>
                    <a:pt x="14" y="788"/>
                    <a:pt x="14" y="871"/>
                  </a:cubicBezTo>
                  <a:cubicBezTo>
                    <a:pt x="28" y="912"/>
                    <a:pt x="42" y="953"/>
                    <a:pt x="70" y="995"/>
                  </a:cubicBezTo>
                  <a:cubicBezTo>
                    <a:pt x="83" y="1036"/>
                    <a:pt x="97" y="1064"/>
                    <a:pt x="125" y="1091"/>
                  </a:cubicBezTo>
                  <a:cubicBezTo>
                    <a:pt x="152" y="1119"/>
                    <a:pt x="180" y="1147"/>
                    <a:pt x="208" y="1161"/>
                  </a:cubicBezTo>
                  <a:lnTo>
                    <a:pt x="194" y="1161"/>
                  </a:lnTo>
                  <a:cubicBezTo>
                    <a:pt x="235" y="1188"/>
                    <a:pt x="277" y="1216"/>
                    <a:pt x="318" y="1230"/>
                  </a:cubicBezTo>
                  <a:cubicBezTo>
                    <a:pt x="373" y="1243"/>
                    <a:pt x="415" y="1257"/>
                    <a:pt x="470" y="1257"/>
                  </a:cubicBezTo>
                  <a:cubicBezTo>
                    <a:pt x="995" y="981"/>
                    <a:pt x="940" y="194"/>
                    <a:pt x="360"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9"/>
            <p:cNvSpPr/>
            <p:nvPr/>
          </p:nvSpPr>
          <p:spPr>
            <a:xfrm>
              <a:off x="5765775" y="4560200"/>
              <a:ext cx="25" cy="375"/>
            </a:xfrm>
            <a:custGeom>
              <a:avLst/>
              <a:gdLst/>
              <a:ahLst/>
              <a:cxnLst/>
              <a:rect l="l" t="t" r="r" b="b"/>
              <a:pathLst>
                <a:path w="1" h="15" extrusionOk="0">
                  <a:moveTo>
                    <a:pt x="1" y="14"/>
                  </a:moveTo>
                  <a:lnTo>
                    <a:pt x="1" y="1"/>
                  </a:lnTo>
                  <a:lnTo>
                    <a:pt x="1"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9"/>
            <p:cNvSpPr/>
            <p:nvPr/>
          </p:nvSpPr>
          <p:spPr>
            <a:xfrm>
              <a:off x="5759225" y="4560200"/>
              <a:ext cx="22125" cy="30750"/>
            </a:xfrm>
            <a:custGeom>
              <a:avLst/>
              <a:gdLst/>
              <a:ahLst/>
              <a:cxnLst/>
              <a:rect l="l" t="t" r="r" b="b"/>
              <a:pathLst>
                <a:path w="885" h="1230" extrusionOk="0">
                  <a:moveTo>
                    <a:pt x="277" y="1"/>
                  </a:moveTo>
                  <a:cubicBezTo>
                    <a:pt x="221" y="42"/>
                    <a:pt x="180" y="97"/>
                    <a:pt x="139" y="153"/>
                  </a:cubicBezTo>
                  <a:cubicBezTo>
                    <a:pt x="97" y="194"/>
                    <a:pt x="70" y="249"/>
                    <a:pt x="56" y="318"/>
                  </a:cubicBezTo>
                  <a:cubicBezTo>
                    <a:pt x="28" y="387"/>
                    <a:pt x="14" y="456"/>
                    <a:pt x="14" y="525"/>
                  </a:cubicBezTo>
                  <a:lnTo>
                    <a:pt x="14" y="512"/>
                  </a:lnTo>
                  <a:cubicBezTo>
                    <a:pt x="0" y="581"/>
                    <a:pt x="0" y="650"/>
                    <a:pt x="14" y="719"/>
                  </a:cubicBezTo>
                  <a:cubicBezTo>
                    <a:pt x="14" y="774"/>
                    <a:pt x="42" y="829"/>
                    <a:pt x="70" y="898"/>
                  </a:cubicBezTo>
                  <a:cubicBezTo>
                    <a:pt x="83" y="940"/>
                    <a:pt x="111" y="981"/>
                    <a:pt x="152" y="1023"/>
                  </a:cubicBezTo>
                  <a:cubicBezTo>
                    <a:pt x="208" y="1105"/>
                    <a:pt x="290" y="1161"/>
                    <a:pt x="387" y="1202"/>
                  </a:cubicBezTo>
                  <a:cubicBezTo>
                    <a:pt x="429" y="1216"/>
                    <a:pt x="470" y="1230"/>
                    <a:pt x="525" y="1230"/>
                  </a:cubicBezTo>
                  <a:cubicBezTo>
                    <a:pt x="636" y="1147"/>
                    <a:pt x="719" y="1023"/>
                    <a:pt x="760" y="884"/>
                  </a:cubicBezTo>
                  <a:cubicBezTo>
                    <a:pt x="884" y="512"/>
                    <a:pt x="663" y="97"/>
                    <a:pt x="277"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9"/>
            <p:cNvSpPr/>
            <p:nvPr/>
          </p:nvSpPr>
          <p:spPr>
            <a:xfrm>
              <a:off x="5760600" y="4568150"/>
              <a:ext cx="25" cy="25"/>
            </a:xfrm>
            <a:custGeom>
              <a:avLst/>
              <a:gdLst/>
              <a:ahLst/>
              <a:cxnLst/>
              <a:rect l="l" t="t" r="r" b="b"/>
              <a:pathLst>
                <a:path w="1" h="1" extrusionOk="0">
                  <a:moveTo>
                    <a:pt x="1" y="0"/>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9"/>
            <p:cNvSpPr/>
            <p:nvPr/>
          </p:nvSpPr>
          <p:spPr>
            <a:xfrm>
              <a:off x="5700200" y="4580225"/>
              <a:ext cx="22100" cy="30075"/>
            </a:xfrm>
            <a:custGeom>
              <a:avLst/>
              <a:gdLst/>
              <a:ahLst/>
              <a:cxnLst/>
              <a:rect l="l" t="t" r="r" b="b"/>
              <a:pathLst>
                <a:path w="884" h="1203" extrusionOk="0">
                  <a:moveTo>
                    <a:pt x="304" y="1"/>
                  </a:moveTo>
                  <a:lnTo>
                    <a:pt x="290" y="14"/>
                  </a:lnTo>
                  <a:cubicBezTo>
                    <a:pt x="235" y="56"/>
                    <a:pt x="193" y="111"/>
                    <a:pt x="152" y="166"/>
                  </a:cubicBezTo>
                  <a:cubicBezTo>
                    <a:pt x="111" y="222"/>
                    <a:pt x="83" y="291"/>
                    <a:pt x="55" y="360"/>
                  </a:cubicBezTo>
                  <a:lnTo>
                    <a:pt x="55" y="346"/>
                  </a:lnTo>
                  <a:cubicBezTo>
                    <a:pt x="28" y="401"/>
                    <a:pt x="14" y="456"/>
                    <a:pt x="14" y="525"/>
                  </a:cubicBezTo>
                  <a:lnTo>
                    <a:pt x="14" y="512"/>
                  </a:lnTo>
                  <a:cubicBezTo>
                    <a:pt x="0" y="567"/>
                    <a:pt x="0" y="636"/>
                    <a:pt x="14" y="691"/>
                  </a:cubicBezTo>
                  <a:cubicBezTo>
                    <a:pt x="28" y="746"/>
                    <a:pt x="41" y="788"/>
                    <a:pt x="69" y="843"/>
                  </a:cubicBezTo>
                  <a:cubicBezTo>
                    <a:pt x="111" y="940"/>
                    <a:pt x="180" y="1023"/>
                    <a:pt x="262" y="1092"/>
                  </a:cubicBezTo>
                  <a:cubicBezTo>
                    <a:pt x="318" y="1119"/>
                    <a:pt x="359" y="1147"/>
                    <a:pt x="414" y="1161"/>
                  </a:cubicBezTo>
                  <a:cubicBezTo>
                    <a:pt x="470" y="1188"/>
                    <a:pt x="539" y="1202"/>
                    <a:pt x="608" y="1202"/>
                  </a:cubicBezTo>
                  <a:cubicBezTo>
                    <a:pt x="704" y="1119"/>
                    <a:pt x="787" y="1009"/>
                    <a:pt x="829" y="884"/>
                  </a:cubicBezTo>
                  <a:cubicBezTo>
                    <a:pt x="884" y="705"/>
                    <a:pt x="870" y="525"/>
                    <a:pt x="787" y="360"/>
                  </a:cubicBezTo>
                  <a:cubicBezTo>
                    <a:pt x="691" y="180"/>
                    <a:pt x="511" y="42"/>
                    <a:pt x="304"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9"/>
            <p:cNvSpPr/>
            <p:nvPr/>
          </p:nvSpPr>
          <p:spPr>
            <a:xfrm>
              <a:off x="5638050" y="4598875"/>
              <a:ext cx="27300" cy="31775"/>
            </a:xfrm>
            <a:custGeom>
              <a:avLst/>
              <a:gdLst/>
              <a:ahLst/>
              <a:cxnLst/>
              <a:rect l="l" t="t" r="r" b="b"/>
              <a:pathLst>
                <a:path w="1092" h="1271" extrusionOk="0">
                  <a:moveTo>
                    <a:pt x="263" y="0"/>
                  </a:moveTo>
                  <a:cubicBezTo>
                    <a:pt x="221" y="42"/>
                    <a:pt x="180" y="97"/>
                    <a:pt x="152" y="152"/>
                  </a:cubicBezTo>
                  <a:cubicBezTo>
                    <a:pt x="111" y="207"/>
                    <a:pt x="83" y="263"/>
                    <a:pt x="56" y="332"/>
                  </a:cubicBezTo>
                  <a:lnTo>
                    <a:pt x="56" y="318"/>
                  </a:lnTo>
                  <a:cubicBezTo>
                    <a:pt x="28" y="401"/>
                    <a:pt x="14" y="470"/>
                    <a:pt x="14" y="539"/>
                  </a:cubicBezTo>
                  <a:lnTo>
                    <a:pt x="14" y="525"/>
                  </a:lnTo>
                  <a:lnTo>
                    <a:pt x="14" y="525"/>
                  </a:lnTo>
                  <a:cubicBezTo>
                    <a:pt x="0" y="608"/>
                    <a:pt x="14" y="677"/>
                    <a:pt x="28" y="746"/>
                  </a:cubicBezTo>
                  <a:cubicBezTo>
                    <a:pt x="42" y="815"/>
                    <a:pt x="56" y="884"/>
                    <a:pt x="83" y="939"/>
                  </a:cubicBezTo>
                  <a:cubicBezTo>
                    <a:pt x="111" y="995"/>
                    <a:pt x="138" y="1036"/>
                    <a:pt x="180" y="1091"/>
                  </a:cubicBezTo>
                  <a:cubicBezTo>
                    <a:pt x="207" y="1119"/>
                    <a:pt x="249" y="1160"/>
                    <a:pt x="290" y="1188"/>
                  </a:cubicBezTo>
                  <a:cubicBezTo>
                    <a:pt x="332" y="1216"/>
                    <a:pt x="373" y="1229"/>
                    <a:pt x="415" y="1257"/>
                  </a:cubicBezTo>
                  <a:cubicBezTo>
                    <a:pt x="456" y="1257"/>
                    <a:pt x="484" y="1271"/>
                    <a:pt x="525" y="1271"/>
                  </a:cubicBezTo>
                  <a:cubicBezTo>
                    <a:pt x="1091" y="939"/>
                    <a:pt x="912" y="83"/>
                    <a:pt x="263" y="0"/>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9"/>
            <p:cNvSpPr/>
            <p:nvPr/>
          </p:nvSpPr>
          <p:spPr>
            <a:xfrm>
              <a:off x="5640450" y="4622700"/>
              <a:ext cx="25" cy="25"/>
            </a:xfrm>
            <a:custGeom>
              <a:avLst/>
              <a:gdLst/>
              <a:ahLst/>
              <a:cxnLst/>
              <a:rect l="l" t="t" r="r" b="b"/>
              <a:pathLst>
                <a:path w="1" h="1" extrusionOk="0">
                  <a:moveTo>
                    <a:pt x="1" y="0"/>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9"/>
            <p:cNvSpPr/>
            <p:nvPr/>
          </p:nvSpPr>
          <p:spPr>
            <a:xfrm>
              <a:off x="5642875" y="4626150"/>
              <a:ext cx="25" cy="25"/>
            </a:xfrm>
            <a:custGeom>
              <a:avLst/>
              <a:gdLst/>
              <a:ahLst/>
              <a:cxnLst/>
              <a:rect l="l" t="t" r="r" b="b"/>
              <a:pathLst>
                <a:path w="1" h="1" extrusionOk="0">
                  <a:moveTo>
                    <a:pt x="1" y="0"/>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9"/>
            <p:cNvSpPr/>
            <p:nvPr/>
          </p:nvSpPr>
          <p:spPr>
            <a:xfrm>
              <a:off x="5645300" y="4628550"/>
              <a:ext cx="25" cy="25"/>
            </a:xfrm>
            <a:custGeom>
              <a:avLst/>
              <a:gdLst/>
              <a:ahLst/>
              <a:cxnLst/>
              <a:rect l="l" t="t" r="r" b="b"/>
              <a:pathLst>
                <a:path w="1" h="1" extrusionOk="0">
                  <a:moveTo>
                    <a:pt x="0" y="1"/>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9"/>
            <p:cNvSpPr/>
            <p:nvPr/>
          </p:nvSpPr>
          <p:spPr>
            <a:xfrm>
              <a:off x="5645300" y="4628550"/>
              <a:ext cx="25" cy="25"/>
            </a:xfrm>
            <a:custGeom>
              <a:avLst/>
              <a:gdLst/>
              <a:ahLst/>
              <a:cxnLst/>
              <a:rect l="l" t="t" r="r" b="b"/>
              <a:pathLst>
                <a:path w="1" h="1" extrusionOk="0">
                  <a:moveTo>
                    <a:pt x="0" y="1"/>
                  </a:moveTo>
                  <a:lnTo>
                    <a:pt x="0" y="1"/>
                  </a:lnTo>
                  <a:lnTo>
                    <a:pt x="0"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9"/>
            <p:cNvSpPr/>
            <p:nvPr/>
          </p:nvSpPr>
          <p:spPr>
            <a:xfrm>
              <a:off x="5645300" y="4628550"/>
              <a:ext cx="25" cy="25"/>
            </a:xfrm>
            <a:custGeom>
              <a:avLst/>
              <a:gdLst/>
              <a:ahLst/>
              <a:cxnLst/>
              <a:rect l="l" t="t" r="r" b="b"/>
              <a:pathLst>
                <a:path w="1" h="1" extrusionOk="0">
                  <a:moveTo>
                    <a:pt x="0" y="1"/>
                  </a:moveTo>
                  <a:lnTo>
                    <a:pt x="0" y="1"/>
                  </a:lnTo>
                  <a:lnTo>
                    <a:pt x="0" y="1"/>
                  </a:lnTo>
                  <a:lnTo>
                    <a:pt x="0" y="1"/>
                  </a:lnTo>
                  <a:lnTo>
                    <a:pt x="0" y="1"/>
                  </a:lnTo>
                  <a:lnTo>
                    <a:pt x="0" y="1"/>
                  </a:lnTo>
                  <a:lnTo>
                    <a:pt x="0"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9"/>
            <p:cNvSpPr/>
            <p:nvPr/>
          </p:nvSpPr>
          <p:spPr>
            <a:xfrm>
              <a:off x="5645300" y="4628550"/>
              <a:ext cx="25" cy="25"/>
            </a:xfrm>
            <a:custGeom>
              <a:avLst/>
              <a:gdLst/>
              <a:ahLst/>
              <a:cxnLst/>
              <a:rect l="l" t="t" r="r" b="b"/>
              <a:pathLst>
                <a:path w="1" h="1" extrusionOk="0">
                  <a:moveTo>
                    <a:pt x="0" y="1"/>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9"/>
            <p:cNvSpPr/>
            <p:nvPr/>
          </p:nvSpPr>
          <p:spPr>
            <a:xfrm>
              <a:off x="5645300" y="4628550"/>
              <a:ext cx="25" cy="25"/>
            </a:xfrm>
            <a:custGeom>
              <a:avLst/>
              <a:gdLst/>
              <a:ahLst/>
              <a:cxnLst/>
              <a:rect l="l" t="t" r="r" b="b"/>
              <a:pathLst>
                <a:path w="1" h="1" extrusionOk="0">
                  <a:moveTo>
                    <a:pt x="0" y="1"/>
                  </a:moveTo>
                  <a:lnTo>
                    <a:pt x="0"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9"/>
            <p:cNvSpPr/>
            <p:nvPr/>
          </p:nvSpPr>
          <p:spPr>
            <a:xfrm>
              <a:off x="5645300" y="4628550"/>
              <a:ext cx="375" cy="25"/>
            </a:xfrm>
            <a:custGeom>
              <a:avLst/>
              <a:gdLst/>
              <a:ahLst/>
              <a:cxnLst/>
              <a:rect l="l" t="t" r="r" b="b"/>
              <a:pathLst>
                <a:path w="15" h="1" extrusionOk="0">
                  <a:moveTo>
                    <a:pt x="14" y="1"/>
                  </a:moveTo>
                  <a:lnTo>
                    <a:pt x="0" y="1"/>
                  </a:lnTo>
                  <a:lnTo>
                    <a:pt x="0" y="1"/>
                  </a:ln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9"/>
            <p:cNvSpPr/>
            <p:nvPr/>
          </p:nvSpPr>
          <p:spPr>
            <a:xfrm>
              <a:off x="5566225" y="4618200"/>
              <a:ext cx="24900" cy="29375"/>
            </a:xfrm>
            <a:custGeom>
              <a:avLst/>
              <a:gdLst/>
              <a:ahLst/>
              <a:cxnLst/>
              <a:rect l="l" t="t" r="r" b="b"/>
              <a:pathLst>
                <a:path w="996" h="1175" extrusionOk="0">
                  <a:moveTo>
                    <a:pt x="222" y="1"/>
                  </a:moveTo>
                  <a:cubicBezTo>
                    <a:pt x="208" y="28"/>
                    <a:pt x="180" y="42"/>
                    <a:pt x="167" y="70"/>
                  </a:cubicBezTo>
                  <a:cubicBezTo>
                    <a:pt x="125" y="125"/>
                    <a:pt x="98" y="194"/>
                    <a:pt x="70" y="249"/>
                  </a:cubicBezTo>
                  <a:cubicBezTo>
                    <a:pt x="42" y="346"/>
                    <a:pt x="15" y="429"/>
                    <a:pt x="15" y="525"/>
                  </a:cubicBezTo>
                  <a:cubicBezTo>
                    <a:pt x="1" y="594"/>
                    <a:pt x="15" y="677"/>
                    <a:pt x="28" y="746"/>
                  </a:cubicBezTo>
                  <a:cubicBezTo>
                    <a:pt x="42" y="802"/>
                    <a:pt x="56" y="857"/>
                    <a:pt x="70" y="898"/>
                  </a:cubicBezTo>
                  <a:cubicBezTo>
                    <a:pt x="98" y="940"/>
                    <a:pt x="111" y="981"/>
                    <a:pt x="139" y="1009"/>
                  </a:cubicBezTo>
                  <a:cubicBezTo>
                    <a:pt x="167" y="1036"/>
                    <a:pt x="194" y="1064"/>
                    <a:pt x="236" y="1092"/>
                  </a:cubicBezTo>
                  <a:cubicBezTo>
                    <a:pt x="263" y="1119"/>
                    <a:pt x="305" y="1133"/>
                    <a:pt x="346" y="1147"/>
                  </a:cubicBezTo>
                  <a:cubicBezTo>
                    <a:pt x="401" y="1161"/>
                    <a:pt x="443" y="1174"/>
                    <a:pt x="498" y="1174"/>
                  </a:cubicBezTo>
                  <a:lnTo>
                    <a:pt x="595" y="1174"/>
                  </a:lnTo>
                  <a:cubicBezTo>
                    <a:pt x="995" y="788"/>
                    <a:pt x="774" y="97"/>
                    <a:pt x="222" y="1"/>
                  </a:cubicBez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9"/>
            <p:cNvSpPr/>
            <p:nvPr/>
          </p:nvSpPr>
          <p:spPr>
            <a:xfrm>
              <a:off x="5566575" y="4631325"/>
              <a:ext cx="25" cy="25"/>
            </a:xfrm>
            <a:custGeom>
              <a:avLst/>
              <a:gdLst/>
              <a:ahLst/>
              <a:cxnLst/>
              <a:rect l="l" t="t" r="r" b="b"/>
              <a:pathLst>
                <a:path w="1" h="1" extrusionOk="0">
                  <a:moveTo>
                    <a:pt x="1" y="0"/>
                  </a:moveTo>
                  <a:close/>
                </a:path>
              </a:pathLst>
            </a:custGeom>
            <a:solidFill>
              <a:srgbClr val="EB4B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9"/>
            <p:cNvSpPr/>
            <p:nvPr/>
          </p:nvSpPr>
          <p:spPr>
            <a:xfrm>
              <a:off x="5521000" y="4225325"/>
              <a:ext cx="692925" cy="397400"/>
            </a:xfrm>
            <a:custGeom>
              <a:avLst/>
              <a:gdLst/>
              <a:ahLst/>
              <a:cxnLst/>
              <a:rect l="l" t="t" r="r" b="b"/>
              <a:pathLst>
                <a:path w="27717" h="15896" extrusionOk="0">
                  <a:moveTo>
                    <a:pt x="26101" y="0"/>
                  </a:moveTo>
                  <a:lnTo>
                    <a:pt x="26060" y="14"/>
                  </a:lnTo>
                  <a:cubicBezTo>
                    <a:pt x="26032" y="14"/>
                    <a:pt x="26004" y="28"/>
                    <a:pt x="25991" y="42"/>
                  </a:cubicBezTo>
                  <a:lnTo>
                    <a:pt x="25977" y="56"/>
                  </a:lnTo>
                  <a:lnTo>
                    <a:pt x="25963" y="69"/>
                  </a:lnTo>
                  <a:lnTo>
                    <a:pt x="25949" y="83"/>
                  </a:lnTo>
                  <a:lnTo>
                    <a:pt x="25935" y="97"/>
                  </a:lnTo>
                  <a:lnTo>
                    <a:pt x="25922" y="111"/>
                  </a:lnTo>
                  <a:lnTo>
                    <a:pt x="25908" y="125"/>
                  </a:lnTo>
                  <a:lnTo>
                    <a:pt x="25894" y="138"/>
                  </a:lnTo>
                  <a:lnTo>
                    <a:pt x="25742" y="290"/>
                  </a:lnTo>
                  <a:lnTo>
                    <a:pt x="25659" y="359"/>
                  </a:lnTo>
                  <a:lnTo>
                    <a:pt x="25300" y="691"/>
                  </a:lnTo>
                  <a:lnTo>
                    <a:pt x="25286" y="705"/>
                  </a:lnTo>
                  <a:lnTo>
                    <a:pt x="25245" y="732"/>
                  </a:lnTo>
                  <a:lnTo>
                    <a:pt x="25203" y="774"/>
                  </a:lnTo>
                  <a:lnTo>
                    <a:pt x="25134" y="843"/>
                  </a:lnTo>
                  <a:lnTo>
                    <a:pt x="25065" y="898"/>
                  </a:lnTo>
                  <a:lnTo>
                    <a:pt x="25052" y="912"/>
                  </a:lnTo>
                  <a:lnTo>
                    <a:pt x="25038" y="926"/>
                  </a:lnTo>
                  <a:lnTo>
                    <a:pt x="24996" y="967"/>
                  </a:lnTo>
                  <a:lnTo>
                    <a:pt x="24927" y="1022"/>
                  </a:lnTo>
                  <a:lnTo>
                    <a:pt x="24886" y="1064"/>
                  </a:lnTo>
                  <a:cubicBezTo>
                    <a:pt x="24693" y="1229"/>
                    <a:pt x="24458" y="1423"/>
                    <a:pt x="24223" y="1630"/>
                  </a:cubicBezTo>
                  <a:lnTo>
                    <a:pt x="24182" y="1657"/>
                  </a:lnTo>
                  <a:lnTo>
                    <a:pt x="24140" y="1699"/>
                  </a:lnTo>
                  <a:lnTo>
                    <a:pt x="24016" y="1796"/>
                  </a:lnTo>
                  <a:lnTo>
                    <a:pt x="23988" y="1809"/>
                  </a:lnTo>
                  <a:lnTo>
                    <a:pt x="23933" y="1865"/>
                  </a:lnTo>
                  <a:lnTo>
                    <a:pt x="23878" y="1906"/>
                  </a:lnTo>
                  <a:lnTo>
                    <a:pt x="23823" y="1961"/>
                  </a:lnTo>
                  <a:lnTo>
                    <a:pt x="23767" y="2003"/>
                  </a:lnTo>
                  <a:cubicBezTo>
                    <a:pt x="23505" y="2210"/>
                    <a:pt x="23256" y="2403"/>
                    <a:pt x="22994" y="2597"/>
                  </a:cubicBezTo>
                  <a:lnTo>
                    <a:pt x="22718" y="2817"/>
                  </a:lnTo>
                  <a:lnTo>
                    <a:pt x="22538" y="2942"/>
                  </a:lnTo>
                  <a:cubicBezTo>
                    <a:pt x="22193" y="3190"/>
                    <a:pt x="21848" y="3453"/>
                    <a:pt x="21502" y="3687"/>
                  </a:cubicBezTo>
                  <a:cubicBezTo>
                    <a:pt x="20536" y="4364"/>
                    <a:pt x="19514" y="5027"/>
                    <a:pt x="18451" y="5676"/>
                  </a:cubicBezTo>
                  <a:cubicBezTo>
                    <a:pt x="17953" y="5966"/>
                    <a:pt x="17429" y="6270"/>
                    <a:pt x="16890" y="6574"/>
                  </a:cubicBezTo>
                  <a:cubicBezTo>
                    <a:pt x="16503" y="6795"/>
                    <a:pt x="16117" y="7002"/>
                    <a:pt x="15689" y="7237"/>
                  </a:cubicBezTo>
                  <a:cubicBezTo>
                    <a:pt x="12982" y="8673"/>
                    <a:pt x="10165" y="9916"/>
                    <a:pt x="7292" y="10951"/>
                  </a:cubicBezTo>
                  <a:cubicBezTo>
                    <a:pt x="6519" y="11241"/>
                    <a:pt x="5718" y="11504"/>
                    <a:pt x="4903" y="11766"/>
                  </a:cubicBezTo>
                  <a:cubicBezTo>
                    <a:pt x="4530" y="11877"/>
                    <a:pt x="4130" y="12001"/>
                    <a:pt x="3729" y="12111"/>
                  </a:cubicBezTo>
                  <a:lnTo>
                    <a:pt x="3329" y="12222"/>
                  </a:lnTo>
                  <a:cubicBezTo>
                    <a:pt x="2846" y="12360"/>
                    <a:pt x="2362" y="12484"/>
                    <a:pt x="1879" y="12608"/>
                  </a:cubicBezTo>
                  <a:lnTo>
                    <a:pt x="1837" y="12622"/>
                  </a:lnTo>
                  <a:lnTo>
                    <a:pt x="1810" y="12622"/>
                  </a:lnTo>
                  <a:cubicBezTo>
                    <a:pt x="1492" y="12691"/>
                    <a:pt x="1175" y="12774"/>
                    <a:pt x="857" y="12843"/>
                  </a:cubicBezTo>
                  <a:lnTo>
                    <a:pt x="581" y="12899"/>
                  </a:lnTo>
                  <a:lnTo>
                    <a:pt x="567" y="12899"/>
                  </a:lnTo>
                  <a:lnTo>
                    <a:pt x="139" y="12995"/>
                  </a:lnTo>
                  <a:cubicBezTo>
                    <a:pt x="111" y="12995"/>
                    <a:pt x="97" y="13009"/>
                    <a:pt x="84" y="13023"/>
                  </a:cubicBezTo>
                  <a:lnTo>
                    <a:pt x="70" y="13037"/>
                  </a:lnTo>
                  <a:cubicBezTo>
                    <a:pt x="42" y="13050"/>
                    <a:pt x="28" y="13078"/>
                    <a:pt x="28" y="13106"/>
                  </a:cubicBezTo>
                  <a:cubicBezTo>
                    <a:pt x="1" y="13617"/>
                    <a:pt x="70" y="14114"/>
                    <a:pt x="222" y="14597"/>
                  </a:cubicBezTo>
                  <a:cubicBezTo>
                    <a:pt x="305" y="14832"/>
                    <a:pt x="415" y="15067"/>
                    <a:pt x="539" y="15288"/>
                  </a:cubicBezTo>
                  <a:cubicBezTo>
                    <a:pt x="595" y="15398"/>
                    <a:pt x="677" y="15495"/>
                    <a:pt x="760" y="15591"/>
                  </a:cubicBezTo>
                  <a:cubicBezTo>
                    <a:pt x="829" y="15702"/>
                    <a:pt x="926" y="15799"/>
                    <a:pt x="1023" y="15881"/>
                  </a:cubicBezTo>
                  <a:cubicBezTo>
                    <a:pt x="1037" y="15881"/>
                    <a:pt x="1050" y="15895"/>
                    <a:pt x="1064" y="15895"/>
                  </a:cubicBezTo>
                  <a:lnTo>
                    <a:pt x="1133" y="15895"/>
                  </a:lnTo>
                  <a:lnTo>
                    <a:pt x="1285" y="15854"/>
                  </a:lnTo>
                  <a:lnTo>
                    <a:pt x="1368" y="15854"/>
                  </a:lnTo>
                  <a:cubicBezTo>
                    <a:pt x="1492" y="15826"/>
                    <a:pt x="1617" y="15799"/>
                    <a:pt x="1755" y="15771"/>
                  </a:cubicBezTo>
                  <a:cubicBezTo>
                    <a:pt x="2680" y="15564"/>
                    <a:pt x="3619" y="15329"/>
                    <a:pt x="4530" y="15080"/>
                  </a:cubicBezTo>
                  <a:lnTo>
                    <a:pt x="4558" y="15067"/>
                  </a:lnTo>
                  <a:cubicBezTo>
                    <a:pt x="5069" y="14929"/>
                    <a:pt x="5608" y="14763"/>
                    <a:pt x="6174" y="14597"/>
                  </a:cubicBezTo>
                  <a:cubicBezTo>
                    <a:pt x="7306" y="14238"/>
                    <a:pt x="8452" y="13838"/>
                    <a:pt x="9571" y="13409"/>
                  </a:cubicBezTo>
                  <a:cubicBezTo>
                    <a:pt x="12554" y="12277"/>
                    <a:pt x="15468" y="10910"/>
                    <a:pt x="18257" y="9349"/>
                  </a:cubicBezTo>
                  <a:cubicBezTo>
                    <a:pt x="19486" y="8659"/>
                    <a:pt x="20674" y="7927"/>
                    <a:pt x="21792" y="7181"/>
                  </a:cubicBezTo>
                  <a:cubicBezTo>
                    <a:pt x="22953" y="6422"/>
                    <a:pt x="24043" y="5621"/>
                    <a:pt x="25038" y="4820"/>
                  </a:cubicBezTo>
                  <a:lnTo>
                    <a:pt x="25052" y="4806"/>
                  </a:lnTo>
                  <a:lnTo>
                    <a:pt x="25121" y="4751"/>
                  </a:lnTo>
                  <a:lnTo>
                    <a:pt x="25273" y="4627"/>
                  </a:lnTo>
                  <a:lnTo>
                    <a:pt x="25314" y="4585"/>
                  </a:lnTo>
                  <a:lnTo>
                    <a:pt x="25355" y="4557"/>
                  </a:lnTo>
                  <a:lnTo>
                    <a:pt x="25507" y="4447"/>
                  </a:lnTo>
                  <a:cubicBezTo>
                    <a:pt x="25728" y="4254"/>
                    <a:pt x="25949" y="4060"/>
                    <a:pt x="26170" y="3867"/>
                  </a:cubicBezTo>
                  <a:lnTo>
                    <a:pt x="26225" y="3826"/>
                  </a:lnTo>
                  <a:lnTo>
                    <a:pt x="26239" y="3798"/>
                  </a:lnTo>
                  <a:lnTo>
                    <a:pt x="26267" y="3784"/>
                  </a:lnTo>
                  <a:lnTo>
                    <a:pt x="26294" y="3757"/>
                  </a:lnTo>
                  <a:lnTo>
                    <a:pt x="26322" y="3729"/>
                  </a:lnTo>
                  <a:lnTo>
                    <a:pt x="26363" y="3701"/>
                  </a:lnTo>
                  <a:lnTo>
                    <a:pt x="26377" y="3687"/>
                  </a:lnTo>
                  <a:lnTo>
                    <a:pt x="26488" y="3591"/>
                  </a:lnTo>
                  <a:cubicBezTo>
                    <a:pt x="26723" y="3384"/>
                    <a:pt x="26957" y="3163"/>
                    <a:pt x="27192" y="2928"/>
                  </a:cubicBezTo>
                  <a:lnTo>
                    <a:pt x="27220" y="2900"/>
                  </a:lnTo>
                  <a:lnTo>
                    <a:pt x="27234" y="2887"/>
                  </a:lnTo>
                  <a:lnTo>
                    <a:pt x="27261" y="2859"/>
                  </a:lnTo>
                  <a:lnTo>
                    <a:pt x="27303" y="2831"/>
                  </a:lnTo>
                  <a:lnTo>
                    <a:pt x="27344" y="2790"/>
                  </a:lnTo>
                  <a:lnTo>
                    <a:pt x="27399" y="2721"/>
                  </a:lnTo>
                  <a:lnTo>
                    <a:pt x="27441" y="2693"/>
                  </a:lnTo>
                  <a:lnTo>
                    <a:pt x="27454" y="2679"/>
                  </a:lnTo>
                  <a:lnTo>
                    <a:pt x="27468" y="2666"/>
                  </a:lnTo>
                  <a:lnTo>
                    <a:pt x="27496" y="2638"/>
                  </a:lnTo>
                  <a:lnTo>
                    <a:pt x="27537" y="2597"/>
                  </a:lnTo>
                  <a:lnTo>
                    <a:pt x="27551" y="2583"/>
                  </a:lnTo>
                  <a:lnTo>
                    <a:pt x="27565" y="2569"/>
                  </a:lnTo>
                  <a:lnTo>
                    <a:pt x="27579" y="2555"/>
                  </a:lnTo>
                  <a:lnTo>
                    <a:pt x="27634" y="2500"/>
                  </a:lnTo>
                  <a:lnTo>
                    <a:pt x="27648" y="2486"/>
                  </a:lnTo>
                  <a:lnTo>
                    <a:pt x="27675" y="2458"/>
                  </a:lnTo>
                  <a:cubicBezTo>
                    <a:pt x="27689" y="2445"/>
                    <a:pt x="27703" y="2417"/>
                    <a:pt x="27703" y="2389"/>
                  </a:cubicBezTo>
                  <a:lnTo>
                    <a:pt x="27717" y="2376"/>
                  </a:lnTo>
                  <a:cubicBezTo>
                    <a:pt x="27717" y="2362"/>
                    <a:pt x="27717" y="2334"/>
                    <a:pt x="27717" y="2307"/>
                  </a:cubicBezTo>
                  <a:cubicBezTo>
                    <a:pt x="27675" y="2182"/>
                    <a:pt x="27634" y="2044"/>
                    <a:pt x="27593" y="1920"/>
                  </a:cubicBezTo>
                  <a:cubicBezTo>
                    <a:pt x="27551" y="1837"/>
                    <a:pt x="27510" y="1740"/>
                    <a:pt x="27454" y="1616"/>
                  </a:cubicBezTo>
                  <a:cubicBezTo>
                    <a:pt x="27358" y="1395"/>
                    <a:pt x="27234" y="1188"/>
                    <a:pt x="27095" y="981"/>
                  </a:cubicBezTo>
                  <a:cubicBezTo>
                    <a:pt x="26971" y="787"/>
                    <a:pt x="26819" y="594"/>
                    <a:pt x="26667" y="428"/>
                  </a:cubicBezTo>
                  <a:cubicBezTo>
                    <a:pt x="26502" y="263"/>
                    <a:pt x="26322" y="111"/>
                    <a:pt x="26115"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9"/>
            <p:cNvSpPr/>
            <p:nvPr/>
          </p:nvSpPr>
          <p:spPr>
            <a:xfrm>
              <a:off x="5639775" y="4224975"/>
              <a:ext cx="554475" cy="331450"/>
            </a:xfrm>
            <a:custGeom>
              <a:avLst/>
              <a:gdLst/>
              <a:ahLst/>
              <a:cxnLst/>
              <a:rect l="l" t="t" r="r" b="b"/>
              <a:pathLst>
                <a:path w="22179" h="13258" extrusionOk="0">
                  <a:moveTo>
                    <a:pt x="21336" y="0"/>
                  </a:moveTo>
                  <a:lnTo>
                    <a:pt x="21309" y="28"/>
                  </a:lnTo>
                  <a:cubicBezTo>
                    <a:pt x="21281" y="28"/>
                    <a:pt x="21253" y="42"/>
                    <a:pt x="21240" y="56"/>
                  </a:cubicBezTo>
                  <a:lnTo>
                    <a:pt x="21226" y="70"/>
                  </a:lnTo>
                  <a:lnTo>
                    <a:pt x="21212" y="83"/>
                  </a:lnTo>
                  <a:lnTo>
                    <a:pt x="21198" y="83"/>
                  </a:lnTo>
                  <a:lnTo>
                    <a:pt x="21184" y="97"/>
                  </a:lnTo>
                  <a:lnTo>
                    <a:pt x="21171" y="125"/>
                  </a:lnTo>
                  <a:lnTo>
                    <a:pt x="21157" y="139"/>
                  </a:lnTo>
                  <a:lnTo>
                    <a:pt x="21143" y="152"/>
                  </a:lnTo>
                  <a:lnTo>
                    <a:pt x="20991" y="290"/>
                  </a:lnTo>
                  <a:lnTo>
                    <a:pt x="20908" y="373"/>
                  </a:lnTo>
                  <a:cubicBezTo>
                    <a:pt x="20798" y="470"/>
                    <a:pt x="20673" y="594"/>
                    <a:pt x="20549" y="705"/>
                  </a:cubicBezTo>
                  <a:lnTo>
                    <a:pt x="20535" y="719"/>
                  </a:lnTo>
                  <a:lnTo>
                    <a:pt x="20494" y="746"/>
                  </a:lnTo>
                  <a:lnTo>
                    <a:pt x="20452" y="788"/>
                  </a:lnTo>
                  <a:lnTo>
                    <a:pt x="20383" y="857"/>
                  </a:lnTo>
                  <a:lnTo>
                    <a:pt x="20314" y="912"/>
                  </a:lnTo>
                  <a:lnTo>
                    <a:pt x="20301" y="926"/>
                  </a:lnTo>
                  <a:lnTo>
                    <a:pt x="20287" y="940"/>
                  </a:lnTo>
                  <a:lnTo>
                    <a:pt x="20232" y="981"/>
                  </a:lnTo>
                  <a:lnTo>
                    <a:pt x="20176" y="1022"/>
                  </a:lnTo>
                  <a:lnTo>
                    <a:pt x="20135" y="1078"/>
                  </a:lnTo>
                  <a:cubicBezTo>
                    <a:pt x="19942" y="1243"/>
                    <a:pt x="19734" y="1423"/>
                    <a:pt x="19472" y="1644"/>
                  </a:cubicBezTo>
                  <a:lnTo>
                    <a:pt x="19431" y="1671"/>
                  </a:lnTo>
                  <a:lnTo>
                    <a:pt x="19389" y="1713"/>
                  </a:lnTo>
                  <a:lnTo>
                    <a:pt x="19265" y="1810"/>
                  </a:lnTo>
                  <a:lnTo>
                    <a:pt x="19237" y="1823"/>
                  </a:lnTo>
                  <a:lnTo>
                    <a:pt x="19182" y="1879"/>
                  </a:lnTo>
                  <a:lnTo>
                    <a:pt x="19127" y="1920"/>
                  </a:lnTo>
                  <a:lnTo>
                    <a:pt x="19072" y="1975"/>
                  </a:lnTo>
                  <a:lnTo>
                    <a:pt x="19016" y="2017"/>
                  </a:lnTo>
                  <a:cubicBezTo>
                    <a:pt x="18754" y="2224"/>
                    <a:pt x="18505" y="2417"/>
                    <a:pt x="18243" y="2611"/>
                  </a:cubicBezTo>
                  <a:lnTo>
                    <a:pt x="17967" y="2831"/>
                  </a:lnTo>
                  <a:lnTo>
                    <a:pt x="17787" y="2956"/>
                  </a:lnTo>
                  <a:cubicBezTo>
                    <a:pt x="17442" y="3204"/>
                    <a:pt x="17097" y="3467"/>
                    <a:pt x="16751" y="3701"/>
                  </a:cubicBezTo>
                  <a:cubicBezTo>
                    <a:pt x="15785" y="4378"/>
                    <a:pt x="14763" y="5041"/>
                    <a:pt x="13700" y="5676"/>
                  </a:cubicBezTo>
                  <a:cubicBezTo>
                    <a:pt x="13175" y="5994"/>
                    <a:pt x="12664" y="6284"/>
                    <a:pt x="12139" y="6588"/>
                  </a:cubicBezTo>
                  <a:cubicBezTo>
                    <a:pt x="11766" y="6795"/>
                    <a:pt x="11366" y="7016"/>
                    <a:pt x="10938" y="7251"/>
                  </a:cubicBezTo>
                  <a:cubicBezTo>
                    <a:pt x="8231" y="8673"/>
                    <a:pt x="5414" y="9930"/>
                    <a:pt x="2541" y="10965"/>
                  </a:cubicBezTo>
                  <a:cubicBezTo>
                    <a:pt x="1768" y="11242"/>
                    <a:pt x="967" y="11518"/>
                    <a:pt x="152" y="11766"/>
                  </a:cubicBezTo>
                  <a:lnTo>
                    <a:pt x="0" y="11822"/>
                  </a:lnTo>
                  <a:cubicBezTo>
                    <a:pt x="14" y="11891"/>
                    <a:pt x="28" y="11960"/>
                    <a:pt x="42" y="12029"/>
                  </a:cubicBezTo>
                  <a:cubicBezTo>
                    <a:pt x="69" y="12125"/>
                    <a:pt x="97" y="12236"/>
                    <a:pt x="138" y="12332"/>
                  </a:cubicBezTo>
                  <a:lnTo>
                    <a:pt x="138" y="12319"/>
                  </a:lnTo>
                  <a:cubicBezTo>
                    <a:pt x="166" y="12388"/>
                    <a:pt x="207" y="12457"/>
                    <a:pt x="235" y="12526"/>
                  </a:cubicBezTo>
                  <a:cubicBezTo>
                    <a:pt x="277" y="12581"/>
                    <a:pt x="318" y="12636"/>
                    <a:pt x="359" y="12692"/>
                  </a:cubicBezTo>
                  <a:cubicBezTo>
                    <a:pt x="387" y="12733"/>
                    <a:pt x="428" y="12774"/>
                    <a:pt x="470" y="12816"/>
                  </a:cubicBezTo>
                  <a:cubicBezTo>
                    <a:pt x="511" y="12857"/>
                    <a:pt x="553" y="12899"/>
                    <a:pt x="594" y="12926"/>
                  </a:cubicBezTo>
                  <a:cubicBezTo>
                    <a:pt x="636" y="12968"/>
                    <a:pt x="691" y="12995"/>
                    <a:pt x="732" y="13023"/>
                  </a:cubicBezTo>
                  <a:cubicBezTo>
                    <a:pt x="787" y="13051"/>
                    <a:pt x="843" y="13078"/>
                    <a:pt x="898" y="13106"/>
                  </a:cubicBezTo>
                  <a:cubicBezTo>
                    <a:pt x="967" y="13133"/>
                    <a:pt x="1050" y="13161"/>
                    <a:pt x="1133" y="13189"/>
                  </a:cubicBezTo>
                  <a:cubicBezTo>
                    <a:pt x="1216" y="13203"/>
                    <a:pt x="1312" y="13216"/>
                    <a:pt x="1395" y="13230"/>
                  </a:cubicBezTo>
                  <a:cubicBezTo>
                    <a:pt x="1575" y="13258"/>
                    <a:pt x="1740" y="13258"/>
                    <a:pt x="1920" y="13258"/>
                  </a:cubicBezTo>
                  <a:cubicBezTo>
                    <a:pt x="2141" y="13244"/>
                    <a:pt x="2376" y="13230"/>
                    <a:pt x="2597" y="13189"/>
                  </a:cubicBezTo>
                  <a:cubicBezTo>
                    <a:pt x="3135" y="13120"/>
                    <a:pt x="3660" y="12995"/>
                    <a:pt x="4185" y="12830"/>
                  </a:cubicBezTo>
                  <a:cubicBezTo>
                    <a:pt x="4709" y="12678"/>
                    <a:pt x="5207" y="12484"/>
                    <a:pt x="5704" y="12277"/>
                  </a:cubicBezTo>
                  <a:cubicBezTo>
                    <a:pt x="6394" y="11973"/>
                    <a:pt x="7085" y="11642"/>
                    <a:pt x="7775" y="11311"/>
                  </a:cubicBezTo>
                  <a:cubicBezTo>
                    <a:pt x="8120" y="11145"/>
                    <a:pt x="8452" y="10979"/>
                    <a:pt x="8783" y="10827"/>
                  </a:cubicBezTo>
                  <a:cubicBezTo>
                    <a:pt x="9129" y="10662"/>
                    <a:pt x="9460" y="10510"/>
                    <a:pt x="9805" y="10344"/>
                  </a:cubicBezTo>
                  <a:cubicBezTo>
                    <a:pt x="11034" y="9750"/>
                    <a:pt x="12250" y="9101"/>
                    <a:pt x="13423" y="8397"/>
                  </a:cubicBezTo>
                  <a:cubicBezTo>
                    <a:pt x="14017" y="8052"/>
                    <a:pt x="14583" y="7679"/>
                    <a:pt x="15150" y="7306"/>
                  </a:cubicBezTo>
                  <a:cubicBezTo>
                    <a:pt x="15716" y="6919"/>
                    <a:pt x="16268" y="6519"/>
                    <a:pt x="16807" y="6091"/>
                  </a:cubicBezTo>
                  <a:cubicBezTo>
                    <a:pt x="17055" y="5911"/>
                    <a:pt x="17290" y="5718"/>
                    <a:pt x="17525" y="5524"/>
                  </a:cubicBezTo>
                  <a:cubicBezTo>
                    <a:pt x="17760" y="5331"/>
                    <a:pt x="17981" y="5151"/>
                    <a:pt x="18174" y="4972"/>
                  </a:cubicBezTo>
                  <a:cubicBezTo>
                    <a:pt x="18602" y="4613"/>
                    <a:pt x="19016" y="4254"/>
                    <a:pt x="19417" y="3867"/>
                  </a:cubicBezTo>
                  <a:cubicBezTo>
                    <a:pt x="20259" y="3094"/>
                    <a:pt x="21032" y="2265"/>
                    <a:pt x="21737" y="1381"/>
                  </a:cubicBezTo>
                  <a:cubicBezTo>
                    <a:pt x="21889" y="1174"/>
                    <a:pt x="22041" y="967"/>
                    <a:pt x="22179" y="760"/>
                  </a:cubicBezTo>
                  <a:cubicBezTo>
                    <a:pt x="22096" y="650"/>
                    <a:pt x="22013" y="539"/>
                    <a:pt x="21916" y="442"/>
                  </a:cubicBezTo>
                  <a:cubicBezTo>
                    <a:pt x="21751" y="277"/>
                    <a:pt x="21571" y="139"/>
                    <a:pt x="21364" y="14"/>
                  </a:cubicBezTo>
                  <a:lnTo>
                    <a:pt x="21336" y="0"/>
                  </a:lnTo>
                  <a:close/>
                </a:path>
              </a:pathLst>
            </a:custGeom>
            <a:solidFill>
              <a:srgbClr val="CC4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9"/>
            <p:cNvSpPr/>
            <p:nvPr/>
          </p:nvSpPr>
          <p:spPr>
            <a:xfrm>
              <a:off x="6183525" y="4259500"/>
              <a:ext cx="25" cy="25"/>
            </a:xfrm>
            <a:custGeom>
              <a:avLst/>
              <a:gdLst/>
              <a:ahLst/>
              <a:cxnLst/>
              <a:rect l="l" t="t" r="r" b="b"/>
              <a:pathLst>
                <a:path w="1" h="1" extrusionOk="0">
                  <a:moveTo>
                    <a:pt x="1" y="0"/>
                  </a:moveTo>
                  <a:lnTo>
                    <a:pt x="1" y="0"/>
                  </a:lnTo>
                  <a:lnTo>
                    <a:pt x="1" y="0"/>
                  </a:lnTo>
                  <a:lnTo>
                    <a:pt x="1" y="0"/>
                  </a:lnTo>
                  <a:lnTo>
                    <a:pt x="1" y="0"/>
                  </a:lnTo>
                  <a:close/>
                </a:path>
              </a:pathLst>
            </a:custGeom>
            <a:solidFill>
              <a:srgbClr val="CC4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9"/>
            <p:cNvSpPr/>
            <p:nvPr/>
          </p:nvSpPr>
          <p:spPr>
            <a:xfrm>
              <a:off x="6060275" y="4377575"/>
              <a:ext cx="25" cy="25"/>
            </a:xfrm>
            <a:custGeom>
              <a:avLst/>
              <a:gdLst/>
              <a:ahLst/>
              <a:cxnLst/>
              <a:rect l="l" t="t" r="r" b="b"/>
              <a:pathLst>
                <a:path w="1" h="1" extrusionOk="0">
                  <a:moveTo>
                    <a:pt x="1" y="0"/>
                  </a:moveTo>
                  <a:lnTo>
                    <a:pt x="1" y="0"/>
                  </a:lnTo>
                  <a:lnTo>
                    <a:pt x="1" y="0"/>
                  </a:lnTo>
                  <a:lnTo>
                    <a:pt x="1" y="0"/>
                  </a:lnTo>
                  <a:lnTo>
                    <a:pt x="1" y="0"/>
                  </a:lnTo>
                  <a:close/>
                </a:path>
              </a:pathLst>
            </a:custGeom>
            <a:solidFill>
              <a:srgbClr val="CC4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9"/>
            <p:cNvSpPr/>
            <p:nvPr/>
          </p:nvSpPr>
          <p:spPr>
            <a:xfrm>
              <a:off x="6192500" y="4241550"/>
              <a:ext cx="21775" cy="59050"/>
            </a:xfrm>
            <a:custGeom>
              <a:avLst/>
              <a:gdLst/>
              <a:ahLst/>
              <a:cxnLst/>
              <a:rect l="l" t="t" r="r" b="b"/>
              <a:pathLst>
                <a:path w="871" h="2362" extrusionOk="0">
                  <a:moveTo>
                    <a:pt x="1" y="0"/>
                  </a:moveTo>
                  <a:lnTo>
                    <a:pt x="1" y="0"/>
                  </a:lnTo>
                  <a:cubicBezTo>
                    <a:pt x="28" y="304"/>
                    <a:pt x="84" y="594"/>
                    <a:pt x="125" y="884"/>
                  </a:cubicBezTo>
                  <a:cubicBezTo>
                    <a:pt x="166" y="1160"/>
                    <a:pt x="194" y="1437"/>
                    <a:pt x="222" y="1713"/>
                  </a:cubicBezTo>
                  <a:cubicBezTo>
                    <a:pt x="249" y="1934"/>
                    <a:pt x="263" y="2141"/>
                    <a:pt x="277" y="2362"/>
                  </a:cubicBezTo>
                  <a:lnTo>
                    <a:pt x="346" y="2293"/>
                  </a:lnTo>
                  <a:lnTo>
                    <a:pt x="374" y="2265"/>
                  </a:lnTo>
                  <a:lnTo>
                    <a:pt x="387" y="2251"/>
                  </a:lnTo>
                  <a:lnTo>
                    <a:pt x="415" y="2224"/>
                  </a:lnTo>
                  <a:lnTo>
                    <a:pt x="456" y="2182"/>
                  </a:lnTo>
                  <a:lnTo>
                    <a:pt x="498" y="2141"/>
                  </a:lnTo>
                  <a:lnTo>
                    <a:pt x="553" y="2086"/>
                  </a:lnTo>
                  <a:lnTo>
                    <a:pt x="594" y="2044"/>
                  </a:lnTo>
                  <a:lnTo>
                    <a:pt x="608" y="2030"/>
                  </a:lnTo>
                  <a:lnTo>
                    <a:pt x="622" y="2017"/>
                  </a:lnTo>
                  <a:lnTo>
                    <a:pt x="636" y="2003"/>
                  </a:lnTo>
                  <a:lnTo>
                    <a:pt x="677" y="1961"/>
                  </a:lnTo>
                  <a:lnTo>
                    <a:pt x="691" y="1948"/>
                  </a:lnTo>
                  <a:lnTo>
                    <a:pt x="705" y="1934"/>
                  </a:lnTo>
                  <a:lnTo>
                    <a:pt x="733" y="1906"/>
                  </a:lnTo>
                  <a:lnTo>
                    <a:pt x="774" y="1865"/>
                  </a:lnTo>
                  <a:lnTo>
                    <a:pt x="788" y="1851"/>
                  </a:lnTo>
                  <a:lnTo>
                    <a:pt x="829" y="1809"/>
                  </a:lnTo>
                  <a:cubicBezTo>
                    <a:pt x="843" y="1796"/>
                    <a:pt x="843" y="1782"/>
                    <a:pt x="843" y="1754"/>
                  </a:cubicBezTo>
                  <a:lnTo>
                    <a:pt x="857" y="1740"/>
                  </a:lnTo>
                  <a:cubicBezTo>
                    <a:pt x="871" y="1713"/>
                    <a:pt x="871" y="1699"/>
                    <a:pt x="857" y="1671"/>
                  </a:cubicBezTo>
                  <a:cubicBezTo>
                    <a:pt x="829" y="1547"/>
                    <a:pt x="788" y="1409"/>
                    <a:pt x="733" y="1285"/>
                  </a:cubicBezTo>
                  <a:cubicBezTo>
                    <a:pt x="705" y="1188"/>
                    <a:pt x="650" y="1091"/>
                    <a:pt x="594" y="981"/>
                  </a:cubicBezTo>
                  <a:cubicBezTo>
                    <a:pt x="498" y="760"/>
                    <a:pt x="387" y="553"/>
                    <a:pt x="249" y="346"/>
                  </a:cubicBezTo>
                  <a:cubicBezTo>
                    <a:pt x="180" y="221"/>
                    <a:pt x="97" y="111"/>
                    <a:pt x="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9"/>
            <p:cNvSpPr/>
            <p:nvPr/>
          </p:nvSpPr>
          <p:spPr>
            <a:xfrm>
              <a:off x="6115525" y="4289875"/>
              <a:ext cx="80100" cy="80475"/>
            </a:xfrm>
            <a:custGeom>
              <a:avLst/>
              <a:gdLst/>
              <a:ahLst/>
              <a:cxnLst/>
              <a:rect l="l" t="t" r="r" b="b"/>
              <a:pathLst>
                <a:path w="3204" h="3219" extrusionOk="0">
                  <a:moveTo>
                    <a:pt x="401" y="1"/>
                  </a:moveTo>
                  <a:cubicBezTo>
                    <a:pt x="193" y="1064"/>
                    <a:pt x="124" y="2155"/>
                    <a:pt x="0" y="3218"/>
                  </a:cubicBezTo>
                  <a:cubicBezTo>
                    <a:pt x="442" y="2901"/>
                    <a:pt x="870" y="2569"/>
                    <a:pt x="1271" y="2252"/>
                  </a:cubicBezTo>
                  <a:lnTo>
                    <a:pt x="1284" y="2238"/>
                  </a:lnTo>
                  <a:lnTo>
                    <a:pt x="1353" y="2183"/>
                  </a:lnTo>
                  <a:lnTo>
                    <a:pt x="1505" y="2058"/>
                  </a:lnTo>
                  <a:lnTo>
                    <a:pt x="1547" y="2017"/>
                  </a:lnTo>
                  <a:lnTo>
                    <a:pt x="1588" y="1989"/>
                  </a:lnTo>
                  <a:lnTo>
                    <a:pt x="1726" y="1865"/>
                  </a:lnTo>
                  <a:cubicBezTo>
                    <a:pt x="1961" y="1672"/>
                    <a:pt x="2182" y="1492"/>
                    <a:pt x="2389" y="1299"/>
                  </a:cubicBezTo>
                  <a:lnTo>
                    <a:pt x="2444" y="1257"/>
                  </a:lnTo>
                  <a:lnTo>
                    <a:pt x="2472" y="1230"/>
                  </a:lnTo>
                  <a:lnTo>
                    <a:pt x="2500" y="1216"/>
                  </a:lnTo>
                  <a:lnTo>
                    <a:pt x="2527" y="1188"/>
                  </a:lnTo>
                  <a:lnTo>
                    <a:pt x="2555" y="1161"/>
                  </a:lnTo>
                  <a:lnTo>
                    <a:pt x="2596" y="1133"/>
                  </a:lnTo>
                  <a:lnTo>
                    <a:pt x="2610" y="1119"/>
                  </a:lnTo>
                  <a:lnTo>
                    <a:pt x="2721" y="1023"/>
                  </a:lnTo>
                  <a:cubicBezTo>
                    <a:pt x="2872" y="871"/>
                    <a:pt x="3038" y="719"/>
                    <a:pt x="3204" y="567"/>
                  </a:cubicBezTo>
                  <a:cubicBezTo>
                    <a:pt x="2265" y="456"/>
                    <a:pt x="1340" y="153"/>
                    <a:pt x="40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9"/>
            <p:cNvSpPr/>
            <p:nvPr/>
          </p:nvSpPr>
          <p:spPr>
            <a:xfrm>
              <a:off x="6025750" y="4348575"/>
              <a:ext cx="87375" cy="82200"/>
            </a:xfrm>
            <a:custGeom>
              <a:avLst/>
              <a:gdLst/>
              <a:ahLst/>
              <a:cxnLst/>
              <a:rect l="l" t="t" r="r" b="b"/>
              <a:pathLst>
                <a:path w="3495" h="3288" extrusionOk="0">
                  <a:moveTo>
                    <a:pt x="581" y="0"/>
                  </a:moveTo>
                  <a:cubicBezTo>
                    <a:pt x="373" y="1105"/>
                    <a:pt x="208" y="2210"/>
                    <a:pt x="1" y="3287"/>
                  </a:cubicBezTo>
                  <a:cubicBezTo>
                    <a:pt x="553" y="2956"/>
                    <a:pt x="1092" y="2610"/>
                    <a:pt x="1616" y="2251"/>
                  </a:cubicBezTo>
                  <a:cubicBezTo>
                    <a:pt x="2265" y="1823"/>
                    <a:pt x="2887" y="1395"/>
                    <a:pt x="3494" y="939"/>
                  </a:cubicBezTo>
                  <a:cubicBezTo>
                    <a:pt x="3412" y="912"/>
                    <a:pt x="3315" y="884"/>
                    <a:pt x="3232" y="857"/>
                  </a:cubicBezTo>
                  <a:cubicBezTo>
                    <a:pt x="3011" y="774"/>
                    <a:pt x="2790" y="677"/>
                    <a:pt x="2569" y="608"/>
                  </a:cubicBezTo>
                  <a:cubicBezTo>
                    <a:pt x="2155" y="428"/>
                    <a:pt x="1713" y="277"/>
                    <a:pt x="1271" y="152"/>
                  </a:cubicBezTo>
                  <a:lnTo>
                    <a:pt x="1285" y="152"/>
                  </a:lnTo>
                  <a:cubicBezTo>
                    <a:pt x="1050" y="83"/>
                    <a:pt x="815" y="42"/>
                    <a:pt x="58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9"/>
            <p:cNvSpPr/>
            <p:nvPr/>
          </p:nvSpPr>
          <p:spPr>
            <a:xfrm>
              <a:off x="5933925" y="4400700"/>
              <a:ext cx="88750" cy="82550"/>
            </a:xfrm>
            <a:custGeom>
              <a:avLst/>
              <a:gdLst/>
              <a:ahLst/>
              <a:cxnLst/>
              <a:rect l="l" t="t" r="r" b="b"/>
              <a:pathLst>
                <a:path w="3550" h="3302" extrusionOk="0">
                  <a:moveTo>
                    <a:pt x="691" y="1"/>
                  </a:moveTo>
                  <a:cubicBezTo>
                    <a:pt x="401" y="1092"/>
                    <a:pt x="194" y="2196"/>
                    <a:pt x="0" y="3301"/>
                  </a:cubicBezTo>
                  <a:cubicBezTo>
                    <a:pt x="594" y="2983"/>
                    <a:pt x="1174" y="2666"/>
                    <a:pt x="1754" y="2348"/>
                  </a:cubicBezTo>
                  <a:cubicBezTo>
                    <a:pt x="2362" y="2003"/>
                    <a:pt x="2955" y="1644"/>
                    <a:pt x="3549" y="1285"/>
                  </a:cubicBezTo>
                  <a:cubicBezTo>
                    <a:pt x="3107" y="1105"/>
                    <a:pt x="2679" y="898"/>
                    <a:pt x="2265" y="677"/>
                  </a:cubicBezTo>
                  <a:cubicBezTo>
                    <a:pt x="2003" y="553"/>
                    <a:pt x="1740" y="415"/>
                    <a:pt x="1464" y="304"/>
                  </a:cubicBezTo>
                  <a:cubicBezTo>
                    <a:pt x="1215" y="194"/>
                    <a:pt x="953" y="97"/>
                    <a:pt x="69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9"/>
            <p:cNvSpPr/>
            <p:nvPr/>
          </p:nvSpPr>
          <p:spPr>
            <a:xfrm>
              <a:off x="5838625" y="4449725"/>
              <a:ext cx="90825" cy="79075"/>
            </a:xfrm>
            <a:custGeom>
              <a:avLst/>
              <a:gdLst/>
              <a:ahLst/>
              <a:cxnLst/>
              <a:rect l="l" t="t" r="r" b="b"/>
              <a:pathLst>
                <a:path w="3633" h="3163" extrusionOk="0">
                  <a:moveTo>
                    <a:pt x="802" y="1"/>
                  </a:moveTo>
                  <a:cubicBezTo>
                    <a:pt x="677" y="304"/>
                    <a:pt x="581" y="608"/>
                    <a:pt x="498" y="926"/>
                  </a:cubicBezTo>
                  <a:lnTo>
                    <a:pt x="498" y="912"/>
                  </a:lnTo>
                  <a:cubicBezTo>
                    <a:pt x="291" y="1658"/>
                    <a:pt x="166" y="2417"/>
                    <a:pt x="1" y="3163"/>
                  </a:cubicBezTo>
                  <a:cubicBezTo>
                    <a:pt x="1230" y="2624"/>
                    <a:pt x="2445" y="2044"/>
                    <a:pt x="3633" y="1437"/>
                  </a:cubicBezTo>
                  <a:cubicBezTo>
                    <a:pt x="3232" y="1216"/>
                    <a:pt x="2832" y="995"/>
                    <a:pt x="2431" y="774"/>
                  </a:cubicBezTo>
                  <a:cubicBezTo>
                    <a:pt x="2169" y="622"/>
                    <a:pt x="1893" y="484"/>
                    <a:pt x="1616" y="346"/>
                  </a:cubicBezTo>
                  <a:cubicBezTo>
                    <a:pt x="1340" y="208"/>
                    <a:pt x="1078" y="111"/>
                    <a:pt x="80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9"/>
            <p:cNvSpPr/>
            <p:nvPr/>
          </p:nvSpPr>
          <p:spPr>
            <a:xfrm>
              <a:off x="5738850" y="4490475"/>
              <a:ext cx="96350" cy="78375"/>
            </a:xfrm>
            <a:custGeom>
              <a:avLst/>
              <a:gdLst/>
              <a:ahLst/>
              <a:cxnLst/>
              <a:rect l="l" t="t" r="r" b="b"/>
              <a:pathLst>
                <a:path w="3854" h="3135" extrusionOk="0">
                  <a:moveTo>
                    <a:pt x="1147" y="0"/>
                  </a:moveTo>
                  <a:lnTo>
                    <a:pt x="1064" y="166"/>
                  </a:lnTo>
                  <a:cubicBezTo>
                    <a:pt x="815" y="649"/>
                    <a:pt x="608" y="1146"/>
                    <a:pt x="443" y="1657"/>
                  </a:cubicBezTo>
                  <a:cubicBezTo>
                    <a:pt x="277" y="2141"/>
                    <a:pt x="125" y="2638"/>
                    <a:pt x="1" y="3135"/>
                  </a:cubicBezTo>
                  <a:cubicBezTo>
                    <a:pt x="291" y="3038"/>
                    <a:pt x="581" y="2928"/>
                    <a:pt x="857" y="2817"/>
                  </a:cubicBezTo>
                  <a:cubicBezTo>
                    <a:pt x="1865" y="2431"/>
                    <a:pt x="2859" y="2030"/>
                    <a:pt x="3854" y="1588"/>
                  </a:cubicBezTo>
                  <a:cubicBezTo>
                    <a:pt x="3246" y="1146"/>
                    <a:pt x="2611" y="732"/>
                    <a:pt x="1948" y="373"/>
                  </a:cubicBezTo>
                  <a:cubicBezTo>
                    <a:pt x="1685" y="235"/>
                    <a:pt x="1423" y="111"/>
                    <a:pt x="1147"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9"/>
            <p:cNvSpPr/>
            <p:nvPr/>
          </p:nvSpPr>
          <p:spPr>
            <a:xfrm>
              <a:off x="5642525" y="4526375"/>
              <a:ext cx="93600" cy="73900"/>
            </a:xfrm>
            <a:custGeom>
              <a:avLst/>
              <a:gdLst/>
              <a:ahLst/>
              <a:cxnLst/>
              <a:rect l="l" t="t" r="r" b="b"/>
              <a:pathLst>
                <a:path w="3744" h="2956" extrusionOk="0">
                  <a:moveTo>
                    <a:pt x="1119" y="0"/>
                  </a:moveTo>
                  <a:cubicBezTo>
                    <a:pt x="1050" y="83"/>
                    <a:pt x="995" y="194"/>
                    <a:pt x="940" y="304"/>
                  </a:cubicBezTo>
                  <a:lnTo>
                    <a:pt x="940" y="290"/>
                  </a:lnTo>
                  <a:cubicBezTo>
                    <a:pt x="705" y="732"/>
                    <a:pt x="526" y="1188"/>
                    <a:pt x="374" y="1671"/>
                  </a:cubicBezTo>
                  <a:cubicBezTo>
                    <a:pt x="236" y="2099"/>
                    <a:pt x="111" y="2527"/>
                    <a:pt x="1" y="2956"/>
                  </a:cubicBezTo>
                  <a:cubicBezTo>
                    <a:pt x="429" y="2831"/>
                    <a:pt x="871" y="2707"/>
                    <a:pt x="1313" y="2569"/>
                  </a:cubicBezTo>
                  <a:cubicBezTo>
                    <a:pt x="2128" y="2320"/>
                    <a:pt x="2942" y="2044"/>
                    <a:pt x="3743" y="1740"/>
                  </a:cubicBezTo>
                  <a:cubicBezTo>
                    <a:pt x="3384" y="1450"/>
                    <a:pt x="3011" y="1174"/>
                    <a:pt x="2638" y="912"/>
                  </a:cubicBezTo>
                  <a:cubicBezTo>
                    <a:pt x="2514" y="829"/>
                    <a:pt x="2390" y="746"/>
                    <a:pt x="2279" y="677"/>
                  </a:cubicBezTo>
                  <a:cubicBezTo>
                    <a:pt x="2155" y="594"/>
                    <a:pt x="2072" y="553"/>
                    <a:pt x="1989" y="484"/>
                  </a:cubicBezTo>
                  <a:cubicBezTo>
                    <a:pt x="1810" y="346"/>
                    <a:pt x="1617" y="221"/>
                    <a:pt x="1423" y="97"/>
                  </a:cubicBezTo>
                  <a:cubicBezTo>
                    <a:pt x="1382" y="83"/>
                    <a:pt x="1340" y="56"/>
                    <a:pt x="1299" y="42"/>
                  </a:cubicBezTo>
                  <a:cubicBezTo>
                    <a:pt x="1257" y="28"/>
                    <a:pt x="1202" y="14"/>
                    <a:pt x="116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9"/>
            <p:cNvSpPr/>
            <p:nvPr/>
          </p:nvSpPr>
          <p:spPr>
            <a:xfrm>
              <a:off x="5549325" y="4561250"/>
              <a:ext cx="89425" cy="61800"/>
            </a:xfrm>
            <a:custGeom>
              <a:avLst/>
              <a:gdLst/>
              <a:ahLst/>
              <a:cxnLst/>
              <a:rect l="l" t="t" r="r" b="b"/>
              <a:pathLst>
                <a:path w="3577" h="2472" extrusionOk="0">
                  <a:moveTo>
                    <a:pt x="635" y="0"/>
                  </a:moveTo>
                  <a:cubicBezTo>
                    <a:pt x="484" y="359"/>
                    <a:pt x="359" y="732"/>
                    <a:pt x="263" y="1105"/>
                  </a:cubicBezTo>
                  <a:cubicBezTo>
                    <a:pt x="166" y="1478"/>
                    <a:pt x="83" y="1851"/>
                    <a:pt x="42" y="2237"/>
                  </a:cubicBezTo>
                  <a:cubicBezTo>
                    <a:pt x="28" y="2320"/>
                    <a:pt x="14" y="2403"/>
                    <a:pt x="0" y="2472"/>
                  </a:cubicBezTo>
                  <a:lnTo>
                    <a:pt x="166" y="2444"/>
                  </a:lnTo>
                  <a:lnTo>
                    <a:pt x="207" y="2431"/>
                  </a:lnTo>
                  <a:lnTo>
                    <a:pt x="622" y="2348"/>
                  </a:lnTo>
                  <a:cubicBezTo>
                    <a:pt x="1561" y="2141"/>
                    <a:pt x="2486" y="1906"/>
                    <a:pt x="3397" y="1657"/>
                  </a:cubicBezTo>
                  <a:lnTo>
                    <a:pt x="3439" y="1643"/>
                  </a:lnTo>
                  <a:lnTo>
                    <a:pt x="3577" y="1602"/>
                  </a:lnTo>
                  <a:cubicBezTo>
                    <a:pt x="3052" y="1215"/>
                    <a:pt x="2500" y="856"/>
                    <a:pt x="1920" y="539"/>
                  </a:cubicBezTo>
                  <a:cubicBezTo>
                    <a:pt x="1519" y="318"/>
                    <a:pt x="1077" y="138"/>
                    <a:pt x="63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9"/>
            <p:cNvSpPr/>
            <p:nvPr/>
          </p:nvSpPr>
          <p:spPr>
            <a:xfrm>
              <a:off x="5597300" y="4574700"/>
              <a:ext cx="25" cy="25"/>
            </a:xfrm>
            <a:custGeom>
              <a:avLst/>
              <a:gdLst/>
              <a:ahLst/>
              <a:cxnLst/>
              <a:rect l="l" t="t" r="r" b="b"/>
              <a:pathLst>
                <a:path w="1" h="1" extrusionOk="0">
                  <a:moveTo>
                    <a:pt x="1" y="1"/>
                  </a:moveTo>
                  <a:lnTo>
                    <a:pt x="1" y="1"/>
                  </a:lnTo>
                  <a:lnTo>
                    <a:pt x="1" y="1"/>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9"/>
            <p:cNvSpPr/>
            <p:nvPr/>
          </p:nvSpPr>
          <p:spPr>
            <a:xfrm>
              <a:off x="5597300" y="4574700"/>
              <a:ext cx="375" cy="25"/>
            </a:xfrm>
            <a:custGeom>
              <a:avLst/>
              <a:gdLst/>
              <a:ahLst/>
              <a:cxnLst/>
              <a:rect l="l" t="t" r="r" b="b"/>
              <a:pathLst>
                <a:path w="15" h="1" extrusionOk="0">
                  <a:moveTo>
                    <a:pt x="1" y="1"/>
                  </a:moveTo>
                  <a:lnTo>
                    <a:pt x="15" y="1"/>
                  </a:lnTo>
                  <a:lnTo>
                    <a:pt x="1" y="1"/>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9"/>
            <p:cNvSpPr/>
            <p:nvPr/>
          </p:nvSpPr>
          <p:spPr>
            <a:xfrm>
              <a:off x="5549325" y="4561250"/>
              <a:ext cx="89425" cy="61800"/>
            </a:xfrm>
            <a:custGeom>
              <a:avLst/>
              <a:gdLst/>
              <a:ahLst/>
              <a:cxnLst/>
              <a:rect l="l" t="t" r="r" b="b"/>
              <a:pathLst>
                <a:path w="3577" h="2472" extrusionOk="0">
                  <a:moveTo>
                    <a:pt x="635" y="0"/>
                  </a:moveTo>
                  <a:cubicBezTo>
                    <a:pt x="484" y="359"/>
                    <a:pt x="359" y="732"/>
                    <a:pt x="263" y="1105"/>
                  </a:cubicBezTo>
                  <a:cubicBezTo>
                    <a:pt x="166" y="1478"/>
                    <a:pt x="83" y="1851"/>
                    <a:pt x="42" y="2237"/>
                  </a:cubicBezTo>
                  <a:cubicBezTo>
                    <a:pt x="28" y="2320"/>
                    <a:pt x="14" y="2403"/>
                    <a:pt x="0" y="2472"/>
                  </a:cubicBezTo>
                  <a:lnTo>
                    <a:pt x="166" y="2444"/>
                  </a:lnTo>
                  <a:lnTo>
                    <a:pt x="207" y="2431"/>
                  </a:lnTo>
                  <a:lnTo>
                    <a:pt x="622" y="2348"/>
                  </a:lnTo>
                  <a:cubicBezTo>
                    <a:pt x="1561" y="2141"/>
                    <a:pt x="2486" y="1906"/>
                    <a:pt x="3397" y="1657"/>
                  </a:cubicBezTo>
                  <a:lnTo>
                    <a:pt x="3439" y="1643"/>
                  </a:lnTo>
                  <a:lnTo>
                    <a:pt x="3577" y="1602"/>
                  </a:lnTo>
                  <a:cubicBezTo>
                    <a:pt x="3052" y="1215"/>
                    <a:pt x="2500" y="856"/>
                    <a:pt x="1920" y="539"/>
                  </a:cubicBezTo>
                  <a:cubicBezTo>
                    <a:pt x="1519" y="318"/>
                    <a:pt x="1077" y="138"/>
                    <a:pt x="63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9"/>
            <p:cNvSpPr/>
            <p:nvPr/>
          </p:nvSpPr>
          <p:spPr>
            <a:xfrm>
              <a:off x="5597300" y="4574700"/>
              <a:ext cx="25" cy="25"/>
            </a:xfrm>
            <a:custGeom>
              <a:avLst/>
              <a:gdLst/>
              <a:ahLst/>
              <a:cxnLst/>
              <a:rect l="l" t="t" r="r" b="b"/>
              <a:pathLst>
                <a:path w="1" h="1" extrusionOk="0">
                  <a:moveTo>
                    <a:pt x="1" y="1"/>
                  </a:moveTo>
                  <a:lnTo>
                    <a:pt x="1" y="1"/>
                  </a:lnTo>
                  <a:lnTo>
                    <a:pt x="1" y="1"/>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9"/>
            <p:cNvSpPr/>
            <p:nvPr/>
          </p:nvSpPr>
          <p:spPr>
            <a:xfrm>
              <a:off x="5597300" y="4574700"/>
              <a:ext cx="375" cy="25"/>
            </a:xfrm>
            <a:custGeom>
              <a:avLst/>
              <a:gdLst/>
              <a:ahLst/>
              <a:cxnLst/>
              <a:rect l="l" t="t" r="r" b="b"/>
              <a:pathLst>
                <a:path w="15" h="1" extrusionOk="0">
                  <a:moveTo>
                    <a:pt x="1" y="1"/>
                  </a:moveTo>
                  <a:lnTo>
                    <a:pt x="15" y="1"/>
                  </a:lnTo>
                  <a:lnTo>
                    <a:pt x="1" y="1"/>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9"/>
            <p:cNvSpPr/>
            <p:nvPr/>
          </p:nvSpPr>
          <p:spPr>
            <a:xfrm>
              <a:off x="6031975" y="4348925"/>
              <a:ext cx="47325" cy="46625"/>
            </a:xfrm>
            <a:custGeom>
              <a:avLst/>
              <a:gdLst/>
              <a:ahLst/>
              <a:cxnLst/>
              <a:rect l="l" t="t" r="r" b="b"/>
              <a:pathLst>
                <a:path w="1893" h="1865" extrusionOk="0">
                  <a:moveTo>
                    <a:pt x="318" y="0"/>
                  </a:moveTo>
                  <a:cubicBezTo>
                    <a:pt x="221" y="539"/>
                    <a:pt x="124" y="1091"/>
                    <a:pt x="42" y="1588"/>
                  </a:cubicBezTo>
                  <a:lnTo>
                    <a:pt x="42" y="1643"/>
                  </a:lnTo>
                  <a:cubicBezTo>
                    <a:pt x="28" y="1726"/>
                    <a:pt x="14" y="1795"/>
                    <a:pt x="0" y="1864"/>
                  </a:cubicBezTo>
                  <a:lnTo>
                    <a:pt x="14" y="1864"/>
                  </a:lnTo>
                  <a:cubicBezTo>
                    <a:pt x="304" y="1671"/>
                    <a:pt x="580" y="1464"/>
                    <a:pt x="856" y="1243"/>
                  </a:cubicBezTo>
                  <a:cubicBezTo>
                    <a:pt x="1202" y="981"/>
                    <a:pt x="1547" y="704"/>
                    <a:pt x="1892" y="428"/>
                  </a:cubicBezTo>
                  <a:cubicBezTo>
                    <a:pt x="1602" y="332"/>
                    <a:pt x="1312" y="221"/>
                    <a:pt x="1022" y="152"/>
                  </a:cubicBezTo>
                  <a:cubicBezTo>
                    <a:pt x="801" y="83"/>
                    <a:pt x="566" y="42"/>
                    <a:pt x="332" y="0"/>
                  </a:cubicBez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9"/>
            <p:cNvSpPr/>
            <p:nvPr/>
          </p:nvSpPr>
          <p:spPr>
            <a:xfrm>
              <a:off x="6120350" y="4289875"/>
              <a:ext cx="30400" cy="34550"/>
            </a:xfrm>
            <a:custGeom>
              <a:avLst/>
              <a:gdLst/>
              <a:ahLst/>
              <a:cxnLst/>
              <a:rect l="l" t="t" r="r" b="b"/>
              <a:pathLst>
                <a:path w="1216" h="1382" extrusionOk="0">
                  <a:moveTo>
                    <a:pt x="208" y="1"/>
                  </a:moveTo>
                  <a:cubicBezTo>
                    <a:pt x="111" y="456"/>
                    <a:pt x="56" y="926"/>
                    <a:pt x="0" y="1382"/>
                  </a:cubicBezTo>
                  <a:lnTo>
                    <a:pt x="97" y="1299"/>
                  </a:lnTo>
                  <a:cubicBezTo>
                    <a:pt x="442" y="967"/>
                    <a:pt x="788" y="650"/>
                    <a:pt x="1119" y="305"/>
                  </a:cubicBezTo>
                  <a:lnTo>
                    <a:pt x="1216" y="208"/>
                  </a:lnTo>
                  <a:cubicBezTo>
                    <a:pt x="884" y="125"/>
                    <a:pt x="539" y="56"/>
                    <a:pt x="208" y="1"/>
                  </a:cubicBez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9"/>
            <p:cNvSpPr/>
            <p:nvPr/>
          </p:nvSpPr>
          <p:spPr>
            <a:xfrm>
              <a:off x="6192500" y="4241550"/>
              <a:ext cx="1750" cy="4500"/>
            </a:xfrm>
            <a:custGeom>
              <a:avLst/>
              <a:gdLst/>
              <a:ahLst/>
              <a:cxnLst/>
              <a:rect l="l" t="t" r="r" b="b"/>
              <a:pathLst>
                <a:path w="70" h="180" extrusionOk="0">
                  <a:moveTo>
                    <a:pt x="1" y="0"/>
                  </a:moveTo>
                  <a:lnTo>
                    <a:pt x="28" y="180"/>
                  </a:lnTo>
                  <a:lnTo>
                    <a:pt x="70" y="111"/>
                  </a:lnTo>
                  <a:lnTo>
                    <a:pt x="70" y="97"/>
                  </a:lnTo>
                  <a:lnTo>
                    <a:pt x="1" y="0"/>
                  </a:ln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9"/>
            <p:cNvSpPr/>
            <p:nvPr/>
          </p:nvSpPr>
          <p:spPr>
            <a:xfrm>
              <a:off x="5939450" y="4400700"/>
              <a:ext cx="55950" cy="52150"/>
            </a:xfrm>
            <a:custGeom>
              <a:avLst/>
              <a:gdLst/>
              <a:ahLst/>
              <a:cxnLst/>
              <a:rect l="l" t="t" r="r" b="b"/>
              <a:pathLst>
                <a:path w="2238" h="2086" extrusionOk="0">
                  <a:moveTo>
                    <a:pt x="470" y="1"/>
                  </a:moveTo>
                  <a:cubicBezTo>
                    <a:pt x="290" y="705"/>
                    <a:pt x="124" y="1409"/>
                    <a:pt x="0" y="2086"/>
                  </a:cubicBezTo>
                  <a:cubicBezTo>
                    <a:pt x="760" y="1672"/>
                    <a:pt x="1505" y="1230"/>
                    <a:pt x="2237" y="760"/>
                  </a:cubicBezTo>
                  <a:lnTo>
                    <a:pt x="2058" y="677"/>
                  </a:lnTo>
                  <a:cubicBezTo>
                    <a:pt x="1782" y="539"/>
                    <a:pt x="1519" y="401"/>
                    <a:pt x="1257" y="291"/>
                  </a:cubicBezTo>
                  <a:cubicBezTo>
                    <a:pt x="981" y="180"/>
                    <a:pt x="718" y="70"/>
                    <a:pt x="483" y="1"/>
                  </a:cubicBez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9"/>
            <p:cNvSpPr/>
            <p:nvPr/>
          </p:nvSpPr>
          <p:spPr>
            <a:xfrm>
              <a:off x="5843800" y="4449375"/>
              <a:ext cx="61150" cy="53900"/>
            </a:xfrm>
            <a:custGeom>
              <a:avLst/>
              <a:gdLst/>
              <a:ahLst/>
              <a:cxnLst/>
              <a:rect l="l" t="t" r="r" b="b"/>
              <a:pathLst>
                <a:path w="2446" h="2156" extrusionOk="0">
                  <a:moveTo>
                    <a:pt x="595" y="1"/>
                  </a:moveTo>
                  <a:lnTo>
                    <a:pt x="595" y="15"/>
                  </a:lnTo>
                  <a:cubicBezTo>
                    <a:pt x="470" y="318"/>
                    <a:pt x="374" y="622"/>
                    <a:pt x="291" y="940"/>
                  </a:cubicBezTo>
                  <a:cubicBezTo>
                    <a:pt x="180" y="1340"/>
                    <a:pt x="84" y="1741"/>
                    <a:pt x="1" y="2155"/>
                  </a:cubicBezTo>
                  <a:cubicBezTo>
                    <a:pt x="429" y="1948"/>
                    <a:pt x="843" y="1727"/>
                    <a:pt x="1271" y="1506"/>
                  </a:cubicBezTo>
                  <a:cubicBezTo>
                    <a:pt x="1686" y="1299"/>
                    <a:pt x="2059" y="1106"/>
                    <a:pt x="2445" y="885"/>
                  </a:cubicBezTo>
                  <a:lnTo>
                    <a:pt x="2224" y="774"/>
                  </a:lnTo>
                  <a:cubicBezTo>
                    <a:pt x="1907" y="595"/>
                    <a:pt x="1658" y="470"/>
                    <a:pt x="1409" y="346"/>
                  </a:cubicBezTo>
                  <a:cubicBezTo>
                    <a:pt x="1119" y="208"/>
                    <a:pt x="857" y="97"/>
                    <a:pt x="595" y="1"/>
                  </a:cubicBez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9"/>
            <p:cNvSpPr/>
            <p:nvPr/>
          </p:nvSpPr>
          <p:spPr>
            <a:xfrm>
              <a:off x="5746100" y="4490475"/>
              <a:ext cx="69075" cy="52825"/>
            </a:xfrm>
            <a:custGeom>
              <a:avLst/>
              <a:gdLst/>
              <a:ahLst/>
              <a:cxnLst/>
              <a:rect l="l" t="t" r="r" b="b"/>
              <a:pathLst>
                <a:path w="2763" h="2113" extrusionOk="0">
                  <a:moveTo>
                    <a:pt x="871" y="0"/>
                  </a:moveTo>
                  <a:lnTo>
                    <a:pt x="857" y="14"/>
                  </a:lnTo>
                  <a:cubicBezTo>
                    <a:pt x="829" y="55"/>
                    <a:pt x="802" y="111"/>
                    <a:pt x="774" y="166"/>
                  </a:cubicBezTo>
                  <a:cubicBezTo>
                    <a:pt x="525" y="649"/>
                    <a:pt x="318" y="1132"/>
                    <a:pt x="153" y="1643"/>
                  </a:cubicBezTo>
                  <a:cubicBezTo>
                    <a:pt x="97" y="1795"/>
                    <a:pt x="42" y="1947"/>
                    <a:pt x="1" y="2113"/>
                  </a:cubicBezTo>
                  <a:cubicBezTo>
                    <a:pt x="305" y="2002"/>
                    <a:pt x="608" y="1892"/>
                    <a:pt x="912" y="1782"/>
                  </a:cubicBezTo>
                  <a:cubicBezTo>
                    <a:pt x="1299" y="1643"/>
                    <a:pt x="1686" y="1505"/>
                    <a:pt x="2058" y="1340"/>
                  </a:cubicBezTo>
                  <a:cubicBezTo>
                    <a:pt x="2293" y="1243"/>
                    <a:pt x="2528" y="1146"/>
                    <a:pt x="2763" y="1036"/>
                  </a:cubicBezTo>
                  <a:cubicBezTo>
                    <a:pt x="2417" y="801"/>
                    <a:pt x="2045" y="566"/>
                    <a:pt x="1658" y="373"/>
                  </a:cubicBezTo>
                  <a:cubicBezTo>
                    <a:pt x="1409" y="235"/>
                    <a:pt x="1133" y="111"/>
                    <a:pt x="871" y="0"/>
                  </a:cubicBez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9"/>
            <p:cNvSpPr/>
            <p:nvPr/>
          </p:nvSpPr>
          <p:spPr>
            <a:xfrm>
              <a:off x="5659450" y="4525675"/>
              <a:ext cx="53525" cy="28125"/>
            </a:xfrm>
            <a:custGeom>
              <a:avLst/>
              <a:gdLst/>
              <a:ahLst/>
              <a:cxnLst/>
              <a:rect l="l" t="t" r="r" b="b"/>
              <a:pathLst>
                <a:path w="2141" h="1125" extrusionOk="0">
                  <a:moveTo>
                    <a:pt x="442" y="1"/>
                  </a:moveTo>
                  <a:cubicBezTo>
                    <a:pt x="373" y="111"/>
                    <a:pt x="318" y="208"/>
                    <a:pt x="263" y="332"/>
                  </a:cubicBezTo>
                  <a:cubicBezTo>
                    <a:pt x="180" y="498"/>
                    <a:pt x="97" y="691"/>
                    <a:pt x="0" y="898"/>
                  </a:cubicBezTo>
                  <a:lnTo>
                    <a:pt x="125" y="940"/>
                  </a:lnTo>
                  <a:cubicBezTo>
                    <a:pt x="249" y="981"/>
                    <a:pt x="373" y="1023"/>
                    <a:pt x="511" y="1050"/>
                  </a:cubicBezTo>
                  <a:cubicBezTo>
                    <a:pt x="636" y="1078"/>
                    <a:pt x="746" y="1092"/>
                    <a:pt x="870" y="1105"/>
                  </a:cubicBezTo>
                  <a:cubicBezTo>
                    <a:pt x="1017" y="1115"/>
                    <a:pt x="1170" y="1125"/>
                    <a:pt x="1326" y="1125"/>
                  </a:cubicBezTo>
                  <a:cubicBezTo>
                    <a:pt x="1390" y="1125"/>
                    <a:pt x="1455" y="1123"/>
                    <a:pt x="1520" y="1119"/>
                  </a:cubicBezTo>
                  <a:cubicBezTo>
                    <a:pt x="1727" y="1105"/>
                    <a:pt x="1934" y="1078"/>
                    <a:pt x="2141" y="1036"/>
                  </a:cubicBezTo>
                  <a:lnTo>
                    <a:pt x="1975" y="926"/>
                  </a:lnTo>
                  <a:lnTo>
                    <a:pt x="1602" y="691"/>
                  </a:lnTo>
                  <a:lnTo>
                    <a:pt x="1547" y="664"/>
                  </a:lnTo>
                  <a:cubicBezTo>
                    <a:pt x="1464" y="608"/>
                    <a:pt x="1395" y="553"/>
                    <a:pt x="1312" y="498"/>
                  </a:cubicBezTo>
                  <a:lnTo>
                    <a:pt x="1188" y="415"/>
                  </a:lnTo>
                  <a:cubicBezTo>
                    <a:pt x="1050" y="304"/>
                    <a:pt x="912" y="208"/>
                    <a:pt x="760" y="125"/>
                  </a:cubicBezTo>
                  <a:cubicBezTo>
                    <a:pt x="719" y="97"/>
                    <a:pt x="663" y="84"/>
                    <a:pt x="622" y="70"/>
                  </a:cubicBezTo>
                  <a:cubicBezTo>
                    <a:pt x="580" y="42"/>
                    <a:pt x="539" y="28"/>
                    <a:pt x="484" y="14"/>
                  </a:cubicBezTo>
                  <a:lnTo>
                    <a:pt x="442" y="14"/>
                  </a:lnTo>
                  <a:lnTo>
                    <a:pt x="442" y="1"/>
                  </a:lnTo>
                  <a:close/>
                </a:path>
              </a:pathLst>
            </a:custGeom>
            <a:solidFill>
              <a:srgbClr val="FFE0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9"/>
            <p:cNvSpPr/>
            <p:nvPr/>
          </p:nvSpPr>
          <p:spPr>
            <a:xfrm>
              <a:off x="5906650" y="4746975"/>
              <a:ext cx="124300" cy="73900"/>
            </a:xfrm>
            <a:custGeom>
              <a:avLst/>
              <a:gdLst/>
              <a:ahLst/>
              <a:cxnLst/>
              <a:rect l="l" t="t" r="r" b="b"/>
              <a:pathLst>
                <a:path w="4972" h="2956" extrusionOk="0">
                  <a:moveTo>
                    <a:pt x="4364" y="1"/>
                  </a:moveTo>
                  <a:cubicBezTo>
                    <a:pt x="4323" y="1"/>
                    <a:pt x="4281" y="14"/>
                    <a:pt x="4240" y="14"/>
                  </a:cubicBezTo>
                  <a:cubicBezTo>
                    <a:pt x="4129" y="56"/>
                    <a:pt x="4019" y="111"/>
                    <a:pt x="3922" y="194"/>
                  </a:cubicBezTo>
                  <a:cubicBezTo>
                    <a:pt x="3770" y="318"/>
                    <a:pt x="3646" y="456"/>
                    <a:pt x="3549" y="608"/>
                  </a:cubicBezTo>
                  <a:cubicBezTo>
                    <a:pt x="3384" y="843"/>
                    <a:pt x="3232" y="1105"/>
                    <a:pt x="3121" y="1368"/>
                  </a:cubicBezTo>
                  <a:lnTo>
                    <a:pt x="3094" y="1437"/>
                  </a:lnTo>
                  <a:cubicBezTo>
                    <a:pt x="3080" y="1423"/>
                    <a:pt x="3066" y="1395"/>
                    <a:pt x="3052" y="1382"/>
                  </a:cubicBezTo>
                  <a:cubicBezTo>
                    <a:pt x="3038" y="1340"/>
                    <a:pt x="3011" y="1313"/>
                    <a:pt x="2983" y="1285"/>
                  </a:cubicBezTo>
                  <a:cubicBezTo>
                    <a:pt x="2955" y="1257"/>
                    <a:pt x="2942" y="1244"/>
                    <a:pt x="2914" y="1230"/>
                  </a:cubicBezTo>
                  <a:cubicBezTo>
                    <a:pt x="2886" y="1202"/>
                    <a:pt x="2859" y="1202"/>
                    <a:pt x="2831" y="1188"/>
                  </a:cubicBezTo>
                  <a:lnTo>
                    <a:pt x="2762" y="1188"/>
                  </a:lnTo>
                  <a:cubicBezTo>
                    <a:pt x="2721" y="1188"/>
                    <a:pt x="2679" y="1188"/>
                    <a:pt x="2652" y="1202"/>
                  </a:cubicBezTo>
                  <a:cubicBezTo>
                    <a:pt x="2596" y="1230"/>
                    <a:pt x="2541" y="1271"/>
                    <a:pt x="2500" y="1313"/>
                  </a:cubicBezTo>
                  <a:cubicBezTo>
                    <a:pt x="2403" y="1423"/>
                    <a:pt x="2320" y="1547"/>
                    <a:pt x="2279" y="1685"/>
                  </a:cubicBezTo>
                  <a:cubicBezTo>
                    <a:pt x="2265" y="1713"/>
                    <a:pt x="2265" y="1727"/>
                    <a:pt x="2265" y="1754"/>
                  </a:cubicBezTo>
                  <a:lnTo>
                    <a:pt x="2237" y="1672"/>
                  </a:lnTo>
                  <a:cubicBezTo>
                    <a:pt x="2196" y="1561"/>
                    <a:pt x="2141" y="1437"/>
                    <a:pt x="2085" y="1313"/>
                  </a:cubicBezTo>
                  <a:cubicBezTo>
                    <a:pt x="2016" y="1147"/>
                    <a:pt x="1934" y="981"/>
                    <a:pt x="1851" y="829"/>
                  </a:cubicBezTo>
                  <a:cubicBezTo>
                    <a:pt x="1754" y="677"/>
                    <a:pt x="1644" y="539"/>
                    <a:pt x="1519" y="415"/>
                  </a:cubicBezTo>
                  <a:cubicBezTo>
                    <a:pt x="1395" y="304"/>
                    <a:pt x="1243" y="222"/>
                    <a:pt x="1077" y="180"/>
                  </a:cubicBezTo>
                  <a:cubicBezTo>
                    <a:pt x="995" y="153"/>
                    <a:pt x="912" y="139"/>
                    <a:pt x="829" y="139"/>
                  </a:cubicBezTo>
                  <a:cubicBezTo>
                    <a:pt x="787" y="139"/>
                    <a:pt x="746" y="139"/>
                    <a:pt x="705" y="153"/>
                  </a:cubicBezTo>
                  <a:cubicBezTo>
                    <a:pt x="594" y="166"/>
                    <a:pt x="484" y="208"/>
                    <a:pt x="401" y="277"/>
                  </a:cubicBezTo>
                  <a:cubicBezTo>
                    <a:pt x="318" y="360"/>
                    <a:pt x="249" y="443"/>
                    <a:pt x="194" y="539"/>
                  </a:cubicBezTo>
                  <a:cubicBezTo>
                    <a:pt x="83" y="760"/>
                    <a:pt x="14" y="1009"/>
                    <a:pt x="14" y="1257"/>
                  </a:cubicBezTo>
                  <a:cubicBezTo>
                    <a:pt x="0" y="1395"/>
                    <a:pt x="14" y="1520"/>
                    <a:pt x="28" y="1658"/>
                  </a:cubicBezTo>
                  <a:cubicBezTo>
                    <a:pt x="42" y="1782"/>
                    <a:pt x="69" y="1906"/>
                    <a:pt x="111" y="2031"/>
                  </a:cubicBezTo>
                  <a:cubicBezTo>
                    <a:pt x="138" y="2141"/>
                    <a:pt x="180" y="2252"/>
                    <a:pt x="249" y="2348"/>
                  </a:cubicBezTo>
                  <a:cubicBezTo>
                    <a:pt x="318" y="2473"/>
                    <a:pt x="415" y="2569"/>
                    <a:pt x="525" y="2652"/>
                  </a:cubicBezTo>
                  <a:cubicBezTo>
                    <a:pt x="661" y="2726"/>
                    <a:pt x="809" y="2779"/>
                    <a:pt x="957" y="2779"/>
                  </a:cubicBezTo>
                  <a:cubicBezTo>
                    <a:pt x="974" y="2779"/>
                    <a:pt x="991" y="2778"/>
                    <a:pt x="1008" y="2776"/>
                  </a:cubicBezTo>
                  <a:cubicBezTo>
                    <a:pt x="1188" y="2776"/>
                    <a:pt x="1354" y="2735"/>
                    <a:pt x="1519" y="2666"/>
                  </a:cubicBezTo>
                  <a:cubicBezTo>
                    <a:pt x="1671" y="2597"/>
                    <a:pt x="1823" y="2500"/>
                    <a:pt x="1961" y="2376"/>
                  </a:cubicBezTo>
                  <a:cubicBezTo>
                    <a:pt x="2044" y="2307"/>
                    <a:pt x="2099" y="2224"/>
                    <a:pt x="2155" y="2127"/>
                  </a:cubicBezTo>
                  <a:cubicBezTo>
                    <a:pt x="2196" y="2265"/>
                    <a:pt x="2293" y="2362"/>
                    <a:pt x="2431" y="2404"/>
                  </a:cubicBezTo>
                  <a:cubicBezTo>
                    <a:pt x="2472" y="2417"/>
                    <a:pt x="2514" y="2417"/>
                    <a:pt x="2555" y="2417"/>
                  </a:cubicBezTo>
                  <a:cubicBezTo>
                    <a:pt x="2610" y="2417"/>
                    <a:pt x="2665" y="2404"/>
                    <a:pt x="2721" y="2390"/>
                  </a:cubicBezTo>
                  <a:cubicBezTo>
                    <a:pt x="2831" y="2348"/>
                    <a:pt x="2928" y="2293"/>
                    <a:pt x="2997" y="2210"/>
                  </a:cubicBezTo>
                  <a:cubicBezTo>
                    <a:pt x="3025" y="2196"/>
                    <a:pt x="3038" y="2169"/>
                    <a:pt x="3052" y="2141"/>
                  </a:cubicBezTo>
                  <a:cubicBezTo>
                    <a:pt x="3176" y="2376"/>
                    <a:pt x="3356" y="2583"/>
                    <a:pt x="3563" y="2749"/>
                  </a:cubicBezTo>
                  <a:cubicBezTo>
                    <a:pt x="3729" y="2873"/>
                    <a:pt x="3922" y="2942"/>
                    <a:pt x="4129" y="2956"/>
                  </a:cubicBezTo>
                  <a:cubicBezTo>
                    <a:pt x="4171" y="2956"/>
                    <a:pt x="4226" y="2942"/>
                    <a:pt x="4267" y="2928"/>
                  </a:cubicBezTo>
                  <a:cubicBezTo>
                    <a:pt x="4378" y="2901"/>
                    <a:pt x="4488" y="2845"/>
                    <a:pt x="4585" y="2763"/>
                  </a:cubicBezTo>
                  <a:cubicBezTo>
                    <a:pt x="4682" y="2652"/>
                    <a:pt x="4765" y="2514"/>
                    <a:pt x="4820" y="2376"/>
                  </a:cubicBezTo>
                  <a:cubicBezTo>
                    <a:pt x="4903" y="2127"/>
                    <a:pt x="4958" y="1865"/>
                    <a:pt x="4958" y="1603"/>
                  </a:cubicBezTo>
                  <a:cubicBezTo>
                    <a:pt x="4972" y="1354"/>
                    <a:pt x="4958" y="1092"/>
                    <a:pt x="4930" y="829"/>
                  </a:cubicBezTo>
                  <a:cubicBezTo>
                    <a:pt x="4916" y="719"/>
                    <a:pt x="4889" y="608"/>
                    <a:pt x="4847" y="484"/>
                  </a:cubicBezTo>
                  <a:cubicBezTo>
                    <a:pt x="4820" y="387"/>
                    <a:pt x="4778" y="291"/>
                    <a:pt x="4723" y="208"/>
                  </a:cubicBezTo>
                  <a:cubicBezTo>
                    <a:pt x="4668" y="139"/>
                    <a:pt x="4599" y="70"/>
                    <a:pt x="4530" y="42"/>
                  </a:cubicBezTo>
                  <a:cubicBezTo>
                    <a:pt x="4475" y="14"/>
                    <a:pt x="4419" y="1"/>
                    <a:pt x="4364" y="1"/>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9"/>
            <p:cNvSpPr/>
            <p:nvPr/>
          </p:nvSpPr>
          <p:spPr>
            <a:xfrm>
              <a:off x="5957050" y="4772050"/>
              <a:ext cx="32825" cy="37450"/>
            </a:xfrm>
            <a:custGeom>
              <a:avLst/>
              <a:gdLst/>
              <a:ahLst/>
              <a:cxnLst/>
              <a:rect l="l" t="t" r="r" b="b"/>
              <a:pathLst>
                <a:path w="1313" h="1498" extrusionOk="0">
                  <a:moveTo>
                    <a:pt x="691" y="171"/>
                  </a:moveTo>
                  <a:cubicBezTo>
                    <a:pt x="732" y="171"/>
                    <a:pt x="760" y="185"/>
                    <a:pt x="801" y="199"/>
                  </a:cubicBezTo>
                  <a:cubicBezTo>
                    <a:pt x="843" y="227"/>
                    <a:pt x="870" y="241"/>
                    <a:pt x="912" y="268"/>
                  </a:cubicBezTo>
                  <a:cubicBezTo>
                    <a:pt x="953" y="296"/>
                    <a:pt x="981" y="337"/>
                    <a:pt x="1009" y="365"/>
                  </a:cubicBezTo>
                  <a:cubicBezTo>
                    <a:pt x="1036" y="406"/>
                    <a:pt x="1064" y="461"/>
                    <a:pt x="1091" y="503"/>
                  </a:cubicBezTo>
                  <a:cubicBezTo>
                    <a:pt x="1105" y="558"/>
                    <a:pt x="1119" y="613"/>
                    <a:pt x="1133" y="669"/>
                  </a:cubicBezTo>
                  <a:lnTo>
                    <a:pt x="1133" y="779"/>
                  </a:lnTo>
                  <a:lnTo>
                    <a:pt x="1091" y="765"/>
                  </a:lnTo>
                  <a:cubicBezTo>
                    <a:pt x="1050" y="765"/>
                    <a:pt x="1009" y="793"/>
                    <a:pt x="1009" y="848"/>
                  </a:cubicBezTo>
                  <a:cubicBezTo>
                    <a:pt x="1022" y="903"/>
                    <a:pt x="1022" y="959"/>
                    <a:pt x="1009" y="1014"/>
                  </a:cubicBezTo>
                  <a:cubicBezTo>
                    <a:pt x="1009" y="1041"/>
                    <a:pt x="995" y="1069"/>
                    <a:pt x="981" y="1111"/>
                  </a:cubicBezTo>
                  <a:cubicBezTo>
                    <a:pt x="967" y="1138"/>
                    <a:pt x="953" y="1166"/>
                    <a:pt x="939" y="1193"/>
                  </a:cubicBezTo>
                  <a:cubicBezTo>
                    <a:pt x="926" y="1207"/>
                    <a:pt x="898" y="1235"/>
                    <a:pt x="870" y="1249"/>
                  </a:cubicBezTo>
                  <a:cubicBezTo>
                    <a:pt x="857" y="1262"/>
                    <a:pt x="829" y="1290"/>
                    <a:pt x="801" y="1290"/>
                  </a:cubicBezTo>
                  <a:cubicBezTo>
                    <a:pt x="760" y="1304"/>
                    <a:pt x="732" y="1318"/>
                    <a:pt x="691" y="1331"/>
                  </a:cubicBezTo>
                  <a:cubicBezTo>
                    <a:pt x="649" y="1331"/>
                    <a:pt x="608" y="1331"/>
                    <a:pt x="580" y="1318"/>
                  </a:cubicBezTo>
                  <a:cubicBezTo>
                    <a:pt x="539" y="1318"/>
                    <a:pt x="498" y="1304"/>
                    <a:pt x="456" y="1290"/>
                  </a:cubicBezTo>
                  <a:cubicBezTo>
                    <a:pt x="429" y="1276"/>
                    <a:pt x="387" y="1249"/>
                    <a:pt x="359" y="1235"/>
                  </a:cubicBezTo>
                  <a:cubicBezTo>
                    <a:pt x="332" y="1207"/>
                    <a:pt x="304" y="1180"/>
                    <a:pt x="277" y="1152"/>
                  </a:cubicBezTo>
                  <a:cubicBezTo>
                    <a:pt x="249" y="1111"/>
                    <a:pt x="235" y="1083"/>
                    <a:pt x="221" y="1041"/>
                  </a:cubicBezTo>
                  <a:cubicBezTo>
                    <a:pt x="194" y="1000"/>
                    <a:pt x="180" y="945"/>
                    <a:pt x="180" y="903"/>
                  </a:cubicBezTo>
                  <a:cubicBezTo>
                    <a:pt x="166" y="834"/>
                    <a:pt x="166" y="779"/>
                    <a:pt x="180" y="724"/>
                  </a:cubicBezTo>
                  <a:cubicBezTo>
                    <a:pt x="194" y="641"/>
                    <a:pt x="208" y="558"/>
                    <a:pt x="249" y="475"/>
                  </a:cubicBezTo>
                  <a:cubicBezTo>
                    <a:pt x="263" y="420"/>
                    <a:pt x="290" y="379"/>
                    <a:pt x="318" y="337"/>
                  </a:cubicBezTo>
                  <a:cubicBezTo>
                    <a:pt x="359" y="268"/>
                    <a:pt x="429" y="227"/>
                    <a:pt x="498" y="199"/>
                  </a:cubicBezTo>
                  <a:cubicBezTo>
                    <a:pt x="525" y="185"/>
                    <a:pt x="553" y="171"/>
                    <a:pt x="594" y="171"/>
                  </a:cubicBezTo>
                  <a:close/>
                  <a:moveTo>
                    <a:pt x="632" y="0"/>
                  </a:moveTo>
                  <a:cubicBezTo>
                    <a:pt x="614" y="0"/>
                    <a:pt x="597" y="2"/>
                    <a:pt x="580" y="6"/>
                  </a:cubicBezTo>
                  <a:cubicBezTo>
                    <a:pt x="525" y="6"/>
                    <a:pt x="456" y="20"/>
                    <a:pt x="401" y="47"/>
                  </a:cubicBezTo>
                  <a:cubicBezTo>
                    <a:pt x="290" y="102"/>
                    <a:pt x="194" y="199"/>
                    <a:pt x="139" y="310"/>
                  </a:cubicBezTo>
                  <a:cubicBezTo>
                    <a:pt x="56" y="448"/>
                    <a:pt x="14" y="600"/>
                    <a:pt x="0" y="765"/>
                  </a:cubicBezTo>
                  <a:cubicBezTo>
                    <a:pt x="0" y="890"/>
                    <a:pt x="14" y="1028"/>
                    <a:pt x="83" y="1152"/>
                  </a:cubicBezTo>
                  <a:cubicBezTo>
                    <a:pt x="125" y="1249"/>
                    <a:pt x="208" y="1331"/>
                    <a:pt x="304" y="1401"/>
                  </a:cubicBezTo>
                  <a:cubicBezTo>
                    <a:pt x="401" y="1456"/>
                    <a:pt x="525" y="1497"/>
                    <a:pt x="636" y="1497"/>
                  </a:cubicBezTo>
                  <a:cubicBezTo>
                    <a:pt x="732" y="1497"/>
                    <a:pt x="815" y="1470"/>
                    <a:pt x="898" y="1442"/>
                  </a:cubicBezTo>
                  <a:cubicBezTo>
                    <a:pt x="995" y="1387"/>
                    <a:pt x="1064" y="1318"/>
                    <a:pt x="1119" y="1221"/>
                  </a:cubicBezTo>
                  <a:lnTo>
                    <a:pt x="1147" y="1152"/>
                  </a:lnTo>
                  <a:cubicBezTo>
                    <a:pt x="1154" y="1154"/>
                    <a:pt x="1161" y="1156"/>
                    <a:pt x="1169" y="1156"/>
                  </a:cubicBezTo>
                  <a:cubicBezTo>
                    <a:pt x="1202" y="1156"/>
                    <a:pt x="1232" y="1131"/>
                    <a:pt x="1243" y="1097"/>
                  </a:cubicBezTo>
                  <a:cubicBezTo>
                    <a:pt x="1299" y="931"/>
                    <a:pt x="1312" y="751"/>
                    <a:pt x="1285" y="586"/>
                  </a:cubicBezTo>
                  <a:cubicBezTo>
                    <a:pt x="1243" y="448"/>
                    <a:pt x="1188" y="323"/>
                    <a:pt x="1091" y="213"/>
                  </a:cubicBezTo>
                  <a:cubicBezTo>
                    <a:pt x="1050" y="171"/>
                    <a:pt x="995" y="130"/>
                    <a:pt x="939" y="89"/>
                  </a:cubicBezTo>
                  <a:cubicBezTo>
                    <a:pt x="884" y="61"/>
                    <a:pt x="829" y="33"/>
                    <a:pt x="760" y="20"/>
                  </a:cubicBezTo>
                  <a:cubicBezTo>
                    <a:pt x="721" y="10"/>
                    <a:pt x="675" y="0"/>
                    <a:pt x="632" y="0"/>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9"/>
            <p:cNvSpPr/>
            <p:nvPr/>
          </p:nvSpPr>
          <p:spPr>
            <a:xfrm>
              <a:off x="5960500" y="4775625"/>
              <a:ext cx="18675" cy="18675"/>
            </a:xfrm>
            <a:custGeom>
              <a:avLst/>
              <a:gdLst/>
              <a:ahLst/>
              <a:cxnLst/>
              <a:rect l="l" t="t" r="r" b="b"/>
              <a:pathLst>
                <a:path w="747" h="747" extrusionOk="0">
                  <a:moveTo>
                    <a:pt x="401" y="1"/>
                  </a:moveTo>
                  <a:cubicBezTo>
                    <a:pt x="360" y="15"/>
                    <a:pt x="318" y="42"/>
                    <a:pt x="318" y="98"/>
                  </a:cubicBezTo>
                  <a:lnTo>
                    <a:pt x="318" y="111"/>
                  </a:lnTo>
                  <a:lnTo>
                    <a:pt x="304" y="111"/>
                  </a:lnTo>
                  <a:cubicBezTo>
                    <a:pt x="180" y="139"/>
                    <a:pt x="83" y="236"/>
                    <a:pt x="42" y="374"/>
                  </a:cubicBezTo>
                  <a:cubicBezTo>
                    <a:pt x="28" y="401"/>
                    <a:pt x="28" y="429"/>
                    <a:pt x="14" y="457"/>
                  </a:cubicBezTo>
                  <a:cubicBezTo>
                    <a:pt x="1" y="498"/>
                    <a:pt x="1" y="553"/>
                    <a:pt x="1" y="608"/>
                  </a:cubicBezTo>
                  <a:cubicBezTo>
                    <a:pt x="1" y="636"/>
                    <a:pt x="14" y="650"/>
                    <a:pt x="42" y="678"/>
                  </a:cubicBezTo>
                  <a:cubicBezTo>
                    <a:pt x="51" y="678"/>
                    <a:pt x="67" y="684"/>
                    <a:pt x="80" y="684"/>
                  </a:cubicBezTo>
                  <a:cubicBezTo>
                    <a:pt x="86" y="684"/>
                    <a:pt x="93" y="682"/>
                    <a:pt x="97" y="678"/>
                  </a:cubicBezTo>
                  <a:cubicBezTo>
                    <a:pt x="194" y="664"/>
                    <a:pt x="277" y="636"/>
                    <a:pt x="332" y="567"/>
                  </a:cubicBezTo>
                  <a:lnTo>
                    <a:pt x="346" y="567"/>
                  </a:lnTo>
                  <a:cubicBezTo>
                    <a:pt x="373" y="567"/>
                    <a:pt x="415" y="553"/>
                    <a:pt x="442" y="553"/>
                  </a:cubicBezTo>
                  <a:cubicBezTo>
                    <a:pt x="456" y="539"/>
                    <a:pt x="484" y="539"/>
                    <a:pt x="498" y="526"/>
                  </a:cubicBezTo>
                  <a:cubicBezTo>
                    <a:pt x="525" y="512"/>
                    <a:pt x="553" y="484"/>
                    <a:pt x="567" y="457"/>
                  </a:cubicBezTo>
                  <a:lnTo>
                    <a:pt x="567" y="457"/>
                  </a:lnTo>
                  <a:cubicBezTo>
                    <a:pt x="553" y="526"/>
                    <a:pt x="539" y="581"/>
                    <a:pt x="511" y="650"/>
                  </a:cubicBezTo>
                  <a:cubicBezTo>
                    <a:pt x="498" y="691"/>
                    <a:pt x="525" y="733"/>
                    <a:pt x="567" y="747"/>
                  </a:cubicBezTo>
                  <a:lnTo>
                    <a:pt x="581" y="747"/>
                  </a:lnTo>
                  <a:lnTo>
                    <a:pt x="622" y="733"/>
                  </a:lnTo>
                  <a:cubicBezTo>
                    <a:pt x="636" y="719"/>
                    <a:pt x="650" y="705"/>
                    <a:pt x="663" y="691"/>
                  </a:cubicBezTo>
                  <a:cubicBezTo>
                    <a:pt x="691" y="608"/>
                    <a:pt x="719" y="539"/>
                    <a:pt x="732" y="457"/>
                  </a:cubicBezTo>
                  <a:cubicBezTo>
                    <a:pt x="746" y="415"/>
                    <a:pt x="746" y="360"/>
                    <a:pt x="746" y="318"/>
                  </a:cubicBezTo>
                  <a:cubicBezTo>
                    <a:pt x="746" y="277"/>
                    <a:pt x="732" y="249"/>
                    <a:pt x="705" y="208"/>
                  </a:cubicBezTo>
                  <a:cubicBezTo>
                    <a:pt x="691" y="180"/>
                    <a:pt x="663" y="167"/>
                    <a:pt x="622" y="153"/>
                  </a:cubicBezTo>
                  <a:lnTo>
                    <a:pt x="581" y="153"/>
                  </a:lnTo>
                  <a:cubicBezTo>
                    <a:pt x="567" y="125"/>
                    <a:pt x="539" y="111"/>
                    <a:pt x="525" y="111"/>
                  </a:cubicBezTo>
                  <a:lnTo>
                    <a:pt x="525" y="98"/>
                  </a:lnTo>
                  <a:lnTo>
                    <a:pt x="484" y="56"/>
                  </a:lnTo>
                  <a:cubicBezTo>
                    <a:pt x="470" y="28"/>
                    <a:pt x="442" y="15"/>
                    <a:pt x="401" y="1"/>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9"/>
            <p:cNvSpPr/>
            <p:nvPr/>
          </p:nvSpPr>
          <p:spPr>
            <a:xfrm>
              <a:off x="5961200" y="4776325"/>
              <a:ext cx="17975" cy="14525"/>
            </a:xfrm>
            <a:custGeom>
              <a:avLst/>
              <a:gdLst/>
              <a:ahLst/>
              <a:cxnLst/>
              <a:rect l="l" t="t" r="r" b="b"/>
              <a:pathLst>
                <a:path w="719" h="581" extrusionOk="0">
                  <a:moveTo>
                    <a:pt x="332" y="0"/>
                  </a:moveTo>
                  <a:cubicBezTo>
                    <a:pt x="263" y="14"/>
                    <a:pt x="207" y="42"/>
                    <a:pt x="152" y="83"/>
                  </a:cubicBezTo>
                  <a:cubicBezTo>
                    <a:pt x="42" y="194"/>
                    <a:pt x="0" y="360"/>
                    <a:pt x="28" y="511"/>
                  </a:cubicBezTo>
                  <a:cubicBezTo>
                    <a:pt x="28" y="525"/>
                    <a:pt x="42" y="553"/>
                    <a:pt x="55" y="567"/>
                  </a:cubicBezTo>
                  <a:cubicBezTo>
                    <a:pt x="69" y="580"/>
                    <a:pt x="83" y="580"/>
                    <a:pt x="97" y="580"/>
                  </a:cubicBezTo>
                  <a:cubicBezTo>
                    <a:pt x="138" y="580"/>
                    <a:pt x="166" y="553"/>
                    <a:pt x="180" y="525"/>
                  </a:cubicBezTo>
                  <a:cubicBezTo>
                    <a:pt x="193" y="498"/>
                    <a:pt x="207" y="470"/>
                    <a:pt x="207" y="442"/>
                  </a:cubicBezTo>
                  <a:cubicBezTo>
                    <a:pt x="221" y="401"/>
                    <a:pt x="249" y="373"/>
                    <a:pt x="263" y="332"/>
                  </a:cubicBezTo>
                  <a:cubicBezTo>
                    <a:pt x="290" y="318"/>
                    <a:pt x="304" y="290"/>
                    <a:pt x="332" y="277"/>
                  </a:cubicBezTo>
                  <a:cubicBezTo>
                    <a:pt x="359" y="249"/>
                    <a:pt x="387" y="235"/>
                    <a:pt x="414" y="221"/>
                  </a:cubicBezTo>
                  <a:cubicBezTo>
                    <a:pt x="442" y="208"/>
                    <a:pt x="483" y="208"/>
                    <a:pt x="511" y="194"/>
                  </a:cubicBezTo>
                  <a:lnTo>
                    <a:pt x="608" y="194"/>
                  </a:lnTo>
                  <a:cubicBezTo>
                    <a:pt x="691" y="194"/>
                    <a:pt x="718" y="111"/>
                    <a:pt x="677" y="56"/>
                  </a:cubicBezTo>
                  <a:lnTo>
                    <a:pt x="635" y="42"/>
                  </a:lnTo>
                  <a:cubicBezTo>
                    <a:pt x="580" y="14"/>
                    <a:pt x="511" y="0"/>
                    <a:pt x="456" y="0"/>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9"/>
            <p:cNvSpPr/>
            <p:nvPr/>
          </p:nvSpPr>
          <p:spPr>
            <a:xfrm>
              <a:off x="5969825" y="4775300"/>
              <a:ext cx="13775" cy="16400"/>
            </a:xfrm>
            <a:custGeom>
              <a:avLst/>
              <a:gdLst/>
              <a:ahLst/>
              <a:cxnLst/>
              <a:rect l="l" t="t" r="r" b="b"/>
              <a:pathLst>
                <a:path w="551" h="656" extrusionOk="0">
                  <a:moveTo>
                    <a:pt x="152" y="0"/>
                  </a:moveTo>
                  <a:cubicBezTo>
                    <a:pt x="125" y="0"/>
                    <a:pt x="111" y="14"/>
                    <a:pt x="97" y="41"/>
                  </a:cubicBezTo>
                  <a:cubicBezTo>
                    <a:pt x="83" y="55"/>
                    <a:pt x="83" y="83"/>
                    <a:pt x="97" y="111"/>
                  </a:cubicBezTo>
                  <a:cubicBezTo>
                    <a:pt x="83" y="111"/>
                    <a:pt x="69" y="124"/>
                    <a:pt x="56" y="138"/>
                  </a:cubicBezTo>
                  <a:cubicBezTo>
                    <a:pt x="14" y="193"/>
                    <a:pt x="0" y="262"/>
                    <a:pt x="0" y="318"/>
                  </a:cubicBezTo>
                  <a:cubicBezTo>
                    <a:pt x="0" y="359"/>
                    <a:pt x="14" y="401"/>
                    <a:pt x="14" y="456"/>
                  </a:cubicBezTo>
                  <a:cubicBezTo>
                    <a:pt x="28" y="497"/>
                    <a:pt x="42" y="552"/>
                    <a:pt x="69" y="594"/>
                  </a:cubicBezTo>
                  <a:cubicBezTo>
                    <a:pt x="69" y="608"/>
                    <a:pt x="83" y="635"/>
                    <a:pt x="97" y="649"/>
                  </a:cubicBezTo>
                  <a:cubicBezTo>
                    <a:pt x="115" y="649"/>
                    <a:pt x="128" y="655"/>
                    <a:pt x="142" y="655"/>
                  </a:cubicBezTo>
                  <a:cubicBezTo>
                    <a:pt x="149" y="655"/>
                    <a:pt x="157" y="654"/>
                    <a:pt x="166" y="649"/>
                  </a:cubicBezTo>
                  <a:cubicBezTo>
                    <a:pt x="208" y="635"/>
                    <a:pt x="235" y="594"/>
                    <a:pt x="221" y="552"/>
                  </a:cubicBezTo>
                  <a:cubicBezTo>
                    <a:pt x="194" y="483"/>
                    <a:pt x="180" y="414"/>
                    <a:pt x="166" y="345"/>
                  </a:cubicBezTo>
                  <a:lnTo>
                    <a:pt x="166" y="276"/>
                  </a:lnTo>
                  <a:cubicBezTo>
                    <a:pt x="194" y="304"/>
                    <a:pt x="208" y="331"/>
                    <a:pt x="235" y="345"/>
                  </a:cubicBezTo>
                  <a:lnTo>
                    <a:pt x="249" y="359"/>
                  </a:lnTo>
                  <a:cubicBezTo>
                    <a:pt x="263" y="387"/>
                    <a:pt x="277" y="401"/>
                    <a:pt x="290" y="401"/>
                  </a:cubicBezTo>
                  <a:cubicBezTo>
                    <a:pt x="303" y="405"/>
                    <a:pt x="313" y="406"/>
                    <a:pt x="323" y="406"/>
                  </a:cubicBezTo>
                  <a:cubicBezTo>
                    <a:pt x="347" y="406"/>
                    <a:pt x="363" y="396"/>
                    <a:pt x="373" y="387"/>
                  </a:cubicBezTo>
                  <a:lnTo>
                    <a:pt x="401" y="345"/>
                  </a:lnTo>
                  <a:cubicBezTo>
                    <a:pt x="417" y="356"/>
                    <a:pt x="432" y="360"/>
                    <a:pt x="447" y="360"/>
                  </a:cubicBezTo>
                  <a:cubicBezTo>
                    <a:pt x="509" y="360"/>
                    <a:pt x="551" y="277"/>
                    <a:pt x="484" y="221"/>
                  </a:cubicBezTo>
                  <a:cubicBezTo>
                    <a:pt x="470" y="207"/>
                    <a:pt x="456" y="180"/>
                    <a:pt x="442" y="166"/>
                  </a:cubicBezTo>
                  <a:cubicBezTo>
                    <a:pt x="415" y="124"/>
                    <a:pt x="387" y="97"/>
                    <a:pt x="359" y="69"/>
                  </a:cubicBezTo>
                  <a:cubicBezTo>
                    <a:pt x="318" y="28"/>
                    <a:pt x="263" y="0"/>
                    <a:pt x="208" y="0"/>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9"/>
            <p:cNvSpPr/>
            <p:nvPr/>
          </p:nvSpPr>
          <p:spPr>
            <a:xfrm>
              <a:off x="5972925" y="4775975"/>
              <a:ext cx="4175" cy="4175"/>
            </a:xfrm>
            <a:custGeom>
              <a:avLst/>
              <a:gdLst/>
              <a:ahLst/>
              <a:cxnLst/>
              <a:rect l="l" t="t" r="r" b="b"/>
              <a:pathLst>
                <a:path w="167" h="167" extrusionOk="0">
                  <a:moveTo>
                    <a:pt x="84" y="1"/>
                  </a:moveTo>
                  <a:cubicBezTo>
                    <a:pt x="42" y="1"/>
                    <a:pt x="1" y="28"/>
                    <a:pt x="1" y="84"/>
                  </a:cubicBezTo>
                  <a:cubicBezTo>
                    <a:pt x="1" y="125"/>
                    <a:pt x="42" y="166"/>
                    <a:pt x="84" y="166"/>
                  </a:cubicBezTo>
                  <a:cubicBezTo>
                    <a:pt x="139" y="166"/>
                    <a:pt x="166" y="125"/>
                    <a:pt x="166" y="84"/>
                  </a:cubicBezTo>
                  <a:cubicBezTo>
                    <a:pt x="166" y="28"/>
                    <a:pt x="139" y="1"/>
                    <a:pt x="84" y="1"/>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9"/>
            <p:cNvSpPr/>
            <p:nvPr/>
          </p:nvSpPr>
          <p:spPr>
            <a:xfrm>
              <a:off x="5904925" y="4755950"/>
              <a:ext cx="59675" cy="68875"/>
            </a:xfrm>
            <a:custGeom>
              <a:avLst/>
              <a:gdLst/>
              <a:ahLst/>
              <a:cxnLst/>
              <a:rect l="l" t="t" r="r" b="b"/>
              <a:pathLst>
                <a:path w="2387" h="2755" extrusionOk="0">
                  <a:moveTo>
                    <a:pt x="470" y="1"/>
                  </a:moveTo>
                  <a:cubicBezTo>
                    <a:pt x="442" y="1"/>
                    <a:pt x="414" y="1"/>
                    <a:pt x="387" y="15"/>
                  </a:cubicBezTo>
                  <a:cubicBezTo>
                    <a:pt x="332" y="97"/>
                    <a:pt x="276" y="166"/>
                    <a:pt x="249" y="249"/>
                  </a:cubicBezTo>
                  <a:cubicBezTo>
                    <a:pt x="194" y="346"/>
                    <a:pt x="166" y="443"/>
                    <a:pt x="138" y="553"/>
                  </a:cubicBezTo>
                  <a:cubicBezTo>
                    <a:pt x="69" y="746"/>
                    <a:pt x="42" y="940"/>
                    <a:pt x="28" y="1147"/>
                  </a:cubicBezTo>
                  <a:cubicBezTo>
                    <a:pt x="0" y="1465"/>
                    <a:pt x="28" y="1782"/>
                    <a:pt x="97" y="2100"/>
                  </a:cubicBezTo>
                  <a:cubicBezTo>
                    <a:pt x="138" y="2238"/>
                    <a:pt x="207" y="2376"/>
                    <a:pt x="290" y="2486"/>
                  </a:cubicBezTo>
                  <a:cubicBezTo>
                    <a:pt x="332" y="2542"/>
                    <a:pt x="387" y="2583"/>
                    <a:pt x="442" y="2625"/>
                  </a:cubicBezTo>
                  <a:cubicBezTo>
                    <a:pt x="511" y="2680"/>
                    <a:pt x="580" y="2707"/>
                    <a:pt x="649" y="2721"/>
                  </a:cubicBezTo>
                  <a:cubicBezTo>
                    <a:pt x="700" y="2741"/>
                    <a:pt x="758" y="2754"/>
                    <a:pt x="818" y="2754"/>
                  </a:cubicBezTo>
                  <a:cubicBezTo>
                    <a:pt x="840" y="2754"/>
                    <a:pt x="862" y="2753"/>
                    <a:pt x="884" y="2749"/>
                  </a:cubicBezTo>
                  <a:cubicBezTo>
                    <a:pt x="981" y="2749"/>
                    <a:pt x="1077" y="2735"/>
                    <a:pt x="1160" y="2707"/>
                  </a:cubicBezTo>
                  <a:cubicBezTo>
                    <a:pt x="1243" y="2680"/>
                    <a:pt x="1340" y="2638"/>
                    <a:pt x="1409" y="2583"/>
                  </a:cubicBezTo>
                  <a:cubicBezTo>
                    <a:pt x="1505" y="2542"/>
                    <a:pt x="1588" y="2473"/>
                    <a:pt x="1671" y="2404"/>
                  </a:cubicBezTo>
                  <a:cubicBezTo>
                    <a:pt x="1947" y="2183"/>
                    <a:pt x="2182" y="1906"/>
                    <a:pt x="2362" y="1616"/>
                  </a:cubicBezTo>
                  <a:cubicBezTo>
                    <a:pt x="2387" y="1553"/>
                    <a:pt x="2343" y="1490"/>
                    <a:pt x="2283" y="1490"/>
                  </a:cubicBezTo>
                  <a:cubicBezTo>
                    <a:pt x="2277" y="1490"/>
                    <a:pt x="2271" y="1491"/>
                    <a:pt x="2265" y="1492"/>
                  </a:cubicBezTo>
                  <a:cubicBezTo>
                    <a:pt x="2237" y="1506"/>
                    <a:pt x="2224" y="1520"/>
                    <a:pt x="2210" y="1534"/>
                  </a:cubicBezTo>
                  <a:lnTo>
                    <a:pt x="2154" y="1630"/>
                  </a:lnTo>
                  <a:cubicBezTo>
                    <a:pt x="2016" y="1851"/>
                    <a:pt x="1837" y="2045"/>
                    <a:pt x="1644" y="2224"/>
                  </a:cubicBezTo>
                  <a:cubicBezTo>
                    <a:pt x="1519" y="2335"/>
                    <a:pt x="1395" y="2417"/>
                    <a:pt x="1257" y="2500"/>
                  </a:cubicBezTo>
                  <a:cubicBezTo>
                    <a:pt x="1174" y="2542"/>
                    <a:pt x="1077" y="2569"/>
                    <a:pt x="994" y="2583"/>
                  </a:cubicBezTo>
                  <a:cubicBezTo>
                    <a:pt x="925" y="2597"/>
                    <a:pt x="870" y="2597"/>
                    <a:pt x="815" y="2597"/>
                  </a:cubicBezTo>
                  <a:cubicBezTo>
                    <a:pt x="760" y="2597"/>
                    <a:pt x="718" y="2583"/>
                    <a:pt x="663" y="2569"/>
                  </a:cubicBezTo>
                  <a:cubicBezTo>
                    <a:pt x="622" y="2555"/>
                    <a:pt x="580" y="2528"/>
                    <a:pt x="553" y="2514"/>
                  </a:cubicBezTo>
                  <a:cubicBezTo>
                    <a:pt x="511" y="2473"/>
                    <a:pt x="470" y="2445"/>
                    <a:pt x="442" y="2404"/>
                  </a:cubicBezTo>
                  <a:lnTo>
                    <a:pt x="442" y="2404"/>
                  </a:lnTo>
                  <a:lnTo>
                    <a:pt x="456" y="2417"/>
                  </a:lnTo>
                  <a:cubicBezTo>
                    <a:pt x="414" y="2376"/>
                    <a:pt x="373" y="2321"/>
                    <a:pt x="345" y="2265"/>
                  </a:cubicBezTo>
                  <a:cubicBezTo>
                    <a:pt x="290" y="2155"/>
                    <a:pt x="249" y="2031"/>
                    <a:pt x="235" y="1906"/>
                  </a:cubicBezTo>
                  <a:lnTo>
                    <a:pt x="235" y="1920"/>
                  </a:lnTo>
                  <a:cubicBezTo>
                    <a:pt x="180" y="1672"/>
                    <a:pt x="180" y="1409"/>
                    <a:pt x="194" y="1147"/>
                  </a:cubicBezTo>
                  <a:lnTo>
                    <a:pt x="194" y="1147"/>
                  </a:lnTo>
                  <a:lnTo>
                    <a:pt x="194" y="1175"/>
                  </a:lnTo>
                  <a:cubicBezTo>
                    <a:pt x="207" y="926"/>
                    <a:pt x="263" y="691"/>
                    <a:pt x="332" y="470"/>
                  </a:cubicBezTo>
                  <a:lnTo>
                    <a:pt x="332" y="498"/>
                  </a:lnTo>
                  <a:cubicBezTo>
                    <a:pt x="373" y="387"/>
                    <a:pt x="414" y="291"/>
                    <a:pt x="484" y="194"/>
                  </a:cubicBezTo>
                  <a:cubicBezTo>
                    <a:pt x="497" y="180"/>
                    <a:pt x="511" y="153"/>
                    <a:pt x="525" y="139"/>
                  </a:cubicBezTo>
                  <a:cubicBezTo>
                    <a:pt x="553" y="111"/>
                    <a:pt x="553" y="56"/>
                    <a:pt x="525" y="28"/>
                  </a:cubicBezTo>
                  <a:cubicBezTo>
                    <a:pt x="511" y="15"/>
                    <a:pt x="484" y="1"/>
                    <a:pt x="470" y="1"/>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9"/>
            <p:cNvSpPr/>
            <p:nvPr/>
          </p:nvSpPr>
          <p:spPr>
            <a:xfrm>
              <a:off x="5982250" y="4764250"/>
              <a:ext cx="48350" cy="63000"/>
            </a:xfrm>
            <a:custGeom>
              <a:avLst/>
              <a:gdLst/>
              <a:ahLst/>
              <a:cxnLst/>
              <a:rect l="l" t="t" r="r" b="b"/>
              <a:pathLst>
                <a:path w="1934" h="2520" extrusionOk="0">
                  <a:moveTo>
                    <a:pt x="1727" y="0"/>
                  </a:moveTo>
                  <a:cubicBezTo>
                    <a:pt x="1713" y="0"/>
                    <a:pt x="1685" y="14"/>
                    <a:pt x="1672" y="28"/>
                  </a:cubicBezTo>
                  <a:cubicBezTo>
                    <a:pt x="1658" y="42"/>
                    <a:pt x="1658" y="69"/>
                    <a:pt x="1658" y="83"/>
                  </a:cubicBezTo>
                  <a:cubicBezTo>
                    <a:pt x="1699" y="263"/>
                    <a:pt x="1727" y="442"/>
                    <a:pt x="1741" y="622"/>
                  </a:cubicBezTo>
                  <a:cubicBezTo>
                    <a:pt x="1754" y="801"/>
                    <a:pt x="1768" y="981"/>
                    <a:pt x="1768" y="1146"/>
                  </a:cubicBezTo>
                  <a:cubicBezTo>
                    <a:pt x="1754" y="1367"/>
                    <a:pt x="1727" y="1574"/>
                    <a:pt x="1672" y="1782"/>
                  </a:cubicBezTo>
                  <a:cubicBezTo>
                    <a:pt x="1644" y="1878"/>
                    <a:pt x="1616" y="1961"/>
                    <a:pt x="1561" y="2044"/>
                  </a:cubicBezTo>
                  <a:cubicBezTo>
                    <a:pt x="1533" y="2099"/>
                    <a:pt x="1492" y="2141"/>
                    <a:pt x="1451" y="2182"/>
                  </a:cubicBezTo>
                  <a:cubicBezTo>
                    <a:pt x="1409" y="2223"/>
                    <a:pt x="1382" y="2251"/>
                    <a:pt x="1326" y="2279"/>
                  </a:cubicBezTo>
                  <a:cubicBezTo>
                    <a:pt x="1285" y="2306"/>
                    <a:pt x="1230" y="2320"/>
                    <a:pt x="1188" y="2334"/>
                  </a:cubicBezTo>
                  <a:cubicBezTo>
                    <a:pt x="1133" y="2348"/>
                    <a:pt x="1092" y="2348"/>
                    <a:pt x="1050" y="2362"/>
                  </a:cubicBezTo>
                  <a:cubicBezTo>
                    <a:pt x="1009" y="2348"/>
                    <a:pt x="953" y="2348"/>
                    <a:pt x="912" y="2334"/>
                  </a:cubicBezTo>
                  <a:cubicBezTo>
                    <a:pt x="871" y="2320"/>
                    <a:pt x="815" y="2293"/>
                    <a:pt x="774" y="2279"/>
                  </a:cubicBezTo>
                  <a:cubicBezTo>
                    <a:pt x="719" y="2237"/>
                    <a:pt x="663" y="2182"/>
                    <a:pt x="622" y="2141"/>
                  </a:cubicBezTo>
                  <a:cubicBezTo>
                    <a:pt x="512" y="2030"/>
                    <a:pt x="429" y="1906"/>
                    <a:pt x="360" y="1782"/>
                  </a:cubicBezTo>
                  <a:cubicBezTo>
                    <a:pt x="291" y="1643"/>
                    <a:pt x="235" y="1505"/>
                    <a:pt x="180" y="1367"/>
                  </a:cubicBezTo>
                  <a:cubicBezTo>
                    <a:pt x="159" y="1336"/>
                    <a:pt x="131" y="1321"/>
                    <a:pt x="100" y="1321"/>
                  </a:cubicBezTo>
                  <a:cubicBezTo>
                    <a:pt x="90" y="1321"/>
                    <a:pt x="80" y="1322"/>
                    <a:pt x="70" y="1326"/>
                  </a:cubicBezTo>
                  <a:cubicBezTo>
                    <a:pt x="28" y="1340"/>
                    <a:pt x="1" y="1395"/>
                    <a:pt x="28" y="1436"/>
                  </a:cubicBezTo>
                  <a:cubicBezTo>
                    <a:pt x="83" y="1574"/>
                    <a:pt x="139" y="1713"/>
                    <a:pt x="222" y="1851"/>
                  </a:cubicBezTo>
                  <a:cubicBezTo>
                    <a:pt x="291" y="2003"/>
                    <a:pt x="387" y="2141"/>
                    <a:pt x="512" y="2265"/>
                  </a:cubicBezTo>
                  <a:cubicBezTo>
                    <a:pt x="567" y="2306"/>
                    <a:pt x="622" y="2362"/>
                    <a:pt x="677" y="2403"/>
                  </a:cubicBezTo>
                  <a:cubicBezTo>
                    <a:pt x="705" y="2417"/>
                    <a:pt x="746" y="2444"/>
                    <a:pt x="774" y="2458"/>
                  </a:cubicBezTo>
                  <a:cubicBezTo>
                    <a:pt x="815" y="2472"/>
                    <a:pt x="857" y="2486"/>
                    <a:pt x="898" y="2500"/>
                  </a:cubicBezTo>
                  <a:cubicBezTo>
                    <a:pt x="947" y="2509"/>
                    <a:pt x="996" y="2519"/>
                    <a:pt x="1050" y="2519"/>
                  </a:cubicBezTo>
                  <a:cubicBezTo>
                    <a:pt x="1072" y="2519"/>
                    <a:pt x="1095" y="2518"/>
                    <a:pt x="1119" y="2513"/>
                  </a:cubicBezTo>
                  <a:cubicBezTo>
                    <a:pt x="1202" y="2513"/>
                    <a:pt x="1285" y="2486"/>
                    <a:pt x="1368" y="2444"/>
                  </a:cubicBezTo>
                  <a:cubicBezTo>
                    <a:pt x="1492" y="2375"/>
                    <a:pt x="1602" y="2293"/>
                    <a:pt x="1685" y="2168"/>
                  </a:cubicBezTo>
                  <a:cubicBezTo>
                    <a:pt x="1768" y="2044"/>
                    <a:pt x="1823" y="1906"/>
                    <a:pt x="1851" y="1754"/>
                  </a:cubicBezTo>
                  <a:cubicBezTo>
                    <a:pt x="1892" y="1602"/>
                    <a:pt x="1920" y="1436"/>
                    <a:pt x="1920" y="1271"/>
                  </a:cubicBezTo>
                  <a:cubicBezTo>
                    <a:pt x="1934" y="1119"/>
                    <a:pt x="1934" y="953"/>
                    <a:pt x="1920" y="787"/>
                  </a:cubicBezTo>
                  <a:cubicBezTo>
                    <a:pt x="1920" y="677"/>
                    <a:pt x="1906" y="566"/>
                    <a:pt x="1892" y="456"/>
                  </a:cubicBezTo>
                  <a:cubicBezTo>
                    <a:pt x="1879" y="332"/>
                    <a:pt x="1851" y="207"/>
                    <a:pt x="1823" y="69"/>
                  </a:cubicBezTo>
                  <a:cubicBezTo>
                    <a:pt x="1823" y="55"/>
                    <a:pt x="1810" y="28"/>
                    <a:pt x="1796" y="14"/>
                  </a:cubicBezTo>
                  <a:cubicBezTo>
                    <a:pt x="1782" y="0"/>
                    <a:pt x="1754" y="0"/>
                    <a:pt x="1741" y="0"/>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9"/>
            <p:cNvSpPr/>
            <p:nvPr/>
          </p:nvSpPr>
          <p:spPr>
            <a:xfrm>
              <a:off x="5992275" y="4807400"/>
              <a:ext cx="30050" cy="15325"/>
            </a:xfrm>
            <a:custGeom>
              <a:avLst/>
              <a:gdLst/>
              <a:ahLst/>
              <a:cxnLst/>
              <a:rect l="l" t="t" r="r" b="b"/>
              <a:pathLst>
                <a:path w="1202" h="613" extrusionOk="0">
                  <a:moveTo>
                    <a:pt x="331" y="0"/>
                  </a:moveTo>
                  <a:cubicBezTo>
                    <a:pt x="304" y="0"/>
                    <a:pt x="290" y="0"/>
                    <a:pt x="276" y="28"/>
                  </a:cubicBezTo>
                  <a:cubicBezTo>
                    <a:pt x="262" y="42"/>
                    <a:pt x="235" y="69"/>
                    <a:pt x="221" y="111"/>
                  </a:cubicBezTo>
                  <a:lnTo>
                    <a:pt x="207" y="138"/>
                  </a:lnTo>
                  <a:lnTo>
                    <a:pt x="193" y="138"/>
                  </a:lnTo>
                  <a:lnTo>
                    <a:pt x="152" y="83"/>
                  </a:lnTo>
                  <a:cubicBezTo>
                    <a:pt x="142" y="63"/>
                    <a:pt x="117" y="50"/>
                    <a:pt x="88" y="50"/>
                  </a:cubicBezTo>
                  <a:cubicBezTo>
                    <a:pt x="77" y="50"/>
                    <a:pt x="66" y="52"/>
                    <a:pt x="55" y="56"/>
                  </a:cubicBezTo>
                  <a:cubicBezTo>
                    <a:pt x="41" y="69"/>
                    <a:pt x="28" y="83"/>
                    <a:pt x="14" y="111"/>
                  </a:cubicBezTo>
                  <a:cubicBezTo>
                    <a:pt x="0" y="125"/>
                    <a:pt x="0" y="152"/>
                    <a:pt x="14" y="166"/>
                  </a:cubicBezTo>
                  <a:cubicBezTo>
                    <a:pt x="41" y="277"/>
                    <a:pt x="111" y="373"/>
                    <a:pt x="207" y="442"/>
                  </a:cubicBezTo>
                  <a:cubicBezTo>
                    <a:pt x="221" y="456"/>
                    <a:pt x="249" y="470"/>
                    <a:pt x="276" y="484"/>
                  </a:cubicBezTo>
                  <a:lnTo>
                    <a:pt x="318" y="511"/>
                  </a:lnTo>
                  <a:cubicBezTo>
                    <a:pt x="373" y="553"/>
                    <a:pt x="414" y="567"/>
                    <a:pt x="470" y="580"/>
                  </a:cubicBezTo>
                  <a:lnTo>
                    <a:pt x="511" y="580"/>
                  </a:lnTo>
                  <a:cubicBezTo>
                    <a:pt x="552" y="608"/>
                    <a:pt x="594" y="608"/>
                    <a:pt x="649" y="608"/>
                  </a:cubicBezTo>
                  <a:cubicBezTo>
                    <a:pt x="672" y="611"/>
                    <a:pt x="695" y="613"/>
                    <a:pt x="719" y="613"/>
                  </a:cubicBezTo>
                  <a:cubicBezTo>
                    <a:pt x="797" y="613"/>
                    <a:pt x="879" y="595"/>
                    <a:pt x="953" y="553"/>
                  </a:cubicBezTo>
                  <a:cubicBezTo>
                    <a:pt x="994" y="525"/>
                    <a:pt x="1036" y="497"/>
                    <a:pt x="1077" y="456"/>
                  </a:cubicBezTo>
                  <a:cubicBezTo>
                    <a:pt x="1119" y="415"/>
                    <a:pt x="1160" y="359"/>
                    <a:pt x="1188" y="304"/>
                  </a:cubicBezTo>
                  <a:cubicBezTo>
                    <a:pt x="1201" y="277"/>
                    <a:pt x="1201" y="235"/>
                    <a:pt x="1174" y="207"/>
                  </a:cubicBezTo>
                  <a:cubicBezTo>
                    <a:pt x="1174" y="166"/>
                    <a:pt x="1160" y="125"/>
                    <a:pt x="1119" y="111"/>
                  </a:cubicBezTo>
                  <a:cubicBezTo>
                    <a:pt x="1108" y="107"/>
                    <a:pt x="1098" y="106"/>
                    <a:pt x="1088" y="106"/>
                  </a:cubicBezTo>
                  <a:cubicBezTo>
                    <a:pt x="1057" y="106"/>
                    <a:pt x="1029" y="121"/>
                    <a:pt x="1008" y="152"/>
                  </a:cubicBezTo>
                  <a:lnTo>
                    <a:pt x="981" y="207"/>
                  </a:lnTo>
                  <a:cubicBezTo>
                    <a:pt x="953" y="249"/>
                    <a:pt x="925" y="277"/>
                    <a:pt x="898" y="304"/>
                  </a:cubicBezTo>
                  <a:cubicBezTo>
                    <a:pt x="884" y="332"/>
                    <a:pt x="856" y="346"/>
                    <a:pt x="842" y="359"/>
                  </a:cubicBezTo>
                  <a:cubicBezTo>
                    <a:pt x="787" y="373"/>
                    <a:pt x="732" y="373"/>
                    <a:pt x="663" y="373"/>
                  </a:cubicBezTo>
                  <a:cubicBezTo>
                    <a:pt x="621" y="373"/>
                    <a:pt x="566" y="359"/>
                    <a:pt x="511" y="346"/>
                  </a:cubicBezTo>
                  <a:cubicBezTo>
                    <a:pt x="456" y="332"/>
                    <a:pt x="414" y="318"/>
                    <a:pt x="359" y="290"/>
                  </a:cubicBezTo>
                  <a:lnTo>
                    <a:pt x="359" y="249"/>
                  </a:lnTo>
                  <a:lnTo>
                    <a:pt x="359" y="207"/>
                  </a:lnTo>
                  <a:cubicBezTo>
                    <a:pt x="373" y="194"/>
                    <a:pt x="387" y="166"/>
                    <a:pt x="401" y="138"/>
                  </a:cubicBezTo>
                  <a:lnTo>
                    <a:pt x="401" y="125"/>
                  </a:lnTo>
                  <a:cubicBezTo>
                    <a:pt x="414" y="111"/>
                    <a:pt x="414" y="97"/>
                    <a:pt x="414" y="69"/>
                  </a:cubicBezTo>
                  <a:cubicBezTo>
                    <a:pt x="414" y="42"/>
                    <a:pt x="401" y="28"/>
                    <a:pt x="387" y="14"/>
                  </a:cubicBezTo>
                  <a:cubicBezTo>
                    <a:pt x="373" y="0"/>
                    <a:pt x="345" y="0"/>
                    <a:pt x="331" y="0"/>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9"/>
            <p:cNvSpPr/>
            <p:nvPr/>
          </p:nvSpPr>
          <p:spPr>
            <a:xfrm>
              <a:off x="5907675" y="4796350"/>
              <a:ext cx="45600" cy="26400"/>
            </a:xfrm>
            <a:custGeom>
              <a:avLst/>
              <a:gdLst/>
              <a:ahLst/>
              <a:cxnLst/>
              <a:rect l="l" t="t" r="r" b="b"/>
              <a:pathLst>
                <a:path w="1824" h="1056" extrusionOk="0">
                  <a:moveTo>
                    <a:pt x="1147" y="539"/>
                  </a:moveTo>
                  <a:lnTo>
                    <a:pt x="1174" y="553"/>
                  </a:lnTo>
                  <a:lnTo>
                    <a:pt x="1216" y="553"/>
                  </a:lnTo>
                  <a:lnTo>
                    <a:pt x="1216" y="580"/>
                  </a:lnTo>
                  <a:lnTo>
                    <a:pt x="1216" y="594"/>
                  </a:lnTo>
                  <a:lnTo>
                    <a:pt x="1202" y="580"/>
                  </a:lnTo>
                  <a:cubicBezTo>
                    <a:pt x="1188" y="567"/>
                    <a:pt x="1174" y="553"/>
                    <a:pt x="1147" y="539"/>
                  </a:cubicBezTo>
                  <a:close/>
                  <a:moveTo>
                    <a:pt x="1064" y="691"/>
                  </a:moveTo>
                  <a:lnTo>
                    <a:pt x="1078" y="705"/>
                  </a:lnTo>
                  <a:lnTo>
                    <a:pt x="1078" y="719"/>
                  </a:lnTo>
                  <a:lnTo>
                    <a:pt x="1050" y="732"/>
                  </a:lnTo>
                  <a:lnTo>
                    <a:pt x="1023" y="732"/>
                  </a:lnTo>
                  <a:lnTo>
                    <a:pt x="1064" y="691"/>
                  </a:lnTo>
                  <a:close/>
                  <a:moveTo>
                    <a:pt x="884" y="677"/>
                  </a:moveTo>
                  <a:lnTo>
                    <a:pt x="884" y="677"/>
                  </a:lnTo>
                  <a:cubicBezTo>
                    <a:pt x="871" y="705"/>
                    <a:pt x="857" y="732"/>
                    <a:pt x="843" y="760"/>
                  </a:cubicBezTo>
                  <a:lnTo>
                    <a:pt x="843" y="788"/>
                  </a:lnTo>
                  <a:lnTo>
                    <a:pt x="829" y="788"/>
                  </a:lnTo>
                  <a:lnTo>
                    <a:pt x="788" y="760"/>
                  </a:lnTo>
                  <a:lnTo>
                    <a:pt x="802" y="746"/>
                  </a:lnTo>
                  <a:cubicBezTo>
                    <a:pt x="829" y="719"/>
                    <a:pt x="857" y="691"/>
                    <a:pt x="884" y="677"/>
                  </a:cubicBezTo>
                  <a:close/>
                  <a:moveTo>
                    <a:pt x="84" y="0"/>
                  </a:moveTo>
                  <a:lnTo>
                    <a:pt x="84" y="14"/>
                  </a:lnTo>
                  <a:cubicBezTo>
                    <a:pt x="42" y="14"/>
                    <a:pt x="14" y="42"/>
                    <a:pt x="14" y="83"/>
                  </a:cubicBezTo>
                  <a:cubicBezTo>
                    <a:pt x="1" y="111"/>
                    <a:pt x="1" y="152"/>
                    <a:pt x="14" y="194"/>
                  </a:cubicBezTo>
                  <a:cubicBezTo>
                    <a:pt x="14" y="235"/>
                    <a:pt x="28" y="277"/>
                    <a:pt x="42" y="318"/>
                  </a:cubicBezTo>
                  <a:cubicBezTo>
                    <a:pt x="56" y="373"/>
                    <a:pt x="84" y="429"/>
                    <a:pt x="111" y="470"/>
                  </a:cubicBezTo>
                  <a:cubicBezTo>
                    <a:pt x="125" y="511"/>
                    <a:pt x="139" y="567"/>
                    <a:pt x="153" y="608"/>
                  </a:cubicBezTo>
                  <a:cubicBezTo>
                    <a:pt x="180" y="691"/>
                    <a:pt x="222" y="774"/>
                    <a:pt x="263" y="843"/>
                  </a:cubicBezTo>
                  <a:cubicBezTo>
                    <a:pt x="291" y="884"/>
                    <a:pt x="318" y="912"/>
                    <a:pt x="346" y="939"/>
                  </a:cubicBezTo>
                  <a:cubicBezTo>
                    <a:pt x="374" y="967"/>
                    <a:pt x="415" y="995"/>
                    <a:pt x="443" y="1009"/>
                  </a:cubicBezTo>
                  <a:cubicBezTo>
                    <a:pt x="470" y="1036"/>
                    <a:pt x="512" y="1050"/>
                    <a:pt x="553" y="1050"/>
                  </a:cubicBezTo>
                  <a:cubicBezTo>
                    <a:pt x="561" y="1054"/>
                    <a:pt x="569" y="1056"/>
                    <a:pt x="577" y="1056"/>
                  </a:cubicBezTo>
                  <a:cubicBezTo>
                    <a:pt x="597" y="1056"/>
                    <a:pt x="616" y="1046"/>
                    <a:pt x="636" y="1036"/>
                  </a:cubicBezTo>
                  <a:cubicBezTo>
                    <a:pt x="664" y="1022"/>
                    <a:pt x="677" y="995"/>
                    <a:pt x="677" y="967"/>
                  </a:cubicBezTo>
                  <a:lnTo>
                    <a:pt x="746" y="995"/>
                  </a:lnTo>
                  <a:cubicBezTo>
                    <a:pt x="802" y="1009"/>
                    <a:pt x="871" y="1009"/>
                    <a:pt x="926" y="1009"/>
                  </a:cubicBezTo>
                  <a:lnTo>
                    <a:pt x="967" y="1022"/>
                  </a:lnTo>
                  <a:cubicBezTo>
                    <a:pt x="1002" y="1028"/>
                    <a:pt x="1036" y="1031"/>
                    <a:pt x="1070" y="1031"/>
                  </a:cubicBezTo>
                  <a:cubicBezTo>
                    <a:pt x="1119" y="1031"/>
                    <a:pt x="1167" y="1025"/>
                    <a:pt x="1216" y="1009"/>
                  </a:cubicBezTo>
                  <a:cubicBezTo>
                    <a:pt x="1340" y="953"/>
                    <a:pt x="1423" y="857"/>
                    <a:pt x="1437" y="732"/>
                  </a:cubicBezTo>
                  <a:cubicBezTo>
                    <a:pt x="1492" y="691"/>
                    <a:pt x="1520" y="649"/>
                    <a:pt x="1561" y="622"/>
                  </a:cubicBezTo>
                  <a:cubicBezTo>
                    <a:pt x="1603" y="580"/>
                    <a:pt x="1699" y="484"/>
                    <a:pt x="1768" y="415"/>
                  </a:cubicBezTo>
                  <a:lnTo>
                    <a:pt x="1782" y="401"/>
                  </a:lnTo>
                  <a:cubicBezTo>
                    <a:pt x="1796" y="387"/>
                    <a:pt x="1810" y="373"/>
                    <a:pt x="1810" y="346"/>
                  </a:cubicBezTo>
                  <a:cubicBezTo>
                    <a:pt x="1824" y="318"/>
                    <a:pt x="1810" y="304"/>
                    <a:pt x="1796" y="290"/>
                  </a:cubicBezTo>
                  <a:cubicBezTo>
                    <a:pt x="1782" y="263"/>
                    <a:pt x="1768" y="249"/>
                    <a:pt x="1741" y="249"/>
                  </a:cubicBezTo>
                  <a:cubicBezTo>
                    <a:pt x="1727" y="249"/>
                    <a:pt x="1699" y="249"/>
                    <a:pt x="1685" y="263"/>
                  </a:cubicBezTo>
                  <a:cubicBezTo>
                    <a:pt x="1603" y="346"/>
                    <a:pt x="1534" y="429"/>
                    <a:pt x="1451" y="498"/>
                  </a:cubicBezTo>
                  <a:lnTo>
                    <a:pt x="1437" y="470"/>
                  </a:lnTo>
                  <a:cubicBezTo>
                    <a:pt x="1423" y="415"/>
                    <a:pt x="1395" y="359"/>
                    <a:pt x="1340" y="332"/>
                  </a:cubicBezTo>
                  <a:cubicBezTo>
                    <a:pt x="1313" y="318"/>
                    <a:pt x="1285" y="304"/>
                    <a:pt x="1257" y="304"/>
                  </a:cubicBezTo>
                  <a:cubicBezTo>
                    <a:pt x="1230" y="304"/>
                    <a:pt x="1188" y="304"/>
                    <a:pt x="1161" y="318"/>
                  </a:cubicBezTo>
                  <a:cubicBezTo>
                    <a:pt x="1119" y="346"/>
                    <a:pt x="1078" y="373"/>
                    <a:pt x="1050" y="401"/>
                  </a:cubicBezTo>
                  <a:cubicBezTo>
                    <a:pt x="995" y="415"/>
                    <a:pt x="954" y="442"/>
                    <a:pt x="898" y="470"/>
                  </a:cubicBezTo>
                  <a:lnTo>
                    <a:pt x="857" y="498"/>
                  </a:lnTo>
                  <a:cubicBezTo>
                    <a:pt x="815" y="498"/>
                    <a:pt x="760" y="511"/>
                    <a:pt x="719" y="525"/>
                  </a:cubicBezTo>
                  <a:cubicBezTo>
                    <a:pt x="650" y="539"/>
                    <a:pt x="594" y="594"/>
                    <a:pt x="553" y="649"/>
                  </a:cubicBezTo>
                  <a:cubicBezTo>
                    <a:pt x="525" y="622"/>
                    <a:pt x="498" y="594"/>
                    <a:pt x="484" y="580"/>
                  </a:cubicBezTo>
                  <a:cubicBezTo>
                    <a:pt x="456" y="553"/>
                    <a:pt x="429" y="539"/>
                    <a:pt x="401" y="525"/>
                  </a:cubicBezTo>
                  <a:cubicBezTo>
                    <a:pt x="387" y="498"/>
                    <a:pt x="374" y="484"/>
                    <a:pt x="374" y="456"/>
                  </a:cubicBezTo>
                  <a:cubicBezTo>
                    <a:pt x="360" y="429"/>
                    <a:pt x="360" y="387"/>
                    <a:pt x="360" y="346"/>
                  </a:cubicBezTo>
                  <a:cubicBezTo>
                    <a:pt x="360" y="318"/>
                    <a:pt x="360" y="290"/>
                    <a:pt x="374" y="263"/>
                  </a:cubicBezTo>
                  <a:cubicBezTo>
                    <a:pt x="374" y="235"/>
                    <a:pt x="387" y="221"/>
                    <a:pt x="401" y="194"/>
                  </a:cubicBezTo>
                  <a:cubicBezTo>
                    <a:pt x="419" y="130"/>
                    <a:pt x="372" y="84"/>
                    <a:pt x="321" y="84"/>
                  </a:cubicBezTo>
                  <a:cubicBezTo>
                    <a:pt x="295" y="84"/>
                    <a:pt x="268" y="97"/>
                    <a:pt x="249" y="125"/>
                  </a:cubicBezTo>
                  <a:cubicBezTo>
                    <a:pt x="235" y="152"/>
                    <a:pt x="222" y="194"/>
                    <a:pt x="222" y="221"/>
                  </a:cubicBezTo>
                  <a:cubicBezTo>
                    <a:pt x="208" y="166"/>
                    <a:pt x="180" y="111"/>
                    <a:pt x="166" y="56"/>
                  </a:cubicBezTo>
                  <a:cubicBezTo>
                    <a:pt x="153" y="14"/>
                    <a:pt x="125" y="0"/>
                    <a:pt x="84" y="0"/>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9"/>
            <p:cNvSpPr/>
            <p:nvPr/>
          </p:nvSpPr>
          <p:spPr>
            <a:xfrm>
              <a:off x="5913550" y="4797725"/>
              <a:ext cx="35575" cy="19625"/>
            </a:xfrm>
            <a:custGeom>
              <a:avLst/>
              <a:gdLst/>
              <a:ahLst/>
              <a:cxnLst/>
              <a:rect l="l" t="t" r="r" b="b"/>
              <a:pathLst>
                <a:path w="1423" h="785" extrusionOk="0">
                  <a:moveTo>
                    <a:pt x="263" y="1"/>
                  </a:moveTo>
                  <a:cubicBezTo>
                    <a:pt x="235" y="1"/>
                    <a:pt x="208" y="14"/>
                    <a:pt x="194" y="28"/>
                  </a:cubicBezTo>
                  <a:cubicBezTo>
                    <a:pt x="152" y="56"/>
                    <a:pt x="111" y="97"/>
                    <a:pt x="83" y="139"/>
                  </a:cubicBezTo>
                  <a:cubicBezTo>
                    <a:pt x="42" y="194"/>
                    <a:pt x="14" y="249"/>
                    <a:pt x="0" y="304"/>
                  </a:cubicBezTo>
                  <a:cubicBezTo>
                    <a:pt x="0" y="332"/>
                    <a:pt x="0" y="374"/>
                    <a:pt x="0" y="401"/>
                  </a:cubicBezTo>
                  <a:cubicBezTo>
                    <a:pt x="0" y="429"/>
                    <a:pt x="14" y="456"/>
                    <a:pt x="14" y="498"/>
                  </a:cubicBezTo>
                  <a:cubicBezTo>
                    <a:pt x="42" y="553"/>
                    <a:pt x="69" y="594"/>
                    <a:pt x="97" y="636"/>
                  </a:cubicBezTo>
                  <a:cubicBezTo>
                    <a:pt x="152" y="705"/>
                    <a:pt x="221" y="746"/>
                    <a:pt x="290" y="774"/>
                  </a:cubicBezTo>
                  <a:cubicBezTo>
                    <a:pt x="332" y="781"/>
                    <a:pt x="373" y="784"/>
                    <a:pt x="415" y="784"/>
                  </a:cubicBezTo>
                  <a:cubicBezTo>
                    <a:pt x="456" y="784"/>
                    <a:pt x="498" y="781"/>
                    <a:pt x="539" y="774"/>
                  </a:cubicBezTo>
                  <a:cubicBezTo>
                    <a:pt x="622" y="746"/>
                    <a:pt x="705" y="719"/>
                    <a:pt x="788" y="677"/>
                  </a:cubicBezTo>
                  <a:cubicBezTo>
                    <a:pt x="870" y="636"/>
                    <a:pt x="953" y="581"/>
                    <a:pt x="1036" y="512"/>
                  </a:cubicBezTo>
                  <a:cubicBezTo>
                    <a:pt x="1160" y="415"/>
                    <a:pt x="1285" y="318"/>
                    <a:pt x="1409" y="194"/>
                  </a:cubicBezTo>
                  <a:cubicBezTo>
                    <a:pt x="1423" y="180"/>
                    <a:pt x="1423" y="166"/>
                    <a:pt x="1423" y="139"/>
                  </a:cubicBezTo>
                  <a:cubicBezTo>
                    <a:pt x="1423" y="125"/>
                    <a:pt x="1409" y="97"/>
                    <a:pt x="1395" y="84"/>
                  </a:cubicBezTo>
                  <a:cubicBezTo>
                    <a:pt x="1368" y="70"/>
                    <a:pt x="1354" y="70"/>
                    <a:pt x="1326" y="70"/>
                  </a:cubicBezTo>
                  <a:cubicBezTo>
                    <a:pt x="1312" y="70"/>
                    <a:pt x="1285" y="84"/>
                    <a:pt x="1271" y="97"/>
                  </a:cubicBezTo>
                  <a:lnTo>
                    <a:pt x="1257" y="111"/>
                  </a:lnTo>
                  <a:cubicBezTo>
                    <a:pt x="1105" y="263"/>
                    <a:pt x="926" y="401"/>
                    <a:pt x="746" y="512"/>
                  </a:cubicBezTo>
                  <a:cubicBezTo>
                    <a:pt x="663" y="553"/>
                    <a:pt x="594" y="581"/>
                    <a:pt x="511" y="608"/>
                  </a:cubicBezTo>
                  <a:cubicBezTo>
                    <a:pt x="484" y="608"/>
                    <a:pt x="442" y="622"/>
                    <a:pt x="415" y="622"/>
                  </a:cubicBezTo>
                  <a:cubicBezTo>
                    <a:pt x="387" y="622"/>
                    <a:pt x="359" y="608"/>
                    <a:pt x="346" y="608"/>
                  </a:cubicBezTo>
                  <a:lnTo>
                    <a:pt x="290" y="581"/>
                  </a:lnTo>
                  <a:cubicBezTo>
                    <a:pt x="277" y="567"/>
                    <a:pt x="263" y="567"/>
                    <a:pt x="249" y="553"/>
                  </a:cubicBezTo>
                  <a:cubicBezTo>
                    <a:pt x="235" y="525"/>
                    <a:pt x="208" y="512"/>
                    <a:pt x="208" y="484"/>
                  </a:cubicBezTo>
                  <a:cubicBezTo>
                    <a:pt x="194" y="470"/>
                    <a:pt x="180" y="443"/>
                    <a:pt x="180" y="429"/>
                  </a:cubicBezTo>
                  <a:cubicBezTo>
                    <a:pt x="180" y="415"/>
                    <a:pt x="180" y="387"/>
                    <a:pt x="180" y="360"/>
                  </a:cubicBezTo>
                  <a:cubicBezTo>
                    <a:pt x="180" y="346"/>
                    <a:pt x="180" y="332"/>
                    <a:pt x="194" y="318"/>
                  </a:cubicBezTo>
                  <a:cubicBezTo>
                    <a:pt x="194" y="291"/>
                    <a:pt x="208" y="277"/>
                    <a:pt x="221" y="249"/>
                  </a:cubicBezTo>
                  <a:cubicBezTo>
                    <a:pt x="235" y="222"/>
                    <a:pt x="249" y="208"/>
                    <a:pt x="277" y="180"/>
                  </a:cubicBezTo>
                  <a:lnTo>
                    <a:pt x="318" y="153"/>
                  </a:lnTo>
                  <a:cubicBezTo>
                    <a:pt x="346" y="125"/>
                    <a:pt x="359" y="70"/>
                    <a:pt x="332" y="42"/>
                  </a:cubicBezTo>
                  <a:cubicBezTo>
                    <a:pt x="318" y="14"/>
                    <a:pt x="290" y="1"/>
                    <a:pt x="263" y="1"/>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9"/>
            <p:cNvSpPr/>
            <p:nvPr/>
          </p:nvSpPr>
          <p:spPr>
            <a:xfrm>
              <a:off x="5995025" y="4806025"/>
              <a:ext cx="18325" cy="19000"/>
            </a:xfrm>
            <a:custGeom>
              <a:avLst/>
              <a:gdLst/>
              <a:ahLst/>
              <a:cxnLst/>
              <a:rect l="l" t="t" r="r" b="b"/>
              <a:pathLst>
                <a:path w="733" h="760" extrusionOk="0">
                  <a:moveTo>
                    <a:pt x="70" y="0"/>
                  </a:moveTo>
                  <a:cubicBezTo>
                    <a:pt x="28" y="14"/>
                    <a:pt x="1" y="42"/>
                    <a:pt x="1" y="97"/>
                  </a:cubicBezTo>
                  <a:cubicBezTo>
                    <a:pt x="14" y="180"/>
                    <a:pt x="28" y="249"/>
                    <a:pt x="56" y="332"/>
                  </a:cubicBezTo>
                  <a:cubicBezTo>
                    <a:pt x="70" y="359"/>
                    <a:pt x="97" y="387"/>
                    <a:pt x="111" y="414"/>
                  </a:cubicBezTo>
                  <a:lnTo>
                    <a:pt x="125" y="456"/>
                  </a:lnTo>
                  <a:cubicBezTo>
                    <a:pt x="139" y="497"/>
                    <a:pt x="166" y="539"/>
                    <a:pt x="194" y="580"/>
                  </a:cubicBezTo>
                  <a:cubicBezTo>
                    <a:pt x="249" y="649"/>
                    <a:pt x="318" y="704"/>
                    <a:pt x="401" y="732"/>
                  </a:cubicBezTo>
                  <a:cubicBezTo>
                    <a:pt x="442" y="746"/>
                    <a:pt x="484" y="760"/>
                    <a:pt x="539" y="760"/>
                  </a:cubicBezTo>
                  <a:lnTo>
                    <a:pt x="594" y="760"/>
                  </a:lnTo>
                  <a:cubicBezTo>
                    <a:pt x="622" y="760"/>
                    <a:pt x="650" y="746"/>
                    <a:pt x="677" y="746"/>
                  </a:cubicBezTo>
                  <a:lnTo>
                    <a:pt x="719" y="718"/>
                  </a:lnTo>
                  <a:cubicBezTo>
                    <a:pt x="732" y="704"/>
                    <a:pt x="732" y="677"/>
                    <a:pt x="732" y="663"/>
                  </a:cubicBezTo>
                  <a:cubicBezTo>
                    <a:pt x="732" y="622"/>
                    <a:pt x="705" y="594"/>
                    <a:pt x="663" y="580"/>
                  </a:cubicBezTo>
                  <a:cubicBezTo>
                    <a:pt x="622" y="580"/>
                    <a:pt x="594" y="566"/>
                    <a:pt x="553" y="566"/>
                  </a:cubicBezTo>
                  <a:cubicBezTo>
                    <a:pt x="511" y="552"/>
                    <a:pt x="456" y="525"/>
                    <a:pt x="415" y="497"/>
                  </a:cubicBezTo>
                  <a:cubicBezTo>
                    <a:pt x="387" y="483"/>
                    <a:pt x="346" y="456"/>
                    <a:pt x="318" y="428"/>
                  </a:cubicBezTo>
                  <a:cubicBezTo>
                    <a:pt x="304" y="401"/>
                    <a:pt x="277" y="387"/>
                    <a:pt x="263" y="359"/>
                  </a:cubicBezTo>
                  <a:lnTo>
                    <a:pt x="263" y="290"/>
                  </a:lnTo>
                  <a:cubicBezTo>
                    <a:pt x="263" y="262"/>
                    <a:pt x="263" y="235"/>
                    <a:pt x="277" y="207"/>
                  </a:cubicBezTo>
                  <a:cubicBezTo>
                    <a:pt x="277" y="180"/>
                    <a:pt x="291" y="152"/>
                    <a:pt x="304" y="138"/>
                  </a:cubicBezTo>
                  <a:cubicBezTo>
                    <a:pt x="332" y="97"/>
                    <a:pt x="304" y="42"/>
                    <a:pt x="263" y="28"/>
                  </a:cubicBezTo>
                  <a:cubicBezTo>
                    <a:pt x="255" y="24"/>
                    <a:pt x="247" y="22"/>
                    <a:pt x="238" y="22"/>
                  </a:cubicBezTo>
                  <a:cubicBezTo>
                    <a:pt x="214" y="22"/>
                    <a:pt x="186" y="35"/>
                    <a:pt x="166" y="55"/>
                  </a:cubicBezTo>
                  <a:cubicBezTo>
                    <a:pt x="152" y="28"/>
                    <a:pt x="125" y="0"/>
                    <a:pt x="83" y="0"/>
                  </a:cubicBezTo>
                  <a:close/>
                </a:path>
              </a:pathLst>
            </a:custGeom>
            <a:solidFill>
              <a:srgbClr val="E941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9"/>
            <p:cNvSpPr/>
            <p:nvPr/>
          </p:nvSpPr>
          <p:spPr>
            <a:xfrm>
              <a:off x="5994675" y="4767350"/>
              <a:ext cx="24875" cy="17275"/>
            </a:xfrm>
            <a:custGeom>
              <a:avLst/>
              <a:gdLst/>
              <a:ahLst/>
              <a:cxnLst/>
              <a:rect l="l" t="t" r="r" b="b"/>
              <a:pathLst>
                <a:path w="995" h="691" extrusionOk="0">
                  <a:moveTo>
                    <a:pt x="691" y="0"/>
                  </a:moveTo>
                  <a:cubicBezTo>
                    <a:pt x="664" y="14"/>
                    <a:pt x="650" y="14"/>
                    <a:pt x="622" y="28"/>
                  </a:cubicBezTo>
                  <a:cubicBezTo>
                    <a:pt x="595" y="42"/>
                    <a:pt x="581" y="56"/>
                    <a:pt x="553" y="69"/>
                  </a:cubicBezTo>
                  <a:cubicBezTo>
                    <a:pt x="498" y="97"/>
                    <a:pt x="443" y="152"/>
                    <a:pt x="387" y="208"/>
                  </a:cubicBezTo>
                  <a:cubicBezTo>
                    <a:pt x="249" y="346"/>
                    <a:pt x="125" y="498"/>
                    <a:pt x="15" y="677"/>
                  </a:cubicBezTo>
                  <a:lnTo>
                    <a:pt x="1" y="691"/>
                  </a:lnTo>
                  <a:cubicBezTo>
                    <a:pt x="28" y="691"/>
                    <a:pt x="56" y="691"/>
                    <a:pt x="84" y="677"/>
                  </a:cubicBezTo>
                  <a:cubicBezTo>
                    <a:pt x="249" y="636"/>
                    <a:pt x="415" y="567"/>
                    <a:pt x="553" y="484"/>
                  </a:cubicBezTo>
                  <a:cubicBezTo>
                    <a:pt x="677" y="415"/>
                    <a:pt x="788" y="332"/>
                    <a:pt x="885" y="249"/>
                  </a:cubicBezTo>
                  <a:cubicBezTo>
                    <a:pt x="926" y="208"/>
                    <a:pt x="954" y="180"/>
                    <a:pt x="967" y="139"/>
                  </a:cubicBezTo>
                  <a:lnTo>
                    <a:pt x="995" y="111"/>
                  </a:lnTo>
                  <a:lnTo>
                    <a:pt x="995" y="83"/>
                  </a:lnTo>
                  <a:lnTo>
                    <a:pt x="995" y="69"/>
                  </a:lnTo>
                  <a:lnTo>
                    <a:pt x="995" y="56"/>
                  </a:lnTo>
                  <a:lnTo>
                    <a:pt x="967" y="28"/>
                  </a:lnTo>
                  <a:lnTo>
                    <a:pt x="926" y="14"/>
                  </a:lnTo>
                  <a:cubicBezTo>
                    <a:pt x="885" y="0"/>
                    <a:pt x="843" y="0"/>
                    <a:pt x="788" y="0"/>
                  </a:cubicBez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9"/>
            <p:cNvSpPr/>
            <p:nvPr/>
          </p:nvSpPr>
          <p:spPr>
            <a:xfrm>
              <a:off x="6017475" y="4767700"/>
              <a:ext cx="25" cy="25"/>
            </a:xfrm>
            <a:custGeom>
              <a:avLst/>
              <a:gdLst/>
              <a:ahLst/>
              <a:cxnLst/>
              <a:rect l="l" t="t" r="r" b="b"/>
              <a:pathLst>
                <a:path w="1" h="1" extrusionOk="0">
                  <a:moveTo>
                    <a:pt x="0" y="0"/>
                  </a:moveTo>
                  <a:lnTo>
                    <a:pt x="0" y="0"/>
                  </a:ln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9"/>
            <p:cNvSpPr/>
            <p:nvPr/>
          </p:nvSpPr>
          <p:spPr>
            <a:xfrm>
              <a:off x="6017475" y="4767700"/>
              <a:ext cx="25" cy="25"/>
            </a:xfrm>
            <a:custGeom>
              <a:avLst/>
              <a:gdLst/>
              <a:ahLst/>
              <a:cxnLst/>
              <a:rect l="l" t="t" r="r" b="b"/>
              <a:pathLst>
                <a:path w="1" h="1" extrusionOk="0">
                  <a:moveTo>
                    <a:pt x="0" y="0"/>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9"/>
            <p:cNvSpPr/>
            <p:nvPr/>
          </p:nvSpPr>
          <p:spPr>
            <a:xfrm>
              <a:off x="6019525" y="4769075"/>
              <a:ext cx="25" cy="25"/>
            </a:xfrm>
            <a:custGeom>
              <a:avLst/>
              <a:gdLst/>
              <a:ahLst/>
              <a:cxnLst/>
              <a:rect l="l" t="t" r="r" b="b"/>
              <a:pathLst>
                <a:path w="1" h="1" extrusionOk="0">
                  <a:moveTo>
                    <a:pt x="1" y="0"/>
                  </a:moveTo>
                  <a:lnTo>
                    <a:pt x="1" y="0"/>
                  </a:lnTo>
                  <a:lnTo>
                    <a:pt x="1" y="0"/>
                  </a:ln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9"/>
            <p:cNvSpPr/>
            <p:nvPr/>
          </p:nvSpPr>
          <p:spPr>
            <a:xfrm>
              <a:off x="6019525" y="4769075"/>
              <a:ext cx="25" cy="25"/>
            </a:xfrm>
            <a:custGeom>
              <a:avLst/>
              <a:gdLst/>
              <a:ahLst/>
              <a:cxnLst/>
              <a:rect l="l" t="t" r="r" b="b"/>
              <a:pathLst>
                <a:path w="1" h="1" extrusionOk="0">
                  <a:moveTo>
                    <a:pt x="1" y="0"/>
                  </a:moveTo>
                  <a:lnTo>
                    <a:pt x="1" y="0"/>
                  </a:ln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9"/>
            <p:cNvSpPr/>
            <p:nvPr/>
          </p:nvSpPr>
          <p:spPr>
            <a:xfrm>
              <a:off x="6008825" y="4779075"/>
              <a:ext cx="25" cy="25"/>
            </a:xfrm>
            <a:custGeom>
              <a:avLst/>
              <a:gdLst/>
              <a:ahLst/>
              <a:cxnLst/>
              <a:rect l="l" t="t" r="r" b="b"/>
              <a:pathLst>
                <a:path w="1" h="1" extrusionOk="0">
                  <a:moveTo>
                    <a:pt x="1" y="1"/>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9"/>
            <p:cNvSpPr/>
            <p:nvPr/>
          </p:nvSpPr>
          <p:spPr>
            <a:xfrm>
              <a:off x="5993300" y="4799450"/>
              <a:ext cx="25925" cy="14525"/>
            </a:xfrm>
            <a:custGeom>
              <a:avLst/>
              <a:gdLst/>
              <a:ahLst/>
              <a:cxnLst/>
              <a:rect l="l" t="t" r="r" b="b"/>
              <a:pathLst>
                <a:path w="1037" h="581" extrusionOk="0">
                  <a:moveTo>
                    <a:pt x="0" y="1"/>
                  </a:moveTo>
                  <a:cubicBezTo>
                    <a:pt x="42" y="56"/>
                    <a:pt x="83" y="111"/>
                    <a:pt x="125" y="166"/>
                  </a:cubicBezTo>
                  <a:cubicBezTo>
                    <a:pt x="235" y="277"/>
                    <a:pt x="360" y="374"/>
                    <a:pt x="498" y="456"/>
                  </a:cubicBezTo>
                  <a:cubicBezTo>
                    <a:pt x="567" y="498"/>
                    <a:pt x="650" y="539"/>
                    <a:pt x="732" y="567"/>
                  </a:cubicBezTo>
                  <a:cubicBezTo>
                    <a:pt x="760" y="581"/>
                    <a:pt x="801" y="581"/>
                    <a:pt x="843" y="581"/>
                  </a:cubicBezTo>
                  <a:lnTo>
                    <a:pt x="898" y="581"/>
                  </a:lnTo>
                  <a:lnTo>
                    <a:pt x="940" y="567"/>
                  </a:lnTo>
                  <a:lnTo>
                    <a:pt x="981" y="539"/>
                  </a:lnTo>
                  <a:lnTo>
                    <a:pt x="1009" y="512"/>
                  </a:lnTo>
                  <a:cubicBezTo>
                    <a:pt x="1009" y="484"/>
                    <a:pt x="1022" y="470"/>
                    <a:pt x="1036" y="443"/>
                  </a:cubicBezTo>
                  <a:cubicBezTo>
                    <a:pt x="1036" y="429"/>
                    <a:pt x="1036" y="415"/>
                    <a:pt x="1036" y="401"/>
                  </a:cubicBezTo>
                  <a:lnTo>
                    <a:pt x="1036" y="360"/>
                  </a:lnTo>
                  <a:lnTo>
                    <a:pt x="1022" y="318"/>
                  </a:lnTo>
                  <a:cubicBezTo>
                    <a:pt x="1009" y="305"/>
                    <a:pt x="995" y="291"/>
                    <a:pt x="981" y="277"/>
                  </a:cubicBezTo>
                  <a:cubicBezTo>
                    <a:pt x="967" y="249"/>
                    <a:pt x="940" y="235"/>
                    <a:pt x="912" y="208"/>
                  </a:cubicBezTo>
                  <a:cubicBezTo>
                    <a:pt x="815" y="166"/>
                    <a:pt x="719" y="125"/>
                    <a:pt x="622" y="97"/>
                  </a:cubicBezTo>
                  <a:lnTo>
                    <a:pt x="636" y="97"/>
                  </a:lnTo>
                  <a:cubicBezTo>
                    <a:pt x="511" y="70"/>
                    <a:pt x="373" y="42"/>
                    <a:pt x="235" y="15"/>
                  </a:cubicBezTo>
                  <a:cubicBezTo>
                    <a:pt x="152" y="15"/>
                    <a:pt x="83" y="1"/>
                    <a:pt x="0" y="1"/>
                  </a:cubicBez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9"/>
            <p:cNvSpPr/>
            <p:nvPr/>
          </p:nvSpPr>
          <p:spPr>
            <a:xfrm>
              <a:off x="6015750" y="4804625"/>
              <a:ext cx="25" cy="25"/>
            </a:xfrm>
            <a:custGeom>
              <a:avLst/>
              <a:gdLst/>
              <a:ahLst/>
              <a:cxnLst/>
              <a:rect l="l" t="t" r="r" b="b"/>
              <a:pathLst>
                <a:path w="1" h="1" extrusionOk="0">
                  <a:moveTo>
                    <a:pt x="0" y="1"/>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9"/>
            <p:cNvSpPr/>
            <p:nvPr/>
          </p:nvSpPr>
          <p:spPr>
            <a:xfrm>
              <a:off x="6005725" y="4810850"/>
              <a:ext cx="25" cy="25"/>
            </a:xfrm>
            <a:custGeom>
              <a:avLst/>
              <a:gdLst/>
              <a:ahLst/>
              <a:cxnLst/>
              <a:rect l="l" t="t" r="r" b="b"/>
              <a:pathLst>
                <a:path w="1" h="1" extrusionOk="0">
                  <a:moveTo>
                    <a:pt x="1" y="0"/>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9"/>
            <p:cNvSpPr/>
            <p:nvPr/>
          </p:nvSpPr>
          <p:spPr>
            <a:xfrm>
              <a:off x="5924950" y="4767000"/>
              <a:ext cx="28325" cy="17975"/>
            </a:xfrm>
            <a:custGeom>
              <a:avLst/>
              <a:gdLst/>
              <a:ahLst/>
              <a:cxnLst/>
              <a:rect l="l" t="t" r="r" b="b"/>
              <a:pathLst>
                <a:path w="1133" h="719" extrusionOk="0">
                  <a:moveTo>
                    <a:pt x="249" y="1"/>
                  </a:moveTo>
                  <a:cubicBezTo>
                    <a:pt x="207" y="1"/>
                    <a:pt x="180" y="14"/>
                    <a:pt x="138" y="14"/>
                  </a:cubicBezTo>
                  <a:cubicBezTo>
                    <a:pt x="124" y="28"/>
                    <a:pt x="97" y="28"/>
                    <a:pt x="83" y="42"/>
                  </a:cubicBezTo>
                  <a:lnTo>
                    <a:pt x="55" y="56"/>
                  </a:lnTo>
                  <a:lnTo>
                    <a:pt x="69" y="56"/>
                  </a:lnTo>
                  <a:lnTo>
                    <a:pt x="28" y="83"/>
                  </a:lnTo>
                  <a:lnTo>
                    <a:pt x="14" y="97"/>
                  </a:lnTo>
                  <a:lnTo>
                    <a:pt x="14" y="125"/>
                  </a:lnTo>
                  <a:lnTo>
                    <a:pt x="14" y="153"/>
                  </a:lnTo>
                  <a:cubicBezTo>
                    <a:pt x="0" y="166"/>
                    <a:pt x="0" y="180"/>
                    <a:pt x="14" y="194"/>
                  </a:cubicBezTo>
                  <a:cubicBezTo>
                    <a:pt x="14" y="222"/>
                    <a:pt x="28" y="249"/>
                    <a:pt x="42" y="277"/>
                  </a:cubicBezTo>
                  <a:cubicBezTo>
                    <a:pt x="69" y="318"/>
                    <a:pt x="111" y="360"/>
                    <a:pt x="138" y="401"/>
                  </a:cubicBezTo>
                  <a:cubicBezTo>
                    <a:pt x="166" y="429"/>
                    <a:pt x="180" y="443"/>
                    <a:pt x="193" y="456"/>
                  </a:cubicBezTo>
                  <a:lnTo>
                    <a:pt x="249" y="498"/>
                  </a:lnTo>
                  <a:cubicBezTo>
                    <a:pt x="290" y="525"/>
                    <a:pt x="345" y="539"/>
                    <a:pt x="387" y="553"/>
                  </a:cubicBezTo>
                  <a:cubicBezTo>
                    <a:pt x="428" y="581"/>
                    <a:pt x="483" y="594"/>
                    <a:pt x="525" y="608"/>
                  </a:cubicBezTo>
                  <a:cubicBezTo>
                    <a:pt x="635" y="636"/>
                    <a:pt x="746" y="663"/>
                    <a:pt x="856" y="677"/>
                  </a:cubicBezTo>
                  <a:lnTo>
                    <a:pt x="1133" y="719"/>
                  </a:lnTo>
                  <a:cubicBezTo>
                    <a:pt x="1050" y="594"/>
                    <a:pt x="967" y="470"/>
                    <a:pt x="856" y="373"/>
                  </a:cubicBezTo>
                  <a:cubicBezTo>
                    <a:pt x="760" y="263"/>
                    <a:pt x="649" y="166"/>
                    <a:pt x="539" y="97"/>
                  </a:cubicBezTo>
                  <a:cubicBezTo>
                    <a:pt x="483" y="70"/>
                    <a:pt x="428" y="42"/>
                    <a:pt x="359" y="14"/>
                  </a:cubicBezTo>
                  <a:lnTo>
                    <a:pt x="290" y="1"/>
                  </a:ln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9"/>
            <p:cNvSpPr/>
            <p:nvPr/>
          </p:nvSpPr>
          <p:spPr>
            <a:xfrm>
              <a:off x="5927000" y="4794625"/>
              <a:ext cx="24900" cy="16950"/>
            </a:xfrm>
            <a:custGeom>
              <a:avLst/>
              <a:gdLst/>
              <a:ahLst/>
              <a:cxnLst/>
              <a:rect l="l" t="t" r="r" b="b"/>
              <a:pathLst>
                <a:path w="996" h="678" extrusionOk="0">
                  <a:moveTo>
                    <a:pt x="995" y="0"/>
                  </a:moveTo>
                  <a:lnTo>
                    <a:pt x="954" y="14"/>
                  </a:lnTo>
                  <a:lnTo>
                    <a:pt x="843" y="28"/>
                  </a:lnTo>
                  <a:cubicBezTo>
                    <a:pt x="761" y="56"/>
                    <a:pt x="691" y="69"/>
                    <a:pt x="609" y="83"/>
                  </a:cubicBezTo>
                  <a:cubicBezTo>
                    <a:pt x="484" y="111"/>
                    <a:pt x="360" y="166"/>
                    <a:pt x="250" y="221"/>
                  </a:cubicBezTo>
                  <a:cubicBezTo>
                    <a:pt x="222" y="235"/>
                    <a:pt x="194" y="249"/>
                    <a:pt x="167" y="263"/>
                  </a:cubicBezTo>
                  <a:cubicBezTo>
                    <a:pt x="153" y="277"/>
                    <a:pt x="139" y="290"/>
                    <a:pt x="111" y="318"/>
                  </a:cubicBezTo>
                  <a:cubicBezTo>
                    <a:pt x="98" y="332"/>
                    <a:pt x="70" y="359"/>
                    <a:pt x="56" y="387"/>
                  </a:cubicBezTo>
                  <a:cubicBezTo>
                    <a:pt x="42" y="401"/>
                    <a:pt x="29" y="428"/>
                    <a:pt x="29" y="456"/>
                  </a:cubicBezTo>
                  <a:cubicBezTo>
                    <a:pt x="15" y="470"/>
                    <a:pt x="1" y="484"/>
                    <a:pt x="1" y="511"/>
                  </a:cubicBezTo>
                  <a:lnTo>
                    <a:pt x="1" y="567"/>
                  </a:lnTo>
                  <a:lnTo>
                    <a:pt x="1" y="594"/>
                  </a:lnTo>
                  <a:lnTo>
                    <a:pt x="1" y="608"/>
                  </a:lnTo>
                  <a:lnTo>
                    <a:pt x="15" y="636"/>
                  </a:lnTo>
                  <a:lnTo>
                    <a:pt x="29" y="649"/>
                  </a:lnTo>
                  <a:lnTo>
                    <a:pt x="70" y="663"/>
                  </a:lnTo>
                  <a:cubicBezTo>
                    <a:pt x="84" y="677"/>
                    <a:pt x="111" y="677"/>
                    <a:pt x="139" y="677"/>
                  </a:cubicBezTo>
                  <a:lnTo>
                    <a:pt x="208" y="677"/>
                  </a:lnTo>
                  <a:lnTo>
                    <a:pt x="291" y="663"/>
                  </a:lnTo>
                  <a:cubicBezTo>
                    <a:pt x="319" y="649"/>
                    <a:pt x="346" y="649"/>
                    <a:pt x="374" y="636"/>
                  </a:cubicBezTo>
                  <a:cubicBezTo>
                    <a:pt x="401" y="622"/>
                    <a:pt x="429" y="608"/>
                    <a:pt x="457" y="594"/>
                  </a:cubicBezTo>
                  <a:cubicBezTo>
                    <a:pt x="498" y="567"/>
                    <a:pt x="526" y="553"/>
                    <a:pt x="567" y="525"/>
                  </a:cubicBezTo>
                  <a:cubicBezTo>
                    <a:pt x="595" y="498"/>
                    <a:pt x="622" y="470"/>
                    <a:pt x="650" y="442"/>
                  </a:cubicBezTo>
                  <a:cubicBezTo>
                    <a:pt x="774" y="304"/>
                    <a:pt x="899" y="166"/>
                    <a:pt x="995" y="0"/>
                  </a:cubicBez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9"/>
            <p:cNvSpPr/>
            <p:nvPr/>
          </p:nvSpPr>
          <p:spPr>
            <a:xfrm>
              <a:off x="5929775" y="4802575"/>
              <a:ext cx="25" cy="0"/>
            </a:xfrm>
            <a:custGeom>
              <a:avLst/>
              <a:gdLst/>
              <a:ahLst/>
              <a:cxnLst/>
              <a:rect l="l" t="t" r="r" b="b"/>
              <a:pathLst>
                <a:path w="1" extrusionOk="0">
                  <a:moveTo>
                    <a:pt x="0" y="0"/>
                  </a:moveTo>
                  <a:close/>
                </a:path>
              </a:pathLst>
            </a:custGeom>
            <a:solidFill>
              <a:srgbClr val="14D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4" name="Google Shape;3904;p59"/>
          <p:cNvSpPr/>
          <p:nvPr/>
        </p:nvSpPr>
        <p:spPr>
          <a:xfrm>
            <a:off x="2900959" y="5013171"/>
            <a:ext cx="145273" cy="493840"/>
          </a:xfrm>
          <a:custGeom>
            <a:avLst/>
            <a:gdLst/>
            <a:ahLst/>
            <a:cxnLst/>
            <a:rect l="l" t="t" r="r" b="b"/>
            <a:pathLst>
              <a:path w="2003" h="6809" extrusionOk="0">
                <a:moveTo>
                  <a:pt x="1823" y="1"/>
                </a:moveTo>
                <a:cubicBezTo>
                  <a:pt x="1782" y="1"/>
                  <a:pt x="1754" y="28"/>
                  <a:pt x="1740" y="70"/>
                </a:cubicBezTo>
                <a:cubicBezTo>
                  <a:pt x="1588" y="1050"/>
                  <a:pt x="1271" y="1962"/>
                  <a:pt x="898" y="2984"/>
                </a:cubicBezTo>
                <a:lnTo>
                  <a:pt x="815" y="3218"/>
                </a:lnTo>
                <a:cubicBezTo>
                  <a:pt x="677" y="3591"/>
                  <a:pt x="525" y="4006"/>
                  <a:pt x="387" y="4420"/>
                </a:cubicBezTo>
                <a:cubicBezTo>
                  <a:pt x="332" y="4599"/>
                  <a:pt x="235" y="4876"/>
                  <a:pt x="166" y="5152"/>
                </a:cubicBezTo>
                <a:cubicBezTo>
                  <a:pt x="97" y="5400"/>
                  <a:pt x="55" y="5649"/>
                  <a:pt x="28" y="5898"/>
                </a:cubicBezTo>
                <a:cubicBezTo>
                  <a:pt x="0" y="6174"/>
                  <a:pt x="0" y="6450"/>
                  <a:pt x="28" y="6726"/>
                </a:cubicBezTo>
                <a:cubicBezTo>
                  <a:pt x="28" y="6768"/>
                  <a:pt x="69" y="6809"/>
                  <a:pt x="111" y="6809"/>
                </a:cubicBezTo>
                <a:cubicBezTo>
                  <a:pt x="138" y="6809"/>
                  <a:pt x="166" y="6795"/>
                  <a:pt x="180" y="6768"/>
                </a:cubicBezTo>
                <a:cubicBezTo>
                  <a:pt x="207" y="6768"/>
                  <a:pt x="235" y="6740"/>
                  <a:pt x="249" y="6712"/>
                </a:cubicBezTo>
                <a:cubicBezTo>
                  <a:pt x="318" y="6367"/>
                  <a:pt x="428" y="6022"/>
                  <a:pt x="552" y="5704"/>
                </a:cubicBezTo>
                <a:cubicBezTo>
                  <a:pt x="608" y="5525"/>
                  <a:pt x="677" y="5373"/>
                  <a:pt x="746" y="5207"/>
                </a:cubicBezTo>
                <a:lnTo>
                  <a:pt x="773" y="5152"/>
                </a:lnTo>
                <a:lnTo>
                  <a:pt x="787" y="5124"/>
                </a:lnTo>
                <a:cubicBezTo>
                  <a:pt x="884" y="4876"/>
                  <a:pt x="981" y="4641"/>
                  <a:pt x="1077" y="4392"/>
                </a:cubicBezTo>
                <a:cubicBezTo>
                  <a:pt x="1160" y="4158"/>
                  <a:pt x="1229" y="3950"/>
                  <a:pt x="1298" y="3729"/>
                </a:cubicBezTo>
                <a:cubicBezTo>
                  <a:pt x="1395" y="3467"/>
                  <a:pt x="1464" y="3246"/>
                  <a:pt x="1533" y="3025"/>
                </a:cubicBezTo>
                <a:cubicBezTo>
                  <a:pt x="1878" y="1879"/>
                  <a:pt x="2002" y="967"/>
                  <a:pt x="1961" y="125"/>
                </a:cubicBezTo>
                <a:cubicBezTo>
                  <a:pt x="1947" y="97"/>
                  <a:pt x="1933" y="70"/>
                  <a:pt x="1920" y="56"/>
                </a:cubicBezTo>
                <a:cubicBezTo>
                  <a:pt x="1906" y="28"/>
                  <a:pt x="187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5" name="Google Shape;3905;p59"/>
          <p:cNvGrpSpPr/>
          <p:nvPr/>
        </p:nvGrpSpPr>
        <p:grpSpPr>
          <a:xfrm rot="5400000">
            <a:off x="3954066" y="1824475"/>
            <a:ext cx="1235880" cy="527830"/>
            <a:chOff x="4920425" y="2039025"/>
            <a:chExt cx="2478700" cy="1058625"/>
          </a:xfrm>
        </p:grpSpPr>
        <p:sp>
          <p:nvSpPr>
            <p:cNvPr id="3906" name="Google Shape;3906;p59"/>
            <p:cNvSpPr/>
            <p:nvPr/>
          </p:nvSpPr>
          <p:spPr>
            <a:xfrm>
              <a:off x="5507175" y="2204650"/>
              <a:ext cx="1891950" cy="893000"/>
            </a:xfrm>
            <a:custGeom>
              <a:avLst/>
              <a:gdLst/>
              <a:ahLst/>
              <a:cxnLst/>
              <a:rect l="l" t="t" r="r" b="b"/>
              <a:pathLst>
                <a:path w="75678" h="35720" extrusionOk="0">
                  <a:moveTo>
                    <a:pt x="17315" y="752"/>
                  </a:moveTo>
                  <a:cubicBezTo>
                    <a:pt x="17315" y="752"/>
                    <a:pt x="17316" y="752"/>
                    <a:pt x="17316" y="753"/>
                  </a:cubicBezTo>
                  <a:lnTo>
                    <a:pt x="17316" y="753"/>
                  </a:lnTo>
                  <a:cubicBezTo>
                    <a:pt x="17316" y="752"/>
                    <a:pt x="17315" y="752"/>
                    <a:pt x="17315" y="752"/>
                  </a:cubicBezTo>
                  <a:close/>
                  <a:moveTo>
                    <a:pt x="21000" y="0"/>
                  </a:moveTo>
                  <a:cubicBezTo>
                    <a:pt x="20569" y="0"/>
                    <a:pt x="20135" y="27"/>
                    <a:pt x="19702" y="80"/>
                  </a:cubicBezTo>
                  <a:cubicBezTo>
                    <a:pt x="19278" y="145"/>
                    <a:pt x="17893" y="766"/>
                    <a:pt x="17415" y="766"/>
                  </a:cubicBezTo>
                  <a:cubicBezTo>
                    <a:pt x="17376" y="766"/>
                    <a:pt x="17342" y="762"/>
                    <a:pt x="17316" y="753"/>
                  </a:cubicBezTo>
                  <a:lnTo>
                    <a:pt x="17316" y="753"/>
                  </a:lnTo>
                  <a:cubicBezTo>
                    <a:pt x="21277" y="2185"/>
                    <a:pt x="25097" y="4007"/>
                    <a:pt x="28686" y="6199"/>
                  </a:cubicBezTo>
                  <a:cubicBezTo>
                    <a:pt x="30508" y="7331"/>
                    <a:pt x="32259" y="8569"/>
                    <a:pt x="33939" y="9896"/>
                  </a:cubicBezTo>
                  <a:cubicBezTo>
                    <a:pt x="35425" y="11116"/>
                    <a:pt x="36946" y="12159"/>
                    <a:pt x="38962" y="12230"/>
                  </a:cubicBezTo>
                  <a:cubicBezTo>
                    <a:pt x="39125" y="12237"/>
                    <a:pt x="39288" y="12241"/>
                    <a:pt x="39451" y="12241"/>
                  </a:cubicBezTo>
                  <a:cubicBezTo>
                    <a:pt x="40938" y="12241"/>
                    <a:pt x="42444" y="11962"/>
                    <a:pt x="43879" y="11611"/>
                  </a:cubicBezTo>
                  <a:cubicBezTo>
                    <a:pt x="45311" y="11240"/>
                    <a:pt x="46726" y="10798"/>
                    <a:pt x="48106" y="10267"/>
                  </a:cubicBezTo>
                  <a:lnTo>
                    <a:pt x="48106" y="10267"/>
                  </a:lnTo>
                  <a:cubicBezTo>
                    <a:pt x="43383" y="14158"/>
                    <a:pt x="37282" y="17271"/>
                    <a:pt x="30685" y="18951"/>
                  </a:cubicBezTo>
                  <a:cubicBezTo>
                    <a:pt x="24778" y="16864"/>
                    <a:pt x="19189" y="13822"/>
                    <a:pt x="14768" y="9330"/>
                  </a:cubicBezTo>
                  <a:cubicBezTo>
                    <a:pt x="11350" y="5845"/>
                    <a:pt x="7123" y="1614"/>
                    <a:pt x="1905" y="1614"/>
                  </a:cubicBezTo>
                  <a:cubicBezTo>
                    <a:pt x="1615" y="1614"/>
                    <a:pt x="1322" y="1627"/>
                    <a:pt x="1026" y="1654"/>
                  </a:cubicBezTo>
                  <a:cubicBezTo>
                    <a:pt x="3979" y="3617"/>
                    <a:pt x="6491" y="6182"/>
                    <a:pt x="8737" y="8905"/>
                  </a:cubicBezTo>
                  <a:cubicBezTo>
                    <a:pt x="10753" y="11381"/>
                    <a:pt x="12221" y="14229"/>
                    <a:pt x="14768" y="16263"/>
                  </a:cubicBezTo>
                  <a:cubicBezTo>
                    <a:pt x="17527" y="18491"/>
                    <a:pt x="20940" y="19304"/>
                    <a:pt x="24371" y="19711"/>
                  </a:cubicBezTo>
                  <a:cubicBezTo>
                    <a:pt x="24972" y="19782"/>
                    <a:pt x="25556" y="19817"/>
                    <a:pt x="26157" y="19853"/>
                  </a:cubicBezTo>
                  <a:cubicBezTo>
                    <a:pt x="24097" y="20160"/>
                    <a:pt x="22009" y="20323"/>
                    <a:pt x="19919" y="20323"/>
                  </a:cubicBezTo>
                  <a:cubicBezTo>
                    <a:pt x="13239" y="20323"/>
                    <a:pt x="6541" y="18658"/>
                    <a:pt x="654" y="14724"/>
                  </a:cubicBezTo>
                  <a:lnTo>
                    <a:pt x="0" y="15697"/>
                  </a:lnTo>
                  <a:cubicBezTo>
                    <a:pt x="6199" y="19832"/>
                    <a:pt x="13147" y="21598"/>
                    <a:pt x="20053" y="21598"/>
                  </a:cubicBezTo>
                  <a:cubicBezTo>
                    <a:pt x="26054" y="21598"/>
                    <a:pt x="32023" y="20265"/>
                    <a:pt x="37441" y="17996"/>
                  </a:cubicBezTo>
                  <a:lnTo>
                    <a:pt x="37441" y="17996"/>
                  </a:lnTo>
                  <a:cubicBezTo>
                    <a:pt x="34381" y="21533"/>
                    <a:pt x="23964" y="32693"/>
                    <a:pt x="13813" y="34691"/>
                  </a:cubicBezTo>
                  <a:cubicBezTo>
                    <a:pt x="16586" y="35300"/>
                    <a:pt x="19072" y="35719"/>
                    <a:pt x="21379" y="35719"/>
                  </a:cubicBezTo>
                  <a:cubicBezTo>
                    <a:pt x="27118" y="35719"/>
                    <a:pt x="31748" y="33123"/>
                    <a:pt x="36946" y="24380"/>
                  </a:cubicBezTo>
                  <a:cubicBezTo>
                    <a:pt x="39652" y="19800"/>
                    <a:pt x="41792" y="16882"/>
                    <a:pt x="43401" y="14989"/>
                  </a:cubicBezTo>
                  <a:cubicBezTo>
                    <a:pt x="45435" y="13786"/>
                    <a:pt x="47363" y="12407"/>
                    <a:pt x="49184" y="10886"/>
                  </a:cubicBezTo>
                  <a:cubicBezTo>
                    <a:pt x="50741" y="9577"/>
                    <a:pt x="52439" y="8428"/>
                    <a:pt x="54243" y="7455"/>
                  </a:cubicBezTo>
                  <a:lnTo>
                    <a:pt x="54243" y="7455"/>
                  </a:lnTo>
                  <a:cubicBezTo>
                    <a:pt x="52916" y="8551"/>
                    <a:pt x="51696" y="9772"/>
                    <a:pt x="50617" y="11116"/>
                  </a:cubicBezTo>
                  <a:cubicBezTo>
                    <a:pt x="49344" y="12690"/>
                    <a:pt x="48282" y="14459"/>
                    <a:pt x="47734" y="16404"/>
                  </a:cubicBezTo>
                  <a:cubicBezTo>
                    <a:pt x="46602" y="20489"/>
                    <a:pt x="48017" y="24840"/>
                    <a:pt x="50935" y="27829"/>
                  </a:cubicBezTo>
                  <a:cubicBezTo>
                    <a:pt x="53323" y="30287"/>
                    <a:pt x="56542" y="31791"/>
                    <a:pt x="59973" y="32003"/>
                  </a:cubicBezTo>
                  <a:cubicBezTo>
                    <a:pt x="60199" y="32017"/>
                    <a:pt x="60424" y="32024"/>
                    <a:pt x="60649" y="32024"/>
                  </a:cubicBezTo>
                  <a:cubicBezTo>
                    <a:pt x="63806" y="32024"/>
                    <a:pt x="66843" y="30647"/>
                    <a:pt x="68939" y="28253"/>
                  </a:cubicBezTo>
                  <a:cubicBezTo>
                    <a:pt x="69346" y="27776"/>
                    <a:pt x="69718" y="27263"/>
                    <a:pt x="70036" y="26733"/>
                  </a:cubicBezTo>
                  <a:cubicBezTo>
                    <a:pt x="75678" y="17642"/>
                    <a:pt x="66782" y="12390"/>
                    <a:pt x="66782" y="12389"/>
                  </a:cubicBezTo>
                  <a:lnTo>
                    <a:pt x="66782" y="12389"/>
                  </a:lnTo>
                  <a:cubicBezTo>
                    <a:pt x="66782" y="12390"/>
                    <a:pt x="69399" y="17925"/>
                    <a:pt x="68674" y="20383"/>
                  </a:cubicBezTo>
                  <a:cubicBezTo>
                    <a:pt x="67768" y="17432"/>
                    <a:pt x="66340" y="17102"/>
                    <a:pt x="65746" y="17102"/>
                  </a:cubicBezTo>
                  <a:cubicBezTo>
                    <a:pt x="65575" y="17102"/>
                    <a:pt x="65473" y="17129"/>
                    <a:pt x="65473" y="17129"/>
                  </a:cubicBezTo>
                  <a:cubicBezTo>
                    <a:pt x="65473" y="17129"/>
                    <a:pt x="70142" y="25088"/>
                    <a:pt x="61458" y="28024"/>
                  </a:cubicBezTo>
                  <a:cubicBezTo>
                    <a:pt x="60209" y="28447"/>
                    <a:pt x="58919" y="28671"/>
                    <a:pt x="57646" y="28671"/>
                  </a:cubicBezTo>
                  <a:cubicBezTo>
                    <a:pt x="55460" y="28671"/>
                    <a:pt x="53325" y="28009"/>
                    <a:pt x="51537" y="26556"/>
                  </a:cubicBezTo>
                  <a:cubicBezTo>
                    <a:pt x="49910" y="25247"/>
                    <a:pt x="48583" y="23443"/>
                    <a:pt x="48247" y="21338"/>
                  </a:cubicBezTo>
                  <a:cubicBezTo>
                    <a:pt x="47893" y="19181"/>
                    <a:pt x="48512" y="16811"/>
                    <a:pt x="49344" y="14812"/>
                  </a:cubicBezTo>
                  <a:cubicBezTo>
                    <a:pt x="49821" y="13698"/>
                    <a:pt x="50405" y="12637"/>
                    <a:pt x="51094" y="11629"/>
                  </a:cubicBezTo>
                  <a:cubicBezTo>
                    <a:pt x="52279" y="9931"/>
                    <a:pt x="53641" y="8375"/>
                    <a:pt x="55162" y="6995"/>
                  </a:cubicBezTo>
                  <a:cubicBezTo>
                    <a:pt x="60419" y="4428"/>
                    <a:pt x="65610" y="3829"/>
                    <a:pt x="69303" y="3829"/>
                  </a:cubicBezTo>
                  <a:cubicBezTo>
                    <a:pt x="72481" y="3829"/>
                    <a:pt x="74550" y="4273"/>
                    <a:pt x="74599" y="4289"/>
                  </a:cubicBezTo>
                  <a:lnTo>
                    <a:pt x="74864" y="3140"/>
                  </a:lnTo>
                  <a:cubicBezTo>
                    <a:pt x="74809" y="3133"/>
                    <a:pt x="72640" y="2669"/>
                    <a:pt x="69318" y="2669"/>
                  </a:cubicBezTo>
                  <a:cubicBezTo>
                    <a:pt x="64088" y="2669"/>
                    <a:pt x="55998" y="3818"/>
                    <a:pt x="48795" y="9701"/>
                  </a:cubicBezTo>
                  <a:cubicBezTo>
                    <a:pt x="48070" y="9683"/>
                    <a:pt x="47239" y="9542"/>
                    <a:pt x="46761" y="9507"/>
                  </a:cubicBezTo>
                  <a:cubicBezTo>
                    <a:pt x="43808" y="9347"/>
                    <a:pt x="40978" y="8905"/>
                    <a:pt x="38290" y="7650"/>
                  </a:cubicBezTo>
                  <a:cubicBezTo>
                    <a:pt x="34452" y="5881"/>
                    <a:pt x="31056" y="3334"/>
                    <a:pt x="27219" y="1583"/>
                  </a:cubicBezTo>
                  <a:cubicBezTo>
                    <a:pt x="25645" y="876"/>
                    <a:pt x="24000" y="310"/>
                    <a:pt x="22284" y="80"/>
                  </a:cubicBezTo>
                  <a:cubicBezTo>
                    <a:pt x="21860" y="27"/>
                    <a:pt x="21431" y="0"/>
                    <a:pt x="2100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9"/>
            <p:cNvSpPr/>
            <p:nvPr/>
          </p:nvSpPr>
          <p:spPr>
            <a:xfrm>
              <a:off x="4920425" y="2039025"/>
              <a:ext cx="448825" cy="533300"/>
            </a:xfrm>
            <a:custGeom>
              <a:avLst/>
              <a:gdLst/>
              <a:ahLst/>
              <a:cxnLst/>
              <a:rect l="l" t="t" r="r" b="b"/>
              <a:pathLst>
                <a:path w="17953" h="21332" extrusionOk="0">
                  <a:moveTo>
                    <a:pt x="17526" y="1"/>
                  </a:moveTo>
                  <a:cubicBezTo>
                    <a:pt x="15402" y="1"/>
                    <a:pt x="12818" y="2574"/>
                    <a:pt x="11444" y="4512"/>
                  </a:cubicBezTo>
                  <a:cubicBezTo>
                    <a:pt x="9932" y="4076"/>
                    <a:pt x="8640" y="3884"/>
                    <a:pt x="7541" y="3884"/>
                  </a:cubicBezTo>
                  <a:cubicBezTo>
                    <a:pt x="301" y="3884"/>
                    <a:pt x="1481" y="12241"/>
                    <a:pt x="3662" y="14345"/>
                  </a:cubicBezTo>
                  <a:cubicBezTo>
                    <a:pt x="1" y="16874"/>
                    <a:pt x="3485" y="21331"/>
                    <a:pt x="3485" y="21331"/>
                  </a:cubicBezTo>
                  <a:lnTo>
                    <a:pt x="6934" y="18484"/>
                  </a:lnTo>
                  <a:lnTo>
                    <a:pt x="9993" y="16998"/>
                  </a:lnTo>
                  <a:lnTo>
                    <a:pt x="14822" y="14664"/>
                  </a:lnTo>
                  <a:lnTo>
                    <a:pt x="16024" y="8403"/>
                  </a:lnTo>
                  <a:cubicBezTo>
                    <a:pt x="16024" y="8403"/>
                    <a:pt x="14167" y="3787"/>
                    <a:pt x="17952" y="37"/>
                  </a:cubicBezTo>
                  <a:cubicBezTo>
                    <a:pt x="17813" y="13"/>
                    <a:pt x="17671" y="1"/>
                    <a:pt x="17526" y="1"/>
                  </a:cubicBezTo>
                  <a:close/>
                </a:path>
              </a:pathLst>
            </a:custGeom>
            <a:solidFill>
              <a:srgbClr val="AB17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9"/>
            <p:cNvSpPr/>
            <p:nvPr/>
          </p:nvSpPr>
          <p:spPr>
            <a:xfrm>
              <a:off x="5003325" y="2039950"/>
              <a:ext cx="769600" cy="655500"/>
            </a:xfrm>
            <a:custGeom>
              <a:avLst/>
              <a:gdLst/>
              <a:ahLst/>
              <a:cxnLst/>
              <a:rect l="l" t="t" r="r" b="b"/>
              <a:pathLst>
                <a:path w="30784" h="26220" extrusionOk="0">
                  <a:moveTo>
                    <a:pt x="14636" y="0"/>
                  </a:moveTo>
                  <a:lnTo>
                    <a:pt x="14636" y="0"/>
                  </a:lnTo>
                  <a:cubicBezTo>
                    <a:pt x="7526" y="5094"/>
                    <a:pt x="10940" y="9091"/>
                    <a:pt x="10940" y="9091"/>
                  </a:cubicBezTo>
                  <a:cubicBezTo>
                    <a:pt x="9546" y="7731"/>
                    <a:pt x="6968" y="5922"/>
                    <a:pt x="4810" y="5922"/>
                  </a:cubicBezTo>
                  <a:cubicBezTo>
                    <a:pt x="3571" y="5922"/>
                    <a:pt x="2472" y="6517"/>
                    <a:pt x="1814" y="8136"/>
                  </a:cubicBezTo>
                  <a:cubicBezTo>
                    <a:pt x="664" y="11001"/>
                    <a:pt x="3494" y="13707"/>
                    <a:pt x="5616" y="15122"/>
                  </a:cubicBezTo>
                  <a:cubicBezTo>
                    <a:pt x="5521" y="15107"/>
                    <a:pt x="5423" y="15099"/>
                    <a:pt x="5321" y="15099"/>
                  </a:cubicBezTo>
                  <a:cubicBezTo>
                    <a:pt x="3295" y="15099"/>
                    <a:pt x="1" y="18044"/>
                    <a:pt x="169" y="21294"/>
                  </a:cubicBezTo>
                  <a:cubicBezTo>
                    <a:pt x="1598" y="20054"/>
                    <a:pt x="3297" y="19566"/>
                    <a:pt x="5140" y="19566"/>
                  </a:cubicBezTo>
                  <a:cubicBezTo>
                    <a:pt x="11946" y="19566"/>
                    <a:pt x="20723" y="26220"/>
                    <a:pt x="25150" y="26220"/>
                  </a:cubicBezTo>
                  <a:cubicBezTo>
                    <a:pt x="26054" y="26220"/>
                    <a:pt x="26776" y="25942"/>
                    <a:pt x="27264" y="25273"/>
                  </a:cubicBezTo>
                  <a:cubicBezTo>
                    <a:pt x="30783" y="20463"/>
                    <a:pt x="18615" y="12451"/>
                    <a:pt x="15750" y="8737"/>
                  </a:cubicBezTo>
                  <a:cubicBezTo>
                    <a:pt x="12868" y="5023"/>
                    <a:pt x="14636" y="1"/>
                    <a:pt x="1463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12"/>
        <p:cNvGrpSpPr/>
        <p:nvPr/>
      </p:nvGrpSpPr>
      <p:grpSpPr>
        <a:xfrm>
          <a:off x="0" y="0"/>
          <a:ext cx="0" cy="0"/>
          <a:chOff x="0" y="0"/>
          <a:chExt cx="0" cy="0"/>
        </a:xfrm>
      </p:grpSpPr>
      <p:grpSp>
        <p:nvGrpSpPr>
          <p:cNvPr id="3913" name="Google Shape;3913;p60"/>
          <p:cNvGrpSpPr/>
          <p:nvPr/>
        </p:nvGrpSpPr>
        <p:grpSpPr>
          <a:xfrm>
            <a:off x="5152650" y="966850"/>
            <a:ext cx="436600" cy="903475"/>
            <a:chOff x="1824700" y="2261025"/>
            <a:chExt cx="436600" cy="903475"/>
          </a:xfrm>
        </p:grpSpPr>
        <p:sp>
          <p:nvSpPr>
            <p:cNvPr id="3914" name="Google Shape;3914;p60"/>
            <p:cNvSpPr/>
            <p:nvPr/>
          </p:nvSpPr>
          <p:spPr>
            <a:xfrm>
              <a:off x="1998875" y="2562475"/>
              <a:ext cx="118800" cy="100300"/>
            </a:xfrm>
            <a:custGeom>
              <a:avLst/>
              <a:gdLst/>
              <a:ahLst/>
              <a:cxnLst/>
              <a:rect l="l" t="t" r="r" b="b"/>
              <a:pathLst>
                <a:path w="4752" h="4012" extrusionOk="0">
                  <a:moveTo>
                    <a:pt x="433" y="1"/>
                  </a:moveTo>
                  <a:cubicBezTo>
                    <a:pt x="1" y="2083"/>
                    <a:pt x="1866" y="4012"/>
                    <a:pt x="3837" y="4012"/>
                  </a:cubicBezTo>
                  <a:cubicBezTo>
                    <a:pt x="4053" y="4012"/>
                    <a:pt x="4271" y="3989"/>
                    <a:pt x="4486" y="3940"/>
                  </a:cubicBezTo>
                  <a:cubicBezTo>
                    <a:pt x="4751" y="3877"/>
                    <a:pt x="3160" y="859"/>
                    <a:pt x="43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0"/>
            <p:cNvSpPr/>
            <p:nvPr/>
          </p:nvSpPr>
          <p:spPr>
            <a:xfrm>
              <a:off x="2086400" y="2712475"/>
              <a:ext cx="174900" cy="62250"/>
            </a:xfrm>
            <a:custGeom>
              <a:avLst/>
              <a:gdLst/>
              <a:ahLst/>
              <a:cxnLst/>
              <a:rect l="l" t="t" r="r" b="b"/>
              <a:pathLst>
                <a:path w="6996" h="2490" extrusionOk="0">
                  <a:moveTo>
                    <a:pt x="4880" y="0"/>
                  </a:moveTo>
                  <a:cubicBezTo>
                    <a:pt x="2069" y="0"/>
                    <a:pt x="0" y="2044"/>
                    <a:pt x="0" y="2044"/>
                  </a:cubicBezTo>
                  <a:cubicBezTo>
                    <a:pt x="944" y="2362"/>
                    <a:pt x="1788" y="2489"/>
                    <a:pt x="2535" y="2489"/>
                  </a:cubicBezTo>
                  <a:cubicBezTo>
                    <a:pt x="5559" y="2489"/>
                    <a:pt x="6996" y="402"/>
                    <a:pt x="6996" y="402"/>
                  </a:cubicBezTo>
                  <a:cubicBezTo>
                    <a:pt x="6260" y="116"/>
                    <a:pt x="5549" y="0"/>
                    <a:pt x="488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0"/>
            <p:cNvSpPr/>
            <p:nvPr/>
          </p:nvSpPr>
          <p:spPr>
            <a:xfrm>
              <a:off x="2092400" y="2396750"/>
              <a:ext cx="128175" cy="117675"/>
            </a:xfrm>
            <a:custGeom>
              <a:avLst/>
              <a:gdLst/>
              <a:ahLst/>
              <a:cxnLst/>
              <a:rect l="l" t="t" r="r" b="b"/>
              <a:pathLst>
                <a:path w="5127" h="4707" extrusionOk="0">
                  <a:moveTo>
                    <a:pt x="5127" y="0"/>
                  </a:moveTo>
                  <a:lnTo>
                    <a:pt x="5127" y="0"/>
                  </a:lnTo>
                  <a:cubicBezTo>
                    <a:pt x="0" y="632"/>
                    <a:pt x="392" y="4698"/>
                    <a:pt x="392" y="4698"/>
                  </a:cubicBezTo>
                  <a:cubicBezTo>
                    <a:pt x="476" y="4704"/>
                    <a:pt x="559" y="4707"/>
                    <a:pt x="642" y="4707"/>
                  </a:cubicBezTo>
                  <a:cubicBezTo>
                    <a:pt x="3447" y="4707"/>
                    <a:pt x="5127" y="1239"/>
                    <a:pt x="512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0"/>
            <p:cNvSpPr/>
            <p:nvPr/>
          </p:nvSpPr>
          <p:spPr>
            <a:xfrm>
              <a:off x="1824700" y="2261025"/>
              <a:ext cx="317275" cy="903475"/>
            </a:xfrm>
            <a:custGeom>
              <a:avLst/>
              <a:gdLst/>
              <a:ahLst/>
              <a:cxnLst/>
              <a:rect l="l" t="t" r="r" b="b"/>
              <a:pathLst>
                <a:path w="12691" h="36139" extrusionOk="0">
                  <a:moveTo>
                    <a:pt x="5882" y="1"/>
                  </a:moveTo>
                  <a:cubicBezTo>
                    <a:pt x="5749" y="1"/>
                    <a:pt x="5615" y="32"/>
                    <a:pt x="5481" y="101"/>
                  </a:cubicBezTo>
                  <a:cubicBezTo>
                    <a:pt x="3864" y="934"/>
                    <a:pt x="5645" y="2197"/>
                    <a:pt x="7375" y="3586"/>
                  </a:cubicBezTo>
                  <a:cubicBezTo>
                    <a:pt x="8789" y="5253"/>
                    <a:pt x="11908" y="9824"/>
                    <a:pt x="10923" y="16768"/>
                  </a:cubicBezTo>
                  <a:cubicBezTo>
                    <a:pt x="10165" y="22135"/>
                    <a:pt x="6390" y="25468"/>
                    <a:pt x="3637" y="27905"/>
                  </a:cubicBezTo>
                  <a:cubicBezTo>
                    <a:pt x="2564" y="28852"/>
                    <a:pt x="1819" y="30229"/>
                    <a:pt x="1225" y="31517"/>
                  </a:cubicBezTo>
                  <a:cubicBezTo>
                    <a:pt x="973" y="32060"/>
                    <a:pt x="746" y="32615"/>
                    <a:pt x="556" y="33184"/>
                  </a:cubicBezTo>
                  <a:cubicBezTo>
                    <a:pt x="316" y="33929"/>
                    <a:pt x="1" y="34762"/>
                    <a:pt x="506" y="35482"/>
                  </a:cubicBezTo>
                  <a:cubicBezTo>
                    <a:pt x="753" y="35840"/>
                    <a:pt x="1194" y="36139"/>
                    <a:pt x="1628" y="36139"/>
                  </a:cubicBezTo>
                  <a:cubicBezTo>
                    <a:pt x="1637" y="36139"/>
                    <a:pt x="1646" y="36138"/>
                    <a:pt x="1655" y="36138"/>
                  </a:cubicBezTo>
                  <a:cubicBezTo>
                    <a:pt x="2172" y="36113"/>
                    <a:pt x="2539" y="35684"/>
                    <a:pt x="2766" y="35254"/>
                  </a:cubicBezTo>
                  <a:cubicBezTo>
                    <a:pt x="3157" y="34459"/>
                    <a:pt x="3157" y="33499"/>
                    <a:pt x="3006" y="32641"/>
                  </a:cubicBezTo>
                  <a:cubicBezTo>
                    <a:pt x="2766" y="31365"/>
                    <a:pt x="3258" y="30002"/>
                    <a:pt x="3890" y="28865"/>
                  </a:cubicBezTo>
                  <a:lnTo>
                    <a:pt x="4231" y="28562"/>
                  </a:lnTo>
                  <a:cubicBezTo>
                    <a:pt x="7084" y="26037"/>
                    <a:pt x="11011" y="22564"/>
                    <a:pt x="11807" y="16882"/>
                  </a:cubicBezTo>
                  <a:cubicBezTo>
                    <a:pt x="12691" y="10543"/>
                    <a:pt x="10266" y="5935"/>
                    <a:pt x="8562" y="3674"/>
                  </a:cubicBezTo>
                  <a:cubicBezTo>
                    <a:pt x="7988" y="2143"/>
                    <a:pt x="6972" y="1"/>
                    <a:pt x="588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0"/>
            <p:cNvSpPr/>
            <p:nvPr/>
          </p:nvSpPr>
          <p:spPr>
            <a:xfrm>
              <a:off x="2052300" y="2285225"/>
              <a:ext cx="83775" cy="121325"/>
            </a:xfrm>
            <a:custGeom>
              <a:avLst/>
              <a:gdLst/>
              <a:ahLst/>
              <a:cxnLst/>
              <a:rect l="l" t="t" r="r" b="b"/>
              <a:pathLst>
                <a:path w="3351" h="4853" extrusionOk="0">
                  <a:moveTo>
                    <a:pt x="1805" y="0"/>
                  </a:moveTo>
                  <a:cubicBezTo>
                    <a:pt x="1777" y="0"/>
                    <a:pt x="1748" y="1"/>
                    <a:pt x="1718" y="4"/>
                  </a:cubicBezTo>
                  <a:cubicBezTo>
                    <a:pt x="1" y="168"/>
                    <a:pt x="518" y="4853"/>
                    <a:pt x="518" y="4853"/>
                  </a:cubicBezTo>
                  <a:cubicBezTo>
                    <a:pt x="642" y="4096"/>
                    <a:pt x="3350" y="0"/>
                    <a:pt x="180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0"/>
            <p:cNvSpPr/>
            <p:nvPr/>
          </p:nvSpPr>
          <p:spPr>
            <a:xfrm>
              <a:off x="1915800" y="2360175"/>
              <a:ext cx="149775" cy="46375"/>
            </a:xfrm>
            <a:custGeom>
              <a:avLst/>
              <a:gdLst/>
              <a:ahLst/>
              <a:cxnLst/>
              <a:rect l="l" t="t" r="r" b="b"/>
              <a:pathLst>
                <a:path w="5991" h="1855" extrusionOk="0">
                  <a:moveTo>
                    <a:pt x="1057" y="1"/>
                  </a:moveTo>
                  <a:cubicBezTo>
                    <a:pt x="594" y="1"/>
                    <a:pt x="267" y="155"/>
                    <a:pt x="195" y="554"/>
                  </a:cubicBezTo>
                  <a:cubicBezTo>
                    <a:pt x="1" y="1636"/>
                    <a:pt x="1996" y="1701"/>
                    <a:pt x="3711" y="1701"/>
                  </a:cubicBezTo>
                  <a:cubicBezTo>
                    <a:pt x="3946" y="1701"/>
                    <a:pt x="4177" y="1700"/>
                    <a:pt x="4396" y="1700"/>
                  </a:cubicBezTo>
                  <a:cubicBezTo>
                    <a:pt x="4958" y="1700"/>
                    <a:pt x="5443" y="1708"/>
                    <a:pt x="5741" y="1766"/>
                  </a:cubicBezTo>
                  <a:lnTo>
                    <a:pt x="5741" y="1766"/>
                  </a:lnTo>
                  <a:cubicBezTo>
                    <a:pt x="5453" y="1605"/>
                    <a:pt x="2550" y="1"/>
                    <a:pt x="1057" y="1"/>
                  </a:cubicBezTo>
                  <a:close/>
                  <a:moveTo>
                    <a:pt x="5741" y="1766"/>
                  </a:moveTo>
                  <a:cubicBezTo>
                    <a:pt x="5756" y="1775"/>
                    <a:pt x="5764" y="1779"/>
                    <a:pt x="5764" y="1779"/>
                  </a:cubicBezTo>
                  <a:lnTo>
                    <a:pt x="5991" y="1855"/>
                  </a:lnTo>
                  <a:cubicBezTo>
                    <a:pt x="5937" y="1817"/>
                    <a:pt x="5852" y="1788"/>
                    <a:pt x="5741" y="1766"/>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0"/>
          <p:cNvGrpSpPr/>
          <p:nvPr/>
        </p:nvGrpSpPr>
        <p:grpSpPr>
          <a:xfrm rot="2700000">
            <a:off x="1850497" y="3716642"/>
            <a:ext cx="775418" cy="985666"/>
            <a:chOff x="3816213" y="4570650"/>
            <a:chExt cx="775425" cy="985675"/>
          </a:xfrm>
        </p:grpSpPr>
        <p:sp>
          <p:nvSpPr>
            <p:cNvPr id="3921" name="Google Shape;3921;p60"/>
            <p:cNvSpPr/>
            <p:nvPr/>
          </p:nvSpPr>
          <p:spPr>
            <a:xfrm>
              <a:off x="3855213" y="4591700"/>
              <a:ext cx="575900" cy="916300"/>
            </a:xfrm>
            <a:custGeom>
              <a:avLst/>
              <a:gdLst/>
              <a:ahLst/>
              <a:cxnLst/>
              <a:rect l="l" t="t" r="r" b="b"/>
              <a:pathLst>
                <a:path w="23036" h="36652" extrusionOk="0">
                  <a:moveTo>
                    <a:pt x="22759" y="1"/>
                  </a:moveTo>
                  <a:cubicBezTo>
                    <a:pt x="22773" y="1976"/>
                    <a:pt x="22663" y="3937"/>
                    <a:pt x="22456" y="5898"/>
                  </a:cubicBezTo>
                  <a:cubicBezTo>
                    <a:pt x="22276" y="7845"/>
                    <a:pt x="21986" y="9792"/>
                    <a:pt x="21599" y="11711"/>
                  </a:cubicBezTo>
                  <a:cubicBezTo>
                    <a:pt x="20798" y="15537"/>
                    <a:pt x="19638" y="19307"/>
                    <a:pt x="17843" y="22759"/>
                  </a:cubicBezTo>
                  <a:cubicBezTo>
                    <a:pt x="16062" y="26225"/>
                    <a:pt x="13645" y="29388"/>
                    <a:pt x="10565" y="31777"/>
                  </a:cubicBezTo>
                  <a:cubicBezTo>
                    <a:pt x="9046" y="32992"/>
                    <a:pt x="7362" y="34000"/>
                    <a:pt x="5580" y="34787"/>
                  </a:cubicBezTo>
                  <a:cubicBezTo>
                    <a:pt x="3812" y="35644"/>
                    <a:pt x="1907" y="36154"/>
                    <a:pt x="1" y="36652"/>
                  </a:cubicBezTo>
                  <a:cubicBezTo>
                    <a:pt x="3882" y="36044"/>
                    <a:pt x="7721" y="34622"/>
                    <a:pt x="10897" y="32205"/>
                  </a:cubicBezTo>
                  <a:cubicBezTo>
                    <a:pt x="14128" y="29857"/>
                    <a:pt x="16614" y="26598"/>
                    <a:pt x="18478" y="23091"/>
                  </a:cubicBezTo>
                  <a:cubicBezTo>
                    <a:pt x="20232" y="19528"/>
                    <a:pt x="21461" y="15730"/>
                    <a:pt x="22138" y="11808"/>
                  </a:cubicBezTo>
                  <a:cubicBezTo>
                    <a:pt x="22815" y="7914"/>
                    <a:pt x="23036" y="3950"/>
                    <a:pt x="227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0"/>
            <p:cNvSpPr/>
            <p:nvPr/>
          </p:nvSpPr>
          <p:spPr>
            <a:xfrm>
              <a:off x="4422113" y="4570650"/>
              <a:ext cx="169525" cy="176950"/>
            </a:xfrm>
            <a:custGeom>
              <a:avLst/>
              <a:gdLst/>
              <a:ahLst/>
              <a:cxnLst/>
              <a:rect l="l" t="t" r="r" b="b"/>
              <a:pathLst>
                <a:path w="6781" h="7078" extrusionOk="0">
                  <a:moveTo>
                    <a:pt x="1" y="0"/>
                  </a:moveTo>
                  <a:cubicBezTo>
                    <a:pt x="145" y="3088"/>
                    <a:pt x="2433" y="7078"/>
                    <a:pt x="4128" y="7078"/>
                  </a:cubicBezTo>
                  <a:cubicBezTo>
                    <a:pt x="4540" y="7078"/>
                    <a:pt x="4918" y="6841"/>
                    <a:pt x="5221" y="6298"/>
                  </a:cubicBezTo>
                  <a:cubicBezTo>
                    <a:pt x="6781" y="3536"/>
                    <a:pt x="1" y="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0"/>
            <p:cNvSpPr/>
            <p:nvPr/>
          </p:nvSpPr>
          <p:spPr>
            <a:xfrm>
              <a:off x="4257438" y="4570650"/>
              <a:ext cx="164700" cy="160875"/>
            </a:xfrm>
            <a:custGeom>
              <a:avLst/>
              <a:gdLst/>
              <a:ahLst/>
              <a:cxnLst/>
              <a:rect l="l" t="t" r="r" b="b"/>
              <a:pathLst>
                <a:path w="6588" h="6435" extrusionOk="0">
                  <a:moveTo>
                    <a:pt x="6588" y="0"/>
                  </a:moveTo>
                  <a:cubicBezTo>
                    <a:pt x="6587" y="1"/>
                    <a:pt x="0" y="2445"/>
                    <a:pt x="346" y="5455"/>
                  </a:cubicBezTo>
                  <a:cubicBezTo>
                    <a:pt x="424" y="6140"/>
                    <a:pt x="790" y="6435"/>
                    <a:pt x="1309" y="6435"/>
                  </a:cubicBezTo>
                  <a:cubicBezTo>
                    <a:pt x="3069" y="6435"/>
                    <a:pt x="6588" y="3041"/>
                    <a:pt x="65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0"/>
            <p:cNvSpPr/>
            <p:nvPr/>
          </p:nvSpPr>
          <p:spPr>
            <a:xfrm>
              <a:off x="4424188" y="4683900"/>
              <a:ext cx="159875" cy="221925"/>
            </a:xfrm>
            <a:custGeom>
              <a:avLst/>
              <a:gdLst/>
              <a:ahLst/>
              <a:cxnLst/>
              <a:rect l="l" t="t" r="r" b="b"/>
              <a:pathLst>
                <a:path w="6395" h="8877" extrusionOk="0">
                  <a:moveTo>
                    <a:pt x="0" y="0"/>
                  </a:moveTo>
                  <a:lnTo>
                    <a:pt x="0" y="166"/>
                  </a:lnTo>
                  <a:cubicBezTo>
                    <a:pt x="0" y="166"/>
                    <a:pt x="1163" y="8876"/>
                    <a:pt x="3364" y="8876"/>
                  </a:cubicBezTo>
                  <a:cubicBezTo>
                    <a:pt x="3526" y="8876"/>
                    <a:pt x="3694" y="8829"/>
                    <a:pt x="3867" y="8728"/>
                  </a:cubicBezTo>
                  <a:cubicBezTo>
                    <a:pt x="6394" y="7250"/>
                    <a:pt x="0" y="16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0"/>
            <p:cNvSpPr/>
            <p:nvPr/>
          </p:nvSpPr>
          <p:spPr>
            <a:xfrm>
              <a:off x="4215663" y="4688025"/>
              <a:ext cx="210025" cy="171900"/>
            </a:xfrm>
            <a:custGeom>
              <a:avLst/>
              <a:gdLst/>
              <a:ahLst/>
              <a:cxnLst/>
              <a:rect l="l" t="t" r="r" b="b"/>
              <a:pathLst>
                <a:path w="8401" h="6876" extrusionOk="0">
                  <a:moveTo>
                    <a:pt x="8341" y="1"/>
                  </a:moveTo>
                  <a:lnTo>
                    <a:pt x="8341" y="1"/>
                  </a:lnTo>
                  <a:cubicBezTo>
                    <a:pt x="8341" y="1"/>
                    <a:pt x="0" y="4309"/>
                    <a:pt x="2058" y="6450"/>
                  </a:cubicBezTo>
                  <a:cubicBezTo>
                    <a:pt x="2340" y="6745"/>
                    <a:pt x="2664" y="6875"/>
                    <a:pt x="3013" y="6875"/>
                  </a:cubicBezTo>
                  <a:cubicBezTo>
                    <a:pt x="5210" y="6875"/>
                    <a:pt x="8401" y="1705"/>
                    <a:pt x="83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0"/>
            <p:cNvSpPr/>
            <p:nvPr/>
          </p:nvSpPr>
          <p:spPr>
            <a:xfrm>
              <a:off x="4410038" y="4837175"/>
              <a:ext cx="136050" cy="206950"/>
            </a:xfrm>
            <a:custGeom>
              <a:avLst/>
              <a:gdLst/>
              <a:ahLst/>
              <a:cxnLst/>
              <a:rect l="l" t="t" r="r" b="b"/>
              <a:pathLst>
                <a:path w="5442" h="8278" extrusionOk="0">
                  <a:moveTo>
                    <a:pt x="0" y="0"/>
                  </a:moveTo>
                  <a:cubicBezTo>
                    <a:pt x="0" y="1"/>
                    <a:pt x="792" y="8278"/>
                    <a:pt x="2541" y="8278"/>
                  </a:cubicBezTo>
                  <a:cubicBezTo>
                    <a:pt x="2753" y="8278"/>
                    <a:pt x="2978" y="8157"/>
                    <a:pt x="3218" y="7886"/>
                  </a:cubicBezTo>
                  <a:cubicBezTo>
                    <a:pt x="5441" y="5359"/>
                    <a:pt x="0" y="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0"/>
            <p:cNvSpPr/>
            <p:nvPr/>
          </p:nvSpPr>
          <p:spPr>
            <a:xfrm>
              <a:off x="4230513" y="4837175"/>
              <a:ext cx="179550" cy="150450"/>
            </a:xfrm>
            <a:custGeom>
              <a:avLst/>
              <a:gdLst/>
              <a:ahLst/>
              <a:cxnLst/>
              <a:rect l="l" t="t" r="r" b="b"/>
              <a:pathLst>
                <a:path w="7182" h="6018" extrusionOk="0">
                  <a:moveTo>
                    <a:pt x="7181" y="0"/>
                  </a:moveTo>
                  <a:cubicBezTo>
                    <a:pt x="7181" y="1"/>
                    <a:pt x="0" y="2928"/>
                    <a:pt x="1133" y="5483"/>
                  </a:cubicBezTo>
                  <a:cubicBezTo>
                    <a:pt x="1300" y="5857"/>
                    <a:pt x="1546" y="6017"/>
                    <a:pt x="1844" y="6017"/>
                  </a:cubicBezTo>
                  <a:cubicBezTo>
                    <a:pt x="3584" y="6017"/>
                    <a:pt x="7099" y="543"/>
                    <a:pt x="7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0"/>
            <p:cNvSpPr/>
            <p:nvPr/>
          </p:nvSpPr>
          <p:spPr>
            <a:xfrm>
              <a:off x="4379188" y="4953525"/>
              <a:ext cx="133400" cy="195250"/>
            </a:xfrm>
            <a:custGeom>
              <a:avLst/>
              <a:gdLst/>
              <a:ahLst/>
              <a:cxnLst/>
              <a:rect l="l" t="t" r="r" b="b"/>
              <a:pathLst>
                <a:path w="5336" h="7810" extrusionOk="0">
                  <a:moveTo>
                    <a:pt x="295" y="0"/>
                  </a:moveTo>
                  <a:cubicBezTo>
                    <a:pt x="295" y="1"/>
                    <a:pt x="0" y="7809"/>
                    <a:pt x="2166" y="7809"/>
                  </a:cubicBezTo>
                  <a:cubicBezTo>
                    <a:pt x="2298" y="7809"/>
                    <a:pt x="2438" y="7781"/>
                    <a:pt x="2588" y="7720"/>
                  </a:cubicBezTo>
                  <a:cubicBezTo>
                    <a:pt x="5336" y="6588"/>
                    <a:pt x="295" y="1"/>
                    <a:pt x="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0"/>
            <p:cNvSpPr/>
            <p:nvPr/>
          </p:nvSpPr>
          <p:spPr>
            <a:xfrm>
              <a:off x="4230163" y="4964925"/>
              <a:ext cx="156425" cy="120100"/>
            </a:xfrm>
            <a:custGeom>
              <a:avLst/>
              <a:gdLst/>
              <a:ahLst/>
              <a:cxnLst/>
              <a:rect l="l" t="t" r="r" b="b"/>
              <a:pathLst>
                <a:path w="6257" h="4804" extrusionOk="0">
                  <a:moveTo>
                    <a:pt x="6256" y="0"/>
                  </a:moveTo>
                  <a:cubicBezTo>
                    <a:pt x="6256" y="0"/>
                    <a:pt x="0" y="1699"/>
                    <a:pt x="594" y="4115"/>
                  </a:cubicBezTo>
                  <a:cubicBezTo>
                    <a:pt x="713" y="4600"/>
                    <a:pt x="974" y="4804"/>
                    <a:pt x="1322" y="4804"/>
                  </a:cubicBezTo>
                  <a:cubicBezTo>
                    <a:pt x="2711" y="4804"/>
                    <a:pt x="5494" y="1568"/>
                    <a:pt x="62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0"/>
            <p:cNvSpPr/>
            <p:nvPr/>
          </p:nvSpPr>
          <p:spPr>
            <a:xfrm>
              <a:off x="4315813" y="5079525"/>
              <a:ext cx="144650" cy="196125"/>
            </a:xfrm>
            <a:custGeom>
              <a:avLst/>
              <a:gdLst/>
              <a:ahLst/>
              <a:cxnLst/>
              <a:rect l="l" t="t" r="r" b="b"/>
              <a:pathLst>
                <a:path w="5786" h="7845" extrusionOk="0">
                  <a:moveTo>
                    <a:pt x="1256" y="1"/>
                  </a:moveTo>
                  <a:cubicBezTo>
                    <a:pt x="1256" y="1"/>
                    <a:pt x="0" y="7844"/>
                    <a:pt x="2240" y="7844"/>
                  </a:cubicBezTo>
                  <a:cubicBezTo>
                    <a:pt x="2407" y="7844"/>
                    <a:pt x="2594" y="7801"/>
                    <a:pt x="2802" y="7707"/>
                  </a:cubicBezTo>
                  <a:cubicBezTo>
                    <a:pt x="5785" y="6367"/>
                    <a:pt x="1256" y="1"/>
                    <a:pt x="12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0"/>
            <p:cNvSpPr/>
            <p:nvPr/>
          </p:nvSpPr>
          <p:spPr>
            <a:xfrm>
              <a:off x="4178713" y="5093700"/>
              <a:ext cx="162975" cy="109425"/>
            </a:xfrm>
            <a:custGeom>
              <a:avLst/>
              <a:gdLst/>
              <a:ahLst/>
              <a:cxnLst/>
              <a:rect l="l" t="t" r="r" b="b"/>
              <a:pathLst>
                <a:path w="6519" h="4377" extrusionOk="0">
                  <a:moveTo>
                    <a:pt x="6519" y="0"/>
                  </a:moveTo>
                  <a:cubicBezTo>
                    <a:pt x="6518" y="0"/>
                    <a:pt x="1" y="1381"/>
                    <a:pt x="525" y="3618"/>
                  </a:cubicBezTo>
                  <a:cubicBezTo>
                    <a:pt x="652" y="4157"/>
                    <a:pt x="933" y="4377"/>
                    <a:pt x="1308" y="4377"/>
                  </a:cubicBezTo>
                  <a:cubicBezTo>
                    <a:pt x="2980" y="4377"/>
                    <a:pt x="6519" y="0"/>
                    <a:pt x="65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0"/>
            <p:cNvSpPr/>
            <p:nvPr/>
          </p:nvSpPr>
          <p:spPr>
            <a:xfrm>
              <a:off x="4227688" y="5203125"/>
              <a:ext cx="123675" cy="197675"/>
            </a:xfrm>
            <a:custGeom>
              <a:avLst/>
              <a:gdLst/>
              <a:ahLst/>
              <a:cxnLst/>
              <a:rect l="l" t="t" r="r" b="b"/>
              <a:pathLst>
                <a:path w="4947" h="7907" extrusionOk="0">
                  <a:moveTo>
                    <a:pt x="2751" y="1"/>
                  </a:moveTo>
                  <a:lnTo>
                    <a:pt x="2751" y="1"/>
                  </a:lnTo>
                  <a:cubicBezTo>
                    <a:pt x="2323" y="1335"/>
                    <a:pt x="0" y="7906"/>
                    <a:pt x="1891" y="7906"/>
                  </a:cubicBezTo>
                  <a:cubicBezTo>
                    <a:pt x="2016" y="7906"/>
                    <a:pt x="2159" y="7878"/>
                    <a:pt x="2323" y="7817"/>
                  </a:cubicBezTo>
                  <a:cubicBezTo>
                    <a:pt x="4946" y="6837"/>
                    <a:pt x="2751" y="1"/>
                    <a:pt x="27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0"/>
            <p:cNvSpPr/>
            <p:nvPr/>
          </p:nvSpPr>
          <p:spPr>
            <a:xfrm>
              <a:off x="4131838" y="5224300"/>
              <a:ext cx="142525" cy="67850"/>
            </a:xfrm>
            <a:custGeom>
              <a:avLst/>
              <a:gdLst/>
              <a:ahLst/>
              <a:cxnLst/>
              <a:rect l="l" t="t" r="r" b="b"/>
              <a:pathLst>
                <a:path w="5701" h="2714" extrusionOk="0">
                  <a:moveTo>
                    <a:pt x="4649" y="1"/>
                  </a:moveTo>
                  <a:cubicBezTo>
                    <a:pt x="3048" y="1"/>
                    <a:pt x="168" y="244"/>
                    <a:pt x="39" y="1985"/>
                  </a:cubicBezTo>
                  <a:cubicBezTo>
                    <a:pt x="0" y="2509"/>
                    <a:pt x="244" y="2714"/>
                    <a:pt x="651" y="2714"/>
                  </a:cubicBezTo>
                  <a:cubicBezTo>
                    <a:pt x="2118" y="2714"/>
                    <a:pt x="5701" y="38"/>
                    <a:pt x="5701" y="38"/>
                  </a:cubicBezTo>
                  <a:cubicBezTo>
                    <a:pt x="5701" y="38"/>
                    <a:pt x="5272" y="1"/>
                    <a:pt x="46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0"/>
            <p:cNvSpPr/>
            <p:nvPr/>
          </p:nvSpPr>
          <p:spPr>
            <a:xfrm>
              <a:off x="4121988" y="5303250"/>
              <a:ext cx="135825" cy="173075"/>
            </a:xfrm>
            <a:custGeom>
              <a:avLst/>
              <a:gdLst/>
              <a:ahLst/>
              <a:cxnLst/>
              <a:rect l="l" t="t" r="r" b="b"/>
              <a:pathLst>
                <a:path w="5433" h="6923" extrusionOk="0">
                  <a:moveTo>
                    <a:pt x="3803" y="1"/>
                  </a:moveTo>
                  <a:cubicBezTo>
                    <a:pt x="3802" y="1"/>
                    <a:pt x="1" y="6922"/>
                    <a:pt x="2399" y="6922"/>
                  </a:cubicBezTo>
                  <a:cubicBezTo>
                    <a:pt x="2508" y="6922"/>
                    <a:pt x="2631" y="6908"/>
                    <a:pt x="2767" y="6878"/>
                  </a:cubicBezTo>
                  <a:cubicBezTo>
                    <a:pt x="5432" y="6284"/>
                    <a:pt x="3803" y="1"/>
                    <a:pt x="38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0"/>
            <p:cNvSpPr/>
            <p:nvPr/>
          </p:nvSpPr>
          <p:spPr>
            <a:xfrm>
              <a:off x="4064213" y="5309200"/>
              <a:ext cx="139375" cy="59150"/>
            </a:xfrm>
            <a:custGeom>
              <a:avLst/>
              <a:gdLst/>
              <a:ahLst/>
              <a:cxnLst/>
              <a:rect l="l" t="t" r="r" b="b"/>
              <a:pathLst>
                <a:path w="5575" h="2366" extrusionOk="0">
                  <a:moveTo>
                    <a:pt x="2855" y="0"/>
                  </a:moveTo>
                  <a:cubicBezTo>
                    <a:pt x="1697" y="0"/>
                    <a:pt x="543" y="270"/>
                    <a:pt x="244" y="1268"/>
                  </a:cubicBezTo>
                  <a:cubicBezTo>
                    <a:pt x="0" y="2074"/>
                    <a:pt x="298" y="2365"/>
                    <a:pt x="858" y="2365"/>
                  </a:cubicBezTo>
                  <a:cubicBezTo>
                    <a:pt x="2322" y="2365"/>
                    <a:pt x="5575" y="370"/>
                    <a:pt x="5575" y="370"/>
                  </a:cubicBezTo>
                  <a:cubicBezTo>
                    <a:pt x="5575" y="370"/>
                    <a:pt x="4212" y="0"/>
                    <a:pt x="2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0"/>
            <p:cNvSpPr/>
            <p:nvPr/>
          </p:nvSpPr>
          <p:spPr>
            <a:xfrm>
              <a:off x="4021263" y="5378525"/>
              <a:ext cx="135725" cy="132975"/>
            </a:xfrm>
            <a:custGeom>
              <a:avLst/>
              <a:gdLst/>
              <a:ahLst/>
              <a:cxnLst/>
              <a:rect l="l" t="t" r="r" b="b"/>
              <a:pathLst>
                <a:path w="5429" h="5319" extrusionOk="0">
                  <a:moveTo>
                    <a:pt x="4752" y="0"/>
                  </a:moveTo>
                  <a:cubicBezTo>
                    <a:pt x="4752" y="0"/>
                    <a:pt x="0" y="5319"/>
                    <a:pt x="2562" y="5319"/>
                  </a:cubicBezTo>
                  <a:cubicBezTo>
                    <a:pt x="2592" y="5319"/>
                    <a:pt x="2622" y="5318"/>
                    <a:pt x="2653" y="5317"/>
                  </a:cubicBezTo>
                  <a:cubicBezTo>
                    <a:pt x="5429" y="5206"/>
                    <a:pt x="4752" y="0"/>
                    <a:pt x="4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0"/>
            <p:cNvSpPr/>
            <p:nvPr/>
          </p:nvSpPr>
          <p:spPr>
            <a:xfrm>
              <a:off x="4000713" y="5378750"/>
              <a:ext cx="117275" cy="38250"/>
            </a:xfrm>
            <a:custGeom>
              <a:avLst/>
              <a:gdLst/>
              <a:ahLst/>
              <a:cxnLst/>
              <a:rect l="l" t="t" r="r" b="b"/>
              <a:pathLst>
                <a:path w="4691" h="1530" extrusionOk="0">
                  <a:moveTo>
                    <a:pt x="2042" y="0"/>
                  </a:moveTo>
                  <a:cubicBezTo>
                    <a:pt x="1183" y="0"/>
                    <a:pt x="391" y="203"/>
                    <a:pt x="161" y="889"/>
                  </a:cubicBezTo>
                  <a:cubicBezTo>
                    <a:pt x="1" y="1360"/>
                    <a:pt x="292" y="1529"/>
                    <a:pt x="791" y="1529"/>
                  </a:cubicBezTo>
                  <a:cubicBezTo>
                    <a:pt x="2064" y="1529"/>
                    <a:pt x="4690" y="433"/>
                    <a:pt x="4690" y="433"/>
                  </a:cubicBezTo>
                  <a:cubicBezTo>
                    <a:pt x="4690" y="433"/>
                    <a:pt x="3295" y="0"/>
                    <a:pt x="20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0"/>
            <p:cNvSpPr/>
            <p:nvPr/>
          </p:nvSpPr>
          <p:spPr>
            <a:xfrm>
              <a:off x="3921163" y="5445150"/>
              <a:ext cx="128800" cy="100975"/>
            </a:xfrm>
            <a:custGeom>
              <a:avLst/>
              <a:gdLst/>
              <a:ahLst/>
              <a:cxnLst/>
              <a:rect l="l" t="t" r="r" b="b"/>
              <a:pathLst>
                <a:path w="5152" h="4039" extrusionOk="0">
                  <a:moveTo>
                    <a:pt x="5152" y="0"/>
                  </a:moveTo>
                  <a:cubicBezTo>
                    <a:pt x="5151" y="0"/>
                    <a:pt x="1" y="3453"/>
                    <a:pt x="1713" y="3936"/>
                  </a:cubicBezTo>
                  <a:cubicBezTo>
                    <a:pt x="1967" y="4006"/>
                    <a:pt x="2202" y="4038"/>
                    <a:pt x="2420" y="4038"/>
                  </a:cubicBezTo>
                  <a:cubicBezTo>
                    <a:pt x="4861" y="4038"/>
                    <a:pt x="5152" y="0"/>
                    <a:pt x="51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0"/>
            <p:cNvSpPr/>
            <p:nvPr/>
          </p:nvSpPr>
          <p:spPr>
            <a:xfrm>
              <a:off x="3890938" y="5416900"/>
              <a:ext cx="153500" cy="32925"/>
            </a:xfrm>
            <a:custGeom>
              <a:avLst/>
              <a:gdLst/>
              <a:ahLst/>
              <a:cxnLst/>
              <a:rect l="l" t="t" r="r" b="b"/>
              <a:pathLst>
                <a:path w="6140" h="1317" extrusionOk="0">
                  <a:moveTo>
                    <a:pt x="1660" y="1"/>
                  </a:moveTo>
                  <a:cubicBezTo>
                    <a:pt x="1150" y="1"/>
                    <a:pt x="743" y="96"/>
                    <a:pt x="547" y="343"/>
                  </a:cubicBezTo>
                  <a:cubicBezTo>
                    <a:pt x="1" y="1013"/>
                    <a:pt x="1910" y="1317"/>
                    <a:pt x="3694" y="1317"/>
                  </a:cubicBezTo>
                  <a:cubicBezTo>
                    <a:pt x="4707" y="1317"/>
                    <a:pt x="5680" y="1219"/>
                    <a:pt x="6140" y="1034"/>
                  </a:cubicBezTo>
                  <a:cubicBezTo>
                    <a:pt x="6140" y="1034"/>
                    <a:pt x="3342" y="1"/>
                    <a:pt x="16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0"/>
            <p:cNvSpPr/>
            <p:nvPr/>
          </p:nvSpPr>
          <p:spPr>
            <a:xfrm>
              <a:off x="3816213" y="5485525"/>
              <a:ext cx="127075" cy="70800"/>
            </a:xfrm>
            <a:custGeom>
              <a:avLst/>
              <a:gdLst/>
              <a:ahLst/>
              <a:cxnLst/>
              <a:rect l="l" t="t" r="r" b="b"/>
              <a:pathLst>
                <a:path w="5083" h="2832" extrusionOk="0">
                  <a:moveTo>
                    <a:pt x="5082" y="1"/>
                  </a:moveTo>
                  <a:cubicBezTo>
                    <a:pt x="4295" y="277"/>
                    <a:pt x="0" y="2169"/>
                    <a:pt x="1906" y="2749"/>
                  </a:cubicBezTo>
                  <a:cubicBezTo>
                    <a:pt x="2093" y="2806"/>
                    <a:pt x="2271" y="2832"/>
                    <a:pt x="2441" y="2832"/>
                  </a:cubicBezTo>
                  <a:cubicBezTo>
                    <a:pt x="4219" y="2832"/>
                    <a:pt x="5082" y="1"/>
                    <a:pt x="50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0"/>
            <p:cNvSpPr/>
            <p:nvPr/>
          </p:nvSpPr>
          <p:spPr>
            <a:xfrm>
              <a:off x="3824638" y="5440250"/>
              <a:ext cx="132475" cy="42375"/>
            </a:xfrm>
            <a:custGeom>
              <a:avLst/>
              <a:gdLst/>
              <a:ahLst/>
              <a:cxnLst/>
              <a:rect l="l" t="t" r="r" b="b"/>
              <a:pathLst>
                <a:path w="5299" h="1695" extrusionOk="0">
                  <a:moveTo>
                    <a:pt x="1789" y="0"/>
                  </a:moveTo>
                  <a:cubicBezTo>
                    <a:pt x="1524" y="0"/>
                    <a:pt x="1283" y="58"/>
                    <a:pt x="1086" y="196"/>
                  </a:cubicBezTo>
                  <a:cubicBezTo>
                    <a:pt x="0" y="956"/>
                    <a:pt x="2897" y="1695"/>
                    <a:pt x="4586" y="1695"/>
                  </a:cubicBezTo>
                  <a:cubicBezTo>
                    <a:pt x="4831" y="1695"/>
                    <a:pt x="5051" y="1679"/>
                    <a:pt x="5229" y="1646"/>
                  </a:cubicBezTo>
                  <a:cubicBezTo>
                    <a:pt x="5299" y="1635"/>
                    <a:pt x="3198" y="0"/>
                    <a:pt x="17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0"/>
            <p:cNvSpPr/>
            <p:nvPr/>
          </p:nvSpPr>
          <p:spPr>
            <a:xfrm>
              <a:off x="4427288" y="4573400"/>
              <a:ext cx="76675" cy="101200"/>
            </a:xfrm>
            <a:custGeom>
              <a:avLst/>
              <a:gdLst/>
              <a:ahLst/>
              <a:cxnLst/>
              <a:rect l="l" t="t" r="r" b="b"/>
              <a:pathLst>
                <a:path w="3067" h="4048" extrusionOk="0">
                  <a:moveTo>
                    <a:pt x="1" y="1"/>
                  </a:moveTo>
                  <a:lnTo>
                    <a:pt x="1" y="1"/>
                  </a:lnTo>
                  <a:cubicBezTo>
                    <a:pt x="1" y="1"/>
                    <a:pt x="622" y="4047"/>
                    <a:pt x="3053" y="4047"/>
                  </a:cubicBezTo>
                  <a:cubicBezTo>
                    <a:pt x="3066" y="203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0"/>
            <p:cNvSpPr/>
            <p:nvPr/>
          </p:nvSpPr>
          <p:spPr>
            <a:xfrm>
              <a:off x="4309563" y="4703900"/>
              <a:ext cx="112575" cy="94975"/>
            </a:xfrm>
            <a:custGeom>
              <a:avLst/>
              <a:gdLst/>
              <a:ahLst/>
              <a:cxnLst/>
              <a:rect l="l" t="t" r="r" b="b"/>
              <a:pathLst>
                <a:path w="4503" h="3799" extrusionOk="0">
                  <a:moveTo>
                    <a:pt x="4503" y="1"/>
                  </a:moveTo>
                  <a:lnTo>
                    <a:pt x="4503" y="1"/>
                  </a:lnTo>
                  <a:cubicBezTo>
                    <a:pt x="4502" y="1"/>
                    <a:pt x="1" y="2307"/>
                    <a:pt x="221" y="3799"/>
                  </a:cubicBezTo>
                  <a:cubicBezTo>
                    <a:pt x="2182" y="3453"/>
                    <a:pt x="4502" y="1"/>
                    <a:pt x="45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0"/>
            <p:cNvSpPr/>
            <p:nvPr/>
          </p:nvSpPr>
          <p:spPr>
            <a:xfrm>
              <a:off x="4433513" y="4703900"/>
              <a:ext cx="62150" cy="108800"/>
            </a:xfrm>
            <a:custGeom>
              <a:avLst/>
              <a:gdLst/>
              <a:ahLst/>
              <a:cxnLst/>
              <a:rect l="l" t="t" r="r" b="b"/>
              <a:pathLst>
                <a:path w="2486" h="4352" extrusionOk="0">
                  <a:moveTo>
                    <a:pt x="0" y="1"/>
                  </a:moveTo>
                  <a:cubicBezTo>
                    <a:pt x="0" y="1"/>
                    <a:pt x="553" y="3978"/>
                    <a:pt x="2099" y="4351"/>
                  </a:cubicBezTo>
                  <a:cubicBezTo>
                    <a:pt x="2486" y="3384"/>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0"/>
            <p:cNvSpPr/>
            <p:nvPr/>
          </p:nvSpPr>
          <p:spPr>
            <a:xfrm>
              <a:off x="4311288" y="4573400"/>
              <a:ext cx="109475" cy="93275"/>
            </a:xfrm>
            <a:custGeom>
              <a:avLst/>
              <a:gdLst/>
              <a:ahLst/>
              <a:cxnLst/>
              <a:rect l="l" t="t" r="r" b="b"/>
              <a:pathLst>
                <a:path w="4379" h="3731" extrusionOk="0">
                  <a:moveTo>
                    <a:pt x="4378" y="1"/>
                  </a:moveTo>
                  <a:cubicBezTo>
                    <a:pt x="4378" y="1"/>
                    <a:pt x="1" y="2293"/>
                    <a:pt x="760" y="3730"/>
                  </a:cubicBezTo>
                  <a:cubicBezTo>
                    <a:pt x="773" y="3730"/>
                    <a:pt x="785" y="3730"/>
                    <a:pt x="797" y="3730"/>
                  </a:cubicBezTo>
                  <a:cubicBezTo>
                    <a:pt x="2500" y="3730"/>
                    <a:pt x="4378" y="1"/>
                    <a:pt x="4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0"/>
            <p:cNvSpPr/>
            <p:nvPr/>
          </p:nvSpPr>
          <p:spPr>
            <a:xfrm>
              <a:off x="4415563" y="4859950"/>
              <a:ext cx="58700" cy="93600"/>
            </a:xfrm>
            <a:custGeom>
              <a:avLst/>
              <a:gdLst/>
              <a:ahLst/>
              <a:cxnLst/>
              <a:rect l="l" t="t" r="r" b="b"/>
              <a:pathLst>
                <a:path w="2348" h="3744" extrusionOk="0">
                  <a:moveTo>
                    <a:pt x="0" y="1"/>
                  </a:moveTo>
                  <a:cubicBezTo>
                    <a:pt x="0" y="1"/>
                    <a:pt x="470" y="3232"/>
                    <a:pt x="1989" y="3743"/>
                  </a:cubicBezTo>
                  <a:cubicBezTo>
                    <a:pt x="2348" y="2155"/>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0"/>
            <p:cNvSpPr/>
            <p:nvPr/>
          </p:nvSpPr>
          <p:spPr>
            <a:xfrm>
              <a:off x="4301963" y="4855125"/>
              <a:ext cx="89100" cy="73900"/>
            </a:xfrm>
            <a:custGeom>
              <a:avLst/>
              <a:gdLst/>
              <a:ahLst/>
              <a:cxnLst/>
              <a:rect l="l" t="t" r="r" b="b"/>
              <a:pathLst>
                <a:path w="3564" h="2956" extrusionOk="0">
                  <a:moveTo>
                    <a:pt x="3564" y="1"/>
                  </a:moveTo>
                  <a:cubicBezTo>
                    <a:pt x="3563" y="1"/>
                    <a:pt x="291" y="926"/>
                    <a:pt x="1" y="2956"/>
                  </a:cubicBezTo>
                  <a:cubicBezTo>
                    <a:pt x="1975" y="2735"/>
                    <a:pt x="3564" y="1"/>
                    <a:pt x="3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0"/>
            <p:cNvSpPr/>
            <p:nvPr/>
          </p:nvSpPr>
          <p:spPr>
            <a:xfrm>
              <a:off x="4391038" y="4980800"/>
              <a:ext cx="48350" cy="98750"/>
            </a:xfrm>
            <a:custGeom>
              <a:avLst/>
              <a:gdLst/>
              <a:ahLst/>
              <a:cxnLst/>
              <a:rect l="l" t="t" r="r" b="b"/>
              <a:pathLst>
                <a:path w="1934" h="3950" extrusionOk="0">
                  <a:moveTo>
                    <a:pt x="1" y="0"/>
                  </a:moveTo>
                  <a:cubicBezTo>
                    <a:pt x="1" y="1"/>
                    <a:pt x="1" y="2859"/>
                    <a:pt x="1451" y="3950"/>
                  </a:cubicBezTo>
                  <a:cubicBezTo>
                    <a:pt x="1934" y="2307"/>
                    <a:pt x="1" y="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0"/>
            <p:cNvSpPr/>
            <p:nvPr/>
          </p:nvSpPr>
          <p:spPr>
            <a:xfrm>
              <a:off x="4294038" y="4980800"/>
              <a:ext cx="69075" cy="49400"/>
            </a:xfrm>
            <a:custGeom>
              <a:avLst/>
              <a:gdLst/>
              <a:ahLst/>
              <a:cxnLst/>
              <a:rect l="l" t="t" r="r" b="b"/>
              <a:pathLst>
                <a:path w="2763" h="1976" extrusionOk="0">
                  <a:moveTo>
                    <a:pt x="2762" y="0"/>
                  </a:moveTo>
                  <a:lnTo>
                    <a:pt x="2762" y="0"/>
                  </a:lnTo>
                  <a:cubicBezTo>
                    <a:pt x="2762" y="0"/>
                    <a:pt x="608" y="277"/>
                    <a:pt x="0" y="1975"/>
                  </a:cubicBezTo>
                  <a:cubicBezTo>
                    <a:pt x="1906" y="1892"/>
                    <a:pt x="2762" y="0"/>
                    <a:pt x="27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0"/>
            <p:cNvSpPr/>
            <p:nvPr/>
          </p:nvSpPr>
          <p:spPr>
            <a:xfrm>
              <a:off x="4352363" y="5108525"/>
              <a:ext cx="44225" cy="94625"/>
            </a:xfrm>
            <a:custGeom>
              <a:avLst/>
              <a:gdLst/>
              <a:ahLst/>
              <a:cxnLst/>
              <a:rect l="l" t="t" r="r" b="b"/>
              <a:pathLst>
                <a:path w="1769" h="3785" extrusionOk="0">
                  <a:moveTo>
                    <a:pt x="1" y="1"/>
                  </a:moveTo>
                  <a:cubicBezTo>
                    <a:pt x="1" y="1"/>
                    <a:pt x="1" y="3136"/>
                    <a:pt x="1078" y="3785"/>
                  </a:cubicBezTo>
                  <a:cubicBezTo>
                    <a:pt x="1769" y="2487"/>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0"/>
            <p:cNvSpPr/>
            <p:nvPr/>
          </p:nvSpPr>
          <p:spPr>
            <a:xfrm>
              <a:off x="4237413" y="5108525"/>
              <a:ext cx="77700" cy="48050"/>
            </a:xfrm>
            <a:custGeom>
              <a:avLst/>
              <a:gdLst/>
              <a:ahLst/>
              <a:cxnLst/>
              <a:rect l="l" t="t" r="r" b="b"/>
              <a:pathLst>
                <a:path w="3108" h="1922" extrusionOk="0">
                  <a:moveTo>
                    <a:pt x="3107" y="1"/>
                  </a:moveTo>
                  <a:lnTo>
                    <a:pt x="3107" y="1"/>
                  </a:lnTo>
                  <a:cubicBezTo>
                    <a:pt x="3107" y="1"/>
                    <a:pt x="304" y="512"/>
                    <a:pt x="0" y="1893"/>
                  </a:cubicBezTo>
                  <a:cubicBezTo>
                    <a:pt x="142" y="1912"/>
                    <a:pt x="279" y="1922"/>
                    <a:pt x="411" y="1922"/>
                  </a:cubicBezTo>
                  <a:cubicBezTo>
                    <a:pt x="2310" y="1922"/>
                    <a:pt x="3107" y="1"/>
                    <a:pt x="31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0"/>
            <p:cNvSpPr/>
            <p:nvPr/>
          </p:nvSpPr>
          <p:spPr>
            <a:xfrm>
              <a:off x="4274338" y="5228325"/>
              <a:ext cx="43875" cy="96700"/>
            </a:xfrm>
            <a:custGeom>
              <a:avLst/>
              <a:gdLst/>
              <a:ahLst/>
              <a:cxnLst/>
              <a:rect l="l" t="t" r="r" b="b"/>
              <a:pathLst>
                <a:path w="1755" h="3868" extrusionOk="0">
                  <a:moveTo>
                    <a:pt x="788" y="1"/>
                  </a:moveTo>
                  <a:cubicBezTo>
                    <a:pt x="788" y="1"/>
                    <a:pt x="1" y="2556"/>
                    <a:pt x="926" y="3868"/>
                  </a:cubicBezTo>
                  <a:cubicBezTo>
                    <a:pt x="1755" y="2846"/>
                    <a:pt x="788" y="1"/>
                    <a:pt x="7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0"/>
            <p:cNvSpPr/>
            <p:nvPr/>
          </p:nvSpPr>
          <p:spPr>
            <a:xfrm>
              <a:off x="4170788" y="5233325"/>
              <a:ext cx="84950" cy="25050"/>
            </a:xfrm>
            <a:custGeom>
              <a:avLst/>
              <a:gdLst/>
              <a:ahLst/>
              <a:cxnLst/>
              <a:rect l="l" t="t" r="r" b="b"/>
              <a:pathLst>
                <a:path w="3398" h="1002" extrusionOk="0">
                  <a:moveTo>
                    <a:pt x="3040" y="1"/>
                  </a:moveTo>
                  <a:cubicBezTo>
                    <a:pt x="2290" y="1"/>
                    <a:pt x="576" y="83"/>
                    <a:pt x="0" y="809"/>
                  </a:cubicBezTo>
                  <a:cubicBezTo>
                    <a:pt x="156" y="946"/>
                    <a:pt x="376" y="1002"/>
                    <a:pt x="631" y="1002"/>
                  </a:cubicBezTo>
                  <a:cubicBezTo>
                    <a:pt x="1708" y="1002"/>
                    <a:pt x="3397" y="8"/>
                    <a:pt x="3397" y="8"/>
                  </a:cubicBezTo>
                  <a:cubicBezTo>
                    <a:pt x="3397" y="8"/>
                    <a:pt x="3260" y="1"/>
                    <a:pt x="3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0"/>
            <p:cNvSpPr/>
            <p:nvPr/>
          </p:nvSpPr>
          <p:spPr>
            <a:xfrm>
              <a:off x="4187013" y="5328100"/>
              <a:ext cx="43850" cy="84625"/>
            </a:xfrm>
            <a:custGeom>
              <a:avLst/>
              <a:gdLst/>
              <a:ahLst/>
              <a:cxnLst/>
              <a:rect l="l" t="t" r="r" b="b"/>
              <a:pathLst>
                <a:path w="1754" h="3385" extrusionOk="0">
                  <a:moveTo>
                    <a:pt x="1050" y="1"/>
                  </a:moveTo>
                  <a:lnTo>
                    <a:pt x="1050" y="1"/>
                  </a:lnTo>
                  <a:cubicBezTo>
                    <a:pt x="1050" y="1"/>
                    <a:pt x="0" y="2031"/>
                    <a:pt x="663" y="3384"/>
                  </a:cubicBezTo>
                  <a:cubicBezTo>
                    <a:pt x="1754" y="2804"/>
                    <a:pt x="1050" y="1"/>
                    <a:pt x="10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0"/>
            <p:cNvSpPr/>
            <p:nvPr/>
          </p:nvSpPr>
          <p:spPr>
            <a:xfrm>
              <a:off x="4093438" y="5318775"/>
              <a:ext cx="87025" cy="17375"/>
            </a:xfrm>
            <a:custGeom>
              <a:avLst/>
              <a:gdLst/>
              <a:ahLst/>
              <a:cxnLst/>
              <a:rect l="l" t="t" r="r" b="b"/>
              <a:pathLst>
                <a:path w="3481" h="695" extrusionOk="0">
                  <a:moveTo>
                    <a:pt x="1857" y="1"/>
                  </a:moveTo>
                  <a:cubicBezTo>
                    <a:pt x="1296" y="1"/>
                    <a:pt x="647" y="90"/>
                    <a:pt x="1" y="374"/>
                  </a:cubicBezTo>
                  <a:cubicBezTo>
                    <a:pt x="296" y="611"/>
                    <a:pt x="730" y="694"/>
                    <a:pt x="1192" y="694"/>
                  </a:cubicBezTo>
                  <a:cubicBezTo>
                    <a:pt x="2261" y="694"/>
                    <a:pt x="3481" y="250"/>
                    <a:pt x="3481" y="250"/>
                  </a:cubicBezTo>
                  <a:cubicBezTo>
                    <a:pt x="3481" y="250"/>
                    <a:pt x="2794" y="1"/>
                    <a:pt x="1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0"/>
            <p:cNvSpPr/>
            <p:nvPr/>
          </p:nvSpPr>
          <p:spPr>
            <a:xfrm>
              <a:off x="4104488" y="5397850"/>
              <a:ext cx="32825" cy="71475"/>
            </a:xfrm>
            <a:custGeom>
              <a:avLst/>
              <a:gdLst/>
              <a:ahLst/>
              <a:cxnLst/>
              <a:rect l="l" t="t" r="r" b="b"/>
              <a:pathLst>
                <a:path w="1313" h="2859" extrusionOk="0">
                  <a:moveTo>
                    <a:pt x="1133" y="0"/>
                  </a:moveTo>
                  <a:cubicBezTo>
                    <a:pt x="332" y="718"/>
                    <a:pt x="1" y="1809"/>
                    <a:pt x="235" y="2859"/>
                  </a:cubicBezTo>
                  <a:cubicBezTo>
                    <a:pt x="1312" y="2279"/>
                    <a:pt x="1133" y="1"/>
                    <a:pt x="1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0"/>
            <p:cNvSpPr/>
            <p:nvPr/>
          </p:nvSpPr>
          <p:spPr>
            <a:xfrm>
              <a:off x="4041313" y="5388150"/>
              <a:ext cx="67350" cy="11675"/>
            </a:xfrm>
            <a:custGeom>
              <a:avLst/>
              <a:gdLst/>
              <a:ahLst/>
              <a:cxnLst/>
              <a:rect l="l" t="t" r="r" b="b"/>
              <a:pathLst>
                <a:path w="2694" h="467" extrusionOk="0">
                  <a:moveTo>
                    <a:pt x="1128" y="0"/>
                  </a:moveTo>
                  <a:cubicBezTo>
                    <a:pt x="729" y="0"/>
                    <a:pt x="323" y="52"/>
                    <a:pt x="0" y="209"/>
                  </a:cubicBezTo>
                  <a:cubicBezTo>
                    <a:pt x="115" y="402"/>
                    <a:pt x="453" y="467"/>
                    <a:pt x="852" y="467"/>
                  </a:cubicBezTo>
                  <a:cubicBezTo>
                    <a:pt x="1650" y="467"/>
                    <a:pt x="2693" y="209"/>
                    <a:pt x="2693" y="209"/>
                  </a:cubicBezTo>
                  <a:cubicBezTo>
                    <a:pt x="2693" y="209"/>
                    <a:pt x="1926" y="0"/>
                    <a:pt x="11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0"/>
            <p:cNvSpPr/>
            <p:nvPr/>
          </p:nvSpPr>
          <p:spPr>
            <a:xfrm>
              <a:off x="3996088" y="5451025"/>
              <a:ext cx="45250" cy="56975"/>
            </a:xfrm>
            <a:custGeom>
              <a:avLst/>
              <a:gdLst/>
              <a:ahLst/>
              <a:cxnLst/>
              <a:rect l="l" t="t" r="r" b="b"/>
              <a:pathLst>
                <a:path w="1810" h="2279" extrusionOk="0">
                  <a:moveTo>
                    <a:pt x="1809" y="0"/>
                  </a:moveTo>
                  <a:cubicBezTo>
                    <a:pt x="1809" y="0"/>
                    <a:pt x="0" y="1367"/>
                    <a:pt x="470" y="2279"/>
                  </a:cubicBezTo>
                  <a:cubicBezTo>
                    <a:pt x="1630" y="1906"/>
                    <a:pt x="1809" y="0"/>
                    <a:pt x="18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0"/>
            <p:cNvSpPr/>
            <p:nvPr/>
          </p:nvSpPr>
          <p:spPr>
            <a:xfrm>
              <a:off x="3946713" y="5430650"/>
              <a:ext cx="77025" cy="11950"/>
            </a:xfrm>
            <a:custGeom>
              <a:avLst/>
              <a:gdLst/>
              <a:ahLst/>
              <a:cxnLst/>
              <a:rect l="l" t="t" r="r" b="b"/>
              <a:pathLst>
                <a:path w="3081" h="478" extrusionOk="0">
                  <a:moveTo>
                    <a:pt x="872" y="1"/>
                  </a:moveTo>
                  <a:cubicBezTo>
                    <a:pt x="568" y="1"/>
                    <a:pt x="268" y="32"/>
                    <a:pt x="1" y="111"/>
                  </a:cubicBezTo>
                  <a:cubicBezTo>
                    <a:pt x="166" y="401"/>
                    <a:pt x="877" y="477"/>
                    <a:pt x="1575" y="477"/>
                  </a:cubicBezTo>
                  <a:cubicBezTo>
                    <a:pt x="2336" y="477"/>
                    <a:pt x="3080" y="387"/>
                    <a:pt x="3080" y="387"/>
                  </a:cubicBezTo>
                  <a:cubicBezTo>
                    <a:pt x="3080" y="387"/>
                    <a:pt x="1947" y="1"/>
                    <a:pt x="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0"/>
            <p:cNvSpPr/>
            <p:nvPr/>
          </p:nvSpPr>
          <p:spPr>
            <a:xfrm>
              <a:off x="3883888" y="5454775"/>
              <a:ext cx="59400" cy="24925"/>
            </a:xfrm>
            <a:custGeom>
              <a:avLst/>
              <a:gdLst/>
              <a:ahLst/>
              <a:cxnLst/>
              <a:rect l="l" t="t" r="r" b="b"/>
              <a:pathLst>
                <a:path w="2376" h="997" extrusionOk="0">
                  <a:moveTo>
                    <a:pt x="97" y="0"/>
                  </a:moveTo>
                  <a:cubicBezTo>
                    <a:pt x="65" y="0"/>
                    <a:pt x="32" y="1"/>
                    <a:pt x="0" y="2"/>
                  </a:cubicBezTo>
                  <a:cubicBezTo>
                    <a:pt x="539" y="582"/>
                    <a:pt x="2375" y="996"/>
                    <a:pt x="2375" y="996"/>
                  </a:cubicBezTo>
                  <a:cubicBezTo>
                    <a:pt x="1790" y="357"/>
                    <a:pt x="960" y="0"/>
                    <a:pt x="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0"/>
            <p:cNvSpPr/>
            <p:nvPr/>
          </p:nvSpPr>
          <p:spPr>
            <a:xfrm>
              <a:off x="3887338" y="5493475"/>
              <a:ext cx="42475" cy="38000"/>
            </a:xfrm>
            <a:custGeom>
              <a:avLst/>
              <a:gdLst/>
              <a:ahLst/>
              <a:cxnLst/>
              <a:rect l="l" t="t" r="r" b="b"/>
              <a:pathLst>
                <a:path w="1699" h="1520" extrusionOk="0">
                  <a:moveTo>
                    <a:pt x="1699" y="1"/>
                  </a:moveTo>
                  <a:cubicBezTo>
                    <a:pt x="1699" y="1"/>
                    <a:pt x="401" y="512"/>
                    <a:pt x="0" y="1520"/>
                  </a:cubicBezTo>
                  <a:cubicBezTo>
                    <a:pt x="1271" y="1354"/>
                    <a:pt x="1699" y="1"/>
                    <a:pt x="16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60"/>
          <p:cNvSpPr txBox="1">
            <a:spLocks noGrp="1"/>
          </p:cNvSpPr>
          <p:nvPr>
            <p:ph type="ctrTitle"/>
          </p:nvPr>
        </p:nvSpPr>
        <p:spPr>
          <a:xfrm flipH="1">
            <a:off x="1156500" y="811850"/>
            <a:ext cx="1881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Desktop Software</a:t>
            </a:r>
            <a:endParaRPr/>
          </a:p>
        </p:txBody>
      </p:sp>
      <p:sp>
        <p:nvSpPr>
          <p:cNvPr id="3963" name="Google Shape;3963;p60"/>
          <p:cNvSpPr txBox="1">
            <a:spLocks noGrp="1"/>
          </p:cNvSpPr>
          <p:nvPr>
            <p:ph type="subTitle" idx="1"/>
          </p:nvPr>
        </p:nvSpPr>
        <p:spPr>
          <a:xfrm flipH="1">
            <a:off x="5962421" y="3157569"/>
            <a:ext cx="2337300" cy="110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replace the image on the screen with your own work. Just delete this one, add yours and send it to the back</a:t>
            </a:r>
            <a:endParaRPr/>
          </a:p>
        </p:txBody>
      </p:sp>
      <p:grpSp>
        <p:nvGrpSpPr>
          <p:cNvPr id="3964" name="Google Shape;3964;p60"/>
          <p:cNvGrpSpPr/>
          <p:nvPr/>
        </p:nvGrpSpPr>
        <p:grpSpPr>
          <a:xfrm>
            <a:off x="1941870" y="1516849"/>
            <a:ext cx="3830614" cy="3019074"/>
            <a:chOff x="1941775" y="1516861"/>
            <a:chExt cx="3842140" cy="3019074"/>
          </a:xfrm>
        </p:grpSpPr>
        <p:sp>
          <p:nvSpPr>
            <p:cNvPr id="3965" name="Google Shape;3965;p60"/>
            <p:cNvSpPr/>
            <p:nvPr/>
          </p:nvSpPr>
          <p:spPr>
            <a:xfrm>
              <a:off x="3385642" y="4084671"/>
              <a:ext cx="954407" cy="419279"/>
            </a:xfrm>
            <a:custGeom>
              <a:avLst/>
              <a:gdLst/>
              <a:ahLst/>
              <a:cxnLst/>
              <a:rect l="l" t="t" r="r" b="b"/>
              <a:pathLst>
                <a:path w="20326" h="9884" extrusionOk="0">
                  <a:moveTo>
                    <a:pt x="2967" y="0"/>
                  </a:moveTo>
                  <a:lnTo>
                    <a:pt x="0" y="9884"/>
                  </a:lnTo>
                  <a:lnTo>
                    <a:pt x="20325" y="9884"/>
                  </a:lnTo>
                  <a:lnTo>
                    <a:pt x="17359" y="0"/>
                  </a:lnTo>
                  <a:close/>
                </a:path>
              </a:pathLst>
            </a:custGeom>
            <a:solidFill>
              <a:srgbClr val="7463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0"/>
            <p:cNvSpPr/>
            <p:nvPr/>
          </p:nvSpPr>
          <p:spPr>
            <a:xfrm>
              <a:off x="3413345" y="4084671"/>
              <a:ext cx="849745" cy="335160"/>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rgbClr val="9687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0"/>
            <p:cNvSpPr/>
            <p:nvPr/>
          </p:nvSpPr>
          <p:spPr>
            <a:xfrm>
              <a:off x="3314035" y="4470566"/>
              <a:ext cx="1097573" cy="65369"/>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rgbClr val="7463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0"/>
            <p:cNvSpPr/>
            <p:nvPr/>
          </p:nvSpPr>
          <p:spPr>
            <a:xfrm>
              <a:off x="1941775" y="1688575"/>
              <a:ext cx="3842140" cy="2479534"/>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rgbClr val="CF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0"/>
            <p:cNvSpPr/>
            <p:nvPr/>
          </p:nvSpPr>
          <p:spPr>
            <a:xfrm>
              <a:off x="1941775" y="1516861"/>
              <a:ext cx="3842140" cy="2359231"/>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0"/>
            <p:cNvSpPr/>
            <p:nvPr/>
          </p:nvSpPr>
          <p:spPr>
            <a:xfrm>
              <a:off x="2144950" y="1681620"/>
              <a:ext cx="3435791" cy="1934437"/>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0"/>
            <p:cNvSpPr/>
            <p:nvPr/>
          </p:nvSpPr>
          <p:spPr>
            <a:xfrm>
              <a:off x="3832043" y="1571074"/>
              <a:ext cx="53904" cy="42293"/>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0"/>
            <p:cNvSpPr/>
            <p:nvPr/>
          </p:nvSpPr>
          <p:spPr>
            <a:xfrm>
              <a:off x="3802700" y="3951938"/>
              <a:ext cx="120300" cy="1203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973" name="Google Shape;3973;p60"/>
          <p:cNvPicPr preferRelativeResize="0"/>
          <p:nvPr/>
        </p:nvPicPr>
        <p:blipFill rotWithShape="1">
          <a:blip r:embed="rId3">
            <a:alphaModFix/>
          </a:blip>
          <a:srcRect/>
          <a:stretch/>
        </p:blipFill>
        <p:spPr>
          <a:xfrm>
            <a:off x="2136434" y="1679608"/>
            <a:ext cx="3452822" cy="1941983"/>
          </a:xfrm>
          <a:prstGeom prst="rect">
            <a:avLst/>
          </a:prstGeom>
          <a:noFill/>
          <a:ln>
            <a:noFill/>
          </a:ln>
        </p:spPr>
      </p:pic>
      <p:grpSp>
        <p:nvGrpSpPr>
          <p:cNvPr id="3974" name="Google Shape;3974;p60"/>
          <p:cNvGrpSpPr/>
          <p:nvPr/>
        </p:nvGrpSpPr>
        <p:grpSpPr>
          <a:xfrm>
            <a:off x="6046724" y="1451275"/>
            <a:ext cx="430733" cy="522093"/>
            <a:chOff x="5641874" y="2765350"/>
            <a:chExt cx="430733" cy="522093"/>
          </a:xfrm>
        </p:grpSpPr>
        <p:sp>
          <p:nvSpPr>
            <p:cNvPr id="3975" name="Google Shape;3975;p60"/>
            <p:cNvSpPr/>
            <p:nvPr/>
          </p:nvSpPr>
          <p:spPr>
            <a:xfrm rot="-3474904">
              <a:off x="5716845" y="2982008"/>
              <a:ext cx="200584" cy="287963"/>
            </a:xfrm>
            <a:custGeom>
              <a:avLst/>
              <a:gdLst/>
              <a:ahLst/>
              <a:cxnLst/>
              <a:rect l="l" t="t" r="r" b="b"/>
              <a:pathLst>
                <a:path w="8023" h="11518" extrusionOk="0">
                  <a:moveTo>
                    <a:pt x="2084" y="1"/>
                  </a:moveTo>
                  <a:lnTo>
                    <a:pt x="2084" y="1"/>
                  </a:lnTo>
                  <a:cubicBezTo>
                    <a:pt x="2084" y="1"/>
                    <a:pt x="1" y="10405"/>
                    <a:pt x="4269" y="11454"/>
                  </a:cubicBezTo>
                  <a:cubicBezTo>
                    <a:pt x="4442" y="11497"/>
                    <a:pt x="4598" y="11517"/>
                    <a:pt x="4737" y="11517"/>
                  </a:cubicBezTo>
                  <a:cubicBezTo>
                    <a:pt x="8023" y="11517"/>
                    <a:pt x="2085" y="2"/>
                    <a:pt x="2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0"/>
            <p:cNvSpPr/>
            <p:nvPr/>
          </p:nvSpPr>
          <p:spPr>
            <a:xfrm rot="-3474904">
              <a:off x="5716036" y="2859887"/>
              <a:ext cx="330865" cy="243761"/>
            </a:xfrm>
            <a:custGeom>
              <a:avLst/>
              <a:gdLst/>
              <a:ahLst/>
              <a:cxnLst/>
              <a:rect l="l" t="t" r="r" b="b"/>
              <a:pathLst>
                <a:path w="13234" h="9750" extrusionOk="0">
                  <a:moveTo>
                    <a:pt x="1" y="1"/>
                  </a:moveTo>
                  <a:cubicBezTo>
                    <a:pt x="1" y="1"/>
                    <a:pt x="4929" y="9749"/>
                    <a:pt x="8598" y="9749"/>
                  </a:cubicBezTo>
                  <a:cubicBezTo>
                    <a:pt x="8921" y="9749"/>
                    <a:pt x="9235" y="9674"/>
                    <a:pt x="9534" y="9509"/>
                  </a:cubicBezTo>
                  <a:cubicBezTo>
                    <a:pt x="13234" y="7489"/>
                    <a:pt x="2" y="1"/>
                    <a:pt x="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0"/>
            <p:cNvSpPr/>
            <p:nvPr/>
          </p:nvSpPr>
          <p:spPr>
            <a:xfrm rot="-3474904">
              <a:off x="5658725" y="2863933"/>
              <a:ext cx="290688" cy="104780"/>
            </a:xfrm>
            <a:custGeom>
              <a:avLst/>
              <a:gdLst/>
              <a:ahLst/>
              <a:cxnLst/>
              <a:rect l="l" t="t" r="r" b="b"/>
              <a:pathLst>
                <a:path w="11627" h="4191" extrusionOk="0">
                  <a:moveTo>
                    <a:pt x="4921" y="1"/>
                  </a:moveTo>
                  <a:cubicBezTo>
                    <a:pt x="2368" y="1"/>
                    <a:pt x="0" y="326"/>
                    <a:pt x="0" y="326"/>
                  </a:cubicBezTo>
                  <a:cubicBezTo>
                    <a:pt x="0" y="326"/>
                    <a:pt x="5889" y="4191"/>
                    <a:pt x="9116" y="4191"/>
                  </a:cubicBezTo>
                  <a:cubicBezTo>
                    <a:pt x="10123" y="4191"/>
                    <a:pt x="10871" y="3814"/>
                    <a:pt x="11099" y="2826"/>
                  </a:cubicBezTo>
                  <a:cubicBezTo>
                    <a:pt x="11627" y="513"/>
                    <a:pt x="8127" y="1"/>
                    <a:pt x="4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34"/>
          <p:cNvSpPr txBox="1">
            <a:spLocks noGrp="1"/>
          </p:cNvSpPr>
          <p:nvPr>
            <p:ph type="ctrTitle"/>
          </p:nvPr>
        </p:nvSpPr>
        <p:spPr>
          <a:xfrm flipH="1">
            <a:off x="3068775" y="1952350"/>
            <a:ext cx="3006300" cy="101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  </a:t>
            </a:r>
            <a:endParaRPr/>
          </a:p>
        </p:txBody>
      </p:sp>
      <p:sp>
        <p:nvSpPr>
          <p:cNvPr id="761" name="Google Shape;761;p34"/>
          <p:cNvSpPr txBox="1">
            <a:spLocks noGrp="1"/>
          </p:cNvSpPr>
          <p:nvPr>
            <p:ph type="subTitle" idx="1"/>
          </p:nvPr>
        </p:nvSpPr>
        <p:spPr>
          <a:xfrm flipH="1">
            <a:off x="2923163" y="2969538"/>
            <a:ext cx="3297600" cy="6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 could be the part of the presentation where you can introduce yourself, write your email…</a:t>
            </a:r>
            <a:endParaRPr/>
          </a:p>
        </p:txBody>
      </p:sp>
      <p:grpSp>
        <p:nvGrpSpPr>
          <p:cNvPr id="762" name="Google Shape;762;p34"/>
          <p:cNvGrpSpPr/>
          <p:nvPr/>
        </p:nvGrpSpPr>
        <p:grpSpPr>
          <a:xfrm>
            <a:off x="2851388" y="3793550"/>
            <a:ext cx="3593550" cy="1349950"/>
            <a:chOff x="1953975" y="4110325"/>
            <a:chExt cx="3593550" cy="1349950"/>
          </a:xfrm>
        </p:grpSpPr>
        <p:sp>
          <p:nvSpPr>
            <p:cNvPr id="763" name="Google Shape;763;p34"/>
            <p:cNvSpPr/>
            <p:nvPr/>
          </p:nvSpPr>
          <p:spPr>
            <a:xfrm>
              <a:off x="2907550" y="4618750"/>
              <a:ext cx="1698625" cy="841525"/>
            </a:xfrm>
            <a:custGeom>
              <a:avLst/>
              <a:gdLst/>
              <a:ahLst/>
              <a:cxnLst/>
              <a:rect l="l" t="t" r="r" b="b"/>
              <a:pathLst>
                <a:path w="67945" h="33661" extrusionOk="0">
                  <a:moveTo>
                    <a:pt x="34901" y="1"/>
                  </a:moveTo>
                  <a:cubicBezTo>
                    <a:pt x="31876" y="1"/>
                    <a:pt x="28852" y="153"/>
                    <a:pt x="25843" y="461"/>
                  </a:cubicBezTo>
                  <a:cubicBezTo>
                    <a:pt x="25765" y="461"/>
                    <a:pt x="25688" y="477"/>
                    <a:pt x="25626" y="477"/>
                  </a:cubicBezTo>
                  <a:cubicBezTo>
                    <a:pt x="21314" y="910"/>
                    <a:pt x="17048" y="1636"/>
                    <a:pt x="12829" y="2625"/>
                  </a:cubicBezTo>
                  <a:cubicBezTo>
                    <a:pt x="12752" y="2641"/>
                    <a:pt x="12674" y="2656"/>
                    <a:pt x="12597" y="2687"/>
                  </a:cubicBezTo>
                  <a:cubicBezTo>
                    <a:pt x="4792" y="4526"/>
                    <a:pt x="1" y="6659"/>
                    <a:pt x="1" y="6659"/>
                  </a:cubicBezTo>
                  <a:lnTo>
                    <a:pt x="1608" y="11991"/>
                  </a:lnTo>
                  <a:lnTo>
                    <a:pt x="8177" y="33660"/>
                  </a:lnTo>
                  <a:lnTo>
                    <a:pt x="60525" y="33660"/>
                  </a:lnTo>
                  <a:cubicBezTo>
                    <a:pt x="61561" y="30832"/>
                    <a:pt x="62952" y="26674"/>
                    <a:pt x="64482" y="21110"/>
                  </a:cubicBezTo>
                  <a:cubicBezTo>
                    <a:pt x="65579" y="17061"/>
                    <a:pt x="66785" y="12254"/>
                    <a:pt x="67944" y="6659"/>
                  </a:cubicBezTo>
                  <a:cubicBezTo>
                    <a:pt x="65610" y="5624"/>
                    <a:pt x="63230" y="4727"/>
                    <a:pt x="60804" y="3954"/>
                  </a:cubicBezTo>
                  <a:cubicBezTo>
                    <a:pt x="60634" y="3877"/>
                    <a:pt x="60448" y="3831"/>
                    <a:pt x="60263" y="3784"/>
                  </a:cubicBezTo>
                  <a:cubicBezTo>
                    <a:pt x="54451" y="1945"/>
                    <a:pt x="48454" y="786"/>
                    <a:pt x="42380" y="307"/>
                  </a:cubicBezTo>
                  <a:cubicBezTo>
                    <a:pt x="42337" y="296"/>
                    <a:pt x="42293" y="285"/>
                    <a:pt x="42244" y="285"/>
                  </a:cubicBezTo>
                  <a:cubicBezTo>
                    <a:pt x="42223" y="285"/>
                    <a:pt x="42202" y="287"/>
                    <a:pt x="42179" y="291"/>
                  </a:cubicBezTo>
                  <a:cubicBezTo>
                    <a:pt x="39757" y="99"/>
                    <a:pt x="37329" y="1"/>
                    <a:pt x="349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2907950" y="4630650"/>
              <a:ext cx="645300" cy="408575"/>
            </a:xfrm>
            <a:custGeom>
              <a:avLst/>
              <a:gdLst/>
              <a:ahLst/>
              <a:cxnLst/>
              <a:rect l="l" t="t" r="r" b="b"/>
              <a:pathLst>
                <a:path w="25812" h="16343" extrusionOk="0">
                  <a:moveTo>
                    <a:pt x="25610" y="1"/>
                  </a:moveTo>
                  <a:lnTo>
                    <a:pt x="25610" y="1"/>
                  </a:lnTo>
                  <a:cubicBezTo>
                    <a:pt x="20819" y="495"/>
                    <a:pt x="16244" y="1237"/>
                    <a:pt x="12596" y="2211"/>
                  </a:cubicBezTo>
                  <a:cubicBezTo>
                    <a:pt x="4776" y="4050"/>
                    <a:pt x="0" y="6183"/>
                    <a:pt x="0" y="6183"/>
                  </a:cubicBezTo>
                  <a:lnTo>
                    <a:pt x="1607" y="11500"/>
                  </a:lnTo>
                  <a:cubicBezTo>
                    <a:pt x="4288" y="14075"/>
                    <a:pt x="7600" y="16342"/>
                    <a:pt x="10885" y="16342"/>
                  </a:cubicBezTo>
                  <a:cubicBezTo>
                    <a:pt x="10971" y="16342"/>
                    <a:pt x="11057" y="16341"/>
                    <a:pt x="11144" y="16338"/>
                  </a:cubicBezTo>
                  <a:cubicBezTo>
                    <a:pt x="15564" y="16183"/>
                    <a:pt x="15100" y="10588"/>
                    <a:pt x="13941" y="5905"/>
                  </a:cubicBezTo>
                  <a:lnTo>
                    <a:pt x="13941" y="5905"/>
                  </a:lnTo>
                  <a:cubicBezTo>
                    <a:pt x="15506" y="9628"/>
                    <a:pt x="17893" y="13605"/>
                    <a:pt x="20970" y="13605"/>
                  </a:cubicBezTo>
                  <a:cubicBezTo>
                    <a:pt x="21023" y="13605"/>
                    <a:pt x="21075" y="13604"/>
                    <a:pt x="21128" y="13602"/>
                  </a:cubicBezTo>
                  <a:cubicBezTo>
                    <a:pt x="25765" y="13401"/>
                    <a:pt x="25811" y="3957"/>
                    <a:pt x="25610"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3553600" y="4618750"/>
              <a:ext cx="408825" cy="345575"/>
            </a:xfrm>
            <a:custGeom>
              <a:avLst/>
              <a:gdLst/>
              <a:ahLst/>
              <a:cxnLst/>
              <a:rect l="l" t="t" r="r" b="b"/>
              <a:pathLst>
                <a:path w="16353" h="13823" extrusionOk="0">
                  <a:moveTo>
                    <a:pt x="9073" y="1"/>
                  </a:moveTo>
                  <a:cubicBezTo>
                    <a:pt x="6047" y="1"/>
                    <a:pt x="3019" y="153"/>
                    <a:pt x="1" y="461"/>
                  </a:cubicBezTo>
                  <a:cubicBezTo>
                    <a:pt x="866" y="4341"/>
                    <a:pt x="3416" y="13475"/>
                    <a:pt x="8687" y="13815"/>
                  </a:cubicBezTo>
                  <a:cubicBezTo>
                    <a:pt x="8769" y="13820"/>
                    <a:pt x="8851" y="13823"/>
                    <a:pt x="8932" y="13823"/>
                  </a:cubicBezTo>
                  <a:cubicBezTo>
                    <a:pt x="13849" y="13823"/>
                    <a:pt x="15729" y="4686"/>
                    <a:pt x="16353" y="291"/>
                  </a:cubicBezTo>
                  <a:cubicBezTo>
                    <a:pt x="13931" y="99"/>
                    <a:pt x="11502" y="1"/>
                    <a:pt x="907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3967425" y="4626400"/>
              <a:ext cx="447100" cy="386250"/>
            </a:xfrm>
            <a:custGeom>
              <a:avLst/>
              <a:gdLst/>
              <a:ahLst/>
              <a:cxnLst/>
              <a:rect l="l" t="t" r="r" b="b"/>
              <a:pathLst>
                <a:path w="17884" h="15450" extrusionOk="0">
                  <a:moveTo>
                    <a:pt x="1" y="1"/>
                  </a:moveTo>
                  <a:cubicBezTo>
                    <a:pt x="1" y="4421"/>
                    <a:pt x="619" y="13726"/>
                    <a:pt x="5812" y="15271"/>
                  </a:cubicBezTo>
                  <a:cubicBezTo>
                    <a:pt x="6220" y="15393"/>
                    <a:pt x="6625" y="15450"/>
                    <a:pt x="7027" y="15450"/>
                  </a:cubicBezTo>
                  <a:cubicBezTo>
                    <a:pt x="11789" y="15450"/>
                    <a:pt x="16059" y="7427"/>
                    <a:pt x="17883" y="3478"/>
                  </a:cubicBezTo>
                  <a:cubicBezTo>
                    <a:pt x="12072" y="1639"/>
                    <a:pt x="6075" y="480"/>
                    <a:pt x="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4396325" y="4717600"/>
              <a:ext cx="209850" cy="428925"/>
            </a:xfrm>
            <a:custGeom>
              <a:avLst/>
              <a:gdLst/>
              <a:ahLst/>
              <a:cxnLst/>
              <a:rect l="l" t="t" r="r" b="b"/>
              <a:pathLst>
                <a:path w="8394" h="17157" extrusionOk="0">
                  <a:moveTo>
                    <a:pt x="1268" y="0"/>
                  </a:moveTo>
                  <a:lnTo>
                    <a:pt x="1268" y="0"/>
                  </a:lnTo>
                  <a:cubicBezTo>
                    <a:pt x="634" y="4405"/>
                    <a:pt x="1" y="13833"/>
                    <a:pt x="4931" y="17156"/>
                  </a:cubicBezTo>
                  <a:cubicBezTo>
                    <a:pt x="6028" y="13107"/>
                    <a:pt x="7234" y="8300"/>
                    <a:pt x="8393" y="2705"/>
                  </a:cubicBezTo>
                  <a:cubicBezTo>
                    <a:pt x="6059" y="1685"/>
                    <a:pt x="3679" y="773"/>
                    <a:pt x="126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1953975" y="4186525"/>
              <a:ext cx="577325" cy="596625"/>
            </a:xfrm>
            <a:custGeom>
              <a:avLst/>
              <a:gdLst/>
              <a:ahLst/>
              <a:cxnLst/>
              <a:rect l="l" t="t" r="r" b="b"/>
              <a:pathLst>
                <a:path w="23093" h="23865" extrusionOk="0">
                  <a:moveTo>
                    <a:pt x="10149" y="0"/>
                  </a:moveTo>
                  <a:cubicBezTo>
                    <a:pt x="9496" y="0"/>
                    <a:pt x="8782" y="137"/>
                    <a:pt x="8007" y="413"/>
                  </a:cubicBezTo>
                  <a:cubicBezTo>
                    <a:pt x="1" y="3245"/>
                    <a:pt x="7689" y="23865"/>
                    <a:pt x="22661" y="23865"/>
                  </a:cubicBezTo>
                  <a:cubicBezTo>
                    <a:pt x="22804" y="23865"/>
                    <a:pt x="22948" y="23863"/>
                    <a:pt x="23092" y="23859"/>
                  </a:cubicBezTo>
                  <a:cubicBezTo>
                    <a:pt x="23092" y="23859"/>
                    <a:pt x="15086" y="20830"/>
                    <a:pt x="15287" y="11726"/>
                  </a:cubicBezTo>
                  <a:cubicBezTo>
                    <a:pt x="15444" y="4049"/>
                    <a:pt x="13703" y="0"/>
                    <a:pt x="1014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2000650" y="4759575"/>
              <a:ext cx="515950" cy="207200"/>
            </a:xfrm>
            <a:custGeom>
              <a:avLst/>
              <a:gdLst/>
              <a:ahLst/>
              <a:cxnLst/>
              <a:rect l="l" t="t" r="r" b="b"/>
              <a:pathLst>
                <a:path w="20638" h="8288" extrusionOk="0">
                  <a:moveTo>
                    <a:pt x="3589" y="0"/>
                  </a:moveTo>
                  <a:cubicBezTo>
                    <a:pt x="1116" y="0"/>
                    <a:pt x="1" y="2950"/>
                    <a:pt x="2926" y="6099"/>
                  </a:cubicBezTo>
                  <a:cubicBezTo>
                    <a:pt x="4469" y="7761"/>
                    <a:pt x="7251" y="8288"/>
                    <a:pt x="10161" y="8288"/>
                  </a:cubicBezTo>
                  <a:cubicBezTo>
                    <a:pt x="15209" y="8288"/>
                    <a:pt x="20638" y="6702"/>
                    <a:pt x="20638" y="6702"/>
                  </a:cubicBezTo>
                  <a:cubicBezTo>
                    <a:pt x="20638" y="6702"/>
                    <a:pt x="11983" y="6517"/>
                    <a:pt x="7439" y="1973"/>
                  </a:cubicBezTo>
                  <a:cubicBezTo>
                    <a:pt x="6044" y="578"/>
                    <a:pt x="4684" y="0"/>
                    <a:pt x="358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4970225" y="4110325"/>
              <a:ext cx="577300" cy="596625"/>
            </a:xfrm>
            <a:custGeom>
              <a:avLst/>
              <a:gdLst/>
              <a:ahLst/>
              <a:cxnLst/>
              <a:rect l="l" t="t" r="r" b="b"/>
              <a:pathLst>
                <a:path w="23092" h="23865" extrusionOk="0">
                  <a:moveTo>
                    <a:pt x="12942" y="0"/>
                  </a:moveTo>
                  <a:cubicBezTo>
                    <a:pt x="9385" y="0"/>
                    <a:pt x="7636" y="4049"/>
                    <a:pt x="7805" y="11726"/>
                  </a:cubicBezTo>
                  <a:cubicBezTo>
                    <a:pt x="8006" y="20830"/>
                    <a:pt x="0" y="23859"/>
                    <a:pt x="0" y="23859"/>
                  </a:cubicBezTo>
                  <a:cubicBezTo>
                    <a:pt x="145" y="23863"/>
                    <a:pt x="288" y="23865"/>
                    <a:pt x="432" y="23865"/>
                  </a:cubicBezTo>
                  <a:cubicBezTo>
                    <a:pt x="15388" y="23865"/>
                    <a:pt x="23092" y="3245"/>
                    <a:pt x="15085" y="413"/>
                  </a:cubicBezTo>
                  <a:cubicBezTo>
                    <a:pt x="14310" y="137"/>
                    <a:pt x="13596" y="0"/>
                    <a:pt x="1294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4984900" y="4683375"/>
              <a:ext cx="515950" cy="207200"/>
            </a:xfrm>
            <a:custGeom>
              <a:avLst/>
              <a:gdLst/>
              <a:ahLst/>
              <a:cxnLst/>
              <a:rect l="l" t="t" r="r" b="b"/>
              <a:pathLst>
                <a:path w="20638" h="8288" extrusionOk="0">
                  <a:moveTo>
                    <a:pt x="17050" y="0"/>
                  </a:moveTo>
                  <a:cubicBezTo>
                    <a:pt x="15955" y="0"/>
                    <a:pt x="14594" y="578"/>
                    <a:pt x="13200" y="1973"/>
                  </a:cubicBezTo>
                  <a:cubicBezTo>
                    <a:pt x="8656" y="6517"/>
                    <a:pt x="1" y="6702"/>
                    <a:pt x="1" y="6702"/>
                  </a:cubicBezTo>
                  <a:cubicBezTo>
                    <a:pt x="1" y="6702"/>
                    <a:pt x="5430" y="8288"/>
                    <a:pt x="10477" y="8288"/>
                  </a:cubicBezTo>
                  <a:cubicBezTo>
                    <a:pt x="13387" y="8288"/>
                    <a:pt x="16170" y="7761"/>
                    <a:pt x="17713" y="6099"/>
                  </a:cubicBezTo>
                  <a:cubicBezTo>
                    <a:pt x="20638" y="2950"/>
                    <a:pt x="19523" y="0"/>
                    <a:pt x="1705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3263025" y="5284825"/>
              <a:ext cx="81175" cy="69250"/>
            </a:xfrm>
            <a:custGeom>
              <a:avLst/>
              <a:gdLst/>
              <a:ahLst/>
              <a:cxnLst/>
              <a:rect l="l" t="t" r="r" b="b"/>
              <a:pathLst>
                <a:path w="3247" h="2770" extrusionOk="0">
                  <a:moveTo>
                    <a:pt x="1856" y="0"/>
                  </a:moveTo>
                  <a:cubicBezTo>
                    <a:pt x="619" y="0"/>
                    <a:pt x="1" y="1484"/>
                    <a:pt x="882" y="2365"/>
                  </a:cubicBezTo>
                  <a:cubicBezTo>
                    <a:pt x="1161" y="2644"/>
                    <a:pt x="1506" y="2769"/>
                    <a:pt x="1846" y="2769"/>
                  </a:cubicBezTo>
                  <a:cubicBezTo>
                    <a:pt x="2559" y="2769"/>
                    <a:pt x="3247" y="2219"/>
                    <a:pt x="3247" y="1391"/>
                  </a:cubicBezTo>
                  <a:cubicBezTo>
                    <a:pt x="3247" y="619"/>
                    <a:pt x="2613" y="0"/>
                    <a:pt x="185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4200425" y="5261250"/>
              <a:ext cx="80775" cy="69250"/>
            </a:xfrm>
            <a:custGeom>
              <a:avLst/>
              <a:gdLst/>
              <a:ahLst/>
              <a:cxnLst/>
              <a:rect l="l" t="t" r="r" b="b"/>
              <a:pathLst>
                <a:path w="3231" h="2770" extrusionOk="0">
                  <a:moveTo>
                    <a:pt x="1855" y="1"/>
                  </a:moveTo>
                  <a:cubicBezTo>
                    <a:pt x="619" y="1"/>
                    <a:pt x="1" y="1500"/>
                    <a:pt x="882" y="2365"/>
                  </a:cubicBezTo>
                  <a:cubicBezTo>
                    <a:pt x="1161" y="2645"/>
                    <a:pt x="1504" y="2769"/>
                    <a:pt x="1841" y="2769"/>
                  </a:cubicBezTo>
                  <a:cubicBezTo>
                    <a:pt x="2550" y="2769"/>
                    <a:pt x="3231" y="2219"/>
                    <a:pt x="3231" y="1392"/>
                  </a:cubicBezTo>
                  <a:cubicBezTo>
                    <a:pt x="3231" y="619"/>
                    <a:pt x="2613" y="1"/>
                    <a:pt x="185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34"/>
          <p:cNvGrpSpPr/>
          <p:nvPr/>
        </p:nvGrpSpPr>
        <p:grpSpPr>
          <a:xfrm>
            <a:off x="1261325" y="-780225"/>
            <a:ext cx="6621275" cy="2580175"/>
            <a:chOff x="496850" y="238125"/>
            <a:chExt cx="6621275" cy="2580175"/>
          </a:xfrm>
        </p:grpSpPr>
        <p:sp>
          <p:nvSpPr>
            <p:cNvPr id="775" name="Google Shape;775;p34"/>
            <p:cNvSpPr/>
            <p:nvPr/>
          </p:nvSpPr>
          <p:spPr>
            <a:xfrm>
              <a:off x="496850" y="243900"/>
              <a:ext cx="6515775" cy="2383950"/>
            </a:xfrm>
            <a:custGeom>
              <a:avLst/>
              <a:gdLst/>
              <a:ahLst/>
              <a:cxnLst/>
              <a:rect l="l" t="t" r="r" b="b"/>
              <a:pathLst>
                <a:path w="260631" h="95358" extrusionOk="0">
                  <a:moveTo>
                    <a:pt x="0" y="1"/>
                  </a:moveTo>
                  <a:cubicBezTo>
                    <a:pt x="5502" y="18826"/>
                    <a:pt x="18052" y="36739"/>
                    <a:pt x="32905" y="49305"/>
                  </a:cubicBezTo>
                  <a:cubicBezTo>
                    <a:pt x="42302" y="57249"/>
                    <a:pt x="53291" y="63385"/>
                    <a:pt x="65053" y="67002"/>
                  </a:cubicBezTo>
                  <a:cubicBezTo>
                    <a:pt x="73719" y="69666"/>
                    <a:pt x="82423" y="70501"/>
                    <a:pt x="91255" y="70501"/>
                  </a:cubicBezTo>
                  <a:cubicBezTo>
                    <a:pt x="95182" y="70501"/>
                    <a:pt x="99135" y="70336"/>
                    <a:pt x="103121" y="70093"/>
                  </a:cubicBezTo>
                  <a:lnTo>
                    <a:pt x="106969" y="86600"/>
                  </a:lnTo>
                  <a:lnTo>
                    <a:pt x="107897" y="90603"/>
                  </a:lnTo>
                  <a:cubicBezTo>
                    <a:pt x="107897" y="90603"/>
                    <a:pt x="110632" y="91917"/>
                    <a:pt x="115223" y="93153"/>
                  </a:cubicBezTo>
                  <a:cubicBezTo>
                    <a:pt x="115393" y="93215"/>
                    <a:pt x="115578" y="93261"/>
                    <a:pt x="115748" y="93308"/>
                  </a:cubicBezTo>
                  <a:cubicBezTo>
                    <a:pt x="119241" y="94220"/>
                    <a:pt x="122796" y="94838"/>
                    <a:pt x="126397" y="95147"/>
                  </a:cubicBezTo>
                  <a:cubicBezTo>
                    <a:pt x="126505" y="95147"/>
                    <a:pt x="126629" y="95162"/>
                    <a:pt x="126722" y="95162"/>
                  </a:cubicBezTo>
                  <a:cubicBezTo>
                    <a:pt x="128326" y="95292"/>
                    <a:pt x="129934" y="95358"/>
                    <a:pt x="131545" y="95358"/>
                  </a:cubicBezTo>
                  <a:cubicBezTo>
                    <a:pt x="133007" y="95358"/>
                    <a:pt x="134470" y="95304"/>
                    <a:pt x="135934" y="95193"/>
                  </a:cubicBezTo>
                  <a:cubicBezTo>
                    <a:pt x="136892" y="95131"/>
                    <a:pt x="137865" y="95039"/>
                    <a:pt x="138855" y="94915"/>
                  </a:cubicBezTo>
                  <a:cubicBezTo>
                    <a:pt x="138947" y="94915"/>
                    <a:pt x="139025" y="94900"/>
                    <a:pt x="139117" y="94884"/>
                  </a:cubicBezTo>
                  <a:cubicBezTo>
                    <a:pt x="142811" y="94405"/>
                    <a:pt x="146459" y="93555"/>
                    <a:pt x="149983" y="92380"/>
                  </a:cubicBezTo>
                  <a:cubicBezTo>
                    <a:pt x="150261" y="92288"/>
                    <a:pt x="150539" y="92179"/>
                    <a:pt x="150817" y="92071"/>
                  </a:cubicBezTo>
                  <a:cubicBezTo>
                    <a:pt x="152858" y="91360"/>
                    <a:pt x="154851" y="90510"/>
                    <a:pt x="156783" y="89552"/>
                  </a:cubicBezTo>
                  <a:cubicBezTo>
                    <a:pt x="157278" y="86414"/>
                    <a:pt x="157834" y="82751"/>
                    <a:pt x="158360" y="79459"/>
                  </a:cubicBezTo>
                  <a:cubicBezTo>
                    <a:pt x="159194" y="74328"/>
                    <a:pt x="159890" y="70093"/>
                    <a:pt x="159890" y="70093"/>
                  </a:cubicBezTo>
                  <a:cubicBezTo>
                    <a:pt x="160790" y="70121"/>
                    <a:pt x="161685" y="70136"/>
                    <a:pt x="162575" y="70136"/>
                  </a:cubicBezTo>
                  <a:cubicBezTo>
                    <a:pt x="172824" y="70136"/>
                    <a:pt x="182477" y="68191"/>
                    <a:pt x="191435" y="62844"/>
                  </a:cubicBezTo>
                  <a:cubicBezTo>
                    <a:pt x="200709" y="57326"/>
                    <a:pt x="214325" y="47837"/>
                    <a:pt x="222625" y="40990"/>
                  </a:cubicBezTo>
                  <a:cubicBezTo>
                    <a:pt x="237880" y="28378"/>
                    <a:pt x="256751" y="10202"/>
                    <a:pt x="2606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2985225" y="238125"/>
              <a:ext cx="4132900" cy="2385625"/>
            </a:xfrm>
            <a:custGeom>
              <a:avLst/>
              <a:gdLst/>
              <a:ahLst/>
              <a:cxnLst/>
              <a:rect l="l" t="t" r="r" b="b"/>
              <a:pathLst>
                <a:path w="165316" h="95425" extrusionOk="0">
                  <a:moveTo>
                    <a:pt x="165315" y="0"/>
                  </a:moveTo>
                  <a:lnTo>
                    <a:pt x="0" y="46"/>
                  </a:lnTo>
                  <a:cubicBezTo>
                    <a:pt x="958" y="3060"/>
                    <a:pt x="3153" y="6090"/>
                    <a:pt x="4745" y="7913"/>
                  </a:cubicBezTo>
                  <a:cubicBezTo>
                    <a:pt x="8223" y="11886"/>
                    <a:pt x="12689" y="14838"/>
                    <a:pt x="16878" y="18052"/>
                  </a:cubicBezTo>
                  <a:cubicBezTo>
                    <a:pt x="23338" y="23014"/>
                    <a:pt x="29412" y="28871"/>
                    <a:pt x="32751" y="36306"/>
                  </a:cubicBezTo>
                  <a:cubicBezTo>
                    <a:pt x="39119" y="50510"/>
                    <a:pt x="34297" y="66908"/>
                    <a:pt x="34266" y="82488"/>
                  </a:cubicBezTo>
                  <a:cubicBezTo>
                    <a:pt x="34235" y="86831"/>
                    <a:pt x="34745" y="91452"/>
                    <a:pt x="36399" y="95424"/>
                  </a:cubicBezTo>
                  <a:cubicBezTo>
                    <a:pt x="37372" y="95362"/>
                    <a:pt x="38346" y="95270"/>
                    <a:pt x="39335" y="95146"/>
                  </a:cubicBezTo>
                  <a:cubicBezTo>
                    <a:pt x="39412" y="95146"/>
                    <a:pt x="39505" y="95131"/>
                    <a:pt x="39582" y="95115"/>
                  </a:cubicBezTo>
                  <a:cubicBezTo>
                    <a:pt x="43292" y="94636"/>
                    <a:pt x="46924" y="93801"/>
                    <a:pt x="50463" y="92611"/>
                  </a:cubicBezTo>
                  <a:cubicBezTo>
                    <a:pt x="50741" y="92519"/>
                    <a:pt x="51020" y="92410"/>
                    <a:pt x="51282" y="92302"/>
                  </a:cubicBezTo>
                  <a:cubicBezTo>
                    <a:pt x="53323" y="91591"/>
                    <a:pt x="55316" y="90757"/>
                    <a:pt x="57248" y="89783"/>
                  </a:cubicBezTo>
                  <a:cubicBezTo>
                    <a:pt x="57743" y="86645"/>
                    <a:pt x="58315" y="82982"/>
                    <a:pt x="58840" y="79690"/>
                  </a:cubicBezTo>
                  <a:cubicBezTo>
                    <a:pt x="59675" y="74559"/>
                    <a:pt x="60355" y="70324"/>
                    <a:pt x="60355" y="70324"/>
                  </a:cubicBezTo>
                  <a:cubicBezTo>
                    <a:pt x="60355" y="70324"/>
                    <a:pt x="61474" y="70359"/>
                    <a:pt x="63252" y="70359"/>
                  </a:cubicBezTo>
                  <a:cubicBezTo>
                    <a:pt x="69000" y="70359"/>
                    <a:pt x="81642" y="69990"/>
                    <a:pt x="85702" y="66862"/>
                  </a:cubicBezTo>
                  <a:lnTo>
                    <a:pt x="120169" y="44389"/>
                  </a:lnTo>
                  <a:cubicBezTo>
                    <a:pt x="122796" y="42504"/>
                    <a:pt x="125269" y="40448"/>
                    <a:pt x="127618" y="38222"/>
                  </a:cubicBezTo>
                  <a:lnTo>
                    <a:pt x="165315" y="0"/>
                  </a:lnTo>
                  <a:close/>
                </a:path>
              </a:pathLst>
            </a:custGeom>
            <a:solidFill>
              <a:srgbClr val="6D2D44">
                <a:alpha val="16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3171075" y="2224125"/>
              <a:ext cx="206350" cy="348625"/>
            </a:xfrm>
            <a:custGeom>
              <a:avLst/>
              <a:gdLst/>
              <a:ahLst/>
              <a:cxnLst/>
              <a:rect l="l" t="t" r="r" b="b"/>
              <a:pathLst>
                <a:path w="8254" h="13945" extrusionOk="0">
                  <a:moveTo>
                    <a:pt x="3314" y="1"/>
                  </a:moveTo>
                  <a:cubicBezTo>
                    <a:pt x="3281" y="1"/>
                    <a:pt x="3248" y="1"/>
                    <a:pt x="3215" y="3"/>
                  </a:cubicBezTo>
                  <a:cubicBezTo>
                    <a:pt x="758" y="96"/>
                    <a:pt x="62" y="3743"/>
                    <a:pt x="0" y="7391"/>
                  </a:cubicBezTo>
                  <a:lnTo>
                    <a:pt x="943" y="11394"/>
                  </a:lnTo>
                  <a:cubicBezTo>
                    <a:pt x="943" y="11394"/>
                    <a:pt x="3663" y="12692"/>
                    <a:pt x="8254" y="13944"/>
                  </a:cubicBezTo>
                  <a:cubicBezTo>
                    <a:pt x="7917" y="8952"/>
                    <a:pt x="6821" y="1"/>
                    <a:pt x="331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3390925" y="2255100"/>
              <a:ext cx="266250" cy="367475"/>
            </a:xfrm>
            <a:custGeom>
              <a:avLst/>
              <a:gdLst/>
              <a:ahLst/>
              <a:cxnLst/>
              <a:rect l="l" t="t" r="r" b="b"/>
              <a:pathLst>
                <a:path w="10650" h="14699" extrusionOk="0">
                  <a:moveTo>
                    <a:pt x="5812" y="0"/>
                  </a:moveTo>
                  <a:cubicBezTo>
                    <a:pt x="2396" y="0"/>
                    <a:pt x="696" y="8223"/>
                    <a:pt x="1" y="12860"/>
                  </a:cubicBezTo>
                  <a:cubicBezTo>
                    <a:pt x="3494" y="13772"/>
                    <a:pt x="7049" y="14390"/>
                    <a:pt x="10650" y="14699"/>
                  </a:cubicBezTo>
                  <a:cubicBezTo>
                    <a:pt x="10387" y="9938"/>
                    <a:pt x="9429" y="0"/>
                    <a:pt x="5812"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3665275" y="2249650"/>
              <a:ext cx="303350" cy="378375"/>
            </a:xfrm>
            <a:custGeom>
              <a:avLst/>
              <a:gdLst/>
              <a:ahLst/>
              <a:cxnLst/>
              <a:rect l="l" t="t" r="r" b="b"/>
              <a:pathLst>
                <a:path w="12134" h="15135" extrusionOk="0">
                  <a:moveTo>
                    <a:pt x="6107" y="1"/>
                  </a:moveTo>
                  <a:cubicBezTo>
                    <a:pt x="6081" y="1"/>
                    <a:pt x="6055" y="1"/>
                    <a:pt x="6028" y="2"/>
                  </a:cubicBezTo>
                  <a:cubicBezTo>
                    <a:pt x="2087" y="172"/>
                    <a:pt x="510" y="10156"/>
                    <a:pt x="0" y="14932"/>
                  </a:cubicBezTo>
                  <a:cubicBezTo>
                    <a:pt x="1608" y="15068"/>
                    <a:pt x="3221" y="15135"/>
                    <a:pt x="4834" y="15135"/>
                  </a:cubicBezTo>
                  <a:cubicBezTo>
                    <a:pt x="7269" y="15135"/>
                    <a:pt x="9707" y="14983"/>
                    <a:pt x="12133" y="14685"/>
                  </a:cubicBezTo>
                  <a:cubicBezTo>
                    <a:pt x="11504" y="9774"/>
                    <a:pt x="9838" y="1"/>
                    <a:pt x="610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3973225" y="2223975"/>
              <a:ext cx="273600" cy="392050"/>
            </a:xfrm>
            <a:custGeom>
              <a:avLst/>
              <a:gdLst/>
              <a:ahLst/>
              <a:cxnLst/>
              <a:rect l="l" t="t" r="r" b="b"/>
              <a:pathLst>
                <a:path w="10944" h="15682" extrusionOk="0">
                  <a:moveTo>
                    <a:pt x="4685" y="1"/>
                  </a:moveTo>
                  <a:cubicBezTo>
                    <a:pt x="4618" y="1"/>
                    <a:pt x="4551" y="4"/>
                    <a:pt x="4483" y="9"/>
                  </a:cubicBezTo>
                  <a:cubicBezTo>
                    <a:pt x="325" y="318"/>
                    <a:pt x="1" y="10596"/>
                    <a:pt x="78" y="15681"/>
                  </a:cubicBezTo>
                  <a:cubicBezTo>
                    <a:pt x="3772" y="15202"/>
                    <a:pt x="7404" y="14367"/>
                    <a:pt x="10943" y="13177"/>
                  </a:cubicBezTo>
                  <a:cubicBezTo>
                    <a:pt x="10260" y="8499"/>
                    <a:pt x="8472" y="1"/>
                    <a:pt x="468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4267275" y="2230750"/>
              <a:ext cx="188975" cy="314950"/>
            </a:xfrm>
            <a:custGeom>
              <a:avLst/>
              <a:gdLst/>
              <a:ahLst/>
              <a:cxnLst/>
              <a:rect l="l" t="t" r="r" b="b"/>
              <a:pathLst>
                <a:path w="7559" h="12598" extrusionOk="0">
                  <a:moveTo>
                    <a:pt x="7558" y="1"/>
                  </a:moveTo>
                  <a:lnTo>
                    <a:pt x="7558" y="1"/>
                  </a:lnTo>
                  <a:cubicBezTo>
                    <a:pt x="2705" y="1500"/>
                    <a:pt x="742" y="8393"/>
                    <a:pt x="0" y="12597"/>
                  </a:cubicBezTo>
                  <a:cubicBezTo>
                    <a:pt x="2041" y="11886"/>
                    <a:pt x="4034" y="11036"/>
                    <a:pt x="5982" y="10078"/>
                  </a:cubicBezTo>
                  <a:cubicBezTo>
                    <a:pt x="6461" y="6940"/>
                    <a:pt x="7033" y="3277"/>
                    <a:pt x="755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3491400" y="1315000"/>
              <a:ext cx="629850" cy="498975"/>
            </a:xfrm>
            <a:custGeom>
              <a:avLst/>
              <a:gdLst/>
              <a:ahLst/>
              <a:cxnLst/>
              <a:rect l="l" t="t" r="r" b="b"/>
              <a:pathLst>
                <a:path w="25194" h="19959" extrusionOk="0">
                  <a:moveTo>
                    <a:pt x="13014" y="0"/>
                  </a:moveTo>
                  <a:cubicBezTo>
                    <a:pt x="13014" y="0"/>
                    <a:pt x="0" y="17342"/>
                    <a:pt x="5162" y="19614"/>
                  </a:cubicBezTo>
                  <a:cubicBezTo>
                    <a:pt x="5652" y="19829"/>
                    <a:pt x="6120" y="19927"/>
                    <a:pt x="6565" y="19927"/>
                  </a:cubicBezTo>
                  <a:cubicBezTo>
                    <a:pt x="10811" y="19927"/>
                    <a:pt x="13014" y="11051"/>
                    <a:pt x="13014" y="11051"/>
                  </a:cubicBezTo>
                  <a:cubicBezTo>
                    <a:pt x="13014" y="11051"/>
                    <a:pt x="15548" y="19958"/>
                    <a:pt x="20075" y="19958"/>
                  </a:cubicBezTo>
                  <a:cubicBezTo>
                    <a:pt x="20198" y="19958"/>
                    <a:pt x="20322" y="19952"/>
                    <a:pt x="20448" y="19938"/>
                  </a:cubicBezTo>
                  <a:cubicBezTo>
                    <a:pt x="25193" y="19428"/>
                    <a:pt x="13014" y="0"/>
                    <a:pt x="13014"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2558625" y="679375"/>
              <a:ext cx="849325" cy="872050"/>
            </a:xfrm>
            <a:custGeom>
              <a:avLst/>
              <a:gdLst/>
              <a:ahLst/>
              <a:cxnLst/>
              <a:rect l="l" t="t" r="r" b="b"/>
              <a:pathLst>
                <a:path w="33973" h="34882" extrusionOk="0">
                  <a:moveTo>
                    <a:pt x="18742" y="0"/>
                  </a:moveTo>
                  <a:cubicBezTo>
                    <a:pt x="12712" y="0"/>
                    <a:pt x="7360" y="4068"/>
                    <a:pt x="3927" y="8733"/>
                  </a:cubicBezTo>
                  <a:cubicBezTo>
                    <a:pt x="1" y="14065"/>
                    <a:pt x="310" y="21144"/>
                    <a:pt x="3633" y="26739"/>
                  </a:cubicBezTo>
                  <a:cubicBezTo>
                    <a:pt x="6442" y="31446"/>
                    <a:pt x="11649" y="34881"/>
                    <a:pt x="17229" y="34881"/>
                  </a:cubicBezTo>
                  <a:cubicBezTo>
                    <a:pt x="17421" y="34881"/>
                    <a:pt x="17613" y="34877"/>
                    <a:pt x="17806" y="34869"/>
                  </a:cubicBezTo>
                  <a:cubicBezTo>
                    <a:pt x="24467" y="34575"/>
                    <a:pt x="29568" y="29197"/>
                    <a:pt x="31840" y="23277"/>
                  </a:cubicBezTo>
                  <a:cubicBezTo>
                    <a:pt x="33602" y="18702"/>
                    <a:pt x="33973" y="12906"/>
                    <a:pt x="31732" y="8439"/>
                  </a:cubicBezTo>
                  <a:cubicBezTo>
                    <a:pt x="29336" y="3710"/>
                    <a:pt x="24189" y="47"/>
                    <a:pt x="18811" y="1"/>
                  </a:cubicBezTo>
                  <a:cubicBezTo>
                    <a:pt x="18788" y="0"/>
                    <a:pt x="18765" y="0"/>
                    <a:pt x="1874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4162175" y="675225"/>
              <a:ext cx="779000" cy="880550"/>
            </a:xfrm>
            <a:custGeom>
              <a:avLst/>
              <a:gdLst/>
              <a:ahLst/>
              <a:cxnLst/>
              <a:rect l="l" t="t" r="r" b="b"/>
              <a:pathLst>
                <a:path w="31160" h="35222" extrusionOk="0">
                  <a:moveTo>
                    <a:pt x="14632" y="0"/>
                  </a:moveTo>
                  <a:cubicBezTo>
                    <a:pt x="14279" y="0"/>
                    <a:pt x="13920" y="9"/>
                    <a:pt x="13555" y="27"/>
                  </a:cubicBezTo>
                  <a:cubicBezTo>
                    <a:pt x="11299" y="120"/>
                    <a:pt x="9135" y="986"/>
                    <a:pt x="7435" y="2485"/>
                  </a:cubicBezTo>
                  <a:cubicBezTo>
                    <a:pt x="4328" y="5205"/>
                    <a:pt x="0" y="10692"/>
                    <a:pt x="1221" y="19455"/>
                  </a:cubicBezTo>
                  <a:cubicBezTo>
                    <a:pt x="2072" y="25669"/>
                    <a:pt x="6075" y="31480"/>
                    <a:pt x="11948" y="33999"/>
                  </a:cubicBezTo>
                  <a:cubicBezTo>
                    <a:pt x="13842" y="34803"/>
                    <a:pt x="15918" y="35222"/>
                    <a:pt x="17970" y="35222"/>
                  </a:cubicBezTo>
                  <a:cubicBezTo>
                    <a:pt x="22465" y="35222"/>
                    <a:pt x="26843" y="33214"/>
                    <a:pt x="28934" y="28853"/>
                  </a:cubicBezTo>
                  <a:cubicBezTo>
                    <a:pt x="31159" y="24169"/>
                    <a:pt x="31082" y="18312"/>
                    <a:pt x="29737" y="13397"/>
                  </a:cubicBezTo>
                  <a:cubicBezTo>
                    <a:pt x="27254" y="4394"/>
                    <a:pt x="22395" y="0"/>
                    <a:pt x="1463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2339175" y="1824600"/>
              <a:ext cx="1437375" cy="993700"/>
            </a:xfrm>
            <a:custGeom>
              <a:avLst/>
              <a:gdLst/>
              <a:ahLst/>
              <a:cxnLst/>
              <a:rect l="l" t="t" r="r" b="b"/>
              <a:pathLst>
                <a:path w="57495" h="39748" extrusionOk="0">
                  <a:moveTo>
                    <a:pt x="40277" y="0"/>
                  </a:moveTo>
                  <a:cubicBezTo>
                    <a:pt x="34963" y="0"/>
                    <a:pt x="29415" y="1896"/>
                    <a:pt x="25255" y="7854"/>
                  </a:cubicBezTo>
                  <a:cubicBezTo>
                    <a:pt x="16459" y="20421"/>
                    <a:pt x="18101" y="35248"/>
                    <a:pt x="9566" y="35248"/>
                  </a:cubicBezTo>
                  <a:cubicBezTo>
                    <a:pt x="7258" y="35248"/>
                    <a:pt x="4205" y="34163"/>
                    <a:pt x="0" y="31656"/>
                  </a:cubicBezTo>
                  <a:lnTo>
                    <a:pt x="0" y="31656"/>
                  </a:lnTo>
                  <a:cubicBezTo>
                    <a:pt x="0" y="31656"/>
                    <a:pt x="7127" y="39747"/>
                    <a:pt x="17161" y="39747"/>
                  </a:cubicBezTo>
                  <a:cubicBezTo>
                    <a:pt x="20203" y="39747"/>
                    <a:pt x="23512" y="39004"/>
                    <a:pt x="26970" y="37066"/>
                  </a:cubicBezTo>
                  <a:cubicBezTo>
                    <a:pt x="39690" y="29941"/>
                    <a:pt x="38995" y="11811"/>
                    <a:pt x="38995" y="11811"/>
                  </a:cubicBezTo>
                  <a:lnTo>
                    <a:pt x="38995" y="11811"/>
                  </a:lnTo>
                  <a:cubicBezTo>
                    <a:pt x="38995" y="11811"/>
                    <a:pt x="40978" y="12084"/>
                    <a:pt x="43650" y="12084"/>
                  </a:cubicBezTo>
                  <a:cubicBezTo>
                    <a:pt x="48605" y="12084"/>
                    <a:pt x="55932" y="11145"/>
                    <a:pt x="57387" y="5783"/>
                  </a:cubicBezTo>
                  <a:cubicBezTo>
                    <a:pt x="57494" y="5366"/>
                    <a:pt x="49217" y="0"/>
                    <a:pt x="40277" y="0"/>
                  </a:cubicBezTo>
                  <a:close/>
                </a:path>
              </a:pathLst>
            </a:custGeom>
            <a:solidFill>
              <a:srgbClr val="6D2D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2507250" y="659750"/>
              <a:ext cx="457900" cy="479850"/>
            </a:xfrm>
            <a:custGeom>
              <a:avLst/>
              <a:gdLst/>
              <a:ahLst/>
              <a:cxnLst/>
              <a:rect l="l" t="t" r="r" b="b"/>
              <a:pathLst>
                <a:path w="18316" h="19194" extrusionOk="0">
                  <a:moveTo>
                    <a:pt x="8319" y="1"/>
                  </a:moveTo>
                  <a:cubicBezTo>
                    <a:pt x="7770" y="1"/>
                    <a:pt x="7206" y="174"/>
                    <a:pt x="6631" y="554"/>
                  </a:cubicBezTo>
                  <a:cubicBezTo>
                    <a:pt x="0" y="4943"/>
                    <a:pt x="18315" y="19193"/>
                    <a:pt x="18315" y="19193"/>
                  </a:cubicBezTo>
                  <a:cubicBezTo>
                    <a:pt x="18315" y="19193"/>
                    <a:pt x="14101" y="1"/>
                    <a:pt x="831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2385525" y="872750"/>
              <a:ext cx="579625" cy="266850"/>
            </a:xfrm>
            <a:custGeom>
              <a:avLst/>
              <a:gdLst/>
              <a:ahLst/>
              <a:cxnLst/>
              <a:rect l="l" t="t" r="r" b="b"/>
              <a:pathLst>
                <a:path w="23185" h="10674" extrusionOk="0">
                  <a:moveTo>
                    <a:pt x="5942" y="1"/>
                  </a:moveTo>
                  <a:cubicBezTo>
                    <a:pt x="4605" y="1"/>
                    <a:pt x="3557" y="557"/>
                    <a:pt x="2999" y="1925"/>
                  </a:cubicBezTo>
                  <a:cubicBezTo>
                    <a:pt x="1" y="9282"/>
                    <a:pt x="23184" y="10673"/>
                    <a:pt x="23184" y="10673"/>
                  </a:cubicBezTo>
                  <a:cubicBezTo>
                    <a:pt x="23184" y="10673"/>
                    <a:pt x="11795" y="1"/>
                    <a:pt x="594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2400725" y="1126925"/>
              <a:ext cx="564425" cy="197100"/>
            </a:xfrm>
            <a:custGeom>
              <a:avLst/>
              <a:gdLst/>
              <a:ahLst/>
              <a:cxnLst/>
              <a:rect l="l" t="t" r="r" b="b"/>
              <a:pathLst>
                <a:path w="22577" h="7884" extrusionOk="0">
                  <a:moveTo>
                    <a:pt x="13701" y="0"/>
                  </a:moveTo>
                  <a:cubicBezTo>
                    <a:pt x="7312" y="0"/>
                    <a:pt x="0" y="941"/>
                    <a:pt x="1124" y="5390"/>
                  </a:cubicBezTo>
                  <a:cubicBezTo>
                    <a:pt x="1580" y="7193"/>
                    <a:pt x="3000" y="7884"/>
                    <a:pt x="4906" y="7884"/>
                  </a:cubicBezTo>
                  <a:cubicBezTo>
                    <a:pt x="11139" y="7884"/>
                    <a:pt x="22576" y="506"/>
                    <a:pt x="22576" y="506"/>
                  </a:cubicBezTo>
                  <a:cubicBezTo>
                    <a:pt x="22576" y="506"/>
                    <a:pt x="18387" y="0"/>
                    <a:pt x="1370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2452000" y="1139575"/>
              <a:ext cx="513150" cy="434700"/>
            </a:xfrm>
            <a:custGeom>
              <a:avLst/>
              <a:gdLst/>
              <a:ahLst/>
              <a:cxnLst/>
              <a:rect l="l" t="t" r="r" b="b"/>
              <a:pathLst>
                <a:path w="20526" h="17388" extrusionOk="0">
                  <a:moveTo>
                    <a:pt x="20525" y="0"/>
                  </a:moveTo>
                  <a:cubicBezTo>
                    <a:pt x="20525" y="1"/>
                    <a:pt x="0" y="11546"/>
                    <a:pt x="6121" y="16615"/>
                  </a:cubicBezTo>
                  <a:cubicBezTo>
                    <a:pt x="6761" y="17149"/>
                    <a:pt x="7425" y="17387"/>
                    <a:pt x="8102" y="17387"/>
                  </a:cubicBezTo>
                  <a:cubicBezTo>
                    <a:pt x="13875" y="17387"/>
                    <a:pt x="20525" y="1"/>
                    <a:pt x="2052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2722075" y="1139575"/>
              <a:ext cx="393250" cy="548500"/>
            </a:xfrm>
            <a:custGeom>
              <a:avLst/>
              <a:gdLst/>
              <a:ahLst/>
              <a:cxnLst/>
              <a:rect l="l" t="t" r="r" b="b"/>
              <a:pathLst>
                <a:path w="15730" h="21940" extrusionOk="0">
                  <a:moveTo>
                    <a:pt x="9722" y="0"/>
                  </a:moveTo>
                  <a:cubicBezTo>
                    <a:pt x="9722" y="1"/>
                    <a:pt x="1" y="21469"/>
                    <a:pt x="7930" y="21932"/>
                  </a:cubicBezTo>
                  <a:cubicBezTo>
                    <a:pt x="8013" y="21937"/>
                    <a:pt x="8096" y="21940"/>
                    <a:pt x="8176" y="21940"/>
                  </a:cubicBezTo>
                  <a:cubicBezTo>
                    <a:pt x="15729" y="21940"/>
                    <a:pt x="9723" y="1"/>
                    <a:pt x="972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2965125" y="1139575"/>
              <a:ext cx="455200" cy="482150"/>
            </a:xfrm>
            <a:custGeom>
              <a:avLst/>
              <a:gdLst/>
              <a:ahLst/>
              <a:cxnLst/>
              <a:rect l="l" t="t" r="r" b="b"/>
              <a:pathLst>
                <a:path w="18208" h="19286" extrusionOk="0">
                  <a:moveTo>
                    <a:pt x="0" y="0"/>
                  </a:moveTo>
                  <a:cubicBezTo>
                    <a:pt x="1" y="1"/>
                    <a:pt x="4059" y="19286"/>
                    <a:pt x="9860" y="19286"/>
                  </a:cubicBezTo>
                  <a:cubicBezTo>
                    <a:pt x="10402" y="19286"/>
                    <a:pt x="10960" y="19117"/>
                    <a:pt x="11530" y="18748"/>
                  </a:cubicBezTo>
                  <a:cubicBezTo>
                    <a:pt x="18207" y="14436"/>
                    <a:pt x="1" y="1"/>
                    <a:pt x="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2965125" y="1139575"/>
              <a:ext cx="580375" cy="257750"/>
            </a:xfrm>
            <a:custGeom>
              <a:avLst/>
              <a:gdLst/>
              <a:ahLst/>
              <a:cxnLst/>
              <a:rect l="l" t="t" r="r" b="b"/>
              <a:pathLst>
                <a:path w="23215" h="10310" extrusionOk="0">
                  <a:moveTo>
                    <a:pt x="0" y="0"/>
                  </a:moveTo>
                  <a:cubicBezTo>
                    <a:pt x="1" y="1"/>
                    <a:pt x="11493" y="10309"/>
                    <a:pt x="17380" y="10309"/>
                  </a:cubicBezTo>
                  <a:cubicBezTo>
                    <a:pt x="18769" y="10309"/>
                    <a:pt x="19847" y="9735"/>
                    <a:pt x="20387" y="8316"/>
                  </a:cubicBezTo>
                  <a:cubicBezTo>
                    <a:pt x="23215" y="882"/>
                    <a:pt x="1" y="0"/>
                    <a:pt x="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2965125" y="945425"/>
              <a:ext cx="566625" cy="202400"/>
            </a:xfrm>
            <a:custGeom>
              <a:avLst/>
              <a:gdLst/>
              <a:ahLst/>
              <a:cxnLst/>
              <a:rect l="l" t="t" r="r" b="b"/>
              <a:pathLst>
                <a:path w="22665" h="8096" extrusionOk="0">
                  <a:moveTo>
                    <a:pt x="17677" y="1"/>
                  </a:moveTo>
                  <a:cubicBezTo>
                    <a:pt x="11483" y="1"/>
                    <a:pt x="0" y="7766"/>
                    <a:pt x="0" y="7766"/>
                  </a:cubicBezTo>
                  <a:cubicBezTo>
                    <a:pt x="0" y="7766"/>
                    <a:pt x="3333" y="8096"/>
                    <a:pt x="7373" y="8096"/>
                  </a:cubicBezTo>
                  <a:cubicBezTo>
                    <a:pt x="14052" y="8096"/>
                    <a:pt x="22664" y="7196"/>
                    <a:pt x="21345" y="2419"/>
                  </a:cubicBezTo>
                  <a:cubicBezTo>
                    <a:pt x="20867" y="675"/>
                    <a:pt x="19501" y="1"/>
                    <a:pt x="1767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2965125" y="697975"/>
              <a:ext cx="506975" cy="441625"/>
            </a:xfrm>
            <a:custGeom>
              <a:avLst/>
              <a:gdLst/>
              <a:ahLst/>
              <a:cxnLst/>
              <a:rect l="l" t="t" r="r" b="b"/>
              <a:pathLst>
                <a:path w="20279" h="17665" extrusionOk="0">
                  <a:moveTo>
                    <a:pt x="12118" y="1"/>
                  </a:moveTo>
                  <a:cubicBezTo>
                    <a:pt x="6317" y="1"/>
                    <a:pt x="0" y="17664"/>
                    <a:pt x="0" y="17664"/>
                  </a:cubicBezTo>
                  <a:cubicBezTo>
                    <a:pt x="0" y="17664"/>
                    <a:pt x="20278" y="5655"/>
                    <a:pt x="14050" y="725"/>
                  </a:cubicBezTo>
                  <a:cubicBezTo>
                    <a:pt x="13419" y="225"/>
                    <a:pt x="12771" y="1"/>
                    <a:pt x="1211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2801425" y="590450"/>
              <a:ext cx="394800" cy="549150"/>
            </a:xfrm>
            <a:custGeom>
              <a:avLst/>
              <a:gdLst/>
              <a:ahLst/>
              <a:cxnLst/>
              <a:rect l="l" t="t" r="r" b="b"/>
              <a:pathLst>
                <a:path w="15792" h="21966" extrusionOk="0">
                  <a:moveTo>
                    <a:pt x="7716" y="0"/>
                  </a:moveTo>
                  <a:cubicBezTo>
                    <a:pt x="0" y="0"/>
                    <a:pt x="6548" y="21965"/>
                    <a:pt x="6548" y="21965"/>
                  </a:cubicBezTo>
                  <a:cubicBezTo>
                    <a:pt x="6548" y="21965"/>
                    <a:pt x="15791" y="296"/>
                    <a:pt x="7862" y="3"/>
                  </a:cubicBezTo>
                  <a:cubicBezTo>
                    <a:pt x="7813" y="1"/>
                    <a:pt x="7764" y="0"/>
                    <a:pt x="771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4101125" y="660125"/>
              <a:ext cx="458275" cy="479475"/>
            </a:xfrm>
            <a:custGeom>
              <a:avLst/>
              <a:gdLst/>
              <a:ahLst/>
              <a:cxnLst/>
              <a:rect l="l" t="t" r="r" b="b"/>
              <a:pathLst>
                <a:path w="18331" h="19179" extrusionOk="0">
                  <a:moveTo>
                    <a:pt x="8336" y="1"/>
                  </a:moveTo>
                  <a:cubicBezTo>
                    <a:pt x="7786" y="1"/>
                    <a:pt x="7222" y="174"/>
                    <a:pt x="6646" y="554"/>
                  </a:cubicBezTo>
                  <a:cubicBezTo>
                    <a:pt x="0" y="4928"/>
                    <a:pt x="18331" y="19178"/>
                    <a:pt x="18331" y="19178"/>
                  </a:cubicBezTo>
                  <a:cubicBezTo>
                    <a:pt x="18331" y="19178"/>
                    <a:pt x="14117" y="1"/>
                    <a:pt x="833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3979800" y="872750"/>
              <a:ext cx="579600" cy="266850"/>
            </a:xfrm>
            <a:custGeom>
              <a:avLst/>
              <a:gdLst/>
              <a:ahLst/>
              <a:cxnLst/>
              <a:rect l="l" t="t" r="r" b="b"/>
              <a:pathLst>
                <a:path w="23184" h="10674" extrusionOk="0">
                  <a:moveTo>
                    <a:pt x="5947" y="1"/>
                  </a:moveTo>
                  <a:cubicBezTo>
                    <a:pt x="4609" y="1"/>
                    <a:pt x="3559" y="557"/>
                    <a:pt x="2999" y="1925"/>
                  </a:cubicBezTo>
                  <a:cubicBezTo>
                    <a:pt x="0" y="9282"/>
                    <a:pt x="23184" y="10673"/>
                    <a:pt x="23184" y="10673"/>
                  </a:cubicBezTo>
                  <a:cubicBezTo>
                    <a:pt x="23184" y="10673"/>
                    <a:pt x="11805" y="1"/>
                    <a:pt x="594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994975" y="1126925"/>
              <a:ext cx="564425" cy="197100"/>
            </a:xfrm>
            <a:custGeom>
              <a:avLst/>
              <a:gdLst/>
              <a:ahLst/>
              <a:cxnLst/>
              <a:rect l="l" t="t" r="r" b="b"/>
              <a:pathLst>
                <a:path w="22577" h="7884" extrusionOk="0">
                  <a:moveTo>
                    <a:pt x="13702" y="0"/>
                  </a:moveTo>
                  <a:cubicBezTo>
                    <a:pt x="7313" y="0"/>
                    <a:pt x="1" y="941"/>
                    <a:pt x="1124" y="5390"/>
                  </a:cubicBezTo>
                  <a:cubicBezTo>
                    <a:pt x="1581" y="7193"/>
                    <a:pt x="3000" y="7884"/>
                    <a:pt x="4907" y="7884"/>
                  </a:cubicBezTo>
                  <a:cubicBezTo>
                    <a:pt x="11139" y="7884"/>
                    <a:pt x="22577" y="506"/>
                    <a:pt x="22577" y="506"/>
                  </a:cubicBezTo>
                  <a:cubicBezTo>
                    <a:pt x="22577" y="506"/>
                    <a:pt x="18388" y="0"/>
                    <a:pt x="1370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4046250" y="1139575"/>
              <a:ext cx="513150" cy="434700"/>
            </a:xfrm>
            <a:custGeom>
              <a:avLst/>
              <a:gdLst/>
              <a:ahLst/>
              <a:cxnLst/>
              <a:rect l="l" t="t" r="r" b="b"/>
              <a:pathLst>
                <a:path w="20526" h="17388" extrusionOk="0">
                  <a:moveTo>
                    <a:pt x="20526" y="0"/>
                  </a:moveTo>
                  <a:cubicBezTo>
                    <a:pt x="20525" y="1"/>
                    <a:pt x="1" y="11546"/>
                    <a:pt x="6106" y="16615"/>
                  </a:cubicBezTo>
                  <a:cubicBezTo>
                    <a:pt x="6748" y="17149"/>
                    <a:pt x="7414" y="17387"/>
                    <a:pt x="8091" y="17387"/>
                  </a:cubicBezTo>
                  <a:cubicBezTo>
                    <a:pt x="13876" y="17387"/>
                    <a:pt x="20526" y="1"/>
                    <a:pt x="2052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4316350" y="1139575"/>
              <a:ext cx="393225" cy="548500"/>
            </a:xfrm>
            <a:custGeom>
              <a:avLst/>
              <a:gdLst/>
              <a:ahLst/>
              <a:cxnLst/>
              <a:rect l="l" t="t" r="r" b="b"/>
              <a:pathLst>
                <a:path w="15729" h="21940" extrusionOk="0">
                  <a:moveTo>
                    <a:pt x="9722" y="0"/>
                  </a:moveTo>
                  <a:lnTo>
                    <a:pt x="9722" y="0"/>
                  </a:lnTo>
                  <a:cubicBezTo>
                    <a:pt x="9722" y="1"/>
                    <a:pt x="0" y="21469"/>
                    <a:pt x="7929" y="21932"/>
                  </a:cubicBezTo>
                  <a:cubicBezTo>
                    <a:pt x="8013" y="21937"/>
                    <a:pt x="8095" y="21940"/>
                    <a:pt x="8176" y="21940"/>
                  </a:cubicBezTo>
                  <a:cubicBezTo>
                    <a:pt x="15729" y="21940"/>
                    <a:pt x="9722" y="1"/>
                    <a:pt x="972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4559375" y="1139575"/>
              <a:ext cx="454825" cy="482150"/>
            </a:xfrm>
            <a:custGeom>
              <a:avLst/>
              <a:gdLst/>
              <a:ahLst/>
              <a:cxnLst/>
              <a:rect l="l" t="t" r="r" b="b"/>
              <a:pathLst>
                <a:path w="18193" h="19286" extrusionOk="0">
                  <a:moveTo>
                    <a:pt x="1" y="0"/>
                  </a:moveTo>
                  <a:cubicBezTo>
                    <a:pt x="1" y="1"/>
                    <a:pt x="4060" y="19286"/>
                    <a:pt x="9860" y="19286"/>
                  </a:cubicBezTo>
                  <a:cubicBezTo>
                    <a:pt x="10403" y="19286"/>
                    <a:pt x="10960" y="19117"/>
                    <a:pt x="11531" y="18748"/>
                  </a:cubicBezTo>
                  <a:cubicBezTo>
                    <a:pt x="18192" y="14436"/>
                    <a:pt x="2" y="1"/>
                    <a:pt x="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4559375" y="1139575"/>
              <a:ext cx="580400" cy="257750"/>
            </a:xfrm>
            <a:custGeom>
              <a:avLst/>
              <a:gdLst/>
              <a:ahLst/>
              <a:cxnLst/>
              <a:rect l="l" t="t" r="r" b="b"/>
              <a:pathLst>
                <a:path w="23216" h="10310" extrusionOk="0">
                  <a:moveTo>
                    <a:pt x="1" y="0"/>
                  </a:moveTo>
                  <a:lnTo>
                    <a:pt x="1" y="0"/>
                  </a:lnTo>
                  <a:cubicBezTo>
                    <a:pt x="1" y="1"/>
                    <a:pt x="11494" y="10309"/>
                    <a:pt x="17381" y="10309"/>
                  </a:cubicBezTo>
                  <a:cubicBezTo>
                    <a:pt x="18770" y="10309"/>
                    <a:pt x="19847" y="9735"/>
                    <a:pt x="20387" y="8316"/>
                  </a:cubicBezTo>
                  <a:cubicBezTo>
                    <a:pt x="23215" y="882"/>
                    <a:pt x="2" y="0"/>
                    <a:pt x="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4559375" y="945425"/>
              <a:ext cx="566625" cy="202400"/>
            </a:xfrm>
            <a:custGeom>
              <a:avLst/>
              <a:gdLst/>
              <a:ahLst/>
              <a:cxnLst/>
              <a:rect l="l" t="t" r="r" b="b"/>
              <a:pathLst>
                <a:path w="22665" h="8096" extrusionOk="0">
                  <a:moveTo>
                    <a:pt x="17677" y="1"/>
                  </a:moveTo>
                  <a:cubicBezTo>
                    <a:pt x="11483" y="1"/>
                    <a:pt x="1" y="7766"/>
                    <a:pt x="1" y="7766"/>
                  </a:cubicBezTo>
                  <a:cubicBezTo>
                    <a:pt x="1" y="7766"/>
                    <a:pt x="3334" y="8096"/>
                    <a:pt x="7373" y="8096"/>
                  </a:cubicBezTo>
                  <a:cubicBezTo>
                    <a:pt x="14052" y="8096"/>
                    <a:pt x="22665" y="7196"/>
                    <a:pt x="21345" y="2419"/>
                  </a:cubicBezTo>
                  <a:cubicBezTo>
                    <a:pt x="20867" y="675"/>
                    <a:pt x="19502" y="1"/>
                    <a:pt x="1767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4559375" y="697975"/>
              <a:ext cx="506975" cy="441625"/>
            </a:xfrm>
            <a:custGeom>
              <a:avLst/>
              <a:gdLst/>
              <a:ahLst/>
              <a:cxnLst/>
              <a:rect l="l" t="t" r="r" b="b"/>
              <a:pathLst>
                <a:path w="20279" h="17665" extrusionOk="0">
                  <a:moveTo>
                    <a:pt x="12118" y="1"/>
                  </a:moveTo>
                  <a:cubicBezTo>
                    <a:pt x="6317" y="1"/>
                    <a:pt x="1" y="17664"/>
                    <a:pt x="1" y="17664"/>
                  </a:cubicBezTo>
                  <a:cubicBezTo>
                    <a:pt x="1" y="17664"/>
                    <a:pt x="20279" y="5655"/>
                    <a:pt x="14050" y="725"/>
                  </a:cubicBezTo>
                  <a:cubicBezTo>
                    <a:pt x="13419" y="225"/>
                    <a:pt x="12772" y="1"/>
                    <a:pt x="1211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4395675" y="590450"/>
              <a:ext cx="395175" cy="549150"/>
            </a:xfrm>
            <a:custGeom>
              <a:avLst/>
              <a:gdLst/>
              <a:ahLst/>
              <a:cxnLst/>
              <a:rect l="l" t="t" r="r" b="b"/>
              <a:pathLst>
                <a:path w="15807" h="21966" extrusionOk="0">
                  <a:moveTo>
                    <a:pt x="7716" y="0"/>
                  </a:moveTo>
                  <a:cubicBezTo>
                    <a:pt x="1" y="0"/>
                    <a:pt x="6549" y="21965"/>
                    <a:pt x="6549" y="21965"/>
                  </a:cubicBezTo>
                  <a:cubicBezTo>
                    <a:pt x="6549" y="21965"/>
                    <a:pt x="15807" y="296"/>
                    <a:pt x="7863" y="3"/>
                  </a:cubicBezTo>
                  <a:cubicBezTo>
                    <a:pt x="7813" y="1"/>
                    <a:pt x="7765" y="0"/>
                    <a:pt x="771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2749125" y="1826575"/>
              <a:ext cx="641825" cy="719125"/>
            </a:xfrm>
            <a:custGeom>
              <a:avLst/>
              <a:gdLst/>
              <a:ahLst/>
              <a:cxnLst/>
              <a:rect l="l" t="t" r="r" b="b"/>
              <a:pathLst>
                <a:path w="25673" h="28765" extrusionOk="0">
                  <a:moveTo>
                    <a:pt x="25673" y="1"/>
                  </a:moveTo>
                  <a:lnTo>
                    <a:pt x="25673" y="1"/>
                  </a:lnTo>
                  <a:cubicBezTo>
                    <a:pt x="22334" y="434"/>
                    <a:pt x="19289" y="2057"/>
                    <a:pt x="16523" y="4004"/>
                  </a:cubicBezTo>
                  <a:cubicBezTo>
                    <a:pt x="13772" y="5951"/>
                    <a:pt x="11407" y="8409"/>
                    <a:pt x="9305" y="11036"/>
                  </a:cubicBezTo>
                  <a:cubicBezTo>
                    <a:pt x="7172" y="13648"/>
                    <a:pt x="5457" y="16554"/>
                    <a:pt x="3865" y="19506"/>
                  </a:cubicBezTo>
                  <a:cubicBezTo>
                    <a:pt x="3154" y="21021"/>
                    <a:pt x="2427" y="22535"/>
                    <a:pt x="1747" y="24066"/>
                  </a:cubicBezTo>
                  <a:cubicBezTo>
                    <a:pt x="1160" y="25627"/>
                    <a:pt x="557" y="27188"/>
                    <a:pt x="1" y="28764"/>
                  </a:cubicBezTo>
                  <a:cubicBezTo>
                    <a:pt x="773" y="27265"/>
                    <a:pt x="1469" y="25766"/>
                    <a:pt x="2211" y="24267"/>
                  </a:cubicBezTo>
                  <a:lnTo>
                    <a:pt x="4560" y="19893"/>
                  </a:lnTo>
                  <a:cubicBezTo>
                    <a:pt x="6276" y="17064"/>
                    <a:pt x="7991" y="14220"/>
                    <a:pt x="10093" y="11685"/>
                  </a:cubicBezTo>
                  <a:cubicBezTo>
                    <a:pt x="12103" y="9073"/>
                    <a:pt x="14405" y="6709"/>
                    <a:pt x="16971" y="4638"/>
                  </a:cubicBezTo>
                  <a:cubicBezTo>
                    <a:pt x="17636" y="4128"/>
                    <a:pt x="18285" y="3648"/>
                    <a:pt x="18965" y="3169"/>
                  </a:cubicBezTo>
                  <a:cubicBezTo>
                    <a:pt x="19676" y="2737"/>
                    <a:pt x="20356" y="2257"/>
                    <a:pt x="21098" y="1886"/>
                  </a:cubicBezTo>
                  <a:cubicBezTo>
                    <a:pt x="22520" y="1052"/>
                    <a:pt x="24065" y="403"/>
                    <a:pt x="25673"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a:off x="2691175" y="1857225"/>
              <a:ext cx="860525" cy="795500"/>
            </a:xfrm>
            <a:custGeom>
              <a:avLst/>
              <a:gdLst/>
              <a:ahLst/>
              <a:cxnLst/>
              <a:rect l="l" t="t" r="r" b="b"/>
              <a:pathLst>
                <a:path w="34421" h="31820" extrusionOk="0">
                  <a:moveTo>
                    <a:pt x="33325" y="0"/>
                  </a:moveTo>
                  <a:cubicBezTo>
                    <a:pt x="31664" y="0"/>
                    <a:pt x="30007" y="381"/>
                    <a:pt x="28423" y="939"/>
                  </a:cubicBezTo>
                  <a:cubicBezTo>
                    <a:pt x="26507" y="1696"/>
                    <a:pt x="24699" y="2654"/>
                    <a:pt x="23014" y="3813"/>
                  </a:cubicBezTo>
                  <a:cubicBezTo>
                    <a:pt x="19614" y="6101"/>
                    <a:pt x="16677" y="8976"/>
                    <a:pt x="13911" y="11928"/>
                  </a:cubicBezTo>
                  <a:cubicBezTo>
                    <a:pt x="11206" y="14957"/>
                    <a:pt x="8686" y="18156"/>
                    <a:pt x="6368" y="21479"/>
                  </a:cubicBezTo>
                  <a:cubicBezTo>
                    <a:pt x="4050" y="24802"/>
                    <a:pt x="1917" y="28265"/>
                    <a:pt x="0" y="31819"/>
                  </a:cubicBezTo>
                  <a:cubicBezTo>
                    <a:pt x="2272" y="28481"/>
                    <a:pt x="4560" y="25158"/>
                    <a:pt x="7002" y="21943"/>
                  </a:cubicBezTo>
                  <a:cubicBezTo>
                    <a:pt x="9444" y="18744"/>
                    <a:pt x="11932" y="15575"/>
                    <a:pt x="14668" y="12623"/>
                  </a:cubicBezTo>
                  <a:cubicBezTo>
                    <a:pt x="17357" y="9640"/>
                    <a:pt x="20247" y="6827"/>
                    <a:pt x="23462" y="4463"/>
                  </a:cubicBezTo>
                  <a:cubicBezTo>
                    <a:pt x="25054" y="3257"/>
                    <a:pt x="26785" y="2222"/>
                    <a:pt x="28609" y="1402"/>
                  </a:cubicBezTo>
                  <a:cubicBezTo>
                    <a:pt x="30433" y="552"/>
                    <a:pt x="32411" y="89"/>
                    <a:pt x="34420" y="58"/>
                  </a:cubicBezTo>
                  <a:cubicBezTo>
                    <a:pt x="34055" y="19"/>
                    <a:pt x="33690" y="0"/>
                    <a:pt x="3332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2627425" y="2249700"/>
              <a:ext cx="673500" cy="448225"/>
            </a:xfrm>
            <a:custGeom>
              <a:avLst/>
              <a:gdLst/>
              <a:ahLst/>
              <a:cxnLst/>
              <a:rect l="l" t="t" r="r" b="b"/>
              <a:pathLst>
                <a:path w="26940" h="17929" extrusionOk="0">
                  <a:moveTo>
                    <a:pt x="26940" y="0"/>
                  </a:moveTo>
                  <a:cubicBezTo>
                    <a:pt x="26105" y="2782"/>
                    <a:pt x="24791" y="5379"/>
                    <a:pt x="22936" y="7527"/>
                  </a:cubicBezTo>
                  <a:cubicBezTo>
                    <a:pt x="21066" y="9660"/>
                    <a:pt x="18825" y="11453"/>
                    <a:pt x="16337" y="12813"/>
                  </a:cubicBezTo>
                  <a:cubicBezTo>
                    <a:pt x="13848" y="14204"/>
                    <a:pt x="11175" y="15239"/>
                    <a:pt x="8439" y="16090"/>
                  </a:cubicBezTo>
                  <a:cubicBezTo>
                    <a:pt x="7079" y="16522"/>
                    <a:pt x="5672" y="16862"/>
                    <a:pt x="4266" y="17156"/>
                  </a:cubicBezTo>
                  <a:cubicBezTo>
                    <a:pt x="2859" y="17496"/>
                    <a:pt x="1438" y="17743"/>
                    <a:pt x="0" y="17929"/>
                  </a:cubicBezTo>
                  <a:cubicBezTo>
                    <a:pt x="2921" y="17929"/>
                    <a:pt x="5827" y="17558"/>
                    <a:pt x="8655" y="16847"/>
                  </a:cubicBezTo>
                  <a:cubicBezTo>
                    <a:pt x="11515" y="16167"/>
                    <a:pt x="14266" y="15116"/>
                    <a:pt x="16831" y="13709"/>
                  </a:cubicBezTo>
                  <a:cubicBezTo>
                    <a:pt x="18114" y="12967"/>
                    <a:pt x="19335" y="12148"/>
                    <a:pt x="20479" y="11221"/>
                  </a:cubicBezTo>
                  <a:cubicBezTo>
                    <a:pt x="21623" y="10263"/>
                    <a:pt x="22643" y="9196"/>
                    <a:pt x="23555" y="8022"/>
                  </a:cubicBezTo>
                  <a:cubicBezTo>
                    <a:pt x="24436" y="6847"/>
                    <a:pt x="25178" y="5564"/>
                    <a:pt x="25780" y="4219"/>
                  </a:cubicBezTo>
                  <a:cubicBezTo>
                    <a:pt x="26321" y="2859"/>
                    <a:pt x="26708" y="1453"/>
                    <a:pt x="26940"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2709725" y="2104025"/>
              <a:ext cx="591200" cy="518550"/>
            </a:xfrm>
            <a:custGeom>
              <a:avLst/>
              <a:gdLst/>
              <a:ahLst/>
              <a:cxnLst/>
              <a:rect l="l" t="t" r="r" b="b"/>
              <a:pathLst>
                <a:path w="23648" h="20742" extrusionOk="0">
                  <a:moveTo>
                    <a:pt x="23648" y="0"/>
                  </a:moveTo>
                  <a:lnTo>
                    <a:pt x="23648" y="0"/>
                  </a:lnTo>
                  <a:cubicBezTo>
                    <a:pt x="23277" y="572"/>
                    <a:pt x="22921" y="1128"/>
                    <a:pt x="22581" y="1700"/>
                  </a:cubicBezTo>
                  <a:lnTo>
                    <a:pt x="22056" y="2550"/>
                  </a:lnTo>
                  <a:lnTo>
                    <a:pt x="21453" y="3354"/>
                  </a:lnTo>
                  <a:cubicBezTo>
                    <a:pt x="21066" y="3895"/>
                    <a:pt x="20695" y="4451"/>
                    <a:pt x="20294" y="4977"/>
                  </a:cubicBezTo>
                  <a:lnTo>
                    <a:pt x="19011" y="6507"/>
                  </a:lnTo>
                  <a:cubicBezTo>
                    <a:pt x="17280" y="8516"/>
                    <a:pt x="15394" y="10371"/>
                    <a:pt x="13354" y="12071"/>
                  </a:cubicBezTo>
                  <a:cubicBezTo>
                    <a:pt x="11329" y="13771"/>
                    <a:pt x="9181" y="15348"/>
                    <a:pt x="6955" y="16801"/>
                  </a:cubicBezTo>
                  <a:cubicBezTo>
                    <a:pt x="5842" y="17512"/>
                    <a:pt x="4699" y="18207"/>
                    <a:pt x="3540" y="18856"/>
                  </a:cubicBezTo>
                  <a:cubicBezTo>
                    <a:pt x="2396" y="19536"/>
                    <a:pt x="1190" y="20139"/>
                    <a:pt x="0" y="20742"/>
                  </a:cubicBezTo>
                  <a:cubicBezTo>
                    <a:pt x="2566" y="19954"/>
                    <a:pt x="5008" y="18779"/>
                    <a:pt x="7373" y="17465"/>
                  </a:cubicBezTo>
                  <a:cubicBezTo>
                    <a:pt x="9722" y="16136"/>
                    <a:pt x="11963" y="14590"/>
                    <a:pt x="14034" y="12859"/>
                  </a:cubicBezTo>
                  <a:cubicBezTo>
                    <a:pt x="16105" y="11128"/>
                    <a:pt x="17991" y="9165"/>
                    <a:pt x="19629" y="7002"/>
                  </a:cubicBezTo>
                  <a:cubicBezTo>
                    <a:pt x="21329" y="4884"/>
                    <a:pt x="22597" y="2473"/>
                    <a:pt x="23648"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2677650" y="813800"/>
              <a:ext cx="590825" cy="589725"/>
            </a:xfrm>
            <a:custGeom>
              <a:avLst/>
              <a:gdLst/>
              <a:ahLst/>
              <a:cxnLst/>
              <a:rect l="l" t="t" r="r" b="b"/>
              <a:pathLst>
                <a:path w="23633" h="23589" extrusionOk="0">
                  <a:moveTo>
                    <a:pt x="8392" y="0"/>
                  </a:moveTo>
                  <a:cubicBezTo>
                    <a:pt x="8193" y="0"/>
                    <a:pt x="7983" y="55"/>
                    <a:pt x="7759" y="172"/>
                  </a:cubicBezTo>
                  <a:cubicBezTo>
                    <a:pt x="4544" y="1872"/>
                    <a:pt x="10433" y="9755"/>
                    <a:pt x="10433" y="9755"/>
                  </a:cubicBezTo>
                  <a:cubicBezTo>
                    <a:pt x="10433" y="9755"/>
                    <a:pt x="6456" y="5200"/>
                    <a:pt x="3886" y="5200"/>
                  </a:cubicBezTo>
                  <a:cubicBezTo>
                    <a:pt x="3455" y="5200"/>
                    <a:pt x="3063" y="5328"/>
                    <a:pt x="2736" y="5628"/>
                  </a:cubicBezTo>
                  <a:cubicBezTo>
                    <a:pt x="449" y="7715"/>
                    <a:pt x="9413" y="12537"/>
                    <a:pt x="9413" y="12537"/>
                  </a:cubicBezTo>
                  <a:cubicBezTo>
                    <a:pt x="9413" y="12537"/>
                    <a:pt x="5002" y="10746"/>
                    <a:pt x="2467" y="10746"/>
                  </a:cubicBezTo>
                  <a:cubicBezTo>
                    <a:pt x="1469" y="10746"/>
                    <a:pt x="762" y="11023"/>
                    <a:pt x="727" y="11795"/>
                  </a:cubicBezTo>
                  <a:cubicBezTo>
                    <a:pt x="652" y="13279"/>
                    <a:pt x="3297" y="13621"/>
                    <a:pt x="5750" y="13621"/>
                  </a:cubicBezTo>
                  <a:cubicBezTo>
                    <a:pt x="7845" y="13621"/>
                    <a:pt x="9799" y="13372"/>
                    <a:pt x="9799" y="13371"/>
                  </a:cubicBezTo>
                  <a:lnTo>
                    <a:pt x="9799" y="13371"/>
                  </a:lnTo>
                  <a:cubicBezTo>
                    <a:pt x="9798" y="13372"/>
                    <a:pt x="0" y="14809"/>
                    <a:pt x="2272" y="18039"/>
                  </a:cubicBezTo>
                  <a:cubicBezTo>
                    <a:pt x="2672" y="18612"/>
                    <a:pt x="3198" y="18847"/>
                    <a:pt x="3793" y="18847"/>
                  </a:cubicBezTo>
                  <a:cubicBezTo>
                    <a:pt x="5599" y="18847"/>
                    <a:pt x="8040" y="16672"/>
                    <a:pt x="9509" y="15170"/>
                  </a:cubicBezTo>
                  <a:lnTo>
                    <a:pt x="9509" y="15170"/>
                  </a:lnTo>
                  <a:cubicBezTo>
                    <a:pt x="7550" y="17440"/>
                    <a:pt x="4297" y="21831"/>
                    <a:pt x="6955" y="23340"/>
                  </a:cubicBezTo>
                  <a:cubicBezTo>
                    <a:pt x="7253" y="23510"/>
                    <a:pt x="7535" y="23587"/>
                    <a:pt x="7800" y="23587"/>
                  </a:cubicBezTo>
                  <a:cubicBezTo>
                    <a:pt x="10784" y="23587"/>
                    <a:pt x="11762" y="13775"/>
                    <a:pt x="11762" y="13773"/>
                  </a:cubicBezTo>
                  <a:lnTo>
                    <a:pt x="11762" y="13773"/>
                  </a:lnTo>
                  <a:cubicBezTo>
                    <a:pt x="11762" y="13775"/>
                    <a:pt x="11106" y="23589"/>
                    <a:pt x="13950" y="23589"/>
                  </a:cubicBezTo>
                  <a:cubicBezTo>
                    <a:pt x="13968" y="23589"/>
                    <a:pt x="13985" y="23589"/>
                    <a:pt x="14003" y="23588"/>
                  </a:cubicBezTo>
                  <a:cubicBezTo>
                    <a:pt x="16893" y="23449"/>
                    <a:pt x="12844" y="13558"/>
                    <a:pt x="12844" y="13557"/>
                  </a:cubicBezTo>
                  <a:lnTo>
                    <a:pt x="12844" y="13557"/>
                  </a:lnTo>
                  <a:cubicBezTo>
                    <a:pt x="12845" y="13558"/>
                    <a:pt x="17437" y="20650"/>
                    <a:pt x="19784" y="20650"/>
                  </a:cubicBezTo>
                  <a:cubicBezTo>
                    <a:pt x="20020" y="20650"/>
                    <a:pt x="20234" y="20578"/>
                    <a:pt x="20417" y="20419"/>
                  </a:cubicBezTo>
                  <a:cubicBezTo>
                    <a:pt x="22427" y="18673"/>
                    <a:pt x="14050" y="12753"/>
                    <a:pt x="13911" y="12537"/>
                  </a:cubicBezTo>
                  <a:cubicBezTo>
                    <a:pt x="13907" y="12532"/>
                    <a:pt x="13909" y="12530"/>
                    <a:pt x="13916" y="12530"/>
                  </a:cubicBezTo>
                  <a:cubicBezTo>
                    <a:pt x="14132" y="12530"/>
                    <a:pt x="19477" y="15099"/>
                    <a:pt x="21930" y="15099"/>
                  </a:cubicBezTo>
                  <a:cubicBezTo>
                    <a:pt x="22703" y="15099"/>
                    <a:pt x="23188" y="14844"/>
                    <a:pt x="23138" y="14175"/>
                  </a:cubicBezTo>
                  <a:cubicBezTo>
                    <a:pt x="22946" y="11818"/>
                    <a:pt x="16638" y="11616"/>
                    <a:pt x="14484" y="11616"/>
                  </a:cubicBezTo>
                  <a:cubicBezTo>
                    <a:pt x="14039" y="11616"/>
                    <a:pt x="13771" y="11625"/>
                    <a:pt x="13771" y="11625"/>
                  </a:cubicBezTo>
                  <a:cubicBezTo>
                    <a:pt x="13771" y="11625"/>
                    <a:pt x="23632" y="9137"/>
                    <a:pt x="21808" y="6787"/>
                  </a:cubicBezTo>
                  <a:cubicBezTo>
                    <a:pt x="21518" y="6413"/>
                    <a:pt x="21089" y="6256"/>
                    <a:pt x="20573" y="6256"/>
                  </a:cubicBezTo>
                  <a:cubicBezTo>
                    <a:pt x="17874" y="6256"/>
                    <a:pt x="12798" y="10558"/>
                    <a:pt x="12798" y="10558"/>
                  </a:cubicBezTo>
                  <a:cubicBezTo>
                    <a:pt x="12798" y="10558"/>
                    <a:pt x="19258" y="2042"/>
                    <a:pt x="16028" y="1285"/>
                  </a:cubicBezTo>
                  <a:cubicBezTo>
                    <a:pt x="15901" y="1255"/>
                    <a:pt x="15776" y="1241"/>
                    <a:pt x="15655" y="1241"/>
                  </a:cubicBezTo>
                  <a:cubicBezTo>
                    <a:pt x="12697" y="1241"/>
                    <a:pt x="11499" y="9755"/>
                    <a:pt x="11499" y="9755"/>
                  </a:cubicBezTo>
                  <a:cubicBezTo>
                    <a:pt x="11499" y="9755"/>
                    <a:pt x="11045" y="0"/>
                    <a:pt x="8392"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4285425" y="813800"/>
              <a:ext cx="590450" cy="589725"/>
            </a:xfrm>
            <a:custGeom>
              <a:avLst/>
              <a:gdLst/>
              <a:ahLst/>
              <a:cxnLst/>
              <a:rect l="l" t="t" r="r" b="b"/>
              <a:pathLst>
                <a:path w="23618" h="23589" extrusionOk="0">
                  <a:moveTo>
                    <a:pt x="8392" y="0"/>
                  </a:moveTo>
                  <a:cubicBezTo>
                    <a:pt x="8194" y="0"/>
                    <a:pt x="7983" y="55"/>
                    <a:pt x="7760" y="172"/>
                  </a:cubicBezTo>
                  <a:cubicBezTo>
                    <a:pt x="4545" y="1872"/>
                    <a:pt x="10433" y="9755"/>
                    <a:pt x="10433" y="9755"/>
                  </a:cubicBezTo>
                  <a:cubicBezTo>
                    <a:pt x="10433" y="9755"/>
                    <a:pt x="6453" y="5185"/>
                    <a:pt x="3884" y="5185"/>
                  </a:cubicBezTo>
                  <a:cubicBezTo>
                    <a:pt x="3453" y="5185"/>
                    <a:pt x="3062" y="5313"/>
                    <a:pt x="2737" y="5613"/>
                  </a:cubicBezTo>
                  <a:cubicBezTo>
                    <a:pt x="449" y="7699"/>
                    <a:pt x="9413" y="12537"/>
                    <a:pt x="9413" y="12537"/>
                  </a:cubicBezTo>
                  <a:cubicBezTo>
                    <a:pt x="9413" y="12537"/>
                    <a:pt x="5006" y="10739"/>
                    <a:pt x="2470" y="10739"/>
                  </a:cubicBezTo>
                  <a:cubicBezTo>
                    <a:pt x="1471" y="10739"/>
                    <a:pt x="762" y="11018"/>
                    <a:pt x="727" y="11795"/>
                  </a:cubicBezTo>
                  <a:cubicBezTo>
                    <a:pt x="652" y="13279"/>
                    <a:pt x="3298" y="13621"/>
                    <a:pt x="5751" y="13621"/>
                  </a:cubicBezTo>
                  <a:cubicBezTo>
                    <a:pt x="7845" y="13621"/>
                    <a:pt x="9799" y="13372"/>
                    <a:pt x="9800" y="13371"/>
                  </a:cubicBezTo>
                  <a:lnTo>
                    <a:pt x="9800" y="13371"/>
                  </a:lnTo>
                  <a:cubicBezTo>
                    <a:pt x="9798" y="13372"/>
                    <a:pt x="1" y="14794"/>
                    <a:pt x="2273" y="18039"/>
                  </a:cubicBezTo>
                  <a:cubicBezTo>
                    <a:pt x="2673" y="18612"/>
                    <a:pt x="3199" y="18847"/>
                    <a:pt x="3793" y="18847"/>
                  </a:cubicBezTo>
                  <a:cubicBezTo>
                    <a:pt x="5584" y="18847"/>
                    <a:pt x="7997" y="16710"/>
                    <a:pt x="9470" y="15210"/>
                  </a:cubicBezTo>
                  <a:lnTo>
                    <a:pt x="9470" y="15210"/>
                  </a:lnTo>
                  <a:cubicBezTo>
                    <a:pt x="7504" y="17488"/>
                    <a:pt x="4303" y="21829"/>
                    <a:pt x="6956" y="23340"/>
                  </a:cubicBezTo>
                  <a:cubicBezTo>
                    <a:pt x="7254" y="23510"/>
                    <a:pt x="7535" y="23587"/>
                    <a:pt x="7801" y="23587"/>
                  </a:cubicBezTo>
                  <a:cubicBezTo>
                    <a:pt x="10785" y="23587"/>
                    <a:pt x="11762" y="13776"/>
                    <a:pt x="11763" y="13773"/>
                  </a:cubicBezTo>
                  <a:lnTo>
                    <a:pt x="11763" y="13773"/>
                  </a:lnTo>
                  <a:cubicBezTo>
                    <a:pt x="11762" y="13776"/>
                    <a:pt x="11107" y="23589"/>
                    <a:pt x="13950" y="23589"/>
                  </a:cubicBezTo>
                  <a:cubicBezTo>
                    <a:pt x="13968" y="23589"/>
                    <a:pt x="13986" y="23589"/>
                    <a:pt x="14004" y="23588"/>
                  </a:cubicBezTo>
                  <a:cubicBezTo>
                    <a:pt x="16894" y="23449"/>
                    <a:pt x="12845" y="13558"/>
                    <a:pt x="12845" y="13557"/>
                  </a:cubicBezTo>
                  <a:lnTo>
                    <a:pt x="12845" y="13557"/>
                  </a:lnTo>
                  <a:cubicBezTo>
                    <a:pt x="12845" y="13558"/>
                    <a:pt x="17437" y="20650"/>
                    <a:pt x="19784" y="20650"/>
                  </a:cubicBezTo>
                  <a:cubicBezTo>
                    <a:pt x="20020" y="20650"/>
                    <a:pt x="20234" y="20578"/>
                    <a:pt x="20418" y="20419"/>
                  </a:cubicBezTo>
                  <a:cubicBezTo>
                    <a:pt x="22427" y="18673"/>
                    <a:pt x="14035" y="12753"/>
                    <a:pt x="13911" y="12537"/>
                  </a:cubicBezTo>
                  <a:cubicBezTo>
                    <a:pt x="13908" y="12532"/>
                    <a:pt x="13910" y="12530"/>
                    <a:pt x="13916" y="12530"/>
                  </a:cubicBezTo>
                  <a:cubicBezTo>
                    <a:pt x="14132" y="12530"/>
                    <a:pt x="19477" y="15099"/>
                    <a:pt x="21931" y="15099"/>
                  </a:cubicBezTo>
                  <a:cubicBezTo>
                    <a:pt x="22703" y="15099"/>
                    <a:pt x="23189" y="14844"/>
                    <a:pt x="23138" y="14175"/>
                  </a:cubicBezTo>
                  <a:cubicBezTo>
                    <a:pt x="22946" y="11818"/>
                    <a:pt x="16638" y="11616"/>
                    <a:pt x="14484" y="11616"/>
                  </a:cubicBezTo>
                  <a:cubicBezTo>
                    <a:pt x="14040" y="11616"/>
                    <a:pt x="13772" y="11625"/>
                    <a:pt x="13772" y="11625"/>
                  </a:cubicBezTo>
                  <a:cubicBezTo>
                    <a:pt x="13772" y="11625"/>
                    <a:pt x="23617" y="9137"/>
                    <a:pt x="21809" y="6787"/>
                  </a:cubicBezTo>
                  <a:cubicBezTo>
                    <a:pt x="21518" y="6409"/>
                    <a:pt x="21087" y="6250"/>
                    <a:pt x="20568" y="6250"/>
                  </a:cubicBezTo>
                  <a:cubicBezTo>
                    <a:pt x="17868" y="6250"/>
                    <a:pt x="12798" y="10558"/>
                    <a:pt x="12798" y="10558"/>
                  </a:cubicBezTo>
                  <a:cubicBezTo>
                    <a:pt x="12798" y="10558"/>
                    <a:pt x="19259" y="2042"/>
                    <a:pt x="16028" y="1285"/>
                  </a:cubicBezTo>
                  <a:cubicBezTo>
                    <a:pt x="15901" y="1255"/>
                    <a:pt x="15777" y="1241"/>
                    <a:pt x="15655" y="1241"/>
                  </a:cubicBezTo>
                  <a:cubicBezTo>
                    <a:pt x="12698" y="1241"/>
                    <a:pt x="11500" y="9755"/>
                    <a:pt x="11500" y="9755"/>
                  </a:cubicBezTo>
                  <a:cubicBezTo>
                    <a:pt x="11500" y="9755"/>
                    <a:pt x="11045" y="0"/>
                    <a:pt x="8392"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2790850" y="983525"/>
              <a:ext cx="348950" cy="312575"/>
            </a:xfrm>
            <a:custGeom>
              <a:avLst/>
              <a:gdLst/>
              <a:ahLst/>
              <a:cxnLst/>
              <a:rect l="l" t="t" r="r" b="b"/>
              <a:pathLst>
                <a:path w="13958" h="12503" extrusionOk="0">
                  <a:moveTo>
                    <a:pt x="6985" y="0"/>
                  </a:moveTo>
                  <a:cubicBezTo>
                    <a:pt x="5520" y="0"/>
                    <a:pt x="4048" y="513"/>
                    <a:pt x="2860" y="1559"/>
                  </a:cubicBezTo>
                  <a:cubicBezTo>
                    <a:pt x="264" y="3831"/>
                    <a:pt x="1" y="7773"/>
                    <a:pt x="2273" y="10369"/>
                  </a:cubicBezTo>
                  <a:cubicBezTo>
                    <a:pt x="3508" y="11781"/>
                    <a:pt x="5241" y="12502"/>
                    <a:pt x="6982" y="12502"/>
                  </a:cubicBezTo>
                  <a:cubicBezTo>
                    <a:pt x="8445" y="12502"/>
                    <a:pt x="9913" y="11993"/>
                    <a:pt x="11098" y="10956"/>
                  </a:cubicBezTo>
                  <a:cubicBezTo>
                    <a:pt x="13695" y="8684"/>
                    <a:pt x="13957" y="4728"/>
                    <a:pt x="11685" y="2131"/>
                  </a:cubicBezTo>
                  <a:cubicBezTo>
                    <a:pt x="10453" y="722"/>
                    <a:pt x="8724" y="0"/>
                    <a:pt x="698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4408300" y="983825"/>
              <a:ext cx="350875" cy="312400"/>
            </a:xfrm>
            <a:custGeom>
              <a:avLst/>
              <a:gdLst/>
              <a:ahLst/>
              <a:cxnLst/>
              <a:rect l="l" t="t" r="r" b="b"/>
              <a:pathLst>
                <a:path w="14035" h="12496" extrusionOk="0">
                  <a:moveTo>
                    <a:pt x="7017" y="1"/>
                  </a:moveTo>
                  <a:cubicBezTo>
                    <a:pt x="5623" y="1"/>
                    <a:pt x="4220" y="467"/>
                    <a:pt x="3061" y="1424"/>
                  </a:cubicBezTo>
                  <a:cubicBezTo>
                    <a:pt x="387" y="3603"/>
                    <a:pt x="1" y="7544"/>
                    <a:pt x="2195" y="10218"/>
                  </a:cubicBezTo>
                  <a:cubicBezTo>
                    <a:pt x="3426" y="11719"/>
                    <a:pt x="5217" y="12495"/>
                    <a:pt x="7022" y="12495"/>
                  </a:cubicBezTo>
                  <a:cubicBezTo>
                    <a:pt x="8415" y="12495"/>
                    <a:pt x="9816" y="12033"/>
                    <a:pt x="10974" y="11084"/>
                  </a:cubicBezTo>
                  <a:cubicBezTo>
                    <a:pt x="13648" y="8889"/>
                    <a:pt x="14035" y="4948"/>
                    <a:pt x="11840" y="2289"/>
                  </a:cubicBezTo>
                  <a:cubicBezTo>
                    <a:pt x="10611" y="781"/>
                    <a:pt x="8821" y="1"/>
                    <a:pt x="701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2565600" y="1593975"/>
              <a:ext cx="205200" cy="328075"/>
            </a:xfrm>
            <a:custGeom>
              <a:avLst/>
              <a:gdLst/>
              <a:ahLst/>
              <a:cxnLst/>
              <a:rect l="l" t="t" r="r" b="b"/>
              <a:pathLst>
                <a:path w="8208" h="13123" extrusionOk="0">
                  <a:moveTo>
                    <a:pt x="8207" y="0"/>
                  </a:moveTo>
                  <a:cubicBezTo>
                    <a:pt x="8207" y="1"/>
                    <a:pt x="0" y="2396"/>
                    <a:pt x="433" y="13122"/>
                  </a:cubicBezTo>
                  <a:cubicBezTo>
                    <a:pt x="7342" y="11221"/>
                    <a:pt x="8207" y="1"/>
                    <a:pt x="820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2226725" y="1390900"/>
              <a:ext cx="321125" cy="123575"/>
            </a:xfrm>
            <a:custGeom>
              <a:avLst/>
              <a:gdLst/>
              <a:ahLst/>
              <a:cxnLst/>
              <a:rect l="l" t="t" r="r" b="b"/>
              <a:pathLst>
                <a:path w="12845" h="4943" extrusionOk="0">
                  <a:moveTo>
                    <a:pt x="10267" y="0"/>
                  </a:moveTo>
                  <a:cubicBezTo>
                    <a:pt x="3948" y="0"/>
                    <a:pt x="0" y="4383"/>
                    <a:pt x="0" y="4383"/>
                  </a:cubicBezTo>
                  <a:cubicBezTo>
                    <a:pt x="1040" y="4710"/>
                    <a:pt x="2508" y="4943"/>
                    <a:pt x="4093" y="4943"/>
                  </a:cubicBezTo>
                  <a:cubicBezTo>
                    <a:pt x="7529" y="4943"/>
                    <a:pt x="11511" y="3848"/>
                    <a:pt x="12844" y="241"/>
                  </a:cubicBezTo>
                  <a:cubicBezTo>
                    <a:pt x="11947" y="74"/>
                    <a:pt x="11087" y="0"/>
                    <a:pt x="1026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4609625" y="1621800"/>
              <a:ext cx="246925" cy="269325"/>
            </a:xfrm>
            <a:custGeom>
              <a:avLst/>
              <a:gdLst/>
              <a:ahLst/>
              <a:cxnLst/>
              <a:rect l="l" t="t" r="r" b="b"/>
              <a:pathLst>
                <a:path w="9877" h="10773" extrusionOk="0">
                  <a:moveTo>
                    <a:pt x="2520" y="0"/>
                  </a:moveTo>
                  <a:lnTo>
                    <a:pt x="2520" y="0"/>
                  </a:lnTo>
                  <a:cubicBezTo>
                    <a:pt x="2519" y="1"/>
                    <a:pt x="0" y="7713"/>
                    <a:pt x="7125" y="10773"/>
                  </a:cubicBezTo>
                  <a:cubicBezTo>
                    <a:pt x="9876" y="6075"/>
                    <a:pt x="2520" y="1"/>
                    <a:pt x="252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4900175" y="1464925"/>
              <a:ext cx="196325" cy="90825"/>
            </a:xfrm>
            <a:custGeom>
              <a:avLst/>
              <a:gdLst/>
              <a:ahLst/>
              <a:cxnLst/>
              <a:rect l="l" t="t" r="r" b="b"/>
              <a:pathLst>
                <a:path w="7853" h="3633" extrusionOk="0">
                  <a:moveTo>
                    <a:pt x="1" y="0"/>
                  </a:moveTo>
                  <a:cubicBezTo>
                    <a:pt x="1" y="0"/>
                    <a:pt x="3417" y="3617"/>
                    <a:pt x="7852" y="3632"/>
                  </a:cubicBezTo>
                  <a:cubicBezTo>
                    <a:pt x="6245" y="0"/>
                    <a:pt x="1" y="0"/>
                    <a:pt x="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2887075" y="238875"/>
              <a:ext cx="1606650" cy="514725"/>
            </a:xfrm>
            <a:custGeom>
              <a:avLst/>
              <a:gdLst/>
              <a:ahLst/>
              <a:cxnLst/>
              <a:rect l="l" t="t" r="r" b="b"/>
              <a:pathLst>
                <a:path w="64266" h="20589" extrusionOk="0">
                  <a:moveTo>
                    <a:pt x="0" y="1"/>
                  </a:moveTo>
                  <a:cubicBezTo>
                    <a:pt x="1280" y="1065"/>
                    <a:pt x="10993" y="1186"/>
                    <a:pt x="15320" y="1186"/>
                  </a:cubicBezTo>
                  <a:cubicBezTo>
                    <a:pt x="16584" y="1186"/>
                    <a:pt x="17388" y="1176"/>
                    <a:pt x="17388" y="1176"/>
                  </a:cubicBezTo>
                  <a:lnTo>
                    <a:pt x="17388" y="1176"/>
                  </a:lnTo>
                  <a:cubicBezTo>
                    <a:pt x="17388" y="1176"/>
                    <a:pt x="1082" y="5550"/>
                    <a:pt x="2582" y="7791"/>
                  </a:cubicBezTo>
                  <a:cubicBezTo>
                    <a:pt x="2771" y="8076"/>
                    <a:pt x="3168" y="8201"/>
                    <a:pt x="3716" y="8201"/>
                  </a:cubicBezTo>
                  <a:cubicBezTo>
                    <a:pt x="7410" y="8201"/>
                    <a:pt x="17996" y="2530"/>
                    <a:pt x="18656" y="2180"/>
                  </a:cubicBezTo>
                  <a:lnTo>
                    <a:pt x="18656" y="2180"/>
                  </a:lnTo>
                  <a:cubicBezTo>
                    <a:pt x="18022" y="2644"/>
                    <a:pt x="7079" y="10928"/>
                    <a:pt x="9274" y="12690"/>
                  </a:cubicBezTo>
                  <a:cubicBezTo>
                    <a:pt x="9436" y="12820"/>
                    <a:pt x="9639" y="12881"/>
                    <a:pt x="9875" y="12881"/>
                  </a:cubicBezTo>
                  <a:cubicBezTo>
                    <a:pt x="12921" y="12881"/>
                    <a:pt x="21545" y="2845"/>
                    <a:pt x="21546" y="2845"/>
                  </a:cubicBezTo>
                  <a:lnTo>
                    <a:pt x="21546" y="2845"/>
                  </a:lnTo>
                  <a:cubicBezTo>
                    <a:pt x="21545" y="2846"/>
                    <a:pt x="15224" y="15426"/>
                    <a:pt x="17326" y="16848"/>
                  </a:cubicBezTo>
                  <a:cubicBezTo>
                    <a:pt x="17424" y="16913"/>
                    <a:pt x="17532" y="16944"/>
                    <a:pt x="17648" y="16944"/>
                  </a:cubicBezTo>
                  <a:cubicBezTo>
                    <a:pt x="19967" y="16944"/>
                    <a:pt x="25686" y="4452"/>
                    <a:pt x="25966" y="3834"/>
                  </a:cubicBezTo>
                  <a:lnTo>
                    <a:pt x="25966" y="3834"/>
                  </a:lnTo>
                  <a:cubicBezTo>
                    <a:pt x="25842" y="4437"/>
                    <a:pt x="22659" y="18362"/>
                    <a:pt x="25688" y="19769"/>
                  </a:cubicBezTo>
                  <a:cubicBezTo>
                    <a:pt x="25825" y="19832"/>
                    <a:pt x="25960" y="19862"/>
                    <a:pt x="26093" y="19862"/>
                  </a:cubicBezTo>
                  <a:cubicBezTo>
                    <a:pt x="28949" y="19862"/>
                    <a:pt x="30896" y="5922"/>
                    <a:pt x="30896" y="5920"/>
                  </a:cubicBezTo>
                  <a:lnTo>
                    <a:pt x="30896" y="5920"/>
                  </a:lnTo>
                  <a:cubicBezTo>
                    <a:pt x="30896" y="5922"/>
                    <a:pt x="30804" y="20588"/>
                    <a:pt x="34300" y="20588"/>
                  </a:cubicBezTo>
                  <a:cubicBezTo>
                    <a:pt x="34309" y="20588"/>
                    <a:pt x="34318" y="20588"/>
                    <a:pt x="34328" y="20588"/>
                  </a:cubicBezTo>
                  <a:cubicBezTo>
                    <a:pt x="37728" y="20511"/>
                    <a:pt x="35827" y="6353"/>
                    <a:pt x="35688" y="5364"/>
                  </a:cubicBezTo>
                  <a:lnTo>
                    <a:pt x="35688" y="5364"/>
                  </a:lnTo>
                  <a:cubicBezTo>
                    <a:pt x="35925" y="6237"/>
                    <a:pt x="39464" y="19089"/>
                    <a:pt x="43293" y="19089"/>
                  </a:cubicBezTo>
                  <a:cubicBezTo>
                    <a:pt x="43462" y="19089"/>
                    <a:pt x="43632" y="19064"/>
                    <a:pt x="43802" y="19012"/>
                  </a:cubicBezTo>
                  <a:cubicBezTo>
                    <a:pt x="47821" y="17760"/>
                    <a:pt x="40773" y="5086"/>
                    <a:pt x="40371" y="4375"/>
                  </a:cubicBezTo>
                  <a:lnTo>
                    <a:pt x="40371" y="4375"/>
                  </a:lnTo>
                  <a:cubicBezTo>
                    <a:pt x="40832" y="4994"/>
                    <a:pt x="48413" y="15040"/>
                    <a:pt x="52248" y="15040"/>
                  </a:cubicBezTo>
                  <a:cubicBezTo>
                    <a:pt x="52530" y="15040"/>
                    <a:pt x="52792" y="14986"/>
                    <a:pt x="53029" y="14869"/>
                  </a:cubicBezTo>
                  <a:cubicBezTo>
                    <a:pt x="56491" y="13185"/>
                    <a:pt x="45054" y="3247"/>
                    <a:pt x="44420" y="2706"/>
                  </a:cubicBezTo>
                  <a:lnTo>
                    <a:pt x="44420" y="2706"/>
                  </a:lnTo>
                  <a:cubicBezTo>
                    <a:pt x="45091" y="3081"/>
                    <a:pt x="55614" y="9082"/>
                    <a:pt x="60058" y="9082"/>
                  </a:cubicBezTo>
                  <a:cubicBezTo>
                    <a:pt x="60734" y="9082"/>
                    <a:pt x="61269" y="8943"/>
                    <a:pt x="61607" y="8625"/>
                  </a:cubicBezTo>
                  <a:cubicBezTo>
                    <a:pt x="64265" y="6137"/>
                    <a:pt x="49444" y="959"/>
                    <a:pt x="49443" y="959"/>
                  </a:cubicBezTo>
                  <a:lnTo>
                    <a:pt x="49443" y="959"/>
                  </a:lnTo>
                  <a:cubicBezTo>
                    <a:pt x="49444" y="959"/>
                    <a:pt x="50163" y="980"/>
                    <a:pt x="51281" y="980"/>
                  </a:cubicBezTo>
                  <a:cubicBezTo>
                    <a:pt x="54007" y="980"/>
                    <a:pt x="59104" y="856"/>
                    <a:pt x="6193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3226325" y="238875"/>
              <a:ext cx="986500" cy="167700"/>
            </a:xfrm>
            <a:custGeom>
              <a:avLst/>
              <a:gdLst/>
              <a:ahLst/>
              <a:cxnLst/>
              <a:rect l="l" t="t" r="r" b="b"/>
              <a:pathLst>
                <a:path w="39460" h="6708" extrusionOk="0">
                  <a:moveTo>
                    <a:pt x="1" y="1"/>
                  </a:moveTo>
                  <a:cubicBezTo>
                    <a:pt x="3607" y="2424"/>
                    <a:pt x="11293" y="6708"/>
                    <a:pt x="20569" y="6708"/>
                  </a:cubicBezTo>
                  <a:cubicBezTo>
                    <a:pt x="26440" y="6708"/>
                    <a:pt x="32947" y="4991"/>
                    <a:pt x="3945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3770800" y="1824700"/>
              <a:ext cx="1357000" cy="993500"/>
            </a:xfrm>
            <a:custGeom>
              <a:avLst/>
              <a:gdLst/>
              <a:ahLst/>
              <a:cxnLst/>
              <a:rect l="l" t="t" r="r" b="b"/>
              <a:pathLst>
                <a:path w="54280" h="39740" extrusionOk="0">
                  <a:moveTo>
                    <a:pt x="17226" y="0"/>
                  </a:moveTo>
                  <a:cubicBezTo>
                    <a:pt x="8283" y="0"/>
                    <a:pt x="0" y="5372"/>
                    <a:pt x="107" y="5779"/>
                  </a:cubicBezTo>
                  <a:cubicBezTo>
                    <a:pt x="1559" y="11128"/>
                    <a:pt x="8854" y="12069"/>
                    <a:pt x="13808" y="12069"/>
                  </a:cubicBezTo>
                  <a:cubicBezTo>
                    <a:pt x="16499" y="12069"/>
                    <a:pt x="18499" y="11791"/>
                    <a:pt x="18499" y="11791"/>
                  </a:cubicBezTo>
                  <a:lnTo>
                    <a:pt x="18499" y="11791"/>
                  </a:lnTo>
                  <a:cubicBezTo>
                    <a:pt x="18499" y="11792"/>
                    <a:pt x="17804" y="29921"/>
                    <a:pt x="30524" y="37046"/>
                  </a:cubicBezTo>
                  <a:cubicBezTo>
                    <a:pt x="33990" y="38993"/>
                    <a:pt x="37305" y="39740"/>
                    <a:pt x="40351" y="39740"/>
                  </a:cubicBezTo>
                  <a:cubicBezTo>
                    <a:pt x="46323" y="39740"/>
                    <a:pt x="51260" y="36871"/>
                    <a:pt x="54279" y="34558"/>
                  </a:cubicBezTo>
                  <a:lnTo>
                    <a:pt x="54279" y="33399"/>
                  </a:lnTo>
                  <a:cubicBezTo>
                    <a:pt x="51665" y="34669"/>
                    <a:pt x="49599" y="35240"/>
                    <a:pt x="47924" y="35240"/>
                  </a:cubicBezTo>
                  <a:cubicBezTo>
                    <a:pt x="39388" y="35240"/>
                    <a:pt x="41025" y="20422"/>
                    <a:pt x="32239" y="7850"/>
                  </a:cubicBezTo>
                  <a:cubicBezTo>
                    <a:pt x="28081" y="1895"/>
                    <a:pt x="22537" y="0"/>
                    <a:pt x="17226" y="0"/>
                  </a:cubicBezTo>
                  <a:close/>
                </a:path>
              </a:pathLst>
            </a:custGeom>
            <a:solidFill>
              <a:srgbClr val="6D2D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389375" y="2627975"/>
              <a:ext cx="561450" cy="96225"/>
            </a:xfrm>
            <a:custGeom>
              <a:avLst/>
              <a:gdLst/>
              <a:ahLst/>
              <a:cxnLst/>
              <a:rect l="l" t="t" r="r" b="b"/>
              <a:pathLst>
                <a:path w="22458" h="3849" extrusionOk="0">
                  <a:moveTo>
                    <a:pt x="0" y="0"/>
                  </a:moveTo>
                  <a:lnTo>
                    <a:pt x="0" y="0"/>
                  </a:lnTo>
                  <a:cubicBezTo>
                    <a:pt x="3509" y="1561"/>
                    <a:pt x="7203" y="2690"/>
                    <a:pt x="10989" y="3323"/>
                  </a:cubicBezTo>
                  <a:cubicBezTo>
                    <a:pt x="12891" y="3617"/>
                    <a:pt x="14823" y="3849"/>
                    <a:pt x="16754" y="3849"/>
                  </a:cubicBezTo>
                  <a:cubicBezTo>
                    <a:pt x="18686" y="3849"/>
                    <a:pt x="20634" y="3648"/>
                    <a:pt x="22458" y="3076"/>
                  </a:cubicBezTo>
                  <a:lnTo>
                    <a:pt x="22458" y="3076"/>
                  </a:lnTo>
                  <a:cubicBezTo>
                    <a:pt x="21582" y="3148"/>
                    <a:pt x="20703" y="3183"/>
                    <a:pt x="19824" y="3183"/>
                  </a:cubicBezTo>
                  <a:cubicBezTo>
                    <a:pt x="18810" y="3183"/>
                    <a:pt x="17795" y="3136"/>
                    <a:pt x="16785" y="3045"/>
                  </a:cubicBezTo>
                  <a:cubicBezTo>
                    <a:pt x="14900" y="2906"/>
                    <a:pt x="13030" y="2612"/>
                    <a:pt x="11175" y="2319"/>
                  </a:cubicBezTo>
                  <a:cubicBezTo>
                    <a:pt x="9305" y="2010"/>
                    <a:pt x="7450" y="1623"/>
                    <a:pt x="5580" y="1237"/>
                  </a:cubicBezTo>
                  <a:lnTo>
                    <a:pt x="0"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246800" y="2285225"/>
              <a:ext cx="609750" cy="367500"/>
            </a:xfrm>
            <a:custGeom>
              <a:avLst/>
              <a:gdLst/>
              <a:ahLst/>
              <a:cxnLst/>
              <a:rect l="l" t="t" r="r" b="b"/>
              <a:pathLst>
                <a:path w="24390" h="14700" extrusionOk="0">
                  <a:moveTo>
                    <a:pt x="0" y="1"/>
                  </a:moveTo>
                  <a:cubicBezTo>
                    <a:pt x="1314" y="2057"/>
                    <a:pt x="2906" y="3927"/>
                    <a:pt x="4745" y="5534"/>
                  </a:cubicBezTo>
                  <a:cubicBezTo>
                    <a:pt x="6569" y="7157"/>
                    <a:pt x="8563" y="8579"/>
                    <a:pt x="10696" y="9784"/>
                  </a:cubicBezTo>
                  <a:cubicBezTo>
                    <a:pt x="12829" y="10990"/>
                    <a:pt x="15054" y="12010"/>
                    <a:pt x="17342" y="12845"/>
                  </a:cubicBezTo>
                  <a:cubicBezTo>
                    <a:pt x="19629" y="13695"/>
                    <a:pt x="21978" y="14313"/>
                    <a:pt x="24389" y="14699"/>
                  </a:cubicBezTo>
                  <a:cubicBezTo>
                    <a:pt x="23246" y="14313"/>
                    <a:pt x="22102" y="13927"/>
                    <a:pt x="20974" y="13463"/>
                  </a:cubicBezTo>
                  <a:cubicBezTo>
                    <a:pt x="19845" y="13046"/>
                    <a:pt x="18733" y="12597"/>
                    <a:pt x="17635" y="12118"/>
                  </a:cubicBezTo>
                  <a:cubicBezTo>
                    <a:pt x="15441" y="11145"/>
                    <a:pt x="13292" y="10078"/>
                    <a:pt x="11206" y="8903"/>
                  </a:cubicBezTo>
                  <a:cubicBezTo>
                    <a:pt x="9135" y="7713"/>
                    <a:pt x="7141" y="6400"/>
                    <a:pt x="5240" y="4931"/>
                  </a:cubicBezTo>
                  <a:lnTo>
                    <a:pt x="3849" y="3803"/>
                  </a:lnTo>
                  <a:cubicBezTo>
                    <a:pt x="3385" y="3432"/>
                    <a:pt x="2983" y="2984"/>
                    <a:pt x="2535" y="2582"/>
                  </a:cubicBezTo>
                  <a:cubicBezTo>
                    <a:pt x="1592" y="1809"/>
                    <a:pt x="881" y="851"/>
                    <a:pt x="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3866575" y="1910050"/>
              <a:ext cx="904975" cy="559125"/>
            </a:xfrm>
            <a:custGeom>
              <a:avLst/>
              <a:gdLst/>
              <a:ahLst/>
              <a:cxnLst/>
              <a:rect l="l" t="t" r="r" b="b"/>
              <a:pathLst>
                <a:path w="36199" h="22365" extrusionOk="0">
                  <a:moveTo>
                    <a:pt x="1" y="0"/>
                  </a:moveTo>
                  <a:cubicBezTo>
                    <a:pt x="3556" y="727"/>
                    <a:pt x="7018" y="1793"/>
                    <a:pt x="10356" y="3200"/>
                  </a:cubicBezTo>
                  <a:cubicBezTo>
                    <a:pt x="13679" y="4606"/>
                    <a:pt x="16925" y="6198"/>
                    <a:pt x="19954" y="8146"/>
                  </a:cubicBezTo>
                  <a:cubicBezTo>
                    <a:pt x="23014" y="10031"/>
                    <a:pt x="25920" y="12195"/>
                    <a:pt x="28609" y="14591"/>
                  </a:cubicBezTo>
                  <a:cubicBezTo>
                    <a:pt x="31361" y="16940"/>
                    <a:pt x="33772" y="19645"/>
                    <a:pt x="36198" y="22365"/>
                  </a:cubicBezTo>
                  <a:cubicBezTo>
                    <a:pt x="35657" y="21623"/>
                    <a:pt x="35132" y="20881"/>
                    <a:pt x="34575" y="20155"/>
                  </a:cubicBezTo>
                  <a:cubicBezTo>
                    <a:pt x="34034" y="19428"/>
                    <a:pt x="33524" y="18671"/>
                    <a:pt x="32906" y="18006"/>
                  </a:cubicBezTo>
                  <a:cubicBezTo>
                    <a:pt x="31685" y="16646"/>
                    <a:pt x="30495" y="15240"/>
                    <a:pt x="29150" y="14019"/>
                  </a:cubicBezTo>
                  <a:cubicBezTo>
                    <a:pt x="26554" y="11422"/>
                    <a:pt x="23586" y="9243"/>
                    <a:pt x="20511" y="7265"/>
                  </a:cubicBezTo>
                  <a:cubicBezTo>
                    <a:pt x="17404" y="5317"/>
                    <a:pt x="14096" y="3710"/>
                    <a:pt x="10634" y="2473"/>
                  </a:cubicBezTo>
                  <a:cubicBezTo>
                    <a:pt x="8919" y="1840"/>
                    <a:pt x="7172" y="1330"/>
                    <a:pt x="5395" y="866"/>
                  </a:cubicBezTo>
                  <a:cubicBezTo>
                    <a:pt x="3617" y="495"/>
                    <a:pt x="1825" y="124"/>
                    <a:pt x="1"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4030025" y="1845550"/>
              <a:ext cx="619025" cy="296750"/>
            </a:xfrm>
            <a:custGeom>
              <a:avLst/>
              <a:gdLst/>
              <a:ahLst/>
              <a:cxnLst/>
              <a:rect l="l" t="t" r="r" b="b"/>
              <a:pathLst>
                <a:path w="24761" h="11870" extrusionOk="0">
                  <a:moveTo>
                    <a:pt x="1866" y="0"/>
                  </a:moveTo>
                  <a:cubicBezTo>
                    <a:pt x="1243" y="0"/>
                    <a:pt x="621" y="34"/>
                    <a:pt x="1" y="107"/>
                  </a:cubicBezTo>
                  <a:cubicBezTo>
                    <a:pt x="1160" y="185"/>
                    <a:pt x="2319" y="339"/>
                    <a:pt x="3463" y="571"/>
                  </a:cubicBezTo>
                  <a:cubicBezTo>
                    <a:pt x="4606" y="787"/>
                    <a:pt x="5735" y="1050"/>
                    <a:pt x="6847" y="1406"/>
                  </a:cubicBezTo>
                  <a:cubicBezTo>
                    <a:pt x="9058" y="2086"/>
                    <a:pt x="11221" y="2936"/>
                    <a:pt x="13293" y="3956"/>
                  </a:cubicBezTo>
                  <a:cubicBezTo>
                    <a:pt x="14313" y="4512"/>
                    <a:pt x="15364" y="5007"/>
                    <a:pt x="16322" y="5641"/>
                  </a:cubicBezTo>
                  <a:cubicBezTo>
                    <a:pt x="16816" y="5950"/>
                    <a:pt x="17342" y="6212"/>
                    <a:pt x="17806" y="6552"/>
                  </a:cubicBezTo>
                  <a:cubicBezTo>
                    <a:pt x="18285" y="6893"/>
                    <a:pt x="18764" y="7217"/>
                    <a:pt x="19243" y="7542"/>
                  </a:cubicBezTo>
                  <a:cubicBezTo>
                    <a:pt x="21175" y="8855"/>
                    <a:pt x="22937" y="10370"/>
                    <a:pt x="24761" y="11869"/>
                  </a:cubicBezTo>
                  <a:cubicBezTo>
                    <a:pt x="23988" y="10973"/>
                    <a:pt x="23200" y="10092"/>
                    <a:pt x="22381" y="9242"/>
                  </a:cubicBezTo>
                  <a:cubicBezTo>
                    <a:pt x="21500" y="8469"/>
                    <a:pt x="20665" y="7603"/>
                    <a:pt x="19722" y="6908"/>
                  </a:cubicBezTo>
                  <a:cubicBezTo>
                    <a:pt x="17898" y="5378"/>
                    <a:pt x="15843" y="4157"/>
                    <a:pt x="13756" y="3044"/>
                  </a:cubicBezTo>
                  <a:cubicBezTo>
                    <a:pt x="11623" y="1978"/>
                    <a:pt x="9367" y="1174"/>
                    <a:pt x="7048" y="648"/>
                  </a:cubicBezTo>
                  <a:cubicBezTo>
                    <a:pt x="5342" y="262"/>
                    <a:pt x="3602" y="0"/>
                    <a:pt x="1866"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981"/>
        <p:cNvGrpSpPr/>
        <p:nvPr/>
      </p:nvGrpSpPr>
      <p:grpSpPr>
        <a:xfrm>
          <a:off x="0" y="0"/>
          <a:ext cx="0" cy="0"/>
          <a:chOff x="0" y="0"/>
          <a:chExt cx="0" cy="0"/>
        </a:xfrm>
      </p:grpSpPr>
      <p:grpSp>
        <p:nvGrpSpPr>
          <p:cNvPr id="3982" name="Google Shape;3982;p61"/>
          <p:cNvGrpSpPr/>
          <p:nvPr/>
        </p:nvGrpSpPr>
        <p:grpSpPr>
          <a:xfrm rot="6781092">
            <a:off x="5959456" y="3615392"/>
            <a:ext cx="627728" cy="496001"/>
            <a:chOff x="5924375" y="1387675"/>
            <a:chExt cx="771875" cy="609900"/>
          </a:xfrm>
        </p:grpSpPr>
        <p:sp>
          <p:nvSpPr>
            <p:cNvPr id="3983" name="Google Shape;3983;p61"/>
            <p:cNvSpPr/>
            <p:nvPr/>
          </p:nvSpPr>
          <p:spPr>
            <a:xfrm>
              <a:off x="6193975" y="1647350"/>
              <a:ext cx="502275" cy="350225"/>
            </a:xfrm>
            <a:custGeom>
              <a:avLst/>
              <a:gdLst/>
              <a:ahLst/>
              <a:cxnLst/>
              <a:rect l="l" t="t" r="r" b="b"/>
              <a:pathLst>
                <a:path w="20091" h="14009" extrusionOk="0">
                  <a:moveTo>
                    <a:pt x="733" y="0"/>
                  </a:moveTo>
                  <a:lnTo>
                    <a:pt x="0" y="480"/>
                  </a:lnTo>
                  <a:lnTo>
                    <a:pt x="127" y="669"/>
                  </a:lnTo>
                  <a:cubicBezTo>
                    <a:pt x="7160" y="11289"/>
                    <a:pt x="17287" y="13612"/>
                    <a:pt x="19547" y="14003"/>
                  </a:cubicBezTo>
                  <a:cubicBezTo>
                    <a:pt x="19570" y="14007"/>
                    <a:pt x="19593" y="14008"/>
                    <a:pt x="19615" y="14008"/>
                  </a:cubicBezTo>
                  <a:cubicBezTo>
                    <a:pt x="19839" y="14008"/>
                    <a:pt x="20030" y="13841"/>
                    <a:pt x="20065" y="13612"/>
                  </a:cubicBezTo>
                  <a:cubicBezTo>
                    <a:pt x="20090" y="13385"/>
                    <a:pt x="19926" y="13170"/>
                    <a:pt x="19699" y="13132"/>
                  </a:cubicBezTo>
                  <a:cubicBezTo>
                    <a:pt x="17590" y="12766"/>
                    <a:pt x="7741" y="10556"/>
                    <a:pt x="859" y="177"/>
                  </a:cubicBezTo>
                  <a:lnTo>
                    <a:pt x="733"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6425675" y="1735250"/>
              <a:ext cx="182800" cy="224325"/>
            </a:xfrm>
            <a:custGeom>
              <a:avLst/>
              <a:gdLst/>
              <a:ahLst/>
              <a:cxnLst/>
              <a:rect l="l" t="t" r="r" b="b"/>
              <a:pathLst>
                <a:path w="7312" h="8973" extrusionOk="0">
                  <a:moveTo>
                    <a:pt x="3156" y="0"/>
                  </a:moveTo>
                  <a:cubicBezTo>
                    <a:pt x="3111" y="0"/>
                    <a:pt x="3066" y="2"/>
                    <a:pt x="3019" y="7"/>
                  </a:cubicBezTo>
                  <a:lnTo>
                    <a:pt x="3006" y="7"/>
                  </a:lnTo>
                  <a:cubicBezTo>
                    <a:pt x="1" y="4325"/>
                    <a:pt x="4408" y="8177"/>
                    <a:pt x="4408" y="8177"/>
                  </a:cubicBezTo>
                  <a:cubicBezTo>
                    <a:pt x="4408" y="8177"/>
                    <a:pt x="5279" y="8555"/>
                    <a:pt x="6339" y="8972"/>
                  </a:cubicBezTo>
                  <a:cubicBezTo>
                    <a:pt x="6857" y="8341"/>
                    <a:pt x="7312" y="6548"/>
                    <a:pt x="5973" y="6144"/>
                  </a:cubicBezTo>
                  <a:cubicBezTo>
                    <a:pt x="6504" y="4035"/>
                    <a:pt x="4748" y="2785"/>
                    <a:pt x="4748" y="2785"/>
                  </a:cubicBezTo>
                  <a:cubicBezTo>
                    <a:pt x="4748" y="2785"/>
                    <a:pt x="4748" y="0"/>
                    <a:pt x="3156"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5924375" y="1387675"/>
              <a:ext cx="258575" cy="255575"/>
            </a:xfrm>
            <a:custGeom>
              <a:avLst/>
              <a:gdLst/>
              <a:ahLst/>
              <a:cxnLst/>
              <a:rect l="l" t="t" r="r" b="b"/>
              <a:pathLst>
                <a:path w="10343" h="10223" extrusionOk="0">
                  <a:moveTo>
                    <a:pt x="4910" y="1"/>
                  </a:moveTo>
                  <a:cubicBezTo>
                    <a:pt x="4819" y="1"/>
                    <a:pt x="4727" y="12"/>
                    <a:pt x="4635" y="33"/>
                  </a:cubicBezTo>
                  <a:cubicBezTo>
                    <a:pt x="3776" y="248"/>
                    <a:pt x="5266" y="3114"/>
                    <a:pt x="5266" y="3114"/>
                  </a:cubicBezTo>
                  <a:cubicBezTo>
                    <a:pt x="5266" y="3114"/>
                    <a:pt x="3373" y="963"/>
                    <a:pt x="2512" y="963"/>
                  </a:cubicBezTo>
                  <a:cubicBezTo>
                    <a:pt x="2420" y="963"/>
                    <a:pt x="2339" y="988"/>
                    <a:pt x="2274" y="1043"/>
                  </a:cubicBezTo>
                  <a:cubicBezTo>
                    <a:pt x="1605" y="1599"/>
                    <a:pt x="4345" y="4086"/>
                    <a:pt x="4345" y="4086"/>
                  </a:cubicBezTo>
                  <a:cubicBezTo>
                    <a:pt x="4345" y="4086"/>
                    <a:pt x="1620" y="2628"/>
                    <a:pt x="701" y="2628"/>
                  </a:cubicBezTo>
                  <a:cubicBezTo>
                    <a:pt x="590" y="2628"/>
                    <a:pt x="506" y="2650"/>
                    <a:pt x="456" y="2697"/>
                  </a:cubicBezTo>
                  <a:cubicBezTo>
                    <a:pt x="1" y="3127"/>
                    <a:pt x="3057" y="4831"/>
                    <a:pt x="3057" y="4831"/>
                  </a:cubicBezTo>
                  <a:cubicBezTo>
                    <a:pt x="3057" y="4831"/>
                    <a:pt x="1251" y="8304"/>
                    <a:pt x="6731" y="10223"/>
                  </a:cubicBezTo>
                  <a:lnTo>
                    <a:pt x="10342" y="8998"/>
                  </a:lnTo>
                  <a:lnTo>
                    <a:pt x="10052" y="5627"/>
                  </a:lnTo>
                  <a:cubicBezTo>
                    <a:pt x="10052" y="5627"/>
                    <a:pt x="9433" y="2710"/>
                    <a:pt x="7135" y="2495"/>
                  </a:cubicBezTo>
                  <a:cubicBezTo>
                    <a:pt x="6457" y="778"/>
                    <a:pt x="5689" y="1"/>
                    <a:pt x="4910"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6099575" y="1438675"/>
              <a:ext cx="169250" cy="236175"/>
            </a:xfrm>
            <a:custGeom>
              <a:avLst/>
              <a:gdLst/>
              <a:ahLst/>
              <a:cxnLst/>
              <a:rect l="l" t="t" r="r" b="b"/>
              <a:pathLst>
                <a:path w="6770" h="9447" extrusionOk="0">
                  <a:moveTo>
                    <a:pt x="3713" y="1"/>
                  </a:moveTo>
                  <a:cubicBezTo>
                    <a:pt x="3713" y="1"/>
                    <a:pt x="1" y="2753"/>
                    <a:pt x="1466" y="7261"/>
                  </a:cubicBezTo>
                  <a:cubicBezTo>
                    <a:pt x="2005" y="8922"/>
                    <a:pt x="2764" y="9446"/>
                    <a:pt x="3508" y="9446"/>
                  </a:cubicBezTo>
                  <a:cubicBezTo>
                    <a:pt x="4782" y="9446"/>
                    <a:pt x="6011" y="7905"/>
                    <a:pt x="6011" y="7905"/>
                  </a:cubicBezTo>
                  <a:cubicBezTo>
                    <a:pt x="6011" y="7905"/>
                    <a:pt x="6769" y="2501"/>
                    <a:pt x="3713"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5928800" y="1580600"/>
              <a:ext cx="277500" cy="125350"/>
            </a:xfrm>
            <a:custGeom>
              <a:avLst/>
              <a:gdLst/>
              <a:ahLst/>
              <a:cxnLst/>
              <a:rect l="l" t="t" r="r" b="b"/>
              <a:pathLst>
                <a:path w="11100" h="5014" extrusionOk="0">
                  <a:moveTo>
                    <a:pt x="3708" y="1"/>
                  </a:moveTo>
                  <a:cubicBezTo>
                    <a:pt x="2602" y="1"/>
                    <a:pt x="1367" y="167"/>
                    <a:pt x="1" y="574"/>
                  </a:cubicBezTo>
                  <a:cubicBezTo>
                    <a:pt x="1" y="574"/>
                    <a:pt x="2228" y="5014"/>
                    <a:pt x="6483" y="5014"/>
                  </a:cubicBezTo>
                  <a:cubicBezTo>
                    <a:pt x="7823" y="5014"/>
                    <a:pt x="9364" y="4573"/>
                    <a:pt x="11100" y="3415"/>
                  </a:cubicBezTo>
                  <a:cubicBezTo>
                    <a:pt x="11100" y="3415"/>
                    <a:pt x="8719" y="1"/>
                    <a:pt x="3708"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6067375" y="1537175"/>
              <a:ext cx="268050" cy="210075"/>
            </a:xfrm>
            <a:custGeom>
              <a:avLst/>
              <a:gdLst/>
              <a:ahLst/>
              <a:cxnLst/>
              <a:rect l="l" t="t" r="r" b="b"/>
              <a:pathLst>
                <a:path w="10722" h="8403" extrusionOk="0">
                  <a:moveTo>
                    <a:pt x="8221" y="0"/>
                  </a:moveTo>
                  <a:cubicBezTo>
                    <a:pt x="8221" y="0"/>
                    <a:pt x="6567" y="1124"/>
                    <a:pt x="6112" y="3700"/>
                  </a:cubicBezTo>
                  <a:lnTo>
                    <a:pt x="5809" y="5215"/>
                  </a:lnTo>
                  <a:cubicBezTo>
                    <a:pt x="5809" y="5215"/>
                    <a:pt x="4601" y="4986"/>
                    <a:pt x="3384" y="4986"/>
                  </a:cubicBezTo>
                  <a:cubicBezTo>
                    <a:pt x="2523" y="4986"/>
                    <a:pt x="1658" y="5101"/>
                    <a:pt x="1213" y="5493"/>
                  </a:cubicBezTo>
                  <a:cubicBezTo>
                    <a:pt x="594" y="6036"/>
                    <a:pt x="165" y="6768"/>
                    <a:pt x="1" y="7576"/>
                  </a:cubicBezTo>
                  <a:cubicBezTo>
                    <a:pt x="1" y="7576"/>
                    <a:pt x="1102" y="8403"/>
                    <a:pt x="2657" y="8403"/>
                  </a:cubicBezTo>
                  <a:cubicBezTo>
                    <a:pt x="3814" y="8403"/>
                    <a:pt x="5223" y="7946"/>
                    <a:pt x="6618" y="6352"/>
                  </a:cubicBezTo>
                  <a:cubicBezTo>
                    <a:pt x="7388" y="5998"/>
                    <a:pt x="10721" y="3220"/>
                    <a:pt x="8221" y="0"/>
                  </a:cubicBezTo>
                  <a:close/>
                </a:path>
              </a:pathLst>
            </a:custGeom>
            <a:solidFill>
              <a:srgbClr val="EB37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6092650" y="1843650"/>
              <a:ext cx="297700" cy="77000"/>
            </a:xfrm>
            <a:custGeom>
              <a:avLst/>
              <a:gdLst/>
              <a:ahLst/>
              <a:cxnLst/>
              <a:rect l="l" t="t" r="r" b="b"/>
              <a:pathLst>
                <a:path w="11908" h="3080" extrusionOk="0">
                  <a:moveTo>
                    <a:pt x="6047" y="1"/>
                  </a:moveTo>
                  <a:cubicBezTo>
                    <a:pt x="4208" y="1"/>
                    <a:pt x="2484" y="120"/>
                    <a:pt x="1894" y="520"/>
                  </a:cubicBezTo>
                  <a:cubicBezTo>
                    <a:pt x="442" y="1505"/>
                    <a:pt x="0" y="2186"/>
                    <a:pt x="0" y="2186"/>
                  </a:cubicBezTo>
                  <a:cubicBezTo>
                    <a:pt x="355" y="2108"/>
                    <a:pt x="715" y="2070"/>
                    <a:pt x="1073" y="2070"/>
                  </a:cubicBezTo>
                  <a:cubicBezTo>
                    <a:pt x="1876" y="2070"/>
                    <a:pt x="2672" y="2262"/>
                    <a:pt x="3397" y="2628"/>
                  </a:cubicBezTo>
                  <a:cubicBezTo>
                    <a:pt x="3860" y="2872"/>
                    <a:pt x="4327" y="2960"/>
                    <a:pt x="4762" y="2960"/>
                  </a:cubicBezTo>
                  <a:cubicBezTo>
                    <a:pt x="5904" y="2960"/>
                    <a:pt x="6819" y="2351"/>
                    <a:pt x="6819" y="2351"/>
                  </a:cubicBezTo>
                  <a:cubicBezTo>
                    <a:pt x="6819" y="2351"/>
                    <a:pt x="8208" y="3079"/>
                    <a:pt x="9273" y="3079"/>
                  </a:cubicBezTo>
                  <a:cubicBezTo>
                    <a:pt x="9508" y="3079"/>
                    <a:pt x="9727" y="3044"/>
                    <a:pt x="9912" y="2957"/>
                  </a:cubicBezTo>
                  <a:cubicBezTo>
                    <a:pt x="11907" y="2048"/>
                    <a:pt x="11668" y="255"/>
                    <a:pt x="11668" y="255"/>
                  </a:cubicBezTo>
                  <a:cubicBezTo>
                    <a:pt x="11668" y="255"/>
                    <a:pt x="8734" y="1"/>
                    <a:pt x="604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6056350" y="1813625"/>
              <a:ext cx="328000" cy="106175"/>
            </a:xfrm>
            <a:custGeom>
              <a:avLst/>
              <a:gdLst/>
              <a:ahLst/>
              <a:cxnLst/>
              <a:rect l="l" t="t" r="r" b="b"/>
              <a:pathLst>
                <a:path w="13120" h="4247" extrusionOk="0">
                  <a:moveTo>
                    <a:pt x="7285" y="1"/>
                  </a:moveTo>
                  <a:cubicBezTo>
                    <a:pt x="4775" y="1"/>
                    <a:pt x="1971" y="925"/>
                    <a:pt x="0" y="4246"/>
                  </a:cubicBezTo>
                  <a:lnTo>
                    <a:pt x="2361" y="2844"/>
                  </a:lnTo>
                  <a:cubicBezTo>
                    <a:pt x="2361" y="2844"/>
                    <a:pt x="3128" y="3070"/>
                    <a:pt x="4032" y="3070"/>
                  </a:cubicBezTo>
                  <a:cubicBezTo>
                    <a:pt x="4954" y="3070"/>
                    <a:pt x="6018" y="2835"/>
                    <a:pt x="6553" y="1885"/>
                  </a:cubicBezTo>
                  <a:cubicBezTo>
                    <a:pt x="6553" y="1885"/>
                    <a:pt x="7117" y="2313"/>
                    <a:pt x="7933" y="2313"/>
                  </a:cubicBezTo>
                  <a:cubicBezTo>
                    <a:pt x="8460" y="2313"/>
                    <a:pt x="9094" y="2134"/>
                    <a:pt x="9748" y="1544"/>
                  </a:cubicBezTo>
                  <a:cubicBezTo>
                    <a:pt x="10202" y="2034"/>
                    <a:pt x="10712" y="2201"/>
                    <a:pt x="11195" y="2201"/>
                  </a:cubicBezTo>
                  <a:cubicBezTo>
                    <a:pt x="12217" y="2201"/>
                    <a:pt x="13120" y="1456"/>
                    <a:pt x="13120" y="1456"/>
                  </a:cubicBezTo>
                  <a:cubicBezTo>
                    <a:pt x="13120" y="1456"/>
                    <a:pt x="10433" y="1"/>
                    <a:pt x="728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6003000" y="1644075"/>
              <a:ext cx="210875" cy="127975"/>
            </a:xfrm>
            <a:custGeom>
              <a:avLst/>
              <a:gdLst/>
              <a:ahLst/>
              <a:cxnLst/>
              <a:rect l="l" t="t" r="r" b="b"/>
              <a:pathLst>
                <a:path w="8435" h="5119" extrusionOk="0">
                  <a:moveTo>
                    <a:pt x="5326" y="0"/>
                  </a:moveTo>
                  <a:cubicBezTo>
                    <a:pt x="4486" y="0"/>
                    <a:pt x="3562" y="229"/>
                    <a:pt x="2677" y="914"/>
                  </a:cubicBezTo>
                  <a:cubicBezTo>
                    <a:pt x="0" y="2997"/>
                    <a:pt x="758" y="5119"/>
                    <a:pt x="758" y="5119"/>
                  </a:cubicBezTo>
                  <a:cubicBezTo>
                    <a:pt x="1541" y="4752"/>
                    <a:pt x="2424" y="4260"/>
                    <a:pt x="2980" y="3578"/>
                  </a:cubicBezTo>
                  <a:cubicBezTo>
                    <a:pt x="3712" y="2682"/>
                    <a:pt x="3940" y="1596"/>
                    <a:pt x="5127" y="1154"/>
                  </a:cubicBezTo>
                  <a:cubicBezTo>
                    <a:pt x="5512" y="1010"/>
                    <a:pt x="5966" y="960"/>
                    <a:pt x="6436" y="960"/>
                  </a:cubicBezTo>
                  <a:cubicBezTo>
                    <a:pt x="7122" y="960"/>
                    <a:pt x="7843" y="1066"/>
                    <a:pt x="8435" y="1141"/>
                  </a:cubicBezTo>
                  <a:lnTo>
                    <a:pt x="8384" y="939"/>
                  </a:lnTo>
                  <a:cubicBezTo>
                    <a:pt x="8384" y="939"/>
                    <a:pt x="7027" y="0"/>
                    <a:pt x="5326"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6170300" y="1493300"/>
              <a:ext cx="147125" cy="181200"/>
            </a:xfrm>
            <a:custGeom>
              <a:avLst/>
              <a:gdLst/>
              <a:ahLst/>
              <a:cxnLst/>
              <a:rect l="l" t="t" r="r" b="b"/>
              <a:pathLst>
                <a:path w="5885" h="7248" extrusionOk="0">
                  <a:moveTo>
                    <a:pt x="4938" y="0"/>
                  </a:moveTo>
                  <a:lnTo>
                    <a:pt x="4938" y="0"/>
                  </a:lnTo>
                  <a:cubicBezTo>
                    <a:pt x="0" y="846"/>
                    <a:pt x="1692" y="6970"/>
                    <a:pt x="1692" y="6970"/>
                  </a:cubicBezTo>
                  <a:lnTo>
                    <a:pt x="1743" y="7248"/>
                  </a:lnTo>
                  <a:cubicBezTo>
                    <a:pt x="1869" y="4369"/>
                    <a:pt x="5885" y="556"/>
                    <a:pt x="4938"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6425675" y="1735400"/>
              <a:ext cx="165400" cy="224175"/>
            </a:xfrm>
            <a:custGeom>
              <a:avLst/>
              <a:gdLst/>
              <a:ahLst/>
              <a:cxnLst/>
              <a:rect l="l" t="t" r="r" b="b"/>
              <a:pathLst>
                <a:path w="6616" h="8967" extrusionOk="0">
                  <a:moveTo>
                    <a:pt x="3006" y="1"/>
                  </a:moveTo>
                  <a:cubicBezTo>
                    <a:pt x="1" y="4319"/>
                    <a:pt x="4408" y="8171"/>
                    <a:pt x="4408" y="8171"/>
                  </a:cubicBezTo>
                  <a:cubicBezTo>
                    <a:pt x="4408" y="8171"/>
                    <a:pt x="5279" y="8549"/>
                    <a:pt x="6339" y="8966"/>
                  </a:cubicBezTo>
                  <a:cubicBezTo>
                    <a:pt x="6339" y="8966"/>
                    <a:pt x="6615" y="6842"/>
                    <a:pt x="4976" y="6842"/>
                  </a:cubicBezTo>
                  <a:cubicBezTo>
                    <a:pt x="4897" y="6842"/>
                    <a:pt x="4812" y="6847"/>
                    <a:pt x="4723" y="6857"/>
                  </a:cubicBezTo>
                  <a:cubicBezTo>
                    <a:pt x="6036" y="4319"/>
                    <a:pt x="3612" y="3473"/>
                    <a:pt x="3612" y="3473"/>
                  </a:cubicBezTo>
                  <a:cubicBezTo>
                    <a:pt x="3612" y="3473"/>
                    <a:pt x="3814" y="1213"/>
                    <a:pt x="301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61"/>
          <p:cNvGrpSpPr/>
          <p:nvPr/>
        </p:nvGrpSpPr>
        <p:grpSpPr>
          <a:xfrm rot="-7834627">
            <a:off x="2520216" y="2116976"/>
            <a:ext cx="1142031" cy="909558"/>
            <a:chOff x="2915350" y="1882525"/>
            <a:chExt cx="1586625" cy="1263650"/>
          </a:xfrm>
        </p:grpSpPr>
        <p:sp>
          <p:nvSpPr>
            <p:cNvPr id="3995" name="Google Shape;3995;p61"/>
            <p:cNvSpPr/>
            <p:nvPr/>
          </p:nvSpPr>
          <p:spPr>
            <a:xfrm>
              <a:off x="4238675" y="2724075"/>
              <a:ext cx="263300" cy="330575"/>
            </a:xfrm>
            <a:custGeom>
              <a:avLst/>
              <a:gdLst/>
              <a:ahLst/>
              <a:cxnLst/>
              <a:rect l="l" t="t" r="r" b="b"/>
              <a:pathLst>
                <a:path w="10532" h="13223" extrusionOk="0">
                  <a:moveTo>
                    <a:pt x="1139" y="0"/>
                  </a:moveTo>
                  <a:cubicBezTo>
                    <a:pt x="840" y="0"/>
                    <a:pt x="645" y="27"/>
                    <a:pt x="645" y="27"/>
                  </a:cubicBezTo>
                  <a:lnTo>
                    <a:pt x="1" y="5318"/>
                  </a:lnTo>
                  <a:cubicBezTo>
                    <a:pt x="1" y="5318"/>
                    <a:pt x="645" y="9876"/>
                    <a:pt x="4534" y="13222"/>
                  </a:cubicBezTo>
                  <a:cubicBezTo>
                    <a:pt x="10531" y="10406"/>
                    <a:pt x="5013" y="7186"/>
                    <a:pt x="5013" y="7186"/>
                  </a:cubicBezTo>
                  <a:cubicBezTo>
                    <a:pt x="6655" y="4926"/>
                    <a:pt x="3940" y="4017"/>
                    <a:pt x="3940" y="4017"/>
                  </a:cubicBezTo>
                  <a:cubicBezTo>
                    <a:pt x="4889" y="380"/>
                    <a:pt x="2273" y="0"/>
                    <a:pt x="1139"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3761050" y="2500375"/>
              <a:ext cx="179325" cy="119625"/>
            </a:xfrm>
            <a:custGeom>
              <a:avLst/>
              <a:gdLst/>
              <a:ahLst/>
              <a:cxnLst/>
              <a:rect l="l" t="t" r="r" b="b"/>
              <a:pathLst>
                <a:path w="7173" h="4785" extrusionOk="0">
                  <a:moveTo>
                    <a:pt x="3179" y="0"/>
                  </a:moveTo>
                  <a:cubicBezTo>
                    <a:pt x="2530" y="0"/>
                    <a:pt x="1896" y="179"/>
                    <a:pt x="1339" y="515"/>
                  </a:cubicBezTo>
                  <a:cubicBezTo>
                    <a:pt x="695" y="969"/>
                    <a:pt x="241" y="1639"/>
                    <a:pt x="89" y="2409"/>
                  </a:cubicBezTo>
                  <a:cubicBezTo>
                    <a:pt x="13" y="2788"/>
                    <a:pt x="1" y="3179"/>
                    <a:pt x="77" y="3558"/>
                  </a:cubicBezTo>
                  <a:cubicBezTo>
                    <a:pt x="140" y="3924"/>
                    <a:pt x="291" y="4328"/>
                    <a:pt x="657" y="4555"/>
                  </a:cubicBezTo>
                  <a:cubicBezTo>
                    <a:pt x="986" y="4708"/>
                    <a:pt x="1339" y="4784"/>
                    <a:pt x="1691" y="4784"/>
                  </a:cubicBezTo>
                  <a:cubicBezTo>
                    <a:pt x="2097" y="4784"/>
                    <a:pt x="2502" y="4683"/>
                    <a:pt x="2867" y="4480"/>
                  </a:cubicBezTo>
                  <a:cubicBezTo>
                    <a:pt x="3208" y="4290"/>
                    <a:pt x="3448" y="3975"/>
                    <a:pt x="3549" y="3596"/>
                  </a:cubicBezTo>
                  <a:cubicBezTo>
                    <a:pt x="3637" y="3230"/>
                    <a:pt x="3625" y="2851"/>
                    <a:pt x="3499" y="2485"/>
                  </a:cubicBezTo>
                  <a:cubicBezTo>
                    <a:pt x="3448" y="2295"/>
                    <a:pt x="3347" y="2131"/>
                    <a:pt x="3195" y="2005"/>
                  </a:cubicBezTo>
                  <a:cubicBezTo>
                    <a:pt x="3085" y="1931"/>
                    <a:pt x="2947" y="1884"/>
                    <a:pt x="2806" y="1884"/>
                  </a:cubicBezTo>
                  <a:cubicBezTo>
                    <a:pt x="2755" y="1884"/>
                    <a:pt x="2703" y="1890"/>
                    <a:pt x="2652" y="1904"/>
                  </a:cubicBezTo>
                  <a:cubicBezTo>
                    <a:pt x="2299" y="1992"/>
                    <a:pt x="1971" y="2182"/>
                    <a:pt x="1693" y="2434"/>
                  </a:cubicBezTo>
                  <a:cubicBezTo>
                    <a:pt x="1971" y="2194"/>
                    <a:pt x="2299" y="2017"/>
                    <a:pt x="2665" y="1929"/>
                  </a:cubicBezTo>
                  <a:cubicBezTo>
                    <a:pt x="2705" y="1920"/>
                    <a:pt x="2745" y="1916"/>
                    <a:pt x="2784" y="1916"/>
                  </a:cubicBezTo>
                  <a:cubicBezTo>
                    <a:pt x="2920" y="1916"/>
                    <a:pt x="3053" y="1964"/>
                    <a:pt x="3170" y="2043"/>
                  </a:cubicBezTo>
                  <a:cubicBezTo>
                    <a:pt x="3296" y="2169"/>
                    <a:pt x="3397" y="2320"/>
                    <a:pt x="3448" y="2497"/>
                  </a:cubicBezTo>
                  <a:cubicBezTo>
                    <a:pt x="3549" y="2851"/>
                    <a:pt x="3549" y="3217"/>
                    <a:pt x="3461" y="3571"/>
                  </a:cubicBezTo>
                  <a:cubicBezTo>
                    <a:pt x="3360" y="3911"/>
                    <a:pt x="3120" y="4202"/>
                    <a:pt x="2804" y="4366"/>
                  </a:cubicBezTo>
                  <a:cubicBezTo>
                    <a:pt x="2473" y="4535"/>
                    <a:pt x="2111" y="4620"/>
                    <a:pt x="1749" y="4620"/>
                  </a:cubicBezTo>
                  <a:cubicBezTo>
                    <a:pt x="1407" y="4620"/>
                    <a:pt x="1064" y="4544"/>
                    <a:pt x="746" y="4391"/>
                  </a:cubicBezTo>
                  <a:cubicBezTo>
                    <a:pt x="468" y="4214"/>
                    <a:pt x="342" y="3861"/>
                    <a:pt x="279" y="3520"/>
                  </a:cubicBezTo>
                  <a:cubicBezTo>
                    <a:pt x="228" y="3166"/>
                    <a:pt x="253" y="2800"/>
                    <a:pt x="342" y="2459"/>
                  </a:cubicBezTo>
                  <a:cubicBezTo>
                    <a:pt x="493" y="1765"/>
                    <a:pt x="910" y="1159"/>
                    <a:pt x="1503" y="780"/>
                  </a:cubicBezTo>
                  <a:cubicBezTo>
                    <a:pt x="1971" y="507"/>
                    <a:pt x="2506" y="362"/>
                    <a:pt x="3044" y="362"/>
                  </a:cubicBezTo>
                  <a:cubicBezTo>
                    <a:pt x="3204" y="362"/>
                    <a:pt x="3365" y="375"/>
                    <a:pt x="3524" y="401"/>
                  </a:cubicBezTo>
                  <a:cubicBezTo>
                    <a:pt x="4925" y="565"/>
                    <a:pt x="6087" y="1676"/>
                    <a:pt x="6718" y="2889"/>
                  </a:cubicBezTo>
                  <a:lnTo>
                    <a:pt x="7173" y="2674"/>
                  </a:lnTo>
                  <a:cubicBezTo>
                    <a:pt x="6807" y="1992"/>
                    <a:pt x="6302" y="1399"/>
                    <a:pt x="5696" y="919"/>
                  </a:cubicBezTo>
                  <a:cubicBezTo>
                    <a:pt x="5090" y="426"/>
                    <a:pt x="4345" y="111"/>
                    <a:pt x="3574" y="22"/>
                  </a:cubicBezTo>
                  <a:cubicBezTo>
                    <a:pt x="3442" y="7"/>
                    <a:pt x="3310" y="0"/>
                    <a:pt x="317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3676150" y="2713675"/>
              <a:ext cx="179325" cy="172400"/>
            </a:xfrm>
            <a:custGeom>
              <a:avLst/>
              <a:gdLst/>
              <a:ahLst/>
              <a:cxnLst/>
              <a:rect l="l" t="t" r="r" b="b"/>
              <a:pathLst>
                <a:path w="7173" h="6896" extrusionOk="0">
                  <a:moveTo>
                    <a:pt x="4035" y="0"/>
                  </a:moveTo>
                  <a:cubicBezTo>
                    <a:pt x="3538" y="0"/>
                    <a:pt x="3053" y="163"/>
                    <a:pt x="2652" y="455"/>
                  </a:cubicBezTo>
                  <a:cubicBezTo>
                    <a:pt x="0" y="2539"/>
                    <a:pt x="6238" y="4471"/>
                    <a:pt x="4559" y="6895"/>
                  </a:cubicBezTo>
                  <a:cubicBezTo>
                    <a:pt x="5581" y="6453"/>
                    <a:pt x="6086" y="6213"/>
                    <a:pt x="6086" y="6213"/>
                  </a:cubicBezTo>
                  <a:cubicBezTo>
                    <a:pt x="6238" y="6138"/>
                    <a:pt x="6402" y="5519"/>
                    <a:pt x="6465" y="5367"/>
                  </a:cubicBezTo>
                  <a:cubicBezTo>
                    <a:pt x="6718" y="4749"/>
                    <a:pt x="6895" y="4105"/>
                    <a:pt x="6970" y="3435"/>
                  </a:cubicBezTo>
                  <a:cubicBezTo>
                    <a:pt x="7172" y="1617"/>
                    <a:pt x="6213" y="152"/>
                    <a:pt x="4281" y="14"/>
                  </a:cubicBezTo>
                  <a:cubicBezTo>
                    <a:pt x="4199" y="5"/>
                    <a:pt x="4117" y="0"/>
                    <a:pt x="403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3957400" y="2599550"/>
              <a:ext cx="271200" cy="146050"/>
            </a:xfrm>
            <a:custGeom>
              <a:avLst/>
              <a:gdLst/>
              <a:ahLst/>
              <a:cxnLst/>
              <a:rect l="l" t="t" r="r" b="b"/>
              <a:pathLst>
                <a:path w="10848" h="5842" extrusionOk="0">
                  <a:moveTo>
                    <a:pt x="6614" y="0"/>
                  </a:moveTo>
                  <a:cubicBezTo>
                    <a:pt x="3733" y="0"/>
                    <a:pt x="203" y="4672"/>
                    <a:pt x="203" y="4793"/>
                  </a:cubicBezTo>
                  <a:lnTo>
                    <a:pt x="1" y="5841"/>
                  </a:lnTo>
                  <a:cubicBezTo>
                    <a:pt x="998" y="3985"/>
                    <a:pt x="10847" y="2205"/>
                    <a:pt x="7855" y="349"/>
                  </a:cubicBezTo>
                  <a:cubicBezTo>
                    <a:pt x="7465" y="106"/>
                    <a:pt x="7047" y="0"/>
                    <a:pt x="661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3914800" y="2311250"/>
              <a:ext cx="323900" cy="203075"/>
            </a:xfrm>
            <a:custGeom>
              <a:avLst/>
              <a:gdLst/>
              <a:ahLst/>
              <a:cxnLst/>
              <a:rect l="l" t="t" r="r" b="b"/>
              <a:pathLst>
                <a:path w="12956" h="8123" extrusionOk="0">
                  <a:moveTo>
                    <a:pt x="9555" y="0"/>
                  </a:moveTo>
                  <a:cubicBezTo>
                    <a:pt x="8349" y="0"/>
                    <a:pt x="7130" y="106"/>
                    <a:pt x="6478" y="466"/>
                  </a:cubicBezTo>
                  <a:cubicBezTo>
                    <a:pt x="4899" y="1324"/>
                    <a:pt x="2601" y="3837"/>
                    <a:pt x="2601" y="3837"/>
                  </a:cubicBezTo>
                  <a:lnTo>
                    <a:pt x="1200" y="5643"/>
                  </a:lnTo>
                  <a:lnTo>
                    <a:pt x="0" y="7739"/>
                  </a:lnTo>
                  <a:cubicBezTo>
                    <a:pt x="0" y="7739"/>
                    <a:pt x="1123" y="8123"/>
                    <a:pt x="2215" y="8123"/>
                  </a:cubicBezTo>
                  <a:cubicBezTo>
                    <a:pt x="2552" y="8123"/>
                    <a:pt x="2885" y="8086"/>
                    <a:pt x="3182" y="7991"/>
                  </a:cubicBezTo>
                  <a:cubicBezTo>
                    <a:pt x="4457" y="7587"/>
                    <a:pt x="4091" y="5782"/>
                    <a:pt x="4091" y="5782"/>
                  </a:cubicBezTo>
                  <a:lnTo>
                    <a:pt x="4091" y="5782"/>
                  </a:lnTo>
                  <a:cubicBezTo>
                    <a:pt x="4091" y="5782"/>
                    <a:pt x="4727" y="7022"/>
                    <a:pt x="5786" y="7022"/>
                  </a:cubicBezTo>
                  <a:cubicBezTo>
                    <a:pt x="5921" y="7022"/>
                    <a:pt x="6064" y="7002"/>
                    <a:pt x="6213" y="6956"/>
                  </a:cubicBezTo>
                  <a:cubicBezTo>
                    <a:pt x="7526" y="6552"/>
                    <a:pt x="7160" y="4696"/>
                    <a:pt x="7160" y="4696"/>
                  </a:cubicBezTo>
                  <a:lnTo>
                    <a:pt x="7160" y="4696"/>
                  </a:lnTo>
                  <a:cubicBezTo>
                    <a:pt x="7160" y="4696"/>
                    <a:pt x="7470" y="5634"/>
                    <a:pt x="8453" y="5634"/>
                  </a:cubicBezTo>
                  <a:cubicBezTo>
                    <a:pt x="8610" y="5634"/>
                    <a:pt x="8785" y="5610"/>
                    <a:pt x="8978" y="5554"/>
                  </a:cubicBezTo>
                  <a:cubicBezTo>
                    <a:pt x="10380" y="5150"/>
                    <a:pt x="9458" y="2347"/>
                    <a:pt x="10215" y="1387"/>
                  </a:cubicBezTo>
                  <a:cubicBezTo>
                    <a:pt x="10973" y="440"/>
                    <a:pt x="12956" y="213"/>
                    <a:pt x="12956" y="213"/>
                  </a:cubicBezTo>
                  <a:cubicBezTo>
                    <a:pt x="12956" y="213"/>
                    <a:pt x="11268" y="0"/>
                    <a:pt x="9555"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3903100" y="2306850"/>
              <a:ext cx="335925" cy="210825"/>
            </a:xfrm>
            <a:custGeom>
              <a:avLst/>
              <a:gdLst/>
              <a:ahLst/>
              <a:cxnLst/>
              <a:rect l="l" t="t" r="r" b="b"/>
              <a:pathLst>
                <a:path w="13437" h="8433" extrusionOk="0">
                  <a:moveTo>
                    <a:pt x="13254" y="333"/>
                  </a:moveTo>
                  <a:cubicBezTo>
                    <a:pt x="13371" y="360"/>
                    <a:pt x="13435" y="377"/>
                    <a:pt x="13436" y="377"/>
                  </a:cubicBezTo>
                  <a:cubicBezTo>
                    <a:pt x="13377" y="360"/>
                    <a:pt x="13316" y="345"/>
                    <a:pt x="13254" y="333"/>
                  </a:cubicBezTo>
                  <a:close/>
                  <a:moveTo>
                    <a:pt x="10113" y="0"/>
                  </a:moveTo>
                  <a:cubicBezTo>
                    <a:pt x="8443" y="0"/>
                    <a:pt x="6352" y="278"/>
                    <a:pt x="4345" y="1311"/>
                  </a:cubicBezTo>
                  <a:cubicBezTo>
                    <a:pt x="1" y="3546"/>
                    <a:pt x="468" y="8306"/>
                    <a:pt x="519" y="8433"/>
                  </a:cubicBezTo>
                  <a:cubicBezTo>
                    <a:pt x="519" y="8433"/>
                    <a:pt x="1415" y="6311"/>
                    <a:pt x="2185" y="6071"/>
                  </a:cubicBezTo>
                  <a:cubicBezTo>
                    <a:pt x="4117" y="5491"/>
                    <a:pt x="3625" y="3458"/>
                    <a:pt x="3625" y="3458"/>
                  </a:cubicBezTo>
                  <a:lnTo>
                    <a:pt x="3625" y="3458"/>
                  </a:lnTo>
                  <a:cubicBezTo>
                    <a:pt x="3991" y="3699"/>
                    <a:pt x="4418" y="3825"/>
                    <a:pt x="4851" y="3825"/>
                  </a:cubicBezTo>
                  <a:cubicBezTo>
                    <a:pt x="5074" y="3825"/>
                    <a:pt x="5300" y="3792"/>
                    <a:pt x="5519" y="3723"/>
                  </a:cubicBezTo>
                  <a:cubicBezTo>
                    <a:pt x="5948" y="3584"/>
                    <a:pt x="6315" y="3281"/>
                    <a:pt x="6542" y="2889"/>
                  </a:cubicBezTo>
                  <a:cubicBezTo>
                    <a:pt x="6580" y="2826"/>
                    <a:pt x="6993" y="1874"/>
                    <a:pt x="6959" y="1867"/>
                  </a:cubicBezTo>
                  <a:lnTo>
                    <a:pt x="6959" y="1867"/>
                  </a:lnTo>
                  <a:cubicBezTo>
                    <a:pt x="7129" y="1885"/>
                    <a:pt x="7299" y="1894"/>
                    <a:pt x="7468" y="1894"/>
                  </a:cubicBezTo>
                  <a:cubicBezTo>
                    <a:pt x="8117" y="1894"/>
                    <a:pt x="8757" y="1761"/>
                    <a:pt x="9358" y="1500"/>
                  </a:cubicBezTo>
                  <a:cubicBezTo>
                    <a:pt x="10077" y="1172"/>
                    <a:pt x="10671" y="616"/>
                    <a:pt x="11454" y="427"/>
                  </a:cubicBezTo>
                  <a:cubicBezTo>
                    <a:pt x="11819" y="343"/>
                    <a:pt x="12240" y="278"/>
                    <a:pt x="12651" y="278"/>
                  </a:cubicBezTo>
                  <a:cubicBezTo>
                    <a:pt x="12857" y="278"/>
                    <a:pt x="13060" y="294"/>
                    <a:pt x="13254" y="333"/>
                  </a:cubicBezTo>
                  <a:lnTo>
                    <a:pt x="13254" y="333"/>
                  </a:lnTo>
                  <a:cubicBezTo>
                    <a:pt x="12819" y="233"/>
                    <a:pt x="11643" y="0"/>
                    <a:pt x="1011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3930000" y="2769275"/>
              <a:ext cx="272725" cy="155925"/>
            </a:xfrm>
            <a:custGeom>
              <a:avLst/>
              <a:gdLst/>
              <a:ahLst/>
              <a:cxnLst/>
              <a:rect l="l" t="t" r="r" b="b"/>
              <a:pathLst>
                <a:path w="10909" h="6237" extrusionOk="0">
                  <a:moveTo>
                    <a:pt x="6814" y="1"/>
                  </a:moveTo>
                  <a:cubicBezTo>
                    <a:pt x="3448" y="1"/>
                    <a:pt x="0" y="6189"/>
                    <a:pt x="36" y="6237"/>
                  </a:cubicBezTo>
                  <a:lnTo>
                    <a:pt x="2120" y="6035"/>
                  </a:lnTo>
                  <a:cubicBezTo>
                    <a:pt x="2120" y="6035"/>
                    <a:pt x="10908" y="858"/>
                    <a:pt x="7385" y="62"/>
                  </a:cubicBezTo>
                  <a:cubicBezTo>
                    <a:pt x="7196" y="20"/>
                    <a:pt x="7005" y="1"/>
                    <a:pt x="681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3926475" y="2916975"/>
              <a:ext cx="259825" cy="152400"/>
            </a:xfrm>
            <a:custGeom>
              <a:avLst/>
              <a:gdLst/>
              <a:ahLst/>
              <a:cxnLst/>
              <a:rect l="l" t="t" r="r" b="b"/>
              <a:pathLst>
                <a:path w="10393" h="6096" extrusionOk="0">
                  <a:moveTo>
                    <a:pt x="2488" y="1"/>
                  </a:moveTo>
                  <a:lnTo>
                    <a:pt x="0" y="329"/>
                  </a:lnTo>
                  <a:cubicBezTo>
                    <a:pt x="0" y="329"/>
                    <a:pt x="4660" y="6096"/>
                    <a:pt x="7328" y="6096"/>
                  </a:cubicBezTo>
                  <a:cubicBezTo>
                    <a:pt x="7524" y="6096"/>
                    <a:pt x="7708" y="6065"/>
                    <a:pt x="7880" y="5998"/>
                  </a:cubicBezTo>
                  <a:cubicBezTo>
                    <a:pt x="10392" y="5026"/>
                    <a:pt x="2488" y="1"/>
                    <a:pt x="248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4232350" y="2815025"/>
              <a:ext cx="149025" cy="165375"/>
            </a:xfrm>
            <a:custGeom>
              <a:avLst/>
              <a:gdLst/>
              <a:ahLst/>
              <a:cxnLst/>
              <a:rect l="l" t="t" r="r" b="b"/>
              <a:pathLst>
                <a:path w="5961" h="6615" extrusionOk="0">
                  <a:moveTo>
                    <a:pt x="2236" y="0"/>
                  </a:moveTo>
                  <a:lnTo>
                    <a:pt x="1" y="1882"/>
                  </a:lnTo>
                  <a:cubicBezTo>
                    <a:pt x="1" y="1882"/>
                    <a:pt x="1469" y="6615"/>
                    <a:pt x="2969" y="6615"/>
                  </a:cubicBezTo>
                  <a:cubicBezTo>
                    <a:pt x="3376" y="6615"/>
                    <a:pt x="3785" y="6266"/>
                    <a:pt x="4168" y="5379"/>
                  </a:cubicBezTo>
                  <a:cubicBezTo>
                    <a:pt x="5961" y="1212"/>
                    <a:pt x="2236" y="13"/>
                    <a:pt x="2236" y="13"/>
                  </a:cubicBezTo>
                  <a:lnTo>
                    <a:pt x="2236" y="0"/>
                  </a:ln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1"/>
            <p:cNvSpPr/>
            <p:nvPr/>
          </p:nvSpPr>
          <p:spPr>
            <a:xfrm>
              <a:off x="2947550" y="2127375"/>
              <a:ext cx="1231175" cy="965450"/>
            </a:xfrm>
            <a:custGeom>
              <a:avLst/>
              <a:gdLst/>
              <a:ahLst/>
              <a:cxnLst/>
              <a:rect l="l" t="t" r="r" b="b"/>
              <a:pathLst>
                <a:path w="49247" h="38618" extrusionOk="0">
                  <a:moveTo>
                    <a:pt x="44015" y="1"/>
                  </a:moveTo>
                  <a:cubicBezTo>
                    <a:pt x="41974" y="1"/>
                    <a:pt x="38464" y="695"/>
                    <a:pt x="36859" y="5144"/>
                  </a:cubicBezTo>
                  <a:cubicBezTo>
                    <a:pt x="35597" y="8616"/>
                    <a:pt x="36998" y="12404"/>
                    <a:pt x="38362" y="16079"/>
                  </a:cubicBezTo>
                  <a:cubicBezTo>
                    <a:pt x="39460" y="19071"/>
                    <a:pt x="40496" y="21900"/>
                    <a:pt x="39991" y="24261"/>
                  </a:cubicBezTo>
                  <a:cubicBezTo>
                    <a:pt x="38943" y="29072"/>
                    <a:pt x="29384" y="31231"/>
                    <a:pt x="28563" y="31408"/>
                  </a:cubicBezTo>
                  <a:cubicBezTo>
                    <a:pt x="26051" y="31269"/>
                    <a:pt x="23550" y="30915"/>
                    <a:pt x="21101" y="30372"/>
                  </a:cubicBezTo>
                  <a:cubicBezTo>
                    <a:pt x="18954" y="29855"/>
                    <a:pt x="16921" y="29009"/>
                    <a:pt x="15040" y="27860"/>
                  </a:cubicBezTo>
                  <a:lnTo>
                    <a:pt x="22389" y="27860"/>
                  </a:lnTo>
                  <a:lnTo>
                    <a:pt x="22389" y="26850"/>
                  </a:lnTo>
                  <a:lnTo>
                    <a:pt x="13512" y="26850"/>
                  </a:lnTo>
                  <a:cubicBezTo>
                    <a:pt x="11870" y="25663"/>
                    <a:pt x="10355" y="24286"/>
                    <a:pt x="8991" y="22771"/>
                  </a:cubicBezTo>
                  <a:lnTo>
                    <a:pt x="8991" y="22708"/>
                  </a:lnTo>
                  <a:lnTo>
                    <a:pt x="8953" y="22708"/>
                  </a:lnTo>
                  <a:cubicBezTo>
                    <a:pt x="7350" y="20928"/>
                    <a:pt x="5961" y="18970"/>
                    <a:pt x="4799" y="16874"/>
                  </a:cubicBezTo>
                  <a:cubicBezTo>
                    <a:pt x="4697" y="16682"/>
                    <a:pt x="4535" y="16603"/>
                    <a:pt x="4372" y="16603"/>
                  </a:cubicBezTo>
                  <a:cubicBezTo>
                    <a:pt x="4032" y="16603"/>
                    <a:pt x="3693" y="16952"/>
                    <a:pt x="3915" y="17354"/>
                  </a:cubicBezTo>
                  <a:cubicBezTo>
                    <a:pt x="5064" y="19450"/>
                    <a:pt x="6453" y="21407"/>
                    <a:pt x="8032" y="23200"/>
                  </a:cubicBezTo>
                  <a:lnTo>
                    <a:pt x="8486" y="27355"/>
                  </a:lnTo>
                  <a:lnTo>
                    <a:pt x="8461" y="27393"/>
                  </a:lnTo>
                  <a:lnTo>
                    <a:pt x="8499" y="27418"/>
                  </a:lnTo>
                  <a:lnTo>
                    <a:pt x="8865" y="30802"/>
                  </a:lnTo>
                  <a:lnTo>
                    <a:pt x="9875" y="30688"/>
                  </a:lnTo>
                  <a:lnTo>
                    <a:pt x="9623" y="28377"/>
                  </a:lnTo>
                  <a:lnTo>
                    <a:pt x="14004" y="32128"/>
                  </a:lnTo>
                  <a:lnTo>
                    <a:pt x="14661" y="31357"/>
                  </a:lnTo>
                  <a:lnTo>
                    <a:pt x="9459" y="26913"/>
                  </a:lnTo>
                  <a:lnTo>
                    <a:pt x="9181" y="24438"/>
                  </a:lnTo>
                  <a:lnTo>
                    <a:pt x="9181" y="24438"/>
                  </a:lnTo>
                  <a:cubicBezTo>
                    <a:pt x="10380" y="25675"/>
                    <a:pt x="11681" y="26786"/>
                    <a:pt x="13083" y="27771"/>
                  </a:cubicBezTo>
                  <a:lnTo>
                    <a:pt x="13196" y="27860"/>
                  </a:lnTo>
                  <a:cubicBezTo>
                    <a:pt x="15507" y="29501"/>
                    <a:pt x="18121" y="30688"/>
                    <a:pt x="20873" y="31357"/>
                  </a:cubicBezTo>
                  <a:cubicBezTo>
                    <a:pt x="22022" y="31623"/>
                    <a:pt x="23273" y="31850"/>
                    <a:pt x="24611" y="32027"/>
                  </a:cubicBezTo>
                  <a:cubicBezTo>
                    <a:pt x="24851" y="33214"/>
                    <a:pt x="25103" y="35663"/>
                    <a:pt x="24169" y="36863"/>
                  </a:cubicBezTo>
                  <a:cubicBezTo>
                    <a:pt x="23803" y="37343"/>
                    <a:pt x="23260" y="37595"/>
                    <a:pt x="22528" y="37608"/>
                  </a:cubicBezTo>
                  <a:cubicBezTo>
                    <a:pt x="22499" y="37609"/>
                    <a:pt x="22469" y="37609"/>
                    <a:pt x="22439" y="37609"/>
                  </a:cubicBezTo>
                  <a:cubicBezTo>
                    <a:pt x="21320" y="37609"/>
                    <a:pt x="19517" y="36930"/>
                    <a:pt x="17451" y="36156"/>
                  </a:cubicBezTo>
                  <a:lnTo>
                    <a:pt x="17275" y="36093"/>
                  </a:lnTo>
                  <a:cubicBezTo>
                    <a:pt x="14097" y="34907"/>
                    <a:pt x="10306" y="33455"/>
                    <a:pt x="6747" y="33455"/>
                  </a:cubicBezTo>
                  <a:cubicBezTo>
                    <a:pt x="4395" y="33455"/>
                    <a:pt x="2145" y="34089"/>
                    <a:pt x="241" y="35853"/>
                  </a:cubicBezTo>
                  <a:lnTo>
                    <a:pt x="1" y="35954"/>
                  </a:lnTo>
                  <a:lnTo>
                    <a:pt x="481" y="36762"/>
                  </a:lnTo>
                  <a:lnTo>
                    <a:pt x="658" y="36598"/>
                  </a:lnTo>
                  <a:cubicBezTo>
                    <a:pt x="2336" y="35041"/>
                    <a:pt x="4401" y="34475"/>
                    <a:pt x="6592" y="34475"/>
                  </a:cubicBezTo>
                  <a:cubicBezTo>
                    <a:pt x="10055" y="34475"/>
                    <a:pt x="13836" y="35887"/>
                    <a:pt x="16921" y="37040"/>
                  </a:cubicBezTo>
                  <a:cubicBezTo>
                    <a:pt x="19181" y="37886"/>
                    <a:pt x="21139" y="38618"/>
                    <a:pt x="22477" y="38618"/>
                  </a:cubicBezTo>
                  <a:lnTo>
                    <a:pt x="22540" y="38618"/>
                  </a:lnTo>
                  <a:cubicBezTo>
                    <a:pt x="23588" y="38605"/>
                    <a:pt x="24409" y="38214"/>
                    <a:pt x="24977" y="37469"/>
                  </a:cubicBezTo>
                  <a:cubicBezTo>
                    <a:pt x="26126" y="35966"/>
                    <a:pt x="25874" y="33390"/>
                    <a:pt x="25659" y="32153"/>
                  </a:cubicBezTo>
                  <a:lnTo>
                    <a:pt x="25659" y="32153"/>
                  </a:lnTo>
                  <a:cubicBezTo>
                    <a:pt x="26556" y="32254"/>
                    <a:pt x="27477" y="32342"/>
                    <a:pt x="28437" y="32393"/>
                  </a:cubicBezTo>
                  <a:lnTo>
                    <a:pt x="28450" y="32456"/>
                  </a:lnTo>
                  <a:lnTo>
                    <a:pt x="28677" y="32418"/>
                  </a:lnTo>
                  <a:cubicBezTo>
                    <a:pt x="30116" y="32494"/>
                    <a:pt x="31644" y="32544"/>
                    <a:pt x="33235" y="32544"/>
                  </a:cubicBezTo>
                  <a:cubicBezTo>
                    <a:pt x="38513" y="32519"/>
                    <a:pt x="43779" y="32128"/>
                    <a:pt x="48994" y="31370"/>
                  </a:cubicBezTo>
                  <a:lnTo>
                    <a:pt x="49246" y="31320"/>
                  </a:lnTo>
                  <a:lnTo>
                    <a:pt x="49082" y="30322"/>
                  </a:lnTo>
                  <a:lnTo>
                    <a:pt x="48830" y="30360"/>
                  </a:lnTo>
                  <a:cubicBezTo>
                    <a:pt x="48375" y="30432"/>
                    <a:pt x="41252" y="31545"/>
                    <a:pt x="33303" y="31545"/>
                  </a:cubicBezTo>
                  <a:cubicBezTo>
                    <a:pt x="32857" y="31545"/>
                    <a:pt x="32409" y="31542"/>
                    <a:pt x="31960" y="31534"/>
                  </a:cubicBezTo>
                  <a:cubicBezTo>
                    <a:pt x="35319" y="30436"/>
                    <a:pt x="40168" y="28226"/>
                    <a:pt x="40976" y="24476"/>
                  </a:cubicBezTo>
                  <a:cubicBezTo>
                    <a:pt x="41557" y="21824"/>
                    <a:pt x="40458" y="18857"/>
                    <a:pt x="39309" y="15725"/>
                  </a:cubicBezTo>
                  <a:cubicBezTo>
                    <a:pt x="38021" y="12228"/>
                    <a:pt x="36682" y="8616"/>
                    <a:pt x="37819" y="5485"/>
                  </a:cubicBezTo>
                  <a:cubicBezTo>
                    <a:pt x="39211" y="1613"/>
                    <a:pt x="42143" y="985"/>
                    <a:pt x="43907" y="985"/>
                  </a:cubicBezTo>
                  <a:cubicBezTo>
                    <a:pt x="44703" y="985"/>
                    <a:pt x="45261" y="1113"/>
                    <a:pt x="45332" y="1128"/>
                  </a:cubicBezTo>
                  <a:lnTo>
                    <a:pt x="45572" y="1192"/>
                  </a:lnTo>
                  <a:lnTo>
                    <a:pt x="45812" y="207"/>
                  </a:lnTo>
                  <a:lnTo>
                    <a:pt x="45572" y="144"/>
                  </a:lnTo>
                  <a:cubicBezTo>
                    <a:pt x="45549" y="140"/>
                    <a:pt x="44929" y="1"/>
                    <a:pt x="4401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1"/>
            <p:cNvSpPr/>
            <p:nvPr/>
          </p:nvSpPr>
          <p:spPr>
            <a:xfrm>
              <a:off x="3139500" y="2861100"/>
              <a:ext cx="66625" cy="57100"/>
            </a:xfrm>
            <a:custGeom>
              <a:avLst/>
              <a:gdLst/>
              <a:ahLst/>
              <a:cxnLst/>
              <a:rect l="l" t="t" r="r" b="b"/>
              <a:pathLst>
                <a:path w="2665" h="2284" extrusionOk="0">
                  <a:moveTo>
                    <a:pt x="1528" y="1"/>
                  </a:moveTo>
                  <a:cubicBezTo>
                    <a:pt x="505" y="1"/>
                    <a:pt x="0" y="1226"/>
                    <a:pt x="720" y="1945"/>
                  </a:cubicBezTo>
                  <a:cubicBezTo>
                    <a:pt x="954" y="2179"/>
                    <a:pt x="1241" y="2284"/>
                    <a:pt x="1522" y="2284"/>
                  </a:cubicBezTo>
                  <a:cubicBezTo>
                    <a:pt x="2106" y="2284"/>
                    <a:pt x="2664" y="1832"/>
                    <a:pt x="2664" y="1150"/>
                  </a:cubicBezTo>
                  <a:cubicBezTo>
                    <a:pt x="2664" y="518"/>
                    <a:pt x="2147" y="1"/>
                    <a:pt x="15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3259775" y="2886050"/>
              <a:ext cx="71675" cy="61600"/>
            </a:xfrm>
            <a:custGeom>
              <a:avLst/>
              <a:gdLst/>
              <a:ahLst/>
              <a:cxnLst/>
              <a:rect l="l" t="t" r="r" b="b"/>
              <a:pathLst>
                <a:path w="2867" h="2464" extrusionOk="0">
                  <a:moveTo>
                    <a:pt x="1642" y="0"/>
                  </a:moveTo>
                  <a:cubicBezTo>
                    <a:pt x="543" y="0"/>
                    <a:pt x="0" y="1326"/>
                    <a:pt x="770" y="2096"/>
                  </a:cubicBezTo>
                  <a:cubicBezTo>
                    <a:pt x="1020" y="2350"/>
                    <a:pt x="1328" y="2463"/>
                    <a:pt x="1630" y="2463"/>
                  </a:cubicBezTo>
                  <a:cubicBezTo>
                    <a:pt x="2261" y="2463"/>
                    <a:pt x="2866" y="1972"/>
                    <a:pt x="2866" y="1238"/>
                  </a:cubicBezTo>
                  <a:cubicBezTo>
                    <a:pt x="2866" y="556"/>
                    <a:pt x="2311" y="0"/>
                    <a:pt x="1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1"/>
            <p:cNvSpPr/>
            <p:nvPr/>
          </p:nvSpPr>
          <p:spPr>
            <a:xfrm>
              <a:off x="3462425" y="2786600"/>
              <a:ext cx="67275" cy="57400"/>
            </a:xfrm>
            <a:custGeom>
              <a:avLst/>
              <a:gdLst/>
              <a:ahLst/>
              <a:cxnLst/>
              <a:rect l="l" t="t" r="r" b="b"/>
              <a:pathLst>
                <a:path w="2691" h="2296" extrusionOk="0">
                  <a:moveTo>
                    <a:pt x="1541" y="1"/>
                  </a:moveTo>
                  <a:cubicBezTo>
                    <a:pt x="518" y="1"/>
                    <a:pt x="1" y="1238"/>
                    <a:pt x="733" y="1958"/>
                  </a:cubicBezTo>
                  <a:cubicBezTo>
                    <a:pt x="966" y="2191"/>
                    <a:pt x="1254" y="2296"/>
                    <a:pt x="1536" y="2296"/>
                  </a:cubicBezTo>
                  <a:cubicBezTo>
                    <a:pt x="2125" y="2296"/>
                    <a:pt x="2690" y="1841"/>
                    <a:pt x="2690" y="1150"/>
                  </a:cubicBezTo>
                  <a:cubicBezTo>
                    <a:pt x="2690" y="518"/>
                    <a:pt x="2172" y="1"/>
                    <a:pt x="15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1"/>
            <p:cNvSpPr/>
            <p:nvPr/>
          </p:nvSpPr>
          <p:spPr>
            <a:xfrm>
              <a:off x="4155650" y="2724725"/>
              <a:ext cx="234575" cy="329925"/>
            </a:xfrm>
            <a:custGeom>
              <a:avLst/>
              <a:gdLst/>
              <a:ahLst/>
              <a:cxnLst/>
              <a:rect l="l" t="t" r="r" b="b"/>
              <a:pathLst>
                <a:path w="9383" h="13197" extrusionOk="0">
                  <a:moveTo>
                    <a:pt x="3966" y="1"/>
                  </a:moveTo>
                  <a:cubicBezTo>
                    <a:pt x="3966" y="1"/>
                    <a:pt x="796" y="2703"/>
                    <a:pt x="127" y="5771"/>
                  </a:cubicBezTo>
                  <a:cubicBezTo>
                    <a:pt x="64" y="6037"/>
                    <a:pt x="26" y="6314"/>
                    <a:pt x="13" y="6592"/>
                  </a:cubicBezTo>
                  <a:cubicBezTo>
                    <a:pt x="1" y="6693"/>
                    <a:pt x="1" y="6782"/>
                    <a:pt x="1" y="6883"/>
                  </a:cubicBezTo>
                  <a:cubicBezTo>
                    <a:pt x="1" y="7021"/>
                    <a:pt x="13" y="7160"/>
                    <a:pt x="26" y="7287"/>
                  </a:cubicBezTo>
                  <a:cubicBezTo>
                    <a:pt x="39" y="7388"/>
                    <a:pt x="51" y="7489"/>
                    <a:pt x="64" y="7602"/>
                  </a:cubicBezTo>
                  <a:cubicBezTo>
                    <a:pt x="76" y="7653"/>
                    <a:pt x="76" y="7716"/>
                    <a:pt x="102" y="7779"/>
                  </a:cubicBezTo>
                  <a:cubicBezTo>
                    <a:pt x="152" y="8095"/>
                    <a:pt x="241" y="8398"/>
                    <a:pt x="342" y="8701"/>
                  </a:cubicBezTo>
                  <a:cubicBezTo>
                    <a:pt x="1352" y="11504"/>
                    <a:pt x="4420" y="13196"/>
                    <a:pt x="7855" y="13196"/>
                  </a:cubicBezTo>
                  <a:cubicBezTo>
                    <a:pt x="7855" y="13196"/>
                    <a:pt x="9383" y="11239"/>
                    <a:pt x="6958" y="10203"/>
                  </a:cubicBezTo>
                  <a:cubicBezTo>
                    <a:pt x="9296" y="9184"/>
                    <a:pt x="8082" y="5741"/>
                    <a:pt x="5512" y="5741"/>
                  </a:cubicBezTo>
                  <a:cubicBezTo>
                    <a:pt x="5375" y="5741"/>
                    <a:pt x="5234" y="5751"/>
                    <a:pt x="5089" y="5771"/>
                  </a:cubicBezTo>
                  <a:cubicBezTo>
                    <a:pt x="7589" y="3751"/>
                    <a:pt x="5304" y="847"/>
                    <a:pt x="3966"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1"/>
            <p:cNvSpPr/>
            <p:nvPr/>
          </p:nvSpPr>
          <p:spPr>
            <a:xfrm>
              <a:off x="3957400" y="2841700"/>
              <a:ext cx="97250" cy="141850"/>
            </a:xfrm>
            <a:custGeom>
              <a:avLst/>
              <a:gdLst/>
              <a:ahLst/>
              <a:cxnLst/>
              <a:rect l="l" t="t" r="r" b="b"/>
              <a:pathLst>
                <a:path w="3890" h="5674" extrusionOk="0">
                  <a:moveTo>
                    <a:pt x="2465" y="1"/>
                  </a:moveTo>
                  <a:cubicBezTo>
                    <a:pt x="1261" y="1"/>
                    <a:pt x="1" y="2949"/>
                    <a:pt x="1" y="2949"/>
                  </a:cubicBezTo>
                  <a:cubicBezTo>
                    <a:pt x="1" y="2949"/>
                    <a:pt x="1949" y="5674"/>
                    <a:pt x="2786" y="5674"/>
                  </a:cubicBezTo>
                  <a:cubicBezTo>
                    <a:pt x="2885" y="5674"/>
                    <a:pt x="2968" y="5635"/>
                    <a:pt x="3031" y="5550"/>
                  </a:cubicBezTo>
                  <a:cubicBezTo>
                    <a:pt x="3637" y="4754"/>
                    <a:pt x="746" y="2898"/>
                    <a:pt x="746" y="2898"/>
                  </a:cubicBezTo>
                  <a:cubicBezTo>
                    <a:pt x="746" y="2898"/>
                    <a:pt x="3890" y="322"/>
                    <a:pt x="2627" y="19"/>
                  </a:cubicBezTo>
                  <a:cubicBezTo>
                    <a:pt x="2573" y="7"/>
                    <a:pt x="2519" y="1"/>
                    <a:pt x="2465"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2915350" y="2939750"/>
              <a:ext cx="331225" cy="206425"/>
            </a:xfrm>
            <a:custGeom>
              <a:avLst/>
              <a:gdLst/>
              <a:ahLst/>
              <a:cxnLst/>
              <a:rect l="l" t="t" r="r" b="b"/>
              <a:pathLst>
                <a:path w="13249" h="8257" extrusionOk="0">
                  <a:moveTo>
                    <a:pt x="7468" y="0"/>
                  </a:moveTo>
                  <a:cubicBezTo>
                    <a:pt x="7208" y="0"/>
                    <a:pt x="6949" y="16"/>
                    <a:pt x="6693" y="49"/>
                  </a:cubicBezTo>
                  <a:cubicBezTo>
                    <a:pt x="4496" y="340"/>
                    <a:pt x="1630" y="2057"/>
                    <a:pt x="544" y="4860"/>
                  </a:cubicBezTo>
                  <a:cubicBezTo>
                    <a:pt x="127" y="5934"/>
                    <a:pt x="1" y="7108"/>
                    <a:pt x="178" y="8257"/>
                  </a:cubicBezTo>
                  <a:cubicBezTo>
                    <a:pt x="178" y="8257"/>
                    <a:pt x="1478" y="6085"/>
                    <a:pt x="2451" y="6060"/>
                  </a:cubicBezTo>
                  <a:cubicBezTo>
                    <a:pt x="3423" y="6022"/>
                    <a:pt x="5721" y="6060"/>
                    <a:pt x="5898" y="4721"/>
                  </a:cubicBezTo>
                  <a:cubicBezTo>
                    <a:pt x="6454" y="5229"/>
                    <a:pt x="7156" y="5467"/>
                    <a:pt x="7798" y="5467"/>
                  </a:cubicBezTo>
                  <a:cubicBezTo>
                    <a:pt x="8481" y="5467"/>
                    <a:pt x="9096" y="5197"/>
                    <a:pt x="9395" y="4696"/>
                  </a:cubicBezTo>
                  <a:cubicBezTo>
                    <a:pt x="9662" y="4996"/>
                    <a:pt x="10024" y="5125"/>
                    <a:pt x="10418" y="5125"/>
                  </a:cubicBezTo>
                  <a:cubicBezTo>
                    <a:pt x="11670" y="5125"/>
                    <a:pt x="13248" y="3823"/>
                    <a:pt x="13133" y="2537"/>
                  </a:cubicBezTo>
                  <a:lnTo>
                    <a:pt x="13158" y="1754"/>
                  </a:lnTo>
                  <a:cubicBezTo>
                    <a:pt x="13158" y="1754"/>
                    <a:pt x="13057" y="1703"/>
                    <a:pt x="12893" y="1602"/>
                  </a:cubicBezTo>
                  <a:cubicBezTo>
                    <a:pt x="12111" y="1183"/>
                    <a:pt x="9752" y="0"/>
                    <a:pt x="7468"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2928925" y="2939750"/>
              <a:ext cx="308775" cy="121575"/>
            </a:xfrm>
            <a:custGeom>
              <a:avLst/>
              <a:gdLst/>
              <a:ahLst/>
              <a:cxnLst/>
              <a:rect l="l" t="t" r="r" b="b"/>
              <a:pathLst>
                <a:path w="12351" h="4863" extrusionOk="0">
                  <a:moveTo>
                    <a:pt x="6925" y="0"/>
                  </a:moveTo>
                  <a:cubicBezTo>
                    <a:pt x="6665" y="0"/>
                    <a:pt x="6406" y="16"/>
                    <a:pt x="6150" y="49"/>
                  </a:cubicBezTo>
                  <a:cubicBezTo>
                    <a:pt x="3953" y="340"/>
                    <a:pt x="1087" y="2057"/>
                    <a:pt x="1" y="4860"/>
                  </a:cubicBezTo>
                  <a:cubicBezTo>
                    <a:pt x="67" y="4862"/>
                    <a:pt x="139" y="4863"/>
                    <a:pt x="217" y="4863"/>
                  </a:cubicBezTo>
                  <a:cubicBezTo>
                    <a:pt x="1412" y="4863"/>
                    <a:pt x="3865" y="4641"/>
                    <a:pt x="4446" y="3017"/>
                  </a:cubicBezTo>
                  <a:cubicBezTo>
                    <a:pt x="4866" y="3411"/>
                    <a:pt x="5354" y="3589"/>
                    <a:pt x="5830" y="3589"/>
                  </a:cubicBezTo>
                  <a:cubicBezTo>
                    <a:pt x="6698" y="3589"/>
                    <a:pt x="7529" y="2998"/>
                    <a:pt x="7855" y="2044"/>
                  </a:cubicBezTo>
                  <a:cubicBezTo>
                    <a:pt x="8228" y="2573"/>
                    <a:pt x="9036" y="2927"/>
                    <a:pt x="9902" y="2927"/>
                  </a:cubicBezTo>
                  <a:cubicBezTo>
                    <a:pt x="10794" y="2927"/>
                    <a:pt x="11748" y="2551"/>
                    <a:pt x="12350" y="1602"/>
                  </a:cubicBezTo>
                  <a:cubicBezTo>
                    <a:pt x="11568" y="1183"/>
                    <a:pt x="9209" y="0"/>
                    <a:pt x="692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4034125" y="1882525"/>
              <a:ext cx="375050" cy="348300"/>
            </a:xfrm>
            <a:custGeom>
              <a:avLst/>
              <a:gdLst/>
              <a:ahLst/>
              <a:cxnLst/>
              <a:rect l="l" t="t" r="r" b="b"/>
              <a:pathLst>
                <a:path w="15002" h="13932" extrusionOk="0">
                  <a:moveTo>
                    <a:pt x="10266" y="0"/>
                  </a:moveTo>
                  <a:cubicBezTo>
                    <a:pt x="9521" y="1654"/>
                    <a:pt x="7539" y="3359"/>
                    <a:pt x="4382" y="4255"/>
                  </a:cubicBezTo>
                  <a:cubicBezTo>
                    <a:pt x="2879" y="4685"/>
                    <a:pt x="1225" y="5430"/>
                    <a:pt x="480" y="6907"/>
                  </a:cubicBezTo>
                  <a:cubicBezTo>
                    <a:pt x="366" y="7147"/>
                    <a:pt x="278" y="7387"/>
                    <a:pt x="202" y="7652"/>
                  </a:cubicBezTo>
                  <a:cubicBezTo>
                    <a:pt x="0" y="8523"/>
                    <a:pt x="0" y="9445"/>
                    <a:pt x="202" y="10329"/>
                  </a:cubicBezTo>
                  <a:cubicBezTo>
                    <a:pt x="341" y="11011"/>
                    <a:pt x="594" y="11680"/>
                    <a:pt x="947" y="12286"/>
                  </a:cubicBezTo>
                  <a:cubicBezTo>
                    <a:pt x="1685" y="13507"/>
                    <a:pt x="2782" y="13931"/>
                    <a:pt x="3967" y="13931"/>
                  </a:cubicBezTo>
                  <a:cubicBezTo>
                    <a:pt x="5197" y="13931"/>
                    <a:pt x="6521" y="13476"/>
                    <a:pt x="7640" y="12981"/>
                  </a:cubicBezTo>
                  <a:cubicBezTo>
                    <a:pt x="8372" y="12652"/>
                    <a:pt x="9180" y="12236"/>
                    <a:pt x="10026" y="11869"/>
                  </a:cubicBezTo>
                  <a:cubicBezTo>
                    <a:pt x="11227" y="11325"/>
                    <a:pt x="12499" y="10871"/>
                    <a:pt x="13736" y="10871"/>
                  </a:cubicBezTo>
                  <a:cubicBezTo>
                    <a:pt x="14163" y="10871"/>
                    <a:pt x="14586" y="10926"/>
                    <a:pt x="15001" y="11049"/>
                  </a:cubicBezTo>
                  <a:cubicBezTo>
                    <a:pt x="15001" y="9698"/>
                    <a:pt x="12122" y="8536"/>
                    <a:pt x="12122" y="8536"/>
                  </a:cubicBezTo>
                  <a:cubicBezTo>
                    <a:pt x="12122" y="8536"/>
                    <a:pt x="14206" y="6869"/>
                    <a:pt x="14610" y="5139"/>
                  </a:cubicBezTo>
                  <a:cubicBezTo>
                    <a:pt x="13253" y="4313"/>
                    <a:pt x="11862" y="4125"/>
                    <a:pt x="10878" y="4125"/>
                  </a:cubicBezTo>
                  <a:cubicBezTo>
                    <a:pt x="10058" y="4125"/>
                    <a:pt x="9521" y="4255"/>
                    <a:pt x="9521" y="4255"/>
                  </a:cubicBezTo>
                  <a:cubicBezTo>
                    <a:pt x="9521" y="4255"/>
                    <a:pt x="10822" y="2147"/>
                    <a:pt x="10266"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1"/>
            <p:cNvSpPr/>
            <p:nvPr/>
          </p:nvSpPr>
          <p:spPr>
            <a:xfrm>
              <a:off x="4034125" y="2006350"/>
              <a:ext cx="273075" cy="224475"/>
            </a:xfrm>
            <a:custGeom>
              <a:avLst/>
              <a:gdLst/>
              <a:ahLst/>
              <a:cxnLst/>
              <a:rect l="l" t="t" r="r" b="b"/>
              <a:pathLst>
                <a:path w="10923" h="8979" extrusionOk="0">
                  <a:moveTo>
                    <a:pt x="6626" y="1"/>
                  </a:moveTo>
                  <a:cubicBezTo>
                    <a:pt x="5873" y="1"/>
                    <a:pt x="4899" y="123"/>
                    <a:pt x="3637" y="414"/>
                  </a:cubicBezTo>
                  <a:cubicBezTo>
                    <a:pt x="1781" y="843"/>
                    <a:pt x="758" y="1866"/>
                    <a:pt x="202" y="2699"/>
                  </a:cubicBezTo>
                  <a:cubicBezTo>
                    <a:pt x="0" y="3570"/>
                    <a:pt x="0" y="4492"/>
                    <a:pt x="202" y="5376"/>
                  </a:cubicBezTo>
                  <a:cubicBezTo>
                    <a:pt x="341" y="6058"/>
                    <a:pt x="594" y="6727"/>
                    <a:pt x="947" y="7333"/>
                  </a:cubicBezTo>
                  <a:cubicBezTo>
                    <a:pt x="1685" y="8554"/>
                    <a:pt x="2782" y="8978"/>
                    <a:pt x="3967" y="8978"/>
                  </a:cubicBezTo>
                  <a:cubicBezTo>
                    <a:pt x="5197" y="8978"/>
                    <a:pt x="6521" y="8523"/>
                    <a:pt x="7640" y="8028"/>
                  </a:cubicBezTo>
                  <a:cubicBezTo>
                    <a:pt x="8372" y="7699"/>
                    <a:pt x="9180" y="7283"/>
                    <a:pt x="10026" y="6904"/>
                  </a:cubicBezTo>
                  <a:cubicBezTo>
                    <a:pt x="10569" y="6437"/>
                    <a:pt x="10923" y="6033"/>
                    <a:pt x="10897" y="5742"/>
                  </a:cubicBezTo>
                  <a:cubicBezTo>
                    <a:pt x="10820" y="4828"/>
                    <a:pt x="9977" y="4723"/>
                    <a:pt x="9594" y="4723"/>
                  </a:cubicBezTo>
                  <a:cubicBezTo>
                    <a:pt x="9481" y="4723"/>
                    <a:pt x="9407" y="4732"/>
                    <a:pt x="9407" y="4732"/>
                  </a:cubicBezTo>
                  <a:cubicBezTo>
                    <a:pt x="9407" y="4732"/>
                    <a:pt x="10455" y="4063"/>
                    <a:pt x="10077" y="3053"/>
                  </a:cubicBezTo>
                  <a:cubicBezTo>
                    <a:pt x="9814" y="2319"/>
                    <a:pt x="8955" y="2216"/>
                    <a:pt x="8489" y="2216"/>
                  </a:cubicBezTo>
                  <a:cubicBezTo>
                    <a:pt x="8305" y="2216"/>
                    <a:pt x="8183" y="2232"/>
                    <a:pt x="8183" y="2232"/>
                  </a:cubicBezTo>
                  <a:cubicBezTo>
                    <a:pt x="8183" y="2232"/>
                    <a:pt x="9369" y="1563"/>
                    <a:pt x="8864" y="818"/>
                  </a:cubicBezTo>
                  <a:cubicBezTo>
                    <a:pt x="8539" y="349"/>
                    <a:pt x="7899" y="1"/>
                    <a:pt x="6626"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3946675" y="2053300"/>
              <a:ext cx="96950" cy="192900"/>
            </a:xfrm>
            <a:custGeom>
              <a:avLst/>
              <a:gdLst/>
              <a:ahLst/>
              <a:cxnLst/>
              <a:rect l="l" t="t" r="r" b="b"/>
              <a:pathLst>
                <a:path w="3878" h="7716" extrusionOk="0">
                  <a:moveTo>
                    <a:pt x="695" y="0"/>
                  </a:moveTo>
                  <a:lnTo>
                    <a:pt x="695" y="0"/>
                  </a:lnTo>
                  <a:cubicBezTo>
                    <a:pt x="1" y="2374"/>
                    <a:pt x="2627" y="3599"/>
                    <a:pt x="2627" y="3599"/>
                  </a:cubicBezTo>
                  <a:cubicBezTo>
                    <a:pt x="2627" y="3599"/>
                    <a:pt x="1642" y="6339"/>
                    <a:pt x="2324" y="7715"/>
                  </a:cubicBezTo>
                  <a:cubicBezTo>
                    <a:pt x="2501" y="6831"/>
                    <a:pt x="3877" y="4218"/>
                    <a:pt x="3877" y="4218"/>
                  </a:cubicBezTo>
                  <a:lnTo>
                    <a:pt x="3561" y="2551"/>
                  </a:lnTo>
                  <a:cubicBezTo>
                    <a:pt x="3561" y="2551"/>
                    <a:pt x="1213" y="1212"/>
                    <a:pt x="695"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4031900" y="2051000"/>
              <a:ext cx="149000" cy="124275"/>
            </a:xfrm>
            <a:custGeom>
              <a:avLst/>
              <a:gdLst/>
              <a:ahLst/>
              <a:cxnLst/>
              <a:rect l="l" t="t" r="r" b="b"/>
              <a:pathLst>
                <a:path w="5960" h="4971" extrusionOk="0">
                  <a:moveTo>
                    <a:pt x="3463" y="1"/>
                  </a:moveTo>
                  <a:cubicBezTo>
                    <a:pt x="1402" y="1"/>
                    <a:pt x="1" y="3401"/>
                    <a:pt x="1" y="3401"/>
                  </a:cubicBezTo>
                  <a:cubicBezTo>
                    <a:pt x="1111" y="4549"/>
                    <a:pt x="2404" y="4971"/>
                    <a:pt x="3494" y="4971"/>
                  </a:cubicBezTo>
                  <a:cubicBezTo>
                    <a:pt x="4895" y="4971"/>
                    <a:pt x="5959" y="4273"/>
                    <a:pt x="5860" y="3527"/>
                  </a:cubicBezTo>
                  <a:cubicBezTo>
                    <a:pt x="5747" y="2672"/>
                    <a:pt x="4908" y="2518"/>
                    <a:pt x="4316" y="2518"/>
                  </a:cubicBezTo>
                  <a:cubicBezTo>
                    <a:pt x="3981" y="2518"/>
                    <a:pt x="3726" y="2567"/>
                    <a:pt x="3726" y="2567"/>
                  </a:cubicBezTo>
                  <a:cubicBezTo>
                    <a:pt x="3726" y="2567"/>
                    <a:pt x="5683" y="143"/>
                    <a:pt x="3574" y="4"/>
                  </a:cubicBezTo>
                  <a:cubicBezTo>
                    <a:pt x="3537" y="2"/>
                    <a:pt x="3500" y="1"/>
                    <a:pt x="3463"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4155975" y="2804925"/>
              <a:ext cx="94100" cy="84625"/>
            </a:xfrm>
            <a:custGeom>
              <a:avLst/>
              <a:gdLst/>
              <a:ahLst/>
              <a:cxnLst/>
              <a:rect l="l" t="t" r="r" b="b"/>
              <a:pathLst>
                <a:path w="3764" h="3385" extrusionOk="0">
                  <a:moveTo>
                    <a:pt x="3144" y="0"/>
                  </a:moveTo>
                  <a:cubicBezTo>
                    <a:pt x="2513" y="0"/>
                    <a:pt x="897" y="1692"/>
                    <a:pt x="114" y="2563"/>
                  </a:cubicBezTo>
                  <a:cubicBezTo>
                    <a:pt x="63" y="2816"/>
                    <a:pt x="26" y="3081"/>
                    <a:pt x="0" y="3334"/>
                  </a:cubicBezTo>
                  <a:cubicBezTo>
                    <a:pt x="0" y="3359"/>
                    <a:pt x="0" y="3372"/>
                    <a:pt x="0" y="3384"/>
                  </a:cubicBezTo>
                  <a:cubicBezTo>
                    <a:pt x="1111" y="2563"/>
                    <a:pt x="3763" y="518"/>
                    <a:pt x="3309" y="63"/>
                  </a:cubicBezTo>
                  <a:cubicBezTo>
                    <a:pt x="3271" y="25"/>
                    <a:pt x="3208" y="0"/>
                    <a:pt x="3157" y="0"/>
                  </a:cubicBezTo>
                  <a:close/>
                </a:path>
              </a:pathLst>
            </a:custGeom>
            <a:solidFill>
              <a:srgbClr val="EE5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4158175" y="2919200"/>
              <a:ext cx="98825" cy="82400"/>
            </a:xfrm>
            <a:custGeom>
              <a:avLst/>
              <a:gdLst/>
              <a:ahLst/>
              <a:cxnLst/>
              <a:rect l="l" t="t" r="r" b="b"/>
              <a:pathLst>
                <a:path w="3953" h="3296" extrusionOk="0">
                  <a:moveTo>
                    <a:pt x="1" y="0"/>
                  </a:moveTo>
                  <a:cubicBezTo>
                    <a:pt x="51" y="316"/>
                    <a:pt x="140" y="619"/>
                    <a:pt x="241" y="922"/>
                  </a:cubicBezTo>
                  <a:cubicBezTo>
                    <a:pt x="1402" y="1995"/>
                    <a:pt x="2930" y="3296"/>
                    <a:pt x="3448" y="3296"/>
                  </a:cubicBezTo>
                  <a:cubicBezTo>
                    <a:pt x="3511" y="3296"/>
                    <a:pt x="3574" y="3270"/>
                    <a:pt x="3599" y="3220"/>
                  </a:cubicBezTo>
                  <a:cubicBezTo>
                    <a:pt x="3953" y="2652"/>
                    <a:pt x="1074" y="695"/>
                    <a:pt x="1" y="0"/>
                  </a:cubicBezTo>
                  <a:close/>
                </a:path>
              </a:pathLst>
            </a:custGeom>
            <a:solidFill>
              <a:srgbClr val="EE5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4155650" y="2893925"/>
              <a:ext cx="131350" cy="32225"/>
            </a:xfrm>
            <a:custGeom>
              <a:avLst/>
              <a:gdLst/>
              <a:ahLst/>
              <a:cxnLst/>
              <a:rect l="l" t="t" r="r" b="b"/>
              <a:pathLst>
                <a:path w="5254" h="1289" extrusionOk="0">
                  <a:moveTo>
                    <a:pt x="2337" y="1"/>
                  </a:moveTo>
                  <a:cubicBezTo>
                    <a:pt x="1427" y="1"/>
                    <a:pt x="531" y="64"/>
                    <a:pt x="1" y="115"/>
                  </a:cubicBezTo>
                  <a:cubicBezTo>
                    <a:pt x="1" y="253"/>
                    <a:pt x="13" y="392"/>
                    <a:pt x="26" y="519"/>
                  </a:cubicBezTo>
                  <a:cubicBezTo>
                    <a:pt x="39" y="620"/>
                    <a:pt x="51" y="721"/>
                    <a:pt x="64" y="834"/>
                  </a:cubicBezTo>
                  <a:cubicBezTo>
                    <a:pt x="821" y="973"/>
                    <a:pt x="2602" y="1289"/>
                    <a:pt x="3852" y="1289"/>
                  </a:cubicBezTo>
                  <a:cubicBezTo>
                    <a:pt x="4673" y="1289"/>
                    <a:pt x="5253" y="1150"/>
                    <a:pt x="5190" y="746"/>
                  </a:cubicBezTo>
                  <a:cubicBezTo>
                    <a:pt x="5102" y="152"/>
                    <a:pt x="3713" y="1"/>
                    <a:pt x="2337" y="1"/>
                  </a:cubicBezTo>
                  <a:close/>
                </a:path>
              </a:pathLst>
            </a:custGeom>
            <a:solidFill>
              <a:srgbClr val="EE50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9" name="Google Shape;4019;p61"/>
          <p:cNvSpPr txBox="1">
            <a:spLocks noGrp="1"/>
          </p:cNvSpPr>
          <p:nvPr>
            <p:ph type="ctrTitle"/>
          </p:nvPr>
        </p:nvSpPr>
        <p:spPr>
          <a:xfrm>
            <a:off x="6186089" y="1344200"/>
            <a:ext cx="1230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App</a:t>
            </a:r>
            <a:endParaRPr/>
          </a:p>
        </p:txBody>
      </p:sp>
      <p:sp>
        <p:nvSpPr>
          <p:cNvPr id="4020" name="Google Shape;4020;p61"/>
          <p:cNvSpPr txBox="1">
            <a:spLocks noGrp="1"/>
          </p:cNvSpPr>
          <p:nvPr>
            <p:ph type="subTitle" idx="1"/>
          </p:nvPr>
        </p:nvSpPr>
        <p:spPr>
          <a:xfrm>
            <a:off x="956050" y="3155550"/>
            <a:ext cx="2225400" cy="110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You can replace the image on the screen with your own work. Just delete this one, add yours and send it to the back</a:t>
            </a:r>
            <a:endParaRPr/>
          </a:p>
        </p:txBody>
      </p:sp>
      <p:grpSp>
        <p:nvGrpSpPr>
          <p:cNvPr id="4021" name="Google Shape;4021;p61"/>
          <p:cNvGrpSpPr/>
          <p:nvPr/>
        </p:nvGrpSpPr>
        <p:grpSpPr>
          <a:xfrm>
            <a:off x="3364928" y="1105122"/>
            <a:ext cx="2632086" cy="3498420"/>
            <a:chOff x="3364928" y="1105122"/>
            <a:chExt cx="2632086" cy="3498420"/>
          </a:xfrm>
        </p:grpSpPr>
        <p:sp>
          <p:nvSpPr>
            <p:cNvPr id="4022" name="Google Shape;4022;p61"/>
            <p:cNvSpPr/>
            <p:nvPr/>
          </p:nvSpPr>
          <p:spPr>
            <a:xfrm>
              <a:off x="3561178" y="1105122"/>
              <a:ext cx="2435835" cy="3498420"/>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3364928" y="1105122"/>
              <a:ext cx="2448615" cy="3498420"/>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3558002" y="1288919"/>
              <a:ext cx="2232739" cy="2960397"/>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4648487" y="1166962"/>
              <a:ext cx="56209" cy="48816"/>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4536316" y="4330919"/>
              <a:ext cx="244813" cy="209217"/>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27" name="Google Shape;4027;p61"/>
          <p:cNvPicPr preferRelativeResize="0"/>
          <p:nvPr/>
        </p:nvPicPr>
        <p:blipFill rotWithShape="1">
          <a:blip r:embed="rId3">
            <a:alphaModFix/>
          </a:blip>
          <a:srcRect t="108" b="1096"/>
          <a:stretch/>
        </p:blipFill>
        <p:spPr>
          <a:xfrm>
            <a:off x="3521703" y="1267613"/>
            <a:ext cx="2267397" cy="2988016"/>
          </a:xfrm>
          <a:prstGeom prst="rect">
            <a:avLst/>
          </a:prstGeom>
          <a:noFill/>
          <a:ln>
            <a:noFill/>
          </a:ln>
        </p:spPr>
      </p:pic>
      <p:grpSp>
        <p:nvGrpSpPr>
          <p:cNvPr id="4028" name="Google Shape;4028;p61"/>
          <p:cNvGrpSpPr/>
          <p:nvPr/>
        </p:nvGrpSpPr>
        <p:grpSpPr>
          <a:xfrm>
            <a:off x="6996578" y="747775"/>
            <a:ext cx="390129" cy="421323"/>
            <a:chOff x="5682478" y="2765350"/>
            <a:chExt cx="390129" cy="421323"/>
          </a:xfrm>
        </p:grpSpPr>
        <p:sp>
          <p:nvSpPr>
            <p:cNvPr id="4029" name="Google Shape;4029;p61"/>
            <p:cNvSpPr/>
            <p:nvPr/>
          </p:nvSpPr>
          <p:spPr>
            <a:xfrm rot="-3474904">
              <a:off x="5716036" y="2859887"/>
              <a:ext cx="330865" cy="243761"/>
            </a:xfrm>
            <a:custGeom>
              <a:avLst/>
              <a:gdLst/>
              <a:ahLst/>
              <a:cxnLst/>
              <a:rect l="l" t="t" r="r" b="b"/>
              <a:pathLst>
                <a:path w="13234" h="9750" extrusionOk="0">
                  <a:moveTo>
                    <a:pt x="1" y="1"/>
                  </a:moveTo>
                  <a:cubicBezTo>
                    <a:pt x="1" y="1"/>
                    <a:pt x="4929" y="9749"/>
                    <a:pt x="8598" y="9749"/>
                  </a:cubicBezTo>
                  <a:cubicBezTo>
                    <a:pt x="8921" y="9749"/>
                    <a:pt x="9235" y="9674"/>
                    <a:pt x="9534" y="9509"/>
                  </a:cubicBezTo>
                  <a:cubicBezTo>
                    <a:pt x="13234" y="7489"/>
                    <a:pt x="2" y="1"/>
                    <a:pt x="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rot="-3474904">
              <a:off x="5658725" y="2863933"/>
              <a:ext cx="290688" cy="104780"/>
            </a:xfrm>
            <a:custGeom>
              <a:avLst/>
              <a:gdLst/>
              <a:ahLst/>
              <a:cxnLst/>
              <a:rect l="l" t="t" r="r" b="b"/>
              <a:pathLst>
                <a:path w="11627" h="4191" extrusionOk="0">
                  <a:moveTo>
                    <a:pt x="4921" y="1"/>
                  </a:moveTo>
                  <a:cubicBezTo>
                    <a:pt x="2368" y="1"/>
                    <a:pt x="0" y="326"/>
                    <a:pt x="0" y="326"/>
                  </a:cubicBezTo>
                  <a:cubicBezTo>
                    <a:pt x="0" y="326"/>
                    <a:pt x="5889" y="4191"/>
                    <a:pt x="9116" y="4191"/>
                  </a:cubicBezTo>
                  <a:cubicBezTo>
                    <a:pt x="10123" y="4191"/>
                    <a:pt x="10871" y="3814"/>
                    <a:pt x="11099" y="2826"/>
                  </a:cubicBezTo>
                  <a:cubicBezTo>
                    <a:pt x="11627" y="513"/>
                    <a:pt x="8127" y="1"/>
                    <a:pt x="4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34"/>
        <p:cNvGrpSpPr/>
        <p:nvPr/>
      </p:nvGrpSpPr>
      <p:grpSpPr>
        <a:xfrm>
          <a:off x="0" y="0"/>
          <a:ext cx="0" cy="0"/>
          <a:chOff x="0" y="0"/>
          <a:chExt cx="0" cy="0"/>
        </a:xfrm>
      </p:grpSpPr>
      <p:grpSp>
        <p:nvGrpSpPr>
          <p:cNvPr id="4035" name="Google Shape;4035;p62"/>
          <p:cNvGrpSpPr/>
          <p:nvPr/>
        </p:nvGrpSpPr>
        <p:grpSpPr>
          <a:xfrm rot="-2700000">
            <a:off x="2855227" y="1443076"/>
            <a:ext cx="363672" cy="753793"/>
            <a:chOff x="3251875" y="3486125"/>
            <a:chExt cx="363675" cy="753800"/>
          </a:xfrm>
        </p:grpSpPr>
        <p:sp>
          <p:nvSpPr>
            <p:cNvPr id="4036" name="Google Shape;4036;p62"/>
            <p:cNvSpPr/>
            <p:nvPr/>
          </p:nvSpPr>
          <p:spPr>
            <a:xfrm>
              <a:off x="3449175" y="3487075"/>
              <a:ext cx="166075" cy="752850"/>
            </a:xfrm>
            <a:custGeom>
              <a:avLst/>
              <a:gdLst/>
              <a:ahLst/>
              <a:cxnLst/>
              <a:rect l="l" t="t" r="r" b="b"/>
              <a:pathLst>
                <a:path w="6643" h="30114" extrusionOk="0">
                  <a:moveTo>
                    <a:pt x="0" y="1"/>
                  </a:moveTo>
                  <a:lnTo>
                    <a:pt x="594" y="1390"/>
                  </a:lnTo>
                  <a:lnTo>
                    <a:pt x="745" y="1567"/>
                  </a:lnTo>
                  <a:cubicBezTo>
                    <a:pt x="2096" y="3095"/>
                    <a:pt x="1642" y="7198"/>
                    <a:pt x="1162" y="11542"/>
                  </a:cubicBezTo>
                  <a:cubicBezTo>
                    <a:pt x="922" y="13714"/>
                    <a:pt x="670" y="15974"/>
                    <a:pt x="632" y="18045"/>
                  </a:cubicBezTo>
                  <a:cubicBezTo>
                    <a:pt x="543" y="23487"/>
                    <a:pt x="4584" y="28576"/>
                    <a:pt x="5771" y="29952"/>
                  </a:cubicBezTo>
                  <a:cubicBezTo>
                    <a:pt x="5865" y="30060"/>
                    <a:pt x="5999" y="30114"/>
                    <a:pt x="6132" y="30114"/>
                  </a:cubicBezTo>
                  <a:cubicBezTo>
                    <a:pt x="6248" y="30114"/>
                    <a:pt x="6364" y="30073"/>
                    <a:pt x="6453" y="29990"/>
                  </a:cubicBezTo>
                  <a:cubicBezTo>
                    <a:pt x="6629" y="29813"/>
                    <a:pt x="6642" y="29523"/>
                    <a:pt x="6478" y="29346"/>
                  </a:cubicBezTo>
                  <a:cubicBezTo>
                    <a:pt x="5367" y="28058"/>
                    <a:pt x="1490" y="23247"/>
                    <a:pt x="1579" y="18058"/>
                  </a:cubicBezTo>
                  <a:cubicBezTo>
                    <a:pt x="1604" y="16025"/>
                    <a:pt x="1856" y="13802"/>
                    <a:pt x="2096" y="11643"/>
                  </a:cubicBezTo>
                  <a:cubicBezTo>
                    <a:pt x="2601" y="7123"/>
                    <a:pt x="2690" y="2286"/>
                    <a:pt x="543" y="279"/>
                  </a:cubicBezTo>
                  <a:cubicBezTo>
                    <a:pt x="505" y="254"/>
                    <a:pt x="455" y="216"/>
                    <a:pt x="417" y="203"/>
                  </a:cubicBezTo>
                  <a:lnTo>
                    <a:pt x="0"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2"/>
            <p:cNvSpPr/>
            <p:nvPr/>
          </p:nvSpPr>
          <p:spPr>
            <a:xfrm>
              <a:off x="3415700" y="3486125"/>
              <a:ext cx="86200" cy="269300"/>
            </a:xfrm>
            <a:custGeom>
              <a:avLst/>
              <a:gdLst/>
              <a:ahLst/>
              <a:cxnLst/>
              <a:rect l="l" t="t" r="r" b="b"/>
              <a:pathLst>
                <a:path w="3448" h="10772" extrusionOk="0">
                  <a:moveTo>
                    <a:pt x="1072" y="0"/>
                  </a:moveTo>
                  <a:cubicBezTo>
                    <a:pt x="849" y="0"/>
                    <a:pt x="628" y="81"/>
                    <a:pt x="430" y="279"/>
                  </a:cubicBezTo>
                  <a:cubicBezTo>
                    <a:pt x="140" y="607"/>
                    <a:pt x="1" y="1049"/>
                    <a:pt x="51" y="1491"/>
                  </a:cubicBezTo>
                  <a:cubicBezTo>
                    <a:pt x="165" y="3133"/>
                    <a:pt x="1769" y="4105"/>
                    <a:pt x="2337" y="5570"/>
                  </a:cubicBezTo>
                  <a:cubicBezTo>
                    <a:pt x="2615" y="6315"/>
                    <a:pt x="2804" y="7110"/>
                    <a:pt x="2905" y="7906"/>
                  </a:cubicBezTo>
                  <a:cubicBezTo>
                    <a:pt x="3044" y="8853"/>
                    <a:pt x="3094" y="9812"/>
                    <a:pt x="3057" y="10772"/>
                  </a:cubicBezTo>
                  <a:cubicBezTo>
                    <a:pt x="3057" y="10772"/>
                    <a:pt x="3448" y="5746"/>
                    <a:pt x="3322" y="3575"/>
                  </a:cubicBezTo>
                  <a:cubicBezTo>
                    <a:pt x="3259" y="2564"/>
                    <a:pt x="2930" y="1491"/>
                    <a:pt x="2286" y="708"/>
                  </a:cubicBezTo>
                  <a:cubicBezTo>
                    <a:pt x="1997" y="343"/>
                    <a:pt x="1531" y="0"/>
                    <a:pt x="107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2"/>
            <p:cNvSpPr/>
            <p:nvPr/>
          </p:nvSpPr>
          <p:spPr>
            <a:xfrm>
              <a:off x="3251875" y="3533175"/>
              <a:ext cx="231425" cy="324225"/>
            </a:xfrm>
            <a:custGeom>
              <a:avLst/>
              <a:gdLst/>
              <a:ahLst/>
              <a:cxnLst/>
              <a:rect l="l" t="t" r="r" b="b"/>
              <a:pathLst>
                <a:path w="9257" h="12969" extrusionOk="0">
                  <a:moveTo>
                    <a:pt x="1781" y="1"/>
                  </a:moveTo>
                  <a:lnTo>
                    <a:pt x="1781" y="1"/>
                  </a:lnTo>
                  <a:cubicBezTo>
                    <a:pt x="0" y="2614"/>
                    <a:pt x="480" y="6541"/>
                    <a:pt x="2412" y="8284"/>
                  </a:cubicBezTo>
                  <a:cubicBezTo>
                    <a:pt x="4357" y="10039"/>
                    <a:pt x="7703" y="10039"/>
                    <a:pt x="9180" y="12968"/>
                  </a:cubicBezTo>
                  <a:cubicBezTo>
                    <a:pt x="9180" y="12968"/>
                    <a:pt x="9256" y="8195"/>
                    <a:pt x="6554" y="5973"/>
                  </a:cubicBezTo>
                  <a:cubicBezTo>
                    <a:pt x="3852" y="3763"/>
                    <a:pt x="1579" y="1415"/>
                    <a:pt x="178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2"/>
            <p:cNvSpPr/>
            <p:nvPr/>
          </p:nvSpPr>
          <p:spPr>
            <a:xfrm>
              <a:off x="3313175" y="3680725"/>
              <a:ext cx="163175" cy="145475"/>
            </a:xfrm>
            <a:custGeom>
              <a:avLst/>
              <a:gdLst/>
              <a:ahLst/>
              <a:cxnLst/>
              <a:rect l="l" t="t" r="r" b="b"/>
              <a:pathLst>
                <a:path w="6527" h="5819" extrusionOk="0">
                  <a:moveTo>
                    <a:pt x="1947" y="1"/>
                  </a:moveTo>
                  <a:cubicBezTo>
                    <a:pt x="1" y="1"/>
                    <a:pt x="5300" y="2860"/>
                    <a:pt x="6419" y="5521"/>
                  </a:cubicBezTo>
                  <a:lnTo>
                    <a:pt x="6419" y="5521"/>
                  </a:lnTo>
                  <a:cubicBezTo>
                    <a:pt x="5985" y="4358"/>
                    <a:pt x="4274" y="169"/>
                    <a:pt x="2132" y="8"/>
                  </a:cubicBezTo>
                  <a:cubicBezTo>
                    <a:pt x="2064" y="3"/>
                    <a:pt x="2003" y="1"/>
                    <a:pt x="1947" y="1"/>
                  </a:cubicBezTo>
                  <a:close/>
                  <a:moveTo>
                    <a:pt x="6419" y="5521"/>
                  </a:moveTo>
                  <a:cubicBezTo>
                    <a:pt x="6490" y="5709"/>
                    <a:pt x="6527" y="5818"/>
                    <a:pt x="6527" y="5818"/>
                  </a:cubicBezTo>
                  <a:cubicBezTo>
                    <a:pt x="6527" y="5818"/>
                    <a:pt x="6527" y="5817"/>
                    <a:pt x="6526" y="5816"/>
                  </a:cubicBezTo>
                  <a:cubicBezTo>
                    <a:pt x="6497" y="5718"/>
                    <a:pt x="6461" y="5620"/>
                    <a:pt x="6419" y="552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2"/>
            <p:cNvSpPr/>
            <p:nvPr/>
          </p:nvSpPr>
          <p:spPr>
            <a:xfrm>
              <a:off x="3474100" y="3782250"/>
              <a:ext cx="141450" cy="250750"/>
            </a:xfrm>
            <a:custGeom>
              <a:avLst/>
              <a:gdLst/>
              <a:ahLst/>
              <a:cxnLst/>
              <a:rect l="l" t="t" r="r" b="b"/>
              <a:pathLst>
                <a:path w="5658" h="10030" extrusionOk="0">
                  <a:moveTo>
                    <a:pt x="3486" y="0"/>
                  </a:moveTo>
                  <a:lnTo>
                    <a:pt x="3486" y="0"/>
                  </a:lnTo>
                  <a:cubicBezTo>
                    <a:pt x="1" y="3005"/>
                    <a:pt x="519" y="9521"/>
                    <a:pt x="519" y="9521"/>
                  </a:cubicBezTo>
                  <a:cubicBezTo>
                    <a:pt x="519" y="9521"/>
                    <a:pt x="794" y="10029"/>
                    <a:pt x="1454" y="10029"/>
                  </a:cubicBezTo>
                  <a:cubicBezTo>
                    <a:pt x="1924" y="10029"/>
                    <a:pt x="2588" y="9772"/>
                    <a:pt x="3486" y="8890"/>
                  </a:cubicBezTo>
                  <a:cubicBezTo>
                    <a:pt x="5658" y="6768"/>
                    <a:pt x="3322" y="2210"/>
                    <a:pt x="348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2"/>
            <p:cNvSpPr/>
            <p:nvPr/>
          </p:nvSpPr>
          <p:spPr>
            <a:xfrm>
              <a:off x="3498425" y="3872650"/>
              <a:ext cx="72000" cy="144175"/>
            </a:xfrm>
            <a:custGeom>
              <a:avLst/>
              <a:gdLst/>
              <a:ahLst/>
              <a:cxnLst/>
              <a:rect l="l" t="t" r="r" b="b"/>
              <a:pathLst>
                <a:path w="2880" h="5767" extrusionOk="0">
                  <a:moveTo>
                    <a:pt x="1580" y="0"/>
                  </a:moveTo>
                  <a:cubicBezTo>
                    <a:pt x="424" y="0"/>
                    <a:pt x="0" y="5766"/>
                    <a:pt x="0" y="5766"/>
                  </a:cubicBezTo>
                  <a:cubicBezTo>
                    <a:pt x="1288" y="5223"/>
                    <a:pt x="2879" y="261"/>
                    <a:pt x="1654" y="8"/>
                  </a:cubicBezTo>
                  <a:cubicBezTo>
                    <a:pt x="1629" y="3"/>
                    <a:pt x="1605" y="0"/>
                    <a:pt x="1580"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2"/>
          <p:cNvGrpSpPr/>
          <p:nvPr/>
        </p:nvGrpSpPr>
        <p:grpSpPr>
          <a:xfrm rot="2095212">
            <a:off x="5099182" y="2611035"/>
            <a:ext cx="773328" cy="835624"/>
            <a:chOff x="3050800" y="3302325"/>
            <a:chExt cx="773375" cy="835675"/>
          </a:xfrm>
        </p:grpSpPr>
        <p:sp>
          <p:nvSpPr>
            <p:cNvPr id="4043" name="Google Shape;4043;p62"/>
            <p:cNvSpPr/>
            <p:nvPr/>
          </p:nvSpPr>
          <p:spPr>
            <a:xfrm>
              <a:off x="3050800" y="3302325"/>
              <a:ext cx="746100" cy="835675"/>
            </a:xfrm>
            <a:custGeom>
              <a:avLst/>
              <a:gdLst/>
              <a:ahLst/>
              <a:cxnLst/>
              <a:rect l="l" t="t" r="r" b="b"/>
              <a:pathLst>
                <a:path w="29844" h="33427" extrusionOk="0">
                  <a:moveTo>
                    <a:pt x="21403" y="1"/>
                  </a:moveTo>
                  <a:cubicBezTo>
                    <a:pt x="19623" y="1"/>
                    <a:pt x="17859" y="592"/>
                    <a:pt x="16531" y="1747"/>
                  </a:cubicBezTo>
                  <a:cubicBezTo>
                    <a:pt x="17831" y="825"/>
                    <a:pt x="19360" y="350"/>
                    <a:pt x="20904" y="350"/>
                  </a:cubicBezTo>
                  <a:cubicBezTo>
                    <a:pt x="21788" y="350"/>
                    <a:pt x="22678" y="505"/>
                    <a:pt x="23532" y="822"/>
                  </a:cubicBezTo>
                  <a:cubicBezTo>
                    <a:pt x="25811" y="1650"/>
                    <a:pt x="27551" y="3653"/>
                    <a:pt x="28228" y="5918"/>
                  </a:cubicBezTo>
                  <a:cubicBezTo>
                    <a:pt x="28877" y="8224"/>
                    <a:pt x="28531" y="10710"/>
                    <a:pt x="27275" y="12753"/>
                  </a:cubicBezTo>
                  <a:cubicBezTo>
                    <a:pt x="26653" y="13762"/>
                    <a:pt x="25838" y="14645"/>
                    <a:pt x="24886" y="15336"/>
                  </a:cubicBezTo>
                  <a:cubicBezTo>
                    <a:pt x="23891" y="16040"/>
                    <a:pt x="22828" y="16606"/>
                    <a:pt x="21709" y="17048"/>
                  </a:cubicBezTo>
                  <a:cubicBezTo>
                    <a:pt x="17194" y="18885"/>
                    <a:pt x="12043" y="19161"/>
                    <a:pt x="7402" y="21288"/>
                  </a:cubicBezTo>
                  <a:cubicBezTo>
                    <a:pt x="5110" y="22351"/>
                    <a:pt x="2942" y="23912"/>
                    <a:pt x="1589" y="26107"/>
                  </a:cubicBezTo>
                  <a:cubicBezTo>
                    <a:pt x="291" y="28331"/>
                    <a:pt x="1" y="30996"/>
                    <a:pt x="801" y="33426"/>
                  </a:cubicBezTo>
                  <a:cubicBezTo>
                    <a:pt x="263" y="30996"/>
                    <a:pt x="622" y="28386"/>
                    <a:pt x="2017" y="26370"/>
                  </a:cubicBezTo>
                  <a:cubicBezTo>
                    <a:pt x="3370" y="24354"/>
                    <a:pt x="5469" y="22945"/>
                    <a:pt x="7720" y="22006"/>
                  </a:cubicBezTo>
                  <a:cubicBezTo>
                    <a:pt x="12236" y="20086"/>
                    <a:pt x="17318" y="19824"/>
                    <a:pt x="22096" y="17987"/>
                  </a:cubicBezTo>
                  <a:cubicBezTo>
                    <a:pt x="23297" y="17518"/>
                    <a:pt x="24430" y="16883"/>
                    <a:pt x="25466" y="16123"/>
                  </a:cubicBezTo>
                  <a:cubicBezTo>
                    <a:pt x="26515" y="15336"/>
                    <a:pt x="27399" y="14355"/>
                    <a:pt x="28076" y="13237"/>
                  </a:cubicBezTo>
                  <a:cubicBezTo>
                    <a:pt x="29401" y="10986"/>
                    <a:pt x="29843" y="8169"/>
                    <a:pt x="28973" y="5683"/>
                  </a:cubicBezTo>
                  <a:cubicBezTo>
                    <a:pt x="28131" y="3211"/>
                    <a:pt x="26170" y="1140"/>
                    <a:pt x="23698" y="339"/>
                  </a:cubicBezTo>
                  <a:cubicBezTo>
                    <a:pt x="22953" y="113"/>
                    <a:pt x="22176" y="1"/>
                    <a:pt x="2140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2"/>
            <p:cNvSpPr/>
            <p:nvPr/>
          </p:nvSpPr>
          <p:spPr>
            <a:xfrm>
              <a:off x="3331475" y="3305575"/>
              <a:ext cx="326275" cy="179925"/>
            </a:xfrm>
            <a:custGeom>
              <a:avLst/>
              <a:gdLst/>
              <a:ahLst/>
              <a:cxnLst/>
              <a:rect l="l" t="t" r="r" b="b"/>
              <a:pathLst>
                <a:path w="13051" h="7197" extrusionOk="0">
                  <a:moveTo>
                    <a:pt x="9862" y="0"/>
                  </a:moveTo>
                  <a:cubicBezTo>
                    <a:pt x="9578" y="0"/>
                    <a:pt x="9283" y="15"/>
                    <a:pt x="8963" y="43"/>
                  </a:cubicBezTo>
                  <a:cubicBezTo>
                    <a:pt x="8963" y="43"/>
                    <a:pt x="4558" y="347"/>
                    <a:pt x="1" y="6644"/>
                  </a:cubicBezTo>
                  <a:cubicBezTo>
                    <a:pt x="382" y="7045"/>
                    <a:pt x="789" y="7196"/>
                    <a:pt x="1186" y="7196"/>
                  </a:cubicBezTo>
                  <a:cubicBezTo>
                    <a:pt x="2387" y="7196"/>
                    <a:pt x="3495" y="5815"/>
                    <a:pt x="3495" y="5815"/>
                  </a:cubicBezTo>
                  <a:cubicBezTo>
                    <a:pt x="3495" y="5815"/>
                    <a:pt x="4563" y="6333"/>
                    <a:pt x="5886" y="6333"/>
                  </a:cubicBezTo>
                  <a:cubicBezTo>
                    <a:pt x="6471" y="6333"/>
                    <a:pt x="7106" y="6232"/>
                    <a:pt x="7720" y="5940"/>
                  </a:cubicBezTo>
                  <a:cubicBezTo>
                    <a:pt x="9709" y="4987"/>
                    <a:pt x="9129" y="2874"/>
                    <a:pt x="9129" y="2874"/>
                  </a:cubicBezTo>
                  <a:cubicBezTo>
                    <a:pt x="9129" y="2874"/>
                    <a:pt x="12678" y="2225"/>
                    <a:pt x="13051" y="720"/>
                  </a:cubicBezTo>
                  <a:cubicBezTo>
                    <a:pt x="11737" y="192"/>
                    <a:pt x="10869" y="0"/>
                    <a:pt x="986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2"/>
            <p:cNvSpPr/>
            <p:nvPr/>
          </p:nvSpPr>
          <p:spPr>
            <a:xfrm>
              <a:off x="3547250" y="3749575"/>
              <a:ext cx="276925" cy="64250"/>
            </a:xfrm>
            <a:custGeom>
              <a:avLst/>
              <a:gdLst/>
              <a:ahLst/>
              <a:cxnLst/>
              <a:rect l="l" t="t" r="r" b="b"/>
              <a:pathLst>
                <a:path w="11077" h="2570" extrusionOk="0">
                  <a:moveTo>
                    <a:pt x="4712" y="1"/>
                  </a:moveTo>
                  <a:cubicBezTo>
                    <a:pt x="2042" y="1"/>
                    <a:pt x="1" y="802"/>
                    <a:pt x="1" y="802"/>
                  </a:cubicBezTo>
                  <a:cubicBezTo>
                    <a:pt x="619" y="1894"/>
                    <a:pt x="2015" y="2446"/>
                    <a:pt x="3258" y="2446"/>
                  </a:cubicBezTo>
                  <a:cubicBezTo>
                    <a:pt x="4042" y="2446"/>
                    <a:pt x="4766" y="2226"/>
                    <a:pt x="5193" y="1782"/>
                  </a:cubicBezTo>
                  <a:cubicBezTo>
                    <a:pt x="5523" y="2341"/>
                    <a:pt x="6281" y="2569"/>
                    <a:pt x="7043" y="2569"/>
                  </a:cubicBezTo>
                  <a:cubicBezTo>
                    <a:pt x="7653" y="2569"/>
                    <a:pt x="8266" y="2422"/>
                    <a:pt x="8660" y="2183"/>
                  </a:cubicBezTo>
                  <a:cubicBezTo>
                    <a:pt x="8955" y="2451"/>
                    <a:pt x="9280" y="2547"/>
                    <a:pt x="9592" y="2547"/>
                  </a:cubicBezTo>
                  <a:cubicBezTo>
                    <a:pt x="10372" y="2547"/>
                    <a:pt x="11076" y="1948"/>
                    <a:pt x="11076" y="1948"/>
                  </a:cubicBezTo>
                  <a:cubicBezTo>
                    <a:pt x="8990" y="436"/>
                    <a:pt x="6680" y="1"/>
                    <a:pt x="471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2"/>
            <p:cNvSpPr/>
            <p:nvPr/>
          </p:nvSpPr>
          <p:spPr>
            <a:xfrm>
              <a:off x="3218600" y="3654625"/>
              <a:ext cx="132250" cy="199925"/>
            </a:xfrm>
            <a:custGeom>
              <a:avLst/>
              <a:gdLst/>
              <a:ahLst/>
              <a:cxnLst/>
              <a:rect l="l" t="t" r="r" b="b"/>
              <a:pathLst>
                <a:path w="5290" h="7997" extrusionOk="0">
                  <a:moveTo>
                    <a:pt x="5123" y="1"/>
                  </a:moveTo>
                  <a:cubicBezTo>
                    <a:pt x="4902" y="760"/>
                    <a:pt x="4612" y="1520"/>
                    <a:pt x="4253" y="2238"/>
                  </a:cubicBezTo>
                  <a:cubicBezTo>
                    <a:pt x="3881" y="2929"/>
                    <a:pt x="3466" y="3591"/>
                    <a:pt x="3011" y="4227"/>
                  </a:cubicBezTo>
                  <a:cubicBezTo>
                    <a:pt x="2569" y="4876"/>
                    <a:pt x="2058" y="5483"/>
                    <a:pt x="1561" y="6105"/>
                  </a:cubicBezTo>
                  <a:lnTo>
                    <a:pt x="0" y="7997"/>
                  </a:lnTo>
                  <a:cubicBezTo>
                    <a:pt x="773" y="7665"/>
                    <a:pt x="1491" y="7223"/>
                    <a:pt x="2127" y="6671"/>
                  </a:cubicBezTo>
                  <a:cubicBezTo>
                    <a:pt x="2776" y="6132"/>
                    <a:pt x="3356" y="5511"/>
                    <a:pt x="3853" y="4821"/>
                  </a:cubicBezTo>
                  <a:cubicBezTo>
                    <a:pt x="4350" y="4130"/>
                    <a:pt x="4737" y="3357"/>
                    <a:pt x="4999" y="2528"/>
                  </a:cubicBezTo>
                  <a:cubicBezTo>
                    <a:pt x="5248" y="1713"/>
                    <a:pt x="5289" y="830"/>
                    <a:pt x="512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2"/>
            <p:cNvSpPr/>
            <p:nvPr/>
          </p:nvSpPr>
          <p:spPr>
            <a:xfrm>
              <a:off x="3297300" y="3593825"/>
              <a:ext cx="112225" cy="91575"/>
            </a:xfrm>
            <a:custGeom>
              <a:avLst/>
              <a:gdLst/>
              <a:ahLst/>
              <a:cxnLst/>
              <a:rect l="l" t="t" r="r" b="b"/>
              <a:pathLst>
                <a:path w="4489" h="3663" extrusionOk="0">
                  <a:moveTo>
                    <a:pt x="2126" y="1"/>
                  </a:moveTo>
                  <a:cubicBezTo>
                    <a:pt x="1856" y="1"/>
                    <a:pt x="1975" y="1452"/>
                    <a:pt x="1975" y="1452"/>
                  </a:cubicBezTo>
                  <a:cubicBezTo>
                    <a:pt x="1975" y="1452"/>
                    <a:pt x="1643" y="85"/>
                    <a:pt x="1268" y="85"/>
                  </a:cubicBezTo>
                  <a:cubicBezTo>
                    <a:pt x="1246" y="85"/>
                    <a:pt x="1224" y="89"/>
                    <a:pt x="1202" y="99"/>
                  </a:cubicBezTo>
                  <a:cubicBezTo>
                    <a:pt x="815" y="279"/>
                    <a:pt x="1368" y="1687"/>
                    <a:pt x="1368" y="1687"/>
                  </a:cubicBezTo>
                  <a:cubicBezTo>
                    <a:pt x="1368" y="1687"/>
                    <a:pt x="759" y="740"/>
                    <a:pt x="415" y="740"/>
                  </a:cubicBezTo>
                  <a:cubicBezTo>
                    <a:pt x="385" y="740"/>
                    <a:pt x="357" y="747"/>
                    <a:pt x="332" y="762"/>
                  </a:cubicBezTo>
                  <a:cubicBezTo>
                    <a:pt x="1" y="955"/>
                    <a:pt x="1975" y="3662"/>
                    <a:pt x="1975" y="3662"/>
                  </a:cubicBezTo>
                  <a:cubicBezTo>
                    <a:pt x="1975" y="3662"/>
                    <a:pt x="4489" y="693"/>
                    <a:pt x="4171" y="472"/>
                  </a:cubicBezTo>
                  <a:cubicBezTo>
                    <a:pt x="4150" y="456"/>
                    <a:pt x="4126" y="449"/>
                    <a:pt x="4099" y="449"/>
                  </a:cubicBezTo>
                  <a:cubicBezTo>
                    <a:pt x="3744" y="449"/>
                    <a:pt x="2956" y="1715"/>
                    <a:pt x="2956" y="1715"/>
                  </a:cubicBezTo>
                  <a:cubicBezTo>
                    <a:pt x="2956" y="1715"/>
                    <a:pt x="3467" y="99"/>
                    <a:pt x="3094" y="16"/>
                  </a:cubicBezTo>
                  <a:cubicBezTo>
                    <a:pt x="3083" y="13"/>
                    <a:pt x="3071" y="12"/>
                    <a:pt x="3060" y="12"/>
                  </a:cubicBezTo>
                  <a:cubicBezTo>
                    <a:pt x="2695" y="12"/>
                    <a:pt x="2486" y="1522"/>
                    <a:pt x="2486" y="1522"/>
                  </a:cubicBezTo>
                  <a:cubicBezTo>
                    <a:pt x="2486" y="1522"/>
                    <a:pt x="2431" y="72"/>
                    <a:pt x="2141" y="2"/>
                  </a:cubicBezTo>
                  <a:cubicBezTo>
                    <a:pt x="2136" y="1"/>
                    <a:pt x="2131" y="1"/>
                    <a:pt x="212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8" name="Google Shape;4048;p62"/>
          <p:cNvSpPr txBox="1">
            <a:spLocks noGrp="1"/>
          </p:cNvSpPr>
          <p:nvPr>
            <p:ph type="ctrTitle"/>
          </p:nvPr>
        </p:nvSpPr>
        <p:spPr>
          <a:xfrm flipH="1">
            <a:off x="1806300" y="811850"/>
            <a:ext cx="12315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Mobile Web</a:t>
            </a:r>
            <a:endParaRPr/>
          </a:p>
        </p:txBody>
      </p:sp>
      <p:sp>
        <p:nvSpPr>
          <p:cNvPr id="4049" name="Google Shape;4049;p62"/>
          <p:cNvSpPr txBox="1">
            <a:spLocks noGrp="1"/>
          </p:cNvSpPr>
          <p:nvPr>
            <p:ph type="subTitle" idx="1"/>
          </p:nvPr>
        </p:nvSpPr>
        <p:spPr>
          <a:xfrm flipH="1">
            <a:off x="5352821" y="3157569"/>
            <a:ext cx="2337300" cy="110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replace the image on the screen with your own work. Just delete this one, add yours and send it to the back</a:t>
            </a:r>
            <a:endParaRPr/>
          </a:p>
        </p:txBody>
      </p:sp>
      <p:grpSp>
        <p:nvGrpSpPr>
          <p:cNvPr id="4050" name="Google Shape;4050;p62"/>
          <p:cNvGrpSpPr/>
          <p:nvPr/>
        </p:nvGrpSpPr>
        <p:grpSpPr>
          <a:xfrm>
            <a:off x="3217672" y="970449"/>
            <a:ext cx="1947213" cy="3559922"/>
            <a:chOff x="3827272" y="970449"/>
            <a:chExt cx="1947213" cy="3559922"/>
          </a:xfrm>
        </p:grpSpPr>
        <p:sp>
          <p:nvSpPr>
            <p:cNvPr id="4051" name="Google Shape;4051;p62"/>
            <p:cNvSpPr/>
            <p:nvPr/>
          </p:nvSpPr>
          <p:spPr>
            <a:xfrm>
              <a:off x="4007480" y="971296"/>
              <a:ext cx="1767005" cy="3559075"/>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2"/>
            <p:cNvSpPr/>
            <p:nvPr/>
          </p:nvSpPr>
          <p:spPr>
            <a:xfrm>
              <a:off x="3827272" y="970449"/>
              <a:ext cx="1776261" cy="3559922"/>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2"/>
            <p:cNvSpPr/>
            <p:nvPr/>
          </p:nvSpPr>
          <p:spPr>
            <a:xfrm>
              <a:off x="3981493" y="1162428"/>
              <a:ext cx="1663912" cy="2980955"/>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2"/>
            <p:cNvSpPr/>
            <p:nvPr/>
          </p:nvSpPr>
          <p:spPr>
            <a:xfrm>
              <a:off x="4724992" y="4235875"/>
              <a:ext cx="197902" cy="170083"/>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2"/>
            <p:cNvSpPr/>
            <p:nvPr/>
          </p:nvSpPr>
          <p:spPr>
            <a:xfrm>
              <a:off x="4248902" y="4312019"/>
              <a:ext cx="169367" cy="18461"/>
            </a:xfrm>
            <a:custGeom>
              <a:avLst/>
              <a:gdLst/>
              <a:ahLst/>
              <a:cxnLst/>
              <a:rect l="l" t="t" r="r" b="b"/>
              <a:pathLst>
                <a:path w="3312" h="361" extrusionOk="0">
                  <a:moveTo>
                    <a:pt x="1" y="0"/>
                  </a:moveTo>
                  <a:lnTo>
                    <a:pt x="1" y="361"/>
                  </a:lnTo>
                  <a:lnTo>
                    <a:pt x="3312" y="361"/>
                  </a:lnTo>
                  <a:lnTo>
                    <a:pt x="33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2"/>
            <p:cNvSpPr/>
            <p:nvPr/>
          </p:nvSpPr>
          <p:spPr>
            <a:xfrm>
              <a:off x="5257283" y="4270955"/>
              <a:ext cx="124111" cy="99769"/>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2"/>
            <p:cNvSpPr/>
            <p:nvPr/>
          </p:nvSpPr>
          <p:spPr>
            <a:xfrm>
              <a:off x="4580435" y="1052632"/>
              <a:ext cx="487034" cy="29353"/>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58" name="Google Shape;4058;p62"/>
          <p:cNvPicPr preferRelativeResize="0"/>
          <p:nvPr/>
        </p:nvPicPr>
        <p:blipFill rotWithShape="1">
          <a:blip r:embed="rId3">
            <a:alphaModFix/>
          </a:blip>
          <a:srcRect l="-10" b="-4460"/>
          <a:stretch/>
        </p:blipFill>
        <p:spPr>
          <a:xfrm>
            <a:off x="3356034" y="1149661"/>
            <a:ext cx="1683239" cy="3125590"/>
          </a:xfrm>
          <a:prstGeom prst="rect">
            <a:avLst/>
          </a:prstGeom>
          <a:noFill/>
          <a:ln>
            <a:noFill/>
          </a:ln>
        </p:spPr>
      </p:pic>
      <p:grpSp>
        <p:nvGrpSpPr>
          <p:cNvPr id="4059" name="Google Shape;4059;p62"/>
          <p:cNvGrpSpPr/>
          <p:nvPr/>
        </p:nvGrpSpPr>
        <p:grpSpPr>
          <a:xfrm rot="9573364">
            <a:off x="2451894" y="3803235"/>
            <a:ext cx="499374" cy="539303"/>
            <a:chOff x="5682478" y="2765350"/>
            <a:chExt cx="390129" cy="421323"/>
          </a:xfrm>
        </p:grpSpPr>
        <p:sp>
          <p:nvSpPr>
            <p:cNvPr id="4060" name="Google Shape;4060;p62"/>
            <p:cNvSpPr/>
            <p:nvPr/>
          </p:nvSpPr>
          <p:spPr>
            <a:xfrm rot="-3474904">
              <a:off x="5716036" y="2859887"/>
              <a:ext cx="330865" cy="243761"/>
            </a:xfrm>
            <a:custGeom>
              <a:avLst/>
              <a:gdLst/>
              <a:ahLst/>
              <a:cxnLst/>
              <a:rect l="l" t="t" r="r" b="b"/>
              <a:pathLst>
                <a:path w="13234" h="9750" extrusionOk="0">
                  <a:moveTo>
                    <a:pt x="1" y="1"/>
                  </a:moveTo>
                  <a:cubicBezTo>
                    <a:pt x="1" y="1"/>
                    <a:pt x="4929" y="9749"/>
                    <a:pt x="8598" y="9749"/>
                  </a:cubicBezTo>
                  <a:cubicBezTo>
                    <a:pt x="8921" y="9749"/>
                    <a:pt x="9235" y="9674"/>
                    <a:pt x="9534" y="9509"/>
                  </a:cubicBezTo>
                  <a:cubicBezTo>
                    <a:pt x="13234" y="7489"/>
                    <a:pt x="2"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2"/>
            <p:cNvSpPr/>
            <p:nvPr/>
          </p:nvSpPr>
          <p:spPr>
            <a:xfrm rot="-3474904">
              <a:off x="5658725" y="2863933"/>
              <a:ext cx="290688" cy="104780"/>
            </a:xfrm>
            <a:custGeom>
              <a:avLst/>
              <a:gdLst/>
              <a:ahLst/>
              <a:cxnLst/>
              <a:rect l="l" t="t" r="r" b="b"/>
              <a:pathLst>
                <a:path w="11627" h="4191" extrusionOk="0">
                  <a:moveTo>
                    <a:pt x="4921" y="1"/>
                  </a:moveTo>
                  <a:cubicBezTo>
                    <a:pt x="2368" y="1"/>
                    <a:pt x="0" y="326"/>
                    <a:pt x="0" y="326"/>
                  </a:cubicBezTo>
                  <a:cubicBezTo>
                    <a:pt x="0" y="326"/>
                    <a:pt x="5889" y="4191"/>
                    <a:pt x="9116" y="4191"/>
                  </a:cubicBezTo>
                  <a:cubicBezTo>
                    <a:pt x="10123" y="4191"/>
                    <a:pt x="10871" y="3814"/>
                    <a:pt x="11099" y="2826"/>
                  </a:cubicBezTo>
                  <a:cubicBezTo>
                    <a:pt x="11627" y="513"/>
                    <a:pt x="8127" y="1"/>
                    <a:pt x="4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65"/>
        <p:cNvGrpSpPr/>
        <p:nvPr/>
      </p:nvGrpSpPr>
      <p:grpSpPr>
        <a:xfrm>
          <a:off x="0" y="0"/>
          <a:ext cx="0" cy="0"/>
          <a:chOff x="0" y="0"/>
          <a:chExt cx="0" cy="0"/>
        </a:xfrm>
      </p:grpSpPr>
      <p:sp>
        <p:nvSpPr>
          <p:cNvPr id="4066" name="Google Shape;4066;p63"/>
          <p:cNvSpPr/>
          <p:nvPr/>
        </p:nvSpPr>
        <p:spPr>
          <a:xfrm>
            <a:off x="4306339" y="3324774"/>
            <a:ext cx="256176" cy="407160"/>
          </a:xfrm>
          <a:custGeom>
            <a:avLst/>
            <a:gdLst/>
            <a:ahLst/>
            <a:cxnLst/>
            <a:rect l="l" t="t" r="r" b="b"/>
            <a:pathLst>
              <a:path w="6892" h="10954" extrusionOk="0">
                <a:moveTo>
                  <a:pt x="3591" y="1"/>
                </a:moveTo>
                <a:cubicBezTo>
                  <a:pt x="3374" y="1"/>
                  <a:pt x="3157" y="20"/>
                  <a:pt x="2942" y="57"/>
                </a:cubicBezTo>
                <a:cubicBezTo>
                  <a:pt x="2390" y="154"/>
                  <a:pt x="1865" y="361"/>
                  <a:pt x="1396" y="665"/>
                </a:cubicBezTo>
                <a:cubicBezTo>
                  <a:pt x="912" y="969"/>
                  <a:pt x="526" y="1397"/>
                  <a:pt x="291" y="1908"/>
                </a:cubicBezTo>
                <a:cubicBezTo>
                  <a:pt x="42" y="2419"/>
                  <a:pt x="1" y="2999"/>
                  <a:pt x="153" y="3551"/>
                </a:cubicBezTo>
                <a:cubicBezTo>
                  <a:pt x="222" y="3813"/>
                  <a:pt x="318" y="4076"/>
                  <a:pt x="443" y="4324"/>
                </a:cubicBezTo>
                <a:cubicBezTo>
                  <a:pt x="553" y="4573"/>
                  <a:pt x="719" y="4808"/>
                  <a:pt x="926" y="5001"/>
                </a:cubicBezTo>
                <a:cubicBezTo>
                  <a:pt x="1147" y="5181"/>
                  <a:pt x="1409" y="5291"/>
                  <a:pt x="1699" y="5319"/>
                </a:cubicBezTo>
                <a:cubicBezTo>
                  <a:pt x="1733" y="5320"/>
                  <a:pt x="1767" y="5321"/>
                  <a:pt x="1801" y="5321"/>
                </a:cubicBezTo>
                <a:cubicBezTo>
                  <a:pt x="2043" y="5321"/>
                  <a:pt x="2284" y="5277"/>
                  <a:pt x="2514" y="5181"/>
                </a:cubicBezTo>
                <a:cubicBezTo>
                  <a:pt x="3011" y="4960"/>
                  <a:pt x="3467" y="4642"/>
                  <a:pt x="3853" y="4256"/>
                </a:cubicBezTo>
                <a:lnTo>
                  <a:pt x="3853" y="4256"/>
                </a:lnTo>
                <a:cubicBezTo>
                  <a:pt x="3467" y="4642"/>
                  <a:pt x="2997" y="4932"/>
                  <a:pt x="2487" y="5139"/>
                </a:cubicBezTo>
                <a:cubicBezTo>
                  <a:pt x="2289" y="5216"/>
                  <a:pt x="2082" y="5258"/>
                  <a:pt x="1867" y="5258"/>
                </a:cubicBezTo>
                <a:cubicBezTo>
                  <a:pt x="1812" y="5258"/>
                  <a:pt x="1756" y="5255"/>
                  <a:pt x="1699" y="5250"/>
                </a:cubicBezTo>
                <a:cubicBezTo>
                  <a:pt x="1437" y="5222"/>
                  <a:pt x="1188" y="5112"/>
                  <a:pt x="981" y="4932"/>
                </a:cubicBezTo>
                <a:cubicBezTo>
                  <a:pt x="595" y="4559"/>
                  <a:pt x="387" y="4034"/>
                  <a:pt x="249" y="3523"/>
                </a:cubicBezTo>
                <a:cubicBezTo>
                  <a:pt x="125" y="2999"/>
                  <a:pt x="180" y="2446"/>
                  <a:pt x="401" y="1963"/>
                </a:cubicBezTo>
                <a:cubicBezTo>
                  <a:pt x="650" y="1480"/>
                  <a:pt x="1023" y="1079"/>
                  <a:pt x="1478" y="803"/>
                </a:cubicBezTo>
                <a:cubicBezTo>
                  <a:pt x="1934" y="513"/>
                  <a:pt x="2431" y="306"/>
                  <a:pt x="2970" y="223"/>
                </a:cubicBezTo>
                <a:cubicBezTo>
                  <a:pt x="3174" y="185"/>
                  <a:pt x="3380" y="167"/>
                  <a:pt x="3587" y="167"/>
                </a:cubicBezTo>
                <a:cubicBezTo>
                  <a:pt x="3911" y="167"/>
                  <a:pt x="4237" y="213"/>
                  <a:pt x="4558" y="306"/>
                </a:cubicBezTo>
                <a:cubicBezTo>
                  <a:pt x="5069" y="444"/>
                  <a:pt x="5525" y="748"/>
                  <a:pt x="5884" y="1148"/>
                </a:cubicBezTo>
                <a:cubicBezTo>
                  <a:pt x="6229" y="1549"/>
                  <a:pt x="6464" y="2046"/>
                  <a:pt x="6588" y="2557"/>
                </a:cubicBezTo>
                <a:cubicBezTo>
                  <a:pt x="6712" y="3082"/>
                  <a:pt x="6740" y="3634"/>
                  <a:pt x="6657" y="4159"/>
                </a:cubicBezTo>
                <a:cubicBezTo>
                  <a:pt x="6491" y="5222"/>
                  <a:pt x="5925" y="6189"/>
                  <a:pt x="5235" y="7031"/>
                </a:cubicBezTo>
                <a:cubicBezTo>
                  <a:pt x="4517" y="7846"/>
                  <a:pt x="3702" y="8592"/>
                  <a:pt x="2818" y="9227"/>
                </a:cubicBezTo>
                <a:cubicBezTo>
                  <a:pt x="1934" y="9876"/>
                  <a:pt x="995" y="10456"/>
                  <a:pt x="28" y="10953"/>
                </a:cubicBezTo>
                <a:cubicBezTo>
                  <a:pt x="1023" y="10470"/>
                  <a:pt x="1962" y="9917"/>
                  <a:pt x="2873" y="9282"/>
                </a:cubicBezTo>
                <a:cubicBezTo>
                  <a:pt x="3771" y="8661"/>
                  <a:pt x="4599" y="7929"/>
                  <a:pt x="5331" y="7100"/>
                </a:cubicBezTo>
                <a:cubicBezTo>
                  <a:pt x="6036" y="6272"/>
                  <a:pt x="6643" y="5291"/>
                  <a:pt x="6809" y="4186"/>
                </a:cubicBezTo>
                <a:cubicBezTo>
                  <a:pt x="6892" y="3634"/>
                  <a:pt x="6878" y="3068"/>
                  <a:pt x="6740" y="2515"/>
                </a:cubicBezTo>
                <a:cubicBezTo>
                  <a:pt x="6616" y="1977"/>
                  <a:pt x="6367" y="1466"/>
                  <a:pt x="6008" y="1024"/>
                </a:cubicBezTo>
                <a:cubicBezTo>
                  <a:pt x="5635" y="596"/>
                  <a:pt x="5152" y="292"/>
                  <a:pt x="4599" y="140"/>
                </a:cubicBezTo>
                <a:cubicBezTo>
                  <a:pt x="4270" y="47"/>
                  <a:pt x="3931" y="1"/>
                  <a:pt x="3591" y="1"/>
                </a:cubicBezTo>
                <a:close/>
              </a:path>
            </a:pathLst>
          </a:custGeom>
          <a:solidFill>
            <a:schemeClr val="accent3"/>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3"/>
          <p:cNvSpPr/>
          <p:nvPr/>
        </p:nvSpPr>
        <p:spPr>
          <a:xfrm>
            <a:off x="4621030" y="3374991"/>
            <a:ext cx="216627" cy="368726"/>
          </a:xfrm>
          <a:custGeom>
            <a:avLst/>
            <a:gdLst/>
            <a:ahLst/>
            <a:cxnLst/>
            <a:rect l="l" t="t" r="r" b="b"/>
            <a:pathLst>
              <a:path w="5828" h="9920" extrusionOk="0">
                <a:moveTo>
                  <a:pt x="2855" y="0"/>
                </a:moveTo>
                <a:cubicBezTo>
                  <a:pt x="2801" y="0"/>
                  <a:pt x="2747" y="2"/>
                  <a:pt x="2693" y="4"/>
                </a:cubicBezTo>
                <a:cubicBezTo>
                  <a:pt x="2154" y="46"/>
                  <a:pt x="1644" y="267"/>
                  <a:pt x="1243" y="640"/>
                </a:cubicBezTo>
                <a:cubicBezTo>
                  <a:pt x="870" y="1012"/>
                  <a:pt x="594" y="1482"/>
                  <a:pt x="456" y="1993"/>
                </a:cubicBezTo>
                <a:cubicBezTo>
                  <a:pt x="111" y="3001"/>
                  <a:pt x="0" y="4051"/>
                  <a:pt x="124" y="5100"/>
                </a:cubicBezTo>
                <a:cubicBezTo>
                  <a:pt x="193" y="5625"/>
                  <a:pt x="332" y="6136"/>
                  <a:pt x="539" y="6619"/>
                </a:cubicBezTo>
                <a:cubicBezTo>
                  <a:pt x="746" y="7089"/>
                  <a:pt x="1022" y="7544"/>
                  <a:pt x="1340" y="7959"/>
                </a:cubicBezTo>
                <a:cubicBezTo>
                  <a:pt x="1989" y="8773"/>
                  <a:pt x="2804" y="9450"/>
                  <a:pt x="3729" y="9920"/>
                </a:cubicBezTo>
                <a:cubicBezTo>
                  <a:pt x="2817" y="9422"/>
                  <a:pt x="2030" y="8732"/>
                  <a:pt x="1409" y="7903"/>
                </a:cubicBezTo>
                <a:cubicBezTo>
                  <a:pt x="1105" y="7489"/>
                  <a:pt x="843" y="7047"/>
                  <a:pt x="649" y="6578"/>
                </a:cubicBezTo>
                <a:cubicBezTo>
                  <a:pt x="442" y="6094"/>
                  <a:pt x="318" y="5597"/>
                  <a:pt x="249" y="5086"/>
                </a:cubicBezTo>
                <a:cubicBezTo>
                  <a:pt x="152" y="4051"/>
                  <a:pt x="263" y="3015"/>
                  <a:pt x="594" y="2048"/>
                </a:cubicBezTo>
                <a:cubicBezTo>
                  <a:pt x="732" y="1551"/>
                  <a:pt x="1008" y="1109"/>
                  <a:pt x="1367" y="750"/>
                </a:cubicBezTo>
                <a:cubicBezTo>
                  <a:pt x="1726" y="405"/>
                  <a:pt x="2210" y="198"/>
                  <a:pt x="2721" y="184"/>
                </a:cubicBezTo>
                <a:cubicBezTo>
                  <a:pt x="2771" y="181"/>
                  <a:pt x="2821" y="180"/>
                  <a:pt x="2872" y="180"/>
                </a:cubicBezTo>
                <a:cubicBezTo>
                  <a:pt x="3320" y="180"/>
                  <a:pt x="3773" y="289"/>
                  <a:pt x="4171" y="488"/>
                </a:cubicBezTo>
                <a:cubicBezTo>
                  <a:pt x="4640" y="709"/>
                  <a:pt x="5027" y="1040"/>
                  <a:pt x="5331" y="1454"/>
                </a:cubicBezTo>
                <a:cubicBezTo>
                  <a:pt x="5607" y="1869"/>
                  <a:pt x="5717" y="2380"/>
                  <a:pt x="5635" y="2877"/>
                </a:cubicBezTo>
                <a:cubicBezTo>
                  <a:pt x="5538" y="3374"/>
                  <a:pt x="5317" y="3843"/>
                  <a:pt x="4972" y="4216"/>
                </a:cubicBezTo>
                <a:cubicBezTo>
                  <a:pt x="4654" y="4617"/>
                  <a:pt x="4226" y="4907"/>
                  <a:pt x="3743" y="5086"/>
                </a:cubicBezTo>
                <a:cubicBezTo>
                  <a:pt x="3591" y="5140"/>
                  <a:pt x="3434" y="5170"/>
                  <a:pt x="3274" y="5170"/>
                </a:cubicBezTo>
                <a:cubicBezTo>
                  <a:pt x="3187" y="5170"/>
                  <a:pt x="3099" y="5161"/>
                  <a:pt x="3011" y="5142"/>
                </a:cubicBezTo>
                <a:cubicBezTo>
                  <a:pt x="2776" y="5072"/>
                  <a:pt x="2555" y="4934"/>
                  <a:pt x="2417" y="4727"/>
                </a:cubicBezTo>
                <a:cubicBezTo>
                  <a:pt x="2127" y="4299"/>
                  <a:pt x="2003" y="3774"/>
                  <a:pt x="2072" y="3263"/>
                </a:cubicBezTo>
                <a:cubicBezTo>
                  <a:pt x="2099" y="3015"/>
                  <a:pt x="2182" y="2766"/>
                  <a:pt x="2320" y="2545"/>
                </a:cubicBezTo>
                <a:cubicBezTo>
                  <a:pt x="2472" y="2324"/>
                  <a:pt x="2679" y="2172"/>
                  <a:pt x="2928" y="2103"/>
                </a:cubicBezTo>
                <a:lnTo>
                  <a:pt x="2928" y="2103"/>
                </a:lnTo>
                <a:cubicBezTo>
                  <a:pt x="2679" y="2159"/>
                  <a:pt x="2458" y="2311"/>
                  <a:pt x="2306" y="2531"/>
                </a:cubicBezTo>
                <a:cubicBezTo>
                  <a:pt x="2154" y="2752"/>
                  <a:pt x="2058" y="3001"/>
                  <a:pt x="2016" y="3263"/>
                </a:cubicBezTo>
                <a:cubicBezTo>
                  <a:pt x="1934" y="3788"/>
                  <a:pt x="2044" y="4327"/>
                  <a:pt x="2334" y="4782"/>
                </a:cubicBezTo>
                <a:cubicBezTo>
                  <a:pt x="2486" y="5003"/>
                  <a:pt x="2721" y="5169"/>
                  <a:pt x="2983" y="5238"/>
                </a:cubicBezTo>
                <a:cubicBezTo>
                  <a:pt x="3088" y="5260"/>
                  <a:pt x="3195" y="5271"/>
                  <a:pt x="3302" y="5271"/>
                </a:cubicBezTo>
                <a:cubicBezTo>
                  <a:pt x="3462" y="5271"/>
                  <a:pt x="3621" y="5246"/>
                  <a:pt x="3770" y="5197"/>
                </a:cubicBezTo>
                <a:cubicBezTo>
                  <a:pt x="4281" y="5017"/>
                  <a:pt x="4737" y="4713"/>
                  <a:pt x="5082" y="4313"/>
                </a:cubicBezTo>
                <a:cubicBezTo>
                  <a:pt x="5441" y="3912"/>
                  <a:pt x="5690" y="3429"/>
                  <a:pt x="5786" y="2904"/>
                </a:cubicBezTo>
                <a:cubicBezTo>
                  <a:pt x="5828" y="2628"/>
                  <a:pt x="5828" y="2366"/>
                  <a:pt x="5773" y="2103"/>
                </a:cubicBezTo>
                <a:cubicBezTo>
                  <a:pt x="5717" y="1827"/>
                  <a:pt x="5607" y="1579"/>
                  <a:pt x="5455" y="1358"/>
                </a:cubicBezTo>
                <a:cubicBezTo>
                  <a:pt x="5151" y="916"/>
                  <a:pt x="4737" y="571"/>
                  <a:pt x="4254" y="336"/>
                </a:cubicBezTo>
                <a:cubicBezTo>
                  <a:pt x="3819" y="112"/>
                  <a:pt x="3339" y="0"/>
                  <a:pt x="2855" y="0"/>
                </a:cubicBezTo>
                <a:close/>
              </a:path>
            </a:pathLst>
          </a:custGeom>
          <a:solidFill>
            <a:schemeClr val="accent3"/>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3"/>
          <p:cNvSpPr txBox="1">
            <a:spLocks noGrp="1"/>
          </p:cNvSpPr>
          <p:nvPr>
            <p:ph type="ctrTitle"/>
          </p:nvPr>
        </p:nvSpPr>
        <p:spPr>
          <a:xfrm flipH="1">
            <a:off x="2745900" y="540000"/>
            <a:ext cx="3652200" cy="146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t>Thanks!</a:t>
            </a:r>
            <a:endParaRPr sz="6000"/>
          </a:p>
        </p:txBody>
      </p:sp>
      <p:sp>
        <p:nvSpPr>
          <p:cNvPr id="4069" name="Google Shape;4069;p63"/>
          <p:cNvSpPr txBox="1">
            <a:spLocks noGrp="1"/>
          </p:cNvSpPr>
          <p:nvPr>
            <p:ph type="subTitle" idx="1"/>
          </p:nvPr>
        </p:nvSpPr>
        <p:spPr>
          <a:xfrm flipH="1">
            <a:off x="2923200" y="2406702"/>
            <a:ext cx="3297600" cy="67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chemeClr val="lt1"/>
                </a:solidFill>
              </a:rPr>
              <a:t>Does anyone have any questions?</a:t>
            </a:r>
            <a:endParaRPr sz="1200">
              <a:solidFill>
                <a:schemeClr val="lt1"/>
              </a:solidFill>
            </a:endParaRPr>
          </a:p>
          <a:p>
            <a:pPr marL="0" lvl="0" indent="0" algn="ctr" rtl="0">
              <a:spcBef>
                <a:spcPts val="0"/>
              </a:spcBef>
              <a:spcAft>
                <a:spcPts val="0"/>
              </a:spcAft>
              <a:buClr>
                <a:schemeClr val="dk1"/>
              </a:buClr>
              <a:buSzPts val="1100"/>
              <a:buFont typeface="Arial"/>
              <a:buNone/>
            </a:pPr>
            <a:endParaRPr sz="1200">
              <a:solidFill>
                <a:schemeClr val="lt1"/>
              </a:solidFill>
            </a:endParaRPr>
          </a:p>
          <a:p>
            <a:pPr marL="0" lvl="0" indent="0" algn="ctr" rtl="0">
              <a:spcBef>
                <a:spcPts val="0"/>
              </a:spcBef>
              <a:spcAft>
                <a:spcPts val="0"/>
              </a:spcAft>
              <a:buClr>
                <a:schemeClr val="dk1"/>
              </a:buClr>
              <a:buSzPts val="1100"/>
              <a:buFont typeface="Arial"/>
              <a:buNone/>
            </a:pPr>
            <a:r>
              <a:rPr lang="en" sz="1200">
                <a:solidFill>
                  <a:schemeClr val="lt1"/>
                </a:solidFill>
              </a:rPr>
              <a:t>youremail@freepik.com </a:t>
            </a:r>
            <a:endParaRPr sz="1200">
              <a:solidFill>
                <a:schemeClr val="lt1"/>
              </a:solidFill>
            </a:endParaRPr>
          </a:p>
          <a:p>
            <a:pPr marL="0" lvl="0" indent="0" algn="ctr" rtl="0">
              <a:spcBef>
                <a:spcPts val="0"/>
              </a:spcBef>
              <a:spcAft>
                <a:spcPts val="0"/>
              </a:spcAft>
              <a:buClr>
                <a:schemeClr val="dk1"/>
              </a:buClr>
              <a:buSzPts val="1100"/>
              <a:buFont typeface="Arial"/>
              <a:buNone/>
            </a:pPr>
            <a:r>
              <a:rPr lang="en" sz="1200">
                <a:solidFill>
                  <a:schemeClr val="lt1"/>
                </a:solidFill>
              </a:rPr>
              <a:t>+91  620 421 838 </a:t>
            </a:r>
            <a:endParaRPr sz="1200">
              <a:solidFill>
                <a:schemeClr val="lt1"/>
              </a:solidFill>
            </a:endParaRPr>
          </a:p>
          <a:p>
            <a:pPr marL="0" lvl="0" indent="0" algn="ctr" rtl="0">
              <a:spcBef>
                <a:spcPts val="0"/>
              </a:spcBef>
              <a:spcAft>
                <a:spcPts val="0"/>
              </a:spcAft>
              <a:buClr>
                <a:schemeClr val="dk1"/>
              </a:buClr>
              <a:buSzPts val="1100"/>
              <a:buFont typeface="Arial"/>
              <a:buNone/>
            </a:pPr>
            <a:r>
              <a:rPr lang="en" sz="1200">
                <a:solidFill>
                  <a:schemeClr val="lt1"/>
                </a:solidFill>
              </a:rPr>
              <a:t>yourcompany.com</a:t>
            </a:r>
            <a:endParaRPr sz="1200">
              <a:solidFill>
                <a:schemeClr val="lt1"/>
              </a:solidFill>
            </a:endParaRPr>
          </a:p>
          <a:p>
            <a:pPr marL="0" lvl="0" indent="0" algn="ctr" rtl="0">
              <a:spcBef>
                <a:spcPts val="0"/>
              </a:spcBef>
              <a:spcAft>
                <a:spcPts val="0"/>
              </a:spcAft>
              <a:buClr>
                <a:schemeClr val="dk1"/>
              </a:buClr>
              <a:buSzPts val="1100"/>
              <a:buFont typeface="Arial"/>
              <a:buNone/>
            </a:pPr>
            <a:endParaRPr sz="1200">
              <a:solidFill>
                <a:schemeClr val="lt1"/>
              </a:solidFill>
            </a:endParaRPr>
          </a:p>
          <a:p>
            <a:pPr marL="0" lvl="0" indent="0" algn="l" rtl="0">
              <a:spcBef>
                <a:spcPts val="0"/>
              </a:spcBef>
              <a:spcAft>
                <a:spcPts val="0"/>
              </a:spcAft>
              <a:buNone/>
            </a:pPr>
            <a:endParaRPr sz="1200">
              <a:solidFill>
                <a:schemeClr val="lt1"/>
              </a:solidFill>
            </a:endParaRPr>
          </a:p>
        </p:txBody>
      </p:sp>
      <p:sp>
        <p:nvSpPr>
          <p:cNvPr id="4070" name="Google Shape;4070;p63"/>
          <p:cNvSpPr txBox="1"/>
          <p:nvPr/>
        </p:nvSpPr>
        <p:spPr>
          <a:xfrm>
            <a:off x="3072000" y="4530234"/>
            <a:ext cx="3000000" cy="462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000">
                <a:solidFill>
                  <a:schemeClr val="lt1"/>
                </a:solidFill>
                <a:latin typeface="Nunito Sans Light"/>
                <a:ea typeface="Nunito Sans Light"/>
                <a:cs typeface="Nunito Sans Light"/>
                <a:sym typeface="Nunito Sans Light"/>
              </a:rPr>
              <a:t>Please keep this slide for attribution.</a:t>
            </a:r>
            <a:endParaRPr sz="1000">
              <a:solidFill>
                <a:schemeClr val="lt1"/>
              </a:solidFill>
              <a:latin typeface="Nunito Sans Light"/>
              <a:ea typeface="Nunito Sans Light"/>
              <a:cs typeface="Nunito Sans Light"/>
              <a:sym typeface="Nunito Sans Light"/>
            </a:endParaRPr>
          </a:p>
        </p:txBody>
      </p:sp>
      <p:sp>
        <p:nvSpPr>
          <p:cNvPr id="4071" name="Google Shape;4071;p63"/>
          <p:cNvSpPr/>
          <p:nvPr/>
        </p:nvSpPr>
        <p:spPr>
          <a:xfrm>
            <a:off x="8071060" y="1479634"/>
            <a:ext cx="215465" cy="261398"/>
          </a:xfrm>
          <a:custGeom>
            <a:avLst/>
            <a:gdLst/>
            <a:ahLst/>
            <a:cxnLst/>
            <a:rect l="l" t="t" r="r" b="b"/>
            <a:pathLst>
              <a:path w="6797" h="8246" extrusionOk="0">
                <a:moveTo>
                  <a:pt x="3360" y="1"/>
                </a:moveTo>
                <a:cubicBezTo>
                  <a:pt x="3354" y="1"/>
                  <a:pt x="3349" y="1"/>
                  <a:pt x="3343" y="1"/>
                </a:cubicBezTo>
                <a:cubicBezTo>
                  <a:pt x="1" y="15"/>
                  <a:pt x="2998" y="8245"/>
                  <a:pt x="2998" y="8245"/>
                </a:cubicBezTo>
                <a:cubicBezTo>
                  <a:pt x="2998" y="8245"/>
                  <a:pt x="6796" y="1"/>
                  <a:pt x="3360"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3"/>
          <p:cNvSpPr/>
          <p:nvPr/>
        </p:nvSpPr>
        <p:spPr>
          <a:xfrm>
            <a:off x="8175254" y="1554253"/>
            <a:ext cx="264441" cy="199900"/>
          </a:xfrm>
          <a:custGeom>
            <a:avLst/>
            <a:gdLst/>
            <a:ahLst/>
            <a:cxnLst/>
            <a:rect l="l" t="t" r="r" b="b"/>
            <a:pathLst>
              <a:path w="8342" h="6306" extrusionOk="0">
                <a:moveTo>
                  <a:pt x="4820" y="0"/>
                </a:moveTo>
                <a:cubicBezTo>
                  <a:pt x="2505" y="0"/>
                  <a:pt x="1" y="6305"/>
                  <a:pt x="1" y="6305"/>
                </a:cubicBezTo>
                <a:cubicBezTo>
                  <a:pt x="1" y="6305"/>
                  <a:pt x="8342" y="2660"/>
                  <a:pt x="5745" y="381"/>
                </a:cubicBezTo>
                <a:cubicBezTo>
                  <a:pt x="5445" y="117"/>
                  <a:pt x="5134" y="0"/>
                  <a:pt x="4820"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3"/>
          <p:cNvSpPr/>
          <p:nvPr/>
        </p:nvSpPr>
        <p:spPr>
          <a:xfrm>
            <a:off x="8187521" y="1692238"/>
            <a:ext cx="267738" cy="97826"/>
          </a:xfrm>
          <a:custGeom>
            <a:avLst/>
            <a:gdLst/>
            <a:ahLst/>
            <a:cxnLst/>
            <a:rect l="l" t="t" r="r" b="b"/>
            <a:pathLst>
              <a:path w="8446" h="3086" extrusionOk="0">
                <a:moveTo>
                  <a:pt x="6421" y="0"/>
                </a:moveTo>
                <a:cubicBezTo>
                  <a:pt x="3999" y="0"/>
                  <a:pt x="0" y="2298"/>
                  <a:pt x="0" y="2298"/>
                </a:cubicBezTo>
                <a:cubicBezTo>
                  <a:pt x="0" y="2298"/>
                  <a:pt x="2952" y="3085"/>
                  <a:pt x="5317" y="3085"/>
                </a:cubicBezTo>
                <a:cubicBezTo>
                  <a:pt x="7036" y="3085"/>
                  <a:pt x="8445" y="2670"/>
                  <a:pt x="8189" y="1234"/>
                </a:cubicBezTo>
                <a:cubicBezTo>
                  <a:pt x="8027" y="329"/>
                  <a:pt x="7336" y="0"/>
                  <a:pt x="6421"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3"/>
          <p:cNvSpPr/>
          <p:nvPr/>
        </p:nvSpPr>
        <p:spPr>
          <a:xfrm>
            <a:off x="8261063" y="1495832"/>
            <a:ext cx="22349" cy="19083"/>
          </a:xfrm>
          <a:custGeom>
            <a:avLst/>
            <a:gdLst/>
            <a:ahLst/>
            <a:cxnLst/>
            <a:rect l="l" t="t" r="r" b="b"/>
            <a:pathLst>
              <a:path w="705" h="602" extrusionOk="0">
                <a:moveTo>
                  <a:pt x="415" y="1"/>
                </a:moveTo>
                <a:cubicBezTo>
                  <a:pt x="138" y="1"/>
                  <a:pt x="0" y="318"/>
                  <a:pt x="194" y="512"/>
                </a:cubicBezTo>
                <a:cubicBezTo>
                  <a:pt x="256" y="574"/>
                  <a:pt x="331" y="602"/>
                  <a:pt x="404" y="602"/>
                </a:cubicBezTo>
                <a:cubicBezTo>
                  <a:pt x="559" y="602"/>
                  <a:pt x="705" y="478"/>
                  <a:pt x="705" y="291"/>
                </a:cubicBezTo>
                <a:cubicBezTo>
                  <a:pt x="705" y="139"/>
                  <a:pt x="567" y="1"/>
                  <a:pt x="415"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3"/>
          <p:cNvSpPr/>
          <p:nvPr/>
        </p:nvSpPr>
        <p:spPr>
          <a:xfrm>
            <a:off x="8397621" y="1642058"/>
            <a:ext cx="22380" cy="18893"/>
          </a:xfrm>
          <a:custGeom>
            <a:avLst/>
            <a:gdLst/>
            <a:ahLst/>
            <a:cxnLst/>
            <a:rect l="l" t="t" r="r" b="b"/>
            <a:pathLst>
              <a:path w="706" h="596" extrusionOk="0">
                <a:moveTo>
                  <a:pt x="401" y="0"/>
                </a:moveTo>
                <a:cubicBezTo>
                  <a:pt x="139" y="0"/>
                  <a:pt x="1" y="318"/>
                  <a:pt x="180" y="511"/>
                </a:cubicBezTo>
                <a:cubicBezTo>
                  <a:pt x="243" y="569"/>
                  <a:pt x="319" y="595"/>
                  <a:pt x="394" y="595"/>
                </a:cubicBezTo>
                <a:cubicBezTo>
                  <a:pt x="553" y="595"/>
                  <a:pt x="705" y="478"/>
                  <a:pt x="705" y="290"/>
                </a:cubicBezTo>
                <a:cubicBezTo>
                  <a:pt x="705" y="124"/>
                  <a:pt x="567" y="0"/>
                  <a:pt x="401"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6" name="Google Shape;4076;p63"/>
          <p:cNvGrpSpPr/>
          <p:nvPr/>
        </p:nvGrpSpPr>
        <p:grpSpPr>
          <a:xfrm>
            <a:off x="6768028" y="899132"/>
            <a:ext cx="980639" cy="1059636"/>
            <a:chOff x="3050800" y="3302325"/>
            <a:chExt cx="773375" cy="835675"/>
          </a:xfrm>
        </p:grpSpPr>
        <p:sp>
          <p:nvSpPr>
            <p:cNvPr id="4077" name="Google Shape;4077;p63"/>
            <p:cNvSpPr/>
            <p:nvPr/>
          </p:nvSpPr>
          <p:spPr>
            <a:xfrm>
              <a:off x="3050800" y="3302325"/>
              <a:ext cx="746100" cy="835675"/>
            </a:xfrm>
            <a:custGeom>
              <a:avLst/>
              <a:gdLst/>
              <a:ahLst/>
              <a:cxnLst/>
              <a:rect l="l" t="t" r="r" b="b"/>
              <a:pathLst>
                <a:path w="29844" h="33427" extrusionOk="0">
                  <a:moveTo>
                    <a:pt x="21403" y="1"/>
                  </a:moveTo>
                  <a:cubicBezTo>
                    <a:pt x="19623" y="1"/>
                    <a:pt x="17859" y="592"/>
                    <a:pt x="16531" y="1747"/>
                  </a:cubicBezTo>
                  <a:cubicBezTo>
                    <a:pt x="17831" y="825"/>
                    <a:pt x="19360" y="350"/>
                    <a:pt x="20904" y="350"/>
                  </a:cubicBezTo>
                  <a:cubicBezTo>
                    <a:pt x="21788" y="350"/>
                    <a:pt x="22678" y="505"/>
                    <a:pt x="23532" y="822"/>
                  </a:cubicBezTo>
                  <a:cubicBezTo>
                    <a:pt x="25811" y="1650"/>
                    <a:pt x="27551" y="3653"/>
                    <a:pt x="28228" y="5918"/>
                  </a:cubicBezTo>
                  <a:cubicBezTo>
                    <a:pt x="28877" y="8224"/>
                    <a:pt x="28531" y="10710"/>
                    <a:pt x="27275" y="12753"/>
                  </a:cubicBezTo>
                  <a:cubicBezTo>
                    <a:pt x="26653" y="13762"/>
                    <a:pt x="25838" y="14645"/>
                    <a:pt x="24886" y="15336"/>
                  </a:cubicBezTo>
                  <a:cubicBezTo>
                    <a:pt x="23891" y="16040"/>
                    <a:pt x="22828" y="16606"/>
                    <a:pt x="21709" y="17048"/>
                  </a:cubicBezTo>
                  <a:cubicBezTo>
                    <a:pt x="17194" y="18885"/>
                    <a:pt x="12043" y="19161"/>
                    <a:pt x="7402" y="21288"/>
                  </a:cubicBezTo>
                  <a:cubicBezTo>
                    <a:pt x="5110" y="22351"/>
                    <a:pt x="2942" y="23912"/>
                    <a:pt x="1589" y="26107"/>
                  </a:cubicBezTo>
                  <a:cubicBezTo>
                    <a:pt x="291" y="28331"/>
                    <a:pt x="1" y="30996"/>
                    <a:pt x="801" y="33426"/>
                  </a:cubicBezTo>
                  <a:cubicBezTo>
                    <a:pt x="263" y="30996"/>
                    <a:pt x="622" y="28386"/>
                    <a:pt x="2017" y="26370"/>
                  </a:cubicBezTo>
                  <a:cubicBezTo>
                    <a:pt x="3370" y="24354"/>
                    <a:pt x="5469" y="22945"/>
                    <a:pt x="7720" y="22006"/>
                  </a:cubicBezTo>
                  <a:cubicBezTo>
                    <a:pt x="12236" y="20086"/>
                    <a:pt x="17318" y="19824"/>
                    <a:pt x="22096" y="17987"/>
                  </a:cubicBezTo>
                  <a:cubicBezTo>
                    <a:pt x="23297" y="17518"/>
                    <a:pt x="24430" y="16883"/>
                    <a:pt x="25466" y="16123"/>
                  </a:cubicBezTo>
                  <a:cubicBezTo>
                    <a:pt x="26515" y="15336"/>
                    <a:pt x="27399" y="14355"/>
                    <a:pt x="28076" y="13237"/>
                  </a:cubicBezTo>
                  <a:cubicBezTo>
                    <a:pt x="29401" y="10986"/>
                    <a:pt x="29843" y="8169"/>
                    <a:pt x="28973" y="5683"/>
                  </a:cubicBezTo>
                  <a:cubicBezTo>
                    <a:pt x="28131" y="3211"/>
                    <a:pt x="26170" y="1140"/>
                    <a:pt x="23698" y="339"/>
                  </a:cubicBezTo>
                  <a:cubicBezTo>
                    <a:pt x="22953" y="113"/>
                    <a:pt x="22176" y="1"/>
                    <a:pt x="2140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3"/>
            <p:cNvSpPr/>
            <p:nvPr/>
          </p:nvSpPr>
          <p:spPr>
            <a:xfrm>
              <a:off x="3331475" y="3305575"/>
              <a:ext cx="326275" cy="179925"/>
            </a:xfrm>
            <a:custGeom>
              <a:avLst/>
              <a:gdLst/>
              <a:ahLst/>
              <a:cxnLst/>
              <a:rect l="l" t="t" r="r" b="b"/>
              <a:pathLst>
                <a:path w="13051" h="7197" extrusionOk="0">
                  <a:moveTo>
                    <a:pt x="9862" y="0"/>
                  </a:moveTo>
                  <a:cubicBezTo>
                    <a:pt x="9578" y="0"/>
                    <a:pt x="9283" y="15"/>
                    <a:pt x="8963" y="43"/>
                  </a:cubicBezTo>
                  <a:cubicBezTo>
                    <a:pt x="8963" y="43"/>
                    <a:pt x="4558" y="347"/>
                    <a:pt x="1" y="6644"/>
                  </a:cubicBezTo>
                  <a:cubicBezTo>
                    <a:pt x="382" y="7045"/>
                    <a:pt x="789" y="7196"/>
                    <a:pt x="1186" y="7196"/>
                  </a:cubicBezTo>
                  <a:cubicBezTo>
                    <a:pt x="2387" y="7196"/>
                    <a:pt x="3495" y="5815"/>
                    <a:pt x="3495" y="5815"/>
                  </a:cubicBezTo>
                  <a:cubicBezTo>
                    <a:pt x="3495" y="5815"/>
                    <a:pt x="4563" y="6333"/>
                    <a:pt x="5886" y="6333"/>
                  </a:cubicBezTo>
                  <a:cubicBezTo>
                    <a:pt x="6471" y="6333"/>
                    <a:pt x="7106" y="6232"/>
                    <a:pt x="7720" y="5940"/>
                  </a:cubicBezTo>
                  <a:cubicBezTo>
                    <a:pt x="9709" y="4987"/>
                    <a:pt x="9129" y="2874"/>
                    <a:pt x="9129" y="2874"/>
                  </a:cubicBezTo>
                  <a:cubicBezTo>
                    <a:pt x="9129" y="2874"/>
                    <a:pt x="12678" y="2225"/>
                    <a:pt x="13051" y="720"/>
                  </a:cubicBezTo>
                  <a:cubicBezTo>
                    <a:pt x="11737" y="192"/>
                    <a:pt x="10869" y="0"/>
                    <a:pt x="986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3"/>
            <p:cNvSpPr/>
            <p:nvPr/>
          </p:nvSpPr>
          <p:spPr>
            <a:xfrm>
              <a:off x="3547250" y="3749575"/>
              <a:ext cx="276925" cy="64250"/>
            </a:xfrm>
            <a:custGeom>
              <a:avLst/>
              <a:gdLst/>
              <a:ahLst/>
              <a:cxnLst/>
              <a:rect l="l" t="t" r="r" b="b"/>
              <a:pathLst>
                <a:path w="11077" h="2570" extrusionOk="0">
                  <a:moveTo>
                    <a:pt x="4712" y="1"/>
                  </a:moveTo>
                  <a:cubicBezTo>
                    <a:pt x="2042" y="1"/>
                    <a:pt x="1" y="802"/>
                    <a:pt x="1" y="802"/>
                  </a:cubicBezTo>
                  <a:cubicBezTo>
                    <a:pt x="619" y="1894"/>
                    <a:pt x="2015" y="2446"/>
                    <a:pt x="3258" y="2446"/>
                  </a:cubicBezTo>
                  <a:cubicBezTo>
                    <a:pt x="4042" y="2446"/>
                    <a:pt x="4766" y="2226"/>
                    <a:pt x="5193" y="1782"/>
                  </a:cubicBezTo>
                  <a:cubicBezTo>
                    <a:pt x="5523" y="2341"/>
                    <a:pt x="6281" y="2569"/>
                    <a:pt x="7043" y="2569"/>
                  </a:cubicBezTo>
                  <a:cubicBezTo>
                    <a:pt x="7653" y="2569"/>
                    <a:pt x="8266" y="2422"/>
                    <a:pt x="8660" y="2183"/>
                  </a:cubicBezTo>
                  <a:cubicBezTo>
                    <a:pt x="8955" y="2451"/>
                    <a:pt x="9280" y="2547"/>
                    <a:pt x="9592" y="2547"/>
                  </a:cubicBezTo>
                  <a:cubicBezTo>
                    <a:pt x="10372" y="2547"/>
                    <a:pt x="11076" y="1948"/>
                    <a:pt x="11076" y="1948"/>
                  </a:cubicBezTo>
                  <a:cubicBezTo>
                    <a:pt x="8990" y="436"/>
                    <a:pt x="6680" y="1"/>
                    <a:pt x="471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3"/>
            <p:cNvSpPr/>
            <p:nvPr/>
          </p:nvSpPr>
          <p:spPr>
            <a:xfrm>
              <a:off x="3218600" y="3654625"/>
              <a:ext cx="132250" cy="199925"/>
            </a:xfrm>
            <a:custGeom>
              <a:avLst/>
              <a:gdLst/>
              <a:ahLst/>
              <a:cxnLst/>
              <a:rect l="l" t="t" r="r" b="b"/>
              <a:pathLst>
                <a:path w="5290" h="7997" extrusionOk="0">
                  <a:moveTo>
                    <a:pt x="5123" y="1"/>
                  </a:moveTo>
                  <a:cubicBezTo>
                    <a:pt x="4902" y="760"/>
                    <a:pt x="4612" y="1520"/>
                    <a:pt x="4253" y="2238"/>
                  </a:cubicBezTo>
                  <a:cubicBezTo>
                    <a:pt x="3881" y="2929"/>
                    <a:pt x="3466" y="3591"/>
                    <a:pt x="3011" y="4227"/>
                  </a:cubicBezTo>
                  <a:cubicBezTo>
                    <a:pt x="2569" y="4876"/>
                    <a:pt x="2058" y="5483"/>
                    <a:pt x="1561" y="6105"/>
                  </a:cubicBezTo>
                  <a:lnTo>
                    <a:pt x="0" y="7997"/>
                  </a:lnTo>
                  <a:cubicBezTo>
                    <a:pt x="773" y="7665"/>
                    <a:pt x="1491" y="7223"/>
                    <a:pt x="2127" y="6671"/>
                  </a:cubicBezTo>
                  <a:cubicBezTo>
                    <a:pt x="2776" y="6132"/>
                    <a:pt x="3356" y="5511"/>
                    <a:pt x="3853" y="4821"/>
                  </a:cubicBezTo>
                  <a:cubicBezTo>
                    <a:pt x="4350" y="4130"/>
                    <a:pt x="4737" y="3357"/>
                    <a:pt x="4999" y="2528"/>
                  </a:cubicBezTo>
                  <a:cubicBezTo>
                    <a:pt x="5248" y="1713"/>
                    <a:pt x="5289" y="830"/>
                    <a:pt x="512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3"/>
            <p:cNvSpPr/>
            <p:nvPr/>
          </p:nvSpPr>
          <p:spPr>
            <a:xfrm>
              <a:off x="3297300" y="3593825"/>
              <a:ext cx="112225" cy="91575"/>
            </a:xfrm>
            <a:custGeom>
              <a:avLst/>
              <a:gdLst/>
              <a:ahLst/>
              <a:cxnLst/>
              <a:rect l="l" t="t" r="r" b="b"/>
              <a:pathLst>
                <a:path w="4489" h="3663" extrusionOk="0">
                  <a:moveTo>
                    <a:pt x="2126" y="1"/>
                  </a:moveTo>
                  <a:cubicBezTo>
                    <a:pt x="1856" y="1"/>
                    <a:pt x="1975" y="1452"/>
                    <a:pt x="1975" y="1452"/>
                  </a:cubicBezTo>
                  <a:cubicBezTo>
                    <a:pt x="1975" y="1452"/>
                    <a:pt x="1643" y="85"/>
                    <a:pt x="1268" y="85"/>
                  </a:cubicBezTo>
                  <a:cubicBezTo>
                    <a:pt x="1246" y="85"/>
                    <a:pt x="1224" y="89"/>
                    <a:pt x="1202" y="99"/>
                  </a:cubicBezTo>
                  <a:cubicBezTo>
                    <a:pt x="815" y="279"/>
                    <a:pt x="1368" y="1687"/>
                    <a:pt x="1368" y="1687"/>
                  </a:cubicBezTo>
                  <a:cubicBezTo>
                    <a:pt x="1368" y="1687"/>
                    <a:pt x="759" y="740"/>
                    <a:pt x="415" y="740"/>
                  </a:cubicBezTo>
                  <a:cubicBezTo>
                    <a:pt x="385" y="740"/>
                    <a:pt x="357" y="747"/>
                    <a:pt x="332" y="762"/>
                  </a:cubicBezTo>
                  <a:cubicBezTo>
                    <a:pt x="1" y="955"/>
                    <a:pt x="1975" y="3662"/>
                    <a:pt x="1975" y="3662"/>
                  </a:cubicBezTo>
                  <a:cubicBezTo>
                    <a:pt x="1975" y="3662"/>
                    <a:pt x="4489" y="693"/>
                    <a:pt x="4171" y="472"/>
                  </a:cubicBezTo>
                  <a:cubicBezTo>
                    <a:pt x="4150" y="456"/>
                    <a:pt x="4126" y="449"/>
                    <a:pt x="4099" y="449"/>
                  </a:cubicBezTo>
                  <a:cubicBezTo>
                    <a:pt x="3744" y="449"/>
                    <a:pt x="2956" y="1715"/>
                    <a:pt x="2956" y="1715"/>
                  </a:cubicBezTo>
                  <a:cubicBezTo>
                    <a:pt x="2956" y="1715"/>
                    <a:pt x="3467" y="99"/>
                    <a:pt x="3094" y="16"/>
                  </a:cubicBezTo>
                  <a:cubicBezTo>
                    <a:pt x="3083" y="13"/>
                    <a:pt x="3071" y="12"/>
                    <a:pt x="3060" y="12"/>
                  </a:cubicBezTo>
                  <a:cubicBezTo>
                    <a:pt x="2695" y="12"/>
                    <a:pt x="2486" y="1522"/>
                    <a:pt x="2486" y="1522"/>
                  </a:cubicBezTo>
                  <a:cubicBezTo>
                    <a:pt x="2486" y="1522"/>
                    <a:pt x="2431" y="72"/>
                    <a:pt x="2141" y="2"/>
                  </a:cubicBezTo>
                  <a:cubicBezTo>
                    <a:pt x="2136" y="1"/>
                    <a:pt x="2131" y="1"/>
                    <a:pt x="212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63"/>
          <p:cNvGrpSpPr/>
          <p:nvPr/>
        </p:nvGrpSpPr>
        <p:grpSpPr>
          <a:xfrm>
            <a:off x="6137525" y="1778395"/>
            <a:ext cx="1564129" cy="1040392"/>
            <a:chOff x="6137525" y="1778395"/>
            <a:chExt cx="1564129" cy="1040392"/>
          </a:xfrm>
        </p:grpSpPr>
        <p:sp>
          <p:nvSpPr>
            <p:cNvPr id="4083" name="Google Shape;4083;p63"/>
            <p:cNvSpPr/>
            <p:nvPr/>
          </p:nvSpPr>
          <p:spPr>
            <a:xfrm>
              <a:off x="6939474" y="1778395"/>
              <a:ext cx="436065" cy="184557"/>
            </a:xfrm>
            <a:custGeom>
              <a:avLst/>
              <a:gdLst/>
              <a:ahLst/>
              <a:cxnLst/>
              <a:rect l="l" t="t" r="r" b="b"/>
              <a:pathLst>
                <a:path w="13756" h="5822" extrusionOk="0">
                  <a:moveTo>
                    <a:pt x="6957" y="1"/>
                  </a:moveTo>
                  <a:cubicBezTo>
                    <a:pt x="5937" y="1"/>
                    <a:pt x="4933" y="665"/>
                    <a:pt x="4530" y="2466"/>
                  </a:cubicBezTo>
                  <a:cubicBezTo>
                    <a:pt x="3976" y="1584"/>
                    <a:pt x="3069" y="1239"/>
                    <a:pt x="2210" y="1239"/>
                  </a:cubicBezTo>
                  <a:cubicBezTo>
                    <a:pt x="1145" y="1239"/>
                    <a:pt x="154" y="1770"/>
                    <a:pt x="1" y="2466"/>
                  </a:cubicBezTo>
                  <a:cubicBezTo>
                    <a:pt x="1244" y="3722"/>
                    <a:pt x="5180" y="5822"/>
                    <a:pt x="5180" y="5822"/>
                  </a:cubicBezTo>
                  <a:lnTo>
                    <a:pt x="9516" y="4813"/>
                  </a:lnTo>
                  <a:lnTo>
                    <a:pt x="12057" y="3239"/>
                  </a:lnTo>
                  <a:lnTo>
                    <a:pt x="13755" y="1306"/>
                  </a:lnTo>
                  <a:cubicBezTo>
                    <a:pt x="13755" y="1306"/>
                    <a:pt x="12911" y="997"/>
                    <a:pt x="11959" y="997"/>
                  </a:cubicBezTo>
                  <a:cubicBezTo>
                    <a:pt x="11121" y="997"/>
                    <a:pt x="10199" y="1236"/>
                    <a:pt x="9695" y="2134"/>
                  </a:cubicBezTo>
                  <a:cubicBezTo>
                    <a:pt x="9490" y="1007"/>
                    <a:pt x="8212" y="1"/>
                    <a:pt x="6957"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3"/>
            <p:cNvSpPr/>
            <p:nvPr/>
          </p:nvSpPr>
          <p:spPr>
            <a:xfrm>
              <a:off x="6137525" y="1819318"/>
              <a:ext cx="1417529" cy="999469"/>
            </a:xfrm>
            <a:custGeom>
              <a:avLst/>
              <a:gdLst/>
              <a:ahLst/>
              <a:cxnLst/>
              <a:rect l="l" t="t" r="r" b="b"/>
              <a:pathLst>
                <a:path w="44717" h="31529" extrusionOk="0">
                  <a:moveTo>
                    <a:pt x="33807" y="1"/>
                  </a:moveTo>
                  <a:lnTo>
                    <a:pt x="33807" y="1"/>
                  </a:lnTo>
                  <a:cubicBezTo>
                    <a:pt x="33337" y="2017"/>
                    <a:pt x="32633" y="3923"/>
                    <a:pt x="31873" y="5815"/>
                  </a:cubicBezTo>
                  <a:cubicBezTo>
                    <a:pt x="31114" y="7707"/>
                    <a:pt x="30202" y="9543"/>
                    <a:pt x="29291" y="11366"/>
                  </a:cubicBezTo>
                  <a:cubicBezTo>
                    <a:pt x="29084" y="11781"/>
                    <a:pt x="28863" y="12195"/>
                    <a:pt x="28642" y="12609"/>
                  </a:cubicBezTo>
                  <a:cubicBezTo>
                    <a:pt x="28210" y="11098"/>
                    <a:pt x="26789" y="6816"/>
                    <a:pt x="24507" y="6816"/>
                  </a:cubicBezTo>
                  <a:cubicBezTo>
                    <a:pt x="24454" y="6816"/>
                    <a:pt x="24401" y="6818"/>
                    <a:pt x="24347" y="6823"/>
                  </a:cubicBezTo>
                  <a:cubicBezTo>
                    <a:pt x="21834" y="7044"/>
                    <a:pt x="27178" y="11753"/>
                    <a:pt x="28504" y="12899"/>
                  </a:cubicBezTo>
                  <a:cubicBezTo>
                    <a:pt x="27813" y="14197"/>
                    <a:pt x="27123" y="15482"/>
                    <a:pt x="26405" y="16780"/>
                  </a:cubicBezTo>
                  <a:lnTo>
                    <a:pt x="23878" y="21282"/>
                  </a:lnTo>
                  <a:cubicBezTo>
                    <a:pt x="20204" y="23353"/>
                    <a:pt x="16379" y="25148"/>
                    <a:pt x="12512" y="26806"/>
                  </a:cubicBezTo>
                  <a:cubicBezTo>
                    <a:pt x="12001" y="27040"/>
                    <a:pt x="11463" y="27247"/>
                    <a:pt x="10924" y="27468"/>
                  </a:cubicBezTo>
                  <a:cubicBezTo>
                    <a:pt x="12360" y="25341"/>
                    <a:pt x="17319" y="17710"/>
                    <a:pt x="14845" y="17710"/>
                  </a:cubicBezTo>
                  <a:cubicBezTo>
                    <a:pt x="14797" y="17710"/>
                    <a:pt x="14747" y="17713"/>
                    <a:pt x="14694" y="17719"/>
                  </a:cubicBezTo>
                  <a:cubicBezTo>
                    <a:pt x="11835" y="18023"/>
                    <a:pt x="10800" y="25728"/>
                    <a:pt x="10593" y="27606"/>
                  </a:cubicBezTo>
                  <a:cubicBezTo>
                    <a:pt x="10206" y="27772"/>
                    <a:pt x="9833" y="27952"/>
                    <a:pt x="9433" y="28090"/>
                  </a:cubicBezTo>
                  <a:cubicBezTo>
                    <a:pt x="8397" y="28518"/>
                    <a:pt x="7361" y="28918"/>
                    <a:pt x="6312" y="29305"/>
                  </a:cubicBezTo>
                  <a:cubicBezTo>
                    <a:pt x="4240" y="30120"/>
                    <a:pt x="2127" y="30838"/>
                    <a:pt x="1" y="31528"/>
                  </a:cubicBezTo>
                  <a:cubicBezTo>
                    <a:pt x="4378" y="30562"/>
                    <a:pt x="8632" y="29153"/>
                    <a:pt x="12816" y="27551"/>
                  </a:cubicBezTo>
                  <a:cubicBezTo>
                    <a:pt x="13396" y="27316"/>
                    <a:pt x="13962" y="27082"/>
                    <a:pt x="14542" y="26847"/>
                  </a:cubicBezTo>
                  <a:cubicBezTo>
                    <a:pt x="16022" y="27369"/>
                    <a:pt x="20261" y="28808"/>
                    <a:pt x="22621" y="28808"/>
                  </a:cubicBezTo>
                  <a:cubicBezTo>
                    <a:pt x="23257" y="28808"/>
                    <a:pt x="23757" y="28704"/>
                    <a:pt x="24029" y="28449"/>
                  </a:cubicBezTo>
                  <a:cubicBezTo>
                    <a:pt x="25286" y="27289"/>
                    <a:pt x="17636" y="26819"/>
                    <a:pt x="14929" y="26681"/>
                  </a:cubicBezTo>
                  <a:cubicBezTo>
                    <a:pt x="17359" y="25673"/>
                    <a:pt x="19748" y="24582"/>
                    <a:pt x="22096" y="23381"/>
                  </a:cubicBezTo>
                  <a:cubicBezTo>
                    <a:pt x="23398" y="24032"/>
                    <a:pt x="26924" y="25689"/>
                    <a:pt x="29111" y="25689"/>
                  </a:cubicBezTo>
                  <a:cubicBezTo>
                    <a:pt x="29987" y="25689"/>
                    <a:pt x="30648" y="25423"/>
                    <a:pt x="30865" y="24720"/>
                  </a:cubicBezTo>
                  <a:cubicBezTo>
                    <a:pt x="31339" y="23203"/>
                    <a:pt x="28643" y="22851"/>
                    <a:pt x="26035" y="22851"/>
                  </a:cubicBezTo>
                  <a:cubicBezTo>
                    <a:pt x="24844" y="22851"/>
                    <a:pt x="23672" y="22925"/>
                    <a:pt x="22828" y="22994"/>
                  </a:cubicBezTo>
                  <a:cubicBezTo>
                    <a:pt x="23560" y="22621"/>
                    <a:pt x="24278" y="22235"/>
                    <a:pt x="24996" y="21848"/>
                  </a:cubicBezTo>
                  <a:cubicBezTo>
                    <a:pt x="27288" y="20508"/>
                    <a:pt x="29512" y="19086"/>
                    <a:pt x="31680" y="17539"/>
                  </a:cubicBezTo>
                  <a:cubicBezTo>
                    <a:pt x="32577" y="17988"/>
                    <a:pt x="34738" y="19018"/>
                    <a:pt x="35935" y="19018"/>
                  </a:cubicBezTo>
                  <a:cubicBezTo>
                    <a:pt x="36397" y="19018"/>
                    <a:pt x="36716" y="18865"/>
                    <a:pt x="36762" y="18464"/>
                  </a:cubicBezTo>
                  <a:cubicBezTo>
                    <a:pt x="36870" y="17431"/>
                    <a:pt x="34897" y="17228"/>
                    <a:pt x="33283" y="17228"/>
                  </a:cubicBezTo>
                  <a:cubicBezTo>
                    <a:pt x="32826" y="17228"/>
                    <a:pt x="32397" y="17245"/>
                    <a:pt x="32053" y="17263"/>
                  </a:cubicBezTo>
                  <a:cubicBezTo>
                    <a:pt x="33420" y="16283"/>
                    <a:pt x="34760" y="15261"/>
                    <a:pt x="36044" y="14156"/>
                  </a:cubicBezTo>
                  <a:cubicBezTo>
                    <a:pt x="36886" y="13410"/>
                    <a:pt x="37673" y="12609"/>
                    <a:pt x="38488" y="11836"/>
                  </a:cubicBezTo>
                  <a:cubicBezTo>
                    <a:pt x="38889" y="11435"/>
                    <a:pt x="39317" y="11076"/>
                    <a:pt x="39676" y="10648"/>
                  </a:cubicBezTo>
                  <a:lnTo>
                    <a:pt x="40781" y="9364"/>
                  </a:lnTo>
                  <a:cubicBezTo>
                    <a:pt x="42300" y="7707"/>
                    <a:pt x="43501" y="5801"/>
                    <a:pt x="44716" y="3937"/>
                  </a:cubicBezTo>
                  <a:lnTo>
                    <a:pt x="44716" y="3937"/>
                  </a:lnTo>
                  <a:cubicBezTo>
                    <a:pt x="44012" y="4807"/>
                    <a:pt x="43308" y="5677"/>
                    <a:pt x="42631" y="6561"/>
                  </a:cubicBezTo>
                  <a:cubicBezTo>
                    <a:pt x="41996" y="7472"/>
                    <a:pt x="41140" y="8218"/>
                    <a:pt x="40394" y="9019"/>
                  </a:cubicBezTo>
                  <a:lnTo>
                    <a:pt x="39248" y="10234"/>
                  </a:lnTo>
                  <a:cubicBezTo>
                    <a:pt x="38875" y="10648"/>
                    <a:pt x="38433" y="10993"/>
                    <a:pt x="38032" y="11366"/>
                  </a:cubicBezTo>
                  <a:cubicBezTo>
                    <a:pt x="37190" y="12098"/>
                    <a:pt x="36375" y="12844"/>
                    <a:pt x="35519" y="13548"/>
                  </a:cubicBezTo>
                  <a:cubicBezTo>
                    <a:pt x="32039" y="16310"/>
                    <a:pt x="28352" y="18782"/>
                    <a:pt x="24471" y="20950"/>
                  </a:cubicBezTo>
                  <a:cubicBezTo>
                    <a:pt x="24388" y="21005"/>
                    <a:pt x="24306" y="21047"/>
                    <a:pt x="24223" y="21088"/>
                  </a:cubicBezTo>
                  <a:lnTo>
                    <a:pt x="24223" y="21088"/>
                  </a:lnTo>
                  <a:cubicBezTo>
                    <a:pt x="26529" y="18216"/>
                    <a:pt x="28531" y="15109"/>
                    <a:pt x="30202" y="11836"/>
                  </a:cubicBezTo>
                  <a:cubicBezTo>
                    <a:pt x="30285" y="11656"/>
                    <a:pt x="30354" y="11504"/>
                    <a:pt x="30437" y="11339"/>
                  </a:cubicBezTo>
                  <a:cubicBezTo>
                    <a:pt x="32288" y="10924"/>
                    <a:pt x="37577" y="9557"/>
                    <a:pt x="36624" y="7955"/>
                  </a:cubicBezTo>
                  <a:cubicBezTo>
                    <a:pt x="36449" y="7665"/>
                    <a:pt x="36173" y="7541"/>
                    <a:pt x="35829" y="7541"/>
                  </a:cubicBezTo>
                  <a:cubicBezTo>
                    <a:pt x="34492" y="7541"/>
                    <a:pt x="32140" y="9414"/>
                    <a:pt x="30810" y="10579"/>
                  </a:cubicBezTo>
                  <a:cubicBezTo>
                    <a:pt x="31514" y="9129"/>
                    <a:pt x="32122" y="7624"/>
                    <a:pt x="32619" y="6091"/>
                  </a:cubicBezTo>
                  <a:cubicBezTo>
                    <a:pt x="33268" y="4130"/>
                    <a:pt x="33738" y="2072"/>
                    <a:pt x="3380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3"/>
            <p:cNvSpPr/>
            <p:nvPr/>
          </p:nvSpPr>
          <p:spPr>
            <a:xfrm>
              <a:off x="7368487" y="1836404"/>
              <a:ext cx="333167" cy="280450"/>
            </a:xfrm>
            <a:custGeom>
              <a:avLst/>
              <a:gdLst/>
              <a:ahLst/>
              <a:cxnLst/>
              <a:rect l="l" t="t" r="r" b="b"/>
              <a:pathLst>
                <a:path w="10510" h="8847" extrusionOk="0">
                  <a:moveTo>
                    <a:pt x="2479" y="0"/>
                  </a:moveTo>
                  <a:cubicBezTo>
                    <a:pt x="1537" y="0"/>
                    <a:pt x="2583" y="3950"/>
                    <a:pt x="2583" y="3950"/>
                  </a:cubicBezTo>
                  <a:cubicBezTo>
                    <a:pt x="2583" y="3950"/>
                    <a:pt x="0" y="7195"/>
                    <a:pt x="2169" y="8563"/>
                  </a:cubicBezTo>
                  <a:cubicBezTo>
                    <a:pt x="2479" y="8762"/>
                    <a:pt x="2791" y="8847"/>
                    <a:pt x="3098" y="8847"/>
                  </a:cubicBezTo>
                  <a:cubicBezTo>
                    <a:pt x="4921" y="8847"/>
                    <a:pt x="6560" y="5842"/>
                    <a:pt x="6560" y="5842"/>
                  </a:cubicBezTo>
                  <a:cubicBezTo>
                    <a:pt x="6560" y="5842"/>
                    <a:pt x="10510" y="5110"/>
                    <a:pt x="10441" y="3950"/>
                  </a:cubicBezTo>
                  <a:cubicBezTo>
                    <a:pt x="10426" y="3705"/>
                    <a:pt x="10218" y="3608"/>
                    <a:pt x="9899" y="3608"/>
                  </a:cubicBezTo>
                  <a:cubicBezTo>
                    <a:pt x="8687" y="3608"/>
                    <a:pt x="5870" y="5000"/>
                    <a:pt x="5870" y="5000"/>
                  </a:cubicBezTo>
                  <a:cubicBezTo>
                    <a:pt x="5870" y="5000"/>
                    <a:pt x="9184" y="2459"/>
                    <a:pt x="8424" y="1713"/>
                  </a:cubicBezTo>
                  <a:cubicBezTo>
                    <a:pt x="8351" y="1643"/>
                    <a:pt x="8259" y="1611"/>
                    <a:pt x="8151" y="1611"/>
                  </a:cubicBezTo>
                  <a:cubicBezTo>
                    <a:pt x="7114" y="1611"/>
                    <a:pt x="4668" y="4544"/>
                    <a:pt x="4668" y="4544"/>
                  </a:cubicBezTo>
                  <a:cubicBezTo>
                    <a:pt x="4668" y="4544"/>
                    <a:pt x="6408" y="111"/>
                    <a:pt x="5566" y="28"/>
                  </a:cubicBezTo>
                  <a:cubicBezTo>
                    <a:pt x="5556" y="27"/>
                    <a:pt x="5546" y="26"/>
                    <a:pt x="5536" y="26"/>
                  </a:cubicBezTo>
                  <a:cubicBezTo>
                    <a:pt x="4707" y="26"/>
                    <a:pt x="3480" y="3950"/>
                    <a:pt x="3480" y="3950"/>
                  </a:cubicBezTo>
                  <a:cubicBezTo>
                    <a:pt x="3480" y="3950"/>
                    <a:pt x="3701" y="318"/>
                    <a:pt x="2583" y="14"/>
                  </a:cubicBezTo>
                  <a:cubicBezTo>
                    <a:pt x="2546" y="5"/>
                    <a:pt x="2511" y="0"/>
                    <a:pt x="247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3"/>
            <p:cNvSpPr/>
            <p:nvPr/>
          </p:nvSpPr>
          <p:spPr>
            <a:xfrm>
              <a:off x="6939474" y="1796654"/>
              <a:ext cx="436065" cy="196825"/>
            </a:xfrm>
            <a:custGeom>
              <a:avLst/>
              <a:gdLst/>
              <a:ahLst/>
              <a:cxnLst/>
              <a:rect l="l" t="t" r="r" b="b"/>
              <a:pathLst>
                <a:path w="13756" h="6209" extrusionOk="0">
                  <a:moveTo>
                    <a:pt x="7131" y="0"/>
                  </a:moveTo>
                  <a:cubicBezTo>
                    <a:pt x="6179" y="0"/>
                    <a:pt x="5172" y="603"/>
                    <a:pt x="4544" y="2125"/>
                  </a:cubicBezTo>
                  <a:cubicBezTo>
                    <a:pt x="3869" y="1410"/>
                    <a:pt x="3088" y="1182"/>
                    <a:pt x="2365" y="1182"/>
                  </a:cubicBezTo>
                  <a:cubicBezTo>
                    <a:pt x="1091" y="1182"/>
                    <a:pt x="1" y="1890"/>
                    <a:pt x="1" y="1890"/>
                  </a:cubicBezTo>
                  <a:cubicBezTo>
                    <a:pt x="1" y="1890"/>
                    <a:pt x="2128" y="5964"/>
                    <a:pt x="5981" y="6198"/>
                  </a:cubicBezTo>
                  <a:cubicBezTo>
                    <a:pt x="6077" y="6205"/>
                    <a:pt x="6174" y="6209"/>
                    <a:pt x="6272" y="6209"/>
                  </a:cubicBezTo>
                  <a:cubicBezTo>
                    <a:pt x="6371" y="6209"/>
                    <a:pt x="6471" y="6205"/>
                    <a:pt x="6574" y="6198"/>
                  </a:cubicBezTo>
                  <a:cubicBezTo>
                    <a:pt x="6712" y="6198"/>
                    <a:pt x="6851" y="6185"/>
                    <a:pt x="6975" y="6171"/>
                  </a:cubicBezTo>
                  <a:cubicBezTo>
                    <a:pt x="7016" y="6157"/>
                    <a:pt x="7058" y="6157"/>
                    <a:pt x="7099" y="6143"/>
                  </a:cubicBezTo>
                  <a:lnTo>
                    <a:pt x="7141" y="6143"/>
                  </a:lnTo>
                  <a:cubicBezTo>
                    <a:pt x="7431" y="6102"/>
                    <a:pt x="7721" y="6047"/>
                    <a:pt x="8011" y="5977"/>
                  </a:cubicBezTo>
                  <a:cubicBezTo>
                    <a:pt x="8508" y="5839"/>
                    <a:pt x="8977" y="5660"/>
                    <a:pt x="9433" y="5411"/>
                  </a:cubicBezTo>
                  <a:cubicBezTo>
                    <a:pt x="9447" y="5397"/>
                    <a:pt x="9461" y="5397"/>
                    <a:pt x="9488" y="5384"/>
                  </a:cubicBezTo>
                  <a:cubicBezTo>
                    <a:pt x="12430" y="3851"/>
                    <a:pt x="13755" y="730"/>
                    <a:pt x="13755" y="730"/>
                  </a:cubicBezTo>
                  <a:cubicBezTo>
                    <a:pt x="13303" y="629"/>
                    <a:pt x="12894" y="585"/>
                    <a:pt x="12526" y="585"/>
                  </a:cubicBezTo>
                  <a:cubicBezTo>
                    <a:pt x="10331" y="585"/>
                    <a:pt x="9571" y="2125"/>
                    <a:pt x="9571" y="2125"/>
                  </a:cubicBezTo>
                  <a:cubicBezTo>
                    <a:pt x="9373" y="901"/>
                    <a:pt x="8294" y="0"/>
                    <a:pt x="713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3"/>
            <p:cNvSpPr/>
            <p:nvPr/>
          </p:nvSpPr>
          <p:spPr>
            <a:xfrm>
              <a:off x="7193382" y="1899833"/>
              <a:ext cx="126546" cy="85875"/>
            </a:xfrm>
            <a:custGeom>
              <a:avLst/>
              <a:gdLst/>
              <a:ahLst/>
              <a:cxnLst/>
              <a:rect l="l" t="t" r="r" b="b"/>
              <a:pathLst>
                <a:path w="3992" h="2709" extrusionOk="0">
                  <a:moveTo>
                    <a:pt x="2781" y="0"/>
                  </a:moveTo>
                  <a:cubicBezTo>
                    <a:pt x="1705" y="0"/>
                    <a:pt x="421" y="1999"/>
                    <a:pt x="1" y="2709"/>
                  </a:cubicBezTo>
                  <a:lnTo>
                    <a:pt x="1423" y="2156"/>
                  </a:lnTo>
                  <a:cubicBezTo>
                    <a:pt x="1451" y="2142"/>
                    <a:pt x="1451" y="2142"/>
                    <a:pt x="1478" y="2129"/>
                  </a:cubicBezTo>
                  <a:cubicBezTo>
                    <a:pt x="2707" y="1328"/>
                    <a:pt x="3992" y="223"/>
                    <a:pt x="2942" y="16"/>
                  </a:cubicBezTo>
                  <a:cubicBezTo>
                    <a:pt x="2889" y="5"/>
                    <a:pt x="2835" y="0"/>
                    <a:pt x="2781"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8" name="Google Shape;4088;p63"/>
          <p:cNvSpPr/>
          <p:nvPr/>
        </p:nvSpPr>
        <p:spPr>
          <a:xfrm flipH="1">
            <a:off x="857485" y="1479634"/>
            <a:ext cx="215465" cy="261398"/>
          </a:xfrm>
          <a:custGeom>
            <a:avLst/>
            <a:gdLst/>
            <a:ahLst/>
            <a:cxnLst/>
            <a:rect l="l" t="t" r="r" b="b"/>
            <a:pathLst>
              <a:path w="6797" h="8246" extrusionOk="0">
                <a:moveTo>
                  <a:pt x="3360" y="1"/>
                </a:moveTo>
                <a:cubicBezTo>
                  <a:pt x="3354" y="1"/>
                  <a:pt x="3349" y="1"/>
                  <a:pt x="3343" y="1"/>
                </a:cubicBezTo>
                <a:cubicBezTo>
                  <a:pt x="1" y="15"/>
                  <a:pt x="2998" y="8245"/>
                  <a:pt x="2998" y="8245"/>
                </a:cubicBezTo>
                <a:cubicBezTo>
                  <a:pt x="2998" y="8245"/>
                  <a:pt x="6796" y="1"/>
                  <a:pt x="3360"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3"/>
          <p:cNvSpPr/>
          <p:nvPr/>
        </p:nvSpPr>
        <p:spPr>
          <a:xfrm flipH="1">
            <a:off x="704314" y="1554253"/>
            <a:ext cx="264441" cy="199900"/>
          </a:xfrm>
          <a:custGeom>
            <a:avLst/>
            <a:gdLst/>
            <a:ahLst/>
            <a:cxnLst/>
            <a:rect l="l" t="t" r="r" b="b"/>
            <a:pathLst>
              <a:path w="8342" h="6306" extrusionOk="0">
                <a:moveTo>
                  <a:pt x="4820" y="0"/>
                </a:moveTo>
                <a:cubicBezTo>
                  <a:pt x="2505" y="0"/>
                  <a:pt x="1" y="6305"/>
                  <a:pt x="1" y="6305"/>
                </a:cubicBezTo>
                <a:cubicBezTo>
                  <a:pt x="1" y="6305"/>
                  <a:pt x="8342" y="2660"/>
                  <a:pt x="5745" y="381"/>
                </a:cubicBezTo>
                <a:cubicBezTo>
                  <a:pt x="5445" y="117"/>
                  <a:pt x="5134" y="0"/>
                  <a:pt x="4820"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3"/>
          <p:cNvSpPr/>
          <p:nvPr/>
        </p:nvSpPr>
        <p:spPr>
          <a:xfrm flipH="1">
            <a:off x="688750" y="1692238"/>
            <a:ext cx="267738" cy="97826"/>
          </a:xfrm>
          <a:custGeom>
            <a:avLst/>
            <a:gdLst/>
            <a:ahLst/>
            <a:cxnLst/>
            <a:rect l="l" t="t" r="r" b="b"/>
            <a:pathLst>
              <a:path w="8446" h="3086" extrusionOk="0">
                <a:moveTo>
                  <a:pt x="6421" y="0"/>
                </a:moveTo>
                <a:cubicBezTo>
                  <a:pt x="3999" y="0"/>
                  <a:pt x="0" y="2298"/>
                  <a:pt x="0" y="2298"/>
                </a:cubicBezTo>
                <a:cubicBezTo>
                  <a:pt x="0" y="2298"/>
                  <a:pt x="2952" y="3085"/>
                  <a:pt x="5317" y="3085"/>
                </a:cubicBezTo>
                <a:cubicBezTo>
                  <a:pt x="7036" y="3085"/>
                  <a:pt x="8445" y="2670"/>
                  <a:pt x="8189" y="1234"/>
                </a:cubicBezTo>
                <a:cubicBezTo>
                  <a:pt x="8027" y="329"/>
                  <a:pt x="7336" y="0"/>
                  <a:pt x="6421"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3"/>
          <p:cNvSpPr/>
          <p:nvPr/>
        </p:nvSpPr>
        <p:spPr>
          <a:xfrm flipH="1">
            <a:off x="860598" y="1495832"/>
            <a:ext cx="22349" cy="19083"/>
          </a:xfrm>
          <a:custGeom>
            <a:avLst/>
            <a:gdLst/>
            <a:ahLst/>
            <a:cxnLst/>
            <a:rect l="l" t="t" r="r" b="b"/>
            <a:pathLst>
              <a:path w="705" h="602" extrusionOk="0">
                <a:moveTo>
                  <a:pt x="415" y="1"/>
                </a:moveTo>
                <a:cubicBezTo>
                  <a:pt x="138" y="1"/>
                  <a:pt x="0" y="318"/>
                  <a:pt x="194" y="512"/>
                </a:cubicBezTo>
                <a:cubicBezTo>
                  <a:pt x="256" y="574"/>
                  <a:pt x="331" y="602"/>
                  <a:pt x="404" y="602"/>
                </a:cubicBezTo>
                <a:cubicBezTo>
                  <a:pt x="559" y="602"/>
                  <a:pt x="705" y="478"/>
                  <a:pt x="705" y="291"/>
                </a:cubicBezTo>
                <a:cubicBezTo>
                  <a:pt x="705" y="139"/>
                  <a:pt x="567" y="1"/>
                  <a:pt x="415"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2" name="Google Shape;4092;p63"/>
          <p:cNvGrpSpPr/>
          <p:nvPr/>
        </p:nvGrpSpPr>
        <p:grpSpPr>
          <a:xfrm flipH="1">
            <a:off x="1395342" y="899132"/>
            <a:ext cx="980639" cy="1059636"/>
            <a:chOff x="3050800" y="3302325"/>
            <a:chExt cx="773375" cy="835675"/>
          </a:xfrm>
        </p:grpSpPr>
        <p:sp>
          <p:nvSpPr>
            <p:cNvPr id="4093" name="Google Shape;4093;p63"/>
            <p:cNvSpPr/>
            <p:nvPr/>
          </p:nvSpPr>
          <p:spPr>
            <a:xfrm>
              <a:off x="3050800" y="3302325"/>
              <a:ext cx="746100" cy="835675"/>
            </a:xfrm>
            <a:custGeom>
              <a:avLst/>
              <a:gdLst/>
              <a:ahLst/>
              <a:cxnLst/>
              <a:rect l="l" t="t" r="r" b="b"/>
              <a:pathLst>
                <a:path w="29844" h="33427" extrusionOk="0">
                  <a:moveTo>
                    <a:pt x="21403" y="1"/>
                  </a:moveTo>
                  <a:cubicBezTo>
                    <a:pt x="19623" y="1"/>
                    <a:pt x="17859" y="592"/>
                    <a:pt x="16531" y="1747"/>
                  </a:cubicBezTo>
                  <a:cubicBezTo>
                    <a:pt x="17831" y="825"/>
                    <a:pt x="19360" y="350"/>
                    <a:pt x="20904" y="350"/>
                  </a:cubicBezTo>
                  <a:cubicBezTo>
                    <a:pt x="21788" y="350"/>
                    <a:pt x="22678" y="505"/>
                    <a:pt x="23532" y="822"/>
                  </a:cubicBezTo>
                  <a:cubicBezTo>
                    <a:pt x="25811" y="1650"/>
                    <a:pt x="27551" y="3653"/>
                    <a:pt x="28228" y="5918"/>
                  </a:cubicBezTo>
                  <a:cubicBezTo>
                    <a:pt x="28877" y="8224"/>
                    <a:pt x="28531" y="10710"/>
                    <a:pt x="27275" y="12753"/>
                  </a:cubicBezTo>
                  <a:cubicBezTo>
                    <a:pt x="26653" y="13762"/>
                    <a:pt x="25838" y="14645"/>
                    <a:pt x="24886" y="15336"/>
                  </a:cubicBezTo>
                  <a:cubicBezTo>
                    <a:pt x="23891" y="16040"/>
                    <a:pt x="22828" y="16606"/>
                    <a:pt x="21709" y="17048"/>
                  </a:cubicBezTo>
                  <a:cubicBezTo>
                    <a:pt x="17194" y="18885"/>
                    <a:pt x="12043" y="19161"/>
                    <a:pt x="7402" y="21288"/>
                  </a:cubicBezTo>
                  <a:cubicBezTo>
                    <a:pt x="5110" y="22351"/>
                    <a:pt x="2942" y="23912"/>
                    <a:pt x="1589" y="26107"/>
                  </a:cubicBezTo>
                  <a:cubicBezTo>
                    <a:pt x="291" y="28331"/>
                    <a:pt x="1" y="30996"/>
                    <a:pt x="801" y="33426"/>
                  </a:cubicBezTo>
                  <a:cubicBezTo>
                    <a:pt x="263" y="30996"/>
                    <a:pt x="622" y="28386"/>
                    <a:pt x="2017" y="26370"/>
                  </a:cubicBezTo>
                  <a:cubicBezTo>
                    <a:pt x="3370" y="24354"/>
                    <a:pt x="5469" y="22945"/>
                    <a:pt x="7720" y="22006"/>
                  </a:cubicBezTo>
                  <a:cubicBezTo>
                    <a:pt x="12236" y="20086"/>
                    <a:pt x="17318" y="19824"/>
                    <a:pt x="22096" y="17987"/>
                  </a:cubicBezTo>
                  <a:cubicBezTo>
                    <a:pt x="23297" y="17518"/>
                    <a:pt x="24430" y="16883"/>
                    <a:pt x="25466" y="16123"/>
                  </a:cubicBezTo>
                  <a:cubicBezTo>
                    <a:pt x="26515" y="15336"/>
                    <a:pt x="27399" y="14355"/>
                    <a:pt x="28076" y="13237"/>
                  </a:cubicBezTo>
                  <a:cubicBezTo>
                    <a:pt x="29401" y="10986"/>
                    <a:pt x="29843" y="8169"/>
                    <a:pt x="28973" y="5683"/>
                  </a:cubicBezTo>
                  <a:cubicBezTo>
                    <a:pt x="28131" y="3211"/>
                    <a:pt x="26170" y="1140"/>
                    <a:pt x="23698" y="339"/>
                  </a:cubicBezTo>
                  <a:cubicBezTo>
                    <a:pt x="22953" y="113"/>
                    <a:pt x="22176" y="1"/>
                    <a:pt x="2140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3"/>
            <p:cNvSpPr/>
            <p:nvPr/>
          </p:nvSpPr>
          <p:spPr>
            <a:xfrm>
              <a:off x="3331475" y="3305575"/>
              <a:ext cx="326275" cy="179925"/>
            </a:xfrm>
            <a:custGeom>
              <a:avLst/>
              <a:gdLst/>
              <a:ahLst/>
              <a:cxnLst/>
              <a:rect l="l" t="t" r="r" b="b"/>
              <a:pathLst>
                <a:path w="13051" h="7197" extrusionOk="0">
                  <a:moveTo>
                    <a:pt x="9862" y="0"/>
                  </a:moveTo>
                  <a:cubicBezTo>
                    <a:pt x="9578" y="0"/>
                    <a:pt x="9283" y="15"/>
                    <a:pt x="8963" y="43"/>
                  </a:cubicBezTo>
                  <a:cubicBezTo>
                    <a:pt x="8963" y="43"/>
                    <a:pt x="4558" y="347"/>
                    <a:pt x="1" y="6644"/>
                  </a:cubicBezTo>
                  <a:cubicBezTo>
                    <a:pt x="382" y="7045"/>
                    <a:pt x="789" y="7196"/>
                    <a:pt x="1186" y="7196"/>
                  </a:cubicBezTo>
                  <a:cubicBezTo>
                    <a:pt x="2387" y="7196"/>
                    <a:pt x="3495" y="5815"/>
                    <a:pt x="3495" y="5815"/>
                  </a:cubicBezTo>
                  <a:cubicBezTo>
                    <a:pt x="3495" y="5815"/>
                    <a:pt x="4563" y="6333"/>
                    <a:pt x="5886" y="6333"/>
                  </a:cubicBezTo>
                  <a:cubicBezTo>
                    <a:pt x="6471" y="6333"/>
                    <a:pt x="7106" y="6232"/>
                    <a:pt x="7720" y="5940"/>
                  </a:cubicBezTo>
                  <a:cubicBezTo>
                    <a:pt x="9709" y="4987"/>
                    <a:pt x="9129" y="2874"/>
                    <a:pt x="9129" y="2874"/>
                  </a:cubicBezTo>
                  <a:cubicBezTo>
                    <a:pt x="9129" y="2874"/>
                    <a:pt x="12678" y="2225"/>
                    <a:pt x="13051" y="720"/>
                  </a:cubicBezTo>
                  <a:cubicBezTo>
                    <a:pt x="11737" y="192"/>
                    <a:pt x="10869" y="0"/>
                    <a:pt x="986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3"/>
            <p:cNvSpPr/>
            <p:nvPr/>
          </p:nvSpPr>
          <p:spPr>
            <a:xfrm>
              <a:off x="3547250" y="3749575"/>
              <a:ext cx="276925" cy="64250"/>
            </a:xfrm>
            <a:custGeom>
              <a:avLst/>
              <a:gdLst/>
              <a:ahLst/>
              <a:cxnLst/>
              <a:rect l="l" t="t" r="r" b="b"/>
              <a:pathLst>
                <a:path w="11077" h="2570" extrusionOk="0">
                  <a:moveTo>
                    <a:pt x="4712" y="1"/>
                  </a:moveTo>
                  <a:cubicBezTo>
                    <a:pt x="2042" y="1"/>
                    <a:pt x="1" y="802"/>
                    <a:pt x="1" y="802"/>
                  </a:cubicBezTo>
                  <a:cubicBezTo>
                    <a:pt x="619" y="1894"/>
                    <a:pt x="2015" y="2446"/>
                    <a:pt x="3258" y="2446"/>
                  </a:cubicBezTo>
                  <a:cubicBezTo>
                    <a:pt x="4042" y="2446"/>
                    <a:pt x="4766" y="2226"/>
                    <a:pt x="5193" y="1782"/>
                  </a:cubicBezTo>
                  <a:cubicBezTo>
                    <a:pt x="5523" y="2341"/>
                    <a:pt x="6281" y="2569"/>
                    <a:pt x="7043" y="2569"/>
                  </a:cubicBezTo>
                  <a:cubicBezTo>
                    <a:pt x="7653" y="2569"/>
                    <a:pt x="8266" y="2422"/>
                    <a:pt x="8660" y="2183"/>
                  </a:cubicBezTo>
                  <a:cubicBezTo>
                    <a:pt x="8955" y="2451"/>
                    <a:pt x="9280" y="2547"/>
                    <a:pt x="9592" y="2547"/>
                  </a:cubicBezTo>
                  <a:cubicBezTo>
                    <a:pt x="10372" y="2547"/>
                    <a:pt x="11076" y="1948"/>
                    <a:pt x="11076" y="1948"/>
                  </a:cubicBezTo>
                  <a:cubicBezTo>
                    <a:pt x="8990" y="436"/>
                    <a:pt x="6680" y="1"/>
                    <a:pt x="471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3"/>
            <p:cNvSpPr/>
            <p:nvPr/>
          </p:nvSpPr>
          <p:spPr>
            <a:xfrm>
              <a:off x="3218600" y="3654625"/>
              <a:ext cx="132250" cy="199925"/>
            </a:xfrm>
            <a:custGeom>
              <a:avLst/>
              <a:gdLst/>
              <a:ahLst/>
              <a:cxnLst/>
              <a:rect l="l" t="t" r="r" b="b"/>
              <a:pathLst>
                <a:path w="5290" h="7997" extrusionOk="0">
                  <a:moveTo>
                    <a:pt x="5123" y="1"/>
                  </a:moveTo>
                  <a:cubicBezTo>
                    <a:pt x="4902" y="760"/>
                    <a:pt x="4612" y="1520"/>
                    <a:pt x="4253" y="2238"/>
                  </a:cubicBezTo>
                  <a:cubicBezTo>
                    <a:pt x="3881" y="2929"/>
                    <a:pt x="3466" y="3591"/>
                    <a:pt x="3011" y="4227"/>
                  </a:cubicBezTo>
                  <a:cubicBezTo>
                    <a:pt x="2569" y="4876"/>
                    <a:pt x="2058" y="5483"/>
                    <a:pt x="1561" y="6105"/>
                  </a:cubicBezTo>
                  <a:lnTo>
                    <a:pt x="0" y="7997"/>
                  </a:lnTo>
                  <a:cubicBezTo>
                    <a:pt x="773" y="7665"/>
                    <a:pt x="1491" y="7223"/>
                    <a:pt x="2127" y="6671"/>
                  </a:cubicBezTo>
                  <a:cubicBezTo>
                    <a:pt x="2776" y="6132"/>
                    <a:pt x="3356" y="5511"/>
                    <a:pt x="3853" y="4821"/>
                  </a:cubicBezTo>
                  <a:cubicBezTo>
                    <a:pt x="4350" y="4130"/>
                    <a:pt x="4737" y="3357"/>
                    <a:pt x="4999" y="2528"/>
                  </a:cubicBezTo>
                  <a:cubicBezTo>
                    <a:pt x="5248" y="1713"/>
                    <a:pt x="5289" y="830"/>
                    <a:pt x="512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3"/>
            <p:cNvSpPr/>
            <p:nvPr/>
          </p:nvSpPr>
          <p:spPr>
            <a:xfrm>
              <a:off x="3297300" y="3593825"/>
              <a:ext cx="112225" cy="91575"/>
            </a:xfrm>
            <a:custGeom>
              <a:avLst/>
              <a:gdLst/>
              <a:ahLst/>
              <a:cxnLst/>
              <a:rect l="l" t="t" r="r" b="b"/>
              <a:pathLst>
                <a:path w="4489" h="3663" extrusionOk="0">
                  <a:moveTo>
                    <a:pt x="2126" y="1"/>
                  </a:moveTo>
                  <a:cubicBezTo>
                    <a:pt x="1856" y="1"/>
                    <a:pt x="1975" y="1452"/>
                    <a:pt x="1975" y="1452"/>
                  </a:cubicBezTo>
                  <a:cubicBezTo>
                    <a:pt x="1975" y="1452"/>
                    <a:pt x="1643" y="85"/>
                    <a:pt x="1268" y="85"/>
                  </a:cubicBezTo>
                  <a:cubicBezTo>
                    <a:pt x="1246" y="85"/>
                    <a:pt x="1224" y="89"/>
                    <a:pt x="1202" y="99"/>
                  </a:cubicBezTo>
                  <a:cubicBezTo>
                    <a:pt x="815" y="279"/>
                    <a:pt x="1368" y="1687"/>
                    <a:pt x="1368" y="1687"/>
                  </a:cubicBezTo>
                  <a:cubicBezTo>
                    <a:pt x="1368" y="1687"/>
                    <a:pt x="759" y="740"/>
                    <a:pt x="415" y="740"/>
                  </a:cubicBezTo>
                  <a:cubicBezTo>
                    <a:pt x="385" y="740"/>
                    <a:pt x="357" y="747"/>
                    <a:pt x="332" y="762"/>
                  </a:cubicBezTo>
                  <a:cubicBezTo>
                    <a:pt x="1" y="955"/>
                    <a:pt x="1975" y="3662"/>
                    <a:pt x="1975" y="3662"/>
                  </a:cubicBezTo>
                  <a:cubicBezTo>
                    <a:pt x="1975" y="3662"/>
                    <a:pt x="4489" y="693"/>
                    <a:pt x="4171" y="472"/>
                  </a:cubicBezTo>
                  <a:cubicBezTo>
                    <a:pt x="4150" y="456"/>
                    <a:pt x="4126" y="449"/>
                    <a:pt x="4099" y="449"/>
                  </a:cubicBezTo>
                  <a:cubicBezTo>
                    <a:pt x="3744" y="449"/>
                    <a:pt x="2956" y="1715"/>
                    <a:pt x="2956" y="1715"/>
                  </a:cubicBezTo>
                  <a:cubicBezTo>
                    <a:pt x="2956" y="1715"/>
                    <a:pt x="3467" y="99"/>
                    <a:pt x="3094" y="16"/>
                  </a:cubicBezTo>
                  <a:cubicBezTo>
                    <a:pt x="3083" y="13"/>
                    <a:pt x="3071" y="12"/>
                    <a:pt x="3060" y="12"/>
                  </a:cubicBezTo>
                  <a:cubicBezTo>
                    <a:pt x="2695" y="12"/>
                    <a:pt x="2486" y="1522"/>
                    <a:pt x="2486" y="1522"/>
                  </a:cubicBezTo>
                  <a:cubicBezTo>
                    <a:pt x="2486" y="1522"/>
                    <a:pt x="2431" y="72"/>
                    <a:pt x="2141" y="2"/>
                  </a:cubicBezTo>
                  <a:cubicBezTo>
                    <a:pt x="2136" y="1"/>
                    <a:pt x="2131" y="1"/>
                    <a:pt x="212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8" name="Google Shape;4098;p63"/>
          <p:cNvGrpSpPr/>
          <p:nvPr/>
        </p:nvGrpSpPr>
        <p:grpSpPr>
          <a:xfrm flipH="1">
            <a:off x="1442356" y="1778395"/>
            <a:ext cx="1564129" cy="1040392"/>
            <a:chOff x="6137525" y="1778395"/>
            <a:chExt cx="1564129" cy="1040392"/>
          </a:xfrm>
        </p:grpSpPr>
        <p:sp>
          <p:nvSpPr>
            <p:cNvPr id="4099" name="Google Shape;4099;p63"/>
            <p:cNvSpPr/>
            <p:nvPr/>
          </p:nvSpPr>
          <p:spPr>
            <a:xfrm>
              <a:off x="6939474" y="1778395"/>
              <a:ext cx="436065" cy="184557"/>
            </a:xfrm>
            <a:custGeom>
              <a:avLst/>
              <a:gdLst/>
              <a:ahLst/>
              <a:cxnLst/>
              <a:rect l="l" t="t" r="r" b="b"/>
              <a:pathLst>
                <a:path w="13756" h="5822" extrusionOk="0">
                  <a:moveTo>
                    <a:pt x="6957" y="1"/>
                  </a:moveTo>
                  <a:cubicBezTo>
                    <a:pt x="5937" y="1"/>
                    <a:pt x="4933" y="665"/>
                    <a:pt x="4530" y="2466"/>
                  </a:cubicBezTo>
                  <a:cubicBezTo>
                    <a:pt x="3976" y="1584"/>
                    <a:pt x="3069" y="1239"/>
                    <a:pt x="2210" y="1239"/>
                  </a:cubicBezTo>
                  <a:cubicBezTo>
                    <a:pt x="1145" y="1239"/>
                    <a:pt x="154" y="1770"/>
                    <a:pt x="1" y="2466"/>
                  </a:cubicBezTo>
                  <a:cubicBezTo>
                    <a:pt x="1244" y="3722"/>
                    <a:pt x="5180" y="5822"/>
                    <a:pt x="5180" y="5822"/>
                  </a:cubicBezTo>
                  <a:lnTo>
                    <a:pt x="9516" y="4813"/>
                  </a:lnTo>
                  <a:lnTo>
                    <a:pt x="12057" y="3239"/>
                  </a:lnTo>
                  <a:lnTo>
                    <a:pt x="13755" y="1306"/>
                  </a:lnTo>
                  <a:cubicBezTo>
                    <a:pt x="13755" y="1306"/>
                    <a:pt x="12911" y="997"/>
                    <a:pt x="11959" y="997"/>
                  </a:cubicBezTo>
                  <a:cubicBezTo>
                    <a:pt x="11121" y="997"/>
                    <a:pt x="10199" y="1236"/>
                    <a:pt x="9695" y="2134"/>
                  </a:cubicBezTo>
                  <a:cubicBezTo>
                    <a:pt x="9490" y="1007"/>
                    <a:pt x="8212" y="1"/>
                    <a:pt x="6957"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3"/>
            <p:cNvSpPr/>
            <p:nvPr/>
          </p:nvSpPr>
          <p:spPr>
            <a:xfrm>
              <a:off x="6137525" y="1819318"/>
              <a:ext cx="1417529" cy="999469"/>
            </a:xfrm>
            <a:custGeom>
              <a:avLst/>
              <a:gdLst/>
              <a:ahLst/>
              <a:cxnLst/>
              <a:rect l="l" t="t" r="r" b="b"/>
              <a:pathLst>
                <a:path w="44717" h="31529" extrusionOk="0">
                  <a:moveTo>
                    <a:pt x="33807" y="1"/>
                  </a:moveTo>
                  <a:lnTo>
                    <a:pt x="33807" y="1"/>
                  </a:lnTo>
                  <a:cubicBezTo>
                    <a:pt x="33337" y="2017"/>
                    <a:pt x="32633" y="3923"/>
                    <a:pt x="31873" y="5815"/>
                  </a:cubicBezTo>
                  <a:cubicBezTo>
                    <a:pt x="31114" y="7707"/>
                    <a:pt x="30202" y="9543"/>
                    <a:pt x="29291" y="11366"/>
                  </a:cubicBezTo>
                  <a:cubicBezTo>
                    <a:pt x="29084" y="11781"/>
                    <a:pt x="28863" y="12195"/>
                    <a:pt x="28642" y="12609"/>
                  </a:cubicBezTo>
                  <a:cubicBezTo>
                    <a:pt x="28210" y="11098"/>
                    <a:pt x="26789" y="6816"/>
                    <a:pt x="24507" y="6816"/>
                  </a:cubicBezTo>
                  <a:cubicBezTo>
                    <a:pt x="24454" y="6816"/>
                    <a:pt x="24401" y="6818"/>
                    <a:pt x="24347" y="6823"/>
                  </a:cubicBezTo>
                  <a:cubicBezTo>
                    <a:pt x="21834" y="7044"/>
                    <a:pt x="27178" y="11753"/>
                    <a:pt x="28504" y="12899"/>
                  </a:cubicBezTo>
                  <a:cubicBezTo>
                    <a:pt x="27813" y="14197"/>
                    <a:pt x="27123" y="15482"/>
                    <a:pt x="26405" y="16780"/>
                  </a:cubicBezTo>
                  <a:lnTo>
                    <a:pt x="23878" y="21282"/>
                  </a:lnTo>
                  <a:cubicBezTo>
                    <a:pt x="20204" y="23353"/>
                    <a:pt x="16379" y="25148"/>
                    <a:pt x="12512" y="26806"/>
                  </a:cubicBezTo>
                  <a:cubicBezTo>
                    <a:pt x="12001" y="27040"/>
                    <a:pt x="11463" y="27247"/>
                    <a:pt x="10924" y="27468"/>
                  </a:cubicBezTo>
                  <a:cubicBezTo>
                    <a:pt x="12360" y="25341"/>
                    <a:pt x="17319" y="17710"/>
                    <a:pt x="14845" y="17710"/>
                  </a:cubicBezTo>
                  <a:cubicBezTo>
                    <a:pt x="14797" y="17710"/>
                    <a:pt x="14747" y="17713"/>
                    <a:pt x="14694" y="17719"/>
                  </a:cubicBezTo>
                  <a:cubicBezTo>
                    <a:pt x="11835" y="18023"/>
                    <a:pt x="10800" y="25728"/>
                    <a:pt x="10593" y="27606"/>
                  </a:cubicBezTo>
                  <a:cubicBezTo>
                    <a:pt x="10206" y="27772"/>
                    <a:pt x="9833" y="27952"/>
                    <a:pt x="9433" y="28090"/>
                  </a:cubicBezTo>
                  <a:cubicBezTo>
                    <a:pt x="8397" y="28518"/>
                    <a:pt x="7361" y="28918"/>
                    <a:pt x="6312" y="29305"/>
                  </a:cubicBezTo>
                  <a:cubicBezTo>
                    <a:pt x="4240" y="30120"/>
                    <a:pt x="2127" y="30838"/>
                    <a:pt x="1" y="31528"/>
                  </a:cubicBezTo>
                  <a:cubicBezTo>
                    <a:pt x="4378" y="30562"/>
                    <a:pt x="8632" y="29153"/>
                    <a:pt x="12816" y="27551"/>
                  </a:cubicBezTo>
                  <a:cubicBezTo>
                    <a:pt x="13396" y="27316"/>
                    <a:pt x="13962" y="27082"/>
                    <a:pt x="14542" y="26847"/>
                  </a:cubicBezTo>
                  <a:cubicBezTo>
                    <a:pt x="16022" y="27369"/>
                    <a:pt x="20261" y="28808"/>
                    <a:pt x="22621" y="28808"/>
                  </a:cubicBezTo>
                  <a:cubicBezTo>
                    <a:pt x="23257" y="28808"/>
                    <a:pt x="23757" y="28704"/>
                    <a:pt x="24029" y="28449"/>
                  </a:cubicBezTo>
                  <a:cubicBezTo>
                    <a:pt x="25286" y="27289"/>
                    <a:pt x="17636" y="26819"/>
                    <a:pt x="14929" y="26681"/>
                  </a:cubicBezTo>
                  <a:cubicBezTo>
                    <a:pt x="17359" y="25673"/>
                    <a:pt x="19748" y="24582"/>
                    <a:pt x="22096" y="23381"/>
                  </a:cubicBezTo>
                  <a:cubicBezTo>
                    <a:pt x="23398" y="24032"/>
                    <a:pt x="26924" y="25689"/>
                    <a:pt x="29111" y="25689"/>
                  </a:cubicBezTo>
                  <a:cubicBezTo>
                    <a:pt x="29987" y="25689"/>
                    <a:pt x="30648" y="25423"/>
                    <a:pt x="30865" y="24720"/>
                  </a:cubicBezTo>
                  <a:cubicBezTo>
                    <a:pt x="31339" y="23203"/>
                    <a:pt x="28643" y="22851"/>
                    <a:pt x="26035" y="22851"/>
                  </a:cubicBezTo>
                  <a:cubicBezTo>
                    <a:pt x="24844" y="22851"/>
                    <a:pt x="23672" y="22925"/>
                    <a:pt x="22828" y="22994"/>
                  </a:cubicBezTo>
                  <a:cubicBezTo>
                    <a:pt x="23560" y="22621"/>
                    <a:pt x="24278" y="22235"/>
                    <a:pt x="24996" y="21848"/>
                  </a:cubicBezTo>
                  <a:cubicBezTo>
                    <a:pt x="27288" y="20508"/>
                    <a:pt x="29512" y="19086"/>
                    <a:pt x="31680" y="17539"/>
                  </a:cubicBezTo>
                  <a:cubicBezTo>
                    <a:pt x="32577" y="17988"/>
                    <a:pt x="34738" y="19018"/>
                    <a:pt x="35935" y="19018"/>
                  </a:cubicBezTo>
                  <a:cubicBezTo>
                    <a:pt x="36397" y="19018"/>
                    <a:pt x="36716" y="18865"/>
                    <a:pt x="36762" y="18464"/>
                  </a:cubicBezTo>
                  <a:cubicBezTo>
                    <a:pt x="36870" y="17431"/>
                    <a:pt x="34897" y="17228"/>
                    <a:pt x="33283" y="17228"/>
                  </a:cubicBezTo>
                  <a:cubicBezTo>
                    <a:pt x="32826" y="17228"/>
                    <a:pt x="32397" y="17245"/>
                    <a:pt x="32053" y="17263"/>
                  </a:cubicBezTo>
                  <a:cubicBezTo>
                    <a:pt x="33420" y="16283"/>
                    <a:pt x="34760" y="15261"/>
                    <a:pt x="36044" y="14156"/>
                  </a:cubicBezTo>
                  <a:cubicBezTo>
                    <a:pt x="36886" y="13410"/>
                    <a:pt x="37673" y="12609"/>
                    <a:pt x="38488" y="11836"/>
                  </a:cubicBezTo>
                  <a:cubicBezTo>
                    <a:pt x="38889" y="11435"/>
                    <a:pt x="39317" y="11076"/>
                    <a:pt x="39676" y="10648"/>
                  </a:cubicBezTo>
                  <a:lnTo>
                    <a:pt x="40781" y="9364"/>
                  </a:lnTo>
                  <a:cubicBezTo>
                    <a:pt x="42300" y="7707"/>
                    <a:pt x="43501" y="5801"/>
                    <a:pt x="44716" y="3937"/>
                  </a:cubicBezTo>
                  <a:lnTo>
                    <a:pt x="44716" y="3937"/>
                  </a:lnTo>
                  <a:cubicBezTo>
                    <a:pt x="44012" y="4807"/>
                    <a:pt x="43308" y="5677"/>
                    <a:pt x="42631" y="6561"/>
                  </a:cubicBezTo>
                  <a:cubicBezTo>
                    <a:pt x="41996" y="7472"/>
                    <a:pt x="41140" y="8218"/>
                    <a:pt x="40394" y="9019"/>
                  </a:cubicBezTo>
                  <a:lnTo>
                    <a:pt x="39248" y="10234"/>
                  </a:lnTo>
                  <a:cubicBezTo>
                    <a:pt x="38875" y="10648"/>
                    <a:pt x="38433" y="10993"/>
                    <a:pt x="38032" y="11366"/>
                  </a:cubicBezTo>
                  <a:cubicBezTo>
                    <a:pt x="37190" y="12098"/>
                    <a:pt x="36375" y="12844"/>
                    <a:pt x="35519" y="13548"/>
                  </a:cubicBezTo>
                  <a:cubicBezTo>
                    <a:pt x="32039" y="16310"/>
                    <a:pt x="28352" y="18782"/>
                    <a:pt x="24471" y="20950"/>
                  </a:cubicBezTo>
                  <a:cubicBezTo>
                    <a:pt x="24388" y="21005"/>
                    <a:pt x="24306" y="21047"/>
                    <a:pt x="24223" y="21088"/>
                  </a:cubicBezTo>
                  <a:lnTo>
                    <a:pt x="24223" y="21088"/>
                  </a:lnTo>
                  <a:cubicBezTo>
                    <a:pt x="26529" y="18216"/>
                    <a:pt x="28531" y="15109"/>
                    <a:pt x="30202" y="11836"/>
                  </a:cubicBezTo>
                  <a:cubicBezTo>
                    <a:pt x="30285" y="11656"/>
                    <a:pt x="30354" y="11504"/>
                    <a:pt x="30437" y="11339"/>
                  </a:cubicBezTo>
                  <a:cubicBezTo>
                    <a:pt x="32288" y="10924"/>
                    <a:pt x="37577" y="9557"/>
                    <a:pt x="36624" y="7955"/>
                  </a:cubicBezTo>
                  <a:cubicBezTo>
                    <a:pt x="36449" y="7665"/>
                    <a:pt x="36173" y="7541"/>
                    <a:pt x="35829" y="7541"/>
                  </a:cubicBezTo>
                  <a:cubicBezTo>
                    <a:pt x="34492" y="7541"/>
                    <a:pt x="32140" y="9414"/>
                    <a:pt x="30810" y="10579"/>
                  </a:cubicBezTo>
                  <a:cubicBezTo>
                    <a:pt x="31514" y="9129"/>
                    <a:pt x="32122" y="7624"/>
                    <a:pt x="32619" y="6091"/>
                  </a:cubicBezTo>
                  <a:cubicBezTo>
                    <a:pt x="33268" y="4130"/>
                    <a:pt x="33738" y="2072"/>
                    <a:pt x="3380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3"/>
            <p:cNvSpPr/>
            <p:nvPr/>
          </p:nvSpPr>
          <p:spPr>
            <a:xfrm>
              <a:off x="7368487" y="1836404"/>
              <a:ext cx="333167" cy="280450"/>
            </a:xfrm>
            <a:custGeom>
              <a:avLst/>
              <a:gdLst/>
              <a:ahLst/>
              <a:cxnLst/>
              <a:rect l="l" t="t" r="r" b="b"/>
              <a:pathLst>
                <a:path w="10510" h="8847" extrusionOk="0">
                  <a:moveTo>
                    <a:pt x="2479" y="0"/>
                  </a:moveTo>
                  <a:cubicBezTo>
                    <a:pt x="1537" y="0"/>
                    <a:pt x="2583" y="3950"/>
                    <a:pt x="2583" y="3950"/>
                  </a:cubicBezTo>
                  <a:cubicBezTo>
                    <a:pt x="2583" y="3950"/>
                    <a:pt x="0" y="7195"/>
                    <a:pt x="2169" y="8563"/>
                  </a:cubicBezTo>
                  <a:cubicBezTo>
                    <a:pt x="2479" y="8762"/>
                    <a:pt x="2791" y="8847"/>
                    <a:pt x="3098" y="8847"/>
                  </a:cubicBezTo>
                  <a:cubicBezTo>
                    <a:pt x="4921" y="8847"/>
                    <a:pt x="6560" y="5842"/>
                    <a:pt x="6560" y="5842"/>
                  </a:cubicBezTo>
                  <a:cubicBezTo>
                    <a:pt x="6560" y="5842"/>
                    <a:pt x="10510" y="5110"/>
                    <a:pt x="10441" y="3950"/>
                  </a:cubicBezTo>
                  <a:cubicBezTo>
                    <a:pt x="10426" y="3705"/>
                    <a:pt x="10218" y="3608"/>
                    <a:pt x="9899" y="3608"/>
                  </a:cubicBezTo>
                  <a:cubicBezTo>
                    <a:pt x="8687" y="3608"/>
                    <a:pt x="5870" y="5000"/>
                    <a:pt x="5870" y="5000"/>
                  </a:cubicBezTo>
                  <a:cubicBezTo>
                    <a:pt x="5870" y="5000"/>
                    <a:pt x="9184" y="2459"/>
                    <a:pt x="8424" y="1713"/>
                  </a:cubicBezTo>
                  <a:cubicBezTo>
                    <a:pt x="8351" y="1643"/>
                    <a:pt x="8259" y="1611"/>
                    <a:pt x="8151" y="1611"/>
                  </a:cubicBezTo>
                  <a:cubicBezTo>
                    <a:pt x="7114" y="1611"/>
                    <a:pt x="4668" y="4544"/>
                    <a:pt x="4668" y="4544"/>
                  </a:cubicBezTo>
                  <a:cubicBezTo>
                    <a:pt x="4668" y="4544"/>
                    <a:pt x="6408" y="111"/>
                    <a:pt x="5566" y="28"/>
                  </a:cubicBezTo>
                  <a:cubicBezTo>
                    <a:pt x="5556" y="27"/>
                    <a:pt x="5546" y="26"/>
                    <a:pt x="5536" y="26"/>
                  </a:cubicBezTo>
                  <a:cubicBezTo>
                    <a:pt x="4707" y="26"/>
                    <a:pt x="3480" y="3950"/>
                    <a:pt x="3480" y="3950"/>
                  </a:cubicBezTo>
                  <a:cubicBezTo>
                    <a:pt x="3480" y="3950"/>
                    <a:pt x="3701" y="318"/>
                    <a:pt x="2583" y="14"/>
                  </a:cubicBezTo>
                  <a:cubicBezTo>
                    <a:pt x="2546" y="5"/>
                    <a:pt x="2511" y="0"/>
                    <a:pt x="247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3"/>
            <p:cNvSpPr/>
            <p:nvPr/>
          </p:nvSpPr>
          <p:spPr>
            <a:xfrm>
              <a:off x="6939474" y="1796654"/>
              <a:ext cx="436065" cy="196825"/>
            </a:xfrm>
            <a:custGeom>
              <a:avLst/>
              <a:gdLst/>
              <a:ahLst/>
              <a:cxnLst/>
              <a:rect l="l" t="t" r="r" b="b"/>
              <a:pathLst>
                <a:path w="13756" h="6209" extrusionOk="0">
                  <a:moveTo>
                    <a:pt x="7131" y="0"/>
                  </a:moveTo>
                  <a:cubicBezTo>
                    <a:pt x="6179" y="0"/>
                    <a:pt x="5172" y="603"/>
                    <a:pt x="4544" y="2125"/>
                  </a:cubicBezTo>
                  <a:cubicBezTo>
                    <a:pt x="3869" y="1410"/>
                    <a:pt x="3088" y="1182"/>
                    <a:pt x="2365" y="1182"/>
                  </a:cubicBezTo>
                  <a:cubicBezTo>
                    <a:pt x="1091" y="1182"/>
                    <a:pt x="1" y="1890"/>
                    <a:pt x="1" y="1890"/>
                  </a:cubicBezTo>
                  <a:cubicBezTo>
                    <a:pt x="1" y="1890"/>
                    <a:pt x="2128" y="5964"/>
                    <a:pt x="5981" y="6198"/>
                  </a:cubicBezTo>
                  <a:cubicBezTo>
                    <a:pt x="6077" y="6205"/>
                    <a:pt x="6174" y="6209"/>
                    <a:pt x="6272" y="6209"/>
                  </a:cubicBezTo>
                  <a:cubicBezTo>
                    <a:pt x="6371" y="6209"/>
                    <a:pt x="6471" y="6205"/>
                    <a:pt x="6574" y="6198"/>
                  </a:cubicBezTo>
                  <a:cubicBezTo>
                    <a:pt x="6712" y="6198"/>
                    <a:pt x="6851" y="6185"/>
                    <a:pt x="6975" y="6171"/>
                  </a:cubicBezTo>
                  <a:cubicBezTo>
                    <a:pt x="7016" y="6157"/>
                    <a:pt x="7058" y="6157"/>
                    <a:pt x="7099" y="6143"/>
                  </a:cubicBezTo>
                  <a:lnTo>
                    <a:pt x="7141" y="6143"/>
                  </a:lnTo>
                  <a:cubicBezTo>
                    <a:pt x="7431" y="6102"/>
                    <a:pt x="7721" y="6047"/>
                    <a:pt x="8011" y="5977"/>
                  </a:cubicBezTo>
                  <a:cubicBezTo>
                    <a:pt x="8508" y="5839"/>
                    <a:pt x="8977" y="5660"/>
                    <a:pt x="9433" y="5411"/>
                  </a:cubicBezTo>
                  <a:cubicBezTo>
                    <a:pt x="9447" y="5397"/>
                    <a:pt x="9461" y="5397"/>
                    <a:pt x="9488" y="5384"/>
                  </a:cubicBezTo>
                  <a:cubicBezTo>
                    <a:pt x="12430" y="3851"/>
                    <a:pt x="13755" y="730"/>
                    <a:pt x="13755" y="730"/>
                  </a:cubicBezTo>
                  <a:cubicBezTo>
                    <a:pt x="13303" y="629"/>
                    <a:pt x="12894" y="585"/>
                    <a:pt x="12526" y="585"/>
                  </a:cubicBezTo>
                  <a:cubicBezTo>
                    <a:pt x="10331" y="585"/>
                    <a:pt x="9571" y="2125"/>
                    <a:pt x="9571" y="2125"/>
                  </a:cubicBezTo>
                  <a:cubicBezTo>
                    <a:pt x="9373" y="901"/>
                    <a:pt x="8294" y="0"/>
                    <a:pt x="713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3"/>
            <p:cNvSpPr/>
            <p:nvPr/>
          </p:nvSpPr>
          <p:spPr>
            <a:xfrm>
              <a:off x="7193382" y="1899833"/>
              <a:ext cx="126546" cy="85875"/>
            </a:xfrm>
            <a:custGeom>
              <a:avLst/>
              <a:gdLst/>
              <a:ahLst/>
              <a:cxnLst/>
              <a:rect l="l" t="t" r="r" b="b"/>
              <a:pathLst>
                <a:path w="3992" h="2709" extrusionOk="0">
                  <a:moveTo>
                    <a:pt x="2781" y="0"/>
                  </a:moveTo>
                  <a:cubicBezTo>
                    <a:pt x="1705" y="0"/>
                    <a:pt x="421" y="1999"/>
                    <a:pt x="1" y="2709"/>
                  </a:cubicBezTo>
                  <a:lnTo>
                    <a:pt x="1423" y="2156"/>
                  </a:lnTo>
                  <a:cubicBezTo>
                    <a:pt x="1451" y="2142"/>
                    <a:pt x="1451" y="2142"/>
                    <a:pt x="1478" y="2129"/>
                  </a:cubicBezTo>
                  <a:cubicBezTo>
                    <a:pt x="2707" y="1328"/>
                    <a:pt x="3992" y="223"/>
                    <a:pt x="2942" y="16"/>
                  </a:cubicBezTo>
                  <a:cubicBezTo>
                    <a:pt x="2889" y="5"/>
                    <a:pt x="2835" y="0"/>
                    <a:pt x="2781"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07"/>
        <p:cNvGrpSpPr/>
        <p:nvPr/>
      </p:nvGrpSpPr>
      <p:grpSpPr>
        <a:xfrm>
          <a:off x="0" y="0"/>
          <a:ext cx="0" cy="0"/>
          <a:chOff x="0" y="0"/>
          <a:chExt cx="0" cy="0"/>
        </a:xfrm>
      </p:grpSpPr>
      <p:sp>
        <p:nvSpPr>
          <p:cNvPr id="4108" name="Google Shape;4108;p64"/>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4109" name="Google Shape;4109;p64"/>
          <p:cNvGrpSpPr/>
          <p:nvPr/>
        </p:nvGrpSpPr>
        <p:grpSpPr>
          <a:xfrm>
            <a:off x="452588" y="2984963"/>
            <a:ext cx="1407475" cy="1528300"/>
            <a:chOff x="239738" y="2990738"/>
            <a:chExt cx="1407475" cy="1528300"/>
          </a:xfrm>
        </p:grpSpPr>
        <p:sp>
          <p:nvSpPr>
            <p:cNvPr id="4110" name="Google Shape;4110;p64"/>
            <p:cNvSpPr/>
            <p:nvPr/>
          </p:nvSpPr>
          <p:spPr>
            <a:xfrm>
              <a:off x="239738" y="3804488"/>
              <a:ext cx="384850" cy="282725"/>
            </a:xfrm>
            <a:custGeom>
              <a:avLst/>
              <a:gdLst/>
              <a:ahLst/>
              <a:cxnLst/>
              <a:rect l="l" t="t" r="r" b="b"/>
              <a:pathLst>
                <a:path w="15394" h="11309" extrusionOk="0">
                  <a:moveTo>
                    <a:pt x="4930" y="0"/>
                  </a:moveTo>
                  <a:lnTo>
                    <a:pt x="5375" y="4859"/>
                  </a:lnTo>
                  <a:lnTo>
                    <a:pt x="0" y="4257"/>
                  </a:lnTo>
                  <a:lnTo>
                    <a:pt x="0" y="4257"/>
                  </a:lnTo>
                  <a:lnTo>
                    <a:pt x="7095" y="11309"/>
                  </a:lnTo>
                  <a:lnTo>
                    <a:pt x="15393" y="8270"/>
                  </a:lnTo>
                  <a:lnTo>
                    <a:pt x="4930"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1356588" y="4126613"/>
              <a:ext cx="290625" cy="239025"/>
            </a:xfrm>
            <a:custGeom>
              <a:avLst/>
              <a:gdLst/>
              <a:ahLst/>
              <a:cxnLst/>
              <a:rect l="l" t="t" r="r" b="b"/>
              <a:pathLst>
                <a:path w="11625" h="9561" extrusionOk="0">
                  <a:moveTo>
                    <a:pt x="10636" y="0"/>
                  </a:moveTo>
                  <a:lnTo>
                    <a:pt x="445" y="2050"/>
                  </a:lnTo>
                  <a:lnTo>
                    <a:pt x="1" y="9560"/>
                  </a:lnTo>
                  <a:lnTo>
                    <a:pt x="1" y="9560"/>
                  </a:lnTo>
                  <a:lnTo>
                    <a:pt x="11625" y="4472"/>
                  </a:lnTo>
                  <a:lnTo>
                    <a:pt x="8428" y="3340"/>
                  </a:lnTo>
                  <a:lnTo>
                    <a:pt x="10636"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480863" y="3972888"/>
              <a:ext cx="143725" cy="197100"/>
            </a:xfrm>
            <a:custGeom>
              <a:avLst/>
              <a:gdLst/>
              <a:ahLst/>
              <a:cxnLst/>
              <a:rect l="l" t="t" r="r" b="b"/>
              <a:pathLst>
                <a:path w="5749" h="7884" extrusionOk="0">
                  <a:moveTo>
                    <a:pt x="1" y="1"/>
                  </a:moveTo>
                  <a:lnTo>
                    <a:pt x="1706" y="7883"/>
                  </a:lnTo>
                  <a:lnTo>
                    <a:pt x="5748" y="1505"/>
                  </a:lnTo>
                  <a:lnTo>
                    <a:pt x="1" y="1"/>
                  </a:lnTo>
                  <a:close/>
                </a:path>
              </a:pathLst>
            </a:custGeom>
            <a:solidFill>
              <a:srgbClr val="00B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1352288" y="4177838"/>
              <a:ext cx="186000" cy="164850"/>
            </a:xfrm>
            <a:custGeom>
              <a:avLst/>
              <a:gdLst/>
              <a:ahLst/>
              <a:cxnLst/>
              <a:rect l="l" t="t" r="r" b="b"/>
              <a:pathLst>
                <a:path w="7440" h="6594" extrusionOk="0">
                  <a:moveTo>
                    <a:pt x="632" y="1"/>
                  </a:moveTo>
                  <a:lnTo>
                    <a:pt x="345" y="4587"/>
                  </a:lnTo>
                  <a:lnTo>
                    <a:pt x="1" y="6594"/>
                  </a:lnTo>
                  <a:lnTo>
                    <a:pt x="7440" y="2122"/>
                  </a:lnTo>
                  <a:lnTo>
                    <a:pt x="7440" y="2122"/>
                  </a:lnTo>
                  <a:cubicBezTo>
                    <a:pt x="7436" y="2122"/>
                    <a:pt x="7432" y="2123"/>
                    <a:pt x="7427" y="2123"/>
                  </a:cubicBezTo>
                  <a:cubicBezTo>
                    <a:pt x="6955" y="2123"/>
                    <a:pt x="632" y="1"/>
                    <a:pt x="632" y="1"/>
                  </a:cubicBezTo>
                  <a:close/>
                </a:path>
              </a:pathLst>
            </a:custGeom>
            <a:solidFill>
              <a:srgbClr val="00B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621688" y="3448638"/>
              <a:ext cx="773625" cy="854800"/>
            </a:xfrm>
            <a:custGeom>
              <a:avLst/>
              <a:gdLst/>
              <a:ahLst/>
              <a:cxnLst/>
              <a:rect l="l" t="t" r="r" b="b"/>
              <a:pathLst>
                <a:path w="30945" h="34192" extrusionOk="0">
                  <a:moveTo>
                    <a:pt x="18475" y="0"/>
                  </a:moveTo>
                  <a:cubicBezTo>
                    <a:pt x="10341" y="0"/>
                    <a:pt x="11176" y="9791"/>
                    <a:pt x="10850" y="11783"/>
                  </a:cubicBezTo>
                  <a:cubicBezTo>
                    <a:pt x="10478" y="14062"/>
                    <a:pt x="5160" y="15037"/>
                    <a:pt x="2580" y="18004"/>
                  </a:cubicBezTo>
                  <a:cubicBezTo>
                    <a:pt x="1" y="20956"/>
                    <a:pt x="918" y="25643"/>
                    <a:pt x="918" y="25643"/>
                  </a:cubicBezTo>
                  <a:cubicBezTo>
                    <a:pt x="918" y="25643"/>
                    <a:pt x="6149" y="28552"/>
                    <a:pt x="11882" y="30975"/>
                  </a:cubicBezTo>
                  <a:cubicBezTo>
                    <a:pt x="15986" y="32707"/>
                    <a:pt x="20358" y="34191"/>
                    <a:pt x="23267" y="34191"/>
                  </a:cubicBezTo>
                  <a:cubicBezTo>
                    <a:pt x="24666" y="34191"/>
                    <a:pt x="25727" y="33848"/>
                    <a:pt x="26258" y="33024"/>
                  </a:cubicBezTo>
                  <a:cubicBezTo>
                    <a:pt x="27835" y="30602"/>
                    <a:pt x="27562" y="27578"/>
                    <a:pt x="27046" y="24869"/>
                  </a:cubicBezTo>
                  <a:cubicBezTo>
                    <a:pt x="26774" y="23479"/>
                    <a:pt x="26573" y="22131"/>
                    <a:pt x="26172" y="20784"/>
                  </a:cubicBezTo>
                  <a:cubicBezTo>
                    <a:pt x="25771" y="19437"/>
                    <a:pt x="25369" y="18004"/>
                    <a:pt x="25699" y="16585"/>
                  </a:cubicBezTo>
                  <a:cubicBezTo>
                    <a:pt x="26029" y="15295"/>
                    <a:pt x="26917" y="14363"/>
                    <a:pt x="27677" y="13317"/>
                  </a:cubicBezTo>
                  <a:cubicBezTo>
                    <a:pt x="28523" y="12185"/>
                    <a:pt x="29196" y="10938"/>
                    <a:pt x="29684" y="9605"/>
                  </a:cubicBezTo>
                  <a:cubicBezTo>
                    <a:pt x="30945" y="5921"/>
                    <a:pt x="28795" y="3499"/>
                    <a:pt x="25943" y="1994"/>
                  </a:cubicBezTo>
                  <a:cubicBezTo>
                    <a:pt x="25513" y="1765"/>
                    <a:pt x="25068" y="1564"/>
                    <a:pt x="24610" y="1378"/>
                  </a:cubicBezTo>
                  <a:cubicBezTo>
                    <a:pt x="23979" y="1120"/>
                    <a:pt x="23348" y="891"/>
                    <a:pt x="22689" y="704"/>
                  </a:cubicBezTo>
                  <a:cubicBezTo>
                    <a:pt x="22646" y="690"/>
                    <a:pt x="22603" y="676"/>
                    <a:pt x="22575" y="661"/>
                  </a:cubicBezTo>
                  <a:cubicBezTo>
                    <a:pt x="21002" y="203"/>
                    <a:pt x="19646" y="0"/>
                    <a:pt x="1847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921238" y="3193913"/>
              <a:ext cx="470850" cy="942750"/>
            </a:xfrm>
            <a:custGeom>
              <a:avLst/>
              <a:gdLst/>
              <a:ahLst/>
              <a:cxnLst/>
              <a:rect l="l" t="t" r="r" b="b"/>
              <a:pathLst>
                <a:path w="18834" h="37710" extrusionOk="0">
                  <a:moveTo>
                    <a:pt x="15093" y="0"/>
                  </a:moveTo>
                  <a:lnTo>
                    <a:pt x="15036" y="158"/>
                  </a:lnTo>
                  <a:lnTo>
                    <a:pt x="15021" y="172"/>
                  </a:lnTo>
                  <a:lnTo>
                    <a:pt x="15007" y="201"/>
                  </a:lnTo>
                  <a:lnTo>
                    <a:pt x="14061" y="2494"/>
                  </a:lnTo>
                  <a:lnTo>
                    <a:pt x="10593" y="10850"/>
                  </a:lnTo>
                  <a:lnTo>
                    <a:pt x="1" y="36391"/>
                  </a:lnTo>
                  <a:lnTo>
                    <a:pt x="1606" y="37222"/>
                  </a:lnTo>
                  <a:lnTo>
                    <a:pt x="2523" y="37710"/>
                  </a:lnTo>
                  <a:lnTo>
                    <a:pt x="13975" y="12183"/>
                  </a:lnTo>
                  <a:lnTo>
                    <a:pt x="18834" y="1348"/>
                  </a:lnTo>
                  <a:lnTo>
                    <a:pt x="18361" y="1190"/>
                  </a:lnTo>
                  <a:lnTo>
                    <a:pt x="17587" y="918"/>
                  </a:lnTo>
                  <a:lnTo>
                    <a:pt x="17587" y="903"/>
                  </a:lnTo>
                  <a:lnTo>
                    <a:pt x="17272" y="789"/>
                  </a:lnTo>
                  <a:lnTo>
                    <a:pt x="17100" y="731"/>
                  </a:lnTo>
                  <a:lnTo>
                    <a:pt x="16397" y="473"/>
                  </a:lnTo>
                  <a:lnTo>
                    <a:pt x="15953" y="316"/>
                  </a:lnTo>
                  <a:lnTo>
                    <a:pt x="15093" y="0"/>
                  </a:ln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941788" y="3607413"/>
              <a:ext cx="309500" cy="314475"/>
            </a:xfrm>
            <a:custGeom>
              <a:avLst/>
              <a:gdLst/>
              <a:ahLst/>
              <a:cxnLst/>
              <a:rect l="l" t="t" r="r" b="b"/>
              <a:pathLst>
                <a:path w="12380" h="12579" extrusionOk="0">
                  <a:moveTo>
                    <a:pt x="5557" y="0"/>
                  </a:moveTo>
                  <a:cubicBezTo>
                    <a:pt x="4754" y="0"/>
                    <a:pt x="5557" y="3397"/>
                    <a:pt x="5557" y="3397"/>
                  </a:cubicBezTo>
                  <a:cubicBezTo>
                    <a:pt x="5557" y="3397"/>
                    <a:pt x="4607" y="495"/>
                    <a:pt x="3777" y="495"/>
                  </a:cubicBezTo>
                  <a:cubicBezTo>
                    <a:pt x="3754" y="495"/>
                    <a:pt x="3731" y="497"/>
                    <a:pt x="3708" y="502"/>
                  </a:cubicBezTo>
                  <a:cubicBezTo>
                    <a:pt x="2862" y="660"/>
                    <a:pt x="4840" y="3583"/>
                    <a:pt x="4840" y="3583"/>
                  </a:cubicBezTo>
                  <a:cubicBezTo>
                    <a:pt x="4840" y="3583"/>
                    <a:pt x="3377" y="1774"/>
                    <a:pt x="2455" y="1774"/>
                  </a:cubicBezTo>
                  <a:cubicBezTo>
                    <a:pt x="2402" y="1774"/>
                    <a:pt x="2352" y="1780"/>
                    <a:pt x="2303" y="1792"/>
                  </a:cubicBezTo>
                  <a:cubicBezTo>
                    <a:pt x="1400" y="2021"/>
                    <a:pt x="4209" y="4372"/>
                    <a:pt x="4209" y="4372"/>
                  </a:cubicBezTo>
                  <a:cubicBezTo>
                    <a:pt x="4209" y="4372"/>
                    <a:pt x="2392" y="3328"/>
                    <a:pt x="1441" y="3328"/>
                  </a:cubicBezTo>
                  <a:cubicBezTo>
                    <a:pt x="1234" y="3328"/>
                    <a:pt x="1068" y="3377"/>
                    <a:pt x="970" y="3497"/>
                  </a:cubicBezTo>
                  <a:cubicBezTo>
                    <a:pt x="426" y="4171"/>
                    <a:pt x="3077" y="5303"/>
                    <a:pt x="3077" y="5303"/>
                  </a:cubicBezTo>
                  <a:cubicBezTo>
                    <a:pt x="3077" y="5303"/>
                    <a:pt x="2045" y="4966"/>
                    <a:pt x="1234" y="4966"/>
                  </a:cubicBezTo>
                  <a:cubicBezTo>
                    <a:pt x="829" y="4966"/>
                    <a:pt x="478" y="5050"/>
                    <a:pt x="340" y="5303"/>
                  </a:cubicBezTo>
                  <a:cubicBezTo>
                    <a:pt x="1" y="5923"/>
                    <a:pt x="2368" y="5980"/>
                    <a:pt x="3254" y="5980"/>
                  </a:cubicBezTo>
                  <a:cubicBezTo>
                    <a:pt x="3454" y="5980"/>
                    <a:pt x="3579" y="5977"/>
                    <a:pt x="3579" y="5977"/>
                  </a:cubicBezTo>
                  <a:lnTo>
                    <a:pt x="3579" y="5977"/>
                  </a:lnTo>
                  <a:cubicBezTo>
                    <a:pt x="3579" y="5977"/>
                    <a:pt x="110" y="6149"/>
                    <a:pt x="311" y="6794"/>
                  </a:cubicBezTo>
                  <a:cubicBezTo>
                    <a:pt x="386" y="7041"/>
                    <a:pt x="871" y="7125"/>
                    <a:pt x="1441" y="7125"/>
                  </a:cubicBezTo>
                  <a:cubicBezTo>
                    <a:pt x="1774" y="7125"/>
                    <a:pt x="2137" y="7096"/>
                    <a:pt x="2464" y="7055"/>
                  </a:cubicBezTo>
                  <a:lnTo>
                    <a:pt x="2464" y="7055"/>
                  </a:lnTo>
                  <a:cubicBezTo>
                    <a:pt x="1498" y="7407"/>
                    <a:pt x="214" y="8026"/>
                    <a:pt x="297" y="8457"/>
                  </a:cubicBezTo>
                  <a:cubicBezTo>
                    <a:pt x="318" y="8567"/>
                    <a:pt x="430" y="8613"/>
                    <a:pt x="604" y="8613"/>
                  </a:cubicBezTo>
                  <a:cubicBezTo>
                    <a:pt x="1490" y="8613"/>
                    <a:pt x="3966" y="7410"/>
                    <a:pt x="3966" y="7410"/>
                  </a:cubicBezTo>
                  <a:lnTo>
                    <a:pt x="3966" y="7410"/>
                  </a:lnTo>
                  <a:cubicBezTo>
                    <a:pt x="3966" y="7410"/>
                    <a:pt x="641" y="9431"/>
                    <a:pt x="1314" y="10062"/>
                  </a:cubicBezTo>
                  <a:cubicBezTo>
                    <a:pt x="1398" y="10140"/>
                    <a:pt x="1501" y="10174"/>
                    <a:pt x="1617" y="10174"/>
                  </a:cubicBezTo>
                  <a:cubicBezTo>
                    <a:pt x="2432" y="10174"/>
                    <a:pt x="3894" y="8471"/>
                    <a:pt x="3894" y="8471"/>
                  </a:cubicBezTo>
                  <a:lnTo>
                    <a:pt x="3894" y="8471"/>
                  </a:lnTo>
                  <a:cubicBezTo>
                    <a:pt x="3894" y="8471"/>
                    <a:pt x="2404" y="11151"/>
                    <a:pt x="2948" y="11495"/>
                  </a:cubicBezTo>
                  <a:cubicBezTo>
                    <a:pt x="2977" y="11512"/>
                    <a:pt x="3007" y="11520"/>
                    <a:pt x="3038" y="11520"/>
                  </a:cubicBezTo>
                  <a:cubicBezTo>
                    <a:pt x="3610" y="11520"/>
                    <a:pt x="4639" y="8844"/>
                    <a:pt x="4639" y="8843"/>
                  </a:cubicBezTo>
                  <a:lnTo>
                    <a:pt x="4639" y="8843"/>
                  </a:lnTo>
                  <a:cubicBezTo>
                    <a:pt x="4639" y="8844"/>
                    <a:pt x="3794" y="11753"/>
                    <a:pt x="4510" y="12040"/>
                  </a:cubicBezTo>
                  <a:cubicBezTo>
                    <a:pt x="4544" y="12054"/>
                    <a:pt x="4577" y="12061"/>
                    <a:pt x="4609" y="12061"/>
                  </a:cubicBezTo>
                  <a:cubicBezTo>
                    <a:pt x="5247" y="12061"/>
                    <a:pt x="5442" y="9302"/>
                    <a:pt x="5442" y="9302"/>
                  </a:cubicBezTo>
                  <a:cubicBezTo>
                    <a:pt x="5442" y="9302"/>
                    <a:pt x="5762" y="12558"/>
                    <a:pt x="6375" y="12558"/>
                  </a:cubicBezTo>
                  <a:cubicBezTo>
                    <a:pt x="6384" y="12558"/>
                    <a:pt x="6393" y="12557"/>
                    <a:pt x="6402" y="12556"/>
                  </a:cubicBezTo>
                  <a:cubicBezTo>
                    <a:pt x="7033" y="12455"/>
                    <a:pt x="6403" y="9303"/>
                    <a:pt x="6402" y="9302"/>
                  </a:cubicBezTo>
                  <a:lnTo>
                    <a:pt x="6402" y="9302"/>
                  </a:lnTo>
                  <a:cubicBezTo>
                    <a:pt x="6403" y="9303"/>
                    <a:pt x="7094" y="12579"/>
                    <a:pt x="7855" y="12579"/>
                  </a:cubicBezTo>
                  <a:cubicBezTo>
                    <a:pt x="7891" y="12579"/>
                    <a:pt x="7928" y="12571"/>
                    <a:pt x="7965" y="12556"/>
                  </a:cubicBezTo>
                  <a:cubicBezTo>
                    <a:pt x="8767" y="12212"/>
                    <a:pt x="7334" y="9217"/>
                    <a:pt x="7334" y="9216"/>
                  </a:cubicBezTo>
                  <a:lnTo>
                    <a:pt x="7334" y="9216"/>
                  </a:lnTo>
                  <a:cubicBezTo>
                    <a:pt x="7334" y="9217"/>
                    <a:pt x="8729" y="11761"/>
                    <a:pt x="9484" y="11761"/>
                  </a:cubicBezTo>
                  <a:cubicBezTo>
                    <a:pt x="9524" y="11761"/>
                    <a:pt x="9562" y="11754"/>
                    <a:pt x="9599" y="11739"/>
                  </a:cubicBezTo>
                  <a:cubicBezTo>
                    <a:pt x="10315" y="11452"/>
                    <a:pt x="8123" y="8915"/>
                    <a:pt x="8122" y="8915"/>
                  </a:cubicBezTo>
                  <a:lnTo>
                    <a:pt x="8122" y="8915"/>
                  </a:lnTo>
                  <a:cubicBezTo>
                    <a:pt x="8123" y="8915"/>
                    <a:pt x="9744" y="10549"/>
                    <a:pt x="10536" y="10549"/>
                  </a:cubicBezTo>
                  <a:cubicBezTo>
                    <a:pt x="10627" y="10549"/>
                    <a:pt x="10708" y="10527"/>
                    <a:pt x="10774" y="10477"/>
                  </a:cubicBezTo>
                  <a:cubicBezTo>
                    <a:pt x="11404" y="10019"/>
                    <a:pt x="9054" y="8371"/>
                    <a:pt x="9054" y="8371"/>
                  </a:cubicBezTo>
                  <a:lnTo>
                    <a:pt x="9054" y="8371"/>
                  </a:lnTo>
                  <a:cubicBezTo>
                    <a:pt x="9054" y="8371"/>
                    <a:pt x="10404" y="9018"/>
                    <a:pt x="11278" y="9018"/>
                  </a:cubicBezTo>
                  <a:cubicBezTo>
                    <a:pt x="11589" y="9018"/>
                    <a:pt x="11840" y="8936"/>
                    <a:pt x="11949" y="8714"/>
                  </a:cubicBezTo>
                  <a:cubicBezTo>
                    <a:pt x="12379" y="7869"/>
                    <a:pt x="9054" y="7324"/>
                    <a:pt x="9054" y="7324"/>
                  </a:cubicBezTo>
                  <a:lnTo>
                    <a:pt x="9054" y="7324"/>
                  </a:lnTo>
                  <a:cubicBezTo>
                    <a:pt x="9054" y="7324"/>
                    <a:pt x="9418" y="7354"/>
                    <a:pt x="9890" y="7354"/>
                  </a:cubicBezTo>
                  <a:cubicBezTo>
                    <a:pt x="10694" y="7354"/>
                    <a:pt x="11812" y="7268"/>
                    <a:pt x="11992" y="6808"/>
                  </a:cubicBezTo>
                  <a:cubicBezTo>
                    <a:pt x="12182" y="6348"/>
                    <a:pt x="10854" y="6263"/>
                    <a:pt x="9845" y="6263"/>
                  </a:cubicBezTo>
                  <a:cubicBezTo>
                    <a:pt x="9424" y="6263"/>
                    <a:pt x="9058" y="6278"/>
                    <a:pt x="8881" y="6286"/>
                  </a:cubicBezTo>
                  <a:lnTo>
                    <a:pt x="8881" y="6286"/>
                  </a:lnTo>
                  <a:cubicBezTo>
                    <a:pt x="9473" y="6251"/>
                    <a:pt x="12174" y="6042"/>
                    <a:pt x="12021" y="5174"/>
                  </a:cubicBezTo>
                  <a:cubicBezTo>
                    <a:pt x="11976" y="4944"/>
                    <a:pt x="11728" y="4856"/>
                    <a:pt x="11377" y="4856"/>
                  </a:cubicBezTo>
                  <a:cubicBezTo>
                    <a:pt x="10548" y="4856"/>
                    <a:pt x="9144" y="5345"/>
                    <a:pt x="8484" y="5593"/>
                  </a:cubicBezTo>
                  <a:lnTo>
                    <a:pt x="8484" y="5593"/>
                  </a:lnTo>
                  <a:cubicBezTo>
                    <a:pt x="9474" y="5198"/>
                    <a:pt x="12123" y="4066"/>
                    <a:pt x="11748" y="3411"/>
                  </a:cubicBezTo>
                  <a:cubicBezTo>
                    <a:pt x="11666" y="3271"/>
                    <a:pt x="11515" y="3213"/>
                    <a:pt x="11322" y="3213"/>
                  </a:cubicBezTo>
                  <a:cubicBezTo>
                    <a:pt x="10415" y="3213"/>
                    <a:pt x="8581" y="4501"/>
                    <a:pt x="8581" y="4501"/>
                  </a:cubicBezTo>
                  <a:lnTo>
                    <a:pt x="6044" y="3282"/>
                  </a:lnTo>
                  <a:lnTo>
                    <a:pt x="6044" y="3268"/>
                  </a:lnTo>
                  <a:cubicBezTo>
                    <a:pt x="6044" y="3268"/>
                    <a:pt x="6359" y="0"/>
                    <a:pt x="555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964588" y="3675138"/>
              <a:ext cx="239750" cy="205025"/>
            </a:xfrm>
            <a:custGeom>
              <a:avLst/>
              <a:gdLst/>
              <a:ahLst/>
              <a:cxnLst/>
              <a:rect l="l" t="t" r="r" b="b"/>
              <a:pathLst>
                <a:path w="9590" h="8201" extrusionOk="0">
                  <a:moveTo>
                    <a:pt x="5490" y="0"/>
                  </a:moveTo>
                  <a:cubicBezTo>
                    <a:pt x="1836" y="0"/>
                    <a:pt x="1" y="4415"/>
                    <a:pt x="2595" y="6994"/>
                  </a:cubicBezTo>
                  <a:cubicBezTo>
                    <a:pt x="3429" y="7828"/>
                    <a:pt x="4453" y="8201"/>
                    <a:pt x="5459" y="8201"/>
                  </a:cubicBezTo>
                  <a:cubicBezTo>
                    <a:pt x="7566" y="8201"/>
                    <a:pt x="9589" y="6564"/>
                    <a:pt x="9589" y="4099"/>
                  </a:cubicBezTo>
                  <a:cubicBezTo>
                    <a:pt x="9589" y="1835"/>
                    <a:pt x="7755" y="0"/>
                    <a:pt x="5490"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758213" y="3815938"/>
              <a:ext cx="212850" cy="498800"/>
            </a:xfrm>
            <a:custGeom>
              <a:avLst/>
              <a:gdLst/>
              <a:ahLst/>
              <a:cxnLst/>
              <a:rect l="l" t="t" r="r" b="b"/>
              <a:pathLst>
                <a:path w="8514" h="19952" extrusionOk="0">
                  <a:moveTo>
                    <a:pt x="4635" y="1"/>
                  </a:moveTo>
                  <a:cubicBezTo>
                    <a:pt x="4633" y="1"/>
                    <a:pt x="4631" y="1"/>
                    <a:pt x="4630" y="1"/>
                  </a:cubicBezTo>
                  <a:cubicBezTo>
                    <a:pt x="4429" y="15"/>
                    <a:pt x="4458" y="861"/>
                    <a:pt x="4515" y="1549"/>
                  </a:cubicBezTo>
                  <a:lnTo>
                    <a:pt x="4472" y="1534"/>
                  </a:lnTo>
                  <a:cubicBezTo>
                    <a:pt x="4228" y="1993"/>
                    <a:pt x="4228" y="2667"/>
                    <a:pt x="4243" y="2968"/>
                  </a:cubicBezTo>
                  <a:cubicBezTo>
                    <a:pt x="3942" y="3498"/>
                    <a:pt x="3741" y="4086"/>
                    <a:pt x="3670" y="4702"/>
                  </a:cubicBezTo>
                  <a:cubicBezTo>
                    <a:pt x="3340" y="3684"/>
                    <a:pt x="2695" y="2796"/>
                    <a:pt x="1849" y="2151"/>
                  </a:cubicBezTo>
                  <a:lnTo>
                    <a:pt x="1735" y="2294"/>
                  </a:lnTo>
                  <a:cubicBezTo>
                    <a:pt x="3369" y="3584"/>
                    <a:pt x="3784" y="5118"/>
                    <a:pt x="3798" y="6909"/>
                  </a:cubicBezTo>
                  <a:cubicBezTo>
                    <a:pt x="3584" y="6494"/>
                    <a:pt x="3283" y="6135"/>
                    <a:pt x="2896" y="5877"/>
                  </a:cubicBezTo>
                  <a:cubicBezTo>
                    <a:pt x="2924" y="4788"/>
                    <a:pt x="1649" y="3871"/>
                    <a:pt x="1563" y="3813"/>
                  </a:cubicBezTo>
                  <a:cubicBezTo>
                    <a:pt x="1464" y="3489"/>
                    <a:pt x="1186" y="2709"/>
                    <a:pt x="999" y="2709"/>
                  </a:cubicBezTo>
                  <a:cubicBezTo>
                    <a:pt x="996" y="2709"/>
                    <a:pt x="993" y="2709"/>
                    <a:pt x="989" y="2710"/>
                  </a:cubicBezTo>
                  <a:cubicBezTo>
                    <a:pt x="755" y="2751"/>
                    <a:pt x="1079" y="3458"/>
                    <a:pt x="1103" y="3509"/>
                  </a:cubicBezTo>
                  <a:lnTo>
                    <a:pt x="1103" y="3509"/>
                  </a:lnTo>
                  <a:cubicBezTo>
                    <a:pt x="1081" y="3464"/>
                    <a:pt x="819" y="2920"/>
                    <a:pt x="524" y="2920"/>
                  </a:cubicBezTo>
                  <a:cubicBezTo>
                    <a:pt x="493" y="2920"/>
                    <a:pt x="462" y="2926"/>
                    <a:pt x="430" y="2939"/>
                  </a:cubicBezTo>
                  <a:cubicBezTo>
                    <a:pt x="144" y="3039"/>
                    <a:pt x="731" y="3469"/>
                    <a:pt x="932" y="3613"/>
                  </a:cubicBezTo>
                  <a:cubicBezTo>
                    <a:pt x="783" y="3517"/>
                    <a:pt x="399" y="3280"/>
                    <a:pt x="186" y="3280"/>
                  </a:cubicBezTo>
                  <a:cubicBezTo>
                    <a:pt x="112" y="3280"/>
                    <a:pt x="58" y="3309"/>
                    <a:pt x="43" y="3383"/>
                  </a:cubicBezTo>
                  <a:cubicBezTo>
                    <a:pt x="0" y="3584"/>
                    <a:pt x="287" y="3713"/>
                    <a:pt x="531" y="3799"/>
                  </a:cubicBezTo>
                  <a:cubicBezTo>
                    <a:pt x="511" y="3797"/>
                    <a:pt x="491" y="3796"/>
                    <a:pt x="472" y="3796"/>
                  </a:cubicBezTo>
                  <a:cubicBezTo>
                    <a:pt x="361" y="3796"/>
                    <a:pt x="254" y="3833"/>
                    <a:pt x="230" y="3942"/>
                  </a:cubicBezTo>
                  <a:cubicBezTo>
                    <a:pt x="200" y="4049"/>
                    <a:pt x="352" y="4085"/>
                    <a:pt x="565" y="4085"/>
                  </a:cubicBezTo>
                  <a:cubicBezTo>
                    <a:pt x="868" y="4085"/>
                    <a:pt x="1295" y="4013"/>
                    <a:pt x="1505" y="3971"/>
                  </a:cubicBezTo>
                  <a:cubicBezTo>
                    <a:pt x="1677" y="4114"/>
                    <a:pt x="2652" y="4888"/>
                    <a:pt x="2724" y="5748"/>
                  </a:cubicBezTo>
                  <a:cubicBezTo>
                    <a:pt x="2480" y="5605"/>
                    <a:pt x="2222" y="5490"/>
                    <a:pt x="1950" y="5390"/>
                  </a:cubicBezTo>
                  <a:cubicBezTo>
                    <a:pt x="1712" y="5165"/>
                    <a:pt x="1230" y="4721"/>
                    <a:pt x="1021" y="4721"/>
                  </a:cubicBezTo>
                  <a:cubicBezTo>
                    <a:pt x="1004" y="4721"/>
                    <a:pt x="988" y="4724"/>
                    <a:pt x="975" y="4731"/>
                  </a:cubicBezTo>
                  <a:cubicBezTo>
                    <a:pt x="746" y="4831"/>
                    <a:pt x="1434" y="5290"/>
                    <a:pt x="1434" y="5290"/>
                  </a:cubicBezTo>
                  <a:cubicBezTo>
                    <a:pt x="1434" y="5290"/>
                    <a:pt x="1057" y="5071"/>
                    <a:pt x="866" y="5071"/>
                  </a:cubicBezTo>
                  <a:cubicBezTo>
                    <a:pt x="812" y="5071"/>
                    <a:pt x="773" y="5088"/>
                    <a:pt x="760" y="5132"/>
                  </a:cubicBezTo>
                  <a:cubicBezTo>
                    <a:pt x="703" y="5347"/>
                    <a:pt x="1405" y="5419"/>
                    <a:pt x="1405" y="5419"/>
                  </a:cubicBezTo>
                  <a:cubicBezTo>
                    <a:pt x="1405" y="5419"/>
                    <a:pt x="688" y="5433"/>
                    <a:pt x="674" y="5519"/>
                  </a:cubicBezTo>
                  <a:cubicBezTo>
                    <a:pt x="660" y="5619"/>
                    <a:pt x="1276" y="5648"/>
                    <a:pt x="1276" y="5648"/>
                  </a:cubicBezTo>
                  <a:cubicBezTo>
                    <a:pt x="1276" y="5648"/>
                    <a:pt x="631" y="5763"/>
                    <a:pt x="789" y="5892"/>
                  </a:cubicBezTo>
                  <a:cubicBezTo>
                    <a:pt x="808" y="5907"/>
                    <a:pt x="842" y="5913"/>
                    <a:pt x="886" y="5913"/>
                  </a:cubicBezTo>
                  <a:cubicBezTo>
                    <a:pt x="1135" y="5913"/>
                    <a:pt x="1720" y="5700"/>
                    <a:pt x="1964" y="5591"/>
                  </a:cubicBezTo>
                  <a:cubicBezTo>
                    <a:pt x="2308" y="5705"/>
                    <a:pt x="3483" y="6178"/>
                    <a:pt x="3784" y="7411"/>
                  </a:cubicBezTo>
                  <a:cubicBezTo>
                    <a:pt x="3770" y="8127"/>
                    <a:pt x="3698" y="8858"/>
                    <a:pt x="3627" y="9647"/>
                  </a:cubicBezTo>
                  <a:cubicBezTo>
                    <a:pt x="3512" y="10779"/>
                    <a:pt x="3412" y="11940"/>
                    <a:pt x="3412" y="13230"/>
                  </a:cubicBezTo>
                  <a:cubicBezTo>
                    <a:pt x="3412" y="18132"/>
                    <a:pt x="6765" y="19937"/>
                    <a:pt x="6808" y="19952"/>
                  </a:cubicBezTo>
                  <a:lnTo>
                    <a:pt x="6880" y="19794"/>
                  </a:lnTo>
                  <a:cubicBezTo>
                    <a:pt x="6851" y="19780"/>
                    <a:pt x="3569" y="18017"/>
                    <a:pt x="3584" y="13230"/>
                  </a:cubicBezTo>
                  <a:cubicBezTo>
                    <a:pt x="3584" y="12327"/>
                    <a:pt x="3641" y="11467"/>
                    <a:pt x="3712" y="10650"/>
                  </a:cubicBezTo>
                  <a:cubicBezTo>
                    <a:pt x="3767" y="10656"/>
                    <a:pt x="3817" y="10658"/>
                    <a:pt x="3863" y="10658"/>
                  </a:cubicBezTo>
                  <a:cubicBezTo>
                    <a:pt x="4529" y="10658"/>
                    <a:pt x="4429" y="10120"/>
                    <a:pt x="4429" y="10120"/>
                  </a:cubicBezTo>
                  <a:lnTo>
                    <a:pt x="4429" y="10120"/>
                  </a:lnTo>
                  <a:cubicBezTo>
                    <a:pt x="4429" y="10120"/>
                    <a:pt x="4728" y="10350"/>
                    <a:pt x="5042" y="10350"/>
                  </a:cubicBezTo>
                  <a:cubicBezTo>
                    <a:pt x="5135" y="10350"/>
                    <a:pt x="5229" y="10330"/>
                    <a:pt x="5318" y="10277"/>
                  </a:cubicBezTo>
                  <a:cubicBezTo>
                    <a:pt x="5705" y="10048"/>
                    <a:pt x="5318" y="9360"/>
                    <a:pt x="5318" y="9360"/>
                  </a:cubicBezTo>
                  <a:lnTo>
                    <a:pt x="5318" y="9360"/>
                  </a:lnTo>
                  <a:cubicBezTo>
                    <a:pt x="5318" y="9360"/>
                    <a:pt x="5342" y="9361"/>
                    <a:pt x="5385" y="9361"/>
                  </a:cubicBezTo>
                  <a:cubicBezTo>
                    <a:pt x="5671" y="9361"/>
                    <a:pt x="6782" y="9296"/>
                    <a:pt x="6794" y="8285"/>
                  </a:cubicBezTo>
                  <a:lnTo>
                    <a:pt x="6794" y="8285"/>
                  </a:lnTo>
                  <a:cubicBezTo>
                    <a:pt x="4730" y="8457"/>
                    <a:pt x="4013" y="9460"/>
                    <a:pt x="3755" y="10091"/>
                  </a:cubicBezTo>
                  <a:cubicBezTo>
                    <a:pt x="3770" y="9948"/>
                    <a:pt x="3784" y="9804"/>
                    <a:pt x="3798" y="9661"/>
                  </a:cubicBezTo>
                  <a:cubicBezTo>
                    <a:pt x="3841" y="9145"/>
                    <a:pt x="3884" y="8658"/>
                    <a:pt x="3927" y="8185"/>
                  </a:cubicBezTo>
                  <a:cubicBezTo>
                    <a:pt x="4076" y="8221"/>
                    <a:pt x="4230" y="8237"/>
                    <a:pt x="4386" y="8237"/>
                  </a:cubicBezTo>
                  <a:cubicBezTo>
                    <a:pt x="5477" y="8237"/>
                    <a:pt x="6642" y="7423"/>
                    <a:pt x="6479" y="6708"/>
                  </a:cubicBezTo>
                  <a:cubicBezTo>
                    <a:pt x="7296" y="6694"/>
                    <a:pt x="8514" y="6436"/>
                    <a:pt x="8285" y="4802"/>
                  </a:cubicBezTo>
                  <a:lnTo>
                    <a:pt x="8285" y="4802"/>
                  </a:lnTo>
                  <a:cubicBezTo>
                    <a:pt x="4959" y="5304"/>
                    <a:pt x="4071" y="7669"/>
                    <a:pt x="3927" y="8113"/>
                  </a:cubicBezTo>
                  <a:cubicBezTo>
                    <a:pt x="4028" y="7138"/>
                    <a:pt x="3985" y="6164"/>
                    <a:pt x="3798" y="5218"/>
                  </a:cubicBezTo>
                  <a:cubicBezTo>
                    <a:pt x="3813" y="4473"/>
                    <a:pt x="3999" y="3756"/>
                    <a:pt x="4357" y="3125"/>
                  </a:cubicBezTo>
                  <a:lnTo>
                    <a:pt x="5418" y="3025"/>
                  </a:lnTo>
                  <a:cubicBezTo>
                    <a:pt x="5970" y="3389"/>
                    <a:pt x="6643" y="3796"/>
                    <a:pt x="6917" y="3796"/>
                  </a:cubicBezTo>
                  <a:cubicBezTo>
                    <a:pt x="6956" y="3796"/>
                    <a:pt x="6988" y="3788"/>
                    <a:pt x="7009" y="3770"/>
                  </a:cubicBezTo>
                  <a:cubicBezTo>
                    <a:pt x="7310" y="3541"/>
                    <a:pt x="5561" y="2882"/>
                    <a:pt x="5561" y="2882"/>
                  </a:cubicBezTo>
                  <a:lnTo>
                    <a:pt x="5561" y="2882"/>
                  </a:lnTo>
                  <a:cubicBezTo>
                    <a:pt x="5561" y="2882"/>
                    <a:pt x="6002" y="2929"/>
                    <a:pt x="6422" y="2929"/>
                  </a:cubicBezTo>
                  <a:cubicBezTo>
                    <a:pt x="6807" y="2929"/>
                    <a:pt x="7174" y="2889"/>
                    <a:pt x="7167" y="2738"/>
                  </a:cubicBezTo>
                  <a:cubicBezTo>
                    <a:pt x="7152" y="2437"/>
                    <a:pt x="5633" y="2437"/>
                    <a:pt x="5633" y="2437"/>
                  </a:cubicBezTo>
                  <a:cubicBezTo>
                    <a:pt x="5633" y="2437"/>
                    <a:pt x="7281" y="2237"/>
                    <a:pt x="7181" y="1821"/>
                  </a:cubicBezTo>
                  <a:cubicBezTo>
                    <a:pt x="7163" y="1746"/>
                    <a:pt x="7090" y="1715"/>
                    <a:pt x="6983" y="1715"/>
                  </a:cubicBezTo>
                  <a:cubicBezTo>
                    <a:pt x="6580" y="1715"/>
                    <a:pt x="5689" y="2150"/>
                    <a:pt x="5361" y="2308"/>
                  </a:cubicBezTo>
                  <a:lnTo>
                    <a:pt x="5346" y="2265"/>
                  </a:lnTo>
                  <a:cubicBezTo>
                    <a:pt x="5676" y="1964"/>
                    <a:pt x="6708" y="1076"/>
                    <a:pt x="6464" y="961"/>
                  </a:cubicBezTo>
                  <a:cubicBezTo>
                    <a:pt x="6448" y="954"/>
                    <a:pt x="6430" y="950"/>
                    <a:pt x="6410" y="950"/>
                  </a:cubicBezTo>
                  <a:cubicBezTo>
                    <a:pt x="6119" y="950"/>
                    <a:pt x="5485" y="1701"/>
                    <a:pt x="5203" y="2036"/>
                  </a:cubicBezTo>
                  <a:lnTo>
                    <a:pt x="5160" y="1979"/>
                  </a:lnTo>
                  <a:cubicBezTo>
                    <a:pt x="5389" y="1463"/>
                    <a:pt x="5905" y="144"/>
                    <a:pt x="5518" y="87"/>
                  </a:cubicBezTo>
                  <a:cubicBezTo>
                    <a:pt x="5509" y="85"/>
                    <a:pt x="5500" y="85"/>
                    <a:pt x="5492" y="85"/>
                  </a:cubicBezTo>
                  <a:cubicBezTo>
                    <a:pt x="5150" y="85"/>
                    <a:pt x="4957" y="1148"/>
                    <a:pt x="4873" y="1721"/>
                  </a:cubicBezTo>
                  <a:lnTo>
                    <a:pt x="4845" y="1706"/>
                  </a:lnTo>
                  <a:cubicBezTo>
                    <a:pt x="4873" y="1108"/>
                    <a:pt x="4888" y="1"/>
                    <a:pt x="463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777913" y="3980063"/>
              <a:ext cx="69550" cy="36200"/>
            </a:xfrm>
            <a:custGeom>
              <a:avLst/>
              <a:gdLst/>
              <a:ahLst/>
              <a:cxnLst/>
              <a:rect l="l" t="t" r="r" b="b"/>
              <a:pathLst>
                <a:path w="2782" h="1448" extrusionOk="0">
                  <a:moveTo>
                    <a:pt x="560" y="0"/>
                  </a:moveTo>
                  <a:cubicBezTo>
                    <a:pt x="464" y="0"/>
                    <a:pt x="369" y="19"/>
                    <a:pt x="273" y="57"/>
                  </a:cubicBezTo>
                  <a:cubicBezTo>
                    <a:pt x="187" y="86"/>
                    <a:pt x="1" y="186"/>
                    <a:pt x="29" y="315"/>
                  </a:cubicBezTo>
                  <a:cubicBezTo>
                    <a:pt x="44" y="387"/>
                    <a:pt x="130" y="401"/>
                    <a:pt x="216" y="430"/>
                  </a:cubicBezTo>
                  <a:cubicBezTo>
                    <a:pt x="631" y="516"/>
                    <a:pt x="1047" y="616"/>
                    <a:pt x="1448" y="731"/>
                  </a:cubicBezTo>
                  <a:cubicBezTo>
                    <a:pt x="1850" y="846"/>
                    <a:pt x="2566" y="1046"/>
                    <a:pt x="2781" y="1448"/>
                  </a:cubicBezTo>
                  <a:cubicBezTo>
                    <a:pt x="2781" y="1448"/>
                    <a:pt x="2308" y="530"/>
                    <a:pt x="1491" y="215"/>
                  </a:cubicBezTo>
                  <a:cubicBezTo>
                    <a:pt x="1233" y="115"/>
                    <a:pt x="975" y="43"/>
                    <a:pt x="703" y="14"/>
                  </a:cubicBezTo>
                  <a:cubicBezTo>
                    <a:pt x="655" y="5"/>
                    <a:pt x="607" y="0"/>
                    <a:pt x="56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841338" y="4019463"/>
              <a:ext cx="2525" cy="1475"/>
            </a:xfrm>
            <a:custGeom>
              <a:avLst/>
              <a:gdLst/>
              <a:ahLst/>
              <a:cxnLst/>
              <a:rect l="l" t="t" r="r" b="b"/>
              <a:pathLst>
                <a:path w="101" h="59" extrusionOk="0">
                  <a:moveTo>
                    <a:pt x="1" y="1"/>
                  </a:moveTo>
                  <a:lnTo>
                    <a:pt x="86" y="50"/>
                  </a:lnTo>
                  <a:lnTo>
                    <a:pt x="86" y="50"/>
                  </a:lnTo>
                  <a:cubicBezTo>
                    <a:pt x="62" y="35"/>
                    <a:pt x="36" y="13"/>
                    <a:pt x="1" y="1"/>
                  </a:cubicBezTo>
                  <a:close/>
                  <a:moveTo>
                    <a:pt x="86" y="50"/>
                  </a:moveTo>
                  <a:lnTo>
                    <a:pt x="86" y="50"/>
                  </a:lnTo>
                  <a:cubicBezTo>
                    <a:pt x="91" y="53"/>
                    <a:pt x="96" y="56"/>
                    <a:pt x="101" y="58"/>
                  </a:cubicBezTo>
                  <a:lnTo>
                    <a:pt x="86" y="50"/>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780413" y="4003538"/>
              <a:ext cx="60950" cy="16325"/>
            </a:xfrm>
            <a:custGeom>
              <a:avLst/>
              <a:gdLst/>
              <a:ahLst/>
              <a:cxnLst/>
              <a:rect l="l" t="t" r="r" b="b"/>
              <a:pathLst>
                <a:path w="2438" h="653" extrusionOk="0">
                  <a:moveTo>
                    <a:pt x="734" y="0"/>
                  </a:moveTo>
                  <a:cubicBezTo>
                    <a:pt x="596" y="0"/>
                    <a:pt x="481" y="32"/>
                    <a:pt x="402" y="107"/>
                  </a:cubicBezTo>
                  <a:cubicBezTo>
                    <a:pt x="1" y="523"/>
                    <a:pt x="1879" y="394"/>
                    <a:pt x="2438" y="652"/>
                  </a:cubicBezTo>
                  <a:cubicBezTo>
                    <a:pt x="2141" y="481"/>
                    <a:pt x="1271" y="0"/>
                    <a:pt x="73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794238" y="4021663"/>
              <a:ext cx="48925" cy="11100"/>
            </a:xfrm>
            <a:custGeom>
              <a:avLst/>
              <a:gdLst/>
              <a:ahLst/>
              <a:cxnLst/>
              <a:rect l="l" t="t" r="r" b="b"/>
              <a:pathLst>
                <a:path w="1957" h="444" extrusionOk="0">
                  <a:moveTo>
                    <a:pt x="1904" y="170"/>
                  </a:moveTo>
                  <a:cubicBezTo>
                    <a:pt x="1937" y="180"/>
                    <a:pt x="1956" y="185"/>
                    <a:pt x="1956" y="185"/>
                  </a:cubicBezTo>
                  <a:cubicBezTo>
                    <a:pt x="1940" y="179"/>
                    <a:pt x="1922" y="174"/>
                    <a:pt x="1904" y="170"/>
                  </a:cubicBezTo>
                  <a:close/>
                  <a:moveTo>
                    <a:pt x="789" y="1"/>
                  </a:moveTo>
                  <a:cubicBezTo>
                    <a:pt x="477" y="1"/>
                    <a:pt x="194" y="62"/>
                    <a:pt x="79" y="257"/>
                  </a:cubicBezTo>
                  <a:cubicBezTo>
                    <a:pt x="0" y="394"/>
                    <a:pt x="54" y="443"/>
                    <a:pt x="185" y="443"/>
                  </a:cubicBezTo>
                  <a:cubicBezTo>
                    <a:pt x="503" y="443"/>
                    <a:pt x="1279" y="156"/>
                    <a:pt x="1745" y="156"/>
                  </a:cubicBezTo>
                  <a:cubicBezTo>
                    <a:pt x="1803" y="156"/>
                    <a:pt x="1857" y="160"/>
                    <a:pt x="1904" y="170"/>
                  </a:cubicBezTo>
                  <a:lnTo>
                    <a:pt x="1904" y="170"/>
                  </a:lnTo>
                  <a:cubicBezTo>
                    <a:pt x="1742" y="127"/>
                    <a:pt x="1236" y="1"/>
                    <a:pt x="78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985638" y="3894413"/>
              <a:ext cx="263775" cy="418900"/>
            </a:xfrm>
            <a:custGeom>
              <a:avLst/>
              <a:gdLst/>
              <a:ahLst/>
              <a:cxnLst/>
              <a:rect l="l" t="t" r="r" b="b"/>
              <a:pathLst>
                <a:path w="10551" h="16756" extrusionOk="0">
                  <a:moveTo>
                    <a:pt x="10052" y="1"/>
                  </a:moveTo>
                  <a:cubicBezTo>
                    <a:pt x="9292" y="760"/>
                    <a:pt x="8919" y="1821"/>
                    <a:pt x="9034" y="2882"/>
                  </a:cubicBezTo>
                  <a:cubicBezTo>
                    <a:pt x="8676" y="2265"/>
                    <a:pt x="8160" y="1921"/>
                    <a:pt x="7529" y="1907"/>
                  </a:cubicBezTo>
                  <a:lnTo>
                    <a:pt x="7501" y="1907"/>
                  </a:lnTo>
                  <a:cubicBezTo>
                    <a:pt x="6698" y="1907"/>
                    <a:pt x="5881" y="2466"/>
                    <a:pt x="5480" y="3283"/>
                  </a:cubicBezTo>
                  <a:cubicBezTo>
                    <a:pt x="5236" y="3770"/>
                    <a:pt x="5193" y="4186"/>
                    <a:pt x="5351" y="4544"/>
                  </a:cubicBezTo>
                  <a:cubicBezTo>
                    <a:pt x="5580" y="5060"/>
                    <a:pt x="6182" y="5189"/>
                    <a:pt x="6182" y="5189"/>
                  </a:cubicBezTo>
                  <a:cubicBezTo>
                    <a:pt x="6316" y="5245"/>
                    <a:pt x="6444" y="5270"/>
                    <a:pt x="6564" y="5270"/>
                  </a:cubicBezTo>
                  <a:cubicBezTo>
                    <a:pt x="7267" y="5270"/>
                    <a:pt x="7690" y="4420"/>
                    <a:pt x="7286" y="4114"/>
                  </a:cubicBezTo>
                  <a:cubicBezTo>
                    <a:pt x="7190" y="4041"/>
                    <a:pt x="7106" y="4012"/>
                    <a:pt x="7030" y="4012"/>
                  </a:cubicBezTo>
                  <a:cubicBezTo>
                    <a:pt x="6865" y="4012"/>
                    <a:pt x="6735" y="4149"/>
                    <a:pt x="6598" y="4286"/>
                  </a:cubicBezTo>
                  <a:cubicBezTo>
                    <a:pt x="6462" y="4434"/>
                    <a:pt x="6327" y="4570"/>
                    <a:pt x="6138" y="4570"/>
                  </a:cubicBezTo>
                  <a:cubicBezTo>
                    <a:pt x="6106" y="4570"/>
                    <a:pt x="6073" y="4567"/>
                    <a:pt x="6039" y="4558"/>
                  </a:cubicBezTo>
                  <a:cubicBezTo>
                    <a:pt x="5666" y="4444"/>
                    <a:pt x="5594" y="3813"/>
                    <a:pt x="5580" y="3483"/>
                  </a:cubicBezTo>
                  <a:cubicBezTo>
                    <a:pt x="5609" y="3440"/>
                    <a:pt x="5609" y="3412"/>
                    <a:pt x="5637" y="3369"/>
                  </a:cubicBezTo>
                  <a:cubicBezTo>
                    <a:pt x="6010" y="2609"/>
                    <a:pt x="6755" y="2093"/>
                    <a:pt x="7501" y="2093"/>
                  </a:cubicBezTo>
                  <a:lnTo>
                    <a:pt x="7529" y="2093"/>
                  </a:lnTo>
                  <a:cubicBezTo>
                    <a:pt x="8160" y="2108"/>
                    <a:pt x="8676" y="2509"/>
                    <a:pt x="8991" y="3211"/>
                  </a:cubicBezTo>
                  <a:cubicBezTo>
                    <a:pt x="9478" y="4286"/>
                    <a:pt x="7974" y="5848"/>
                    <a:pt x="6383" y="7511"/>
                  </a:cubicBezTo>
                  <a:cubicBezTo>
                    <a:pt x="5867" y="8041"/>
                    <a:pt x="5351" y="8586"/>
                    <a:pt x="4878" y="9116"/>
                  </a:cubicBezTo>
                  <a:cubicBezTo>
                    <a:pt x="5150" y="8686"/>
                    <a:pt x="5365" y="8228"/>
                    <a:pt x="5523" y="7740"/>
                  </a:cubicBezTo>
                  <a:cubicBezTo>
                    <a:pt x="5709" y="7181"/>
                    <a:pt x="5680" y="6579"/>
                    <a:pt x="5451" y="6035"/>
                  </a:cubicBezTo>
                  <a:cubicBezTo>
                    <a:pt x="5291" y="5727"/>
                    <a:pt x="4942" y="5199"/>
                    <a:pt x="4538" y="5199"/>
                  </a:cubicBezTo>
                  <a:cubicBezTo>
                    <a:pt x="4471" y="5199"/>
                    <a:pt x="4403" y="5214"/>
                    <a:pt x="4333" y="5246"/>
                  </a:cubicBezTo>
                  <a:cubicBezTo>
                    <a:pt x="4032" y="5390"/>
                    <a:pt x="4519" y="6450"/>
                    <a:pt x="4577" y="6651"/>
                  </a:cubicBezTo>
                  <a:cubicBezTo>
                    <a:pt x="4849" y="7482"/>
                    <a:pt x="4921" y="8385"/>
                    <a:pt x="4763" y="9260"/>
                  </a:cubicBezTo>
                  <a:cubicBezTo>
                    <a:pt x="4362" y="9704"/>
                    <a:pt x="4003" y="10191"/>
                    <a:pt x="3688" y="10707"/>
                  </a:cubicBezTo>
                  <a:cubicBezTo>
                    <a:pt x="2986" y="11868"/>
                    <a:pt x="2799" y="13115"/>
                    <a:pt x="2842" y="14348"/>
                  </a:cubicBezTo>
                  <a:cubicBezTo>
                    <a:pt x="2685" y="13774"/>
                    <a:pt x="2384" y="12914"/>
                    <a:pt x="1810" y="12341"/>
                  </a:cubicBezTo>
                  <a:cubicBezTo>
                    <a:pt x="1407" y="11932"/>
                    <a:pt x="984" y="11785"/>
                    <a:pt x="659" y="11785"/>
                  </a:cubicBezTo>
                  <a:cubicBezTo>
                    <a:pt x="255" y="11785"/>
                    <a:pt x="0" y="12011"/>
                    <a:pt x="119" y="12241"/>
                  </a:cubicBezTo>
                  <a:cubicBezTo>
                    <a:pt x="320" y="12642"/>
                    <a:pt x="2140" y="13287"/>
                    <a:pt x="2857" y="14806"/>
                  </a:cubicBezTo>
                  <a:cubicBezTo>
                    <a:pt x="2914" y="15466"/>
                    <a:pt x="3014" y="16110"/>
                    <a:pt x="3143" y="16755"/>
                  </a:cubicBezTo>
                  <a:lnTo>
                    <a:pt x="3330" y="16712"/>
                  </a:lnTo>
                  <a:cubicBezTo>
                    <a:pt x="3272" y="16454"/>
                    <a:pt x="3215" y="16182"/>
                    <a:pt x="3172" y="15896"/>
                  </a:cubicBezTo>
                  <a:cubicBezTo>
                    <a:pt x="3487" y="14864"/>
                    <a:pt x="3975" y="13903"/>
                    <a:pt x="4605" y="13029"/>
                  </a:cubicBezTo>
                  <a:cubicBezTo>
                    <a:pt x="4764" y="13398"/>
                    <a:pt x="5043" y="13537"/>
                    <a:pt x="5398" y="13537"/>
                  </a:cubicBezTo>
                  <a:cubicBezTo>
                    <a:pt x="6395" y="13537"/>
                    <a:pt x="7983" y="12446"/>
                    <a:pt x="9134" y="12298"/>
                  </a:cubicBezTo>
                  <a:cubicBezTo>
                    <a:pt x="8698" y="12103"/>
                    <a:pt x="8227" y="12027"/>
                    <a:pt x="7759" y="12027"/>
                  </a:cubicBezTo>
                  <a:cubicBezTo>
                    <a:pt x="6474" y="12027"/>
                    <a:pt x="5211" y="12597"/>
                    <a:pt x="4749" y="12828"/>
                  </a:cubicBezTo>
                  <a:cubicBezTo>
                    <a:pt x="5222" y="12198"/>
                    <a:pt x="5738" y="11610"/>
                    <a:pt x="6311" y="11065"/>
                  </a:cubicBezTo>
                  <a:cubicBezTo>
                    <a:pt x="6585" y="11136"/>
                    <a:pt x="6885" y="11197"/>
                    <a:pt x="7249" y="11197"/>
                  </a:cubicBezTo>
                  <a:cubicBezTo>
                    <a:pt x="7913" y="11197"/>
                    <a:pt x="8789" y="10996"/>
                    <a:pt x="10095" y="10291"/>
                  </a:cubicBezTo>
                  <a:cubicBezTo>
                    <a:pt x="9722" y="10062"/>
                    <a:pt x="9292" y="9933"/>
                    <a:pt x="8848" y="9919"/>
                  </a:cubicBezTo>
                  <a:cubicBezTo>
                    <a:pt x="9091" y="9532"/>
                    <a:pt x="9464" y="8772"/>
                    <a:pt x="9020" y="8428"/>
                  </a:cubicBezTo>
                  <a:cubicBezTo>
                    <a:pt x="8892" y="8328"/>
                    <a:pt x="8737" y="8289"/>
                    <a:pt x="8572" y="8289"/>
                  </a:cubicBezTo>
                  <a:cubicBezTo>
                    <a:pt x="8146" y="8289"/>
                    <a:pt x="7651" y="8554"/>
                    <a:pt x="7372" y="8729"/>
                  </a:cubicBezTo>
                  <a:cubicBezTo>
                    <a:pt x="7386" y="8471"/>
                    <a:pt x="7300" y="8228"/>
                    <a:pt x="7142" y="8027"/>
                  </a:cubicBezTo>
                  <a:cubicBezTo>
                    <a:pt x="6067" y="9016"/>
                    <a:pt x="6153" y="10535"/>
                    <a:pt x="6196" y="10936"/>
                  </a:cubicBezTo>
                  <a:cubicBezTo>
                    <a:pt x="5480" y="11624"/>
                    <a:pt x="3860" y="13330"/>
                    <a:pt x="3115" y="15509"/>
                  </a:cubicBezTo>
                  <a:cubicBezTo>
                    <a:pt x="2914" y="13946"/>
                    <a:pt x="2943" y="12284"/>
                    <a:pt x="3831" y="10793"/>
                  </a:cubicBezTo>
                  <a:lnTo>
                    <a:pt x="3846" y="10793"/>
                  </a:lnTo>
                  <a:cubicBezTo>
                    <a:pt x="4462" y="9747"/>
                    <a:pt x="5494" y="8672"/>
                    <a:pt x="6512" y="7611"/>
                  </a:cubicBezTo>
                  <a:cubicBezTo>
                    <a:pt x="7071" y="7024"/>
                    <a:pt x="7630" y="6450"/>
                    <a:pt x="8088" y="5891"/>
                  </a:cubicBezTo>
                  <a:cubicBezTo>
                    <a:pt x="8232" y="5828"/>
                    <a:pt x="8369" y="5802"/>
                    <a:pt x="8501" y="5802"/>
                  </a:cubicBezTo>
                  <a:cubicBezTo>
                    <a:pt x="8816" y="5802"/>
                    <a:pt x="9097" y="5951"/>
                    <a:pt x="9349" y="6092"/>
                  </a:cubicBezTo>
                  <a:cubicBezTo>
                    <a:pt x="9607" y="6250"/>
                    <a:pt x="9822" y="6393"/>
                    <a:pt x="10009" y="6393"/>
                  </a:cubicBezTo>
                  <a:cubicBezTo>
                    <a:pt x="10483" y="6365"/>
                    <a:pt x="10550" y="5373"/>
                    <a:pt x="9655" y="5373"/>
                  </a:cubicBezTo>
                  <a:cubicBezTo>
                    <a:pt x="9630" y="5373"/>
                    <a:pt x="9605" y="5374"/>
                    <a:pt x="9579" y="5375"/>
                  </a:cubicBezTo>
                  <a:cubicBezTo>
                    <a:pt x="9077" y="5404"/>
                    <a:pt x="8590" y="5562"/>
                    <a:pt x="8146" y="5834"/>
                  </a:cubicBezTo>
                  <a:cubicBezTo>
                    <a:pt x="8991" y="4816"/>
                    <a:pt x="9493" y="3885"/>
                    <a:pt x="9163" y="3125"/>
                  </a:cubicBezTo>
                  <a:lnTo>
                    <a:pt x="9120" y="3068"/>
                  </a:lnTo>
                  <a:cubicBezTo>
                    <a:pt x="9579" y="2093"/>
                    <a:pt x="9894" y="1061"/>
                    <a:pt x="1005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1257938" y="3538788"/>
              <a:ext cx="93675" cy="154100"/>
            </a:xfrm>
            <a:custGeom>
              <a:avLst/>
              <a:gdLst/>
              <a:ahLst/>
              <a:cxnLst/>
              <a:rect l="l" t="t" r="r" b="b"/>
              <a:pathLst>
                <a:path w="3747" h="6164" extrusionOk="0">
                  <a:moveTo>
                    <a:pt x="635" y="1"/>
                  </a:moveTo>
                  <a:cubicBezTo>
                    <a:pt x="589" y="1"/>
                    <a:pt x="542" y="12"/>
                    <a:pt x="493" y="36"/>
                  </a:cubicBezTo>
                  <a:cubicBezTo>
                    <a:pt x="5" y="280"/>
                    <a:pt x="794" y="911"/>
                    <a:pt x="794" y="911"/>
                  </a:cubicBezTo>
                  <a:cubicBezTo>
                    <a:pt x="794" y="911"/>
                    <a:pt x="703" y="896"/>
                    <a:pt x="585" y="896"/>
                  </a:cubicBezTo>
                  <a:cubicBezTo>
                    <a:pt x="348" y="896"/>
                    <a:pt x="1" y="954"/>
                    <a:pt x="48" y="1298"/>
                  </a:cubicBezTo>
                  <a:cubicBezTo>
                    <a:pt x="79" y="1474"/>
                    <a:pt x="223" y="1532"/>
                    <a:pt x="399" y="1532"/>
                  </a:cubicBezTo>
                  <a:cubicBezTo>
                    <a:pt x="637" y="1532"/>
                    <a:pt x="932" y="1427"/>
                    <a:pt x="1080" y="1369"/>
                  </a:cubicBezTo>
                  <a:cubicBezTo>
                    <a:pt x="2514" y="1885"/>
                    <a:pt x="2915" y="3562"/>
                    <a:pt x="2542" y="4981"/>
                  </a:cubicBezTo>
                  <a:lnTo>
                    <a:pt x="2542" y="5010"/>
                  </a:lnTo>
                  <a:cubicBezTo>
                    <a:pt x="2313" y="5067"/>
                    <a:pt x="1697" y="5239"/>
                    <a:pt x="1783" y="5640"/>
                  </a:cubicBezTo>
                  <a:cubicBezTo>
                    <a:pt x="1811" y="5765"/>
                    <a:pt x="1895" y="5810"/>
                    <a:pt x="2004" y="5810"/>
                  </a:cubicBezTo>
                  <a:cubicBezTo>
                    <a:pt x="2285" y="5810"/>
                    <a:pt x="2732" y="5506"/>
                    <a:pt x="2815" y="5454"/>
                  </a:cubicBezTo>
                  <a:lnTo>
                    <a:pt x="2829" y="5454"/>
                  </a:lnTo>
                  <a:cubicBezTo>
                    <a:pt x="2829" y="5562"/>
                    <a:pt x="2842" y="6164"/>
                    <a:pt x="3236" y="6164"/>
                  </a:cubicBezTo>
                  <a:cubicBezTo>
                    <a:pt x="3261" y="6164"/>
                    <a:pt x="3288" y="6162"/>
                    <a:pt x="3316" y="6156"/>
                  </a:cubicBezTo>
                  <a:cubicBezTo>
                    <a:pt x="3703" y="6070"/>
                    <a:pt x="3474" y="5397"/>
                    <a:pt x="3345" y="5081"/>
                  </a:cubicBezTo>
                  <a:lnTo>
                    <a:pt x="3331" y="5081"/>
                  </a:lnTo>
                  <a:cubicBezTo>
                    <a:pt x="3746" y="3276"/>
                    <a:pt x="3173" y="1269"/>
                    <a:pt x="1267" y="610"/>
                  </a:cubicBezTo>
                  <a:lnTo>
                    <a:pt x="1209" y="595"/>
                  </a:lnTo>
                  <a:cubicBezTo>
                    <a:pt x="1088" y="329"/>
                    <a:pt x="885" y="1"/>
                    <a:pt x="6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950613" y="3479538"/>
              <a:ext cx="166325" cy="89475"/>
            </a:xfrm>
            <a:custGeom>
              <a:avLst/>
              <a:gdLst/>
              <a:ahLst/>
              <a:cxnLst/>
              <a:rect l="l" t="t" r="r" b="b"/>
              <a:pathLst>
                <a:path w="6653" h="3579" extrusionOk="0">
                  <a:moveTo>
                    <a:pt x="4218" y="0"/>
                  </a:moveTo>
                  <a:cubicBezTo>
                    <a:pt x="2895" y="0"/>
                    <a:pt x="1691" y="867"/>
                    <a:pt x="961" y="2048"/>
                  </a:cubicBezTo>
                  <a:cubicBezTo>
                    <a:pt x="646" y="2177"/>
                    <a:pt x="1" y="2507"/>
                    <a:pt x="230" y="2836"/>
                  </a:cubicBezTo>
                  <a:cubicBezTo>
                    <a:pt x="308" y="2946"/>
                    <a:pt x="402" y="2987"/>
                    <a:pt x="500" y="2987"/>
                  </a:cubicBezTo>
                  <a:cubicBezTo>
                    <a:pt x="746" y="2987"/>
                    <a:pt x="1010" y="2730"/>
                    <a:pt x="1062" y="2679"/>
                  </a:cubicBezTo>
                  <a:lnTo>
                    <a:pt x="1076" y="2679"/>
                  </a:lnTo>
                  <a:cubicBezTo>
                    <a:pt x="1089" y="2806"/>
                    <a:pt x="1237" y="3578"/>
                    <a:pt x="1551" y="3578"/>
                  </a:cubicBezTo>
                  <a:cubicBezTo>
                    <a:pt x="1591" y="3578"/>
                    <a:pt x="1633" y="3566"/>
                    <a:pt x="1678" y="3539"/>
                  </a:cubicBezTo>
                  <a:cubicBezTo>
                    <a:pt x="2022" y="3309"/>
                    <a:pt x="1707" y="2750"/>
                    <a:pt x="1578" y="2550"/>
                  </a:cubicBezTo>
                  <a:lnTo>
                    <a:pt x="1592" y="2535"/>
                  </a:lnTo>
                  <a:cubicBezTo>
                    <a:pt x="2167" y="1551"/>
                    <a:pt x="3161" y="788"/>
                    <a:pt x="4224" y="788"/>
                  </a:cubicBezTo>
                  <a:cubicBezTo>
                    <a:pt x="4538" y="788"/>
                    <a:pt x="4858" y="855"/>
                    <a:pt x="5175" y="1002"/>
                  </a:cubicBezTo>
                  <a:cubicBezTo>
                    <a:pt x="5272" y="1219"/>
                    <a:pt x="5520" y="1720"/>
                    <a:pt x="5801" y="1720"/>
                  </a:cubicBezTo>
                  <a:cubicBezTo>
                    <a:pt x="5855" y="1720"/>
                    <a:pt x="5909" y="1702"/>
                    <a:pt x="5963" y="1661"/>
                  </a:cubicBezTo>
                  <a:cubicBezTo>
                    <a:pt x="6365" y="1360"/>
                    <a:pt x="5691" y="873"/>
                    <a:pt x="5691" y="873"/>
                  </a:cubicBezTo>
                  <a:lnTo>
                    <a:pt x="5691" y="873"/>
                  </a:lnTo>
                  <a:cubicBezTo>
                    <a:pt x="5691" y="873"/>
                    <a:pt x="5784" y="883"/>
                    <a:pt x="5908" y="883"/>
                  </a:cubicBezTo>
                  <a:cubicBezTo>
                    <a:pt x="6196" y="883"/>
                    <a:pt x="6652" y="827"/>
                    <a:pt x="6522" y="457"/>
                  </a:cubicBezTo>
                  <a:cubicBezTo>
                    <a:pt x="6471" y="290"/>
                    <a:pt x="6324" y="233"/>
                    <a:pt x="6150" y="233"/>
                  </a:cubicBezTo>
                  <a:cubicBezTo>
                    <a:pt x="5982" y="233"/>
                    <a:pt x="5789" y="286"/>
                    <a:pt x="5634" y="343"/>
                  </a:cubicBezTo>
                  <a:lnTo>
                    <a:pt x="5576" y="314"/>
                  </a:lnTo>
                  <a:cubicBezTo>
                    <a:pt x="5119" y="98"/>
                    <a:pt x="4662" y="0"/>
                    <a:pt x="4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950613" y="3160238"/>
              <a:ext cx="409225" cy="958150"/>
            </a:xfrm>
            <a:custGeom>
              <a:avLst/>
              <a:gdLst/>
              <a:ahLst/>
              <a:cxnLst/>
              <a:rect l="l" t="t" r="r" b="b"/>
              <a:pathLst>
                <a:path w="16369" h="38326" extrusionOk="0">
                  <a:moveTo>
                    <a:pt x="16211" y="0"/>
                  </a:moveTo>
                  <a:lnTo>
                    <a:pt x="1" y="38254"/>
                  </a:lnTo>
                  <a:lnTo>
                    <a:pt x="173" y="38326"/>
                  </a:lnTo>
                  <a:lnTo>
                    <a:pt x="16369" y="72"/>
                  </a:lnTo>
                  <a:lnTo>
                    <a:pt x="16211"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981438" y="3173138"/>
              <a:ext cx="409225" cy="958150"/>
            </a:xfrm>
            <a:custGeom>
              <a:avLst/>
              <a:gdLst/>
              <a:ahLst/>
              <a:cxnLst/>
              <a:rect l="l" t="t" r="r" b="b"/>
              <a:pathLst>
                <a:path w="16369" h="38326" extrusionOk="0">
                  <a:moveTo>
                    <a:pt x="16196" y="0"/>
                  </a:moveTo>
                  <a:lnTo>
                    <a:pt x="1" y="38268"/>
                  </a:lnTo>
                  <a:lnTo>
                    <a:pt x="158" y="38326"/>
                  </a:lnTo>
                  <a:lnTo>
                    <a:pt x="16368" y="72"/>
                  </a:lnTo>
                  <a:lnTo>
                    <a:pt x="16196"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921963" y="3148038"/>
              <a:ext cx="409225" cy="958175"/>
            </a:xfrm>
            <a:custGeom>
              <a:avLst/>
              <a:gdLst/>
              <a:ahLst/>
              <a:cxnLst/>
              <a:rect l="l" t="t" r="r" b="b"/>
              <a:pathLst>
                <a:path w="16369" h="38327" extrusionOk="0">
                  <a:moveTo>
                    <a:pt x="16211" y="1"/>
                  </a:moveTo>
                  <a:lnTo>
                    <a:pt x="0" y="38255"/>
                  </a:lnTo>
                  <a:lnTo>
                    <a:pt x="172" y="38326"/>
                  </a:lnTo>
                  <a:lnTo>
                    <a:pt x="16368" y="58"/>
                  </a:lnTo>
                  <a:lnTo>
                    <a:pt x="16211"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1269163" y="2990738"/>
              <a:ext cx="241900" cy="291200"/>
            </a:xfrm>
            <a:custGeom>
              <a:avLst/>
              <a:gdLst/>
              <a:ahLst/>
              <a:cxnLst/>
              <a:rect l="l" t="t" r="r" b="b"/>
              <a:pathLst>
                <a:path w="9676" h="11648" extrusionOk="0">
                  <a:moveTo>
                    <a:pt x="4716" y="1"/>
                  </a:moveTo>
                  <a:cubicBezTo>
                    <a:pt x="4472" y="1"/>
                    <a:pt x="4229" y="15"/>
                    <a:pt x="4000" y="44"/>
                  </a:cubicBezTo>
                  <a:cubicBezTo>
                    <a:pt x="1893" y="302"/>
                    <a:pt x="1" y="2323"/>
                    <a:pt x="130" y="4487"/>
                  </a:cubicBezTo>
                  <a:cubicBezTo>
                    <a:pt x="181" y="5407"/>
                    <a:pt x="938" y="6065"/>
                    <a:pt x="1853" y="6065"/>
                  </a:cubicBezTo>
                  <a:cubicBezTo>
                    <a:pt x="1965" y="6065"/>
                    <a:pt x="2078" y="6055"/>
                    <a:pt x="2194" y="6035"/>
                  </a:cubicBezTo>
                  <a:lnTo>
                    <a:pt x="2194" y="6035"/>
                  </a:lnTo>
                  <a:lnTo>
                    <a:pt x="1176" y="8127"/>
                  </a:lnTo>
                  <a:lnTo>
                    <a:pt x="2480" y="8600"/>
                  </a:lnTo>
                  <a:cubicBezTo>
                    <a:pt x="2466" y="8615"/>
                    <a:pt x="932" y="11295"/>
                    <a:pt x="1448" y="11625"/>
                  </a:cubicBezTo>
                  <a:cubicBezTo>
                    <a:pt x="1474" y="11640"/>
                    <a:pt x="1502" y="11647"/>
                    <a:pt x="1531" y="11647"/>
                  </a:cubicBezTo>
                  <a:cubicBezTo>
                    <a:pt x="2093" y="11647"/>
                    <a:pt x="3183" y="8872"/>
                    <a:pt x="3183" y="8858"/>
                  </a:cubicBezTo>
                  <a:lnTo>
                    <a:pt x="3355" y="8916"/>
                  </a:lnTo>
                  <a:lnTo>
                    <a:pt x="3670" y="9030"/>
                  </a:lnTo>
                  <a:lnTo>
                    <a:pt x="4444" y="9317"/>
                  </a:lnTo>
                  <a:lnTo>
                    <a:pt x="4902" y="9489"/>
                  </a:lnTo>
                  <a:cubicBezTo>
                    <a:pt x="5289" y="8715"/>
                    <a:pt x="5648" y="7941"/>
                    <a:pt x="6020" y="7182"/>
                  </a:cubicBezTo>
                  <a:cubicBezTo>
                    <a:pt x="6035" y="7139"/>
                    <a:pt x="6063" y="7110"/>
                    <a:pt x="6092" y="7096"/>
                  </a:cubicBezTo>
                  <a:cubicBezTo>
                    <a:pt x="6106" y="7088"/>
                    <a:pt x="6124" y="7085"/>
                    <a:pt x="6144" y="7085"/>
                  </a:cubicBezTo>
                  <a:cubicBezTo>
                    <a:pt x="6164" y="7085"/>
                    <a:pt x="6185" y="7088"/>
                    <a:pt x="6207" y="7096"/>
                  </a:cubicBezTo>
                  <a:cubicBezTo>
                    <a:pt x="6694" y="7253"/>
                    <a:pt x="7196" y="7325"/>
                    <a:pt x="7712" y="7339"/>
                  </a:cubicBezTo>
                  <a:cubicBezTo>
                    <a:pt x="8858" y="7311"/>
                    <a:pt x="9389" y="6651"/>
                    <a:pt x="9546" y="5576"/>
                  </a:cubicBezTo>
                  <a:cubicBezTo>
                    <a:pt x="9675" y="4659"/>
                    <a:pt x="9604" y="3727"/>
                    <a:pt x="9317" y="2839"/>
                  </a:cubicBezTo>
                  <a:cubicBezTo>
                    <a:pt x="9131" y="2194"/>
                    <a:pt x="8772" y="1620"/>
                    <a:pt x="8271" y="1162"/>
                  </a:cubicBezTo>
                  <a:cubicBezTo>
                    <a:pt x="7898" y="832"/>
                    <a:pt x="7482" y="574"/>
                    <a:pt x="7024" y="402"/>
                  </a:cubicBezTo>
                  <a:cubicBezTo>
                    <a:pt x="6278" y="130"/>
                    <a:pt x="5504" y="1"/>
                    <a:pt x="4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1272388" y="3193913"/>
              <a:ext cx="47675" cy="71950"/>
            </a:xfrm>
            <a:custGeom>
              <a:avLst/>
              <a:gdLst/>
              <a:ahLst/>
              <a:cxnLst/>
              <a:rect l="l" t="t" r="r" b="b"/>
              <a:pathLst>
                <a:path w="1907" h="2878" extrusionOk="0">
                  <a:moveTo>
                    <a:pt x="1047" y="0"/>
                  </a:moveTo>
                  <a:lnTo>
                    <a:pt x="990" y="158"/>
                  </a:lnTo>
                  <a:lnTo>
                    <a:pt x="975" y="172"/>
                  </a:lnTo>
                  <a:cubicBezTo>
                    <a:pt x="875" y="359"/>
                    <a:pt x="101" y="1792"/>
                    <a:pt x="15" y="2494"/>
                  </a:cubicBezTo>
                  <a:cubicBezTo>
                    <a:pt x="1" y="2681"/>
                    <a:pt x="29" y="2824"/>
                    <a:pt x="144" y="2867"/>
                  </a:cubicBezTo>
                  <a:cubicBezTo>
                    <a:pt x="163" y="2874"/>
                    <a:pt x="183" y="2877"/>
                    <a:pt x="204" y="2877"/>
                  </a:cubicBezTo>
                  <a:cubicBezTo>
                    <a:pt x="773" y="2877"/>
                    <a:pt x="1907" y="316"/>
                    <a:pt x="1907" y="316"/>
                  </a:cubicBezTo>
                  <a:lnTo>
                    <a:pt x="10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1325413" y="3216488"/>
              <a:ext cx="54850" cy="74875"/>
            </a:xfrm>
            <a:custGeom>
              <a:avLst/>
              <a:gdLst/>
              <a:ahLst/>
              <a:cxnLst/>
              <a:rect l="l" t="t" r="r" b="b"/>
              <a:pathLst>
                <a:path w="2194" h="2995" extrusionOk="0">
                  <a:moveTo>
                    <a:pt x="1420" y="0"/>
                  </a:moveTo>
                  <a:cubicBezTo>
                    <a:pt x="1363" y="129"/>
                    <a:pt x="1" y="2752"/>
                    <a:pt x="517" y="2982"/>
                  </a:cubicBezTo>
                  <a:cubicBezTo>
                    <a:pt x="537" y="2990"/>
                    <a:pt x="558" y="2994"/>
                    <a:pt x="579" y="2994"/>
                  </a:cubicBezTo>
                  <a:cubicBezTo>
                    <a:pt x="1132" y="2994"/>
                    <a:pt x="2194" y="273"/>
                    <a:pt x="2194" y="273"/>
                  </a:cubicBezTo>
                  <a:lnTo>
                    <a:pt x="14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1355888" y="3116863"/>
              <a:ext cx="31200" cy="28350"/>
            </a:xfrm>
            <a:custGeom>
              <a:avLst/>
              <a:gdLst/>
              <a:ahLst/>
              <a:cxnLst/>
              <a:rect l="l" t="t" r="r" b="b"/>
              <a:pathLst>
                <a:path w="1248" h="1134" extrusionOk="0">
                  <a:moveTo>
                    <a:pt x="975" y="1"/>
                  </a:moveTo>
                  <a:cubicBezTo>
                    <a:pt x="975" y="1"/>
                    <a:pt x="0" y="603"/>
                    <a:pt x="72" y="818"/>
                  </a:cubicBezTo>
                  <a:cubicBezTo>
                    <a:pt x="84" y="853"/>
                    <a:pt x="110" y="868"/>
                    <a:pt x="144" y="868"/>
                  </a:cubicBezTo>
                  <a:cubicBezTo>
                    <a:pt x="321" y="868"/>
                    <a:pt x="731" y="488"/>
                    <a:pt x="731" y="488"/>
                  </a:cubicBezTo>
                  <a:lnTo>
                    <a:pt x="731" y="488"/>
                  </a:lnTo>
                  <a:cubicBezTo>
                    <a:pt x="731" y="488"/>
                    <a:pt x="617" y="1133"/>
                    <a:pt x="817" y="1133"/>
                  </a:cubicBezTo>
                  <a:cubicBezTo>
                    <a:pt x="1247" y="1133"/>
                    <a:pt x="975" y="1"/>
                    <a:pt x="975"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1313588" y="3078188"/>
              <a:ext cx="35150" cy="35125"/>
            </a:xfrm>
            <a:custGeom>
              <a:avLst/>
              <a:gdLst/>
              <a:ahLst/>
              <a:cxnLst/>
              <a:rect l="l" t="t" r="r" b="b"/>
              <a:pathLst>
                <a:path w="1406" h="1405" extrusionOk="0">
                  <a:moveTo>
                    <a:pt x="703" y="0"/>
                  </a:moveTo>
                  <a:cubicBezTo>
                    <a:pt x="316" y="0"/>
                    <a:pt x="1" y="315"/>
                    <a:pt x="1" y="702"/>
                  </a:cubicBezTo>
                  <a:cubicBezTo>
                    <a:pt x="1" y="1089"/>
                    <a:pt x="316" y="1405"/>
                    <a:pt x="703" y="1405"/>
                  </a:cubicBezTo>
                  <a:cubicBezTo>
                    <a:pt x="1090" y="1405"/>
                    <a:pt x="1406" y="1089"/>
                    <a:pt x="1406" y="702"/>
                  </a:cubicBezTo>
                  <a:cubicBezTo>
                    <a:pt x="1406" y="315"/>
                    <a:pt x="1090" y="0"/>
                    <a:pt x="70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1415813" y="3106463"/>
              <a:ext cx="40775" cy="35000"/>
            </a:xfrm>
            <a:custGeom>
              <a:avLst/>
              <a:gdLst/>
              <a:ahLst/>
              <a:cxnLst/>
              <a:rect l="l" t="t" r="r" b="b"/>
              <a:pathLst>
                <a:path w="1631" h="1400" extrusionOk="0">
                  <a:moveTo>
                    <a:pt x="955" y="1"/>
                  </a:moveTo>
                  <a:cubicBezTo>
                    <a:pt x="946" y="1"/>
                    <a:pt x="937" y="1"/>
                    <a:pt x="928" y="1"/>
                  </a:cubicBezTo>
                  <a:cubicBezTo>
                    <a:pt x="923" y="1"/>
                    <a:pt x="917" y="1"/>
                    <a:pt x="911" y="1"/>
                  </a:cubicBezTo>
                  <a:cubicBezTo>
                    <a:pt x="306" y="1"/>
                    <a:pt x="1" y="751"/>
                    <a:pt x="441" y="1191"/>
                  </a:cubicBezTo>
                  <a:cubicBezTo>
                    <a:pt x="585" y="1335"/>
                    <a:pt x="761" y="1399"/>
                    <a:pt x="932" y="1399"/>
                  </a:cubicBezTo>
                  <a:cubicBezTo>
                    <a:pt x="1290" y="1399"/>
                    <a:pt x="1631" y="1120"/>
                    <a:pt x="1631" y="704"/>
                  </a:cubicBezTo>
                  <a:cubicBezTo>
                    <a:pt x="1631" y="311"/>
                    <a:pt x="1343" y="1"/>
                    <a:pt x="955"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898663" y="4088263"/>
              <a:ext cx="34075" cy="29275"/>
            </a:xfrm>
            <a:custGeom>
              <a:avLst/>
              <a:gdLst/>
              <a:ahLst/>
              <a:cxnLst/>
              <a:rect l="l" t="t" r="r" b="b"/>
              <a:pathLst>
                <a:path w="1363" h="1171" extrusionOk="0">
                  <a:moveTo>
                    <a:pt x="789" y="1"/>
                  </a:moveTo>
                  <a:cubicBezTo>
                    <a:pt x="273" y="1"/>
                    <a:pt x="1" y="631"/>
                    <a:pt x="373" y="1004"/>
                  </a:cubicBezTo>
                  <a:cubicBezTo>
                    <a:pt x="493" y="1119"/>
                    <a:pt x="637" y="1170"/>
                    <a:pt x="779" y="1170"/>
                  </a:cubicBezTo>
                  <a:cubicBezTo>
                    <a:pt x="1078" y="1170"/>
                    <a:pt x="1362" y="939"/>
                    <a:pt x="1362" y="588"/>
                  </a:cubicBezTo>
                  <a:cubicBezTo>
                    <a:pt x="1362" y="273"/>
                    <a:pt x="1104" y="1"/>
                    <a:pt x="7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933438" y="4102963"/>
              <a:ext cx="34050" cy="29150"/>
            </a:xfrm>
            <a:custGeom>
              <a:avLst/>
              <a:gdLst/>
              <a:ahLst/>
              <a:cxnLst/>
              <a:rect l="l" t="t" r="r" b="b"/>
              <a:pathLst>
                <a:path w="1362" h="1166" extrusionOk="0">
                  <a:moveTo>
                    <a:pt x="774" y="0"/>
                  </a:moveTo>
                  <a:cubicBezTo>
                    <a:pt x="258" y="0"/>
                    <a:pt x="0" y="631"/>
                    <a:pt x="358" y="989"/>
                  </a:cubicBezTo>
                  <a:cubicBezTo>
                    <a:pt x="480" y="1111"/>
                    <a:pt x="630" y="1165"/>
                    <a:pt x="776" y="1165"/>
                  </a:cubicBezTo>
                  <a:cubicBezTo>
                    <a:pt x="1076" y="1165"/>
                    <a:pt x="1362" y="935"/>
                    <a:pt x="1362" y="588"/>
                  </a:cubicBezTo>
                  <a:cubicBezTo>
                    <a:pt x="1362" y="258"/>
                    <a:pt x="1089" y="0"/>
                    <a:pt x="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965313" y="4117638"/>
              <a:ext cx="34075" cy="29075"/>
            </a:xfrm>
            <a:custGeom>
              <a:avLst/>
              <a:gdLst/>
              <a:ahLst/>
              <a:cxnLst/>
              <a:rect l="l" t="t" r="r" b="b"/>
              <a:pathLst>
                <a:path w="1363" h="1163" extrusionOk="0">
                  <a:moveTo>
                    <a:pt x="775" y="1"/>
                  </a:moveTo>
                  <a:cubicBezTo>
                    <a:pt x="259" y="1"/>
                    <a:pt x="1" y="617"/>
                    <a:pt x="373" y="990"/>
                  </a:cubicBezTo>
                  <a:cubicBezTo>
                    <a:pt x="488" y="1109"/>
                    <a:pt x="631" y="1163"/>
                    <a:pt x="773" y="1163"/>
                  </a:cubicBezTo>
                  <a:cubicBezTo>
                    <a:pt x="1071" y="1163"/>
                    <a:pt x="1362" y="925"/>
                    <a:pt x="1362" y="574"/>
                  </a:cubicBezTo>
                  <a:cubicBezTo>
                    <a:pt x="1362" y="259"/>
                    <a:pt x="1104"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830588" y="4081813"/>
              <a:ext cx="4325" cy="4675"/>
            </a:xfrm>
            <a:custGeom>
              <a:avLst/>
              <a:gdLst/>
              <a:ahLst/>
              <a:cxnLst/>
              <a:rect l="l" t="t" r="r" b="b"/>
              <a:pathLst>
                <a:path w="173" h="187" extrusionOk="0">
                  <a:moveTo>
                    <a:pt x="87" y="1"/>
                  </a:moveTo>
                  <a:cubicBezTo>
                    <a:pt x="44" y="1"/>
                    <a:pt x="1" y="44"/>
                    <a:pt x="1" y="87"/>
                  </a:cubicBezTo>
                  <a:cubicBezTo>
                    <a:pt x="1" y="144"/>
                    <a:pt x="44" y="187"/>
                    <a:pt x="87" y="187"/>
                  </a:cubicBezTo>
                  <a:cubicBezTo>
                    <a:pt x="144" y="187"/>
                    <a:pt x="173" y="144"/>
                    <a:pt x="173" y="87"/>
                  </a:cubicBezTo>
                  <a:cubicBezTo>
                    <a:pt x="173" y="44"/>
                    <a:pt x="144" y="1"/>
                    <a:pt x="8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830588" y="4099363"/>
              <a:ext cx="4325" cy="4700"/>
            </a:xfrm>
            <a:custGeom>
              <a:avLst/>
              <a:gdLst/>
              <a:ahLst/>
              <a:cxnLst/>
              <a:rect l="l" t="t" r="r" b="b"/>
              <a:pathLst>
                <a:path w="173" h="188" extrusionOk="0">
                  <a:moveTo>
                    <a:pt x="87" y="1"/>
                  </a:moveTo>
                  <a:cubicBezTo>
                    <a:pt x="44" y="1"/>
                    <a:pt x="1" y="44"/>
                    <a:pt x="1" y="101"/>
                  </a:cubicBezTo>
                  <a:cubicBezTo>
                    <a:pt x="1" y="144"/>
                    <a:pt x="44" y="187"/>
                    <a:pt x="87" y="187"/>
                  </a:cubicBezTo>
                  <a:cubicBezTo>
                    <a:pt x="144" y="187"/>
                    <a:pt x="173" y="144"/>
                    <a:pt x="173" y="101"/>
                  </a:cubicBezTo>
                  <a:cubicBezTo>
                    <a:pt x="173" y="44"/>
                    <a:pt x="144" y="1"/>
                    <a:pt x="8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830588" y="4117288"/>
              <a:ext cx="4325" cy="4325"/>
            </a:xfrm>
            <a:custGeom>
              <a:avLst/>
              <a:gdLst/>
              <a:ahLst/>
              <a:cxnLst/>
              <a:rect l="l" t="t" r="r" b="b"/>
              <a:pathLst>
                <a:path w="173" h="173" extrusionOk="0">
                  <a:moveTo>
                    <a:pt x="87" y="1"/>
                  </a:moveTo>
                  <a:cubicBezTo>
                    <a:pt x="44" y="1"/>
                    <a:pt x="1" y="29"/>
                    <a:pt x="1" y="87"/>
                  </a:cubicBezTo>
                  <a:cubicBezTo>
                    <a:pt x="1" y="130"/>
                    <a:pt x="44" y="173"/>
                    <a:pt x="87" y="173"/>
                  </a:cubicBezTo>
                  <a:cubicBezTo>
                    <a:pt x="144" y="173"/>
                    <a:pt x="173" y="130"/>
                    <a:pt x="173" y="87"/>
                  </a:cubicBezTo>
                  <a:cubicBezTo>
                    <a:pt x="173" y="29"/>
                    <a:pt x="144" y="1"/>
                    <a:pt x="8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1416088" y="3141588"/>
              <a:ext cx="16500" cy="11500"/>
            </a:xfrm>
            <a:custGeom>
              <a:avLst/>
              <a:gdLst/>
              <a:ahLst/>
              <a:cxnLst/>
              <a:rect l="l" t="t" r="r" b="b"/>
              <a:pathLst>
                <a:path w="660" h="460" extrusionOk="0">
                  <a:moveTo>
                    <a:pt x="0" y="1"/>
                  </a:moveTo>
                  <a:cubicBezTo>
                    <a:pt x="0" y="1"/>
                    <a:pt x="223" y="460"/>
                    <a:pt x="640" y="460"/>
                  </a:cubicBezTo>
                  <a:cubicBezTo>
                    <a:pt x="647" y="460"/>
                    <a:pt x="653" y="460"/>
                    <a:pt x="659" y="460"/>
                  </a:cubicBezTo>
                  <a:lnTo>
                    <a:pt x="0" y="1"/>
                  </a:ln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1310013" y="3116863"/>
              <a:ext cx="33350" cy="6300"/>
            </a:xfrm>
            <a:custGeom>
              <a:avLst/>
              <a:gdLst/>
              <a:ahLst/>
              <a:cxnLst/>
              <a:rect l="l" t="t" r="r" b="b"/>
              <a:pathLst>
                <a:path w="1334" h="252" extrusionOk="0">
                  <a:moveTo>
                    <a:pt x="1334" y="1"/>
                  </a:moveTo>
                  <a:lnTo>
                    <a:pt x="1" y="116"/>
                  </a:lnTo>
                  <a:cubicBezTo>
                    <a:pt x="1" y="116"/>
                    <a:pt x="205" y="252"/>
                    <a:pt x="538" y="252"/>
                  </a:cubicBezTo>
                  <a:cubicBezTo>
                    <a:pt x="755" y="252"/>
                    <a:pt x="1028" y="194"/>
                    <a:pt x="1334"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746663" y="4058263"/>
              <a:ext cx="13225" cy="26700"/>
            </a:xfrm>
            <a:custGeom>
              <a:avLst/>
              <a:gdLst/>
              <a:ahLst/>
              <a:cxnLst/>
              <a:rect l="l" t="t" r="r" b="b"/>
              <a:pathLst>
                <a:path w="529" h="1068" extrusionOk="0">
                  <a:moveTo>
                    <a:pt x="380" y="1"/>
                  </a:moveTo>
                  <a:cubicBezTo>
                    <a:pt x="332" y="1"/>
                    <a:pt x="284" y="26"/>
                    <a:pt x="262" y="83"/>
                  </a:cubicBezTo>
                  <a:lnTo>
                    <a:pt x="18" y="914"/>
                  </a:lnTo>
                  <a:cubicBezTo>
                    <a:pt x="1" y="1009"/>
                    <a:pt x="77" y="1068"/>
                    <a:pt x="154" y="1068"/>
                  </a:cubicBezTo>
                  <a:cubicBezTo>
                    <a:pt x="204" y="1068"/>
                    <a:pt x="253" y="1042"/>
                    <a:pt x="276" y="986"/>
                  </a:cubicBezTo>
                  <a:cubicBezTo>
                    <a:pt x="348" y="713"/>
                    <a:pt x="434" y="427"/>
                    <a:pt x="520" y="154"/>
                  </a:cubicBezTo>
                  <a:cubicBezTo>
                    <a:pt x="528" y="59"/>
                    <a:pt x="453" y="1"/>
                    <a:pt x="380"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759113" y="4079388"/>
              <a:ext cx="11475" cy="14575"/>
            </a:xfrm>
            <a:custGeom>
              <a:avLst/>
              <a:gdLst/>
              <a:ahLst/>
              <a:cxnLst/>
              <a:rect l="l" t="t" r="r" b="b"/>
              <a:pathLst>
                <a:path w="459" h="583" extrusionOk="0">
                  <a:moveTo>
                    <a:pt x="289" y="0"/>
                  </a:moveTo>
                  <a:cubicBezTo>
                    <a:pt x="252" y="0"/>
                    <a:pt x="216" y="20"/>
                    <a:pt x="194" y="69"/>
                  </a:cubicBezTo>
                  <a:lnTo>
                    <a:pt x="50" y="384"/>
                  </a:lnTo>
                  <a:cubicBezTo>
                    <a:pt x="1" y="483"/>
                    <a:pt x="95" y="582"/>
                    <a:pt x="177" y="582"/>
                  </a:cubicBezTo>
                  <a:cubicBezTo>
                    <a:pt x="213" y="582"/>
                    <a:pt x="248" y="562"/>
                    <a:pt x="265" y="513"/>
                  </a:cubicBezTo>
                  <a:cubicBezTo>
                    <a:pt x="323" y="413"/>
                    <a:pt x="366" y="313"/>
                    <a:pt x="409" y="198"/>
                  </a:cubicBezTo>
                  <a:cubicBezTo>
                    <a:pt x="458" y="99"/>
                    <a:pt x="371" y="0"/>
                    <a:pt x="289"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907963" y="3762988"/>
              <a:ext cx="16950" cy="23250"/>
            </a:xfrm>
            <a:custGeom>
              <a:avLst/>
              <a:gdLst/>
              <a:ahLst/>
              <a:cxnLst/>
              <a:rect l="l" t="t" r="r" b="b"/>
              <a:pathLst>
                <a:path w="678" h="930" extrusionOk="0">
                  <a:moveTo>
                    <a:pt x="501" y="0"/>
                  </a:moveTo>
                  <a:cubicBezTo>
                    <a:pt x="462" y="0"/>
                    <a:pt x="425" y="20"/>
                    <a:pt x="403" y="69"/>
                  </a:cubicBezTo>
                  <a:lnTo>
                    <a:pt x="59" y="729"/>
                  </a:lnTo>
                  <a:cubicBezTo>
                    <a:pt x="0" y="836"/>
                    <a:pt x="87" y="929"/>
                    <a:pt x="171" y="929"/>
                  </a:cubicBezTo>
                  <a:cubicBezTo>
                    <a:pt x="211" y="929"/>
                    <a:pt x="251" y="908"/>
                    <a:pt x="274" y="858"/>
                  </a:cubicBezTo>
                  <a:lnTo>
                    <a:pt x="618" y="198"/>
                  </a:lnTo>
                  <a:cubicBezTo>
                    <a:pt x="677" y="99"/>
                    <a:pt x="586" y="0"/>
                    <a:pt x="50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915713" y="3778788"/>
              <a:ext cx="14575" cy="25625"/>
            </a:xfrm>
            <a:custGeom>
              <a:avLst/>
              <a:gdLst/>
              <a:ahLst/>
              <a:cxnLst/>
              <a:rect l="l" t="t" r="r" b="b"/>
              <a:pathLst>
                <a:path w="583" h="1025" extrusionOk="0">
                  <a:moveTo>
                    <a:pt x="430" y="0"/>
                  </a:moveTo>
                  <a:cubicBezTo>
                    <a:pt x="380" y="0"/>
                    <a:pt x="330" y="25"/>
                    <a:pt x="308" y="82"/>
                  </a:cubicBezTo>
                  <a:cubicBezTo>
                    <a:pt x="250" y="340"/>
                    <a:pt x="150" y="584"/>
                    <a:pt x="50" y="813"/>
                  </a:cubicBezTo>
                  <a:cubicBezTo>
                    <a:pt x="0" y="923"/>
                    <a:pt x="95" y="1025"/>
                    <a:pt x="182" y="1025"/>
                  </a:cubicBezTo>
                  <a:cubicBezTo>
                    <a:pt x="220" y="1025"/>
                    <a:pt x="257" y="1005"/>
                    <a:pt x="279" y="957"/>
                  </a:cubicBezTo>
                  <a:cubicBezTo>
                    <a:pt x="394" y="699"/>
                    <a:pt x="494" y="426"/>
                    <a:pt x="566" y="154"/>
                  </a:cubicBezTo>
                  <a:cubicBezTo>
                    <a:pt x="583" y="59"/>
                    <a:pt x="506" y="0"/>
                    <a:pt x="430"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1013513" y="4119613"/>
              <a:ext cx="15450" cy="27200"/>
            </a:xfrm>
            <a:custGeom>
              <a:avLst/>
              <a:gdLst/>
              <a:ahLst/>
              <a:cxnLst/>
              <a:rect l="l" t="t" r="r" b="b"/>
              <a:pathLst>
                <a:path w="618" h="1088" extrusionOk="0">
                  <a:moveTo>
                    <a:pt x="476" y="0"/>
                  </a:moveTo>
                  <a:cubicBezTo>
                    <a:pt x="425" y="0"/>
                    <a:pt x="375" y="29"/>
                    <a:pt x="352" y="94"/>
                  </a:cubicBezTo>
                  <a:cubicBezTo>
                    <a:pt x="280" y="366"/>
                    <a:pt x="180" y="624"/>
                    <a:pt x="51" y="882"/>
                  </a:cubicBezTo>
                  <a:cubicBezTo>
                    <a:pt x="1" y="992"/>
                    <a:pt x="96" y="1088"/>
                    <a:pt x="183" y="1088"/>
                  </a:cubicBezTo>
                  <a:cubicBezTo>
                    <a:pt x="222" y="1088"/>
                    <a:pt x="258" y="1069"/>
                    <a:pt x="280" y="1025"/>
                  </a:cubicBezTo>
                  <a:cubicBezTo>
                    <a:pt x="409" y="739"/>
                    <a:pt x="523" y="452"/>
                    <a:pt x="609" y="151"/>
                  </a:cubicBezTo>
                  <a:cubicBezTo>
                    <a:pt x="618" y="58"/>
                    <a:pt x="547" y="0"/>
                    <a:pt x="476"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1022363" y="4137563"/>
              <a:ext cx="12975" cy="20300"/>
            </a:xfrm>
            <a:custGeom>
              <a:avLst/>
              <a:gdLst/>
              <a:ahLst/>
              <a:cxnLst/>
              <a:rect l="l" t="t" r="r" b="b"/>
              <a:pathLst>
                <a:path w="519" h="812" extrusionOk="0">
                  <a:moveTo>
                    <a:pt x="361" y="0"/>
                  </a:moveTo>
                  <a:cubicBezTo>
                    <a:pt x="306" y="0"/>
                    <a:pt x="250" y="29"/>
                    <a:pt x="227" y="92"/>
                  </a:cubicBezTo>
                  <a:lnTo>
                    <a:pt x="26" y="651"/>
                  </a:lnTo>
                  <a:cubicBezTo>
                    <a:pt x="0" y="747"/>
                    <a:pt x="80" y="811"/>
                    <a:pt x="159" y="811"/>
                  </a:cubicBezTo>
                  <a:cubicBezTo>
                    <a:pt x="211" y="811"/>
                    <a:pt x="262" y="785"/>
                    <a:pt x="284" y="723"/>
                  </a:cubicBezTo>
                  <a:lnTo>
                    <a:pt x="485" y="164"/>
                  </a:lnTo>
                  <a:cubicBezTo>
                    <a:pt x="519" y="62"/>
                    <a:pt x="441" y="0"/>
                    <a:pt x="36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1261713" y="3638613"/>
              <a:ext cx="14925" cy="21825"/>
            </a:xfrm>
            <a:custGeom>
              <a:avLst/>
              <a:gdLst/>
              <a:ahLst/>
              <a:cxnLst/>
              <a:rect l="l" t="t" r="r" b="b"/>
              <a:pathLst>
                <a:path w="597" h="873" extrusionOk="0">
                  <a:moveTo>
                    <a:pt x="435" y="1"/>
                  </a:moveTo>
                  <a:cubicBezTo>
                    <a:pt x="382" y="1"/>
                    <a:pt x="330" y="31"/>
                    <a:pt x="313" y="100"/>
                  </a:cubicBezTo>
                  <a:cubicBezTo>
                    <a:pt x="241" y="300"/>
                    <a:pt x="155" y="501"/>
                    <a:pt x="41" y="687"/>
                  </a:cubicBezTo>
                  <a:cubicBezTo>
                    <a:pt x="1" y="787"/>
                    <a:pt x="85" y="872"/>
                    <a:pt x="170" y="872"/>
                  </a:cubicBezTo>
                  <a:cubicBezTo>
                    <a:pt x="207" y="872"/>
                    <a:pt x="244" y="856"/>
                    <a:pt x="270" y="816"/>
                  </a:cubicBezTo>
                  <a:cubicBezTo>
                    <a:pt x="399" y="616"/>
                    <a:pt x="485" y="386"/>
                    <a:pt x="571" y="171"/>
                  </a:cubicBezTo>
                  <a:cubicBezTo>
                    <a:pt x="597" y="68"/>
                    <a:pt x="514" y="1"/>
                    <a:pt x="435"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1265613" y="3654138"/>
              <a:ext cx="14050" cy="21425"/>
            </a:xfrm>
            <a:custGeom>
              <a:avLst/>
              <a:gdLst/>
              <a:ahLst/>
              <a:cxnLst/>
              <a:rect l="l" t="t" r="r" b="b"/>
              <a:pathLst>
                <a:path w="562" h="857" extrusionOk="0">
                  <a:moveTo>
                    <a:pt x="399" y="0"/>
                  </a:moveTo>
                  <a:cubicBezTo>
                    <a:pt x="349" y="0"/>
                    <a:pt x="303" y="28"/>
                    <a:pt x="286" y="95"/>
                  </a:cubicBezTo>
                  <a:cubicBezTo>
                    <a:pt x="243" y="295"/>
                    <a:pt x="171" y="482"/>
                    <a:pt x="71" y="654"/>
                  </a:cubicBezTo>
                  <a:cubicBezTo>
                    <a:pt x="0" y="755"/>
                    <a:pt x="94" y="857"/>
                    <a:pt x="185" y="857"/>
                  </a:cubicBezTo>
                  <a:cubicBezTo>
                    <a:pt x="223" y="857"/>
                    <a:pt x="261" y="839"/>
                    <a:pt x="286" y="797"/>
                  </a:cubicBezTo>
                  <a:cubicBezTo>
                    <a:pt x="415" y="596"/>
                    <a:pt x="501" y="381"/>
                    <a:pt x="544" y="167"/>
                  </a:cubicBezTo>
                  <a:cubicBezTo>
                    <a:pt x="562" y="70"/>
                    <a:pt x="477" y="0"/>
                    <a:pt x="399"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1129138" y="3513863"/>
              <a:ext cx="14675" cy="18650"/>
            </a:xfrm>
            <a:custGeom>
              <a:avLst/>
              <a:gdLst/>
              <a:ahLst/>
              <a:cxnLst/>
              <a:rect l="l" t="t" r="r" b="b"/>
              <a:pathLst>
                <a:path w="587" h="746" extrusionOk="0">
                  <a:moveTo>
                    <a:pt x="402" y="1"/>
                  </a:moveTo>
                  <a:cubicBezTo>
                    <a:pt x="372" y="1"/>
                    <a:pt x="340" y="14"/>
                    <a:pt x="313" y="44"/>
                  </a:cubicBezTo>
                  <a:cubicBezTo>
                    <a:pt x="184" y="202"/>
                    <a:pt x="98" y="388"/>
                    <a:pt x="26" y="589"/>
                  </a:cubicBezTo>
                  <a:cubicBezTo>
                    <a:pt x="1" y="683"/>
                    <a:pt x="81" y="746"/>
                    <a:pt x="160" y="746"/>
                  </a:cubicBezTo>
                  <a:cubicBezTo>
                    <a:pt x="214" y="746"/>
                    <a:pt x="267" y="716"/>
                    <a:pt x="284" y="646"/>
                  </a:cubicBezTo>
                  <a:cubicBezTo>
                    <a:pt x="327" y="503"/>
                    <a:pt x="413" y="360"/>
                    <a:pt x="499" y="231"/>
                  </a:cubicBezTo>
                  <a:cubicBezTo>
                    <a:pt x="587" y="133"/>
                    <a:pt x="499" y="1"/>
                    <a:pt x="40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1108463" y="3533263"/>
              <a:ext cx="13275" cy="14650"/>
            </a:xfrm>
            <a:custGeom>
              <a:avLst/>
              <a:gdLst/>
              <a:ahLst/>
              <a:cxnLst/>
              <a:rect l="l" t="t" r="r" b="b"/>
              <a:pathLst>
                <a:path w="531" h="586" extrusionOk="0">
                  <a:moveTo>
                    <a:pt x="361" y="1"/>
                  </a:moveTo>
                  <a:cubicBezTo>
                    <a:pt x="322" y="1"/>
                    <a:pt x="282" y="17"/>
                    <a:pt x="251" y="57"/>
                  </a:cubicBezTo>
                  <a:lnTo>
                    <a:pt x="51" y="401"/>
                  </a:lnTo>
                  <a:cubicBezTo>
                    <a:pt x="1" y="500"/>
                    <a:pt x="82" y="586"/>
                    <a:pt x="170" y="586"/>
                  </a:cubicBezTo>
                  <a:cubicBezTo>
                    <a:pt x="209" y="586"/>
                    <a:pt x="249" y="569"/>
                    <a:pt x="280" y="530"/>
                  </a:cubicBezTo>
                  <a:cubicBezTo>
                    <a:pt x="337" y="415"/>
                    <a:pt x="409" y="300"/>
                    <a:pt x="481" y="186"/>
                  </a:cubicBezTo>
                  <a:cubicBezTo>
                    <a:pt x="530" y="86"/>
                    <a:pt x="449" y="1"/>
                    <a:pt x="361"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1078738" y="3542738"/>
              <a:ext cx="14800" cy="23600"/>
            </a:xfrm>
            <a:custGeom>
              <a:avLst/>
              <a:gdLst/>
              <a:ahLst/>
              <a:cxnLst/>
              <a:rect l="l" t="t" r="r" b="b"/>
              <a:pathLst>
                <a:path w="592" h="944" extrusionOk="0">
                  <a:moveTo>
                    <a:pt x="432" y="1"/>
                  </a:moveTo>
                  <a:cubicBezTo>
                    <a:pt x="378" y="1"/>
                    <a:pt x="325" y="30"/>
                    <a:pt x="308" y="93"/>
                  </a:cubicBezTo>
                  <a:cubicBezTo>
                    <a:pt x="236" y="308"/>
                    <a:pt x="150" y="538"/>
                    <a:pt x="50" y="738"/>
                  </a:cubicBezTo>
                  <a:cubicBezTo>
                    <a:pt x="0" y="848"/>
                    <a:pt x="96" y="944"/>
                    <a:pt x="183" y="944"/>
                  </a:cubicBezTo>
                  <a:cubicBezTo>
                    <a:pt x="221" y="944"/>
                    <a:pt x="258" y="925"/>
                    <a:pt x="279" y="882"/>
                  </a:cubicBezTo>
                  <a:cubicBezTo>
                    <a:pt x="394" y="638"/>
                    <a:pt x="480" y="409"/>
                    <a:pt x="566" y="165"/>
                  </a:cubicBezTo>
                  <a:cubicBezTo>
                    <a:pt x="592" y="63"/>
                    <a:pt x="511" y="1"/>
                    <a:pt x="43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255913" y="4059888"/>
              <a:ext cx="13800" cy="19250"/>
            </a:xfrm>
            <a:custGeom>
              <a:avLst/>
              <a:gdLst/>
              <a:ahLst/>
              <a:cxnLst/>
              <a:rect l="l" t="t" r="r" b="b"/>
              <a:pathLst>
                <a:path w="552" h="770" extrusionOk="0">
                  <a:moveTo>
                    <a:pt x="387" y="1"/>
                  </a:moveTo>
                  <a:cubicBezTo>
                    <a:pt x="334" y="1"/>
                    <a:pt x="281" y="28"/>
                    <a:pt x="258" y="89"/>
                  </a:cubicBezTo>
                  <a:cubicBezTo>
                    <a:pt x="187" y="261"/>
                    <a:pt x="115" y="433"/>
                    <a:pt x="43" y="605"/>
                  </a:cubicBezTo>
                  <a:cubicBezTo>
                    <a:pt x="1" y="708"/>
                    <a:pt x="75" y="769"/>
                    <a:pt x="157" y="769"/>
                  </a:cubicBezTo>
                  <a:cubicBezTo>
                    <a:pt x="213" y="769"/>
                    <a:pt x="272" y="741"/>
                    <a:pt x="301" y="677"/>
                  </a:cubicBezTo>
                  <a:lnTo>
                    <a:pt x="516" y="161"/>
                  </a:lnTo>
                  <a:cubicBezTo>
                    <a:pt x="551" y="65"/>
                    <a:pt x="469" y="1"/>
                    <a:pt x="387"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257913" y="4080563"/>
              <a:ext cx="16075" cy="25350"/>
            </a:xfrm>
            <a:custGeom>
              <a:avLst/>
              <a:gdLst/>
              <a:ahLst/>
              <a:cxnLst/>
              <a:rect l="l" t="t" r="r" b="b"/>
              <a:pathLst>
                <a:path w="643" h="1014" extrusionOk="0">
                  <a:moveTo>
                    <a:pt x="487" y="0"/>
                  </a:moveTo>
                  <a:cubicBezTo>
                    <a:pt x="432" y="0"/>
                    <a:pt x="374" y="29"/>
                    <a:pt x="350" y="94"/>
                  </a:cubicBezTo>
                  <a:cubicBezTo>
                    <a:pt x="250" y="337"/>
                    <a:pt x="135" y="595"/>
                    <a:pt x="35" y="853"/>
                  </a:cubicBezTo>
                  <a:cubicBezTo>
                    <a:pt x="0" y="949"/>
                    <a:pt x="82" y="1013"/>
                    <a:pt x="164" y="1013"/>
                  </a:cubicBezTo>
                  <a:cubicBezTo>
                    <a:pt x="217" y="1013"/>
                    <a:pt x="271" y="987"/>
                    <a:pt x="293" y="925"/>
                  </a:cubicBezTo>
                  <a:cubicBezTo>
                    <a:pt x="393" y="667"/>
                    <a:pt x="494" y="409"/>
                    <a:pt x="608" y="151"/>
                  </a:cubicBezTo>
                  <a:cubicBezTo>
                    <a:pt x="642" y="58"/>
                    <a:pt x="567" y="0"/>
                    <a:pt x="487"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1371288" y="3220063"/>
              <a:ext cx="5400" cy="2175"/>
            </a:xfrm>
            <a:custGeom>
              <a:avLst/>
              <a:gdLst/>
              <a:ahLst/>
              <a:cxnLst/>
              <a:rect l="l" t="t" r="r" b="b"/>
              <a:pathLst>
                <a:path w="216" h="87" extrusionOk="0">
                  <a:moveTo>
                    <a:pt x="1" y="1"/>
                  </a:moveTo>
                  <a:lnTo>
                    <a:pt x="1" y="15"/>
                  </a:lnTo>
                  <a:lnTo>
                    <a:pt x="215" y="87"/>
                  </a:lnTo>
                  <a:lnTo>
                    <a:pt x="1" y="1"/>
                  </a:lnTo>
                  <a:close/>
                </a:path>
              </a:pathLst>
            </a:custGeom>
            <a:solidFill>
              <a:srgbClr val="FFC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919088" y="3498488"/>
              <a:ext cx="454375" cy="805150"/>
            </a:xfrm>
            <a:custGeom>
              <a:avLst/>
              <a:gdLst/>
              <a:ahLst/>
              <a:cxnLst/>
              <a:rect l="l" t="t" r="r" b="b"/>
              <a:pathLst>
                <a:path w="18175" h="32206" extrusionOk="0">
                  <a:moveTo>
                    <a:pt x="14133" y="5604"/>
                  </a:moveTo>
                  <a:cubicBezTo>
                    <a:pt x="14219" y="5604"/>
                    <a:pt x="14290" y="5690"/>
                    <a:pt x="14262" y="5776"/>
                  </a:cubicBezTo>
                  <a:cubicBezTo>
                    <a:pt x="14190" y="5991"/>
                    <a:pt x="14090" y="6221"/>
                    <a:pt x="13975" y="6421"/>
                  </a:cubicBezTo>
                  <a:cubicBezTo>
                    <a:pt x="13946" y="6464"/>
                    <a:pt x="13918" y="6493"/>
                    <a:pt x="13875" y="6493"/>
                  </a:cubicBezTo>
                  <a:lnTo>
                    <a:pt x="13860" y="6493"/>
                  </a:lnTo>
                  <a:cubicBezTo>
                    <a:pt x="13760" y="6493"/>
                    <a:pt x="13688" y="6378"/>
                    <a:pt x="13746" y="6292"/>
                  </a:cubicBezTo>
                  <a:cubicBezTo>
                    <a:pt x="13860" y="6106"/>
                    <a:pt x="13946" y="5905"/>
                    <a:pt x="14004" y="5705"/>
                  </a:cubicBezTo>
                  <a:cubicBezTo>
                    <a:pt x="14032" y="5647"/>
                    <a:pt x="14075" y="5604"/>
                    <a:pt x="14133" y="5604"/>
                  </a:cubicBezTo>
                  <a:close/>
                  <a:moveTo>
                    <a:pt x="14262" y="6221"/>
                  </a:moveTo>
                  <a:cubicBezTo>
                    <a:pt x="14348" y="6221"/>
                    <a:pt x="14419" y="6307"/>
                    <a:pt x="14405" y="6393"/>
                  </a:cubicBezTo>
                  <a:cubicBezTo>
                    <a:pt x="14362" y="6607"/>
                    <a:pt x="14276" y="6822"/>
                    <a:pt x="14147" y="7009"/>
                  </a:cubicBezTo>
                  <a:cubicBezTo>
                    <a:pt x="14133" y="7052"/>
                    <a:pt x="14090" y="7080"/>
                    <a:pt x="14047" y="7080"/>
                  </a:cubicBezTo>
                  <a:cubicBezTo>
                    <a:pt x="13946" y="7080"/>
                    <a:pt x="13875" y="6966"/>
                    <a:pt x="13932" y="6880"/>
                  </a:cubicBezTo>
                  <a:cubicBezTo>
                    <a:pt x="14032" y="6708"/>
                    <a:pt x="14104" y="6521"/>
                    <a:pt x="14147" y="6321"/>
                  </a:cubicBezTo>
                  <a:cubicBezTo>
                    <a:pt x="14161" y="6264"/>
                    <a:pt x="14204" y="6221"/>
                    <a:pt x="14262" y="6221"/>
                  </a:cubicBezTo>
                  <a:close/>
                  <a:moveTo>
                    <a:pt x="14176" y="1620"/>
                  </a:moveTo>
                  <a:cubicBezTo>
                    <a:pt x="14419" y="1620"/>
                    <a:pt x="14634" y="1949"/>
                    <a:pt x="14749" y="2207"/>
                  </a:cubicBezTo>
                  <a:lnTo>
                    <a:pt x="14821" y="2222"/>
                  </a:lnTo>
                  <a:cubicBezTo>
                    <a:pt x="16713" y="2881"/>
                    <a:pt x="17300" y="4888"/>
                    <a:pt x="16870" y="6708"/>
                  </a:cubicBezTo>
                  <a:cubicBezTo>
                    <a:pt x="16999" y="7023"/>
                    <a:pt x="17229" y="7697"/>
                    <a:pt x="16842" y="7768"/>
                  </a:cubicBezTo>
                  <a:cubicBezTo>
                    <a:pt x="16813" y="7768"/>
                    <a:pt x="16799" y="7768"/>
                    <a:pt x="16770" y="7783"/>
                  </a:cubicBezTo>
                  <a:cubicBezTo>
                    <a:pt x="16383" y="7783"/>
                    <a:pt x="16369" y="7166"/>
                    <a:pt x="16369" y="7066"/>
                  </a:cubicBezTo>
                  <a:lnTo>
                    <a:pt x="16354" y="7066"/>
                  </a:lnTo>
                  <a:cubicBezTo>
                    <a:pt x="16268" y="7123"/>
                    <a:pt x="15824" y="7424"/>
                    <a:pt x="15552" y="7424"/>
                  </a:cubicBezTo>
                  <a:cubicBezTo>
                    <a:pt x="15542" y="7426"/>
                    <a:pt x="15532" y="7426"/>
                    <a:pt x="15523" y="7426"/>
                  </a:cubicBezTo>
                  <a:cubicBezTo>
                    <a:pt x="15421" y="7426"/>
                    <a:pt x="15335" y="7357"/>
                    <a:pt x="15322" y="7252"/>
                  </a:cubicBezTo>
                  <a:cubicBezTo>
                    <a:pt x="15236" y="6851"/>
                    <a:pt x="15853" y="6679"/>
                    <a:pt x="16082" y="6622"/>
                  </a:cubicBezTo>
                  <a:lnTo>
                    <a:pt x="16082" y="6593"/>
                  </a:lnTo>
                  <a:cubicBezTo>
                    <a:pt x="16440" y="5174"/>
                    <a:pt x="16053" y="3497"/>
                    <a:pt x="14606" y="2996"/>
                  </a:cubicBezTo>
                  <a:cubicBezTo>
                    <a:pt x="14391" y="3082"/>
                    <a:pt x="14176" y="3139"/>
                    <a:pt x="13946" y="3153"/>
                  </a:cubicBezTo>
                  <a:cubicBezTo>
                    <a:pt x="13760" y="3153"/>
                    <a:pt x="13617" y="3096"/>
                    <a:pt x="13588" y="2910"/>
                  </a:cubicBezTo>
                  <a:cubicBezTo>
                    <a:pt x="13531" y="2580"/>
                    <a:pt x="13875" y="2523"/>
                    <a:pt x="14104" y="2523"/>
                  </a:cubicBezTo>
                  <a:cubicBezTo>
                    <a:pt x="14176" y="2523"/>
                    <a:pt x="14247" y="2523"/>
                    <a:pt x="14319" y="2537"/>
                  </a:cubicBezTo>
                  <a:lnTo>
                    <a:pt x="14333" y="2537"/>
                  </a:lnTo>
                  <a:cubicBezTo>
                    <a:pt x="14333" y="2537"/>
                    <a:pt x="13545" y="1906"/>
                    <a:pt x="14032" y="1648"/>
                  </a:cubicBezTo>
                  <a:cubicBezTo>
                    <a:pt x="14075" y="1634"/>
                    <a:pt x="14118" y="1620"/>
                    <a:pt x="14176" y="1620"/>
                  </a:cubicBezTo>
                  <a:close/>
                  <a:moveTo>
                    <a:pt x="13875" y="22445"/>
                  </a:moveTo>
                  <a:cubicBezTo>
                    <a:pt x="13946" y="22445"/>
                    <a:pt x="14032" y="22517"/>
                    <a:pt x="13989" y="22603"/>
                  </a:cubicBezTo>
                  <a:lnTo>
                    <a:pt x="13774" y="23119"/>
                  </a:lnTo>
                  <a:cubicBezTo>
                    <a:pt x="13760" y="23176"/>
                    <a:pt x="13703" y="23205"/>
                    <a:pt x="13645" y="23205"/>
                  </a:cubicBezTo>
                  <a:lnTo>
                    <a:pt x="13645" y="23219"/>
                  </a:lnTo>
                  <a:cubicBezTo>
                    <a:pt x="13559" y="23219"/>
                    <a:pt x="13473" y="23147"/>
                    <a:pt x="13516" y="23061"/>
                  </a:cubicBezTo>
                  <a:cubicBezTo>
                    <a:pt x="13588" y="22875"/>
                    <a:pt x="13660" y="22717"/>
                    <a:pt x="13731" y="22545"/>
                  </a:cubicBezTo>
                  <a:cubicBezTo>
                    <a:pt x="13746" y="22474"/>
                    <a:pt x="13803" y="22445"/>
                    <a:pt x="13875" y="22445"/>
                  </a:cubicBezTo>
                  <a:close/>
                  <a:moveTo>
                    <a:pt x="14032" y="23276"/>
                  </a:moveTo>
                  <a:cubicBezTo>
                    <a:pt x="14118" y="23276"/>
                    <a:pt x="14190" y="23348"/>
                    <a:pt x="14161" y="23434"/>
                  </a:cubicBezTo>
                  <a:cubicBezTo>
                    <a:pt x="14047" y="23692"/>
                    <a:pt x="13946" y="23950"/>
                    <a:pt x="13846" y="24208"/>
                  </a:cubicBezTo>
                  <a:cubicBezTo>
                    <a:pt x="13832" y="24251"/>
                    <a:pt x="13774" y="24294"/>
                    <a:pt x="13717" y="24294"/>
                  </a:cubicBezTo>
                  <a:cubicBezTo>
                    <a:pt x="13631" y="24294"/>
                    <a:pt x="13559" y="24222"/>
                    <a:pt x="13588" y="24136"/>
                  </a:cubicBezTo>
                  <a:cubicBezTo>
                    <a:pt x="13688" y="23878"/>
                    <a:pt x="13803" y="23620"/>
                    <a:pt x="13903" y="23377"/>
                  </a:cubicBezTo>
                  <a:cubicBezTo>
                    <a:pt x="13918" y="23319"/>
                    <a:pt x="13975" y="23276"/>
                    <a:pt x="14032" y="23276"/>
                  </a:cubicBezTo>
                  <a:close/>
                  <a:moveTo>
                    <a:pt x="4243" y="24839"/>
                  </a:moveTo>
                  <a:cubicBezTo>
                    <a:pt x="4343" y="24839"/>
                    <a:pt x="4401" y="24910"/>
                    <a:pt x="4386" y="24996"/>
                  </a:cubicBezTo>
                  <a:cubicBezTo>
                    <a:pt x="4300" y="25297"/>
                    <a:pt x="4186" y="25584"/>
                    <a:pt x="4057" y="25870"/>
                  </a:cubicBezTo>
                  <a:cubicBezTo>
                    <a:pt x="4043" y="25899"/>
                    <a:pt x="4000" y="25928"/>
                    <a:pt x="3957" y="25928"/>
                  </a:cubicBezTo>
                  <a:cubicBezTo>
                    <a:pt x="3856" y="25928"/>
                    <a:pt x="3785" y="25827"/>
                    <a:pt x="3828" y="25727"/>
                  </a:cubicBezTo>
                  <a:cubicBezTo>
                    <a:pt x="3957" y="25469"/>
                    <a:pt x="4057" y="25211"/>
                    <a:pt x="4129" y="24925"/>
                  </a:cubicBezTo>
                  <a:cubicBezTo>
                    <a:pt x="4143" y="24882"/>
                    <a:pt x="4186" y="24839"/>
                    <a:pt x="4243" y="24839"/>
                  </a:cubicBezTo>
                  <a:close/>
                  <a:moveTo>
                    <a:pt x="4464" y="25567"/>
                  </a:moveTo>
                  <a:cubicBezTo>
                    <a:pt x="4472" y="25567"/>
                    <a:pt x="4479" y="25568"/>
                    <a:pt x="4487" y="25569"/>
                  </a:cubicBezTo>
                  <a:cubicBezTo>
                    <a:pt x="4493" y="25568"/>
                    <a:pt x="4500" y="25568"/>
                    <a:pt x="4506" y="25568"/>
                  </a:cubicBezTo>
                  <a:cubicBezTo>
                    <a:pt x="4583" y="25568"/>
                    <a:pt x="4642" y="25648"/>
                    <a:pt x="4616" y="25727"/>
                  </a:cubicBezTo>
                  <a:lnTo>
                    <a:pt x="4415" y="26286"/>
                  </a:lnTo>
                  <a:cubicBezTo>
                    <a:pt x="4401" y="26343"/>
                    <a:pt x="4343" y="26372"/>
                    <a:pt x="4286" y="26372"/>
                  </a:cubicBezTo>
                  <a:cubicBezTo>
                    <a:pt x="4280" y="26373"/>
                    <a:pt x="4273" y="26374"/>
                    <a:pt x="4267" y="26374"/>
                  </a:cubicBezTo>
                  <a:cubicBezTo>
                    <a:pt x="4190" y="26374"/>
                    <a:pt x="4131" y="26294"/>
                    <a:pt x="4157" y="26214"/>
                  </a:cubicBezTo>
                  <a:lnTo>
                    <a:pt x="4358" y="25655"/>
                  </a:lnTo>
                  <a:cubicBezTo>
                    <a:pt x="4370" y="25606"/>
                    <a:pt x="4415" y="25567"/>
                    <a:pt x="4464" y="25567"/>
                  </a:cubicBezTo>
                  <a:close/>
                  <a:moveTo>
                    <a:pt x="14047" y="0"/>
                  </a:moveTo>
                  <a:lnTo>
                    <a:pt x="10306" y="8342"/>
                  </a:lnTo>
                  <a:cubicBezTo>
                    <a:pt x="10922" y="7983"/>
                    <a:pt x="11725" y="7568"/>
                    <a:pt x="12226" y="7568"/>
                  </a:cubicBezTo>
                  <a:cubicBezTo>
                    <a:pt x="12249" y="7564"/>
                    <a:pt x="12271" y="7562"/>
                    <a:pt x="12292" y="7562"/>
                  </a:cubicBezTo>
                  <a:cubicBezTo>
                    <a:pt x="12438" y="7562"/>
                    <a:pt x="12569" y="7644"/>
                    <a:pt x="12656" y="7768"/>
                  </a:cubicBezTo>
                  <a:cubicBezTo>
                    <a:pt x="12886" y="8170"/>
                    <a:pt x="11940" y="8772"/>
                    <a:pt x="10937" y="9259"/>
                  </a:cubicBezTo>
                  <a:lnTo>
                    <a:pt x="11008" y="9417"/>
                  </a:lnTo>
                  <a:cubicBezTo>
                    <a:pt x="11424" y="9288"/>
                    <a:pt x="11839" y="9230"/>
                    <a:pt x="12269" y="9202"/>
                  </a:cubicBezTo>
                  <a:cubicBezTo>
                    <a:pt x="12628" y="9202"/>
                    <a:pt x="12871" y="9302"/>
                    <a:pt x="12914" y="9531"/>
                  </a:cubicBezTo>
                  <a:cubicBezTo>
                    <a:pt x="13015" y="10019"/>
                    <a:pt x="12183" y="10291"/>
                    <a:pt x="11338" y="10449"/>
                  </a:cubicBezTo>
                  <a:cubicBezTo>
                    <a:pt x="11352" y="10506"/>
                    <a:pt x="11366" y="10563"/>
                    <a:pt x="11366" y="10621"/>
                  </a:cubicBezTo>
                  <a:cubicBezTo>
                    <a:pt x="12226" y="10649"/>
                    <a:pt x="13043" y="10778"/>
                    <a:pt x="12900" y="11165"/>
                  </a:cubicBezTo>
                  <a:cubicBezTo>
                    <a:pt x="12742" y="11538"/>
                    <a:pt x="12054" y="11653"/>
                    <a:pt x="11366" y="11696"/>
                  </a:cubicBezTo>
                  <a:cubicBezTo>
                    <a:pt x="11352" y="11796"/>
                    <a:pt x="11338" y="11896"/>
                    <a:pt x="11323" y="11997"/>
                  </a:cubicBezTo>
                  <a:cubicBezTo>
                    <a:pt x="12183" y="12240"/>
                    <a:pt x="13101" y="12613"/>
                    <a:pt x="12857" y="13071"/>
                  </a:cubicBezTo>
                  <a:cubicBezTo>
                    <a:pt x="12757" y="13301"/>
                    <a:pt x="12499" y="13372"/>
                    <a:pt x="12183" y="13372"/>
                  </a:cubicBezTo>
                  <a:cubicBezTo>
                    <a:pt x="11753" y="13358"/>
                    <a:pt x="11309" y="13272"/>
                    <a:pt x="10908" y="13114"/>
                  </a:cubicBezTo>
                  <a:cubicBezTo>
                    <a:pt x="10865" y="13200"/>
                    <a:pt x="10808" y="13272"/>
                    <a:pt x="10765" y="13358"/>
                  </a:cubicBezTo>
                  <a:cubicBezTo>
                    <a:pt x="11381" y="13874"/>
                    <a:pt x="12054" y="14562"/>
                    <a:pt x="11682" y="14849"/>
                  </a:cubicBezTo>
                  <a:cubicBezTo>
                    <a:pt x="11610" y="14892"/>
                    <a:pt x="11524" y="14920"/>
                    <a:pt x="11452" y="14920"/>
                  </a:cubicBezTo>
                  <a:cubicBezTo>
                    <a:pt x="11094" y="14920"/>
                    <a:pt x="10535" y="14562"/>
                    <a:pt x="10062" y="14204"/>
                  </a:cubicBezTo>
                  <a:cubicBezTo>
                    <a:pt x="10005" y="14247"/>
                    <a:pt x="9933" y="14304"/>
                    <a:pt x="9876" y="14361"/>
                  </a:cubicBezTo>
                  <a:cubicBezTo>
                    <a:pt x="10406" y="15092"/>
                    <a:pt x="10908" y="15952"/>
                    <a:pt x="10507" y="16110"/>
                  </a:cubicBezTo>
                  <a:cubicBezTo>
                    <a:pt x="10478" y="16124"/>
                    <a:pt x="10435" y="16139"/>
                    <a:pt x="10406" y="16139"/>
                  </a:cubicBezTo>
                  <a:cubicBezTo>
                    <a:pt x="10034" y="16139"/>
                    <a:pt x="9489" y="15508"/>
                    <a:pt x="9045" y="14877"/>
                  </a:cubicBezTo>
                  <a:cubicBezTo>
                    <a:pt x="8973" y="14920"/>
                    <a:pt x="8887" y="14949"/>
                    <a:pt x="8801" y="14992"/>
                  </a:cubicBezTo>
                  <a:cubicBezTo>
                    <a:pt x="9088" y="15809"/>
                    <a:pt x="9288" y="16741"/>
                    <a:pt x="8873" y="16927"/>
                  </a:cubicBezTo>
                  <a:cubicBezTo>
                    <a:pt x="8830" y="16941"/>
                    <a:pt x="8801" y="16956"/>
                    <a:pt x="8758" y="16956"/>
                  </a:cubicBezTo>
                  <a:cubicBezTo>
                    <a:pt x="8371" y="16956"/>
                    <a:pt x="7998" y="16081"/>
                    <a:pt x="7726" y="15250"/>
                  </a:cubicBezTo>
                  <a:cubicBezTo>
                    <a:pt x="7669" y="15250"/>
                    <a:pt x="7611" y="15250"/>
                    <a:pt x="7554" y="15264"/>
                  </a:cubicBezTo>
                  <a:cubicBezTo>
                    <a:pt x="7626" y="16067"/>
                    <a:pt x="7626" y="16870"/>
                    <a:pt x="7310" y="16927"/>
                  </a:cubicBezTo>
                  <a:lnTo>
                    <a:pt x="7282" y="16927"/>
                  </a:lnTo>
                  <a:cubicBezTo>
                    <a:pt x="7095" y="16927"/>
                    <a:pt x="6923" y="16626"/>
                    <a:pt x="6794" y="16196"/>
                  </a:cubicBezTo>
                  <a:lnTo>
                    <a:pt x="2910" y="24853"/>
                  </a:lnTo>
                  <a:cubicBezTo>
                    <a:pt x="3312" y="25068"/>
                    <a:pt x="3312" y="25627"/>
                    <a:pt x="2925" y="25856"/>
                  </a:cubicBezTo>
                  <a:cubicBezTo>
                    <a:pt x="2829" y="25913"/>
                    <a:pt x="2727" y="25939"/>
                    <a:pt x="2627" y="25939"/>
                  </a:cubicBezTo>
                  <a:cubicBezTo>
                    <a:pt x="2326" y="25939"/>
                    <a:pt x="2050" y="25699"/>
                    <a:pt x="2050" y="25355"/>
                  </a:cubicBezTo>
                  <a:cubicBezTo>
                    <a:pt x="2050" y="25326"/>
                    <a:pt x="2050" y="25283"/>
                    <a:pt x="2065" y="25254"/>
                  </a:cubicBezTo>
                  <a:lnTo>
                    <a:pt x="1821" y="25125"/>
                  </a:lnTo>
                  <a:cubicBezTo>
                    <a:pt x="1764" y="25197"/>
                    <a:pt x="1678" y="25269"/>
                    <a:pt x="1592" y="25297"/>
                  </a:cubicBezTo>
                  <a:lnTo>
                    <a:pt x="1" y="28995"/>
                  </a:lnTo>
                  <a:cubicBezTo>
                    <a:pt x="1864" y="29769"/>
                    <a:pt x="3770" y="30500"/>
                    <a:pt x="5576" y="31073"/>
                  </a:cubicBezTo>
                  <a:cubicBezTo>
                    <a:pt x="5562" y="30930"/>
                    <a:pt x="5547" y="30787"/>
                    <a:pt x="5533" y="30643"/>
                  </a:cubicBezTo>
                  <a:cubicBezTo>
                    <a:pt x="4816" y="29124"/>
                    <a:pt x="2982" y="28450"/>
                    <a:pt x="2781" y="28078"/>
                  </a:cubicBezTo>
                  <a:cubicBezTo>
                    <a:pt x="2667" y="27848"/>
                    <a:pt x="2925" y="27619"/>
                    <a:pt x="3340" y="27619"/>
                  </a:cubicBezTo>
                  <a:cubicBezTo>
                    <a:pt x="3770" y="27648"/>
                    <a:pt x="4186" y="27848"/>
                    <a:pt x="4487" y="28178"/>
                  </a:cubicBezTo>
                  <a:cubicBezTo>
                    <a:pt x="5060" y="28766"/>
                    <a:pt x="5361" y="29611"/>
                    <a:pt x="5504" y="30185"/>
                  </a:cubicBezTo>
                  <a:cubicBezTo>
                    <a:pt x="5476" y="28952"/>
                    <a:pt x="5662" y="27705"/>
                    <a:pt x="6350" y="26544"/>
                  </a:cubicBezTo>
                  <a:cubicBezTo>
                    <a:pt x="6665" y="26028"/>
                    <a:pt x="7038" y="25541"/>
                    <a:pt x="7425" y="25097"/>
                  </a:cubicBezTo>
                  <a:cubicBezTo>
                    <a:pt x="7583" y="24222"/>
                    <a:pt x="7525" y="23334"/>
                    <a:pt x="7253" y="22488"/>
                  </a:cubicBezTo>
                  <a:cubicBezTo>
                    <a:pt x="7196" y="22302"/>
                    <a:pt x="6708" y="21241"/>
                    <a:pt x="6995" y="21098"/>
                  </a:cubicBezTo>
                  <a:cubicBezTo>
                    <a:pt x="7067" y="21055"/>
                    <a:pt x="7138" y="21040"/>
                    <a:pt x="7210" y="21040"/>
                  </a:cubicBezTo>
                  <a:cubicBezTo>
                    <a:pt x="7611" y="21040"/>
                    <a:pt x="7970" y="21571"/>
                    <a:pt x="8113" y="21886"/>
                  </a:cubicBezTo>
                  <a:cubicBezTo>
                    <a:pt x="8342" y="22416"/>
                    <a:pt x="8371" y="23033"/>
                    <a:pt x="8185" y="23592"/>
                  </a:cubicBezTo>
                  <a:cubicBezTo>
                    <a:pt x="8027" y="24065"/>
                    <a:pt x="7812" y="24538"/>
                    <a:pt x="7540" y="24953"/>
                  </a:cubicBezTo>
                  <a:cubicBezTo>
                    <a:pt x="8013" y="24423"/>
                    <a:pt x="8529" y="23878"/>
                    <a:pt x="9045" y="23348"/>
                  </a:cubicBezTo>
                  <a:cubicBezTo>
                    <a:pt x="10636" y="21685"/>
                    <a:pt x="12140" y="20123"/>
                    <a:pt x="11667" y="19048"/>
                  </a:cubicBezTo>
                  <a:cubicBezTo>
                    <a:pt x="11338" y="18346"/>
                    <a:pt x="10822" y="17959"/>
                    <a:pt x="10191" y="17945"/>
                  </a:cubicBezTo>
                  <a:lnTo>
                    <a:pt x="10163" y="17945"/>
                  </a:lnTo>
                  <a:cubicBezTo>
                    <a:pt x="9417" y="17945"/>
                    <a:pt x="8672" y="18446"/>
                    <a:pt x="8299" y="19206"/>
                  </a:cubicBezTo>
                  <a:cubicBezTo>
                    <a:pt x="8271" y="19249"/>
                    <a:pt x="8271" y="19277"/>
                    <a:pt x="8256" y="19320"/>
                  </a:cubicBezTo>
                  <a:cubicBezTo>
                    <a:pt x="8256" y="19664"/>
                    <a:pt x="8328" y="20295"/>
                    <a:pt x="8715" y="20395"/>
                  </a:cubicBezTo>
                  <a:cubicBezTo>
                    <a:pt x="8744" y="20410"/>
                    <a:pt x="8772" y="20410"/>
                    <a:pt x="8815" y="20410"/>
                  </a:cubicBezTo>
                  <a:cubicBezTo>
                    <a:pt x="8987" y="20381"/>
                    <a:pt x="9159" y="20281"/>
                    <a:pt x="9260" y="20137"/>
                  </a:cubicBezTo>
                  <a:cubicBezTo>
                    <a:pt x="9403" y="19994"/>
                    <a:pt x="9532" y="19865"/>
                    <a:pt x="9704" y="19865"/>
                  </a:cubicBezTo>
                  <a:cubicBezTo>
                    <a:pt x="9790" y="19865"/>
                    <a:pt x="9876" y="19894"/>
                    <a:pt x="9948" y="19965"/>
                  </a:cubicBezTo>
                  <a:cubicBezTo>
                    <a:pt x="10363" y="20266"/>
                    <a:pt x="9933" y="21112"/>
                    <a:pt x="9217" y="21112"/>
                  </a:cubicBezTo>
                  <a:cubicBezTo>
                    <a:pt x="9088" y="21112"/>
                    <a:pt x="8959" y="21083"/>
                    <a:pt x="8844" y="21040"/>
                  </a:cubicBezTo>
                  <a:cubicBezTo>
                    <a:pt x="8844" y="21040"/>
                    <a:pt x="8242" y="20897"/>
                    <a:pt x="8013" y="20381"/>
                  </a:cubicBezTo>
                  <a:cubicBezTo>
                    <a:pt x="7855" y="20023"/>
                    <a:pt x="7898" y="19607"/>
                    <a:pt x="8142" y="19134"/>
                  </a:cubicBezTo>
                  <a:cubicBezTo>
                    <a:pt x="8557" y="18303"/>
                    <a:pt x="9360" y="17758"/>
                    <a:pt x="10163" y="17758"/>
                  </a:cubicBezTo>
                  <a:lnTo>
                    <a:pt x="10191" y="17758"/>
                  </a:lnTo>
                  <a:cubicBezTo>
                    <a:pt x="10822" y="17773"/>
                    <a:pt x="11352" y="18117"/>
                    <a:pt x="11696" y="18733"/>
                  </a:cubicBezTo>
                  <a:cubicBezTo>
                    <a:pt x="11581" y="17672"/>
                    <a:pt x="11968" y="16612"/>
                    <a:pt x="12714" y="15852"/>
                  </a:cubicBezTo>
                  <a:lnTo>
                    <a:pt x="12714" y="15852"/>
                  </a:lnTo>
                  <a:cubicBezTo>
                    <a:pt x="12556" y="16913"/>
                    <a:pt x="12241" y="17945"/>
                    <a:pt x="11782" y="18905"/>
                  </a:cubicBezTo>
                  <a:lnTo>
                    <a:pt x="11825" y="18977"/>
                  </a:lnTo>
                  <a:cubicBezTo>
                    <a:pt x="12155" y="19736"/>
                    <a:pt x="11653" y="20653"/>
                    <a:pt x="10808" y="21671"/>
                  </a:cubicBezTo>
                  <a:cubicBezTo>
                    <a:pt x="11252" y="21413"/>
                    <a:pt x="11739" y="21255"/>
                    <a:pt x="12241" y="21212"/>
                  </a:cubicBezTo>
                  <a:lnTo>
                    <a:pt x="12312" y="21212"/>
                  </a:lnTo>
                  <a:cubicBezTo>
                    <a:pt x="13215" y="21212"/>
                    <a:pt x="13144" y="22216"/>
                    <a:pt x="12671" y="22230"/>
                  </a:cubicBezTo>
                  <a:lnTo>
                    <a:pt x="12656" y="22230"/>
                  </a:lnTo>
                  <a:cubicBezTo>
                    <a:pt x="12484" y="22230"/>
                    <a:pt x="12255" y="22087"/>
                    <a:pt x="12011" y="21943"/>
                  </a:cubicBezTo>
                  <a:cubicBezTo>
                    <a:pt x="11768" y="21771"/>
                    <a:pt x="11467" y="21671"/>
                    <a:pt x="11180" y="21657"/>
                  </a:cubicBezTo>
                  <a:cubicBezTo>
                    <a:pt x="11037" y="21657"/>
                    <a:pt x="10894" y="21685"/>
                    <a:pt x="10765" y="21743"/>
                  </a:cubicBezTo>
                  <a:cubicBezTo>
                    <a:pt x="10306" y="22302"/>
                    <a:pt x="9747" y="22875"/>
                    <a:pt x="9174" y="23463"/>
                  </a:cubicBezTo>
                  <a:cubicBezTo>
                    <a:pt x="8170" y="24509"/>
                    <a:pt x="7138" y="25598"/>
                    <a:pt x="6508" y="26630"/>
                  </a:cubicBezTo>
                  <a:cubicBezTo>
                    <a:pt x="5662" y="28063"/>
                    <a:pt x="5590" y="29640"/>
                    <a:pt x="5762" y="31131"/>
                  </a:cubicBezTo>
                  <a:lnTo>
                    <a:pt x="5848" y="31159"/>
                  </a:lnTo>
                  <a:cubicBezTo>
                    <a:pt x="6622" y="29067"/>
                    <a:pt x="8156" y="27447"/>
                    <a:pt x="8873" y="26773"/>
                  </a:cubicBezTo>
                  <a:cubicBezTo>
                    <a:pt x="8830" y="26372"/>
                    <a:pt x="8744" y="24867"/>
                    <a:pt x="9819" y="23878"/>
                  </a:cubicBezTo>
                  <a:cubicBezTo>
                    <a:pt x="9976" y="24065"/>
                    <a:pt x="10062" y="24323"/>
                    <a:pt x="10048" y="24581"/>
                  </a:cubicBezTo>
                  <a:cubicBezTo>
                    <a:pt x="10320" y="24394"/>
                    <a:pt x="10822" y="24136"/>
                    <a:pt x="11252" y="24136"/>
                  </a:cubicBezTo>
                  <a:cubicBezTo>
                    <a:pt x="11268" y="24135"/>
                    <a:pt x="11284" y="24134"/>
                    <a:pt x="11300" y="24134"/>
                  </a:cubicBezTo>
                  <a:cubicBezTo>
                    <a:pt x="11439" y="24134"/>
                    <a:pt x="11566" y="24188"/>
                    <a:pt x="11682" y="24265"/>
                  </a:cubicBezTo>
                  <a:cubicBezTo>
                    <a:pt x="12140" y="24609"/>
                    <a:pt x="11753" y="25383"/>
                    <a:pt x="11524" y="25770"/>
                  </a:cubicBezTo>
                  <a:cubicBezTo>
                    <a:pt x="11954" y="25784"/>
                    <a:pt x="12398" y="25913"/>
                    <a:pt x="12771" y="26143"/>
                  </a:cubicBezTo>
                  <a:cubicBezTo>
                    <a:pt x="11467" y="26845"/>
                    <a:pt x="10593" y="27031"/>
                    <a:pt x="9933" y="27031"/>
                  </a:cubicBezTo>
                  <a:cubicBezTo>
                    <a:pt x="9618" y="27031"/>
                    <a:pt x="9288" y="26988"/>
                    <a:pt x="8987" y="26902"/>
                  </a:cubicBezTo>
                  <a:cubicBezTo>
                    <a:pt x="8414" y="27447"/>
                    <a:pt x="7898" y="28035"/>
                    <a:pt x="7425" y="28680"/>
                  </a:cubicBezTo>
                  <a:cubicBezTo>
                    <a:pt x="7884" y="28436"/>
                    <a:pt x="9145" y="27863"/>
                    <a:pt x="10435" y="27863"/>
                  </a:cubicBezTo>
                  <a:cubicBezTo>
                    <a:pt x="10908" y="27863"/>
                    <a:pt x="11381" y="27949"/>
                    <a:pt x="11811" y="28135"/>
                  </a:cubicBezTo>
                  <a:cubicBezTo>
                    <a:pt x="10664" y="28278"/>
                    <a:pt x="9073" y="29382"/>
                    <a:pt x="8070" y="29382"/>
                  </a:cubicBezTo>
                  <a:cubicBezTo>
                    <a:pt x="8058" y="29382"/>
                    <a:pt x="8047" y="29383"/>
                    <a:pt x="8035" y="29383"/>
                  </a:cubicBezTo>
                  <a:cubicBezTo>
                    <a:pt x="7704" y="29383"/>
                    <a:pt x="7393" y="29185"/>
                    <a:pt x="7282" y="28866"/>
                  </a:cubicBezTo>
                  <a:cubicBezTo>
                    <a:pt x="6766" y="29583"/>
                    <a:pt x="6336" y="30371"/>
                    <a:pt x="6020" y="31202"/>
                  </a:cubicBezTo>
                  <a:cubicBezTo>
                    <a:pt x="8041" y="31819"/>
                    <a:pt x="9905" y="32205"/>
                    <a:pt x="11395" y="32205"/>
                  </a:cubicBezTo>
                  <a:cubicBezTo>
                    <a:pt x="12800" y="32205"/>
                    <a:pt x="13860" y="31862"/>
                    <a:pt x="14391" y="31030"/>
                  </a:cubicBezTo>
                  <a:cubicBezTo>
                    <a:pt x="15265" y="29654"/>
                    <a:pt x="15580" y="28106"/>
                    <a:pt x="15580" y="26515"/>
                  </a:cubicBezTo>
                  <a:cubicBezTo>
                    <a:pt x="15552" y="25283"/>
                    <a:pt x="15423" y="24065"/>
                    <a:pt x="15165" y="22875"/>
                  </a:cubicBezTo>
                  <a:cubicBezTo>
                    <a:pt x="14907" y="21485"/>
                    <a:pt x="14692" y="20152"/>
                    <a:pt x="14305" y="18790"/>
                  </a:cubicBezTo>
                  <a:cubicBezTo>
                    <a:pt x="13989" y="17787"/>
                    <a:pt x="13688" y="16755"/>
                    <a:pt x="13688" y="15709"/>
                  </a:cubicBezTo>
                  <a:cubicBezTo>
                    <a:pt x="13688" y="15336"/>
                    <a:pt x="13731" y="14963"/>
                    <a:pt x="13817" y="14591"/>
                  </a:cubicBezTo>
                  <a:cubicBezTo>
                    <a:pt x="14133" y="13301"/>
                    <a:pt x="15021" y="12369"/>
                    <a:pt x="15781" y="11323"/>
                  </a:cubicBezTo>
                  <a:cubicBezTo>
                    <a:pt x="16627" y="10191"/>
                    <a:pt x="17315" y="8944"/>
                    <a:pt x="17802" y="7611"/>
                  </a:cubicBezTo>
                  <a:cubicBezTo>
                    <a:pt x="18046" y="6951"/>
                    <a:pt x="18160" y="6249"/>
                    <a:pt x="18174" y="5533"/>
                  </a:cubicBezTo>
                  <a:cubicBezTo>
                    <a:pt x="18174" y="2981"/>
                    <a:pt x="16340" y="1204"/>
                    <a:pt x="14061" y="0"/>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964588" y="3213613"/>
              <a:ext cx="427150" cy="915875"/>
            </a:xfrm>
            <a:custGeom>
              <a:avLst/>
              <a:gdLst/>
              <a:ahLst/>
              <a:cxnLst/>
              <a:rect l="l" t="t" r="r" b="b"/>
              <a:pathLst>
                <a:path w="17086" h="36635" extrusionOk="0">
                  <a:moveTo>
                    <a:pt x="16612" y="402"/>
                  </a:moveTo>
                  <a:lnTo>
                    <a:pt x="16625" y="406"/>
                  </a:lnTo>
                  <a:lnTo>
                    <a:pt x="16625" y="406"/>
                  </a:lnTo>
                  <a:cubicBezTo>
                    <a:pt x="16626" y="404"/>
                    <a:pt x="16627" y="403"/>
                    <a:pt x="16627" y="402"/>
                  </a:cubicBezTo>
                  <a:close/>
                  <a:moveTo>
                    <a:pt x="15538" y="1"/>
                  </a:moveTo>
                  <a:lnTo>
                    <a:pt x="10908" y="10779"/>
                  </a:lnTo>
                  <a:lnTo>
                    <a:pt x="7411" y="18920"/>
                  </a:lnTo>
                  <a:cubicBezTo>
                    <a:pt x="7612" y="19034"/>
                    <a:pt x="7812" y="19163"/>
                    <a:pt x="8013" y="19307"/>
                  </a:cubicBezTo>
                  <a:lnTo>
                    <a:pt x="14893" y="3054"/>
                  </a:lnTo>
                  <a:cubicBezTo>
                    <a:pt x="14549" y="2638"/>
                    <a:pt x="15796" y="230"/>
                    <a:pt x="15853" y="115"/>
                  </a:cubicBezTo>
                  <a:lnTo>
                    <a:pt x="15538" y="1"/>
                  </a:lnTo>
                  <a:close/>
                  <a:moveTo>
                    <a:pt x="16625" y="406"/>
                  </a:moveTo>
                  <a:lnTo>
                    <a:pt x="16625" y="406"/>
                  </a:lnTo>
                  <a:cubicBezTo>
                    <a:pt x="16576" y="524"/>
                    <a:pt x="15613" y="2956"/>
                    <a:pt x="15065" y="3111"/>
                  </a:cubicBezTo>
                  <a:lnTo>
                    <a:pt x="8156" y="19436"/>
                  </a:lnTo>
                  <a:cubicBezTo>
                    <a:pt x="8271" y="19522"/>
                    <a:pt x="8371" y="19636"/>
                    <a:pt x="8472" y="19737"/>
                  </a:cubicBezTo>
                  <a:lnTo>
                    <a:pt x="8500" y="19737"/>
                  </a:lnTo>
                  <a:lnTo>
                    <a:pt x="12227" y="11395"/>
                  </a:lnTo>
                  <a:lnTo>
                    <a:pt x="17085" y="560"/>
                  </a:lnTo>
                  <a:lnTo>
                    <a:pt x="16625" y="406"/>
                  </a:lnTo>
                  <a:close/>
                  <a:moveTo>
                    <a:pt x="4874" y="27175"/>
                  </a:moveTo>
                  <a:lnTo>
                    <a:pt x="1047" y="36205"/>
                  </a:lnTo>
                  <a:cubicBezTo>
                    <a:pt x="1062" y="36219"/>
                    <a:pt x="1076" y="36219"/>
                    <a:pt x="1090" y="36234"/>
                  </a:cubicBezTo>
                  <a:lnTo>
                    <a:pt x="4974" y="27577"/>
                  </a:lnTo>
                  <a:cubicBezTo>
                    <a:pt x="4946" y="27448"/>
                    <a:pt x="4903" y="27319"/>
                    <a:pt x="4874" y="27190"/>
                  </a:cubicBezTo>
                  <a:lnTo>
                    <a:pt x="4874" y="27175"/>
                  </a:lnTo>
                  <a:close/>
                  <a:moveTo>
                    <a:pt x="4329" y="26487"/>
                  </a:moveTo>
                  <a:cubicBezTo>
                    <a:pt x="4200" y="27161"/>
                    <a:pt x="4000" y="27806"/>
                    <a:pt x="3684" y="27806"/>
                  </a:cubicBezTo>
                  <a:cubicBezTo>
                    <a:pt x="3656" y="27806"/>
                    <a:pt x="3627" y="27806"/>
                    <a:pt x="3598" y="27792"/>
                  </a:cubicBezTo>
                  <a:lnTo>
                    <a:pt x="73" y="35961"/>
                  </a:lnTo>
                  <a:cubicBezTo>
                    <a:pt x="101" y="36033"/>
                    <a:pt x="116" y="36090"/>
                    <a:pt x="116" y="36162"/>
                  </a:cubicBezTo>
                  <a:cubicBezTo>
                    <a:pt x="116" y="36291"/>
                    <a:pt x="73" y="36406"/>
                    <a:pt x="1" y="36506"/>
                  </a:cubicBezTo>
                  <a:lnTo>
                    <a:pt x="245" y="36635"/>
                  </a:lnTo>
                  <a:cubicBezTo>
                    <a:pt x="288" y="36363"/>
                    <a:pt x="531" y="36162"/>
                    <a:pt x="818" y="36162"/>
                  </a:cubicBezTo>
                  <a:lnTo>
                    <a:pt x="875" y="36162"/>
                  </a:lnTo>
                  <a:lnTo>
                    <a:pt x="4802" y="26889"/>
                  </a:lnTo>
                  <a:cubicBezTo>
                    <a:pt x="4788" y="26788"/>
                    <a:pt x="4759" y="26688"/>
                    <a:pt x="4745" y="26573"/>
                  </a:cubicBezTo>
                  <a:cubicBezTo>
                    <a:pt x="4602" y="26559"/>
                    <a:pt x="4473" y="26516"/>
                    <a:pt x="4344" y="26487"/>
                  </a:cubicBezTo>
                  <a:close/>
                </a:path>
              </a:pathLst>
            </a:custGeom>
            <a:solidFill>
              <a:srgbClr val="FF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1054538" y="3687163"/>
              <a:ext cx="192450" cy="234500"/>
            </a:xfrm>
            <a:custGeom>
              <a:avLst/>
              <a:gdLst/>
              <a:ahLst/>
              <a:cxnLst/>
              <a:rect l="l" t="t" r="r" b="b"/>
              <a:pathLst>
                <a:path w="7698" h="9380" extrusionOk="0">
                  <a:moveTo>
                    <a:pt x="6889" y="1"/>
                  </a:moveTo>
                  <a:cubicBezTo>
                    <a:pt x="6867" y="1"/>
                    <a:pt x="6845" y="3"/>
                    <a:pt x="6823" y="6"/>
                  </a:cubicBezTo>
                  <a:cubicBezTo>
                    <a:pt x="6321" y="6"/>
                    <a:pt x="5504" y="408"/>
                    <a:pt x="4902" y="766"/>
                  </a:cubicBezTo>
                  <a:lnTo>
                    <a:pt x="4888" y="780"/>
                  </a:lnTo>
                  <a:cubicBezTo>
                    <a:pt x="5146" y="1053"/>
                    <a:pt x="5361" y="1368"/>
                    <a:pt x="5533" y="1698"/>
                  </a:cubicBezTo>
                  <a:cubicBezTo>
                    <a:pt x="6522" y="1210"/>
                    <a:pt x="7482" y="608"/>
                    <a:pt x="7238" y="193"/>
                  </a:cubicBezTo>
                  <a:cubicBezTo>
                    <a:pt x="7164" y="81"/>
                    <a:pt x="7035" y="1"/>
                    <a:pt x="6889" y="1"/>
                  </a:cubicBezTo>
                  <a:close/>
                  <a:moveTo>
                    <a:pt x="6866" y="1640"/>
                  </a:moveTo>
                  <a:cubicBezTo>
                    <a:pt x="6436" y="1669"/>
                    <a:pt x="6020" y="1726"/>
                    <a:pt x="5605" y="1855"/>
                  </a:cubicBezTo>
                  <a:cubicBezTo>
                    <a:pt x="5762" y="2185"/>
                    <a:pt x="5877" y="2529"/>
                    <a:pt x="5934" y="2887"/>
                  </a:cubicBezTo>
                  <a:cubicBezTo>
                    <a:pt x="6780" y="2730"/>
                    <a:pt x="7597" y="2457"/>
                    <a:pt x="7511" y="1970"/>
                  </a:cubicBezTo>
                  <a:cubicBezTo>
                    <a:pt x="7468" y="1726"/>
                    <a:pt x="7210" y="1640"/>
                    <a:pt x="6866" y="1640"/>
                  </a:cubicBezTo>
                  <a:close/>
                  <a:moveTo>
                    <a:pt x="5963" y="3059"/>
                  </a:moveTo>
                  <a:cubicBezTo>
                    <a:pt x="5991" y="3231"/>
                    <a:pt x="6006" y="3418"/>
                    <a:pt x="6006" y="3590"/>
                  </a:cubicBezTo>
                  <a:cubicBezTo>
                    <a:pt x="6006" y="3776"/>
                    <a:pt x="5991" y="3948"/>
                    <a:pt x="5963" y="4134"/>
                  </a:cubicBezTo>
                  <a:cubicBezTo>
                    <a:pt x="6651" y="4091"/>
                    <a:pt x="7353" y="3948"/>
                    <a:pt x="7496" y="3590"/>
                  </a:cubicBezTo>
                  <a:cubicBezTo>
                    <a:pt x="7640" y="3231"/>
                    <a:pt x="6823" y="3102"/>
                    <a:pt x="5963" y="3059"/>
                  </a:cubicBezTo>
                  <a:close/>
                  <a:moveTo>
                    <a:pt x="5920" y="4421"/>
                  </a:moveTo>
                  <a:cubicBezTo>
                    <a:pt x="5834" y="4808"/>
                    <a:pt x="5691" y="5195"/>
                    <a:pt x="5504" y="5539"/>
                  </a:cubicBezTo>
                  <a:cubicBezTo>
                    <a:pt x="5920" y="5696"/>
                    <a:pt x="6350" y="5782"/>
                    <a:pt x="6780" y="5811"/>
                  </a:cubicBezTo>
                  <a:cubicBezTo>
                    <a:pt x="7095" y="5811"/>
                    <a:pt x="7353" y="5725"/>
                    <a:pt x="7453" y="5510"/>
                  </a:cubicBezTo>
                  <a:cubicBezTo>
                    <a:pt x="7697" y="5037"/>
                    <a:pt x="6780" y="4665"/>
                    <a:pt x="5920" y="4421"/>
                  </a:cubicBezTo>
                  <a:close/>
                  <a:moveTo>
                    <a:pt x="5361" y="5782"/>
                  </a:moveTo>
                  <a:lnTo>
                    <a:pt x="5361" y="5797"/>
                  </a:lnTo>
                  <a:cubicBezTo>
                    <a:pt x="5160" y="6098"/>
                    <a:pt x="4931" y="6384"/>
                    <a:pt x="4659" y="6628"/>
                  </a:cubicBezTo>
                  <a:cubicBezTo>
                    <a:pt x="5132" y="7001"/>
                    <a:pt x="5676" y="7345"/>
                    <a:pt x="6049" y="7345"/>
                  </a:cubicBezTo>
                  <a:cubicBezTo>
                    <a:pt x="6135" y="7345"/>
                    <a:pt x="6206" y="7316"/>
                    <a:pt x="6278" y="7273"/>
                  </a:cubicBezTo>
                  <a:cubicBezTo>
                    <a:pt x="6665" y="7001"/>
                    <a:pt x="5977" y="6298"/>
                    <a:pt x="5361" y="5782"/>
                  </a:cubicBezTo>
                  <a:close/>
                  <a:moveTo>
                    <a:pt x="574" y="7488"/>
                  </a:moveTo>
                  <a:lnTo>
                    <a:pt x="587" y="7491"/>
                  </a:lnTo>
                  <a:lnTo>
                    <a:pt x="587" y="7491"/>
                  </a:lnTo>
                  <a:lnTo>
                    <a:pt x="588" y="7488"/>
                  </a:lnTo>
                  <a:close/>
                  <a:moveTo>
                    <a:pt x="1147" y="7631"/>
                  </a:moveTo>
                  <a:cubicBezTo>
                    <a:pt x="1161" y="7732"/>
                    <a:pt x="1190" y="7832"/>
                    <a:pt x="1204" y="7947"/>
                  </a:cubicBezTo>
                  <a:lnTo>
                    <a:pt x="1333" y="7660"/>
                  </a:lnTo>
                  <a:lnTo>
                    <a:pt x="1147" y="7631"/>
                  </a:lnTo>
                  <a:close/>
                  <a:moveTo>
                    <a:pt x="4458" y="6786"/>
                  </a:moveTo>
                  <a:cubicBezTo>
                    <a:pt x="4214" y="7001"/>
                    <a:pt x="3928" y="7173"/>
                    <a:pt x="3641" y="7316"/>
                  </a:cubicBezTo>
                  <a:cubicBezTo>
                    <a:pt x="4071" y="7947"/>
                    <a:pt x="4616" y="8563"/>
                    <a:pt x="4988" y="8563"/>
                  </a:cubicBezTo>
                  <a:cubicBezTo>
                    <a:pt x="5031" y="8563"/>
                    <a:pt x="5060" y="8563"/>
                    <a:pt x="5103" y="8549"/>
                  </a:cubicBezTo>
                  <a:cubicBezTo>
                    <a:pt x="5504" y="8377"/>
                    <a:pt x="4988" y="7517"/>
                    <a:pt x="4472" y="6786"/>
                  </a:cubicBezTo>
                  <a:close/>
                  <a:moveTo>
                    <a:pt x="587" y="7491"/>
                  </a:moveTo>
                  <a:lnTo>
                    <a:pt x="0" y="8835"/>
                  </a:lnTo>
                  <a:cubicBezTo>
                    <a:pt x="29" y="8850"/>
                    <a:pt x="58" y="8864"/>
                    <a:pt x="101" y="8864"/>
                  </a:cubicBezTo>
                  <a:cubicBezTo>
                    <a:pt x="402" y="8864"/>
                    <a:pt x="617" y="8205"/>
                    <a:pt x="746" y="7531"/>
                  </a:cubicBezTo>
                  <a:lnTo>
                    <a:pt x="587" y="7491"/>
                  </a:lnTo>
                  <a:close/>
                  <a:moveTo>
                    <a:pt x="1505" y="7674"/>
                  </a:moveTo>
                  <a:lnTo>
                    <a:pt x="1505" y="7689"/>
                  </a:lnTo>
                  <a:lnTo>
                    <a:pt x="1276" y="8233"/>
                  </a:lnTo>
                  <a:cubicBezTo>
                    <a:pt x="1305" y="8377"/>
                    <a:pt x="1348" y="8506"/>
                    <a:pt x="1376" y="8635"/>
                  </a:cubicBezTo>
                  <a:cubicBezTo>
                    <a:pt x="1505" y="9065"/>
                    <a:pt x="1677" y="9366"/>
                    <a:pt x="1864" y="9366"/>
                  </a:cubicBezTo>
                  <a:lnTo>
                    <a:pt x="1892" y="9366"/>
                  </a:lnTo>
                  <a:cubicBezTo>
                    <a:pt x="2208" y="9323"/>
                    <a:pt x="2208" y="8506"/>
                    <a:pt x="2122" y="7703"/>
                  </a:cubicBezTo>
                  <a:lnTo>
                    <a:pt x="1892" y="7703"/>
                  </a:lnTo>
                  <a:cubicBezTo>
                    <a:pt x="1763" y="7703"/>
                    <a:pt x="1634" y="7703"/>
                    <a:pt x="1505" y="7674"/>
                  </a:cubicBezTo>
                  <a:close/>
                  <a:moveTo>
                    <a:pt x="3383" y="7416"/>
                  </a:moveTo>
                  <a:cubicBezTo>
                    <a:pt x="3039" y="7545"/>
                    <a:pt x="2681" y="7631"/>
                    <a:pt x="2308" y="7674"/>
                  </a:cubicBezTo>
                  <a:cubicBezTo>
                    <a:pt x="2580" y="8520"/>
                    <a:pt x="2953" y="9380"/>
                    <a:pt x="3340" y="9380"/>
                  </a:cubicBezTo>
                  <a:cubicBezTo>
                    <a:pt x="3383" y="9380"/>
                    <a:pt x="3426" y="9380"/>
                    <a:pt x="3455" y="9366"/>
                  </a:cubicBezTo>
                  <a:cubicBezTo>
                    <a:pt x="3885" y="9179"/>
                    <a:pt x="3670" y="8248"/>
                    <a:pt x="3383" y="7416"/>
                  </a:cubicBezTo>
                  <a:close/>
                </a:path>
              </a:pathLst>
            </a:custGeom>
            <a:solidFill>
              <a:srgbClr val="E7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1068863" y="3686588"/>
              <a:ext cx="135125" cy="193175"/>
            </a:xfrm>
            <a:custGeom>
              <a:avLst/>
              <a:gdLst/>
              <a:ahLst/>
              <a:cxnLst/>
              <a:rect l="l" t="t" r="r" b="b"/>
              <a:pathLst>
                <a:path w="5405" h="7727" extrusionOk="0">
                  <a:moveTo>
                    <a:pt x="3971" y="517"/>
                  </a:moveTo>
                  <a:cubicBezTo>
                    <a:pt x="3975" y="519"/>
                    <a:pt x="3978" y="522"/>
                    <a:pt x="3982" y="525"/>
                  </a:cubicBezTo>
                  <a:lnTo>
                    <a:pt x="3982" y="525"/>
                  </a:lnTo>
                  <a:lnTo>
                    <a:pt x="3985" y="517"/>
                  </a:lnTo>
                  <a:close/>
                  <a:moveTo>
                    <a:pt x="3226" y="1"/>
                  </a:moveTo>
                  <a:lnTo>
                    <a:pt x="1" y="7511"/>
                  </a:lnTo>
                  <a:lnTo>
                    <a:pt x="158" y="7554"/>
                  </a:lnTo>
                  <a:cubicBezTo>
                    <a:pt x="287" y="7597"/>
                    <a:pt x="431" y="7640"/>
                    <a:pt x="560" y="7654"/>
                  </a:cubicBezTo>
                  <a:lnTo>
                    <a:pt x="746" y="7683"/>
                  </a:lnTo>
                  <a:lnTo>
                    <a:pt x="3828" y="388"/>
                  </a:lnTo>
                  <a:cubicBezTo>
                    <a:pt x="3641" y="244"/>
                    <a:pt x="3441" y="115"/>
                    <a:pt x="3226" y="1"/>
                  </a:cubicBezTo>
                  <a:close/>
                  <a:moveTo>
                    <a:pt x="3982" y="525"/>
                  </a:moveTo>
                  <a:lnTo>
                    <a:pt x="932" y="7712"/>
                  </a:lnTo>
                  <a:cubicBezTo>
                    <a:pt x="1061" y="7726"/>
                    <a:pt x="1190" y="7726"/>
                    <a:pt x="1319" y="7726"/>
                  </a:cubicBezTo>
                  <a:lnTo>
                    <a:pt x="1563" y="7726"/>
                  </a:lnTo>
                  <a:cubicBezTo>
                    <a:pt x="1635" y="7726"/>
                    <a:pt x="1678" y="7726"/>
                    <a:pt x="1735" y="7712"/>
                  </a:cubicBezTo>
                  <a:cubicBezTo>
                    <a:pt x="2108" y="7669"/>
                    <a:pt x="2466" y="7583"/>
                    <a:pt x="2810" y="7454"/>
                  </a:cubicBezTo>
                  <a:cubicBezTo>
                    <a:pt x="2896" y="7425"/>
                    <a:pt x="2968" y="7382"/>
                    <a:pt x="3054" y="7339"/>
                  </a:cubicBezTo>
                  <a:cubicBezTo>
                    <a:pt x="3355" y="7210"/>
                    <a:pt x="3627" y="7038"/>
                    <a:pt x="3885" y="6823"/>
                  </a:cubicBezTo>
                  <a:cubicBezTo>
                    <a:pt x="3942" y="6780"/>
                    <a:pt x="4014" y="6723"/>
                    <a:pt x="4057" y="6665"/>
                  </a:cubicBezTo>
                  <a:cubicBezTo>
                    <a:pt x="4329" y="6422"/>
                    <a:pt x="4573" y="6135"/>
                    <a:pt x="4759" y="5834"/>
                  </a:cubicBezTo>
                  <a:cubicBezTo>
                    <a:pt x="4817" y="5748"/>
                    <a:pt x="4860" y="5676"/>
                    <a:pt x="4903" y="5590"/>
                  </a:cubicBezTo>
                  <a:cubicBezTo>
                    <a:pt x="5103" y="5232"/>
                    <a:pt x="5232" y="4860"/>
                    <a:pt x="5318" y="4458"/>
                  </a:cubicBezTo>
                  <a:cubicBezTo>
                    <a:pt x="5347" y="4372"/>
                    <a:pt x="5361" y="4272"/>
                    <a:pt x="5375" y="4172"/>
                  </a:cubicBezTo>
                  <a:cubicBezTo>
                    <a:pt x="5390" y="4000"/>
                    <a:pt x="5404" y="3813"/>
                    <a:pt x="5404" y="3627"/>
                  </a:cubicBezTo>
                  <a:cubicBezTo>
                    <a:pt x="5404" y="3455"/>
                    <a:pt x="5390" y="3269"/>
                    <a:pt x="5375" y="3097"/>
                  </a:cubicBezTo>
                  <a:cubicBezTo>
                    <a:pt x="5375" y="3039"/>
                    <a:pt x="5361" y="2982"/>
                    <a:pt x="5347" y="2925"/>
                  </a:cubicBezTo>
                  <a:cubicBezTo>
                    <a:pt x="5289" y="2566"/>
                    <a:pt x="5175" y="2222"/>
                    <a:pt x="5017" y="1893"/>
                  </a:cubicBezTo>
                  <a:lnTo>
                    <a:pt x="4946" y="1735"/>
                  </a:lnTo>
                  <a:cubicBezTo>
                    <a:pt x="4774" y="1405"/>
                    <a:pt x="4544" y="1090"/>
                    <a:pt x="4286" y="818"/>
                  </a:cubicBezTo>
                  <a:cubicBezTo>
                    <a:pt x="4189" y="721"/>
                    <a:pt x="4092" y="610"/>
                    <a:pt x="3982" y="525"/>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985388" y="3894788"/>
              <a:ext cx="263375" cy="383775"/>
            </a:xfrm>
            <a:custGeom>
              <a:avLst/>
              <a:gdLst/>
              <a:ahLst/>
              <a:cxnLst/>
              <a:rect l="l" t="t" r="r" b="b"/>
              <a:pathLst>
                <a:path w="10535" h="15351" extrusionOk="0">
                  <a:moveTo>
                    <a:pt x="10047" y="0"/>
                  </a:moveTo>
                  <a:cubicBezTo>
                    <a:pt x="10046" y="6"/>
                    <a:pt x="10046" y="12"/>
                    <a:pt x="10045" y="17"/>
                  </a:cubicBezTo>
                  <a:lnTo>
                    <a:pt x="10045" y="17"/>
                  </a:lnTo>
                  <a:cubicBezTo>
                    <a:pt x="10050" y="12"/>
                    <a:pt x="10056" y="6"/>
                    <a:pt x="10062" y="0"/>
                  </a:cubicBezTo>
                  <a:close/>
                  <a:moveTo>
                    <a:pt x="10045" y="17"/>
                  </a:moveTo>
                  <a:cubicBezTo>
                    <a:pt x="9297" y="776"/>
                    <a:pt x="8930" y="1828"/>
                    <a:pt x="9030" y="2881"/>
                  </a:cubicBezTo>
                  <a:cubicBezTo>
                    <a:pt x="8671" y="2265"/>
                    <a:pt x="8156" y="1921"/>
                    <a:pt x="7539" y="1906"/>
                  </a:cubicBezTo>
                  <a:lnTo>
                    <a:pt x="7496" y="1906"/>
                  </a:lnTo>
                  <a:cubicBezTo>
                    <a:pt x="6694" y="1906"/>
                    <a:pt x="5877" y="2465"/>
                    <a:pt x="5475" y="3282"/>
                  </a:cubicBezTo>
                  <a:cubicBezTo>
                    <a:pt x="5232" y="3769"/>
                    <a:pt x="5189" y="4185"/>
                    <a:pt x="5346" y="4543"/>
                  </a:cubicBezTo>
                  <a:cubicBezTo>
                    <a:pt x="5576" y="5059"/>
                    <a:pt x="6178" y="5188"/>
                    <a:pt x="6178" y="5188"/>
                  </a:cubicBezTo>
                  <a:cubicBezTo>
                    <a:pt x="6307" y="5231"/>
                    <a:pt x="6436" y="5260"/>
                    <a:pt x="6565" y="5260"/>
                  </a:cubicBezTo>
                  <a:cubicBezTo>
                    <a:pt x="7267" y="5260"/>
                    <a:pt x="7697" y="4429"/>
                    <a:pt x="7296" y="4113"/>
                  </a:cubicBezTo>
                  <a:cubicBezTo>
                    <a:pt x="7224" y="4056"/>
                    <a:pt x="7124" y="4013"/>
                    <a:pt x="7038" y="4013"/>
                  </a:cubicBezTo>
                  <a:cubicBezTo>
                    <a:pt x="6866" y="4013"/>
                    <a:pt x="6737" y="4142"/>
                    <a:pt x="6608" y="4285"/>
                  </a:cubicBezTo>
                  <a:cubicBezTo>
                    <a:pt x="6493" y="4429"/>
                    <a:pt x="6335" y="4529"/>
                    <a:pt x="6149" y="4558"/>
                  </a:cubicBezTo>
                  <a:cubicBezTo>
                    <a:pt x="6106" y="4558"/>
                    <a:pt x="6077" y="4558"/>
                    <a:pt x="6049" y="4543"/>
                  </a:cubicBezTo>
                  <a:cubicBezTo>
                    <a:pt x="5662" y="4443"/>
                    <a:pt x="5590" y="3798"/>
                    <a:pt x="5590" y="3468"/>
                  </a:cubicBezTo>
                  <a:cubicBezTo>
                    <a:pt x="5604" y="3440"/>
                    <a:pt x="5619" y="3397"/>
                    <a:pt x="5633" y="3368"/>
                  </a:cubicBezTo>
                  <a:cubicBezTo>
                    <a:pt x="6020" y="2594"/>
                    <a:pt x="6765" y="2093"/>
                    <a:pt x="7496" y="2093"/>
                  </a:cubicBezTo>
                  <a:lnTo>
                    <a:pt x="7525" y="2093"/>
                  </a:lnTo>
                  <a:cubicBezTo>
                    <a:pt x="8156" y="2107"/>
                    <a:pt x="8686" y="2494"/>
                    <a:pt x="9001" y="3196"/>
                  </a:cubicBezTo>
                  <a:cubicBezTo>
                    <a:pt x="9488" y="4271"/>
                    <a:pt x="7984" y="5833"/>
                    <a:pt x="6393" y="7496"/>
                  </a:cubicBezTo>
                  <a:cubicBezTo>
                    <a:pt x="5877" y="8041"/>
                    <a:pt x="5346" y="8571"/>
                    <a:pt x="4873" y="9116"/>
                  </a:cubicBezTo>
                  <a:cubicBezTo>
                    <a:pt x="5146" y="8686"/>
                    <a:pt x="5375" y="8227"/>
                    <a:pt x="5533" y="7740"/>
                  </a:cubicBezTo>
                  <a:cubicBezTo>
                    <a:pt x="5705" y="7181"/>
                    <a:pt x="5676" y="6564"/>
                    <a:pt x="5447" y="6034"/>
                  </a:cubicBezTo>
                  <a:cubicBezTo>
                    <a:pt x="5289" y="5719"/>
                    <a:pt x="4945" y="5188"/>
                    <a:pt x="4544" y="5188"/>
                  </a:cubicBezTo>
                  <a:cubicBezTo>
                    <a:pt x="4472" y="5188"/>
                    <a:pt x="4400" y="5217"/>
                    <a:pt x="4343" y="5246"/>
                  </a:cubicBezTo>
                  <a:cubicBezTo>
                    <a:pt x="4042" y="5389"/>
                    <a:pt x="4529" y="6450"/>
                    <a:pt x="4587" y="6636"/>
                  </a:cubicBezTo>
                  <a:cubicBezTo>
                    <a:pt x="4859" y="7482"/>
                    <a:pt x="4931" y="8370"/>
                    <a:pt x="4773" y="9245"/>
                  </a:cubicBezTo>
                  <a:cubicBezTo>
                    <a:pt x="4372" y="9703"/>
                    <a:pt x="4013" y="10176"/>
                    <a:pt x="3698" y="10692"/>
                  </a:cubicBezTo>
                  <a:cubicBezTo>
                    <a:pt x="2996" y="11853"/>
                    <a:pt x="2809" y="13114"/>
                    <a:pt x="2838" y="14333"/>
                  </a:cubicBezTo>
                  <a:cubicBezTo>
                    <a:pt x="2695" y="13774"/>
                    <a:pt x="2394" y="12899"/>
                    <a:pt x="1820" y="12326"/>
                  </a:cubicBezTo>
                  <a:cubicBezTo>
                    <a:pt x="1534" y="11996"/>
                    <a:pt x="1118" y="11796"/>
                    <a:pt x="674" y="11781"/>
                  </a:cubicBezTo>
                  <a:cubicBezTo>
                    <a:pt x="258" y="11781"/>
                    <a:pt x="0" y="11996"/>
                    <a:pt x="115" y="12226"/>
                  </a:cubicBezTo>
                  <a:cubicBezTo>
                    <a:pt x="316" y="12613"/>
                    <a:pt x="2150" y="13272"/>
                    <a:pt x="2867" y="14791"/>
                  </a:cubicBezTo>
                  <a:cubicBezTo>
                    <a:pt x="2881" y="14935"/>
                    <a:pt x="2895" y="15078"/>
                    <a:pt x="2910" y="15221"/>
                  </a:cubicBezTo>
                  <a:lnTo>
                    <a:pt x="3082" y="15279"/>
                  </a:lnTo>
                  <a:cubicBezTo>
                    <a:pt x="2910" y="13788"/>
                    <a:pt x="2981" y="12211"/>
                    <a:pt x="3841" y="10778"/>
                  </a:cubicBezTo>
                  <a:cubicBezTo>
                    <a:pt x="4458" y="9746"/>
                    <a:pt x="5504" y="8657"/>
                    <a:pt x="6507" y="7611"/>
                  </a:cubicBezTo>
                  <a:cubicBezTo>
                    <a:pt x="7081" y="7023"/>
                    <a:pt x="7625" y="6435"/>
                    <a:pt x="8098" y="5891"/>
                  </a:cubicBezTo>
                  <a:cubicBezTo>
                    <a:pt x="8213" y="5833"/>
                    <a:pt x="8356" y="5805"/>
                    <a:pt x="8500" y="5805"/>
                  </a:cubicBezTo>
                  <a:cubicBezTo>
                    <a:pt x="8800" y="5819"/>
                    <a:pt x="9087" y="5919"/>
                    <a:pt x="9345" y="6091"/>
                  </a:cubicBezTo>
                  <a:cubicBezTo>
                    <a:pt x="9589" y="6235"/>
                    <a:pt x="9804" y="6378"/>
                    <a:pt x="9990" y="6378"/>
                  </a:cubicBezTo>
                  <a:lnTo>
                    <a:pt x="10004" y="6378"/>
                  </a:lnTo>
                  <a:cubicBezTo>
                    <a:pt x="10463" y="6349"/>
                    <a:pt x="10535" y="5360"/>
                    <a:pt x="9646" y="5360"/>
                  </a:cubicBezTo>
                  <a:lnTo>
                    <a:pt x="9574" y="5360"/>
                  </a:lnTo>
                  <a:cubicBezTo>
                    <a:pt x="9058" y="5403"/>
                    <a:pt x="8571" y="5561"/>
                    <a:pt x="8141" y="5819"/>
                  </a:cubicBezTo>
                  <a:cubicBezTo>
                    <a:pt x="8972" y="4801"/>
                    <a:pt x="9488" y="3870"/>
                    <a:pt x="9144" y="3125"/>
                  </a:cubicBezTo>
                  <a:lnTo>
                    <a:pt x="9116" y="3053"/>
                  </a:lnTo>
                  <a:cubicBezTo>
                    <a:pt x="9558" y="2098"/>
                    <a:pt x="9872" y="1072"/>
                    <a:pt x="10045" y="17"/>
                  </a:cubicBezTo>
                  <a:close/>
                  <a:moveTo>
                    <a:pt x="7152" y="8012"/>
                  </a:moveTo>
                  <a:cubicBezTo>
                    <a:pt x="6077" y="9001"/>
                    <a:pt x="6163" y="10520"/>
                    <a:pt x="6206" y="10907"/>
                  </a:cubicBezTo>
                  <a:cubicBezTo>
                    <a:pt x="5490" y="11581"/>
                    <a:pt x="3956" y="13215"/>
                    <a:pt x="3196" y="15307"/>
                  </a:cubicBezTo>
                  <a:lnTo>
                    <a:pt x="3354" y="15350"/>
                  </a:lnTo>
                  <a:cubicBezTo>
                    <a:pt x="3669" y="14519"/>
                    <a:pt x="4099" y="13745"/>
                    <a:pt x="4615" y="13028"/>
                  </a:cubicBezTo>
                  <a:cubicBezTo>
                    <a:pt x="4726" y="13333"/>
                    <a:pt x="5038" y="13531"/>
                    <a:pt x="5369" y="13531"/>
                  </a:cubicBezTo>
                  <a:cubicBezTo>
                    <a:pt x="5381" y="13531"/>
                    <a:pt x="5392" y="13530"/>
                    <a:pt x="5404" y="13530"/>
                  </a:cubicBezTo>
                  <a:cubicBezTo>
                    <a:pt x="6407" y="13530"/>
                    <a:pt x="7998" y="12426"/>
                    <a:pt x="9144" y="12283"/>
                  </a:cubicBezTo>
                  <a:cubicBezTo>
                    <a:pt x="8745" y="12110"/>
                    <a:pt x="8309" y="12024"/>
                    <a:pt x="7870" y="12024"/>
                  </a:cubicBezTo>
                  <a:cubicBezTo>
                    <a:pt x="7836" y="12024"/>
                    <a:pt x="7802" y="12024"/>
                    <a:pt x="7769" y="12025"/>
                  </a:cubicBezTo>
                  <a:cubicBezTo>
                    <a:pt x="6479" y="12025"/>
                    <a:pt x="5217" y="12598"/>
                    <a:pt x="4759" y="12828"/>
                  </a:cubicBezTo>
                  <a:cubicBezTo>
                    <a:pt x="5232" y="12183"/>
                    <a:pt x="5748" y="11595"/>
                    <a:pt x="6321" y="11050"/>
                  </a:cubicBezTo>
                  <a:cubicBezTo>
                    <a:pt x="6622" y="11136"/>
                    <a:pt x="6952" y="11179"/>
                    <a:pt x="7267" y="11179"/>
                  </a:cubicBezTo>
                  <a:cubicBezTo>
                    <a:pt x="7926" y="11179"/>
                    <a:pt x="8800" y="10993"/>
                    <a:pt x="10105" y="10291"/>
                  </a:cubicBezTo>
                  <a:cubicBezTo>
                    <a:pt x="9732" y="10061"/>
                    <a:pt x="9288" y="9932"/>
                    <a:pt x="8858" y="9918"/>
                  </a:cubicBezTo>
                  <a:cubicBezTo>
                    <a:pt x="9087" y="9531"/>
                    <a:pt x="9474" y="8772"/>
                    <a:pt x="9015" y="8413"/>
                  </a:cubicBezTo>
                  <a:cubicBezTo>
                    <a:pt x="8886" y="8327"/>
                    <a:pt x="8743" y="8284"/>
                    <a:pt x="8585" y="8284"/>
                  </a:cubicBezTo>
                  <a:cubicBezTo>
                    <a:pt x="8156" y="8284"/>
                    <a:pt x="7654" y="8557"/>
                    <a:pt x="7382" y="8729"/>
                  </a:cubicBezTo>
                  <a:cubicBezTo>
                    <a:pt x="7396" y="8471"/>
                    <a:pt x="7310" y="8213"/>
                    <a:pt x="7152" y="8026"/>
                  </a:cubicBezTo>
                  <a:lnTo>
                    <a:pt x="7152" y="8012"/>
                  </a:lnTo>
                  <a:close/>
                </a:path>
              </a:pathLst>
            </a:custGeom>
            <a:solidFill>
              <a:srgbClr val="E7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1257713" y="3538963"/>
              <a:ext cx="94250" cy="153750"/>
            </a:xfrm>
            <a:custGeom>
              <a:avLst/>
              <a:gdLst/>
              <a:ahLst/>
              <a:cxnLst/>
              <a:rect l="l" t="t" r="r" b="b"/>
              <a:pathLst>
                <a:path w="3770" h="6150" extrusionOk="0">
                  <a:moveTo>
                    <a:pt x="631" y="1"/>
                  </a:moveTo>
                  <a:cubicBezTo>
                    <a:pt x="588" y="1"/>
                    <a:pt x="530" y="15"/>
                    <a:pt x="487" y="29"/>
                  </a:cubicBezTo>
                  <a:cubicBezTo>
                    <a:pt x="0" y="287"/>
                    <a:pt x="788" y="918"/>
                    <a:pt x="788" y="918"/>
                  </a:cubicBezTo>
                  <a:cubicBezTo>
                    <a:pt x="738" y="908"/>
                    <a:pt x="687" y="898"/>
                    <a:pt x="636" y="898"/>
                  </a:cubicBezTo>
                  <a:cubicBezTo>
                    <a:pt x="615" y="898"/>
                    <a:pt x="594" y="900"/>
                    <a:pt x="573" y="904"/>
                  </a:cubicBezTo>
                  <a:cubicBezTo>
                    <a:pt x="344" y="904"/>
                    <a:pt x="0" y="961"/>
                    <a:pt x="57" y="1291"/>
                  </a:cubicBezTo>
                  <a:cubicBezTo>
                    <a:pt x="86" y="1463"/>
                    <a:pt x="229" y="1534"/>
                    <a:pt x="416" y="1534"/>
                  </a:cubicBezTo>
                  <a:cubicBezTo>
                    <a:pt x="645" y="1506"/>
                    <a:pt x="860" y="1463"/>
                    <a:pt x="1075" y="1377"/>
                  </a:cubicBezTo>
                  <a:cubicBezTo>
                    <a:pt x="2523" y="1878"/>
                    <a:pt x="2910" y="3555"/>
                    <a:pt x="2551" y="4974"/>
                  </a:cubicBezTo>
                  <a:lnTo>
                    <a:pt x="2551" y="5003"/>
                  </a:lnTo>
                  <a:cubicBezTo>
                    <a:pt x="2322" y="5060"/>
                    <a:pt x="1706" y="5232"/>
                    <a:pt x="1792" y="5633"/>
                  </a:cubicBezTo>
                  <a:cubicBezTo>
                    <a:pt x="1805" y="5726"/>
                    <a:pt x="1892" y="5807"/>
                    <a:pt x="1996" y="5807"/>
                  </a:cubicBezTo>
                  <a:cubicBezTo>
                    <a:pt x="2004" y="5807"/>
                    <a:pt x="2013" y="5807"/>
                    <a:pt x="2021" y="5805"/>
                  </a:cubicBezTo>
                  <a:cubicBezTo>
                    <a:pt x="2293" y="5805"/>
                    <a:pt x="2738" y="5504"/>
                    <a:pt x="2824" y="5447"/>
                  </a:cubicBezTo>
                  <a:lnTo>
                    <a:pt x="2838" y="5447"/>
                  </a:lnTo>
                  <a:cubicBezTo>
                    <a:pt x="2838" y="5547"/>
                    <a:pt x="2852" y="6149"/>
                    <a:pt x="3239" y="6149"/>
                  </a:cubicBezTo>
                  <a:lnTo>
                    <a:pt x="3311" y="6149"/>
                  </a:lnTo>
                  <a:cubicBezTo>
                    <a:pt x="3698" y="6078"/>
                    <a:pt x="3469" y="5404"/>
                    <a:pt x="3340" y="5074"/>
                  </a:cubicBezTo>
                  <a:cubicBezTo>
                    <a:pt x="3770" y="3269"/>
                    <a:pt x="3182" y="1262"/>
                    <a:pt x="1290" y="603"/>
                  </a:cubicBezTo>
                  <a:lnTo>
                    <a:pt x="1218" y="588"/>
                  </a:lnTo>
                  <a:cubicBezTo>
                    <a:pt x="1104" y="316"/>
                    <a:pt x="889" y="1"/>
                    <a:pt x="645" y="1"/>
                  </a:cubicBezTo>
                  <a:close/>
                </a:path>
              </a:pathLst>
            </a:custGeom>
            <a:solidFill>
              <a:srgbClr val="FFC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986463" y="3289938"/>
              <a:ext cx="355100" cy="828800"/>
            </a:xfrm>
            <a:custGeom>
              <a:avLst/>
              <a:gdLst/>
              <a:ahLst/>
              <a:cxnLst/>
              <a:rect l="l" t="t" r="r" b="b"/>
              <a:pathLst>
                <a:path w="14204" h="33152" extrusionOk="0">
                  <a:moveTo>
                    <a:pt x="14018" y="1"/>
                  </a:moveTo>
                  <a:lnTo>
                    <a:pt x="7138" y="16268"/>
                  </a:lnTo>
                  <a:lnTo>
                    <a:pt x="4042" y="23549"/>
                  </a:lnTo>
                  <a:lnTo>
                    <a:pt x="3927" y="23836"/>
                  </a:lnTo>
                  <a:lnTo>
                    <a:pt x="0" y="33109"/>
                  </a:lnTo>
                  <a:cubicBezTo>
                    <a:pt x="58" y="33109"/>
                    <a:pt x="129" y="33123"/>
                    <a:pt x="187" y="33152"/>
                  </a:cubicBezTo>
                  <a:lnTo>
                    <a:pt x="3999" y="24122"/>
                  </a:lnTo>
                  <a:lnTo>
                    <a:pt x="4243" y="23578"/>
                  </a:lnTo>
                  <a:lnTo>
                    <a:pt x="7281" y="16383"/>
                  </a:lnTo>
                  <a:lnTo>
                    <a:pt x="14204" y="58"/>
                  </a:lnTo>
                  <a:lnTo>
                    <a:pt x="14147" y="58"/>
                  </a:lnTo>
                  <a:cubicBezTo>
                    <a:pt x="14132" y="58"/>
                    <a:pt x="14104" y="44"/>
                    <a:pt x="14089" y="44"/>
                  </a:cubicBezTo>
                  <a:cubicBezTo>
                    <a:pt x="14061" y="29"/>
                    <a:pt x="14046" y="15"/>
                    <a:pt x="14032" y="1"/>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1353013" y="3000788"/>
              <a:ext cx="156250" cy="226825"/>
            </a:xfrm>
            <a:custGeom>
              <a:avLst/>
              <a:gdLst/>
              <a:ahLst/>
              <a:cxnLst/>
              <a:rect l="l" t="t" r="r" b="b"/>
              <a:pathLst>
                <a:path w="6250" h="9073" extrusionOk="0">
                  <a:moveTo>
                    <a:pt x="3444" y="4221"/>
                  </a:moveTo>
                  <a:cubicBezTo>
                    <a:pt x="3802" y="4221"/>
                    <a:pt x="4143" y="4500"/>
                    <a:pt x="4143" y="4916"/>
                  </a:cubicBezTo>
                  <a:cubicBezTo>
                    <a:pt x="4143" y="5303"/>
                    <a:pt x="3827" y="5619"/>
                    <a:pt x="3440" y="5619"/>
                  </a:cubicBezTo>
                  <a:cubicBezTo>
                    <a:pt x="2824" y="5619"/>
                    <a:pt x="2509" y="4873"/>
                    <a:pt x="2953" y="4429"/>
                  </a:cubicBezTo>
                  <a:cubicBezTo>
                    <a:pt x="3097" y="4285"/>
                    <a:pt x="3273" y="4221"/>
                    <a:pt x="3444" y="4221"/>
                  </a:cubicBezTo>
                  <a:close/>
                  <a:moveTo>
                    <a:pt x="2523" y="5619"/>
                  </a:moveTo>
                  <a:lnTo>
                    <a:pt x="3182" y="6077"/>
                  </a:lnTo>
                  <a:lnTo>
                    <a:pt x="3168" y="6077"/>
                  </a:lnTo>
                  <a:lnTo>
                    <a:pt x="3168" y="6092"/>
                  </a:lnTo>
                  <a:cubicBezTo>
                    <a:pt x="2738" y="6092"/>
                    <a:pt x="2523" y="5619"/>
                    <a:pt x="2523" y="5619"/>
                  </a:cubicBezTo>
                  <a:close/>
                  <a:moveTo>
                    <a:pt x="3655" y="0"/>
                  </a:moveTo>
                  <a:lnTo>
                    <a:pt x="1" y="8514"/>
                  </a:lnTo>
                  <a:lnTo>
                    <a:pt x="316" y="8628"/>
                  </a:lnTo>
                  <a:lnTo>
                    <a:pt x="560" y="8714"/>
                  </a:lnTo>
                  <a:lnTo>
                    <a:pt x="732" y="8772"/>
                  </a:lnTo>
                  <a:lnTo>
                    <a:pt x="946" y="8858"/>
                  </a:lnTo>
                  <a:lnTo>
                    <a:pt x="1090" y="8901"/>
                  </a:lnTo>
                  <a:lnTo>
                    <a:pt x="1563" y="9073"/>
                  </a:lnTo>
                  <a:cubicBezTo>
                    <a:pt x="1935" y="8313"/>
                    <a:pt x="2308" y="7539"/>
                    <a:pt x="2666" y="6765"/>
                  </a:cubicBezTo>
                  <a:cubicBezTo>
                    <a:pt x="2695" y="6737"/>
                    <a:pt x="2709" y="6694"/>
                    <a:pt x="2738" y="6679"/>
                  </a:cubicBezTo>
                  <a:cubicBezTo>
                    <a:pt x="2748" y="6679"/>
                    <a:pt x="2757" y="6673"/>
                    <a:pt x="2767" y="6673"/>
                  </a:cubicBezTo>
                  <a:cubicBezTo>
                    <a:pt x="2772" y="6673"/>
                    <a:pt x="2776" y="6674"/>
                    <a:pt x="2781" y="6679"/>
                  </a:cubicBezTo>
                  <a:lnTo>
                    <a:pt x="2853" y="6679"/>
                  </a:lnTo>
                  <a:cubicBezTo>
                    <a:pt x="3311" y="6837"/>
                    <a:pt x="3799" y="6909"/>
                    <a:pt x="4286" y="6937"/>
                  </a:cubicBezTo>
                  <a:lnTo>
                    <a:pt x="4358" y="6937"/>
                  </a:lnTo>
                  <a:cubicBezTo>
                    <a:pt x="5519" y="6909"/>
                    <a:pt x="6049" y="6235"/>
                    <a:pt x="6192" y="5174"/>
                  </a:cubicBezTo>
                  <a:cubicBezTo>
                    <a:pt x="6235" y="4888"/>
                    <a:pt x="6250" y="4601"/>
                    <a:pt x="6250" y="4314"/>
                  </a:cubicBezTo>
                  <a:cubicBezTo>
                    <a:pt x="6250" y="3669"/>
                    <a:pt x="6149" y="3039"/>
                    <a:pt x="5963" y="2437"/>
                  </a:cubicBezTo>
                  <a:cubicBezTo>
                    <a:pt x="5777" y="1792"/>
                    <a:pt x="5418" y="1204"/>
                    <a:pt x="4917" y="760"/>
                  </a:cubicBezTo>
                  <a:cubicBezTo>
                    <a:pt x="4544" y="430"/>
                    <a:pt x="4128" y="172"/>
                    <a:pt x="3655" y="0"/>
                  </a:cubicBezTo>
                  <a:close/>
                </a:path>
              </a:pathLst>
            </a:custGeom>
            <a:solidFill>
              <a:srgbClr val="FFC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1328288" y="3216488"/>
              <a:ext cx="51975" cy="74900"/>
            </a:xfrm>
            <a:custGeom>
              <a:avLst/>
              <a:gdLst/>
              <a:ahLst/>
              <a:cxnLst/>
              <a:rect l="l" t="t" r="r" b="b"/>
              <a:pathLst>
                <a:path w="2079" h="2996" extrusionOk="0">
                  <a:moveTo>
                    <a:pt x="1305" y="0"/>
                  </a:moveTo>
                  <a:cubicBezTo>
                    <a:pt x="1248" y="115"/>
                    <a:pt x="1" y="2537"/>
                    <a:pt x="345" y="2939"/>
                  </a:cubicBezTo>
                  <a:cubicBezTo>
                    <a:pt x="359" y="2953"/>
                    <a:pt x="373" y="2967"/>
                    <a:pt x="402" y="2982"/>
                  </a:cubicBezTo>
                  <a:cubicBezTo>
                    <a:pt x="416" y="2996"/>
                    <a:pt x="445" y="2996"/>
                    <a:pt x="474" y="2996"/>
                  </a:cubicBezTo>
                  <a:lnTo>
                    <a:pt x="517" y="2996"/>
                  </a:lnTo>
                  <a:cubicBezTo>
                    <a:pt x="1076" y="2853"/>
                    <a:pt x="2064" y="330"/>
                    <a:pt x="2079" y="287"/>
                  </a:cubicBezTo>
                  <a:lnTo>
                    <a:pt x="1935" y="244"/>
                  </a:lnTo>
                  <a:lnTo>
                    <a:pt x="1721" y="158"/>
                  </a:lnTo>
                  <a:lnTo>
                    <a:pt x="1549" y="101"/>
                  </a:lnTo>
                  <a:lnTo>
                    <a:pt x="1305" y="15"/>
                  </a:lnTo>
                  <a:lnTo>
                    <a:pt x="1305" y="0"/>
                  </a:lnTo>
                  <a:close/>
                </a:path>
              </a:pathLst>
            </a:custGeom>
            <a:solidFill>
              <a:srgbClr val="FFC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1415813" y="3106463"/>
              <a:ext cx="40775" cy="34975"/>
            </a:xfrm>
            <a:custGeom>
              <a:avLst/>
              <a:gdLst/>
              <a:ahLst/>
              <a:cxnLst/>
              <a:rect l="l" t="t" r="r" b="b"/>
              <a:pathLst>
                <a:path w="1631" h="1399" extrusionOk="0">
                  <a:moveTo>
                    <a:pt x="968" y="1"/>
                  </a:moveTo>
                  <a:cubicBezTo>
                    <a:pt x="960" y="1"/>
                    <a:pt x="951" y="1"/>
                    <a:pt x="943" y="1"/>
                  </a:cubicBezTo>
                  <a:cubicBezTo>
                    <a:pt x="937" y="1"/>
                    <a:pt x="931" y="1"/>
                    <a:pt x="925" y="1"/>
                  </a:cubicBezTo>
                  <a:cubicBezTo>
                    <a:pt x="306" y="1"/>
                    <a:pt x="1" y="751"/>
                    <a:pt x="441" y="1191"/>
                  </a:cubicBezTo>
                  <a:cubicBezTo>
                    <a:pt x="585" y="1334"/>
                    <a:pt x="759" y="1399"/>
                    <a:pt x="930" y="1399"/>
                  </a:cubicBezTo>
                  <a:cubicBezTo>
                    <a:pt x="1289" y="1399"/>
                    <a:pt x="1631" y="1116"/>
                    <a:pt x="1631" y="689"/>
                  </a:cubicBezTo>
                  <a:cubicBezTo>
                    <a:pt x="1631" y="311"/>
                    <a:pt x="1343" y="1"/>
                    <a:pt x="968" y="1"/>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958513" y="4112638"/>
              <a:ext cx="8625" cy="18300"/>
            </a:xfrm>
            <a:custGeom>
              <a:avLst/>
              <a:gdLst/>
              <a:ahLst/>
              <a:cxnLst/>
              <a:rect l="l" t="t" r="r" b="b"/>
              <a:pathLst>
                <a:path w="345" h="732" extrusionOk="0">
                  <a:moveTo>
                    <a:pt x="316" y="0"/>
                  </a:moveTo>
                  <a:lnTo>
                    <a:pt x="115" y="473"/>
                  </a:lnTo>
                  <a:lnTo>
                    <a:pt x="0" y="731"/>
                  </a:lnTo>
                  <a:cubicBezTo>
                    <a:pt x="86" y="688"/>
                    <a:pt x="172" y="631"/>
                    <a:pt x="230" y="545"/>
                  </a:cubicBezTo>
                  <a:cubicBezTo>
                    <a:pt x="301" y="445"/>
                    <a:pt x="344" y="330"/>
                    <a:pt x="344" y="201"/>
                  </a:cubicBezTo>
                  <a:cubicBezTo>
                    <a:pt x="344" y="129"/>
                    <a:pt x="330" y="72"/>
                    <a:pt x="316" y="0"/>
                  </a:cubicBezTo>
                  <a:close/>
                </a:path>
              </a:pathLst>
            </a:custGeom>
            <a:solidFill>
              <a:srgbClr val="FFC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970338" y="4117638"/>
              <a:ext cx="31550" cy="28975"/>
            </a:xfrm>
            <a:custGeom>
              <a:avLst/>
              <a:gdLst/>
              <a:ahLst/>
              <a:cxnLst/>
              <a:rect l="l" t="t" r="r" b="b"/>
              <a:pathLst>
                <a:path w="1262" h="1159" extrusionOk="0">
                  <a:moveTo>
                    <a:pt x="574" y="1"/>
                  </a:moveTo>
                  <a:cubicBezTo>
                    <a:pt x="301" y="1"/>
                    <a:pt x="58" y="202"/>
                    <a:pt x="0" y="474"/>
                  </a:cubicBezTo>
                  <a:cubicBezTo>
                    <a:pt x="0" y="503"/>
                    <a:pt x="0" y="546"/>
                    <a:pt x="0" y="574"/>
                  </a:cubicBezTo>
                  <a:cubicBezTo>
                    <a:pt x="0" y="919"/>
                    <a:pt x="276" y="1159"/>
                    <a:pt x="577" y="1159"/>
                  </a:cubicBezTo>
                  <a:cubicBezTo>
                    <a:pt x="677" y="1159"/>
                    <a:pt x="779" y="1133"/>
                    <a:pt x="875" y="1076"/>
                  </a:cubicBezTo>
                  <a:cubicBezTo>
                    <a:pt x="1262" y="846"/>
                    <a:pt x="1262" y="288"/>
                    <a:pt x="860" y="73"/>
                  </a:cubicBezTo>
                  <a:cubicBezTo>
                    <a:pt x="846" y="58"/>
                    <a:pt x="832" y="58"/>
                    <a:pt x="817" y="44"/>
                  </a:cubicBezTo>
                  <a:cubicBezTo>
                    <a:pt x="760" y="15"/>
                    <a:pt x="703" y="1"/>
                    <a:pt x="631" y="1"/>
                  </a:cubicBezTo>
                  <a:close/>
                </a:path>
              </a:pathLst>
            </a:custGeom>
            <a:solidFill>
              <a:srgbClr val="FFC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1416088" y="3141588"/>
              <a:ext cx="16500" cy="11500"/>
            </a:xfrm>
            <a:custGeom>
              <a:avLst/>
              <a:gdLst/>
              <a:ahLst/>
              <a:cxnLst/>
              <a:rect l="l" t="t" r="r" b="b"/>
              <a:pathLst>
                <a:path w="660" h="460" extrusionOk="0">
                  <a:moveTo>
                    <a:pt x="0" y="1"/>
                  </a:moveTo>
                  <a:lnTo>
                    <a:pt x="0" y="1"/>
                  </a:lnTo>
                  <a:cubicBezTo>
                    <a:pt x="0" y="1"/>
                    <a:pt x="215" y="460"/>
                    <a:pt x="645" y="460"/>
                  </a:cubicBezTo>
                  <a:lnTo>
                    <a:pt x="659" y="460"/>
                  </a:lnTo>
                  <a:lnTo>
                    <a:pt x="0" y="1"/>
                  </a:lnTo>
                  <a:close/>
                </a:path>
              </a:pathLst>
            </a:custGeom>
            <a:solidFill>
              <a:srgbClr val="FF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1013688" y="4119438"/>
              <a:ext cx="15425" cy="27250"/>
            </a:xfrm>
            <a:custGeom>
              <a:avLst/>
              <a:gdLst/>
              <a:ahLst/>
              <a:cxnLst/>
              <a:rect l="l" t="t" r="r" b="b"/>
              <a:pathLst>
                <a:path w="617" h="1090" extrusionOk="0">
                  <a:moveTo>
                    <a:pt x="459" y="1"/>
                  </a:moveTo>
                  <a:cubicBezTo>
                    <a:pt x="402" y="1"/>
                    <a:pt x="359" y="44"/>
                    <a:pt x="345" y="101"/>
                  </a:cubicBezTo>
                  <a:cubicBezTo>
                    <a:pt x="273" y="373"/>
                    <a:pt x="173" y="631"/>
                    <a:pt x="44" y="889"/>
                  </a:cubicBezTo>
                  <a:cubicBezTo>
                    <a:pt x="1" y="989"/>
                    <a:pt x="72" y="1090"/>
                    <a:pt x="173" y="1090"/>
                  </a:cubicBezTo>
                  <a:cubicBezTo>
                    <a:pt x="216" y="1090"/>
                    <a:pt x="259" y="1061"/>
                    <a:pt x="273" y="1032"/>
                  </a:cubicBezTo>
                  <a:cubicBezTo>
                    <a:pt x="402" y="746"/>
                    <a:pt x="516" y="459"/>
                    <a:pt x="602" y="158"/>
                  </a:cubicBezTo>
                  <a:cubicBezTo>
                    <a:pt x="617" y="72"/>
                    <a:pt x="559" y="1"/>
                    <a:pt x="459" y="1"/>
                  </a:cubicBezTo>
                  <a:close/>
                </a:path>
              </a:pathLst>
            </a:custGeom>
            <a:solidFill>
              <a:srgbClr val="FF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1022288" y="4137363"/>
              <a:ext cx="12925" cy="20450"/>
            </a:xfrm>
            <a:custGeom>
              <a:avLst/>
              <a:gdLst/>
              <a:ahLst/>
              <a:cxnLst/>
              <a:rect l="l" t="t" r="r" b="b"/>
              <a:pathLst>
                <a:path w="517" h="818" extrusionOk="0">
                  <a:moveTo>
                    <a:pt x="359" y="0"/>
                  </a:moveTo>
                  <a:lnTo>
                    <a:pt x="359" y="14"/>
                  </a:lnTo>
                  <a:cubicBezTo>
                    <a:pt x="351" y="13"/>
                    <a:pt x="344" y="12"/>
                    <a:pt x="336" y="12"/>
                  </a:cubicBezTo>
                  <a:cubicBezTo>
                    <a:pt x="287" y="12"/>
                    <a:pt x="242" y="51"/>
                    <a:pt x="230" y="100"/>
                  </a:cubicBezTo>
                  <a:lnTo>
                    <a:pt x="29" y="659"/>
                  </a:lnTo>
                  <a:cubicBezTo>
                    <a:pt x="1" y="731"/>
                    <a:pt x="72" y="817"/>
                    <a:pt x="158" y="817"/>
                  </a:cubicBezTo>
                  <a:cubicBezTo>
                    <a:pt x="215" y="817"/>
                    <a:pt x="273" y="774"/>
                    <a:pt x="287" y="731"/>
                  </a:cubicBezTo>
                  <a:lnTo>
                    <a:pt x="488" y="172"/>
                  </a:lnTo>
                  <a:cubicBezTo>
                    <a:pt x="516" y="86"/>
                    <a:pt x="445" y="0"/>
                    <a:pt x="359" y="0"/>
                  </a:cubicBezTo>
                  <a:close/>
                </a:path>
              </a:pathLst>
            </a:custGeom>
            <a:solidFill>
              <a:srgbClr val="FF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1261638" y="3638588"/>
              <a:ext cx="15075" cy="22225"/>
            </a:xfrm>
            <a:custGeom>
              <a:avLst/>
              <a:gdLst/>
              <a:ahLst/>
              <a:cxnLst/>
              <a:rect l="l" t="t" r="r" b="b"/>
              <a:pathLst>
                <a:path w="603" h="889" extrusionOk="0">
                  <a:moveTo>
                    <a:pt x="445" y="0"/>
                  </a:moveTo>
                  <a:cubicBezTo>
                    <a:pt x="388" y="0"/>
                    <a:pt x="330" y="43"/>
                    <a:pt x="316" y="101"/>
                  </a:cubicBezTo>
                  <a:cubicBezTo>
                    <a:pt x="244" y="301"/>
                    <a:pt x="158" y="502"/>
                    <a:pt x="44" y="688"/>
                  </a:cubicBezTo>
                  <a:cubicBezTo>
                    <a:pt x="1" y="774"/>
                    <a:pt x="72" y="889"/>
                    <a:pt x="173" y="889"/>
                  </a:cubicBezTo>
                  <a:cubicBezTo>
                    <a:pt x="216" y="889"/>
                    <a:pt x="259" y="860"/>
                    <a:pt x="273" y="817"/>
                  </a:cubicBezTo>
                  <a:cubicBezTo>
                    <a:pt x="402" y="617"/>
                    <a:pt x="488" y="387"/>
                    <a:pt x="574" y="172"/>
                  </a:cubicBezTo>
                  <a:cubicBezTo>
                    <a:pt x="603" y="86"/>
                    <a:pt x="531" y="0"/>
                    <a:pt x="445" y="0"/>
                  </a:cubicBezTo>
                  <a:close/>
                </a:path>
              </a:pathLst>
            </a:custGeom>
            <a:solidFill>
              <a:srgbClr val="FF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1265938" y="3653988"/>
              <a:ext cx="13650" cy="21525"/>
            </a:xfrm>
            <a:custGeom>
              <a:avLst/>
              <a:gdLst/>
              <a:ahLst/>
              <a:cxnLst/>
              <a:rect l="l" t="t" r="r" b="b"/>
              <a:pathLst>
                <a:path w="546" h="861" extrusionOk="0">
                  <a:moveTo>
                    <a:pt x="388" y="1"/>
                  </a:moveTo>
                  <a:cubicBezTo>
                    <a:pt x="330" y="1"/>
                    <a:pt x="287" y="44"/>
                    <a:pt x="273" y="101"/>
                  </a:cubicBezTo>
                  <a:cubicBezTo>
                    <a:pt x="230" y="301"/>
                    <a:pt x="158" y="488"/>
                    <a:pt x="58" y="660"/>
                  </a:cubicBezTo>
                  <a:cubicBezTo>
                    <a:pt x="1" y="746"/>
                    <a:pt x="72" y="860"/>
                    <a:pt x="173" y="860"/>
                  </a:cubicBezTo>
                  <a:cubicBezTo>
                    <a:pt x="216" y="860"/>
                    <a:pt x="259" y="832"/>
                    <a:pt x="287" y="789"/>
                  </a:cubicBezTo>
                  <a:cubicBezTo>
                    <a:pt x="402" y="602"/>
                    <a:pt x="488" y="387"/>
                    <a:pt x="531" y="173"/>
                  </a:cubicBezTo>
                  <a:cubicBezTo>
                    <a:pt x="545" y="87"/>
                    <a:pt x="474" y="1"/>
                    <a:pt x="388" y="1"/>
                  </a:cubicBezTo>
                  <a:close/>
                </a:path>
              </a:pathLst>
            </a:custGeom>
            <a:solidFill>
              <a:srgbClr val="FF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1256263" y="4059588"/>
              <a:ext cx="13650" cy="19025"/>
            </a:xfrm>
            <a:custGeom>
              <a:avLst/>
              <a:gdLst/>
              <a:ahLst/>
              <a:cxnLst/>
              <a:rect l="l" t="t" r="r" b="b"/>
              <a:pathLst>
                <a:path w="546" h="761" extrusionOk="0">
                  <a:moveTo>
                    <a:pt x="388" y="1"/>
                  </a:moveTo>
                  <a:cubicBezTo>
                    <a:pt x="316" y="1"/>
                    <a:pt x="273" y="30"/>
                    <a:pt x="244" y="87"/>
                  </a:cubicBezTo>
                  <a:cubicBezTo>
                    <a:pt x="173" y="273"/>
                    <a:pt x="101" y="431"/>
                    <a:pt x="44" y="603"/>
                  </a:cubicBezTo>
                  <a:cubicBezTo>
                    <a:pt x="1" y="703"/>
                    <a:pt x="72" y="761"/>
                    <a:pt x="158" y="761"/>
                  </a:cubicBezTo>
                  <a:cubicBezTo>
                    <a:pt x="216" y="761"/>
                    <a:pt x="273" y="732"/>
                    <a:pt x="287" y="675"/>
                  </a:cubicBezTo>
                  <a:lnTo>
                    <a:pt x="502" y="159"/>
                  </a:lnTo>
                  <a:cubicBezTo>
                    <a:pt x="545" y="73"/>
                    <a:pt x="459" y="1"/>
                    <a:pt x="388" y="1"/>
                  </a:cubicBezTo>
                  <a:close/>
                </a:path>
              </a:pathLst>
            </a:custGeom>
            <a:solidFill>
              <a:srgbClr val="FF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1257713" y="4080388"/>
              <a:ext cx="16150" cy="25450"/>
            </a:xfrm>
            <a:custGeom>
              <a:avLst/>
              <a:gdLst/>
              <a:ahLst/>
              <a:cxnLst/>
              <a:rect l="l" t="t" r="r" b="b"/>
              <a:pathLst>
                <a:path w="646" h="1018" extrusionOk="0">
                  <a:moveTo>
                    <a:pt x="487" y="0"/>
                  </a:moveTo>
                  <a:cubicBezTo>
                    <a:pt x="430" y="0"/>
                    <a:pt x="373" y="43"/>
                    <a:pt x="358" y="101"/>
                  </a:cubicBezTo>
                  <a:cubicBezTo>
                    <a:pt x="258" y="344"/>
                    <a:pt x="143" y="602"/>
                    <a:pt x="43" y="860"/>
                  </a:cubicBezTo>
                  <a:cubicBezTo>
                    <a:pt x="0" y="946"/>
                    <a:pt x="86" y="1018"/>
                    <a:pt x="172" y="1018"/>
                  </a:cubicBezTo>
                  <a:cubicBezTo>
                    <a:pt x="229" y="1018"/>
                    <a:pt x="287" y="975"/>
                    <a:pt x="301" y="932"/>
                  </a:cubicBezTo>
                  <a:cubicBezTo>
                    <a:pt x="401" y="674"/>
                    <a:pt x="502" y="416"/>
                    <a:pt x="616" y="158"/>
                  </a:cubicBezTo>
                  <a:cubicBezTo>
                    <a:pt x="645" y="72"/>
                    <a:pt x="573" y="0"/>
                    <a:pt x="487" y="0"/>
                  </a:cubicBezTo>
                  <a:close/>
                </a:path>
              </a:pathLst>
            </a:custGeom>
            <a:solidFill>
              <a:srgbClr val="FF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376963" y="3973238"/>
              <a:ext cx="1158825" cy="545800"/>
            </a:xfrm>
            <a:custGeom>
              <a:avLst/>
              <a:gdLst/>
              <a:ahLst/>
              <a:cxnLst/>
              <a:rect l="l" t="t" r="r" b="b"/>
              <a:pathLst>
                <a:path w="46353" h="21832" extrusionOk="0">
                  <a:moveTo>
                    <a:pt x="4143" y="1"/>
                  </a:moveTo>
                  <a:lnTo>
                    <a:pt x="0" y="7468"/>
                  </a:lnTo>
                  <a:cubicBezTo>
                    <a:pt x="0" y="7468"/>
                    <a:pt x="3913" y="14749"/>
                    <a:pt x="16497" y="19378"/>
                  </a:cubicBezTo>
                  <a:cubicBezTo>
                    <a:pt x="16741" y="19464"/>
                    <a:pt x="16985" y="19550"/>
                    <a:pt x="17228" y="19636"/>
                  </a:cubicBezTo>
                  <a:cubicBezTo>
                    <a:pt x="22172" y="21324"/>
                    <a:pt x="27339" y="21831"/>
                    <a:pt x="31763" y="21831"/>
                  </a:cubicBezTo>
                  <a:cubicBezTo>
                    <a:pt x="38423" y="21831"/>
                    <a:pt x="43400" y="20683"/>
                    <a:pt x="43400" y="20683"/>
                  </a:cubicBezTo>
                  <a:lnTo>
                    <a:pt x="46352" y="10306"/>
                  </a:lnTo>
                  <a:lnTo>
                    <a:pt x="46352" y="10306"/>
                  </a:lnTo>
                  <a:cubicBezTo>
                    <a:pt x="46352" y="10306"/>
                    <a:pt x="41138" y="10962"/>
                    <a:pt x="34870" y="10962"/>
                  </a:cubicBezTo>
                  <a:cubicBezTo>
                    <a:pt x="30700" y="10962"/>
                    <a:pt x="26064" y="10672"/>
                    <a:pt x="22187" y="9704"/>
                  </a:cubicBezTo>
                  <a:lnTo>
                    <a:pt x="21944" y="9632"/>
                  </a:lnTo>
                  <a:cubicBezTo>
                    <a:pt x="12355" y="7153"/>
                    <a:pt x="4143" y="1"/>
                    <a:pt x="414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376963" y="3972538"/>
              <a:ext cx="549675" cy="491975"/>
            </a:xfrm>
            <a:custGeom>
              <a:avLst/>
              <a:gdLst/>
              <a:ahLst/>
              <a:cxnLst/>
              <a:rect l="l" t="t" r="r" b="b"/>
              <a:pathLst>
                <a:path w="21987" h="19679" extrusionOk="0">
                  <a:moveTo>
                    <a:pt x="4157" y="0"/>
                  </a:moveTo>
                  <a:lnTo>
                    <a:pt x="0" y="7496"/>
                  </a:lnTo>
                  <a:cubicBezTo>
                    <a:pt x="0" y="7496"/>
                    <a:pt x="3928" y="14791"/>
                    <a:pt x="16526" y="19421"/>
                  </a:cubicBezTo>
                  <a:cubicBezTo>
                    <a:pt x="16770" y="19507"/>
                    <a:pt x="17013" y="19593"/>
                    <a:pt x="17271" y="19679"/>
                  </a:cubicBezTo>
                  <a:lnTo>
                    <a:pt x="21987" y="9660"/>
                  </a:lnTo>
                  <a:cubicBezTo>
                    <a:pt x="12384" y="7166"/>
                    <a:pt x="4157" y="0"/>
                    <a:pt x="4157" y="0"/>
                  </a:cubicBezTo>
                  <a:close/>
                </a:path>
              </a:pathLst>
            </a:custGeom>
            <a:solidFill>
              <a:srgbClr val="01D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64"/>
          <p:cNvGrpSpPr/>
          <p:nvPr/>
        </p:nvGrpSpPr>
        <p:grpSpPr>
          <a:xfrm>
            <a:off x="682038" y="1735163"/>
            <a:ext cx="1140075" cy="1161700"/>
            <a:chOff x="4450288" y="1468613"/>
            <a:chExt cx="1140075" cy="1161700"/>
          </a:xfrm>
        </p:grpSpPr>
        <p:sp>
          <p:nvSpPr>
            <p:cNvPr id="4179" name="Google Shape;4179;p64"/>
            <p:cNvSpPr/>
            <p:nvPr/>
          </p:nvSpPr>
          <p:spPr>
            <a:xfrm>
              <a:off x="4450288" y="1503738"/>
              <a:ext cx="1140075" cy="1126575"/>
            </a:xfrm>
            <a:custGeom>
              <a:avLst/>
              <a:gdLst/>
              <a:ahLst/>
              <a:cxnLst/>
              <a:rect l="l" t="t" r="r" b="b"/>
              <a:pathLst>
                <a:path w="45603" h="45063" extrusionOk="0">
                  <a:moveTo>
                    <a:pt x="44160" y="25097"/>
                  </a:moveTo>
                  <a:lnTo>
                    <a:pt x="44189" y="25111"/>
                  </a:lnTo>
                  <a:lnTo>
                    <a:pt x="44160" y="25111"/>
                  </a:lnTo>
                  <a:lnTo>
                    <a:pt x="44160" y="25097"/>
                  </a:lnTo>
                  <a:close/>
                  <a:moveTo>
                    <a:pt x="43902" y="26774"/>
                  </a:moveTo>
                  <a:lnTo>
                    <a:pt x="43916" y="26788"/>
                  </a:lnTo>
                  <a:lnTo>
                    <a:pt x="43902" y="26788"/>
                  </a:lnTo>
                  <a:lnTo>
                    <a:pt x="43902" y="26774"/>
                  </a:lnTo>
                  <a:close/>
                  <a:moveTo>
                    <a:pt x="43501" y="28408"/>
                  </a:moveTo>
                  <a:lnTo>
                    <a:pt x="43529" y="28437"/>
                  </a:lnTo>
                  <a:lnTo>
                    <a:pt x="43486" y="28437"/>
                  </a:lnTo>
                  <a:lnTo>
                    <a:pt x="43501" y="28422"/>
                  </a:lnTo>
                  <a:lnTo>
                    <a:pt x="43501" y="28408"/>
                  </a:lnTo>
                  <a:close/>
                  <a:moveTo>
                    <a:pt x="42985" y="30027"/>
                  </a:moveTo>
                  <a:lnTo>
                    <a:pt x="43013" y="30042"/>
                  </a:lnTo>
                  <a:lnTo>
                    <a:pt x="42985" y="30042"/>
                  </a:lnTo>
                  <a:lnTo>
                    <a:pt x="42985" y="30027"/>
                  </a:lnTo>
                  <a:close/>
                  <a:moveTo>
                    <a:pt x="42325" y="31590"/>
                  </a:moveTo>
                  <a:lnTo>
                    <a:pt x="42368" y="31618"/>
                  </a:lnTo>
                  <a:lnTo>
                    <a:pt x="42325" y="31604"/>
                  </a:lnTo>
                  <a:lnTo>
                    <a:pt x="42325" y="31590"/>
                  </a:lnTo>
                  <a:close/>
                  <a:moveTo>
                    <a:pt x="41566" y="33095"/>
                  </a:moveTo>
                  <a:lnTo>
                    <a:pt x="41609" y="33123"/>
                  </a:lnTo>
                  <a:lnTo>
                    <a:pt x="41566" y="33109"/>
                  </a:lnTo>
                  <a:lnTo>
                    <a:pt x="41566" y="33095"/>
                  </a:lnTo>
                  <a:close/>
                  <a:moveTo>
                    <a:pt x="40691" y="34528"/>
                  </a:moveTo>
                  <a:lnTo>
                    <a:pt x="40734" y="34557"/>
                  </a:lnTo>
                  <a:lnTo>
                    <a:pt x="40677" y="34542"/>
                  </a:lnTo>
                  <a:lnTo>
                    <a:pt x="40691" y="34528"/>
                  </a:lnTo>
                  <a:close/>
                  <a:moveTo>
                    <a:pt x="39688" y="35889"/>
                  </a:moveTo>
                  <a:lnTo>
                    <a:pt x="39731" y="35932"/>
                  </a:lnTo>
                  <a:lnTo>
                    <a:pt x="39688" y="35904"/>
                  </a:lnTo>
                  <a:lnTo>
                    <a:pt x="39688" y="35889"/>
                  </a:lnTo>
                  <a:close/>
                  <a:moveTo>
                    <a:pt x="38599" y="37179"/>
                  </a:moveTo>
                  <a:lnTo>
                    <a:pt x="38627" y="37222"/>
                  </a:lnTo>
                  <a:lnTo>
                    <a:pt x="38599" y="37194"/>
                  </a:lnTo>
                  <a:lnTo>
                    <a:pt x="38599" y="37179"/>
                  </a:lnTo>
                  <a:close/>
                  <a:moveTo>
                    <a:pt x="37409" y="38383"/>
                  </a:moveTo>
                  <a:lnTo>
                    <a:pt x="37423" y="38412"/>
                  </a:lnTo>
                  <a:lnTo>
                    <a:pt x="37395" y="38398"/>
                  </a:lnTo>
                  <a:lnTo>
                    <a:pt x="37409" y="38383"/>
                  </a:lnTo>
                  <a:close/>
                  <a:moveTo>
                    <a:pt x="36119" y="39473"/>
                  </a:moveTo>
                  <a:lnTo>
                    <a:pt x="36148" y="39516"/>
                  </a:lnTo>
                  <a:lnTo>
                    <a:pt x="36105" y="39487"/>
                  </a:lnTo>
                  <a:lnTo>
                    <a:pt x="36119" y="39473"/>
                  </a:lnTo>
                  <a:close/>
                  <a:moveTo>
                    <a:pt x="34758" y="40476"/>
                  </a:moveTo>
                  <a:lnTo>
                    <a:pt x="34772" y="40505"/>
                  </a:lnTo>
                  <a:lnTo>
                    <a:pt x="34772" y="40505"/>
                  </a:lnTo>
                  <a:lnTo>
                    <a:pt x="34743" y="40490"/>
                  </a:lnTo>
                  <a:lnTo>
                    <a:pt x="34758" y="40476"/>
                  </a:lnTo>
                  <a:close/>
                  <a:moveTo>
                    <a:pt x="33324" y="41365"/>
                  </a:moveTo>
                  <a:lnTo>
                    <a:pt x="33339" y="41393"/>
                  </a:lnTo>
                  <a:lnTo>
                    <a:pt x="33310" y="41365"/>
                  </a:lnTo>
                  <a:close/>
                  <a:moveTo>
                    <a:pt x="31834" y="42124"/>
                  </a:moveTo>
                  <a:lnTo>
                    <a:pt x="31834" y="42153"/>
                  </a:lnTo>
                  <a:lnTo>
                    <a:pt x="31805" y="42124"/>
                  </a:lnTo>
                  <a:close/>
                  <a:moveTo>
                    <a:pt x="30286" y="42769"/>
                  </a:moveTo>
                  <a:lnTo>
                    <a:pt x="30286" y="42798"/>
                  </a:lnTo>
                  <a:lnTo>
                    <a:pt x="30272" y="42769"/>
                  </a:lnTo>
                  <a:close/>
                  <a:moveTo>
                    <a:pt x="28681" y="43299"/>
                  </a:moveTo>
                  <a:lnTo>
                    <a:pt x="28681" y="43328"/>
                  </a:lnTo>
                  <a:lnTo>
                    <a:pt x="28666" y="43299"/>
                  </a:lnTo>
                  <a:close/>
                  <a:moveTo>
                    <a:pt x="22761" y="1"/>
                  </a:moveTo>
                  <a:cubicBezTo>
                    <a:pt x="22695" y="519"/>
                    <a:pt x="22281" y="784"/>
                    <a:pt x="21868" y="784"/>
                  </a:cubicBezTo>
                  <a:cubicBezTo>
                    <a:pt x="21481" y="784"/>
                    <a:pt x="21095" y="551"/>
                    <a:pt x="20998" y="72"/>
                  </a:cubicBezTo>
                  <a:cubicBezTo>
                    <a:pt x="20975" y="632"/>
                    <a:pt x="20527" y="940"/>
                    <a:pt x="20083" y="940"/>
                  </a:cubicBezTo>
                  <a:cubicBezTo>
                    <a:pt x="19719" y="940"/>
                    <a:pt x="19358" y="733"/>
                    <a:pt x="19235" y="287"/>
                  </a:cubicBezTo>
                  <a:cubicBezTo>
                    <a:pt x="18777" y="359"/>
                    <a:pt x="18461" y="775"/>
                    <a:pt x="18519" y="1219"/>
                  </a:cubicBezTo>
                  <a:cubicBezTo>
                    <a:pt x="18396" y="797"/>
                    <a:pt x="18061" y="610"/>
                    <a:pt x="17723" y="610"/>
                  </a:cubicBezTo>
                  <a:cubicBezTo>
                    <a:pt x="17234" y="610"/>
                    <a:pt x="16738" y="1000"/>
                    <a:pt x="16856" y="1635"/>
                  </a:cubicBezTo>
                  <a:cubicBezTo>
                    <a:pt x="16713" y="1243"/>
                    <a:pt x="16398" y="1074"/>
                    <a:pt x="16081" y="1074"/>
                  </a:cubicBezTo>
                  <a:cubicBezTo>
                    <a:pt x="15573" y="1074"/>
                    <a:pt x="15060" y="1507"/>
                    <a:pt x="15237" y="2151"/>
                  </a:cubicBezTo>
                  <a:cubicBezTo>
                    <a:pt x="15070" y="1818"/>
                    <a:pt x="14784" y="1677"/>
                    <a:pt x="14497" y="1677"/>
                  </a:cubicBezTo>
                  <a:cubicBezTo>
                    <a:pt x="13968" y="1677"/>
                    <a:pt x="13437" y="2159"/>
                    <a:pt x="13660" y="2810"/>
                  </a:cubicBezTo>
                  <a:cubicBezTo>
                    <a:pt x="13483" y="2507"/>
                    <a:pt x="13216" y="2380"/>
                    <a:pt x="12950" y="2380"/>
                  </a:cubicBezTo>
                  <a:cubicBezTo>
                    <a:pt x="12397" y="2380"/>
                    <a:pt x="11850" y="2930"/>
                    <a:pt x="12141" y="3598"/>
                  </a:cubicBezTo>
                  <a:cubicBezTo>
                    <a:pt x="11960" y="3327"/>
                    <a:pt x="11708" y="3213"/>
                    <a:pt x="11460" y="3213"/>
                  </a:cubicBezTo>
                  <a:cubicBezTo>
                    <a:pt x="10883" y="3213"/>
                    <a:pt x="10322" y="3825"/>
                    <a:pt x="10693" y="4487"/>
                  </a:cubicBezTo>
                  <a:cubicBezTo>
                    <a:pt x="10508" y="4255"/>
                    <a:pt x="10277" y="4157"/>
                    <a:pt x="10050" y="4157"/>
                  </a:cubicBezTo>
                  <a:cubicBezTo>
                    <a:pt x="9453" y="4157"/>
                    <a:pt x="8891" y="4835"/>
                    <a:pt x="9317" y="5490"/>
                  </a:cubicBezTo>
                  <a:cubicBezTo>
                    <a:pt x="9131" y="5294"/>
                    <a:pt x="8916" y="5211"/>
                    <a:pt x="8708" y="5211"/>
                  </a:cubicBezTo>
                  <a:cubicBezTo>
                    <a:pt x="8082" y="5211"/>
                    <a:pt x="7522" y="5959"/>
                    <a:pt x="8027" y="6594"/>
                  </a:cubicBezTo>
                  <a:cubicBezTo>
                    <a:pt x="7842" y="6421"/>
                    <a:pt x="7639" y="6348"/>
                    <a:pt x="7444" y="6348"/>
                  </a:cubicBezTo>
                  <a:cubicBezTo>
                    <a:pt x="6783" y="6348"/>
                    <a:pt x="6225" y="7192"/>
                    <a:pt x="6823" y="7812"/>
                  </a:cubicBezTo>
                  <a:cubicBezTo>
                    <a:pt x="6650" y="7679"/>
                    <a:pt x="6471" y="7623"/>
                    <a:pt x="6300" y="7623"/>
                  </a:cubicBezTo>
                  <a:cubicBezTo>
                    <a:pt x="5622" y="7623"/>
                    <a:pt x="5090" y="8518"/>
                    <a:pt x="5720" y="9102"/>
                  </a:cubicBezTo>
                  <a:cubicBezTo>
                    <a:pt x="5560" y="8998"/>
                    <a:pt x="5398" y="8952"/>
                    <a:pt x="5245" y="8952"/>
                  </a:cubicBezTo>
                  <a:cubicBezTo>
                    <a:pt x="4537" y="8952"/>
                    <a:pt x="4021" y="9924"/>
                    <a:pt x="4716" y="10478"/>
                  </a:cubicBezTo>
                  <a:cubicBezTo>
                    <a:pt x="4557" y="10382"/>
                    <a:pt x="4401" y="10340"/>
                    <a:pt x="4254" y="10340"/>
                  </a:cubicBezTo>
                  <a:cubicBezTo>
                    <a:pt x="3501" y="10340"/>
                    <a:pt x="3010" y="11436"/>
                    <a:pt x="3813" y="11940"/>
                  </a:cubicBezTo>
                  <a:cubicBezTo>
                    <a:pt x="3681" y="11879"/>
                    <a:pt x="3554" y="11851"/>
                    <a:pt x="3435" y="11851"/>
                  </a:cubicBezTo>
                  <a:cubicBezTo>
                    <a:pt x="2659" y="11851"/>
                    <a:pt x="2222" y="12999"/>
                    <a:pt x="3054" y="13459"/>
                  </a:cubicBezTo>
                  <a:cubicBezTo>
                    <a:pt x="2938" y="13416"/>
                    <a:pt x="2828" y="13396"/>
                    <a:pt x="2724" y="13396"/>
                  </a:cubicBezTo>
                  <a:cubicBezTo>
                    <a:pt x="1904" y="13396"/>
                    <a:pt x="1516" y="14628"/>
                    <a:pt x="2395" y="15036"/>
                  </a:cubicBezTo>
                  <a:cubicBezTo>
                    <a:pt x="2292" y="15003"/>
                    <a:pt x="2195" y="14988"/>
                    <a:pt x="2104" y="14988"/>
                  </a:cubicBezTo>
                  <a:cubicBezTo>
                    <a:pt x="1236" y="14988"/>
                    <a:pt x="906" y="16344"/>
                    <a:pt x="1879" y="16655"/>
                  </a:cubicBezTo>
                  <a:cubicBezTo>
                    <a:pt x="1811" y="16642"/>
                    <a:pt x="1746" y="16635"/>
                    <a:pt x="1684" y="16635"/>
                  </a:cubicBezTo>
                  <a:cubicBezTo>
                    <a:pt x="761" y="16635"/>
                    <a:pt x="484" y="18049"/>
                    <a:pt x="1492" y="18318"/>
                  </a:cubicBezTo>
                  <a:cubicBezTo>
                    <a:pt x="1441" y="18311"/>
                    <a:pt x="1392" y="18307"/>
                    <a:pt x="1344" y="18307"/>
                  </a:cubicBezTo>
                  <a:cubicBezTo>
                    <a:pt x="353" y="18307"/>
                    <a:pt x="166" y="19817"/>
                    <a:pt x="1219" y="20009"/>
                  </a:cubicBezTo>
                  <a:cubicBezTo>
                    <a:pt x="1200" y="20008"/>
                    <a:pt x="1181" y="20008"/>
                    <a:pt x="1163" y="20008"/>
                  </a:cubicBezTo>
                  <a:cubicBezTo>
                    <a:pt x="112" y="20008"/>
                    <a:pt x="6" y="21588"/>
                    <a:pt x="1090" y="21700"/>
                  </a:cubicBezTo>
                  <a:cubicBezTo>
                    <a:pt x="1" y="21758"/>
                    <a:pt x="15" y="23363"/>
                    <a:pt x="1105" y="23406"/>
                  </a:cubicBezTo>
                  <a:cubicBezTo>
                    <a:pt x="15" y="23519"/>
                    <a:pt x="127" y="25112"/>
                    <a:pt x="1191" y="25112"/>
                  </a:cubicBezTo>
                  <a:cubicBezTo>
                    <a:pt x="1205" y="25112"/>
                    <a:pt x="1219" y="25112"/>
                    <a:pt x="1234" y="25111"/>
                  </a:cubicBezTo>
                  <a:lnTo>
                    <a:pt x="1234" y="25111"/>
                  </a:lnTo>
                  <a:cubicBezTo>
                    <a:pt x="204" y="25317"/>
                    <a:pt x="397" y="26797"/>
                    <a:pt x="1371" y="26797"/>
                  </a:cubicBezTo>
                  <a:cubicBezTo>
                    <a:pt x="1415" y="26797"/>
                    <a:pt x="1459" y="26794"/>
                    <a:pt x="1506" y="26788"/>
                  </a:cubicBezTo>
                  <a:lnTo>
                    <a:pt x="1506" y="26788"/>
                  </a:lnTo>
                  <a:cubicBezTo>
                    <a:pt x="522" y="27071"/>
                    <a:pt x="793" y="28469"/>
                    <a:pt x="1710" y="28469"/>
                  </a:cubicBezTo>
                  <a:cubicBezTo>
                    <a:pt x="1768" y="28469"/>
                    <a:pt x="1829" y="28463"/>
                    <a:pt x="1893" y="28451"/>
                  </a:cubicBezTo>
                  <a:lnTo>
                    <a:pt x="1893" y="28451"/>
                  </a:lnTo>
                  <a:cubicBezTo>
                    <a:pt x="972" y="28806"/>
                    <a:pt x="1307" y="30103"/>
                    <a:pt x="2177" y="30103"/>
                  </a:cubicBezTo>
                  <a:cubicBezTo>
                    <a:pt x="2255" y="30103"/>
                    <a:pt x="2337" y="30093"/>
                    <a:pt x="2423" y="30070"/>
                  </a:cubicBezTo>
                  <a:lnTo>
                    <a:pt x="2423" y="30070"/>
                  </a:lnTo>
                  <a:cubicBezTo>
                    <a:pt x="1542" y="30479"/>
                    <a:pt x="1935" y="31706"/>
                    <a:pt x="2750" y="31706"/>
                  </a:cubicBezTo>
                  <a:cubicBezTo>
                    <a:pt x="2851" y="31706"/>
                    <a:pt x="2957" y="31688"/>
                    <a:pt x="3068" y="31647"/>
                  </a:cubicBezTo>
                  <a:lnTo>
                    <a:pt x="3068" y="31647"/>
                  </a:lnTo>
                  <a:cubicBezTo>
                    <a:pt x="2249" y="32118"/>
                    <a:pt x="2698" y="33255"/>
                    <a:pt x="3474" y="33255"/>
                  </a:cubicBezTo>
                  <a:cubicBezTo>
                    <a:pt x="3595" y="33255"/>
                    <a:pt x="3723" y="33228"/>
                    <a:pt x="3856" y="33166"/>
                  </a:cubicBezTo>
                  <a:lnTo>
                    <a:pt x="3856" y="33166"/>
                  </a:lnTo>
                  <a:cubicBezTo>
                    <a:pt x="3064" y="33670"/>
                    <a:pt x="3559" y="34748"/>
                    <a:pt x="4304" y="34748"/>
                  </a:cubicBezTo>
                  <a:cubicBezTo>
                    <a:pt x="4449" y="34748"/>
                    <a:pt x="4603" y="34707"/>
                    <a:pt x="4759" y="34614"/>
                  </a:cubicBezTo>
                  <a:lnTo>
                    <a:pt x="4759" y="34614"/>
                  </a:lnTo>
                  <a:cubicBezTo>
                    <a:pt x="4401" y="34901"/>
                    <a:pt x="4329" y="35416"/>
                    <a:pt x="4602" y="35789"/>
                  </a:cubicBezTo>
                  <a:cubicBezTo>
                    <a:pt x="4760" y="36017"/>
                    <a:pt x="5015" y="36138"/>
                    <a:pt x="5277" y="36138"/>
                  </a:cubicBezTo>
                  <a:cubicBezTo>
                    <a:pt x="5443" y="36138"/>
                    <a:pt x="5613" y="36090"/>
                    <a:pt x="5763" y="35990"/>
                  </a:cubicBezTo>
                  <a:lnTo>
                    <a:pt x="5763" y="35990"/>
                  </a:lnTo>
                  <a:cubicBezTo>
                    <a:pt x="5134" y="36596"/>
                    <a:pt x="5672" y="37485"/>
                    <a:pt x="6345" y="37485"/>
                  </a:cubicBezTo>
                  <a:cubicBezTo>
                    <a:pt x="6516" y="37485"/>
                    <a:pt x="6695" y="37427"/>
                    <a:pt x="6866" y="37294"/>
                  </a:cubicBezTo>
                  <a:lnTo>
                    <a:pt x="6866" y="37294"/>
                  </a:lnTo>
                  <a:cubicBezTo>
                    <a:pt x="6301" y="37915"/>
                    <a:pt x="6859" y="38733"/>
                    <a:pt x="7513" y="38733"/>
                  </a:cubicBezTo>
                  <a:cubicBezTo>
                    <a:pt x="7704" y="38733"/>
                    <a:pt x="7903" y="38663"/>
                    <a:pt x="8085" y="38498"/>
                  </a:cubicBezTo>
                  <a:lnTo>
                    <a:pt x="8085" y="38498"/>
                  </a:lnTo>
                  <a:cubicBezTo>
                    <a:pt x="7590" y="39133"/>
                    <a:pt x="8153" y="39881"/>
                    <a:pt x="8774" y="39881"/>
                  </a:cubicBezTo>
                  <a:cubicBezTo>
                    <a:pt x="8980" y="39881"/>
                    <a:pt x="9192" y="39798"/>
                    <a:pt x="9375" y="39602"/>
                  </a:cubicBezTo>
                  <a:lnTo>
                    <a:pt x="9375" y="39602"/>
                  </a:lnTo>
                  <a:cubicBezTo>
                    <a:pt x="8900" y="40262"/>
                    <a:pt x="9481" y="40968"/>
                    <a:pt x="10095" y="40968"/>
                  </a:cubicBezTo>
                  <a:cubicBezTo>
                    <a:pt x="10333" y="40968"/>
                    <a:pt x="10576" y="40861"/>
                    <a:pt x="10765" y="40605"/>
                  </a:cubicBezTo>
                  <a:lnTo>
                    <a:pt x="10765" y="40605"/>
                  </a:lnTo>
                  <a:cubicBezTo>
                    <a:pt x="10346" y="41273"/>
                    <a:pt x="10926" y="41913"/>
                    <a:pt x="11515" y="41913"/>
                  </a:cubicBezTo>
                  <a:cubicBezTo>
                    <a:pt x="11773" y="41913"/>
                    <a:pt x="12033" y="41790"/>
                    <a:pt x="12212" y="41494"/>
                  </a:cubicBezTo>
                  <a:lnTo>
                    <a:pt x="12212" y="41494"/>
                  </a:lnTo>
                  <a:cubicBezTo>
                    <a:pt x="12026" y="41909"/>
                    <a:pt x="12198" y="42411"/>
                    <a:pt x="12599" y="42626"/>
                  </a:cubicBezTo>
                  <a:cubicBezTo>
                    <a:pt x="12721" y="42685"/>
                    <a:pt x="12851" y="42713"/>
                    <a:pt x="12979" y="42713"/>
                  </a:cubicBezTo>
                  <a:cubicBezTo>
                    <a:pt x="13285" y="42713"/>
                    <a:pt x="13580" y="42551"/>
                    <a:pt x="13732" y="42267"/>
                  </a:cubicBezTo>
                  <a:cubicBezTo>
                    <a:pt x="13742" y="42267"/>
                    <a:pt x="13752" y="42267"/>
                    <a:pt x="13763" y="42267"/>
                  </a:cubicBezTo>
                  <a:cubicBezTo>
                    <a:pt x="14782" y="42267"/>
                    <a:pt x="15669" y="42966"/>
                    <a:pt x="15867" y="43973"/>
                  </a:cubicBezTo>
                  <a:cubicBezTo>
                    <a:pt x="16036" y="43608"/>
                    <a:pt x="16351" y="43448"/>
                    <a:pt x="16666" y="43448"/>
                  </a:cubicBezTo>
                  <a:cubicBezTo>
                    <a:pt x="17155" y="43448"/>
                    <a:pt x="17643" y="43836"/>
                    <a:pt x="17573" y="44446"/>
                  </a:cubicBezTo>
                  <a:cubicBezTo>
                    <a:pt x="17724" y="44041"/>
                    <a:pt x="18064" y="43858"/>
                    <a:pt x="18403" y="43858"/>
                  </a:cubicBezTo>
                  <a:cubicBezTo>
                    <a:pt x="18868" y="43858"/>
                    <a:pt x="19332" y="44202"/>
                    <a:pt x="19307" y="44790"/>
                  </a:cubicBezTo>
                  <a:cubicBezTo>
                    <a:pt x="19437" y="44341"/>
                    <a:pt x="19803" y="44131"/>
                    <a:pt x="20169" y="44131"/>
                  </a:cubicBezTo>
                  <a:cubicBezTo>
                    <a:pt x="20608" y="44131"/>
                    <a:pt x="21046" y="44435"/>
                    <a:pt x="21070" y="44991"/>
                  </a:cubicBezTo>
                  <a:cubicBezTo>
                    <a:pt x="21174" y="44512"/>
                    <a:pt x="21560" y="44279"/>
                    <a:pt x="21945" y="44279"/>
                  </a:cubicBezTo>
                  <a:cubicBezTo>
                    <a:pt x="22356" y="44279"/>
                    <a:pt x="22766" y="44544"/>
                    <a:pt x="22833" y="45062"/>
                  </a:cubicBezTo>
                  <a:cubicBezTo>
                    <a:pt x="23292" y="45062"/>
                    <a:pt x="23664" y="44690"/>
                    <a:pt x="23693" y="44231"/>
                  </a:cubicBezTo>
                  <a:cubicBezTo>
                    <a:pt x="24007" y="44067"/>
                    <a:pt x="24347" y="43987"/>
                    <a:pt x="24684" y="43987"/>
                  </a:cubicBezTo>
                  <a:cubicBezTo>
                    <a:pt x="25316" y="43987"/>
                    <a:pt x="25938" y="44267"/>
                    <a:pt x="26359" y="44790"/>
                  </a:cubicBezTo>
                  <a:cubicBezTo>
                    <a:pt x="26342" y="44202"/>
                    <a:pt x="26805" y="43858"/>
                    <a:pt x="27267" y="43858"/>
                  </a:cubicBezTo>
                  <a:cubicBezTo>
                    <a:pt x="27604" y="43858"/>
                    <a:pt x="27942" y="44041"/>
                    <a:pt x="28093" y="44446"/>
                  </a:cubicBezTo>
                  <a:cubicBezTo>
                    <a:pt x="28014" y="43826"/>
                    <a:pt x="28506" y="43434"/>
                    <a:pt x="28998" y="43434"/>
                  </a:cubicBezTo>
                  <a:cubicBezTo>
                    <a:pt x="29314" y="43434"/>
                    <a:pt x="29631" y="43595"/>
                    <a:pt x="29799" y="43959"/>
                  </a:cubicBezTo>
                  <a:cubicBezTo>
                    <a:pt x="29679" y="43325"/>
                    <a:pt x="30183" y="42892"/>
                    <a:pt x="30693" y="42892"/>
                  </a:cubicBezTo>
                  <a:cubicBezTo>
                    <a:pt x="30979" y="42892"/>
                    <a:pt x="31266" y="43028"/>
                    <a:pt x="31447" y="43342"/>
                  </a:cubicBezTo>
                  <a:cubicBezTo>
                    <a:pt x="31877" y="43170"/>
                    <a:pt x="32077" y="42697"/>
                    <a:pt x="31934" y="42267"/>
                  </a:cubicBezTo>
                  <a:lnTo>
                    <a:pt x="31934" y="42267"/>
                  </a:lnTo>
                  <a:cubicBezTo>
                    <a:pt x="32112" y="42577"/>
                    <a:pt x="32386" y="42707"/>
                    <a:pt x="32657" y="42707"/>
                  </a:cubicBezTo>
                  <a:cubicBezTo>
                    <a:pt x="33214" y="42707"/>
                    <a:pt x="33762" y="42159"/>
                    <a:pt x="33453" y="41494"/>
                  </a:cubicBezTo>
                  <a:lnTo>
                    <a:pt x="33453" y="41494"/>
                  </a:lnTo>
                  <a:cubicBezTo>
                    <a:pt x="33634" y="41761"/>
                    <a:pt x="33885" y="41872"/>
                    <a:pt x="34133" y="41872"/>
                  </a:cubicBezTo>
                  <a:cubicBezTo>
                    <a:pt x="34710" y="41872"/>
                    <a:pt x="35272" y="41267"/>
                    <a:pt x="34901" y="40605"/>
                  </a:cubicBezTo>
                  <a:lnTo>
                    <a:pt x="34901" y="40605"/>
                  </a:lnTo>
                  <a:cubicBezTo>
                    <a:pt x="35087" y="40826"/>
                    <a:pt x="35317" y="40919"/>
                    <a:pt x="35541" y="40919"/>
                  </a:cubicBezTo>
                  <a:cubicBezTo>
                    <a:pt x="36143" y="40919"/>
                    <a:pt x="36705" y="40246"/>
                    <a:pt x="36277" y="39587"/>
                  </a:cubicBezTo>
                  <a:lnTo>
                    <a:pt x="36277" y="39587"/>
                  </a:lnTo>
                  <a:cubicBezTo>
                    <a:pt x="36462" y="39798"/>
                    <a:pt x="36682" y="39887"/>
                    <a:pt x="36896" y="39887"/>
                  </a:cubicBezTo>
                  <a:cubicBezTo>
                    <a:pt x="37523" y="39887"/>
                    <a:pt x="38094" y="39125"/>
                    <a:pt x="37581" y="38484"/>
                  </a:cubicBezTo>
                  <a:lnTo>
                    <a:pt x="37581" y="38484"/>
                  </a:lnTo>
                  <a:cubicBezTo>
                    <a:pt x="37765" y="38657"/>
                    <a:pt x="37968" y="38731"/>
                    <a:pt x="38163" y="38731"/>
                  </a:cubicBezTo>
                  <a:cubicBezTo>
                    <a:pt x="38820" y="38731"/>
                    <a:pt x="39382" y="37899"/>
                    <a:pt x="38785" y="37280"/>
                  </a:cubicBezTo>
                  <a:lnTo>
                    <a:pt x="38785" y="37280"/>
                  </a:lnTo>
                  <a:cubicBezTo>
                    <a:pt x="38958" y="37415"/>
                    <a:pt x="39138" y="37473"/>
                    <a:pt x="39310" y="37473"/>
                  </a:cubicBezTo>
                  <a:cubicBezTo>
                    <a:pt x="39991" y="37473"/>
                    <a:pt x="40530" y="36560"/>
                    <a:pt x="39889" y="35975"/>
                  </a:cubicBezTo>
                  <a:lnTo>
                    <a:pt x="39889" y="35975"/>
                  </a:lnTo>
                  <a:cubicBezTo>
                    <a:pt x="40050" y="36083"/>
                    <a:pt x="40214" y="36130"/>
                    <a:pt x="40368" y="36130"/>
                  </a:cubicBezTo>
                  <a:cubicBezTo>
                    <a:pt x="41073" y="36130"/>
                    <a:pt x="41586" y="35150"/>
                    <a:pt x="40892" y="34585"/>
                  </a:cubicBezTo>
                  <a:lnTo>
                    <a:pt x="40892" y="34585"/>
                  </a:lnTo>
                  <a:cubicBezTo>
                    <a:pt x="41048" y="34678"/>
                    <a:pt x="41202" y="34719"/>
                    <a:pt x="41346" y="34719"/>
                  </a:cubicBezTo>
                  <a:cubicBezTo>
                    <a:pt x="42088" y="34719"/>
                    <a:pt x="42573" y="33642"/>
                    <a:pt x="41781" y="33138"/>
                  </a:cubicBezTo>
                  <a:lnTo>
                    <a:pt x="41781" y="33138"/>
                  </a:lnTo>
                  <a:cubicBezTo>
                    <a:pt x="41917" y="33202"/>
                    <a:pt x="42048" y="33230"/>
                    <a:pt x="42171" y="33230"/>
                  </a:cubicBezTo>
                  <a:cubicBezTo>
                    <a:pt x="42951" y="33230"/>
                    <a:pt x="43384" y="32077"/>
                    <a:pt x="42555" y="31618"/>
                  </a:cubicBezTo>
                  <a:lnTo>
                    <a:pt x="42555" y="31618"/>
                  </a:lnTo>
                  <a:cubicBezTo>
                    <a:pt x="42664" y="31657"/>
                    <a:pt x="42768" y="31674"/>
                    <a:pt x="42867" y="31674"/>
                  </a:cubicBezTo>
                  <a:cubicBezTo>
                    <a:pt x="43686" y="31674"/>
                    <a:pt x="44084" y="30464"/>
                    <a:pt x="43214" y="30042"/>
                  </a:cubicBezTo>
                  <a:lnTo>
                    <a:pt x="43214" y="30042"/>
                  </a:lnTo>
                  <a:cubicBezTo>
                    <a:pt x="43310" y="30071"/>
                    <a:pt x="43401" y="30084"/>
                    <a:pt x="43487" y="30084"/>
                  </a:cubicBezTo>
                  <a:cubicBezTo>
                    <a:pt x="44342" y="30084"/>
                    <a:pt x="44682" y="28774"/>
                    <a:pt x="43744" y="28422"/>
                  </a:cubicBezTo>
                  <a:lnTo>
                    <a:pt x="43744" y="28422"/>
                  </a:lnTo>
                  <a:cubicBezTo>
                    <a:pt x="43808" y="28434"/>
                    <a:pt x="43870" y="28440"/>
                    <a:pt x="43929" y="28440"/>
                  </a:cubicBezTo>
                  <a:cubicBezTo>
                    <a:pt x="44845" y="28440"/>
                    <a:pt x="45116" y="27056"/>
                    <a:pt x="44160" y="26760"/>
                  </a:cubicBezTo>
                  <a:lnTo>
                    <a:pt x="44160" y="26760"/>
                  </a:lnTo>
                  <a:cubicBezTo>
                    <a:pt x="44205" y="26766"/>
                    <a:pt x="44250" y="26769"/>
                    <a:pt x="44292" y="26769"/>
                  </a:cubicBezTo>
                  <a:cubicBezTo>
                    <a:pt x="45267" y="26769"/>
                    <a:pt x="45447" y="25261"/>
                    <a:pt x="44403" y="25083"/>
                  </a:cubicBezTo>
                  <a:lnTo>
                    <a:pt x="44403" y="25083"/>
                  </a:lnTo>
                  <a:cubicBezTo>
                    <a:pt x="44408" y="25083"/>
                    <a:pt x="44413" y="25083"/>
                    <a:pt x="44418" y="25083"/>
                  </a:cubicBezTo>
                  <a:cubicBezTo>
                    <a:pt x="45480" y="25083"/>
                    <a:pt x="45603" y="23534"/>
                    <a:pt x="44547" y="23377"/>
                  </a:cubicBezTo>
                  <a:cubicBezTo>
                    <a:pt x="45005" y="23363"/>
                    <a:pt x="45364" y="22976"/>
                    <a:pt x="45364" y="22517"/>
                  </a:cubicBezTo>
                  <a:lnTo>
                    <a:pt x="45364" y="22517"/>
                  </a:lnTo>
                  <a:lnTo>
                    <a:pt x="45335" y="22546"/>
                  </a:lnTo>
                  <a:lnTo>
                    <a:pt x="45335" y="22503"/>
                  </a:lnTo>
                  <a:lnTo>
                    <a:pt x="45335" y="22460"/>
                  </a:lnTo>
                  <a:cubicBezTo>
                    <a:pt x="45335" y="22001"/>
                    <a:pt x="44977" y="21629"/>
                    <a:pt x="44518" y="21614"/>
                  </a:cubicBezTo>
                  <a:cubicBezTo>
                    <a:pt x="45603" y="21502"/>
                    <a:pt x="45497" y="19907"/>
                    <a:pt x="44431" y="19907"/>
                  </a:cubicBezTo>
                  <a:cubicBezTo>
                    <a:pt x="44413" y="19907"/>
                    <a:pt x="44394" y="19908"/>
                    <a:pt x="44375" y="19909"/>
                  </a:cubicBezTo>
                  <a:cubicBezTo>
                    <a:pt x="45398" y="19687"/>
                    <a:pt x="45194" y="18226"/>
                    <a:pt x="44213" y="18226"/>
                  </a:cubicBezTo>
                  <a:cubicBezTo>
                    <a:pt x="44177" y="18226"/>
                    <a:pt x="44140" y="18228"/>
                    <a:pt x="44103" y="18232"/>
                  </a:cubicBezTo>
                  <a:cubicBezTo>
                    <a:pt x="44561" y="18117"/>
                    <a:pt x="44848" y="17658"/>
                    <a:pt x="44733" y="17200"/>
                  </a:cubicBezTo>
                  <a:cubicBezTo>
                    <a:pt x="44648" y="16810"/>
                    <a:pt x="44303" y="16544"/>
                    <a:pt x="43920" y="16544"/>
                  </a:cubicBezTo>
                  <a:cubicBezTo>
                    <a:pt x="43852" y="16544"/>
                    <a:pt x="43784" y="16552"/>
                    <a:pt x="43716" y="16569"/>
                  </a:cubicBezTo>
                  <a:cubicBezTo>
                    <a:pt x="44633" y="16215"/>
                    <a:pt x="44304" y="14914"/>
                    <a:pt x="43440" y="14914"/>
                  </a:cubicBezTo>
                  <a:cubicBezTo>
                    <a:pt x="43360" y="14914"/>
                    <a:pt x="43274" y="14925"/>
                    <a:pt x="43185" y="14950"/>
                  </a:cubicBezTo>
                  <a:cubicBezTo>
                    <a:pt x="44076" y="14542"/>
                    <a:pt x="43679" y="13310"/>
                    <a:pt x="42856" y="13310"/>
                  </a:cubicBezTo>
                  <a:cubicBezTo>
                    <a:pt x="42752" y="13310"/>
                    <a:pt x="42642" y="13330"/>
                    <a:pt x="42526" y="13373"/>
                  </a:cubicBezTo>
                  <a:cubicBezTo>
                    <a:pt x="42927" y="13144"/>
                    <a:pt x="43071" y="12656"/>
                    <a:pt x="42856" y="12255"/>
                  </a:cubicBezTo>
                  <a:cubicBezTo>
                    <a:pt x="42701" y="11957"/>
                    <a:pt x="42407" y="11784"/>
                    <a:pt x="42100" y="11784"/>
                  </a:cubicBezTo>
                  <a:cubicBezTo>
                    <a:pt x="41979" y="11784"/>
                    <a:pt x="41855" y="11811"/>
                    <a:pt x="41738" y="11868"/>
                  </a:cubicBezTo>
                  <a:cubicBezTo>
                    <a:pt x="42476" y="11347"/>
                    <a:pt x="42008" y="10305"/>
                    <a:pt x="41274" y="10305"/>
                  </a:cubicBezTo>
                  <a:cubicBezTo>
                    <a:pt x="41140" y="10305"/>
                    <a:pt x="40996" y="10340"/>
                    <a:pt x="40849" y="10420"/>
                  </a:cubicBezTo>
                  <a:cubicBezTo>
                    <a:pt x="41562" y="9859"/>
                    <a:pt x="41045" y="8878"/>
                    <a:pt x="40340" y="8878"/>
                  </a:cubicBezTo>
                  <a:cubicBezTo>
                    <a:pt x="40181" y="8878"/>
                    <a:pt x="40012" y="8928"/>
                    <a:pt x="39846" y="9045"/>
                  </a:cubicBezTo>
                  <a:cubicBezTo>
                    <a:pt x="40453" y="8437"/>
                    <a:pt x="39925" y="7555"/>
                    <a:pt x="39249" y="7555"/>
                  </a:cubicBezTo>
                  <a:cubicBezTo>
                    <a:pt x="39079" y="7555"/>
                    <a:pt x="38900" y="7611"/>
                    <a:pt x="38728" y="7740"/>
                  </a:cubicBezTo>
                  <a:cubicBezTo>
                    <a:pt x="39311" y="7124"/>
                    <a:pt x="38753" y="6296"/>
                    <a:pt x="38099" y="6296"/>
                  </a:cubicBezTo>
                  <a:cubicBezTo>
                    <a:pt x="37902" y="6296"/>
                    <a:pt x="37696" y="6371"/>
                    <a:pt x="37509" y="6551"/>
                  </a:cubicBezTo>
                  <a:cubicBezTo>
                    <a:pt x="38023" y="5908"/>
                    <a:pt x="37458" y="5154"/>
                    <a:pt x="36834" y="5154"/>
                  </a:cubicBezTo>
                  <a:cubicBezTo>
                    <a:pt x="36622" y="5154"/>
                    <a:pt x="36404" y="5240"/>
                    <a:pt x="36220" y="5447"/>
                  </a:cubicBezTo>
                  <a:cubicBezTo>
                    <a:pt x="36645" y="4783"/>
                    <a:pt x="36087" y="4112"/>
                    <a:pt x="35485" y="4112"/>
                  </a:cubicBezTo>
                  <a:cubicBezTo>
                    <a:pt x="35256" y="4112"/>
                    <a:pt x="35019" y="4210"/>
                    <a:pt x="34829" y="4444"/>
                  </a:cubicBezTo>
                  <a:cubicBezTo>
                    <a:pt x="35220" y="3772"/>
                    <a:pt x="34651" y="3150"/>
                    <a:pt x="34067" y="3150"/>
                  </a:cubicBezTo>
                  <a:cubicBezTo>
                    <a:pt x="33816" y="3150"/>
                    <a:pt x="33563" y="3265"/>
                    <a:pt x="33382" y="3541"/>
                  </a:cubicBezTo>
                  <a:cubicBezTo>
                    <a:pt x="33679" y="2878"/>
                    <a:pt x="33128" y="2338"/>
                    <a:pt x="32572" y="2338"/>
                  </a:cubicBezTo>
                  <a:cubicBezTo>
                    <a:pt x="32298" y="2338"/>
                    <a:pt x="32023" y="2469"/>
                    <a:pt x="31848" y="2781"/>
                  </a:cubicBezTo>
                  <a:cubicBezTo>
                    <a:pt x="32123" y="2102"/>
                    <a:pt x="31576" y="1594"/>
                    <a:pt x="31034" y="1594"/>
                  </a:cubicBezTo>
                  <a:cubicBezTo>
                    <a:pt x="30730" y="1594"/>
                    <a:pt x="30426" y="1755"/>
                    <a:pt x="30272" y="2136"/>
                  </a:cubicBezTo>
                  <a:cubicBezTo>
                    <a:pt x="30423" y="1502"/>
                    <a:pt x="29918" y="1074"/>
                    <a:pt x="29419" y="1074"/>
                  </a:cubicBezTo>
                  <a:cubicBezTo>
                    <a:pt x="29117" y="1074"/>
                    <a:pt x="28817" y="1230"/>
                    <a:pt x="28666" y="1592"/>
                  </a:cubicBezTo>
                  <a:cubicBezTo>
                    <a:pt x="28792" y="961"/>
                    <a:pt x="28297" y="572"/>
                    <a:pt x="27809" y="572"/>
                  </a:cubicBezTo>
                  <a:cubicBezTo>
                    <a:pt x="27464" y="572"/>
                    <a:pt x="27122" y="766"/>
                    <a:pt x="27004" y="1205"/>
                  </a:cubicBezTo>
                  <a:cubicBezTo>
                    <a:pt x="26816" y="1256"/>
                    <a:pt x="26628" y="1280"/>
                    <a:pt x="26442" y="1280"/>
                  </a:cubicBezTo>
                  <a:cubicBezTo>
                    <a:pt x="25635" y="1280"/>
                    <a:pt x="24885" y="818"/>
                    <a:pt x="24524" y="72"/>
                  </a:cubicBezTo>
                  <a:cubicBezTo>
                    <a:pt x="24420" y="546"/>
                    <a:pt x="24032" y="779"/>
                    <a:pt x="23645" y="779"/>
                  </a:cubicBezTo>
                  <a:cubicBezTo>
                    <a:pt x="23235" y="779"/>
                    <a:pt x="22828" y="517"/>
                    <a:pt x="2276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468213" y="1551763"/>
              <a:ext cx="1065300" cy="1024875"/>
            </a:xfrm>
            <a:custGeom>
              <a:avLst/>
              <a:gdLst/>
              <a:ahLst/>
              <a:cxnLst/>
              <a:rect l="l" t="t" r="r" b="b"/>
              <a:pathLst>
                <a:path w="42612" h="40995" extrusionOk="0">
                  <a:moveTo>
                    <a:pt x="22116" y="0"/>
                  </a:moveTo>
                  <a:cubicBezTo>
                    <a:pt x="13832" y="0"/>
                    <a:pt x="6350" y="4988"/>
                    <a:pt x="3182" y="12656"/>
                  </a:cubicBezTo>
                  <a:cubicBezTo>
                    <a:pt x="1" y="20310"/>
                    <a:pt x="1764" y="29124"/>
                    <a:pt x="7626" y="34986"/>
                  </a:cubicBezTo>
                  <a:cubicBezTo>
                    <a:pt x="11547" y="38907"/>
                    <a:pt x="16789" y="40994"/>
                    <a:pt x="22121" y="40994"/>
                  </a:cubicBezTo>
                  <a:cubicBezTo>
                    <a:pt x="24760" y="40994"/>
                    <a:pt x="27422" y="40483"/>
                    <a:pt x="29956" y="39429"/>
                  </a:cubicBezTo>
                  <a:cubicBezTo>
                    <a:pt x="37624" y="36262"/>
                    <a:pt x="42612" y="28794"/>
                    <a:pt x="42612" y="20496"/>
                  </a:cubicBezTo>
                  <a:cubicBezTo>
                    <a:pt x="42612" y="9173"/>
                    <a:pt x="33439" y="0"/>
                    <a:pt x="2211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5205988" y="2069513"/>
              <a:ext cx="292400" cy="323225"/>
            </a:xfrm>
            <a:custGeom>
              <a:avLst/>
              <a:gdLst/>
              <a:ahLst/>
              <a:cxnLst/>
              <a:rect l="l" t="t" r="r" b="b"/>
              <a:pathLst>
                <a:path w="11696" h="12929" extrusionOk="0">
                  <a:moveTo>
                    <a:pt x="8715" y="1"/>
                  </a:moveTo>
                  <a:lnTo>
                    <a:pt x="4788" y="1305"/>
                  </a:lnTo>
                  <a:lnTo>
                    <a:pt x="2853" y="5505"/>
                  </a:lnTo>
                  <a:cubicBezTo>
                    <a:pt x="2853" y="5505"/>
                    <a:pt x="1" y="9747"/>
                    <a:pt x="4472" y="12184"/>
                  </a:cubicBezTo>
                  <a:cubicBezTo>
                    <a:pt x="5441" y="12713"/>
                    <a:pt x="6217" y="12928"/>
                    <a:pt x="6831" y="12928"/>
                  </a:cubicBezTo>
                  <a:cubicBezTo>
                    <a:pt x="9044" y="12928"/>
                    <a:pt x="9155" y="10132"/>
                    <a:pt x="8571" y="9145"/>
                  </a:cubicBezTo>
                  <a:cubicBezTo>
                    <a:pt x="11696" y="8486"/>
                    <a:pt x="9603" y="5404"/>
                    <a:pt x="9603" y="5404"/>
                  </a:cubicBezTo>
                  <a:cubicBezTo>
                    <a:pt x="9603" y="5404"/>
                    <a:pt x="10420" y="5318"/>
                    <a:pt x="11037" y="4014"/>
                  </a:cubicBezTo>
                  <a:cubicBezTo>
                    <a:pt x="11653" y="2724"/>
                    <a:pt x="8715" y="1"/>
                    <a:pt x="8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485413" y="2072388"/>
              <a:ext cx="474075" cy="405775"/>
            </a:xfrm>
            <a:custGeom>
              <a:avLst/>
              <a:gdLst/>
              <a:ahLst/>
              <a:cxnLst/>
              <a:rect l="l" t="t" r="r" b="b"/>
              <a:pathLst>
                <a:path w="18963" h="16231" extrusionOk="0">
                  <a:moveTo>
                    <a:pt x="6995" y="0"/>
                  </a:moveTo>
                  <a:cubicBezTo>
                    <a:pt x="6995" y="0"/>
                    <a:pt x="1" y="5218"/>
                    <a:pt x="6121" y="12986"/>
                  </a:cubicBezTo>
                  <a:cubicBezTo>
                    <a:pt x="8031" y="15410"/>
                    <a:pt x="10048" y="16230"/>
                    <a:pt x="11905" y="16230"/>
                  </a:cubicBezTo>
                  <a:cubicBezTo>
                    <a:pt x="15787" y="16230"/>
                    <a:pt x="18963" y="12642"/>
                    <a:pt x="18963" y="12642"/>
                  </a:cubicBezTo>
                  <a:lnTo>
                    <a:pt x="69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624088" y="1855563"/>
              <a:ext cx="863200" cy="691975"/>
            </a:xfrm>
            <a:custGeom>
              <a:avLst/>
              <a:gdLst/>
              <a:ahLst/>
              <a:cxnLst/>
              <a:rect l="l" t="t" r="r" b="b"/>
              <a:pathLst>
                <a:path w="34528" h="27679" extrusionOk="0">
                  <a:moveTo>
                    <a:pt x="7641" y="0"/>
                  </a:moveTo>
                  <a:cubicBezTo>
                    <a:pt x="7132" y="0"/>
                    <a:pt x="6633" y="71"/>
                    <a:pt x="6135" y="189"/>
                  </a:cubicBezTo>
                  <a:cubicBezTo>
                    <a:pt x="0" y="1651"/>
                    <a:pt x="387" y="10637"/>
                    <a:pt x="4114" y="17173"/>
                  </a:cubicBezTo>
                  <a:cubicBezTo>
                    <a:pt x="7840" y="23708"/>
                    <a:pt x="17615" y="27678"/>
                    <a:pt x="17615" y="27678"/>
                  </a:cubicBezTo>
                  <a:cubicBezTo>
                    <a:pt x="17615" y="27678"/>
                    <a:pt x="20682" y="26962"/>
                    <a:pt x="24007" y="24525"/>
                  </a:cubicBezTo>
                  <a:cubicBezTo>
                    <a:pt x="27290" y="22103"/>
                    <a:pt x="29741" y="18735"/>
                    <a:pt x="31002" y="14865"/>
                  </a:cubicBezTo>
                  <a:cubicBezTo>
                    <a:pt x="34528" y="4316"/>
                    <a:pt x="27949" y="1507"/>
                    <a:pt x="25111" y="1278"/>
                  </a:cubicBezTo>
                  <a:cubicBezTo>
                    <a:pt x="24917" y="1262"/>
                    <a:pt x="24718" y="1254"/>
                    <a:pt x="24515" y="1254"/>
                  </a:cubicBezTo>
                  <a:cubicBezTo>
                    <a:pt x="21741" y="1254"/>
                    <a:pt x="18175" y="2726"/>
                    <a:pt x="16426" y="6065"/>
                  </a:cubicBezTo>
                  <a:cubicBezTo>
                    <a:pt x="16426" y="6065"/>
                    <a:pt x="13000" y="31"/>
                    <a:pt x="7783" y="2"/>
                  </a:cubicBezTo>
                  <a:cubicBezTo>
                    <a:pt x="7736" y="1"/>
                    <a:pt x="7689" y="0"/>
                    <a:pt x="764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5122488" y="2009513"/>
              <a:ext cx="343300" cy="175050"/>
            </a:xfrm>
            <a:custGeom>
              <a:avLst/>
              <a:gdLst/>
              <a:ahLst/>
              <a:cxnLst/>
              <a:rect l="l" t="t" r="r" b="b"/>
              <a:pathLst>
                <a:path w="13732" h="7002" extrusionOk="0">
                  <a:moveTo>
                    <a:pt x="5590" y="0"/>
                  </a:moveTo>
                  <a:cubicBezTo>
                    <a:pt x="4094" y="0"/>
                    <a:pt x="2352" y="287"/>
                    <a:pt x="345" y="1025"/>
                  </a:cubicBezTo>
                  <a:cubicBezTo>
                    <a:pt x="1" y="2816"/>
                    <a:pt x="517" y="3605"/>
                    <a:pt x="517" y="3605"/>
                  </a:cubicBezTo>
                  <a:cubicBezTo>
                    <a:pt x="517" y="3605"/>
                    <a:pt x="1244" y="3531"/>
                    <a:pt x="2343" y="3531"/>
                  </a:cubicBezTo>
                  <a:cubicBezTo>
                    <a:pt x="5027" y="3531"/>
                    <a:pt x="9930" y="3971"/>
                    <a:pt x="11883" y="7002"/>
                  </a:cubicBezTo>
                  <a:cubicBezTo>
                    <a:pt x="13732" y="6027"/>
                    <a:pt x="13087" y="3576"/>
                    <a:pt x="13087" y="3576"/>
                  </a:cubicBezTo>
                  <a:cubicBezTo>
                    <a:pt x="13087" y="3576"/>
                    <a:pt x="10868" y="0"/>
                    <a:pt x="5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5155463" y="2137838"/>
              <a:ext cx="288125" cy="144200"/>
            </a:xfrm>
            <a:custGeom>
              <a:avLst/>
              <a:gdLst/>
              <a:ahLst/>
              <a:cxnLst/>
              <a:rect l="l" t="t" r="r" b="b"/>
              <a:pathLst>
                <a:path w="11525" h="5768" extrusionOk="0">
                  <a:moveTo>
                    <a:pt x="3488" y="0"/>
                  </a:moveTo>
                  <a:cubicBezTo>
                    <a:pt x="2489" y="0"/>
                    <a:pt x="1365" y="96"/>
                    <a:pt x="101" y="321"/>
                  </a:cubicBezTo>
                  <a:cubicBezTo>
                    <a:pt x="1" y="2184"/>
                    <a:pt x="674" y="3073"/>
                    <a:pt x="674" y="3073"/>
                  </a:cubicBezTo>
                  <a:cubicBezTo>
                    <a:pt x="674" y="3073"/>
                    <a:pt x="8328" y="3431"/>
                    <a:pt x="9102" y="5767"/>
                  </a:cubicBezTo>
                  <a:cubicBezTo>
                    <a:pt x="11524" y="5566"/>
                    <a:pt x="10936" y="3417"/>
                    <a:pt x="10936" y="3417"/>
                  </a:cubicBezTo>
                  <a:cubicBezTo>
                    <a:pt x="10936" y="3417"/>
                    <a:pt x="9444" y="0"/>
                    <a:pt x="34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5131088" y="2243538"/>
              <a:ext cx="268775" cy="131650"/>
            </a:xfrm>
            <a:custGeom>
              <a:avLst/>
              <a:gdLst/>
              <a:ahLst/>
              <a:cxnLst/>
              <a:rect l="l" t="t" r="r" b="b"/>
              <a:pathLst>
                <a:path w="10751" h="5266" extrusionOk="0">
                  <a:moveTo>
                    <a:pt x="2217" y="0"/>
                  </a:moveTo>
                  <a:cubicBezTo>
                    <a:pt x="1724" y="0"/>
                    <a:pt x="1260" y="54"/>
                    <a:pt x="847" y="177"/>
                  </a:cubicBezTo>
                  <a:cubicBezTo>
                    <a:pt x="1" y="2213"/>
                    <a:pt x="675" y="3073"/>
                    <a:pt x="675" y="3073"/>
                  </a:cubicBezTo>
                  <a:cubicBezTo>
                    <a:pt x="675" y="3073"/>
                    <a:pt x="6350" y="3402"/>
                    <a:pt x="8242" y="5266"/>
                  </a:cubicBezTo>
                  <a:cubicBezTo>
                    <a:pt x="10750" y="4678"/>
                    <a:pt x="9575" y="2112"/>
                    <a:pt x="9575" y="2112"/>
                  </a:cubicBezTo>
                  <a:cubicBezTo>
                    <a:pt x="9575" y="2112"/>
                    <a:pt x="5319" y="0"/>
                    <a:pt x="2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5169438" y="2016138"/>
              <a:ext cx="28700" cy="81725"/>
            </a:xfrm>
            <a:custGeom>
              <a:avLst/>
              <a:gdLst/>
              <a:ahLst/>
              <a:cxnLst/>
              <a:rect l="l" t="t" r="r" b="b"/>
              <a:pathLst>
                <a:path w="1148" h="3269" extrusionOk="0">
                  <a:moveTo>
                    <a:pt x="1147" y="0"/>
                  </a:moveTo>
                  <a:lnTo>
                    <a:pt x="1147" y="0"/>
                  </a:lnTo>
                  <a:cubicBezTo>
                    <a:pt x="1" y="1004"/>
                    <a:pt x="1018" y="3268"/>
                    <a:pt x="1018" y="3268"/>
                  </a:cubicBezTo>
                  <a:lnTo>
                    <a:pt x="114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5243263" y="2009688"/>
              <a:ext cx="29050" cy="94625"/>
            </a:xfrm>
            <a:custGeom>
              <a:avLst/>
              <a:gdLst/>
              <a:ahLst/>
              <a:cxnLst/>
              <a:rect l="l" t="t" r="r" b="b"/>
              <a:pathLst>
                <a:path w="1162" h="3785" extrusionOk="0">
                  <a:moveTo>
                    <a:pt x="1161" y="0"/>
                  </a:moveTo>
                  <a:cubicBezTo>
                    <a:pt x="0" y="1376"/>
                    <a:pt x="932" y="3784"/>
                    <a:pt x="932" y="3784"/>
                  </a:cubicBezTo>
                  <a:lnTo>
                    <a:pt x="1161"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5337488" y="2030463"/>
              <a:ext cx="26900" cy="93550"/>
            </a:xfrm>
            <a:custGeom>
              <a:avLst/>
              <a:gdLst/>
              <a:ahLst/>
              <a:cxnLst/>
              <a:rect l="l" t="t" r="r" b="b"/>
              <a:pathLst>
                <a:path w="1076" h="3742" extrusionOk="0">
                  <a:moveTo>
                    <a:pt x="1076" y="1"/>
                  </a:moveTo>
                  <a:cubicBezTo>
                    <a:pt x="1" y="1520"/>
                    <a:pt x="87" y="3741"/>
                    <a:pt x="87" y="3741"/>
                  </a:cubicBezTo>
                  <a:lnTo>
                    <a:pt x="1076"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5181613" y="2137613"/>
              <a:ext cx="31575" cy="79925"/>
            </a:xfrm>
            <a:custGeom>
              <a:avLst/>
              <a:gdLst/>
              <a:ahLst/>
              <a:cxnLst/>
              <a:rect l="l" t="t" r="r" b="b"/>
              <a:pathLst>
                <a:path w="1263" h="3197" extrusionOk="0">
                  <a:moveTo>
                    <a:pt x="1262" y="0"/>
                  </a:moveTo>
                  <a:lnTo>
                    <a:pt x="1262" y="0"/>
                  </a:lnTo>
                  <a:cubicBezTo>
                    <a:pt x="1" y="1333"/>
                    <a:pt x="1133" y="3196"/>
                    <a:pt x="1133" y="3196"/>
                  </a:cubicBezTo>
                  <a:lnTo>
                    <a:pt x="1262"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5246838" y="2139763"/>
              <a:ext cx="33700" cy="84575"/>
            </a:xfrm>
            <a:custGeom>
              <a:avLst/>
              <a:gdLst/>
              <a:ahLst/>
              <a:cxnLst/>
              <a:rect l="l" t="t" r="r" b="b"/>
              <a:pathLst>
                <a:path w="1348" h="3383" extrusionOk="0">
                  <a:moveTo>
                    <a:pt x="1348" y="0"/>
                  </a:moveTo>
                  <a:lnTo>
                    <a:pt x="1348" y="0"/>
                  </a:lnTo>
                  <a:cubicBezTo>
                    <a:pt x="0" y="516"/>
                    <a:pt x="502" y="3383"/>
                    <a:pt x="502" y="3383"/>
                  </a:cubicBezTo>
                  <a:lnTo>
                    <a:pt x="1348"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5325313" y="2159463"/>
              <a:ext cx="30475" cy="82800"/>
            </a:xfrm>
            <a:custGeom>
              <a:avLst/>
              <a:gdLst/>
              <a:ahLst/>
              <a:cxnLst/>
              <a:rect l="l" t="t" r="r" b="b"/>
              <a:pathLst>
                <a:path w="1219" h="3312" extrusionOk="0">
                  <a:moveTo>
                    <a:pt x="1219" y="0"/>
                  </a:moveTo>
                  <a:lnTo>
                    <a:pt x="1219" y="0"/>
                  </a:lnTo>
                  <a:cubicBezTo>
                    <a:pt x="0" y="803"/>
                    <a:pt x="230" y="3311"/>
                    <a:pt x="230" y="3311"/>
                  </a:cubicBezTo>
                  <a:lnTo>
                    <a:pt x="1219"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5167288" y="2243663"/>
              <a:ext cx="28700" cy="79575"/>
            </a:xfrm>
            <a:custGeom>
              <a:avLst/>
              <a:gdLst/>
              <a:ahLst/>
              <a:cxnLst/>
              <a:rect l="l" t="t" r="r" b="b"/>
              <a:pathLst>
                <a:path w="1148" h="3183" extrusionOk="0">
                  <a:moveTo>
                    <a:pt x="1147" y="0"/>
                  </a:moveTo>
                  <a:cubicBezTo>
                    <a:pt x="1" y="717"/>
                    <a:pt x="445" y="3182"/>
                    <a:pt x="445" y="3182"/>
                  </a:cubicBezTo>
                  <a:lnTo>
                    <a:pt x="114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5226413" y="2255488"/>
              <a:ext cx="36925" cy="77050"/>
            </a:xfrm>
            <a:custGeom>
              <a:avLst/>
              <a:gdLst/>
              <a:ahLst/>
              <a:cxnLst/>
              <a:rect l="l" t="t" r="r" b="b"/>
              <a:pathLst>
                <a:path w="1477" h="3082" extrusionOk="0">
                  <a:moveTo>
                    <a:pt x="1477" y="0"/>
                  </a:moveTo>
                  <a:lnTo>
                    <a:pt x="1477" y="0"/>
                  </a:lnTo>
                  <a:cubicBezTo>
                    <a:pt x="0" y="1075"/>
                    <a:pt x="359" y="3082"/>
                    <a:pt x="359" y="3082"/>
                  </a:cubicBezTo>
                  <a:lnTo>
                    <a:pt x="1477" y="0"/>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5279438" y="2275188"/>
              <a:ext cx="49125" cy="70250"/>
            </a:xfrm>
            <a:custGeom>
              <a:avLst/>
              <a:gdLst/>
              <a:ahLst/>
              <a:cxnLst/>
              <a:rect l="l" t="t" r="r" b="b"/>
              <a:pathLst>
                <a:path w="1965" h="2810" extrusionOk="0">
                  <a:moveTo>
                    <a:pt x="1964" y="1"/>
                  </a:moveTo>
                  <a:lnTo>
                    <a:pt x="1964" y="1"/>
                  </a:lnTo>
                  <a:cubicBezTo>
                    <a:pt x="1" y="431"/>
                    <a:pt x="316" y="2810"/>
                    <a:pt x="316" y="2810"/>
                  </a:cubicBezTo>
                  <a:lnTo>
                    <a:pt x="1964"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679988" y="2332163"/>
              <a:ext cx="83500" cy="33375"/>
            </a:xfrm>
            <a:custGeom>
              <a:avLst/>
              <a:gdLst/>
              <a:ahLst/>
              <a:cxnLst/>
              <a:rect l="l" t="t" r="r" b="b"/>
              <a:pathLst>
                <a:path w="3340" h="1335" extrusionOk="0">
                  <a:moveTo>
                    <a:pt x="0" y="1"/>
                  </a:moveTo>
                  <a:lnTo>
                    <a:pt x="0" y="15"/>
                  </a:lnTo>
                  <a:cubicBezTo>
                    <a:pt x="3" y="19"/>
                    <a:pt x="7" y="22"/>
                    <a:pt x="10" y="26"/>
                  </a:cubicBezTo>
                  <a:lnTo>
                    <a:pt x="10" y="26"/>
                  </a:lnTo>
                  <a:cubicBezTo>
                    <a:pt x="7" y="17"/>
                    <a:pt x="3" y="9"/>
                    <a:pt x="0" y="1"/>
                  </a:cubicBezTo>
                  <a:close/>
                  <a:moveTo>
                    <a:pt x="10" y="26"/>
                  </a:moveTo>
                  <a:cubicBezTo>
                    <a:pt x="139" y="359"/>
                    <a:pt x="336" y="651"/>
                    <a:pt x="602" y="875"/>
                  </a:cubicBezTo>
                  <a:cubicBezTo>
                    <a:pt x="874" y="1147"/>
                    <a:pt x="1218" y="1305"/>
                    <a:pt x="1591" y="1334"/>
                  </a:cubicBezTo>
                  <a:cubicBezTo>
                    <a:pt x="1613" y="1334"/>
                    <a:pt x="1634" y="1335"/>
                    <a:pt x="1656" y="1335"/>
                  </a:cubicBezTo>
                  <a:cubicBezTo>
                    <a:pt x="2019" y="1335"/>
                    <a:pt x="2368" y="1220"/>
                    <a:pt x="2652" y="1004"/>
                  </a:cubicBezTo>
                  <a:cubicBezTo>
                    <a:pt x="2781" y="889"/>
                    <a:pt x="2924" y="775"/>
                    <a:pt x="3039" y="646"/>
                  </a:cubicBezTo>
                  <a:cubicBezTo>
                    <a:pt x="3153" y="502"/>
                    <a:pt x="3254" y="359"/>
                    <a:pt x="3340" y="201"/>
                  </a:cubicBezTo>
                  <a:lnTo>
                    <a:pt x="3340" y="201"/>
                  </a:lnTo>
                  <a:cubicBezTo>
                    <a:pt x="3196" y="316"/>
                    <a:pt x="3082" y="445"/>
                    <a:pt x="2938" y="531"/>
                  </a:cubicBezTo>
                  <a:cubicBezTo>
                    <a:pt x="2795" y="617"/>
                    <a:pt x="2666" y="717"/>
                    <a:pt x="2523" y="803"/>
                  </a:cubicBezTo>
                  <a:cubicBezTo>
                    <a:pt x="2270" y="950"/>
                    <a:pt x="1980" y="1034"/>
                    <a:pt x="1688" y="1034"/>
                  </a:cubicBezTo>
                  <a:cubicBezTo>
                    <a:pt x="1665" y="1034"/>
                    <a:pt x="1643" y="1034"/>
                    <a:pt x="1620" y="1033"/>
                  </a:cubicBezTo>
                  <a:cubicBezTo>
                    <a:pt x="1304" y="1004"/>
                    <a:pt x="1003" y="889"/>
                    <a:pt x="745" y="703"/>
                  </a:cubicBezTo>
                  <a:cubicBezTo>
                    <a:pt x="477" y="505"/>
                    <a:pt x="236" y="279"/>
                    <a:pt x="10" y="26"/>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630538" y="2196238"/>
              <a:ext cx="56275" cy="75425"/>
            </a:xfrm>
            <a:custGeom>
              <a:avLst/>
              <a:gdLst/>
              <a:ahLst/>
              <a:cxnLst/>
              <a:rect l="l" t="t" r="r" b="b"/>
              <a:pathLst>
                <a:path w="2251" h="3017" extrusionOk="0">
                  <a:moveTo>
                    <a:pt x="2079" y="0"/>
                  </a:moveTo>
                  <a:cubicBezTo>
                    <a:pt x="1675" y="0"/>
                    <a:pt x="1267" y="90"/>
                    <a:pt x="903" y="278"/>
                  </a:cubicBezTo>
                  <a:cubicBezTo>
                    <a:pt x="688" y="393"/>
                    <a:pt x="502" y="550"/>
                    <a:pt x="359" y="737"/>
                  </a:cubicBezTo>
                  <a:cubicBezTo>
                    <a:pt x="201" y="937"/>
                    <a:pt x="115" y="1167"/>
                    <a:pt x="72" y="1424"/>
                  </a:cubicBezTo>
                  <a:cubicBezTo>
                    <a:pt x="0" y="1926"/>
                    <a:pt x="215" y="2428"/>
                    <a:pt x="645" y="2714"/>
                  </a:cubicBezTo>
                  <a:cubicBezTo>
                    <a:pt x="941" y="2912"/>
                    <a:pt x="1296" y="3017"/>
                    <a:pt x="1652" y="3017"/>
                  </a:cubicBezTo>
                  <a:cubicBezTo>
                    <a:pt x="1761" y="3017"/>
                    <a:pt x="1870" y="3007"/>
                    <a:pt x="1978" y="2987"/>
                  </a:cubicBezTo>
                  <a:cubicBezTo>
                    <a:pt x="1548" y="2958"/>
                    <a:pt x="1133" y="2800"/>
                    <a:pt x="789" y="2528"/>
                  </a:cubicBezTo>
                  <a:cubicBezTo>
                    <a:pt x="473" y="2270"/>
                    <a:pt x="316" y="1869"/>
                    <a:pt x="387" y="1467"/>
                  </a:cubicBezTo>
                  <a:cubicBezTo>
                    <a:pt x="445" y="1052"/>
                    <a:pt x="674" y="694"/>
                    <a:pt x="1032" y="479"/>
                  </a:cubicBezTo>
                  <a:cubicBezTo>
                    <a:pt x="1405" y="249"/>
                    <a:pt x="1821" y="92"/>
                    <a:pt x="2251" y="6"/>
                  </a:cubicBezTo>
                  <a:cubicBezTo>
                    <a:pt x="2194" y="2"/>
                    <a:pt x="2137" y="0"/>
                    <a:pt x="2079"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4585388" y="2119188"/>
              <a:ext cx="67375" cy="62875"/>
            </a:xfrm>
            <a:custGeom>
              <a:avLst/>
              <a:gdLst/>
              <a:ahLst/>
              <a:cxnLst/>
              <a:rect l="l" t="t" r="r" b="b"/>
              <a:pathLst>
                <a:path w="2695" h="2515" extrusionOk="0">
                  <a:moveTo>
                    <a:pt x="2044" y="1"/>
                  </a:moveTo>
                  <a:cubicBezTo>
                    <a:pt x="1911" y="1"/>
                    <a:pt x="1778" y="17"/>
                    <a:pt x="1649" y="49"/>
                  </a:cubicBezTo>
                  <a:cubicBezTo>
                    <a:pt x="1305" y="135"/>
                    <a:pt x="975" y="321"/>
                    <a:pt x="731" y="579"/>
                  </a:cubicBezTo>
                  <a:cubicBezTo>
                    <a:pt x="488" y="852"/>
                    <a:pt x="301" y="1153"/>
                    <a:pt x="187" y="1497"/>
                  </a:cubicBezTo>
                  <a:cubicBezTo>
                    <a:pt x="144" y="1654"/>
                    <a:pt x="72" y="1826"/>
                    <a:pt x="58" y="1998"/>
                  </a:cubicBezTo>
                  <a:cubicBezTo>
                    <a:pt x="29" y="2170"/>
                    <a:pt x="15" y="2328"/>
                    <a:pt x="0" y="2514"/>
                  </a:cubicBezTo>
                  <a:cubicBezTo>
                    <a:pt x="72" y="2357"/>
                    <a:pt x="144" y="2199"/>
                    <a:pt x="201" y="2041"/>
                  </a:cubicBezTo>
                  <a:lnTo>
                    <a:pt x="416" y="1597"/>
                  </a:lnTo>
                  <a:cubicBezTo>
                    <a:pt x="559" y="1310"/>
                    <a:pt x="731" y="1038"/>
                    <a:pt x="946" y="794"/>
                  </a:cubicBezTo>
                  <a:cubicBezTo>
                    <a:pt x="1348" y="367"/>
                    <a:pt x="1913" y="127"/>
                    <a:pt x="2505" y="127"/>
                  </a:cubicBezTo>
                  <a:cubicBezTo>
                    <a:pt x="2568" y="127"/>
                    <a:pt x="2631" y="130"/>
                    <a:pt x="2695" y="135"/>
                  </a:cubicBezTo>
                  <a:cubicBezTo>
                    <a:pt x="2489" y="45"/>
                    <a:pt x="2266" y="1"/>
                    <a:pt x="204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5427438" y="2184888"/>
              <a:ext cx="45525" cy="23150"/>
            </a:xfrm>
            <a:custGeom>
              <a:avLst/>
              <a:gdLst/>
              <a:ahLst/>
              <a:cxnLst/>
              <a:rect l="l" t="t" r="r" b="b"/>
              <a:pathLst>
                <a:path w="1821" h="926" extrusionOk="0">
                  <a:moveTo>
                    <a:pt x="1820" y="1"/>
                  </a:moveTo>
                  <a:lnTo>
                    <a:pt x="1820" y="1"/>
                  </a:lnTo>
                  <a:cubicBezTo>
                    <a:pt x="1749" y="58"/>
                    <a:pt x="1663" y="116"/>
                    <a:pt x="1591" y="173"/>
                  </a:cubicBezTo>
                  <a:cubicBezTo>
                    <a:pt x="1519" y="230"/>
                    <a:pt x="1448" y="273"/>
                    <a:pt x="1390" y="331"/>
                  </a:cubicBezTo>
                  <a:cubicBezTo>
                    <a:pt x="1247" y="431"/>
                    <a:pt x="1104" y="517"/>
                    <a:pt x="960" y="574"/>
                  </a:cubicBezTo>
                  <a:cubicBezTo>
                    <a:pt x="838" y="617"/>
                    <a:pt x="715" y="637"/>
                    <a:pt x="592" y="637"/>
                  </a:cubicBezTo>
                  <a:cubicBezTo>
                    <a:pt x="384" y="637"/>
                    <a:pt x="181" y="577"/>
                    <a:pt x="0" y="460"/>
                  </a:cubicBezTo>
                  <a:lnTo>
                    <a:pt x="0" y="460"/>
                  </a:lnTo>
                  <a:cubicBezTo>
                    <a:pt x="86" y="646"/>
                    <a:pt x="244" y="789"/>
                    <a:pt x="430" y="861"/>
                  </a:cubicBezTo>
                  <a:cubicBezTo>
                    <a:pt x="530" y="904"/>
                    <a:pt x="638" y="925"/>
                    <a:pt x="745" y="925"/>
                  </a:cubicBezTo>
                  <a:cubicBezTo>
                    <a:pt x="853" y="925"/>
                    <a:pt x="960" y="904"/>
                    <a:pt x="1061" y="861"/>
                  </a:cubicBezTo>
                  <a:cubicBezTo>
                    <a:pt x="1247" y="789"/>
                    <a:pt x="1419" y="675"/>
                    <a:pt x="1548" y="503"/>
                  </a:cubicBezTo>
                  <a:cubicBezTo>
                    <a:pt x="1677" y="359"/>
                    <a:pt x="1763" y="187"/>
                    <a:pt x="182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5397688" y="2217513"/>
              <a:ext cx="69900" cy="81500"/>
            </a:xfrm>
            <a:custGeom>
              <a:avLst/>
              <a:gdLst/>
              <a:ahLst/>
              <a:cxnLst/>
              <a:rect l="l" t="t" r="r" b="b"/>
              <a:pathLst>
                <a:path w="2796" h="3260" extrusionOk="0">
                  <a:moveTo>
                    <a:pt x="2222" y="0"/>
                  </a:moveTo>
                  <a:lnTo>
                    <a:pt x="2222" y="0"/>
                  </a:lnTo>
                  <a:cubicBezTo>
                    <a:pt x="2351" y="402"/>
                    <a:pt x="2437" y="831"/>
                    <a:pt x="2466" y="1261"/>
                  </a:cubicBezTo>
                  <a:cubicBezTo>
                    <a:pt x="2480" y="1462"/>
                    <a:pt x="2451" y="1663"/>
                    <a:pt x="2408" y="1863"/>
                  </a:cubicBezTo>
                  <a:cubicBezTo>
                    <a:pt x="2394" y="1949"/>
                    <a:pt x="2365" y="2050"/>
                    <a:pt x="2322" y="2136"/>
                  </a:cubicBezTo>
                  <a:cubicBezTo>
                    <a:pt x="2279" y="2222"/>
                    <a:pt x="2236" y="2308"/>
                    <a:pt x="2165" y="2379"/>
                  </a:cubicBezTo>
                  <a:lnTo>
                    <a:pt x="2079" y="2494"/>
                  </a:lnTo>
                  <a:lnTo>
                    <a:pt x="1964" y="2594"/>
                  </a:lnTo>
                  <a:cubicBezTo>
                    <a:pt x="1735" y="2781"/>
                    <a:pt x="1462" y="2924"/>
                    <a:pt x="1176" y="3010"/>
                  </a:cubicBezTo>
                  <a:cubicBezTo>
                    <a:pt x="1059" y="3043"/>
                    <a:pt x="939" y="3060"/>
                    <a:pt x="820" y="3060"/>
                  </a:cubicBezTo>
                  <a:cubicBezTo>
                    <a:pt x="531" y="3060"/>
                    <a:pt x="244" y="2963"/>
                    <a:pt x="0" y="2781"/>
                  </a:cubicBezTo>
                  <a:lnTo>
                    <a:pt x="0" y="2781"/>
                  </a:lnTo>
                  <a:cubicBezTo>
                    <a:pt x="144" y="2953"/>
                    <a:pt x="330" y="3096"/>
                    <a:pt x="531" y="3168"/>
                  </a:cubicBezTo>
                  <a:cubicBezTo>
                    <a:pt x="689" y="3227"/>
                    <a:pt x="847" y="3259"/>
                    <a:pt x="1006" y="3259"/>
                  </a:cubicBezTo>
                  <a:cubicBezTo>
                    <a:pt x="1077" y="3259"/>
                    <a:pt x="1148" y="3253"/>
                    <a:pt x="1219" y="3239"/>
                  </a:cubicBezTo>
                  <a:cubicBezTo>
                    <a:pt x="1448" y="3211"/>
                    <a:pt x="1677" y="3125"/>
                    <a:pt x="1878" y="3010"/>
                  </a:cubicBezTo>
                  <a:cubicBezTo>
                    <a:pt x="1978" y="2953"/>
                    <a:pt x="2064" y="2895"/>
                    <a:pt x="2165" y="2824"/>
                  </a:cubicBezTo>
                  <a:cubicBezTo>
                    <a:pt x="2208" y="2781"/>
                    <a:pt x="2251" y="2738"/>
                    <a:pt x="2294" y="2709"/>
                  </a:cubicBezTo>
                  <a:lnTo>
                    <a:pt x="2408" y="2566"/>
                  </a:lnTo>
                  <a:cubicBezTo>
                    <a:pt x="2695" y="2179"/>
                    <a:pt x="2795" y="1691"/>
                    <a:pt x="2709" y="1233"/>
                  </a:cubicBezTo>
                  <a:cubicBezTo>
                    <a:pt x="2638" y="788"/>
                    <a:pt x="2466" y="373"/>
                    <a:pt x="2222"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5348963" y="2294188"/>
              <a:ext cx="84575" cy="101100"/>
            </a:xfrm>
            <a:custGeom>
              <a:avLst/>
              <a:gdLst/>
              <a:ahLst/>
              <a:cxnLst/>
              <a:rect l="l" t="t" r="r" b="b"/>
              <a:pathLst>
                <a:path w="3383" h="4044" extrusionOk="0">
                  <a:moveTo>
                    <a:pt x="2723" y="0"/>
                  </a:moveTo>
                  <a:lnTo>
                    <a:pt x="2723" y="0"/>
                  </a:lnTo>
                  <a:cubicBezTo>
                    <a:pt x="3039" y="416"/>
                    <a:pt x="3182" y="932"/>
                    <a:pt x="3125" y="1448"/>
                  </a:cubicBezTo>
                  <a:cubicBezTo>
                    <a:pt x="3067" y="1950"/>
                    <a:pt x="2910" y="2437"/>
                    <a:pt x="2652" y="2881"/>
                  </a:cubicBezTo>
                  <a:cubicBezTo>
                    <a:pt x="2422" y="3326"/>
                    <a:pt x="2007" y="3641"/>
                    <a:pt x="1534" y="3770"/>
                  </a:cubicBezTo>
                  <a:cubicBezTo>
                    <a:pt x="1290" y="3824"/>
                    <a:pt x="1047" y="3853"/>
                    <a:pt x="805" y="3853"/>
                  </a:cubicBezTo>
                  <a:cubicBezTo>
                    <a:pt x="534" y="3853"/>
                    <a:pt x="265" y="3817"/>
                    <a:pt x="0" y="3741"/>
                  </a:cubicBezTo>
                  <a:lnTo>
                    <a:pt x="0" y="3741"/>
                  </a:lnTo>
                  <a:cubicBezTo>
                    <a:pt x="373" y="3939"/>
                    <a:pt x="788" y="4044"/>
                    <a:pt x="1199" y="4044"/>
                  </a:cubicBezTo>
                  <a:cubicBezTo>
                    <a:pt x="1326" y="4044"/>
                    <a:pt x="1452" y="4034"/>
                    <a:pt x="1577" y="4013"/>
                  </a:cubicBezTo>
                  <a:cubicBezTo>
                    <a:pt x="1863" y="3956"/>
                    <a:pt x="2136" y="3856"/>
                    <a:pt x="2365" y="3684"/>
                  </a:cubicBezTo>
                  <a:cubicBezTo>
                    <a:pt x="2594" y="3512"/>
                    <a:pt x="2781" y="3297"/>
                    <a:pt x="2924" y="3039"/>
                  </a:cubicBezTo>
                  <a:cubicBezTo>
                    <a:pt x="3196" y="2552"/>
                    <a:pt x="3340" y="2007"/>
                    <a:pt x="3354" y="1462"/>
                  </a:cubicBezTo>
                  <a:cubicBezTo>
                    <a:pt x="3383" y="903"/>
                    <a:pt x="3139" y="359"/>
                    <a:pt x="2723"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4863088" y="1468613"/>
              <a:ext cx="274475" cy="75650"/>
            </a:xfrm>
            <a:custGeom>
              <a:avLst/>
              <a:gdLst/>
              <a:ahLst/>
              <a:cxnLst/>
              <a:rect l="l" t="t" r="r" b="b"/>
              <a:pathLst>
                <a:path w="10979" h="3026" extrusionOk="0">
                  <a:moveTo>
                    <a:pt x="5817" y="1"/>
                  </a:moveTo>
                  <a:cubicBezTo>
                    <a:pt x="5798" y="1"/>
                    <a:pt x="5780" y="1"/>
                    <a:pt x="5762" y="1"/>
                  </a:cubicBezTo>
                  <a:cubicBezTo>
                    <a:pt x="5746" y="1"/>
                    <a:pt x="5729" y="1"/>
                    <a:pt x="5713" y="1"/>
                  </a:cubicBezTo>
                  <a:cubicBezTo>
                    <a:pt x="3524" y="1"/>
                    <a:pt x="1437" y="959"/>
                    <a:pt x="0" y="2610"/>
                  </a:cubicBezTo>
                  <a:cubicBezTo>
                    <a:pt x="158" y="2710"/>
                    <a:pt x="272" y="2853"/>
                    <a:pt x="344" y="3025"/>
                  </a:cubicBezTo>
                  <a:cubicBezTo>
                    <a:pt x="258" y="2581"/>
                    <a:pt x="530" y="2151"/>
                    <a:pt x="975" y="2036"/>
                  </a:cubicBezTo>
                  <a:cubicBezTo>
                    <a:pt x="1046" y="2022"/>
                    <a:pt x="1104" y="2008"/>
                    <a:pt x="1175" y="2008"/>
                  </a:cubicBezTo>
                  <a:cubicBezTo>
                    <a:pt x="1562" y="2008"/>
                    <a:pt x="1892" y="2266"/>
                    <a:pt x="1992" y="2624"/>
                  </a:cubicBezTo>
                  <a:cubicBezTo>
                    <a:pt x="1934" y="2035"/>
                    <a:pt x="2403" y="1678"/>
                    <a:pt x="2868" y="1678"/>
                  </a:cubicBezTo>
                  <a:cubicBezTo>
                    <a:pt x="3195" y="1678"/>
                    <a:pt x="3519" y="1855"/>
                    <a:pt x="3655" y="2251"/>
                  </a:cubicBezTo>
                  <a:lnTo>
                    <a:pt x="3684" y="2251"/>
                  </a:lnTo>
                  <a:cubicBezTo>
                    <a:pt x="3727" y="1836"/>
                    <a:pt x="4056" y="1506"/>
                    <a:pt x="4472" y="1477"/>
                  </a:cubicBezTo>
                  <a:lnTo>
                    <a:pt x="4529" y="1477"/>
                  </a:lnTo>
                  <a:cubicBezTo>
                    <a:pt x="4830" y="1477"/>
                    <a:pt x="5117" y="1635"/>
                    <a:pt x="5260" y="1893"/>
                  </a:cubicBezTo>
                  <a:cubicBezTo>
                    <a:pt x="5332" y="1893"/>
                    <a:pt x="5404" y="1879"/>
                    <a:pt x="5475" y="1879"/>
                  </a:cubicBezTo>
                  <a:cubicBezTo>
                    <a:pt x="5634" y="1562"/>
                    <a:pt x="5934" y="1409"/>
                    <a:pt x="6234" y="1409"/>
                  </a:cubicBezTo>
                  <a:cubicBezTo>
                    <a:pt x="6586" y="1409"/>
                    <a:pt x="6936" y="1620"/>
                    <a:pt x="7052" y="2022"/>
                  </a:cubicBezTo>
                  <a:lnTo>
                    <a:pt x="7123" y="2036"/>
                  </a:lnTo>
                  <a:cubicBezTo>
                    <a:pt x="7252" y="1692"/>
                    <a:pt x="7568" y="1477"/>
                    <a:pt x="7940" y="1477"/>
                  </a:cubicBezTo>
                  <a:lnTo>
                    <a:pt x="7998" y="1477"/>
                  </a:lnTo>
                  <a:cubicBezTo>
                    <a:pt x="7951" y="2040"/>
                    <a:pt x="8389" y="2351"/>
                    <a:pt x="8823" y="2351"/>
                  </a:cubicBezTo>
                  <a:cubicBezTo>
                    <a:pt x="9186" y="2351"/>
                    <a:pt x="9546" y="2133"/>
                    <a:pt x="9617" y="1664"/>
                  </a:cubicBezTo>
                  <a:cubicBezTo>
                    <a:pt x="10133" y="1664"/>
                    <a:pt x="10520" y="2108"/>
                    <a:pt x="10477" y="2610"/>
                  </a:cubicBezTo>
                  <a:cubicBezTo>
                    <a:pt x="10549" y="2352"/>
                    <a:pt x="10735" y="2151"/>
                    <a:pt x="10979" y="2051"/>
                  </a:cubicBezTo>
                  <a:cubicBezTo>
                    <a:pt x="9573" y="745"/>
                    <a:pt x="7732" y="1"/>
                    <a:pt x="5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829388" y="1503738"/>
              <a:ext cx="350100" cy="84950"/>
            </a:xfrm>
            <a:custGeom>
              <a:avLst/>
              <a:gdLst/>
              <a:ahLst/>
              <a:cxnLst/>
              <a:rect l="l" t="t" r="r" b="b"/>
              <a:pathLst>
                <a:path w="14004" h="3398" extrusionOk="0">
                  <a:moveTo>
                    <a:pt x="7583" y="1"/>
                  </a:moveTo>
                  <a:cubicBezTo>
                    <a:pt x="7253" y="1"/>
                    <a:pt x="6967" y="187"/>
                    <a:pt x="6823" y="474"/>
                  </a:cubicBezTo>
                  <a:lnTo>
                    <a:pt x="7081" y="474"/>
                  </a:lnTo>
                  <a:cubicBezTo>
                    <a:pt x="7526" y="474"/>
                    <a:pt x="7970" y="531"/>
                    <a:pt x="8400" y="631"/>
                  </a:cubicBezTo>
                  <a:cubicBezTo>
                    <a:pt x="8285" y="259"/>
                    <a:pt x="7956" y="15"/>
                    <a:pt x="7583" y="15"/>
                  </a:cubicBezTo>
                  <a:lnTo>
                    <a:pt x="7583" y="1"/>
                  </a:lnTo>
                  <a:close/>
                  <a:moveTo>
                    <a:pt x="5806" y="72"/>
                  </a:moveTo>
                  <a:cubicBezTo>
                    <a:pt x="5404" y="101"/>
                    <a:pt x="5075" y="431"/>
                    <a:pt x="5032" y="832"/>
                  </a:cubicBezTo>
                  <a:cubicBezTo>
                    <a:pt x="5533" y="646"/>
                    <a:pt x="6064" y="517"/>
                    <a:pt x="6608" y="474"/>
                  </a:cubicBezTo>
                  <a:cubicBezTo>
                    <a:pt x="6451" y="230"/>
                    <a:pt x="6178" y="72"/>
                    <a:pt x="5877" y="72"/>
                  </a:cubicBezTo>
                  <a:close/>
                  <a:moveTo>
                    <a:pt x="9274" y="72"/>
                  </a:moveTo>
                  <a:cubicBezTo>
                    <a:pt x="8916" y="72"/>
                    <a:pt x="8600" y="302"/>
                    <a:pt x="8471" y="631"/>
                  </a:cubicBezTo>
                  <a:cubicBezTo>
                    <a:pt x="9532" y="904"/>
                    <a:pt x="10492" y="1448"/>
                    <a:pt x="11252" y="2237"/>
                  </a:cubicBezTo>
                  <a:cubicBezTo>
                    <a:pt x="12184" y="2394"/>
                    <a:pt x="13101" y="2624"/>
                    <a:pt x="14004" y="2925"/>
                  </a:cubicBezTo>
                  <a:cubicBezTo>
                    <a:pt x="13588" y="2065"/>
                    <a:pt x="13015" y="1291"/>
                    <a:pt x="12327" y="646"/>
                  </a:cubicBezTo>
                  <a:cubicBezTo>
                    <a:pt x="12083" y="746"/>
                    <a:pt x="11897" y="947"/>
                    <a:pt x="11825" y="1205"/>
                  </a:cubicBezTo>
                  <a:cubicBezTo>
                    <a:pt x="11638" y="1256"/>
                    <a:pt x="11449" y="1280"/>
                    <a:pt x="11264" y="1280"/>
                  </a:cubicBezTo>
                  <a:cubicBezTo>
                    <a:pt x="10457" y="1280"/>
                    <a:pt x="9707" y="818"/>
                    <a:pt x="9346" y="72"/>
                  </a:cubicBezTo>
                  <a:close/>
                  <a:moveTo>
                    <a:pt x="4186" y="273"/>
                  </a:moveTo>
                  <a:cubicBezTo>
                    <a:pt x="3670" y="273"/>
                    <a:pt x="3283" y="717"/>
                    <a:pt x="3340" y="1219"/>
                  </a:cubicBezTo>
                  <a:cubicBezTo>
                    <a:pt x="3226" y="861"/>
                    <a:pt x="2896" y="603"/>
                    <a:pt x="2523" y="603"/>
                  </a:cubicBezTo>
                  <a:cubicBezTo>
                    <a:pt x="2452" y="603"/>
                    <a:pt x="2380" y="617"/>
                    <a:pt x="2323" y="631"/>
                  </a:cubicBezTo>
                  <a:cubicBezTo>
                    <a:pt x="1878" y="746"/>
                    <a:pt x="1592" y="1176"/>
                    <a:pt x="1678" y="1620"/>
                  </a:cubicBezTo>
                  <a:cubicBezTo>
                    <a:pt x="1620" y="1448"/>
                    <a:pt x="1491" y="1305"/>
                    <a:pt x="1334" y="1205"/>
                  </a:cubicBezTo>
                  <a:cubicBezTo>
                    <a:pt x="775" y="1864"/>
                    <a:pt x="316" y="2595"/>
                    <a:pt x="1" y="3398"/>
                  </a:cubicBezTo>
                  <a:cubicBezTo>
                    <a:pt x="861" y="3054"/>
                    <a:pt x="1735" y="2767"/>
                    <a:pt x="2638" y="2538"/>
                  </a:cubicBezTo>
                  <a:cubicBezTo>
                    <a:pt x="3269" y="1792"/>
                    <a:pt x="4086" y="1205"/>
                    <a:pt x="4989" y="846"/>
                  </a:cubicBezTo>
                  <a:cubicBezTo>
                    <a:pt x="4874" y="502"/>
                    <a:pt x="4544" y="273"/>
                    <a:pt x="4186" y="273"/>
                  </a:cubicBezTo>
                  <a:close/>
                </a:path>
              </a:pathLst>
            </a:custGeom>
            <a:solidFill>
              <a:srgbClr val="38D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778988" y="1559638"/>
              <a:ext cx="460700" cy="291800"/>
            </a:xfrm>
            <a:custGeom>
              <a:avLst/>
              <a:gdLst/>
              <a:ahLst/>
              <a:cxnLst/>
              <a:rect l="l" t="t" r="r" b="b"/>
              <a:pathLst>
                <a:path w="18428" h="11672" extrusionOk="0">
                  <a:moveTo>
                    <a:pt x="13268" y="1"/>
                  </a:moveTo>
                  <a:lnTo>
                    <a:pt x="13268" y="1"/>
                  </a:lnTo>
                  <a:cubicBezTo>
                    <a:pt x="14845" y="1634"/>
                    <a:pt x="15318" y="4057"/>
                    <a:pt x="14458" y="6178"/>
                  </a:cubicBezTo>
                  <a:cubicBezTo>
                    <a:pt x="13612" y="8285"/>
                    <a:pt x="11591" y="9704"/>
                    <a:pt x="9312" y="9790"/>
                  </a:cubicBezTo>
                  <a:cubicBezTo>
                    <a:pt x="9240" y="9792"/>
                    <a:pt x="9168" y="9793"/>
                    <a:pt x="9096" y="9793"/>
                  </a:cubicBezTo>
                  <a:cubicBezTo>
                    <a:pt x="4229" y="9793"/>
                    <a:pt x="1504" y="4087"/>
                    <a:pt x="4668" y="302"/>
                  </a:cubicBezTo>
                  <a:lnTo>
                    <a:pt x="4668" y="302"/>
                  </a:lnTo>
                  <a:cubicBezTo>
                    <a:pt x="3765" y="531"/>
                    <a:pt x="2877" y="818"/>
                    <a:pt x="2017" y="1162"/>
                  </a:cubicBezTo>
                  <a:cubicBezTo>
                    <a:pt x="1" y="6223"/>
                    <a:pt x="3740" y="11672"/>
                    <a:pt x="9114" y="11672"/>
                  </a:cubicBezTo>
                  <a:cubicBezTo>
                    <a:pt x="9203" y="11672"/>
                    <a:pt x="9293" y="11670"/>
                    <a:pt x="9384" y="11667"/>
                  </a:cubicBezTo>
                  <a:cubicBezTo>
                    <a:pt x="14916" y="11467"/>
                    <a:pt x="18428" y="5662"/>
                    <a:pt x="16020" y="689"/>
                  </a:cubicBezTo>
                  <a:cubicBezTo>
                    <a:pt x="15117" y="388"/>
                    <a:pt x="14200" y="158"/>
                    <a:pt x="13268" y="1"/>
                  </a:cubicBezTo>
                  <a:close/>
                </a:path>
              </a:pathLst>
            </a:custGeom>
            <a:solidFill>
              <a:srgbClr val="7A40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4954438" y="1515563"/>
              <a:ext cx="86750" cy="12200"/>
            </a:xfrm>
            <a:custGeom>
              <a:avLst/>
              <a:gdLst/>
              <a:ahLst/>
              <a:cxnLst/>
              <a:rect l="l" t="t" r="r" b="b"/>
              <a:pathLst>
                <a:path w="3470" h="488" extrusionOk="0">
                  <a:moveTo>
                    <a:pt x="3398" y="130"/>
                  </a:moveTo>
                  <a:lnTo>
                    <a:pt x="3398" y="144"/>
                  </a:lnTo>
                  <a:lnTo>
                    <a:pt x="3401" y="145"/>
                  </a:lnTo>
                  <a:lnTo>
                    <a:pt x="3401" y="145"/>
                  </a:lnTo>
                  <a:cubicBezTo>
                    <a:pt x="3400" y="140"/>
                    <a:pt x="3399" y="135"/>
                    <a:pt x="3398" y="130"/>
                  </a:cubicBezTo>
                  <a:close/>
                  <a:moveTo>
                    <a:pt x="1821" y="1"/>
                  </a:moveTo>
                  <a:cubicBezTo>
                    <a:pt x="1750" y="1"/>
                    <a:pt x="1678" y="1"/>
                    <a:pt x="1606" y="15"/>
                  </a:cubicBezTo>
                  <a:cubicBezTo>
                    <a:pt x="1664" y="115"/>
                    <a:pt x="1707" y="230"/>
                    <a:pt x="1721" y="345"/>
                  </a:cubicBezTo>
                  <a:cubicBezTo>
                    <a:pt x="1735" y="230"/>
                    <a:pt x="1764" y="101"/>
                    <a:pt x="1821" y="1"/>
                  </a:cubicBezTo>
                  <a:close/>
                  <a:moveTo>
                    <a:pt x="3401" y="145"/>
                  </a:moveTo>
                  <a:lnTo>
                    <a:pt x="3401" y="145"/>
                  </a:lnTo>
                  <a:cubicBezTo>
                    <a:pt x="3414" y="211"/>
                    <a:pt x="3426" y="278"/>
                    <a:pt x="3426" y="345"/>
                  </a:cubicBezTo>
                  <a:cubicBezTo>
                    <a:pt x="3441" y="273"/>
                    <a:pt x="3455" y="216"/>
                    <a:pt x="3469" y="158"/>
                  </a:cubicBezTo>
                  <a:lnTo>
                    <a:pt x="3401" y="145"/>
                  </a:lnTo>
                  <a:close/>
                  <a:moveTo>
                    <a:pt x="30" y="359"/>
                  </a:moveTo>
                  <a:lnTo>
                    <a:pt x="1" y="373"/>
                  </a:lnTo>
                  <a:cubicBezTo>
                    <a:pt x="15" y="416"/>
                    <a:pt x="15" y="445"/>
                    <a:pt x="30" y="488"/>
                  </a:cubicBezTo>
                  <a:cubicBezTo>
                    <a:pt x="30" y="445"/>
                    <a:pt x="30" y="402"/>
                    <a:pt x="30" y="3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4895688" y="1514838"/>
              <a:ext cx="215025" cy="52350"/>
            </a:xfrm>
            <a:custGeom>
              <a:avLst/>
              <a:gdLst/>
              <a:ahLst/>
              <a:cxnLst/>
              <a:rect l="l" t="t" r="r" b="b"/>
              <a:pathLst>
                <a:path w="8601" h="2094" extrusionOk="0">
                  <a:moveTo>
                    <a:pt x="4444" y="1"/>
                  </a:moveTo>
                  <a:lnTo>
                    <a:pt x="4444" y="15"/>
                  </a:lnTo>
                  <a:lnTo>
                    <a:pt x="4171" y="15"/>
                  </a:lnTo>
                  <a:cubicBezTo>
                    <a:pt x="4114" y="130"/>
                    <a:pt x="4085" y="245"/>
                    <a:pt x="4085" y="374"/>
                  </a:cubicBezTo>
                  <a:cubicBezTo>
                    <a:pt x="4071" y="245"/>
                    <a:pt x="4028" y="130"/>
                    <a:pt x="3956" y="30"/>
                  </a:cubicBezTo>
                  <a:cubicBezTo>
                    <a:pt x="3426" y="73"/>
                    <a:pt x="2896" y="202"/>
                    <a:pt x="2380" y="388"/>
                  </a:cubicBezTo>
                  <a:cubicBezTo>
                    <a:pt x="2380" y="431"/>
                    <a:pt x="2380" y="474"/>
                    <a:pt x="2380" y="517"/>
                  </a:cubicBezTo>
                  <a:cubicBezTo>
                    <a:pt x="2380" y="474"/>
                    <a:pt x="2365" y="445"/>
                    <a:pt x="2351" y="402"/>
                  </a:cubicBezTo>
                  <a:cubicBezTo>
                    <a:pt x="1434" y="761"/>
                    <a:pt x="631" y="1334"/>
                    <a:pt x="0" y="2094"/>
                  </a:cubicBezTo>
                  <a:cubicBezTo>
                    <a:pt x="1655" y="1680"/>
                    <a:pt x="3355" y="1470"/>
                    <a:pt x="5055" y="1470"/>
                  </a:cubicBezTo>
                  <a:cubicBezTo>
                    <a:pt x="6242" y="1470"/>
                    <a:pt x="7428" y="1572"/>
                    <a:pt x="8600" y="1778"/>
                  </a:cubicBezTo>
                  <a:cubicBezTo>
                    <a:pt x="7840" y="1004"/>
                    <a:pt x="6880" y="445"/>
                    <a:pt x="5834" y="187"/>
                  </a:cubicBezTo>
                  <a:cubicBezTo>
                    <a:pt x="5805" y="245"/>
                    <a:pt x="5791" y="302"/>
                    <a:pt x="5791" y="359"/>
                  </a:cubicBezTo>
                  <a:cubicBezTo>
                    <a:pt x="5791" y="288"/>
                    <a:pt x="5776" y="230"/>
                    <a:pt x="5748" y="159"/>
                  </a:cubicBezTo>
                  <a:cubicBezTo>
                    <a:pt x="5318" y="58"/>
                    <a:pt x="4888" y="1"/>
                    <a:pt x="4444" y="1"/>
                  </a:cubicBezTo>
                  <a:close/>
                </a:path>
              </a:pathLst>
            </a:custGeom>
            <a:solidFill>
              <a:srgbClr val="64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4816588" y="1551763"/>
              <a:ext cx="345350" cy="252725"/>
            </a:xfrm>
            <a:custGeom>
              <a:avLst/>
              <a:gdLst/>
              <a:ahLst/>
              <a:cxnLst/>
              <a:rect l="l" t="t" r="r" b="b"/>
              <a:pathLst>
                <a:path w="13814" h="10109" extrusionOk="0">
                  <a:moveTo>
                    <a:pt x="8181" y="0"/>
                  </a:moveTo>
                  <a:cubicBezTo>
                    <a:pt x="6490" y="0"/>
                    <a:pt x="4798" y="201"/>
                    <a:pt x="3164" y="617"/>
                  </a:cubicBezTo>
                  <a:cubicBezTo>
                    <a:pt x="0" y="4402"/>
                    <a:pt x="2725" y="10108"/>
                    <a:pt x="7592" y="10108"/>
                  </a:cubicBezTo>
                  <a:cubicBezTo>
                    <a:pt x="7664" y="10108"/>
                    <a:pt x="7736" y="10107"/>
                    <a:pt x="7808" y="10105"/>
                  </a:cubicBezTo>
                  <a:cubicBezTo>
                    <a:pt x="10087" y="10019"/>
                    <a:pt x="12108" y="8600"/>
                    <a:pt x="12968" y="6493"/>
                  </a:cubicBezTo>
                  <a:cubicBezTo>
                    <a:pt x="13814" y="4372"/>
                    <a:pt x="13341" y="1949"/>
                    <a:pt x="11764" y="316"/>
                  </a:cubicBezTo>
                  <a:cubicBezTo>
                    <a:pt x="10574" y="101"/>
                    <a:pt x="9385" y="0"/>
                    <a:pt x="8181" y="0"/>
                  </a:cubicBezTo>
                  <a:close/>
                </a:path>
              </a:pathLst>
            </a:custGeom>
            <a:solidFill>
              <a:srgbClr val="976A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4659188" y="1855238"/>
              <a:ext cx="565100" cy="692300"/>
            </a:xfrm>
            <a:custGeom>
              <a:avLst/>
              <a:gdLst/>
              <a:ahLst/>
              <a:cxnLst/>
              <a:rect l="l" t="t" r="r" b="b"/>
              <a:pathLst>
                <a:path w="22604" h="27692" extrusionOk="0">
                  <a:moveTo>
                    <a:pt x="6350" y="1"/>
                  </a:moveTo>
                  <a:lnTo>
                    <a:pt x="6336" y="15"/>
                  </a:lnTo>
                  <a:cubicBezTo>
                    <a:pt x="5791" y="15"/>
                    <a:pt x="5247" y="73"/>
                    <a:pt x="4731" y="202"/>
                  </a:cubicBezTo>
                  <a:cubicBezTo>
                    <a:pt x="1405" y="990"/>
                    <a:pt x="1" y="3985"/>
                    <a:pt x="1" y="7612"/>
                  </a:cubicBezTo>
                  <a:cubicBezTo>
                    <a:pt x="30" y="9675"/>
                    <a:pt x="402" y="11711"/>
                    <a:pt x="1105" y="13646"/>
                  </a:cubicBezTo>
                  <a:cubicBezTo>
                    <a:pt x="1534" y="14864"/>
                    <a:pt x="2079" y="16053"/>
                    <a:pt x="2724" y="17186"/>
                  </a:cubicBezTo>
                  <a:cubicBezTo>
                    <a:pt x="3140" y="17917"/>
                    <a:pt x="3627" y="18619"/>
                    <a:pt x="4186" y="19278"/>
                  </a:cubicBezTo>
                  <a:cubicBezTo>
                    <a:pt x="8514" y="24553"/>
                    <a:pt x="16225" y="27691"/>
                    <a:pt x="16225" y="27691"/>
                  </a:cubicBezTo>
                  <a:cubicBezTo>
                    <a:pt x="16225" y="27691"/>
                    <a:pt x="19278" y="26975"/>
                    <a:pt x="22603" y="24524"/>
                  </a:cubicBezTo>
                  <a:cubicBezTo>
                    <a:pt x="22231" y="23908"/>
                    <a:pt x="21758" y="23363"/>
                    <a:pt x="21228" y="22876"/>
                  </a:cubicBezTo>
                  <a:cubicBezTo>
                    <a:pt x="19966" y="21772"/>
                    <a:pt x="18404" y="21127"/>
                    <a:pt x="16956" y="20310"/>
                  </a:cubicBezTo>
                  <a:cubicBezTo>
                    <a:pt x="14104" y="18705"/>
                    <a:pt x="11524" y="16211"/>
                    <a:pt x="10851" y="13015"/>
                  </a:cubicBezTo>
                  <a:cubicBezTo>
                    <a:pt x="10449" y="11137"/>
                    <a:pt x="10736" y="9188"/>
                    <a:pt x="10808" y="7268"/>
                  </a:cubicBezTo>
                  <a:cubicBezTo>
                    <a:pt x="10865" y="5361"/>
                    <a:pt x="10636" y="3283"/>
                    <a:pt x="9417" y="1807"/>
                  </a:cubicBezTo>
                  <a:cubicBezTo>
                    <a:pt x="8629" y="890"/>
                    <a:pt x="7569" y="259"/>
                    <a:pt x="6379" y="1"/>
                  </a:cubicBezTo>
                  <a:close/>
                </a:path>
              </a:pathLst>
            </a:custGeom>
            <a:solidFill>
              <a:srgbClr val="FF3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4763463" y="2337538"/>
              <a:ext cx="25" cy="25"/>
            </a:xfrm>
            <a:custGeom>
              <a:avLst/>
              <a:gdLst/>
              <a:ahLst/>
              <a:cxnLst/>
              <a:rect l="l" t="t" r="r" b="b"/>
              <a:pathLst>
                <a:path w="1" h="1" extrusionOk="0">
                  <a:moveTo>
                    <a:pt x="1" y="1"/>
                  </a:moveTo>
                  <a:lnTo>
                    <a:pt x="1" y="1"/>
                  </a:lnTo>
                  <a:lnTo>
                    <a:pt x="1" y="1"/>
                  </a:lnTo>
                  <a:lnTo>
                    <a:pt x="1" y="1"/>
                  </a:lnTo>
                  <a:close/>
                </a:path>
              </a:pathLst>
            </a:custGeom>
            <a:solidFill>
              <a:srgbClr val="B78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4686788" y="2196363"/>
              <a:ext cx="25" cy="25"/>
            </a:xfrm>
            <a:custGeom>
              <a:avLst/>
              <a:gdLst/>
              <a:ahLst/>
              <a:cxnLst/>
              <a:rect l="l" t="t" r="r" b="b"/>
              <a:pathLst>
                <a:path w="1" h="1" extrusionOk="0">
                  <a:moveTo>
                    <a:pt x="1" y="1"/>
                  </a:moveTo>
                  <a:lnTo>
                    <a:pt x="1" y="1"/>
                  </a:lnTo>
                  <a:lnTo>
                    <a:pt x="1" y="1"/>
                  </a:lnTo>
                  <a:lnTo>
                    <a:pt x="1" y="1"/>
                  </a:lnTo>
                  <a:close/>
                </a:path>
              </a:pathLst>
            </a:custGeom>
            <a:solidFill>
              <a:srgbClr val="B78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4682038" y="1879038"/>
              <a:ext cx="167800" cy="97025"/>
            </a:xfrm>
            <a:custGeom>
              <a:avLst/>
              <a:gdLst/>
              <a:ahLst/>
              <a:cxnLst/>
              <a:rect l="l" t="t" r="r" b="b"/>
              <a:pathLst>
                <a:path w="6712" h="3881" extrusionOk="0">
                  <a:moveTo>
                    <a:pt x="4795" y="0"/>
                  </a:moveTo>
                  <a:cubicBezTo>
                    <a:pt x="4546" y="0"/>
                    <a:pt x="4298" y="42"/>
                    <a:pt x="4060" y="110"/>
                  </a:cubicBezTo>
                  <a:cubicBezTo>
                    <a:pt x="3215" y="353"/>
                    <a:pt x="2426" y="755"/>
                    <a:pt x="1753" y="1314"/>
                  </a:cubicBezTo>
                  <a:cubicBezTo>
                    <a:pt x="1096" y="1876"/>
                    <a:pt x="1" y="3880"/>
                    <a:pt x="1467" y="3880"/>
                  </a:cubicBezTo>
                  <a:cubicBezTo>
                    <a:pt x="1569" y="3880"/>
                    <a:pt x="1683" y="3871"/>
                    <a:pt x="1810" y="3850"/>
                  </a:cubicBezTo>
                  <a:cubicBezTo>
                    <a:pt x="2154" y="3764"/>
                    <a:pt x="2469" y="3592"/>
                    <a:pt x="2742" y="3363"/>
                  </a:cubicBezTo>
                  <a:cubicBezTo>
                    <a:pt x="3157" y="3005"/>
                    <a:pt x="3602" y="2689"/>
                    <a:pt x="4089" y="2417"/>
                  </a:cubicBezTo>
                  <a:cubicBezTo>
                    <a:pt x="4591" y="2173"/>
                    <a:pt x="5164" y="2173"/>
                    <a:pt x="5651" y="1915"/>
                  </a:cubicBezTo>
                  <a:cubicBezTo>
                    <a:pt x="6712" y="1356"/>
                    <a:pt x="5924" y="124"/>
                    <a:pt x="4992" y="9"/>
                  </a:cubicBezTo>
                  <a:cubicBezTo>
                    <a:pt x="4926" y="3"/>
                    <a:pt x="4860" y="0"/>
                    <a:pt x="47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4617113" y="2020538"/>
              <a:ext cx="290775" cy="153400"/>
            </a:xfrm>
            <a:custGeom>
              <a:avLst/>
              <a:gdLst/>
              <a:ahLst/>
              <a:cxnLst/>
              <a:rect l="l" t="t" r="r" b="b"/>
              <a:pathLst>
                <a:path w="11631" h="6136" extrusionOk="0">
                  <a:moveTo>
                    <a:pt x="9639" y="0"/>
                  </a:moveTo>
                  <a:cubicBezTo>
                    <a:pt x="2984" y="0"/>
                    <a:pt x="982" y="2791"/>
                    <a:pt x="982" y="2791"/>
                  </a:cubicBezTo>
                  <a:cubicBezTo>
                    <a:pt x="982" y="2791"/>
                    <a:pt x="0" y="6135"/>
                    <a:pt x="1168" y="6135"/>
                  </a:cubicBezTo>
                  <a:cubicBezTo>
                    <a:pt x="1433" y="6135"/>
                    <a:pt x="1807" y="5964"/>
                    <a:pt x="2329" y="5543"/>
                  </a:cubicBezTo>
                  <a:cubicBezTo>
                    <a:pt x="5138" y="3264"/>
                    <a:pt x="11516" y="2246"/>
                    <a:pt x="11516" y="2246"/>
                  </a:cubicBezTo>
                  <a:cubicBezTo>
                    <a:pt x="11631" y="1430"/>
                    <a:pt x="11344" y="598"/>
                    <a:pt x="10742" y="25"/>
                  </a:cubicBezTo>
                  <a:cubicBezTo>
                    <a:pt x="10361" y="8"/>
                    <a:pt x="9994" y="0"/>
                    <a:pt x="9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4675313" y="2137188"/>
              <a:ext cx="256225" cy="121550"/>
            </a:xfrm>
            <a:custGeom>
              <a:avLst/>
              <a:gdLst/>
              <a:ahLst/>
              <a:cxnLst/>
              <a:rect l="l" t="t" r="r" b="b"/>
              <a:pathLst>
                <a:path w="10249" h="4862" extrusionOk="0">
                  <a:moveTo>
                    <a:pt x="7442" y="1"/>
                  </a:moveTo>
                  <a:cubicBezTo>
                    <a:pt x="3870" y="1"/>
                    <a:pt x="1249" y="1760"/>
                    <a:pt x="460" y="2368"/>
                  </a:cubicBezTo>
                  <a:cubicBezTo>
                    <a:pt x="302" y="2497"/>
                    <a:pt x="216" y="2568"/>
                    <a:pt x="216" y="2568"/>
                  </a:cubicBezTo>
                  <a:cubicBezTo>
                    <a:pt x="1" y="4589"/>
                    <a:pt x="1520" y="4861"/>
                    <a:pt x="1520" y="4861"/>
                  </a:cubicBezTo>
                  <a:cubicBezTo>
                    <a:pt x="3627" y="3084"/>
                    <a:pt x="9317" y="2482"/>
                    <a:pt x="9317" y="2482"/>
                  </a:cubicBezTo>
                  <a:cubicBezTo>
                    <a:pt x="9317" y="2482"/>
                    <a:pt x="10249" y="1651"/>
                    <a:pt x="9460" y="189"/>
                  </a:cubicBezTo>
                  <a:cubicBezTo>
                    <a:pt x="8760" y="58"/>
                    <a:pt x="8086" y="1"/>
                    <a:pt x="7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4716538" y="2247838"/>
              <a:ext cx="223600" cy="97675"/>
            </a:xfrm>
            <a:custGeom>
              <a:avLst/>
              <a:gdLst/>
              <a:ahLst/>
              <a:cxnLst/>
              <a:rect l="l" t="t" r="r" b="b"/>
              <a:pathLst>
                <a:path w="8944" h="3907" extrusionOk="0">
                  <a:moveTo>
                    <a:pt x="5673" y="1"/>
                  </a:moveTo>
                  <a:cubicBezTo>
                    <a:pt x="2989" y="1"/>
                    <a:pt x="0" y="1080"/>
                    <a:pt x="0" y="1080"/>
                  </a:cubicBezTo>
                  <a:cubicBezTo>
                    <a:pt x="0" y="1080"/>
                    <a:pt x="238" y="3907"/>
                    <a:pt x="1164" y="3907"/>
                  </a:cubicBezTo>
                  <a:cubicBezTo>
                    <a:pt x="1281" y="3907"/>
                    <a:pt x="1409" y="3862"/>
                    <a:pt x="1548" y="3761"/>
                  </a:cubicBezTo>
                  <a:cubicBezTo>
                    <a:pt x="2809" y="2858"/>
                    <a:pt x="8829" y="2800"/>
                    <a:pt x="8829" y="2800"/>
                  </a:cubicBezTo>
                  <a:cubicBezTo>
                    <a:pt x="8829" y="2800"/>
                    <a:pt x="8872" y="2098"/>
                    <a:pt x="8944" y="966"/>
                  </a:cubicBezTo>
                  <a:cubicBezTo>
                    <a:pt x="8158" y="245"/>
                    <a:pt x="6950" y="1"/>
                    <a:pt x="56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4817213" y="2020438"/>
              <a:ext cx="34075" cy="69525"/>
            </a:xfrm>
            <a:custGeom>
              <a:avLst/>
              <a:gdLst/>
              <a:ahLst/>
              <a:cxnLst/>
              <a:rect l="l" t="t" r="r" b="b"/>
              <a:pathLst>
                <a:path w="1363" h="2781" extrusionOk="0">
                  <a:moveTo>
                    <a:pt x="1" y="0"/>
                  </a:moveTo>
                  <a:lnTo>
                    <a:pt x="1004" y="2781"/>
                  </a:lnTo>
                  <a:cubicBezTo>
                    <a:pt x="1362" y="817"/>
                    <a:pt x="1" y="0"/>
                    <a:pt x="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4738038" y="2035488"/>
              <a:ext cx="30825" cy="75975"/>
            </a:xfrm>
            <a:custGeom>
              <a:avLst/>
              <a:gdLst/>
              <a:ahLst/>
              <a:cxnLst/>
              <a:rect l="l" t="t" r="r" b="b"/>
              <a:pathLst>
                <a:path w="1233" h="3039" extrusionOk="0">
                  <a:moveTo>
                    <a:pt x="0" y="0"/>
                  </a:moveTo>
                  <a:lnTo>
                    <a:pt x="1233" y="3039"/>
                  </a:lnTo>
                  <a:cubicBezTo>
                    <a:pt x="1233" y="3039"/>
                    <a:pt x="1175" y="703"/>
                    <a:pt x="0"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4656688" y="2075613"/>
              <a:ext cx="40150" cy="68825"/>
            </a:xfrm>
            <a:custGeom>
              <a:avLst/>
              <a:gdLst/>
              <a:ahLst/>
              <a:cxnLst/>
              <a:rect l="l" t="t" r="r" b="b"/>
              <a:pathLst>
                <a:path w="1606" h="2753" extrusionOk="0">
                  <a:moveTo>
                    <a:pt x="1" y="0"/>
                  </a:moveTo>
                  <a:lnTo>
                    <a:pt x="1606" y="2752"/>
                  </a:lnTo>
                  <a:cubicBezTo>
                    <a:pt x="1606" y="2752"/>
                    <a:pt x="1520" y="875"/>
                    <a:pt x="1"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4865588" y="2137238"/>
              <a:ext cx="24400" cy="65600"/>
            </a:xfrm>
            <a:custGeom>
              <a:avLst/>
              <a:gdLst/>
              <a:ahLst/>
              <a:cxnLst/>
              <a:rect l="l" t="t" r="r" b="b"/>
              <a:pathLst>
                <a:path w="976" h="2624" extrusionOk="0">
                  <a:moveTo>
                    <a:pt x="0" y="1"/>
                  </a:moveTo>
                  <a:lnTo>
                    <a:pt x="731" y="2624"/>
                  </a:lnTo>
                  <a:cubicBezTo>
                    <a:pt x="731" y="2624"/>
                    <a:pt x="975" y="932"/>
                    <a:pt x="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4788913" y="2146913"/>
              <a:ext cx="29750" cy="69900"/>
            </a:xfrm>
            <a:custGeom>
              <a:avLst/>
              <a:gdLst/>
              <a:ahLst/>
              <a:cxnLst/>
              <a:rect l="l" t="t" r="r" b="b"/>
              <a:pathLst>
                <a:path w="1190" h="2796" extrusionOk="0">
                  <a:moveTo>
                    <a:pt x="0" y="1"/>
                  </a:moveTo>
                  <a:lnTo>
                    <a:pt x="903" y="2796"/>
                  </a:lnTo>
                  <a:cubicBezTo>
                    <a:pt x="903" y="2796"/>
                    <a:pt x="1190" y="674"/>
                    <a:pt x="0"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4708288" y="2182038"/>
              <a:ext cx="33700" cy="58775"/>
            </a:xfrm>
            <a:custGeom>
              <a:avLst/>
              <a:gdLst/>
              <a:ahLst/>
              <a:cxnLst/>
              <a:rect l="l" t="t" r="r" b="b"/>
              <a:pathLst>
                <a:path w="1348" h="2351" extrusionOk="0">
                  <a:moveTo>
                    <a:pt x="0" y="0"/>
                  </a:moveTo>
                  <a:lnTo>
                    <a:pt x="1348" y="2351"/>
                  </a:lnTo>
                  <a:cubicBezTo>
                    <a:pt x="1104" y="545"/>
                    <a:pt x="1" y="0"/>
                    <a:pt x="0"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4755588" y="2263013"/>
              <a:ext cx="34425" cy="67025"/>
            </a:xfrm>
            <a:custGeom>
              <a:avLst/>
              <a:gdLst/>
              <a:ahLst/>
              <a:cxnLst/>
              <a:rect l="l" t="t" r="r" b="b"/>
              <a:pathLst>
                <a:path w="1377" h="2681" extrusionOk="0">
                  <a:moveTo>
                    <a:pt x="0" y="0"/>
                  </a:moveTo>
                  <a:lnTo>
                    <a:pt x="1333" y="2681"/>
                  </a:lnTo>
                  <a:cubicBezTo>
                    <a:pt x="1376" y="990"/>
                    <a:pt x="1" y="1"/>
                    <a:pt x="0"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4812188" y="2251538"/>
              <a:ext cx="36225" cy="70975"/>
            </a:xfrm>
            <a:custGeom>
              <a:avLst/>
              <a:gdLst/>
              <a:ahLst/>
              <a:cxnLst/>
              <a:rect l="l" t="t" r="r" b="b"/>
              <a:pathLst>
                <a:path w="1449" h="2839" extrusionOk="0">
                  <a:moveTo>
                    <a:pt x="1" y="1"/>
                  </a:moveTo>
                  <a:lnTo>
                    <a:pt x="1248" y="2839"/>
                  </a:lnTo>
                  <a:cubicBezTo>
                    <a:pt x="1449" y="1090"/>
                    <a:pt x="1" y="1"/>
                    <a:pt x="1"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4893888" y="2251538"/>
              <a:ext cx="29050" cy="67400"/>
            </a:xfrm>
            <a:custGeom>
              <a:avLst/>
              <a:gdLst/>
              <a:ahLst/>
              <a:cxnLst/>
              <a:rect l="l" t="t" r="r" b="b"/>
              <a:pathLst>
                <a:path w="1162" h="2696" extrusionOk="0">
                  <a:moveTo>
                    <a:pt x="273" y="1"/>
                  </a:moveTo>
                  <a:lnTo>
                    <a:pt x="1" y="2695"/>
                  </a:lnTo>
                  <a:cubicBezTo>
                    <a:pt x="1162" y="1520"/>
                    <a:pt x="273" y="1"/>
                    <a:pt x="273"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4658113" y="1579238"/>
              <a:ext cx="154100" cy="220500"/>
            </a:xfrm>
            <a:custGeom>
              <a:avLst/>
              <a:gdLst/>
              <a:ahLst/>
              <a:cxnLst/>
              <a:rect l="l" t="t" r="r" b="b"/>
              <a:pathLst>
                <a:path w="6164" h="8820" extrusionOk="0">
                  <a:moveTo>
                    <a:pt x="2249" y="0"/>
                  </a:moveTo>
                  <a:cubicBezTo>
                    <a:pt x="2168" y="0"/>
                    <a:pt x="2088" y="16"/>
                    <a:pt x="2007" y="48"/>
                  </a:cubicBezTo>
                  <a:cubicBezTo>
                    <a:pt x="1" y="836"/>
                    <a:pt x="4430" y="7759"/>
                    <a:pt x="6164" y="8819"/>
                  </a:cubicBezTo>
                  <a:cubicBezTo>
                    <a:pt x="6164" y="8819"/>
                    <a:pt x="4170" y="0"/>
                    <a:pt x="224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4546338" y="1669663"/>
              <a:ext cx="222525" cy="137600"/>
            </a:xfrm>
            <a:custGeom>
              <a:avLst/>
              <a:gdLst/>
              <a:ahLst/>
              <a:cxnLst/>
              <a:rect l="l" t="t" r="r" b="b"/>
              <a:pathLst>
                <a:path w="8901" h="5504" extrusionOk="0">
                  <a:moveTo>
                    <a:pt x="2854" y="1"/>
                  </a:moveTo>
                  <a:cubicBezTo>
                    <a:pt x="2600" y="1"/>
                    <a:pt x="2363" y="67"/>
                    <a:pt x="2150" y="215"/>
                  </a:cubicBezTo>
                  <a:cubicBezTo>
                    <a:pt x="0" y="1705"/>
                    <a:pt x="8901" y="5503"/>
                    <a:pt x="8901" y="5503"/>
                  </a:cubicBezTo>
                  <a:cubicBezTo>
                    <a:pt x="8901" y="5503"/>
                    <a:pt x="5166" y="1"/>
                    <a:pt x="2854" y="1"/>
                  </a:cubicBezTo>
                  <a:close/>
                </a:path>
              </a:pathLst>
            </a:custGeom>
            <a:solidFill>
              <a:srgbClr val="00B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4546538" y="1774238"/>
              <a:ext cx="178625" cy="51425"/>
            </a:xfrm>
            <a:custGeom>
              <a:avLst/>
              <a:gdLst/>
              <a:ahLst/>
              <a:cxnLst/>
              <a:rect l="l" t="t" r="r" b="b"/>
              <a:pathLst>
                <a:path w="7145" h="2057" extrusionOk="0">
                  <a:moveTo>
                    <a:pt x="1685" y="0"/>
                  </a:moveTo>
                  <a:cubicBezTo>
                    <a:pt x="1096" y="0"/>
                    <a:pt x="644" y="176"/>
                    <a:pt x="465" y="632"/>
                  </a:cubicBezTo>
                  <a:cubicBezTo>
                    <a:pt x="1" y="1819"/>
                    <a:pt x="2498" y="2057"/>
                    <a:pt x="4570" y="2057"/>
                  </a:cubicBezTo>
                  <a:cubicBezTo>
                    <a:pt x="5952" y="2057"/>
                    <a:pt x="7144" y="1951"/>
                    <a:pt x="7144" y="1951"/>
                  </a:cubicBezTo>
                  <a:cubicBezTo>
                    <a:pt x="7144" y="1951"/>
                    <a:pt x="3650" y="0"/>
                    <a:pt x="1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4870613" y="1468638"/>
              <a:ext cx="272325" cy="392725"/>
            </a:xfrm>
            <a:custGeom>
              <a:avLst/>
              <a:gdLst/>
              <a:ahLst/>
              <a:cxnLst/>
              <a:rect l="l" t="t" r="r" b="b"/>
              <a:pathLst>
                <a:path w="10893" h="15709" extrusionOk="0">
                  <a:moveTo>
                    <a:pt x="4544" y="0"/>
                  </a:moveTo>
                  <a:cubicBezTo>
                    <a:pt x="4587" y="774"/>
                    <a:pt x="4630" y="1577"/>
                    <a:pt x="4386" y="2322"/>
                  </a:cubicBezTo>
                  <a:cubicBezTo>
                    <a:pt x="3899" y="3841"/>
                    <a:pt x="2379" y="4773"/>
                    <a:pt x="1562" y="6134"/>
                  </a:cubicBezTo>
                  <a:cubicBezTo>
                    <a:pt x="674" y="7654"/>
                    <a:pt x="702" y="9546"/>
                    <a:pt x="1663" y="11022"/>
                  </a:cubicBezTo>
                  <a:cubicBezTo>
                    <a:pt x="960" y="10434"/>
                    <a:pt x="401" y="9689"/>
                    <a:pt x="57" y="8829"/>
                  </a:cubicBezTo>
                  <a:lnTo>
                    <a:pt x="57" y="8829"/>
                  </a:lnTo>
                  <a:cubicBezTo>
                    <a:pt x="0" y="10936"/>
                    <a:pt x="817" y="12971"/>
                    <a:pt x="2308" y="14447"/>
                  </a:cubicBezTo>
                  <a:cubicBezTo>
                    <a:pt x="3001" y="15155"/>
                    <a:pt x="3681" y="15709"/>
                    <a:pt x="4636" y="15709"/>
                  </a:cubicBezTo>
                  <a:cubicBezTo>
                    <a:pt x="4648" y="15709"/>
                    <a:pt x="4660" y="15709"/>
                    <a:pt x="4673" y="15709"/>
                  </a:cubicBezTo>
                  <a:cubicBezTo>
                    <a:pt x="5905" y="15651"/>
                    <a:pt x="7123" y="15451"/>
                    <a:pt x="8313" y="15092"/>
                  </a:cubicBezTo>
                  <a:cubicBezTo>
                    <a:pt x="9302" y="14806"/>
                    <a:pt x="10406" y="14290"/>
                    <a:pt x="10664" y="13286"/>
                  </a:cubicBezTo>
                  <a:cubicBezTo>
                    <a:pt x="10893" y="12455"/>
                    <a:pt x="10420" y="11566"/>
                    <a:pt x="9775" y="10993"/>
                  </a:cubicBezTo>
                  <a:cubicBezTo>
                    <a:pt x="9116" y="10420"/>
                    <a:pt x="8313" y="10076"/>
                    <a:pt x="7553" y="9660"/>
                  </a:cubicBezTo>
                  <a:cubicBezTo>
                    <a:pt x="6951" y="9316"/>
                    <a:pt x="6321" y="8772"/>
                    <a:pt x="6407" y="8084"/>
                  </a:cubicBezTo>
                  <a:cubicBezTo>
                    <a:pt x="6464" y="7582"/>
                    <a:pt x="6880" y="7224"/>
                    <a:pt x="7209" y="6851"/>
                  </a:cubicBezTo>
                  <a:cubicBezTo>
                    <a:pt x="7682" y="6321"/>
                    <a:pt x="8041" y="5647"/>
                    <a:pt x="8041" y="4931"/>
                  </a:cubicBezTo>
                  <a:cubicBezTo>
                    <a:pt x="8041" y="4228"/>
                    <a:pt x="7611" y="3483"/>
                    <a:pt x="6923" y="3282"/>
                  </a:cubicBezTo>
                  <a:lnTo>
                    <a:pt x="6923" y="3282"/>
                  </a:lnTo>
                  <a:cubicBezTo>
                    <a:pt x="7080" y="3985"/>
                    <a:pt x="6822" y="4730"/>
                    <a:pt x="6235" y="5174"/>
                  </a:cubicBezTo>
                  <a:cubicBezTo>
                    <a:pt x="6607" y="3268"/>
                    <a:pt x="5963" y="1304"/>
                    <a:pt x="4544"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4924363" y="1830438"/>
              <a:ext cx="193150" cy="199700"/>
            </a:xfrm>
            <a:custGeom>
              <a:avLst/>
              <a:gdLst/>
              <a:ahLst/>
              <a:cxnLst/>
              <a:rect l="l" t="t" r="r" b="b"/>
              <a:pathLst>
                <a:path w="7726" h="7988" extrusionOk="0">
                  <a:moveTo>
                    <a:pt x="4301" y="1"/>
                  </a:moveTo>
                  <a:cubicBezTo>
                    <a:pt x="2128" y="1"/>
                    <a:pt x="158" y="979"/>
                    <a:pt x="158" y="979"/>
                  </a:cubicBezTo>
                  <a:cubicBezTo>
                    <a:pt x="158" y="979"/>
                    <a:pt x="14" y="3444"/>
                    <a:pt x="0" y="3601"/>
                  </a:cubicBezTo>
                  <a:lnTo>
                    <a:pt x="1620" y="7815"/>
                  </a:lnTo>
                  <a:lnTo>
                    <a:pt x="4773" y="7987"/>
                  </a:lnTo>
                  <a:lnTo>
                    <a:pt x="7725" y="4648"/>
                  </a:lnTo>
                  <a:cubicBezTo>
                    <a:pt x="7553" y="3300"/>
                    <a:pt x="7295" y="1968"/>
                    <a:pt x="6966" y="635"/>
                  </a:cubicBezTo>
                  <a:cubicBezTo>
                    <a:pt x="6125" y="166"/>
                    <a:pt x="5196" y="1"/>
                    <a:pt x="4301"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4925438" y="1627013"/>
              <a:ext cx="127675" cy="153800"/>
            </a:xfrm>
            <a:custGeom>
              <a:avLst/>
              <a:gdLst/>
              <a:ahLst/>
              <a:cxnLst/>
              <a:rect l="l" t="t" r="r" b="b"/>
              <a:pathLst>
                <a:path w="5107" h="6152" extrusionOk="0">
                  <a:moveTo>
                    <a:pt x="2680" y="0"/>
                  </a:moveTo>
                  <a:cubicBezTo>
                    <a:pt x="2107" y="172"/>
                    <a:pt x="1491" y="401"/>
                    <a:pt x="1161" y="917"/>
                  </a:cubicBezTo>
                  <a:cubicBezTo>
                    <a:pt x="0" y="2766"/>
                    <a:pt x="1132" y="5217"/>
                    <a:pt x="3039" y="5991"/>
                  </a:cubicBezTo>
                  <a:cubicBezTo>
                    <a:pt x="3264" y="6086"/>
                    <a:pt x="3588" y="6152"/>
                    <a:pt x="3911" y="6152"/>
                  </a:cubicBezTo>
                  <a:cubicBezTo>
                    <a:pt x="4511" y="6152"/>
                    <a:pt x="5106" y="5926"/>
                    <a:pt x="5059" y="5246"/>
                  </a:cubicBezTo>
                  <a:cubicBezTo>
                    <a:pt x="5045" y="5045"/>
                    <a:pt x="4973" y="4859"/>
                    <a:pt x="4859" y="4701"/>
                  </a:cubicBezTo>
                  <a:cubicBezTo>
                    <a:pt x="4672" y="4415"/>
                    <a:pt x="4429" y="4171"/>
                    <a:pt x="4171" y="3970"/>
                  </a:cubicBezTo>
                  <a:cubicBezTo>
                    <a:pt x="3741" y="3641"/>
                    <a:pt x="3196" y="3383"/>
                    <a:pt x="3053" y="2867"/>
                  </a:cubicBezTo>
                  <a:cubicBezTo>
                    <a:pt x="2996" y="2594"/>
                    <a:pt x="3010" y="2322"/>
                    <a:pt x="3082" y="2050"/>
                  </a:cubicBezTo>
                  <a:lnTo>
                    <a:pt x="3082" y="2050"/>
                  </a:lnTo>
                  <a:cubicBezTo>
                    <a:pt x="2609" y="2207"/>
                    <a:pt x="2336" y="2695"/>
                    <a:pt x="2451" y="3168"/>
                  </a:cubicBezTo>
                  <a:cubicBezTo>
                    <a:pt x="2064" y="2680"/>
                    <a:pt x="1949" y="2035"/>
                    <a:pt x="2121" y="1448"/>
                  </a:cubicBezTo>
                  <a:cubicBezTo>
                    <a:pt x="2279" y="960"/>
                    <a:pt x="2652" y="516"/>
                    <a:pt x="2680"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5332638" y="1816188"/>
              <a:ext cx="165050" cy="81850"/>
            </a:xfrm>
            <a:custGeom>
              <a:avLst/>
              <a:gdLst/>
              <a:ahLst/>
              <a:cxnLst/>
              <a:rect l="l" t="t" r="r" b="b"/>
              <a:pathLst>
                <a:path w="6602" h="3274" extrusionOk="0">
                  <a:moveTo>
                    <a:pt x="23" y="1"/>
                  </a:moveTo>
                  <a:lnTo>
                    <a:pt x="23" y="1"/>
                  </a:lnTo>
                  <a:cubicBezTo>
                    <a:pt x="23" y="1"/>
                    <a:pt x="1" y="1689"/>
                    <a:pt x="1802" y="1689"/>
                  </a:cubicBezTo>
                  <a:cubicBezTo>
                    <a:pt x="2073" y="1689"/>
                    <a:pt x="2386" y="1651"/>
                    <a:pt x="2746" y="1563"/>
                  </a:cubicBezTo>
                  <a:cubicBezTo>
                    <a:pt x="2856" y="2254"/>
                    <a:pt x="3686" y="3273"/>
                    <a:pt x="4880" y="3273"/>
                  </a:cubicBezTo>
                  <a:cubicBezTo>
                    <a:pt x="5396" y="3273"/>
                    <a:pt x="5979" y="3083"/>
                    <a:pt x="6601" y="2595"/>
                  </a:cubicBezTo>
                  <a:cubicBezTo>
                    <a:pt x="6601" y="2595"/>
                    <a:pt x="4638" y="990"/>
                    <a:pt x="4580" y="990"/>
                  </a:cubicBezTo>
                  <a:cubicBezTo>
                    <a:pt x="4523" y="990"/>
                    <a:pt x="1657" y="230"/>
                    <a:pt x="1657" y="230"/>
                  </a:cubicBezTo>
                  <a:lnTo>
                    <a:pt x="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5333188" y="1804413"/>
              <a:ext cx="166650" cy="82225"/>
            </a:xfrm>
            <a:custGeom>
              <a:avLst/>
              <a:gdLst/>
              <a:ahLst/>
              <a:cxnLst/>
              <a:rect l="l" t="t" r="r" b="b"/>
              <a:pathLst>
                <a:path w="6666" h="3289" extrusionOk="0">
                  <a:moveTo>
                    <a:pt x="1943" y="1"/>
                  </a:moveTo>
                  <a:cubicBezTo>
                    <a:pt x="1339" y="1"/>
                    <a:pt x="689" y="134"/>
                    <a:pt x="1" y="457"/>
                  </a:cubicBezTo>
                  <a:cubicBezTo>
                    <a:pt x="139" y="1410"/>
                    <a:pt x="1184" y="1599"/>
                    <a:pt x="1988" y="1599"/>
                  </a:cubicBezTo>
                  <a:cubicBezTo>
                    <a:pt x="2515" y="1599"/>
                    <a:pt x="2939" y="1518"/>
                    <a:pt x="2939" y="1518"/>
                  </a:cubicBezTo>
                  <a:cubicBezTo>
                    <a:pt x="2939" y="1518"/>
                    <a:pt x="3680" y="3288"/>
                    <a:pt x="5451" y="3288"/>
                  </a:cubicBezTo>
                  <a:cubicBezTo>
                    <a:pt x="5812" y="3288"/>
                    <a:pt x="6216" y="3214"/>
                    <a:pt x="6665" y="3037"/>
                  </a:cubicBezTo>
                  <a:cubicBezTo>
                    <a:pt x="6665" y="3037"/>
                    <a:pt x="4824" y="1"/>
                    <a:pt x="194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4489963" y="2030463"/>
              <a:ext cx="142025" cy="194700"/>
            </a:xfrm>
            <a:custGeom>
              <a:avLst/>
              <a:gdLst/>
              <a:ahLst/>
              <a:cxnLst/>
              <a:rect l="l" t="t" r="r" b="b"/>
              <a:pathLst>
                <a:path w="5681" h="7788" extrusionOk="0">
                  <a:moveTo>
                    <a:pt x="5681" y="1"/>
                  </a:moveTo>
                  <a:lnTo>
                    <a:pt x="5681" y="1"/>
                  </a:lnTo>
                  <a:cubicBezTo>
                    <a:pt x="707" y="1577"/>
                    <a:pt x="1108" y="6178"/>
                    <a:pt x="1108" y="6178"/>
                  </a:cubicBezTo>
                  <a:cubicBezTo>
                    <a:pt x="1108" y="6178"/>
                    <a:pt x="1" y="7787"/>
                    <a:pt x="1035" y="7787"/>
                  </a:cubicBezTo>
                  <a:cubicBezTo>
                    <a:pt x="1148" y="7787"/>
                    <a:pt x="1285" y="7768"/>
                    <a:pt x="1452" y="7726"/>
                  </a:cubicBezTo>
                  <a:cubicBezTo>
                    <a:pt x="3158" y="7310"/>
                    <a:pt x="4907" y="990"/>
                    <a:pt x="568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5428863" y="1962738"/>
              <a:ext cx="92100" cy="259800"/>
            </a:xfrm>
            <a:custGeom>
              <a:avLst/>
              <a:gdLst/>
              <a:ahLst/>
              <a:cxnLst/>
              <a:rect l="l" t="t" r="r" b="b"/>
              <a:pathLst>
                <a:path w="3684" h="10392" extrusionOk="0">
                  <a:moveTo>
                    <a:pt x="3412" y="10163"/>
                  </a:moveTo>
                  <a:lnTo>
                    <a:pt x="3498" y="10191"/>
                  </a:lnTo>
                  <a:lnTo>
                    <a:pt x="3483" y="10320"/>
                  </a:lnTo>
                  <a:cubicBezTo>
                    <a:pt x="3440" y="10320"/>
                    <a:pt x="3397" y="10292"/>
                    <a:pt x="3397" y="10234"/>
                  </a:cubicBezTo>
                  <a:lnTo>
                    <a:pt x="3412" y="10163"/>
                  </a:lnTo>
                  <a:close/>
                  <a:moveTo>
                    <a:pt x="201" y="1"/>
                  </a:moveTo>
                  <a:cubicBezTo>
                    <a:pt x="0" y="302"/>
                    <a:pt x="58" y="703"/>
                    <a:pt x="344" y="1133"/>
                  </a:cubicBezTo>
                  <a:cubicBezTo>
                    <a:pt x="688" y="1635"/>
                    <a:pt x="1104" y="2093"/>
                    <a:pt x="1548" y="2509"/>
                  </a:cubicBezTo>
                  <a:cubicBezTo>
                    <a:pt x="1692" y="2652"/>
                    <a:pt x="1835" y="2781"/>
                    <a:pt x="1964" y="2925"/>
                  </a:cubicBezTo>
                  <a:cubicBezTo>
                    <a:pt x="2437" y="3412"/>
                    <a:pt x="3010" y="4071"/>
                    <a:pt x="3154" y="4874"/>
                  </a:cubicBezTo>
                  <a:cubicBezTo>
                    <a:pt x="3283" y="5504"/>
                    <a:pt x="3125" y="6164"/>
                    <a:pt x="2967" y="6837"/>
                  </a:cubicBezTo>
                  <a:cubicBezTo>
                    <a:pt x="2810" y="7382"/>
                    <a:pt x="2724" y="7941"/>
                    <a:pt x="2709" y="8500"/>
                  </a:cubicBezTo>
                  <a:cubicBezTo>
                    <a:pt x="2738" y="9131"/>
                    <a:pt x="2939" y="9747"/>
                    <a:pt x="3297" y="10263"/>
                  </a:cubicBezTo>
                  <a:cubicBezTo>
                    <a:pt x="3340" y="10335"/>
                    <a:pt x="3412" y="10392"/>
                    <a:pt x="3498" y="10392"/>
                  </a:cubicBezTo>
                  <a:lnTo>
                    <a:pt x="3569" y="10392"/>
                  </a:lnTo>
                  <a:cubicBezTo>
                    <a:pt x="3641" y="10363"/>
                    <a:pt x="3684" y="10292"/>
                    <a:pt x="3670" y="10206"/>
                  </a:cubicBezTo>
                  <a:cubicBezTo>
                    <a:pt x="3655" y="10134"/>
                    <a:pt x="3598" y="10062"/>
                    <a:pt x="3512" y="10048"/>
                  </a:cubicBezTo>
                  <a:lnTo>
                    <a:pt x="3498" y="10062"/>
                  </a:lnTo>
                  <a:cubicBezTo>
                    <a:pt x="3182" y="9604"/>
                    <a:pt x="3010" y="9059"/>
                    <a:pt x="2996" y="8500"/>
                  </a:cubicBezTo>
                  <a:cubicBezTo>
                    <a:pt x="3010" y="7970"/>
                    <a:pt x="3096" y="7425"/>
                    <a:pt x="3240" y="6909"/>
                  </a:cubicBezTo>
                  <a:cubicBezTo>
                    <a:pt x="3397" y="6221"/>
                    <a:pt x="3569" y="5533"/>
                    <a:pt x="3440" y="4816"/>
                  </a:cubicBezTo>
                  <a:cubicBezTo>
                    <a:pt x="3268" y="3942"/>
                    <a:pt x="2666" y="3240"/>
                    <a:pt x="2165" y="2724"/>
                  </a:cubicBezTo>
                  <a:cubicBezTo>
                    <a:pt x="2036" y="2581"/>
                    <a:pt x="1892" y="2452"/>
                    <a:pt x="1749" y="2308"/>
                  </a:cubicBezTo>
                  <a:cubicBezTo>
                    <a:pt x="1319" y="1907"/>
                    <a:pt x="918" y="1463"/>
                    <a:pt x="574" y="975"/>
                  </a:cubicBezTo>
                  <a:cubicBezTo>
                    <a:pt x="473" y="818"/>
                    <a:pt x="258" y="431"/>
                    <a:pt x="430" y="173"/>
                  </a:cubicBezTo>
                  <a:lnTo>
                    <a:pt x="201"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5500513" y="2002863"/>
              <a:ext cx="14375" cy="57000"/>
            </a:xfrm>
            <a:custGeom>
              <a:avLst/>
              <a:gdLst/>
              <a:ahLst/>
              <a:cxnLst/>
              <a:rect l="l" t="t" r="r" b="b"/>
              <a:pathLst>
                <a:path w="575" h="2280" extrusionOk="0">
                  <a:moveTo>
                    <a:pt x="73" y="1"/>
                  </a:moveTo>
                  <a:lnTo>
                    <a:pt x="73" y="1"/>
                  </a:lnTo>
                  <a:cubicBezTo>
                    <a:pt x="15" y="273"/>
                    <a:pt x="15" y="546"/>
                    <a:pt x="87" y="804"/>
                  </a:cubicBezTo>
                  <a:cubicBezTo>
                    <a:pt x="101" y="875"/>
                    <a:pt x="116" y="918"/>
                    <a:pt x="144" y="1004"/>
                  </a:cubicBezTo>
                  <a:cubicBezTo>
                    <a:pt x="173" y="1076"/>
                    <a:pt x="202" y="1162"/>
                    <a:pt x="216" y="1234"/>
                  </a:cubicBezTo>
                  <a:cubicBezTo>
                    <a:pt x="273" y="1535"/>
                    <a:pt x="202" y="1850"/>
                    <a:pt x="1" y="2094"/>
                  </a:cubicBezTo>
                  <a:lnTo>
                    <a:pt x="230" y="2280"/>
                  </a:lnTo>
                  <a:cubicBezTo>
                    <a:pt x="474" y="1965"/>
                    <a:pt x="574" y="1563"/>
                    <a:pt x="503" y="1176"/>
                  </a:cubicBezTo>
                  <a:cubicBezTo>
                    <a:pt x="474" y="1090"/>
                    <a:pt x="445" y="1004"/>
                    <a:pt x="417" y="918"/>
                  </a:cubicBezTo>
                  <a:cubicBezTo>
                    <a:pt x="402" y="847"/>
                    <a:pt x="374" y="789"/>
                    <a:pt x="359" y="732"/>
                  </a:cubicBezTo>
                  <a:cubicBezTo>
                    <a:pt x="302" y="517"/>
                    <a:pt x="302" y="288"/>
                    <a:pt x="345" y="73"/>
                  </a:cubicBezTo>
                  <a:lnTo>
                    <a:pt x="73"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5431963" y="2024838"/>
              <a:ext cx="44225" cy="11600"/>
            </a:xfrm>
            <a:custGeom>
              <a:avLst/>
              <a:gdLst/>
              <a:ahLst/>
              <a:cxnLst/>
              <a:rect l="l" t="t" r="r" b="b"/>
              <a:pathLst>
                <a:path w="1769" h="464" extrusionOk="0">
                  <a:moveTo>
                    <a:pt x="536" y="0"/>
                  </a:moveTo>
                  <a:cubicBezTo>
                    <a:pt x="230" y="0"/>
                    <a:pt x="0" y="61"/>
                    <a:pt x="48" y="254"/>
                  </a:cubicBezTo>
                  <a:cubicBezTo>
                    <a:pt x="87" y="409"/>
                    <a:pt x="257" y="463"/>
                    <a:pt x="477" y="463"/>
                  </a:cubicBezTo>
                  <a:cubicBezTo>
                    <a:pt x="989" y="463"/>
                    <a:pt x="1768" y="168"/>
                    <a:pt x="1768" y="168"/>
                  </a:cubicBezTo>
                  <a:cubicBezTo>
                    <a:pt x="1768" y="168"/>
                    <a:pt x="1046" y="0"/>
                    <a:pt x="53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5472938" y="2101888"/>
              <a:ext cx="31550" cy="40750"/>
            </a:xfrm>
            <a:custGeom>
              <a:avLst/>
              <a:gdLst/>
              <a:ahLst/>
              <a:cxnLst/>
              <a:rect l="l" t="t" r="r" b="b"/>
              <a:pathLst>
                <a:path w="1262" h="1630" extrusionOk="0">
                  <a:moveTo>
                    <a:pt x="546" y="1"/>
                  </a:moveTo>
                  <a:cubicBezTo>
                    <a:pt x="512" y="1"/>
                    <a:pt x="479" y="13"/>
                    <a:pt x="445" y="39"/>
                  </a:cubicBezTo>
                  <a:cubicBezTo>
                    <a:pt x="0" y="368"/>
                    <a:pt x="1262" y="1630"/>
                    <a:pt x="1262" y="1630"/>
                  </a:cubicBezTo>
                  <a:cubicBezTo>
                    <a:pt x="1262" y="1630"/>
                    <a:pt x="933" y="1"/>
                    <a:pt x="546"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5460388" y="2050338"/>
              <a:ext cx="47325" cy="21725"/>
            </a:xfrm>
            <a:custGeom>
              <a:avLst/>
              <a:gdLst/>
              <a:ahLst/>
              <a:cxnLst/>
              <a:rect l="l" t="t" r="r" b="b"/>
              <a:pathLst>
                <a:path w="1893" h="869" extrusionOk="0">
                  <a:moveTo>
                    <a:pt x="369" y="0"/>
                  </a:moveTo>
                  <a:cubicBezTo>
                    <a:pt x="282" y="0"/>
                    <a:pt x="217" y="32"/>
                    <a:pt x="187" y="109"/>
                  </a:cubicBezTo>
                  <a:cubicBezTo>
                    <a:pt x="1" y="567"/>
                    <a:pt x="1893" y="868"/>
                    <a:pt x="1893" y="868"/>
                  </a:cubicBezTo>
                  <a:cubicBezTo>
                    <a:pt x="1893" y="868"/>
                    <a:pt x="823" y="0"/>
                    <a:pt x="36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5475788" y="1951838"/>
              <a:ext cx="47325" cy="61450"/>
            </a:xfrm>
            <a:custGeom>
              <a:avLst/>
              <a:gdLst/>
              <a:ahLst/>
              <a:cxnLst/>
              <a:rect l="l" t="t" r="r" b="b"/>
              <a:pathLst>
                <a:path w="1893" h="2458" extrusionOk="0">
                  <a:moveTo>
                    <a:pt x="440" y="1"/>
                  </a:moveTo>
                  <a:cubicBezTo>
                    <a:pt x="404" y="1"/>
                    <a:pt x="368" y="24"/>
                    <a:pt x="331" y="78"/>
                  </a:cubicBezTo>
                  <a:cubicBezTo>
                    <a:pt x="1" y="523"/>
                    <a:pt x="1162" y="2458"/>
                    <a:pt x="1162" y="2458"/>
                  </a:cubicBezTo>
                  <a:cubicBezTo>
                    <a:pt x="1377" y="2372"/>
                    <a:pt x="1893" y="365"/>
                    <a:pt x="1649" y="236"/>
                  </a:cubicBezTo>
                  <a:cubicBezTo>
                    <a:pt x="1636" y="229"/>
                    <a:pt x="1623" y="226"/>
                    <a:pt x="1609" y="226"/>
                  </a:cubicBezTo>
                  <a:cubicBezTo>
                    <a:pt x="1380" y="226"/>
                    <a:pt x="1162" y="1225"/>
                    <a:pt x="1162" y="1225"/>
                  </a:cubicBezTo>
                  <a:cubicBezTo>
                    <a:pt x="1162" y="1225"/>
                    <a:pt x="1391" y="7"/>
                    <a:pt x="1105" y="7"/>
                  </a:cubicBezTo>
                  <a:cubicBezTo>
                    <a:pt x="1103" y="7"/>
                    <a:pt x="1102" y="7"/>
                    <a:pt x="1100" y="7"/>
                  </a:cubicBezTo>
                  <a:cubicBezTo>
                    <a:pt x="819" y="7"/>
                    <a:pt x="933" y="1340"/>
                    <a:pt x="933" y="1340"/>
                  </a:cubicBezTo>
                  <a:cubicBezTo>
                    <a:pt x="933" y="1340"/>
                    <a:pt x="709" y="1"/>
                    <a:pt x="440"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5423138" y="1925388"/>
              <a:ext cx="37650" cy="34525"/>
            </a:xfrm>
            <a:custGeom>
              <a:avLst/>
              <a:gdLst/>
              <a:ahLst/>
              <a:cxnLst/>
              <a:rect l="l" t="t" r="r" b="b"/>
              <a:pathLst>
                <a:path w="1506" h="1381" extrusionOk="0">
                  <a:moveTo>
                    <a:pt x="173" y="0"/>
                  </a:moveTo>
                  <a:cubicBezTo>
                    <a:pt x="168" y="0"/>
                    <a:pt x="163" y="2"/>
                    <a:pt x="158" y="4"/>
                  </a:cubicBezTo>
                  <a:cubicBezTo>
                    <a:pt x="0" y="90"/>
                    <a:pt x="330" y="964"/>
                    <a:pt x="330" y="964"/>
                  </a:cubicBezTo>
                  <a:lnTo>
                    <a:pt x="301" y="1165"/>
                  </a:lnTo>
                  <a:lnTo>
                    <a:pt x="645" y="1380"/>
                  </a:lnTo>
                  <a:lnTo>
                    <a:pt x="989" y="1280"/>
                  </a:lnTo>
                  <a:cubicBezTo>
                    <a:pt x="989" y="1280"/>
                    <a:pt x="1505" y="305"/>
                    <a:pt x="1347" y="276"/>
                  </a:cubicBezTo>
                  <a:cubicBezTo>
                    <a:pt x="1346" y="276"/>
                    <a:pt x="1345" y="276"/>
                    <a:pt x="1344" y="276"/>
                  </a:cubicBezTo>
                  <a:cubicBezTo>
                    <a:pt x="1198" y="276"/>
                    <a:pt x="788" y="1179"/>
                    <a:pt x="788" y="1179"/>
                  </a:cubicBezTo>
                  <a:cubicBezTo>
                    <a:pt x="788" y="1179"/>
                    <a:pt x="1104" y="205"/>
                    <a:pt x="946" y="133"/>
                  </a:cubicBezTo>
                  <a:cubicBezTo>
                    <a:pt x="941" y="131"/>
                    <a:pt x="936" y="129"/>
                    <a:pt x="930" y="129"/>
                  </a:cubicBezTo>
                  <a:cubicBezTo>
                    <a:pt x="788" y="129"/>
                    <a:pt x="588" y="1022"/>
                    <a:pt x="588" y="1022"/>
                  </a:cubicBezTo>
                  <a:cubicBezTo>
                    <a:pt x="588" y="1022"/>
                    <a:pt x="788" y="61"/>
                    <a:pt x="616" y="33"/>
                  </a:cubicBezTo>
                  <a:cubicBezTo>
                    <a:pt x="615" y="33"/>
                    <a:pt x="614" y="33"/>
                    <a:pt x="613" y="33"/>
                  </a:cubicBezTo>
                  <a:cubicBezTo>
                    <a:pt x="459" y="33"/>
                    <a:pt x="459" y="936"/>
                    <a:pt x="459" y="936"/>
                  </a:cubicBezTo>
                  <a:cubicBezTo>
                    <a:pt x="459" y="936"/>
                    <a:pt x="312" y="0"/>
                    <a:pt x="17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5415613" y="1932763"/>
              <a:ext cx="51975" cy="36800"/>
            </a:xfrm>
            <a:custGeom>
              <a:avLst/>
              <a:gdLst/>
              <a:ahLst/>
              <a:cxnLst/>
              <a:rect l="l" t="t" r="r" b="b"/>
              <a:pathLst>
                <a:path w="2079" h="1472" extrusionOk="0">
                  <a:moveTo>
                    <a:pt x="129" y="1"/>
                  </a:moveTo>
                  <a:cubicBezTo>
                    <a:pt x="101" y="1"/>
                    <a:pt x="72" y="4"/>
                    <a:pt x="43" y="10"/>
                  </a:cubicBezTo>
                  <a:cubicBezTo>
                    <a:pt x="0" y="555"/>
                    <a:pt x="287" y="1085"/>
                    <a:pt x="760" y="1372"/>
                  </a:cubicBezTo>
                  <a:cubicBezTo>
                    <a:pt x="882" y="1442"/>
                    <a:pt x="998" y="1471"/>
                    <a:pt x="1106" y="1471"/>
                  </a:cubicBezTo>
                  <a:cubicBezTo>
                    <a:pt x="1708" y="1471"/>
                    <a:pt x="2078" y="555"/>
                    <a:pt x="2078" y="555"/>
                  </a:cubicBezTo>
                  <a:cubicBezTo>
                    <a:pt x="2078" y="555"/>
                    <a:pt x="2007" y="545"/>
                    <a:pt x="1897" y="545"/>
                  </a:cubicBezTo>
                  <a:cubicBezTo>
                    <a:pt x="1660" y="545"/>
                    <a:pt x="1244" y="591"/>
                    <a:pt x="960" y="884"/>
                  </a:cubicBezTo>
                  <a:cubicBezTo>
                    <a:pt x="960" y="884"/>
                    <a:pt x="615" y="1"/>
                    <a:pt x="129"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4"/>
            <p:cNvSpPr/>
            <p:nvPr/>
          </p:nvSpPr>
          <p:spPr>
            <a:xfrm>
              <a:off x="4489713" y="1860988"/>
              <a:ext cx="212150" cy="298125"/>
            </a:xfrm>
            <a:custGeom>
              <a:avLst/>
              <a:gdLst/>
              <a:ahLst/>
              <a:cxnLst/>
              <a:rect l="l" t="t" r="r" b="b"/>
              <a:pathLst>
                <a:path w="8486" h="11925" extrusionOk="0">
                  <a:moveTo>
                    <a:pt x="8428" y="0"/>
                  </a:moveTo>
                  <a:cubicBezTo>
                    <a:pt x="8070" y="72"/>
                    <a:pt x="7740" y="230"/>
                    <a:pt x="7454" y="445"/>
                  </a:cubicBezTo>
                  <a:cubicBezTo>
                    <a:pt x="6909" y="846"/>
                    <a:pt x="6407" y="1305"/>
                    <a:pt x="5977" y="1821"/>
                  </a:cubicBezTo>
                  <a:cubicBezTo>
                    <a:pt x="5576" y="2279"/>
                    <a:pt x="5232" y="2781"/>
                    <a:pt x="4988" y="3325"/>
                  </a:cubicBezTo>
                  <a:cubicBezTo>
                    <a:pt x="4816" y="3770"/>
                    <a:pt x="4630" y="4200"/>
                    <a:pt x="4401" y="4615"/>
                  </a:cubicBezTo>
                  <a:cubicBezTo>
                    <a:pt x="4028" y="5189"/>
                    <a:pt x="3541" y="5676"/>
                    <a:pt x="2982" y="6049"/>
                  </a:cubicBezTo>
                  <a:cubicBezTo>
                    <a:pt x="2322" y="6550"/>
                    <a:pt x="1577" y="6995"/>
                    <a:pt x="1032" y="7683"/>
                  </a:cubicBezTo>
                  <a:cubicBezTo>
                    <a:pt x="101" y="8872"/>
                    <a:pt x="44" y="10463"/>
                    <a:pt x="1" y="11911"/>
                  </a:cubicBezTo>
                  <a:lnTo>
                    <a:pt x="316" y="11911"/>
                  </a:lnTo>
                  <a:lnTo>
                    <a:pt x="316" y="11925"/>
                  </a:lnTo>
                  <a:cubicBezTo>
                    <a:pt x="345" y="10477"/>
                    <a:pt x="431" y="8958"/>
                    <a:pt x="1276" y="7869"/>
                  </a:cubicBezTo>
                  <a:cubicBezTo>
                    <a:pt x="1763" y="7253"/>
                    <a:pt x="2480" y="6794"/>
                    <a:pt x="3168" y="6307"/>
                  </a:cubicBezTo>
                  <a:cubicBezTo>
                    <a:pt x="3756" y="5905"/>
                    <a:pt x="4272" y="5375"/>
                    <a:pt x="4673" y="4773"/>
                  </a:cubicBezTo>
                  <a:cubicBezTo>
                    <a:pt x="4902" y="4357"/>
                    <a:pt x="5103" y="3913"/>
                    <a:pt x="5261" y="3454"/>
                  </a:cubicBezTo>
                  <a:cubicBezTo>
                    <a:pt x="5476" y="2924"/>
                    <a:pt x="6035" y="2164"/>
                    <a:pt x="6665" y="1534"/>
                  </a:cubicBezTo>
                  <a:cubicBezTo>
                    <a:pt x="6952" y="1219"/>
                    <a:pt x="7282" y="946"/>
                    <a:pt x="7626" y="703"/>
                  </a:cubicBezTo>
                  <a:cubicBezTo>
                    <a:pt x="7884" y="502"/>
                    <a:pt x="8170" y="373"/>
                    <a:pt x="8485" y="301"/>
                  </a:cubicBezTo>
                  <a:lnTo>
                    <a:pt x="8428"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4"/>
            <p:cNvSpPr/>
            <p:nvPr/>
          </p:nvSpPr>
          <p:spPr>
            <a:xfrm>
              <a:off x="4543113" y="1917588"/>
              <a:ext cx="25100" cy="117550"/>
            </a:xfrm>
            <a:custGeom>
              <a:avLst/>
              <a:gdLst/>
              <a:ahLst/>
              <a:cxnLst/>
              <a:rect l="l" t="t" r="r" b="b"/>
              <a:pathLst>
                <a:path w="1004" h="4702" extrusionOk="0">
                  <a:moveTo>
                    <a:pt x="401" y="1"/>
                  </a:moveTo>
                  <a:cubicBezTo>
                    <a:pt x="258" y="230"/>
                    <a:pt x="186" y="517"/>
                    <a:pt x="186" y="789"/>
                  </a:cubicBezTo>
                  <a:cubicBezTo>
                    <a:pt x="201" y="1090"/>
                    <a:pt x="244" y="1377"/>
                    <a:pt x="330" y="1663"/>
                  </a:cubicBezTo>
                  <a:cubicBezTo>
                    <a:pt x="487" y="2165"/>
                    <a:pt x="688" y="2638"/>
                    <a:pt x="688" y="3111"/>
                  </a:cubicBezTo>
                  <a:lnTo>
                    <a:pt x="688" y="3140"/>
                  </a:lnTo>
                  <a:cubicBezTo>
                    <a:pt x="674" y="3670"/>
                    <a:pt x="416" y="4143"/>
                    <a:pt x="0" y="4444"/>
                  </a:cubicBezTo>
                  <a:lnTo>
                    <a:pt x="172" y="4702"/>
                  </a:lnTo>
                  <a:cubicBezTo>
                    <a:pt x="674" y="4344"/>
                    <a:pt x="989" y="3770"/>
                    <a:pt x="1003" y="3154"/>
                  </a:cubicBezTo>
                  <a:lnTo>
                    <a:pt x="1003" y="3111"/>
                  </a:lnTo>
                  <a:cubicBezTo>
                    <a:pt x="1003" y="2552"/>
                    <a:pt x="774" y="2050"/>
                    <a:pt x="631" y="1563"/>
                  </a:cubicBezTo>
                  <a:cubicBezTo>
                    <a:pt x="545" y="1319"/>
                    <a:pt x="502" y="1061"/>
                    <a:pt x="502" y="789"/>
                  </a:cubicBezTo>
                  <a:cubicBezTo>
                    <a:pt x="487" y="574"/>
                    <a:pt x="545" y="345"/>
                    <a:pt x="659" y="158"/>
                  </a:cubicBezTo>
                  <a:lnTo>
                    <a:pt x="401"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4535938" y="2023788"/>
              <a:ext cx="63900" cy="18300"/>
            </a:xfrm>
            <a:custGeom>
              <a:avLst/>
              <a:gdLst/>
              <a:ahLst/>
              <a:cxnLst/>
              <a:rect l="l" t="t" r="r" b="b"/>
              <a:pathLst>
                <a:path w="2556" h="732" extrusionOk="0">
                  <a:moveTo>
                    <a:pt x="2143" y="1"/>
                  </a:moveTo>
                  <a:cubicBezTo>
                    <a:pt x="1489" y="1"/>
                    <a:pt x="144" y="440"/>
                    <a:pt x="144" y="440"/>
                  </a:cubicBezTo>
                  <a:lnTo>
                    <a:pt x="0" y="683"/>
                  </a:lnTo>
                  <a:cubicBezTo>
                    <a:pt x="0" y="683"/>
                    <a:pt x="405" y="732"/>
                    <a:pt x="889" y="732"/>
                  </a:cubicBezTo>
                  <a:cubicBezTo>
                    <a:pt x="1520" y="732"/>
                    <a:pt x="2287" y="649"/>
                    <a:pt x="2466" y="268"/>
                  </a:cubicBezTo>
                  <a:cubicBezTo>
                    <a:pt x="2556" y="71"/>
                    <a:pt x="2405" y="1"/>
                    <a:pt x="214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4528063" y="1959888"/>
              <a:ext cx="34425" cy="44450"/>
            </a:xfrm>
            <a:custGeom>
              <a:avLst/>
              <a:gdLst/>
              <a:ahLst/>
              <a:cxnLst/>
              <a:rect l="l" t="t" r="r" b="b"/>
              <a:pathLst>
                <a:path w="1377" h="1778" extrusionOk="0">
                  <a:moveTo>
                    <a:pt x="0" y="0"/>
                  </a:moveTo>
                  <a:lnTo>
                    <a:pt x="0" y="0"/>
                  </a:lnTo>
                  <a:cubicBezTo>
                    <a:pt x="14" y="903"/>
                    <a:pt x="1376" y="1777"/>
                    <a:pt x="1376" y="1777"/>
                  </a:cubicBezTo>
                  <a:cubicBezTo>
                    <a:pt x="1376" y="1777"/>
                    <a:pt x="688" y="57"/>
                    <a:pt x="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4549913" y="1891688"/>
              <a:ext cx="26900" cy="31675"/>
            </a:xfrm>
            <a:custGeom>
              <a:avLst/>
              <a:gdLst/>
              <a:ahLst/>
              <a:cxnLst/>
              <a:rect l="l" t="t" r="r" b="b"/>
              <a:pathLst>
                <a:path w="1076" h="1267" extrusionOk="0">
                  <a:moveTo>
                    <a:pt x="382" y="1"/>
                  </a:moveTo>
                  <a:cubicBezTo>
                    <a:pt x="173" y="1"/>
                    <a:pt x="0" y="77"/>
                    <a:pt x="0" y="77"/>
                  </a:cubicBezTo>
                  <a:cubicBezTo>
                    <a:pt x="15" y="478"/>
                    <a:pt x="72" y="879"/>
                    <a:pt x="187" y="1266"/>
                  </a:cubicBezTo>
                  <a:cubicBezTo>
                    <a:pt x="187" y="1266"/>
                    <a:pt x="846" y="994"/>
                    <a:pt x="1075" y="722"/>
                  </a:cubicBezTo>
                  <a:cubicBezTo>
                    <a:pt x="986" y="129"/>
                    <a:pt x="654" y="1"/>
                    <a:pt x="38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4537738" y="1879263"/>
              <a:ext cx="17575" cy="44800"/>
            </a:xfrm>
            <a:custGeom>
              <a:avLst/>
              <a:gdLst/>
              <a:ahLst/>
              <a:cxnLst/>
              <a:rect l="l" t="t" r="r" b="b"/>
              <a:pathLst>
                <a:path w="703" h="1792" extrusionOk="0">
                  <a:moveTo>
                    <a:pt x="502" y="0"/>
                  </a:moveTo>
                  <a:lnTo>
                    <a:pt x="502" y="0"/>
                  </a:lnTo>
                  <a:cubicBezTo>
                    <a:pt x="0" y="817"/>
                    <a:pt x="659" y="1792"/>
                    <a:pt x="659" y="1792"/>
                  </a:cubicBezTo>
                  <a:cubicBezTo>
                    <a:pt x="702" y="1190"/>
                    <a:pt x="659" y="574"/>
                    <a:pt x="502"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4554213" y="1901438"/>
              <a:ext cx="37300" cy="22625"/>
            </a:xfrm>
            <a:custGeom>
              <a:avLst/>
              <a:gdLst/>
              <a:ahLst/>
              <a:cxnLst/>
              <a:rect l="l" t="t" r="r" b="b"/>
              <a:pathLst>
                <a:path w="1492" h="905" extrusionOk="0">
                  <a:moveTo>
                    <a:pt x="1436" y="0"/>
                  </a:moveTo>
                  <a:cubicBezTo>
                    <a:pt x="631" y="0"/>
                    <a:pt x="0" y="905"/>
                    <a:pt x="0" y="905"/>
                  </a:cubicBezTo>
                  <a:cubicBezTo>
                    <a:pt x="0" y="905"/>
                    <a:pt x="1047" y="647"/>
                    <a:pt x="1491" y="2"/>
                  </a:cubicBezTo>
                  <a:cubicBezTo>
                    <a:pt x="1473" y="1"/>
                    <a:pt x="1454" y="0"/>
                    <a:pt x="143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4554213" y="1882838"/>
              <a:ext cx="17950" cy="41225"/>
            </a:xfrm>
            <a:custGeom>
              <a:avLst/>
              <a:gdLst/>
              <a:ahLst/>
              <a:cxnLst/>
              <a:rect l="l" t="t" r="r" b="b"/>
              <a:pathLst>
                <a:path w="718" h="1649" extrusionOk="0">
                  <a:moveTo>
                    <a:pt x="674" y="1"/>
                  </a:moveTo>
                  <a:lnTo>
                    <a:pt x="674" y="1"/>
                  </a:lnTo>
                  <a:cubicBezTo>
                    <a:pt x="43" y="302"/>
                    <a:pt x="0" y="1649"/>
                    <a:pt x="0" y="1649"/>
                  </a:cubicBezTo>
                  <a:cubicBezTo>
                    <a:pt x="0" y="1649"/>
                    <a:pt x="717" y="631"/>
                    <a:pt x="67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4558513" y="1882113"/>
              <a:ext cx="2175" cy="2550"/>
            </a:xfrm>
            <a:custGeom>
              <a:avLst/>
              <a:gdLst/>
              <a:ahLst/>
              <a:cxnLst/>
              <a:rect l="l" t="t" r="r" b="b"/>
              <a:pathLst>
                <a:path w="87" h="102" extrusionOk="0">
                  <a:moveTo>
                    <a:pt x="43" y="1"/>
                  </a:moveTo>
                  <a:lnTo>
                    <a:pt x="0" y="58"/>
                  </a:lnTo>
                  <a:lnTo>
                    <a:pt x="43" y="101"/>
                  </a:lnTo>
                  <a:lnTo>
                    <a:pt x="86" y="58"/>
                  </a:lnTo>
                  <a:lnTo>
                    <a:pt x="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4580013" y="1892863"/>
              <a:ext cx="2175" cy="2550"/>
            </a:xfrm>
            <a:custGeom>
              <a:avLst/>
              <a:gdLst/>
              <a:ahLst/>
              <a:cxnLst/>
              <a:rect l="l" t="t" r="r" b="b"/>
              <a:pathLst>
                <a:path w="87" h="102" extrusionOk="0">
                  <a:moveTo>
                    <a:pt x="43" y="1"/>
                  </a:moveTo>
                  <a:lnTo>
                    <a:pt x="0" y="58"/>
                  </a:lnTo>
                  <a:lnTo>
                    <a:pt x="43" y="101"/>
                  </a:lnTo>
                  <a:lnTo>
                    <a:pt x="86" y="58"/>
                  </a:lnTo>
                  <a:lnTo>
                    <a:pt x="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4559938" y="1942313"/>
              <a:ext cx="24750" cy="30500"/>
            </a:xfrm>
            <a:custGeom>
              <a:avLst/>
              <a:gdLst/>
              <a:ahLst/>
              <a:cxnLst/>
              <a:rect l="l" t="t" r="r" b="b"/>
              <a:pathLst>
                <a:path w="990" h="1220" extrusionOk="0">
                  <a:moveTo>
                    <a:pt x="574" y="0"/>
                  </a:moveTo>
                  <a:cubicBezTo>
                    <a:pt x="169" y="0"/>
                    <a:pt x="1" y="1219"/>
                    <a:pt x="1" y="1219"/>
                  </a:cubicBezTo>
                  <a:cubicBezTo>
                    <a:pt x="1" y="1219"/>
                    <a:pt x="990" y="15"/>
                    <a:pt x="588" y="1"/>
                  </a:cubicBezTo>
                  <a:cubicBezTo>
                    <a:pt x="584" y="0"/>
                    <a:pt x="579" y="0"/>
                    <a:pt x="57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5181613" y="1568238"/>
              <a:ext cx="129375" cy="271050"/>
            </a:xfrm>
            <a:custGeom>
              <a:avLst/>
              <a:gdLst/>
              <a:ahLst/>
              <a:cxnLst/>
              <a:rect l="l" t="t" r="r" b="b"/>
              <a:pathLst>
                <a:path w="5175" h="10842" extrusionOk="0">
                  <a:moveTo>
                    <a:pt x="660" y="1"/>
                  </a:moveTo>
                  <a:lnTo>
                    <a:pt x="660" y="1"/>
                  </a:lnTo>
                  <a:cubicBezTo>
                    <a:pt x="1133" y="560"/>
                    <a:pt x="1735" y="1004"/>
                    <a:pt x="2251" y="1505"/>
                  </a:cubicBezTo>
                  <a:cubicBezTo>
                    <a:pt x="2767" y="2007"/>
                    <a:pt x="3197" y="2580"/>
                    <a:pt x="3527" y="3240"/>
                  </a:cubicBezTo>
                  <a:cubicBezTo>
                    <a:pt x="3856" y="3885"/>
                    <a:pt x="4143" y="4544"/>
                    <a:pt x="4387" y="5232"/>
                  </a:cubicBezTo>
                  <a:cubicBezTo>
                    <a:pt x="4645" y="5906"/>
                    <a:pt x="4788" y="6608"/>
                    <a:pt x="4831" y="7325"/>
                  </a:cubicBezTo>
                  <a:cubicBezTo>
                    <a:pt x="4874" y="8041"/>
                    <a:pt x="4673" y="8729"/>
                    <a:pt x="4272" y="9317"/>
                  </a:cubicBezTo>
                  <a:cubicBezTo>
                    <a:pt x="3871" y="9890"/>
                    <a:pt x="3269" y="10320"/>
                    <a:pt x="2595" y="10506"/>
                  </a:cubicBezTo>
                  <a:cubicBezTo>
                    <a:pt x="2321" y="10586"/>
                    <a:pt x="2039" y="10630"/>
                    <a:pt x="1761" y="10630"/>
                  </a:cubicBezTo>
                  <a:cubicBezTo>
                    <a:pt x="1690" y="10630"/>
                    <a:pt x="1619" y="10627"/>
                    <a:pt x="1549" y="10621"/>
                  </a:cubicBezTo>
                  <a:cubicBezTo>
                    <a:pt x="1190" y="10607"/>
                    <a:pt x="847" y="10492"/>
                    <a:pt x="560" y="10306"/>
                  </a:cubicBezTo>
                  <a:cubicBezTo>
                    <a:pt x="259" y="10105"/>
                    <a:pt x="116" y="9747"/>
                    <a:pt x="187" y="9403"/>
                  </a:cubicBezTo>
                  <a:cubicBezTo>
                    <a:pt x="257" y="9054"/>
                    <a:pt x="571" y="8800"/>
                    <a:pt x="932" y="8800"/>
                  </a:cubicBezTo>
                  <a:cubicBezTo>
                    <a:pt x="941" y="8800"/>
                    <a:pt x="951" y="8800"/>
                    <a:pt x="961" y="8801"/>
                  </a:cubicBezTo>
                  <a:cubicBezTo>
                    <a:pt x="918" y="8791"/>
                    <a:pt x="874" y="8786"/>
                    <a:pt x="831" y="8786"/>
                  </a:cubicBezTo>
                  <a:cubicBezTo>
                    <a:pt x="505" y="8786"/>
                    <a:pt x="204" y="9058"/>
                    <a:pt x="116" y="9374"/>
                  </a:cubicBezTo>
                  <a:cubicBezTo>
                    <a:pt x="1" y="9761"/>
                    <a:pt x="144" y="10177"/>
                    <a:pt x="474" y="10420"/>
                  </a:cubicBezTo>
                  <a:cubicBezTo>
                    <a:pt x="775" y="10650"/>
                    <a:pt x="1147" y="10779"/>
                    <a:pt x="1534" y="10822"/>
                  </a:cubicBezTo>
                  <a:cubicBezTo>
                    <a:pt x="1650" y="10835"/>
                    <a:pt x="1767" y="10841"/>
                    <a:pt x="1883" y="10841"/>
                  </a:cubicBezTo>
                  <a:cubicBezTo>
                    <a:pt x="2144" y="10841"/>
                    <a:pt x="2405" y="10809"/>
                    <a:pt x="2652" y="10750"/>
                  </a:cubicBezTo>
                  <a:cubicBezTo>
                    <a:pt x="3412" y="10564"/>
                    <a:pt x="4057" y="10119"/>
                    <a:pt x="4516" y="9489"/>
                  </a:cubicBezTo>
                  <a:cubicBezTo>
                    <a:pt x="4960" y="8858"/>
                    <a:pt x="5175" y="8098"/>
                    <a:pt x="5146" y="7325"/>
                  </a:cubicBezTo>
                  <a:cubicBezTo>
                    <a:pt x="5089" y="6579"/>
                    <a:pt x="4931" y="5848"/>
                    <a:pt x="4659" y="5146"/>
                  </a:cubicBezTo>
                  <a:cubicBezTo>
                    <a:pt x="4401" y="4444"/>
                    <a:pt x="4100" y="3770"/>
                    <a:pt x="3742" y="3125"/>
                  </a:cubicBezTo>
                  <a:cubicBezTo>
                    <a:pt x="3383" y="2466"/>
                    <a:pt x="2910" y="1892"/>
                    <a:pt x="2351" y="1391"/>
                  </a:cubicBezTo>
                  <a:cubicBezTo>
                    <a:pt x="1792" y="918"/>
                    <a:pt x="1176" y="517"/>
                    <a:pt x="66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5290913" y="1695788"/>
              <a:ext cx="129375" cy="98225"/>
            </a:xfrm>
            <a:custGeom>
              <a:avLst/>
              <a:gdLst/>
              <a:ahLst/>
              <a:cxnLst/>
              <a:rect l="l" t="t" r="r" b="b"/>
              <a:pathLst>
                <a:path w="5175" h="3929" extrusionOk="0">
                  <a:moveTo>
                    <a:pt x="273" y="1"/>
                  </a:moveTo>
                  <a:lnTo>
                    <a:pt x="0" y="144"/>
                  </a:lnTo>
                  <a:lnTo>
                    <a:pt x="0" y="159"/>
                  </a:lnTo>
                  <a:cubicBezTo>
                    <a:pt x="359" y="832"/>
                    <a:pt x="932" y="1377"/>
                    <a:pt x="1634" y="1707"/>
                  </a:cubicBezTo>
                  <a:cubicBezTo>
                    <a:pt x="2322" y="2036"/>
                    <a:pt x="3068" y="2122"/>
                    <a:pt x="3713" y="2409"/>
                  </a:cubicBezTo>
                  <a:cubicBezTo>
                    <a:pt x="4028" y="2552"/>
                    <a:pt x="4300" y="2753"/>
                    <a:pt x="4515" y="2996"/>
                  </a:cubicBezTo>
                  <a:cubicBezTo>
                    <a:pt x="4730" y="3226"/>
                    <a:pt x="4859" y="3512"/>
                    <a:pt x="4859" y="3828"/>
                  </a:cubicBezTo>
                  <a:lnTo>
                    <a:pt x="4859" y="3899"/>
                  </a:lnTo>
                  <a:lnTo>
                    <a:pt x="5174" y="3928"/>
                  </a:lnTo>
                  <a:cubicBezTo>
                    <a:pt x="5174" y="3885"/>
                    <a:pt x="5174" y="3856"/>
                    <a:pt x="5174" y="3828"/>
                  </a:cubicBezTo>
                  <a:cubicBezTo>
                    <a:pt x="5160" y="3441"/>
                    <a:pt x="5017" y="3068"/>
                    <a:pt x="4759" y="2796"/>
                  </a:cubicBezTo>
                  <a:cubicBezTo>
                    <a:pt x="4501" y="2509"/>
                    <a:pt x="4185" y="2280"/>
                    <a:pt x="3841" y="2122"/>
                  </a:cubicBezTo>
                  <a:cubicBezTo>
                    <a:pt x="3139" y="1821"/>
                    <a:pt x="2394" y="1721"/>
                    <a:pt x="1763" y="1420"/>
                  </a:cubicBezTo>
                  <a:cubicBezTo>
                    <a:pt x="1118" y="1119"/>
                    <a:pt x="602" y="617"/>
                    <a:pt x="27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5243963" y="1785388"/>
              <a:ext cx="57350" cy="12950"/>
            </a:xfrm>
            <a:custGeom>
              <a:avLst/>
              <a:gdLst/>
              <a:ahLst/>
              <a:cxnLst/>
              <a:rect l="l" t="t" r="r" b="b"/>
              <a:pathLst>
                <a:path w="2294" h="518" extrusionOk="0">
                  <a:moveTo>
                    <a:pt x="2194" y="0"/>
                  </a:moveTo>
                  <a:lnTo>
                    <a:pt x="2165" y="14"/>
                  </a:lnTo>
                  <a:cubicBezTo>
                    <a:pt x="1778" y="186"/>
                    <a:pt x="1362" y="272"/>
                    <a:pt x="932" y="287"/>
                  </a:cubicBezTo>
                  <a:cubicBezTo>
                    <a:pt x="908" y="288"/>
                    <a:pt x="884" y="289"/>
                    <a:pt x="861" y="289"/>
                  </a:cubicBezTo>
                  <a:cubicBezTo>
                    <a:pt x="600" y="289"/>
                    <a:pt x="352" y="217"/>
                    <a:pt x="115" y="86"/>
                  </a:cubicBezTo>
                  <a:lnTo>
                    <a:pt x="1" y="272"/>
                  </a:lnTo>
                  <a:cubicBezTo>
                    <a:pt x="267" y="432"/>
                    <a:pt x="558" y="518"/>
                    <a:pt x="862" y="518"/>
                  </a:cubicBezTo>
                  <a:cubicBezTo>
                    <a:pt x="885" y="518"/>
                    <a:pt x="909" y="517"/>
                    <a:pt x="932" y="516"/>
                  </a:cubicBezTo>
                  <a:cubicBezTo>
                    <a:pt x="1405" y="502"/>
                    <a:pt x="1864" y="401"/>
                    <a:pt x="2294" y="215"/>
                  </a:cubicBezTo>
                  <a:lnTo>
                    <a:pt x="2194"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5200263" y="1599063"/>
              <a:ext cx="40200" cy="70275"/>
            </a:xfrm>
            <a:custGeom>
              <a:avLst/>
              <a:gdLst/>
              <a:ahLst/>
              <a:cxnLst/>
              <a:rect l="l" t="t" r="r" b="b"/>
              <a:pathLst>
                <a:path w="1608" h="2811" extrusionOk="0">
                  <a:moveTo>
                    <a:pt x="1304" y="0"/>
                  </a:moveTo>
                  <a:cubicBezTo>
                    <a:pt x="1304" y="0"/>
                    <a:pt x="0" y="2523"/>
                    <a:pt x="817" y="2795"/>
                  </a:cubicBezTo>
                  <a:cubicBezTo>
                    <a:pt x="850" y="2805"/>
                    <a:pt x="882" y="2810"/>
                    <a:pt x="911" y="2810"/>
                  </a:cubicBezTo>
                  <a:cubicBezTo>
                    <a:pt x="1608" y="2810"/>
                    <a:pt x="1304" y="1"/>
                    <a:pt x="130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5262238" y="1630938"/>
              <a:ext cx="67400" cy="34450"/>
            </a:xfrm>
            <a:custGeom>
              <a:avLst/>
              <a:gdLst/>
              <a:ahLst/>
              <a:cxnLst/>
              <a:rect l="l" t="t" r="r" b="b"/>
              <a:pathLst>
                <a:path w="2696" h="1378" extrusionOk="0">
                  <a:moveTo>
                    <a:pt x="1" y="1"/>
                  </a:moveTo>
                  <a:cubicBezTo>
                    <a:pt x="1" y="1"/>
                    <a:pt x="1409" y="1377"/>
                    <a:pt x="2060" y="1377"/>
                  </a:cubicBezTo>
                  <a:cubicBezTo>
                    <a:pt x="2175" y="1377"/>
                    <a:pt x="2267" y="1335"/>
                    <a:pt x="2323" y="1233"/>
                  </a:cubicBezTo>
                  <a:cubicBezTo>
                    <a:pt x="2695" y="560"/>
                    <a:pt x="1" y="1"/>
                    <a:pt x="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5243263" y="1664988"/>
              <a:ext cx="35850" cy="40075"/>
            </a:xfrm>
            <a:custGeom>
              <a:avLst/>
              <a:gdLst/>
              <a:ahLst/>
              <a:cxnLst/>
              <a:rect l="l" t="t" r="r" b="b"/>
              <a:pathLst>
                <a:path w="1434" h="1603" extrusionOk="0">
                  <a:moveTo>
                    <a:pt x="1433" y="0"/>
                  </a:moveTo>
                  <a:cubicBezTo>
                    <a:pt x="1433" y="1"/>
                    <a:pt x="0" y="1190"/>
                    <a:pt x="588" y="1548"/>
                  </a:cubicBezTo>
                  <a:cubicBezTo>
                    <a:pt x="649" y="1586"/>
                    <a:pt x="707" y="1603"/>
                    <a:pt x="760" y="1603"/>
                  </a:cubicBezTo>
                  <a:cubicBezTo>
                    <a:pt x="1280" y="1603"/>
                    <a:pt x="1433" y="1"/>
                    <a:pt x="143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5214238" y="1766263"/>
              <a:ext cx="39075" cy="35400"/>
            </a:xfrm>
            <a:custGeom>
              <a:avLst/>
              <a:gdLst/>
              <a:ahLst/>
              <a:cxnLst/>
              <a:rect l="l" t="t" r="r" b="b"/>
              <a:pathLst>
                <a:path w="1563" h="1416" extrusionOk="0">
                  <a:moveTo>
                    <a:pt x="820" y="1"/>
                  </a:moveTo>
                  <a:cubicBezTo>
                    <a:pt x="791" y="1"/>
                    <a:pt x="761" y="7"/>
                    <a:pt x="731" y="20"/>
                  </a:cubicBezTo>
                  <a:cubicBezTo>
                    <a:pt x="410" y="175"/>
                    <a:pt x="893" y="621"/>
                    <a:pt x="1130" y="816"/>
                  </a:cubicBezTo>
                  <a:lnTo>
                    <a:pt x="1130" y="816"/>
                  </a:lnTo>
                  <a:cubicBezTo>
                    <a:pt x="954" y="683"/>
                    <a:pt x="619" y="455"/>
                    <a:pt x="396" y="455"/>
                  </a:cubicBezTo>
                  <a:cubicBezTo>
                    <a:pt x="318" y="455"/>
                    <a:pt x="255" y="482"/>
                    <a:pt x="215" y="550"/>
                  </a:cubicBezTo>
                  <a:cubicBezTo>
                    <a:pt x="0" y="880"/>
                    <a:pt x="1175" y="1023"/>
                    <a:pt x="1175" y="1023"/>
                  </a:cubicBezTo>
                  <a:cubicBezTo>
                    <a:pt x="1175" y="1023"/>
                    <a:pt x="1064" y="1013"/>
                    <a:pt x="918" y="1013"/>
                  </a:cubicBezTo>
                  <a:cubicBezTo>
                    <a:pt x="638" y="1013"/>
                    <a:pt x="229" y="1050"/>
                    <a:pt x="229" y="1267"/>
                  </a:cubicBezTo>
                  <a:cubicBezTo>
                    <a:pt x="229" y="1373"/>
                    <a:pt x="350" y="1416"/>
                    <a:pt x="521" y="1416"/>
                  </a:cubicBezTo>
                  <a:cubicBezTo>
                    <a:pt x="856" y="1416"/>
                    <a:pt x="1382" y="1251"/>
                    <a:pt x="1562" y="1080"/>
                  </a:cubicBezTo>
                  <a:cubicBezTo>
                    <a:pt x="1562" y="1080"/>
                    <a:pt x="1215" y="1"/>
                    <a:pt x="82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5267988" y="1693638"/>
              <a:ext cx="25450" cy="29625"/>
            </a:xfrm>
            <a:custGeom>
              <a:avLst/>
              <a:gdLst/>
              <a:ahLst/>
              <a:cxnLst/>
              <a:rect l="l" t="t" r="r" b="b"/>
              <a:pathLst>
                <a:path w="1018" h="1185" extrusionOk="0">
                  <a:moveTo>
                    <a:pt x="1018" y="1"/>
                  </a:moveTo>
                  <a:lnTo>
                    <a:pt x="1018" y="1"/>
                  </a:lnTo>
                  <a:cubicBezTo>
                    <a:pt x="1017" y="1"/>
                    <a:pt x="0" y="789"/>
                    <a:pt x="330" y="1119"/>
                  </a:cubicBezTo>
                  <a:cubicBezTo>
                    <a:pt x="375" y="1165"/>
                    <a:pt x="421" y="1185"/>
                    <a:pt x="466" y="1185"/>
                  </a:cubicBezTo>
                  <a:cubicBezTo>
                    <a:pt x="745" y="1185"/>
                    <a:pt x="993" y="396"/>
                    <a:pt x="101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5403063" y="1781788"/>
              <a:ext cx="23325" cy="20075"/>
            </a:xfrm>
            <a:custGeom>
              <a:avLst/>
              <a:gdLst/>
              <a:ahLst/>
              <a:cxnLst/>
              <a:rect l="l" t="t" r="r" b="b"/>
              <a:pathLst>
                <a:path w="933" h="803" extrusionOk="0">
                  <a:moveTo>
                    <a:pt x="531" y="1"/>
                  </a:moveTo>
                  <a:cubicBezTo>
                    <a:pt x="187" y="1"/>
                    <a:pt x="0" y="431"/>
                    <a:pt x="258" y="689"/>
                  </a:cubicBezTo>
                  <a:cubicBezTo>
                    <a:pt x="337" y="767"/>
                    <a:pt x="434" y="802"/>
                    <a:pt x="531" y="802"/>
                  </a:cubicBezTo>
                  <a:cubicBezTo>
                    <a:pt x="734" y="802"/>
                    <a:pt x="932" y="645"/>
                    <a:pt x="932" y="402"/>
                  </a:cubicBezTo>
                  <a:cubicBezTo>
                    <a:pt x="932" y="187"/>
                    <a:pt x="746" y="1"/>
                    <a:pt x="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5347888" y="1738088"/>
              <a:ext cx="24750" cy="45175"/>
            </a:xfrm>
            <a:custGeom>
              <a:avLst/>
              <a:gdLst/>
              <a:ahLst/>
              <a:cxnLst/>
              <a:rect l="l" t="t" r="r" b="b"/>
              <a:pathLst>
                <a:path w="990" h="1807" extrusionOk="0">
                  <a:moveTo>
                    <a:pt x="172" y="0"/>
                  </a:moveTo>
                  <a:lnTo>
                    <a:pt x="0" y="258"/>
                  </a:lnTo>
                  <a:cubicBezTo>
                    <a:pt x="258" y="416"/>
                    <a:pt x="459" y="659"/>
                    <a:pt x="602" y="932"/>
                  </a:cubicBezTo>
                  <a:cubicBezTo>
                    <a:pt x="660" y="1075"/>
                    <a:pt x="688" y="1233"/>
                    <a:pt x="688" y="1390"/>
                  </a:cubicBezTo>
                  <a:cubicBezTo>
                    <a:pt x="688" y="1505"/>
                    <a:pt x="674" y="1620"/>
                    <a:pt x="645" y="1720"/>
                  </a:cubicBezTo>
                  <a:lnTo>
                    <a:pt x="946" y="1806"/>
                  </a:lnTo>
                  <a:cubicBezTo>
                    <a:pt x="975" y="1677"/>
                    <a:pt x="989" y="1534"/>
                    <a:pt x="989" y="1390"/>
                  </a:cubicBezTo>
                  <a:cubicBezTo>
                    <a:pt x="989" y="1190"/>
                    <a:pt x="961" y="1003"/>
                    <a:pt x="889" y="817"/>
                  </a:cubicBezTo>
                  <a:cubicBezTo>
                    <a:pt x="731" y="473"/>
                    <a:pt x="488" y="187"/>
                    <a:pt x="17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5359338" y="1776413"/>
              <a:ext cx="15450" cy="15450"/>
            </a:xfrm>
            <a:custGeom>
              <a:avLst/>
              <a:gdLst/>
              <a:ahLst/>
              <a:cxnLst/>
              <a:rect l="l" t="t" r="r" b="b"/>
              <a:pathLst>
                <a:path w="618" h="618" extrusionOk="0">
                  <a:moveTo>
                    <a:pt x="316" y="1"/>
                  </a:moveTo>
                  <a:cubicBezTo>
                    <a:pt x="144" y="1"/>
                    <a:pt x="1" y="144"/>
                    <a:pt x="1" y="316"/>
                  </a:cubicBezTo>
                  <a:cubicBezTo>
                    <a:pt x="1" y="474"/>
                    <a:pt x="144" y="617"/>
                    <a:pt x="316" y="617"/>
                  </a:cubicBezTo>
                  <a:cubicBezTo>
                    <a:pt x="488" y="617"/>
                    <a:pt x="617" y="474"/>
                    <a:pt x="617" y="316"/>
                  </a:cubicBezTo>
                  <a:cubicBezTo>
                    <a:pt x="617" y="144"/>
                    <a:pt x="488" y="1"/>
                    <a:pt x="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4592563" y="1916788"/>
              <a:ext cx="19275" cy="38450"/>
            </a:xfrm>
            <a:custGeom>
              <a:avLst/>
              <a:gdLst/>
              <a:ahLst/>
              <a:cxnLst/>
              <a:rect l="l" t="t" r="r" b="b"/>
              <a:pathLst>
                <a:path w="771" h="1538" extrusionOk="0">
                  <a:moveTo>
                    <a:pt x="451" y="0"/>
                  </a:moveTo>
                  <a:cubicBezTo>
                    <a:pt x="431" y="0"/>
                    <a:pt x="410" y="6"/>
                    <a:pt x="387" y="18"/>
                  </a:cubicBezTo>
                  <a:cubicBezTo>
                    <a:pt x="0" y="219"/>
                    <a:pt x="745" y="1509"/>
                    <a:pt x="745" y="1538"/>
                  </a:cubicBezTo>
                  <a:cubicBezTo>
                    <a:pt x="745" y="1538"/>
                    <a:pt x="771" y="0"/>
                    <a:pt x="45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4597563" y="1963838"/>
              <a:ext cx="62500" cy="24475"/>
            </a:xfrm>
            <a:custGeom>
              <a:avLst/>
              <a:gdLst/>
              <a:ahLst/>
              <a:cxnLst/>
              <a:rect l="l" t="t" r="r" b="b"/>
              <a:pathLst>
                <a:path w="2500" h="979" extrusionOk="0">
                  <a:moveTo>
                    <a:pt x="2077" y="1"/>
                  </a:moveTo>
                  <a:cubicBezTo>
                    <a:pt x="1423" y="1"/>
                    <a:pt x="1" y="860"/>
                    <a:pt x="1" y="860"/>
                  </a:cubicBezTo>
                  <a:cubicBezTo>
                    <a:pt x="1" y="860"/>
                    <a:pt x="584" y="979"/>
                    <a:pt x="1177" y="979"/>
                  </a:cubicBezTo>
                  <a:cubicBezTo>
                    <a:pt x="1833" y="979"/>
                    <a:pt x="2500" y="832"/>
                    <a:pt x="2394" y="215"/>
                  </a:cubicBezTo>
                  <a:cubicBezTo>
                    <a:pt x="2370" y="61"/>
                    <a:pt x="2251" y="1"/>
                    <a:pt x="207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4588963" y="1835888"/>
              <a:ext cx="46600" cy="88550"/>
            </a:xfrm>
            <a:custGeom>
              <a:avLst/>
              <a:gdLst/>
              <a:ahLst/>
              <a:cxnLst/>
              <a:rect l="l" t="t" r="r" b="b"/>
              <a:pathLst>
                <a:path w="1864" h="3542" extrusionOk="0">
                  <a:moveTo>
                    <a:pt x="775" y="0"/>
                  </a:moveTo>
                  <a:cubicBezTo>
                    <a:pt x="670" y="0"/>
                    <a:pt x="563" y="15"/>
                    <a:pt x="459" y="44"/>
                  </a:cubicBezTo>
                  <a:cubicBezTo>
                    <a:pt x="187" y="116"/>
                    <a:pt x="1" y="359"/>
                    <a:pt x="1" y="632"/>
                  </a:cubicBezTo>
                  <a:cubicBezTo>
                    <a:pt x="15" y="775"/>
                    <a:pt x="87" y="890"/>
                    <a:pt x="201" y="961"/>
                  </a:cubicBezTo>
                  <a:cubicBezTo>
                    <a:pt x="316" y="1019"/>
                    <a:pt x="445" y="1047"/>
                    <a:pt x="560" y="1047"/>
                  </a:cubicBezTo>
                  <a:cubicBezTo>
                    <a:pt x="445" y="1033"/>
                    <a:pt x="330" y="990"/>
                    <a:pt x="230" y="918"/>
                  </a:cubicBezTo>
                  <a:cubicBezTo>
                    <a:pt x="130" y="861"/>
                    <a:pt x="72" y="746"/>
                    <a:pt x="72" y="632"/>
                  </a:cubicBezTo>
                  <a:cubicBezTo>
                    <a:pt x="87" y="402"/>
                    <a:pt x="259" y="202"/>
                    <a:pt x="488" y="159"/>
                  </a:cubicBezTo>
                  <a:cubicBezTo>
                    <a:pt x="567" y="139"/>
                    <a:pt x="645" y="129"/>
                    <a:pt x="723" y="129"/>
                  </a:cubicBezTo>
                  <a:cubicBezTo>
                    <a:pt x="873" y="129"/>
                    <a:pt x="1020" y="164"/>
                    <a:pt x="1162" y="230"/>
                  </a:cubicBezTo>
                  <a:cubicBezTo>
                    <a:pt x="1362" y="345"/>
                    <a:pt x="1506" y="531"/>
                    <a:pt x="1577" y="746"/>
                  </a:cubicBezTo>
                  <a:cubicBezTo>
                    <a:pt x="1706" y="1205"/>
                    <a:pt x="1663" y="1707"/>
                    <a:pt x="1477" y="2151"/>
                  </a:cubicBezTo>
                  <a:cubicBezTo>
                    <a:pt x="1377" y="2380"/>
                    <a:pt x="1305" y="2624"/>
                    <a:pt x="1262" y="2868"/>
                  </a:cubicBezTo>
                  <a:cubicBezTo>
                    <a:pt x="1219" y="3125"/>
                    <a:pt x="1319" y="3383"/>
                    <a:pt x="1520" y="3541"/>
                  </a:cubicBezTo>
                  <a:cubicBezTo>
                    <a:pt x="1348" y="3369"/>
                    <a:pt x="1276" y="3111"/>
                    <a:pt x="1348" y="2882"/>
                  </a:cubicBezTo>
                  <a:cubicBezTo>
                    <a:pt x="1405" y="2638"/>
                    <a:pt x="1477" y="2409"/>
                    <a:pt x="1592" y="2194"/>
                  </a:cubicBezTo>
                  <a:cubicBezTo>
                    <a:pt x="1807" y="1721"/>
                    <a:pt x="1864" y="1191"/>
                    <a:pt x="1721" y="703"/>
                  </a:cubicBezTo>
                  <a:cubicBezTo>
                    <a:pt x="1649" y="445"/>
                    <a:pt x="1463" y="230"/>
                    <a:pt x="1219" y="101"/>
                  </a:cubicBezTo>
                  <a:cubicBezTo>
                    <a:pt x="1082" y="33"/>
                    <a:pt x="930" y="0"/>
                    <a:pt x="77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4631613" y="1839663"/>
              <a:ext cx="23675" cy="21350"/>
            </a:xfrm>
            <a:custGeom>
              <a:avLst/>
              <a:gdLst/>
              <a:ahLst/>
              <a:cxnLst/>
              <a:rect l="l" t="t" r="r" b="b"/>
              <a:pathLst>
                <a:path w="947" h="854" extrusionOk="0">
                  <a:moveTo>
                    <a:pt x="585" y="0"/>
                  </a:moveTo>
                  <a:cubicBezTo>
                    <a:pt x="298" y="0"/>
                    <a:pt x="0" y="853"/>
                    <a:pt x="0" y="853"/>
                  </a:cubicBezTo>
                  <a:cubicBezTo>
                    <a:pt x="0" y="853"/>
                    <a:pt x="946" y="94"/>
                    <a:pt x="631" y="8"/>
                  </a:cubicBezTo>
                  <a:cubicBezTo>
                    <a:pt x="616" y="3"/>
                    <a:pt x="601" y="0"/>
                    <a:pt x="58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4572488" y="1823363"/>
              <a:ext cx="27600" cy="15425"/>
            </a:xfrm>
            <a:custGeom>
              <a:avLst/>
              <a:gdLst/>
              <a:ahLst/>
              <a:cxnLst/>
              <a:rect l="l" t="t" r="r" b="b"/>
              <a:pathLst>
                <a:path w="1104" h="617" extrusionOk="0">
                  <a:moveTo>
                    <a:pt x="369" y="0"/>
                  </a:moveTo>
                  <a:cubicBezTo>
                    <a:pt x="335" y="0"/>
                    <a:pt x="302" y="9"/>
                    <a:pt x="273" y="29"/>
                  </a:cubicBezTo>
                  <a:cubicBezTo>
                    <a:pt x="0" y="230"/>
                    <a:pt x="1104" y="617"/>
                    <a:pt x="1104" y="617"/>
                  </a:cubicBezTo>
                  <a:cubicBezTo>
                    <a:pt x="1104" y="617"/>
                    <a:pt x="659" y="0"/>
                    <a:pt x="36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4611888" y="1861763"/>
              <a:ext cx="20100" cy="14650"/>
            </a:xfrm>
            <a:custGeom>
              <a:avLst/>
              <a:gdLst/>
              <a:ahLst/>
              <a:cxnLst/>
              <a:rect l="l" t="t" r="r" b="b"/>
              <a:pathLst>
                <a:path w="804" h="586" extrusionOk="0">
                  <a:moveTo>
                    <a:pt x="250" y="0"/>
                  </a:moveTo>
                  <a:cubicBezTo>
                    <a:pt x="227" y="0"/>
                    <a:pt x="205" y="9"/>
                    <a:pt x="187" y="27"/>
                  </a:cubicBezTo>
                  <a:cubicBezTo>
                    <a:pt x="1" y="213"/>
                    <a:pt x="804" y="586"/>
                    <a:pt x="804" y="586"/>
                  </a:cubicBezTo>
                  <a:cubicBezTo>
                    <a:pt x="804" y="586"/>
                    <a:pt x="448" y="0"/>
                    <a:pt x="25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4634113" y="1869113"/>
              <a:ext cx="20225" cy="38475"/>
            </a:xfrm>
            <a:custGeom>
              <a:avLst/>
              <a:gdLst/>
              <a:ahLst/>
              <a:cxnLst/>
              <a:rect l="l" t="t" r="r" b="b"/>
              <a:pathLst>
                <a:path w="809" h="1539" extrusionOk="0">
                  <a:moveTo>
                    <a:pt x="451" y="0"/>
                  </a:moveTo>
                  <a:cubicBezTo>
                    <a:pt x="440" y="0"/>
                    <a:pt x="429" y="2"/>
                    <a:pt x="416" y="5"/>
                  </a:cubicBezTo>
                  <a:cubicBezTo>
                    <a:pt x="1" y="105"/>
                    <a:pt x="431" y="1539"/>
                    <a:pt x="431" y="1539"/>
                  </a:cubicBezTo>
                  <a:cubicBezTo>
                    <a:pt x="431" y="1539"/>
                    <a:pt x="808" y="0"/>
                    <a:pt x="45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4625163" y="1917463"/>
              <a:ext cx="38575" cy="18425"/>
            </a:xfrm>
            <a:custGeom>
              <a:avLst/>
              <a:gdLst/>
              <a:ahLst/>
              <a:cxnLst/>
              <a:rect l="l" t="t" r="r" b="b"/>
              <a:pathLst>
                <a:path w="1543" h="737" extrusionOk="0">
                  <a:moveTo>
                    <a:pt x="1400" y="1"/>
                  </a:moveTo>
                  <a:cubicBezTo>
                    <a:pt x="1025" y="1"/>
                    <a:pt x="0" y="737"/>
                    <a:pt x="0" y="737"/>
                  </a:cubicBezTo>
                  <a:cubicBezTo>
                    <a:pt x="0" y="737"/>
                    <a:pt x="1505" y="679"/>
                    <a:pt x="1534" y="149"/>
                  </a:cubicBezTo>
                  <a:cubicBezTo>
                    <a:pt x="1542" y="44"/>
                    <a:pt x="1490" y="1"/>
                    <a:pt x="140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4692513" y="1840388"/>
              <a:ext cx="27625" cy="30150"/>
            </a:xfrm>
            <a:custGeom>
              <a:avLst/>
              <a:gdLst/>
              <a:ahLst/>
              <a:cxnLst/>
              <a:rect l="l" t="t" r="r" b="b"/>
              <a:pathLst>
                <a:path w="1105" h="1206" extrusionOk="0">
                  <a:moveTo>
                    <a:pt x="391" y="1"/>
                  </a:moveTo>
                  <a:cubicBezTo>
                    <a:pt x="377" y="1"/>
                    <a:pt x="362" y="3"/>
                    <a:pt x="345" y="7"/>
                  </a:cubicBezTo>
                  <a:cubicBezTo>
                    <a:pt x="1" y="79"/>
                    <a:pt x="58" y="1039"/>
                    <a:pt x="58" y="1039"/>
                  </a:cubicBezTo>
                  <a:cubicBezTo>
                    <a:pt x="58" y="1039"/>
                    <a:pt x="523" y="1206"/>
                    <a:pt x="811" y="1206"/>
                  </a:cubicBezTo>
                  <a:cubicBezTo>
                    <a:pt x="936" y="1206"/>
                    <a:pt x="1028" y="1174"/>
                    <a:pt x="1033" y="1082"/>
                  </a:cubicBezTo>
                  <a:cubicBezTo>
                    <a:pt x="1033" y="900"/>
                    <a:pt x="860" y="861"/>
                    <a:pt x="714" y="861"/>
                  </a:cubicBezTo>
                  <a:cubicBezTo>
                    <a:pt x="608" y="861"/>
                    <a:pt x="517" y="882"/>
                    <a:pt x="517" y="882"/>
                  </a:cubicBezTo>
                  <a:cubicBezTo>
                    <a:pt x="517" y="882"/>
                    <a:pt x="1104" y="538"/>
                    <a:pt x="918" y="380"/>
                  </a:cubicBezTo>
                  <a:cubicBezTo>
                    <a:pt x="895" y="362"/>
                    <a:pt x="868" y="354"/>
                    <a:pt x="839" y="354"/>
                  </a:cubicBezTo>
                  <a:cubicBezTo>
                    <a:pt x="638" y="354"/>
                    <a:pt x="330" y="738"/>
                    <a:pt x="330" y="738"/>
                  </a:cubicBezTo>
                  <a:cubicBezTo>
                    <a:pt x="330" y="738"/>
                    <a:pt x="654" y="1"/>
                    <a:pt x="391"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5192363" y="1950913"/>
              <a:ext cx="5400" cy="21900"/>
            </a:xfrm>
            <a:custGeom>
              <a:avLst/>
              <a:gdLst/>
              <a:ahLst/>
              <a:cxnLst/>
              <a:rect l="l" t="t" r="r" b="b"/>
              <a:pathLst>
                <a:path w="216" h="876" extrusionOk="0">
                  <a:moveTo>
                    <a:pt x="1" y="1"/>
                  </a:moveTo>
                  <a:lnTo>
                    <a:pt x="1" y="875"/>
                  </a:lnTo>
                  <a:lnTo>
                    <a:pt x="216" y="875"/>
                  </a:lnTo>
                  <a:lnTo>
                    <a:pt x="216" y="1"/>
                  </a:lnTo>
                  <a:close/>
                </a:path>
              </a:pathLst>
            </a:custGeom>
            <a:solidFill>
              <a:srgbClr val="FF3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5204563" y="1932238"/>
              <a:ext cx="5400" cy="25700"/>
            </a:xfrm>
            <a:custGeom>
              <a:avLst/>
              <a:gdLst/>
              <a:ahLst/>
              <a:cxnLst/>
              <a:rect l="l" t="t" r="r" b="b"/>
              <a:pathLst>
                <a:path w="216" h="1028" extrusionOk="0">
                  <a:moveTo>
                    <a:pt x="93" y="0"/>
                  </a:moveTo>
                  <a:cubicBezTo>
                    <a:pt x="35" y="0"/>
                    <a:pt x="0" y="52"/>
                    <a:pt x="0" y="103"/>
                  </a:cubicBezTo>
                  <a:lnTo>
                    <a:pt x="0" y="920"/>
                  </a:lnTo>
                  <a:cubicBezTo>
                    <a:pt x="0" y="991"/>
                    <a:pt x="54" y="1027"/>
                    <a:pt x="108" y="1027"/>
                  </a:cubicBezTo>
                  <a:cubicBezTo>
                    <a:pt x="161" y="1027"/>
                    <a:pt x="215" y="991"/>
                    <a:pt x="215" y="920"/>
                  </a:cubicBezTo>
                  <a:lnTo>
                    <a:pt x="215" y="103"/>
                  </a:lnTo>
                  <a:cubicBezTo>
                    <a:pt x="215" y="52"/>
                    <a:pt x="181" y="0"/>
                    <a:pt x="132" y="0"/>
                  </a:cubicBezTo>
                  <a:cubicBezTo>
                    <a:pt x="127" y="0"/>
                    <a:pt x="121" y="1"/>
                    <a:pt x="115" y="2"/>
                  </a:cubicBezTo>
                  <a:cubicBezTo>
                    <a:pt x="107" y="1"/>
                    <a:pt x="100" y="0"/>
                    <a:pt x="93" y="0"/>
                  </a:cubicBezTo>
                  <a:close/>
                </a:path>
              </a:pathLst>
            </a:custGeom>
            <a:solidFill>
              <a:srgbClr val="FF3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5216738" y="1967713"/>
              <a:ext cx="6800" cy="23725"/>
            </a:xfrm>
            <a:custGeom>
              <a:avLst/>
              <a:gdLst/>
              <a:ahLst/>
              <a:cxnLst/>
              <a:rect l="l" t="t" r="r" b="b"/>
              <a:pathLst>
                <a:path w="272" h="949" extrusionOk="0">
                  <a:moveTo>
                    <a:pt x="140" y="0"/>
                  </a:moveTo>
                  <a:cubicBezTo>
                    <a:pt x="89" y="0"/>
                    <a:pt x="43" y="51"/>
                    <a:pt x="43" y="103"/>
                  </a:cubicBezTo>
                  <a:lnTo>
                    <a:pt x="0" y="848"/>
                  </a:lnTo>
                  <a:cubicBezTo>
                    <a:pt x="0" y="905"/>
                    <a:pt x="43" y="948"/>
                    <a:pt x="101" y="948"/>
                  </a:cubicBezTo>
                  <a:cubicBezTo>
                    <a:pt x="158" y="948"/>
                    <a:pt x="215" y="905"/>
                    <a:pt x="215" y="848"/>
                  </a:cubicBezTo>
                  <a:lnTo>
                    <a:pt x="258" y="103"/>
                  </a:lnTo>
                  <a:cubicBezTo>
                    <a:pt x="271" y="51"/>
                    <a:pt x="227" y="0"/>
                    <a:pt x="176" y="0"/>
                  </a:cubicBezTo>
                  <a:cubicBezTo>
                    <a:pt x="170" y="0"/>
                    <a:pt x="164" y="1"/>
                    <a:pt x="158" y="2"/>
                  </a:cubicBezTo>
                  <a:cubicBezTo>
                    <a:pt x="152" y="1"/>
                    <a:pt x="146" y="0"/>
                    <a:pt x="140" y="0"/>
                  </a:cubicBezTo>
                  <a:close/>
                </a:path>
              </a:pathLst>
            </a:custGeom>
            <a:solidFill>
              <a:srgbClr val="FF3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5036863" y="2202763"/>
              <a:ext cx="8275" cy="21925"/>
            </a:xfrm>
            <a:custGeom>
              <a:avLst/>
              <a:gdLst/>
              <a:ahLst/>
              <a:cxnLst/>
              <a:rect l="l" t="t" r="r" b="b"/>
              <a:pathLst>
                <a:path w="331" h="877" extrusionOk="0">
                  <a:moveTo>
                    <a:pt x="183" y="0"/>
                  </a:moveTo>
                  <a:cubicBezTo>
                    <a:pt x="133" y="0"/>
                    <a:pt x="88" y="52"/>
                    <a:pt x="101" y="103"/>
                  </a:cubicBezTo>
                  <a:cubicBezTo>
                    <a:pt x="115" y="318"/>
                    <a:pt x="86" y="533"/>
                    <a:pt x="15" y="734"/>
                  </a:cubicBezTo>
                  <a:cubicBezTo>
                    <a:pt x="0" y="805"/>
                    <a:pt x="43" y="877"/>
                    <a:pt x="115" y="877"/>
                  </a:cubicBezTo>
                  <a:cubicBezTo>
                    <a:pt x="172" y="877"/>
                    <a:pt x="215" y="848"/>
                    <a:pt x="230" y="791"/>
                  </a:cubicBezTo>
                  <a:cubicBezTo>
                    <a:pt x="301" y="576"/>
                    <a:pt x="330" y="332"/>
                    <a:pt x="316" y="103"/>
                  </a:cubicBezTo>
                  <a:cubicBezTo>
                    <a:pt x="303" y="52"/>
                    <a:pt x="267" y="0"/>
                    <a:pt x="219" y="0"/>
                  </a:cubicBezTo>
                  <a:cubicBezTo>
                    <a:pt x="213" y="0"/>
                    <a:pt x="207" y="1"/>
                    <a:pt x="201" y="3"/>
                  </a:cubicBezTo>
                  <a:cubicBezTo>
                    <a:pt x="195" y="1"/>
                    <a:pt x="189" y="0"/>
                    <a:pt x="183" y="0"/>
                  </a:cubicBezTo>
                  <a:close/>
                </a:path>
              </a:pathLst>
            </a:custGeom>
            <a:solidFill>
              <a:srgbClr val="FF3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5049413" y="2219588"/>
              <a:ext cx="7900" cy="21950"/>
            </a:xfrm>
            <a:custGeom>
              <a:avLst/>
              <a:gdLst/>
              <a:ahLst/>
              <a:cxnLst/>
              <a:rect l="l" t="t" r="r" b="b"/>
              <a:pathLst>
                <a:path w="316" h="878" extrusionOk="0">
                  <a:moveTo>
                    <a:pt x="194" y="0"/>
                  </a:moveTo>
                  <a:cubicBezTo>
                    <a:pt x="187" y="0"/>
                    <a:pt x="180" y="1"/>
                    <a:pt x="172" y="3"/>
                  </a:cubicBezTo>
                  <a:cubicBezTo>
                    <a:pt x="166" y="2"/>
                    <a:pt x="160" y="1"/>
                    <a:pt x="154" y="1"/>
                  </a:cubicBezTo>
                  <a:cubicBezTo>
                    <a:pt x="103" y="1"/>
                    <a:pt x="59" y="52"/>
                    <a:pt x="72" y="104"/>
                  </a:cubicBezTo>
                  <a:cubicBezTo>
                    <a:pt x="100" y="319"/>
                    <a:pt x="86" y="533"/>
                    <a:pt x="14" y="748"/>
                  </a:cubicBezTo>
                  <a:cubicBezTo>
                    <a:pt x="0" y="820"/>
                    <a:pt x="43" y="877"/>
                    <a:pt x="129" y="877"/>
                  </a:cubicBezTo>
                  <a:cubicBezTo>
                    <a:pt x="172" y="877"/>
                    <a:pt x="215" y="849"/>
                    <a:pt x="229" y="806"/>
                  </a:cubicBezTo>
                  <a:cubicBezTo>
                    <a:pt x="301" y="576"/>
                    <a:pt x="315" y="333"/>
                    <a:pt x="287" y="104"/>
                  </a:cubicBezTo>
                  <a:cubicBezTo>
                    <a:pt x="274" y="41"/>
                    <a:pt x="240" y="0"/>
                    <a:pt x="194" y="0"/>
                  </a:cubicBezTo>
                  <a:close/>
                </a:path>
              </a:pathLst>
            </a:custGeom>
            <a:solidFill>
              <a:srgbClr val="FF3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5065538" y="2178438"/>
              <a:ext cx="6475" cy="22250"/>
            </a:xfrm>
            <a:custGeom>
              <a:avLst/>
              <a:gdLst/>
              <a:ahLst/>
              <a:cxnLst/>
              <a:rect l="l" t="t" r="r" b="b"/>
              <a:pathLst>
                <a:path w="259" h="890" extrusionOk="0">
                  <a:moveTo>
                    <a:pt x="129" y="1"/>
                  </a:moveTo>
                  <a:cubicBezTo>
                    <a:pt x="72" y="1"/>
                    <a:pt x="14" y="44"/>
                    <a:pt x="29" y="101"/>
                  </a:cubicBezTo>
                  <a:cubicBezTo>
                    <a:pt x="43" y="316"/>
                    <a:pt x="43" y="531"/>
                    <a:pt x="14" y="746"/>
                  </a:cubicBezTo>
                  <a:cubicBezTo>
                    <a:pt x="0" y="818"/>
                    <a:pt x="57" y="890"/>
                    <a:pt x="129" y="890"/>
                  </a:cubicBezTo>
                  <a:cubicBezTo>
                    <a:pt x="172" y="890"/>
                    <a:pt x="215" y="861"/>
                    <a:pt x="215" y="804"/>
                  </a:cubicBezTo>
                  <a:cubicBezTo>
                    <a:pt x="244" y="574"/>
                    <a:pt x="258" y="345"/>
                    <a:pt x="244" y="101"/>
                  </a:cubicBezTo>
                  <a:cubicBezTo>
                    <a:pt x="244" y="44"/>
                    <a:pt x="186" y="1"/>
                    <a:pt x="129" y="1"/>
                  </a:cubicBezTo>
                  <a:close/>
                </a:path>
              </a:pathLst>
            </a:custGeom>
            <a:solidFill>
              <a:srgbClr val="FF3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5367238" y="1989613"/>
              <a:ext cx="10050" cy="18650"/>
            </a:xfrm>
            <a:custGeom>
              <a:avLst/>
              <a:gdLst/>
              <a:ahLst/>
              <a:cxnLst/>
              <a:rect l="l" t="t" r="r" b="b"/>
              <a:pathLst>
                <a:path w="402" h="746" extrusionOk="0">
                  <a:moveTo>
                    <a:pt x="129" y="1"/>
                  </a:moveTo>
                  <a:cubicBezTo>
                    <a:pt x="43" y="15"/>
                    <a:pt x="0" y="115"/>
                    <a:pt x="43" y="187"/>
                  </a:cubicBezTo>
                  <a:cubicBezTo>
                    <a:pt x="144" y="302"/>
                    <a:pt x="187" y="459"/>
                    <a:pt x="158" y="603"/>
                  </a:cubicBezTo>
                  <a:cubicBezTo>
                    <a:pt x="158" y="674"/>
                    <a:pt x="215" y="746"/>
                    <a:pt x="287" y="746"/>
                  </a:cubicBezTo>
                  <a:cubicBezTo>
                    <a:pt x="330" y="746"/>
                    <a:pt x="373" y="703"/>
                    <a:pt x="373" y="660"/>
                  </a:cubicBezTo>
                  <a:cubicBezTo>
                    <a:pt x="402" y="431"/>
                    <a:pt x="344" y="201"/>
                    <a:pt x="187" y="29"/>
                  </a:cubicBezTo>
                  <a:cubicBezTo>
                    <a:pt x="172" y="15"/>
                    <a:pt x="144" y="1"/>
                    <a:pt x="129" y="1"/>
                  </a:cubicBezTo>
                  <a:close/>
                </a:path>
              </a:pathLst>
            </a:custGeom>
            <a:solidFill>
              <a:srgbClr val="FF3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5380838" y="1968488"/>
              <a:ext cx="8925" cy="22250"/>
            </a:xfrm>
            <a:custGeom>
              <a:avLst/>
              <a:gdLst/>
              <a:ahLst/>
              <a:cxnLst/>
              <a:rect l="l" t="t" r="r" b="b"/>
              <a:pathLst>
                <a:path w="357" h="890" extrusionOk="0">
                  <a:moveTo>
                    <a:pt x="101" y="0"/>
                  </a:moveTo>
                  <a:cubicBezTo>
                    <a:pt x="44" y="0"/>
                    <a:pt x="1" y="43"/>
                    <a:pt x="1" y="100"/>
                  </a:cubicBezTo>
                  <a:cubicBezTo>
                    <a:pt x="15" y="344"/>
                    <a:pt x="58" y="588"/>
                    <a:pt x="116" y="817"/>
                  </a:cubicBezTo>
                  <a:cubicBezTo>
                    <a:pt x="132" y="868"/>
                    <a:pt x="176" y="890"/>
                    <a:pt x="220" y="890"/>
                  </a:cubicBezTo>
                  <a:cubicBezTo>
                    <a:pt x="288" y="890"/>
                    <a:pt x="357" y="838"/>
                    <a:pt x="330" y="760"/>
                  </a:cubicBezTo>
                  <a:cubicBezTo>
                    <a:pt x="259" y="545"/>
                    <a:pt x="230" y="330"/>
                    <a:pt x="216" y="100"/>
                  </a:cubicBezTo>
                  <a:cubicBezTo>
                    <a:pt x="216" y="43"/>
                    <a:pt x="158" y="0"/>
                    <a:pt x="101" y="0"/>
                  </a:cubicBezTo>
                  <a:close/>
                </a:path>
              </a:pathLst>
            </a:custGeom>
            <a:solidFill>
              <a:srgbClr val="FF3E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64"/>
          <p:cNvGrpSpPr/>
          <p:nvPr/>
        </p:nvGrpSpPr>
        <p:grpSpPr>
          <a:xfrm>
            <a:off x="2072013" y="1735163"/>
            <a:ext cx="1325950" cy="1223250"/>
            <a:chOff x="4359838" y="3100663"/>
            <a:chExt cx="1325950" cy="1223250"/>
          </a:xfrm>
        </p:grpSpPr>
        <p:sp>
          <p:nvSpPr>
            <p:cNvPr id="4281" name="Google Shape;4281;p64"/>
            <p:cNvSpPr/>
            <p:nvPr/>
          </p:nvSpPr>
          <p:spPr>
            <a:xfrm>
              <a:off x="4548488" y="3326938"/>
              <a:ext cx="908700" cy="765750"/>
            </a:xfrm>
            <a:custGeom>
              <a:avLst/>
              <a:gdLst/>
              <a:ahLst/>
              <a:cxnLst/>
              <a:rect l="l" t="t" r="r" b="b"/>
              <a:pathLst>
                <a:path w="36348" h="30630" extrusionOk="0">
                  <a:moveTo>
                    <a:pt x="16255" y="0"/>
                  </a:moveTo>
                  <a:cubicBezTo>
                    <a:pt x="14141" y="0"/>
                    <a:pt x="12326" y="1720"/>
                    <a:pt x="11997" y="3050"/>
                  </a:cubicBezTo>
                  <a:cubicBezTo>
                    <a:pt x="11347" y="2890"/>
                    <a:pt x="10756" y="2817"/>
                    <a:pt x="10223" y="2817"/>
                  </a:cubicBezTo>
                  <a:cubicBezTo>
                    <a:pt x="6787" y="2817"/>
                    <a:pt x="5768" y="5854"/>
                    <a:pt x="6822" y="8224"/>
                  </a:cubicBezTo>
                  <a:cubicBezTo>
                    <a:pt x="0" y="11062"/>
                    <a:pt x="4931" y="15304"/>
                    <a:pt x="4931" y="15304"/>
                  </a:cubicBezTo>
                  <a:cubicBezTo>
                    <a:pt x="1362" y="20220"/>
                    <a:pt x="6822" y="22370"/>
                    <a:pt x="6822" y="22370"/>
                  </a:cubicBezTo>
                  <a:cubicBezTo>
                    <a:pt x="5910" y="27321"/>
                    <a:pt x="10933" y="27546"/>
                    <a:pt x="11853" y="27546"/>
                  </a:cubicBezTo>
                  <a:cubicBezTo>
                    <a:pt x="11945" y="27546"/>
                    <a:pt x="11997" y="27544"/>
                    <a:pt x="11997" y="27544"/>
                  </a:cubicBezTo>
                  <a:cubicBezTo>
                    <a:pt x="12886" y="29946"/>
                    <a:pt x="14323" y="30629"/>
                    <a:pt x="15671" y="30629"/>
                  </a:cubicBezTo>
                  <a:cubicBezTo>
                    <a:pt x="17452" y="30629"/>
                    <a:pt x="19077" y="29436"/>
                    <a:pt x="19077" y="29436"/>
                  </a:cubicBezTo>
                  <a:cubicBezTo>
                    <a:pt x="19918" y="29896"/>
                    <a:pt x="20733" y="30087"/>
                    <a:pt x="21495" y="30087"/>
                  </a:cubicBezTo>
                  <a:cubicBezTo>
                    <a:pt x="24439" y="30087"/>
                    <a:pt x="26600" y="27240"/>
                    <a:pt x="26430" y="26011"/>
                  </a:cubicBezTo>
                  <a:lnTo>
                    <a:pt x="26430" y="26011"/>
                  </a:lnTo>
                  <a:cubicBezTo>
                    <a:pt x="26602" y="26024"/>
                    <a:pt x="26769" y="26030"/>
                    <a:pt x="26929" y="26030"/>
                  </a:cubicBezTo>
                  <a:cubicBezTo>
                    <a:pt x="30802" y="26030"/>
                    <a:pt x="31317" y="22370"/>
                    <a:pt x="31317" y="22370"/>
                  </a:cubicBezTo>
                  <a:cubicBezTo>
                    <a:pt x="36348" y="20292"/>
                    <a:pt x="33223" y="15304"/>
                    <a:pt x="33223" y="15304"/>
                  </a:cubicBezTo>
                  <a:cubicBezTo>
                    <a:pt x="35559" y="11090"/>
                    <a:pt x="31317" y="8224"/>
                    <a:pt x="31317" y="8224"/>
                  </a:cubicBezTo>
                  <a:cubicBezTo>
                    <a:pt x="31116" y="4340"/>
                    <a:pt x="28809" y="3150"/>
                    <a:pt x="26143" y="3050"/>
                  </a:cubicBezTo>
                  <a:cubicBezTo>
                    <a:pt x="25252" y="961"/>
                    <a:pt x="23792" y="225"/>
                    <a:pt x="22271" y="225"/>
                  </a:cubicBezTo>
                  <a:cubicBezTo>
                    <a:pt x="21173" y="225"/>
                    <a:pt x="20044" y="609"/>
                    <a:pt x="19077" y="1143"/>
                  </a:cubicBezTo>
                  <a:cubicBezTo>
                    <a:pt x="18145" y="324"/>
                    <a:pt x="17172" y="0"/>
                    <a:pt x="16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4420913" y="3182363"/>
              <a:ext cx="1221875" cy="1040725"/>
            </a:xfrm>
            <a:custGeom>
              <a:avLst/>
              <a:gdLst/>
              <a:ahLst/>
              <a:cxnLst/>
              <a:rect l="l" t="t" r="r" b="b"/>
              <a:pathLst>
                <a:path w="48875" h="41629" extrusionOk="0">
                  <a:moveTo>
                    <a:pt x="26945" y="1"/>
                  </a:moveTo>
                  <a:cubicBezTo>
                    <a:pt x="25225" y="1"/>
                    <a:pt x="23765" y="644"/>
                    <a:pt x="22947" y="2182"/>
                  </a:cubicBezTo>
                  <a:cubicBezTo>
                    <a:pt x="21633" y="1043"/>
                    <a:pt x="20401" y="601"/>
                    <a:pt x="19281" y="601"/>
                  </a:cubicBezTo>
                  <a:cubicBezTo>
                    <a:pt x="15445" y="601"/>
                    <a:pt x="12929" y="5780"/>
                    <a:pt x="12929" y="5780"/>
                  </a:cubicBezTo>
                  <a:lnTo>
                    <a:pt x="12929" y="5794"/>
                  </a:lnTo>
                  <a:cubicBezTo>
                    <a:pt x="5562" y="6353"/>
                    <a:pt x="6952" y="13319"/>
                    <a:pt x="6952" y="13319"/>
                  </a:cubicBezTo>
                  <a:cubicBezTo>
                    <a:pt x="1" y="17819"/>
                    <a:pt x="5390" y="22807"/>
                    <a:pt x="5390" y="22807"/>
                  </a:cubicBezTo>
                  <a:cubicBezTo>
                    <a:pt x="990" y="28683"/>
                    <a:pt x="8314" y="31321"/>
                    <a:pt x="8314" y="31321"/>
                  </a:cubicBezTo>
                  <a:cubicBezTo>
                    <a:pt x="8261" y="37513"/>
                    <a:pt x="12712" y="38338"/>
                    <a:pt x="15088" y="38338"/>
                  </a:cubicBezTo>
                  <a:cubicBezTo>
                    <a:pt x="15951" y="38338"/>
                    <a:pt x="16541" y="38229"/>
                    <a:pt x="16541" y="38229"/>
                  </a:cubicBezTo>
                  <a:cubicBezTo>
                    <a:pt x="17803" y="40839"/>
                    <a:pt x="19464" y="41628"/>
                    <a:pt x="21011" y="41628"/>
                  </a:cubicBezTo>
                  <a:cubicBezTo>
                    <a:pt x="23381" y="41628"/>
                    <a:pt x="25484" y="39777"/>
                    <a:pt x="25484" y="39777"/>
                  </a:cubicBezTo>
                  <a:cubicBezTo>
                    <a:pt x="27170" y="40730"/>
                    <a:pt x="28597" y="41106"/>
                    <a:pt x="29800" y="41106"/>
                  </a:cubicBezTo>
                  <a:cubicBezTo>
                    <a:pt x="34275" y="41106"/>
                    <a:pt x="35646" y="35907"/>
                    <a:pt x="35646" y="35907"/>
                  </a:cubicBezTo>
                  <a:cubicBezTo>
                    <a:pt x="45149" y="35248"/>
                    <a:pt x="41150" y="29056"/>
                    <a:pt x="41150" y="29056"/>
                  </a:cubicBezTo>
                  <a:cubicBezTo>
                    <a:pt x="48875" y="24513"/>
                    <a:pt x="42970" y="19181"/>
                    <a:pt x="42970" y="19181"/>
                  </a:cubicBezTo>
                  <a:cubicBezTo>
                    <a:pt x="46381" y="10309"/>
                    <a:pt x="39143" y="9650"/>
                    <a:pt x="39143" y="9650"/>
                  </a:cubicBezTo>
                  <a:cubicBezTo>
                    <a:pt x="38626" y="5055"/>
                    <a:pt x="31763" y="1"/>
                    <a:pt x="26945"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4985363" y="3110788"/>
              <a:ext cx="435650" cy="594475"/>
            </a:xfrm>
            <a:custGeom>
              <a:avLst/>
              <a:gdLst/>
              <a:ahLst/>
              <a:cxnLst/>
              <a:rect l="l" t="t" r="r" b="b"/>
              <a:pathLst>
                <a:path w="17426" h="23779" extrusionOk="0">
                  <a:moveTo>
                    <a:pt x="7755" y="1"/>
                  </a:moveTo>
                  <a:cubicBezTo>
                    <a:pt x="1" y="1"/>
                    <a:pt x="1387" y="23778"/>
                    <a:pt x="1387" y="23778"/>
                  </a:cubicBezTo>
                  <a:cubicBezTo>
                    <a:pt x="1387" y="23778"/>
                    <a:pt x="17425" y="1978"/>
                    <a:pt x="8654" y="101"/>
                  </a:cubicBezTo>
                  <a:cubicBezTo>
                    <a:pt x="8341" y="33"/>
                    <a:pt x="8042" y="1"/>
                    <a:pt x="775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4716538" y="3100663"/>
              <a:ext cx="335100" cy="613200"/>
            </a:xfrm>
            <a:custGeom>
              <a:avLst/>
              <a:gdLst/>
              <a:ahLst/>
              <a:cxnLst/>
              <a:rect l="l" t="t" r="r" b="b"/>
              <a:pathLst>
                <a:path w="13404" h="24528" extrusionOk="0">
                  <a:moveTo>
                    <a:pt x="7333" y="1"/>
                  </a:moveTo>
                  <a:cubicBezTo>
                    <a:pt x="7141" y="1"/>
                    <a:pt x="6943" y="25"/>
                    <a:pt x="6736" y="76"/>
                  </a:cubicBezTo>
                  <a:cubicBezTo>
                    <a:pt x="0" y="1738"/>
                    <a:pt x="12326" y="24527"/>
                    <a:pt x="12326" y="24527"/>
                  </a:cubicBezTo>
                  <a:cubicBezTo>
                    <a:pt x="12326" y="24527"/>
                    <a:pt x="13404" y="1"/>
                    <a:pt x="733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4421288" y="3262088"/>
              <a:ext cx="603425" cy="451775"/>
            </a:xfrm>
            <a:custGeom>
              <a:avLst/>
              <a:gdLst/>
              <a:ahLst/>
              <a:cxnLst/>
              <a:rect l="l" t="t" r="r" b="b"/>
              <a:pathLst>
                <a:path w="24137" h="18071" extrusionOk="0">
                  <a:moveTo>
                    <a:pt x="7998" y="1"/>
                  </a:moveTo>
                  <a:cubicBezTo>
                    <a:pt x="7175" y="1"/>
                    <a:pt x="6415" y="311"/>
                    <a:pt x="5747" y="1014"/>
                  </a:cubicBezTo>
                  <a:cubicBezTo>
                    <a:pt x="0" y="7091"/>
                    <a:pt x="24136" y="18070"/>
                    <a:pt x="24136" y="18070"/>
                  </a:cubicBezTo>
                  <a:cubicBezTo>
                    <a:pt x="24136" y="18070"/>
                    <a:pt x="14267" y="1"/>
                    <a:pt x="799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4362513" y="3500413"/>
              <a:ext cx="662200" cy="213450"/>
            </a:xfrm>
            <a:custGeom>
              <a:avLst/>
              <a:gdLst/>
              <a:ahLst/>
              <a:cxnLst/>
              <a:rect l="l" t="t" r="r" b="b"/>
              <a:pathLst>
                <a:path w="26488" h="8538" extrusionOk="0">
                  <a:moveTo>
                    <a:pt x="5572" y="0"/>
                  </a:moveTo>
                  <a:cubicBezTo>
                    <a:pt x="3982" y="0"/>
                    <a:pt x="2816" y="481"/>
                    <a:pt x="2365" y="1672"/>
                  </a:cubicBezTo>
                  <a:cubicBezTo>
                    <a:pt x="0" y="7892"/>
                    <a:pt x="26487" y="8537"/>
                    <a:pt x="26487" y="8537"/>
                  </a:cubicBezTo>
                  <a:cubicBezTo>
                    <a:pt x="26487" y="8537"/>
                    <a:pt x="12268" y="0"/>
                    <a:pt x="557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5024688" y="3253563"/>
              <a:ext cx="570100" cy="460650"/>
            </a:xfrm>
            <a:custGeom>
              <a:avLst/>
              <a:gdLst/>
              <a:ahLst/>
              <a:cxnLst/>
              <a:rect l="l" t="t" r="r" b="b"/>
              <a:pathLst>
                <a:path w="22804" h="18426" extrusionOk="0">
                  <a:moveTo>
                    <a:pt x="16118" y="1"/>
                  </a:moveTo>
                  <a:cubicBezTo>
                    <a:pt x="10304" y="1"/>
                    <a:pt x="0" y="18411"/>
                    <a:pt x="0" y="18411"/>
                  </a:cubicBezTo>
                  <a:lnTo>
                    <a:pt x="0" y="18425"/>
                  </a:lnTo>
                  <a:cubicBezTo>
                    <a:pt x="0" y="18425"/>
                    <a:pt x="22803" y="3691"/>
                    <a:pt x="17386" y="352"/>
                  </a:cubicBezTo>
                  <a:cubicBezTo>
                    <a:pt x="16995" y="112"/>
                    <a:pt x="16570" y="1"/>
                    <a:pt x="1611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5024688" y="3500488"/>
              <a:ext cx="661100" cy="213375"/>
            </a:xfrm>
            <a:custGeom>
              <a:avLst/>
              <a:gdLst/>
              <a:ahLst/>
              <a:cxnLst/>
              <a:rect l="l" t="t" r="r" b="b"/>
              <a:pathLst>
                <a:path w="26444" h="8535" extrusionOk="0">
                  <a:moveTo>
                    <a:pt x="20860" y="1"/>
                  </a:moveTo>
                  <a:cubicBezTo>
                    <a:pt x="14130" y="1"/>
                    <a:pt x="0" y="8534"/>
                    <a:pt x="0" y="8534"/>
                  </a:cubicBezTo>
                  <a:cubicBezTo>
                    <a:pt x="0" y="8534"/>
                    <a:pt x="26444" y="8204"/>
                    <a:pt x="24151" y="1769"/>
                  </a:cubicBezTo>
                  <a:cubicBezTo>
                    <a:pt x="23701" y="508"/>
                    <a:pt x="22500" y="1"/>
                    <a:pt x="2086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5024688" y="3713838"/>
              <a:ext cx="640325" cy="215100"/>
            </a:xfrm>
            <a:custGeom>
              <a:avLst/>
              <a:gdLst/>
              <a:ahLst/>
              <a:cxnLst/>
              <a:rect l="l" t="t" r="r" b="b"/>
              <a:pathLst>
                <a:path w="25613" h="8604" extrusionOk="0">
                  <a:moveTo>
                    <a:pt x="0" y="0"/>
                  </a:moveTo>
                  <a:cubicBezTo>
                    <a:pt x="0" y="0"/>
                    <a:pt x="15040" y="8604"/>
                    <a:pt x="21368" y="8604"/>
                  </a:cubicBezTo>
                  <a:cubicBezTo>
                    <a:pt x="22775" y="8604"/>
                    <a:pt x="23752" y="8178"/>
                    <a:pt x="24036" y="7138"/>
                  </a:cubicBezTo>
                  <a:cubicBezTo>
                    <a:pt x="25613" y="1419"/>
                    <a:pt x="1" y="0"/>
                    <a:pt x="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5020013" y="3705238"/>
              <a:ext cx="567975" cy="454875"/>
            </a:xfrm>
            <a:custGeom>
              <a:avLst/>
              <a:gdLst/>
              <a:ahLst/>
              <a:cxnLst/>
              <a:rect l="l" t="t" r="r" b="b"/>
              <a:pathLst>
                <a:path w="22719" h="18195" extrusionOk="0">
                  <a:moveTo>
                    <a:pt x="1" y="0"/>
                  </a:moveTo>
                  <a:cubicBezTo>
                    <a:pt x="1" y="1"/>
                    <a:pt x="11600" y="18194"/>
                    <a:pt x="16972" y="18194"/>
                  </a:cubicBezTo>
                  <a:cubicBezTo>
                    <a:pt x="17520" y="18194"/>
                    <a:pt x="18004" y="18005"/>
                    <a:pt x="18404" y="17586"/>
                  </a:cubicBezTo>
                  <a:cubicBezTo>
                    <a:pt x="22718" y="13057"/>
                    <a:pt x="331" y="201"/>
                    <a:pt x="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5003438" y="3712038"/>
              <a:ext cx="349125" cy="611875"/>
            </a:xfrm>
            <a:custGeom>
              <a:avLst/>
              <a:gdLst/>
              <a:ahLst/>
              <a:cxnLst/>
              <a:rect l="l" t="t" r="r" b="b"/>
              <a:pathLst>
                <a:path w="13965" h="24475" extrusionOk="0">
                  <a:moveTo>
                    <a:pt x="793" y="0"/>
                  </a:moveTo>
                  <a:cubicBezTo>
                    <a:pt x="793" y="1"/>
                    <a:pt x="0" y="24475"/>
                    <a:pt x="6314" y="24475"/>
                  </a:cubicBezTo>
                  <a:cubicBezTo>
                    <a:pt x="6520" y="24475"/>
                    <a:pt x="6734" y="24448"/>
                    <a:pt x="6956" y="24394"/>
                  </a:cubicBezTo>
                  <a:cubicBezTo>
                    <a:pt x="13964" y="22689"/>
                    <a:pt x="793" y="1"/>
                    <a:pt x="79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4710088" y="3712038"/>
              <a:ext cx="313175" cy="607550"/>
            </a:xfrm>
            <a:custGeom>
              <a:avLst/>
              <a:gdLst/>
              <a:ahLst/>
              <a:cxnLst/>
              <a:rect l="l" t="t" r="r" b="b"/>
              <a:pathLst>
                <a:path w="12527" h="24302" extrusionOk="0">
                  <a:moveTo>
                    <a:pt x="12527" y="0"/>
                  </a:moveTo>
                  <a:cubicBezTo>
                    <a:pt x="12526" y="1"/>
                    <a:pt x="0" y="22531"/>
                    <a:pt x="5819" y="24222"/>
                  </a:cubicBezTo>
                  <a:cubicBezTo>
                    <a:pt x="6004" y="24276"/>
                    <a:pt x="6183" y="24302"/>
                    <a:pt x="6357" y="24302"/>
                  </a:cubicBezTo>
                  <a:cubicBezTo>
                    <a:pt x="11707" y="24302"/>
                    <a:pt x="12527" y="2"/>
                    <a:pt x="1252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4409813" y="3712038"/>
              <a:ext cx="613450" cy="441400"/>
            </a:xfrm>
            <a:custGeom>
              <a:avLst/>
              <a:gdLst/>
              <a:ahLst/>
              <a:cxnLst/>
              <a:rect l="l" t="t" r="r" b="b"/>
              <a:pathLst>
                <a:path w="24538" h="17656" extrusionOk="0">
                  <a:moveTo>
                    <a:pt x="24538" y="0"/>
                  </a:moveTo>
                  <a:cubicBezTo>
                    <a:pt x="24537" y="1"/>
                    <a:pt x="0" y="12398"/>
                    <a:pt x="6106" y="17013"/>
                  </a:cubicBezTo>
                  <a:cubicBezTo>
                    <a:pt x="6693" y="17456"/>
                    <a:pt x="7338" y="17656"/>
                    <a:pt x="8024" y="17656"/>
                  </a:cubicBezTo>
                  <a:cubicBezTo>
                    <a:pt x="14469" y="17656"/>
                    <a:pt x="24538" y="1"/>
                    <a:pt x="24538"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4359838" y="3711938"/>
              <a:ext cx="663425" cy="208425"/>
            </a:xfrm>
            <a:custGeom>
              <a:avLst/>
              <a:gdLst/>
              <a:ahLst/>
              <a:cxnLst/>
              <a:rect l="l" t="t" r="r" b="b"/>
              <a:pathLst>
                <a:path w="26537" h="8337" extrusionOk="0">
                  <a:moveTo>
                    <a:pt x="25753" y="0"/>
                  </a:moveTo>
                  <a:cubicBezTo>
                    <a:pt x="21353" y="0"/>
                    <a:pt x="1" y="312"/>
                    <a:pt x="2329" y="6397"/>
                  </a:cubicBezTo>
                  <a:cubicBezTo>
                    <a:pt x="2860" y="7784"/>
                    <a:pt x="4188" y="8336"/>
                    <a:pt x="5964" y="8336"/>
                  </a:cubicBezTo>
                  <a:cubicBezTo>
                    <a:pt x="12865" y="8336"/>
                    <a:pt x="26537" y="4"/>
                    <a:pt x="26537" y="4"/>
                  </a:cubicBezTo>
                  <a:cubicBezTo>
                    <a:pt x="26537" y="4"/>
                    <a:pt x="26255" y="0"/>
                    <a:pt x="2575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4465713" y="3158988"/>
              <a:ext cx="1109000" cy="1097775"/>
            </a:xfrm>
            <a:custGeom>
              <a:avLst/>
              <a:gdLst/>
              <a:ahLst/>
              <a:cxnLst/>
              <a:rect l="l" t="t" r="r" b="b"/>
              <a:pathLst>
                <a:path w="44360" h="43911" extrusionOk="0">
                  <a:moveTo>
                    <a:pt x="28768" y="1"/>
                  </a:moveTo>
                  <a:cubicBezTo>
                    <a:pt x="27055" y="1"/>
                    <a:pt x="26172" y="9252"/>
                    <a:pt x="26172" y="9252"/>
                  </a:cubicBezTo>
                  <a:lnTo>
                    <a:pt x="19779" y="8994"/>
                  </a:lnTo>
                  <a:cubicBezTo>
                    <a:pt x="19779" y="8994"/>
                    <a:pt x="19364" y="638"/>
                    <a:pt x="17916" y="380"/>
                  </a:cubicBezTo>
                  <a:cubicBezTo>
                    <a:pt x="17896" y="376"/>
                    <a:pt x="17876" y="375"/>
                    <a:pt x="17858" y="375"/>
                  </a:cubicBezTo>
                  <a:cubicBezTo>
                    <a:pt x="16521" y="375"/>
                    <a:pt x="18891" y="9309"/>
                    <a:pt x="18891" y="9309"/>
                  </a:cubicBezTo>
                  <a:lnTo>
                    <a:pt x="14290" y="11660"/>
                  </a:lnTo>
                  <a:cubicBezTo>
                    <a:pt x="14290" y="11660"/>
                    <a:pt x="8223" y="6400"/>
                    <a:pt x="6371" y="6400"/>
                  </a:cubicBezTo>
                  <a:cubicBezTo>
                    <a:pt x="6249" y="6400"/>
                    <a:pt x="6145" y="6422"/>
                    <a:pt x="6063" y="6471"/>
                  </a:cubicBezTo>
                  <a:cubicBezTo>
                    <a:pt x="4730" y="7245"/>
                    <a:pt x="13086" y="12677"/>
                    <a:pt x="13086" y="12677"/>
                  </a:cubicBezTo>
                  <a:lnTo>
                    <a:pt x="9388" y="16877"/>
                  </a:lnTo>
                  <a:cubicBezTo>
                    <a:pt x="9388" y="16877"/>
                    <a:pt x="4335" y="15444"/>
                    <a:pt x="1851" y="15444"/>
                  </a:cubicBezTo>
                  <a:cubicBezTo>
                    <a:pt x="1144" y="15444"/>
                    <a:pt x="645" y="15560"/>
                    <a:pt x="531" y="15859"/>
                  </a:cubicBezTo>
                  <a:cubicBezTo>
                    <a:pt x="0" y="17206"/>
                    <a:pt x="8242" y="18410"/>
                    <a:pt x="8242" y="18410"/>
                  </a:cubicBezTo>
                  <a:lnTo>
                    <a:pt x="8672" y="23613"/>
                  </a:lnTo>
                  <a:cubicBezTo>
                    <a:pt x="8672" y="23613"/>
                    <a:pt x="172" y="25677"/>
                    <a:pt x="502" y="27239"/>
                  </a:cubicBezTo>
                  <a:cubicBezTo>
                    <a:pt x="565" y="27536"/>
                    <a:pt x="913" y="27655"/>
                    <a:pt x="1434" y="27655"/>
                  </a:cubicBezTo>
                  <a:cubicBezTo>
                    <a:pt x="3636" y="27655"/>
                    <a:pt x="8929" y="25519"/>
                    <a:pt x="8929" y="25519"/>
                  </a:cubicBezTo>
                  <a:lnTo>
                    <a:pt x="11008" y="29719"/>
                  </a:lnTo>
                  <a:cubicBezTo>
                    <a:pt x="11008" y="29719"/>
                    <a:pt x="4314" y="35724"/>
                    <a:pt x="5346" y="36928"/>
                  </a:cubicBezTo>
                  <a:cubicBezTo>
                    <a:pt x="5436" y="37031"/>
                    <a:pt x="5564" y="37078"/>
                    <a:pt x="5723" y="37078"/>
                  </a:cubicBezTo>
                  <a:cubicBezTo>
                    <a:pt x="7428" y="37078"/>
                    <a:pt x="12728" y="31682"/>
                    <a:pt x="12728" y="31682"/>
                  </a:cubicBezTo>
                  <a:cubicBezTo>
                    <a:pt x="12728" y="31682"/>
                    <a:pt x="14574" y="36205"/>
                    <a:pt x="17251" y="36426"/>
                  </a:cubicBezTo>
                  <a:lnTo>
                    <a:pt x="17251" y="36426"/>
                  </a:lnTo>
                  <a:cubicBezTo>
                    <a:pt x="17127" y="36751"/>
                    <a:pt x="14883" y="42679"/>
                    <a:pt x="16096" y="43808"/>
                  </a:cubicBezTo>
                  <a:cubicBezTo>
                    <a:pt x="16170" y="43877"/>
                    <a:pt x="16244" y="43910"/>
                    <a:pt x="16320" y="43910"/>
                  </a:cubicBezTo>
                  <a:cubicBezTo>
                    <a:pt x="17522" y="43910"/>
                    <a:pt x="18905" y="35638"/>
                    <a:pt x="18905" y="35638"/>
                  </a:cubicBezTo>
                  <a:lnTo>
                    <a:pt x="24538" y="35366"/>
                  </a:lnTo>
                  <a:cubicBezTo>
                    <a:pt x="24538" y="35366"/>
                    <a:pt x="26334" y="43911"/>
                    <a:pt x="27927" y="43911"/>
                  </a:cubicBezTo>
                  <a:cubicBezTo>
                    <a:pt x="27944" y="43911"/>
                    <a:pt x="27961" y="43910"/>
                    <a:pt x="27978" y="43908"/>
                  </a:cubicBezTo>
                  <a:cubicBezTo>
                    <a:pt x="29583" y="43736"/>
                    <a:pt x="25785" y="34749"/>
                    <a:pt x="25785" y="34749"/>
                  </a:cubicBezTo>
                  <a:lnTo>
                    <a:pt x="30643" y="34362"/>
                  </a:lnTo>
                  <a:lnTo>
                    <a:pt x="32120" y="33918"/>
                  </a:lnTo>
                  <a:cubicBezTo>
                    <a:pt x="32120" y="33918"/>
                    <a:pt x="36910" y="37362"/>
                    <a:pt x="38209" y="37362"/>
                  </a:cubicBezTo>
                  <a:cubicBezTo>
                    <a:pt x="38264" y="37362"/>
                    <a:pt x="38313" y="37356"/>
                    <a:pt x="38354" y="37344"/>
                  </a:cubicBezTo>
                  <a:cubicBezTo>
                    <a:pt x="39401" y="37043"/>
                    <a:pt x="33639" y="32671"/>
                    <a:pt x="33639" y="32671"/>
                  </a:cubicBezTo>
                  <a:lnTo>
                    <a:pt x="37007" y="28300"/>
                  </a:lnTo>
                  <a:cubicBezTo>
                    <a:pt x="37007" y="28300"/>
                    <a:pt x="40697" y="29268"/>
                    <a:pt x="42627" y="29268"/>
                  </a:cubicBezTo>
                  <a:cubicBezTo>
                    <a:pt x="43237" y="29268"/>
                    <a:pt x="43672" y="29171"/>
                    <a:pt x="43758" y="28916"/>
                  </a:cubicBezTo>
                  <a:cubicBezTo>
                    <a:pt x="44116" y="27855"/>
                    <a:pt x="36978" y="27225"/>
                    <a:pt x="36978" y="27225"/>
                  </a:cubicBezTo>
                  <a:lnTo>
                    <a:pt x="38096" y="19543"/>
                  </a:lnTo>
                  <a:cubicBezTo>
                    <a:pt x="38096" y="19543"/>
                    <a:pt x="44360" y="17264"/>
                    <a:pt x="43772" y="16017"/>
                  </a:cubicBezTo>
                  <a:cubicBezTo>
                    <a:pt x="43663" y="15785"/>
                    <a:pt x="43346" y="15691"/>
                    <a:pt x="42900" y="15691"/>
                  </a:cubicBezTo>
                  <a:cubicBezTo>
                    <a:pt x="40946" y="15691"/>
                    <a:pt x="36534" y="17507"/>
                    <a:pt x="36534" y="17507"/>
                  </a:cubicBezTo>
                  <a:lnTo>
                    <a:pt x="32607" y="12018"/>
                  </a:lnTo>
                  <a:cubicBezTo>
                    <a:pt x="32607" y="12018"/>
                    <a:pt x="38985" y="7503"/>
                    <a:pt x="38469" y="6056"/>
                  </a:cubicBezTo>
                  <a:cubicBezTo>
                    <a:pt x="38421" y="5919"/>
                    <a:pt x="38318" y="5856"/>
                    <a:pt x="38171" y="5856"/>
                  </a:cubicBezTo>
                  <a:cubicBezTo>
                    <a:pt x="36754" y="5856"/>
                    <a:pt x="31245" y="11660"/>
                    <a:pt x="31245" y="11660"/>
                  </a:cubicBezTo>
                  <a:lnTo>
                    <a:pt x="27763" y="9151"/>
                  </a:lnTo>
                  <a:cubicBezTo>
                    <a:pt x="27763" y="9151"/>
                    <a:pt x="30729" y="538"/>
                    <a:pt x="28909" y="22"/>
                  </a:cubicBezTo>
                  <a:cubicBezTo>
                    <a:pt x="28861" y="8"/>
                    <a:pt x="28814" y="1"/>
                    <a:pt x="28768"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4502613" y="3220788"/>
              <a:ext cx="1011550" cy="973325"/>
            </a:xfrm>
            <a:custGeom>
              <a:avLst/>
              <a:gdLst/>
              <a:ahLst/>
              <a:cxnLst/>
              <a:rect l="l" t="t" r="r" b="b"/>
              <a:pathLst>
                <a:path w="40462" h="38933" extrusionOk="0">
                  <a:moveTo>
                    <a:pt x="20998" y="0"/>
                  </a:moveTo>
                  <a:cubicBezTo>
                    <a:pt x="13129" y="0"/>
                    <a:pt x="6020" y="4745"/>
                    <a:pt x="3010" y="12011"/>
                  </a:cubicBezTo>
                  <a:cubicBezTo>
                    <a:pt x="1" y="19292"/>
                    <a:pt x="1663" y="27662"/>
                    <a:pt x="7239" y="33238"/>
                  </a:cubicBezTo>
                  <a:cubicBezTo>
                    <a:pt x="10958" y="36957"/>
                    <a:pt x="15934" y="38933"/>
                    <a:pt x="21000" y="38933"/>
                  </a:cubicBezTo>
                  <a:cubicBezTo>
                    <a:pt x="23509" y="38933"/>
                    <a:pt x="26040" y="38448"/>
                    <a:pt x="28451" y="37451"/>
                  </a:cubicBezTo>
                  <a:cubicBezTo>
                    <a:pt x="35717" y="34442"/>
                    <a:pt x="40462" y="27347"/>
                    <a:pt x="40462" y="19464"/>
                  </a:cubicBezTo>
                  <a:cubicBezTo>
                    <a:pt x="40462" y="8715"/>
                    <a:pt x="31747" y="0"/>
                    <a:pt x="2099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4614763" y="3287063"/>
              <a:ext cx="817700" cy="812700"/>
            </a:xfrm>
            <a:custGeom>
              <a:avLst/>
              <a:gdLst/>
              <a:ahLst/>
              <a:cxnLst/>
              <a:rect l="l" t="t" r="r" b="b"/>
              <a:pathLst>
                <a:path w="32708" h="32508" extrusionOk="0">
                  <a:moveTo>
                    <a:pt x="12370" y="1"/>
                  </a:moveTo>
                  <a:cubicBezTo>
                    <a:pt x="12312" y="1"/>
                    <a:pt x="12269" y="15"/>
                    <a:pt x="12212" y="15"/>
                  </a:cubicBezTo>
                  <a:cubicBezTo>
                    <a:pt x="11237" y="144"/>
                    <a:pt x="11166" y="1463"/>
                    <a:pt x="11438" y="2982"/>
                  </a:cubicBezTo>
                  <a:cubicBezTo>
                    <a:pt x="12312" y="4415"/>
                    <a:pt x="13043" y="5920"/>
                    <a:pt x="13631" y="7483"/>
                  </a:cubicBezTo>
                  <a:cubicBezTo>
                    <a:pt x="13918" y="7397"/>
                    <a:pt x="14204" y="7325"/>
                    <a:pt x="14505" y="7268"/>
                  </a:cubicBezTo>
                  <a:cubicBezTo>
                    <a:pt x="14233" y="5232"/>
                    <a:pt x="14090" y="3226"/>
                    <a:pt x="14247" y="1592"/>
                  </a:cubicBezTo>
                  <a:cubicBezTo>
                    <a:pt x="13717" y="675"/>
                    <a:pt x="13086" y="1"/>
                    <a:pt x="12370" y="1"/>
                  </a:cubicBezTo>
                  <a:close/>
                  <a:moveTo>
                    <a:pt x="20840" y="273"/>
                  </a:moveTo>
                  <a:cubicBezTo>
                    <a:pt x="20109" y="273"/>
                    <a:pt x="19450" y="1234"/>
                    <a:pt x="18920" y="2423"/>
                  </a:cubicBezTo>
                  <a:cubicBezTo>
                    <a:pt x="18934" y="4057"/>
                    <a:pt x="18819" y="5691"/>
                    <a:pt x="18576" y="7311"/>
                  </a:cubicBezTo>
                  <a:cubicBezTo>
                    <a:pt x="18948" y="7397"/>
                    <a:pt x="19307" y="7497"/>
                    <a:pt x="19665" y="7626"/>
                  </a:cubicBezTo>
                  <a:cubicBezTo>
                    <a:pt x="20253" y="6150"/>
                    <a:pt x="20969" y="4716"/>
                    <a:pt x="21801" y="3340"/>
                  </a:cubicBezTo>
                  <a:cubicBezTo>
                    <a:pt x="21915" y="1778"/>
                    <a:pt x="21772" y="345"/>
                    <a:pt x="20912" y="273"/>
                  </a:cubicBezTo>
                  <a:close/>
                  <a:moveTo>
                    <a:pt x="5213" y="4142"/>
                  </a:moveTo>
                  <a:cubicBezTo>
                    <a:pt x="4864" y="4142"/>
                    <a:pt x="4542" y="4255"/>
                    <a:pt x="4272" y="4458"/>
                  </a:cubicBezTo>
                  <a:cubicBezTo>
                    <a:pt x="3469" y="5103"/>
                    <a:pt x="3842" y="6293"/>
                    <a:pt x="4630" y="7526"/>
                  </a:cubicBezTo>
                  <a:cubicBezTo>
                    <a:pt x="6006" y="8257"/>
                    <a:pt x="7540" y="9317"/>
                    <a:pt x="9045" y="10492"/>
                  </a:cubicBezTo>
                  <a:cubicBezTo>
                    <a:pt x="9303" y="10191"/>
                    <a:pt x="9575" y="9905"/>
                    <a:pt x="9861" y="9647"/>
                  </a:cubicBezTo>
                  <a:cubicBezTo>
                    <a:pt x="8486" y="7870"/>
                    <a:pt x="7253" y="6021"/>
                    <a:pt x="6579" y="4444"/>
                  </a:cubicBezTo>
                  <a:cubicBezTo>
                    <a:pt x="6164" y="4258"/>
                    <a:pt x="5719" y="4157"/>
                    <a:pt x="5275" y="4143"/>
                  </a:cubicBezTo>
                  <a:cubicBezTo>
                    <a:pt x="5254" y="4142"/>
                    <a:pt x="5233" y="4142"/>
                    <a:pt x="5213" y="4142"/>
                  </a:cubicBezTo>
                  <a:close/>
                  <a:moveTo>
                    <a:pt x="28002" y="5073"/>
                  </a:moveTo>
                  <a:cubicBezTo>
                    <a:pt x="27985" y="5073"/>
                    <a:pt x="27967" y="5073"/>
                    <a:pt x="27949" y="5075"/>
                  </a:cubicBezTo>
                  <a:lnTo>
                    <a:pt x="27935" y="5075"/>
                  </a:lnTo>
                  <a:cubicBezTo>
                    <a:pt x="27290" y="5075"/>
                    <a:pt x="26401" y="5548"/>
                    <a:pt x="25541" y="6150"/>
                  </a:cubicBezTo>
                  <a:cubicBezTo>
                    <a:pt x="24782" y="7382"/>
                    <a:pt x="23965" y="8572"/>
                    <a:pt x="23062" y="9704"/>
                  </a:cubicBezTo>
                  <a:cubicBezTo>
                    <a:pt x="23363" y="9991"/>
                    <a:pt x="23650" y="10292"/>
                    <a:pt x="23907" y="10607"/>
                  </a:cubicBezTo>
                  <a:cubicBezTo>
                    <a:pt x="24911" y="9833"/>
                    <a:pt x="25943" y="9116"/>
                    <a:pt x="27032" y="8472"/>
                  </a:cubicBezTo>
                  <a:cubicBezTo>
                    <a:pt x="28193" y="7196"/>
                    <a:pt x="29211" y="5734"/>
                    <a:pt x="28465" y="5218"/>
                  </a:cubicBezTo>
                  <a:cubicBezTo>
                    <a:pt x="28324" y="5128"/>
                    <a:pt x="28159" y="5073"/>
                    <a:pt x="28002" y="5073"/>
                  </a:cubicBezTo>
                  <a:close/>
                  <a:moveTo>
                    <a:pt x="29770" y="11811"/>
                  </a:moveTo>
                  <a:lnTo>
                    <a:pt x="29741" y="11825"/>
                  </a:lnTo>
                  <a:cubicBezTo>
                    <a:pt x="29742" y="11825"/>
                    <a:pt x="29743" y="11825"/>
                    <a:pt x="29744" y="11825"/>
                  </a:cubicBezTo>
                  <a:lnTo>
                    <a:pt x="29743" y="11825"/>
                  </a:lnTo>
                  <a:cubicBezTo>
                    <a:pt x="29752" y="11821"/>
                    <a:pt x="29761" y="11816"/>
                    <a:pt x="29770" y="11811"/>
                  </a:cubicBezTo>
                  <a:close/>
                  <a:moveTo>
                    <a:pt x="29743" y="11825"/>
                  </a:moveTo>
                  <a:lnTo>
                    <a:pt x="29743" y="11825"/>
                  </a:lnTo>
                  <a:cubicBezTo>
                    <a:pt x="28419" y="12551"/>
                    <a:pt x="27066" y="13205"/>
                    <a:pt x="25670" y="13775"/>
                  </a:cubicBezTo>
                  <a:cubicBezTo>
                    <a:pt x="25814" y="14205"/>
                    <a:pt x="25914" y="14635"/>
                    <a:pt x="26000" y="15064"/>
                  </a:cubicBezTo>
                  <a:cubicBezTo>
                    <a:pt x="27276" y="14864"/>
                    <a:pt x="28551" y="14749"/>
                    <a:pt x="29841" y="14692"/>
                  </a:cubicBezTo>
                  <a:cubicBezTo>
                    <a:pt x="31360" y="14133"/>
                    <a:pt x="32708" y="13402"/>
                    <a:pt x="32392" y="12657"/>
                  </a:cubicBezTo>
                  <a:cubicBezTo>
                    <a:pt x="32120" y="12041"/>
                    <a:pt x="31004" y="11826"/>
                    <a:pt x="29744" y="11825"/>
                  </a:cubicBezTo>
                  <a:close/>
                  <a:moveTo>
                    <a:pt x="2996" y="11711"/>
                  </a:moveTo>
                  <a:cubicBezTo>
                    <a:pt x="1678" y="11711"/>
                    <a:pt x="488" y="11926"/>
                    <a:pt x="259" y="12657"/>
                  </a:cubicBezTo>
                  <a:cubicBezTo>
                    <a:pt x="15" y="13431"/>
                    <a:pt x="846" y="14276"/>
                    <a:pt x="1878" y="15007"/>
                  </a:cubicBezTo>
                  <a:lnTo>
                    <a:pt x="2423" y="15007"/>
                  </a:lnTo>
                  <a:cubicBezTo>
                    <a:pt x="3885" y="15021"/>
                    <a:pt x="5347" y="15122"/>
                    <a:pt x="6809" y="15308"/>
                  </a:cubicBezTo>
                  <a:cubicBezTo>
                    <a:pt x="6895" y="14764"/>
                    <a:pt x="7024" y="14219"/>
                    <a:pt x="7196" y="13689"/>
                  </a:cubicBezTo>
                  <a:cubicBezTo>
                    <a:pt x="5877" y="13115"/>
                    <a:pt x="4601" y="12470"/>
                    <a:pt x="3369" y="11739"/>
                  </a:cubicBezTo>
                  <a:lnTo>
                    <a:pt x="3010" y="11739"/>
                  </a:lnTo>
                  <a:lnTo>
                    <a:pt x="2996" y="11711"/>
                  </a:lnTo>
                  <a:close/>
                  <a:moveTo>
                    <a:pt x="25971" y="18805"/>
                  </a:moveTo>
                  <a:cubicBezTo>
                    <a:pt x="25857" y="19307"/>
                    <a:pt x="25713" y="19823"/>
                    <a:pt x="25527" y="20310"/>
                  </a:cubicBezTo>
                  <a:cubicBezTo>
                    <a:pt x="26473" y="20712"/>
                    <a:pt x="27419" y="21127"/>
                    <a:pt x="28293" y="21571"/>
                  </a:cubicBezTo>
                  <a:cubicBezTo>
                    <a:pt x="28881" y="21743"/>
                    <a:pt x="29483" y="21844"/>
                    <a:pt x="30085" y="21858"/>
                  </a:cubicBezTo>
                  <a:cubicBezTo>
                    <a:pt x="30887" y="21858"/>
                    <a:pt x="31489" y="21586"/>
                    <a:pt x="31547" y="20826"/>
                  </a:cubicBezTo>
                  <a:cubicBezTo>
                    <a:pt x="31604" y="20067"/>
                    <a:pt x="31174" y="19522"/>
                    <a:pt x="30529" y="19092"/>
                  </a:cubicBezTo>
                  <a:lnTo>
                    <a:pt x="30357" y="19092"/>
                  </a:lnTo>
                  <a:cubicBezTo>
                    <a:pt x="28895" y="19078"/>
                    <a:pt x="27433" y="18977"/>
                    <a:pt x="25986" y="18805"/>
                  </a:cubicBezTo>
                  <a:close/>
                  <a:moveTo>
                    <a:pt x="6866" y="18562"/>
                  </a:moveTo>
                  <a:cubicBezTo>
                    <a:pt x="5490" y="18691"/>
                    <a:pt x="4114" y="18777"/>
                    <a:pt x="2867" y="18791"/>
                  </a:cubicBezTo>
                  <a:cubicBezTo>
                    <a:pt x="1405" y="19508"/>
                    <a:pt x="1" y="20468"/>
                    <a:pt x="345" y="21371"/>
                  </a:cubicBezTo>
                  <a:cubicBezTo>
                    <a:pt x="502" y="21801"/>
                    <a:pt x="1047" y="21958"/>
                    <a:pt x="1778" y="21958"/>
                  </a:cubicBezTo>
                  <a:cubicBezTo>
                    <a:pt x="2638" y="21930"/>
                    <a:pt x="3483" y="21801"/>
                    <a:pt x="4300" y="21586"/>
                  </a:cubicBezTo>
                  <a:cubicBezTo>
                    <a:pt x="5246" y="21099"/>
                    <a:pt x="6264" y="20626"/>
                    <a:pt x="7310" y="20196"/>
                  </a:cubicBezTo>
                  <a:cubicBezTo>
                    <a:pt x="7124" y="19665"/>
                    <a:pt x="6966" y="19121"/>
                    <a:pt x="6866" y="18562"/>
                  </a:cubicBezTo>
                  <a:close/>
                  <a:moveTo>
                    <a:pt x="23693" y="23306"/>
                  </a:moveTo>
                  <a:cubicBezTo>
                    <a:pt x="23463" y="23564"/>
                    <a:pt x="23220" y="23807"/>
                    <a:pt x="22976" y="24037"/>
                  </a:cubicBezTo>
                  <a:cubicBezTo>
                    <a:pt x="23621" y="24854"/>
                    <a:pt x="24251" y="25699"/>
                    <a:pt x="24810" y="26516"/>
                  </a:cubicBezTo>
                  <a:cubicBezTo>
                    <a:pt x="25627" y="27176"/>
                    <a:pt x="26487" y="27691"/>
                    <a:pt x="27161" y="27691"/>
                  </a:cubicBezTo>
                  <a:cubicBezTo>
                    <a:pt x="27347" y="27691"/>
                    <a:pt x="27534" y="27649"/>
                    <a:pt x="27691" y="27563"/>
                  </a:cubicBezTo>
                  <a:cubicBezTo>
                    <a:pt x="28150" y="27290"/>
                    <a:pt x="28121" y="26717"/>
                    <a:pt x="27849" y="26043"/>
                  </a:cubicBezTo>
                  <a:cubicBezTo>
                    <a:pt x="26387" y="25241"/>
                    <a:pt x="25011" y="24323"/>
                    <a:pt x="23693" y="23306"/>
                  </a:cubicBezTo>
                  <a:close/>
                  <a:moveTo>
                    <a:pt x="9145" y="23277"/>
                  </a:moveTo>
                  <a:cubicBezTo>
                    <a:pt x="7955" y="24180"/>
                    <a:pt x="6694" y="25011"/>
                    <a:pt x="5404" y="25771"/>
                  </a:cubicBezTo>
                  <a:cubicBezTo>
                    <a:pt x="4974" y="26860"/>
                    <a:pt x="4773" y="27878"/>
                    <a:pt x="5275" y="28279"/>
                  </a:cubicBezTo>
                  <a:cubicBezTo>
                    <a:pt x="5404" y="28369"/>
                    <a:pt x="5544" y="28425"/>
                    <a:pt x="5696" y="28425"/>
                  </a:cubicBezTo>
                  <a:cubicBezTo>
                    <a:pt x="5713" y="28425"/>
                    <a:pt x="5730" y="28424"/>
                    <a:pt x="5748" y="28422"/>
                  </a:cubicBezTo>
                  <a:cubicBezTo>
                    <a:pt x="6393" y="28422"/>
                    <a:pt x="7353" y="27835"/>
                    <a:pt x="8314" y="27090"/>
                  </a:cubicBezTo>
                  <a:cubicBezTo>
                    <a:pt x="8873" y="26187"/>
                    <a:pt x="9532" y="25255"/>
                    <a:pt x="10234" y="24338"/>
                  </a:cubicBezTo>
                  <a:cubicBezTo>
                    <a:pt x="9847" y="24008"/>
                    <a:pt x="9489" y="23650"/>
                    <a:pt x="9145" y="23277"/>
                  </a:cubicBezTo>
                  <a:close/>
                  <a:moveTo>
                    <a:pt x="19493" y="26072"/>
                  </a:moveTo>
                  <a:cubicBezTo>
                    <a:pt x="19092" y="26201"/>
                    <a:pt x="18690" y="26301"/>
                    <a:pt x="18275" y="26387"/>
                  </a:cubicBezTo>
                  <a:cubicBezTo>
                    <a:pt x="18418" y="27649"/>
                    <a:pt x="18533" y="28910"/>
                    <a:pt x="18561" y="30085"/>
                  </a:cubicBezTo>
                  <a:cubicBezTo>
                    <a:pt x="19106" y="31045"/>
                    <a:pt x="19694" y="31834"/>
                    <a:pt x="20267" y="31834"/>
                  </a:cubicBezTo>
                  <a:cubicBezTo>
                    <a:pt x="20324" y="31834"/>
                    <a:pt x="20382" y="31834"/>
                    <a:pt x="20439" y="31805"/>
                  </a:cubicBezTo>
                  <a:cubicBezTo>
                    <a:pt x="21041" y="31633"/>
                    <a:pt x="21127" y="30558"/>
                    <a:pt x="21012" y="29340"/>
                  </a:cubicBezTo>
                  <a:cubicBezTo>
                    <a:pt x="20453" y="28279"/>
                    <a:pt x="19937" y="27190"/>
                    <a:pt x="19493" y="26072"/>
                  </a:cubicBezTo>
                  <a:close/>
                  <a:moveTo>
                    <a:pt x="13287" y="26043"/>
                  </a:moveTo>
                  <a:cubicBezTo>
                    <a:pt x="12685" y="27448"/>
                    <a:pt x="12026" y="28809"/>
                    <a:pt x="11266" y="30142"/>
                  </a:cubicBezTo>
                  <a:cubicBezTo>
                    <a:pt x="11309" y="31289"/>
                    <a:pt x="11567" y="32221"/>
                    <a:pt x="12226" y="32464"/>
                  </a:cubicBezTo>
                  <a:cubicBezTo>
                    <a:pt x="12312" y="32493"/>
                    <a:pt x="12398" y="32507"/>
                    <a:pt x="12499" y="32507"/>
                  </a:cubicBezTo>
                  <a:cubicBezTo>
                    <a:pt x="13273" y="32507"/>
                    <a:pt x="13946" y="31346"/>
                    <a:pt x="14491" y="29985"/>
                  </a:cubicBezTo>
                  <a:cubicBezTo>
                    <a:pt x="14520" y="28852"/>
                    <a:pt x="14634" y="27634"/>
                    <a:pt x="14792" y="26416"/>
                  </a:cubicBezTo>
                  <a:cubicBezTo>
                    <a:pt x="14276" y="26330"/>
                    <a:pt x="13774" y="26201"/>
                    <a:pt x="13287" y="26043"/>
                  </a:cubicBezTo>
                  <a:close/>
                </a:path>
              </a:pathLst>
            </a:custGeom>
            <a:solidFill>
              <a:srgbClr val="FF8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4895338" y="3237588"/>
              <a:ext cx="265125" cy="477350"/>
            </a:xfrm>
            <a:custGeom>
              <a:avLst/>
              <a:gdLst/>
              <a:ahLst/>
              <a:cxnLst/>
              <a:rect l="l" t="t" r="r" b="b"/>
              <a:pathLst>
                <a:path w="10605" h="19094" extrusionOk="0">
                  <a:moveTo>
                    <a:pt x="5419" y="0"/>
                  </a:moveTo>
                  <a:cubicBezTo>
                    <a:pt x="5391" y="0"/>
                    <a:pt x="5361" y="1"/>
                    <a:pt x="5332" y="2"/>
                  </a:cubicBezTo>
                  <a:cubicBezTo>
                    <a:pt x="0" y="217"/>
                    <a:pt x="5332" y="19093"/>
                    <a:pt x="5332" y="19093"/>
                  </a:cubicBezTo>
                  <a:cubicBezTo>
                    <a:pt x="5332" y="19093"/>
                    <a:pt x="10605" y="0"/>
                    <a:pt x="541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4664213" y="3294288"/>
              <a:ext cx="364425" cy="420650"/>
            </a:xfrm>
            <a:custGeom>
              <a:avLst/>
              <a:gdLst/>
              <a:ahLst/>
              <a:cxnLst/>
              <a:rect l="l" t="t" r="r" b="b"/>
              <a:pathLst>
                <a:path w="14577" h="16826" extrusionOk="0">
                  <a:moveTo>
                    <a:pt x="6090" y="1"/>
                  </a:moveTo>
                  <a:cubicBezTo>
                    <a:pt x="5789" y="1"/>
                    <a:pt x="5483" y="69"/>
                    <a:pt x="5175" y="214"/>
                  </a:cubicBezTo>
                  <a:cubicBezTo>
                    <a:pt x="1" y="2636"/>
                    <a:pt x="14577" y="16825"/>
                    <a:pt x="14577" y="16825"/>
                  </a:cubicBezTo>
                  <a:cubicBezTo>
                    <a:pt x="14577" y="16825"/>
                    <a:pt x="10827" y="1"/>
                    <a:pt x="609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5028613" y="3297963"/>
              <a:ext cx="358000" cy="416975"/>
            </a:xfrm>
            <a:custGeom>
              <a:avLst/>
              <a:gdLst/>
              <a:ahLst/>
              <a:cxnLst/>
              <a:rect l="l" t="t" r="r" b="b"/>
              <a:pathLst>
                <a:path w="14320" h="16679" extrusionOk="0">
                  <a:moveTo>
                    <a:pt x="8717" y="1"/>
                  </a:moveTo>
                  <a:cubicBezTo>
                    <a:pt x="4186" y="1"/>
                    <a:pt x="1" y="16678"/>
                    <a:pt x="1" y="16678"/>
                  </a:cubicBezTo>
                  <a:cubicBezTo>
                    <a:pt x="1" y="16678"/>
                    <a:pt x="14319" y="2259"/>
                    <a:pt x="9489" y="167"/>
                  </a:cubicBezTo>
                  <a:cubicBezTo>
                    <a:pt x="9231" y="54"/>
                    <a:pt x="8974" y="1"/>
                    <a:pt x="871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5028613" y="3459863"/>
              <a:ext cx="489850" cy="255075"/>
            </a:xfrm>
            <a:custGeom>
              <a:avLst/>
              <a:gdLst/>
              <a:ahLst/>
              <a:cxnLst/>
              <a:rect l="l" t="t" r="r" b="b"/>
              <a:pathLst>
                <a:path w="19594" h="10203" extrusionOk="0">
                  <a:moveTo>
                    <a:pt x="14702" y="1"/>
                  </a:moveTo>
                  <a:cubicBezTo>
                    <a:pt x="9971" y="1"/>
                    <a:pt x="1" y="10202"/>
                    <a:pt x="1" y="10202"/>
                  </a:cubicBezTo>
                  <a:cubicBezTo>
                    <a:pt x="1" y="10202"/>
                    <a:pt x="19594" y="4225"/>
                    <a:pt x="16340" y="657"/>
                  </a:cubicBezTo>
                  <a:cubicBezTo>
                    <a:pt x="15925" y="201"/>
                    <a:pt x="15365" y="1"/>
                    <a:pt x="1470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566388" y="3450788"/>
              <a:ext cx="462250" cy="264150"/>
            </a:xfrm>
            <a:custGeom>
              <a:avLst/>
              <a:gdLst/>
              <a:ahLst/>
              <a:cxnLst/>
              <a:rect l="l" t="t" r="r" b="b"/>
              <a:pathLst>
                <a:path w="18490" h="10566" extrusionOk="0">
                  <a:moveTo>
                    <a:pt x="3604" y="1"/>
                  </a:moveTo>
                  <a:cubicBezTo>
                    <a:pt x="2954" y="1"/>
                    <a:pt x="2454" y="248"/>
                    <a:pt x="2165" y="819"/>
                  </a:cubicBezTo>
                  <a:cubicBezTo>
                    <a:pt x="1" y="5133"/>
                    <a:pt x="18490" y="10565"/>
                    <a:pt x="18490" y="10565"/>
                  </a:cubicBezTo>
                  <a:cubicBezTo>
                    <a:pt x="18490" y="10565"/>
                    <a:pt x="7850" y="1"/>
                    <a:pt x="360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553213" y="3662238"/>
              <a:ext cx="475425" cy="94750"/>
            </a:xfrm>
            <a:custGeom>
              <a:avLst/>
              <a:gdLst/>
              <a:ahLst/>
              <a:cxnLst/>
              <a:rect l="l" t="t" r="r" b="b"/>
              <a:pathLst>
                <a:path w="19017" h="3790" extrusionOk="0">
                  <a:moveTo>
                    <a:pt x="4880" y="0"/>
                  </a:moveTo>
                  <a:cubicBezTo>
                    <a:pt x="2261" y="0"/>
                    <a:pt x="292" y="462"/>
                    <a:pt x="155" y="1820"/>
                  </a:cubicBezTo>
                  <a:cubicBezTo>
                    <a:pt x="0" y="3306"/>
                    <a:pt x="2251" y="3790"/>
                    <a:pt x="5247" y="3790"/>
                  </a:cubicBezTo>
                  <a:cubicBezTo>
                    <a:pt x="10835" y="3790"/>
                    <a:pt x="19017" y="2107"/>
                    <a:pt x="19017" y="2107"/>
                  </a:cubicBezTo>
                  <a:cubicBezTo>
                    <a:pt x="19017" y="2107"/>
                    <a:pt x="10469" y="0"/>
                    <a:pt x="488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702188" y="3714913"/>
              <a:ext cx="326450" cy="408475"/>
            </a:xfrm>
            <a:custGeom>
              <a:avLst/>
              <a:gdLst/>
              <a:ahLst/>
              <a:cxnLst/>
              <a:rect l="l" t="t" r="r" b="b"/>
              <a:pathLst>
                <a:path w="13058" h="16339" extrusionOk="0">
                  <a:moveTo>
                    <a:pt x="13058" y="0"/>
                  </a:moveTo>
                  <a:cubicBezTo>
                    <a:pt x="13057" y="1"/>
                    <a:pt x="1" y="13057"/>
                    <a:pt x="3627" y="16024"/>
                  </a:cubicBezTo>
                  <a:cubicBezTo>
                    <a:pt x="3889" y="16239"/>
                    <a:pt x="4162" y="16339"/>
                    <a:pt x="4444" y="16339"/>
                  </a:cubicBezTo>
                  <a:cubicBezTo>
                    <a:pt x="8051" y="16339"/>
                    <a:pt x="13058" y="1"/>
                    <a:pt x="1305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574988" y="3714913"/>
              <a:ext cx="453650" cy="250950"/>
            </a:xfrm>
            <a:custGeom>
              <a:avLst/>
              <a:gdLst/>
              <a:ahLst/>
              <a:cxnLst/>
              <a:rect l="l" t="t" r="r" b="b"/>
              <a:pathLst>
                <a:path w="18146" h="10038" extrusionOk="0">
                  <a:moveTo>
                    <a:pt x="18146" y="0"/>
                  </a:moveTo>
                  <a:lnTo>
                    <a:pt x="18146" y="0"/>
                  </a:lnTo>
                  <a:cubicBezTo>
                    <a:pt x="18145" y="0"/>
                    <a:pt x="1" y="4759"/>
                    <a:pt x="1821" y="9159"/>
                  </a:cubicBezTo>
                  <a:cubicBezTo>
                    <a:pt x="2073" y="9773"/>
                    <a:pt x="2573" y="10037"/>
                    <a:pt x="3247" y="10037"/>
                  </a:cubicBezTo>
                  <a:cubicBezTo>
                    <a:pt x="7398" y="10037"/>
                    <a:pt x="18146" y="0"/>
                    <a:pt x="1814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5028613" y="3654263"/>
              <a:ext cx="473275" cy="110675"/>
            </a:xfrm>
            <a:custGeom>
              <a:avLst/>
              <a:gdLst/>
              <a:ahLst/>
              <a:cxnLst/>
              <a:rect l="l" t="t" r="r" b="b"/>
              <a:pathLst>
                <a:path w="18931" h="4427" extrusionOk="0">
                  <a:moveTo>
                    <a:pt x="14024" y="1"/>
                  </a:moveTo>
                  <a:cubicBezTo>
                    <a:pt x="8459" y="1"/>
                    <a:pt x="1" y="2426"/>
                    <a:pt x="1" y="2426"/>
                  </a:cubicBezTo>
                  <a:cubicBezTo>
                    <a:pt x="1" y="2426"/>
                    <a:pt x="8205" y="4427"/>
                    <a:pt x="13769" y="4427"/>
                  </a:cubicBezTo>
                  <a:cubicBezTo>
                    <a:pt x="16722" y="4427"/>
                    <a:pt x="18931" y="3863"/>
                    <a:pt x="18777" y="2139"/>
                  </a:cubicBezTo>
                  <a:cubicBezTo>
                    <a:pt x="18639" y="543"/>
                    <a:pt x="16655" y="1"/>
                    <a:pt x="1402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5028613" y="3714913"/>
              <a:ext cx="462975" cy="250275"/>
            </a:xfrm>
            <a:custGeom>
              <a:avLst/>
              <a:gdLst/>
              <a:ahLst/>
              <a:cxnLst/>
              <a:rect l="l" t="t" r="r" b="b"/>
              <a:pathLst>
                <a:path w="18519" h="10011" extrusionOk="0">
                  <a:moveTo>
                    <a:pt x="1" y="0"/>
                  </a:moveTo>
                  <a:lnTo>
                    <a:pt x="1" y="0"/>
                  </a:lnTo>
                  <a:cubicBezTo>
                    <a:pt x="1" y="0"/>
                    <a:pt x="10087" y="10011"/>
                    <a:pt x="14583" y="10011"/>
                  </a:cubicBezTo>
                  <a:cubicBezTo>
                    <a:pt x="15297" y="10011"/>
                    <a:pt x="15870" y="9758"/>
                    <a:pt x="16240" y="9173"/>
                  </a:cubicBezTo>
                  <a:cubicBezTo>
                    <a:pt x="18519" y="5518"/>
                    <a:pt x="2" y="0"/>
                    <a:pt x="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5028613" y="3710963"/>
              <a:ext cx="356550" cy="408725"/>
            </a:xfrm>
            <a:custGeom>
              <a:avLst/>
              <a:gdLst/>
              <a:ahLst/>
              <a:cxnLst/>
              <a:rect l="l" t="t" r="r" b="b"/>
              <a:pathLst>
                <a:path w="14262" h="16349" extrusionOk="0">
                  <a:moveTo>
                    <a:pt x="1" y="0"/>
                  </a:moveTo>
                  <a:lnTo>
                    <a:pt x="1" y="0"/>
                  </a:lnTo>
                  <a:cubicBezTo>
                    <a:pt x="1" y="1"/>
                    <a:pt x="4005" y="16348"/>
                    <a:pt x="8542" y="16348"/>
                  </a:cubicBezTo>
                  <a:cubicBezTo>
                    <a:pt x="8823" y="16348"/>
                    <a:pt x="9105" y="16286"/>
                    <a:pt x="9389" y="16153"/>
                  </a:cubicBezTo>
                  <a:cubicBezTo>
                    <a:pt x="14262" y="13860"/>
                    <a:pt x="2" y="1"/>
                    <a:pt x="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912163" y="3710963"/>
              <a:ext cx="230350" cy="467275"/>
            </a:xfrm>
            <a:custGeom>
              <a:avLst/>
              <a:gdLst/>
              <a:ahLst/>
              <a:cxnLst/>
              <a:rect l="l" t="t" r="r" b="b"/>
              <a:pathLst>
                <a:path w="9214" h="18691" extrusionOk="0">
                  <a:moveTo>
                    <a:pt x="4659" y="0"/>
                  </a:moveTo>
                  <a:cubicBezTo>
                    <a:pt x="4659" y="1"/>
                    <a:pt x="1" y="18604"/>
                    <a:pt x="4616" y="18690"/>
                  </a:cubicBezTo>
                  <a:cubicBezTo>
                    <a:pt x="4625" y="18690"/>
                    <a:pt x="4633" y="18690"/>
                    <a:pt x="4642" y="18690"/>
                  </a:cubicBezTo>
                  <a:cubicBezTo>
                    <a:pt x="9213" y="18690"/>
                    <a:pt x="4659" y="1"/>
                    <a:pt x="465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762763" y="3464088"/>
              <a:ext cx="505950" cy="486750"/>
            </a:xfrm>
            <a:custGeom>
              <a:avLst/>
              <a:gdLst/>
              <a:ahLst/>
              <a:cxnLst/>
              <a:rect l="l" t="t" r="r" b="b"/>
              <a:pathLst>
                <a:path w="20238" h="19470" extrusionOk="0">
                  <a:moveTo>
                    <a:pt x="10506" y="0"/>
                  </a:moveTo>
                  <a:cubicBezTo>
                    <a:pt x="6564" y="0"/>
                    <a:pt x="3024" y="2365"/>
                    <a:pt x="1505" y="6006"/>
                  </a:cubicBezTo>
                  <a:cubicBezTo>
                    <a:pt x="0" y="9646"/>
                    <a:pt x="831" y="13831"/>
                    <a:pt x="3612" y="16612"/>
                  </a:cubicBezTo>
                  <a:cubicBezTo>
                    <a:pt x="5485" y="18475"/>
                    <a:pt x="7983" y="19470"/>
                    <a:pt x="10523" y="19470"/>
                  </a:cubicBezTo>
                  <a:cubicBezTo>
                    <a:pt x="11772" y="19470"/>
                    <a:pt x="13032" y="19229"/>
                    <a:pt x="14232" y="18733"/>
                  </a:cubicBezTo>
                  <a:cubicBezTo>
                    <a:pt x="17859" y="17228"/>
                    <a:pt x="20238" y="13674"/>
                    <a:pt x="20238" y="9732"/>
                  </a:cubicBezTo>
                  <a:cubicBezTo>
                    <a:pt x="20238" y="4357"/>
                    <a:pt x="15881" y="0"/>
                    <a:pt x="1050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5016438" y="3355863"/>
              <a:ext cx="17575" cy="108600"/>
            </a:xfrm>
            <a:custGeom>
              <a:avLst/>
              <a:gdLst/>
              <a:ahLst/>
              <a:cxnLst/>
              <a:rect l="l" t="t" r="r" b="b"/>
              <a:pathLst>
                <a:path w="703" h="4344" extrusionOk="0">
                  <a:moveTo>
                    <a:pt x="345" y="1"/>
                  </a:moveTo>
                  <a:cubicBezTo>
                    <a:pt x="347" y="22"/>
                    <a:pt x="350" y="43"/>
                    <a:pt x="352" y="64"/>
                  </a:cubicBezTo>
                  <a:lnTo>
                    <a:pt x="352" y="64"/>
                  </a:lnTo>
                  <a:cubicBezTo>
                    <a:pt x="354" y="43"/>
                    <a:pt x="357" y="22"/>
                    <a:pt x="359" y="1"/>
                  </a:cubicBezTo>
                  <a:close/>
                  <a:moveTo>
                    <a:pt x="352" y="64"/>
                  </a:moveTo>
                  <a:lnTo>
                    <a:pt x="352" y="64"/>
                  </a:lnTo>
                  <a:cubicBezTo>
                    <a:pt x="198" y="1491"/>
                    <a:pt x="85" y="2917"/>
                    <a:pt x="1" y="4344"/>
                  </a:cubicBezTo>
                  <a:lnTo>
                    <a:pt x="703" y="4344"/>
                  </a:lnTo>
                  <a:cubicBezTo>
                    <a:pt x="618" y="2917"/>
                    <a:pt x="519" y="1491"/>
                    <a:pt x="352" y="64"/>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5140063" y="3403163"/>
              <a:ext cx="62000" cy="98575"/>
            </a:xfrm>
            <a:custGeom>
              <a:avLst/>
              <a:gdLst/>
              <a:ahLst/>
              <a:cxnLst/>
              <a:rect l="l" t="t" r="r" b="b"/>
              <a:pathLst>
                <a:path w="2480" h="3943" extrusionOk="0">
                  <a:moveTo>
                    <a:pt x="2480" y="1"/>
                  </a:moveTo>
                  <a:cubicBezTo>
                    <a:pt x="1620" y="1176"/>
                    <a:pt x="803" y="2380"/>
                    <a:pt x="0" y="3584"/>
                  </a:cubicBezTo>
                  <a:cubicBezTo>
                    <a:pt x="215" y="3699"/>
                    <a:pt x="416" y="3813"/>
                    <a:pt x="617" y="3942"/>
                  </a:cubicBezTo>
                  <a:cubicBezTo>
                    <a:pt x="1262" y="2638"/>
                    <a:pt x="1892" y="1334"/>
                    <a:pt x="2480" y="1"/>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848388" y="3403163"/>
              <a:ext cx="62025" cy="98575"/>
            </a:xfrm>
            <a:custGeom>
              <a:avLst/>
              <a:gdLst/>
              <a:ahLst/>
              <a:cxnLst/>
              <a:rect l="l" t="t" r="r" b="b"/>
              <a:pathLst>
                <a:path w="2481" h="3943" extrusionOk="0">
                  <a:moveTo>
                    <a:pt x="1" y="1"/>
                  </a:moveTo>
                  <a:lnTo>
                    <a:pt x="1" y="1"/>
                  </a:lnTo>
                  <a:cubicBezTo>
                    <a:pt x="588" y="1334"/>
                    <a:pt x="1219" y="2638"/>
                    <a:pt x="1878" y="3942"/>
                  </a:cubicBezTo>
                  <a:cubicBezTo>
                    <a:pt x="2079" y="3813"/>
                    <a:pt x="2279" y="3699"/>
                    <a:pt x="2480" y="3584"/>
                  </a:cubicBezTo>
                  <a:cubicBezTo>
                    <a:pt x="1692" y="2366"/>
                    <a:pt x="875" y="1162"/>
                    <a:pt x="1" y="1"/>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5232513" y="3532513"/>
              <a:ext cx="99275" cy="62375"/>
            </a:xfrm>
            <a:custGeom>
              <a:avLst/>
              <a:gdLst/>
              <a:ahLst/>
              <a:cxnLst/>
              <a:rect l="l" t="t" r="r" b="b"/>
              <a:pathLst>
                <a:path w="3971" h="2495" extrusionOk="0">
                  <a:moveTo>
                    <a:pt x="3956" y="1"/>
                  </a:moveTo>
                  <a:cubicBezTo>
                    <a:pt x="2623" y="588"/>
                    <a:pt x="1304" y="1219"/>
                    <a:pt x="0" y="1878"/>
                  </a:cubicBezTo>
                  <a:cubicBezTo>
                    <a:pt x="115" y="2079"/>
                    <a:pt x="244" y="2280"/>
                    <a:pt x="358" y="2495"/>
                  </a:cubicBezTo>
                  <a:cubicBezTo>
                    <a:pt x="1577" y="1692"/>
                    <a:pt x="2781" y="875"/>
                    <a:pt x="3970" y="1"/>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719038" y="3532513"/>
              <a:ext cx="99275" cy="62375"/>
            </a:xfrm>
            <a:custGeom>
              <a:avLst/>
              <a:gdLst/>
              <a:ahLst/>
              <a:cxnLst/>
              <a:rect l="l" t="t" r="r" b="b"/>
              <a:pathLst>
                <a:path w="3971" h="2495" extrusionOk="0">
                  <a:moveTo>
                    <a:pt x="0" y="1"/>
                  </a:moveTo>
                  <a:cubicBezTo>
                    <a:pt x="1190" y="875"/>
                    <a:pt x="2394" y="1692"/>
                    <a:pt x="3612" y="2495"/>
                  </a:cubicBezTo>
                  <a:cubicBezTo>
                    <a:pt x="3727" y="2294"/>
                    <a:pt x="3842" y="2079"/>
                    <a:pt x="3971" y="1878"/>
                  </a:cubicBezTo>
                  <a:cubicBezTo>
                    <a:pt x="2666" y="1233"/>
                    <a:pt x="1348" y="588"/>
                    <a:pt x="15" y="1"/>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5268688" y="3700563"/>
              <a:ext cx="110400" cy="17950"/>
            </a:xfrm>
            <a:custGeom>
              <a:avLst/>
              <a:gdLst/>
              <a:ahLst/>
              <a:cxnLst/>
              <a:rect l="l" t="t" r="r" b="b"/>
              <a:pathLst>
                <a:path w="4416" h="718" extrusionOk="0">
                  <a:moveTo>
                    <a:pt x="1" y="1"/>
                  </a:moveTo>
                  <a:lnTo>
                    <a:pt x="1" y="273"/>
                  </a:lnTo>
                  <a:lnTo>
                    <a:pt x="1" y="717"/>
                  </a:lnTo>
                  <a:cubicBezTo>
                    <a:pt x="1477" y="631"/>
                    <a:pt x="2939" y="517"/>
                    <a:pt x="4415" y="359"/>
                  </a:cubicBezTo>
                  <a:cubicBezTo>
                    <a:pt x="2939" y="187"/>
                    <a:pt x="1477" y="72"/>
                    <a:pt x="1" y="1"/>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671738" y="3700563"/>
              <a:ext cx="110375" cy="17950"/>
            </a:xfrm>
            <a:custGeom>
              <a:avLst/>
              <a:gdLst/>
              <a:ahLst/>
              <a:cxnLst/>
              <a:rect l="l" t="t" r="r" b="b"/>
              <a:pathLst>
                <a:path w="4415" h="718" extrusionOk="0">
                  <a:moveTo>
                    <a:pt x="4415" y="1"/>
                  </a:moveTo>
                  <a:cubicBezTo>
                    <a:pt x="2939" y="87"/>
                    <a:pt x="1462" y="187"/>
                    <a:pt x="1" y="359"/>
                  </a:cubicBezTo>
                  <a:cubicBezTo>
                    <a:pt x="1477" y="517"/>
                    <a:pt x="2939" y="631"/>
                    <a:pt x="4415" y="717"/>
                  </a:cubicBezTo>
                  <a:lnTo>
                    <a:pt x="4415" y="287"/>
                  </a:lnTo>
                  <a:lnTo>
                    <a:pt x="4415" y="1"/>
                  </a:ln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719038" y="3822763"/>
              <a:ext cx="101075" cy="63450"/>
            </a:xfrm>
            <a:custGeom>
              <a:avLst/>
              <a:gdLst/>
              <a:ahLst/>
              <a:cxnLst/>
              <a:rect l="l" t="t" r="r" b="b"/>
              <a:pathLst>
                <a:path w="4043" h="2538" extrusionOk="0">
                  <a:moveTo>
                    <a:pt x="3684" y="0"/>
                  </a:moveTo>
                  <a:cubicBezTo>
                    <a:pt x="2437" y="817"/>
                    <a:pt x="1204" y="1648"/>
                    <a:pt x="0" y="2537"/>
                  </a:cubicBezTo>
                  <a:cubicBezTo>
                    <a:pt x="1362" y="1935"/>
                    <a:pt x="2709" y="1276"/>
                    <a:pt x="4042" y="616"/>
                  </a:cubicBezTo>
                  <a:cubicBezTo>
                    <a:pt x="3913" y="416"/>
                    <a:pt x="3784" y="215"/>
                    <a:pt x="3684" y="0"/>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5230713" y="3822763"/>
              <a:ext cx="101075" cy="63450"/>
            </a:xfrm>
            <a:custGeom>
              <a:avLst/>
              <a:gdLst/>
              <a:ahLst/>
              <a:cxnLst/>
              <a:rect l="l" t="t" r="r" b="b"/>
              <a:pathLst>
                <a:path w="4043" h="2538" extrusionOk="0">
                  <a:moveTo>
                    <a:pt x="359" y="0"/>
                  </a:moveTo>
                  <a:cubicBezTo>
                    <a:pt x="244" y="215"/>
                    <a:pt x="129" y="416"/>
                    <a:pt x="0" y="616"/>
                  </a:cubicBezTo>
                  <a:cubicBezTo>
                    <a:pt x="1333" y="1290"/>
                    <a:pt x="2681" y="1935"/>
                    <a:pt x="4042" y="2537"/>
                  </a:cubicBezTo>
                  <a:cubicBezTo>
                    <a:pt x="2838" y="1648"/>
                    <a:pt x="1606" y="817"/>
                    <a:pt x="373" y="0"/>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848388" y="3914113"/>
              <a:ext cx="63800" cy="101450"/>
            </a:xfrm>
            <a:custGeom>
              <a:avLst/>
              <a:gdLst/>
              <a:ahLst/>
              <a:cxnLst/>
              <a:rect l="l" t="t" r="r" b="b"/>
              <a:pathLst>
                <a:path w="2552" h="4058" extrusionOk="0">
                  <a:moveTo>
                    <a:pt x="1935" y="1"/>
                  </a:moveTo>
                  <a:cubicBezTo>
                    <a:pt x="1262" y="1334"/>
                    <a:pt x="602" y="2681"/>
                    <a:pt x="1" y="4057"/>
                  </a:cubicBezTo>
                  <a:cubicBezTo>
                    <a:pt x="889" y="2853"/>
                    <a:pt x="1735" y="1606"/>
                    <a:pt x="2552" y="359"/>
                  </a:cubicBezTo>
                  <a:cubicBezTo>
                    <a:pt x="2351" y="245"/>
                    <a:pt x="2136" y="130"/>
                    <a:pt x="1935" y="1"/>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5138263" y="3914113"/>
              <a:ext cx="63800" cy="101450"/>
            </a:xfrm>
            <a:custGeom>
              <a:avLst/>
              <a:gdLst/>
              <a:ahLst/>
              <a:cxnLst/>
              <a:rect l="l" t="t" r="r" b="b"/>
              <a:pathLst>
                <a:path w="2552" h="4058" extrusionOk="0">
                  <a:moveTo>
                    <a:pt x="631" y="1"/>
                  </a:moveTo>
                  <a:cubicBezTo>
                    <a:pt x="431" y="130"/>
                    <a:pt x="216" y="245"/>
                    <a:pt x="1" y="359"/>
                  </a:cubicBezTo>
                  <a:cubicBezTo>
                    <a:pt x="818" y="1621"/>
                    <a:pt x="1663" y="2853"/>
                    <a:pt x="2552" y="4057"/>
                  </a:cubicBezTo>
                  <a:cubicBezTo>
                    <a:pt x="1950" y="2681"/>
                    <a:pt x="1305" y="1334"/>
                    <a:pt x="631" y="1"/>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5016088" y="3950663"/>
              <a:ext cx="17925" cy="112175"/>
            </a:xfrm>
            <a:custGeom>
              <a:avLst/>
              <a:gdLst/>
              <a:ahLst/>
              <a:cxnLst/>
              <a:rect l="l" t="t" r="r" b="b"/>
              <a:pathLst>
                <a:path w="717" h="4487" extrusionOk="0">
                  <a:moveTo>
                    <a:pt x="0" y="1"/>
                  </a:moveTo>
                  <a:cubicBezTo>
                    <a:pt x="86" y="1506"/>
                    <a:pt x="201" y="2996"/>
                    <a:pt x="359" y="4487"/>
                  </a:cubicBezTo>
                  <a:cubicBezTo>
                    <a:pt x="531" y="2996"/>
                    <a:pt x="645" y="1506"/>
                    <a:pt x="717" y="1"/>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782088" y="3464088"/>
              <a:ext cx="485550" cy="486250"/>
            </a:xfrm>
            <a:custGeom>
              <a:avLst/>
              <a:gdLst/>
              <a:ahLst/>
              <a:cxnLst/>
              <a:rect l="l" t="t" r="r" b="b"/>
              <a:pathLst>
                <a:path w="19422" h="19450" extrusionOk="0">
                  <a:moveTo>
                    <a:pt x="9375" y="0"/>
                  </a:moveTo>
                  <a:cubicBezTo>
                    <a:pt x="9317" y="903"/>
                    <a:pt x="9274" y="1820"/>
                    <a:pt x="9246" y="2723"/>
                  </a:cubicBezTo>
                  <a:cubicBezTo>
                    <a:pt x="9188" y="3899"/>
                    <a:pt x="9174" y="5088"/>
                    <a:pt x="9145" y="6264"/>
                  </a:cubicBezTo>
                  <a:lnTo>
                    <a:pt x="9131" y="7568"/>
                  </a:lnTo>
                  <a:lnTo>
                    <a:pt x="8457" y="6450"/>
                  </a:lnTo>
                  <a:cubicBezTo>
                    <a:pt x="7841" y="5447"/>
                    <a:pt x="7239" y="4429"/>
                    <a:pt x="6608" y="3426"/>
                  </a:cubicBezTo>
                  <a:cubicBezTo>
                    <a:pt x="6121" y="2666"/>
                    <a:pt x="5634" y="1906"/>
                    <a:pt x="5132" y="1133"/>
                  </a:cubicBezTo>
                  <a:cubicBezTo>
                    <a:pt x="4931" y="1247"/>
                    <a:pt x="4716" y="1376"/>
                    <a:pt x="4530" y="1491"/>
                  </a:cubicBezTo>
                  <a:cubicBezTo>
                    <a:pt x="4931" y="2308"/>
                    <a:pt x="5347" y="3110"/>
                    <a:pt x="5777" y="3913"/>
                  </a:cubicBezTo>
                  <a:cubicBezTo>
                    <a:pt x="6322" y="4959"/>
                    <a:pt x="6895" y="5991"/>
                    <a:pt x="7454" y="7023"/>
                  </a:cubicBezTo>
                  <a:lnTo>
                    <a:pt x="8099" y="8170"/>
                  </a:lnTo>
                  <a:lnTo>
                    <a:pt x="6967" y="7525"/>
                  </a:lnTo>
                  <a:cubicBezTo>
                    <a:pt x="5920" y="6966"/>
                    <a:pt x="4903" y="6393"/>
                    <a:pt x="3842" y="5848"/>
                  </a:cubicBezTo>
                  <a:cubicBezTo>
                    <a:pt x="3054" y="5432"/>
                    <a:pt x="2251" y="5017"/>
                    <a:pt x="1449" y="4615"/>
                  </a:cubicBezTo>
                  <a:cubicBezTo>
                    <a:pt x="1320" y="4816"/>
                    <a:pt x="1205" y="5017"/>
                    <a:pt x="1090" y="5232"/>
                  </a:cubicBezTo>
                  <a:cubicBezTo>
                    <a:pt x="1836" y="5719"/>
                    <a:pt x="2595" y="6206"/>
                    <a:pt x="3355" y="6679"/>
                  </a:cubicBezTo>
                  <a:cubicBezTo>
                    <a:pt x="4344" y="7324"/>
                    <a:pt x="5361" y="7926"/>
                    <a:pt x="6365" y="8542"/>
                  </a:cubicBezTo>
                  <a:lnTo>
                    <a:pt x="7497" y="9202"/>
                  </a:lnTo>
                  <a:lnTo>
                    <a:pt x="6193" y="9216"/>
                  </a:lnTo>
                  <a:cubicBezTo>
                    <a:pt x="5003" y="9245"/>
                    <a:pt x="3828" y="9259"/>
                    <a:pt x="2653" y="9316"/>
                  </a:cubicBezTo>
                  <a:cubicBezTo>
                    <a:pt x="1764" y="9345"/>
                    <a:pt x="875" y="9388"/>
                    <a:pt x="1" y="9445"/>
                  </a:cubicBezTo>
                  <a:lnTo>
                    <a:pt x="1" y="9732"/>
                  </a:lnTo>
                  <a:lnTo>
                    <a:pt x="1" y="10162"/>
                  </a:lnTo>
                  <a:cubicBezTo>
                    <a:pt x="875" y="10205"/>
                    <a:pt x="1764" y="10248"/>
                    <a:pt x="2638" y="10277"/>
                  </a:cubicBezTo>
                  <a:cubicBezTo>
                    <a:pt x="3828" y="10334"/>
                    <a:pt x="5003" y="10348"/>
                    <a:pt x="6178" y="10391"/>
                  </a:cubicBezTo>
                  <a:lnTo>
                    <a:pt x="7483" y="10391"/>
                  </a:lnTo>
                  <a:lnTo>
                    <a:pt x="6365" y="11065"/>
                  </a:lnTo>
                  <a:cubicBezTo>
                    <a:pt x="5361" y="11681"/>
                    <a:pt x="4344" y="12283"/>
                    <a:pt x="3355" y="12914"/>
                  </a:cubicBezTo>
                  <a:cubicBezTo>
                    <a:pt x="2610" y="13387"/>
                    <a:pt x="1879" y="13860"/>
                    <a:pt x="1148" y="14333"/>
                  </a:cubicBezTo>
                  <a:cubicBezTo>
                    <a:pt x="1262" y="14548"/>
                    <a:pt x="1377" y="14748"/>
                    <a:pt x="1506" y="14949"/>
                  </a:cubicBezTo>
                  <a:cubicBezTo>
                    <a:pt x="2280" y="14562"/>
                    <a:pt x="3054" y="14161"/>
                    <a:pt x="3828" y="13760"/>
                  </a:cubicBezTo>
                  <a:cubicBezTo>
                    <a:pt x="4874" y="13215"/>
                    <a:pt x="5906" y="12642"/>
                    <a:pt x="6952" y="12068"/>
                  </a:cubicBezTo>
                  <a:lnTo>
                    <a:pt x="8085" y="11438"/>
                  </a:lnTo>
                  <a:lnTo>
                    <a:pt x="7440" y="12570"/>
                  </a:lnTo>
                  <a:cubicBezTo>
                    <a:pt x="6881" y="13602"/>
                    <a:pt x="6307" y="14634"/>
                    <a:pt x="5763" y="15680"/>
                  </a:cubicBezTo>
                  <a:cubicBezTo>
                    <a:pt x="5361" y="16454"/>
                    <a:pt x="4960" y="17214"/>
                    <a:pt x="4573" y="17988"/>
                  </a:cubicBezTo>
                  <a:cubicBezTo>
                    <a:pt x="4774" y="18117"/>
                    <a:pt x="4989" y="18231"/>
                    <a:pt x="5204" y="18346"/>
                  </a:cubicBezTo>
                  <a:cubicBezTo>
                    <a:pt x="5677" y="17629"/>
                    <a:pt x="6135" y="16898"/>
                    <a:pt x="6594" y="16167"/>
                  </a:cubicBezTo>
                  <a:cubicBezTo>
                    <a:pt x="7239" y="15178"/>
                    <a:pt x="7841" y="14161"/>
                    <a:pt x="8457" y="13158"/>
                  </a:cubicBezTo>
                  <a:lnTo>
                    <a:pt x="9117" y="12025"/>
                  </a:lnTo>
                  <a:lnTo>
                    <a:pt x="9131" y="13330"/>
                  </a:lnTo>
                  <a:cubicBezTo>
                    <a:pt x="9160" y="14519"/>
                    <a:pt x="9174" y="15694"/>
                    <a:pt x="9231" y="16870"/>
                  </a:cubicBezTo>
                  <a:cubicBezTo>
                    <a:pt x="9260" y="17730"/>
                    <a:pt x="9303" y="18590"/>
                    <a:pt x="9346" y="19450"/>
                  </a:cubicBezTo>
                  <a:lnTo>
                    <a:pt x="10063" y="19450"/>
                  </a:lnTo>
                  <a:cubicBezTo>
                    <a:pt x="10120" y="18590"/>
                    <a:pt x="10163" y="17730"/>
                    <a:pt x="10191" y="16870"/>
                  </a:cubicBezTo>
                  <a:cubicBezTo>
                    <a:pt x="10249" y="15694"/>
                    <a:pt x="10263" y="14519"/>
                    <a:pt x="10292" y="13330"/>
                  </a:cubicBezTo>
                  <a:lnTo>
                    <a:pt x="10306" y="12025"/>
                  </a:lnTo>
                  <a:lnTo>
                    <a:pt x="10965" y="13158"/>
                  </a:lnTo>
                  <a:cubicBezTo>
                    <a:pt x="11582" y="14161"/>
                    <a:pt x="12184" y="15178"/>
                    <a:pt x="12829" y="16167"/>
                  </a:cubicBezTo>
                  <a:cubicBezTo>
                    <a:pt x="13287" y="16898"/>
                    <a:pt x="13746" y="17629"/>
                    <a:pt x="14219" y="18346"/>
                  </a:cubicBezTo>
                  <a:cubicBezTo>
                    <a:pt x="14434" y="18231"/>
                    <a:pt x="14649" y="18117"/>
                    <a:pt x="14850" y="17988"/>
                  </a:cubicBezTo>
                  <a:cubicBezTo>
                    <a:pt x="14463" y="17214"/>
                    <a:pt x="14061" y="16454"/>
                    <a:pt x="13660" y="15680"/>
                  </a:cubicBezTo>
                  <a:cubicBezTo>
                    <a:pt x="13130" y="14634"/>
                    <a:pt x="12542" y="13602"/>
                    <a:pt x="11983" y="12570"/>
                  </a:cubicBezTo>
                  <a:lnTo>
                    <a:pt x="11338" y="11438"/>
                  </a:lnTo>
                  <a:lnTo>
                    <a:pt x="12470" y="12083"/>
                  </a:lnTo>
                  <a:cubicBezTo>
                    <a:pt x="13517" y="12642"/>
                    <a:pt x="14534" y="13215"/>
                    <a:pt x="15595" y="13760"/>
                  </a:cubicBezTo>
                  <a:cubicBezTo>
                    <a:pt x="16369" y="14161"/>
                    <a:pt x="17143" y="14562"/>
                    <a:pt x="17917" y="14963"/>
                  </a:cubicBezTo>
                  <a:cubicBezTo>
                    <a:pt x="18046" y="14763"/>
                    <a:pt x="18175" y="14548"/>
                    <a:pt x="18275" y="14333"/>
                  </a:cubicBezTo>
                  <a:cubicBezTo>
                    <a:pt x="17544" y="13860"/>
                    <a:pt x="16813" y="13387"/>
                    <a:pt x="16068" y="12914"/>
                  </a:cubicBezTo>
                  <a:cubicBezTo>
                    <a:pt x="15079" y="12283"/>
                    <a:pt x="14061" y="11681"/>
                    <a:pt x="13058" y="11065"/>
                  </a:cubicBezTo>
                  <a:lnTo>
                    <a:pt x="11940" y="10406"/>
                  </a:lnTo>
                  <a:lnTo>
                    <a:pt x="13230" y="10391"/>
                  </a:lnTo>
                  <a:cubicBezTo>
                    <a:pt x="14420" y="10348"/>
                    <a:pt x="15595" y="10334"/>
                    <a:pt x="16770" y="10277"/>
                  </a:cubicBezTo>
                  <a:cubicBezTo>
                    <a:pt x="17659" y="10248"/>
                    <a:pt x="18547" y="10205"/>
                    <a:pt x="19422" y="10162"/>
                  </a:cubicBezTo>
                  <a:lnTo>
                    <a:pt x="19422" y="9732"/>
                  </a:lnTo>
                  <a:lnTo>
                    <a:pt x="19422" y="9445"/>
                  </a:lnTo>
                  <a:cubicBezTo>
                    <a:pt x="18547" y="9388"/>
                    <a:pt x="17659" y="9345"/>
                    <a:pt x="16770" y="9316"/>
                  </a:cubicBezTo>
                  <a:cubicBezTo>
                    <a:pt x="15595" y="9259"/>
                    <a:pt x="14405" y="9245"/>
                    <a:pt x="13230" y="9216"/>
                  </a:cubicBezTo>
                  <a:lnTo>
                    <a:pt x="11926" y="9202"/>
                  </a:lnTo>
                  <a:lnTo>
                    <a:pt x="13058" y="8542"/>
                  </a:lnTo>
                  <a:cubicBezTo>
                    <a:pt x="14047" y="7926"/>
                    <a:pt x="15065" y="7324"/>
                    <a:pt x="16068" y="6679"/>
                  </a:cubicBezTo>
                  <a:cubicBezTo>
                    <a:pt x="16828" y="6206"/>
                    <a:pt x="17573" y="5719"/>
                    <a:pt x="18332" y="5232"/>
                  </a:cubicBezTo>
                  <a:cubicBezTo>
                    <a:pt x="18218" y="5017"/>
                    <a:pt x="18103" y="4802"/>
                    <a:pt x="17974" y="4601"/>
                  </a:cubicBezTo>
                  <a:cubicBezTo>
                    <a:pt x="17171" y="5017"/>
                    <a:pt x="16369" y="5418"/>
                    <a:pt x="15566" y="5848"/>
                  </a:cubicBezTo>
                  <a:cubicBezTo>
                    <a:pt x="14520" y="6378"/>
                    <a:pt x="13502" y="6966"/>
                    <a:pt x="12456" y="7525"/>
                  </a:cubicBezTo>
                  <a:lnTo>
                    <a:pt x="11324" y="8170"/>
                  </a:lnTo>
                  <a:lnTo>
                    <a:pt x="11969" y="7038"/>
                  </a:lnTo>
                  <a:cubicBezTo>
                    <a:pt x="12528" y="5991"/>
                    <a:pt x="13101" y="4974"/>
                    <a:pt x="13646" y="3913"/>
                  </a:cubicBezTo>
                  <a:cubicBezTo>
                    <a:pt x="14061" y="3110"/>
                    <a:pt x="14477" y="2308"/>
                    <a:pt x="14893" y="1491"/>
                  </a:cubicBezTo>
                  <a:cubicBezTo>
                    <a:pt x="14692" y="1376"/>
                    <a:pt x="14491" y="1247"/>
                    <a:pt x="14291" y="1133"/>
                  </a:cubicBezTo>
                  <a:cubicBezTo>
                    <a:pt x="13789" y="1892"/>
                    <a:pt x="13287" y="2666"/>
                    <a:pt x="12814" y="3426"/>
                  </a:cubicBezTo>
                  <a:cubicBezTo>
                    <a:pt x="12169" y="4429"/>
                    <a:pt x="11567" y="5447"/>
                    <a:pt x="10951" y="6450"/>
                  </a:cubicBezTo>
                  <a:lnTo>
                    <a:pt x="10292" y="7568"/>
                  </a:lnTo>
                  <a:lnTo>
                    <a:pt x="10277" y="6264"/>
                  </a:lnTo>
                  <a:cubicBezTo>
                    <a:pt x="10249" y="5088"/>
                    <a:pt x="10234" y="3899"/>
                    <a:pt x="10177" y="2723"/>
                  </a:cubicBezTo>
                  <a:cubicBezTo>
                    <a:pt x="10134" y="1820"/>
                    <a:pt x="10091" y="903"/>
                    <a:pt x="10048" y="0"/>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807538" y="3492538"/>
              <a:ext cx="424275" cy="389550"/>
            </a:xfrm>
            <a:custGeom>
              <a:avLst/>
              <a:gdLst/>
              <a:ahLst/>
              <a:cxnLst/>
              <a:rect l="l" t="t" r="r" b="b"/>
              <a:pathLst>
                <a:path w="16971" h="15582" extrusionOk="0">
                  <a:moveTo>
                    <a:pt x="9034" y="1"/>
                  </a:moveTo>
                  <a:cubicBezTo>
                    <a:pt x="8203" y="1"/>
                    <a:pt x="7371" y="109"/>
                    <a:pt x="6565" y="324"/>
                  </a:cubicBezTo>
                  <a:cubicBezTo>
                    <a:pt x="4272" y="926"/>
                    <a:pt x="2308" y="2374"/>
                    <a:pt x="1047" y="4395"/>
                  </a:cubicBezTo>
                  <a:cubicBezTo>
                    <a:pt x="703" y="4939"/>
                    <a:pt x="445" y="5541"/>
                    <a:pt x="259" y="6158"/>
                  </a:cubicBezTo>
                  <a:cubicBezTo>
                    <a:pt x="216" y="6287"/>
                    <a:pt x="187" y="6430"/>
                    <a:pt x="158" y="6559"/>
                  </a:cubicBezTo>
                  <a:cubicBezTo>
                    <a:pt x="44" y="7089"/>
                    <a:pt x="1" y="7634"/>
                    <a:pt x="29" y="8178"/>
                  </a:cubicBezTo>
                  <a:cubicBezTo>
                    <a:pt x="144" y="9554"/>
                    <a:pt x="775" y="10300"/>
                    <a:pt x="1534" y="10672"/>
                  </a:cubicBezTo>
                  <a:cubicBezTo>
                    <a:pt x="2172" y="11006"/>
                    <a:pt x="2890" y="11086"/>
                    <a:pt x="3435" y="11086"/>
                  </a:cubicBezTo>
                  <a:cubicBezTo>
                    <a:pt x="3943" y="11086"/>
                    <a:pt x="4300" y="11016"/>
                    <a:pt x="4300" y="11016"/>
                  </a:cubicBezTo>
                  <a:lnTo>
                    <a:pt x="4300" y="11016"/>
                  </a:lnTo>
                  <a:cubicBezTo>
                    <a:pt x="4300" y="11016"/>
                    <a:pt x="3713" y="14814"/>
                    <a:pt x="5375" y="15359"/>
                  </a:cubicBezTo>
                  <a:cubicBezTo>
                    <a:pt x="5504" y="15402"/>
                    <a:pt x="5617" y="15422"/>
                    <a:pt x="5714" y="15422"/>
                  </a:cubicBezTo>
                  <a:cubicBezTo>
                    <a:pt x="6879" y="15422"/>
                    <a:pt x="6002" y="12593"/>
                    <a:pt x="6809" y="12593"/>
                  </a:cubicBezTo>
                  <a:cubicBezTo>
                    <a:pt x="7697" y="12593"/>
                    <a:pt x="6622" y="15230"/>
                    <a:pt x="8199" y="15560"/>
                  </a:cubicBezTo>
                  <a:cubicBezTo>
                    <a:pt x="8273" y="15575"/>
                    <a:pt x="8342" y="15582"/>
                    <a:pt x="8405" y="15582"/>
                  </a:cubicBezTo>
                  <a:cubicBezTo>
                    <a:pt x="9693" y="15582"/>
                    <a:pt x="8907" y="12679"/>
                    <a:pt x="10191" y="12679"/>
                  </a:cubicBezTo>
                  <a:cubicBezTo>
                    <a:pt x="11538" y="12679"/>
                    <a:pt x="11166" y="15459"/>
                    <a:pt x="12742" y="15560"/>
                  </a:cubicBezTo>
                  <a:cubicBezTo>
                    <a:pt x="12757" y="15560"/>
                    <a:pt x="12771" y="15561"/>
                    <a:pt x="12784" y="15561"/>
                  </a:cubicBezTo>
                  <a:cubicBezTo>
                    <a:pt x="14312" y="15561"/>
                    <a:pt x="13115" y="10873"/>
                    <a:pt x="13115" y="10873"/>
                  </a:cubicBezTo>
                  <a:lnTo>
                    <a:pt x="13115" y="10873"/>
                  </a:lnTo>
                  <a:cubicBezTo>
                    <a:pt x="13115" y="10873"/>
                    <a:pt x="13524" y="10963"/>
                    <a:pt x="14073" y="10963"/>
                  </a:cubicBezTo>
                  <a:cubicBezTo>
                    <a:pt x="14623" y="10963"/>
                    <a:pt x="15315" y="10873"/>
                    <a:pt x="15881" y="10515"/>
                  </a:cubicBezTo>
                  <a:cubicBezTo>
                    <a:pt x="16139" y="10357"/>
                    <a:pt x="16340" y="10156"/>
                    <a:pt x="16512" y="9913"/>
                  </a:cubicBezTo>
                  <a:cubicBezTo>
                    <a:pt x="16784" y="9511"/>
                    <a:pt x="16970" y="8938"/>
                    <a:pt x="16970" y="8178"/>
                  </a:cubicBezTo>
                  <a:cubicBezTo>
                    <a:pt x="16970" y="6631"/>
                    <a:pt x="16053" y="2933"/>
                    <a:pt x="13101" y="1084"/>
                  </a:cubicBezTo>
                  <a:cubicBezTo>
                    <a:pt x="13015" y="1026"/>
                    <a:pt x="12929" y="969"/>
                    <a:pt x="12828" y="926"/>
                  </a:cubicBezTo>
                  <a:cubicBezTo>
                    <a:pt x="12527" y="754"/>
                    <a:pt x="12226" y="611"/>
                    <a:pt x="11911" y="482"/>
                  </a:cubicBezTo>
                  <a:cubicBezTo>
                    <a:pt x="11194" y="224"/>
                    <a:pt x="10449" y="66"/>
                    <a:pt x="9689" y="23"/>
                  </a:cubicBezTo>
                  <a:cubicBezTo>
                    <a:pt x="9471" y="8"/>
                    <a:pt x="9253" y="1"/>
                    <a:pt x="9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989213" y="3705238"/>
              <a:ext cx="78500" cy="57900"/>
            </a:xfrm>
            <a:custGeom>
              <a:avLst/>
              <a:gdLst/>
              <a:ahLst/>
              <a:cxnLst/>
              <a:rect l="l" t="t" r="r" b="b"/>
              <a:pathLst>
                <a:path w="3140" h="2316" extrusionOk="0">
                  <a:moveTo>
                    <a:pt x="1233" y="0"/>
                  </a:moveTo>
                  <a:cubicBezTo>
                    <a:pt x="1233" y="0"/>
                    <a:pt x="0" y="1935"/>
                    <a:pt x="430" y="2236"/>
                  </a:cubicBezTo>
                  <a:cubicBezTo>
                    <a:pt x="479" y="2270"/>
                    <a:pt x="528" y="2285"/>
                    <a:pt x="577" y="2285"/>
                  </a:cubicBezTo>
                  <a:cubicBezTo>
                    <a:pt x="970" y="2285"/>
                    <a:pt x="1376" y="1347"/>
                    <a:pt x="1376" y="1347"/>
                  </a:cubicBezTo>
                  <a:cubicBezTo>
                    <a:pt x="1376" y="1347"/>
                    <a:pt x="1563" y="2316"/>
                    <a:pt x="2157" y="2316"/>
                  </a:cubicBezTo>
                  <a:cubicBezTo>
                    <a:pt x="2222" y="2316"/>
                    <a:pt x="2291" y="2304"/>
                    <a:pt x="2365" y="2279"/>
                  </a:cubicBezTo>
                  <a:cubicBezTo>
                    <a:pt x="3139" y="2035"/>
                    <a:pt x="1233" y="0"/>
                    <a:pt x="123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883513" y="3581088"/>
              <a:ext cx="92450" cy="133550"/>
            </a:xfrm>
            <a:custGeom>
              <a:avLst/>
              <a:gdLst/>
              <a:ahLst/>
              <a:cxnLst/>
              <a:rect l="l" t="t" r="r" b="b"/>
              <a:pathLst>
                <a:path w="3698" h="5342" extrusionOk="0">
                  <a:moveTo>
                    <a:pt x="2008" y="0"/>
                  </a:moveTo>
                  <a:cubicBezTo>
                    <a:pt x="1223" y="0"/>
                    <a:pt x="513" y="500"/>
                    <a:pt x="244" y="1240"/>
                  </a:cubicBezTo>
                  <a:cubicBezTo>
                    <a:pt x="43" y="1784"/>
                    <a:pt x="0" y="2386"/>
                    <a:pt x="100" y="2945"/>
                  </a:cubicBezTo>
                  <a:cubicBezTo>
                    <a:pt x="172" y="3332"/>
                    <a:pt x="272" y="3705"/>
                    <a:pt x="401" y="4063"/>
                  </a:cubicBezTo>
                  <a:cubicBezTo>
                    <a:pt x="502" y="4364"/>
                    <a:pt x="659" y="4665"/>
                    <a:pt x="860" y="4909"/>
                  </a:cubicBezTo>
                  <a:cubicBezTo>
                    <a:pt x="1125" y="5186"/>
                    <a:pt x="1502" y="5341"/>
                    <a:pt x="1879" y="5341"/>
                  </a:cubicBezTo>
                  <a:cubicBezTo>
                    <a:pt x="1950" y="5341"/>
                    <a:pt x="2022" y="5336"/>
                    <a:pt x="2093" y="5324"/>
                  </a:cubicBezTo>
                  <a:cubicBezTo>
                    <a:pt x="2150" y="5310"/>
                    <a:pt x="2193" y="5310"/>
                    <a:pt x="2236" y="5296"/>
                  </a:cubicBezTo>
                  <a:cubicBezTo>
                    <a:pt x="2953" y="5124"/>
                    <a:pt x="3426" y="4421"/>
                    <a:pt x="3540" y="3719"/>
                  </a:cubicBezTo>
                  <a:cubicBezTo>
                    <a:pt x="3698" y="2759"/>
                    <a:pt x="3569" y="1770"/>
                    <a:pt x="3168" y="896"/>
                  </a:cubicBezTo>
                  <a:cubicBezTo>
                    <a:pt x="3024" y="552"/>
                    <a:pt x="2766" y="265"/>
                    <a:pt x="2451" y="79"/>
                  </a:cubicBezTo>
                  <a:cubicBezTo>
                    <a:pt x="2351" y="36"/>
                    <a:pt x="2265" y="7"/>
                    <a:pt x="2164" y="7"/>
                  </a:cubicBezTo>
                  <a:cubicBezTo>
                    <a:pt x="2112" y="3"/>
                    <a:pt x="2060" y="0"/>
                    <a:pt x="200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901413" y="3583038"/>
              <a:ext cx="74550" cy="131175"/>
            </a:xfrm>
            <a:custGeom>
              <a:avLst/>
              <a:gdLst/>
              <a:ahLst/>
              <a:cxnLst/>
              <a:rect l="l" t="t" r="r" b="b"/>
              <a:pathLst>
                <a:path w="2982" h="5247" extrusionOk="0">
                  <a:moveTo>
                    <a:pt x="1735" y="1"/>
                  </a:moveTo>
                  <a:cubicBezTo>
                    <a:pt x="1047" y="115"/>
                    <a:pt x="488" y="588"/>
                    <a:pt x="244" y="1233"/>
                  </a:cubicBezTo>
                  <a:cubicBezTo>
                    <a:pt x="44" y="1778"/>
                    <a:pt x="1" y="2366"/>
                    <a:pt x="101" y="2939"/>
                  </a:cubicBezTo>
                  <a:cubicBezTo>
                    <a:pt x="173" y="3326"/>
                    <a:pt x="273" y="3698"/>
                    <a:pt x="402" y="4057"/>
                  </a:cubicBezTo>
                  <a:cubicBezTo>
                    <a:pt x="502" y="4358"/>
                    <a:pt x="646" y="4644"/>
                    <a:pt x="861" y="4902"/>
                  </a:cubicBezTo>
                  <a:cubicBezTo>
                    <a:pt x="1004" y="5060"/>
                    <a:pt x="1176" y="5175"/>
                    <a:pt x="1377" y="5246"/>
                  </a:cubicBezTo>
                  <a:cubicBezTo>
                    <a:pt x="1434" y="5232"/>
                    <a:pt x="1477" y="5232"/>
                    <a:pt x="1520" y="5218"/>
                  </a:cubicBezTo>
                  <a:cubicBezTo>
                    <a:pt x="2237" y="5046"/>
                    <a:pt x="2710" y="4343"/>
                    <a:pt x="2824" y="3641"/>
                  </a:cubicBezTo>
                  <a:cubicBezTo>
                    <a:pt x="2982" y="2681"/>
                    <a:pt x="2853" y="1692"/>
                    <a:pt x="2452" y="818"/>
                  </a:cubicBezTo>
                  <a:cubicBezTo>
                    <a:pt x="2308" y="474"/>
                    <a:pt x="2050" y="187"/>
                    <a:pt x="1735"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5075213" y="3594588"/>
              <a:ext cx="86125" cy="114575"/>
            </a:xfrm>
            <a:custGeom>
              <a:avLst/>
              <a:gdLst/>
              <a:ahLst/>
              <a:cxnLst/>
              <a:rect l="l" t="t" r="r" b="b"/>
              <a:pathLst>
                <a:path w="3445" h="4583" extrusionOk="0">
                  <a:moveTo>
                    <a:pt x="1400" y="1"/>
                  </a:moveTo>
                  <a:cubicBezTo>
                    <a:pt x="1265" y="1"/>
                    <a:pt x="1130" y="28"/>
                    <a:pt x="1003" y="83"/>
                  </a:cubicBezTo>
                  <a:cubicBezTo>
                    <a:pt x="932" y="112"/>
                    <a:pt x="860" y="155"/>
                    <a:pt x="788" y="212"/>
                  </a:cubicBezTo>
                  <a:cubicBezTo>
                    <a:pt x="115" y="728"/>
                    <a:pt x="0" y="4025"/>
                    <a:pt x="1577" y="4512"/>
                  </a:cubicBezTo>
                  <a:lnTo>
                    <a:pt x="1648" y="4541"/>
                  </a:lnTo>
                  <a:cubicBezTo>
                    <a:pt x="1765" y="4569"/>
                    <a:pt x="1875" y="4582"/>
                    <a:pt x="1978" y="4582"/>
                  </a:cubicBezTo>
                  <a:cubicBezTo>
                    <a:pt x="3187" y="4582"/>
                    <a:pt x="3445" y="2757"/>
                    <a:pt x="3168" y="1832"/>
                  </a:cubicBezTo>
                  <a:cubicBezTo>
                    <a:pt x="2953" y="1187"/>
                    <a:pt x="2551" y="614"/>
                    <a:pt x="2007" y="212"/>
                  </a:cubicBezTo>
                  <a:cubicBezTo>
                    <a:pt x="1830" y="71"/>
                    <a:pt x="1616" y="1"/>
                    <a:pt x="140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075213" y="3596663"/>
              <a:ext cx="65950" cy="110750"/>
            </a:xfrm>
            <a:custGeom>
              <a:avLst/>
              <a:gdLst/>
              <a:ahLst/>
              <a:cxnLst/>
              <a:rect l="l" t="t" r="r" b="b"/>
              <a:pathLst>
                <a:path w="2638" h="4430" extrusionOk="0">
                  <a:moveTo>
                    <a:pt x="1003" y="0"/>
                  </a:moveTo>
                  <a:cubicBezTo>
                    <a:pt x="932" y="29"/>
                    <a:pt x="860" y="72"/>
                    <a:pt x="788" y="129"/>
                  </a:cubicBezTo>
                  <a:cubicBezTo>
                    <a:pt x="115" y="645"/>
                    <a:pt x="0" y="3942"/>
                    <a:pt x="1577" y="4429"/>
                  </a:cubicBezTo>
                  <a:cubicBezTo>
                    <a:pt x="2465" y="4099"/>
                    <a:pt x="2637" y="2580"/>
                    <a:pt x="2394" y="1749"/>
                  </a:cubicBezTo>
                  <a:cubicBezTo>
                    <a:pt x="2236" y="1233"/>
                    <a:pt x="1792" y="488"/>
                    <a:pt x="1233" y="129"/>
                  </a:cubicBezTo>
                  <a:cubicBezTo>
                    <a:pt x="1161" y="72"/>
                    <a:pt x="1089" y="29"/>
                    <a:pt x="100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4938338" y="3696638"/>
              <a:ext cx="43725" cy="34425"/>
            </a:xfrm>
            <a:custGeom>
              <a:avLst/>
              <a:gdLst/>
              <a:ahLst/>
              <a:cxnLst/>
              <a:rect l="l" t="t" r="r" b="b"/>
              <a:pathLst>
                <a:path w="1749" h="1377" extrusionOk="0">
                  <a:moveTo>
                    <a:pt x="1749" y="0"/>
                  </a:moveTo>
                  <a:lnTo>
                    <a:pt x="0" y="1376"/>
                  </a:lnTo>
                  <a:cubicBezTo>
                    <a:pt x="0" y="1376"/>
                    <a:pt x="12" y="1377"/>
                    <a:pt x="33" y="1377"/>
                  </a:cubicBezTo>
                  <a:cubicBezTo>
                    <a:pt x="252" y="1377"/>
                    <a:pt x="1475" y="1317"/>
                    <a:pt x="174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79138" y="3698063"/>
              <a:ext cx="40875" cy="25825"/>
            </a:xfrm>
            <a:custGeom>
              <a:avLst/>
              <a:gdLst/>
              <a:ahLst/>
              <a:cxnLst/>
              <a:rect l="l" t="t" r="r" b="b"/>
              <a:pathLst>
                <a:path w="1635" h="1033" extrusionOk="0">
                  <a:moveTo>
                    <a:pt x="1" y="0"/>
                  </a:moveTo>
                  <a:cubicBezTo>
                    <a:pt x="1" y="1"/>
                    <a:pt x="489" y="1033"/>
                    <a:pt x="1590" y="1033"/>
                  </a:cubicBezTo>
                  <a:cubicBezTo>
                    <a:pt x="1605" y="1033"/>
                    <a:pt x="1620" y="1033"/>
                    <a:pt x="1635" y="1032"/>
                  </a:cubicBezTo>
                  <a:lnTo>
                    <a:pt x="1"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4807888" y="3656488"/>
              <a:ext cx="56300" cy="103225"/>
            </a:xfrm>
            <a:custGeom>
              <a:avLst/>
              <a:gdLst/>
              <a:ahLst/>
              <a:cxnLst/>
              <a:rect l="l" t="t" r="r" b="b"/>
              <a:pathLst>
                <a:path w="2252" h="4129" extrusionOk="0">
                  <a:moveTo>
                    <a:pt x="159" y="1"/>
                  </a:moveTo>
                  <a:cubicBezTo>
                    <a:pt x="101" y="187"/>
                    <a:pt x="73" y="373"/>
                    <a:pt x="58" y="574"/>
                  </a:cubicBezTo>
                  <a:cubicBezTo>
                    <a:pt x="1" y="918"/>
                    <a:pt x="1" y="1276"/>
                    <a:pt x="30" y="1635"/>
                  </a:cubicBezTo>
                  <a:cubicBezTo>
                    <a:pt x="116" y="2753"/>
                    <a:pt x="546" y="3441"/>
                    <a:pt x="1119" y="3871"/>
                  </a:cubicBezTo>
                  <a:cubicBezTo>
                    <a:pt x="1248" y="3971"/>
                    <a:pt x="1377" y="4057"/>
                    <a:pt x="1520" y="4129"/>
                  </a:cubicBezTo>
                  <a:cubicBezTo>
                    <a:pt x="2251" y="1649"/>
                    <a:pt x="646" y="330"/>
                    <a:pt x="15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4814338" y="3602388"/>
              <a:ext cx="23325" cy="44100"/>
            </a:xfrm>
            <a:custGeom>
              <a:avLst/>
              <a:gdLst/>
              <a:ahLst/>
              <a:cxnLst/>
              <a:rect l="l" t="t" r="r" b="b"/>
              <a:pathLst>
                <a:path w="933" h="1764" extrusionOk="0">
                  <a:moveTo>
                    <a:pt x="775" y="1"/>
                  </a:moveTo>
                  <a:lnTo>
                    <a:pt x="775" y="1"/>
                  </a:lnTo>
                  <a:cubicBezTo>
                    <a:pt x="445" y="545"/>
                    <a:pt x="173" y="1147"/>
                    <a:pt x="1" y="1764"/>
                  </a:cubicBezTo>
                  <a:cubicBezTo>
                    <a:pt x="345" y="1434"/>
                    <a:pt x="933" y="746"/>
                    <a:pt x="77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4826538" y="3620138"/>
              <a:ext cx="50900" cy="38175"/>
            </a:xfrm>
            <a:custGeom>
              <a:avLst/>
              <a:gdLst/>
              <a:ahLst/>
              <a:cxnLst/>
              <a:rect l="l" t="t" r="r" b="b"/>
              <a:pathLst>
                <a:path w="2036" h="1527" extrusionOk="0">
                  <a:moveTo>
                    <a:pt x="1298" y="1"/>
                  </a:moveTo>
                  <a:cubicBezTo>
                    <a:pt x="734" y="1"/>
                    <a:pt x="0" y="1527"/>
                    <a:pt x="0" y="1527"/>
                  </a:cubicBezTo>
                  <a:cubicBezTo>
                    <a:pt x="0" y="1527"/>
                    <a:pt x="2035" y="409"/>
                    <a:pt x="1462" y="50"/>
                  </a:cubicBezTo>
                  <a:cubicBezTo>
                    <a:pt x="1410" y="16"/>
                    <a:pt x="1355" y="1"/>
                    <a:pt x="129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4837638" y="3654338"/>
              <a:ext cx="44100" cy="18300"/>
            </a:xfrm>
            <a:custGeom>
              <a:avLst/>
              <a:gdLst/>
              <a:ahLst/>
              <a:cxnLst/>
              <a:rect l="l" t="t" r="r" b="b"/>
              <a:pathLst>
                <a:path w="1764" h="732" extrusionOk="0">
                  <a:moveTo>
                    <a:pt x="1264" y="0"/>
                  </a:moveTo>
                  <a:cubicBezTo>
                    <a:pt x="824" y="0"/>
                    <a:pt x="1" y="732"/>
                    <a:pt x="1" y="732"/>
                  </a:cubicBezTo>
                  <a:cubicBezTo>
                    <a:pt x="1" y="732"/>
                    <a:pt x="1763" y="459"/>
                    <a:pt x="1462" y="87"/>
                  </a:cubicBezTo>
                  <a:cubicBezTo>
                    <a:pt x="1415" y="26"/>
                    <a:pt x="1346" y="0"/>
                    <a:pt x="126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4848038" y="3676013"/>
              <a:ext cx="42075" cy="14225"/>
            </a:xfrm>
            <a:custGeom>
              <a:avLst/>
              <a:gdLst/>
              <a:ahLst/>
              <a:cxnLst/>
              <a:rect l="l" t="t" r="r" b="b"/>
              <a:pathLst>
                <a:path w="1683" h="569" extrusionOk="0">
                  <a:moveTo>
                    <a:pt x="1211" y="0"/>
                  </a:moveTo>
                  <a:cubicBezTo>
                    <a:pt x="765" y="0"/>
                    <a:pt x="0" y="567"/>
                    <a:pt x="0" y="567"/>
                  </a:cubicBezTo>
                  <a:cubicBezTo>
                    <a:pt x="0" y="567"/>
                    <a:pt x="41" y="568"/>
                    <a:pt x="109" y="568"/>
                  </a:cubicBezTo>
                  <a:cubicBezTo>
                    <a:pt x="483" y="568"/>
                    <a:pt x="1683" y="537"/>
                    <a:pt x="1476" y="137"/>
                  </a:cubicBezTo>
                  <a:cubicBezTo>
                    <a:pt x="1423" y="39"/>
                    <a:pt x="1328" y="0"/>
                    <a:pt x="121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4854488" y="3700138"/>
              <a:ext cx="43125" cy="10050"/>
            </a:xfrm>
            <a:custGeom>
              <a:avLst/>
              <a:gdLst/>
              <a:ahLst/>
              <a:cxnLst/>
              <a:rect l="l" t="t" r="r" b="b"/>
              <a:pathLst>
                <a:path w="1725" h="402" extrusionOk="0">
                  <a:moveTo>
                    <a:pt x="1113" y="0"/>
                  </a:moveTo>
                  <a:cubicBezTo>
                    <a:pt x="624" y="0"/>
                    <a:pt x="0" y="204"/>
                    <a:pt x="0" y="204"/>
                  </a:cubicBezTo>
                  <a:cubicBezTo>
                    <a:pt x="0" y="204"/>
                    <a:pt x="835" y="402"/>
                    <a:pt x="1323" y="402"/>
                  </a:cubicBezTo>
                  <a:cubicBezTo>
                    <a:pt x="1567" y="402"/>
                    <a:pt x="1725" y="352"/>
                    <a:pt x="1648" y="204"/>
                  </a:cubicBezTo>
                  <a:cubicBezTo>
                    <a:pt x="1567" y="51"/>
                    <a:pt x="1357" y="0"/>
                    <a:pt x="111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4858788" y="3718338"/>
              <a:ext cx="40000" cy="12950"/>
            </a:xfrm>
            <a:custGeom>
              <a:avLst/>
              <a:gdLst/>
              <a:ahLst/>
              <a:cxnLst/>
              <a:rect l="l" t="t" r="r" b="b"/>
              <a:pathLst>
                <a:path w="1600" h="518" extrusionOk="0">
                  <a:moveTo>
                    <a:pt x="925" y="1"/>
                  </a:moveTo>
                  <a:cubicBezTo>
                    <a:pt x="495" y="1"/>
                    <a:pt x="0" y="107"/>
                    <a:pt x="0" y="107"/>
                  </a:cubicBezTo>
                  <a:cubicBezTo>
                    <a:pt x="0" y="107"/>
                    <a:pt x="806" y="518"/>
                    <a:pt x="1252" y="518"/>
                  </a:cubicBezTo>
                  <a:cubicBezTo>
                    <a:pt x="1400" y="518"/>
                    <a:pt x="1509" y="472"/>
                    <a:pt x="1534" y="350"/>
                  </a:cubicBezTo>
                  <a:cubicBezTo>
                    <a:pt x="1599" y="76"/>
                    <a:pt x="1285" y="1"/>
                    <a:pt x="92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4854488" y="3743463"/>
              <a:ext cx="51875" cy="20575"/>
            </a:xfrm>
            <a:custGeom>
              <a:avLst/>
              <a:gdLst/>
              <a:ahLst/>
              <a:cxnLst/>
              <a:rect l="l" t="t" r="r" b="b"/>
              <a:pathLst>
                <a:path w="2075" h="823" extrusionOk="0">
                  <a:moveTo>
                    <a:pt x="257" y="0"/>
                  </a:moveTo>
                  <a:cubicBezTo>
                    <a:pt x="103" y="0"/>
                    <a:pt x="0" y="5"/>
                    <a:pt x="0" y="5"/>
                  </a:cubicBezTo>
                  <a:cubicBezTo>
                    <a:pt x="0" y="5"/>
                    <a:pt x="673" y="823"/>
                    <a:pt x="1215" y="823"/>
                  </a:cubicBezTo>
                  <a:cubicBezTo>
                    <a:pt x="1353" y="823"/>
                    <a:pt x="1483" y="769"/>
                    <a:pt x="1591" y="635"/>
                  </a:cubicBezTo>
                  <a:cubicBezTo>
                    <a:pt x="2075" y="62"/>
                    <a:pt x="820" y="0"/>
                    <a:pt x="25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4971638" y="3492388"/>
              <a:ext cx="133700" cy="50825"/>
            </a:xfrm>
            <a:custGeom>
              <a:avLst/>
              <a:gdLst/>
              <a:ahLst/>
              <a:cxnLst/>
              <a:rect l="l" t="t" r="r" b="b"/>
              <a:pathLst>
                <a:path w="5348" h="2033" extrusionOk="0">
                  <a:moveTo>
                    <a:pt x="2466" y="1"/>
                  </a:moveTo>
                  <a:cubicBezTo>
                    <a:pt x="2280" y="1"/>
                    <a:pt x="2108" y="15"/>
                    <a:pt x="1922" y="29"/>
                  </a:cubicBezTo>
                  <a:cubicBezTo>
                    <a:pt x="1277" y="58"/>
                    <a:pt x="632" y="158"/>
                    <a:pt x="1" y="330"/>
                  </a:cubicBezTo>
                  <a:cubicBezTo>
                    <a:pt x="87" y="502"/>
                    <a:pt x="202" y="660"/>
                    <a:pt x="316" y="817"/>
                  </a:cubicBezTo>
                  <a:cubicBezTo>
                    <a:pt x="417" y="946"/>
                    <a:pt x="531" y="1075"/>
                    <a:pt x="660" y="1204"/>
                  </a:cubicBezTo>
                  <a:cubicBezTo>
                    <a:pt x="1133" y="1634"/>
                    <a:pt x="1721" y="1921"/>
                    <a:pt x="2352" y="1993"/>
                  </a:cubicBezTo>
                  <a:cubicBezTo>
                    <a:pt x="2438" y="2007"/>
                    <a:pt x="2524" y="2021"/>
                    <a:pt x="2624" y="2021"/>
                  </a:cubicBezTo>
                  <a:cubicBezTo>
                    <a:pt x="2703" y="2029"/>
                    <a:pt x="2778" y="2032"/>
                    <a:pt x="2853" y="2032"/>
                  </a:cubicBezTo>
                  <a:cubicBezTo>
                    <a:pt x="2928" y="2032"/>
                    <a:pt x="3004" y="2029"/>
                    <a:pt x="3082" y="2021"/>
                  </a:cubicBezTo>
                  <a:cubicBezTo>
                    <a:pt x="4000" y="1978"/>
                    <a:pt x="4559" y="1692"/>
                    <a:pt x="4888" y="1348"/>
                  </a:cubicBezTo>
                  <a:cubicBezTo>
                    <a:pt x="5003" y="1233"/>
                    <a:pt x="5103" y="1104"/>
                    <a:pt x="5175" y="961"/>
                  </a:cubicBezTo>
                  <a:cubicBezTo>
                    <a:pt x="5261" y="817"/>
                    <a:pt x="5318" y="660"/>
                    <a:pt x="5347" y="488"/>
                  </a:cubicBezTo>
                  <a:cubicBezTo>
                    <a:pt x="4630" y="230"/>
                    <a:pt x="3871" y="58"/>
                    <a:pt x="3097" y="15"/>
                  </a:cubicBezTo>
                  <a:lnTo>
                    <a:pt x="3025" y="15"/>
                  </a:lnTo>
                  <a:cubicBezTo>
                    <a:pt x="2896" y="1"/>
                    <a:pt x="2767" y="1"/>
                    <a:pt x="263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4807888" y="3670463"/>
              <a:ext cx="33000" cy="82450"/>
            </a:xfrm>
            <a:custGeom>
              <a:avLst/>
              <a:gdLst/>
              <a:ahLst/>
              <a:cxnLst/>
              <a:rect l="l" t="t" r="r" b="b"/>
              <a:pathLst>
                <a:path w="1320" h="3298" extrusionOk="0">
                  <a:moveTo>
                    <a:pt x="58" y="1"/>
                  </a:moveTo>
                  <a:cubicBezTo>
                    <a:pt x="1" y="359"/>
                    <a:pt x="1" y="703"/>
                    <a:pt x="30" y="1061"/>
                  </a:cubicBezTo>
                  <a:cubicBezTo>
                    <a:pt x="116" y="2179"/>
                    <a:pt x="546" y="2882"/>
                    <a:pt x="1119" y="3297"/>
                  </a:cubicBezTo>
                  <a:cubicBezTo>
                    <a:pt x="1320" y="1291"/>
                    <a:pt x="288" y="216"/>
                    <a:pt x="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133613" y="3717763"/>
              <a:ext cx="6825" cy="6100"/>
            </a:xfrm>
            <a:custGeom>
              <a:avLst/>
              <a:gdLst/>
              <a:ahLst/>
              <a:cxnLst/>
              <a:rect l="l" t="t" r="r" b="b"/>
              <a:pathLst>
                <a:path w="273" h="244" extrusionOk="0">
                  <a:moveTo>
                    <a:pt x="158" y="1"/>
                  </a:moveTo>
                  <a:cubicBezTo>
                    <a:pt x="58" y="1"/>
                    <a:pt x="0" y="130"/>
                    <a:pt x="72" y="201"/>
                  </a:cubicBezTo>
                  <a:cubicBezTo>
                    <a:pt x="96" y="231"/>
                    <a:pt x="127" y="243"/>
                    <a:pt x="158" y="243"/>
                  </a:cubicBezTo>
                  <a:cubicBezTo>
                    <a:pt x="217" y="243"/>
                    <a:pt x="273" y="196"/>
                    <a:pt x="273" y="130"/>
                  </a:cubicBezTo>
                  <a:cubicBezTo>
                    <a:pt x="273" y="58"/>
                    <a:pt x="230" y="1"/>
                    <a:pt x="15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5152588" y="3699763"/>
              <a:ext cx="6125" cy="5925"/>
            </a:xfrm>
            <a:custGeom>
              <a:avLst/>
              <a:gdLst/>
              <a:ahLst/>
              <a:cxnLst/>
              <a:rect l="l" t="t" r="r" b="b"/>
              <a:pathLst>
                <a:path w="245" h="237" extrusionOk="0">
                  <a:moveTo>
                    <a:pt x="123" y="1"/>
                  </a:moveTo>
                  <a:cubicBezTo>
                    <a:pt x="62" y="1"/>
                    <a:pt x="1" y="40"/>
                    <a:pt x="1" y="119"/>
                  </a:cubicBezTo>
                  <a:cubicBezTo>
                    <a:pt x="1" y="198"/>
                    <a:pt x="62" y="237"/>
                    <a:pt x="123" y="237"/>
                  </a:cubicBezTo>
                  <a:cubicBezTo>
                    <a:pt x="184" y="237"/>
                    <a:pt x="245" y="198"/>
                    <a:pt x="245" y="119"/>
                  </a:cubicBezTo>
                  <a:cubicBezTo>
                    <a:pt x="245" y="40"/>
                    <a:pt x="184" y="1"/>
                    <a:pt x="12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898913" y="3708713"/>
              <a:ext cx="6125" cy="5950"/>
            </a:xfrm>
            <a:custGeom>
              <a:avLst/>
              <a:gdLst/>
              <a:ahLst/>
              <a:cxnLst/>
              <a:rect l="l" t="t" r="r" b="b"/>
              <a:pathLst>
                <a:path w="245" h="238" extrusionOk="0">
                  <a:moveTo>
                    <a:pt x="122" y="1"/>
                  </a:moveTo>
                  <a:cubicBezTo>
                    <a:pt x="61" y="1"/>
                    <a:pt x="0" y="40"/>
                    <a:pt x="0" y="119"/>
                  </a:cubicBezTo>
                  <a:cubicBezTo>
                    <a:pt x="0" y="198"/>
                    <a:pt x="61" y="237"/>
                    <a:pt x="122" y="237"/>
                  </a:cubicBezTo>
                  <a:cubicBezTo>
                    <a:pt x="183" y="237"/>
                    <a:pt x="244" y="198"/>
                    <a:pt x="244" y="119"/>
                  </a:cubicBezTo>
                  <a:cubicBezTo>
                    <a:pt x="244" y="40"/>
                    <a:pt x="183" y="1"/>
                    <a:pt x="12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4925063" y="3727088"/>
              <a:ext cx="7200" cy="5850"/>
            </a:xfrm>
            <a:custGeom>
              <a:avLst/>
              <a:gdLst/>
              <a:ahLst/>
              <a:cxnLst/>
              <a:rect l="l" t="t" r="r" b="b"/>
              <a:pathLst>
                <a:path w="288" h="234" extrusionOk="0">
                  <a:moveTo>
                    <a:pt x="158" y="0"/>
                  </a:moveTo>
                  <a:cubicBezTo>
                    <a:pt x="58" y="0"/>
                    <a:pt x="1" y="129"/>
                    <a:pt x="72" y="201"/>
                  </a:cubicBezTo>
                  <a:cubicBezTo>
                    <a:pt x="99" y="223"/>
                    <a:pt x="130" y="233"/>
                    <a:pt x="160" y="233"/>
                  </a:cubicBezTo>
                  <a:cubicBezTo>
                    <a:pt x="226" y="233"/>
                    <a:pt x="287" y="184"/>
                    <a:pt x="287" y="115"/>
                  </a:cubicBezTo>
                  <a:cubicBezTo>
                    <a:pt x="287" y="43"/>
                    <a:pt x="230" y="0"/>
                    <a:pt x="158"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4990288" y="3549138"/>
              <a:ext cx="85650" cy="63300"/>
            </a:xfrm>
            <a:custGeom>
              <a:avLst/>
              <a:gdLst/>
              <a:ahLst/>
              <a:cxnLst/>
              <a:rect l="l" t="t" r="r" b="b"/>
              <a:pathLst>
                <a:path w="3426" h="2532" extrusionOk="0">
                  <a:moveTo>
                    <a:pt x="859" y="1"/>
                  </a:moveTo>
                  <a:cubicBezTo>
                    <a:pt x="822" y="1"/>
                    <a:pt x="785" y="3"/>
                    <a:pt x="746" y="9"/>
                  </a:cubicBezTo>
                  <a:cubicBezTo>
                    <a:pt x="0" y="110"/>
                    <a:pt x="1075" y="2116"/>
                    <a:pt x="1692" y="2532"/>
                  </a:cubicBezTo>
                  <a:cubicBezTo>
                    <a:pt x="2508" y="1744"/>
                    <a:pt x="3426" y="325"/>
                    <a:pt x="2852" y="81"/>
                  </a:cubicBezTo>
                  <a:cubicBezTo>
                    <a:pt x="2796" y="59"/>
                    <a:pt x="2739" y="49"/>
                    <a:pt x="2683" y="49"/>
                  </a:cubicBezTo>
                  <a:cubicBezTo>
                    <a:pt x="2160" y="49"/>
                    <a:pt x="1692" y="927"/>
                    <a:pt x="1692" y="927"/>
                  </a:cubicBezTo>
                  <a:cubicBezTo>
                    <a:pt x="1692" y="927"/>
                    <a:pt x="1511" y="1"/>
                    <a:pt x="85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5025038" y="3621738"/>
              <a:ext cx="10425" cy="54125"/>
            </a:xfrm>
            <a:custGeom>
              <a:avLst/>
              <a:gdLst/>
              <a:ahLst/>
              <a:cxnLst/>
              <a:rect l="l" t="t" r="r" b="b"/>
              <a:pathLst>
                <a:path w="417" h="2165" extrusionOk="0">
                  <a:moveTo>
                    <a:pt x="259" y="1"/>
                  </a:moveTo>
                  <a:cubicBezTo>
                    <a:pt x="115" y="330"/>
                    <a:pt x="44" y="703"/>
                    <a:pt x="29" y="1076"/>
                  </a:cubicBezTo>
                  <a:cubicBezTo>
                    <a:pt x="1" y="1448"/>
                    <a:pt x="44" y="1806"/>
                    <a:pt x="144" y="2165"/>
                  </a:cubicBezTo>
                  <a:cubicBezTo>
                    <a:pt x="287" y="1821"/>
                    <a:pt x="373" y="1463"/>
                    <a:pt x="388" y="1090"/>
                  </a:cubicBezTo>
                  <a:cubicBezTo>
                    <a:pt x="416" y="717"/>
                    <a:pt x="373" y="345"/>
                    <a:pt x="259"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983463" y="3610988"/>
              <a:ext cx="36225" cy="22250"/>
            </a:xfrm>
            <a:custGeom>
              <a:avLst/>
              <a:gdLst/>
              <a:ahLst/>
              <a:cxnLst/>
              <a:rect l="l" t="t" r="r" b="b"/>
              <a:pathLst>
                <a:path w="1449" h="890" extrusionOk="0">
                  <a:moveTo>
                    <a:pt x="1449" y="1"/>
                  </a:moveTo>
                  <a:lnTo>
                    <a:pt x="1449" y="1"/>
                  </a:lnTo>
                  <a:cubicBezTo>
                    <a:pt x="861" y="72"/>
                    <a:pt x="331" y="402"/>
                    <a:pt x="1" y="889"/>
                  </a:cubicBezTo>
                  <a:cubicBezTo>
                    <a:pt x="288" y="861"/>
                    <a:pt x="560" y="760"/>
                    <a:pt x="818" y="603"/>
                  </a:cubicBezTo>
                  <a:cubicBezTo>
                    <a:pt x="1062" y="445"/>
                    <a:pt x="1291" y="244"/>
                    <a:pt x="1449"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5042963" y="3610988"/>
              <a:ext cx="36200" cy="22250"/>
            </a:xfrm>
            <a:custGeom>
              <a:avLst/>
              <a:gdLst/>
              <a:ahLst/>
              <a:cxnLst/>
              <a:rect l="l" t="t" r="r" b="b"/>
              <a:pathLst>
                <a:path w="1448" h="890" extrusionOk="0">
                  <a:moveTo>
                    <a:pt x="0" y="1"/>
                  </a:moveTo>
                  <a:cubicBezTo>
                    <a:pt x="158" y="244"/>
                    <a:pt x="373" y="445"/>
                    <a:pt x="631" y="603"/>
                  </a:cubicBezTo>
                  <a:cubicBezTo>
                    <a:pt x="874" y="760"/>
                    <a:pt x="1161" y="861"/>
                    <a:pt x="1448" y="889"/>
                  </a:cubicBezTo>
                  <a:cubicBezTo>
                    <a:pt x="1118" y="402"/>
                    <a:pt x="588" y="72"/>
                    <a:pt x="0"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950863" y="3492388"/>
              <a:ext cx="82450" cy="49125"/>
            </a:xfrm>
            <a:custGeom>
              <a:avLst/>
              <a:gdLst/>
              <a:ahLst/>
              <a:cxnLst/>
              <a:rect l="l" t="t" r="r" b="b"/>
              <a:pathLst>
                <a:path w="3298" h="1965" extrusionOk="0">
                  <a:moveTo>
                    <a:pt x="3297" y="1"/>
                  </a:moveTo>
                  <a:cubicBezTo>
                    <a:pt x="3125" y="1"/>
                    <a:pt x="2939" y="1"/>
                    <a:pt x="2767" y="15"/>
                  </a:cubicBezTo>
                  <a:cubicBezTo>
                    <a:pt x="2194" y="230"/>
                    <a:pt x="1663" y="502"/>
                    <a:pt x="1147" y="817"/>
                  </a:cubicBezTo>
                  <a:cubicBezTo>
                    <a:pt x="631" y="1133"/>
                    <a:pt x="201" y="1520"/>
                    <a:pt x="1" y="1964"/>
                  </a:cubicBezTo>
                  <a:cubicBezTo>
                    <a:pt x="517" y="1735"/>
                    <a:pt x="1018" y="1491"/>
                    <a:pt x="1491" y="1190"/>
                  </a:cubicBezTo>
                  <a:cubicBezTo>
                    <a:pt x="2194" y="774"/>
                    <a:pt x="2867" y="316"/>
                    <a:pt x="3297"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5038288" y="3492738"/>
              <a:ext cx="88525" cy="39800"/>
            </a:xfrm>
            <a:custGeom>
              <a:avLst/>
              <a:gdLst/>
              <a:ahLst/>
              <a:cxnLst/>
              <a:rect l="l" t="t" r="r" b="b"/>
              <a:pathLst>
                <a:path w="3541" h="1592" extrusionOk="0">
                  <a:moveTo>
                    <a:pt x="1" y="1"/>
                  </a:moveTo>
                  <a:cubicBezTo>
                    <a:pt x="674" y="545"/>
                    <a:pt x="1420" y="1004"/>
                    <a:pt x="2237" y="1334"/>
                  </a:cubicBezTo>
                  <a:cubicBezTo>
                    <a:pt x="2638" y="1506"/>
                    <a:pt x="3082" y="1592"/>
                    <a:pt x="3541" y="1592"/>
                  </a:cubicBezTo>
                  <a:cubicBezTo>
                    <a:pt x="3412" y="1434"/>
                    <a:pt x="3011" y="1205"/>
                    <a:pt x="2509" y="961"/>
                  </a:cubicBezTo>
                  <a:cubicBezTo>
                    <a:pt x="1835" y="617"/>
                    <a:pt x="990" y="259"/>
                    <a:pt x="388" y="15"/>
                  </a:cubicBezTo>
                  <a:cubicBezTo>
                    <a:pt x="259" y="1"/>
                    <a:pt x="130" y="1"/>
                    <a:pt x="1"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5028613" y="3492388"/>
              <a:ext cx="11850" cy="59875"/>
            </a:xfrm>
            <a:custGeom>
              <a:avLst/>
              <a:gdLst/>
              <a:ahLst/>
              <a:cxnLst/>
              <a:rect l="l" t="t" r="r" b="b"/>
              <a:pathLst>
                <a:path w="474" h="2395" extrusionOk="0">
                  <a:moveTo>
                    <a:pt x="202" y="1"/>
                  </a:moveTo>
                  <a:cubicBezTo>
                    <a:pt x="116" y="559"/>
                    <a:pt x="1" y="1434"/>
                    <a:pt x="73" y="1993"/>
                  </a:cubicBezTo>
                  <a:cubicBezTo>
                    <a:pt x="87" y="2136"/>
                    <a:pt x="130" y="2265"/>
                    <a:pt x="202" y="2394"/>
                  </a:cubicBezTo>
                  <a:cubicBezTo>
                    <a:pt x="273" y="2279"/>
                    <a:pt x="330" y="2150"/>
                    <a:pt x="345" y="2021"/>
                  </a:cubicBezTo>
                  <a:cubicBezTo>
                    <a:pt x="474" y="1477"/>
                    <a:pt x="459" y="617"/>
                    <a:pt x="37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4941188" y="3516763"/>
              <a:ext cx="9700" cy="8350"/>
            </a:xfrm>
            <a:custGeom>
              <a:avLst/>
              <a:gdLst/>
              <a:ahLst/>
              <a:cxnLst/>
              <a:rect l="l" t="t" r="r" b="b"/>
              <a:pathLst>
                <a:path w="388" h="334" extrusionOk="0">
                  <a:moveTo>
                    <a:pt x="216" y="0"/>
                  </a:moveTo>
                  <a:cubicBezTo>
                    <a:pt x="72" y="0"/>
                    <a:pt x="1" y="186"/>
                    <a:pt x="101" y="287"/>
                  </a:cubicBezTo>
                  <a:cubicBezTo>
                    <a:pt x="133" y="319"/>
                    <a:pt x="175" y="334"/>
                    <a:pt x="216" y="334"/>
                  </a:cubicBezTo>
                  <a:cubicBezTo>
                    <a:pt x="302" y="334"/>
                    <a:pt x="388" y="269"/>
                    <a:pt x="388" y="172"/>
                  </a:cubicBezTo>
                  <a:cubicBezTo>
                    <a:pt x="388" y="72"/>
                    <a:pt x="316" y="0"/>
                    <a:pt x="216" y="0"/>
                  </a:cubicBezTo>
                  <a:close/>
                </a:path>
              </a:pathLst>
            </a:custGeom>
            <a:solidFill>
              <a:srgbClr val="00B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4979163" y="3545063"/>
              <a:ext cx="8275" cy="8275"/>
            </a:xfrm>
            <a:custGeom>
              <a:avLst/>
              <a:gdLst/>
              <a:ahLst/>
              <a:cxnLst/>
              <a:rect l="l" t="t" r="r" b="b"/>
              <a:pathLst>
                <a:path w="331" h="331" extrusionOk="0">
                  <a:moveTo>
                    <a:pt x="159" y="0"/>
                  </a:moveTo>
                  <a:cubicBezTo>
                    <a:pt x="73" y="0"/>
                    <a:pt x="1" y="72"/>
                    <a:pt x="1" y="158"/>
                  </a:cubicBezTo>
                  <a:cubicBezTo>
                    <a:pt x="1" y="244"/>
                    <a:pt x="73" y="330"/>
                    <a:pt x="159" y="330"/>
                  </a:cubicBezTo>
                  <a:cubicBezTo>
                    <a:pt x="259" y="330"/>
                    <a:pt x="331" y="244"/>
                    <a:pt x="331" y="158"/>
                  </a:cubicBezTo>
                  <a:cubicBezTo>
                    <a:pt x="331" y="72"/>
                    <a:pt x="259" y="0"/>
                    <a:pt x="159" y="0"/>
                  </a:cubicBezTo>
                  <a:close/>
                </a:path>
              </a:pathLst>
            </a:custGeom>
            <a:solidFill>
              <a:srgbClr val="00B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5087738" y="3542638"/>
              <a:ext cx="9000" cy="8350"/>
            </a:xfrm>
            <a:custGeom>
              <a:avLst/>
              <a:gdLst/>
              <a:ahLst/>
              <a:cxnLst/>
              <a:rect l="l" t="t" r="r" b="b"/>
              <a:pathLst>
                <a:path w="360" h="334" extrusionOk="0">
                  <a:moveTo>
                    <a:pt x="180" y="1"/>
                  </a:moveTo>
                  <a:cubicBezTo>
                    <a:pt x="90" y="1"/>
                    <a:pt x="1" y="62"/>
                    <a:pt x="15" y="183"/>
                  </a:cubicBezTo>
                  <a:cubicBezTo>
                    <a:pt x="22" y="284"/>
                    <a:pt x="97" y="334"/>
                    <a:pt x="175" y="334"/>
                  </a:cubicBezTo>
                  <a:cubicBezTo>
                    <a:pt x="252" y="334"/>
                    <a:pt x="330" y="284"/>
                    <a:pt x="345" y="183"/>
                  </a:cubicBezTo>
                  <a:cubicBezTo>
                    <a:pt x="359" y="62"/>
                    <a:pt x="269" y="1"/>
                    <a:pt x="180" y="1"/>
                  </a:cubicBezTo>
                  <a:close/>
                </a:path>
              </a:pathLst>
            </a:custGeom>
            <a:solidFill>
              <a:srgbClr val="00B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5127513" y="3515313"/>
              <a:ext cx="7900" cy="6475"/>
            </a:xfrm>
            <a:custGeom>
              <a:avLst/>
              <a:gdLst/>
              <a:ahLst/>
              <a:cxnLst/>
              <a:rect l="l" t="t" r="r" b="b"/>
              <a:pathLst>
                <a:path w="316" h="259" extrusionOk="0">
                  <a:moveTo>
                    <a:pt x="29" y="1"/>
                  </a:moveTo>
                  <a:cubicBezTo>
                    <a:pt x="15" y="29"/>
                    <a:pt x="1" y="58"/>
                    <a:pt x="1" y="101"/>
                  </a:cubicBezTo>
                  <a:cubicBezTo>
                    <a:pt x="1" y="187"/>
                    <a:pt x="72" y="259"/>
                    <a:pt x="173" y="259"/>
                  </a:cubicBezTo>
                  <a:cubicBezTo>
                    <a:pt x="230" y="259"/>
                    <a:pt x="287" y="230"/>
                    <a:pt x="316" y="173"/>
                  </a:cubicBezTo>
                  <a:cubicBezTo>
                    <a:pt x="216" y="115"/>
                    <a:pt x="130" y="58"/>
                    <a:pt x="29" y="1"/>
                  </a:cubicBezTo>
                  <a:close/>
                </a:path>
              </a:pathLst>
            </a:custGeom>
            <a:solidFill>
              <a:srgbClr val="00B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5148288" y="3686913"/>
              <a:ext cx="72050" cy="68500"/>
            </a:xfrm>
            <a:custGeom>
              <a:avLst/>
              <a:gdLst/>
              <a:ahLst/>
              <a:cxnLst/>
              <a:rect l="l" t="t" r="r" b="b"/>
              <a:pathLst>
                <a:path w="2882" h="2740" extrusionOk="0">
                  <a:moveTo>
                    <a:pt x="2443" y="0"/>
                  </a:moveTo>
                  <a:cubicBezTo>
                    <a:pt x="2437" y="0"/>
                    <a:pt x="2430" y="1"/>
                    <a:pt x="2423" y="2"/>
                  </a:cubicBezTo>
                  <a:cubicBezTo>
                    <a:pt x="1965" y="74"/>
                    <a:pt x="2538" y="1923"/>
                    <a:pt x="2595" y="2123"/>
                  </a:cubicBezTo>
                  <a:cubicBezTo>
                    <a:pt x="2514" y="1934"/>
                    <a:pt x="1871" y="430"/>
                    <a:pt x="1558" y="430"/>
                  </a:cubicBezTo>
                  <a:cubicBezTo>
                    <a:pt x="1539" y="430"/>
                    <a:pt x="1522" y="435"/>
                    <a:pt x="1506" y="446"/>
                  </a:cubicBezTo>
                  <a:cubicBezTo>
                    <a:pt x="1205" y="633"/>
                    <a:pt x="2323" y="2224"/>
                    <a:pt x="2395" y="2310"/>
                  </a:cubicBezTo>
                  <a:cubicBezTo>
                    <a:pt x="2316" y="2231"/>
                    <a:pt x="1160" y="955"/>
                    <a:pt x="819" y="955"/>
                  </a:cubicBezTo>
                  <a:cubicBezTo>
                    <a:pt x="787" y="955"/>
                    <a:pt x="762" y="966"/>
                    <a:pt x="746" y="991"/>
                  </a:cubicBezTo>
                  <a:cubicBezTo>
                    <a:pt x="546" y="1278"/>
                    <a:pt x="2008" y="2338"/>
                    <a:pt x="2165" y="2467"/>
                  </a:cubicBezTo>
                  <a:cubicBezTo>
                    <a:pt x="2005" y="2399"/>
                    <a:pt x="755" y="1918"/>
                    <a:pt x="245" y="1918"/>
                  </a:cubicBezTo>
                  <a:cubicBezTo>
                    <a:pt x="117" y="1918"/>
                    <a:pt x="35" y="1948"/>
                    <a:pt x="30" y="2023"/>
                  </a:cubicBezTo>
                  <a:cubicBezTo>
                    <a:pt x="1" y="2338"/>
                    <a:pt x="1535" y="2625"/>
                    <a:pt x="2251" y="2740"/>
                  </a:cubicBezTo>
                  <a:cubicBezTo>
                    <a:pt x="2509" y="2596"/>
                    <a:pt x="2710" y="2381"/>
                    <a:pt x="2882" y="2152"/>
                  </a:cubicBezTo>
                  <a:cubicBezTo>
                    <a:pt x="2868" y="1421"/>
                    <a:pt x="2785" y="0"/>
                    <a:pt x="244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64"/>
          <p:cNvGrpSpPr/>
          <p:nvPr/>
        </p:nvGrpSpPr>
        <p:grpSpPr>
          <a:xfrm>
            <a:off x="2152288" y="3204263"/>
            <a:ext cx="959575" cy="1399225"/>
            <a:chOff x="6297788" y="1195963"/>
            <a:chExt cx="959575" cy="1399225"/>
          </a:xfrm>
        </p:grpSpPr>
        <p:sp>
          <p:nvSpPr>
            <p:cNvPr id="4359" name="Google Shape;4359;p64"/>
            <p:cNvSpPr/>
            <p:nvPr/>
          </p:nvSpPr>
          <p:spPr>
            <a:xfrm>
              <a:off x="6297788" y="1897488"/>
              <a:ext cx="907275" cy="665675"/>
            </a:xfrm>
            <a:custGeom>
              <a:avLst/>
              <a:gdLst/>
              <a:ahLst/>
              <a:cxnLst/>
              <a:rect l="l" t="t" r="r" b="b"/>
              <a:pathLst>
                <a:path w="36291" h="26627" extrusionOk="0">
                  <a:moveTo>
                    <a:pt x="20995" y="0"/>
                  </a:moveTo>
                  <a:cubicBezTo>
                    <a:pt x="20910" y="0"/>
                    <a:pt x="20825" y="1"/>
                    <a:pt x="20739" y="2"/>
                  </a:cubicBezTo>
                  <a:cubicBezTo>
                    <a:pt x="18303" y="2"/>
                    <a:pt x="15895" y="518"/>
                    <a:pt x="13659" y="1507"/>
                  </a:cubicBezTo>
                  <a:cubicBezTo>
                    <a:pt x="12770" y="1894"/>
                    <a:pt x="11925" y="2381"/>
                    <a:pt x="11108" y="2926"/>
                  </a:cubicBezTo>
                  <a:cubicBezTo>
                    <a:pt x="10449" y="3370"/>
                    <a:pt x="9818" y="3858"/>
                    <a:pt x="9230" y="4388"/>
                  </a:cubicBezTo>
                  <a:cubicBezTo>
                    <a:pt x="7682" y="5778"/>
                    <a:pt x="6378" y="7426"/>
                    <a:pt x="5375" y="9261"/>
                  </a:cubicBezTo>
                  <a:cubicBezTo>
                    <a:pt x="5317" y="9361"/>
                    <a:pt x="5246" y="9490"/>
                    <a:pt x="5174" y="9619"/>
                  </a:cubicBezTo>
                  <a:cubicBezTo>
                    <a:pt x="5017" y="9935"/>
                    <a:pt x="4873" y="10221"/>
                    <a:pt x="4701" y="10580"/>
                  </a:cubicBezTo>
                  <a:cubicBezTo>
                    <a:pt x="4544" y="10924"/>
                    <a:pt x="4400" y="11268"/>
                    <a:pt x="4243" y="11597"/>
                  </a:cubicBezTo>
                  <a:cubicBezTo>
                    <a:pt x="3999" y="12171"/>
                    <a:pt x="3770" y="12715"/>
                    <a:pt x="3555" y="13231"/>
                  </a:cubicBezTo>
                  <a:cubicBezTo>
                    <a:pt x="0" y="22017"/>
                    <a:pt x="1878" y="24024"/>
                    <a:pt x="2766" y="24239"/>
                  </a:cubicBezTo>
                  <a:cubicBezTo>
                    <a:pt x="2791" y="24244"/>
                    <a:pt x="2815" y="24247"/>
                    <a:pt x="2839" y="24247"/>
                  </a:cubicBezTo>
                  <a:cubicBezTo>
                    <a:pt x="3638" y="24247"/>
                    <a:pt x="4306" y="21316"/>
                    <a:pt x="4501" y="20397"/>
                  </a:cubicBezTo>
                  <a:lnTo>
                    <a:pt x="4501" y="20397"/>
                  </a:lnTo>
                  <a:cubicBezTo>
                    <a:pt x="4314" y="21429"/>
                    <a:pt x="3741" y="25170"/>
                    <a:pt x="5088" y="25428"/>
                  </a:cubicBezTo>
                  <a:cubicBezTo>
                    <a:pt x="5129" y="25436"/>
                    <a:pt x="5170" y="25439"/>
                    <a:pt x="5210" y="25439"/>
                  </a:cubicBezTo>
                  <a:cubicBezTo>
                    <a:pt x="5716" y="25439"/>
                    <a:pt x="6150" y="24867"/>
                    <a:pt x="6521" y="24110"/>
                  </a:cubicBezTo>
                  <a:cubicBezTo>
                    <a:pt x="7224" y="22662"/>
                    <a:pt x="7611" y="20513"/>
                    <a:pt x="7611" y="20512"/>
                  </a:cubicBezTo>
                  <a:lnTo>
                    <a:pt x="7611" y="20512"/>
                  </a:lnTo>
                  <a:cubicBezTo>
                    <a:pt x="7611" y="20514"/>
                    <a:pt x="6952" y="26317"/>
                    <a:pt x="9259" y="26618"/>
                  </a:cubicBezTo>
                  <a:cubicBezTo>
                    <a:pt x="9303" y="26624"/>
                    <a:pt x="9346" y="26626"/>
                    <a:pt x="9388" y="26626"/>
                  </a:cubicBezTo>
                  <a:cubicBezTo>
                    <a:pt x="11565" y="26626"/>
                    <a:pt x="11546" y="19143"/>
                    <a:pt x="14189" y="18778"/>
                  </a:cubicBezTo>
                  <a:cubicBezTo>
                    <a:pt x="14253" y="18769"/>
                    <a:pt x="14318" y="18765"/>
                    <a:pt x="14384" y="18765"/>
                  </a:cubicBezTo>
                  <a:cubicBezTo>
                    <a:pt x="15504" y="18765"/>
                    <a:pt x="17055" y="19982"/>
                    <a:pt x="18962" y="21200"/>
                  </a:cubicBezTo>
                  <a:cubicBezTo>
                    <a:pt x="20879" y="22412"/>
                    <a:pt x="23153" y="23630"/>
                    <a:pt x="25728" y="23630"/>
                  </a:cubicBezTo>
                  <a:cubicBezTo>
                    <a:pt x="26870" y="23630"/>
                    <a:pt x="28070" y="23391"/>
                    <a:pt x="29325" y="22805"/>
                  </a:cubicBezTo>
                  <a:lnTo>
                    <a:pt x="29325" y="22820"/>
                  </a:lnTo>
                  <a:cubicBezTo>
                    <a:pt x="36290" y="19595"/>
                    <a:pt x="34384" y="9548"/>
                    <a:pt x="30815" y="4474"/>
                  </a:cubicBezTo>
                  <a:cubicBezTo>
                    <a:pt x="29554" y="2668"/>
                    <a:pt x="27762" y="1493"/>
                    <a:pt x="25770" y="790"/>
                  </a:cubicBezTo>
                  <a:cubicBezTo>
                    <a:pt x="24231" y="259"/>
                    <a:pt x="22615" y="0"/>
                    <a:pt x="20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6632813" y="1907438"/>
              <a:ext cx="80625" cy="70375"/>
            </a:xfrm>
            <a:custGeom>
              <a:avLst/>
              <a:gdLst/>
              <a:ahLst/>
              <a:cxnLst/>
              <a:rect l="l" t="t" r="r" b="b"/>
              <a:pathLst>
                <a:path w="3225" h="2815" extrusionOk="0">
                  <a:moveTo>
                    <a:pt x="2405" y="0"/>
                  </a:moveTo>
                  <a:cubicBezTo>
                    <a:pt x="1737" y="0"/>
                    <a:pt x="1286" y="915"/>
                    <a:pt x="1519" y="1381"/>
                  </a:cubicBezTo>
                  <a:cubicBezTo>
                    <a:pt x="1391" y="1341"/>
                    <a:pt x="1260" y="1321"/>
                    <a:pt x="1131" y="1321"/>
                  </a:cubicBezTo>
                  <a:cubicBezTo>
                    <a:pt x="671" y="1321"/>
                    <a:pt x="235" y="1569"/>
                    <a:pt x="0" y="1983"/>
                  </a:cubicBezTo>
                  <a:lnTo>
                    <a:pt x="1433" y="2428"/>
                  </a:lnTo>
                  <a:lnTo>
                    <a:pt x="1419" y="2428"/>
                  </a:lnTo>
                  <a:lnTo>
                    <a:pt x="2236" y="2815"/>
                  </a:lnTo>
                  <a:lnTo>
                    <a:pt x="2924" y="2342"/>
                  </a:lnTo>
                  <a:cubicBezTo>
                    <a:pt x="2924" y="2342"/>
                    <a:pt x="3225" y="92"/>
                    <a:pt x="2494" y="6"/>
                  </a:cubicBezTo>
                  <a:cubicBezTo>
                    <a:pt x="2464" y="2"/>
                    <a:pt x="2434" y="0"/>
                    <a:pt x="2405"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6459388" y="2153713"/>
              <a:ext cx="85175" cy="105450"/>
            </a:xfrm>
            <a:custGeom>
              <a:avLst/>
              <a:gdLst/>
              <a:ahLst/>
              <a:cxnLst/>
              <a:rect l="l" t="t" r="r" b="b"/>
              <a:pathLst>
                <a:path w="3407" h="4218" extrusionOk="0">
                  <a:moveTo>
                    <a:pt x="3254" y="1"/>
                  </a:moveTo>
                  <a:lnTo>
                    <a:pt x="3254" y="1"/>
                  </a:lnTo>
                  <a:cubicBezTo>
                    <a:pt x="3253" y="1"/>
                    <a:pt x="0" y="2108"/>
                    <a:pt x="487" y="3054"/>
                  </a:cubicBezTo>
                  <a:cubicBezTo>
                    <a:pt x="582" y="3235"/>
                    <a:pt x="701" y="3309"/>
                    <a:pt x="832" y="3309"/>
                  </a:cubicBezTo>
                  <a:cubicBezTo>
                    <a:pt x="1396" y="3309"/>
                    <a:pt x="2178" y="1951"/>
                    <a:pt x="2179" y="1950"/>
                  </a:cubicBezTo>
                  <a:lnTo>
                    <a:pt x="2179" y="1950"/>
                  </a:lnTo>
                  <a:cubicBezTo>
                    <a:pt x="2179" y="1951"/>
                    <a:pt x="1691" y="4100"/>
                    <a:pt x="2551" y="4215"/>
                  </a:cubicBezTo>
                  <a:cubicBezTo>
                    <a:pt x="2564" y="4217"/>
                    <a:pt x="2576" y="4218"/>
                    <a:pt x="2588" y="4218"/>
                  </a:cubicBezTo>
                  <a:cubicBezTo>
                    <a:pt x="3407" y="4218"/>
                    <a:pt x="3254" y="1"/>
                    <a:pt x="3254"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6737788" y="2292388"/>
              <a:ext cx="86025" cy="75275"/>
            </a:xfrm>
            <a:custGeom>
              <a:avLst/>
              <a:gdLst/>
              <a:ahLst/>
              <a:cxnLst/>
              <a:rect l="l" t="t" r="r" b="b"/>
              <a:pathLst>
                <a:path w="3441" h="3011" extrusionOk="0">
                  <a:moveTo>
                    <a:pt x="1" y="1"/>
                  </a:moveTo>
                  <a:cubicBezTo>
                    <a:pt x="1" y="1"/>
                    <a:pt x="488" y="3011"/>
                    <a:pt x="1964" y="3011"/>
                  </a:cubicBezTo>
                  <a:cubicBezTo>
                    <a:pt x="3440" y="3011"/>
                    <a:pt x="1" y="1"/>
                    <a:pt x="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6752488" y="2273763"/>
              <a:ext cx="122200" cy="66825"/>
            </a:xfrm>
            <a:custGeom>
              <a:avLst/>
              <a:gdLst/>
              <a:ahLst/>
              <a:cxnLst/>
              <a:rect l="l" t="t" r="r" b="b"/>
              <a:pathLst>
                <a:path w="4888" h="2673" extrusionOk="0">
                  <a:moveTo>
                    <a:pt x="0" y="0"/>
                  </a:moveTo>
                  <a:cubicBezTo>
                    <a:pt x="0" y="1"/>
                    <a:pt x="2277" y="2673"/>
                    <a:pt x="3487" y="2673"/>
                  </a:cubicBezTo>
                  <a:cubicBezTo>
                    <a:pt x="3638" y="2673"/>
                    <a:pt x="3773" y="2631"/>
                    <a:pt x="3884" y="2537"/>
                  </a:cubicBezTo>
                  <a:cubicBezTo>
                    <a:pt x="4888" y="1706"/>
                    <a:pt x="1" y="1"/>
                    <a:pt x="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6768613" y="2263013"/>
              <a:ext cx="97825" cy="21025"/>
            </a:xfrm>
            <a:custGeom>
              <a:avLst/>
              <a:gdLst/>
              <a:ahLst/>
              <a:cxnLst/>
              <a:rect l="l" t="t" r="r" b="b"/>
              <a:pathLst>
                <a:path w="3913" h="841" extrusionOk="0">
                  <a:moveTo>
                    <a:pt x="0" y="0"/>
                  </a:moveTo>
                  <a:lnTo>
                    <a:pt x="0" y="0"/>
                  </a:lnTo>
                  <a:cubicBezTo>
                    <a:pt x="0" y="0"/>
                    <a:pt x="2101" y="841"/>
                    <a:pt x="3092" y="841"/>
                  </a:cubicBezTo>
                  <a:cubicBezTo>
                    <a:pt x="3329" y="841"/>
                    <a:pt x="3503" y="793"/>
                    <a:pt x="3569" y="674"/>
                  </a:cubicBezTo>
                  <a:cubicBezTo>
                    <a:pt x="3913" y="43"/>
                    <a:pt x="1" y="0"/>
                    <a:pt x="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6566863" y="2014913"/>
              <a:ext cx="147300" cy="109450"/>
            </a:xfrm>
            <a:custGeom>
              <a:avLst/>
              <a:gdLst/>
              <a:ahLst/>
              <a:cxnLst/>
              <a:rect l="l" t="t" r="r" b="b"/>
              <a:pathLst>
                <a:path w="5892" h="4378" extrusionOk="0">
                  <a:moveTo>
                    <a:pt x="3726" y="0"/>
                  </a:moveTo>
                  <a:cubicBezTo>
                    <a:pt x="1910" y="0"/>
                    <a:pt x="1" y="4378"/>
                    <a:pt x="1" y="4378"/>
                  </a:cubicBezTo>
                  <a:cubicBezTo>
                    <a:pt x="847" y="3446"/>
                    <a:pt x="5892" y="522"/>
                    <a:pt x="4000" y="35"/>
                  </a:cubicBezTo>
                  <a:cubicBezTo>
                    <a:pt x="3909" y="12"/>
                    <a:pt x="3818" y="0"/>
                    <a:pt x="372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6386638" y="2164838"/>
              <a:ext cx="59875" cy="63450"/>
            </a:xfrm>
            <a:custGeom>
              <a:avLst/>
              <a:gdLst/>
              <a:ahLst/>
              <a:cxnLst/>
              <a:rect l="l" t="t" r="r" b="b"/>
              <a:pathLst>
                <a:path w="2395" h="2538" extrusionOk="0">
                  <a:moveTo>
                    <a:pt x="2394" y="0"/>
                  </a:moveTo>
                  <a:cubicBezTo>
                    <a:pt x="2394" y="0"/>
                    <a:pt x="1520" y="402"/>
                    <a:pt x="689" y="903"/>
                  </a:cubicBezTo>
                  <a:cubicBezTo>
                    <a:pt x="445" y="1477"/>
                    <a:pt x="216" y="2021"/>
                    <a:pt x="1" y="2537"/>
                  </a:cubicBezTo>
                  <a:cubicBezTo>
                    <a:pt x="1004" y="1907"/>
                    <a:pt x="2394" y="1"/>
                    <a:pt x="239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6451863" y="2153363"/>
              <a:ext cx="53775" cy="26900"/>
            </a:xfrm>
            <a:custGeom>
              <a:avLst/>
              <a:gdLst/>
              <a:ahLst/>
              <a:cxnLst/>
              <a:rect l="l" t="t" r="r" b="b"/>
              <a:pathLst>
                <a:path w="2151" h="1076" extrusionOk="0">
                  <a:moveTo>
                    <a:pt x="2150" y="1"/>
                  </a:moveTo>
                  <a:lnTo>
                    <a:pt x="0" y="1076"/>
                  </a:lnTo>
                  <a:cubicBezTo>
                    <a:pt x="0" y="1076"/>
                    <a:pt x="1261" y="789"/>
                    <a:pt x="215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6618838" y="2048013"/>
              <a:ext cx="210700" cy="237400"/>
            </a:xfrm>
            <a:custGeom>
              <a:avLst/>
              <a:gdLst/>
              <a:ahLst/>
              <a:cxnLst/>
              <a:rect l="l" t="t" r="r" b="b"/>
              <a:pathLst>
                <a:path w="8428" h="9496" extrusionOk="0">
                  <a:moveTo>
                    <a:pt x="5361" y="44"/>
                  </a:moveTo>
                  <a:lnTo>
                    <a:pt x="5358" y="48"/>
                  </a:lnTo>
                  <a:lnTo>
                    <a:pt x="5358" y="48"/>
                  </a:lnTo>
                  <a:cubicBezTo>
                    <a:pt x="5359" y="47"/>
                    <a:pt x="5360" y="45"/>
                    <a:pt x="5361" y="44"/>
                  </a:cubicBezTo>
                  <a:close/>
                  <a:moveTo>
                    <a:pt x="7095" y="1"/>
                  </a:moveTo>
                  <a:lnTo>
                    <a:pt x="4759" y="1262"/>
                  </a:lnTo>
                  <a:lnTo>
                    <a:pt x="5358" y="48"/>
                  </a:lnTo>
                  <a:lnTo>
                    <a:pt x="5358" y="48"/>
                  </a:lnTo>
                  <a:cubicBezTo>
                    <a:pt x="5317" y="118"/>
                    <a:pt x="4958" y="188"/>
                    <a:pt x="4888" y="230"/>
                  </a:cubicBezTo>
                  <a:cubicBezTo>
                    <a:pt x="3942" y="603"/>
                    <a:pt x="3067" y="1147"/>
                    <a:pt x="2308" y="1850"/>
                  </a:cubicBezTo>
                  <a:cubicBezTo>
                    <a:pt x="2107" y="2050"/>
                    <a:pt x="1906" y="2265"/>
                    <a:pt x="1734" y="2495"/>
                  </a:cubicBezTo>
                  <a:lnTo>
                    <a:pt x="1720" y="2495"/>
                  </a:lnTo>
                  <a:cubicBezTo>
                    <a:pt x="1233" y="3154"/>
                    <a:pt x="860" y="3899"/>
                    <a:pt x="616" y="4702"/>
                  </a:cubicBezTo>
                  <a:cubicBezTo>
                    <a:pt x="573" y="4802"/>
                    <a:pt x="545" y="4917"/>
                    <a:pt x="516" y="5017"/>
                  </a:cubicBezTo>
                  <a:cubicBezTo>
                    <a:pt x="115" y="6293"/>
                    <a:pt x="0" y="8070"/>
                    <a:pt x="1161" y="8987"/>
                  </a:cubicBezTo>
                  <a:cubicBezTo>
                    <a:pt x="1615" y="9312"/>
                    <a:pt x="2163" y="9495"/>
                    <a:pt x="2720" y="9495"/>
                  </a:cubicBezTo>
                  <a:cubicBezTo>
                    <a:pt x="2778" y="9495"/>
                    <a:pt x="2837" y="9493"/>
                    <a:pt x="2895" y="9489"/>
                  </a:cubicBezTo>
                  <a:cubicBezTo>
                    <a:pt x="4142" y="9446"/>
                    <a:pt x="5318" y="8873"/>
                    <a:pt x="6135" y="7927"/>
                  </a:cubicBezTo>
                  <a:cubicBezTo>
                    <a:pt x="6794" y="7153"/>
                    <a:pt x="7310" y="6250"/>
                    <a:pt x="7625" y="5290"/>
                  </a:cubicBezTo>
                  <a:cubicBezTo>
                    <a:pt x="7983" y="4215"/>
                    <a:pt x="8428" y="761"/>
                    <a:pt x="8428" y="761"/>
                  </a:cubicBezTo>
                  <a:lnTo>
                    <a:pt x="8428" y="761"/>
                  </a:lnTo>
                  <a:lnTo>
                    <a:pt x="7080" y="2667"/>
                  </a:lnTo>
                  <a:lnTo>
                    <a:pt x="7367" y="1262"/>
                  </a:lnTo>
                  <a:lnTo>
                    <a:pt x="6550" y="1606"/>
                  </a:lnTo>
                  <a:lnTo>
                    <a:pt x="7095" y="1"/>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6634588" y="2096138"/>
              <a:ext cx="164150" cy="178250"/>
            </a:xfrm>
            <a:custGeom>
              <a:avLst/>
              <a:gdLst/>
              <a:ahLst/>
              <a:cxnLst/>
              <a:rect l="l" t="t" r="r" b="b"/>
              <a:pathLst>
                <a:path w="6566" h="7130" extrusionOk="0">
                  <a:moveTo>
                    <a:pt x="3862" y="1"/>
                  </a:moveTo>
                  <a:cubicBezTo>
                    <a:pt x="3221" y="1"/>
                    <a:pt x="2552" y="206"/>
                    <a:pt x="1979" y="627"/>
                  </a:cubicBezTo>
                  <a:cubicBezTo>
                    <a:pt x="574" y="1645"/>
                    <a:pt x="1" y="3866"/>
                    <a:pt x="287" y="5529"/>
                  </a:cubicBezTo>
                  <a:cubicBezTo>
                    <a:pt x="330" y="5959"/>
                    <a:pt x="545" y="6346"/>
                    <a:pt x="861" y="6632"/>
                  </a:cubicBezTo>
                  <a:cubicBezTo>
                    <a:pt x="1061" y="6819"/>
                    <a:pt x="1305" y="6948"/>
                    <a:pt x="1577" y="7034"/>
                  </a:cubicBezTo>
                  <a:cubicBezTo>
                    <a:pt x="1783" y="7099"/>
                    <a:pt x="1994" y="7130"/>
                    <a:pt x="2208" y="7130"/>
                  </a:cubicBezTo>
                  <a:cubicBezTo>
                    <a:pt x="3766" y="7130"/>
                    <a:pt x="5448" y="5521"/>
                    <a:pt x="5977" y="4311"/>
                  </a:cubicBezTo>
                  <a:lnTo>
                    <a:pt x="5963" y="4311"/>
                  </a:lnTo>
                  <a:cubicBezTo>
                    <a:pt x="6450" y="3207"/>
                    <a:pt x="6565" y="1587"/>
                    <a:pt x="5677" y="699"/>
                  </a:cubicBezTo>
                  <a:cubicBezTo>
                    <a:pt x="5209" y="238"/>
                    <a:pt x="4552" y="1"/>
                    <a:pt x="386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6655738" y="2109488"/>
              <a:ext cx="143350" cy="164900"/>
            </a:xfrm>
            <a:custGeom>
              <a:avLst/>
              <a:gdLst/>
              <a:ahLst/>
              <a:cxnLst/>
              <a:rect l="l" t="t" r="r" b="b"/>
              <a:pathLst>
                <a:path w="5734" h="6596" extrusionOk="0">
                  <a:moveTo>
                    <a:pt x="3835" y="0"/>
                  </a:moveTo>
                  <a:cubicBezTo>
                    <a:pt x="3173" y="0"/>
                    <a:pt x="2522" y="214"/>
                    <a:pt x="1978" y="623"/>
                  </a:cubicBezTo>
                  <a:cubicBezTo>
                    <a:pt x="588" y="1641"/>
                    <a:pt x="0" y="3863"/>
                    <a:pt x="287" y="5525"/>
                  </a:cubicBezTo>
                  <a:cubicBezTo>
                    <a:pt x="330" y="5883"/>
                    <a:pt x="488" y="6227"/>
                    <a:pt x="731" y="6500"/>
                  </a:cubicBezTo>
                  <a:cubicBezTo>
                    <a:pt x="937" y="6565"/>
                    <a:pt x="1148" y="6596"/>
                    <a:pt x="1362" y="6596"/>
                  </a:cubicBezTo>
                  <a:cubicBezTo>
                    <a:pt x="2920" y="6596"/>
                    <a:pt x="4602" y="4987"/>
                    <a:pt x="5131" y="3777"/>
                  </a:cubicBezTo>
                  <a:cubicBezTo>
                    <a:pt x="5604" y="2673"/>
                    <a:pt x="5733" y="1068"/>
                    <a:pt x="4831" y="165"/>
                  </a:cubicBezTo>
                  <a:cubicBezTo>
                    <a:pt x="4504" y="54"/>
                    <a:pt x="4168" y="0"/>
                    <a:pt x="383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6622063" y="2254063"/>
              <a:ext cx="48025" cy="44450"/>
            </a:xfrm>
            <a:custGeom>
              <a:avLst/>
              <a:gdLst/>
              <a:ahLst/>
              <a:cxnLst/>
              <a:rect l="l" t="t" r="r" b="b"/>
              <a:pathLst>
                <a:path w="1921" h="1778" extrusionOk="0">
                  <a:moveTo>
                    <a:pt x="0" y="0"/>
                  </a:moveTo>
                  <a:lnTo>
                    <a:pt x="0" y="0"/>
                  </a:lnTo>
                  <a:cubicBezTo>
                    <a:pt x="344" y="860"/>
                    <a:pt x="1046" y="1505"/>
                    <a:pt x="1921" y="1777"/>
                  </a:cubicBezTo>
                  <a:lnTo>
                    <a:pt x="0"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6427138" y="1964188"/>
              <a:ext cx="188125" cy="194925"/>
            </a:xfrm>
            <a:custGeom>
              <a:avLst/>
              <a:gdLst/>
              <a:ahLst/>
              <a:cxnLst/>
              <a:rect l="l" t="t" r="r" b="b"/>
              <a:pathLst>
                <a:path w="7525" h="7797" extrusionOk="0">
                  <a:moveTo>
                    <a:pt x="7525" y="0"/>
                  </a:moveTo>
                  <a:lnTo>
                    <a:pt x="5404" y="1376"/>
                  </a:lnTo>
                  <a:lnTo>
                    <a:pt x="5934" y="258"/>
                  </a:lnTo>
                  <a:lnTo>
                    <a:pt x="5934" y="258"/>
                  </a:lnTo>
                  <a:cubicBezTo>
                    <a:pt x="5275" y="702"/>
                    <a:pt x="4644" y="1190"/>
                    <a:pt x="4056" y="1720"/>
                  </a:cubicBezTo>
                  <a:cubicBezTo>
                    <a:pt x="2508" y="3110"/>
                    <a:pt x="1204" y="4758"/>
                    <a:pt x="201" y="6593"/>
                  </a:cubicBezTo>
                  <a:cubicBezTo>
                    <a:pt x="129" y="6708"/>
                    <a:pt x="72" y="6822"/>
                    <a:pt x="0" y="6951"/>
                  </a:cubicBezTo>
                  <a:cubicBezTo>
                    <a:pt x="117" y="7312"/>
                    <a:pt x="460" y="7796"/>
                    <a:pt x="1430" y="7796"/>
                  </a:cubicBezTo>
                  <a:cubicBezTo>
                    <a:pt x="1654" y="7796"/>
                    <a:pt x="1911" y="7770"/>
                    <a:pt x="2207" y="7711"/>
                  </a:cubicBezTo>
                  <a:cubicBezTo>
                    <a:pt x="4529" y="7224"/>
                    <a:pt x="7281" y="2035"/>
                    <a:pt x="7367" y="1878"/>
                  </a:cubicBezTo>
                  <a:lnTo>
                    <a:pt x="7367" y="1878"/>
                  </a:lnTo>
                  <a:lnTo>
                    <a:pt x="6264" y="2250"/>
                  </a:lnTo>
                  <a:lnTo>
                    <a:pt x="7525" y="0"/>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6432138" y="2005913"/>
              <a:ext cx="132250" cy="147450"/>
            </a:xfrm>
            <a:custGeom>
              <a:avLst/>
              <a:gdLst/>
              <a:ahLst/>
              <a:cxnLst/>
              <a:rect l="l" t="t" r="r" b="b"/>
              <a:pathLst>
                <a:path w="5290" h="5898" extrusionOk="0">
                  <a:moveTo>
                    <a:pt x="4216" y="0"/>
                  </a:moveTo>
                  <a:cubicBezTo>
                    <a:pt x="4096" y="0"/>
                    <a:pt x="3974" y="18"/>
                    <a:pt x="3856" y="51"/>
                  </a:cubicBezTo>
                  <a:cubicBezTo>
                    <a:pt x="2308" y="1441"/>
                    <a:pt x="1004" y="3089"/>
                    <a:pt x="1" y="4910"/>
                  </a:cubicBezTo>
                  <a:cubicBezTo>
                    <a:pt x="155" y="5218"/>
                    <a:pt x="583" y="5898"/>
                    <a:pt x="1423" y="5898"/>
                  </a:cubicBezTo>
                  <a:cubicBezTo>
                    <a:pt x="1599" y="5898"/>
                    <a:pt x="1794" y="5868"/>
                    <a:pt x="2007" y="5798"/>
                  </a:cubicBezTo>
                  <a:cubicBezTo>
                    <a:pt x="2122" y="5770"/>
                    <a:pt x="2222" y="5727"/>
                    <a:pt x="2323" y="5669"/>
                  </a:cubicBezTo>
                  <a:cubicBezTo>
                    <a:pt x="4100" y="4852"/>
                    <a:pt x="5290" y="2459"/>
                    <a:pt x="5204" y="1069"/>
                  </a:cubicBezTo>
                  <a:cubicBezTo>
                    <a:pt x="5175" y="452"/>
                    <a:pt x="4917" y="180"/>
                    <a:pt x="4630" y="80"/>
                  </a:cubicBezTo>
                  <a:cubicBezTo>
                    <a:pt x="4498" y="25"/>
                    <a:pt x="4358" y="0"/>
                    <a:pt x="4216"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6455788" y="2007538"/>
              <a:ext cx="108600" cy="143350"/>
            </a:xfrm>
            <a:custGeom>
              <a:avLst/>
              <a:gdLst/>
              <a:ahLst/>
              <a:cxnLst/>
              <a:rect l="l" t="t" r="r" b="b"/>
              <a:pathLst>
                <a:path w="4344" h="5734" extrusionOk="0">
                  <a:moveTo>
                    <a:pt x="3699" y="0"/>
                  </a:moveTo>
                  <a:cubicBezTo>
                    <a:pt x="2423" y="1147"/>
                    <a:pt x="1334" y="2451"/>
                    <a:pt x="431" y="3884"/>
                  </a:cubicBezTo>
                  <a:cubicBezTo>
                    <a:pt x="1" y="4558"/>
                    <a:pt x="316" y="5461"/>
                    <a:pt x="1061" y="5733"/>
                  </a:cubicBezTo>
                  <a:cubicBezTo>
                    <a:pt x="1176" y="5705"/>
                    <a:pt x="1276" y="5662"/>
                    <a:pt x="1377" y="5604"/>
                  </a:cubicBezTo>
                  <a:cubicBezTo>
                    <a:pt x="3154" y="4787"/>
                    <a:pt x="4344" y="2394"/>
                    <a:pt x="4272" y="989"/>
                  </a:cubicBezTo>
                  <a:cubicBezTo>
                    <a:pt x="4229" y="387"/>
                    <a:pt x="3971" y="115"/>
                    <a:pt x="3699"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6421763" y="1945188"/>
              <a:ext cx="726325" cy="617750"/>
            </a:xfrm>
            <a:custGeom>
              <a:avLst/>
              <a:gdLst/>
              <a:ahLst/>
              <a:cxnLst/>
              <a:rect l="l" t="t" r="r" b="b"/>
              <a:pathLst>
                <a:path w="29053" h="24710" extrusionOk="0">
                  <a:moveTo>
                    <a:pt x="23162" y="0"/>
                  </a:moveTo>
                  <a:cubicBezTo>
                    <a:pt x="23165" y="3"/>
                    <a:pt x="23169" y="5"/>
                    <a:pt x="23172" y="7"/>
                  </a:cubicBezTo>
                  <a:lnTo>
                    <a:pt x="23172" y="7"/>
                  </a:lnTo>
                  <a:cubicBezTo>
                    <a:pt x="23174" y="5"/>
                    <a:pt x="23175" y="3"/>
                    <a:pt x="23176" y="0"/>
                  </a:cubicBezTo>
                  <a:close/>
                  <a:moveTo>
                    <a:pt x="13874" y="12713"/>
                  </a:moveTo>
                  <a:cubicBezTo>
                    <a:pt x="13875" y="12713"/>
                    <a:pt x="17801" y="12756"/>
                    <a:pt x="17443" y="13373"/>
                  </a:cubicBezTo>
                  <a:cubicBezTo>
                    <a:pt x="17371" y="13502"/>
                    <a:pt x="17199" y="13545"/>
                    <a:pt x="16956" y="13545"/>
                  </a:cubicBezTo>
                  <a:cubicBezTo>
                    <a:pt x="15967" y="13545"/>
                    <a:pt x="13874" y="12713"/>
                    <a:pt x="13874" y="12713"/>
                  </a:cubicBezTo>
                  <a:close/>
                  <a:moveTo>
                    <a:pt x="8012" y="12355"/>
                  </a:moveTo>
                  <a:lnTo>
                    <a:pt x="9933" y="14132"/>
                  </a:lnTo>
                  <a:cubicBezTo>
                    <a:pt x="9058" y="13860"/>
                    <a:pt x="8356" y="13201"/>
                    <a:pt x="8012" y="12355"/>
                  </a:cubicBezTo>
                  <a:close/>
                  <a:moveTo>
                    <a:pt x="13244" y="13129"/>
                  </a:moveTo>
                  <a:lnTo>
                    <a:pt x="13244" y="13129"/>
                  </a:lnTo>
                  <a:cubicBezTo>
                    <a:pt x="13244" y="13129"/>
                    <a:pt x="18117" y="14849"/>
                    <a:pt x="17128" y="15680"/>
                  </a:cubicBezTo>
                  <a:cubicBezTo>
                    <a:pt x="17025" y="15757"/>
                    <a:pt x="16899" y="15811"/>
                    <a:pt x="16771" y="15811"/>
                  </a:cubicBezTo>
                  <a:cubicBezTo>
                    <a:pt x="16756" y="15811"/>
                    <a:pt x="16741" y="15811"/>
                    <a:pt x="16726" y="15809"/>
                  </a:cubicBezTo>
                  <a:lnTo>
                    <a:pt x="16726" y="15824"/>
                  </a:lnTo>
                  <a:cubicBezTo>
                    <a:pt x="15522" y="15824"/>
                    <a:pt x="13244" y="13129"/>
                    <a:pt x="13244" y="13129"/>
                  </a:cubicBezTo>
                  <a:close/>
                  <a:moveTo>
                    <a:pt x="12627" y="13889"/>
                  </a:moveTo>
                  <a:cubicBezTo>
                    <a:pt x="12628" y="13889"/>
                    <a:pt x="16067" y="16899"/>
                    <a:pt x="14605" y="16899"/>
                  </a:cubicBezTo>
                  <a:cubicBezTo>
                    <a:pt x="13129" y="16899"/>
                    <a:pt x="12627" y="13889"/>
                    <a:pt x="12627" y="13889"/>
                  </a:cubicBezTo>
                  <a:close/>
                  <a:moveTo>
                    <a:pt x="23172" y="7"/>
                  </a:moveTo>
                  <a:lnTo>
                    <a:pt x="23172" y="7"/>
                  </a:lnTo>
                  <a:cubicBezTo>
                    <a:pt x="22598" y="1068"/>
                    <a:pt x="21423" y="2624"/>
                    <a:pt x="19278" y="2881"/>
                  </a:cubicBezTo>
                  <a:cubicBezTo>
                    <a:pt x="19177" y="3010"/>
                    <a:pt x="19077" y="3111"/>
                    <a:pt x="18948" y="3197"/>
                  </a:cubicBezTo>
                  <a:cubicBezTo>
                    <a:pt x="17945" y="3799"/>
                    <a:pt x="16784" y="4143"/>
                    <a:pt x="15608" y="4157"/>
                  </a:cubicBezTo>
                  <a:cubicBezTo>
                    <a:pt x="15393" y="4157"/>
                    <a:pt x="15178" y="4143"/>
                    <a:pt x="14963" y="4114"/>
                  </a:cubicBezTo>
                  <a:lnTo>
                    <a:pt x="14433" y="5705"/>
                  </a:lnTo>
                  <a:lnTo>
                    <a:pt x="15236" y="5375"/>
                  </a:lnTo>
                  <a:lnTo>
                    <a:pt x="14963" y="6780"/>
                  </a:lnTo>
                  <a:lnTo>
                    <a:pt x="16296" y="4874"/>
                  </a:lnTo>
                  <a:lnTo>
                    <a:pt x="16296" y="4874"/>
                  </a:lnTo>
                  <a:cubicBezTo>
                    <a:pt x="16296" y="4874"/>
                    <a:pt x="15866" y="8313"/>
                    <a:pt x="15508" y="9403"/>
                  </a:cubicBezTo>
                  <a:cubicBezTo>
                    <a:pt x="15178" y="10363"/>
                    <a:pt x="14677" y="11266"/>
                    <a:pt x="14003" y="12040"/>
                  </a:cubicBezTo>
                  <a:cubicBezTo>
                    <a:pt x="13201" y="12986"/>
                    <a:pt x="12025" y="13559"/>
                    <a:pt x="10764" y="13602"/>
                  </a:cubicBezTo>
                  <a:lnTo>
                    <a:pt x="10649" y="13602"/>
                  </a:lnTo>
                  <a:cubicBezTo>
                    <a:pt x="10628" y="13603"/>
                    <a:pt x="10607" y="13603"/>
                    <a:pt x="10586" y="13603"/>
                  </a:cubicBezTo>
                  <a:cubicBezTo>
                    <a:pt x="10022" y="13603"/>
                    <a:pt x="9486" y="13418"/>
                    <a:pt x="9030" y="13086"/>
                  </a:cubicBezTo>
                  <a:cubicBezTo>
                    <a:pt x="7883" y="12169"/>
                    <a:pt x="7983" y="10392"/>
                    <a:pt x="8385" y="9130"/>
                  </a:cubicBezTo>
                  <a:cubicBezTo>
                    <a:pt x="8413" y="9016"/>
                    <a:pt x="8456" y="8915"/>
                    <a:pt x="8485" y="8801"/>
                  </a:cubicBezTo>
                  <a:cubicBezTo>
                    <a:pt x="8729" y="8012"/>
                    <a:pt x="9101" y="7267"/>
                    <a:pt x="9603" y="6593"/>
                  </a:cubicBezTo>
                  <a:cubicBezTo>
                    <a:pt x="9775" y="6364"/>
                    <a:pt x="9961" y="6149"/>
                    <a:pt x="10176" y="5948"/>
                  </a:cubicBezTo>
                  <a:cubicBezTo>
                    <a:pt x="10922" y="5246"/>
                    <a:pt x="11796" y="4702"/>
                    <a:pt x="12756" y="4329"/>
                  </a:cubicBezTo>
                  <a:cubicBezTo>
                    <a:pt x="12814" y="4300"/>
                    <a:pt x="13186" y="4214"/>
                    <a:pt x="13229" y="4143"/>
                  </a:cubicBezTo>
                  <a:lnTo>
                    <a:pt x="13229" y="4143"/>
                  </a:lnTo>
                  <a:lnTo>
                    <a:pt x="12627" y="5361"/>
                  </a:lnTo>
                  <a:lnTo>
                    <a:pt x="14949" y="4114"/>
                  </a:lnTo>
                  <a:cubicBezTo>
                    <a:pt x="14447" y="4057"/>
                    <a:pt x="13960" y="3928"/>
                    <a:pt x="13502" y="3713"/>
                  </a:cubicBezTo>
                  <a:cubicBezTo>
                    <a:pt x="13000" y="3498"/>
                    <a:pt x="12541" y="3182"/>
                    <a:pt x="12054" y="2939"/>
                  </a:cubicBezTo>
                  <a:cubicBezTo>
                    <a:pt x="11739" y="2781"/>
                    <a:pt x="11423" y="2638"/>
                    <a:pt x="11079" y="2537"/>
                  </a:cubicBezTo>
                  <a:cubicBezTo>
                    <a:pt x="10793" y="2738"/>
                    <a:pt x="10492" y="2953"/>
                    <a:pt x="10205" y="3182"/>
                  </a:cubicBezTo>
                  <a:cubicBezTo>
                    <a:pt x="10262" y="3827"/>
                    <a:pt x="8499" y="5088"/>
                    <a:pt x="7152" y="6063"/>
                  </a:cubicBezTo>
                  <a:cubicBezTo>
                    <a:pt x="6249" y="7095"/>
                    <a:pt x="5461" y="8199"/>
                    <a:pt x="4759" y="9360"/>
                  </a:cubicBezTo>
                  <a:cubicBezTo>
                    <a:pt x="4744" y="10607"/>
                    <a:pt x="4644" y="12556"/>
                    <a:pt x="4085" y="12556"/>
                  </a:cubicBezTo>
                  <a:lnTo>
                    <a:pt x="4042" y="12556"/>
                  </a:lnTo>
                  <a:cubicBezTo>
                    <a:pt x="3684" y="12498"/>
                    <a:pt x="3555" y="12097"/>
                    <a:pt x="3540" y="11653"/>
                  </a:cubicBezTo>
                  <a:cubicBezTo>
                    <a:pt x="1892" y="14935"/>
                    <a:pt x="0" y="18575"/>
                    <a:pt x="1548" y="22202"/>
                  </a:cubicBezTo>
                  <a:cubicBezTo>
                    <a:pt x="2236" y="20740"/>
                    <a:pt x="2637" y="18605"/>
                    <a:pt x="2637" y="18604"/>
                  </a:cubicBezTo>
                  <a:lnTo>
                    <a:pt x="2637" y="18604"/>
                  </a:lnTo>
                  <a:cubicBezTo>
                    <a:pt x="2580" y="19192"/>
                    <a:pt x="2551" y="19794"/>
                    <a:pt x="2551" y="20396"/>
                  </a:cubicBezTo>
                  <a:cubicBezTo>
                    <a:pt x="2551" y="22130"/>
                    <a:pt x="2824" y="24509"/>
                    <a:pt x="4286" y="24710"/>
                  </a:cubicBezTo>
                  <a:lnTo>
                    <a:pt x="4415" y="24710"/>
                  </a:lnTo>
                  <a:cubicBezTo>
                    <a:pt x="6593" y="24710"/>
                    <a:pt x="6565" y="17243"/>
                    <a:pt x="9202" y="16870"/>
                  </a:cubicBezTo>
                  <a:cubicBezTo>
                    <a:pt x="9273" y="16870"/>
                    <a:pt x="9331" y="16856"/>
                    <a:pt x="9402" y="16856"/>
                  </a:cubicBezTo>
                  <a:cubicBezTo>
                    <a:pt x="10535" y="16856"/>
                    <a:pt x="12083" y="18074"/>
                    <a:pt x="13989" y="19292"/>
                  </a:cubicBezTo>
                  <a:cubicBezTo>
                    <a:pt x="15909" y="20510"/>
                    <a:pt x="18188" y="21714"/>
                    <a:pt x="20754" y="21714"/>
                  </a:cubicBezTo>
                  <a:cubicBezTo>
                    <a:pt x="22001" y="21714"/>
                    <a:pt x="23233" y="21442"/>
                    <a:pt x="24351" y="20897"/>
                  </a:cubicBezTo>
                  <a:cubicBezTo>
                    <a:pt x="27777" y="19321"/>
                    <a:pt x="29052" y="16096"/>
                    <a:pt x="29052" y="12627"/>
                  </a:cubicBezTo>
                  <a:cubicBezTo>
                    <a:pt x="29052" y="9016"/>
                    <a:pt x="27662" y="5146"/>
                    <a:pt x="25842" y="2552"/>
                  </a:cubicBezTo>
                  <a:cubicBezTo>
                    <a:pt x="25128" y="1537"/>
                    <a:pt x="24214" y="680"/>
                    <a:pt x="23172" y="7"/>
                  </a:cubicBezTo>
                  <a:close/>
                </a:path>
              </a:pathLst>
            </a:custGeom>
            <a:solidFill>
              <a:srgbClr val="D5D0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6510613" y="2179163"/>
              <a:ext cx="30475" cy="79925"/>
            </a:xfrm>
            <a:custGeom>
              <a:avLst/>
              <a:gdLst/>
              <a:ahLst/>
              <a:cxnLst/>
              <a:rect l="l" t="t" r="r" b="b"/>
              <a:pathLst>
                <a:path w="1219" h="3197" extrusionOk="0">
                  <a:moveTo>
                    <a:pt x="1219" y="1"/>
                  </a:moveTo>
                  <a:cubicBezTo>
                    <a:pt x="1219" y="5"/>
                    <a:pt x="1219" y="10"/>
                    <a:pt x="1219" y="15"/>
                  </a:cubicBezTo>
                  <a:lnTo>
                    <a:pt x="1219" y="15"/>
                  </a:lnTo>
                  <a:cubicBezTo>
                    <a:pt x="1219" y="15"/>
                    <a:pt x="1219" y="15"/>
                    <a:pt x="1219" y="15"/>
                  </a:cubicBezTo>
                  <a:lnTo>
                    <a:pt x="1219" y="1"/>
                  </a:lnTo>
                  <a:close/>
                  <a:moveTo>
                    <a:pt x="1219" y="15"/>
                  </a:moveTo>
                  <a:cubicBezTo>
                    <a:pt x="904" y="517"/>
                    <a:pt x="631" y="1047"/>
                    <a:pt x="359" y="1577"/>
                  </a:cubicBezTo>
                  <a:lnTo>
                    <a:pt x="1" y="2308"/>
                  </a:lnTo>
                  <a:cubicBezTo>
                    <a:pt x="29" y="2752"/>
                    <a:pt x="144" y="3154"/>
                    <a:pt x="502" y="3197"/>
                  </a:cubicBezTo>
                  <a:lnTo>
                    <a:pt x="545" y="3197"/>
                  </a:lnTo>
                  <a:cubicBezTo>
                    <a:pt x="1102" y="3197"/>
                    <a:pt x="1218" y="1276"/>
                    <a:pt x="1219" y="15"/>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6737788" y="2292388"/>
              <a:ext cx="86025" cy="75275"/>
            </a:xfrm>
            <a:custGeom>
              <a:avLst/>
              <a:gdLst/>
              <a:ahLst/>
              <a:cxnLst/>
              <a:rect l="l" t="t" r="r" b="b"/>
              <a:pathLst>
                <a:path w="3441" h="3011" extrusionOk="0">
                  <a:moveTo>
                    <a:pt x="1" y="1"/>
                  </a:moveTo>
                  <a:cubicBezTo>
                    <a:pt x="1" y="1"/>
                    <a:pt x="488" y="3011"/>
                    <a:pt x="1964" y="3011"/>
                  </a:cubicBezTo>
                  <a:cubicBezTo>
                    <a:pt x="3440" y="3011"/>
                    <a:pt x="1" y="1"/>
                    <a:pt x="1" y="1"/>
                  </a:cubicBez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6752488" y="2273763"/>
              <a:ext cx="122200" cy="67025"/>
            </a:xfrm>
            <a:custGeom>
              <a:avLst/>
              <a:gdLst/>
              <a:ahLst/>
              <a:cxnLst/>
              <a:rect l="l" t="t" r="r" b="b"/>
              <a:pathLst>
                <a:path w="4888" h="2681" extrusionOk="0">
                  <a:moveTo>
                    <a:pt x="0" y="0"/>
                  </a:moveTo>
                  <a:cubicBezTo>
                    <a:pt x="0" y="1"/>
                    <a:pt x="2279" y="2681"/>
                    <a:pt x="3497" y="2681"/>
                  </a:cubicBezTo>
                  <a:cubicBezTo>
                    <a:pt x="3641" y="2681"/>
                    <a:pt x="3770" y="2638"/>
                    <a:pt x="3884" y="2552"/>
                  </a:cubicBezTo>
                  <a:cubicBezTo>
                    <a:pt x="4888" y="1706"/>
                    <a:pt x="1" y="1"/>
                    <a:pt x="0" y="0"/>
                  </a:cubicBezTo>
                  <a:close/>
                </a:path>
              </a:pathLst>
            </a:custGeom>
            <a:solidFill>
              <a:srgbClr val="C12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6768613" y="2263013"/>
              <a:ext cx="98200" cy="20800"/>
            </a:xfrm>
            <a:custGeom>
              <a:avLst/>
              <a:gdLst/>
              <a:ahLst/>
              <a:cxnLst/>
              <a:rect l="l" t="t" r="r" b="b"/>
              <a:pathLst>
                <a:path w="3928" h="832" extrusionOk="0">
                  <a:moveTo>
                    <a:pt x="0" y="0"/>
                  </a:moveTo>
                  <a:cubicBezTo>
                    <a:pt x="0" y="0"/>
                    <a:pt x="2093" y="832"/>
                    <a:pt x="3082" y="832"/>
                  </a:cubicBezTo>
                  <a:cubicBezTo>
                    <a:pt x="3325" y="832"/>
                    <a:pt x="3497" y="789"/>
                    <a:pt x="3569" y="674"/>
                  </a:cubicBezTo>
                  <a:cubicBezTo>
                    <a:pt x="3927" y="43"/>
                    <a:pt x="1" y="0"/>
                    <a:pt x="0" y="0"/>
                  </a:cubicBez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6600913" y="2025088"/>
              <a:ext cx="77775" cy="72050"/>
            </a:xfrm>
            <a:custGeom>
              <a:avLst/>
              <a:gdLst/>
              <a:ahLst/>
              <a:cxnLst/>
              <a:rect l="l" t="t" r="r" b="b"/>
              <a:pathLst>
                <a:path w="3111" h="2882" extrusionOk="0">
                  <a:moveTo>
                    <a:pt x="3068" y="1"/>
                  </a:moveTo>
                  <a:lnTo>
                    <a:pt x="3068" y="1"/>
                  </a:lnTo>
                  <a:cubicBezTo>
                    <a:pt x="1950" y="861"/>
                    <a:pt x="932" y="1821"/>
                    <a:pt x="1" y="2881"/>
                  </a:cubicBezTo>
                  <a:cubicBezTo>
                    <a:pt x="1348" y="1907"/>
                    <a:pt x="3111" y="646"/>
                    <a:pt x="3068" y="1"/>
                  </a:cubicBez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6619188" y="2048388"/>
              <a:ext cx="210725" cy="237250"/>
            </a:xfrm>
            <a:custGeom>
              <a:avLst/>
              <a:gdLst/>
              <a:ahLst/>
              <a:cxnLst/>
              <a:rect l="l" t="t" r="r" b="b"/>
              <a:pathLst>
                <a:path w="8429" h="9490" extrusionOk="0">
                  <a:moveTo>
                    <a:pt x="5347" y="29"/>
                  </a:moveTo>
                  <a:lnTo>
                    <a:pt x="5344" y="33"/>
                  </a:lnTo>
                  <a:lnTo>
                    <a:pt x="5344" y="33"/>
                  </a:lnTo>
                  <a:cubicBezTo>
                    <a:pt x="5345" y="32"/>
                    <a:pt x="5346" y="30"/>
                    <a:pt x="5347" y="29"/>
                  </a:cubicBezTo>
                  <a:close/>
                  <a:moveTo>
                    <a:pt x="4526" y="1906"/>
                  </a:moveTo>
                  <a:cubicBezTo>
                    <a:pt x="5180" y="1906"/>
                    <a:pt x="5804" y="2162"/>
                    <a:pt x="6278" y="2609"/>
                  </a:cubicBezTo>
                  <a:cubicBezTo>
                    <a:pt x="6765" y="3096"/>
                    <a:pt x="6952" y="3770"/>
                    <a:pt x="6952" y="4472"/>
                  </a:cubicBezTo>
                  <a:cubicBezTo>
                    <a:pt x="6952" y="5074"/>
                    <a:pt x="6823" y="5662"/>
                    <a:pt x="6579" y="6221"/>
                  </a:cubicBezTo>
                  <a:cubicBezTo>
                    <a:pt x="6049" y="7439"/>
                    <a:pt x="4372" y="9044"/>
                    <a:pt x="2824" y="9044"/>
                  </a:cubicBezTo>
                  <a:lnTo>
                    <a:pt x="2810" y="9044"/>
                  </a:lnTo>
                  <a:cubicBezTo>
                    <a:pt x="2595" y="9044"/>
                    <a:pt x="2394" y="9001"/>
                    <a:pt x="2193" y="8944"/>
                  </a:cubicBezTo>
                  <a:cubicBezTo>
                    <a:pt x="1921" y="8858"/>
                    <a:pt x="1677" y="8729"/>
                    <a:pt x="1477" y="8542"/>
                  </a:cubicBezTo>
                  <a:cubicBezTo>
                    <a:pt x="1147" y="8256"/>
                    <a:pt x="946" y="7869"/>
                    <a:pt x="889" y="7439"/>
                  </a:cubicBezTo>
                  <a:cubicBezTo>
                    <a:pt x="602" y="5776"/>
                    <a:pt x="1190" y="3555"/>
                    <a:pt x="2595" y="2537"/>
                  </a:cubicBezTo>
                  <a:cubicBezTo>
                    <a:pt x="3139" y="2136"/>
                    <a:pt x="3799" y="1921"/>
                    <a:pt x="4472" y="1906"/>
                  </a:cubicBezTo>
                  <a:cubicBezTo>
                    <a:pt x="4490" y="1906"/>
                    <a:pt x="4508" y="1906"/>
                    <a:pt x="4526" y="1906"/>
                  </a:cubicBezTo>
                  <a:close/>
                  <a:moveTo>
                    <a:pt x="7081" y="0"/>
                  </a:moveTo>
                  <a:lnTo>
                    <a:pt x="4745" y="1247"/>
                  </a:lnTo>
                  <a:lnTo>
                    <a:pt x="5344" y="33"/>
                  </a:lnTo>
                  <a:lnTo>
                    <a:pt x="5344" y="33"/>
                  </a:lnTo>
                  <a:cubicBezTo>
                    <a:pt x="5303" y="104"/>
                    <a:pt x="4944" y="187"/>
                    <a:pt x="4874" y="215"/>
                  </a:cubicBezTo>
                  <a:cubicBezTo>
                    <a:pt x="3928" y="588"/>
                    <a:pt x="3039" y="1132"/>
                    <a:pt x="2294" y="1835"/>
                  </a:cubicBezTo>
                  <a:cubicBezTo>
                    <a:pt x="2093" y="2035"/>
                    <a:pt x="1892" y="2250"/>
                    <a:pt x="1720" y="2480"/>
                  </a:cubicBezTo>
                  <a:cubicBezTo>
                    <a:pt x="1233" y="3153"/>
                    <a:pt x="860" y="3899"/>
                    <a:pt x="617" y="4687"/>
                  </a:cubicBezTo>
                  <a:cubicBezTo>
                    <a:pt x="574" y="4787"/>
                    <a:pt x="545" y="4902"/>
                    <a:pt x="502" y="5002"/>
                  </a:cubicBezTo>
                  <a:cubicBezTo>
                    <a:pt x="101" y="6278"/>
                    <a:pt x="0" y="8055"/>
                    <a:pt x="1161" y="8972"/>
                  </a:cubicBezTo>
                  <a:cubicBezTo>
                    <a:pt x="1604" y="9304"/>
                    <a:pt x="2152" y="9489"/>
                    <a:pt x="2705" y="9489"/>
                  </a:cubicBezTo>
                  <a:cubicBezTo>
                    <a:pt x="2726" y="9489"/>
                    <a:pt x="2746" y="9489"/>
                    <a:pt x="2767" y="9488"/>
                  </a:cubicBezTo>
                  <a:lnTo>
                    <a:pt x="2896" y="9488"/>
                  </a:lnTo>
                  <a:cubicBezTo>
                    <a:pt x="4143" y="9431"/>
                    <a:pt x="5318" y="8872"/>
                    <a:pt x="6135" y="7926"/>
                  </a:cubicBezTo>
                  <a:cubicBezTo>
                    <a:pt x="6794" y="7138"/>
                    <a:pt x="7310" y="6249"/>
                    <a:pt x="7625" y="5275"/>
                  </a:cubicBezTo>
                  <a:cubicBezTo>
                    <a:pt x="7984" y="4200"/>
                    <a:pt x="8428" y="746"/>
                    <a:pt x="8428" y="746"/>
                  </a:cubicBezTo>
                  <a:lnTo>
                    <a:pt x="8428" y="746"/>
                  </a:lnTo>
                  <a:lnTo>
                    <a:pt x="7081" y="2666"/>
                  </a:lnTo>
                  <a:lnTo>
                    <a:pt x="7367" y="1261"/>
                  </a:lnTo>
                  <a:lnTo>
                    <a:pt x="6550" y="1591"/>
                  </a:lnTo>
                  <a:lnTo>
                    <a:pt x="7095" y="0"/>
                  </a:lnTo>
                  <a:close/>
                </a:path>
              </a:pathLst>
            </a:custGeom>
            <a:solidFill>
              <a:srgbClr val="D5A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6634238" y="2096013"/>
              <a:ext cx="149450" cy="178500"/>
            </a:xfrm>
            <a:custGeom>
              <a:avLst/>
              <a:gdLst/>
              <a:ahLst/>
              <a:cxnLst/>
              <a:rect l="l" t="t" r="r" b="b"/>
              <a:pathLst>
                <a:path w="5978" h="7140" extrusionOk="0">
                  <a:moveTo>
                    <a:pt x="3937" y="1"/>
                  </a:moveTo>
                  <a:cubicBezTo>
                    <a:pt x="3919" y="1"/>
                    <a:pt x="3902" y="1"/>
                    <a:pt x="3885" y="1"/>
                  </a:cubicBezTo>
                  <a:cubicBezTo>
                    <a:pt x="3197" y="16"/>
                    <a:pt x="2537" y="231"/>
                    <a:pt x="1993" y="632"/>
                  </a:cubicBezTo>
                  <a:cubicBezTo>
                    <a:pt x="588" y="1650"/>
                    <a:pt x="0" y="3871"/>
                    <a:pt x="287" y="5534"/>
                  </a:cubicBezTo>
                  <a:cubicBezTo>
                    <a:pt x="344" y="5964"/>
                    <a:pt x="559" y="6351"/>
                    <a:pt x="875" y="6637"/>
                  </a:cubicBezTo>
                  <a:cubicBezTo>
                    <a:pt x="1075" y="6824"/>
                    <a:pt x="1319" y="6953"/>
                    <a:pt x="1591" y="7039"/>
                  </a:cubicBezTo>
                  <a:cubicBezTo>
                    <a:pt x="1348" y="6766"/>
                    <a:pt x="1190" y="6422"/>
                    <a:pt x="1147" y="6064"/>
                  </a:cubicBezTo>
                  <a:cubicBezTo>
                    <a:pt x="860" y="4402"/>
                    <a:pt x="1434" y="2180"/>
                    <a:pt x="2838" y="1162"/>
                  </a:cubicBezTo>
                  <a:cubicBezTo>
                    <a:pt x="3383" y="761"/>
                    <a:pt x="4042" y="546"/>
                    <a:pt x="4730" y="532"/>
                  </a:cubicBezTo>
                  <a:cubicBezTo>
                    <a:pt x="5046" y="532"/>
                    <a:pt x="5375" y="589"/>
                    <a:pt x="5691" y="704"/>
                  </a:cubicBezTo>
                  <a:cubicBezTo>
                    <a:pt x="5216" y="257"/>
                    <a:pt x="4579" y="1"/>
                    <a:pt x="3937" y="1"/>
                  </a:cubicBezTo>
                  <a:close/>
                  <a:moveTo>
                    <a:pt x="5977" y="4316"/>
                  </a:moveTo>
                  <a:lnTo>
                    <a:pt x="5977" y="4316"/>
                  </a:lnTo>
                  <a:cubicBezTo>
                    <a:pt x="5433" y="5534"/>
                    <a:pt x="3756" y="7139"/>
                    <a:pt x="2208" y="7139"/>
                  </a:cubicBezTo>
                  <a:cubicBezTo>
                    <a:pt x="3770" y="7139"/>
                    <a:pt x="5447" y="5519"/>
                    <a:pt x="5977" y="4316"/>
                  </a:cubicBezTo>
                  <a:close/>
                </a:path>
              </a:pathLst>
            </a:custGeom>
            <a:solidFill>
              <a:srgbClr val="D5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6655738" y="2109288"/>
              <a:ext cx="137625" cy="165225"/>
            </a:xfrm>
            <a:custGeom>
              <a:avLst/>
              <a:gdLst/>
              <a:ahLst/>
              <a:cxnLst/>
              <a:rect l="l" t="t" r="r" b="b"/>
              <a:pathLst>
                <a:path w="5505" h="6609" extrusionOk="0">
                  <a:moveTo>
                    <a:pt x="3870" y="1"/>
                  </a:moveTo>
                  <a:cubicBezTo>
                    <a:pt x="3197" y="15"/>
                    <a:pt x="2537" y="230"/>
                    <a:pt x="1993" y="631"/>
                  </a:cubicBezTo>
                  <a:cubicBezTo>
                    <a:pt x="588" y="1649"/>
                    <a:pt x="0" y="3871"/>
                    <a:pt x="287" y="5533"/>
                  </a:cubicBezTo>
                  <a:cubicBezTo>
                    <a:pt x="344" y="5891"/>
                    <a:pt x="502" y="6235"/>
                    <a:pt x="731" y="6508"/>
                  </a:cubicBezTo>
                  <a:cubicBezTo>
                    <a:pt x="932" y="6565"/>
                    <a:pt x="1147" y="6608"/>
                    <a:pt x="1362" y="6608"/>
                  </a:cubicBezTo>
                  <a:cubicBezTo>
                    <a:pt x="2910" y="6608"/>
                    <a:pt x="4601" y="4988"/>
                    <a:pt x="5117" y="3785"/>
                  </a:cubicBezTo>
                  <a:cubicBezTo>
                    <a:pt x="5361" y="3226"/>
                    <a:pt x="5490" y="2638"/>
                    <a:pt x="5504" y="2022"/>
                  </a:cubicBezTo>
                  <a:cubicBezTo>
                    <a:pt x="5504" y="1334"/>
                    <a:pt x="5303" y="660"/>
                    <a:pt x="4831" y="173"/>
                  </a:cubicBezTo>
                  <a:cubicBezTo>
                    <a:pt x="4515" y="58"/>
                    <a:pt x="4186" y="1"/>
                    <a:pt x="387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6622063" y="2254063"/>
              <a:ext cx="48025" cy="44450"/>
            </a:xfrm>
            <a:custGeom>
              <a:avLst/>
              <a:gdLst/>
              <a:ahLst/>
              <a:cxnLst/>
              <a:rect l="l" t="t" r="r" b="b"/>
              <a:pathLst>
                <a:path w="1921" h="1778" extrusionOk="0">
                  <a:moveTo>
                    <a:pt x="0" y="0"/>
                  </a:moveTo>
                  <a:lnTo>
                    <a:pt x="0" y="0"/>
                  </a:lnTo>
                  <a:cubicBezTo>
                    <a:pt x="344" y="860"/>
                    <a:pt x="1046" y="1505"/>
                    <a:pt x="1921" y="1777"/>
                  </a:cubicBezTo>
                  <a:lnTo>
                    <a:pt x="0" y="0"/>
                  </a:ln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6512063" y="1889038"/>
              <a:ext cx="145850" cy="70175"/>
            </a:xfrm>
            <a:custGeom>
              <a:avLst/>
              <a:gdLst/>
              <a:ahLst/>
              <a:cxnLst/>
              <a:rect l="l" t="t" r="r" b="b"/>
              <a:pathLst>
                <a:path w="5834" h="2807" extrusionOk="0">
                  <a:moveTo>
                    <a:pt x="600" y="1"/>
                  </a:moveTo>
                  <a:cubicBezTo>
                    <a:pt x="399" y="1"/>
                    <a:pt x="199" y="18"/>
                    <a:pt x="0" y="54"/>
                  </a:cubicBezTo>
                  <a:cubicBezTo>
                    <a:pt x="266" y="1862"/>
                    <a:pt x="4648" y="2807"/>
                    <a:pt x="5764" y="2807"/>
                  </a:cubicBezTo>
                  <a:cubicBezTo>
                    <a:pt x="5789" y="2807"/>
                    <a:pt x="5812" y="2806"/>
                    <a:pt x="5833" y="2805"/>
                  </a:cubicBezTo>
                  <a:cubicBezTo>
                    <a:pt x="5833" y="2805"/>
                    <a:pt x="3202" y="1"/>
                    <a:pt x="60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6624563" y="1782863"/>
              <a:ext cx="53050" cy="137275"/>
            </a:xfrm>
            <a:custGeom>
              <a:avLst/>
              <a:gdLst/>
              <a:ahLst/>
              <a:cxnLst/>
              <a:rect l="l" t="t" r="r" b="b"/>
              <a:pathLst>
                <a:path w="2122" h="5491" extrusionOk="0">
                  <a:moveTo>
                    <a:pt x="602" y="1"/>
                  </a:moveTo>
                  <a:lnTo>
                    <a:pt x="602" y="1"/>
                  </a:lnTo>
                  <a:cubicBezTo>
                    <a:pt x="0" y="2810"/>
                    <a:pt x="2122" y="5490"/>
                    <a:pt x="2122" y="5490"/>
                  </a:cubicBezTo>
                  <a:cubicBezTo>
                    <a:pt x="2122" y="5490"/>
                    <a:pt x="2036" y="1606"/>
                    <a:pt x="60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6839563" y="1840913"/>
              <a:ext cx="172375" cy="109325"/>
            </a:xfrm>
            <a:custGeom>
              <a:avLst/>
              <a:gdLst/>
              <a:ahLst/>
              <a:cxnLst/>
              <a:rect l="l" t="t" r="r" b="b"/>
              <a:pathLst>
                <a:path w="6895" h="4373" extrusionOk="0">
                  <a:moveTo>
                    <a:pt x="0" y="1"/>
                  </a:moveTo>
                  <a:lnTo>
                    <a:pt x="0" y="15"/>
                  </a:lnTo>
                  <a:cubicBezTo>
                    <a:pt x="0" y="15"/>
                    <a:pt x="2" y="16"/>
                    <a:pt x="5" y="17"/>
                  </a:cubicBezTo>
                  <a:lnTo>
                    <a:pt x="5" y="17"/>
                  </a:lnTo>
                  <a:lnTo>
                    <a:pt x="0" y="1"/>
                  </a:lnTo>
                  <a:close/>
                  <a:moveTo>
                    <a:pt x="5" y="17"/>
                  </a:moveTo>
                  <a:lnTo>
                    <a:pt x="258" y="803"/>
                  </a:lnTo>
                  <a:lnTo>
                    <a:pt x="0" y="2208"/>
                  </a:lnTo>
                  <a:lnTo>
                    <a:pt x="1190" y="3985"/>
                  </a:lnTo>
                  <a:lnTo>
                    <a:pt x="4601" y="4372"/>
                  </a:lnTo>
                  <a:lnTo>
                    <a:pt x="6894" y="3168"/>
                  </a:lnTo>
                  <a:cubicBezTo>
                    <a:pt x="6894" y="3168"/>
                    <a:pt x="5947" y="2528"/>
                    <a:pt x="5198" y="2528"/>
                  </a:cubicBezTo>
                  <a:cubicBezTo>
                    <a:pt x="5002" y="2528"/>
                    <a:pt x="4821" y="2571"/>
                    <a:pt x="4672" y="2681"/>
                  </a:cubicBezTo>
                  <a:cubicBezTo>
                    <a:pt x="4859" y="1964"/>
                    <a:pt x="4228" y="789"/>
                    <a:pt x="4228" y="789"/>
                  </a:cubicBezTo>
                  <a:cubicBezTo>
                    <a:pt x="4228" y="789"/>
                    <a:pt x="2078" y="789"/>
                    <a:pt x="1476" y="1807"/>
                  </a:cubicBezTo>
                  <a:cubicBezTo>
                    <a:pt x="1462" y="562"/>
                    <a:pt x="100" y="51"/>
                    <a:pt x="5" y="17"/>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6569388" y="1853088"/>
              <a:ext cx="133300" cy="116500"/>
            </a:xfrm>
            <a:custGeom>
              <a:avLst/>
              <a:gdLst/>
              <a:ahLst/>
              <a:cxnLst/>
              <a:rect l="l" t="t" r="r" b="b"/>
              <a:pathLst>
                <a:path w="5332" h="4660" extrusionOk="0">
                  <a:moveTo>
                    <a:pt x="3992" y="1"/>
                  </a:moveTo>
                  <a:cubicBezTo>
                    <a:pt x="3989" y="1"/>
                    <a:pt x="3987" y="1"/>
                    <a:pt x="3985" y="1"/>
                  </a:cubicBezTo>
                  <a:cubicBezTo>
                    <a:pt x="3225" y="44"/>
                    <a:pt x="3970" y="2566"/>
                    <a:pt x="3970" y="2566"/>
                  </a:cubicBezTo>
                  <a:cubicBezTo>
                    <a:pt x="3970" y="2566"/>
                    <a:pt x="3143" y="573"/>
                    <a:pt x="2262" y="573"/>
                  </a:cubicBezTo>
                  <a:cubicBezTo>
                    <a:pt x="2201" y="573"/>
                    <a:pt x="2140" y="583"/>
                    <a:pt x="2078" y="603"/>
                  </a:cubicBezTo>
                  <a:cubicBezTo>
                    <a:pt x="1267" y="873"/>
                    <a:pt x="2585" y="2272"/>
                    <a:pt x="2977" y="2664"/>
                  </a:cubicBezTo>
                  <a:lnTo>
                    <a:pt x="2977" y="2664"/>
                  </a:lnTo>
                  <a:cubicBezTo>
                    <a:pt x="2667" y="2367"/>
                    <a:pt x="1740" y="1524"/>
                    <a:pt x="1175" y="1524"/>
                  </a:cubicBezTo>
                  <a:cubicBezTo>
                    <a:pt x="1095" y="1524"/>
                    <a:pt x="1023" y="1540"/>
                    <a:pt x="961" y="1578"/>
                  </a:cubicBezTo>
                  <a:cubicBezTo>
                    <a:pt x="344" y="1950"/>
                    <a:pt x="2394" y="3240"/>
                    <a:pt x="2394" y="3240"/>
                  </a:cubicBezTo>
                  <a:cubicBezTo>
                    <a:pt x="2394" y="3240"/>
                    <a:pt x="1495" y="2701"/>
                    <a:pt x="881" y="2701"/>
                  </a:cubicBezTo>
                  <a:cubicBezTo>
                    <a:pt x="701" y="2701"/>
                    <a:pt x="545" y="2747"/>
                    <a:pt x="445" y="2867"/>
                  </a:cubicBezTo>
                  <a:cubicBezTo>
                    <a:pt x="0" y="3383"/>
                    <a:pt x="4300" y="4602"/>
                    <a:pt x="5332" y="4659"/>
                  </a:cubicBezTo>
                  <a:cubicBezTo>
                    <a:pt x="5332" y="4659"/>
                    <a:pt x="4748" y="1"/>
                    <a:pt x="399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6888363" y="1808313"/>
              <a:ext cx="17150" cy="122250"/>
            </a:xfrm>
            <a:custGeom>
              <a:avLst/>
              <a:gdLst/>
              <a:ahLst/>
              <a:cxnLst/>
              <a:rect l="l" t="t" r="r" b="b"/>
              <a:pathLst>
                <a:path w="686" h="4890" extrusionOk="0">
                  <a:moveTo>
                    <a:pt x="255" y="0"/>
                  </a:moveTo>
                  <a:lnTo>
                    <a:pt x="255" y="0"/>
                  </a:lnTo>
                  <a:cubicBezTo>
                    <a:pt x="556" y="1405"/>
                    <a:pt x="198" y="3756"/>
                    <a:pt x="198" y="3756"/>
                  </a:cubicBezTo>
                  <a:cubicBezTo>
                    <a:pt x="198" y="3756"/>
                    <a:pt x="0" y="4889"/>
                    <a:pt x="64" y="4889"/>
                  </a:cubicBezTo>
                  <a:cubicBezTo>
                    <a:pt x="83" y="4889"/>
                    <a:pt x="124" y="4793"/>
                    <a:pt x="198" y="4544"/>
                  </a:cubicBezTo>
                  <a:cubicBezTo>
                    <a:pt x="513" y="3440"/>
                    <a:pt x="685" y="1233"/>
                    <a:pt x="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6907563" y="1830888"/>
              <a:ext cx="38425" cy="116175"/>
            </a:xfrm>
            <a:custGeom>
              <a:avLst/>
              <a:gdLst/>
              <a:ahLst/>
              <a:cxnLst/>
              <a:rect l="l" t="t" r="r" b="b"/>
              <a:pathLst>
                <a:path w="1537" h="4647" extrusionOk="0">
                  <a:moveTo>
                    <a:pt x="1537" y="0"/>
                  </a:moveTo>
                  <a:lnTo>
                    <a:pt x="1537" y="0"/>
                  </a:lnTo>
                  <a:cubicBezTo>
                    <a:pt x="706" y="989"/>
                    <a:pt x="104" y="3125"/>
                    <a:pt x="18" y="4271"/>
                  </a:cubicBezTo>
                  <a:cubicBezTo>
                    <a:pt x="1" y="4542"/>
                    <a:pt x="8" y="4646"/>
                    <a:pt x="28" y="4646"/>
                  </a:cubicBezTo>
                  <a:cubicBezTo>
                    <a:pt x="94" y="4646"/>
                    <a:pt x="304" y="3526"/>
                    <a:pt x="304" y="3526"/>
                  </a:cubicBezTo>
                  <a:cubicBezTo>
                    <a:pt x="304" y="3526"/>
                    <a:pt x="777" y="1204"/>
                    <a:pt x="1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6677963" y="1841263"/>
              <a:ext cx="333600" cy="177175"/>
            </a:xfrm>
            <a:custGeom>
              <a:avLst/>
              <a:gdLst/>
              <a:ahLst/>
              <a:cxnLst/>
              <a:rect l="l" t="t" r="r" b="b"/>
              <a:pathLst>
                <a:path w="13344" h="7087" extrusionOk="0">
                  <a:moveTo>
                    <a:pt x="6464" y="1"/>
                  </a:moveTo>
                  <a:lnTo>
                    <a:pt x="4916" y="4229"/>
                  </a:lnTo>
                  <a:lnTo>
                    <a:pt x="4902" y="4229"/>
                  </a:lnTo>
                  <a:cubicBezTo>
                    <a:pt x="4902" y="4229"/>
                    <a:pt x="0" y="4444"/>
                    <a:pt x="5862" y="6594"/>
                  </a:cubicBezTo>
                  <a:cubicBezTo>
                    <a:pt x="6808" y="6941"/>
                    <a:pt x="7643" y="7086"/>
                    <a:pt x="8378" y="7086"/>
                  </a:cubicBezTo>
                  <a:cubicBezTo>
                    <a:pt x="12204" y="7086"/>
                    <a:pt x="13344" y="3154"/>
                    <a:pt x="13344" y="3154"/>
                  </a:cubicBezTo>
                  <a:cubicBezTo>
                    <a:pt x="13344" y="3154"/>
                    <a:pt x="12765" y="2975"/>
                    <a:pt x="12067" y="2975"/>
                  </a:cubicBezTo>
                  <a:cubicBezTo>
                    <a:pt x="11517" y="2975"/>
                    <a:pt x="10893" y="3086"/>
                    <a:pt x="10420" y="3484"/>
                  </a:cubicBezTo>
                  <a:cubicBezTo>
                    <a:pt x="10850" y="2667"/>
                    <a:pt x="10420" y="1463"/>
                    <a:pt x="10420" y="1463"/>
                  </a:cubicBezTo>
                  <a:cubicBezTo>
                    <a:pt x="10420" y="1463"/>
                    <a:pt x="10337" y="1454"/>
                    <a:pt x="10197" y="1454"/>
                  </a:cubicBezTo>
                  <a:cubicBezTo>
                    <a:pt x="9708" y="1454"/>
                    <a:pt x="8520" y="1566"/>
                    <a:pt x="7740" y="2581"/>
                  </a:cubicBezTo>
                  <a:cubicBezTo>
                    <a:pt x="7711" y="1578"/>
                    <a:pt x="7252" y="632"/>
                    <a:pt x="646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6795713" y="1919738"/>
              <a:ext cx="105500" cy="92750"/>
            </a:xfrm>
            <a:custGeom>
              <a:avLst/>
              <a:gdLst/>
              <a:ahLst/>
              <a:cxnLst/>
              <a:rect l="l" t="t" r="r" b="b"/>
              <a:pathLst>
                <a:path w="4220" h="3710" extrusionOk="0">
                  <a:moveTo>
                    <a:pt x="4219" y="1"/>
                  </a:moveTo>
                  <a:lnTo>
                    <a:pt x="4219" y="1"/>
                  </a:lnTo>
                  <a:cubicBezTo>
                    <a:pt x="2800" y="115"/>
                    <a:pt x="1553" y="1692"/>
                    <a:pt x="1553" y="1692"/>
                  </a:cubicBezTo>
                  <a:lnTo>
                    <a:pt x="1539" y="1692"/>
                  </a:lnTo>
                  <a:cubicBezTo>
                    <a:pt x="1539" y="1692"/>
                    <a:pt x="1" y="3709"/>
                    <a:pt x="1293" y="3709"/>
                  </a:cubicBezTo>
                  <a:cubicBezTo>
                    <a:pt x="1450" y="3709"/>
                    <a:pt x="1649" y="3679"/>
                    <a:pt x="1897" y="3613"/>
                  </a:cubicBezTo>
                  <a:cubicBezTo>
                    <a:pt x="4176" y="2996"/>
                    <a:pt x="4219" y="1"/>
                    <a:pt x="421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6615238" y="1678613"/>
              <a:ext cx="300300" cy="370575"/>
            </a:xfrm>
            <a:custGeom>
              <a:avLst/>
              <a:gdLst/>
              <a:ahLst/>
              <a:cxnLst/>
              <a:rect l="l" t="t" r="r" b="b"/>
              <a:pathLst>
                <a:path w="12012" h="14823" extrusionOk="0">
                  <a:moveTo>
                    <a:pt x="3607" y="1"/>
                  </a:moveTo>
                  <a:cubicBezTo>
                    <a:pt x="3375" y="1"/>
                    <a:pt x="3141" y="56"/>
                    <a:pt x="2925" y="172"/>
                  </a:cubicBezTo>
                  <a:cubicBezTo>
                    <a:pt x="2767" y="244"/>
                    <a:pt x="2638" y="358"/>
                    <a:pt x="2552" y="502"/>
                  </a:cubicBezTo>
                  <a:cubicBezTo>
                    <a:pt x="2323" y="874"/>
                    <a:pt x="2366" y="1376"/>
                    <a:pt x="2552" y="1878"/>
                  </a:cubicBezTo>
                  <a:cubicBezTo>
                    <a:pt x="2738" y="2379"/>
                    <a:pt x="3068" y="2838"/>
                    <a:pt x="3326" y="3010"/>
                  </a:cubicBezTo>
                  <a:cubicBezTo>
                    <a:pt x="2839" y="3999"/>
                    <a:pt x="2595" y="5489"/>
                    <a:pt x="3168" y="5618"/>
                  </a:cubicBezTo>
                  <a:cubicBezTo>
                    <a:pt x="3168" y="6693"/>
                    <a:pt x="2925" y="11394"/>
                    <a:pt x="2925" y="11394"/>
                  </a:cubicBezTo>
                  <a:cubicBezTo>
                    <a:pt x="2705" y="11214"/>
                    <a:pt x="2434" y="11124"/>
                    <a:pt x="2162" y="11124"/>
                  </a:cubicBezTo>
                  <a:cubicBezTo>
                    <a:pt x="1938" y="11124"/>
                    <a:pt x="1715" y="11185"/>
                    <a:pt x="1520" y="11308"/>
                  </a:cubicBezTo>
                  <a:cubicBezTo>
                    <a:pt x="689" y="11767"/>
                    <a:pt x="975" y="12125"/>
                    <a:pt x="975" y="12125"/>
                  </a:cubicBezTo>
                  <a:cubicBezTo>
                    <a:pt x="975" y="12125"/>
                    <a:pt x="883" y="12111"/>
                    <a:pt x="754" y="12111"/>
                  </a:cubicBezTo>
                  <a:cubicBezTo>
                    <a:pt x="521" y="12111"/>
                    <a:pt x="168" y="12158"/>
                    <a:pt x="29" y="12426"/>
                  </a:cubicBezTo>
                  <a:cubicBezTo>
                    <a:pt x="1" y="12541"/>
                    <a:pt x="15" y="12684"/>
                    <a:pt x="72" y="12799"/>
                  </a:cubicBezTo>
                  <a:cubicBezTo>
                    <a:pt x="87" y="12842"/>
                    <a:pt x="130" y="12885"/>
                    <a:pt x="173" y="12914"/>
                  </a:cubicBezTo>
                  <a:cubicBezTo>
                    <a:pt x="244" y="12937"/>
                    <a:pt x="319" y="12948"/>
                    <a:pt x="394" y="12948"/>
                  </a:cubicBezTo>
                  <a:cubicBezTo>
                    <a:pt x="455" y="12948"/>
                    <a:pt x="516" y="12941"/>
                    <a:pt x="574" y="12928"/>
                  </a:cubicBezTo>
                  <a:cubicBezTo>
                    <a:pt x="814" y="12902"/>
                    <a:pt x="1056" y="12889"/>
                    <a:pt x="1297" y="12889"/>
                  </a:cubicBezTo>
                  <a:cubicBezTo>
                    <a:pt x="1849" y="12889"/>
                    <a:pt x="2401" y="12956"/>
                    <a:pt x="2939" y="13086"/>
                  </a:cubicBezTo>
                  <a:cubicBezTo>
                    <a:pt x="3426" y="13215"/>
                    <a:pt x="3885" y="13387"/>
                    <a:pt x="4329" y="13616"/>
                  </a:cubicBezTo>
                  <a:cubicBezTo>
                    <a:pt x="4817" y="13860"/>
                    <a:pt x="5275" y="14175"/>
                    <a:pt x="5777" y="14404"/>
                  </a:cubicBezTo>
                  <a:cubicBezTo>
                    <a:pt x="6443" y="14691"/>
                    <a:pt x="7146" y="14823"/>
                    <a:pt x="7851" y="14823"/>
                  </a:cubicBezTo>
                  <a:cubicBezTo>
                    <a:pt x="9014" y="14823"/>
                    <a:pt x="10183" y="14466"/>
                    <a:pt x="11209" y="13860"/>
                  </a:cubicBezTo>
                  <a:lnTo>
                    <a:pt x="11223" y="13860"/>
                  </a:lnTo>
                  <a:cubicBezTo>
                    <a:pt x="11223" y="13860"/>
                    <a:pt x="12012" y="13372"/>
                    <a:pt x="11596" y="12713"/>
                  </a:cubicBezTo>
                  <a:cubicBezTo>
                    <a:pt x="11457" y="12493"/>
                    <a:pt x="11241" y="12420"/>
                    <a:pt x="11014" y="12420"/>
                  </a:cubicBezTo>
                  <a:cubicBezTo>
                    <a:pt x="10559" y="12420"/>
                    <a:pt x="10062" y="12713"/>
                    <a:pt x="10062" y="12713"/>
                  </a:cubicBezTo>
                  <a:cubicBezTo>
                    <a:pt x="10062" y="12713"/>
                    <a:pt x="10435" y="11552"/>
                    <a:pt x="10062" y="11136"/>
                  </a:cubicBezTo>
                  <a:cubicBezTo>
                    <a:pt x="9938" y="11003"/>
                    <a:pt x="9774" y="10958"/>
                    <a:pt x="9611" y="10958"/>
                  </a:cubicBezTo>
                  <a:cubicBezTo>
                    <a:pt x="9284" y="10958"/>
                    <a:pt x="8959" y="11136"/>
                    <a:pt x="8959" y="11136"/>
                  </a:cubicBezTo>
                  <a:lnTo>
                    <a:pt x="8586" y="5289"/>
                  </a:lnTo>
                  <a:lnTo>
                    <a:pt x="8586" y="5289"/>
                  </a:lnTo>
                  <a:cubicBezTo>
                    <a:pt x="8586" y="5289"/>
                    <a:pt x="9058" y="5926"/>
                    <a:pt x="9521" y="5926"/>
                  </a:cubicBezTo>
                  <a:cubicBezTo>
                    <a:pt x="9568" y="5926"/>
                    <a:pt x="9615" y="5920"/>
                    <a:pt x="9661" y="5905"/>
                  </a:cubicBezTo>
                  <a:cubicBezTo>
                    <a:pt x="10148" y="5747"/>
                    <a:pt x="10937" y="4414"/>
                    <a:pt x="9489" y="3597"/>
                  </a:cubicBezTo>
                  <a:cubicBezTo>
                    <a:pt x="8041" y="2766"/>
                    <a:pt x="6809" y="2809"/>
                    <a:pt x="6393" y="1319"/>
                  </a:cubicBezTo>
                  <a:cubicBezTo>
                    <a:pt x="6180" y="562"/>
                    <a:pt x="5753" y="378"/>
                    <a:pt x="5386" y="378"/>
                  </a:cubicBezTo>
                  <a:cubicBezTo>
                    <a:pt x="5038" y="378"/>
                    <a:pt x="4745" y="545"/>
                    <a:pt x="4745" y="545"/>
                  </a:cubicBezTo>
                  <a:cubicBezTo>
                    <a:pt x="4457" y="191"/>
                    <a:pt x="4035" y="1"/>
                    <a:pt x="360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6678663" y="1678238"/>
              <a:ext cx="229000" cy="370550"/>
            </a:xfrm>
            <a:custGeom>
              <a:avLst/>
              <a:gdLst/>
              <a:ahLst/>
              <a:cxnLst/>
              <a:rect l="l" t="t" r="r" b="b"/>
              <a:pathLst>
                <a:path w="9160" h="14822" extrusionOk="0">
                  <a:moveTo>
                    <a:pt x="1076" y="1"/>
                  </a:moveTo>
                  <a:cubicBezTo>
                    <a:pt x="832" y="1"/>
                    <a:pt x="588" y="72"/>
                    <a:pt x="373" y="173"/>
                  </a:cubicBezTo>
                  <a:cubicBezTo>
                    <a:pt x="230" y="244"/>
                    <a:pt x="87" y="373"/>
                    <a:pt x="1" y="517"/>
                  </a:cubicBezTo>
                  <a:cubicBezTo>
                    <a:pt x="216" y="459"/>
                    <a:pt x="431" y="431"/>
                    <a:pt x="660" y="416"/>
                  </a:cubicBezTo>
                  <a:cubicBezTo>
                    <a:pt x="1133" y="416"/>
                    <a:pt x="1577" y="603"/>
                    <a:pt x="1635" y="1147"/>
                  </a:cubicBezTo>
                  <a:cubicBezTo>
                    <a:pt x="1620" y="1291"/>
                    <a:pt x="1649" y="1420"/>
                    <a:pt x="1706" y="1534"/>
                  </a:cubicBezTo>
                  <a:cubicBezTo>
                    <a:pt x="1735" y="1563"/>
                    <a:pt x="1749" y="1577"/>
                    <a:pt x="1778" y="1592"/>
                  </a:cubicBezTo>
                  <a:cubicBezTo>
                    <a:pt x="1907" y="1620"/>
                    <a:pt x="2022" y="1635"/>
                    <a:pt x="2136" y="1678"/>
                  </a:cubicBezTo>
                  <a:cubicBezTo>
                    <a:pt x="2222" y="1706"/>
                    <a:pt x="2294" y="1749"/>
                    <a:pt x="2366" y="1792"/>
                  </a:cubicBezTo>
                  <a:lnTo>
                    <a:pt x="2394" y="459"/>
                  </a:lnTo>
                  <a:lnTo>
                    <a:pt x="2394" y="459"/>
                  </a:lnTo>
                  <a:cubicBezTo>
                    <a:pt x="2337" y="488"/>
                    <a:pt x="2265" y="517"/>
                    <a:pt x="2194" y="545"/>
                  </a:cubicBezTo>
                  <a:cubicBezTo>
                    <a:pt x="1921" y="216"/>
                    <a:pt x="1506" y="29"/>
                    <a:pt x="1076" y="15"/>
                  </a:cubicBezTo>
                  <a:lnTo>
                    <a:pt x="1076" y="1"/>
                  </a:lnTo>
                  <a:close/>
                  <a:moveTo>
                    <a:pt x="2839" y="373"/>
                  </a:moveTo>
                  <a:lnTo>
                    <a:pt x="2839" y="388"/>
                  </a:lnTo>
                  <a:cubicBezTo>
                    <a:pt x="2753" y="388"/>
                    <a:pt x="2681" y="388"/>
                    <a:pt x="2595" y="402"/>
                  </a:cubicBezTo>
                  <a:lnTo>
                    <a:pt x="2652" y="1835"/>
                  </a:lnTo>
                  <a:lnTo>
                    <a:pt x="2466" y="1835"/>
                  </a:lnTo>
                  <a:cubicBezTo>
                    <a:pt x="2796" y="2050"/>
                    <a:pt x="2982" y="2423"/>
                    <a:pt x="2953" y="2810"/>
                  </a:cubicBezTo>
                  <a:cubicBezTo>
                    <a:pt x="3011" y="3068"/>
                    <a:pt x="3011" y="3311"/>
                    <a:pt x="3054" y="3555"/>
                  </a:cubicBezTo>
                  <a:cubicBezTo>
                    <a:pt x="3125" y="3913"/>
                    <a:pt x="3283" y="4272"/>
                    <a:pt x="3598" y="4429"/>
                  </a:cubicBezTo>
                  <a:cubicBezTo>
                    <a:pt x="3770" y="4530"/>
                    <a:pt x="3828" y="4644"/>
                    <a:pt x="4157" y="4730"/>
                  </a:cubicBezTo>
                  <a:cubicBezTo>
                    <a:pt x="4243" y="4917"/>
                    <a:pt x="4214" y="5146"/>
                    <a:pt x="4071" y="5304"/>
                  </a:cubicBezTo>
                  <a:cubicBezTo>
                    <a:pt x="3942" y="5476"/>
                    <a:pt x="3770" y="5590"/>
                    <a:pt x="3641" y="5762"/>
                  </a:cubicBezTo>
                  <a:cubicBezTo>
                    <a:pt x="3512" y="6006"/>
                    <a:pt x="3426" y="6264"/>
                    <a:pt x="3398" y="6536"/>
                  </a:cubicBezTo>
                  <a:cubicBezTo>
                    <a:pt x="3326" y="6981"/>
                    <a:pt x="3240" y="7425"/>
                    <a:pt x="3168" y="7869"/>
                  </a:cubicBezTo>
                  <a:cubicBezTo>
                    <a:pt x="3125" y="8041"/>
                    <a:pt x="3111" y="8271"/>
                    <a:pt x="3269" y="8371"/>
                  </a:cubicBezTo>
                  <a:cubicBezTo>
                    <a:pt x="3312" y="8400"/>
                    <a:pt x="3355" y="8414"/>
                    <a:pt x="3412" y="8414"/>
                  </a:cubicBezTo>
                  <a:cubicBezTo>
                    <a:pt x="3584" y="8400"/>
                    <a:pt x="3727" y="8285"/>
                    <a:pt x="3785" y="8127"/>
                  </a:cubicBezTo>
                  <a:cubicBezTo>
                    <a:pt x="3871" y="7927"/>
                    <a:pt x="3871" y="7697"/>
                    <a:pt x="3985" y="7497"/>
                  </a:cubicBezTo>
                  <a:cubicBezTo>
                    <a:pt x="4057" y="7382"/>
                    <a:pt x="4200" y="7296"/>
                    <a:pt x="4343" y="7296"/>
                  </a:cubicBezTo>
                  <a:cubicBezTo>
                    <a:pt x="4415" y="7296"/>
                    <a:pt x="4472" y="7325"/>
                    <a:pt x="4515" y="7382"/>
                  </a:cubicBezTo>
                  <a:cubicBezTo>
                    <a:pt x="4558" y="7454"/>
                    <a:pt x="4587" y="7540"/>
                    <a:pt x="4573" y="7626"/>
                  </a:cubicBezTo>
                  <a:cubicBezTo>
                    <a:pt x="4616" y="8242"/>
                    <a:pt x="4773" y="8844"/>
                    <a:pt x="5017" y="9417"/>
                  </a:cubicBezTo>
                  <a:cubicBezTo>
                    <a:pt x="5175" y="9775"/>
                    <a:pt x="5375" y="10162"/>
                    <a:pt x="5289" y="10549"/>
                  </a:cubicBezTo>
                  <a:cubicBezTo>
                    <a:pt x="5175" y="11051"/>
                    <a:pt x="4601" y="11323"/>
                    <a:pt x="4086" y="11352"/>
                  </a:cubicBezTo>
                  <a:lnTo>
                    <a:pt x="3942" y="11352"/>
                  </a:lnTo>
                  <a:cubicBezTo>
                    <a:pt x="3742" y="11352"/>
                    <a:pt x="3527" y="11338"/>
                    <a:pt x="3326" y="11309"/>
                  </a:cubicBezTo>
                  <a:cubicBezTo>
                    <a:pt x="3125" y="11280"/>
                    <a:pt x="2910" y="11266"/>
                    <a:pt x="2710" y="11266"/>
                  </a:cubicBezTo>
                  <a:lnTo>
                    <a:pt x="2523" y="11266"/>
                  </a:lnTo>
                  <a:cubicBezTo>
                    <a:pt x="1577" y="11338"/>
                    <a:pt x="775" y="11968"/>
                    <a:pt x="459" y="12871"/>
                  </a:cubicBezTo>
                  <a:cubicBezTo>
                    <a:pt x="431" y="12943"/>
                    <a:pt x="416" y="13015"/>
                    <a:pt x="402" y="13086"/>
                  </a:cubicBezTo>
                  <a:cubicBezTo>
                    <a:pt x="875" y="13215"/>
                    <a:pt x="1348" y="13387"/>
                    <a:pt x="1792" y="13617"/>
                  </a:cubicBezTo>
                  <a:cubicBezTo>
                    <a:pt x="2280" y="13860"/>
                    <a:pt x="2738" y="14176"/>
                    <a:pt x="3240" y="14391"/>
                  </a:cubicBezTo>
                  <a:cubicBezTo>
                    <a:pt x="3869" y="14678"/>
                    <a:pt x="4551" y="14822"/>
                    <a:pt x="5235" y="14822"/>
                  </a:cubicBezTo>
                  <a:cubicBezTo>
                    <a:pt x="5267" y="14822"/>
                    <a:pt x="5300" y="14821"/>
                    <a:pt x="5332" y="14821"/>
                  </a:cubicBezTo>
                  <a:cubicBezTo>
                    <a:pt x="6508" y="14806"/>
                    <a:pt x="7669" y="14477"/>
                    <a:pt x="8672" y="13860"/>
                  </a:cubicBezTo>
                  <a:cubicBezTo>
                    <a:pt x="8672" y="13860"/>
                    <a:pt x="9159" y="13559"/>
                    <a:pt x="9159" y="13101"/>
                  </a:cubicBezTo>
                  <a:cubicBezTo>
                    <a:pt x="9159" y="12957"/>
                    <a:pt x="9116" y="12828"/>
                    <a:pt x="9045" y="12714"/>
                  </a:cubicBezTo>
                  <a:cubicBezTo>
                    <a:pt x="8923" y="12524"/>
                    <a:pt x="8724" y="12411"/>
                    <a:pt x="8498" y="12411"/>
                  </a:cubicBezTo>
                  <a:cubicBezTo>
                    <a:pt x="8484" y="12411"/>
                    <a:pt x="8471" y="12412"/>
                    <a:pt x="8457" y="12413"/>
                  </a:cubicBezTo>
                  <a:cubicBezTo>
                    <a:pt x="8127" y="12441"/>
                    <a:pt x="7812" y="12542"/>
                    <a:pt x="7511" y="12714"/>
                  </a:cubicBezTo>
                  <a:cubicBezTo>
                    <a:pt x="7611" y="12398"/>
                    <a:pt x="7669" y="12069"/>
                    <a:pt x="7683" y="11725"/>
                  </a:cubicBezTo>
                  <a:cubicBezTo>
                    <a:pt x="7697" y="11524"/>
                    <a:pt x="7640" y="11309"/>
                    <a:pt x="7511" y="11137"/>
                  </a:cubicBezTo>
                  <a:cubicBezTo>
                    <a:pt x="7406" y="11032"/>
                    <a:pt x="7265" y="10963"/>
                    <a:pt x="7110" y="10963"/>
                  </a:cubicBezTo>
                  <a:cubicBezTo>
                    <a:pt x="7096" y="10963"/>
                    <a:pt x="7081" y="10964"/>
                    <a:pt x="7067" y="10965"/>
                  </a:cubicBezTo>
                  <a:cubicBezTo>
                    <a:pt x="6837" y="10979"/>
                    <a:pt x="6608" y="11037"/>
                    <a:pt x="6407" y="11137"/>
                  </a:cubicBezTo>
                  <a:lnTo>
                    <a:pt x="6164" y="7267"/>
                  </a:lnTo>
                  <a:lnTo>
                    <a:pt x="6035" y="5289"/>
                  </a:lnTo>
                  <a:lnTo>
                    <a:pt x="6035" y="5289"/>
                  </a:lnTo>
                  <a:cubicBezTo>
                    <a:pt x="6035" y="5290"/>
                    <a:pt x="6508" y="5920"/>
                    <a:pt x="6966" y="5920"/>
                  </a:cubicBezTo>
                  <a:cubicBezTo>
                    <a:pt x="6979" y="5924"/>
                    <a:pt x="6992" y="5926"/>
                    <a:pt x="7005" y="5926"/>
                  </a:cubicBezTo>
                  <a:cubicBezTo>
                    <a:pt x="7036" y="5926"/>
                    <a:pt x="7069" y="5916"/>
                    <a:pt x="7110" y="5906"/>
                  </a:cubicBezTo>
                  <a:cubicBezTo>
                    <a:pt x="7382" y="5805"/>
                    <a:pt x="7769" y="5332"/>
                    <a:pt x="7769" y="4788"/>
                  </a:cubicBezTo>
                  <a:cubicBezTo>
                    <a:pt x="7769" y="4386"/>
                    <a:pt x="7554" y="3942"/>
                    <a:pt x="6938" y="3598"/>
                  </a:cubicBezTo>
                  <a:cubicBezTo>
                    <a:pt x="5490" y="2767"/>
                    <a:pt x="4243" y="2810"/>
                    <a:pt x="3842" y="1319"/>
                  </a:cubicBezTo>
                  <a:cubicBezTo>
                    <a:pt x="3627" y="560"/>
                    <a:pt x="3197" y="373"/>
                    <a:pt x="2839" y="373"/>
                  </a:cubicBezTo>
                  <a:close/>
                </a:path>
              </a:pathLst>
            </a:custGeom>
            <a:solidFill>
              <a:srgbClr val="FF9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6739213" y="1897163"/>
              <a:ext cx="17950" cy="44825"/>
            </a:xfrm>
            <a:custGeom>
              <a:avLst/>
              <a:gdLst/>
              <a:ahLst/>
              <a:cxnLst/>
              <a:rect l="l" t="t" r="r" b="b"/>
              <a:pathLst>
                <a:path w="718" h="1793" extrusionOk="0">
                  <a:moveTo>
                    <a:pt x="173" y="1"/>
                  </a:moveTo>
                  <a:cubicBezTo>
                    <a:pt x="186" y="20"/>
                    <a:pt x="198" y="40"/>
                    <a:pt x="209" y="61"/>
                  </a:cubicBezTo>
                  <a:lnTo>
                    <a:pt x="209" y="61"/>
                  </a:lnTo>
                  <a:cubicBezTo>
                    <a:pt x="202" y="41"/>
                    <a:pt x="195" y="21"/>
                    <a:pt x="187" y="1"/>
                  </a:cubicBezTo>
                  <a:close/>
                  <a:moveTo>
                    <a:pt x="209" y="61"/>
                  </a:moveTo>
                  <a:cubicBezTo>
                    <a:pt x="316" y="374"/>
                    <a:pt x="308" y="708"/>
                    <a:pt x="187" y="1004"/>
                  </a:cubicBezTo>
                  <a:cubicBezTo>
                    <a:pt x="1" y="1491"/>
                    <a:pt x="245" y="1792"/>
                    <a:pt x="546" y="1792"/>
                  </a:cubicBezTo>
                  <a:cubicBezTo>
                    <a:pt x="603" y="1792"/>
                    <a:pt x="660" y="1778"/>
                    <a:pt x="718" y="1749"/>
                  </a:cubicBezTo>
                  <a:cubicBezTo>
                    <a:pt x="417" y="1721"/>
                    <a:pt x="216" y="1391"/>
                    <a:pt x="302" y="1176"/>
                  </a:cubicBezTo>
                  <a:cubicBezTo>
                    <a:pt x="369" y="974"/>
                    <a:pt x="386" y="393"/>
                    <a:pt x="209" y="61"/>
                  </a:cubicBezTo>
                  <a:close/>
                </a:path>
              </a:pathLst>
            </a:custGeom>
            <a:solidFill>
              <a:srgbClr val="FF9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6656088" y="1956663"/>
              <a:ext cx="13650" cy="3250"/>
            </a:xfrm>
            <a:custGeom>
              <a:avLst/>
              <a:gdLst/>
              <a:ahLst/>
              <a:cxnLst/>
              <a:rect l="l" t="t" r="r" b="b"/>
              <a:pathLst>
                <a:path w="546" h="130" extrusionOk="0">
                  <a:moveTo>
                    <a:pt x="545" y="0"/>
                  </a:moveTo>
                  <a:cubicBezTo>
                    <a:pt x="359" y="0"/>
                    <a:pt x="173" y="43"/>
                    <a:pt x="1" y="129"/>
                  </a:cubicBezTo>
                  <a:lnTo>
                    <a:pt x="1" y="129"/>
                  </a:lnTo>
                  <a:cubicBezTo>
                    <a:pt x="173" y="43"/>
                    <a:pt x="359" y="0"/>
                    <a:pt x="545" y="0"/>
                  </a:cubicBezTo>
                  <a:close/>
                </a:path>
              </a:pathLst>
            </a:custGeom>
            <a:solidFill>
              <a:srgbClr val="F07E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6615238" y="1981388"/>
              <a:ext cx="18300" cy="10750"/>
            </a:xfrm>
            <a:custGeom>
              <a:avLst/>
              <a:gdLst/>
              <a:ahLst/>
              <a:cxnLst/>
              <a:rect l="l" t="t" r="r" b="b"/>
              <a:pathLst>
                <a:path w="732" h="430" extrusionOk="0">
                  <a:moveTo>
                    <a:pt x="732" y="0"/>
                  </a:moveTo>
                  <a:cubicBezTo>
                    <a:pt x="488" y="0"/>
                    <a:pt x="158" y="57"/>
                    <a:pt x="29" y="301"/>
                  </a:cubicBezTo>
                  <a:cubicBezTo>
                    <a:pt x="15" y="344"/>
                    <a:pt x="1" y="387"/>
                    <a:pt x="15" y="430"/>
                  </a:cubicBezTo>
                  <a:cubicBezTo>
                    <a:pt x="1" y="387"/>
                    <a:pt x="15" y="344"/>
                    <a:pt x="29" y="301"/>
                  </a:cubicBezTo>
                  <a:cubicBezTo>
                    <a:pt x="158" y="57"/>
                    <a:pt x="488" y="0"/>
                    <a:pt x="732" y="0"/>
                  </a:cubicBezTo>
                  <a:close/>
                  <a:moveTo>
                    <a:pt x="732" y="0"/>
                  </a:moveTo>
                  <a:lnTo>
                    <a:pt x="7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6615963" y="1717288"/>
              <a:ext cx="137250" cy="280950"/>
            </a:xfrm>
            <a:custGeom>
              <a:avLst/>
              <a:gdLst/>
              <a:ahLst/>
              <a:cxnLst/>
              <a:rect l="l" t="t" r="r" b="b"/>
              <a:pathLst>
                <a:path w="5490" h="11238" extrusionOk="0">
                  <a:moveTo>
                    <a:pt x="3999" y="1"/>
                  </a:moveTo>
                  <a:lnTo>
                    <a:pt x="3971" y="15"/>
                  </a:lnTo>
                  <a:cubicBezTo>
                    <a:pt x="3770" y="15"/>
                    <a:pt x="3555" y="44"/>
                    <a:pt x="3354" y="73"/>
                  </a:cubicBezTo>
                  <a:cubicBezTo>
                    <a:pt x="3053" y="101"/>
                    <a:pt x="2724" y="101"/>
                    <a:pt x="2523" y="316"/>
                  </a:cubicBezTo>
                  <a:cubicBezTo>
                    <a:pt x="2709" y="832"/>
                    <a:pt x="3039" y="1277"/>
                    <a:pt x="3297" y="1463"/>
                  </a:cubicBezTo>
                  <a:cubicBezTo>
                    <a:pt x="3010" y="2050"/>
                    <a:pt x="2838" y="2695"/>
                    <a:pt x="2810" y="3355"/>
                  </a:cubicBezTo>
                  <a:cubicBezTo>
                    <a:pt x="2810" y="3727"/>
                    <a:pt x="2910" y="4014"/>
                    <a:pt x="3139" y="4057"/>
                  </a:cubicBezTo>
                  <a:cubicBezTo>
                    <a:pt x="3139" y="4616"/>
                    <a:pt x="3068" y="6107"/>
                    <a:pt x="3010" y="7425"/>
                  </a:cubicBezTo>
                  <a:cubicBezTo>
                    <a:pt x="2953" y="8715"/>
                    <a:pt x="2896" y="9833"/>
                    <a:pt x="2896" y="9833"/>
                  </a:cubicBezTo>
                  <a:cubicBezTo>
                    <a:pt x="2681" y="9661"/>
                    <a:pt x="2423" y="9575"/>
                    <a:pt x="2150" y="9575"/>
                  </a:cubicBezTo>
                  <a:cubicBezTo>
                    <a:pt x="1964" y="9575"/>
                    <a:pt x="1778" y="9618"/>
                    <a:pt x="1620" y="9704"/>
                  </a:cubicBezTo>
                  <a:cubicBezTo>
                    <a:pt x="1591" y="9718"/>
                    <a:pt x="1563" y="9733"/>
                    <a:pt x="1534" y="9747"/>
                  </a:cubicBezTo>
                  <a:lnTo>
                    <a:pt x="1505" y="9747"/>
                  </a:lnTo>
                  <a:cubicBezTo>
                    <a:pt x="1032" y="10019"/>
                    <a:pt x="932" y="10249"/>
                    <a:pt x="932" y="10406"/>
                  </a:cubicBezTo>
                  <a:cubicBezTo>
                    <a:pt x="918" y="10464"/>
                    <a:pt x="946" y="10521"/>
                    <a:pt x="975" y="10564"/>
                  </a:cubicBezTo>
                  <a:cubicBezTo>
                    <a:pt x="889" y="10550"/>
                    <a:pt x="817" y="10550"/>
                    <a:pt x="731" y="10550"/>
                  </a:cubicBezTo>
                  <a:lnTo>
                    <a:pt x="717" y="10550"/>
                  </a:lnTo>
                  <a:cubicBezTo>
                    <a:pt x="488" y="10550"/>
                    <a:pt x="158" y="10607"/>
                    <a:pt x="29" y="10851"/>
                  </a:cubicBezTo>
                  <a:cubicBezTo>
                    <a:pt x="15" y="10894"/>
                    <a:pt x="0" y="10937"/>
                    <a:pt x="0" y="10980"/>
                  </a:cubicBezTo>
                  <a:cubicBezTo>
                    <a:pt x="0" y="11066"/>
                    <a:pt x="29" y="11152"/>
                    <a:pt x="72" y="11238"/>
                  </a:cubicBezTo>
                  <a:cubicBezTo>
                    <a:pt x="430" y="11137"/>
                    <a:pt x="860" y="11094"/>
                    <a:pt x="1047" y="10765"/>
                  </a:cubicBezTo>
                  <a:cubicBezTo>
                    <a:pt x="1104" y="10607"/>
                    <a:pt x="1176" y="10464"/>
                    <a:pt x="1247" y="10320"/>
                  </a:cubicBezTo>
                  <a:cubicBezTo>
                    <a:pt x="1352" y="10202"/>
                    <a:pt x="1493" y="10132"/>
                    <a:pt x="1648" y="10132"/>
                  </a:cubicBezTo>
                  <a:cubicBezTo>
                    <a:pt x="1663" y="10132"/>
                    <a:pt x="1677" y="10133"/>
                    <a:pt x="1692" y="10134"/>
                  </a:cubicBezTo>
                  <a:cubicBezTo>
                    <a:pt x="1821" y="10134"/>
                    <a:pt x="1950" y="10148"/>
                    <a:pt x="2079" y="10191"/>
                  </a:cubicBezTo>
                  <a:cubicBezTo>
                    <a:pt x="2322" y="10306"/>
                    <a:pt x="2566" y="10378"/>
                    <a:pt x="2838" y="10421"/>
                  </a:cubicBezTo>
                  <a:lnTo>
                    <a:pt x="2939" y="10421"/>
                  </a:lnTo>
                  <a:cubicBezTo>
                    <a:pt x="2982" y="10406"/>
                    <a:pt x="3025" y="10392"/>
                    <a:pt x="3068" y="10363"/>
                  </a:cubicBezTo>
                  <a:cubicBezTo>
                    <a:pt x="3096" y="10320"/>
                    <a:pt x="3111" y="10263"/>
                    <a:pt x="3096" y="10220"/>
                  </a:cubicBezTo>
                  <a:cubicBezTo>
                    <a:pt x="3111" y="9403"/>
                    <a:pt x="3182" y="8600"/>
                    <a:pt x="3311" y="7798"/>
                  </a:cubicBezTo>
                  <a:cubicBezTo>
                    <a:pt x="3340" y="7655"/>
                    <a:pt x="3412" y="7468"/>
                    <a:pt x="3555" y="7468"/>
                  </a:cubicBezTo>
                  <a:lnTo>
                    <a:pt x="3569" y="7468"/>
                  </a:lnTo>
                  <a:cubicBezTo>
                    <a:pt x="3498" y="7597"/>
                    <a:pt x="3598" y="7755"/>
                    <a:pt x="3756" y="7784"/>
                  </a:cubicBezTo>
                  <a:lnTo>
                    <a:pt x="3770" y="7784"/>
                  </a:lnTo>
                  <a:cubicBezTo>
                    <a:pt x="3942" y="7769"/>
                    <a:pt x="4028" y="7540"/>
                    <a:pt x="4028" y="7354"/>
                  </a:cubicBezTo>
                  <a:cubicBezTo>
                    <a:pt x="4042" y="7067"/>
                    <a:pt x="3985" y="6780"/>
                    <a:pt x="3885" y="6508"/>
                  </a:cubicBezTo>
                  <a:cubicBezTo>
                    <a:pt x="3813" y="6379"/>
                    <a:pt x="3756" y="6250"/>
                    <a:pt x="3713" y="6107"/>
                  </a:cubicBezTo>
                  <a:cubicBezTo>
                    <a:pt x="3684" y="5992"/>
                    <a:pt x="3670" y="5863"/>
                    <a:pt x="3670" y="5734"/>
                  </a:cubicBezTo>
                  <a:cubicBezTo>
                    <a:pt x="3655" y="5333"/>
                    <a:pt x="3684" y="4917"/>
                    <a:pt x="3756" y="4516"/>
                  </a:cubicBezTo>
                  <a:cubicBezTo>
                    <a:pt x="3784" y="4258"/>
                    <a:pt x="3827" y="3942"/>
                    <a:pt x="3627" y="3770"/>
                  </a:cubicBezTo>
                  <a:cubicBezTo>
                    <a:pt x="3512" y="3684"/>
                    <a:pt x="3340" y="3641"/>
                    <a:pt x="3283" y="3512"/>
                  </a:cubicBezTo>
                  <a:cubicBezTo>
                    <a:pt x="3268" y="3455"/>
                    <a:pt x="3268" y="3398"/>
                    <a:pt x="3283" y="3355"/>
                  </a:cubicBezTo>
                  <a:cubicBezTo>
                    <a:pt x="3340" y="3097"/>
                    <a:pt x="3512" y="2882"/>
                    <a:pt x="3741" y="2767"/>
                  </a:cubicBezTo>
                  <a:cubicBezTo>
                    <a:pt x="3813" y="2753"/>
                    <a:pt x="3870" y="2724"/>
                    <a:pt x="3928" y="2681"/>
                  </a:cubicBezTo>
                  <a:cubicBezTo>
                    <a:pt x="3985" y="2595"/>
                    <a:pt x="4014" y="2480"/>
                    <a:pt x="3985" y="2380"/>
                  </a:cubicBezTo>
                  <a:cubicBezTo>
                    <a:pt x="3956" y="2050"/>
                    <a:pt x="3870" y="1706"/>
                    <a:pt x="3956" y="1377"/>
                  </a:cubicBezTo>
                  <a:cubicBezTo>
                    <a:pt x="3971" y="1305"/>
                    <a:pt x="3999" y="1234"/>
                    <a:pt x="4042" y="1176"/>
                  </a:cubicBezTo>
                  <a:cubicBezTo>
                    <a:pt x="4050" y="1176"/>
                    <a:pt x="4058" y="1175"/>
                    <a:pt x="4066" y="1175"/>
                  </a:cubicBezTo>
                  <a:cubicBezTo>
                    <a:pt x="4227" y="1175"/>
                    <a:pt x="4357" y="1313"/>
                    <a:pt x="4343" y="1477"/>
                  </a:cubicBezTo>
                  <a:cubicBezTo>
                    <a:pt x="4372" y="1921"/>
                    <a:pt x="3813" y="3340"/>
                    <a:pt x="4257" y="3670"/>
                  </a:cubicBezTo>
                  <a:cubicBezTo>
                    <a:pt x="4272" y="3684"/>
                    <a:pt x="4300" y="3684"/>
                    <a:pt x="4315" y="3684"/>
                  </a:cubicBezTo>
                  <a:cubicBezTo>
                    <a:pt x="4630" y="3684"/>
                    <a:pt x="4157" y="1205"/>
                    <a:pt x="4845" y="1004"/>
                  </a:cubicBezTo>
                  <a:cubicBezTo>
                    <a:pt x="4917" y="1076"/>
                    <a:pt x="4974" y="1148"/>
                    <a:pt x="5046" y="1205"/>
                  </a:cubicBezTo>
                  <a:cubicBezTo>
                    <a:pt x="5117" y="1291"/>
                    <a:pt x="5232" y="1334"/>
                    <a:pt x="5347" y="1348"/>
                  </a:cubicBezTo>
                  <a:cubicBezTo>
                    <a:pt x="5390" y="1348"/>
                    <a:pt x="5433" y="1334"/>
                    <a:pt x="5476" y="1305"/>
                  </a:cubicBezTo>
                  <a:cubicBezTo>
                    <a:pt x="5476" y="1291"/>
                    <a:pt x="5476" y="1277"/>
                    <a:pt x="5490" y="1248"/>
                  </a:cubicBezTo>
                  <a:cubicBezTo>
                    <a:pt x="5461" y="1148"/>
                    <a:pt x="5433" y="1047"/>
                    <a:pt x="5404" y="947"/>
                  </a:cubicBezTo>
                  <a:cubicBezTo>
                    <a:pt x="5246" y="560"/>
                    <a:pt x="4917" y="245"/>
                    <a:pt x="4515" y="116"/>
                  </a:cubicBezTo>
                  <a:cubicBezTo>
                    <a:pt x="4444" y="87"/>
                    <a:pt x="4372" y="58"/>
                    <a:pt x="4315" y="30"/>
                  </a:cubicBezTo>
                  <a:cubicBezTo>
                    <a:pt x="4200" y="15"/>
                    <a:pt x="4100" y="1"/>
                    <a:pt x="3999" y="1"/>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6723088" y="1718363"/>
              <a:ext cx="30125" cy="30500"/>
            </a:xfrm>
            <a:custGeom>
              <a:avLst/>
              <a:gdLst/>
              <a:ahLst/>
              <a:cxnLst/>
              <a:rect l="l" t="t" r="r" b="b"/>
              <a:pathLst>
                <a:path w="1205" h="1220" extrusionOk="0">
                  <a:moveTo>
                    <a:pt x="1" y="1"/>
                  </a:moveTo>
                  <a:lnTo>
                    <a:pt x="1" y="1"/>
                  </a:lnTo>
                  <a:cubicBezTo>
                    <a:pt x="73" y="30"/>
                    <a:pt x="144" y="58"/>
                    <a:pt x="216" y="73"/>
                  </a:cubicBezTo>
                  <a:cubicBezTo>
                    <a:pt x="617" y="216"/>
                    <a:pt x="933" y="517"/>
                    <a:pt x="1090" y="918"/>
                  </a:cubicBezTo>
                  <a:cubicBezTo>
                    <a:pt x="1133" y="1019"/>
                    <a:pt x="1162" y="1119"/>
                    <a:pt x="1176" y="1219"/>
                  </a:cubicBezTo>
                  <a:cubicBezTo>
                    <a:pt x="1205" y="832"/>
                    <a:pt x="1019" y="445"/>
                    <a:pt x="689" y="245"/>
                  </a:cubicBezTo>
                  <a:lnTo>
                    <a:pt x="589" y="245"/>
                  </a:lnTo>
                  <a:lnTo>
                    <a:pt x="589" y="187"/>
                  </a:lnTo>
                  <a:cubicBezTo>
                    <a:pt x="517" y="144"/>
                    <a:pt x="445" y="101"/>
                    <a:pt x="359" y="73"/>
                  </a:cubicBezTo>
                  <a:cubicBezTo>
                    <a:pt x="245" y="30"/>
                    <a:pt x="130" y="15"/>
                    <a:pt x="1" y="1"/>
                  </a:cubicBezTo>
                  <a:close/>
                </a:path>
              </a:pathLst>
            </a:custGeom>
            <a:solidFill>
              <a:srgbClr val="FFC0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6932713" y="1825513"/>
              <a:ext cx="5050" cy="5400"/>
            </a:xfrm>
            <a:custGeom>
              <a:avLst/>
              <a:gdLst/>
              <a:ahLst/>
              <a:cxnLst/>
              <a:rect l="l" t="t" r="r" b="b"/>
              <a:pathLst>
                <a:path w="202" h="216" extrusionOk="0">
                  <a:moveTo>
                    <a:pt x="101" y="0"/>
                  </a:moveTo>
                  <a:cubicBezTo>
                    <a:pt x="44" y="0"/>
                    <a:pt x="1" y="43"/>
                    <a:pt x="1" y="101"/>
                  </a:cubicBezTo>
                  <a:cubicBezTo>
                    <a:pt x="1" y="158"/>
                    <a:pt x="44" y="215"/>
                    <a:pt x="101" y="215"/>
                  </a:cubicBezTo>
                  <a:cubicBezTo>
                    <a:pt x="158" y="215"/>
                    <a:pt x="201" y="158"/>
                    <a:pt x="201" y="101"/>
                  </a:cubicBezTo>
                  <a:cubicBezTo>
                    <a:pt x="201" y="43"/>
                    <a:pt x="158" y="0"/>
                    <a:pt x="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6965488" y="1871013"/>
              <a:ext cx="5775" cy="4325"/>
            </a:xfrm>
            <a:custGeom>
              <a:avLst/>
              <a:gdLst/>
              <a:ahLst/>
              <a:cxnLst/>
              <a:rect l="l" t="t" r="r" b="b"/>
              <a:pathLst>
                <a:path w="231" h="173" extrusionOk="0">
                  <a:moveTo>
                    <a:pt x="116" y="1"/>
                  </a:moveTo>
                  <a:cubicBezTo>
                    <a:pt x="58" y="1"/>
                    <a:pt x="1" y="29"/>
                    <a:pt x="8" y="87"/>
                  </a:cubicBezTo>
                  <a:cubicBezTo>
                    <a:pt x="15" y="144"/>
                    <a:pt x="62" y="173"/>
                    <a:pt x="110" y="173"/>
                  </a:cubicBezTo>
                  <a:cubicBezTo>
                    <a:pt x="159" y="173"/>
                    <a:pt x="209" y="144"/>
                    <a:pt x="223" y="87"/>
                  </a:cubicBezTo>
                  <a:cubicBezTo>
                    <a:pt x="230" y="29"/>
                    <a:pt x="173" y="1"/>
                    <a:pt x="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6873938" y="1842713"/>
              <a:ext cx="5050" cy="5025"/>
            </a:xfrm>
            <a:custGeom>
              <a:avLst/>
              <a:gdLst/>
              <a:ahLst/>
              <a:cxnLst/>
              <a:rect l="l" t="t" r="r" b="b"/>
              <a:pathLst>
                <a:path w="202" h="201" extrusionOk="0">
                  <a:moveTo>
                    <a:pt x="101" y="0"/>
                  </a:moveTo>
                  <a:cubicBezTo>
                    <a:pt x="44" y="0"/>
                    <a:pt x="1" y="43"/>
                    <a:pt x="1" y="101"/>
                  </a:cubicBezTo>
                  <a:cubicBezTo>
                    <a:pt x="1" y="158"/>
                    <a:pt x="44" y="201"/>
                    <a:pt x="101" y="201"/>
                  </a:cubicBezTo>
                  <a:cubicBezTo>
                    <a:pt x="159" y="201"/>
                    <a:pt x="202" y="158"/>
                    <a:pt x="202" y="101"/>
                  </a:cubicBezTo>
                  <a:cubicBezTo>
                    <a:pt x="202" y="43"/>
                    <a:pt x="159" y="0"/>
                    <a:pt x="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6790813" y="1779288"/>
              <a:ext cx="39450" cy="45300"/>
            </a:xfrm>
            <a:custGeom>
              <a:avLst/>
              <a:gdLst/>
              <a:ahLst/>
              <a:cxnLst/>
              <a:rect l="l" t="t" r="r" b="b"/>
              <a:pathLst>
                <a:path w="1578" h="1812" extrusionOk="0">
                  <a:moveTo>
                    <a:pt x="29" y="0"/>
                  </a:moveTo>
                  <a:cubicBezTo>
                    <a:pt x="1" y="58"/>
                    <a:pt x="15" y="144"/>
                    <a:pt x="72" y="187"/>
                  </a:cubicBezTo>
                  <a:cubicBezTo>
                    <a:pt x="130" y="244"/>
                    <a:pt x="187" y="273"/>
                    <a:pt x="259" y="287"/>
                  </a:cubicBezTo>
                  <a:cubicBezTo>
                    <a:pt x="402" y="316"/>
                    <a:pt x="545" y="344"/>
                    <a:pt x="588" y="445"/>
                  </a:cubicBezTo>
                  <a:cubicBezTo>
                    <a:pt x="617" y="574"/>
                    <a:pt x="631" y="703"/>
                    <a:pt x="631" y="832"/>
                  </a:cubicBezTo>
                  <a:cubicBezTo>
                    <a:pt x="631" y="961"/>
                    <a:pt x="631" y="1090"/>
                    <a:pt x="631" y="1233"/>
                  </a:cubicBezTo>
                  <a:cubicBezTo>
                    <a:pt x="617" y="1391"/>
                    <a:pt x="660" y="1534"/>
                    <a:pt x="746" y="1663"/>
                  </a:cubicBezTo>
                  <a:cubicBezTo>
                    <a:pt x="814" y="1761"/>
                    <a:pt x="923" y="1812"/>
                    <a:pt x="1035" y="1812"/>
                  </a:cubicBezTo>
                  <a:cubicBezTo>
                    <a:pt x="1087" y="1812"/>
                    <a:pt x="1140" y="1801"/>
                    <a:pt x="1190" y="1778"/>
                  </a:cubicBezTo>
                  <a:cubicBezTo>
                    <a:pt x="1262" y="1735"/>
                    <a:pt x="1305" y="1663"/>
                    <a:pt x="1319" y="1591"/>
                  </a:cubicBezTo>
                  <a:cubicBezTo>
                    <a:pt x="1348" y="1505"/>
                    <a:pt x="1334" y="1434"/>
                    <a:pt x="1348" y="1376"/>
                  </a:cubicBezTo>
                  <a:cubicBezTo>
                    <a:pt x="1348" y="1319"/>
                    <a:pt x="1377" y="1262"/>
                    <a:pt x="1434" y="1233"/>
                  </a:cubicBezTo>
                  <a:cubicBezTo>
                    <a:pt x="1450" y="1221"/>
                    <a:pt x="1468" y="1216"/>
                    <a:pt x="1485" y="1216"/>
                  </a:cubicBezTo>
                  <a:cubicBezTo>
                    <a:pt x="1527" y="1216"/>
                    <a:pt x="1567" y="1249"/>
                    <a:pt x="1577" y="1290"/>
                  </a:cubicBezTo>
                  <a:cubicBezTo>
                    <a:pt x="1577" y="1232"/>
                    <a:pt x="1520" y="1183"/>
                    <a:pt x="1459" y="1183"/>
                  </a:cubicBezTo>
                  <a:cubicBezTo>
                    <a:pt x="1446" y="1183"/>
                    <a:pt x="1433" y="1185"/>
                    <a:pt x="1420" y="1190"/>
                  </a:cubicBezTo>
                  <a:cubicBezTo>
                    <a:pt x="1348" y="1219"/>
                    <a:pt x="1291" y="1290"/>
                    <a:pt x="1276" y="1376"/>
                  </a:cubicBezTo>
                  <a:cubicBezTo>
                    <a:pt x="1248" y="1505"/>
                    <a:pt x="1248" y="1663"/>
                    <a:pt x="1133" y="1692"/>
                  </a:cubicBezTo>
                  <a:cubicBezTo>
                    <a:pt x="1107" y="1703"/>
                    <a:pt x="1080" y="1708"/>
                    <a:pt x="1053" y="1708"/>
                  </a:cubicBezTo>
                  <a:cubicBezTo>
                    <a:pt x="977" y="1708"/>
                    <a:pt x="903" y="1665"/>
                    <a:pt x="861" y="1591"/>
                  </a:cubicBezTo>
                  <a:cubicBezTo>
                    <a:pt x="789" y="1491"/>
                    <a:pt x="760" y="1362"/>
                    <a:pt x="775" y="1233"/>
                  </a:cubicBezTo>
                  <a:cubicBezTo>
                    <a:pt x="775" y="1090"/>
                    <a:pt x="775" y="961"/>
                    <a:pt x="775" y="817"/>
                  </a:cubicBezTo>
                  <a:cubicBezTo>
                    <a:pt x="775" y="674"/>
                    <a:pt x="746" y="531"/>
                    <a:pt x="689" y="387"/>
                  </a:cubicBezTo>
                  <a:cubicBezTo>
                    <a:pt x="588" y="230"/>
                    <a:pt x="402" y="244"/>
                    <a:pt x="287" y="230"/>
                  </a:cubicBezTo>
                  <a:cubicBezTo>
                    <a:pt x="216" y="215"/>
                    <a:pt x="158" y="201"/>
                    <a:pt x="101" y="158"/>
                  </a:cubicBezTo>
                  <a:cubicBezTo>
                    <a:pt x="44" y="129"/>
                    <a:pt x="29" y="58"/>
                    <a:pt x="29"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6737788" y="1610513"/>
              <a:ext cx="7200" cy="113975"/>
            </a:xfrm>
            <a:custGeom>
              <a:avLst/>
              <a:gdLst/>
              <a:ahLst/>
              <a:cxnLst/>
              <a:rect l="l" t="t" r="r" b="b"/>
              <a:pathLst>
                <a:path w="288" h="4559" extrusionOk="0">
                  <a:moveTo>
                    <a:pt x="115" y="1"/>
                  </a:moveTo>
                  <a:lnTo>
                    <a:pt x="1" y="4559"/>
                  </a:lnTo>
                  <a:lnTo>
                    <a:pt x="287" y="4559"/>
                  </a:lnTo>
                  <a:lnTo>
                    <a:pt x="115"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6695138" y="1713763"/>
              <a:ext cx="87100" cy="82750"/>
            </a:xfrm>
            <a:custGeom>
              <a:avLst/>
              <a:gdLst/>
              <a:ahLst/>
              <a:cxnLst/>
              <a:rect l="l" t="t" r="r" b="b"/>
              <a:pathLst>
                <a:path w="3484" h="3310" extrusionOk="0">
                  <a:moveTo>
                    <a:pt x="995" y="0"/>
                  </a:moveTo>
                  <a:cubicBezTo>
                    <a:pt x="652" y="0"/>
                    <a:pt x="311" y="91"/>
                    <a:pt x="1" y="257"/>
                  </a:cubicBezTo>
                  <a:cubicBezTo>
                    <a:pt x="222" y="190"/>
                    <a:pt x="451" y="158"/>
                    <a:pt x="680" y="158"/>
                  </a:cubicBezTo>
                  <a:cubicBezTo>
                    <a:pt x="896" y="158"/>
                    <a:pt x="1111" y="187"/>
                    <a:pt x="1320" y="242"/>
                  </a:cubicBezTo>
                  <a:cubicBezTo>
                    <a:pt x="1721" y="400"/>
                    <a:pt x="2022" y="730"/>
                    <a:pt x="2151" y="1145"/>
                  </a:cubicBezTo>
                  <a:cubicBezTo>
                    <a:pt x="2294" y="1561"/>
                    <a:pt x="2395" y="2005"/>
                    <a:pt x="2452" y="2449"/>
                  </a:cubicBezTo>
                  <a:cubicBezTo>
                    <a:pt x="2466" y="2564"/>
                    <a:pt x="2509" y="2693"/>
                    <a:pt x="2567" y="2808"/>
                  </a:cubicBezTo>
                  <a:cubicBezTo>
                    <a:pt x="2624" y="2922"/>
                    <a:pt x="2710" y="3008"/>
                    <a:pt x="2825" y="3080"/>
                  </a:cubicBezTo>
                  <a:cubicBezTo>
                    <a:pt x="3025" y="3195"/>
                    <a:pt x="3255" y="3281"/>
                    <a:pt x="3484" y="3309"/>
                  </a:cubicBezTo>
                  <a:cubicBezTo>
                    <a:pt x="3283" y="3223"/>
                    <a:pt x="3083" y="3109"/>
                    <a:pt x="2911" y="2965"/>
                  </a:cubicBezTo>
                  <a:cubicBezTo>
                    <a:pt x="2767" y="2822"/>
                    <a:pt x="2667" y="2621"/>
                    <a:pt x="2667" y="2421"/>
                  </a:cubicBezTo>
                  <a:cubicBezTo>
                    <a:pt x="2653" y="2191"/>
                    <a:pt x="2638" y="1962"/>
                    <a:pt x="2610" y="1733"/>
                  </a:cubicBezTo>
                  <a:cubicBezTo>
                    <a:pt x="2567" y="1489"/>
                    <a:pt x="2495" y="1260"/>
                    <a:pt x="2409" y="1045"/>
                  </a:cubicBezTo>
                  <a:cubicBezTo>
                    <a:pt x="2323" y="801"/>
                    <a:pt x="2194" y="601"/>
                    <a:pt x="2022" y="414"/>
                  </a:cubicBezTo>
                  <a:cubicBezTo>
                    <a:pt x="1850" y="228"/>
                    <a:pt x="1635" y="99"/>
                    <a:pt x="1391" y="42"/>
                  </a:cubicBezTo>
                  <a:cubicBezTo>
                    <a:pt x="1260" y="14"/>
                    <a:pt x="1127" y="0"/>
                    <a:pt x="995"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6640338" y="1413438"/>
              <a:ext cx="200675" cy="204625"/>
            </a:xfrm>
            <a:custGeom>
              <a:avLst/>
              <a:gdLst/>
              <a:ahLst/>
              <a:cxnLst/>
              <a:rect l="l" t="t" r="r" b="b"/>
              <a:pathLst>
                <a:path w="8027" h="8185" extrusionOk="0">
                  <a:moveTo>
                    <a:pt x="4013" y="1"/>
                  </a:moveTo>
                  <a:cubicBezTo>
                    <a:pt x="1777" y="58"/>
                    <a:pt x="0" y="1864"/>
                    <a:pt x="0" y="4100"/>
                  </a:cubicBezTo>
                  <a:cubicBezTo>
                    <a:pt x="0" y="6322"/>
                    <a:pt x="1777" y="8142"/>
                    <a:pt x="4013" y="8185"/>
                  </a:cubicBezTo>
                  <a:cubicBezTo>
                    <a:pt x="6249" y="8142"/>
                    <a:pt x="8026" y="6322"/>
                    <a:pt x="8026" y="4086"/>
                  </a:cubicBezTo>
                  <a:cubicBezTo>
                    <a:pt x="8012" y="1864"/>
                    <a:pt x="6235" y="44"/>
                    <a:pt x="4013" y="1"/>
                  </a:cubicBezTo>
                  <a:close/>
                </a:path>
              </a:pathLst>
            </a:custGeom>
            <a:solidFill>
              <a:srgbClr val="FFE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6740663" y="1610513"/>
              <a:ext cx="375" cy="7550"/>
            </a:xfrm>
            <a:custGeom>
              <a:avLst/>
              <a:gdLst/>
              <a:ahLst/>
              <a:cxnLst/>
              <a:rect l="l" t="t" r="r" b="b"/>
              <a:pathLst>
                <a:path w="15" h="302" extrusionOk="0">
                  <a:moveTo>
                    <a:pt x="0" y="1"/>
                  </a:moveTo>
                  <a:lnTo>
                    <a:pt x="0" y="302"/>
                  </a:lnTo>
                  <a:lnTo>
                    <a:pt x="15" y="302"/>
                  </a:lnTo>
                  <a:lnTo>
                    <a:pt x="0" y="1"/>
                  </a:lnTo>
                  <a:close/>
                </a:path>
              </a:pathLst>
            </a:custGeom>
            <a:solidFill>
              <a:srgbClr val="1E03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6683338" y="1442838"/>
              <a:ext cx="107250" cy="204900"/>
            </a:xfrm>
            <a:custGeom>
              <a:avLst/>
              <a:gdLst/>
              <a:ahLst/>
              <a:cxnLst/>
              <a:rect l="l" t="t" r="r" b="b"/>
              <a:pathLst>
                <a:path w="4290" h="8196" extrusionOk="0">
                  <a:moveTo>
                    <a:pt x="2322" y="0"/>
                  </a:moveTo>
                  <a:cubicBezTo>
                    <a:pt x="2322" y="0"/>
                    <a:pt x="0" y="7109"/>
                    <a:pt x="2322" y="8127"/>
                  </a:cubicBezTo>
                  <a:cubicBezTo>
                    <a:pt x="2430" y="8174"/>
                    <a:pt x="2527" y="8196"/>
                    <a:pt x="2614" y="8196"/>
                  </a:cubicBezTo>
                  <a:cubicBezTo>
                    <a:pt x="4290" y="8196"/>
                    <a:pt x="2322" y="0"/>
                    <a:pt x="2322"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7130863" y="2309413"/>
              <a:ext cx="126500" cy="285775"/>
            </a:xfrm>
            <a:custGeom>
              <a:avLst/>
              <a:gdLst/>
              <a:ahLst/>
              <a:cxnLst/>
              <a:rect l="l" t="t" r="r" b="b"/>
              <a:pathLst>
                <a:path w="5060" h="11431" extrusionOk="0">
                  <a:moveTo>
                    <a:pt x="3924" y="0"/>
                  </a:moveTo>
                  <a:cubicBezTo>
                    <a:pt x="3394" y="0"/>
                    <a:pt x="3311" y="1341"/>
                    <a:pt x="3311" y="1341"/>
                  </a:cubicBezTo>
                  <a:cubicBezTo>
                    <a:pt x="3311" y="1341"/>
                    <a:pt x="2930" y="522"/>
                    <a:pt x="2425" y="522"/>
                  </a:cubicBezTo>
                  <a:cubicBezTo>
                    <a:pt x="2310" y="522"/>
                    <a:pt x="2189" y="564"/>
                    <a:pt x="2064" y="667"/>
                  </a:cubicBezTo>
                  <a:cubicBezTo>
                    <a:pt x="1563" y="1083"/>
                    <a:pt x="2509" y="1785"/>
                    <a:pt x="3025" y="2100"/>
                  </a:cubicBezTo>
                  <a:cubicBezTo>
                    <a:pt x="3741" y="4637"/>
                    <a:pt x="3168" y="7575"/>
                    <a:pt x="1477" y="9482"/>
                  </a:cubicBezTo>
                  <a:cubicBezTo>
                    <a:pt x="1133" y="9553"/>
                    <a:pt x="0" y="9854"/>
                    <a:pt x="330" y="10270"/>
                  </a:cubicBezTo>
                  <a:cubicBezTo>
                    <a:pt x="442" y="10405"/>
                    <a:pt x="582" y="10454"/>
                    <a:pt x="727" y="10454"/>
                  </a:cubicBezTo>
                  <a:cubicBezTo>
                    <a:pt x="1029" y="10454"/>
                    <a:pt x="1351" y="10242"/>
                    <a:pt x="1477" y="10155"/>
                  </a:cubicBezTo>
                  <a:lnTo>
                    <a:pt x="1520" y="10198"/>
                  </a:lnTo>
                  <a:cubicBezTo>
                    <a:pt x="1507" y="10476"/>
                    <a:pt x="1483" y="11431"/>
                    <a:pt x="1928" y="11431"/>
                  </a:cubicBezTo>
                  <a:cubicBezTo>
                    <a:pt x="1988" y="11431"/>
                    <a:pt x="2057" y="11413"/>
                    <a:pt x="2136" y="11373"/>
                  </a:cubicBezTo>
                  <a:cubicBezTo>
                    <a:pt x="2695" y="11087"/>
                    <a:pt x="2308" y="10427"/>
                    <a:pt x="2064" y="10112"/>
                  </a:cubicBezTo>
                  <a:cubicBezTo>
                    <a:pt x="3985" y="7891"/>
                    <a:pt x="4673" y="4852"/>
                    <a:pt x="3899" y="2014"/>
                  </a:cubicBezTo>
                  <a:cubicBezTo>
                    <a:pt x="3885" y="1957"/>
                    <a:pt x="5060" y="796"/>
                    <a:pt x="4243" y="137"/>
                  </a:cubicBezTo>
                  <a:cubicBezTo>
                    <a:pt x="4122" y="41"/>
                    <a:pt x="4016" y="0"/>
                    <a:pt x="3924" y="0"/>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6444338" y="1195963"/>
              <a:ext cx="592675" cy="592675"/>
            </a:xfrm>
            <a:custGeom>
              <a:avLst/>
              <a:gdLst/>
              <a:ahLst/>
              <a:cxnLst/>
              <a:rect l="l" t="t" r="r" b="b"/>
              <a:pathLst>
                <a:path w="23707" h="23707" extrusionOk="0">
                  <a:moveTo>
                    <a:pt x="11853" y="0"/>
                  </a:moveTo>
                  <a:cubicBezTo>
                    <a:pt x="11782" y="1964"/>
                    <a:pt x="11724" y="3941"/>
                    <a:pt x="11696" y="5919"/>
                  </a:cubicBezTo>
                  <a:lnTo>
                    <a:pt x="11696" y="6536"/>
                  </a:lnTo>
                  <a:cubicBezTo>
                    <a:pt x="10879" y="6564"/>
                    <a:pt x="10062" y="6751"/>
                    <a:pt x="9316" y="7095"/>
                  </a:cubicBezTo>
                  <a:cubicBezTo>
                    <a:pt x="9230" y="6937"/>
                    <a:pt x="9144" y="6779"/>
                    <a:pt x="9044" y="6636"/>
                  </a:cubicBezTo>
                  <a:cubicBezTo>
                    <a:pt x="8041" y="4930"/>
                    <a:pt x="6994" y="3253"/>
                    <a:pt x="5934" y="1577"/>
                  </a:cubicBezTo>
                  <a:lnTo>
                    <a:pt x="5934" y="1577"/>
                  </a:lnTo>
                  <a:cubicBezTo>
                    <a:pt x="6851" y="3339"/>
                    <a:pt x="7797" y="5074"/>
                    <a:pt x="8757" y="6794"/>
                  </a:cubicBezTo>
                  <a:lnTo>
                    <a:pt x="9015" y="7252"/>
                  </a:lnTo>
                  <a:cubicBezTo>
                    <a:pt x="8241" y="7639"/>
                    <a:pt x="7582" y="8198"/>
                    <a:pt x="7037" y="8858"/>
                  </a:cubicBezTo>
                  <a:lnTo>
                    <a:pt x="6822" y="8729"/>
                  </a:lnTo>
                  <a:cubicBezTo>
                    <a:pt x="5088" y="7768"/>
                    <a:pt x="3354" y="6837"/>
                    <a:pt x="1605" y="5919"/>
                  </a:cubicBezTo>
                  <a:lnTo>
                    <a:pt x="1605" y="5919"/>
                  </a:lnTo>
                  <a:cubicBezTo>
                    <a:pt x="3268" y="6980"/>
                    <a:pt x="4959" y="8012"/>
                    <a:pt x="6650" y="9030"/>
                  </a:cubicBezTo>
                  <a:lnTo>
                    <a:pt x="6822" y="9130"/>
                  </a:lnTo>
                  <a:cubicBezTo>
                    <a:pt x="6278" y="9889"/>
                    <a:pt x="5920" y="10764"/>
                    <a:pt x="5748" y="11681"/>
                  </a:cubicBezTo>
                  <a:cubicBezTo>
                    <a:pt x="3841" y="11710"/>
                    <a:pt x="1921" y="11767"/>
                    <a:pt x="0" y="11839"/>
                  </a:cubicBezTo>
                  <a:cubicBezTo>
                    <a:pt x="1906" y="11925"/>
                    <a:pt x="3798" y="11982"/>
                    <a:pt x="5705" y="12011"/>
                  </a:cubicBezTo>
                  <a:cubicBezTo>
                    <a:pt x="5576" y="13014"/>
                    <a:pt x="5705" y="14046"/>
                    <a:pt x="6077" y="15006"/>
                  </a:cubicBezTo>
                  <a:cubicBezTo>
                    <a:pt x="4572" y="15909"/>
                    <a:pt x="3082" y="16826"/>
                    <a:pt x="1591" y="17772"/>
                  </a:cubicBezTo>
                  <a:cubicBezTo>
                    <a:pt x="3139" y="16970"/>
                    <a:pt x="4658" y="16138"/>
                    <a:pt x="6178" y="15293"/>
                  </a:cubicBezTo>
                  <a:cubicBezTo>
                    <a:pt x="6636" y="16296"/>
                    <a:pt x="7338" y="17170"/>
                    <a:pt x="8227" y="17815"/>
                  </a:cubicBezTo>
                  <a:cubicBezTo>
                    <a:pt x="7453" y="19249"/>
                    <a:pt x="6679" y="20668"/>
                    <a:pt x="5920" y="22115"/>
                  </a:cubicBezTo>
                  <a:cubicBezTo>
                    <a:pt x="6794" y="20739"/>
                    <a:pt x="7639" y="19363"/>
                    <a:pt x="8471" y="17987"/>
                  </a:cubicBezTo>
                  <a:cubicBezTo>
                    <a:pt x="9431" y="18618"/>
                    <a:pt x="10549" y="18962"/>
                    <a:pt x="11696" y="19005"/>
                  </a:cubicBezTo>
                  <a:cubicBezTo>
                    <a:pt x="11724" y="20567"/>
                    <a:pt x="11767" y="22130"/>
                    <a:pt x="11839" y="23706"/>
                  </a:cubicBezTo>
                  <a:cubicBezTo>
                    <a:pt x="11911" y="22130"/>
                    <a:pt x="11954" y="20567"/>
                    <a:pt x="11982" y="19005"/>
                  </a:cubicBezTo>
                  <a:cubicBezTo>
                    <a:pt x="13129" y="18976"/>
                    <a:pt x="14261" y="18647"/>
                    <a:pt x="15236" y="18016"/>
                  </a:cubicBezTo>
                  <a:cubicBezTo>
                    <a:pt x="16067" y="19392"/>
                    <a:pt x="16913" y="20754"/>
                    <a:pt x="17758" y="22115"/>
                  </a:cubicBezTo>
                  <a:cubicBezTo>
                    <a:pt x="17013" y="20682"/>
                    <a:pt x="16253" y="19263"/>
                    <a:pt x="15465" y="17858"/>
                  </a:cubicBezTo>
                  <a:cubicBezTo>
                    <a:pt x="16382" y="17213"/>
                    <a:pt x="17099" y="16339"/>
                    <a:pt x="17543" y="15322"/>
                  </a:cubicBezTo>
                  <a:lnTo>
                    <a:pt x="17558" y="15322"/>
                  </a:lnTo>
                  <a:cubicBezTo>
                    <a:pt x="19063" y="16167"/>
                    <a:pt x="20582" y="16984"/>
                    <a:pt x="22115" y="17772"/>
                  </a:cubicBezTo>
                  <a:cubicBezTo>
                    <a:pt x="20639" y="16841"/>
                    <a:pt x="19163" y="15938"/>
                    <a:pt x="17672" y="15035"/>
                  </a:cubicBezTo>
                  <a:cubicBezTo>
                    <a:pt x="18059" y="14075"/>
                    <a:pt x="18188" y="13043"/>
                    <a:pt x="18059" y="12011"/>
                  </a:cubicBezTo>
                  <a:cubicBezTo>
                    <a:pt x="19937" y="11982"/>
                    <a:pt x="21814" y="11925"/>
                    <a:pt x="23706" y="11853"/>
                  </a:cubicBezTo>
                  <a:cubicBezTo>
                    <a:pt x="21800" y="11767"/>
                    <a:pt x="19908" y="11710"/>
                    <a:pt x="18016" y="11681"/>
                  </a:cubicBezTo>
                  <a:cubicBezTo>
                    <a:pt x="17844" y="10764"/>
                    <a:pt x="17472" y="9875"/>
                    <a:pt x="16927" y="9116"/>
                  </a:cubicBezTo>
                  <a:lnTo>
                    <a:pt x="17070" y="9030"/>
                  </a:lnTo>
                  <a:cubicBezTo>
                    <a:pt x="18762" y="8026"/>
                    <a:pt x="20439" y="6980"/>
                    <a:pt x="22115" y="5919"/>
                  </a:cubicBezTo>
                  <a:lnTo>
                    <a:pt x="22115" y="5919"/>
                  </a:lnTo>
                  <a:cubicBezTo>
                    <a:pt x="20353" y="6837"/>
                    <a:pt x="18618" y="7783"/>
                    <a:pt x="16898" y="8743"/>
                  </a:cubicBezTo>
                  <a:lnTo>
                    <a:pt x="16712" y="8843"/>
                  </a:lnTo>
                  <a:cubicBezTo>
                    <a:pt x="16167" y="8170"/>
                    <a:pt x="15494" y="7625"/>
                    <a:pt x="14720" y="7238"/>
                  </a:cubicBezTo>
                  <a:cubicBezTo>
                    <a:pt x="14806" y="7095"/>
                    <a:pt x="14877" y="6951"/>
                    <a:pt x="14963" y="6808"/>
                  </a:cubicBezTo>
                  <a:cubicBezTo>
                    <a:pt x="15924" y="5088"/>
                    <a:pt x="16855" y="3339"/>
                    <a:pt x="17773" y="1591"/>
                  </a:cubicBezTo>
                  <a:lnTo>
                    <a:pt x="17773" y="1591"/>
                  </a:lnTo>
                  <a:cubicBezTo>
                    <a:pt x="16712" y="3268"/>
                    <a:pt x="15680" y="4945"/>
                    <a:pt x="14662" y="6636"/>
                  </a:cubicBezTo>
                  <a:cubicBezTo>
                    <a:pt x="14576" y="6779"/>
                    <a:pt x="14490" y="6937"/>
                    <a:pt x="14404" y="7080"/>
                  </a:cubicBezTo>
                  <a:cubicBezTo>
                    <a:pt x="13659" y="6751"/>
                    <a:pt x="12842" y="6564"/>
                    <a:pt x="12025" y="6536"/>
                  </a:cubicBezTo>
                  <a:lnTo>
                    <a:pt x="12025" y="5919"/>
                  </a:lnTo>
                  <a:cubicBezTo>
                    <a:pt x="11997" y="3941"/>
                    <a:pt x="11939" y="1978"/>
                    <a:pt x="11853" y="0"/>
                  </a:cubicBezTo>
                  <a:close/>
                </a:path>
              </a:pathLst>
            </a:custGeom>
            <a:solidFill>
              <a:srgbClr val="FFF0C8">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64"/>
          <p:cNvGrpSpPr/>
          <p:nvPr/>
        </p:nvGrpSpPr>
        <p:grpSpPr>
          <a:xfrm>
            <a:off x="5418863" y="1690175"/>
            <a:ext cx="940975" cy="1033575"/>
            <a:chOff x="-1480212" y="2838500"/>
            <a:chExt cx="940975" cy="1033575"/>
          </a:xfrm>
        </p:grpSpPr>
        <p:sp>
          <p:nvSpPr>
            <p:cNvPr id="4412" name="Google Shape;4412;p64"/>
            <p:cNvSpPr/>
            <p:nvPr/>
          </p:nvSpPr>
          <p:spPr>
            <a:xfrm>
              <a:off x="-935937" y="3063900"/>
              <a:ext cx="216350" cy="194750"/>
            </a:xfrm>
            <a:custGeom>
              <a:avLst/>
              <a:gdLst/>
              <a:ahLst/>
              <a:cxnLst/>
              <a:rect l="l" t="t" r="r" b="b"/>
              <a:pathLst>
                <a:path w="8654" h="7790" extrusionOk="0">
                  <a:moveTo>
                    <a:pt x="5755" y="0"/>
                  </a:moveTo>
                  <a:cubicBezTo>
                    <a:pt x="4254" y="0"/>
                    <a:pt x="603" y="3002"/>
                    <a:pt x="603" y="3002"/>
                  </a:cubicBezTo>
                  <a:lnTo>
                    <a:pt x="603" y="3017"/>
                  </a:lnTo>
                  <a:lnTo>
                    <a:pt x="1" y="5267"/>
                  </a:lnTo>
                  <a:lnTo>
                    <a:pt x="3025" y="6399"/>
                  </a:lnTo>
                  <a:lnTo>
                    <a:pt x="5462" y="7790"/>
                  </a:lnTo>
                  <a:cubicBezTo>
                    <a:pt x="5462" y="7790"/>
                    <a:pt x="7683" y="7575"/>
                    <a:pt x="7755" y="6815"/>
                  </a:cubicBezTo>
                  <a:cubicBezTo>
                    <a:pt x="7826" y="6055"/>
                    <a:pt x="4444" y="5238"/>
                    <a:pt x="4444" y="5238"/>
                  </a:cubicBezTo>
                  <a:lnTo>
                    <a:pt x="4444" y="5238"/>
                  </a:lnTo>
                  <a:cubicBezTo>
                    <a:pt x="4444" y="5238"/>
                    <a:pt x="5007" y="5284"/>
                    <a:pt x="5717" y="5284"/>
                  </a:cubicBezTo>
                  <a:cubicBezTo>
                    <a:pt x="6960" y="5284"/>
                    <a:pt x="8654" y="5145"/>
                    <a:pt x="8572" y="4378"/>
                  </a:cubicBezTo>
                  <a:cubicBezTo>
                    <a:pt x="8517" y="3814"/>
                    <a:pt x="7612" y="3666"/>
                    <a:pt x="6675" y="3666"/>
                  </a:cubicBezTo>
                  <a:cubicBezTo>
                    <a:pt x="5799" y="3666"/>
                    <a:pt x="4897" y="3795"/>
                    <a:pt x="4634" y="3836"/>
                  </a:cubicBezTo>
                  <a:lnTo>
                    <a:pt x="4634" y="3836"/>
                  </a:lnTo>
                  <a:cubicBezTo>
                    <a:pt x="5154" y="3750"/>
                    <a:pt x="8159" y="3198"/>
                    <a:pt x="7583" y="2071"/>
                  </a:cubicBezTo>
                  <a:cubicBezTo>
                    <a:pt x="7439" y="1793"/>
                    <a:pt x="7140" y="1686"/>
                    <a:pt x="6761" y="1686"/>
                  </a:cubicBezTo>
                  <a:cubicBezTo>
                    <a:pt x="5436" y="1686"/>
                    <a:pt x="3140" y="3002"/>
                    <a:pt x="3140" y="3002"/>
                  </a:cubicBezTo>
                  <a:cubicBezTo>
                    <a:pt x="3140" y="3002"/>
                    <a:pt x="7311" y="451"/>
                    <a:pt x="6006" y="36"/>
                  </a:cubicBezTo>
                  <a:cubicBezTo>
                    <a:pt x="5932" y="12"/>
                    <a:pt x="5847" y="0"/>
                    <a:pt x="575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920887" y="3130875"/>
              <a:ext cx="140500" cy="92650"/>
            </a:xfrm>
            <a:custGeom>
              <a:avLst/>
              <a:gdLst/>
              <a:ahLst/>
              <a:cxnLst/>
              <a:rect l="l" t="t" r="r" b="b"/>
              <a:pathLst>
                <a:path w="5620" h="3706" extrusionOk="0">
                  <a:moveTo>
                    <a:pt x="1997" y="1"/>
                  </a:moveTo>
                  <a:cubicBezTo>
                    <a:pt x="780" y="1"/>
                    <a:pt x="1" y="553"/>
                    <a:pt x="1" y="553"/>
                  </a:cubicBezTo>
                  <a:lnTo>
                    <a:pt x="302" y="2101"/>
                  </a:lnTo>
                  <a:lnTo>
                    <a:pt x="4645" y="3706"/>
                  </a:lnTo>
                  <a:cubicBezTo>
                    <a:pt x="4602" y="3677"/>
                    <a:pt x="5619" y="1083"/>
                    <a:pt x="3541" y="295"/>
                  </a:cubicBezTo>
                  <a:cubicBezTo>
                    <a:pt x="2976" y="79"/>
                    <a:pt x="2455" y="1"/>
                    <a:pt x="1997"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920887" y="3060275"/>
              <a:ext cx="144800" cy="134600"/>
            </a:xfrm>
            <a:custGeom>
              <a:avLst/>
              <a:gdLst/>
              <a:ahLst/>
              <a:cxnLst/>
              <a:rect l="l" t="t" r="r" b="b"/>
              <a:pathLst>
                <a:path w="5792" h="5384" extrusionOk="0">
                  <a:moveTo>
                    <a:pt x="4384" y="0"/>
                  </a:moveTo>
                  <a:cubicBezTo>
                    <a:pt x="3286" y="0"/>
                    <a:pt x="1" y="3061"/>
                    <a:pt x="1" y="3061"/>
                  </a:cubicBezTo>
                  <a:lnTo>
                    <a:pt x="273" y="4681"/>
                  </a:lnTo>
                  <a:lnTo>
                    <a:pt x="2566" y="5383"/>
                  </a:lnTo>
                  <a:cubicBezTo>
                    <a:pt x="2566" y="5383"/>
                    <a:pt x="5791" y="4179"/>
                    <a:pt x="4931" y="3291"/>
                  </a:cubicBezTo>
                  <a:cubicBezTo>
                    <a:pt x="4741" y="3091"/>
                    <a:pt x="4468" y="3013"/>
                    <a:pt x="4157" y="3013"/>
                  </a:cubicBezTo>
                  <a:cubicBezTo>
                    <a:pt x="3062" y="3013"/>
                    <a:pt x="1506" y="3979"/>
                    <a:pt x="1506" y="3979"/>
                  </a:cubicBezTo>
                  <a:cubicBezTo>
                    <a:pt x="1506" y="3979"/>
                    <a:pt x="5376" y="568"/>
                    <a:pt x="4587" y="52"/>
                  </a:cubicBezTo>
                  <a:cubicBezTo>
                    <a:pt x="4533" y="16"/>
                    <a:pt x="4464" y="0"/>
                    <a:pt x="4384"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1294962" y="3034675"/>
              <a:ext cx="156175" cy="132250"/>
            </a:xfrm>
            <a:custGeom>
              <a:avLst/>
              <a:gdLst/>
              <a:ahLst/>
              <a:cxnLst/>
              <a:rect l="l" t="t" r="r" b="b"/>
              <a:pathLst>
                <a:path w="6247" h="5290" extrusionOk="0">
                  <a:moveTo>
                    <a:pt x="5531" y="0"/>
                  </a:moveTo>
                  <a:cubicBezTo>
                    <a:pt x="5527" y="0"/>
                    <a:pt x="5523" y="0"/>
                    <a:pt x="5519" y="1"/>
                  </a:cubicBezTo>
                  <a:cubicBezTo>
                    <a:pt x="4788" y="29"/>
                    <a:pt x="5375" y="3555"/>
                    <a:pt x="5375" y="3555"/>
                  </a:cubicBezTo>
                  <a:lnTo>
                    <a:pt x="4931" y="3483"/>
                  </a:lnTo>
                  <a:cubicBezTo>
                    <a:pt x="4931" y="3483"/>
                    <a:pt x="3202" y="597"/>
                    <a:pt x="2366" y="597"/>
                  </a:cubicBezTo>
                  <a:cubicBezTo>
                    <a:pt x="2314" y="597"/>
                    <a:pt x="2266" y="608"/>
                    <a:pt x="2222" y="631"/>
                  </a:cubicBezTo>
                  <a:cubicBezTo>
                    <a:pt x="1462" y="1033"/>
                    <a:pt x="4902" y="4573"/>
                    <a:pt x="4902" y="4573"/>
                  </a:cubicBezTo>
                  <a:lnTo>
                    <a:pt x="3584" y="4902"/>
                  </a:lnTo>
                  <a:cubicBezTo>
                    <a:pt x="3584" y="4902"/>
                    <a:pt x="1094" y="3254"/>
                    <a:pt x="356" y="3254"/>
                  </a:cubicBezTo>
                  <a:cubicBezTo>
                    <a:pt x="249" y="3254"/>
                    <a:pt x="178" y="3289"/>
                    <a:pt x="158" y="3369"/>
                  </a:cubicBezTo>
                  <a:cubicBezTo>
                    <a:pt x="1" y="3985"/>
                    <a:pt x="4300" y="5289"/>
                    <a:pt x="4300" y="5289"/>
                  </a:cubicBezTo>
                  <a:lnTo>
                    <a:pt x="6149" y="4501"/>
                  </a:lnTo>
                  <a:lnTo>
                    <a:pt x="5949" y="3655"/>
                  </a:lnTo>
                  <a:cubicBezTo>
                    <a:pt x="5949" y="3655"/>
                    <a:pt x="6246" y="0"/>
                    <a:pt x="55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1256987" y="3046850"/>
              <a:ext cx="209300" cy="185450"/>
            </a:xfrm>
            <a:custGeom>
              <a:avLst/>
              <a:gdLst/>
              <a:ahLst/>
              <a:cxnLst/>
              <a:rect l="l" t="t" r="r" b="b"/>
              <a:pathLst>
                <a:path w="8372" h="7418" extrusionOk="0">
                  <a:moveTo>
                    <a:pt x="4" y="5991"/>
                  </a:moveTo>
                  <a:cubicBezTo>
                    <a:pt x="2" y="5992"/>
                    <a:pt x="1" y="5992"/>
                    <a:pt x="1" y="5992"/>
                  </a:cubicBezTo>
                  <a:lnTo>
                    <a:pt x="1" y="6006"/>
                  </a:lnTo>
                  <a:cubicBezTo>
                    <a:pt x="2" y="6001"/>
                    <a:pt x="3" y="5996"/>
                    <a:pt x="4" y="5991"/>
                  </a:cubicBezTo>
                  <a:close/>
                  <a:moveTo>
                    <a:pt x="5992" y="1"/>
                  </a:moveTo>
                  <a:lnTo>
                    <a:pt x="5992" y="1"/>
                  </a:lnTo>
                  <a:cubicBezTo>
                    <a:pt x="5992" y="1"/>
                    <a:pt x="3828" y="904"/>
                    <a:pt x="4487" y="2939"/>
                  </a:cubicBezTo>
                  <a:cubicBezTo>
                    <a:pt x="3713" y="2524"/>
                    <a:pt x="2910" y="2194"/>
                    <a:pt x="2065" y="1950"/>
                  </a:cubicBezTo>
                  <a:lnTo>
                    <a:pt x="2065" y="1950"/>
                  </a:lnTo>
                  <a:cubicBezTo>
                    <a:pt x="2065" y="1950"/>
                    <a:pt x="2495" y="3627"/>
                    <a:pt x="2982" y="4086"/>
                  </a:cubicBezTo>
                  <a:cubicBezTo>
                    <a:pt x="2839" y="4060"/>
                    <a:pt x="2698" y="4047"/>
                    <a:pt x="2560" y="4047"/>
                  </a:cubicBezTo>
                  <a:cubicBezTo>
                    <a:pt x="1264" y="4047"/>
                    <a:pt x="208" y="5125"/>
                    <a:pt x="4" y="5991"/>
                  </a:cubicBezTo>
                  <a:lnTo>
                    <a:pt x="4" y="5991"/>
                  </a:lnTo>
                  <a:cubicBezTo>
                    <a:pt x="41" y="5980"/>
                    <a:pt x="357" y="5891"/>
                    <a:pt x="837" y="5891"/>
                  </a:cubicBezTo>
                  <a:cubicBezTo>
                    <a:pt x="1445" y="5891"/>
                    <a:pt x="2315" y="6035"/>
                    <a:pt x="3211" y="6666"/>
                  </a:cubicBezTo>
                  <a:cubicBezTo>
                    <a:pt x="3942" y="7176"/>
                    <a:pt x="4664" y="7417"/>
                    <a:pt x="5325" y="7417"/>
                  </a:cubicBezTo>
                  <a:cubicBezTo>
                    <a:pt x="6167" y="7417"/>
                    <a:pt x="6909" y="7024"/>
                    <a:pt x="7439" y="6293"/>
                  </a:cubicBezTo>
                  <a:cubicBezTo>
                    <a:pt x="8371" y="5003"/>
                    <a:pt x="6895" y="4043"/>
                    <a:pt x="5877" y="2910"/>
                  </a:cubicBezTo>
                  <a:cubicBezTo>
                    <a:pt x="4860" y="1793"/>
                    <a:pt x="5992" y="1"/>
                    <a:pt x="599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1211462" y="3117800"/>
              <a:ext cx="120050" cy="97850"/>
            </a:xfrm>
            <a:custGeom>
              <a:avLst/>
              <a:gdLst/>
              <a:ahLst/>
              <a:cxnLst/>
              <a:rect l="l" t="t" r="r" b="b"/>
              <a:pathLst>
                <a:path w="4802" h="3914" extrusionOk="0">
                  <a:moveTo>
                    <a:pt x="3268" y="1"/>
                  </a:moveTo>
                  <a:cubicBezTo>
                    <a:pt x="2752" y="1"/>
                    <a:pt x="3325" y="2265"/>
                    <a:pt x="3325" y="2265"/>
                  </a:cubicBezTo>
                  <a:cubicBezTo>
                    <a:pt x="3325" y="2265"/>
                    <a:pt x="2556" y="704"/>
                    <a:pt x="1987" y="704"/>
                  </a:cubicBezTo>
                  <a:cubicBezTo>
                    <a:pt x="1934" y="704"/>
                    <a:pt x="1883" y="717"/>
                    <a:pt x="1835" y="746"/>
                  </a:cubicBezTo>
                  <a:cubicBezTo>
                    <a:pt x="1261" y="1076"/>
                    <a:pt x="2437" y="2867"/>
                    <a:pt x="2437" y="2867"/>
                  </a:cubicBezTo>
                  <a:cubicBezTo>
                    <a:pt x="2437" y="2867"/>
                    <a:pt x="1610" y="2450"/>
                    <a:pt x="989" y="2450"/>
                  </a:cubicBezTo>
                  <a:cubicBezTo>
                    <a:pt x="773" y="2450"/>
                    <a:pt x="581" y="2501"/>
                    <a:pt x="459" y="2638"/>
                  </a:cubicBezTo>
                  <a:cubicBezTo>
                    <a:pt x="0" y="3168"/>
                    <a:pt x="2365" y="3914"/>
                    <a:pt x="2365" y="3914"/>
                  </a:cubicBezTo>
                  <a:lnTo>
                    <a:pt x="3440" y="3713"/>
                  </a:lnTo>
                  <a:lnTo>
                    <a:pt x="4801" y="1907"/>
                  </a:lnTo>
                  <a:cubicBezTo>
                    <a:pt x="4801" y="1907"/>
                    <a:pt x="3784" y="1"/>
                    <a:pt x="3268"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778162" y="3217050"/>
              <a:ext cx="128200" cy="129225"/>
            </a:xfrm>
            <a:custGeom>
              <a:avLst/>
              <a:gdLst/>
              <a:ahLst/>
              <a:cxnLst/>
              <a:rect l="l" t="t" r="r" b="b"/>
              <a:pathLst>
                <a:path w="5128" h="5169" extrusionOk="0">
                  <a:moveTo>
                    <a:pt x="3751" y="1"/>
                  </a:moveTo>
                  <a:lnTo>
                    <a:pt x="3751" y="1"/>
                  </a:lnTo>
                  <a:cubicBezTo>
                    <a:pt x="2877" y="1606"/>
                    <a:pt x="312" y="2466"/>
                    <a:pt x="312" y="2466"/>
                  </a:cubicBezTo>
                  <a:lnTo>
                    <a:pt x="813" y="2824"/>
                  </a:lnTo>
                  <a:cubicBezTo>
                    <a:pt x="813" y="2824"/>
                    <a:pt x="1" y="5168"/>
                    <a:pt x="423" y="5168"/>
                  </a:cubicBezTo>
                  <a:cubicBezTo>
                    <a:pt x="470" y="5168"/>
                    <a:pt x="532" y="5139"/>
                    <a:pt x="613" y="5075"/>
                  </a:cubicBezTo>
                  <a:cubicBezTo>
                    <a:pt x="1055" y="4711"/>
                    <a:pt x="1814" y="4601"/>
                    <a:pt x="2719" y="4601"/>
                  </a:cubicBezTo>
                  <a:cubicBezTo>
                    <a:pt x="3457" y="4601"/>
                    <a:pt x="4291" y="4674"/>
                    <a:pt x="5127" y="4745"/>
                  </a:cubicBezTo>
                  <a:cubicBezTo>
                    <a:pt x="4611" y="4272"/>
                    <a:pt x="3952" y="3971"/>
                    <a:pt x="3264" y="3885"/>
                  </a:cubicBezTo>
                  <a:lnTo>
                    <a:pt x="4798" y="2566"/>
                  </a:lnTo>
                  <a:lnTo>
                    <a:pt x="2490" y="2566"/>
                  </a:lnTo>
                  <a:cubicBezTo>
                    <a:pt x="3307" y="1965"/>
                    <a:pt x="3766" y="1004"/>
                    <a:pt x="375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1356962" y="3160175"/>
              <a:ext cx="661500" cy="531600"/>
            </a:xfrm>
            <a:custGeom>
              <a:avLst/>
              <a:gdLst/>
              <a:ahLst/>
              <a:cxnLst/>
              <a:rect l="l" t="t" r="r" b="b"/>
              <a:pathLst>
                <a:path w="26460" h="21264" extrusionOk="0">
                  <a:moveTo>
                    <a:pt x="12663" y="1"/>
                  </a:moveTo>
                  <a:cubicBezTo>
                    <a:pt x="8050" y="1"/>
                    <a:pt x="4880" y="1565"/>
                    <a:pt x="2868" y="3623"/>
                  </a:cubicBezTo>
                  <a:cubicBezTo>
                    <a:pt x="1707" y="4813"/>
                    <a:pt x="847" y="6246"/>
                    <a:pt x="374" y="7837"/>
                  </a:cubicBezTo>
                  <a:cubicBezTo>
                    <a:pt x="101" y="8726"/>
                    <a:pt x="1" y="9672"/>
                    <a:pt x="87" y="10618"/>
                  </a:cubicBezTo>
                  <a:cubicBezTo>
                    <a:pt x="273" y="12495"/>
                    <a:pt x="1262" y="14244"/>
                    <a:pt x="3154" y="15405"/>
                  </a:cubicBezTo>
                  <a:cubicBezTo>
                    <a:pt x="4587" y="16279"/>
                    <a:pt x="6537" y="16838"/>
                    <a:pt x="9074" y="16838"/>
                  </a:cubicBezTo>
                  <a:lnTo>
                    <a:pt x="9332" y="18529"/>
                  </a:lnTo>
                  <a:lnTo>
                    <a:pt x="9590" y="20235"/>
                  </a:lnTo>
                  <a:cubicBezTo>
                    <a:pt x="10020" y="20435"/>
                    <a:pt x="10478" y="20607"/>
                    <a:pt x="10937" y="20736"/>
                  </a:cubicBezTo>
                  <a:lnTo>
                    <a:pt x="11180" y="20794"/>
                  </a:lnTo>
                  <a:cubicBezTo>
                    <a:pt x="11682" y="20937"/>
                    <a:pt x="12184" y="21037"/>
                    <a:pt x="12700" y="21123"/>
                  </a:cubicBezTo>
                  <a:cubicBezTo>
                    <a:pt x="12986" y="21166"/>
                    <a:pt x="13302" y="21195"/>
                    <a:pt x="13631" y="21224"/>
                  </a:cubicBezTo>
                  <a:cubicBezTo>
                    <a:pt x="13703" y="21238"/>
                    <a:pt x="13775" y="21238"/>
                    <a:pt x="13832" y="21238"/>
                  </a:cubicBezTo>
                  <a:cubicBezTo>
                    <a:pt x="14093" y="21255"/>
                    <a:pt x="14354" y="21263"/>
                    <a:pt x="14614" y="21263"/>
                  </a:cubicBezTo>
                  <a:cubicBezTo>
                    <a:pt x="15227" y="21263"/>
                    <a:pt x="15837" y="21218"/>
                    <a:pt x="16441" y="21138"/>
                  </a:cubicBezTo>
                  <a:lnTo>
                    <a:pt x="16613" y="21109"/>
                  </a:lnTo>
                  <a:cubicBezTo>
                    <a:pt x="17487" y="20966"/>
                    <a:pt x="18361" y="20722"/>
                    <a:pt x="19192" y="20364"/>
                  </a:cubicBezTo>
                  <a:lnTo>
                    <a:pt x="19508" y="20235"/>
                  </a:lnTo>
                  <a:lnTo>
                    <a:pt x="20253" y="17397"/>
                  </a:lnTo>
                  <a:cubicBezTo>
                    <a:pt x="20253" y="17397"/>
                    <a:pt x="23091" y="16852"/>
                    <a:pt x="24882" y="15362"/>
                  </a:cubicBezTo>
                  <a:cubicBezTo>
                    <a:pt x="25556" y="14817"/>
                    <a:pt x="26072" y="14129"/>
                    <a:pt x="26258" y="13298"/>
                  </a:cubicBezTo>
                  <a:lnTo>
                    <a:pt x="26258" y="13312"/>
                  </a:lnTo>
                  <a:cubicBezTo>
                    <a:pt x="26416" y="12495"/>
                    <a:pt x="26459" y="11664"/>
                    <a:pt x="26402" y="10833"/>
                  </a:cubicBezTo>
                  <a:cubicBezTo>
                    <a:pt x="26187" y="7049"/>
                    <a:pt x="24094" y="1473"/>
                    <a:pt x="16226" y="284"/>
                  </a:cubicBezTo>
                  <a:cubicBezTo>
                    <a:pt x="14953" y="90"/>
                    <a:pt x="13766" y="1"/>
                    <a:pt x="126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1123687" y="3614075"/>
              <a:ext cx="40150" cy="64525"/>
            </a:xfrm>
            <a:custGeom>
              <a:avLst/>
              <a:gdLst/>
              <a:ahLst/>
              <a:cxnLst/>
              <a:rect l="l" t="t" r="r" b="b"/>
              <a:pathLst>
                <a:path w="1606" h="2581" extrusionOk="0">
                  <a:moveTo>
                    <a:pt x="674" y="0"/>
                  </a:moveTo>
                  <a:cubicBezTo>
                    <a:pt x="402" y="0"/>
                    <a:pt x="144" y="144"/>
                    <a:pt x="1" y="373"/>
                  </a:cubicBezTo>
                  <a:lnTo>
                    <a:pt x="259" y="2079"/>
                  </a:lnTo>
                  <a:cubicBezTo>
                    <a:pt x="689" y="2279"/>
                    <a:pt x="1147" y="2451"/>
                    <a:pt x="1606" y="2580"/>
                  </a:cubicBezTo>
                  <a:cubicBezTo>
                    <a:pt x="1591" y="1606"/>
                    <a:pt x="1462" y="58"/>
                    <a:pt x="674"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1077462" y="3622875"/>
              <a:ext cx="61300" cy="68250"/>
            </a:xfrm>
            <a:custGeom>
              <a:avLst/>
              <a:gdLst/>
              <a:ahLst/>
              <a:cxnLst/>
              <a:rect l="l" t="t" r="r" b="b"/>
              <a:pathLst>
                <a:path w="2452" h="2730" extrusionOk="0">
                  <a:moveTo>
                    <a:pt x="1607" y="0"/>
                  </a:moveTo>
                  <a:cubicBezTo>
                    <a:pt x="996" y="0"/>
                    <a:pt x="346" y="1403"/>
                    <a:pt x="0" y="2300"/>
                  </a:cubicBezTo>
                  <a:cubicBezTo>
                    <a:pt x="803" y="2515"/>
                    <a:pt x="1620" y="2658"/>
                    <a:pt x="2451" y="2716"/>
                  </a:cubicBezTo>
                  <a:lnTo>
                    <a:pt x="2451" y="2716"/>
                  </a:lnTo>
                  <a:cubicBezTo>
                    <a:pt x="2436" y="1725"/>
                    <a:pt x="2305" y="107"/>
                    <a:pt x="1677" y="7"/>
                  </a:cubicBezTo>
                  <a:cubicBezTo>
                    <a:pt x="1654" y="3"/>
                    <a:pt x="1631" y="0"/>
                    <a:pt x="1607" y="0"/>
                  </a:cubicBezTo>
                  <a:close/>
                  <a:moveTo>
                    <a:pt x="2451" y="2716"/>
                  </a:moveTo>
                  <a:cubicBezTo>
                    <a:pt x="2451" y="2720"/>
                    <a:pt x="2451" y="2725"/>
                    <a:pt x="2451" y="2730"/>
                  </a:cubicBezTo>
                  <a:lnTo>
                    <a:pt x="2451" y="2716"/>
                  </a:lnTo>
                  <a:cubicBezTo>
                    <a:pt x="2451" y="2716"/>
                    <a:pt x="2451" y="2716"/>
                    <a:pt x="2451" y="2716"/>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1011162" y="3626625"/>
              <a:ext cx="65225" cy="65225"/>
            </a:xfrm>
            <a:custGeom>
              <a:avLst/>
              <a:gdLst/>
              <a:ahLst/>
              <a:cxnLst/>
              <a:rect l="l" t="t" r="r" b="b"/>
              <a:pathLst>
                <a:path w="2609" h="2609" extrusionOk="0">
                  <a:moveTo>
                    <a:pt x="1534" y="0"/>
                  </a:moveTo>
                  <a:cubicBezTo>
                    <a:pt x="932" y="0"/>
                    <a:pt x="315" y="1605"/>
                    <a:pt x="0" y="2580"/>
                  </a:cubicBezTo>
                  <a:cubicBezTo>
                    <a:pt x="284" y="2599"/>
                    <a:pt x="568" y="2608"/>
                    <a:pt x="851" y="2608"/>
                  </a:cubicBezTo>
                  <a:cubicBezTo>
                    <a:pt x="1440" y="2608"/>
                    <a:pt x="2028" y="2567"/>
                    <a:pt x="2609" y="2480"/>
                  </a:cubicBezTo>
                  <a:lnTo>
                    <a:pt x="2609" y="2465"/>
                  </a:lnTo>
                  <a:cubicBezTo>
                    <a:pt x="2480" y="1577"/>
                    <a:pt x="2150" y="0"/>
                    <a:pt x="1534"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941662" y="3622675"/>
              <a:ext cx="64525" cy="65225"/>
            </a:xfrm>
            <a:custGeom>
              <a:avLst/>
              <a:gdLst/>
              <a:ahLst/>
              <a:cxnLst/>
              <a:rect l="l" t="t" r="r" b="b"/>
              <a:pathLst>
                <a:path w="2581" h="2609" extrusionOk="0">
                  <a:moveTo>
                    <a:pt x="1305" y="0"/>
                  </a:moveTo>
                  <a:cubicBezTo>
                    <a:pt x="545" y="0"/>
                    <a:pt x="158" y="1663"/>
                    <a:pt x="1" y="2609"/>
                  </a:cubicBezTo>
                  <a:cubicBezTo>
                    <a:pt x="875" y="2466"/>
                    <a:pt x="1749" y="2208"/>
                    <a:pt x="2580" y="1864"/>
                  </a:cubicBezTo>
                  <a:cubicBezTo>
                    <a:pt x="2337" y="1018"/>
                    <a:pt x="1935" y="0"/>
                    <a:pt x="130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1024062" y="3497975"/>
              <a:ext cx="102125" cy="79775"/>
            </a:xfrm>
            <a:custGeom>
              <a:avLst/>
              <a:gdLst/>
              <a:ahLst/>
              <a:cxnLst/>
              <a:rect l="l" t="t" r="r" b="b"/>
              <a:pathLst>
                <a:path w="4085" h="3191" extrusionOk="0">
                  <a:moveTo>
                    <a:pt x="1964" y="1"/>
                  </a:moveTo>
                  <a:cubicBezTo>
                    <a:pt x="1964" y="1"/>
                    <a:pt x="0" y="2810"/>
                    <a:pt x="674" y="3140"/>
                  </a:cubicBezTo>
                  <a:cubicBezTo>
                    <a:pt x="739" y="3171"/>
                    <a:pt x="805" y="3185"/>
                    <a:pt x="869" y="3185"/>
                  </a:cubicBezTo>
                  <a:cubicBezTo>
                    <a:pt x="1479" y="3185"/>
                    <a:pt x="2007" y="1907"/>
                    <a:pt x="2007" y="1907"/>
                  </a:cubicBezTo>
                  <a:cubicBezTo>
                    <a:pt x="2007" y="1907"/>
                    <a:pt x="2151" y="3191"/>
                    <a:pt x="3003" y="3191"/>
                  </a:cubicBezTo>
                  <a:cubicBezTo>
                    <a:pt x="3042" y="3191"/>
                    <a:pt x="3082" y="3188"/>
                    <a:pt x="3125" y="3183"/>
                  </a:cubicBezTo>
                  <a:cubicBezTo>
                    <a:pt x="4085" y="3068"/>
                    <a:pt x="1964" y="1"/>
                    <a:pt x="1964"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1158362" y="3416750"/>
              <a:ext cx="117125" cy="111350"/>
            </a:xfrm>
            <a:custGeom>
              <a:avLst/>
              <a:gdLst/>
              <a:ahLst/>
              <a:cxnLst/>
              <a:rect l="l" t="t" r="r" b="b"/>
              <a:pathLst>
                <a:path w="4685" h="4454" extrusionOk="0">
                  <a:moveTo>
                    <a:pt x="2024" y="0"/>
                  </a:moveTo>
                  <a:cubicBezTo>
                    <a:pt x="649" y="0"/>
                    <a:pt x="1" y="1292"/>
                    <a:pt x="227" y="2461"/>
                  </a:cubicBezTo>
                  <a:cubicBezTo>
                    <a:pt x="370" y="3221"/>
                    <a:pt x="829" y="3880"/>
                    <a:pt x="1502" y="4253"/>
                  </a:cubicBezTo>
                  <a:cubicBezTo>
                    <a:pt x="1768" y="4389"/>
                    <a:pt x="2053" y="4454"/>
                    <a:pt x="2335" y="4454"/>
                  </a:cubicBezTo>
                  <a:cubicBezTo>
                    <a:pt x="2828" y="4454"/>
                    <a:pt x="3311" y="4254"/>
                    <a:pt x="3666" y="3880"/>
                  </a:cubicBezTo>
                  <a:lnTo>
                    <a:pt x="3666" y="3895"/>
                  </a:lnTo>
                  <a:cubicBezTo>
                    <a:pt x="4684" y="2891"/>
                    <a:pt x="4197" y="383"/>
                    <a:pt x="2491" y="54"/>
                  </a:cubicBezTo>
                  <a:cubicBezTo>
                    <a:pt x="2448" y="39"/>
                    <a:pt x="2405" y="25"/>
                    <a:pt x="2362" y="25"/>
                  </a:cubicBezTo>
                  <a:cubicBezTo>
                    <a:pt x="2245" y="8"/>
                    <a:pt x="2132" y="0"/>
                    <a:pt x="202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1140887" y="3417725"/>
              <a:ext cx="99650" cy="109650"/>
            </a:xfrm>
            <a:custGeom>
              <a:avLst/>
              <a:gdLst/>
              <a:ahLst/>
              <a:cxnLst/>
              <a:rect l="l" t="t" r="r" b="b"/>
              <a:pathLst>
                <a:path w="3986" h="4386" extrusionOk="0">
                  <a:moveTo>
                    <a:pt x="1663" y="0"/>
                  </a:moveTo>
                  <a:cubicBezTo>
                    <a:pt x="517" y="187"/>
                    <a:pt x="1" y="1362"/>
                    <a:pt x="201" y="2437"/>
                  </a:cubicBezTo>
                  <a:cubicBezTo>
                    <a:pt x="345" y="3196"/>
                    <a:pt x="818" y="3841"/>
                    <a:pt x="1491" y="4228"/>
                  </a:cubicBezTo>
                  <a:cubicBezTo>
                    <a:pt x="1649" y="4300"/>
                    <a:pt x="1806" y="4357"/>
                    <a:pt x="1993" y="4386"/>
                  </a:cubicBezTo>
                  <a:cubicBezTo>
                    <a:pt x="2365" y="4300"/>
                    <a:pt x="2695" y="4114"/>
                    <a:pt x="2967" y="3841"/>
                  </a:cubicBezTo>
                  <a:lnTo>
                    <a:pt x="2967" y="3856"/>
                  </a:lnTo>
                  <a:cubicBezTo>
                    <a:pt x="3985" y="2867"/>
                    <a:pt x="3498" y="359"/>
                    <a:pt x="1792" y="15"/>
                  </a:cubicBezTo>
                  <a:cubicBezTo>
                    <a:pt x="1749" y="15"/>
                    <a:pt x="1706" y="0"/>
                    <a:pt x="166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903312" y="3430025"/>
              <a:ext cx="91375" cy="102125"/>
            </a:xfrm>
            <a:custGeom>
              <a:avLst/>
              <a:gdLst/>
              <a:ahLst/>
              <a:cxnLst/>
              <a:rect l="l" t="t" r="r" b="b"/>
              <a:pathLst>
                <a:path w="3655" h="4085" extrusionOk="0">
                  <a:moveTo>
                    <a:pt x="1457" y="0"/>
                  </a:moveTo>
                  <a:cubicBezTo>
                    <a:pt x="1374" y="0"/>
                    <a:pt x="1294" y="7"/>
                    <a:pt x="1218" y="24"/>
                  </a:cubicBezTo>
                  <a:cubicBezTo>
                    <a:pt x="287" y="196"/>
                    <a:pt x="0" y="1285"/>
                    <a:pt x="158" y="2203"/>
                  </a:cubicBezTo>
                  <a:cubicBezTo>
                    <a:pt x="272" y="2848"/>
                    <a:pt x="659" y="3536"/>
                    <a:pt x="1233" y="3880"/>
                  </a:cubicBezTo>
                  <a:cubicBezTo>
                    <a:pt x="1390" y="3966"/>
                    <a:pt x="1562" y="4037"/>
                    <a:pt x="1749" y="4066"/>
                  </a:cubicBezTo>
                  <a:cubicBezTo>
                    <a:pt x="1806" y="4066"/>
                    <a:pt x="1849" y="4080"/>
                    <a:pt x="1892" y="4080"/>
                  </a:cubicBezTo>
                  <a:cubicBezTo>
                    <a:pt x="1931" y="4083"/>
                    <a:pt x="1970" y="4085"/>
                    <a:pt x="2010" y="4085"/>
                  </a:cubicBezTo>
                  <a:cubicBezTo>
                    <a:pt x="2523" y="4085"/>
                    <a:pt x="3067" y="3827"/>
                    <a:pt x="3254" y="3335"/>
                  </a:cubicBezTo>
                  <a:cubicBezTo>
                    <a:pt x="3655" y="2274"/>
                    <a:pt x="3340" y="182"/>
                    <a:pt x="1634" y="10"/>
                  </a:cubicBezTo>
                  <a:cubicBezTo>
                    <a:pt x="1575" y="4"/>
                    <a:pt x="1515" y="0"/>
                    <a:pt x="145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903312" y="3430625"/>
              <a:ext cx="78125" cy="101050"/>
            </a:xfrm>
            <a:custGeom>
              <a:avLst/>
              <a:gdLst/>
              <a:ahLst/>
              <a:cxnLst/>
              <a:rect l="l" t="t" r="r" b="b"/>
              <a:pathLst>
                <a:path w="3125" h="4042" extrusionOk="0">
                  <a:moveTo>
                    <a:pt x="1218" y="0"/>
                  </a:moveTo>
                  <a:cubicBezTo>
                    <a:pt x="287" y="172"/>
                    <a:pt x="0" y="1261"/>
                    <a:pt x="158" y="2179"/>
                  </a:cubicBezTo>
                  <a:cubicBezTo>
                    <a:pt x="272" y="2824"/>
                    <a:pt x="659" y="3512"/>
                    <a:pt x="1233" y="3856"/>
                  </a:cubicBezTo>
                  <a:cubicBezTo>
                    <a:pt x="1390" y="3942"/>
                    <a:pt x="1562" y="4013"/>
                    <a:pt x="1749" y="4042"/>
                  </a:cubicBezTo>
                  <a:cubicBezTo>
                    <a:pt x="2179" y="3985"/>
                    <a:pt x="2551" y="3698"/>
                    <a:pt x="2738" y="3311"/>
                  </a:cubicBezTo>
                  <a:cubicBezTo>
                    <a:pt x="3125" y="2279"/>
                    <a:pt x="2838" y="244"/>
                    <a:pt x="1218"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1354812" y="3425250"/>
              <a:ext cx="89625" cy="120050"/>
            </a:xfrm>
            <a:custGeom>
              <a:avLst/>
              <a:gdLst/>
              <a:ahLst/>
              <a:cxnLst/>
              <a:rect l="l" t="t" r="r" b="b"/>
              <a:pathLst>
                <a:path w="3585" h="4802" extrusionOk="0">
                  <a:moveTo>
                    <a:pt x="1" y="0"/>
                  </a:moveTo>
                  <a:lnTo>
                    <a:pt x="1" y="0"/>
                  </a:lnTo>
                  <a:cubicBezTo>
                    <a:pt x="187" y="1892"/>
                    <a:pt x="1162" y="3641"/>
                    <a:pt x="3068" y="4802"/>
                  </a:cubicBezTo>
                  <a:cubicBezTo>
                    <a:pt x="3369" y="4028"/>
                    <a:pt x="3584" y="2852"/>
                    <a:pt x="2882" y="1677"/>
                  </a:cubicBezTo>
                  <a:cubicBezTo>
                    <a:pt x="2280" y="659"/>
                    <a:pt x="1191" y="15"/>
                    <a:pt x="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1268087" y="3401350"/>
              <a:ext cx="117200" cy="61175"/>
            </a:xfrm>
            <a:custGeom>
              <a:avLst/>
              <a:gdLst/>
              <a:ahLst/>
              <a:cxnLst/>
              <a:rect l="l" t="t" r="r" b="b"/>
              <a:pathLst>
                <a:path w="4688" h="2447" extrusionOk="0">
                  <a:moveTo>
                    <a:pt x="2812" y="1"/>
                  </a:moveTo>
                  <a:cubicBezTo>
                    <a:pt x="1569" y="1"/>
                    <a:pt x="0" y="2447"/>
                    <a:pt x="0" y="2447"/>
                  </a:cubicBezTo>
                  <a:cubicBezTo>
                    <a:pt x="0" y="2447"/>
                    <a:pt x="4687" y="1372"/>
                    <a:pt x="3412" y="240"/>
                  </a:cubicBezTo>
                  <a:cubicBezTo>
                    <a:pt x="3228" y="72"/>
                    <a:pt x="3024" y="1"/>
                    <a:pt x="281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1257687" y="3499650"/>
              <a:ext cx="97725" cy="29650"/>
            </a:xfrm>
            <a:custGeom>
              <a:avLst/>
              <a:gdLst/>
              <a:ahLst/>
              <a:cxnLst/>
              <a:rect l="l" t="t" r="r" b="b"/>
              <a:pathLst>
                <a:path w="3909" h="1186" extrusionOk="0">
                  <a:moveTo>
                    <a:pt x="2614" y="1"/>
                  </a:moveTo>
                  <a:cubicBezTo>
                    <a:pt x="1497" y="1"/>
                    <a:pt x="0" y="593"/>
                    <a:pt x="0" y="593"/>
                  </a:cubicBezTo>
                  <a:cubicBezTo>
                    <a:pt x="0" y="593"/>
                    <a:pt x="1860" y="1185"/>
                    <a:pt x="2977" y="1185"/>
                  </a:cubicBezTo>
                  <a:cubicBezTo>
                    <a:pt x="3536" y="1185"/>
                    <a:pt x="3908" y="1037"/>
                    <a:pt x="3770" y="593"/>
                  </a:cubicBezTo>
                  <a:cubicBezTo>
                    <a:pt x="3636" y="149"/>
                    <a:pt x="3172" y="1"/>
                    <a:pt x="261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1306437" y="3326825"/>
              <a:ext cx="87475" cy="92700"/>
            </a:xfrm>
            <a:custGeom>
              <a:avLst/>
              <a:gdLst/>
              <a:ahLst/>
              <a:cxnLst/>
              <a:rect l="l" t="t" r="r" b="b"/>
              <a:pathLst>
                <a:path w="3499" h="3708" extrusionOk="0">
                  <a:moveTo>
                    <a:pt x="1641" y="0"/>
                  </a:moveTo>
                  <a:cubicBezTo>
                    <a:pt x="184" y="0"/>
                    <a:pt x="1" y="3708"/>
                    <a:pt x="1" y="3708"/>
                  </a:cubicBezTo>
                  <a:cubicBezTo>
                    <a:pt x="1" y="3708"/>
                    <a:pt x="3498" y="383"/>
                    <a:pt x="1850" y="24"/>
                  </a:cubicBezTo>
                  <a:cubicBezTo>
                    <a:pt x="1777" y="8"/>
                    <a:pt x="1708" y="0"/>
                    <a:pt x="164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764287" y="3430625"/>
              <a:ext cx="68825" cy="113600"/>
            </a:xfrm>
            <a:custGeom>
              <a:avLst/>
              <a:gdLst/>
              <a:ahLst/>
              <a:cxnLst/>
              <a:rect l="l" t="t" r="r" b="b"/>
              <a:pathLst>
                <a:path w="2753" h="4544" extrusionOk="0">
                  <a:moveTo>
                    <a:pt x="2695" y="0"/>
                  </a:moveTo>
                  <a:lnTo>
                    <a:pt x="2695" y="0"/>
                  </a:lnTo>
                  <a:cubicBezTo>
                    <a:pt x="0" y="1319"/>
                    <a:pt x="659" y="3512"/>
                    <a:pt x="1175" y="4544"/>
                  </a:cubicBezTo>
                  <a:cubicBezTo>
                    <a:pt x="1849" y="3999"/>
                    <a:pt x="2365" y="3311"/>
                    <a:pt x="2551" y="2480"/>
                  </a:cubicBezTo>
                  <a:cubicBezTo>
                    <a:pt x="2695" y="1663"/>
                    <a:pt x="2752" y="831"/>
                    <a:pt x="269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800837" y="3352675"/>
              <a:ext cx="82875" cy="79400"/>
            </a:xfrm>
            <a:custGeom>
              <a:avLst/>
              <a:gdLst/>
              <a:ahLst/>
              <a:cxnLst/>
              <a:rect l="l" t="t" r="r" b="b"/>
              <a:pathLst>
                <a:path w="3315" h="3176" extrusionOk="0">
                  <a:moveTo>
                    <a:pt x="1906" y="0"/>
                  </a:moveTo>
                  <a:cubicBezTo>
                    <a:pt x="1839" y="0"/>
                    <a:pt x="1768" y="7"/>
                    <a:pt x="1692" y="22"/>
                  </a:cubicBezTo>
                  <a:cubicBezTo>
                    <a:pt x="0" y="366"/>
                    <a:pt x="2609" y="3176"/>
                    <a:pt x="2609" y="3176"/>
                  </a:cubicBezTo>
                  <a:cubicBezTo>
                    <a:pt x="2609" y="3176"/>
                    <a:pt x="3314" y="0"/>
                    <a:pt x="190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821262" y="3514450"/>
              <a:ext cx="63450" cy="36675"/>
            </a:xfrm>
            <a:custGeom>
              <a:avLst/>
              <a:gdLst/>
              <a:ahLst/>
              <a:cxnLst/>
              <a:rect l="l" t="t" r="r" b="b"/>
              <a:pathLst>
                <a:path w="2538" h="1467" extrusionOk="0">
                  <a:moveTo>
                    <a:pt x="2537" y="1"/>
                  </a:moveTo>
                  <a:lnTo>
                    <a:pt x="2537" y="1"/>
                  </a:lnTo>
                  <a:cubicBezTo>
                    <a:pt x="2537" y="1"/>
                    <a:pt x="0" y="302"/>
                    <a:pt x="344" y="1234"/>
                  </a:cubicBezTo>
                  <a:cubicBezTo>
                    <a:pt x="408" y="1399"/>
                    <a:pt x="518" y="1466"/>
                    <a:pt x="655" y="1466"/>
                  </a:cubicBezTo>
                  <a:cubicBezTo>
                    <a:pt x="1295" y="1466"/>
                    <a:pt x="2537" y="1"/>
                    <a:pt x="253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833812" y="3415675"/>
              <a:ext cx="81725" cy="46850"/>
            </a:xfrm>
            <a:custGeom>
              <a:avLst/>
              <a:gdLst/>
              <a:ahLst/>
              <a:cxnLst/>
              <a:rect l="l" t="t" r="r" b="b"/>
              <a:pathLst>
                <a:path w="3269" h="1874" extrusionOk="0">
                  <a:moveTo>
                    <a:pt x="1321" y="1"/>
                  </a:moveTo>
                  <a:cubicBezTo>
                    <a:pt x="1144" y="1"/>
                    <a:pt x="973" y="75"/>
                    <a:pt x="818" y="254"/>
                  </a:cubicBezTo>
                  <a:cubicBezTo>
                    <a:pt x="1" y="1186"/>
                    <a:pt x="3269" y="1874"/>
                    <a:pt x="3269" y="1874"/>
                  </a:cubicBezTo>
                  <a:cubicBezTo>
                    <a:pt x="3269" y="1874"/>
                    <a:pt x="2213" y="1"/>
                    <a:pt x="132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1480212" y="3574750"/>
              <a:ext cx="377325" cy="274400"/>
            </a:xfrm>
            <a:custGeom>
              <a:avLst/>
              <a:gdLst/>
              <a:ahLst/>
              <a:cxnLst/>
              <a:rect l="l" t="t" r="r" b="b"/>
              <a:pathLst>
                <a:path w="15093" h="10976" extrusionOk="0">
                  <a:moveTo>
                    <a:pt x="1450" y="0"/>
                  </a:moveTo>
                  <a:cubicBezTo>
                    <a:pt x="1380" y="0"/>
                    <a:pt x="1312" y="4"/>
                    <a:pt x="1248" y="11"/>
                  </a:cubicBezTo>
                  <a:cubicBezTo>
                    <a:pt x="1104" y="40"/>
                    <a:pt x="975" y="69"/>
                    <a:pt x="861" y="112"/>
                  </a:cubicBezTo>
                  <a:cubicBezTo>
                    <a:pt x="603" y="212"/>
                    <a:pt x="373" y="384"/>
                    <a:pt x="230" y="599"/>
                  </a:cubicBezTo>
                  <a:cubicBezTo>
                    <a:pt x="87" y="828"/>
                    <a:pt x="1" y="1100"/>
                    <a:pt x="15" y="1358"/>
                  </a:cubicBezTo>
                  <a:cubicBezTo>
                    <a:pt x="29" y="1889"/>
                    <a:pt x="273" y="2376"/>
                    <a:pt x="674" y="2720"/>
                  </a:cubicBezTo>
                  <a:cubicBezTo>
                    <a:pt x="849" y="2881"/>
                    <a:pt x="1086" y="2979"/>
                    <a:pt x="1328" y="2979"/>
                  </a:cubicBezTo>
                  <a:cubicBezTo>
                    <a:pt x="1344" y="2979"/>
                    <a:pt x="1360" y="2979"/>
                    <a:pt x="1376" y="2978"/>
                  </a:cubicBezTo>
                  <a:cubicBezTo>
                    <a:pt x="1634" y="2949"/>
                    <a:pt x="1849" y="2806"/>
                    <a:pt x="2007" y="2591"/>
                  </a:cubicBezTo>
                  <a:lnTo>
                    <a:pt x="2007" y="2591"/>
                  </a:lnTo>
                  <a:cubicBezTo>
                    <a:pt x="1849" y="2792"/>
                    <a:pt x="1620" y="2906"/>
                    <a:pt x="1376" y="2935"/>
                  </a:cubicBezTo>
                  <a:cubicBezTo>
                    <a:pt x="1133" y="2935"/>
                    <a:pt x="904" y="2820"/>
                    <a:pt x="732" y="2648"/>
                  </a:cubicBezTo>
                  <a:cubicBezTo>
                    <a:pt x="373" y="2319"/>
                    <a:pt x="187" y="1846"/>
                    <a:pt x="187" y="1358"/>
                  </a:cubicBezTo>
                  <a:cubicBezTo>
                    <a:pt x="187" y="1129"/>
                    <a:pt x="259" y="900"/>
                    <a:pt x="388" y="714"/>
                  </a:cubicBezTo>
                  <a:cubicBezTo>
                    <a:pt x="517" y="527"/>
                    <a:pt x="717" y="398"/>
                    <a:pt x="932" y="312"/>
                  </a:cubicBezTo>
                  <a:cubicBezTo>
                    <a:pt x="1079" y="263"/>
                    <a:pt x="1233" y="241"/>
                    <a:pt x="1384" y="241"/>
                  </a:cubicBezTo>
                  <a:cubicBezTo>
                    <a:pt x="1454" y="241"/>
                    <a:pt x="1523" y="246"/>
                    <a:pt x="1591" y="255"/>
                  </a:cubicBezTo>
                  <a:cubicBezTo>
                    <a:pt x="1806" y="327"/>
                    <a:pt x="1993" y="456"/>
                    <a:pt x="2150" y="628"/>
                  </a:cubicBezTo>
                  <a:cubicBezTo>
                    <a:pt x="2466" y="1000"/>
                    <a:pt x="2724" y="1401"/>
                    <a:pt x="2953" y="1846"/>
                  </a:cubicBezTo>
                  <a:cubicBezTo>
                    <a:pt x="3182" y="2276"/>
                    <a:pt x="3397" y="2720"/>
                    <a:pt x="3612" y="3179"/>
                  </a:cubicBezTo>
                  <a:cubicBezTo>
                    <a:pt x="4042" y="4067"/>
                    <a:pt x="4444" y="4985"/>
                    <a:pt x="5117" y="5787"/>
                  </a:cubicBezTo>
                  <a:cubicBezTo>
                    <a:pt x="5777" y="6604"/>
                    <a:pt x="6737" y="7106"/>
                    <a:pt x="7712" y="7364"/>
                  </a:cubicBezTo>
                  <a:cubicBezTo>
                    <a:pt x="8686" y="7622"/>
                    <a:pt x="9675" y="7779"/>
                    <a:pt x="10678" y="7837"/>
                  </a:cubicBezTo>
                  <a:lnTo>
                    <a:pt x="11424" y="7908"/>
                  </a:lnTo>
                  <a:cubicBezTo>
                    <a:pt x="11667" y="7923"/>
                    <a:pt x="11911" y="7951"/>
                    <a:pt x="12155" y="7994"/>
                  </a:cubicBezTo>
                  <a:cubicBezTo>
                    <a:pt x="12628" y="8080"/>
                    <a:pt x="13086" y="8281"/>
                    <a:pt x="13473" y="8568"/>
                  </a:cubicBezTo>
                  <a:cubicBezTo>
                    <a:pt x="14276" y="9141"/>
                    <a:pt x="14792" y="10030"/>
                    <a:pt x="15093" y="10976"/>
                  </a:cubicBezTo>
                  <a:cubicBezTo>
                    <a:pt x="14978" y="10488"/>
                    <a:pt x="14792" y="10030"/>
                    <a:pt x="14548" y="9600"/>
                  </a:cubicBezTo>
                  <a:cubicBezTo>
                    <a:pt x="14305" y="9141"/>
                    <a:pt x="13975" y="8754"/>
                    <a:pt x="13588" y="8424"/>
                  </a:cubicBezTo>
                  <a:cubicBezTo>
                    <a:pt x="13172" y="8109"/>
                    <a:pt x="12699" y="7894"/>
                    <a:pt x="12198" y="7779"/>
                  </a:cubicBezTo>
                  <a:cubicBezTo>
                    <a:pt x="11954" y="7722"/>
                    <a:pt x="11710" y="7693"/>
                    <a:pt x="11452" y="7665"/>
                  </a:cubicBezTo>
                  <a:lnTo>
                    <a:pt x="10707" y="7579"/>
                  </a:lnTo>
                  <a:cubicBezTo>
                    <a:pt x="9732" y="7450"/>
                    <a:pt x="8729" y="7335"/>
                    <a:pt x="7798" y="7063"/>
                  </a:cubicBezTo>
                  <a:cubicBezTo>
                    <a:pt x="6866" y="6791"/>
                    <a:pt x="5992" y="6318"/>
                    <a:pt x="5390" y="5572"/>
                  </a:cubicBezTo>
                  <a:cubicBezTo>
                    <a:pt x="4773" y="4827"/>
                    <a:pt x="4343" y="3910"/>
                    <a:pt x="3899" y="3035"/>
                  </a:cubicBezTo>
                  <a:cubicBezTo>
                    <a:pt x="3684" y="2591"/>
                    <a:pt x="3455" y="2132"/>
                    <a:pt x="3225" y="1688"/>
                  </a:cubicBezTo>
                  <a:cubicBezTo>
                    <a:pt x="2982" y="1244"/>
                    <a:pt x="2695" y="814"/>
                    <a:pt x="2351" y="441"/>
                  </a:cubicBezTo>
                  <a:cubicBezTo>
                    <a:pt x="2150" y="241"/>
                    <a:pt x="1921" y="97"/>
                    <a:pt x="1663" y="11"/>
                  </a:cubicBezTo>
                  <a:cubicBezTo>
                    <a:pt x="1591" y="4"/>
                    <a:pt x="1520" y="0"/>
                    <a:pt x="145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1336162" y="3665675"/>
              <a:ext cx="72400" cy="97125"/>
            </a:xfrm>
            <a:custGeom>
              <a:avLst/>
              <a:gdLst/>
              <a:ahLst/>
              <a:cxnLst/>
              <a:rect l="l" t="t" r="r" b="b"/>
              <a:pathLst>
                <a:path w="2896" h="3885" extrusionOk="0">
                  <a:moveTo>
                    <a:pt x="244" y="0"/>
                  </a:moveTo>
                  <a:lnTo>
                    <a:pt x="0" y="86"/>
                  </a:lnTo>
                  <a:cubicBezTo>
                    <a:pt x="29" y="187"/>
                    <a:pt x="860" y="2523"/>
                    <a:pt x="2738" y="3884"/>
                  </a:cubicBezTo>
                  <a:lnTo>
                    <a:pt x="2895" y="3669"/>
                  </a:lnTo>
                  <a:cubicBezTo>
                    <a:pt x="1075" y="2365"/>
                    <a:pt x="244" y="15"/>
                    <a:pt x="24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1184762" y="3800575"/>
              <a:ext cx="77950" cy="37100"/>
            </a:xfrm>
            <a:custGeom>
              <a:avLst/>
              <a:gdLst/>
              <a:ahLst/>
              <a:cxnLst/>
              <a:rect l="l" t="t" r="r" b="b"/>
              <a:pathLst>
                <a:path w="3118" h="1484" extrusionOk="0">
                  <a:moveTo>
                    <a:pt x="571" y="0"/>
                  </a:moveTo>
                  <a:cubicBezTo>
                    <a:pt x="172" y="0"/>
                    <a:pt x="0" y="148"/>
                    <a:pt x="50" y="337"/>
                  </a:cubicBezTo>
                  <a:cubicBezTo>
                    <a:pt x="122" y="624"/>
                    <a:pt x="2028" y="438"/>
                    <a:pt x="3117" y="1484"/>
                  </a:cubicBezTo>
                  <a:lnTo>
                    <a:pt x="3089" y="1384"/>
                  </a:lnTo>
                  <a:cubicBezTo>
                    <a:pt x="3089" y="1384"/>
                    <a:pt x="2085" y="309"/>
                    <a:pt x="1225" y="94"/>
                  </a:cubicBezTo>
                  <a:cubicBezTo>
                    <a:pt x="964" y="28"/>
                    <a:pt x="746" y="0"/>
                    <a:pt x="57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1223637" y="3692000"/>
              <a:ext cx="40125" cy="78675"/>
            </a:xfrm>
            <a:custGeom>
              <a:avLst/>
              <a:gdLst/>
              <a:ahLst/>
              <a:cxnLst/>
              <a:rect l="l" t="t" r="r" b="b"/>
              <a:pathLst>
                <a:path w="1605" h="3147" extrusionOk="0">
                  <a:moveTo>
                    <a:pt x="736" y="1"/>
                  </a:moveTo>
                  <a:cubicBezTo>
                    <a:pt x="403" y="1"/>
                    <a:pt x="0" y="556"/>
                    <a:pt x="258" y="1355"/>
                  </a:cubicBezTo>
                  <a:cubicBezTo>
                    <a:pt x="544" y="2230"/>
                    <a:pt x="1605" y="3147"/>
                    <a:pt x="1605" y="3147"/>
                  </a:cubicBezTo>
                  <a:cubicBezTo>
                    <a:pt x="387" y="1642"/>
                    <a:pt x="1189" y="180"/>
                    <a:pt x="845" y="22"/>
                  </a:cubicBezTo>
                  <a:cubicBezTo>
                    <a:pt x="811" y="8"/>
                    <a:pt x="774" y="1"/>
                    <a:pt x="736"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1355312" y="3754275"/>
              <a:ext cx="75075" cy="34000"/>
            </a:xfrm>
            <a:custGeom>
              <a:avLst/>
              <a:gdLst/>
              <a:ahLst/>
              <a:cxnLst/>
              <a:rect l="l" t="t" r="r" b="b"/>
              <a:pathLst>
                <a:path w="3003" h="1360" extrusionOk="0">
                  <a:moveTo>
                    <a:pt x="2029" y="1"/>
                  </a:moveTo>
                  <a:cubicBezTo>
                    <a:pt x="1654" y="1"/>
                    <a:pt x="1214" y="50"/>
                    <a:pt x="838" y="226"/>
                  </a:cubicBezTo>
                  <a:cubicBezTo>
                    <a:pt x="1" y="603"/>
                    <a:pt x="6" y="1360"/>
                    <a:pt x="311" y="1360"/>
                  </a:cubicBezTo>
                  <a:cubicBezTo>
                    <a:pt x="319" y="1360"/>
                    <a:pt x="328" y="1359"/>
                    <a:pt x="336" y="1358"/>
                  </a:cubicBezTo>
                  <a:cubicBezTo>
                    <a:pt x="666" y="1315"/>
                    <a:pt x="1669" y="111"/>
                    <a:pt x="3002" y="111"/>
                  </a:cubicBezTo>
                  <a:lnTo>
                    <a:pt x="2888" y="82"/>
                  </a:lnTo>
                  <a:cubicBezTo>
                    <a:pt x="2888" y="82"/>
                    <a:pt x="2511" y="1"/>
                    <a:pt x="202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1316112" y="3634150"/>
              <a:ext cx="39075" cy="82075"/>
            </a:xfrm>
            <a:custGeom>
              <a:avLst/>
              <a:gdLst/>
              <a:ahLst/>
              <a:cxnLst/>
              <a:rect l="l" t="t" r="r" b="b"/>
              <a:pathLst>
                <a:path w="1563" h="3283" extrusionOk="0">
                  <a:moveTo>
                    <a:pt x="1076" y="0"/>
                  </a:moveTo>
                  <a:lnTo>
                    <a:pt x="1076" y="0"/>
                  </a:lnTo>
                  <a:cubicBezTo>
                    <a:pt x="1" y="1104"/>
                    <a:pt x="359" y="3282"/>
                    <a:pt x="359" y="3282"/>
                  </a:cubicBezTo>
                  <a:cubicBezTo>
                    <a:pt x="371" y="3283"/>
                    <a:pt x="383" y="3283"/>
                    <a:pt x="394" y="3283"/>
                  </a:cubicBezTo>
                  <a:cubicBezTo>
                    <a:pt x="1563" y="3283"/>
                    <a:pt x="820" y="1136"/>
                    <a:pt x="107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1441162" y="3658050"/>
              <a:ext cx="73500" cy="32375"/>
            </a:xfrm>
            <a:custGeom>
              <a:avLst/>
              <a:gdLst/>
              <a:ahLst/>
              <a:cxnLst/>
              <a:rect l="l" t="t" r="r" b="b"/>
              <a:pathLst>
                <a:path w="2940" h="1295" extrusionOk="0">
                  <a:moveTo>
                    <a:pt x="979" y="0"/>
                  </a:moveTo>
                  <a:cubicBezTo>
                    <a:pt x="939" y="0"/>
                    <a:pt x="900" y="2"/>
                    <a:pt x="861" y="4"/>
                  </a:cubicBezTo>
                  <a:cubicBezTo>
                    <a:pt x="560" y="33"/>
                    <a:pt x="1" y="162"/>
                    <a:pt x="44" y="563"/>
                  </a:cubicBezTo>
                  <a:cubicBezTo>
                    <a:pt x="53" y="716"/>
                    <a:pt x="432" y="742"/>
                    <a:pt x="731" y="742"/>
                  </a:cubicBezTo>
                  <a:cubicBezTo>
                    <a:pt x="880" y="742"/>
                    <a:pt x="1009" y="735"/>
                    <a:pt x="1061" y="735"/>
                  </a:cubicBezTo>
                  <a:cubicBezTo>
                    <a:pt x="1721" y="764"/>
                    <a:pt x="2366" y="950"/>
                    <a:pt x="2939" y="1294"/>
                  </a:cubicBezTo>
                  <a:cubicBezTo>
                    <a:pt x="2681" y="950"/>
                    <a:pt x="2380" y="635"/>
                    <a:pt x="2050" y="363"/>
                  </a:cubicBezTo>
                  <a:cubicBezTo>
                    <a:pt x="1738" y="128"/>
                    <a:pt x="1366" y="0"/>
                    <a:pt x="97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1409987" y="3572700"/>
              <a:ext cx="26525" cy="43200"/>
            </a:xfrm>
            <a:custGeom>
              <a:avLst/>
              <a:gdLst/>
              <a:ahLst/>
              <a:cxnLst/>
              <a:rect l="l" t="t" r="r" b="b"/>
              <a:pathLst>
                <a:path w="1061" h="1728" extrusionOk="0">
                  <a:moveTo>
                    <a:pt x="640" y="0"/>
                  </a:moveTo>
                  <a:cubicBezTo>
                    <a:pt x="471" y="0"/>
                    <a:pt x="289" y="110"/>
                    <a:pt x="201" y="409"/>
                  </a:cubicBezTo>
                  <a:cubicBezTo>
                    <a:pt x="72" y="838"/>
                    <a:pt x="72" y="1297"/>
                    <a:pt x="201" y="1727"/>
                  </a:cubicBezTo>
                  <a:cubicBezTo>
                    <a:pt x="1" y="939"/>
                    <a:pt x="889" y="710"/>
                    <a:pt x="1004" y="380"/>
                  </a:cubicBezTo>
                  <a:cubicBezTo>
                    <a:pt x="1061" y="185"/>
                    <a:pt x="861" y="0"/>
                    <a:pt x="64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1254112" y="3702925"/>
              <a:ext cx="63800" cy="69550"/>
            </a:xfrm>
            <a:custGeom>
              <a:avLst/>
              <a:gdLst/>
              <a:ahLst/>
              <a:cxnLst/>
              <a:rect l="l" t="t" r="r" b="b"/>
              <a:pathLst>
                <a:path w="2552" h="2782" extrusionOk="0">
                  <a:moveTo>
                    <a:pt x="244" y="1"/>
                  </a:moveTo>
                  <a:lnTo>
                    <a:pt x="0" y="101"/>
                  </a:lnTo>
                  <a:cubicBezTo>
                    <a:pt x="703" y="1778"/>
                    <a:pt x="2351" y="2738"/>
                    <a:pt x="2423" y="2781"/>
                  </a:cubicBezTo>
                  <a:lnTo>
                    <a:pt x="2552" y="2566"/>
                  </a:lnTo>
                  <a:cubicBezTo>
                    <a:pt x="2537" y="2552"/>
                    <a:pt x="918" y="1592"/>
                    <a:pt x="24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1265212" y="3723350"/>
              <a:ext cx="36200" cy="17600"/>
            </a:xfrm>
            <a:custGeom>
              <a:avLst/>
              <a:gdLst/>
              <a:ahLst/>
              <a:cxnLst/>
              <a:rect l="l" t="t" r="r" b="b"/>
              <a:pathLst>
                <a:path w="1448" h="704" extrusionOk="0">
                  <a:moveTo>
                    <a:pt x="129" y="1"/>
                  </a:moveTo>
                  <a:lnTo>
                    <a:pt x="0" y="230"/>
                  </a:lnTo>
                  <a:cubicBezTo>
                    <a:pt x="444" y="445"/>
                    <a:pt x="917" y="603"/>
                    <a:pt x="1405" y="703"/>
                  </a:cubicBezTo>
                  <a:lnTo>
                    <a:pt x="1448" y="445"/>
                  </a:lnTo>
                  <a:cubicBezTo>
                    <a:pt x="989" y="345"/>
                    <a:pt x="545" y="202"/>
                    <a:pt x="12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1368412" y="3610100"/>
              <a:ext cx="40875" cy="58100"/>
            </a:xfrm>
            <a:custGeom>
              <a:avLst/>
              <a:gdLst/>
              <a:ahLst/>
              <a:cxnLst/>
              <a:rect l="l" t="t" r="r" b="b"/>
              <a:pathLst>
                <a:path w="1635" h="2324" extrusionOk="0">
                  <a:moveTo>
                    <a:pt x="687" y="1"/>
                  </a:moveTo>
                  <a:cubicBezTo>
                    <a:pt x="619" y="1"/>
                    <a:pt x="552" y="18"/>
                    <a:pt x="488" y="59"/>
                  </a:cubicBezTo>
                  <a:cubicBezTo>
                    <a:pt x="0" y="374"/>
                    <a:pt x="316" y="1449"/>
                    <a:pt x="316" y="1449"/>
                  </a:cubicBezTo>
                  <a:lnTo>
                    <a:pt x="1161" y="2324"/>
                  </a:lnTo>
                  <a:lnTo>
                    <a:pt x="1634" y="2109"/>
                  </a:lnTo>
                  <a:lnTo>
                    <a:pt x="1591" y="718"/>
                  </a:lnTo>
                  <a:cubicBezTo>
                    <a:pt x="1591" y="718"/>
                    <a:pt x="1120" y="1"/>
                    <a:pt x="687"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1374862" y="3605125"/>
              <a:ext cx="63450" cy="70950"/>
            </a:xfrm>
            <a:custGeom>
              <a:avLst/>
              <a:gdLst/>
              <a:ahLst/>
              <a:cxnLst/>
              <a:rect l="l" t="t" r="r" b="b"/>
              <a:pathLst>
                <a:path w="2538" h="2838" extrusionOk="0">
                  <a:moveTo>
                    <a:pt x="2294" y="0"/>
                  </a:moveTo>
                  <a:cubicBezTo>
                    <a:pt x="1233" y="831"/>
                    <a:pt x="1591" y="2379"/>
                    <a:pt x="1591" y="2379"/>
                  </a:cubicBezTo>
                  <a:cubicBezTo>
                    <a:pt x="1591" y="2379"/>
                    <a:pt x="903" y="1404"/>
                    <a:pt x="234" y="1404"/>
                  </a:cubicBezTo>
                  <a:cubicBezTo>
                    <a:pt x="156" y="1404"/>
                    <a:pt x="77" y="1418"/>
                    <a:pt x="0" y="1448"/>
                  </a:cubicBezTo>
                  <a:cubicBezTo>
                    <a:pt x="473" y="2594"/>
                    <a:pt x="1821" y="2838"/>
                    <a:pt x="1821" y="2838"/>
                  </a:cubicBezTo>
                  <a:cubicBezTo>
                    <a:pt x="2165" y="2365"/>
                    <a:pt x="2537" y="1734"/>
                    <a:pt x="229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916212" y="3574850"/>
              <a:ext cx="376975" cy="274300"/>
            </a:xfrm>
            <a:custGeom>
              <a:avLst/>
              <a:gdLst/>
              <a:ahLst/>
              <a:cxnLst/>
              <a:rect l="l" t="t" r="r" b="b"/>
              <a:pathLst>
                <a:path w="15079" h="10972" extrusionOk="0">
                  <a:moveTo>
                    <a:pt x="13632" y="0"/>
                  </a:moveTo>
                  <a:cubicBezTo>
                    <a:pt x="13562" y="0"/>
                    <a:pt x="13494" y="7"/>
                    <a:pt x="13430" y="22"/>
                  </a:cubicBezTo>
                  <a:cubicBezTo>
                    <a:pt x="13158" y="93"/>
                    <a:pt x="12928" y="237"/>
                    <a:pt x="12742" y="437"/>
                  </a:cubicBezTo>
                  <a:cubicBezTo>
                    <a:pt x="12384" y="810"/>
                    <a:pt x="12097" y="1240"/>
                    <a:pt x="11868" y="1698"/>
                  </a:cubicBezTo>
                  <a:cubicBezTo>
                    <a:pt x="11624" y="2143"/>
                    <a:pt x="11395" y="2587"/>
                    <a:pt x="11180" y="3031"/>
                  </a:cubicBezTo>
                  <a:cubicBezTo>
                    <a:pt x="10735" y="3920"/>
                    <a:pt x="10305" y="4823"/>
                    <a:pt x="9703" y="5568"/>
                  </a:cubicBezTo>
                  <a:cubicBezTo>
                    <a:pt x="9087" y="6314"/>
                    <a:pt x="8213" y="6787"/>
                    <a:pt x="7281" y="7059"/>
                  </a:cubicBezTo>
                  <a:cubicBezTo>
                    <a:pt x="6350" y="7331"/>
                    <a:pt x="5361" y="7446"/>
                    <a:pt x="4372" y="7575"/>
                  </a:cubicBezTo>
                  <a:lnTo>
                    <a:pt x="3626" y="7661"/>
                  </a:lnTo>
                  <a:cubicBezTo>
                    <a:pt x="3368" y="7689"/>
                    <a:pt x="3125" y="7732"/>
                    <a:pt x="2881" y="7775"/>
                  </a:cubicBezTo>
                  <a:cubicBezTo>
                    <a:pt x="2379" y="7890"/>
                    <a:pt x="1906" y="8105"/>
                    <a:pt x="1505" y="8420"/>
                  </a:cubicBezTo>
                  <a:cubicBezTo>
                    <a:pt x="1104" y="8750"/>
                    <a:pt x="774" y="9151"/>
                    <a:pt x="530" y="9596"/>
                  </a:cubicBezTo>
                  <a:cubicBezTo>
                    <a:pt x="287" y="10026"/>
                    <a:pt x="100" y="10484"/>
                    <a:pt x="0" y="10972"/>
                  </a:cubicBezTo>
                  <a:cubicBezTo>
                    <a:pt x="287" y="10026"/>
                    <a:pt x="817" y="9137"/>
                    <a:pt x="1605" y="8564"/>
                  </a:cubicBezTo>
                  <a:cubicBezTo>
                    <a:pt x="2007" y="8277"/>
                    <a:pt x="2451" y="8076"/>
                    <a:pt x="2924" y="7990"/>
                  </a:cubicBezTo>
                  <a:cubicBezTo>
                    <a:pt x="3168" y="7947"/>
                    <a:pt x="3411" y="7919"/>
                    <a:pt x="3655" y="7904"/>
                  </a:cubicBezTo>
                  <a:lnTo>
                    <a:pt x="4400" y="7833"/>
                  </a:lnTo>
                  <a:cubicBezTo>
                    <a:pt x="5404" y="7775"/>
                    <a:pt x="6407" y="7618"/>
                    <a:pt x="7381" y="7360"/>
                  </a:cubicBezTo>
                  <a:cubicBezTo>
                    <a:pt x="8342" y="7102"/>
                    <a:pt x="9316" y="6600"/>
                    <a:pt x="9976" y="5783"/>
                  </a:cubicBezTo>
                  <a:cubicBezTo>
                    <a:pt x="10635" y="4981"/>
                    <a:pt x="11036" y="4063"/>
                    <a:pt x="11481" y="3175"/>
                  </a:cubicBezTo>
                  <a:cubicBezTo>
                    <a:pt x="11696" y="2716"/>
                    <a:pt x="11896" y="2272"/>
                    <a:pt x="12140" y="1842"/>
                  </a:cubicBezTo>
                  <a:cubicBezTo>
                    <a:pt x="12355" y="1412"/>
                    <a:pt x="12613" y="996"/>
                    <a:pt x="12928" y="638"/>
                  </a:cubicBezTo>
                  <a:cubicBezTo>
                    <a:pt x="13086" y="466"/>
                    <a:pt x="13272" y="337"/>
                    <a:pt x="13487" y="265"/>
                  </a:cubicBezTo>
                  <a:cubicBezTo>
                    <a:pt x="13561" y="251"/>
                    <a:pt x="13634" y="245"/>
                    <a:pt x="13707" y="245"/>
                  </a:cubicBezTo>
                  <a:cubicBezTo>
                    <a:pt x="13862" y="245"/>
                    <a:pt x="14015" y="274"/>
                    <a:pt x="14161" y="323"/>
                  </a:cubicBezTo>
                  <a:cubicBezTo>
                    <a:pt x="14376" y="394"/>
                    <a:pt x="14562" y="538"/>
                    <a:pt x="14691" y="710"/>
                  </a:cubicBezTo>
                  <a:cubicBezTo>
                    <a:pt x="14820" y="910"/>
                    <a:pt x="14892" y="1125"/>
                    <a:pt x="14892" y="1369"/>
                  </a:cubicBezTo>
                  <a:cubicBezTo>
                    <a:pt x="14906" y="1842"/>
                    <a:pt x="14705" y="2315"/>
                    <a:pt x="14347" y="2644"/>
                  </a:cubicBezTo>
                  <a:cubicBezTo>
                    <a:pt x="14175" y="2816"/>
                    <a:pt x="13946" y="2931"/>
                    <a:pt x="13702" y="2931"/>
                  </a:cubicBezTo>
                  <a:cubicBezTo>
                    <a:pt x="13459" y="2917"/>
                    <a:pt x="13229" y="2788"/>
                    <a:pt x="13086" y="2587"/>
                  </a:cubicBezTo>
                  <a:lnTo>
                    <a:pt x="13086" y="2587"/>
                  </a:lnTo>
                  <a:cubicBezTo>
                    <a:pt x="13229" y="2802"/>
                    <a:pt x="13444" y="2945"/>
                    <a:pt x="13702" y="2988"/>
                  </a:cubicBezTo>
                  <a:cubicBezTo>
                    <a:pt x="13960" y="2988"/>
                    <a:pt x="14218" y="2902"/>
                    <a:pt x="14404" y="2716"/>
                  </a:cubicBezTo>
                  <a:cubicBezTo>
                    <a:pt x="14806" y="2372"/>
                    <a:pt x="15049" y="1885"/>
                    <a:pt x="15064" y="1369"/>
                  </a:cubicBezTo>
                  <a:cubicBezTo>
                    <a:pt x="15078" y="1096"/>
                    <a:pt x="15006" y="824"/>
                    <a:pt x="14849" y="609"/>
                  </a:cubicBezTo>
                  <a:cubicBezTo>
                    <a:pt x="14705" y="380"/>
                    <a:pt x="14476" y="208"/>
                    <a:pt x="14232" y="108"/>
                  </a:cubicBezTo>
                  <a:cubicBezTo>
                    <a:pt x="14103" y="65"/>
                    <a:pt x="13974" y="36"/>
                    <a:pt x="13845" y="22"/>
                  </a:cubicBezTo>
                  <a:cubicBezTo>
                    <a:pt x="13774" y="7"/>
                    <a:pt x="13702" y="0"/>
                    <a:pt x="1363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755687" y="3665675"/>
              <a:ext cx="72400" cy="97125"/>
            </a:xfrm>
            <a:custGeom>
              <a:avLst/>
              <a:gdLst/>
              <a:ahLst/>
              <a:cxnLst/>
              <a:rect l="l" t="t" r="r" b="b"/>
              <a:pathLst>
                <a:path w="2896" h="3885" extrusionOk="0">
                  <a:moveTo>
                    <a:pt x="2652" y="0"/>
                  </a:moveTo>
                  <a:cubicBezTo>
                    <a:pt x="2652" y="15"/>
                    <a:pt x="1820" y="2365"/>
                    <a:pt x="0" y="3669"/>
                  </a:cubicBezTo>
                  <a:lnTo>
                    <a:pt x="158" y="3884"/>
                  </a:lnTo>
                  <a:cubicBezTo>
                    <a:pt x="2035" y="2523"/>
                    <a:pt x="2867" y="187"/>
                    <a:pt x="2895" y="86"/>
                  </a:cubicBezTo>
                  <a:lnTo>
                    <a:pt x="2652"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912637" y="3800575"/>
              <a:ext cx="77950" cy="37100"/>
            </a:xfrm>
            <a:custGeom>
              <a:avLst/>
              <a:gdLst/>
              <a:ahLst/>
              <a:cxnLst/>
              <a:rect l="l" t="t" r="r" b="b"/>
              <a:pathLst>
                <a:path w="3118" h="1484" extrusionOk="0">
                  <a:moveTo>
                    <a:pt x="2557" y="0"/>
                  </a:moveTo>
                  <a:cubicBezTo>
                    <a:pt x="2385" y="0"/>
                    <a:pt x="2168" y="28"/>
                    <a:pt x="1907" y="94"/>
                  </a:cubicBezTo>
                  <a:cubicBezTo>
                    <a:pt x="1032" y="309"/>
                    <a:pt x="29" y="1384"/>
                    <a:pt x="29" y="1384"/>
                  </a:cubicBezTo>
                  <a:lnTo>
                    <a:pt x="0" y="1484"/>
                  </a:lnTo>
                  <a:cubicBezTo>
                    <a:pt x="1104" y="438"/>
                    <a:pt x="2996" y="624"/>
                    <a:pt x="3068" y="337"/>
                  </a:cubicBezTo>
                  <a:cubicBezTo>
                    <a:pt x="3118" y="148"/>
                    <a:pt x="2952" y="0"/>
                    <a:pt x="255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835612" y="3692000"/>
              <a:ext cx="40150" cy="78675"/>
            </a:xfrm>
            <a:custGeom>
              <a:avLst/>
              <a:gdLst/>
              <a:ahLst/>
              <a:cxnLst/>
              <a:rect l="l" t="t" r="r" b="b"/>
              <a:pathLst>
                <a:path w="1606" h="3147" extrusionOk="0">
                  <a:moveTo>
                    <a:pt x="856" y="1"/>
                  </a:moveTo>
                  <a:cubicBezTo>
                    <a:pt x="818" y="1"/>
                    <a:pt x="781" y="8"/>
                    <a:pt x="746" y="22"/>
                  </a:cubicBezTo>
                  <a:cubicBezTo>
                    <a:pt x="417" y="180"/>
                    <a:pt x="1205" y="1642"/>
                    <a:pt x="1" y="3147"/>
                  </a:cubicBezTo>
                  <a:cubicBezTo>
                    <a:pt x="1" y="3147"/>
                    <a:pt x="1062" y="2230"/>
                    <a:pt x="1348" y="1355"/>
                  </a:cubicBezTo>
                  <a:cubicBezTo>
                    <a:pt x="1606" y="556"/>
                    <a:pt x="1192" y="1"/>
                    <a:pt x="856"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738862" y="3754275"/>
              <a:ext cx="75075" cy="34000"/>
            </a:xfrm>
            <a:custGeom>
              <a:avLst/>
              <a:gdLst/>
              <a:ahLst/>
              <a:cxnLst/>
              <a:rect l="l" t="t" r="r" b="b"/>
              <a:pathLst>
                <a:path w="3003" h="1360" extrusionOk="0">
                  <a:moveTo>
                    <a:pt x="962" y="1"/>
                  </a:moveTo>
                  <a:cubicBezTo>
                    <a:pt x="478" y="1"/>
                    <a:pt x="101" y="82"/>
                    <a:pt x="101" y="82"/>
                  </a:cubicBezTo>
                  <a:lnTo>
                    <a:pt x="1" y="111"/>
                  </a:lnTo>
                  <a:cubicBezTo>
                    <a:pt x="1319" y="111"/>
                    <a:pt x="2323" y="1315"/>
                    <a:pt x="2652" y="1358"/>
                  </a:cubicBezTo>
                  <a:cubicBezTo>
                    <a:pt x="2661" y="1359"/>
                    <a:pt x="2670" y="1360"/>
                    <a:pt x="2678" y="1360"/>
                  </a:cubicBezTo>
                  <a:cubicBezTo>
                    <a:pt x="2984" y="1360"/>
                    <a:pt x="3002" y="603"/>
                    <a:pt x="2165" y="226"/>
                  </a:cubicBezTo>
                  <a:cubicBezTo>
                    <a:pt x="1783" y="50"/>
                    <a:pt x="1340" y="1"/>
                    <a:pt x="96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742412" y="3634150"/>
              <a:ext cx="39050" cy="82075"/>
            </a:xfrm>
            <a:custGeom>
              <a:avLst/>
              <a:gdLst/>
              <a:ahLst/>
              <a:cxnLst/>
              <a:rect l="l" t="t" r="r" b="b"/>
              <a:pathLst>
                <a:path w="1562" h="3283" extrusionOk="0">
                  <a:moveTo>
                    <a:pt x="487" y="0"/>
                  </a:moveTo>
                  <a:lnTo>
                    <a:pt x="487" y="0"/>
                  </a:lnTo>
                  <a:cubicBezTo>
                    <a:pt x="756" y="1136"/>
                    <a:pt x="0" y="3283"/>
                    <a:pt x="1168" y="3283"/>
                  </a:cubicBezTo>
                  <a:cubicBezTo>
                    <a:pt x="1180" y="3283"/>
                    <a:pt x="1192" y="3283"/>
                    <a:pt x="1203" y="3282"/>
                  </a:cubicBezTo>
                  <a:cubicBezTo>
                    <a:pt x="1203" y="3282"/>
                    <a:pt x="1562" y="1104"/>
                    <a:pt x="48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829512" y="3702575"/>
              <a:ext cx="64175" cy="69900"/>
            </a:xfrm>
            <a:custGeom>
              <a:avLst/>
              <a:gdLst/>
              <a:ahLst/>
              <a:cxnLst/>
              <a:rect l="l" t="t" r="r" b="b"/>
              <a:pathLst>
                <a:path w="2567" h="2796" extrusionOk="0">
                  <a:moveTo>
                    <a:pt x="2323" y="1"/>
                  </a:moveTo>
                  <a:cubicBezTo>
                    <a:pt x="1649" y="1592"/>
                    <a:pt x="29" y="2552"/>
                    <a:pt x="1" y="2566"/>
                  </a:cubicBezTo>
                  <a:lnTo>
                    <a:pt x="144" y="2795"/>
                  </a:lnTo>
                  <a:cubicBezTo>
                    <a:pt x="216" y="2752"/>
                    <a:pt x="1864" y="1792"/>
                    <a:pt x="2566" y="115"/>
                  </a:cubicBezTo>
                  <a:lnTo>
                    <a:pt x="2323"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790462" y="3723350"/>
              <a:ext cx="36225" cy="17600"/>
            </a:xfrm>
            <a:custGeom>
              <a:avLst/>
              <a:gdLst/>
              <a:ahLst/>
              <a:cxnLst/>
              <a:rect l="l" t="t" r="r" b="b"/>
              <a:pathLst>
                <a:path w="1449" h="704" extrusionOk="0">
                  <a:moveTo>
                    <a:pt x="1320" y="1"/>
                  </a:moveTo>
                  <a:cubicBezTo>
                    <a:pt x="904" y="202"/>
                    <a:pt x="460" y="345"/>
                    <a:pt x="1" y="445"/>
                  </a:cubicBezTo>
                  <a:lnTo>
                    <a:pt x="44" y="703"/>
                  </a:lnTo>
                  <a:cubicBezTo>
                    <a:pt x="531" y="603"/>
                    <a:pt x="1004" y="445"/>
                    <a:pt x="1449" y="230"/>
                  </a:cubicBezTo>
                  <a:lnTo>
                    <a:pt x="1320"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691912" y="3610100"/>
              <a:ext cx="40875" cy="58100"/>
            </a:xfrm>
            <a:custGeom>
              <a:avLst/>
              <a:gdLst/>
              <a:ahLst/>
              <a:cxnLst/>
              <a:rect l="l" t="t" r="r" b="b"/>
              <a:pathLst>
                <a:path w="1635" h="2324" extrusionOk="0">
                  <a:moveTo>
                    <a:pt x="958" y="1"/>
                  </a:moveTo>
                  <a:cubicBezTo>
                    <a:pt x="518" y="1"/>
                    <a:pt x="58" y="718"/>
                    <a:pt x="58" y="718"/>
                  </a:cubicBezTo>
                  <a:lnTo>
                    <a:pt x="0" y="2109"/>
                  </a:lnTo>
                  <a:lnTo>
                    <a:pt x="488" y="2324"/>
                  </a:lnTo>
                  <a:lnTo>
                    <a:pt x="1319" y="1449"/>
                  </a:lnTo>
                  <a:cubicBezTo>
                    <a:pt x="1319" y="1449"/>
                    <a:pt x="1634" y="374"/>
                    <a:pt x="1161" y="59"/>
                  </a:cubicBezTo>
                  <a:cubicBezTo>
                    <a:pt x="1095" y="18"/>
                    <a:pt x="1027" y="1"/>
                    <a:pt x="958"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708037" y="3605125"/>
              <a:ext cx="63450" cy="70950"/>
            </a:xfrm>
            <a:custGeom>
              <a:avLst/>
              <a:gdLst/>
              <a:ahLst/>
              <a:cxnLst/>
              <a:rect l="l" t="t" r="r" b="b"/>
              <a:pathLst>
                <a:path w="2538" h="2838" extrusionOk="0">
                  <a:moveTo>
                    <a:pt x="244" y="0"/>
                  </a:moveTo>
                  <a:cubicBezTo>
                    <a:pt x="0" y="1734"/>
                    <a:pt x="373" y="2365"/>
                    <a:pt x="717" y="2838"/>
                  </a:cubicBezTo>
                  <a:cubicBezTo>
                    <a:pt x="717" y="2838"/>
                    <a:pt x="2064" y="2594"/>
                    <a:pt x="2537" y="1448"/>
                  </a:cubicBezTo>
                  <a:cubicBezTo>
                    <a:pt x="2462" y="1418"/>
                    <a:pt x="2385" y="1404"/>
                    <a:pt x="2307" y="1404"/>
                  </a:cubicBezTo>
                  <a:cubicBezTo>
                    <a:pt x="1646" y="1404"/>
                    <a:pt x="946" y="2379"/>
                    <a:pt x="946" y="2379"/>
                  </a:cubicBezTo>
                  <a:cubicBezTo>
                    <a:pt x="946" y="2379"/>
                    <a:pt x="1305" y="831"/>
                    <a:pt x="24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1125112" y="3019425"/>
              <a:ext cx="245475" cy="260025"/>
            </a:xfrm>
            <a:custGeom>
              <a:avLst/>
              <a:gdLst/>
              <a:ahLst/>
              <a:cxnLst/>
              <a:rect l="l" t="t" r="r" b="b"/>
              <a:pathLst>
                <a:path w="9819" h="10401" extrusionOk="0">
                  <a:moveTo>
                    <a:pt x="2122" y="0"/>
                  </a:moveTo>
                  <a:cubicBezTo>
                    <a:pt x="1879" y="0"/>
                    <a:pt x="1667" y="46"/>
                    <a:pt x="1448" y="166"/>
                  </a:cubicBezTo>
                  <a:cubicBezTo>
                    <a:pt x="1319" y="238"/>
                    <a:pt x="1190" y="324"/>
                    <a:pt x="1075" y="424"/>
                  </a:cubicBezTo>
                  <a:cubicBezTo>
                    <a:pt x="0" y="1370"/>
                    <a:pt x="774" y="3019"/>
                    <a:pt x="2179" y="3205"/>
                  </a:cubicBezTo>
                  <a:cubicBezTo>
                    <a:pt x="1935" y="4323"/>
                    <a:pt x="2150" y="5928"/>
                    <a:pt x="3168" y="6071"/>
                  </a:cubicBezTo>
                  <a:lnTo>
                    <a:pt x="3168" y="9827"/>
                  </a:lnTo>
                  <a:cubicBezTo>
                    <a:pt x="3970" y="10085"/>
                    <a:pt x="4787" y="10256"/>
                    <a:pt x="5633" y="10357"/>
                  </a:cubicBezTo>
                  <a:cubicBezTo>
                    <a:pt x="5910" y="10384"/>
                    <a:pt x="6195" y="10401"/>
                    <a:pt x="6479" y="10401"/>
                  </a:cubicBezTo>
                  <a:cubicBezTo>
                    <a:pt x="7238" y="10401"/>
                    <a:pt x="7986" y="10282"/>
                    <a:pt x="8528" y="9927"/>
                  </a:cubicBezTo>
                  <a:cubicBezTo>
                    <a:pt x="8643" y="9841"/>
                    <a:pt x="8743" y="9755"/>
                    <a:pt x="8843" y="9655"/>
                  </a:cubicBezTo>
                  <a:cubicBezTo>
                    <a:pt x="8929" y="9569"/>
                    <a:pt x="9001" y="9468"/>
                    <a:pt x="9058" y="9354"/>
                  </a:cubicBezTo>
                  <a:lnTo>
                    <a:pt x="8886" y="7662"/>
                  </a:lnTo>
                  <a:lnTo>
                    <a:pt x="8499" y="3964"/>
                  </a:lnTo>
                  <a:lnTo>
                    <a:pt x="8499" y="3964"/>
                  </a:lnTo>
                  <a:cubicBezTo>
                    <a:pt x="8500" y="3965"/>
                    <a:pt x="8622" y="4027"/>
                    <a:pt x="8779" y="4027"/>
                  </a:cubicBezTo>
                  <a:cubicBezTo>
                    <a:pt x="9028" y="4027"/>
                    <a:pt x="9366" y="3870"/>
                    <a:pt x="9445" y="3062"/>
                  </a:cubicBezTo>
                  <a:cubicBezTo>
                    <a:pt x="9574" y="1743"/>
                    <a:pt x="9818" y="568"/>
                    <a:pt x="6221" y="482"/>
                  </a:cubicBezTo>
                  <a:cubicBezTo>
                    <a:pt x="5805" y="467"/>
                    <a:pt x="5432" y="439"/>
                    <a:pt x="5088" y="410"/>
                  </a:cubicBezTo>
                  <a:cubicBezTo>
                    <a:pt x="3509" y="278"/>
                    <a:pt x="2719" y="0"/>
                    <a:pt x="2122"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1061687" y="3044700"/>
              <a:ext cx="125425" cy="31975"/>
            </a:xfrm>
            <a:custGeom>
              <a:avLst/>
              <a:gdLst/>
              <a:ahLst/>
              <a:cxnLst/>
              <a:rect l="l" t="t" r="r" b="b"/>
              <a:pathLst>
                <a:path w="5017" h="1279" extrusionOk="0">
                  <a:moveTo>
                    <a:pt x="0" y="1"/>
                  </a:moveTo>
                  <a:lnTo>
                    <a:pt x="0" y="1"/>
                  </a:lnTo>
                  <a:cubicBezTo>
                    <a:pt x="0" y="1"/>
                    <a:pt x="978" y="1279"/>
                    <a:pt x="2758" y="1279"/>
                  </a:cubicBezTo>
                  <a:cubicBezTo>
                    <a:pt x="3407" y="1279"/>
                    <a:pt x="4163" y="1109"/>
                    <a:pt x="5017" y="646"/>
                  </a:cubicBezTo>
                  <a:lnTo>
                    <a:pt x="5017" y="646"/>
                  </a:lnTo>
                  <a:cubicBezTo>
                    <a:pt x="4782" y="658"/>
                    <a:pt x="4547" y="664"/>
                    <a:pt x="4313" y="664"/>
                  </a:cubicBezTo>
                  <a:cubicBezTo>
                    <a:pt x="2847" y="664"/>
                    <a:pt x="1397" y="434"/>
                    <a:pt x="0"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1053812" y="2838500"/>
              <a:ext cx="142275" cy="170575"/>
            </a:xfrm>
            <a:custGeom>
              <a:avLst/>
              <a:gdLst/>
              <a:ahLst/>
              <a:cxnLst/>
              <a:rect l="l" t="t" r="r" b="b"/>
              <a:pathLst>
                <a:path w="5691" h="6823" extrusionOk="0">
                  <a:moveTo>
                    <a:pt x="2803" y="1"/>
                  </a:moveTo>
                  <a:cubicBezTo>
                    <a:pt x="2763" y="1"/>
                    <a:pt x="2722" y="8"/>
                    <a:pt x="2681" y="22"/>
                  </a:cubicBezTo>
                  <a:cubicBezTo>
                    <a:pt x="2580" y="51"/>
                    <a:pt x="2480" y="94"/>
                    <a:pt x="2394" y="151"/>
                  </a:cubicBezTo>
                  <a:cubicBezTo>
                    <a:pt x="2050" y="309"/>
                    <a:pt x="1735" y="509"/>
                    <a:pt x="1448" y="739"/>
                  </a:cubicBezTo>
                  <a:cubicBezTo>
                    <a:pt x="918" y="1183"/>
                    <a:pt x="545" y="1756"/>
                    <a:pt x="330" y="2401"/>
                  </a:cubicBezTo>
                  <a:cubicBezTo>
                    <a:pt x="0" y="3491"/>
                    <a:pt x="144" y="4666"/>
                    <a:pt x="746" y="5640"/>
                  </a:cubicBezTo>
                  <a:lnTo>
                    <a:pt x="803" y="5726"/>
                  </a:lnTo>
                  <a:cubicBezTo>
                    <a:pt x="1325" y="6471"/>
                    <a:pt x="2252" y="6822"/>
                    <a:pt x="3179" y="6822"/>
                  </a:cubicBezTo>
                  <a:cubicBezTo>
                    <a:pt x="3804" y="6822"/>
                    <a:pt x="4429" y="6663"/>
                    <a:pt x="4931" y="6357"/>
                  </a:cubicBezTo>
                  <a:cubicBezTo>
                    <a:pt x="5160" y="6242"/>
                    <a:pt x="5332" y="6056"/>
                    <a:pt x="5461" y="5841"/>
                  </a:cubicBezTo>
                  <a:cubicBezTo>
                    <a:pt x="5690" y="5311"/>
                    <a:pt x="5432" y="4709"/>
                    <a:pt x="5074" y="4308"/>
                  </a:cubicBezTo>
                  <a:cubicBezTo>
                    <a:pt x="4730" y="3906"/>
                    <a:pt x="4272" y="3706"/>
                    <a:pt x="3942" y="3319"/>
                  </a:cubicBezTo>
                  <a:cubicBezTo>
                    <a:pt x="3641" y="2975"/>
                    <a:pt x="3426" y="2559"/>
                    <a:pt x="3283" y="2129"/>
                  </a:cubicBezTo>
                  <a:cubicBezTo>
                    <a:pt x="3096" y="1599"/>
                    <a:pt x="3053" y="1025"/>
                    <a:pt x="3168" y="481"/>
                  </a:cubicBezTo>
                  <a:cubicBezTo>
                    <a:pt x="3229" y="236"/>
                    <a:pt x="3039" y="1"/>
                    <a:pt x="2803"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991112" y="2971250"/>
              <a:ext cx="24750" cy="112175"/>
            </a:xfrm>
            <a:custGeom>
              <a:avLst/>
              <a:gdLst/>
              <a:ahLst/>
              <a:cxnLst/>
              <a:rect l="l" t="t" r="r" b="b"/>
              <a:pathLst>
                <a:path w="990" h="4487" extrusionOk="0">
                  <a:moveTo>
                    <a:pt x="44" y="1"/>
                  </a:moveTo>
                  <a:cubicBezTo>
                    <a:pt x="53" y="9"/>
                    <a:pt x="63" y="18"/>
                    <a:pt x="73" y="26"/>
                  </a:cubicBezTo>
                  <a:lnTo>
                    <a:pt x="73" y="26"/>
                  </a:lnTo>
                  <a:cubicBezTo>
                    <a:pt x="68" y="18"/>
                    <a:pt x="63" y="9"/>
                    <a:pt x="58" y="1"/>
                  </a:cubicBezTo>
                  <a:close/>
                  <a:moveTo>
                    <a:pt x="73" y="26"/>
                  </a:moveTo>
                  <a:cubicBezTo>
                    <a:pt x="266" y="363"/>
                    <a:pt x="404" y="727"/>
                    <a:pt x="502" y="1104"/>
                  </a:cubicBezTo>
                  <a:cubicBezTo>
                    <a:pt x="603" y="1477"/>
                    <a:pt x="631" y="1864"/>
                    <a:pt x="588" y="2251"/>
                  </a:cubicBezTo>
                  <a:cubicBezTo>
                    <a:pt x="560" y="2609"/>
                    <a:pt x="330" y="2910"/>
                    <a:pt x="144" y="3312"/>
                  </a:cubicBezTo>
                  <a:cubicBezTo>
                    <a:pt x="44" y="3512"/>
                    <a:pt x="1" y="3727"/>
                    <a:pt x="15" y="3957"/>
                  </a:cubicBezTo>
                  <a:cubicBezTo>
                    <a:pt x="29" y="4172"/>
                    <a:pt x="144" y="4372"/>
                    <a:pt x="345" y="4487"/>
                  </a:cubicBezTo>
                  <a:cubicBezTo>
                    <a:pt x="216" y="4344"/>
                    <a:pt x="158" y="4143"/>
                    <a:pt x="201" y="3957"/>
                  </a:cubicBezTo>
                  <a:cubicBezTo>
                    <a:pt x="216" y="3770"/>
                    <a:pt x="287" y="3584"/>
                    <a:pt x="388" y="3426"/>
                  </a:cubicBezTo>
                  <a:cubicBezTo>
                    <a:pt x="488" y="3269"/>
                    <a:pt x="603" y="3097"/>
                    <a:pt x="717" y="2925"/>
                  </a:cubicBezTo>
                  <a:cubicBezTo>
                    <a:pt x="832" y="2724"/>
                    <a:pt x="904" y="2509"/>
                    <a:pt x="947" y="2294"/>
                  </a:cubicBezTo>
                  <a:cubicBezTo>
                    <a:pt x="990" y="1850"/>
                    <a:pt x="918" y="1420"/>
                    <a:pt x="760" y="1018"/>
                  </a:cubicBezTo>
                  <a:cubicBezTo>
                    <a:pt x="621" y="629"/>
                    <a:pt x="375" y="294"/>
                    <a:pt x="73" y="26"/>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1025137" y="2920825"/>
              <a:ext cx="76325" cy="72150"/>
            </a:xfrm>
            <a:custGeom>
              <a:avLst/>
              <a:gdLst/>
              <a:ahLst/>
              <a:cxnLst/>
              <a:rect l="l" t="t" r="r" b="b"/>
              <a:pathLst>
                <a:path w="3053" h="2886" extrusionOk="0">
                  <a:moveTo>
                    <a:pt x="1154" y="1"/>
                  </a:moveTo>
                  <a:cubicBezTo>
                    <a:pt x="685" y="1"/>
                    <a:pt x="191" y="336"/>
                    <a:pt x="100" y="800"/>
                  </a:cubicBezTo>
                  <a:cubicBezTo>
                    <a:pt x="0" y="1444"/>
                    <a:pt x="258" y="2075"/>
                    <a:pt x="760" y="2491"/>
                  </a:cubicBezTo>
                  <a:cubicBezTo>
                    <a:pt x="1056" y="2728"/>
                    <a:pt x="1498" y="2885"/>
                    <a:pt x="1919" y="2885"/>
                  </a:cubicBezTo>
                  <a:cubicBezTo>
                    <a:pt x="2211" y="2885"/>
                    <a:pt x="2492" y="2810"/>
                    <a:pt x="2709" y="2634"/>
                  </a:cubicBezTo>
                  <a:cubicBezTo>
                    <a:pt x="2824" y="2534"/>
                    <a:pt x="2924" y="2419"/>
                    <a:pt x="2981" y="2276"/>
                  </a:cubicBezTo>
                  <a:cubicBezTo>
                    <a:pt x="3039" y="2118"/>
                    <a:pt x="3053" y="1946"/>
                    <a:pt x="3010" y="1788"/>
                  </a:cubicBezTo>
                  <a:cubicBezTo>
                    <a:pt x="2881" y="1344"/>
                    <a:pt x="2336" y="1144"/>
                    <a:pt x="2107" y="742"/>
                  </a:cubicBezTo>
                  <a:cubicBezTo>
                    <a:pt x="2007" y="542"/>
                    <a:pt x="1863" y="355"/>
                    <a:pt x="1706" y="198"/>
                  </a:cubicBezTo>
                  <a:cubicBezTo>
                    <a:pt x="1548" y="61"/>
                    <a:pt x="1353" y="1"/>
                    <a:pt x="115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677937" y="3258975"/>
              <a:ext cx="3975" cy="3975"/>
            </a:xfrm>
            <a:custGeom>
              <a:avLst/>
              <a:gdLst/>
              <a:ahLst/>
              <a:cxnLst/>
              <a:rect l="l" t="t" r="r" b="b"/>
              <a:pathLst>
                <a:path w="159" h="159" extrusionOk="0">
                  <a:moveTo>
                    <a:pt x="86" y="1"/>
                  </a:moveTo>
                  <a:cubicBezTo>
                    <a:pt x="43" y="1"/>
                    <a:pt x="0" y="30"/>
                    <a:pt x="0" y="73"/>
                  </a:cubicBezTo>
                  <a:cubicBezTo>
                    <a:pt x="0" y="116"/>
                    <a:pt x="43" y="159"/>
                    <a:pt x="86" y="159"/>
                  </a:cubicBezTo>
                  <a:cubicBezTo>
                    <a:pt x="129" y="159"/>
                    <a:pt x="158" y="116"/>
                    <a:pt x="158" y="73"/>
                  </a:cubicBezTo>
                  <a:cubicBezTo>
                    <a:pt x="158" y="30"/>
                    <a:pt x="129"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1128712" y="3205075"/>
              <a:ext cx="162700" cy="80575"/>
            </a:xfrm>
            <a:custGeom>
              <a:avLst/>
              <a:gdLst/>
              <a:ahLst/>
              <a:cxnLst/>
              <a:rect l="l" t="t" r="r" b="b"/>
              <a:pathLst>
                <a:path w="6508" h="3223" extrusionOk="0">
                  <a:moveTo>
                    <a:pt x="3503" y="1"/>
                  </a:moveTo>
                  <a:cubicBezTo>
                    <a:pt x="3438" y="1"/>
                    <a:pt x="3373" y="7"/>
                    <a:pt x="3312" y="21"/>
                  </a:cubicBezTo>
                  <a:cubicBezTo>
                    <a:pt x="3154" y="64"/>
                    <a:pt x="3025" y="165"/>
                    <a:pt x="2953" y="322"/>
                  </a:cubicBezTo>
                  <a:cubicBezTo>
                    <a:pt x="2714" y="889"/>
                    <a:pt x="3050" y="1201"/>
                    <a:pt x="3135" y="1268"/>
                  </a:cubicBezTo>
                  <a:lnTo>
                    <a:pt x="3135" y="1268"/>
                  </a:lnTo>
                  <a:cubicBezTo>
                    <a:pt x="3030" y="1193"/>
                    <a:pt x="2906" y="1157"/>
                    <a:pt x="2782" y="1157"/>
                  </a:cubicBezTo>
                  <a:cubicBezTo>
                    <a:pt x="2603" y="1157"/>
                    <a:pt x="2424" y="1234"/>
                    <a:pt x="2308" y="1383"/>
                  </a:cubicBezTo>
                  <a:cubicBezTo>
                    <a:pt x="2079" y="1756"/>
                    <a:pt x="1721" y="2014"/>
                    <a:pt x="1291" y="2100"/>
                  </a:cubicBezTo>
                  <a:cubicBezTo>
                    <a:pt x="775" y="2214"/>
                    <a:pt x="1" y="2931"/>
                    <a:pt x="761" y="3031"/>
                  </a:cubicBezTo>
                  <a:cubicBezTo>
                    <a:pt x="798" y="3036"/>
                    <a:pt x="836" y="3038"/>
                    <a:pt x="873" y="3038"/>
                  </a:cubicBezTo>
                  <a:cubicBezTo>
                    <a:pt x="1162" y="3038"/>
                    <a:pt x="1440" y="2900"/>
                    <a:pt x="1706" y="2773"/>
                  </a:cubicBezTo>
                  <a:cubicBezTo>
                    <a:pt x="1986" y="2644"/>
                    <a:pt x="2265" y="2507"/>
                    <a:pt x="2551" y="2507"/>
                  </a:cubicBezTo>
                  <a:cubicBezTo>
                    <a:pt x="2646" y="2507"/>
                    <a:pt x="2742" y="2522"/>
                    <a:pt x="2839" y="2558"/>
                  </a:cubicBezTo>
                  <a:cubicBezTo>
                    <a:pt x="2882" y="2573"/>
                    <a:pt x="2910" y="2587"/>
                    <a:pt x="2953" y="2601"/>
                  </a:cubicBezTo>
                  <a:cubicBezTo>
                    <a:pt x="3487" y="2878"/>
                    <a:pt x="4095" y="3222"/>
                    <a:pt x="4764" y="3222"/>
                  </a:cubicBezTo>
                  <a:cubicBezTo>
                    <a:pt x="5066" y="3222"/>
                    <a:pt x="5380" y="3152"/>
                    <a:pt x="5705" y="2974"/>
                  </a:cubicBezTo>
                  <a:cubicBezTo>
                    <a:pt x="5720" y="2959"/>
                    <a:pt x="5748" y="2945"/>
                    <a:pt x="5777" y="2931"/>
                  </a:cubicBezTo>
                  <a:cubicBezTo>
                    <a:pt x="6508" y="2386"/>
                    <a:pt x="4888" y="752"/>
                    <a:pt x="4444" y="322"/>
                  </a:cubicBezTo>
                  <a:lnTo>
                    <a:pt x="4329" y="222"/>
                  </a:lnTo>
                  <a:cubicBezTo>
                    <a:pt x="4329" y="222"/>
                    <a:pt x="3898" y="1"/>
                    <a:pt x="350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920887" y="3210975"/>
              <a:ext cx="80625" cy="56900"/>
            </a:xfrm>
            <a:custGeom>
              <a:avLst/>
              <a:gdLst/>
              <a:ahLst/>
              <a:cxnLst/>
              <a:rect l="l" t="t" r="r" b="b"/>
              <a:pathLst>
                <a:path w="3225" h="2276" extrusionOk="0">
                  <a:moveTo>
                    <a:pt x="717" y="0"/>
                  </a:moveTo>
                  <a:cubicBezTo>
                    <a:pt x="502" y="0"/>
                    <a:pt x="287" y="43"/>
                    <a:pt x="87" y="115"/>
                  </a:cubicBezTo>
                  <a:cubicBezTo>
                    <a:pt x="29" y="531"/>
                    <a:pt x="1" y="961"/>
                    <a:pt x="15" y="1376"/>
                  </a:cubicBezTo>
                  <a:cubicBezTo>
                    <a:pt x="29" y="1821"/>
                    <a:pt x="115" y="2208"/>
                    <a:pt x="359" y="2265"/>
                  </a:cubicBezTo>
                  <a:cubicBezTo>
                    <a:pt x="402" y="2272"/>
                    <a:pt x="445" y="2276"/>
                    <a:pt x="488" y="2276"/>
                  </a:cubicBezTo>
                  <a:cubicBezTo>
                    <a:pt x="616" y="2276"/>
                    <a:pt x="743" y="2243"/>
                    <a:pt x="861" y="2179"/>
                  </a:cubicBezTo>
                  <a:cubicBezTo>
                    <a:pt x="1011" y="2079"/>
                    <a:pt x="1186" y="2027"/>
                    <a:pt x="1362" y="2027"/>
                  </a:cubicBezTo>
                  <a:cubicBezTo>
                    <a:pt x="1489" y="2027"/>
                    <a:pt x="1616" y="2053"/>
                    <a:pt x="1735" y="2107"/>
                  </a:cubicBezTo>
                  <a:cubicBezTo>
                    <a:pt x="1897" y="2167"/>
                    <a:pt x="2064" y="2192"/>
                    <a:pt x="2222" y="2192"/>
                  </a:cubicBezTo>
                  <a:cubicBezTo>
                    <a:pt x="2777" y="2192"/>
                    <a:pt x="3224" y="1889"/>
                    <a:pt x="2968" y="1778"/>
                  </a:cubicBezTo>
                  <a:cubicBezTo>
                    <a:pt x="2652" y="1649"/>
                    <a:pt x="2136" y="1735"/>
                    <a:pt x="2093" y="1477"/>
                  </a:cubicBezTo>
                  <a:cubicBezTo>
                    <a:pt x="2217" y="1284"/>
                    <a:pt x="2024" y="469"/>
                    <a:pt x="1296" y="469"/>
                  </a:cubicBezTo>
                  <a:cubicBezTo>
                    <a:pt x="1267" y="469"/>
                    <a:pt x="1236" y="470"/>
                    <a:pt x="1205" y="473"/>
                  </a:cubicBezTo>
                  <a:cubicBezTo>
                    <a:pt x="1190" y="215"/>
                    <a:pt x="975" y="0"/>
                    <a:pt x="717"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1004737" y="3030025"/>
              <a:ext cx="117575" cy="215375"/>
            </a:xfrm>
            <a:custGeom>
              <a:avLst/>
              <a:gdLst/>
              <a:ahLst/>
              <a:cxnLst/>
              <a:rect l="l" t="t" r="r" b="b"/>
              <a:pathLst>
                <a:path w="4703" h="8615" extrusionOk="0">
                  <a:moveTo>
                    <a:pt x="1" y="0"/>
                  </a:moveTo>
                  <a:lnTo>
                    <a:pt x="1" y="8614"/>
                  </a:lnTo>
                  <a:lnTo>
                    <a:pt x="4702" y="8614"/>
                  </a:lnTo>
                  <a:lnTo>
                    <a:pt x="4702" y="0"/>
                  </a:ln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1003662" y="3060125"/>
              <a:ext cx="67400" cy="16500"/>
            </a:xfrm>
            <a:custGeom>
              <a:avLst/>
              <a:gdLst/>
              <a:ahLst/>
              <a:cxnLst/>
              <a:rect l="l" t="t" r="r" b="b"/>
              <a:pathLst>
                <a:path w="2696" h="660" extrusionOk="0">
                  <a:moveTo>
                    <a:pt x="517" y="201"/>
                  </a:moveTo>
                  <a:cubicBezTo>
                    <a:pt x="431" y="244"/>
                    <a:pt x="345" y="301"/>
                    <a:pt x="259" y="359"/>
                  </a:cubicBezTo>
                  <a:cubicBezTo>
                    <a:pt x="159" y="430"/>
                    <a:pt x="73" y="516"/>
                    <a:pt x="1" y="631"/>
                  </a:cubicBezTo>
                  <a:cubicBezTo>
                    <a:pt x="144" y="645"/>
                    <a:pt x="288" y="660"/>
                    <a:pt x="431" y="660"/>
                  </a:cubicBezTo>
                  <a:lnTo>
                    <a:pt x="589" y="660"/>
                  </a:lnTo>
                  <a:cubicBezTo>
                    <a:pt x="546" y="574"/>
                    <a:pt x="517" y="488"/>
                    <a:pt x="517" y="387"/>
                  </a:cubicBezTo>
                  <a:cubicBezTo>
                    <a:pt x="503" y="330"/>
                    <a:pt x="503" y="258"/>
                    <a:pt x="517" y="201"/>
                  </a:cubicBezTo>
                  <a:close/>
                  <a:moveTo>
                    <a:pt x="804" y="0"/>
                  </a:moveTo>
                  <a:cubicBezTo>
                    <a:pt x="746" y="115"/>
                    <a:pt x="703" y="258"/>
                    <a:pt x="689" y="387"/>
                  </a:cubicBezTo>
                  <a:cubicBezTo>
                    <a:pt x="675" y="473"/>
                    <a:pt x="675" y="574"/>
                    <a:pt x="689" y="660"/>
                  </a:cubicBezTo>
                  <a:cubicBezTo>
                    <a:pt x="1391" y="588"/>
                    <a:pt x="2079" y="387"/>
                    <a:pt x="2696" y="29"/>
                  </a:cubicBezTo>
                  <a:lnTo>
                    <a:pt x="2696" y="29"/>
                  </a:lnTo>
                  <a:cubicBezTo>
                    <a:pt x="2695" y="29"/>
                    <a:pt x="2452" y="43"/>
                    <a:pt x="2036" y="43"/>
                  </a:cubicBezTo>
                  <a:cubicBezTo>
                    <a:pt x="1721" y="43"/>
                    <a:pt x="1291" y="43"/>
                    <a:pt x="804" y="0"/>
                  </a:cubicBezTo>
                  <a:close/>
                </a:path>
              </a:pathLst>
            </a:custGeom>
            <a:solidFill>
              <a:srgbClr val="FF6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991112" y="3031100"/>
              <a:ext cx="22950" cy="52325"/>
            </a:xfrm>
            <a:custGeom>
              <a:avLst/>
              <a:gdLst/>
              <a:ahLst/>
              <a:cxnLst/>
              <a:rect l="l" t="t" r="r" b="b"/>
              <a:pathLst>
                <a:path w="918" h="2093" extrusionOk="0">
                  <a:moveTo>
                    <a:pt x="560" y="0"/>
                  </a:moveTo>
                  <a:cubicBezTo>
                    <a:pt x="488" y="215"/>
                    <a:pt x="402" y="416"/>
                    <a:pt x="287" y="602"/>
                  </a:cubicBezTo>
                  <a:cubicBezTo>
                    <a:pt x="359" y="774"/>
                    <a:pt x="345" y="961"/>
                    <a:pt x="259" y="1118"/>
                  </a:cubicBezTo>
                  <a:cubicBezTo>
                    <a:pt x="201" y="1219"/>
                    <a:pt x="115" y="1305"/>
                    <a:pt x="15" y="1362"/>
                  </a:cubicBezTo>
                  <a:cubicBezTo>
                    <a:pt x="1" y="1419"/>
                    <a:pt x="1" y="1491"/>
                    <a:pt x="15" y="1548"/>
                  </a:cubicBezTo>
                  <a:cubicBezTo>
                    <a:pt x="15" y="1649"/>
                    <a:pt x="44" y="1735"/>
                    <a:pt x="87" y="1821"/>
                  </a:cubicBezTo>
                  <a:cubicBezTo>
                    <a:pt x="130" y="1935"/>
                    <a:pt x="216" y="2036"/>
                    <a:pt x="330" y="2093"/>
                  </a:cubicBezTo>
                  <a:cubicBezTo>
                    <a:pt x="259" y="2007"/>
                    <a:pt x="216" y="1921"/>
                    <a:pt x="187" y="1806"/>
                  </a:cubicBezTo>
                  <a:cubicBezTo>
                    <a:pt x="173" y="1720"/>
                    <a:pt x="173" y="1634"/>
                    <a:pt x="187" y="1548"/>
                  </a:cubicBezTo>
                  <a:cubicBezTo>
                    <a:pt x="201" y="1419"/>
                    <a:pt x="244" y="1276"/>
                    <a:pt x="316" y="1161"/>
                  </a:cubicBezTo>
                  <a:cubicBezTo>
                    <a:pt x="330" y="1118"/>
                    <a:pt x="359" y="1075"/>
                    <a:pt x="388" y="1032"/>
                  </a:cubicBezTo>
                  <a:cubicBezTo>
                    <a:pt x="488" y="875"/>
                    <a:pt x="603" y="703"/>
                    <a:pt x="717" y="516"/>
                  </a:cubicBezTo>
                  <a:cubicBezTo>
                    <a:pt x="803" y="359"/>
                    <a:pt x="875" y="187"/>
                    <a:pt x="918" y="15"/>
                  </a:cubicBezTo>
                  <a:lnTo>
                    <a:pt x="560" y="15"/>
                  </a:lnTo>
                  <a:lnTo>
                    <a:pt x="560" y="0"/>
                  </a:ln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920887" y="3210975"/>
              <a:ext cx="76000" cy="54850"/>
            </a:xfrm>
            <a:custGeom>
              <a:avLst/>
              <a:gdLst/>
              <a:ahLst/>
              <a:cxnLst/>
              <a:rect l="l" t="t" r="r" b="b"/>
              <a:pathLst>
                <a:path w="3040" h="2194" extrusionOk="0">
                  <a:moveTo>
                    <a:pt x="646" y="0"/>
                  </a:moveTo>
                  <a:cubicBezTo>
                    <a:pt x="445" y="0"/>
                    <a:pt x="259" y="43"/>
                    <a:pt x="87" y="129"/>
                  </a:cubicBezTo>
                  <a:cubicBezTo>
                    <a:pt x="29" y="531"/>
                    <a:pt x="1" y="961"/>
                    <a:pt x="15" y="1376"/>
                  </a:cubicBezTo>
                  <a:cubicBezTo>
                    <a:pt x="130" y="1391"/>
                    <a:pt x="230" y="1419"/>
                    <a:pt x="316" y="1505"/>
                  </a:cubicBezTo>
                  <a:cubicBezTo>
                    <a:pt x="388" y="1563"/>
                    <a:pt x="431" y="1649"/>
                    <a:pt x="474" y="1735"/>
                  </a:cubicBezTo>
                  <a:cubicBezTo>
                    <a:pt x="531" y="1821"/>
                    <a:pt x="603" y="1907"/>
                    <a:pt x="674" y="1993"/>
                  </a:cubicBezTo>
                  <a:cubicBezTo>
                    <a:pt x="732" y="2064"/>
                    <a:pt x="789" y="2122"/>
                    <a:pt x="861" y="2179"/>
                  </a:cubicBezTo>
                  <a:cubicBezTo>
                    <a:pt x="1018" y="2093"/>
                    <a:pt x="1176" y="2036"/>
                    <a:pt x="1348" y="2021"/>
                  </a:cubicBezTo>
                  <a:cubicBezTo>
                    <a:pt x="1477" y="2021"/>
                    <a:pt x="1606" y="2050"/>
                    <a:pt x="1735" y="2107"/>
                  </a:cubicBezTo>
                  <a:cubicBezTo>
                    <a:pt x="1893" y="2165"/>
                    <a:pt x="2050" y="2193"/>
                    <a:pt x="2208" y="2193"/>
                  </a:cubicBezTo>
                  <a:cubicBezTo>
                    <a:pt x="2667" y="2193"/>
                    <a:pt x="3039" y="1993"/>
                    <a:pt x="3039" y="1864"/>
                  </a:cubicBezTo>
                  <a:cubicBezTo>
                    <a:pt x="3039" y="1835"/>
                    <a:pt x="3011" y="1806"/>
                    <a:pt x="2968" y="1778"/>
                  </a:cubicBezTo>
                  <a:cubicBezTo>
                    <a:pt x="2638" y="1649"/>
                    <a:pt x="2122" y="1735"/>
                    <a:pt x="2093" y="1462"/>
                  </a:cubicBezTo>
                  <a:cubicBezTo>
                    <a:pt x="2122" y="1419"/>
                    <a:pt x="2136" y="1362"/>
                    <a:pt x="2122" y="1305"/>
                  </a:cubicBezTo>
                  <a:cubicBezTo>
                    <a:pt x="2122" y="846"/>
                    <a:pt x="1749" y="473"/>
                    <a:pt x="1291" y="459"/>
                  </a:cubicBezTo>
                  <a:lnTo>
                    <a:pt x="1205" y="459"/>
                  </a:lnTo>
                  <a:cubicBezTo>
                    <a:pt x="1190" y="201"/>
                    <a:pt x="975" y="0"/>
                    <a:pt x="717" y="0"/>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1110787" y="3023225"/>
              <a:ext cx="96050" cy="189925"/>
            </a:xfrm>
            <a:custGeom>
              <a:avLst/>
              <a:gdLst/>
              <a:ahLst/>
              <a:cxnLst/>
              <a:rect l="l" t="t" r="r" b="b"/>
              <a:pathLst>
                <a:path w="3842" h="7597" extrusionOk="0">
                  <a:moveTo>
                    <a:pt x="889" y="0"/>
                  </a:moveTo>
                  <a:lnTo>
                    <a:pt x="875" y="14"/>
                  </a:lnTo>
                  <a:cubicBezTo>
                    <a:pt x="746" y="86"/>
                    <a:pt x="617" y="186"/>
                    <a:pt x="502" y="287"/>
                  </a:cubicBezTo>
                  <a:cubicBezTo>
                    <a:pt x="187" y="545"/>
                    <a:pt x="1" y="932"/>
                    <a:pt x="1" y="1347"/>
                  </a:cubicBezTo>
                  <a:cubicBezTo>
                    <a:pt x="1" y="2136"/>
                    <a:pt x="660" y="2924"/>
                    <a:pt x="1606" y="3053"/>
                  </a:cubicBezTo>
                  <a:cubicBezTo>
                    <a:pt x="1548" y="3340"/>
                    <a:pt x="1520" y="3626"/>
                    <a:pt x="1520" y="3913"/>
                  </a:cubicBezTo>
                  <a:cubicBezTo>
                    <a:pt x="1520" y="4859"/>
                    <a:pt x="1821" y="5819"/>
                    <a:pt x="2595" y="5919"/>
                  </a:cubicBezTo>
                  <a:lnTo>
                    <a:pt x="2595" y="7295"/>
                  </a:lnTo>
                  <a:cubicBezTo>
                    <a:pt x="2652" y="7281"/>
                    <a:pt x="2709" y="7267"/>
                    <a:pt x="2781" y="7267"/>
                  </a:cubicBezTo>
                  <a:cubicBezTo>
                    <a:pt x="3068" y="7281"/>
                    <a:pt x="3340" y="7367"/>
                    <a:pt x="3612" y="7482"/>
                  </a:cubicBezTo>
                  <a:lnTo>
                    <a:pt x="3713" y="7596"/>
                  </a:lnTo>
                  <a:cubicBezTo>
                    <a:pt x="3756" y="7525"/>
                    <a:pt x="3784" y="7439"/>
                    <a:pt x="3799" y="7367"/>
                  </a:cubicBezTo>
                  <a:cubicBezTo>
                    <a:pt x="3842" y="7181"/>
                    <a:pt x="3727" y="6937"/>
                    <a:pt x="3555" y="6937"/>
                  </a:cubicBezTo>
                  <a:lnTo>
                    <a:pt x="3498" y="6937"/>
                  </a:lnTo>
                  <a:cubicBezTo>
                    <a:pt x="3455" y="6966"/>
                    <a:pt x="3412" y="6980"/>
                    <a:pt x="3369" y="6980"/>
                  </a:cubicBezTo>
                  <a:lnTo>
                    <a:pt x="3354" y="6980"/>
                  </a:lnTo>
                  <a:cubicBezTo>
                    <a:pt x="3225" y="6980"/>
                    <a:pt x="3182" y="6808"/>
                    <a:pt x="3182" y="6665"/>
                  </a:cubicBezTo>
                  <a:cubicBezTo>
                    <a:pt x="3168" y="6392"/>
                    <a:pt x="3154" y="6120"/>
                    <a:pt x="3154" y="5848"/>
                  </a:cubicBezTo>
                  <a:cubicBezTo>
                    <a:pt x="3168" y="5733"/>
                    <a:pt x="3125" y="5604"/>
                    <a:pt x="3068" y="5504"/>
                  </a:cubicBezTo>
                  <a:cubicBezTo>
                    <a:pt x="2939" y="5360"/>
                    <a:pt x="2709" y="5375"/>
                    <a:pt x="2537" y="5289"/>
                  </a:cubicBezTo>
                  <a:cubicBezTo>
                    <a:pt x="2294" y="5145"/>
                    <a:pt x="2265" y="4816"/>
                    <a:pt x="2279" y="4529"/>
                  </a:cubicBezTo>
                  <a:cubicBezTo>
                    <a:pt x="2294" y="4156"/>
                    <a:pt x="2322" y="3784"/>
                    <a:pt x="2365" y="3411"/>
                  </a:cubicBezTo>
                  <a:cubicBezTo>
                    <a:pt x="2408" y="3110"/>
                    <a:pt x="2451" y="2752"/>
                    <a:pt x="2251" y="2508"/>
                  </a:cubicBezTo>
                  <a:cubicBezTo>
                    <a:pt x="2107" y="2336"/>
                    <a:pt x="1849" y="2265"/>
                    <a:pt x="1649" y="2150"/>
                  </a:cubicBezTo>
                  <a:cubicBezTo>
                    <a:pt x="1376" y="1978"/>
                    <a:pt x="1190" y="1691"/>
                    <a:pt x="1147" y="1376"/>
                  </a:cubicBezTo>
                  <a:cubicBezTo>
                    <a:pt x="1133" y="1161"/>
                    <a:pt x="1147" y="960"/>
                    <a:pt x="1161" y="745"/>
                  </a:cubicBezTo>
                  <a:cubicBezTo>
                    <a:pt x="1190" y="545"/>
                    <a:pt x="1147" y="330"/>
                    <a:pt x="1047" y="143"/>
                  </a:cubicBezTo>
                  <a:cubicBezTo>
                    <a:pt x="1004" y="86"/>
                    <a:pt x="946" y="43"/>
                    <a:pt x="889" y="0"/>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1117962" y="3204875"/>
              <a:ext cx="103600" cy="76000"/>
            </a:xfrm>
            <a:custGeom>
              <a:avLst/>
              <a:gdLst/>
              <a:ahLst/>
              <a:cxnLst/>
              <a:rect l="l" t="t" r="r" b="b"/>
              <a:pathLst>
                <a:path w="4144" h="3040" extrusionOk="0">
                  <a:moveTo>
                    <a:pt x="3068" y="1"/>
                  </a:moveTo>
                  <a:lnTo>
                    <a:pt x="3068" y="15"/>
                  </a:lnTo>
                  <a:cubicBezTo>
                    <a:pt x="3011" y="15"/>
                    <a:pt x="2939" y="15"/>
                    <a:pt x="2882" y="29"/>
                  </a:cubicBezTo>
                  <a:cubicBezTo>
                    <a:pt x="2724" y="58"/>
                    <a:pt x="2581" y="173"/>
                    <a:pt x="2523" y="330"/>
                  </a:cubicBezTo>
                  <a:cubicBezTo>
                    <a:pt x="2466" y="445"/>
                    <a:pt x="2437" y="574"/>
                    <a:pt x="2437" y="717"/>
                  </a:cubicBezTo>
                  <a:cubicBezTo>
                    <a:pt x="2437" y="932"/>
                    <a:pt x="2538" y="1147"/>
                    <a:pt x="2724" y="1291"/>
                  </a:cubicBezTo>
                  <a:cubicBezTo>
                    <a:pt x="2609" y="1205"/>
                    <a:pt x="2466" y="1162"/>
                    <a:pt x="2323" y="1162"/>
                  </a:cubicBezTo>
                  <a:cubicBezTo>
                    <a:pt x="2151" y="1162"/>
                    <a:pt x="1979" y="1248"/>
                    <a:pt x="1864" y="1391"/>
                  </a:cubicBezTo>
                  <a:cubicBezTo>
                    <a:pt x="1635" y="1749"/>
                    <a:pt x="1276" y="2007"/>
                    <a:pt x="861" y="2108"/>
                  </a:cubicBezTo>
                  <a:cubicBezTo>
                    <a:pt x="503" y="2179"/>
                    <a:pt x="1" y="2552"/>
                    <a:pt x="1" y="2810"/>
                  </a:cubicBezTo>
                  <a:cubicBezTo>
                    <a:pt x="1" y="2924"/>
                    <a:pt x="101" y="3010"/>
                    <a:pt x="316" y="3039"/>
                  </a:cubicBezTo>
                  <a:lnTo>
                    <a:pt x="431" y="3039"/>
                  </a:lnTo>
                  <a:cubicBezTo>
                    <a:pt x="732" y="3010"/>
                    <a:pt x="1018" y="2910"/>
                    <a:pt x="1276" y="2767"/>
                  </a:cubicBezTo>
                  <a:cubicBezTo>
                    <a:pt x="1534" y="2624"/>
                    <a:pt x="1821" y="2523"/>
                    <a:pt x="2108" y="2495"/>
                  </a:cubicBezTo>
                  <a:cubicBezTo>
                    <a:pt x="2208" y="2495"/>
                    <a:pt x="2308" y="2523"/>
                    <a:pt x="2409" y="2552"/>
                  </a:cubicBezTo>
                  <a:lnTo>
                    <a:pt x="2480" y="2480"/>
                  </a:lnTo>
                  <a:cubicBezTo>
                    <a:pt x="2595" y="2394"/>
                    <a:pt x="2738" y="2323"/>
                    <a:pt x="2882" y="2251"/>
                  </a:cubicBezTo>
                  <a:cubicBezTo>
                    <a:pt x="3054" y="2179"/>
                    <a:pt x="3240" y="2136"/>
                    <a:pt x="3426" y="2108"/>
                  </a:cubicBezTo>
                  <a:cubicBezTo>
                    <a:pt x="3627" y="2079"/>
                    <a:pt x="3871" y="2065"/>
                    <a:pt x="4000" y="1921"/>
                  </a:cubicBezTo>
                  <a:cubicBezTo>
                    <a:pt x="4143" y="1778"/>
                    <a:pt x="4114" y="1506"/>
                    <a:pt x="4043" y="1305"/>
                  </a:cubicBezTo>
                  <a:cubicBezTo>
                    <a:pt x="3942" y="1104"/>
                    <a:pt x="3885" y="889"/>
                    <a:pt x="3885" y="674"/>
                  </a:cubicBezTo>
                  <a:cubicBezTo>
                    <a:pt x="3899" y="545"/>
                    <a:pt x="3942" y="431"/>
                    <a:pt x="4000" y="330"/>
                  </a:cubicBezTo>
                  <a:lnTo>
                    <a:pt x="3885" y="216"/>
                  </a:lnTo>
                  <a:cubicBezTo>
                    <a:pt x="3627" y="101"/>
                    <a:pt x="3355" y="15"/>
                    <a:pt x="3068" y="1"/>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1038037" y="3122475"/>
              <a:ext cx="26875" cy="40150"/>
            </a:xfrm>
            <a:custGeom>
              <a:avLst/>
              <a:gdLst/>
              <a:ahLst/>
              <a:cxnLst/>
              <a:rect l="l" t="t" r="r" b="b"/>
              <a:pathLst>
                <a:path w="1075" h="1606" extrusionOk="0">
                  <a:moveTo>
                    <a:pt x="86" y="0"/>
                  </a:moveTo>
                  <a:lnTo>
                    <a:pt x="0" y="846"/>
                  </a:lnTo>
                  <a:lnTo>
                    <a:pt x="330" y="1548"/>
                  </a:lnTo>
                  <a:cubicBezTo>
                    <a:pt x="416" y="1591"/>
                    <a:pt x="502" y="1605"/>
                    <a:pt x="588" y="1605"/>
                  </a:cubicBezTo>
                  <a:cubicBezTo>
                    <a:pt x="774" y="1605"/>
                    <a:pt x="946" y="1519"/>
                    <a:pt x="1075" y="1376"/>
                  </a:cubicBezTo>
                  <a:cubicBezTo>
                    <a:pt x="258" y="1319"/>
                    <a:pt x="86" y="0"/>
                    <a:pt x="86" y="0"/>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1074962" y="3075875"/>
              <a:ext cx="133675" cy="93075"/>
            </a:xfrm>
            <a:custGeom>
              <a:avLst/>
              <a:gdLst/>
              <a:ahLst/>
              <a:cxnLst/>
              <a:rect l="l" t="t" r="r" b="b"/>
              <a:pathLst>
                <a:path w="5347" h="3723" extrusionOk="0">
                  <a:moveTo>
                    <a:pt x="1" y="1"/>
                  </a:moveTo>
                  <a:lnTo>
                    <a:pt x="1" y="1"/>
                  </a:lnTo>
                  <a:cubicBezTo>
                    <a:pt x="87" y="230"/>
                    <a:pt x="345" y="316"/>
                    <a:pt x="560" y="359"/>
                  </a:cubicBezTo>
                  <a:cubicBezTo>
                    <a:pt x="775" y="359"/>
                    <a:pt x="990" y="417"/>
                    <a:pt x="1176" y="517"/>
                  </a:cubicBezTo>
                  <a:cubicBezTo>
                    <a:pt x="1334" y="646"/>
                    <a:pt x="1420" y="847"/>
                    <a:pt x="1420" y="1047"/>
                  </a:cubicBezTo>
                  <a:cubicBezTo>
                    <a:pt x="1420" y="1262"/>
                    <a:pt x="1391" y="1492"/>
                    <a:pt x="1362" y="1706"/>
                  </a:cubicBezTo>
                  <a:cubicBezTo>
                    <a:pt x="1319" y="2179"/>
                    <a:pt x="1377" y="2652"/>
                    <a:pt x="1520" y="3111"/>
                  </a:cubicBezTo>
                  <a:cubicBezTo>
                    <a:pt x="1563" y="3240"/>
                    <a:pt x="1620" y="3355"/>
                    <a:pt x="1706" y="3469"/>
                  </a:cubicBezTo>
                  <a:cubicBezTo>
                    <a:pt x="1807" y="3584"/>
                    <a:pt x="1936" y="3656"/>
                    <a:pt x="2079" y="3699"/>
                  </a:cubicBezTo>
                  <a:cubicBezTo>
                    <a:pt x="2136" y="3714"/>
                    <a:pt x="2194" y="3722"/>
                    <a:pt x="2252" y="3722"/>
                  </a:cubicBezTo>
                  <a:cubicBezTo>
                    <a:pt x="2355" y="3722"/>
                    <a:pt x="2455" y="3697"/>
                    <a:pt x="2538" y="3641"/>
                  </a:cubicBezTo>
                  <a:cubicBezTo>
                    <a:pt x="2681" y="3555"/>
                    <a:pt x="2767" y="3412"/>
                    <a:pt x="2796" y="3254"/>
                  </a:cubicBezTo>
                  <a:cubicBezTo>
                    <a:pt x="2824" y="3011"/>
                    <a:pt x="2839" y="2767"/>
                    <a:pt x="2824" y="2538"/>
                  </a:cubicBezTo>
                  <a:lnTo>
                    <a:pt x="2824" y="1850"/>
                  </a:lnTo>
                  <a:cubicBezTo>
                    <a:pt x="2810" y="1621"/>
                    <a:pt x="2824" y="1434"/>
                    <a:pt x="2939" y="1363"/>
                  </a:cubicBezTo>
                  <a:cubicBezTo>
                    <a:pt x="3007" y="1332"/>
                    <a:pt x="3081" y="1317"/>
                    <a:pt x="3155" y="1317"/>
                  </a:cubicBezTo>
                  <a:cubicBezTo>
                    <a:pt x="3252" y="1317"/>
                    <a:pt x="3351" y="1342"/>
                    <a:pt x="3441" y="1391"/>
                  </a:cubicBezTo>
                  <a:cubicBezTo>
                    <a:pt x="3613" y="1492"/>
                    <a:pt x="3770" y="1663"/>
                    <a:pt x="3985" y="1792"/>
                  </a:cubicBezTo>
                  <a:cubicBezTo>
                    <a:pt x="4164" y="1900"/>
                    <a:pt x="4362" y="1957"/>
                    <a:pt x="4572" y="1957"/>
                  </a:cubicBezTo>
                  <a:cubicBezTo>
                    <a:pt x="4615" y="1957"/>
                    <a:pt x="4658" y="1955"/>
                    <a:pt x="4702" y="1950"/>
                  </a:cubicBezTo>
                  <a:cubicBezTo>
                    <a:pt x="4960" y="1936"/>
                    <a:pt x="5189" y="1807"/>
                    <a:pt x="5318" y="1592"/>
                  </a:cubicBezTo>
                  <a:cubicBezTo>
                    <a:pt x="5347" y="1535"/>
                    <a:pt x="5347" y="1463"/>
                    <a:pt x="5347" y="1391"/>
                  </a:cubicBezTo>
                  <a:cubicBezTo>
                    <a:pt x="5318" y="1334"/>
                    <a:pt x="5304" y="1277"/>
                    <a:pt x="5261" y="1234"/>
                  </a:cubicBezTo>
                  <a:cubicBezTo>
                    <a:pt x="5232" y="1191"/>
                    <a:pt x="5204" y="1133"/>
                    <a:pt x="5175" y="1090"/>
                  </a:cubicBezTo>
                  <a:cubicBezTo>
                    <a:pt x="5146" y="1033"/>
                    <a:pt x="5146" y="976"/>
                    <a:pt x="5189" y="933"/>
                  </a:cubicBezTo>
                  <a:lnTo>
                    <a:pt x="5189" y="933"/>
                  </a:lnTo>
                  <a:cubicBezTo>
                    <a:pt x="5146" y="976"/>
                    <a:pt x="5132" y="1047"/>
                    <a:pt x="5146" y="1105"/>
                  </a:cubicBezTo>
                  <a:cubicBezTo>
                    <a:pt x="5175" y="1148"/>
                    <a:pt x="5189" y="1205"/>
                    <a:pt x="5218" y="1262"/>
                  </a:cubicBezTo>
                  <a:cubicBezTo>
                    <a:pt x="5275" y="1348"/>
                    <a:pt x="5275" y="1449"/>
                    <a:pt x="5232" y="1549"/>
                  </a:cubicBezTo>
                  <a:cubicBezTo>
                    <a:pt x="5103" y="1706"/>
                    <a:pt x="4903" y="1792"/>
                    <a:pt x="4688" y="1792"/>
                  </a:cubicBezTo>
                  <a:cubicBezTo>
                    <a:pt x="4487" y="1792"/>
                    <a:pt x="4286" y="1735"/>
                    <a:pt x="4114" y="1606"/>
                  </a:cubicBezTo>
                  <a:cubicBezTo>
                    <a:pt x="3942" y="1492"/>
                    <a:pt x="3785" y="1305"/>
                    <a:pt x="3584" y="1162"/>
                  </a:cubicBezTo>
                  <a:cubicBezTo>
                    <a:pt x="3448" y="1066"/>
                    <a:pt x="3293" y="1019"/>
                    <a:pt x="3139" y="1019"/>
                  </a:cubicBezTo>
                  <a:cubicBezTo>
                    <a:pt x="3017" y="1019"/>
                    <a:pt x="2895" y="1048"/>
                    <a:pt x="2781" y="1105"/>
                  </a:cubicBezTo>
                  <a:cubicBezTo>
                    <a:pt x="2638" y="1191"/>
                    <a:pt x="2552" y="1320"/>
                    <a:pt x="2523" y="1477"/>
                  </a:cubicBezTo>
                  <a:cubicBezTo>
                    <a:pt x="2495" y="1606"/>
                    <a:pt x="2495" y="1721"/>
                    <a:pt x="2495" y="1850"/>
                  </a:cubicBezTo>
                  <a:lnTo>
                    <a:pt x="2480" y="2538"/>
                  </a:lnTo>
                  <a:cubicBezTo>
                    <a:pt x="2480" y="2753"/>
                    <a:pt x="2480" y="2968"/>
                    <a:pt x="2452" y="3183"/>
                  </a:cubicBezTo>
                  <a:cubicBezTo>
                    <a:pt x="2429" y="3318"/>
                    <a:pt x="2362" y="3383"/>
                    <a:pt x="2257" y="3383"/>
                  </a:cubicBezTo>
                  <a:cubicBezTo>
                    <a:pt x="2229" y="3383"/>
                    <a:pt x="2198" y="3378"/>
                    <a:pt x="2165" y="3369"/>
                  </a:cubicBezTo>
                  <a:cubicBezTo>
                    <a:pt x="1993" y="3312"/>
                    <a:pt x="1878" y="3168"/>
                    <a:pt x="1835" y="2996"/>
                  </a:cubicBezTo>
                  <a:cubicBezTo>
                    <a:pt x="1692" y="2595"/>
                    <a:pt x="1620" y="2151"/>
                    <a:pt x="1635" y="1721"/>
                  </a:cubicBezTo>
                  <a:cubicBezTo>
                    <a:pt x="1649" y="1492"/>
                    <a:pt x="1649" y="1262"/>
                    <a:pt x="1635" y="1019"/>
                  </a:cubicBezTo>
                  <a:cubicBezTo>
                    <a:pt x="1635" y="761"/>
                    <a:pt x="1491" y="517"/>
                    <a:pt x="1276" y="374"/>
                  </a:cubicBezTo>
                  <a:cubicBezTo>
                    <a:pt x="1089" y="298"/>
                    <a:pt x="879" y="256"/>
                    <a:pt x="667" y="256"/>
                  </a:cubicBezTo>
                  <a:cubicBezTo>
                    <a:pt x="636" y="256"/>
                    <a:pt x="605" y="257"/>
                    <a:pt x="574" y="259"/>
                  </a:cubicBezTo>
                  <a:cubicBezTo>
                    <a:pt x="560" y="260"/>
                    <a:pt x="547" y="260"/>
                    <a:pt x="533" y="260"/>
                  </a:cubicBezTo>
                  <a:cubicBezTo>
                    <a:pt x="330" y="260"/>
                    <a:pt x="122" y="162"/>
                    <a:pt x="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1059187" y="3292675"/>
              <a:ext cx="69525" cy="54225"/>
            </a:xfrm>
            <a:custGeom>
              <a:avLst/>
              <a:gdLst/>
              <a:ahLst/>
              <a:cxnLst/>
              <a:rect l="l" t="t" r="r" b="b"/>
              <a:pathLst>
                <a:path w="2781" h="2169" extrusionOk="0">
                  <a:moveTo>
                    <a:pt x="2781" y="0"/>
                  </a:moveTo>
                  <a:lnTo>
                    <a:pt x="2781" y="0"/>
                  </a:lnTo>
                  <a:cubicBezTo>
                    <a:pt x="2781" y="0"/>
                    <a:pt x="0" y="1218"/>
                    <a:pt x="803" y="2021"/>
                  </a:cubicBezTo>
                  <a:cubicBezTo>
                    <a:pt x="902" y="2124"/>
                    <a:pt x="1008" y="2169"/>
                    <a:pt x="1117" y="2169"/>
                  </a:cubicBezTo>
                  <a:cubicBezTo>
                    <a:pt x="1872" y="2169"/>
                    <a:pt x="2781" y="0"/>
                    <a:pt x="278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984662" y="3288725"/>
              <a:ext cx="33150" cy="58425"/>
            </a:xfrm>
            <a:custGeom>
              <a:avLst/>
              <a:gdLst/>
              <a:ahLst/>
              <a:cxnLst/>
              <a:rect l="l" t="t" r="r" b="b"/>
              <a:pathLst>
                <a:path w="1326" h="2337" extrusionOk="0">
                  <a:moveTo>
                    <a:pt x="689" y="0"/>
                  </a:moveTo>
                  <a:lnTo>
                    <a:pt x="689" y="0"/>
                  </a:lnTo>
                  <a:cubicBezTo>
                    <a:pt x="689" y="1"/>
                    <a:pt x="1" y="2308"/>
                    <a:pt x="660" y="2337"/>
                  </a:cubicBezTo>
                  <a:cubicBezTo>
                    <a:pt x="664" y="2337"/>
                    <a:pt x="668" y="2337"/>
                    <a:pt x="672" y="2337"/>
                  </a:cubicBezTo>
                  <a:cubicBezTo>
                    <a:pt x="1326" y="2337"/>
                    <a:pt x="689" y="1"/>
                    <a:pt x="689"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942387" y="3287650"/>
              <a:ext cx="52000" cy="49625"/>
            </a:xfrm>
            <a:custGeom>
              <a:avLst/>
              <a:gdLst/>
              <a:ahLst/>
              <a:cxnLst/>
              <a:rect l="l" t="t" r="r" b="b"/>
              <a:pathLst>
                <a:path w="2080" h="1985" extrusionOk="0">
                  <a:moveTo>
                    <a:pt x="1" y="0"/>
                  </a:moveTo>
                  <a:lnTo>
                    <a:pt x="1" y="0"/>
                  </a:lnTo>
                  <a:cubicBezTo>
                    <a:pt x="1" y="1"/>
                    <a:pt x="270" y="1985"/>
                    <a:pt x="1049" y="1985"/>
                  </a:cubicBezTo>
                  <a:cubicBezTo>
                    <a:pt x="1095" y="1985"/>
                    <a:pt x="1142" y="1978"/>
                    <a:pt x="1190" y="1964"/>
                  </a:cubicBezTo>
                  <a:cubicBezTo>
                    <a:pt x="2079" y="1706"/>
                    <a:pt x="1" y="1"/>
                    <a:pt x="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1064212" y="3775850"/>
              <a:ext cx="141200" cy="96225"/>
            </a:xfrm>
            <a:custGeom>
              <a:avLst/>
              <a:gdLst/>
              <a:ahLst/>
              <a:cxnLst/>
              <a:rect l="l" t="t" r="r" b="b"/>
              <a:pathLst>
                <a:path w="5648" h="3849" extrusionOk="0">
                  <a:moveTo>
                    <a:pt x="4332" y="1"/>
                  </a:moveTo>
                  <a:cubicBezTo>
                    <a:pt x="3245" y="1"/>
                    <a:pt x="2753" y="1584"/>
                    <a:pt x="2753" y="1584"/>
                  </a:cubicBezTo>
                  <a:cubicBezTo>
                    <a:pt x="2753" y="1584"/>
                    <a:pt x="2499" y="2"/>
                    <a:pt x="1446" y="2"/>
                  </a:cubicBezTo>
                  <a:cubicBezTo>
                    <a:pt x="1378" y="2"/>
                    <a:pt x="1308" y="8"/>
                    <a:pt x="1233" y="22"/>
                  </a:cubicBezTo>
                  <a:cubicBezTo>
                    <a:pt x="1" y="251"/>
                    <a:pt x="918" y="3161"/>
                    <a:pt x="2609" y="3849"/>
                  </a:cubicBezTo>
                  <a:cubicBezTo>
                    <a:pt x="4258" y="3104"/>
                    <a:pt x="5648" y="122"/>
                    <a:pt x="4458" y="8"/>
                  </a:cubicBezTo>
                  <a:cubicBezTo>
                    <a:pt x="4415" y="3"/>
                    <a:pt x="4373" y="1"/>
                    <a:pt x="4332"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1264862" y="3194125"/>
              <a:ext cx="26900" cy="14350"/>
            </a:xfrm>
            <a:custGeom>
              <a:avLst/>
              <a:gdLst/>
              <a:ahLst/>
              <a:cxnLst/>
              <a:rect l="l" t="t" r="r" b="b"/>
              <a:pathLst>
                <a:path w="1076" h="574" extrusionOk="0">
                  <a:moveTo>
                    <a:pt x="1061" y="1"/>
                  </a:moveTo>
                  <a:cubicBezTo>
                    <a:pt x="932" y="1"/>
                    <a:pt x="803" y="15"/>
                    <a:pt x="703" y="29"/>
                  </a:cubicBezTo>
                  <a:cubicBezTo>
                    <a:pt x="459" y="187"/>
                    <a:pt x="215" y="359"/>
                    <a:pt x="0" y="574"/>
                  </a:cubicBezTo>
                  <a:cubicBezTo>
                    <a:pt x="144" y="502"/>
                    <a:pt x="301" y="459"/>
                    <a:pt x="445" y="431"/>
                  </a:cubicBezTo>
                  <a:lnTo>
                    <a:pt x="1075" y="1"/>
                  </a:lnTo>
                  <a:close/>
                </a:path>
              </a:pathLst>
            </a:custGeom>
            <a:solidFill>
              <a:srgbClr val="540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1247312" y="3179450"/>
              <a:ext cx="30500" cy="15425"/>
            </a:xfrm>
            <a:custGeom>
              <a:avLst/>
              <a:gdLst/>
              <a:ahLst/>
              <a:cxnLst/>
              <a:rect l="l" t="t" r="r" b="b"/>
              <a:pathLst>
                <a:path w="1220" h="617" extrusionOk="0">
                  <a:moveTo>
                    <a:pt x="1219" y="0"/>
                  </a:moveTo>
                  <a:lnTo>
                    <a:pt x="1219" y="0"/>
                  </a:lnTo>
                  <a:cubicBezTo>
                    <a:pt x="803" y="186"/>
                    <a:pt x="388" y="387"/>
                    <a:pt x="1" y="616"/>
                  </a:cubicBezTo>
                  <a:cubicBezTo>
                    <a:pt x="101" y="602"/>
                    <a:pt x="230" y="602"/>
                    <a:pt x="359" y="588"/>
                  </a:cubicBezTo>
                  <a:lnTo>
                    <a:pt x="1219" y="0"/>
                  </a:lnTo>
                  <a:close/>
                </a:path>
              </a:pathLst>
            </a:custGeom>
            <a:solidFill>
              <a:srgbClr val="009D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1355887" y="3250750"/>
              <a:ext cx="369450" cy="429275"/>
            </a:xfrm>
            <a:custGeom>
              <a:avLst/>
              <a:gdLst/>
              <a:ahLst/>
              <a:cxnLst/>
              <a:rect l="l" t="t" r="r" b="b"/>
              <a:pathLst>
                <a:path w="14778" h="17171" extrusionOk="0">
                  <a:moveTo>
                    <a:pt x="6322" y="6020"/>
                  </a:moveTo>
                  <a:cubicBezTo>
                    <a:pt x="6537" y="6020"/>
                    <a:pt x="6752" y="6106"/>
                    <a:pt x="6924" y="6264"/>
                  </a:cubicBezTo>
                  <a:cubicBezTo>
                    <a:pt x="8171" y="7396"/>
                    <a:pt x="3498" y="8471"/>
                    <a:pt x="3498" y="8471"/>
                  </a:cubicBezTo>
                  <a:cubicBezTo>
                    <a:pt x="3498" y="8471"/>
                    <a:pt x="5075" y="6020"/>
                    <a:pt x="6322" y="6020"/>
                  </a:cubicBezTo>
                  <a:close/>
                  <a:moveTo>
                    <a:pt x="10015" y="6645"/>
                  </a:moveTo>
                  <a:cubicBezTo>
                    <a:pt x="10101" y="6645"/>
                    <a:pt x="10182" y="6655"/>
                    <a:pt x="10263" y="6665"/>
                  </a:cubicBezTo>
                  <a:cubicBezTo>
                    <a:pt x="10306" y="6665"/>
                    <a:pt x="10349" y="6679"/>
                    <a:pt x="10392" y="6694"/>
                  </a:cubicBezTo>
                  <a:cubicBezTo>
                    <a:pt x="11510" y="6909"/>
                    <a:pt x="12098" y="8041"/>
                    <a:pt x="12098" y="9087"/>
                  </a:cubicBezTo>
                  <a:cubicBezTo>
                    <a:pt x="12112" y="9617"/>
                    <a:pt x="11926" y="10133"/>
                    <a:pt x="11553" y="10520"/>
                  </a:cubicBezTo>
                  <a:cubicBezTo>
                    <a:pt x="11295" y="10793"/>
                    <a:pt x="10951" y="10979"/>
                    <a:pt x="10578" y="11065"/>
                  </a:cubicBezTo>
                  <a:cubicBezTo>
                    <a:pt x="10466" y="11079"/>
                    <a:pt x="10354" y="11093"/>
                    <a:pt x="10241" y="11094"/>
                  </a:cubicBezTo>
                  <a:lnTo>
                    <a:pt x="10241" y="11094"/>
                  </a:lnTo>
                  <a:cubicBezTo>
                    <a:pt x="9957" y="11092"/>
                    <a:pt x="9673" y="11021"/>
                    <a:pt x="9403" y="10893"/>
                  </a:cubicBezTo>
                  <a:cubicBezTo>
                    <a:pt x="8730" y="10520"/>
                    <a:pt x="8271" y="9861"/>
                    <a:pt x="8128" y="9101"/>
                  </a:cubicBezTo>
                  <a:cubicBezTo>
                    <a:pt x="7898" y="7926"/>
                    <a:pt x="8543" y="6651"/>
                    <a:pt x="9905" y="6651"/>
                  </a:cubicBezTo>
                  <a:cubicBezTo>
                    <a:pt x="9943" y="6646"/>
                    <a:pt x="9979" y="6645"/>
                    <a:pt x="10015" y="6645"/>
                  </a:cubicBezTo>
                  <a:close/>
                  <a:moveTo>
                    <a:pt x="6537" y="9961"/>
                  </a:moveTo>
                  <a:cubicBezTo>
                    <a:pt x="7096" y="9961"/>
                    <a:pt x="7569" y="10105"/>
                    <a:pt x="7698" y="10549"/>
                  </a:cubicBezTo>
                  <a:cubicBezTo>
                    <a:pt x="7841" y="10993"/>
                    <a:pt x="7468" y="11151"/>
                    <a:pt x="6909" y="11151"/>
                  </a:cubicBezTo>
                  <a:cubicBezTo>
                    <a:pt x="5791" y="11151"/>
                    <a:pt x="3928" y="10549"/>
                    <a:pt x="3928" y="10549"/>
                  </a:cubicBezTo>
                  <a:cubicBezTo>
                    <a:pt x="3928" y="10549"/>
                    <a:pt x="5419" y="9961"/>
                    <a:pt x="6537" y="9961"/>
                  </a:cubicBezTo>
                  <a:close/>
                  <a:moveTo>
                    <a:pt x="9547" y="16612"/>
                  </a:moveTo>
                  <a:lnTo>
                    <a:pt x="9547" y="16612"/>
                  </a:lnTo>
                  <a:cubicBezTo>
                    <a:pt x="9977" y="16812"/>
                    <a:pt x="10435" y="16984"/>
                    <a:pt x="10894" y="17113"/>
                  </a:cubicBezTo>
                  <a:cubicBezTo>
                    <a:pt x="10894" y="17109"/>
                    <a:pt x="10894" y="17104"/>
                    <a:pt x="10894" y="17099"/>
                  </a:cubicBezTo>
                  <a:lnTo>
                    <a:pt x="10894" y="17099"/>
                  </a:lnTo>
                  <a:cubicBezTo>
                    <a:pt x="10435" y="16970"/>
                    <a:pt x="9977" y="16812"/>
                    <a:pt x="9547" y="16612"/>
                  </a:cubicBezTo>
                  <a:close/>
                  <a:moveTo>
                    <a:pt x="2796" y="0"/>
                  </a:moveTo>
                  <a:cubicBezTo>
                    <a:pt x="1649" y="1175"/>
                    <a:pt x="789" y="2623"/>
                    <a:pt x="316" y="4200"/>
                  </a:cubicBezTo>
                  <a:cubicBezTo>
                    <a:pt x="101" y="4902"/>
                    <a:pt x="1" y="5619"/>
                    <a:pt x="1" y="6335"/>
                  </a:cubicBezTo>
                  <a:cubicBezTo>
                    <a:pt x="1" y="6550"/>
                    <a:pt x="1" y="6765"/>
                    <a:pt x="30" y="6980"/>
                  </a:cubicBezTo>
                  <a:cubicBezTo>
                    <a:pt x="159" y="8442"/>
                    <a:pt x="818" y="9804"/>
                    <a:pt x="1879" y="10821"/>
                  </a:cubicBezTo>
                  <a:cubicBezTo>
                    <a:pt x="832" y="9789"/>
                    <a:pt x="187" y="8442"/>
                    <a:pt x="44" y="6980"/>
                  </a:cubicBezTo>
                  <a:lnTo>
                    <a:pt x="44" y="6980"/>
                  </a:lnTo>
                  <a:cubicBezTo>
                    <a:pt x="1234" y="6995"/>
                    <a:pt x="2337" y="7639"/>
                    <a:pt x="2939" y="8657"/>
                  </a:cubicBezTo>
                  <a:cubicBezTo>
                    <a:pt x="3641" y="9832"/>
                    <a:pt x="3426" y="11008"/>
                    <a:pt x="3111" y="11782"/>
                  </a:cubicBezTo>
                  <a:cubicBezTo>
                    <a:pt x="4544" y="12656"/>
                    <a:pt x="6508" y="13215"/>
                    <a:pt x="9031" y="13215"/>
                  </a:cubicBezTo>
                  <a:lnTo>
                    <a:pt x="9289" y="14906"/>
                  </a:lnTo>
                  <a:cubicBezTo>
                    <a:pt x="9418" y="14691"/>
                    <a:pt x="9661" y="14548"/>
                    <a:pt x="9919" y="14533"/>
                  </a:cubicBezTo>
                  <a:lnTo>
                    <a:pt x="9962" y="14533"/>
                  </a:lnTo>
                  <a:cubicBezTo>
                    <a:pt x="10747" y="14591"/>
                    <a:pt x="10878" y="16124"/>
                    <a:pt x="10894" y="17099"/>
                  </a:cubicBezTo>
                  <a:lnTo>
                    <a:pt x="10894" y="17099"/>
                  </a:lnTo>
                  <a:cubicBezTo>
                    <a:pt x="10894" y="17099"/>
                    <a:pt x="10894" y="17099"/>
                    <a:pt x="10894" y="17099"/>
                  </a:cubicBezTo>
                  <a:lnTo>
                    <a:pt x="11137" y="17171"/>
                  </a:lnTo>
                  <a:cubicBezTo>
                    <a:pt x="11496" y="16282"/>
                    <a:pt x="12141" y="14877"/>
                    <a:pt x="12757" y="14877"/>
                  </a:cubicBezTo>
                  <a:cubicBezTo>
                    <a:pt x="12764" y="14870"/>
                    <a:pt x="12775" y="14867"/>
                    <a:pt x="12786" y="14867"/>
                  </a:cubicBezTo>
                  <a:cubicBezTo>
                    <a:pt x="12796" y="14867"/>
                    <a:pt x="12807" y="14870"/>
                    <a:pt x="12814" y="14877"/>
                  </a:cubicBezTo>
                  <a:cubicBezTo>
                    <a:pt x="13287" y="14949"/>
                    <a:pt x="13488" y="15881"/>
                    <a:pt x="13545" y="16755"/>
                  </a:cubicBezTo>
                  <a:cubicBezTo>
                    <a:pt x="14405" y="15795"/>
                    <a:pt x="14778" y="14390"/>
                    <a:pt x="14735" y="13086"/>
                  </a:cubicBezTo>
                  <a:cubicBezTo>
                    <a:pt x="14735" y="12957"/>
                    <a:pt x="14721" y="12842"/>
                    <a:pt x="14721" y="12728"/>
                  </a:cubicBezTo>
                  <a:cubicBezTo>
                    <a:pt x="14577" y="12914"/>
                    <a:pt x="14377" y="13029"/>
                    <a:pt x="14147" y="13072"/>
                  </a:cubicBezTo>
                  <a:cubicBezTo>
                    <a:pt x="14076" y="13057"/>
                    <a:pt x="14004" y="13043"/>
                    <a:pt x="13947" y="13014"/>
                  </a:cubicBezTo>
                  <a:cubicBezTo>
                    <a:pt x="13588" y="12842"/>
                    <a:pt x="13990" y="11939"/>
                    <a:pt x="14434" y="11165"/>
                  </a:cubicBezTo>
                  <a:cubicBezTo>
                    <a:pt x="13861" y="9202"/>
                    <a:pt x="12585" y="7539"/>
                    <a:pt x="10851" y="6507"/>
                  </a:cubicBezTo>
                  <a:cubicBezTo>
                    <a:pt x="8787" y="5289"/>
                    <a:pt x="6221" y="5045"/>
                    <a:pt x="4258" y="3712"/>
                  </a:cubicBezTo>
                  <a:cubicBezTo>
                    <a:pt x="4028" y="4787"/>
                    <a:pt x="1993" y="6737"/>
                    <a:pt x="1993" y="6737"/>
                  </a:cubicBezTo>
                  <a:cubicBezTo>
                    <a:pt x="1993" y="6737"/>
                    <a:pt x="2151" y="3325"/>
                    <a:pt x="3455" y="3053"/>
                  </a:cubicBezTo>
                  <a:cubicBezTo>
                    <a:pt x="3240" y="2838"/>
                    <a:pt x="3068" y="2580"/>
                    <a:pt x="2954" y="2308"/>
                  </a:cubicBezTo>
                  <a:cubicBezTo>
                    <a:pt x="2724" y="1792"/>
                    <a:pt x="2724" y="1204"/>
                    <a:pt x="2753" y="645"/>
                  </a:cubicBezTo>
                  <a:cubicBezTo>
                    <a:pt x="2767" y="430"/>
                    <a:pt x="2796" y="215"/>
                    <a:pt x="2825" y="0"/>
                  </a:cubicBezTo>
                  <a:close/>
                </a:path>
              </a:pathLst>
            </a:custGeom>
            <a:solidFill>
              <a:srgbClr val="FFC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1123687" y="3614075"/>
              <a:ext cx="40150" cy="64525"/>
            </a:xfrm>
            <a:custGeom>
              <a:avLst/>
              <a:gdLst/>
              <a:ahLst/>
              <a:cxnLst/>
              <a:rect l="l" t="t" r="r" b="b"/>
              <a:pathLst>
                <a:path w="1606" h="2581" extrusionOk="0">
                  <a:moveTo>
                    <a:pt x="631" y="0"/>
                  </a:moveTo>
                  <a:cubicBezTo>
                    <a:pt x="373" y="15"/>
                    <a:pt x="130" y="158"/>
                    <a:pt x="1" y="373"/>
                  </a:cubicBezTo>
                  <a:lnTo>
                    <a:pt x="259" y="2079"/>
                  </a:lnTo>
                  <a:cubicBezTo>
                    <a:pt x="689" y="2279"/>
                    <a:pt x="1147" y="2451"/>
                    <a:pt x="1606" y="2580"/>
                  </a:cubicBezTo>
                  <a:cubicBezTo>
                    <a:pt x="1591" y="1606"/>
                    <a:pt x="1462" y="72"/>
                    <a:pt x="674" y="0"/>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1077462" y="3622675"/>
              <a:ext cx="60575" cy="65600"/>
            </a:xfrm>
            <a:custGeom>
              <a:avLst/>
              <a:gdLst/>
              <a:ahLst/>
              <a:cxnLst/>
              <a:rect l="l" t="t" r="r" b="b"/>
              <a:pathLst>
                <a:path w="2423" h="2624" extrusionOk="0">
                  <a:moveTo>
                    <a:pt x="1620" y="0"/>
                  </a:moveTo>
                  <a:cubicBezTo>
                    <a:pt x="1004" y="0"/>
                    <a:pt x="344" y="1405"/>
                    <a:pt x="0" y="2294"/>
                  </a:cubicBezTo>
                  <a:cubicBezTo>
                    <a:pt x="502" y="2437"/>
                    <a:pt x="1004" y="2537"/>
                    <a:pt x="1520" y="2623"/>
                  </a:cubicBezTo>
                  <a:cubicBezTo>
                    <a:pt x="1577" y="2595"/>
                    <a:pt x="1620" y="2566"/>
                    <a:pt x="1663" y="2523"/>
                  </a:cubicBezTo>
                  <a:cubicBezTo>
                    <a:pt x="1950" y="2351"/>
                    <a:pt x="2208" y="2136"/>
                    <a:pt x="2423" y="1892"/>
                  </a:cubicBezTo>
                  <a:cubicBezTo>
                    <a:pt x="2351" y="1018"/>
                    <a:pt x="2165" y="86"/>
                    <a:pt x="1677" y="0"/>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1016187" y="3529875"/>
              <a:ext cx="28325" cy="47675"/>
            </a:xfrm>
            <a:custGeom>
              <a:avLst/>
              <a:gdLst/>
              <a:ahLst/>
              <a:cxnLst/>
              <a:rect l="l" t="t" r="r" b="b"/>
              <a:pathLst>
                <a:path w="1133" h="1907" extrusionOk="0">
                  <a:moveTo>
                    <a:pt x="846" y="0"/>
                  </a:moveTo>
                  <a:cubicBezTo>
                    <a:pt x="402" y="789"/>
                    <a:pt x="0" y="1692"/>
                    <a:pt x="359" y="1864"/>
                  </a:cubicBezTo>
                  <a:cubicBezTo>
                    <a:pt x="416" y="1892"/>
                    <a:pt x="488" y="1907"/>
                    <a:pt x="559" y="1907"/>
                  </a:cubicBezTo>
                  <a:cubicBezTo>
                    <a:pt x="789" y="1878"/>
                    <a:pt x="989" y="1749"/>
                    <a:pt x="1133" y="1563"/>
                  </a:cubicBezTo>
                  <a:cubicBezTo>
                    <a:pt x="1090" y="1032"/>
                    <a:pt x="989" y="516"/>
                    <a:pt x="846" y="0"/>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1158437" y="3416650"/>
              <a:ext cx="67375" cy="111475"/>
            </a:xfrm>
            <a:custGeom>
              <a:avLst/>
              <a:gdLst/>
              <a:ahLst/>
              <a:cxnLst/>
              <a:rect l="l" t="t" r="r" b="b"/>
              <a:pathLst>
                <a:path w="2695" h="4459" extrusionOk="0">
                  <a:moveTo>
                    <a:pt x="2007" y="0"/>
                  </a:moveTo>
                  <a:cubicBezTo>
                    <a:pt x="645" y="0"/>
                    <a:pt x="0" y="1290"/>
                    <a:pt x="230" y="2465"/>
                  </a:cubicBezTo>
                  <a:cubicBezTo>
                    <a:pt x="373" y="3225"/>
                    <a:pt x="832" y="3884"/>
                    <a:pt x="1505" y="4257"/>
                  </a:cubicBezTo>
                  <a:cubicBezTo>
                    <a:pt x="1774" y="4392"/>
                    <a:pt x="2066" y="4459"/>
                    <a:pt x="2358" y="4459"/>
                  </a:cubicBezTo>
                  <a:cubicBezTo>
                    <a:pt x="2471" y="4459"/>
                    <a:pt x="2583" y="4449"/>
                    <a:pt x="2695" y="4429"/>
                  </a:cubicBezTo>
                  <a:cubicBezTo>
                    <a:pt x="2508" y="4386"/>
                    <a:pt x="2351" y="4343"/>
                    <a:pt x="2193" y="4257"/>
                  </a:cubicBezTo>
                  <a:cubicBezTo>
                    <a:pt x="1520" y="3884"/>
                    <a:pt x="1047" y="3225"/>
                    <a:pt x="903" y="2465"/>
                  </a:cubicBezTo>
                  <a:cubicBezTo>
                    <a:pt x="703" y="1390"/>
                    <a:pt x="1219" y="215"/>
                    <a:pt x="2365" y="29"/>
                  </a:cubicBezTo>
                  <a:cubicBezTo>
                    <a:pt x="2251" y="15"/>
                    <a:pt x="2122" y="0"/>
                    <a:pt x="2007" y="0"/>
                  </a:cubicBezTo>
                  <a:close/>
                </a:path>
              </a:pathLst>
            </a:custGeom>
            <a:solidFill>
              <a:srgbClr val="E7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1140887" y="3417350"/>
              <a:ext cx="88175" cy="110025"/>
            </a:xfrm>
            <a:custGeom>
              <a:avLst/>
              <a:gdLst/>
              <a:ahLst/>
              <a:cxnLst/>
              <a:rect l="l" t="t" r="r" b="b"/>
              <a:pathLst>
                <a:path w="3527" h="4401" extrusionOk="0">
                  <a:moveTo>
                    <a:pt x="1678" y="1"/>
                  </a:moveTo>
                  <a:cubicBezTo>
                    <a:pt x="531" y="187"/>
                    <a:pt x="1" y="1362"/>
                    <a:pt x="216" y="2437"/>
                  </a:cubicBezTo>
                  <a:cubicBezTo>
                    <a:pt x="345" y="3197"/>
                    <a:pt x="818" y="3856"/>
                    <a:pt x="1491" y="4229"/>
                  </a:cubicBezTo>
                  <a:cubicBezTo>
                    <a:pt x="1649" y="4315"/>
                    <a:pt x="1821" y="4358"/>
                    <a:pt x="1993" y="4401"/>
                  </a:cubicBezTo>
                  <a:cubicBezTo>
                    <a:pt x="2365" y="4315"/>
                    <a:pt x="2709" y="4129"/>
                    <a:pt x="2982" y="3856"/>
                  </a:cubicBezTo>
                  <a:cubicBezTo>
                    <a:pt x="3340" y="3469"/>
                    <a:pt x="3526" y="2953"/>
                    <a:pt x="3512" y="2423"/>
                  </a:cubicBezTo>
                  <a:cubicBezTo>
                    <a:pt x="3512" y="1377"/>
                    <a:pt x="2924" y="245"/>
                    <a:pt x="1806" y="30"/>
                  </a:cubicBezTo>
                  <a:cubicBezTo>
                    <a:pt x="1778" y="30"/>
                    <a:pt x="1735" y="1"/>
                    <a:pt x="1692" y="1"/>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1354812" y="3425250"/>
              <a:ext cx="90325" cy="120050"/>
            </a:xfrm>
            <a:custGeom>
              <a:avLst/>
              <a:gdLst/>
              <a:ahLst/>
              <a:cxnLst/>
              <a:rect l="l" t="t" r="r" b="b"/>
              <a:pathLst>
                <a:path w="3613" h="4802" extrusionOk="0">
                  <a:moveTo>
                    <a:pt x="1" y="0"/>
                  </a:moveTo>
                  <a:cubicBezTo>
                    <a:pt x="130" y="1462"/>
                    <a:pt x="775" y="2809"/>
                    <a:pt x="1836" y="3841"/>
                  </a:cubicBezTo>
                  <a:cubicBezTo>
                    <a:pt x="2208" y="4200"/>
                    <a:pt x="2624" y="4529"/>
                    <a:pt x="3083" y="4802"/>
                  </a:cubicBezTo>
                  <a:cubicBezTo>
                    <a:pt x="3383" y="4028"/>
                    <a:pt x="3613" y="2852"/>
                    <a:pt x="2911" y="1677"/>
                  </a:cubicBezTo>
                  <a:cubicBezTo>
                    <a:pt x="2294" y="659"/>
                    <a:pt x="1205" y="15"/>
                    <a:pt x="15" y="0"/>
                  </a:cubicBezTo>
                  <a:close/>
                </a:path>
              </a:pathLst>
            </a:custGeom>
            <a:solidFill>
              <a:srgbClr val="E7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1268087" y="3401225"/>
              <a:ext cx="116825" cy="61300"/>
            </a:xfrm>
            <a:custGeom>
              <a:avLst/>
              <a:gdLst/>
              <a:ahLst/>
              <a:cxnLst/>
              <a:rect l="l" t="t" r="r" b="b"/>
              <a:pathLst>
                <a:path w="4673" h="2452" extrusionOk="0">
                  <a:moveTo>
                    <a:pt x="2824" y="1"/>
                  </a:moveTo>
                  <a:cubicBezTo>
                    <a:pt x="1577" y="1"/>
                    <a:pt x="0" y="2452"/>
                    <a:pt x="0" y="2452"/>
                  </a:cubicBezTo>
                  <a:cubicBezTo>
                    <a:pt x="0" y="2452"/>
                    <a:pt x="4673" y="1377"/>
                    <a:pt x="3412" y="245"/>
                  </a:cubicBezTo>
                  <a:cubicBezTo>
                    <a:pt x="3254" y="87"/>
                    <a:pt x="3039" y="1"/>
                    <a:pt x="2824" y="1"/>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1257687" y="3499775"/>
              <a:ext cx="97825" cy="29750"/>
            </a:xfrm>
            <a:custGeom>
              <a:avLst/>
              <a:gdLst/>
              <a:ahLst/>
              <a:cxnLst/>
              <a:rect l="l" t="t" r="r" b="b"/>
              <a:pathLst>
                <a:path w="3913" h="1190" extrusionOk="0">
                  <a:moveTo>
                    <a:pt x="2609" y="0"/>
                  </a:moveTo>
                  <a:cubicBezTo>
                    <a:pt x="1491" y="0"/>
                    <a:pt x="0" y="588"/>
                    <a:pt x="0" y="588"/>
                  </a:cubicBezTo>
                  <a:cubicBezTo>
                    <a:pt x="0" y="588"/>
                    <a:pt x="1849" y="1190"/>
                    <a:pt x="2981" y="1190"/>
                  </a:cubicBezTo>
                  <a:cubicBezTo>
                    <a:pt x="3540" y="1190"/>
                    <a:pt x="3913" y="1032"/>
                    <a:pt x="3770" y="588"/>
                  </a:cubicBezTo>
                  <a:cubicBezTo>
                    <a:pt x="3641" y="144"/>
                    <a:pt x="3168" y="0"/>
                    <a:pt x="2609" y="0"/>
                  </a:cubicBezTo>
                  <a:close/>
                </a:path>
              </a:pathLst>
            </a:custGeom>
            <a:solidFill>
              <a:srgbClr val="E7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1306437" y="3327075"/>
              <a:ext cx="56650" cy="92450"/>
            </a:xfrm>
            <a:custGeom>
              <a:avLst/>
              <a:gdLst/>
              <a:ahLst/>
              <a:cxnLst/>
              <a:rect l="l" t="t" r="r" b="b"/>
              <a:pathLst>
                <a:path w="2266" h="3698" extrusionOk="0">
                  <a:moveTo>
                    <a:pt x="1477" y="0"/>
                  </a:moveTo>
                  <a:cubicBezTo>
                    <a:pt x="173" y="287"/>
                    <a:pt x="1" y="3698"/>
                    <a:pt x="1" y="3698"/>
                  </a:cubicBezTo>
                  <a:cubicBezTo>
                    <a:pt x="1" y="3698"/>
                    <a:pt x="2050" y="1749"/>
                    <a:pt x="2265" y="674"/>
                  </a:cubicBezTo>
                  <a:cubicBezTo>
                    <a:pt x="2165" y="602"/>
                    <a:pt x="2079" y="530"/>
                    <a:pt x="1979" y="459"/>
                  </a:cubicBezTo>
                  <a:cubicBezTo>
                    <a:pt x="1807" y="330"/>
                    <a:pt x="1635" y="172"/>
                    <a:pt x="1477" y="0"/>
                  </a:cubicBezTo>
                  <a:close/>
                </a:path>
              </a:pathLst>
            </a:custGeom>
            <a:solidFill>
              <a:srgbClr val="E7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64"/>
          <p:cNvGrpSpPr/>
          <p:nvPr/>
        </p:nvGrpSpPr>
        <p:grpSpPr>
          <a:xfrm>
            <a:off x="5219133" y="2838483"/>
            <a:ext cx="3204869" cy="1949864"/>
            <a:chOff x="231300" y="679925"/>
            <a:chExt cx="7153725" cy="4352375"/>
          </a:xfrm>
        </p:grpSpPr>
        <p:sp>
          <p:nvSpPr>
            <p:cNvPr id="4492" name="Google Shape;4492;p64"/>
            <p:cNvSpPr/>
            <p:nvPr/>
          </p:nvSpPr>
          <p:spPr>
            <a:xfrm>
              <a:off x="5505575" y="3875075"/>
              <a:ext cx="1332775" cy="233800"/>
            </a:xfrm>
            <a:custGeom>
              <a:avLst/>
              <a:gdLst/>
              <a:ahLst/>
              <a:cxnLst/>
              <a:rect l="l" t="t" r="r" b="b"/>
              <a:pathLst>
                <a:path w="53311" h="9352" fill="none" extrusionOk="0">
                  <a:moveTo>
                    <a:pt x="53311" y="1"/>
                  </a:moveTo>
                  <a:cubicBezTo>
                    <a:pt x="36971" y="8271"/>
                    <a:pt x="17143" y="9352"/>
                    <a:pt x="0" y="2886"/>
                  </a:cubicBezTo>
                </a:path>
              </a:pathLst>
            </a:custGeom>
            <a:noFill/>
            <a:ln w="77150" cap="flat" cmpd="sng">
              <a:solidFill>
                <a:srgbClr val="FFFFFF"/>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5585800" y="3620500"/>
              <a:ext cx="1126800" cy="355300"/>
            </a:xfrm>
            <a:custGeom>
              <a:avLst/>
              <a:gdLst/>
              <a:ahLst/>
              <a:cxnLst/>
              <a:rect l="l" t="t" r="r" b="b"/>
              <a:pathLst>
                <a:path w="45072" h="14212" fill="none" extrusionOk="0">
                  <a:moveTo>
                    <a:pt x="45072" y="0"/>
                  </a:moveTo>
                  <a:cubicBezTo>
                    <a:pt x="30830" y="12699"/>
                    <a:pt x="18686" y="14211"/>
                    <a:pt x="0" y="10307"/>
                  </a:cubicBezTo>
                </a:path>
              </a:pathLst>
            </a:custGeom>
            <a:noFill/>
            <a:ln w="48225" cap="flat" cmpd="sng">
              <a:solidFill>
                <a:srgbClr val="FFFFFF"/>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789750" y="3895925"/>
              <a:ext cx="1332800" cy="233400"/>
            </a:xfrm>
            <a:custGeom>
              <a:avLst/>
              <a:gdLst/>
              <a:ahLst/>
              <a:cxnLst/>
              <a:rect l="l" t="t" r="r" b="b"/>
              <a:pathLst>
                <a:path w="53312" h="9336" fill="none" extrusionOk="0">
                  <a:moveTo>
                    <a:pt x="0" y="0"/>
                  </a:moveTo>
                  <a:cubicBezTo>
                    <a:pt x="16341" y="8271"/>
                    <a:pt x="36168" y="9335"/>
                    <a:pt x="53311" y="2886"/>
                  </a:cubicBezTo>
                </a:path>
              </a:pathLst>
            </a:custGeom>
            <a:noFill/>
            <a:ln w="77150" cap="flat" cmpd="sng">
              <a:solidFill>
                <a:srgbClr val="FFFFFF"/>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915500" y="3641325"/>
              <a:ext cx="1126800" cy="355300"/>
            </a:xfrm>
            <a:custGeom>
              <a:avLst/>
              <a:gdLst/>
              <a:ahLst/>
              <a:cxnLst/>
              <a:rect l="l" t="t" r="r" b="b"/>
              <a:pathLst>
                <a:path w="45072" h="14212" fill="none" extrusionOk="0">
                  <a:moveTo>
                    <a:pt x="0" y="0"/>
                  </a:moveTo>
                  <a:cubicBezTo>
                    <a:pt x="14258" y="12699"/>
                    <a:pt x="26386" y="14211"/>
                    <a:pt x="45072" y="10308"/>
                  </a:cubicBezTo>
                </a:path>
              </a:pathLst>
            </a:custGeom>
            <a:noFill/>
            <a:ln w="48225" cap="flat" cmpd="sng">
              <a:solidFill>
                <a:srgbClr val="FFFFFF"/>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5670275" y="1317550"/>
              <a:ext cx="149700" cy="163100"/>
            </a:xfrm>
            <a:custGeom>
              <a:avLst/>
              <a:gdLst/>
              <a:ahLst/>
              <a:cxnLst/>
              <a:rect l="l" t="t" r="r" b="b"/>
              <a:pathLst>
                <a:path w="5988" h="6524" extrusionOk="0">
                  <a:moveTo>
                    <a:pt x="2300" y="1"/>
                  </a:moveTo>
                  <a:cubicBezTo>
                    <a:pt x="2300" y="1"/>
                    <a:pt x="1" y="2763"/>
                    <a:pt x="278" y="4275"/>
                  </a:cubicBezTo>
                  <a:cubicBezTo>
                    <a:pt x="540" y="5596"/>
                    <a:pt x="1696" y="6524"/>
                    <a:pt x="3005" y="6524"/>
                  </a:cubicBezTo>
                  <a:cubicBezTo>
                    <a:pt x="3164" y="6524"/>
                    <a:pt x="3325" y="6510"/>
                    <a:pt x="3488" y="6481"/>
                  </a:cubicBezTo>
                  <a:cubicBezTo>
                    <a:pt x="4985" y="6219"/>
                    <a:pt x="5988" y="4800"/>
                    <a:pt x="5756" y="3303"/>
                  </a:cubicBezTo>
                  <a:cubicBezTo>
                    <a:pt x="5494" y="1791"/>
                    <a:pt x="2300" y="1"/>
                    <a:pt x="230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5708075" y="1600475"/>
              <a:ext cx="152025" cy="166500"/>
            </a:xfrm>
            <a:custGeom>
              <a:avLst/>
              <a:gdLst/>
              <a:ahLst/>
              <a:cxnLst/>
              <a:rect l="l" t="t" r="r" b="b"/>
              <a:pathLst>
                <a:path w="6081" h="6660" extrusionOk="0">
                  <a:moveTo>
                    <a:pt x="3041" y="0"/>
                  </a:moveTo>
                  <a:cubicBezTo>
                    <a:pt x="2883" y="0"/>
                    <a:pt x="2723" y="13"/>
                    <a:pt x="2562" y="40"/>
                  </a:cubicBezTo>
                  <a:cubicBezTo>
                    <a:pt x="1019" y="318"/>
                    <a:pt x="1" y="1815"/>
                    <a:pt x="325" y="3358"/>
                  </a:cubicBezTo>
                  <a:cubicBezTo>
                    <a:pt x="587" y="4870"/>
                    <a:pt x="3781" y="6660"/>
                    <a:pt x="3781" y="6660"/>
                  </a:cubicBezTo>
                  <a:cubicBezTo>
                    <a:pt x="3781" y="6660"/>
                    <a:pt x="6080" y="3913"/>
                    <a:pt x="5818" y="2386"/>
                  </a:cubicBezTo>
                  <a:cubicBezTo>
                    <a:pt x="5610" y="988"/>
                    <a:pt x="4410" y="0"/>
                    <a:pt x="3041"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5788325" y="1393025"/>
              <a:ext cx="153925" cy="137875"/>
            </a:xfrm>
            <a:custGeom>
              <a:avLst/>
              <a:gdLst/>
              <a:ahLst/>
              <a:cxnLst/>
              <a:rect l="l" t="t" r="r" b="b"/>
              <a:pathLst>
                <a:path w="6157" h="5515" extrusionOk="0">
                  <a:moveTo>
                    <a:pt x="3850" y="1"/>
                  </a:moveTo>
                  <a:cubicBezTo>
                    <a:pt x="2913" y="1"/>
                    <a:pt x="1926" y="123"/>
                    <a:pt x="1404" y="562"/>
                  </a:cubicBezTo>
                  <a:cubicBezTo>
                    <a:pt x="185" y="1534"/>
                    <a:pt x="0" y="3324"/>
                    <a:pt x="1019" y="4527"/>
                  </a:cubicBezTo>
                  <a:cubicBezTo>
                    <a:pt x="1569" y="5179"/>
                    <a:pt x="2356" y="5515"/>
                    <a:pt x="3147" y="5515"/>
                  </a:cubicBezTo>
                  <a:cubicBezTo>
                    <a:pt x="3799" y="5515"/>
                    <a:pt x="4455" y="5287"/>
                    <a:pt x="4984" y="4820"/>
                  </a:cubicBezTo>
                  <a:cubicBezTo>
                    <a:pt x="6157" y="3833"/>
                    <a:pt x="6111" y="191"/>
                    <a:pt x="6111" y="191"/>
                  </a:cubicBezTo>
                  <a:cubicBezTo>
                    <a:pt x="6111" y="191"/>
                    <a:pt x="5020" y="1"/>
                    <a:pt x="385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5588125" y="1553625"/>
              <a:ext cx="153925" cy="138050"/>
            </a:xfrm>
            <a:custGeom>
              <a:avLst/>
              <a:gdLst/>
              <a:ahLst/>
              <a:cxnLst/>
              <a:rect l="l" t="t" r="r" b="b"/>
              <a:pathLst>
                <a:path w="6157" h="5522" extrusionOk="0">
                  <a:moveTo>
                    <a:pt x="3009" y="1"/>
                  </a:moveTo>
                  <a:cubicBezTo>
                    <a:pt x="2358" y="1"/>
                    <a:pt x="1702" y="229"/>
                    <a:pt x="1173" y="695"/>
                  </a:cubicBezTo>
                  <a:cubicBezTo>
                    <a:pt x="0" y="1683"/>
                    <a:pt x="46" y="5324"/>
                    <a:pt x="46" y="5324"/>
                  </a:cubicBezTo>
                  <a:cubicBezTo>
                    <a:pt x="46" y="5324"/>
                    <a:pt x="1146" y="5521"/>
                    <a:pt x="2324" y="5521"/>
                  </a:cubicBezTo>
                  <a:cubicBezTo>
                    <a:pt x="3259" y="5521"/>
                    <a:pt x="4243" y="5398"/>
                    <a:pt x="4768" y="4954"/>
                  </a:cubicBezTo>
                  <a:cubicBezTo>
                    <a:pt x="5971" y="3982"/>
                    <a:pt x="6157" y="2192"/>
                    <a:pt x="5138" y="989"/>
                  </a:cubicBezTo>
                  <a:cubicBezTo>
                    <a:pt x="4588" y="337"/>
                    <a:pt x="3801" y="1"/>
                    <a:pt x="300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5807600" y="1520275"/>
              <a:ext cx="170925" cy="137925"/>
            </a:xfrm>
            <a:custGeom>
              <a:avLst/>
              <a:gdLst/>
              <a:ahLst/>
              <a:cxnLst/>
              <a:rect l="l" t="t" r="r" b="b"/>
              <a:pathLst>
                <a:path w="6837" h="5517" extrusionOk="0">
                  <a:moveTo>
                    <a:pt x="3141" y="0"/>
                  </a:moveTo>
                  <a:cubicBezTo>
                    <a:pt x="2009" y="0"/>
                    <a:pt x="942" y="702"/>
                    <a:pt x="525" y="1844"/>
                  </a:cubicBezTo>
                  <a:cubicBezTo>
                    <a:pt x="1" y="3310"/>
                    <a:pt x="772" y="4915"/>
                    <a:pt x="2254" y="5424"/>
                  </a:cubicBezTo>
                  <a:cubicBezTo>
                    <a:pt x="2432" y="5489"/>
                    <a:pt x="2636" y="5517"/>
                    <a:pt x="2857" y="5517"/>
                  </a:cubicBezTo>
                  <a:cubicBezTo>
                    <a:pt x="4428" y="5517"/>
                    <a:pt x="6836" y="4082"/>
                    <a:pt x="6836" y="4082"/>
                  </a:cubicBezTo>
                  <a:cubicBezTo>
                    <a:pt x="6836" y="4082"/>
                    <a:pt x="5602" y="718"/>
                    <a:pt x="4151" y="193"/>
                  </a:cubicBezTo>
                  <a:cubicBezTo>
                    <a:pt x="3819" y="62"/>
                    <a:pt x="3477" y="0"/>
                    <a:pt x="3141"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5551850" y="1426350"/>
              <a:ext cx="168225" cy="137100"/>
            </a:xfrm>
            <a:custGeom>
              <a:avLst/>
              <a:gdLst/>
              <a:ahLst/>
              <a:cxnLst/>
              <a:rect l="l" t="t" r="r" b="b"/>
              <a:pathLst>
                <a:path w="6729" h="5484" extrusionOk="0">
                  <a:moveTo>
                    <a:pt x="3985" y="0"/>
                  </a:moveTo>
                  <a:cubicBezTo>
                    <a:pt x="2414" y="0"/>
                    <a:pt x="1" y="1451"/>
                    <a:pt x="1" y="1451"/>
                  </a:cubicBezTo>
                  <a:cubicBezTo>
                    <a:pt x="1" y="1451"/>
                    <a:pt x="1235" y="4814"/>
                    <a:pt x="2685" y="5339"/>
                  </a:cubicBezTo>
                  <a:cubicBezTo>
                    <a:pt x="2980" y="5437"/>
                    <a:pt x="3280" y="5484"/>
                    <a:pt x="3575" y="5484"/>
                  </a:cubicBezTo>
                  <a:cubicBezTo>
                    <a:pt x="4717" y="5484"/>
                    <a:pt x="5787" y="4782"/>
                    <a:pt x="6204" y="3642"/>
                  </a:cubicBezTo>
                  <a:cubicBezTo>
                    <a:pt x="6728" y="2222"/>
                    <a:pt x="6003" y="648"/>
                    <a:pt x="4583" y="93"/>
                  </a:cubicBezTo>
                  <a:cubicBezTo>
                    <a:pt x="4406" y="29"/>
                    <a:pt x="4203" y="0"/>
                    <a:pt x="398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5692275" y="1469550"/>
              <a:ext cx="145825" cy="145825"/>
            </a:xfrm>
            <a:custGeom>
              <a:avLst/>
              <a:gdLst/>
              <a:ahLst/>
              <a:cxnLst/>
              <a:rect l="l" t="t" r="r" b="b"/>
              <a:pathLst>
                <a:path w="5833" h="5833" extrusionOk="0">
                  <a:moveTo>
                    <a:pt x="2916" y="0"/>
                  </a:moveTo>
                  <a:cubicBezTo>
                    <a:pt x="1312" y="0"/>
                    <a:pt x="0" y="1296"/>
                    <a:pt x="0" y="2917"/>
                  </a:cubicBezTo>
                  <a:cubicBezTo>
                    <a:pt x="0" y="4521"/>
                    <a:pt x="1312" y="5833"/>
                    <a:pt x="2916" y="5833"/>
                  </a:cubicBezTo>
                  <a:cubicBezTo>
                    <a:pt x="4521" y="5833"/>
                    <a:pt x="5833" y="4521"/>
                    <a:pt x="5833" y="2917"/>
                  </a:cubicBezTo>
                  <a:cubicBezTo>
                    <a:pt x="5833" y="1296"/>
                    <a:pt x="4521" y="0"/>
                    <a:pt x="2916"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5097825" y="2769675"/>
              <a:ext cx="755325" cy="736525"/>
            </a:xfrm>
            <a:custGeom>
              <a:avLst/>
              <a:gdLst/>
              <a:ahLst/>
              <a:cxnLst/>
              <a:rect l="l" t="t" r="r" b="b"/>
              <a:pathLst>
                <a:path w="30213" h="29461" extrusionOk="0">
                  <a:moveTo>
                    <a:pt x="12109" y="1"/>
                  </a:moveTo>
                  <a:cubicBezTo>
                    <a:pt x="11815" y="1"/>
                    <a:pt x="11516" y="38"/>
                    <a:pt x="11218" y="118"/>
                  </a:cubicBezTo>
                  <a:cubicBezTo>
                    <a:pt x="9366" y="612"/>
                    <a:pt x="8271" y="2525"/>
                    <a:pt x="8765" y="4377"/>
                  </a:cubicBezTo>
                  <a:cubicBezTo>
                    <a:pt x="9073" y="5549"/>
                    <a:pt x="10539" y="8620"/>
                    <a:pt x="12036" y="10595"/>
                  </a:cubicBezTo>
                  <a:cubicBezTo>
                    <a:pt x="11635" y="10888"/>
                    <a:pt x="11264" y="11243"/>
                    <a:pt x="10971" y="11660"/>
                  </a:cubicBezTo>
                  <a:cubicBezTo>
                    <a:pt x="9012" y="10147"/>
                    <a:pt x="5941" y="8666"/>
                    <a:pt x="4768" y="8358"/>
                  </a:cubicBezTo>
                  <a:cubicBezTo>
                    <a:pt x="4461" y="8273"/>
                    <a:pt x="4152" y="8233"/>
                    <a:pt x="3848" y="8233"/>
                  </a:cubicBezTo>
                  <a:cubicBezTo>
                    <a:pt x="2321" y="8233"/>
                    <a:pt x="921" y="9251"/>
                    <a:pt x="510" y="10795"/>
                  </a:cubicBezTo>
                  <a:cubicBezTo>
                    <a:pt x="0" y="12647"/>
                    <a:pt x="1096" y="14560"/>
                    <a:pt x="2963" y="15054"/>
                  </a:cubicBezTo>
                  <a:cubicBezTo>
                    <a:pt x="3767" y="15276"/>
                    <a:pt x="5616" y="15470"/>
                    <a:pt x="7489" y="15470"/>
                  </a:cubicBezTo>
                  <a:cubicBezTo>
                    <a:pt x="8348" y="15470"/>
                    <a:pt x="9212" y="15429"/>
                    <a:pt x="9984" y="15332"/>
                  </a:cubicBezTo>
                  <a:cubicBezTo>
                    <a:pt x="10045" y="15826"/>
                    <a:pt x="10169" y="16304"/>
                    <a:pt x="10369" y="16767"/>
                  </a:cubicBezTo>
                  <a:cubicBezTo>
                    <a:pt x="8086" y="17724"/>
                    <a:pt x="5262" y="19637"/>
                    <a:pt x="4413" y="20501"/>
                  </a:cubicBezTo>
                  <a:cubicBezTo>
                    <a:pt x="3056" y="21859"/>
                    <a:pt x="3040" y="24050"/>
                    <a:pt x="4398" y="25408"/>
                  </a:cubicBezTo>
                  <a:cubicBezTo>
                    <a:pt x="5081" y="26090"/>
                    <a:pt x="5974" y="26434"/>
                    <a:pt x="6868" y="26434"/>
                  </a:cubicBezTo>
                  <a:cubicBezTo>
                    <a:pt x="7753" y="26434"/>
                    <a:pt x="8637" y="26098"/>
                    <a:pt x="9320" y="25423"/>
                  </a:cubicBezTo>
                  <a:cubicBezTo>
                    <a:pt x="10169" y="24559"/>
                    <a:pt x="12098" y="21751"/>
                    <a:pt x="13054" y="19467"/>
                  </a:cubicBezTo>
                  <a:cubicBezTo>
                    <a:pt x="13517" y="19668"/>
                    <a:pt x="14011" y="19791"/>
                    <a:pt x="14505" y="19853"/>
                  </a:cubicBezTo>
                  <a:cubicBezTo>
                    <a:pt x="14181" y="22306"/>
                    <a:pt x="14443" y="25701"/>
                    <a:pt x="14752" y="26889"/>
                  </a:cubicBezTo>
                  <a:cubicBezTo>
                    <a:pt x="15165" y="28440"/>
                    <a:pt x="16564" y="29461"/>
                    <a:pt x="18096" y="29461"/>
                  </a:cubicBezTo>
                  <a:cubicBezTo>
                    <a:pt x="18393" y="29461"/>
                    <a:pt x="18694" y="29422"/>
                    <a:pt x="18995" y="29342"/>
                  </a:cubicBezTo>
                  <a:cubicBezTo>
                    <a:pt x="20862" y="28849"/>
                    <a:pt x="21957" y="26951"/>
                    <a:pt x="21464" y="25099"/>
                  </a:cubicBezTo>
                  <a:cubicBezTo>
                    <a:pt x="21155" y="23926"/>
                    <a:pt x="19689" y="20856"/>
                    <a:pt x="18192" y="18881"/>
                  </a:cubicBezTo>
                  <a:cubicBezTo>
                    <a:pt x="18594" y="18572"/>
                    <a:pt x="18949" y="18217"/>
                    <a:pt x="19242" y="17816"/>
                  </a:cubicBezTo>
                  <a:cubicBezTo>
                    <a:pt x="21217" y="19328"/>
                    <a:pt x="24287" y="20794"/>
                    <a:pt x="25460" y="21118"/>
                  </a:cubicBezTo>
                  <a:cubicBezTo>
                    <a:pt x="25760" y="21198"/>
                    <a:pt x="26062" y="21237"/>
                    <a:pt x="26359" y="21237"/>
                  </a:cubicBezTo>
                  <a:cubicBezTo>
                    <a:pt x="27891" y="21237"/>
                    <a:pt x="29292" y="20216"/>
                    <a:pt x="29719" y="18665"/>
                  </a:cubicBezTo>
                  <a:cubicBezTo>
                    <a:pt x="30213" y="16813"/>
                    <a:pt x="29117" y="14900"/>
                    <a:pt x="27265" y="14406"/>
                  </a:cubicBezTo>
                  <a:cubicBezTo>
                    <a:pt x="26464" y="14195"/>
                    <a:pt x="24623" y="14006"/>
                    <a:pt x="22749" y="14006"/>
                  </a:cubicBezTo>
                  <a:cubicBezTo>
                    <a:pt x="21883" y="14006"/>
                    <a:pt x="21010" y="14046"/>
                    <a:pt x="20229" y="14144"/>
                  </a:cubicBezTo>
                  <a:cubicBezTo>
                    <a:pt x="20183" y="13650"/>
                    <a:pt x="20044" y="13156"/>
                    <a:pt x="19843" y="12693"/>
                  </a:cubicBezTo>
                  <a:cubicBezTo>
                    <a:pt x="22143" y="11752"/>
                    <a:pt x="24951" y="9823"/>
                    <a:pt x="25815" y="8959"/>
                  </a:cubicBezTo>
                  <a:cubicBezTo>
                    <a:pt x="27173" y="7617"/>
                    <a:pt x="27173" y="5410"/>
                    <a:pt x="25815" y="4053"/>
                  </a:cubicBezTo>
                  <a:cubicBezTo>
                    <a:pt x="25136" y="3374"/>
                    <a:pt x="24249" y="3034"/>
                    <a:pt x="23362" y="3034"/>
                  </a:cubicBezTo>
                  <a:cubicBezTo>
                    <a:pt x="22474" y="3034"/>
                    <a:pt x="21587" y="3374"/>
                    <a:pt x="20908" y="4053"/>
                  </a:cubicBezTo>
                  <a:cubicBezTo>
                    <a:pt x="20044" y="4901"/>
                    <a:pt x="18115" y="7709"/>
                    <a:pt x="17159" y="9993"/>
                  </a:cubicBezTo>
                  <a:cubicBezTo>
                    <a:pt x="16696" y="9793"/>
                    <a:pt x="16217" y="9669"/>
                    <a:pt x="15708" y="9607"/>
                  </a:cubicBezTo>
                  <a:cubicBezTo>
                    <a:pt x="16032" y="7154"/>
                    <a:pt x="15785" y="3759"/>
                    <a:pt x="15461" y="2587"/>
                  </a:cubicBezTo>
                  <a:cubicBezTo>
                    <a:pt x="15047" y="1033"/>
                    <a:pt x="13644" y="1"/>
                    <a:pt x="1210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978250" y="2474350"/>
              <a:ext cx="295125" cy="289475"/>
            </a:xfrm>
            <a:custGeom>
              <a:avLst/>
              <a:gdLst/>
              <a:ahLst/>
              <a:cxnLst/>
              <a:rect l="l" t="t" r="r" b="b"/>
              <a:pathLst>
                <a:path w="11805" h="11579" extrusionOk="0">
                  <a:moveTo>
                    <a:pt x="4728" y="1"/>
                  </a:moveTo>
                  <a:cubicBezTo>
                    <a:pt x="4608" y="1"/>
                    <a:pt x="4487" y="16"/>
                    <a:pt x="4367" y="50"/>
                  </a:cubicBezTo>
                  <a:cubicBezTo>
                    <a:pt x="3642" y="235"/>
                    <a:pt x="3210" y="991"/>
                    <a:pt x="3410" y="1716"/>
                  </a:cubicBezTo>
                  <a:cubicBezTo>
                    <a:pt x="3703" y="2596"/>
                    <a:pt x="4151" y="3414"/>
                    <a:pt x="4691" y="4154"/>
                  </a:cubicBezTo>
                  <a:cubicBezTo>
                    <a:pt x="4537" y="4278"/>
                    <a:pt x="4382" y="4416"/>
                    <a:pt x="4274" y="4571"/>
                  </a:cubicBezTo>
                  <a:cubicBezTo>
                    <a:pt x="3534" y="4031"/>
                    <a:pt x="2716" y="3583"/>
                    <a:pt x="1836" y="3275"/>
                  </a:cubicBezTo>
                  <a:cubicBezTo>
                    <a:pt x="1730" y="3250"/>
                    <a:pt x="1623" y="3238"/>
                    <a:pt x="1518" y="3238"/>
                  </a:cubicBezTo>
                  <a:cubicBezTo>
                    <a:pt x="909" y="3238"/>
                    <a:pt x="356" y="3641"/>
                    <a:pt x="185" y="4247"/>
                  </a:cubicBezTo>
                  <a:cubicBezTo>
                    <a:pt x="0" y="4972"/>
                    <a:pt x="417" y="5697"/>
                    <a:pt x="1126" y="5913"/>
                  </a:cubicBezTo>
                  <a:cubicBezTo>
                    <a:pt x="1703" y="6021"/>
                    <a:pt x="2286" y="6072"/>
                    <a:pt x="2871" y="6072"/>
                  </a:cubicBezTo>
                  <a:cubicBezTo>
                    <a:pt x="3210" y="6072"/>
                    <a:pt x="3549" y="6055"/>
                    <a:pt x="3888" y="6021"/>
                  </a:cubicBezTo>
                  <a:cubicBezTo>
                    <a:pt x="3919" y="6222"/>
                    <a:pt x="3966" y="6407"/>
                    <a:pt x="4043" y="6592"/>
                  </a:cubicBezTo>
                  <a:cubicBezTo>
                    <a:pt x="3194" y="6962"/>
                    <a:pt x="2392" y="7456"/>
                    <a:pt x="1697" y="8058"/>
                  </a:cubicBezTo>
                  <a:cubicBezTo>
                    <a:pt x="1157" y="8598"/>
                    <a:pt x="1157" y="9462"/>
                    <a:pt x="1697" y="9987"/>
                  </a:cubicBezTo>
                  <a:cubicBezTo>
                    <a:pt x="1960" y="10257"/>
                    <a:pt x="2307" y="10392"/>
                    <a:pt x="2656" y="10392"/>
                  </a:cubicBezTo>
                  <a:cubicBezTo>
                    <a:pt x="3005" y="10392"/>
                    <a:pt x="3356" y="10257"/>
                    <a:pt x="3626" y="9987"/>
                  </a:cubicBezTo>
                  <a:cubicBezTo>
                    <a:pt x="4228" y="9292"/>
                    <a:pt x="4722" y="8490"/>
                    <a:pt x="5092" y="7641"/>
                  </a:cubicBezTo>
                  <a:cubicBezTo>
                    <a:pt x="5277" y="7719"/>
                    <a:pt x="5462" y="7780"/>
                    <a:pt x="5663" y="7796"/>
                  </a:cubicBezTo>
                  <a:cubicBezTo>
                    <a:pt x="5555" y="8721"/>
                    <a:pt x="5601" y="9663"/>
                    <a:pt x="5771" y="10573"/>
                  </a:cubicBezTo>
                  <a:cubicBezTo>
                    <a:pt x="5925" y="11178"/>
                    <a:pt x="6477" y="11579"/>
                    <a:pt x="7077" y="11579"/>
                  </a:cubicBezTo>
                  <a:cubicBezTo>
                    <a:pt x="7196" y="11579"/>
                    <a:pt x="7317" y="11563"/>
                    <a:pt x="7437" y="11530"/>
                  </a:cubicBezTo>
                  <a:cubicBezTo>
                    <a:pt x="8163" y="11345"/>
                    <a:pt x="8595" y="10588"/>
                    <a:pt x="8394" y="9863"/>
                  </a:cubicBezTo>
                  <a:cubicBezTo>
                    <a:pt x="8085" y="8999"/>
                    <a:pt x="7653" y="8166"/>
                    <a:pt x="7113" y="7425"/>
                  </a:cubicBezTo>
                  <a:cubicBezTo>
                    <a:pt x="7190" y="7364"/>
                    <a:pt x="7268" y="7302"/>
                    <a:pt x="7329" y="7225"/>
                  </a:cubicBezTo>
                  <a:cubicBezTo>
                    <a:pt x="7407" y="7163"/>
                    <a:pt x="7468" y="7086"/>
                    <a:pt x="7530" y="6993"/>
                  </a:cubicBezTo>
                  <a:cubicBezTo>
                    <a:pt x="8271" y="7549"/>
                    <a:pt x="9104" y="7981"/>
                    <a:pt x="9968" y="8305"/>
                  </a:cubicBezTo>
                  <a:cubicBezTo>
                    <a:pt x="10074" y="8330"/>
                    <a:pt x="10181" y="8342"/>
                    <a:pt x="10286" y="8342"/>
                  </a:cubicBezTo>
                  <a:cubicBezTo>
                    <a:pt x="10895" y="8342"/>
                    <a:pt x="11448" y="7938"/>
                    <a:pt x="11619" y="7333"/>
                  </a:cubicBezTo>
                  <a:cubicBezTo>
                    <a:pt x="11804" y="6608"/>
                    <a:pt x="11403" y="5867"/>
                    <a:pt x="10678" y="5666"/>
                  </a:cubicBezTo>
                  <a:cubicBezTo>
                    <a:pt x="10098" y="5558"/>
                    <a:pt x="9512" y="5500"/>
                    <a:pt x="8924" y="5500"/>
                  </a:cubicBezTo>
                  <a:cubicBezTo>
                    <a:pt x="8588" y="5500"/>
                    <a:pt x="8252" y="5519"/>
                    <a:pt x="7916" y="5558"/>
                  </a:cubicBezTo>
                  <a:cubicBezTo>
                    <a:pt x="7900" y="5358"/>
                    <a:pt x="7839" y="5173"/>
                    <a:pt x="7761" y="4987"/>
                  </a:cubicBezTo>
                  <a:cubicBezTo>
                    <a:pt x="8610" y="4617"/>
                    <a:pt x="9412" y="4123"/>
                    <a:pt x="10107" y="3522"/>
                  </a:cubicBezTo>
                  <a:cubicBezTo>
                    <a:pt x="10647" y="2981"/>
                    <a:pt x="10647" y="2117"/>
                    <a:pt x="10107" y="1593"/>
                  </a:cubicBezTo>
                  <a:cubicBezTo>
                    <a:pt x="9844" y="1323"/>
                    <a:pt x="9497" y="1188"/>
                    <a:pt x="9148" y="1188"/>
                  </a:cubicBezTo>
                  <a:cubicBezTo>
                    <a:pt x="8799" y="1188"/>
                    <a:pt x="8448" y="1323"/>
                    <a:pt x="8178" y="1593"/>
                  </a:cubicBezTo>
                  <a:cubicBezTo>
                    <a:pt x="7576" y="2287"/>
                    <a:pt x="7082" y="3074"/>
                    <a:pt x="6712" y="3923"/>
                  </a:cubicBezTo>
                  <a:cubicBezTo>
                    <a:pt x="6527" y="3846"/>
                    <a:pt x="6326" y="3799"/>
                    <a:pt x="6141" y="3784"/>
                  </a:cubicBezTo>
                  <a:cubicBezTo>
                    <a:pt x="6234" y="2858"/>
                    <a:pt x="6203" y="1932"/>
                    <a:pt x="6033" y="1006"/>
                  </a:cubicBezTo>
                  <a:cubicBezTo>
                    <a:pt x="5879" y="402"/>
                    <a:pt x="5327" y="1"/>
                    <a:pt x="4728"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718625" y="1411775"/>
              <a:ext cx="861025" cy="848175"/>
            </a:xfrm>
            <a:custGeom>
              <a:avLst/>
              <a:gdLst/>
              <a:ahLst/>
              <a:cxnLst/>
              <a:rect l="l" t="t" r="r" b="b"/>
              <a:pathLst>
                <a:path w="34441" h="33927" extrusionOk="0">
                  <a:moveTo>
                    <a:pt x="13756" y="1"/>
                  </a:moveTo>
                  <a:cubicBezTo>
                    <a:pt x="13417" y="1"/>
                    <a:pt x="13073" y="44"/>
                    <a:pt x="12730" y="136"/>
                  </a:cubicBezTo>
                  <a:cubicBezTo>
                    <a:pt x="10570" y="707"/>
                    <a:pt x="9305" y="2928"/>
                    <a:pt x="9907" y="5073"/>
                  </a:cubicBezTo>
                  <a:cubicBezTo>
                    <a:pt x="10277" y="6416"/>
                    <a:pt x="11959" y="9965"/>
                    <a:pt x="13687" y="12233"/>
                  </a:cubicBezTo>
                  <a:cubicBezTo>
                    <a:pt x="13456" y="12403"/>
                    <a:pt x="13240" y="12588"/>
                    <a:pt x="13024" y="12788"/>
                  </a:cubicBezTo>
                  <a:cubicBezTo>
                    <a:pt x="12823" y="13004"/>
                    <a:pt x="12638" y="13220"/>
                    <a:pt x="12468" y="13452"/>
                  </a:cubicBezTo>
                  <a:cubicBezTo>
                    <a:pt x="10200" y="11724"/>
                    <a:pt x="6666" y="10011"/>
                    <a:pt x="5324" y="9656"/>
                  </a:cubicBezTo>
                  <a:cubicBezTo>
                    <a:pt x="5022" y="9587"/>
                    <a:pt x="4721" y="9554"/>
                    <a:pt x="4424" y="9554"/>
                  </a:cubicBezTo>
                  <a:cubicBezTo>
                    <a:pt x="2654" y="9554"/>
                    <a:pt x="1045" y="10727"/>
                    <a:pt x="556" y="12511"/>
                  </a:cubicBezTo>
                  <a:cubicBezTo>
                    <a:pt x="1" y="14578"/>
                    <a:pt x="1189" y="16723"/>
                    <a:pt x="3241" y="17371"/>
                  </a:cubicBezTo>
                  <a:cubicBezTo>
                    <a:pt x="4163" y="17615"/>
                    <a:pt x="6302" y="17837"/>
                    <a:pt x="8470" y="17837"/>
                  </a:cubicBezTo>
                  <a:cubicBezTo>
                    <a:pt x="9459" y="17837"/>
                    <a:pt x="10453" y="17791"/>
                    <a:pt x="11342" y="17680"/>
                  </a:cubicBezTo>
                  <a:cubicBezTo>
                    <a:pt x="11403" y="18250"/>
                    <a:pt x="11542" y="18806"/>
                    <a:pt x="11774" y="19346"/>
                  </a:cubicBezTo>
                  <a:cubicBezTo>
                    <a:pt x="9135" y="20426"/>
                    <a:pt x="5910" y="22648"/>
                    <a:pt x="4923" y="23636"/>
                  </a:cubicBezTo>
                  <a:cubicBezTo>
                    <a:pt x="3534" y="25209"/>
                    <a:pt x="3611" y="27601"/>
                    <a:pt x="5093" y="29098"/>
                  </a:cubicBezTo>
                  <a:cubicBezTo>
                    <a:pt x="5867" y="29872"/>
                    <a:pt x="6891" y="30263"/>
                    <a:pt x="7918" y="30263"/>
                  </a:cubicBezTo>
                  <a:cubicBezTo>
                    <a:pt x="8856" y="30263"/>
                    <a:pt x="9797" y="29938"/>
                    <a:pt x="10555" y="29283"/>
                  </a:cubicBezTo>
                  <a:cubicBezTo>
                    <a:pt x="11542" y="28295"/>
                    <a:pt x="13764" y="25071"/>
                    <a:pt x="14860" y="22432"/>
                  </a:cubicBezTo>
                  <a:cubicBezTo>
                    <a:pt x="15400" y="22663"/>
                    <a:pt x="15955" y="22818"/>
                    <a:pt x="16526" y="22879"/>
                  </a:cubicBezTo>
                  <a:cubicBezTo>
                    <a:pt x="16156" y="25719"/>
                    <a:pt x="16449" y="29622"/>
                    <a:pt x="16819" y="30980"/>
                  </a:cubicBezTo>
                  <a:cubicBezTo>
                    <a:pt x="17297" y="32761"/>
                    <a:pt x="18907" y="33927"/>
                    <a:pt x="20658" y="33927"/>
                  </a:cubicBezTo>
                  <a:cubicBezTo>
                    <a:pt x="21001" y="33927"/>
                    <a:pt x="21349" y="33882"/>
                    <a:pt x="21695" y="33789"/>
                  </a:cubicBezTo>
                  <a:cubicBezTo>
                    <a:pt x="23825" y="33233"/>
                    <a:pt x="25090" y="31057"/>
                    <a:pt x="24534" y="28928"/>
                  </a:cubicBezTo>
                  <a:cubicBezTo>
                    <a:pt x="24180" y="27570"/>
                    <a:pt x="22498" y="24037"/>
                    <a:pt x="20754" y="21769"/>
                  </a:cubicBezTo>
                  <a:cubicBezTo>
                    <a:pt x="21001" y="21599"/>
                    <a:pt x="21217" y="21414"/>
                    <a:pt x="21418" y="21213"/>
                  </a:cubicBezTo>
                  <a:cubicBezTo>
                    <a:pt x="21618" y="20997"/>
                    <a:pt x="21819" y="20781"/>
                    <a:pt x="21988" y="20550"/>
                  </a:cubicBezTo>
                  <a:cubicBezTo>
                    <a:pt x="24241" y="22278"/>
                    <a:pt x="27790" y="23990"/>
                    <a:pt x="29133" y="24345"/>
                  </a:cubicBezTo>
                  <a:cubicBezTo>
                    <a:pt x="29432" y="24414"/>
                    <a:pt x="29731" y="24446"/>
                    <a:pt x="30026" y="24446"/>
                  </a:cubicBezTo>
                  <a:cubicBezTo>
                    <a:pt x="31798" y="24446"/>
                    <a:pt x="33409" y="23263"/>
                    <a:pt x="33885" y="21491"/>
                  </a:cubicBezTo>
                  <a:cubicBezTo>
                    <a:pt x="34441" y="19423"/>
                    <a:pt x="33268" y="17278"/>
                    <a:pt x="31216" y="16630"/>
                  </a:cubicBezTo>
                  <a:cubicBezTo>
                    <a:pt x="30291" y="16378"/>
                    <a:pt x="28185" y="16155"/>
                    <a:pt x="26044" y="16155"/>
                  </a:cubicBezTo>
                  <a:cubicBezTo>
                    <a:pt x="25042" y="16155"/>
                    <a:pt x="24031" y="16204"/>
                    <a:pt x="23130" y="16322"/>
                  </a:cubicBezTo>
                  <a:cubicBezTo>
                    <a:pt x="23053" y="15751"/>
                    <a:pt x="22914" y="15195"/>
                    <a:pt x="22683" y="14655"/>
                  </a:cubicBezTo>
                  <a:cubicBezTo>
                    <a:pt x="25321" y="13560"/>
                    <a:pt x="28562" y="11353"/>
                    <a:pt x="29549" y="10366"/>
                  </a:cubicBezTo>
                  <a:cubicBezTo>
                    <a:pt x="31108" y="8807"/>
                    <a:pt x="31108" y="6277"/>
                    <a:pt x="29549" y="4718"/>
                  </a:cubicBezTo>
                  <a:cubicBezTo>
                    <a:pt x="28768" y="3929"/>
                    <a:pt x="27743" y="3536"/>
                    <a:pt x="26718" y="3536"/>
                  </a:cubicBezTo>
                  <a:cubicBezTo>
                    <a:pt x="25698" y="3536"/>
                    <a:pt x="24679" y="3926"/>
                    <a:pt x="23902" y="4703"/>
                  </a:cubicBezTo>
                  <a:cubicBezTo>
                    <a:pt x="22914" y="5690"/>
                    <a:pt x="20692" y="8915"/>
                    <a:pt x="19581" y="11554"/>
                  </a:cubicBezTo>
                  <a:cubicBezTo>
                    <a:pt x="19057" y="11322"/>
                    <a:pt x="18501" y="11168"/>
                    <a:pt x="17915" y="11106"/>
                  </a:cubicBezTo>
                  <a:cubicBezTo>
                    <a:pt x="18301" y="8283"/>
                    <a:pt x="17992" y="4363"/>
                    <a:pt x="17637" y="3021"/>
                  </a:cubicBezTo>
                  <a:cubicBezTo>
                    <a:pt x="17170" y="1206"/>
                    <a:pt x="15538" y="1"/>
                    <a:pt x="13756"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4"/>
            <p:cNvSpPr/>
            <p:nvPr/>
          </p:nvSpPr>
          <p:spPr>
            <a:xfrm>
              <a:off x="6739575" y="2107275"/>
              <a:ext cx="297075" cy="289550"/>
            </a:xfrm>
            <a:custGeom>
              <a:avLst/>
              <a:gdLst/>
              <a:ahLst/>
              <a:cxnLst/>
              <a:rect l="l" t="t" r="r" b="b"/>
              <a:pathLst>
                <a:path w="11883" h="11582" extrusionOk="0">
                  <a:moveTo>
                    <a:pt x="4753" y="1"/>
                  </a:moveTo>
                  <a:cubicBezTo>
                    <a:pt x="4641" y="1"/>
                    <a:pt x="4527" y="14"/>
                    <a:pt x="4414" y="43"/>
                  </a:cubicBezTo>
                  <a:cubicBezTo>
                    <a:pt x="3673" y="244"/>
                    <a:pt x="3241" y="985"/>
                    <a:pt x="3442" y="1725"/>
                  </a:cubicBezTo>
                  <a:cubicBezTo>
                    <a:pt x="3750" y="2589"/>
                    <a:pt x="4182" y="3423"/>
                    <a:pt x="4738" y="4163"/>
                  </a:cubicBezTo>
                  <a:cubicBezTo>
                    <a:pt x="4645" y="4225"/>
                    <a:pt x="4568" y="4287"/>
                    <a:pt x="4506" y="4364"/>
                  </a:cubicBezTo>
                  <a:cubicBezTo>
                    <a:pt x="4429" y="4426"/>
                    <a:pt x="4368" y="4503"/>
                    <a:pt x="4306" y="4595"/>
                  </a:cubicBezTo>
                  <a:cubicBezTo>
                    <a:pt x="3565" y="4040"/>
                    <a:pt x="2747" y="3592"/>
                    <a:pt x="1868" y="3284"/>
                  </a:cubicBezTo>
                  <a:cubicBezTo>
                    <a:pt x="1755" y="3255"/>
                    <a:pt x="1640" y="3241"/>
                    <a:pt x="1528" y="3241"/>
                  </a:cubicBezTo>
                  <a:cubicBezTo>
                    <a:pt x="920" y="3241"/>
                    <a:pt x="358" y="3644"/>
                    <a:pt x="201" y="4256"/>
                  </a:cubicBezTo>
                  <a:cubicBezTo>
                    <a:pt x="1" y="4981"/>
                    <a:pt x="433" y="5722"/>
                    <a:pt x="1158" y="5922"/>
                  </a:cubicBezTo>
                  <a:cubicBezTo>
                    <a:pt x="1738" y="6030"/>
                    <a:pt x="2324" y="6088"/>
                    <a:pt x="2912" y="6088"/>
                  </a:cubicBezTo>
                  <a:cubicBezTo>
                    <a:pt x="3248" y="6088"/>
                    <a:pt x="3584" y="6069"/>
                    <a:pt x="3920" y="6030"/>
                  </a:cubicBezTo>
                  <a:cubicBezTo>
                    <a:pt x="3951" y="6231"/>
                    <a:pt x="3997" y="6416"/>
                    <a:pt x="4074" y="6601"/>
                  </a:cubicBezTo>
                  <a:cubicBezTo>
                    <a:pt x="3226" y="6971"/>
                    <a:pt x="2439" y="7465"/>
                    <a:pt x="1729" y="8067"/>
                  </a:cubicBezTo>
                  <a:cubicBezTo>
                    <a:pt x="1189" y="8592"/>
                    <a:pt x="1189" y="9456"/>
                    <a:pt x="1729" y="9996"/>
                  </a:cubicBezTo>
                  <a:cubicBezTo>
                    <a:pt x="1991" y="10258"/>
                    <a:pt x="2339" y="10389"/>
                    <a:pt x="2688" y="10389"/>
                  </a:cubicBezTo>
                  <a:cubicBezTo>
                    <a:pt x="3037" y="10389"/>
                    <a:pt x="3388" y="10258"/>
                    <a:pt x="3658" y="9996"/>
                  </a:cubicBezTo>
                  <a:cubicBezTo>
                    <a:pt x="4260" y="9286"/>
                    <a:pt x="4753" y="8499"/>
                    <a:pt x="5124" y="7650"/>
                  </a:cubicBezTo>
                  <a:cubicBezTo>
                    <a:pt x="5309" y="7728"/>
                    <a:pt x="5509" y="7774"/>
                    <a:pt x="5710" y="7805"/>
                  </a:cubicBezTo>
                  <a:cubicBezTo>
                    <a:pt x="5602" y="8715"/>
                    <a:pt x="5633" y="9656"/>
                    <a:pt x="5803" y="10567"/>
                  </a:cubicBezTo>
                  <a:cubicBezTo>
                    <a:pt x="5972" y="11178"/>
                    <a:pt x="6525" y="11582"/>
                    <a:pt x="7130" y="11582"/>
                  </a:cubicBezTo>
                  <a:cubicBezTo>
                    <a:pt x="7242" y="11582"/>
                    <a:pt x="7356" y="11568"/>
                    <a:pt x="7469" y="11539"/>
                  </a:cubicBezTo>
                  <a:cubicBezTo>
                    <a:pt x="8194" y="11338"/>
                    <a:pt x="8626" y="10598"/>
                    <a:pt x="8441" y="9872"/>
                  </a:cubicBezTo>
                  <a:cubicBezTo>
                    <a:pt x="8133" y="8993"/>
                    <a:pt x="7701" y="8160"/>
                    <a:pt x="7145" y="7419"/>
                  </a:cubicBezTo>
                  <a:cubicBezTo>
                    <a:pt x="7315" y="7311"/>
                    <a:pt x="7454" y="7172"/>
                    <a:pt x="7562" y="7002"/>
                  </a:cubicBezTo>
                  <a:cubicBezTo>
                    <a:pt x="8302" y="7558"/>
                    <a:pt x="9136" y="7990"/>
                    <a:pt x="10015" y="8298"/>
                  </a:cubicBezTo>
                  <a:cubicBezTo>
                    <a:pt x="10135" y="8332"/>
                    <a:pt x="10256" y="8348"/>
                    <a:pt x="10375" y="8348"/>
                  </a:cubicBezTo>
                  <a:cubicBezTo>
                    <a:pt x="10971" y="8348"/>
                    <a:pt x="11514" y="7947"/>
                    <a:pt x="11681" y="7342"/>
                  </a:cubicBezTo>
                  <a:cubicBezTo>
                    <a:pt x="11882" y="6617"/>
                    <a:pt x="11450" y="5861"/>
                    <a:pt x="10725" y="5660"/>
                  </a:cubicBezTo>
                  <a:lnTo>
                    <a:pt x="10725" y="5675"/>
                  </a:lnTo>
                  <a:cubicBezTo>
                    <a:pt x="10145" y="5567"/>
                    <a:pt x="9553" y="5509"/>
                    <a:pt x="8960" y="5509"/>
                  </a:cubicBezTo>
                  <a:cubicBezTo>
                    <a:pt x="8622" y="5509"/>
                    <a:pt x="8284" y="5528"/>
                    <a:pt x="7947" y="5567"/>
                  </a:cubicBezTo>
                  <a:cubicBezTo>
                    <a:pt x="7932" y="5367"/>
                    <a:pt x="7886" y="5166"/>
                    <a:pt x="7809" y="4981"/>
                  </a:cubicBezTo>
                  <a:cubicBezTo>
                    <a:pt x="8657" y="4611"/>
                    <a:pt x="9444" y="4117"/>
                    <a:pt x="10154" y="3515"/>
                  </a:cubicBezTo>
                  <a:cubicBezTo>
                    <a:pt x="10679" y="2991"/>
                    <a:pt x="10679" y="2126"/>
                    <a:pt x="10154" y="1602"/>
                  </a:cubicBezTo>
                  <a:cubicBezTo>
                    <a:pt x="9882" y="1330"/>
                    <a:pt x="9528" y="1195"/>
                    <a:pt x="9176" y="1195"/>
                  </a:cubicBezTo>
                  <a:cubicBezTo>
                    <a:pt x="8830" y="1195"/>
                    <a:pt x="8486" y="1326"/>
                    <a:pt x="8225" y="1586"/>
                  </a:cubicBezTo>
                  <a:cubicBezTo>
                    <a:pt x="7623" y="2296"/>
                    <a:pt x="7130" y="3083"/>
                    <a:pt x="6759" y="3932"/>
                  </a:cubicBezTo>
                  <a:cubicBezTo>
                    <a:pt x="6574" y="3855"/>
                    <a:pt x="6374" y="3808"/>
                    <a:pt x="6173" y="3793"/>
                  </a:cubicBezTo>
                  <a:cubicBezTo>
                    <a:pt x="6281" y="2867"/>
                    <a:pt x="6250" y="1926"/>
                    <a:pt x="6080" y="1015"/>
                  </a:cubicBezTo>
                  <a:cubicBezTo>
                    <a:pt x="5911" y="404"/>
                    <a:pt x="5358" y="1"/>
                    <a:pt x="4753"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5247500" y="807800"/>
              <a:ext cx="547025" cy="533475"/>
            </a:xfrm>
            <a:custGeom>
              <a:avLst/>
              <a:gdLst/>
              <a:ahLst/>
              <a:cxnLst/>
              <a:rect l="l" t="t" r="r" b="b"/>
              <a:pathLst>
                <a:path w="21881" h="21339" extrusionOk="0">
                  <a:moveTo>
                    <a:pt x="8760" y="1"/>
                  </a:moveTo>
                  <a:cubicBezTo>
                    <a:pt x="8547" y="1"/>
                    <a:pt x="8332" y="28"/>
                    <a:pt x="8117" y="85"/>
                  </a:cubicBezTo>
                  <a:cubicBezTo>
                    <a:pt x="6774" y="440"/>
                    <a:pt x="5972" y="1829"/>
                    <a:pt x="6342" y="3171"/>
                  </a:cubicBezTo>
                  <a:cubicBezTo>
                    <a:pt x="6558" y="4020"/>
                    <a:pt x="7623" y="6257"/>
                    <a:pt x="8718" y="7676"/>
                  </a:cubicBezTo>
                  <a:cubicBezTo>
                    <a:pt x="8564" y="7785"/>
                    <a:pt x="8425" y="7893"/>
                    <a:pt x="8302" y="8031"/>
                  </a:cubicBezTo>
                  <a:cubicBezTo>
                    <a:pt x="8163" y="8155"/>
                    <a:pt x="8055" y="8294"/>
                    <a:pt x="7947" y="8433"/>
                  </a:cubicBezTo>
                  <a:cubicBezTo>
                    <a:pt x="6527" y="7352"/>
                    <a:pt x="4290" y="6272"/>
                    <a:pt x="3441" y="6041"/>
                  </a:cubicBezTo>
                  <a:cubicBezTo>
                    <a:pt x="3224" y="5983"/>
                    <a:pt x="3005" y="5956"/>
                    <a:pt x="2790" y="5956"/>
                  </a:cubicBezTo>
                  <a:cubicBezTo>
                    <a:pt x="1680" y="5956"/>
                    <a:pt x="668" y="6691"/>
                    <a:pt x="371" y="7815"/>
                  </a:cubicBezTo>
                  <a:cubicBezTo>
                    <a:pt x="0" y="9158"/>
                    <a:pt x="803" y="10546"/>
                    <a:pt x="2145" y="10901"/>
                  </a:cubicBezTo>
                  <a:cubicBezTo>
                    <a:pt x="2728" y="11060"/>
                    <a:pt x="4067" y="11205"/>
                    <a:pt x="5423" y="11205"/>
                  </a:cubicBezTo>
                  <a:cubicBezTo>
                    <a:pt x="6042" y="11205"/>
                    <a:pt x="6665" y="11175"/>
                    <a:pt x="7222" y="11102"/>
                  </a:cubicBezTo>
                  <a:cubicBezTo>
                    <a:pt x="7268" y="11457"/>
                    <a:pt x="7360" y="11812"/>
                    <a:pt x="7515" y="12151"/>
                  </a:cubicBezTo>
                  <a:cubicBezTo>
                    <a:pt x="5848" y="12830"/>
                    <a:pt x="3812" y="14219"/>
                    <a:pt x="3194" y="14851"/>
                  </a:cubicBezTo>
                  <a:cubicBezTo>
                    <a:pt x="2207" y="15824"/>
                    <a:pt x="2207" y="17413"/>
                    <a:pt x="3179" y="18400"/>
                  </a:cubicBezTo>
                  <a:cubicBezTo>
                    <a:pt x="3675" y="18896"/>
                    <a:pt x="4322" y="19143"/>
                    <a:pt x="4969" y="19143"/>
                  </a:cubicBezTo>
                  <a:cubicBezTo>
                    <a:pt x="5610" y="19143"/>
                    <a:pt x="6251" y="18900"/>
                    <a:pt x="6743" y="18416"/>
                  </a:cubicBezTo>
                  <a:cubicBezTo>
                    <a:pt x="7360" y="17783"/>
                    <a:pt x="8765" y="15762"/>
                    <a:pt x="9459" y="14095"/>
                  </a:cubicBezTo>
                  <a:cubicBezTo>
                    <a:pt x="9783" y="14250"/>
                    <a:pt x="10138" y="14342"/>
                    <a:pt x="10508" y="14389"/>
                  </a:cubicBezTo>
                  <a:cubicBezTo>
                    <a:pt x="10261" y="16163"/>
                    <a:pt x="10446" y="18632"/>
                    <a:pt x="10678" y="19465"/>
                  </a:cubicBezTo>
                  <a:cubicBezTo>
                    <a:pt x="10976" y="20592"/>
                    <a:pt x="12003" y="21339"/>
                    <a:pt x="13120" y="21339"/>
                  </a:cubicBezTo>
                  <a:cubicBezTo>
                    <a:pt x="13333" y="21339"/>
                    <a:pt x="13549" y="21312"/>
                    <a:pt x="13764" y="21255"/>
                  </a:cubicBezTo>
                  <a:cubicBezTo>
                    <a:pt x="15106" y="20900"/>
                    <a:pt x="15893" y="19511"/>
                    <a:pt x="15538" y="18184"/>
                  </a:cubicBezTo>
                  <a:cubicBezTo>
                    <a:pt x="15307" y="17320"/>
                    <a:pt x="14258" y="15098"/>
                    <a:pt x="13162" y="13679"/>
                  </a:cubicBezTo>
                  <a:cubicBezTo>
                    <a:pt x="13301" y="13571"/>
                    <a:pt x="13440" y="13447"/>
                    <a:pt x="13579" y="13324"/>
                  </a:cubicBezTo>
                  <a:cubicBezTo>
                    <a:pt x="13702" y="13185"/>
                    <a:pt x="13826" y="13046"/>
                    <a:pt x="13934" y="12907"/>
                  </a:cubicBezTo>
                  <a:cubicBezTo>
                    <a:pt x="15353" y="14003"/>
                    <a:pt x="17575" y="15067"/>
                    <a:pt x="18424" y="15299"/>
                  </a:cubicBezTo>
                  <a:cubicBezTo>
                    <a:pt x="18641" y="15356"/>
                    <a:pt x="18860" y="15384"/>
                    <a:pt x="19076" y="15384"/>
                  </a:cubicBezTo>
                  <a:cubicBezTo>
                    <a:pt x="20189" y="15384"/>
                    <a:pt x="21212" y="14649"/>
                    <a:pt x="21510" y="13524"/>
                  </a:cubicBezTo>
                  <a:cubicBezTo>
                    <a:pt x="21880" y="12182"/>
                    <a:pt x="21078" y="10793"/>
                    <a:pt x="19735" y="10438"/>
                  </a:cubicBezTo>
                  <a:cubicBezTo>
                    <a:pt x="19162" y="10282"/>
                    <a:pt x="17857" y="10147"/>
                    <a:pt x="16519" y="10147"/>
                  </a:cubicBezTo>
                  <a:cubicBezTo>
                    <a:pt x="15875" y="10147"/>
                    <a:pt x="15224" y="10178"/>
                    <a:pt x="14643" y="10253"/>
                  </a:cubicBezTo>
                  <a:cubicBezTo>
                    <a:pt x="14613" y="9883"/>
                    <a:pt x="14520" y="9528"/>
                    <a:pt x="14366" y="9204"/>
                  </a:cubicBezTo>
                  <a:cubicBezTo>
                    <a:pt x="16032" y="8510"/>
                    <a:pt x="18069" y="7121"/>
                    <a:pt x="18686" y="6504"/>
                  </a:cubicBezTo>
                  <a:cubicBezTo>
                    <a:pt x="19674" y="5516"/>
                    <a:pt x="19674" y="3927"/>
                    <a:pt x="18686" y="2939"/>
                  </a:cubicBezTo>
                  <a:cubicBezTo>
                    <a:pt x="18200" y="2446"/>
                    <a:pt x="17560" y="2199"/>
                    <a:pt x="16917" y="2199"/>
                  </a:cubicBezTo>
                  <a:cubicBezTo>
                    <a:pt x="16275" y="2199"/>
                    <a:pt x="15631" y="2446"/>
                    <a:pt x="15137" y="2939"/>
                  </a:cubicBezTo>
                  <a:cubicBezTo>
                    <a:pt x="14520" y="3557"/>
                    <a:pt x="13116" y="5593"/>
                    <a:pt x="12422" y="7244"/>
                  </a:cubicBezTo>
                  <a:cubicBezTo>
                    <a:pt x="12082" y="7106"/>
                    <a:pt x="11743" y="6998"/>
                    <a:pt x="11372" y="6967"/>
                  </a:cubicBezTo>
                  <a:cubicBezTo>
                    <a:pt x="11604" y="5177"/>
                    <a:pt x="11419" y="2723"/>
                    <a:pt x="11203" y="1875"/>
                  </a:cubicBezTo>
                  <a:cubicBezTo>
                    <a:pt x="10892" y="747"/>
                    <a:pt x="9873" y="1"/>
                    <a:pt x="876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6370800" y="2809425"/>
              <a:ext cx="629575" cy="614150"/>
            </a:xfrm>
            <a:custGeom>
              <a:avLst/>
              <a:gdLst/>
              <a:ahLst/>
              <a:cxnLst/>
              <a:rect l="l" t="t" r="r" b="b"/>
              <a:pathLst>
                <a:path w="25183" h="24566" extrusionOk="0">
                  <a:moveTo>
                    <a:pt x="10093" y="1"/>
                  </a:moveTo>
                  <a:cubicBezTo>
                    <a:pt x="9843" y="1"/>
                    <a:pt x="9589" y="34"/>
                    <a:pt x="9336" y="102"/>
                  </a:cubicBezTo>
                  <a:cubicBezTo>
                    <a:pt x="7793" y="503"/>
                    <a:pt x="6883" y="2092"/>
                    <a:pt x="7284" y="3635"/>
                  </a:cubicBezTo>
                  <a:cubicBezTo>
                    <a:pt x="7546" y="4623"/>
                    <a:pt x="8780" y="7184"/>
                    <a:pt x="10030" y="8820"/>
                  </a:cubicBezTo>
                  <a:cubicBezTo>
                    <a:pt x="9691" y="9067"/>
                    <a:pt x="9382" y="9375"/>
                    <a:pt x="9135" y="9715"/>
                  </a:cubicBezTo>
                  <a:cubicBezTo>
                    <a:pt x="7500" y="8449"/>
                    <a:pt x="4938" y="7215"/>
                    <a:pt x="3966" y="6953"/>
                  </a:cubicBezTo>
                  <a:cubicBezTo>
                    <a:pt x="3716" y="6885"/>
                    <a:pt x="3464" y="6853"/>
                    <a:pt x="3217" y="6853"/>
                  </a:cubicBezTo>
                  <a:cubicBezTo>
                    <a:pt x="1938" y="6853"/>
                    <a:pt x="766" y="7712"/>
                    <a:pt x="417" y="9005"/>
                  </a:cubicBezTo>
                  <a:cubicBezTo>
                    <a:pt x="1" y="10548"/>
                    <a:pt x="911" y="12137"/>
                    <a:pt x="2454" y="12554"/>
                  </a:cubicBezTo>
                  <a:cubicBezTo>
                    <a:pt x="3115" y="12732"/>
                    <a:pt x="4637" y="12889"/>
                    <a:pt x="6188" y="12889"/>
                  </a:cubicBezTo>
                  <a:cubicBezTo>
                    <a:pt x="6921" y="12889"/>
                    <a:pt x="7660" y="12854"/>
                    <a:pt x="8318" y="12770"/>
                  </a:cubicBezTo>
                  <a:cubicBezTo>
                    <a:pt x="8364" y="13186"/>
                    <a:pt x="8472" y="13603"/>
                    <a:pt x="8642" y="13989"/>
                  </a:cubicBezTo>
                  <a:cubicBezTo>
                    <a:pt x="6728" y="14776"/>
                    <a:pt x="4383" y="16380"/>
                    <a:pt x="3658" y="17090"/>
                  </a:cubicBezTo>
                  <a:cubicBezTo>
                    <a:pt x="2531" y="18217"/>
                    <a:pt x="2531" y="20053"/>
                    <a:pt x="3658" y="21179"/>
                  </a:cubicBezTo>
                  <a:cubicBezTo>
                    <a:pt x="4223" y="21752"/>
                    <a:pt x="4967" y="22037"/>
                    <a:pt x="5712" y="22037"/>
                  </a:cubicBezTo>
                  <a:cubicBezTo>
                    <a:pt x="6452" y="22037"/>
                    <a:pt x="7193" y="21756"/>
                    <a:pt x="7762" y="21195"/>
                  </a:cubicBezTo>
                  <a:cubicBezTo>
                    <a:pt x="8472" y="20469"/>
                    <a:pt x="10077" y="18139"/>
                    <a:pt x="10879" y="16226"/>
                  </a:cubicBezTo>
                  <a:cubicBezTo>
                    <a:pt x="11265" y="16396"/>
                    <a:pt x="11666" y="16504"/>
                    <a:pt x="12082" y="16550"/>
                  </a:cubicBezTo>
                  <a:cubicBezTo>
                    <a:pt x="11820" y="18602"/>
                    <a:pt x="12036" y="21441"/>
                    <a:pt x="12299" y="22414"/>
                  </a:cubicBezTo>
                  <a:cubicBezTo>
                    <a:pt x="12635" y="23706"/>
                    <a:pt x="13804" y="24566"/>
                    <a:pt x="15082" y="24566"/>
                  </a:cubicBezTo>
                  <a:cubicBezTo>
                    <a:pt x="15330" y="24566"/>
                    <a:pt x="15582" y="24533"/>
                    <a:pt x="15832" y="24466"/>
                  </a:cubicBezTo>
                  <a:cubicBezTo>
                    <a:pt x="17375" y="24049"/>
                    <a:pt x="18301" y="22460"/>
                    <a:pt x="17884" y="20917"/>
                  </a:cubicBezTo>
                  <a:cubicBezTo>
                    <a:pt x="17622" y="19945"/>
                    <a:pt x="16403" y="17383"/>
                    <a:pt x="15153" y="15732"/>
                  </a:cubicBezTo>
                  <a:cubicBezTo>
                    <a:pt x="15493" y="15485"/>
                    <a:pt x="15786" y="15192"/>
                    <a:pt x="16033" y="14853"/>
                  </a:cubicBezTo>
                  <a:cubicBezTo>
                    <a:pt x="17668" y="16118"/>
                    <a:pt x="20230" y="17337"/>
                    <a:pt x="21217" y="17599"/>
                  </a:cubicBezTo>
                  <a:cubicBezTo>
                    <a:pt x="21470" y="17668"/>
                    <a:pt x="21725" y="17700"/>
                    <a:pt x="21975" y="17700"/>
                  </a:cubicBezTo>
                  <a:cubicBezTo>
                    <a:pt x="23250" y="17700"/>
                    <a:pt x="24418" y="16853"/>
                    <a:pt x="24766" y="15563"/>
                  </a:cubicBezTo>
                  <a:cubicBezTo>
                    <a:pt x="25183" y="14020"/>
                    <a:pt x="24257" y="12430"/>
                    <a:pt x="22714" y="12014"/>
                  </a:cubicBezTo>
                  <a:cubicBezTo>
                    <a:pt x="22044" y="11833"/>
                    <a:pt x="20488" y="11667"/>
                    <a:pt x="18913" y="11667"/>
                  </a:cubicBezTo>
                  <a:cubicBezTo>
                    <a:pt x="18203" y="11667"/>
                    <a:pt x="17489" y="11701"/>
                    <a:pt x="16850" y="11782"/>
                  </a:cubicBezTo>
                  <a:cubicBezTo>
                    <a:pt x="16804" y="11366"/>
                    <a:pt x="16696" y="10964"/>
                    <a:pt x="16542" y="10579"/>
                  </a:cubicBezTo>
                  <a:cubicBezTo>
                    <a:pt x="18440" y="9792"/>
                    <a:pt x="20785" y="8187"/>
                    <a:pt x="21510" y="7477"/>
                  </a:cubicBezTo>
                  <a:cubicBezTo>
                    <a:pt x="22637" y="6335"/>
                    <a:pt x="22637" y="4515"/>
                    <a:pt x="21510" y="3373"/>
                  </a:cubicBezTo>
                  <a:cubicBezTo>
                    <a:pt x="20947" y="2810"/>
                    <a:pt x="20206" y="2528"/>
                    <a:pt x="19466" y="2528"/>
                  </a:cubicBezTo>
                  <a:cubicBezTo>
                    <a:pt x="18725" y="2528"/>
                    <a:pt x="17985" y="2810"/>
                    <a:pt x="17421" y="3373"/>
                  </a:cubicBezTo>
                  <a:cubicBezTo>
                    <a:pt x="16696" y="4083"/>
                    <a:pt x="15091" y="6428"/>
                    <a:pt x="14289" y="8341"/>
                  </a:cubicBezTo>
                  <a:cubicBezTo>
                    <a:pt x="13903" y="8172"/>
                    <a:pt x="13502" y="8048"/>
                    <a:pt x="13085" y="8002"/>
                  </a:cubicBezTo>
                  <a:cubicBezTo>
                    <a:pt x="13363" y="5965"/>
                    <a:pt x="13147" y="3126"/>
                    <a:pt x="12885" y="2154"/>
                  </a:cubicBezTo>
                  <a:cubicBezTo>
                    <a:pt x="12537" y="851"/>
                    <a:pt x="11368" y="1"/>
                    <a:pt x="10093"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5360525" y="2162750"/>
              <a:ext cx="441700" cy="465625"/>
            </a:xfrm>
            <a:custGeom>
              <a:avLst/>
              <a:gdLst/>
              <a:ahLst/>
              <a:cxnLst/>
              <a:rect l="l" t="t" r="r" b="b"/>
              <a:pathLst>
                <a:path w="17668" h="18625" extrusionOk="0">
                  <a:moveTo>
                    <a:pt x="7283" y="0"/>
                  </a:moveTo>
                  <a:cubicBezTo>
                    <a:pt x="7283" y="0"/>
                    <a:pt x="4892" y="2855"/>
                    <a:pt x="5169" y="4428"/>
                  </a:cubicBezTo>
                  <a:cubicBezTo>
                    <a:pt x="5200" y="4583"/>
                    <a:pt x="5247" y="4737"/>
                    <a:pt x="5293" y="4876"/>
                  </a:cubicBezTo>
                  <a:cubicBezTo>
                    <a:pt x="5123" y="4768"/>
                    <a:pt x="4938" y="4675"/>
                    <a:pt x="4737" y="4598"/>
                  </a:cubicBezTo>
                  <a:cubicBezTo>
                    <a:pt x="4554" y="4532"/>
                    <a:pt x="4343" y="4503"/>
                    <a:pt x="4116" y="4503"/>
                  </a:cubicBezTo>
                  <a:cubicBezTo>
                    <a:pt x="2494" y="4503"/>
                    <a:pt x="0" y="5987"/>
                    <a:pt x="0" y="5987"/>
                  </a:cubicBezTo>
                  <a:cubicBezTo>
                    <a:pt x="0" y="5987"/>
                    <a:pt x="1266" y="9489"/>
                    <a:pt x="2762" y="10030"/>
                  </a:cubicBezTo>
                  <a:cubicBezTo>
                    <a:pt x="2917" y="10091"/>
                    <a:pt x="3071" y="10122"/>
                    <a:pt x="3225" y="10153"/>
                  </a:cubicBezTo>
                  <a:cubicBezTo>
                    <a:pt x="3040" y="10246"/>
                    <a:pt x="2870" y="10369"/>
                    <a:pt x="2701" y="10508"/>
                  </a:cubicBezTo>
                  <a:cubicBezTo>
                    <a:pt x="1482" y="11526"/>
                    <a:pt x="1543" y="15307"/>
                    <a:pt x="1543" y="15307"/>
                  </a:cubicBezTo>
                  <a:cubicBezTo>
                    <a:pt x="1543" y="15307"/>
                    <a:pt x="2666" y="15501"/>
                    <a:pt x="3874" y="15501"/>
                  </a:cubicBezTo>
                  <a:cubicBezTo>
                    <a:pt x="4847" y="15501"/>
                    <a:pt x="5876" y="15375"/>
                    <a:pt x="6419" y="14921"/>
                  </a:cubicBezTo>
                  <a:cubicBezTo>
                    <a:pt x="6543" y="14813"/>
                    <a:pt x="6651" y="14705"/>
                    <a:pt x="6759" y="14581"/>
                  </a:cubicBezTo>
                  <a:lnTo>
                    <a:pt x="6759" y="14581"/>
                  </a:lnTo>
                  <a:cubicBezTo>
                    <a:pt x="6743" y="14797"/>
                    <a:pt x="6759" y="14998"/>
                    <a:pt x="6790" y="15214"/>
                  </a:cubicBezTo>
                  <a:cubicBezTo>
                    <a:pt x="7067" y="16772"/>
                    <a:pt x="10369" y="18624"/>
                    <a:pt x="10369" y="18624"/>
                  </a:cubicBezTo>
                  <a:cubicBezTo>
                    <a:pt x="10369" y="18624"/>
                    <a:pt x="12761" y="15770"/>
                    <a:pt x="12483" y="14196"/>
                  </a:cubicBezTo>
                  <a:cubicBezTo>
                    <a:pt x="12452" y="14041"/>
                    <a:pt x="12406" y="13887"/>
                    <a:pt x="12360" y="13748"/>
                  </a:cubicBezTo>
                  <a:lnTo>
                    <a:pt x="12360" y="13748"/>
                  </a:lnTo>
                  <a:cubicBezTo>
                    <a:pt x="12530" y="13856"/>
                    <a:pt x="12715" y="13949"/>
                    <a:pt x="12915" y="14026"/>
                  </a:cubicBezTo>
                  <a:cubicBezTo>
                    <a:pt x="13099" y="14092"/>
                    <a:pt x="13309" y="14121"/>
                    <a:pt x="13537" y="14121"/>
                  </a:cubicBezTo>
                  <a:cubicBezTo>
                    <a:pt x="15163" y="14121"/>
                    <a:pt x="17668" y="12637"/>
                    <a:pt x="17668" y="12637"/>
                  </a:cubicBezTo>
                  <a:cubicBezTo>
                    <a:pt x="17668" y="12637"/>
                    <a:pt x="16387" y="9135"/>
                    <a:pt x="14890" y="8595"/>
                  </a:cubicBezTo>
                  <a:cubicBezTo>
                    <a:pt x="14736" y="8533"/>
                    <a:pt x="14582" y="8502"/>
                    <a:pt x="14427" y="8471"/>
                  </a:cubicBezTo>
                  <a:cubicBezTo>
                    <a:pt x="14613" y="8379"/>
                    <a:pt x="14782" y="8255"/>
                    <a:pt x="14952" y="8132"/>
                  </a:cubicBezTo>
                  <a:cubicBezTo>
                    <a:pt x="16171" y="7098"/>
                    <a:pt x="16125" y="3317"/>
                    <a:pt x="16125" y="3317"/>
                  </a:cubicBezTo>
                  <a:cubicBezTo>
                    <a:pt x="16125" y="3317"/>
                    <a:pt x="14988" y="3117"/>
                    <a:pt x="13770" y="3117"/>
                  </a:cubicBezTo>
                  <a:cubicBezTo>
                    <a:pt x="12798" y="3117"/>
                    <a:pt x="11774" y="3245"/>
                    <a:pt x="11233" y="3703"/>
                  </a:cubicBezTo>
                  <a:cubicBezTo>
                    <a:pt x="11110" y="3811"/>
                    <a:pt x="11002" y="3919"/>
                    <a:pt x="10909" y="4043"/>
                  </a:cubicBezTo>
                  <a:cubicBezTo>
                    <a:pt x="10909" y="3827"/>
                    <a:pt x="10894" y="3626"/>
                    <a:pt x="10863" y="3410"/>
                  </a:cubicBezTo>
                  <a:cubicBezTo>
                    <a:pt x="10585" y="1852"/>
                    <a:pt x="7283" y="0"/>
                    <a:pt x="728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5877050" y="1915850"/>
              <a:ext cx="870650" cy="917350"/>
            </a:xfrm>
            <a:custGeom>
              <a:avLst/>
              <a:gdLst/>
              <a:ahLst/>
              <a:cxnLst/>
              <a:rect l="l" t="t" r="r" b="b"/>
              <a:pathLst>
                <a:path w="34826" h="36694" extrusionOk="0">
                  <a:moveTo>
                    <a:pt x="20136" y="11419"/>
                  </a:moveTo>
                  <a:lnTo>
                    <a:pt x="20136" y="11419"/>
                  </a:lnTo>
                  <a:cubicBezTo>
                    <a:pt x="20106" y="12005"/>
                    <a:pt x="20183" y="12592"/>
                    <a:pt x="20322" y="13163"/>
                  </a:cubicBezTo>
                  <a:cubicBezTo>
                    <a:pt x="19843" y="12885"/>
                    <a:pt x="19334" y="12684"/>
                    <a:pt x="18779" y="12561"/>
                  </a:cubicBezTo>
                  <a:cubicBezTo>
                    <a:pt x="19288" y="12252"/>
                    <a:pt x="19751" y="11866"/>
                    <a:pt x="20136" y="11419"/>
                  </a:cubicBezTo>
                  <a:close/>
                  <a:moveTo>
                    <a:pt x="12776" y="12515"/>
                  </a:moveTo>
                  <a:cubicBezTo>
                    <a:pt x="13270" y="12839"/>
                    <a:pt x="13826" y="13070"/>
                    <a:pt x="14396" y="13224"/>
                  </a:cubicBezTo>
                  <a:cubicBezTo>
                    <a:pt x="13918" y="13502"/>
                    <a:pt x="13471" y="13857"/>
                    <a:pt x="13100" y="14258"/>
                  </a:cubicBezTo>
                  <a:cubicBezTo>
                    <a:pt x="13085" y="13656"/>
                    <a:pt x="12977" y="13070"/>
                    <a:pt x="12776" y="12515"/>
                  </a:cubicBezTo>
                  <a:close/>
                  <a:moveTo>
                    <a:pt x="23114" y="16650"/>
                  </a:moveTo>
                  <a:cubicBezTo>
                    <a:pt x="23639" y="16928"/>
                    <a:pt x="24195" y="17128"/>
                    <a:pt x="24766" y="17236"/>
                  </a:cubicBezTo>
                  <a:cubicBezTo>
                    <a:pt x="24256" y="17514"/>
                    <a:pt x="23778" y="17869"/>
                    <a:pt x="23361" y="18285"/>
                  </a:cubicBezTo>
                  <a:cubicBezTo>
                    <a:pt x="23361" y="17730"/>
                    <a:pt x="23269" y="17190"/>
                    <a:pt x="23114" y="16650"/>
                  </a:cubicBezTo>
                  <a:close/>
                  <a:moveTo>
                    <a:pt x="11465" y="18409"/>
                  </a:moveTo>
                  <a:cubicBezTo>
                    <a:pt x="11465" y="18964"/>
                    <a:pt x="11542" y="19504"/>
                    <a:pt x="11696" y="20029"/>
                  </a:cubicBezTo>
                  <a:cubicBezTo>
                    <a:pt x="11187" y="19751"/>
                    <a:pt x="10632" y="19566"/>
                    <a:pt x="10061" y="19458"/>
                  </a:cubicBezTo>
                  <a:cubicBezTo>
                    <a:pt x="10570" y="19180"/>
                    <a:pt x="11048" y="18825"/>
                    <a:pt x="11465" y="18409"/>
                  </a:cubicBezTo>
                  <a:close/>
                  <a:moveTo>
                    <a:pt x="21726" y="22436"/>
                  </a:moveTo>
                  <a:cubicBezTo>
                    <a:pt x="21741" y="23038"/>
                    <a:pt x="21849" y="23624"/>
                    <a:pt x="22050" y="24180"/>
                  </a:cubicBezTo>
                  <a:cubicBezTo>
                    <a:pt x="21556" y="23856"/>
                    <a:pt x="21001" y="23624"/>
                    <a:pt x="20430" y="23470"/>
                  </a:cubicBezTo>
                  <a:cubicBezTo>
                    <a:pt x="20908" y="23192"/>
                    <a:pt x="21340" y="22837"/>
                    <a:pt x="21726" y="22436"/>
                  </a:cubicBezTo>
                  <a:close/>
                  <a:moveTo>
                    <a:pt x="14489" y="23532"/>
                  </a:moveTo>
                  <a:cubicBezTo>
                    <a:pt x="14983" y="23809"/>
                    <a:pt x="15492" y="24010"/>
                    <a:pt x="16032" y="24133"/>
                  </a:cubicBezTo>
                  <a:cubicBezTo>
                    <a:pt x="15538" y="24442"/>
                    <a:pt x="15075" y="24828"/>
                    <a:pt x="14690" y="25275"/>
                  </a:cubicBezTo>
                  <a:cubicBezTo>
                    <a:pt x="14721" y="24689"/>
                    <a:pt x="14643" y="24103"/>
                    <a:pt x="14489" y="23532"/>
                  </a:cubicBezTo>
                  <a:close/>
                  <a:moveTo>
                    <a:pt x="14366" y="1"/>
                  </a:moveTo>
                  <a:cubicBezTo>
                    <a:pt x="14366" y="1"/>
                    <a:pt x="9659" y="5617"/>
                    <a:pt x="10215" y="8719"/>
                  </a:cubicBezTo>
                  <a:cubicBezTo>
                    <a:pt x="10277" y="9027"/>
                    <a:pt x="10354" y="9321"/>
                    <a:pt x="10462" y="9614"/>
                  </a:cubicBezTo>
                  <a:cubicBezTo>
                    <a:pt x="10107" y="9398"/>
                    <a:pt x="9737" y="9213"/>
                    <a:pt x="9351" y="9074"/>
                  </a:cubicBezTo>
                  <a:cubicBezTo>
                    <a:pt x="8985" y="8940"/>
                    <a:pt x="8566" y="8881"/>
                    <a:pt x="8113" y="8881"/>
                  </a:cubicBezTo>
                  <a:cubicBezTo>
                    <a:pt x="4913" y="8881"/>
                    <a:pt x="0" y="11805"/>
                    <a:pt x="0" y="11805"/>
                  </a:cubicBezTo>
                  <a:cubicBezTo>
                    <a:pt x="0" y="11805"/>
                    <a:pt x="2515" y="18702"/>
                    <a:pt x="5478" y="19767"/>
                  </a:cubicBezTo>
                  <a:cubicBezTo>
                    <a:pt x="5771" y="19875"/>
                    <a:pt x="6064" y="19952"/>
                    <a:pt x="6373" y="19998"/>
                  </a:cubicBezTo>
                  <a:cubicBezTo>
                    <a:pt x="6003" y="20199"/>
                    <a:pt x="5663" y="20430"/>
                    <a:pt x="5354" y="20692"/>
                  </a:cubicBezTo>
                  <a:cubicBezTo>
                    <a:pt x="2947" y="22714"/>
                    <a:pt x="3040" y="30151"/>
                    <a:pt x="3040" y="30151"/>
                  </a:cubicBezTo>
                  <a:cubicBezTo>
                    <a:pt x="3040" y="30151"/>
                    <a:pt x="5272" y="30542"/>
                    <a:pt x="7667" y="30542"/>
                  </a:cubicBezTo>
                  <a:cubicBezTo>
                    <a:pt x="9581" y="30542"/>
                    <a:pt x="11599" y="30293"/>
                    <a:pt x="12668" y="29395"/>
                  </a:cubicBezTo>
                  <a:cubicBezTo>
                    <a:pt x="12900" y="29194"/>
                    <a:pt x="13131" y="28978"/>
                    <a:pt x="13332" y="28732"/>
                  </a:cubicBezTo>
                  <a:lnTo>
                    <a:pt x="13332" y="28732"/>
                  </a:lnTo>
                  <a:cubicBezTo>
                    <a:pt x="13316" y="29148"/>
                    <a:pt x="13332" y="29565"/>
                    <a:pt x="13409" y="29966"/>
                  </a:cubicBezTo>
                  <a:cubicBezTo>
                    <a:pt x="13964" y="33052"/>
                    <a:pt x="20461" y="36693"/>
                    <a:pt x="20461" y="36693"/>
                  </a:cubicBezTo>
                  <a:cubicBezTo>
                    <a:pt x="20461" y="36693"/>
                    <a:pt x="25167" y="31077"/>
                    <a:pt x="24611" y="27975"/>
                  </a:cubicBezTo>
                  <a:cubicBezTo>
                    <a:pt x="24549" y="27667"/>
                    <a:pt x="24472" y="27374"/>
                    <a:pt x="24364" y="27081"/>
                  </a:cubicBezTo>
                  <a:lnTo>
                    <a:pt x="24364" y="27081"/>
                  </a:lnTo>
                  <a:cubicBezTo>
                    <a:pt x="24719" y="27297"/>
                    <a:pt x="25090" y="27482"/>
                    <a:pt x="25475" y="27621"/>
                  </a:cubicBezTo>
                  <a:cubicBezTo>
                    <a:pt x="25841" y="27755"/>
                    <a:pt x="26260" y="27813"/>
                    <a:pt x="26714" y="27813"/>
                  </a:cubicBezTo>
                  <a:cubicBezTo>
                    <a:pt x="29913" y="27813"/>
                    <a:pt x="34826" y="24889"/>
                    <a:pt x="34826" y="24889"/>
                  </a:cubicBezTo>
                  <a:cubicBezTo>
                    <a:pt x="34826" y="24889"/>
                    <a:pt x="32311" y="18008"/>
                    <a:pt x="29348" y="16928"/>
                  </a:cubicBezTo>
                  <a:cubicBezTo>
                    <a:pt x="29055" y="16820"/>
                    <a:pt x="28762" y="16742"/>
                    <a:pt x="28453" y="16696"/>
                  </a:cubicBezTo>
                  <a:cubicBezTo>
                    <a:pt x="28808" y="16496"/>
                    <a:pt x="29163" y="16264"/>
                    <a:pt x="29472" y="16002"/>
                  </a:cubicBezTo>
                  <a:cubicBezTo>
                    <a:pt x="31879" y="13980"/>
                    <a:pt x="31771" y="6543"/>
                    <a:pt x="31771" y="6543"/>
                  </a:cubicBezTo>
                  <a:cubicBezTo>
                    <a:pt x="31771" y="6543"/>
                    <a:pt x="29544" y="6152"/>
                    <a:pt x="27152" y="6152"/>
                  </a:cubicBezTo>
                  <a:cubicBezTo>
                    <a:pt x="25242" y="6152"/>
                    <a:pt x="23227" y="6402"/>
                    <a:pt x="22158" y="7299"/>
                  </a:cubicBezTo>
                  <a:cubicBezTo>
                    <a:pt x="21911" y="7500"/>
                    <a:pt x="21695" y="7716"/>
                    <a:pt x="21494" y="7963"/>
                  </a:cubicBezTo>
                  <a:cubicBezTo>
                    <a:pt x="21510" y="7546"/>
                    <a:pt x="21479" y="7129"/>
                    <a:pt x="21417" y="6728"/>
                  </a:cubicBezTo>
                  <a:cubicBezTo>
                    <a:pt x="20862" y="3642"/>
                    <a:pt x="14366" y="1"/>
                    <a:pt x="14366"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6179850" y="695350"/>
              <a:ext cx="715600" cy="754150"/>
            </a:xfrm>
            <a:custGeom>
              <a:avLst/>
              <a:gdLst/>
              <a:ahLst/>
              <a:cxnLst/>
              <a:rect l="l" t="t" r="r" b="b"/>
              <a:pathLst>
                <a:path w="28624" h="30166" extrusionOk="0">
                  <a:moveTo>
                    <a:pt x="11820" y="0"/>
                  </a:moveTo>
                  <a:cubicBezTo>
                    <a:pt x="11820" y="0"/>
                    <a:pt x="7963" y="4629"/>
                    <a:pt x="8395" y="7175"/>
                  </a:cubicBezTo>
                  <a:cubicBezTo>
                    <a:pt x="8441" y="7422"/>
                    <a:pt x="8503" y="7669"/>
                    <a:pt x="8595" y="7900"/>
                  </a:cubicBezTo>
                  <a:cubicBezTo>
                    <a:pt x="8302" y="7731"/>
                    <a:pt x="8009" y="7576"/>
                    <a:pt x="7685" y="7453"/>
                  </a:cubicBezTo>
                  <a:cubicBezTo>
                    <a:pt x="7387" y="7345"/>
                    <a:pt x="7046" y="7297"/>
                    <a:pt x="6676" y="7297"/>
                  </a:cubicBezTo>
                  <a:cubicBezTo>
                    <a:pt x="4047" y="7297"/>
                    <a:pt x="1" y="9706"/>
                    <a:pt x="1" y="9706"/>
                  </a:cubicBezTo>
                  <a:cubicBezTo>
                    <a:pt x="1" y="9706"/>
                    <a:pt x="2068" y="15369"/>
                    <a:pt x="4491" y="16248"/>
                  </a:cubicBezTo>
                  <a:cubicBezTo>
                    <a:pt x="4738" y="16341"/>
                    <a:pt x="4985" y="16402"/>
                    <a:pt x="5232" y="16449"/>
                  </a:cubicBezTo>
                  <a:cubicBezTo>
                    <a:pt x="4938" y="16603"/>
                    <a:pt x="4645" y="16788"/>
                    <a:pt x="4398" y="17004"/>
                  </a:cubicBezTo>
                  <a:cubicBezTo>
                    <a:pt x="2423" y="18671"/>
                    <a:pt x="2500" y="24796"/>
                    <a:pt x="2500" y="24796"/>
                  </a:cubicBezTo>
                  <a:cubicBezTo>
                    <a:pt x="2500" y="24796"/>
                    <a:pt x="4337" y="25116"/>
                    <a:pt x="6305" y="25116"/>
                  </a:cubicBezTo>
                  <a:cubicBezTo>
                    <a:pt x="7876" y="25116"/>
                    <a:pt x="9531" y="24912"/>
                    <a:pt x="10401" y="24179"/>
                  </a:cubicBezTo>
                  <a:cubicBezTo>
                    <a:pt x="10601" y="24009"/>
                    <a:pt x="10786" y="23824"/>
                    <a:pt x="10941" y="23624"/>
                  </a:cubicBezTo>
                  <a:lnTo>
                    <a:pt x="10941" y="23624"/>
                  </a:lnTo>
                  <a:cubicBezTo>
                    <a:pt x="10925" y="23963"/>
                    <a:pt x="10956" y="24302"/>
                    <a:pt x="11018" y="24642"/>
                  </a:cubicBezTo>
                  <a:cubicBezTo>
                    <a:pt x="11465" y="27188"/>
                    <a:pt x="16804" y="30166"/>
                    <a:pt x="16804" y="30166"/>
                  </a:cubicBezTo>
                  <a:cubicBezTo>
                    <a:pt x="16804" y="30166"/>
                    <a:pt x="20662" y="25537"/>
                    <a:pt x="20214" y="23006"/>
                  </a:cubicBezTo>
                  <a:cubicBezTo>
                    <a:pt x="20168" y="22759"/>
                    <a:pt x="20106" y="22513"/>
                    <a:pt x="20029" y="22266"/>
                  </a:cubicBezTo>
                  <a:lnTo>
                    <a:pt x="20029" y="22266"/>
                  </a:lnTo>
                  <a:cubicBezTo>
                    <a:pt x="20307" y="22451"/>
                    <a:pt x="20615" y="22605"/>
                    <a:pt x="20924" y="22713"/>
                  </a:cubicBezTo>
                  <a:cubicBezTo>
                    <a:pt x="21224" y="22821"/>
                    <a:pt x="21567" y="22869"/>
                    <a:pt x="21938" y="22869"/>
                  </a:cubicBezTo>
                  <a:cubicBezTo>
                    <a:pt x="24578" y="22869"/>
                    <a:pt x="28624" y="20460"/>
                    <a:pt x="28624" y="20460"/>
                  </a:cubicBezTo>
                  <a:cubicBezTo>
                    <a:pt x="28624" y="20460"/>
                    <a:pt x="26556" y="14798"/>
                    <a:pt x="24118" y="13918"/>
                  </a:cubicBezTo>
                  <a:cubicBezTo>
                    <a:pt x="23887" y="13841"/>
                    <a:pt x="23640" y="13764"/>
                    <a:pt x="23377" y="13733"/>
                  </a:cubicBezTo>
                  <a:cubicBezTo>
                    <a:pt x="23686" y="13563"/>
                    <a:pt x="23964" y="13378"/>
                    <a:pt x="24226" y="13162"/>
                  </a:cubicBezTo>
                  <a:cubicBezTo>
                    <a:pt x="26201" y="11496"/>
                    <a:pt x="26124" y="5385"/>
                    <a:pt x="26124" y="5385"/>
                  </a:cubicBezTo>
                  <a:cubicBezTo>
                    <a:pt x="26124" y="5385"/>
                    <a:pt x="24278" y="5059"/>
                    <a:pt x="22303" y="5059"/>
                  </a:cubicBezTo>
                  <a:cubicBezTo>
                    <a:pt x="20734" y="5059"/>
                    <a:pt x="19083" y="5265"/>
                    <a:pt x="18208" y="6002"/>
                  </a:cubicBezTo>
                  <a:cubicBezTo>
                    <a:pt x="18023" y="6172"/>
                    <a:pt x="17838" y="6342"/>
                    <a:pt x="17668" y="6543"/>
                  </a:cubicBezTo>
                  <a:cubicBezTo>
                    <a:pt x="17684" y="6203"/>
                    <a:pt x="17668" y="5864"/>
                    <a:pt x="17607" y="5540"/>
                  </a:cubicBezTo>
                  <a:cubicBezTo>
                    <a:pt x="17159" y="2994"/>
                    <a:pt x="11820" y="0"/>
                    <a:pt x="11820"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6488075" y="1515125"/>
              <a:ext cx="471025" cy="460100"/>
            </a:xfrm>
            <a:custGeom>
              <a:avLst/>
              <a:gdLst/>
              <a:ahLst/>
              <a:cxnLst/>
              <a:rect l="l" t="t" r="r" b="b"/>
              <a:pathLst>
                <a:path w="18841" h="18404" extrusionOk="0">
                  <a:moveTo>
                    <a:pt x="7571" y="1"/>
                  </a:moveTo>
                  <a:cubicBezTo>
                    <a:pt x="7385" y="1"/>
                    <a:pt x="7195" y="25"/>
                    <a:pt x="7006" y="75"/>
                  </a:cubicBezTo>
                  <a:cubicBezTo>
                    <a:pt x="5864" y="384"/>
                    <a:pt x="5170" y="1556"/>
                    <a:pt x="5463" y="2714"/>
                  </a:cubicBezTo>
                  <a:cubicBezTo>
                    <a:pt x="5663" y="3454"/>
                    <a:pt x="6574" y="5368"/>
                    <a:pt x="7515" y="6602"/>
                  </a:cubicBezTo>
                  <a:cubicBezTo>
                    <a:pt x="7391" y="6695"/>
                    <a:pt x="7268" y="6803"/>
                    <a:pt x="7160" y="6911"/>
                  </a:cubicBezTo>
                  <a:cubicBezTo>
                    <a:pt x="7052" y="7019"/>
                    <a:pt x="6944" y="7142"/>
                    <a:pt x="6851" y="7266"/>
                  </a:cubicBezTo>
                  <a:cubicBezTo>
                    <a:pt x="5632" y="6324"/>
                    <a:pt x="3704" y="5399"/>
                    <a:pt x="2963" y="5198"/>
                  </a:cubicBezTo>
                  <a:cubicBezTo>
                    <a:pt x="2775" y="5148"/>
                    <a:pt x="2585" y="5124"/>
                    <a:pt x="2399" y="5124"/>
                  </a:cubicBezTo>
                  <a:cubicBezTo>
                    <a:pt x="1442" y="5124"/>
                    <a:pt x="567" y="5759"/>
                    <a:pt x="309" y="6741"/>
                  </a:cubicBezTo>
                  <a:cubicBezTo>
                    <a:pt x="0" y="7898"/>
                    <a:pt x="679" y="9086"/>
                    <a:pt x="1837" y="9395"/>
                  </a:cubicBezTo>
                  <a:cubicBezTo>
                    <a:pt x="2343" y="9532"/>
                    <a:pt x="3490" y="9655"/>
                    <a:pt x="4657" y="9655"/>
                  </a:cubicBezTo>
                  <a:cubicBezTo>
                    <a:pt x="5199" y="9655"/>
                    <a:pt x="5745" y="9628"/>
                    <a:pt x="6234" y="9565"/>
                  </a:cubicBezTo>
                  <a:cubicBezTo>
                    <a:pt x="6265" y="9873"/>
                    <a:pt x="6358" y="10182"/>
                    <a:pt x="6481" y="10475"/>
                  </a:cubicBezTo>
                  <a:cubicBezTo>
                    <a:pt x="5046" y="11061"/>
                    <a:pt x="3287" y="12265"/>
                    <a:pt x="2747" y="12805"/>
                  </a:cubicBezTo>
                  <a:cubicBezTo>
                    <a:pt x="1898" y="13654"/>
                    <a:pt x="1883" y="15027"/>
                    <a:pt x="2732" y="15876"/>
                  </a:cubicBezTo>
                  <a:cubicBezTo>
                    <a:pt x="3158" y="16309"/>
                    <a:pt x="3720" y="16526"/>
                    <a:pt x="4282" y="16526"/>
                  </a:cubicBezTo>
                  <a:cubicBezTo>
                    <a:pt x="4839" y="16526"/>
                    <a:pt x="5395" y="16313"/>
                    <a:pt x="5818" y="15891"/>
                  </a:cubicBezTo>
                  <a:cubicBezTo>
                    <a:pt x="6358" y="15351"/>
                    <a:pt x="7546" y="13592"/>
                    <a:pt x="8163" y="12172"/>
                  </a:cubicBezTo>
                  <a:cubicBezTo>
                    <a:pt x="8441" y="12296"/>
                    <a:pt x="8749" y="12373"/>
                    <a:pt x="9058" y="12404"/>
                  </a:cubicBezTo>
                  <a:cubicBezTo>
                    <a:pt x="8873" y="13947"/>
                    <a:pt x="9027" y="16076"/>
                    <a:pt x="9212" y="16801"/>
                  </a:cubicBezTo>
                  <a:cubicBezTo>
                    <a:pt x="9483" y="17770"/>
                    <a:pt x="10360" y="18403"/>
                    <a:pt x="11308" y="18403"/>
                  </a:cubicBezTo>
                  <a:cubicBezTo>
                    <a:pt x="11493" y="18403"/>
                    <a:pt x="11680" y="18379"/>
                    <a:pt x="11866" y="18329"/>
                  </a:cubicBezTo>
                  <a:cubicBezTo>
                    <a:pt x="13023" y="18020"/>
                    <a:pt x="13718" y="16848"/>
                    <a:pt x="13425" y="15690"/>
                  </a:cubicBezTo>
                  <a:cubicBezTo>
                    <a:pt x="13224" y="14950"/>
                    <a:pt x="12298" y="13021"/>
                    <a:pt x="11357" y="11802"/>
                  </a:cubicBezTo>
                  <a:cubicBezTo>
                    <a:pt x="11619" y="11617"/>
                    <a:pt x="11851" y="11385"/>
                    <a:pt x="12036" y="11138"/>
                  </a:cubicBezTo>
                  <a:cubicBezTo>
                    <a:pt x="13255" y="12080"/>
                    <a:pt x="15184" y="13006"/>
                    <a:pt x="15909" y="13191"/>
                  </a:cubicBezTo>
                  <a:cubicBezTo>
                    <a:pt x="16088" y="13236"/>
                    <a:pt x="16268" y="13258"/>
                    <a:pt x="16444" y="13258"/>
                  </a:cubicBezTo>
                  <a:cubicBezTo>
                    <a:pt x="17405" y="13258"/>
                    <a:pt x="18271" y="12613"/>
                    <a:pt x="18532" y="11648"/>
                  </a:cubicBezTo>
                  <a:cubicBezTo>
                    <a:pt x="18841" y="10506"/>
                    <a:pt x="18177" y="9333"/>
                    <a:pt x="17051" y="8994"/>
                  </a:cubicBezTo>
                  <a:cubicBezTo>
                    <a:pt x="16547" y="8868"/>
                    <a:pt x="15401" y="8749"/>
                    <a:pt x="14239" y="8749"/>
                  </a:cubicBezTo>
                  <a:cubicBezTo>
                    <a:pt x="13692" y="8749"/>
                    <a:pt x="13142" y="8775"/>
                    <a:pt x="12653" y="8839"/>
                  </a:cubicBezTo>
                  <a:cubicBezTo>
                    <a:pt x="12607" y="8515"/>
                    <a:pt x="12530" y="8222"/>
                    <a:pt x="12406" y="7929"/>
                  </a:cubicBezTo>
                  <a:cubicBezTo>
                    <a:pt x="13841" y="7327"/>
                    <a:pt x="15600" y="6124"/>
                    <a:pt x="16140" y="5584"/>
                  </a:cubicBezTo>
                  <a:cubicBezTo>
                    <a:pt x="16989" y="4735"/>
                    <a:pt x="16989" y="3362"/>
                    <a:pt x="16140" y="2513"/>
                  </a:cubicBezTo>
                  <a:cubicBezTo>
                    <a:pt x="15716" y="2089"/>
                    <a:pt x="15161" y="1877"/>
                    <a:pt x="14605" y="1877"/>
                  </a:cubicBezTo>
                  <a:cubicBezTo>
                    <a:pt x="14050" y="1877"/>
                    <a:pt x="13494" y="2089"/>
                    <a:pt x="13070" y="2513"/>
                  </a:cubicBezTo>
                  <a:cubicBezTo>
                    <a:pt x="12530" y="3053"/>
                    <a:pt x="11342" y="4797"/>
                    <a:pt x="10724" y="6232"/>
                  </a:cubicBezTo>
                  <a:cubicBezTo>
                    <a:pt x="10431" y="6108"/>
                    <a:pt x="10138" y="6031"/>
                    <a:pt x="9814" y="5985"/>
                  </a:cubicBezTo>
                  <a:cubicBezTo>
                    <a:pt x="10015" y="4442"/>
                    <a:pt x="9860" y="2328"/>
                    <a:pt x="9660" y="1587"/>
                  </a:cubicBezTo>
                  <a:cubicBezTo>
                    <a:pt x="9402" y="632"/>
                    <a:pt x="8528" y="1"/>
                    <a:pt x="7571"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5529875" y="798975"/>
              <a:ext cx="1201250" cy="1187450"/>
            </a:xfrm>
            <a:custGeom>
              <a:avLst/>
              <a:gdLst/>
              <a:ahLst/>
              <a:cxnLst/>
              <a:rect l="l" t="t" r="r" b="b"/>
              <a:pathLst>
                <a:path w="48050" h="47498" extrusionOk="0">
                  <a:moveTo>
                    <a:pt x="25644" y="0"/>
                  </a:moveTo>
                  <a:cubicBezTo>
                    <a:pt x="22434" y="0"/>
                    <a:pt x="19361" y="1456"/>
                    <a:pt x="16634" y="3184"/>
                  </a:cubicBezTo>
                  <a:cubicBezTo>
                    <a:pt x="13825" y="4959"/>
                    <a:pt x="11511" y="6934"/>
                    <a:pt x="9613" y="9681"/>
                  </a:cubicBezTo>
                  <a:cubicBezTo>
                    <a:pt x="9382" y="9218"/>
                    <a:pt x="9011" y="8832"/>
                    <a:pt x="8548" y="8585"/>
                  </a:cubicBezTo>
                  <a:cubicBezTo>
                    <a:pt x="8086" y="8342"/>
                    <a:pt x="7572" y="8218"/>
                    <a:pt x="7059" y="8218"/>
                  </a:cubicBezTo>
                  <a:cubicBezTo>
                    <a:pt x="6596" y="8218"/>
                    <a:pt x="6134" y="8318"/>
                    <a:pt x="5709" y="8523"/>
                  </a:cubicBezTo>
                  <a:cubicBezTo>
                    <a:pt x="4351" y="9202"/>
                    <a:pt x="3580" y="10745"/>
                    <a:pt x="3534" y="12257"/>
                  </a:cubicBezTo>
                  <a:cubicBezTo>
                    <a:pt x="3487" y="13769"/>
                    <a:pt x="4043" y="15235"/>
                    <a:pt x="4799" y="16547"/>
                  </a:cubicBezTo>
                  <a:cubicBezTo>
                    <a:pt x="5601" y="17951"/>
                    <a:pt x="7839" y="19509"/>
                    <a:pt x="6666" y="21083"/>
                  </a:cubicBezTo>
                  <a:cubicBezTo>
                    <a:pt x="4182" y="24416"/>
                    <a:pt x="0" y="27132"/>
                    <a:pt x="262" y="31792"/>
                  </a:cubicBezTo>
                  <a:cubicBezTo>
                    <a:pt x="340" y="33381"/>
                    <a:pt x="988" y="34878"/>
                    <a:pt x="1836" y="36220"/>
                  </a:cubicBezTo>
                  <a:cubicBezTo>
                    <a:pt x="3040" y="38133"/>
                    <a:pt x="4537" y="39769"/>
                    <a:pt x="6064" y="41436"/>
                  </a:cubicBezTo>
                  <a:cubicBezTo>
                    <a:pt x="8518" y="44089"/>
                    <a:pt x="11897" y="47253"/>
                    <a:pt x="15708" y="47484"/>
                  </a:cubicBezTo>
                  <a:cubicBezTo>
                    <a:pt x="15861" y="47493"/>
                    <a:pt x="16013" y="47498"/>
                    <a:pt x="16162" y="47498"/>
                  </a:cubicBezTo>
                  <a:cubicBezTo>
                    <a:pt x="20503" y="47498"/>
                    <a:pt x="23150" y="43686"/>
                    <a:pt x="26416" y="41389"/>
                  </a:cubicBezTo>
                  <a:cubicBezTo>
                    <a:pt x="26721" y="41178"/>
                    <a:pt x="27022" y="41089"/>
                    <a:pt x="27319" y="41089"/>
                  </a:cubicBezTo>
                  <a:cubicBezTo>
                    <a:pt x="28586" y="41089"/>
                    <a:pt x="29779" y="42708"/>
                    <a:pt x="30891" y="43395"/>
                  </a:cubicBezTo>
                  <a:cubicBezTo>
                    <a:pt x="32187" y="44182"/>
                    <a:pt x="33638" y="44784"/>
                    <a:pt x="35150" y="44784"/>
                  </a:cubicBezTo>
                  <a:cubicBezTo>
                    <a:pt x="36662" y="44768"/>
                    <a:pt x="38236" y="44059"/>
                    <a:pt x="38946" y="42716"/>
                  </a:cubicBezTo>
                  <a:cubicBezTo>
                    <a:pt x="39393" y="41821"/>
                    <a:pt x="39409" y="40772"/>
                    <a:pt x="38961" y="39877"/>
                  </a:cubicBezTo>
                  <a:cubicBezTo>
                    <a:pt x="38730" y="39414"/>
                    <a:pt x="38359" y="39028"/>
                    <a:pt x="37912" y="38782"/>
                  </a:cubicBezTo>
                  <a:cubicBezTo>
                    <a:pt x="40689" y="36961"/>
                    <a:pt x="42741" y="34708"/>
                    <a:pt x="44593" y="31946"/>
                  </a:cubicBezTo>
                  <a:cubicBezTo>
                    <a:pt x="46445" y="29199"/>
                    <a:pt x="48049" y="26021"/>
                    <a:pt x="48034" y="22688"/>
                  </a:cubicBezTo>
                  <a:cubicBezTo>
                    <a:pt x="48034" y="20636"/>
                    <a:pt x="47401" y="18630"/>
                    <a:pt x="46661" y="16717"/>
                  </a:cubicBezTo>
                  <a:cubicBezTo>
                    <a:pt x="45781" y="14479"/>
                    <a:pt x="45195" y="12844"/>
                    <a:pt x="43729" y="10869"/>
                  </a:cubicBezTo>
                  <a:cubicBezTo>
                    <a:pt x="42896" y="9758"/>
                    <a:pt x="42001" y="8693"/>
                    <a:pt x="41044" y="7690"/>
                  </a:cubicBezTo>
                  <a:lnTo>
                    <a:pt x="40905" y="7567"/>
                  </a:lnTo>
                  <a:cubicBezTo>
                    <a:pt x="40859" y="7505"/>
                    <a:pt x="40813" y="7459"/>
                    <a:pt x="40766" y="7428"/>
                  </a:cubicBezTo>
                  <a:cubicBezTo>
                    <a:pt x="39794" y="6440"/>
                    <a:pt x="38776" y="5514"/>
                    <a:pt x="37680" y="4650"/>
                  </a:cubicBezTo>
                  <a:cubicBezTo>
                    <a:pt x="35736" y="3123"/>
                    <a:pt x="34131" y="2490"/>
                    <a:pt x="31910" y="1549"/>
                  </a:cubicBezTo>
                  <a:cubicBezTo>
                    <a:pt x="30027" y="747"/>
                    <a:pt x="28037" y="83"/>
                    <a:pt x="25984" y="6"/>
                  </a:cubicBezTo>
                  <a:cubicBezTo>
                    <a:pt x="25871" y="2"/>
                    <a:pt x="25757" y="0"/>
                    <a:pt x="25644"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6172250" y="1359300"/>
              <a:ext cx="358275" cy="362050"/>
            </a:xfrm>
            <a:custGeom>
              <a:avLst/>
              <a:gdLst/>
              <a:ahLst/>
              <a:cxnLst/>
              <a:rect l="l" t="t" r="r" b="b"/>
              <a:pathLst>
                <a:path w="14331" h="14482" extrusionOk="0">
                  <a:moveTo>
                    <a:pt x="7015" y="1"/>
                  </a:moveTo>
                  <a:cubicBezTo>
                    <a:pt x="2759" y="1"/>
                    <a:pt x="0" y="6915"/>
                    <a:pt x="2851" y="10320"/>
                  </a:cubicBezTo>
                  <a:cubicBezTo>
                    <a:pt x="4209" y="11925"/>
                    <a:pt x="6647" y="14193"/>
                    <a:pt x="8853" y="14455"/>
                  </a:cubicBezTo>
                  <a:cubicBezTo>
                    <a:pt x="8994" y="14473"/>
                    <a:pt x="9134" y="14481"/>
                    <a:pt x="9274" y="14481"/>
                  </a:cubicBezTo>
                  <a:cubicBezTo>
                    <a:pt x="11591" y="14481"/>
                    <a:pt x="13763" y="12149"/>
                    <a:pt x="14068" y="9996"/>
                  </a:cubicBezTo>
                  <a:cubicBezTo>
                    <a:pt x="14068" y="9965"/>
                    <a:pt x="14068" y="9919"/>
                    <a:pt x="14084" y="9888"/>
                  </a:cubicBezTo>
                  <a:cubicBezTo>
                    <a:pt x="14331" y="7867"/>
                    <a:pt x="13405" y="5892"/>
                    <a:pt x="12371" y="4133"/>
                  </a:cubicBezTo>
                  <a:cubicBezTo>
                    <a:pt x="11584" y="2775"/>
                    <a:pt x="10658" y="1417"/>
                    <a:pt x="9285" y="645"/>
                  </a:cubicBezTo>
                  <a:cubicBezTo>
                    <a:pt x="8499" y="199"/>
                    <a:pt x="7736" y="1"/>
                    <a:pt x="7015"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5811850" y="1000300"/>
              <a:ext cx="406025" cy="312700"/>
            </a:xfrm>
            <a:custGeom>
              <a:avLst/>
              <a:gdLst/>
              <a:ahLst/>
              <a:cxnLst/>
              <a:rect l="l" t="t" r="r" b="b"/>
              <a:pathLst>
                <a:path w="16241" h="12508" extrusionOk="0">
                  <a:moveTo>
                    <a:pt x="5438" y="0"/>
                  </a:moveTo>
                  <a:cubicBezTo>
                    <a:pt x="5272" y="0"/>
                    <a:pt x="5105" y="8"/>
                    <a:pt x="4938" y="23"/>
                  </a:cubicBezTo>
                  <a:lnTo>
                    <a:pt x="4846" y="38"/>
                  </a:lnTo>
                  <a:cubicBezTo>
                    <a:pt x="2546" y="301"/>
                    <a:pt x="1" y="2646"/>
                    <a:pt x="232" y="5130"/>
                  </a:cubicBezTo>
                  <a:cubicBezTo>
                    <a:pt x="433" y="7337"/>
                    <a:pt x="2624" y="9836"/>
                    <a:pt x="4197" y="11240"/>
                  </a:cubicBezTo>
                  <a:cubicBezTo>
                    <a:pt x="5186" y="12119"/>
                    <a:pt x="6503" y="12507"/>
                    <a:pt x="7868" y="12507"/>
                  </a:cubicBezTo>
                  <a:cubicBezTo>
                    <a:pt x="11851" y="12507"/>
                    <a:pt x="16241" y="9198"/>
                    <a:pt x="14057" y="5084"/>
                  </a:cubicBezTo>
                  <a:cubicBezTo>
                    <a:pt x="13317" y="3695"/>
                    <a:pt x="11990" y="2738"/>
                    <a:pt x="10647" y="1905"/>
                  </a:cubicBezTo>
                  <a:cubicBezTo>
                    <a:pt x="9061" y="914"/>
                    <a:pt x="7292" y="0"/>
                    <a:pt x="5438"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6308700" y="1291075"/>
              <a:ext cx="240975" cy="98475"/>
            </a:xfrm>
            <a:custGeom>
              <a:avLst/>
              <a:gdLst/>
              <a:ahLst/>
              <a:cxnLst/>
              <a:rect l="l" t="t" r="r" b="b"/>
              <a:pathLst>
                <a:path w="9639" h="3939" extrusionOk="0">
                  <a:moveTo>
                    <a:pt x="4463" y="0"/>
                  </a:moveTo>
                  <a:cubicBezTo>
                    <a:pt x="3893" y="0"/>
                    <a:pt x="3328" y="45"/>
                    <a:pt x="2762" y="134"/>
                  </a:cubicBezTo>
                  <a:cubicBezTo>
                    <a:pt x="1837" y="242"/>
                    <a:pt x="911" y="412"/>
                    <a:pt x="0" y="643"/>
                  </a:cubicBezTo>
                  <a:cubicBezTo>
                    <a:pt x="7" y="642"/>
                    <a:pt x="15" y="641"/>
                    <a:pt x="25" y="641"/>
                  </a:cubicBezTo>
                  <a:cubicBezTo>
                    <a:pt x="408" y="641"/>
                    <a:pt x="3239" y="1798"/>
                    <a:pt x="4367" y="2325"/>
                  </a:cubicBezTo>
                  <a:cubicBezTo>
                    <a:pt x="5401" y="2803"/>
                    <a:pt x="6419" y="3390"/>
                    <a:pt x="7530" y="3776"/>
                  </a:cubicBezTo>
                  <a:cubicBezTo>
                    <a:pt x="7800" y="3871"/>
                    <a:pt x="8136" y="3939"/>
                    <a:pt x="8457" y="3939"/>
                  </a:cubicBezTo>
                  <a:cubicBezTo>
                    <a:pt x="9075" y="3939"/>
                    <a:pt x="9638" y="3688"/>
                    <a:pt x="9567" y="2896"/>
                  </a:cubicBezTo>
                  <a:cubicBezTo>
                    <a:pt x="9536" y="2649"/>
                    <a:pt x="9459" y="2433"/>
                    <a:pt x="9336" y="2233"/>
                  </a:cubicBezTo>
                  <a:cubicBezTo>
                    <a:pt x="8718" y="1183"/>
                    <a:pt x="7592" y="504"/>
                    <a:pt x="6404" y="211"/>
                  </a:cubicBezTo>
                  <a:cubicBezTo>
                    <a:pt x="6080" y="119"/>
                    <a:pt x="5740" y="72"/>
                    <a:pt x="5416" y="41"/>
                  </a:cubicBezTo>
                  <a:cubicBezTo>
                    <a:pt x="5097" y="14"/>
                    <a:pt x="4779" y="0"/>
                    <a:pt x="446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6303675" y="1194350"/>
              <a:ext cx="211050" cy="79650"/>
            </a:xfrm>
            <a:custGeom>
              <a:avLst/>
              <a:gdLst/>
              <a:ahLst/>
              <a:cxnLst/>
              <a:rect l="l" t="t" r="r" b="b"/>
              <a:pathLst>
                <a:path w="8442" h="3186" extrusionOk="0">
                  <a:moveTo>
                    <a:pt x="6388" y="0"/>
                  </a:moveTo>
                  <a:cubicBezTo>
                    <a:pt x="6213" y="0"/>
                    <a:pt x="6038" y="17"/>
                    <a:pt x="5864" y="53"/>
                  </a:cubicBezTo>
                  <a:cubicBezTo>
                    <a:pt x="5185" y="176"/>
                    <a:pt x="4522" y="423"/>
                    <a:pt x="3920" y="747"/>
                  </a:cubicBezTo>
                  <a:cubicBezTo>
                    <a:pt x="2547" y="1457"/>
                    <a:pt x="1235" y="2275"/>
                    <a:pt x="1" y="3185"/>
                  </a:cubicBezTo>
                  <a:cubicBezTo>
                    <a:pt x="1945" y="3185"/>
                    <a:pt x="3936" y="2923"/>
                    <a:pt x="5864" y="2784"/>
                  </a:cubicBezTo>
                  <a:cubicBezTo>
                    <a:pt x="6667" y="2738"/>
                    <a:pt x="7546" y="2645"/>
                    <a:pt x="8117" y="2043"/>
                  </a:cubicBezTo>
                  <a:cubicBezTo>
                    <a:pt x="8287" y="1874"/>
                    <a:pt x="8410" y="1642"/>
                    <a:pt x="8426" y="1380"/>
                  </a:cubicBezTo>
                  <a:cubicBezTo>
                    <a:pt x="8441" y="994"/>
                    <a:pt x="8163" y="639"/>
                    <a:pt x="7855" y="423"/>
                  </a:cubicBezTo>
                  <a:cubicBezTo>
                    <a:pt x="7407" y="148"/>
                    <a:pt x="6899" y="0"/>
                    <a:pt x="6388"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6143550" y="974325"/>
              <a:ext cx="98050" cy="241425"/>
            </a:xfrm>
            <a:custGeom>
              <a:avLst/>
              <a:gdLst/>
              <a:ahLst/>
              <a:cxnLst/>
              <a:rect l="l" t="t" r="r" b="b"/>
              <a:pathLst>
                <a:path w="3922" h="9657" extrusionOk="0">
                  <a:moveTo>
                    <a:pt x="1012" y="0"/>
                  </a:moveTo>
                  <a:cubicBezTo>
                    <a:pt x="1" y="0"/>
                    <a:pt x="0" y="1259"/>
                    <a:pt x="234" y="2018"/>
                  </a:cubicBezTo>
                  <a:cubicBezTo>
                    <a:pt x="573" y="3129"/>
                    <a:pt x="1113" y="4163"/>
                    <a:pt x="1561" y="5243"/>
                  </a:cubicBezTo>
                  <a:cubicBezTo>
                    <a:pt x="2070" y="6416"/>
                    <a:pt x="3150" y="9409"/>
                    <a:pt x="3088" y="9656"/>
                  </a:cubicBezTo>
                  <a:cubicBezTo>
                    <a:pt x="3335" y="8761"/>
                    <a:pt x="3536" y="7851"/>
                    <a:pt x="3690" y="6925"/>
                  </a:cubicBezTo>
                  <a:cubicBezTo>
                    <a:pt x="3860" y="6046"/>
                    <a:pt x="3922" y="5166"/>
                    <a:pt x="3891" y="4271"/>
                  </a:cubicBezTo>
                  <a:cubicBezTo>
                    <a:pt x="3875" y="3932"/>
                    <a:pt x="3829" y="3608"/>
                    <a:pt x="3767" y="3284"/>
                  </a:cubicBezTo>
                  <a:cubicBezTo>
                    <a:pt x="3520" y="2080"/>
                    <a:pt x="2888" y="923"/>
                    <a:pt x="1839" y="275"/>
                  </a:cubicBezTo>
                  <a:cubicBezTo>
                    <a:pt x="1653" y="136"/>
                    <a:pt x="1422" y="43"/>
                    <a:pt x="1191" y="13"/>
                  </a:cubicBezTo>
                  <a:cubicBezTo>
                    <a:pt x="1128" y="4"/>
                    <a:pt x="1068" y="0"/>
                    <a:pt x="101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6253525" y="1013200"/>
              <a:ext cx="88000" cy="208725"/>
            </a:xfrm>
            <a:custGeom>
              <a:avLst/>
              <a:gdLst/>
              <a:ahLst/>
              <a:cxnLst/>
              <a:rect l="l" t="t" r="r" b="b"/>
              <a:pathLst>
                <a:path w="3520" h="8349" extrusionOk="0">
                  <a:moveTo>
                    <a:pt x="2130" y="1"/>
                  </a:moveTo>
                  <a:cubicBezTo>
                    <a:pt x="1883" y="16"/>
                    <a:pt x="1637" y="124"/>
                    <a:pt x="1451" y="294"/>
                  </a:cubicBezTo>
                  <a:cubicBezTo>
                    <a:pt x="850" y="834"/>
                    <a:pt x="726" y="1713"/>
                    <a:pt x="634" y="2516"/>
                  </a:cubicBezTo>
                  <a:cubicBezTo>
                    <a:pt x="418" y="4444"/>
                    <a:pt x="78" y="6419"/>
                    <a:pt x="1" y="8348"/>
                  </a:cubicBezTo>
                  <a:cubicBezTo>
                    <a:pt x="973" y="7145"/>
                    <a:pt x="1837" y="5864"/>
                    <a:pt x="2593" y="4522"/>
                  </a:cubicBezTo>
                  <a:cubicBezTo>
                    <a:pt x="2948" y="3935"/>
                    <a:pt x="3210" y="3287"/>
                    <a:pt x="3365" y="2624"/>
                  </a:cubicBezTo>
                  <a:cubicBezTo>
                    <a:pt x="3519" y="1929"/>
                    <a:pt x="3411" y="1220"/>
                    <a:pt x="3072" y="618"/>
                  </a:cubicBezTo>
                  <a:cubicBezTo>
                    <a:pt x="2856" y="294"/>
                    <a:pt x="2516" y="1"/>
                    <a:pt x="2130"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6278675" y="1106550"/>
              <a:ext cx="156850" cy="143600"/>
            </a:xfrm>
            <a:custGeom>
              <a:avLst/>
              <a:gdLst/>
              <a:ahLst/>
              <a:cxnLst/>
              <a:rect l="l" t="t" r="r" b="b"/>
              <a:pathLst>
                <a:path w="6274" h="5744" extrusionOk="0">
                  <a:moveTo>
                    <a:pt x="4930" y="0"/>
                  </a:moveTo>
                  <a:cubicBezTo>
                    <a:pt x="4815" y="0"/>
                    <a:pt x="4698" y="15"/>
                    <a:pt x="4581" y="47"/>
                  </a:cubicBezTo>
                  <a:cubicBezTo>
                    <a:pt x="4210" y="155"/>
                    <a:pt x="3855" y="325"/>
                    <a:pt x="3531" y="556"/>
                  </a:cubicBezTo>
                  <a:cubicBezTo>
                    <a:pt x="2791" y="1096"/>
                    <a:pt x="2174" y="1775"/>
                    <a:pt x="1726" y="2577"/>
                  </a:cubicBezTo>
                  <a:cubicBezTo>
                    <a:pt x="1124" y="3580"/>
                    <a:pt x="661" y="4691"/>
                    <a:pt x="13" y="5679"/>
                  </a:cubicBezTo>
                  <a:cubicBezTo>
                    <a:pt x="0" y="5706"/>
                    <a:pt x="21" y="5744"/>
                    <a:pt x="47" y="5744"/>
                  </a:cubicBezTo>
                  <a:cubicBezTo>
                    <a:pt x="51" y="5744"/>
                    <a:pt x="55" y="5743"/>
                    <a:pt x="60" y="5741"/>
                  </a:cubicBezTo>
                  <a:cubicBezTo>
                    <a:pt x="399" y="5555"/>
                    <a:pt x="739" y="5417"/>
                    <a:pt x="1109" y="5324"/>
                  </a:cubicBezTo>
                  <a:cubicBezTo>
                    <a:pt x="1742" y="5108"/>
                    <a:pt x="2359" y="4861"/>
                    <a:pt x="2961" y="4583"/>
                  </a:cubicBezTo>
                  <a:cubicBezTo>
                    <a:pt x="3840" y="4213"/>
                    <a:pt x="4658" y="3704"/>
                    <a:pt x="5368" y="3056"/>
                  </a:cubicBezTo>
                  <a:cubicBezTo>
                    <a:pt x="5846" y="2624"/>
                    <a:pt x="6247" y="2037"/>
                    <a:pt x="6247" y="1374"/>
                  </a:cubicBezTo>
                  <a:cubicBezTo>
                    <a:pt x="6274" y="601"/>
                    <a:pt x="5656" y="0"/>
                    <a:pt x="4930"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6109650" y="1353825"/>
              <a:ext cx="57900" cy="57875"/>
            </a:xfrm>
            <a:custGeom>
              <a:avLst/>
              <a:gdLst/>
              <a:ahLst/>
              <a:cxnLst/>
              <a:rect l="l" t="t" r="r" b="b"/>
              <a:pathLst>
                <a:path w="2316" h="2315" extrusionOk="0">
                  <a:moveTo>
                    <a:pt x="1158" y="0"/>
                  </a:moveTo>
                  <a:cubicBezTo>
                    <a:pt x="525" y="0"/>
                    <a:pt x="1" y="509"/>
                    <a:pt x="1" y="1158"/>
                  </a:cubicBezTo>
                  <a:cubicBezTo>
                    <a:pt x="1" y="1790"/>
                    <a:pt x="525" y="2315"/>
                    <a:pt x="1158" y="2315"/>
                  </a:cubicBezTo>
                  <a:cubicBezTo>
                    <a:pt x="1806" y="2315"/>
                    <a:pt x="2315" y="1790"/>
                    <a:pt x="2315" y="1158"/>
                  </a:cubicBezTo>
                  <a:cubicBezTo>
                    <a:pt x="2315" y="509"/>
                    <a:pt x="1806" y="0"/>
                    <a:pt x="1158"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6159800" y="1305600"/>
              <a:ext cx="57875" cy="57900"/>
            </a:xfrm>
            <a:custGeom>
              <a:avLst/>
              <a:gdLst/>
              <a:ahLst/>
              <a:cxnLst/>
              <a:rect l="l" t="t" r="r" b="b"/>
              <a:pathLst>
                <a:path w="2315" h="2316" extrusionOk="0">
                  <a:moveTo>
                    <a:pt x="1158" y="1"/>
                  </a:moveTo>
                  <a:cubicBezTo>
                    <a:pt x="525" y="1"/>
                    <a:pt x="0" y="510"/>
                    <a:pt x="0" y="1158"/>
                  </a:cubicBezTo>
                  <a:cubicBezTo>
                    <a:pt x="0" y="1790"/>
                    <a:pt x="525" y="2315"/>
                    <a:pt x="1158" y="2315"/>
                  </a:cubicBezTo>
                  <a:cubicBezTo>
                    <a:pt x="1806" y="2315"/>
                    <a:pt x="2315" y="1790"/>
                    <a:pt x="2315" y="1158"/>
                  </a:cubicBezTo>
                  <a:cubicBezTo>
                    <a:pt x="2315" y="510"/>
                    <a:pt x="1806" y="1"/>
                    <a:pt x="115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6209950" y="1257375"/>
              <a:ext cx="57875" cy="57900"/>
            </a:xfrm>
            <a:custGeom>
              <a:avLst/>
              <a:gdLst/>
              <a:ahLst/>
              <a:cxnLst/>
              <a:rect l="l" t="t" r="r" b="b"/>
              <a:pathLst>
                <a:path w="2315" h="2316" extrusionOk="0">
                  <a:moveTo>
                    <a:pt x="1158" y="1"/>
                  </a:moveTo>
                  <a:cubicBezTo>
                    <a:pt x="525" y="1"/>
                    <a:pt x="0" y="510"/>
                    <a:pt x="0" y="1158"/>
                  </a:cubicBezTo>
                  <a:cubicBezTo>
                    <a:pt x="0" y="1791"/>
                    <a:pt x="525" y="2315"/>
                    <a:pt x="1158" y="2315"/>
                  </a:cubicBezTo>
                  <a:cubicBezTo>
                    <a:pt x="1790" y="2315"/>
                    <a:pt x="2315" y="1791"/>
                    <a:pt x="2315" y="1158"/>
                  </a:cubicBezTo>
                  <a:cubicBezTo>
                    <a:pt x="2315" y="510"/>
                    <a:pt x="1790" y="1"/>
                    <a:pt x="1158"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6104625" y="1468000"/>
              <a:ext cx="32050" cy="32425"/>
            </a:xfrm>
            <a:custGeom>
              <a:avLst/>
              <a:gdLst/>
              <a:ahLst/>
              <a:cxnLst/>
              <a:rect l="l" t="t" r="r" b="b"/>
              <a:pathLst>
                <a:path w="1282" h="1297" extrusionOk="0">
                  <a:moveTo>
                    <a:pt x="649" y="1"/>
                  </a:moveTo>
                  <a:cubicBezTo>
                    <a:pt x="294" y="1"/>
                    <a:pt x="1" y="294"/>
                    <a:pt x="1" y="649"/>
                  </a:cubicBezTo>
                  <a:cubicBezTo>
                    <a:pt x="1" y="1003"/>
                    <a:pt x="294" y="1297"/>
                    <a:pt x="649" y="1297"/>
                  </a:cubicBezTo>
                  <a:cubicBezTo>
                    <a:pt x="1004" y="1297"/>
                    <a:pt x="1282" y="1003"/>
                    <a:pt x="1282" y="649"/>
                  </a:cubicBezTo>
                  <a:cubicBezTo>
                    <a:pt x="1282" y="294"/>
                    <a:pt x="1004" y="1"/>
                    <a:pt x="64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6100400" y="1521225"/>
              <a:ext cx="74075" cy="73725"/>
            </a:xfrm>
            <a:custGeom>
              <a:avLst/>
              <a:gdLst/>
              <a:ahLst/>
              <a:cxnLst/>
              <a:rect l="l" t="t" r="r" b="b"/>
              <a:pathLst>
                <a:path w="2963" h="2949" extrusionOk="0">
                  <a:moveTo>
                    <a:pt x="1482" y="1"/>
                  </a:moveTo>
                  <a:cubicBezTo>
                    <a:pt x="664" y="1"/>
                    <a:pt x="0" y="649"/>
                    <a:pt x="0" y="1467"/>
                  </a:cubicBezTo>
                  <a:cubicBezTo>
                    <a:pt x="0" y="2285"/>
                    <a:pt x="664" y="2948"/>
                    <a:pt x="1482" y="2948"/>
                  </a:cubicBezTo>
                  <a:cubicBezTo>
                    <a:pt x="2299" y="2948"/>
                    <a:pt x="2963" y="2285"/>
                    <a:pt x="2963" y="1467"/>
                  </a:cubicBezTo>
                  <a:cubicBezTo>
                    <a:pt x="2963" y="649"/>
                    <a:pt x="2299" y="1"/>
                    <a:pt x="1482"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6145900" y="1613825"/>
              <a:ext cx="31275" cy="31250"/>
            </a:xfrm>
            <a:custGeom>
              <a:avLst/>
              <a:gdLst/>
              <a:ahLst/>
              <a:cxnLst/>
              <a:rect l="l" t="t" r="r" b="b"/>
              <a:pathLst>
                <a:path w="1251" h="1250" extrusionOk="0">
                  <a:moveTo>
                    <a:pt x="618" y="0"/>
                  </a:moveTo>
                  <a:cubicBezTo>
                    <a:pt x="279" y="0"/>
                    <a:pt x="1" y="278"/>
                    <a:pt x="1" y="617"/>
                  </a:cubicBezTo>
                  <a:cubicBezTo>
                    <a:pt x="1" y="972"/>
                    <a:pt x="279" y="1250"/>
                    <a:pt x="618" y="1250"/>
                  </a:cubicBezTo>
                  <a:cubicBezTo>
                    <a:pt x="973" y="1250"/>
                    <a:pt x="1251" y="972"/>
                    <a:pt x="1251" y="617"/>
                  </a:cubicBezTo>
                  <a:cubicBezTo>
                    <a:pt x="1251" y="278"/>
                    <a:pt x="973" y="0"/>
                    <a:pt x="61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6166750" y="1663575"/>
              <a:ext cx="84100" cy="84125"/>
            </a:xfrm>
            <a:custGeom>
              <a:avLst/>
              <a:gdLst/>
              <a:ahLst/>
              <a:cxnLst/>
              <a:rect l="l" t="t" r="r" b="b"/>
              <a:pathLst>
                <a:path w="3364" h="3365" extrusionOk="0">
                  <a:moveTo>
                    <a:pt x="1682" y="1"/>
                  </a:moveTo>
                  <a:cubicBezTo>
                    <a:pt x="756" y="1"/>
                    <a:pt x="0" y="757"/>
                    <a:pt x="0" y="1682"/>
                  </a:cubicBezTo>
                  <a:cubicBezTo>
                    <a:pt x="0" y="2608"/>
                    <a:pt x="756" y="3364"/>
                    <a:pt x="1682" y="3364"/>
                  </a:cubicBezTo>
                  <a:cubicBezTo>
                    <a:pt x="2608" y="3364"/>
                    <a:pt x="3364" y="2608"/>
                    <a:pt x="3364" y="1682"/>
                  </a:cubicBezTo>
                  <a:cubicBezTo>
                    <a:pt x="3364" y="757"/>
                    <a:pt x="2608" y="1"/>
                    <a:pt x="1682"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6265875" y="1736475"/>
              <a:ext cx="28575" cy="28575"/>
            </a:xfrm>
            <a:custGeom>
              <a:avLst/>
              <a:gdLst/>
              <a:ahLst/>
              <a:cxnLst/>
              <a:rect l="l" t="t" r="r" b="b"/>
              <a:pathLst>
                <a:path w="1143" h="1143" extrusionOk="0">
                  <a:moveTo>
                    <a:pt x="572" y="1"/>
                  </a:moveTo>
                  <a:cubicBezTo>
                    <a:pt x="248" y="1"/>
                    <a:pt x="1" y="263"/>
                    <a:pt x="1" y="572"/>
                  </a:cubicBezTo>
                  <a:cubicBezTo>
                    <a:pt x="1" y="896"/>
                    <a:pt x="248" y="1143"/>
                    <a:pt x="572" y="1143"/>
                  </a:cubicBezTo>
                  <a:cubicBezTo>
                    <a:pt x="896" y="1143"/>
                    <a:pt x="1143" y="896"/>
                    <a:pt x="1143" y="572"/>
                  </a:cubicBezTo>
                  <a:cubicBezTo>
                    <a:pt x="1143" y="263"/>
                    <a:pt x="896" y="1"/>
                    <a:pt x="57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6298675" y="1746900"/>
              <a:ext cx="135425" cy="135425"/>
            </a:xfrm>
            <a:custGeom>
              <a:avLst/>
              <a:gdLst/>
              <a:ahLst/>
              <a:cxnLst/>
              <a:rect l="l" t="t" r="r" b="b"/>
              <a:pathLst>
                <a:path w="5417" h="5417" extrusionOk="0">
                  <a:moveTo>
                    <a:pt x="2716" y="0"/>
                  </a:moveTo>
                  <a:cubicBezTo>
                    <a:pt x="1219" y="0"/>
                    <a:pt x="0" y="1219"/>
                    <a:pt x="0" y="2701"/>
                  </a:cubicBezTo>
                  <a:cubicBezTo>
                    <a:pt x="0" y="4197"/>
                    <a:pt x="1219" y="5416"/>
                    <a:pt x="2716" y="5416"/>
                  </a:cubicBezTo>
                  <a:cubicBezTo>
                    <a:pt x="4197" y="5416"/>
                    <a:pt x="5416" y="4197"/>
                    <a:pt x="5416" y="2701"/>
                  </a:cubicBezTo>
                  <a:cubicBezTo>
                    <a:pt x="5416" y="1219"/>
                    <a:pt x="4197" y="0"/>
                    <a:pt x="2716"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6019000" y="1380050"/>
              <a:ext cx="32050" cy="32050"/>
            </a:xfrm>
            <a:custGeom>
              <a:avLst/>
              <a:gdLst/>
              <a:ahLst/>
              <a:cxnLst/>
              <a:rect l="l" t="t" r="r" b="b"/>
              <a:pathLst>
                <a:path w="1282" h="1282" extrusionOk="0">
                  <a:moveTo>
                    <a:pt x="633" y="1"/>
                  </a:moveTo>
                  <a:cubicBezTo>
                    <a:pt x="278" y="1"/>
                    <a:pt x="0" y="278"/>
                    <a:pt x="0" y="633"/>
                  </a:cubicBezTo>
                  <a:cubicBezTo>
                    <a:pt x="0" y="988"/>
                    <a:pt x="278" y="1281"/>
                    <a:pt x="633" y="1281"/>
                  </a:cubicBezTo>
                  <a:cubicBezTo>
                    <a:pt x="988" y="1281"/>
                    <a:pt x="1281" y="988"/>
                    <a:pt x="1281" y="633"/>
                  </a:cubicBezTo>
                  <a:cubicBezTo>
                    <a:pt x="1281" y="278"/>
                    <a:pt x="988" y="1"/>
                    <a:pt x="63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5924500" y="1340325"/>
              <a:ext cx="74075" cy="73700"/>
            </a:xfrm>
            <a:custGeom>
              <a:avLst/>
              <a:gdLst/>
              <a:ahLst/>
              <a:cxnLst/>
              <a:rect l="l" t="t" r="r" b="b"/>
              <a:pathLst>
                <a:path w="2963" h="2948" extrusionOk="0">
                  <a:moveTo>
                    <a:pt x="1481" y="0"/>
                  </a:moveTo>
                  <a:cubicBezTo>
                    <a:pt x="664" y="0"/>
                    <a:pt x="0" y="664"/>
                    <a:pt x="0" y="1481"/>
                  </a:cubicBezTo>
                  <a:cubicBezTo>
                    <a:pt x="0" y="2284"/>
                    <a:pt x="664" y="2947"/>
                    <a:pt x="1481" y="2947"/>
                  </a:cubicBezTo>
                  <a:cubicBezTo>
                    <a:pt x="2299" y="2947"/>
                    <a:pt x="2963" y="2284"/>
                    <a:pt x="2963" y="1481"/>
                  </a:cubicBezTo>
                  <a:cubicBezTo>
                    <a:pt x="2963" y="664"/>
                    <a:pt x="2299" y="0"/>
                    <a:pt x="1481"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5875125" y="1335700"/>
              <a:ext cx="31250" cy="31250"/>
            </a:xfrm>
            <a:custGeom>
              <a:avLst/>
              <a:gdLst/>
              <a:ahLst/>
              <a:cxnLst/>
              <a:rect l="l" t="t" r="r" b="b"/>
              <a:pathLst>
                <a:path w="1250" h="1250" extrusionOk="0">
                  <a:moveTo>
                    <a:pt x="633" y="0"/>
                  </a:moveTo>
                  <a:cubicBezTo>
                    <a:pt x="293" y="0"/>
                    <a:pt x="0" y="278"/>
                    <a:pt x="0" y="617"/>
                  </a:cubicBezTo>
                  <a:cubicBezTo>
                    <a:pt x="0" y="957"/>
                    <a:pt x="293" y="1250"/>
                    <a:pt x="633" y="1250"/>
                  </a:cubicBezTo>
                  <a:cubicBezTo>
                    <a:pt x="972" y="1250"/>
                    <a:pt x="1250" y="957"/>
                    <a:pt x="1250" y="617"/>
                  </a:cubicBezTo>
                  <a:cubicBezTo>
                    <a:pt x="1250" y="278"/>
                    <a:pt x="972" y="0"/>
                    <a:pt x="63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5774050" y="1259700"/>
              <a:ext cx="84125" cy="84125"/>
            </a:xfrm>
            <a:custGeom>
              <a:avLst/>
              <a:gdLst/>
              <a:ahLst/>
              <a:cxnLst/>
              <a:rect l="l" t="t" r="r" b="b"/>
              <a:pathLst>
                <a:path w="3365" h="3365" extrusionOk="0">
                  <a:moveTo>
                    <a:pt x="1682" y="0"/>
                  </a:moveTo>
                  <a:cubicBezTo>
                    <a:pt x="756" y="0"/>
                    <a:pt x="0" y="756"/>
                    <a:pt x="0" y="1682"/>
                  </a:cubicBezTo>
                  <a:cubicBezTo>
                    <a:pt x="0" y="2608"/>
                    <a:pt x="756" y="3364"/>
                    <a:pt x="1682" y="3364"/>
                  </a:cubicBezTo>
                  <a:cubicBezTo>
                    <a:pt x="2608" y="3364"/>
                    <a:pt x="3364" y="2608"/>
                    <a:pt x="3364" y="1682"/>
                  </a:cubicBezTo>
                  <a:cubicBezTo>
                    <a:pt x="3364" y="756"/>
                    <a:pt x="2608" y="0"/>
                    <a:pt x="1682"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5758625" y="1214950"/>
              <a:ext cx="28550" cy="28575"/>
            </a:xfrm>
            <a:custGeom>
              <a:avLst/>
              <a:gdLst/>
              <a:ahLst/>
              <a:cxnLst/>
              <a:rect l="l" t="t" r="r" b="b"/>
              <a:pathLst>
                <a:path w="1142" h="1143" extrusionOk="0">
                  <a:moveTo>
                    <a:pt x="571" y="0"/>
                  </a:moveTo>
                  <a:cubicBezTo>
                    <a:pt x="262" y="0"/>
                    <a:pt x="0" y="247"/>
                    <a:pt x="0" y="571"/>
                  </a:cubicBezTo>
                  <a:cubicBezTo>
                    <a:pt x="0" y="880"/>
                    <a:pt x="262" y="1142"/>
                    <a:pt x="571" y="1142"/>
                  </a:cubicBezTo>
                  <a:cubicBezTo>
                    <a:pt x="895" y="1142"/>
                    <a:pt x="1142" y="880"/>
                    <a:pt x="1142" y="571"/>
                  </a:cubicBezTo>
                  <a:cubicBezTo>
                    <a:pt x="1142" y="247"/>
                    <a:pt x="895" y="0"/>
                    <a:pt x="57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5644050" y="1073375"/>
              <a:ext cx="135425" cy="135425"/>
            </a:xfrm>
            <a:custGeom>
              <a:avLst/>
              <a:gdLst/>
              <a:ahLst/>
              <a:cxnLst/>
              <a:rect l="l" t="t" r="r" b="b"/>
              <a:pathLst>
                <a:path w="5417" h="5417" extrusionOk="0">
                  <a:moveTo>
                    <a:pt x="2701" y="1"/>
                  </a:moveTo>
                  <a:cubicBezTo>
                    <a:pt x="1204" y="1"/>
                    <a:pt x="0" y="1220"/>
                    <a:pt x="0" y="2716"/>
                  </a:cubicBezTo>
                  <a:cubicBezTo>
                    <a:pt x="0" y="4198"/>
                    <a:pt x="1204" y="5417"/>
                    <a:pt x="2701" y="5417"/>
                  </a:cubicBezTo>
                  <a:cubicBezTo>
                    <a:pt x="4197" y="5417"/>
                    <a:pt x="5416" y="4198"/>
                    <a:pt x="5416" y="2716"/>
                  </a:cubicBezTo>
                  <a:cubicBezTo>
                    <a:pt x="5416" y="1220"/>
                    <a:pt x="4197" y="1"/>
                    <a:pt x="2701"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5889000" y="1421875"/>
              <a:ext cx="209875" cy="203150"/>
            </a:xfrm>
            <a:custGeom>
              <a:avLst/>
              <a:gdLst/>
              <a:ahLst/>
              <a:cxnLst/>
              <a:rect l="l" t="t" r="r" b="b"/>
              <a:pathLst>
                <a:path w="8395" h="8126" extrusionOk="0">
                  <a:moveTo>
                    <a:pt x="7395" y="0"/>
                  </a:moveTo>
                  <a:cubicBezTo>
                    <a:pt x="7012" y="0"/>
                    <a:pt x="6639" y="117"/>
                    <a:pt x="6265" y="210"/>
                  </a:cubicBezTo>
                  <a:cubicBezTo>
                    <a:pt x="5787" y="333"/>
                    <a:pt x="5293" y="472"/>
                    <a:pt x="4815" y="611"/>
                  </a:cubicBezTo>
                  <a:cubicBezTo>
                    <a:pt x="3873" y="873"/>
                    <a:pt x="2948" y="1197"/>
                    <a:pt x="2053" y="1599"/>
                  </a:cubicBezTo>
                  <a:cubicBezTo>
                    <a:pt x="1513" y="1815"/>
                    <a:pt x="1019" y="2139"/>
                    <a:pt x="602" y="2540"/>
                  </a:cubicBezTo>
                  <a:cubicBezTo>
                    <a:pt x="217" y="2972"/>
                    <a:pt x="1" y="3589"/>
                    <a:pt x="170" y="4145"/>
                  </a:cubicBezTo>
                  <a:cubicBezTo>
                    <a:pt x="340" y="4746"/>
                    <a:pt x="942" y="5132"/>
                    <a:pt x="1544" y="5240"/>
                  </a:cubicBezTo>
                  <a:cubicBezTo>
                    <a:pt x="1697" y="5263"/>
                    <a:pt x="1850" y="5273"/>
                    <a:pt x="2002" y="5273"/>
                  </a:cubicBezTo>
                  <a:cubicBezTo>
                    <a:pt x="2372" y="5273"/>
                    <a:pt x="2737" y="5211"/>
                    <a:pt x="3087" y="5101"/>
                  </a:cubicBezTo>
                  <a:lnTo>
                    <a:pt x="3087" y="5101"/>
                  </a:lnTo>
                  <a:cubicBezTo>
                    <a:pt x="2901" y="5580"/>
                    <a:pt x="2840" y="6104"/>
                    <a:pt x="2886" y="6629"/>
                  </a:cubicBezTo>
                  <a:cubicBezTo>
                    <a:pt x="2963" y="7246"/>
                    <a:pt x="3349" y="7848"/>
                    <a:pt x="3920" y="8048"/>
                  </a:cubicBezTo>
                  <a:cubicBezTo>
                    <a:pt x="4066" y="8101"/>
                    <a:pt x="4216" y="8125"/>
                    <a:pt x="4366" y="8125"/>
                  </a:cubicBezTo>
                  <a:cubicBezTo>
                    <a:pt x="4787" y="8125"/>
                    <a:pt x="5210" y="7936"/>
                    <a:pt x="5540" y="7663"/>
                  </a:cubicBezTo>
                  <a:cubicBezTo>
                    <a:pt x="5972" y="7277"/>
                    <a:pt x="6296" y="6799"/>
                    <a:pt x="6527" y="6274"/>
                  </a:cubicBezTo>
                  <a:cubicBezTo>
                    <a:pt x="6959" y="5410"/>
                    <a:pt x="7314" y="4515"/>
                    <a:pt x="7608" y="3589"/>
                  </a:cubicBezTo>
                  <a:cubicBezTo>
                    <a:pt x="7885" y="2756"/>
                    <a:pt x="8333" y="1784"/>
                    <a:pt x="8348" y="889"/>
                  </a:cubicBezTo>
                  <a:cubicBezTo>
                    <a:pt x="8394" y="441"/>
                    <a:pt x="8040" y="25"/>
                    <a:pt x="7577" y="9"/>
                  </a:cubicBezTo>
                  <a:cubicBezTo>
                    <a:pt x="7516" y="3"/>
                    <a:pt x="7455" y="0"/>
                    <a:pt x="7395"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5630150" y="1402425"/>
              <a:ext cx="90300" cy="87600"/>
            </a:xfrm>
            <a:custGeom>
              <a:avLst/>
              <a:gdLst/>
              <a:ahLst/>
              <a:cxnLst/>
              <a:rect l="l" t="t" r="r" b="b"/>
              <a:pathLst>
                <a:path w="3612" h="3504" fill="none" extrusionOk="0">
                  <a:moveTo>
                    <a:pt x="3612" y="0"/>
                  </a:moveTo>
                  <a:lnTo>
                    <a:pt x="1" y="3503"/>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5651775" y="1461450"/>
              <a:ext cx="87200" cy="84500"/>
            </a:xfrm>
            <a:custGeom>
              <a:avLst/>
              <a:gdLst/>
              <a:ahLst/>
              <a:cxnLst/>
              <a:rect l="l" t="t" r="r" b="b"/>
              <a:pathLst>
                <a:path w="3488" h="3380" fill="none" extrusionOk="0">
                  <a:moveTo>
                    <a:pt x="3487" y="0"/>
                  </a:moveTo>
                  <a:lnTo>
                    <a:pt x="0" y="3379"/>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5683775" y="1507725"/>
              <a:ext cx="86825" cy="84525"/>
            </a:xfrm>
            <a:custGeom>
              <a:avLst/>
              <a:gdLst/>
              <a:ahLst/>
              <a:cxnLst/>
              <a:rect l="l" t="t" r="r" b="b"/>
              <a:pathLst>
                <a:path w="3473" h="3381" fill="none" extrusionOk="0">
                  <a:moveTo>
                    <a:pt x="3472" y="1"/>
                  </a:moveTo>
                  <a:lnTo>
                    <a:pt x="1" y="3380"/>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5708850" y="1554025"/>
              <a:ext cx="93775" cy="91050"/>
            </a:xfrm>
            <a:custGeom>
              <a:avLst/>
              <a:gdLst/>
              <a:ahLst/>
              <a:cxnLst/>
              <a:rect l="l" t="t" r="r" b="b"/>
              <a:pathLst>
                <a:path w="3751" h="3642" fill="none" extrusionOk="0">
                  <a:moveTo>
                    <a:pt x="3750" y="0"/>
                  </a:moveTo>
                  <a:lnTo>
                    <a:pt x="1" y="3642"/>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5740875" y="1600325"/>
              <a:ext cx="93375" cy="91050"/>
            </a:xfrm>
            <a:custGeom>
              <a:avLst/>
              <a:gdLst/>
              <a:ahLst/>
              <a:cxnLst/>
              <a:rect l="l" t="t" r="r" b="b"/>
              <a:pathLst>
                <a:path w="3735" h="3642" fill="none" extrusionOk="0">
                  <a:moveTo>
                    <a:pt x="3734" y="0"/>
                  </a:moveTo>
                  <a:lnTo>
                    <a:pt x="0" y="3642"/>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6024025" y="1807450"/>
              <a:ext cx="90675" cy="88000"/>
            </a:xfrm>
            <a:custGeom>
              <a:avLst/>
              <a:gdLst/>
              <a:ahLst/>
              <a:cxnLst/>
              <a:rect l="l" t="t" r="r" b="b"/>
              <a:pathLst>
                <a:path w="3627" h="3520" fill="none" extrusionOk="0">
                  <a:moveTo>
                    <a:pt x="3626" y="1"/>
                  </a:moveTo>
                  <a:lnTo>
                    <a:pt x="0" y="3519"/>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5968850" y="1787400"/>
              <a:ext cx="86825" cy="84900"/>
            </a:xfrm>
            <a:custGeom>
              <a:avLst/>
              <a:gdLst/>
              <a:ahLst/>
              <a:cxnLst/>
              <a:rect l="l" t="t" r="r" b="b"/>
              <a:pathLst>
                <a:path w="3473" h="3396" fill="none" extrusionOk="0">
                  <a:moveTo>
                    <a:pt x="3472" y="1"/>
                  </a:moveTo>
                  <a:lnTo>
                    <a:pt x="1" y="3395"/>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5923725" y="1754225"/>
              <a:ext cx="86800" cy="84500"/>
            </a:xfrm>
            <a:custGeom>
              <a:avLst/>
              <a:gdLst/>
              <a:ahLst/>
              <a:cxnLst/>
              <a:rect l="l" t="t" r="r" b="b"/>
              <a:pathLst>
                <a:path w="3472" h="3380" fill="none" extrusionOk="0">
                  <a:moveTo>
                    <a:pt x="3472" y="1"/>
                  </a:moveTo>
                  <a:lnTo>
                    <a:pt x="0" y="3380"/>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5871650" y="1721450"/>
              <a:ext cx="93375" cy="90675"/>
            </a:xfrm>
            <a:custGeom>
              <a:avLst/>
              <a:gdLst/>
              <a:ahLst/>
              <a:cxnLst/>
              <a:rect l="l" t="t" r="r" b="b"/>
              <a:pathLst>
                <a:path w="3735" h="3627" fill="none" extrusionOk="0">
                  <a:moveTo>
                    <a:pt x="3734" y="0"/>
                  </a:moveTo>
                  <a:lnTo>
                    <a:pt x="0" y="3626"/>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5826125" y="1688275"/>
              <a:ext cx="93750" cy="91050"/>
            </a:xfrm>
            <a:custGeom>
              <a:avLst/>
              <a:gdLst/>
              <a:ahLst/>
              <a:cxnLst/>
              <a:rect l="l" t="t" r="r" b="b"/>
              <a:pathLst>
                <a:path w="3750" h="3642" fill="none" extrusionOk="0">
                  <a:moveTo>
                    <a:pt x="3750" y="0"/>
                  </a:moveTo>
                  <a:lnTo>
                    <a:pt x="0" y="3642"/>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5782525" y="1644300"/>
              <a:ext cx="94550" cy="92200"/>
            </a:xfrm>
            <a:custGeom>
              <a:avLst/>
              <a:gdLst/>
              <a:ahLst/>
              <a:cxnLst/>
              <a:rect l="l" t="t" r="r" b="b"/>
              <a:pathLst>
                <a:path w="3782" h="3688" fill="none" extrusionOk="0">
                  <a:moveTo>
                    <a:pt x="3781" y="0"/>
                  </a:moveTo>
                  <a:lnTo>
                    <a:pt x="1" y="3688"/>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5469300" y="942600"/>
              <a:ext cx="1076650" cy="1099425"/>
            </a:xfrm>
            <a:custGeom>
              <a:avLst/>
              <a:gdLst/>
              <a:ahLst/>
              <a:cxnLst/>
              <a:rect l="l" t="t" r="r" b="b"/>
              <a:pathLst>
                <a:path w="43066" h="43977" fill="none" extrusionOk="0">
                  <a:moveTo>
                    <a:pt x="43066" y="38452"/>
                  </a:moveTo>
                  <a:cubicBezTo>
                    <a:pt x="37388" y="43976"/>
                    <a:pt x="24411" y="39857"/>
                    <a:pt x="14088" y="29241"/>
                  </a:cubicBezTo>
                  <a:cubicBezTo>
                    <a:pt x="3750" y="18609"/>
                    <a:pt x="1" y="5525"/>
                    <a:pt x="5679" y="1"/>
                  </a:cubicBezTo>
                </a:path>
              </a:pathLst>
            </a:custGeom>
            <a:noFill/>
            <a:ln w="9650" cap="flat"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1796175" y="1317550"/>
              <a:ext cx="149700" cy="163100"/>
            </a:xfrm>
            <a:custGeom>
              <a:avLst/>
              <a:gdLst/>
              <a:ahLst/>
              <a:cxnLst/>
              <a:rect l="l" t="t" r="r" b="b"/>
              <a:pathLst>
                <a:path w="5988" h="6524" extrusionOk="0">
                  <a:moveTo>
                    <a:pt x="3688" y="1"/>
                  </a:moveTo>
                  <a:cubicBezTo>
                    <a:pt x="3688" y="1"/>
                    <a:pt x="494" y="1791"/>
                    <a:pt x="232" y="3303"/>
                  </a:cubicBezTo>
                  <a:cubicBezTo>
                    <a:pt x="0" y="4800"/>
                    <a:pt x="1003" y="6219"/>
                    <a:pt x="2500" y="6481"/>
                  </a:cubicBezTo>
                  <a:cubicBezTo>
                    <a:pt x="2662" y="6510"/>
                    <a:pt x="2824" y="6524"/>
                    <a:pt x="2983" y="6524"/>
                  </a:cubicBezTo>
                  <a:cubicBezTo>
                    <a:pt x="4295" y="6524"/>
                    <a:pt x="5463" y="5596"/>
                    <a:pt x="5725" y="4275"/>
                  </a:cubicBezTo>
                  <a:cubicBezTo>
                    <a:pt x="5987" y="2763"/>
                    <a:pt x="3688" y="1"/>
                    <a:pt x="3688"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1756050" y="1600475"/>
              <a:ext cx="152000" cy="166500"/>
            </a:xfrm>
            <a:custGeom>
              <a:avLst/>
              <a:gdLst/>
              <a:ahLst/>
              <a:cxnLst/>
              <a:rect l="l" t="t" r="r" b="b"/>
              <a:pathLst>
                <a:path w="6080" h="6660" extrusionOk="0">
                  <a:moveTo>
                    <a:pt x="3040" y="0"/>
                  </a:moveTo>
                  <a:cubicBezTo>
                    <a:pt x="1671" y="0"/>
                    <a:pt x="472" y="988"/>
                    <a:pt x="278" y="2386"/>
                  </a:cubicBezTo>
                  <a:cubicBezTo>
                    <a:pt x="0" y="3913"/>
                    <a:pt x="2315" y="6660"/>
                    <a:pt x="2315" y="6660"/>
                  </a:cubicBezTo>
                  <a:cubicBezTo>
                    <a:pt x="2315" y="6660"/>
                    <a:pt x="5494" y="4870"/>
                    <a:pt x="5756" y="3358"/>
                  </a:cubicBezTo>
                  <a:cubicBezTo>
                    <a:pt x="6080" y="1815"/>
                    <a:pt x="5062" y="318"/>
                    <a:pt x="3519" y="40"/>
                  </a:cubicBezTo>
                  <a:cubicBezTo>
                    <a:pt x="3358" y="13"/>
                    <a:pt x="3198" y="0"/>
                    <a:pt x="3040"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1673875" y="1393025"/>
              <a:ext cx="153950" cy="137875"/>
            </a:xfrm>
            <a:custGeom>
              <a:avLst/>
              <a:gdLst/>
              <a:ahLst/>
              <a:cxnLst/>
              <a:rect l="l" t="t" r="r" b="b"/>
              <a:pathLst>
                <a:path w="6158" h="5515" extrusionOk="0">
                  <a:moveTo>
                    <a:pt x="2311" y="1"/>
                  </a:moveTo>
                  <a:cubicBezTo>
                    <a:pt x="1138" y="1"/>
                    <a:pt x="47" y="191"/>
                    <a:pt x="47" y="191"/>
                  </a:cubicBezTo>
                  <a:cubicBezTo>
                    <a:pt x="47" y="191"/>
                    <a:pt x="1" y="3833"/>
                    <a:pt x="1174" y="4820"/>
                  </a:cubicBezTo>
                  <a:cubicBezTo>
                    <a:pt x="1703" y="5287"/>
                    <a:pt x="2358" y="5515"/>
                    <a:pt x="3012" y="5515"/>
                  </a:cubicBezTo>
                  <a:cubicBezTo>
                    <a:pt x="3805" y="5515"/>
                    <a:pt x="4596" y="5179"/>
                    <a:pt x="5154" y="4527"/>
                  </a:cubicBezTo>
                  <a:cubicBezTo>
                    <a:pt x="6157" y="3324"/>
                    <a:pt x="5988" y="1534"/>
                    <a:pt x="4769" y="562"/>
                  </a:cubicBezTo>
                  <a:cubicBezTo>
                    <a:pt x="4241" y="123"/>
                    <a:pt x="3249" y="1"/>
                    <a:pt x="2311"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1874100" y="1553625"/>
              <a:ext cx="154325" cy="138050"/>
            </a:xfrm>
            <a:custGeom>
              <a:avLst/>
              <a:gdLst/>
              <a:ahLst/>
              <a:cxnLst/>
              <a:rect l="l" t="t" r="r" b="b"/>
              <a:pathLst>
                <a:path w="6173" h="5522" extrusionOk="0">
                  <a:moveTo>
                    <a:pt x="3147" y="1"/>
                  </a:moveTo>
                  <a:cubicBezTo>
                    <a:pt x="2355" y="1"/>
                    <a:pt x="1569" y="337"/>
                    <a:pt x="1018" y="989"/>
                  </a:cubicBezTo>
                  <a:cubicBezTo>
                    <a:pt x="0" y="2192"/>
                    <a:pt x="185" y="3982"/>
                    <a:pt x="1404" y="4954"/>
                  </a:cubicBezTo>
                  <a:cubicBezTo>
                    <a:pt x="1930" y="5398"/>
                    <a:pt x="2910" y="5521"/>
                    <a:pt x="3841" y="5521"/>
                  </a:cubicBezTo>
                  <a:cubicBezTo>
                    <a:pt x="5016" y="5521"/>
                    <a:pt x="6110" y="5324"/>
                    <a:pt x="6110" y="5324"/>
                  </a:cubicBezTo>
                  <a:cubicBezTo>
                    <a:pt x="6110" y="5324"/>
                    <a:pt x="6172" y="1683"/>
                    <a:pt x="4984" y="695"/>
                  </a:cubicBezTo>
                  <a:cubicBezTo>
                    <a:pt x="4454" y="229"/>
                    <a:pt x="3799" y="1"/>
                    <a:pt x="3147"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1637625" y="1520275"/>
              <a:ext cx="170900" cy="137925"/>
            </a:xfrm>
            <a:custGeom>
              <a:avLst/>
              <a:gdLst/>
              <a:ahLst/>
              <a:cxnLst/>
              <a:rect l="l" t="t" r="r" b="b"/>
              <a:pathLst>
                <a:path w="6836" h="5517" extrusionOk="0">
                  <a:moveTo>
                    <a:pt x="3696" y="0"/>
                  </a:moveTo>
                  <a:cubicBezTo>
                    <a:pt x="3359" y="0"/>
                    <a:pt x="3017" y="62"/>
                    <a:pt x="2685" y="193"/>
                  </a:cubicBezTo>
                  <a:cubicBezTo>
                    <a:pt x="1250" y="718"/>
                    <a:pt x="0" y="4082"/>
                    <a:pt x="0" y="4082"/>
                  </a:cubicBezTo>
                  <a:cubicBezTo>
                    <a:pt x="0" y="4082"/>
                    <a:pt x="2420" y="5517"/>
                    <a:pt x="3984" y="5517"/>
                  </a:cubicBezTo>
                  <a:cubicBezTo>
                    <a:pt x="4204" y="5517"/>
                    <a:pt x="4406" y="5489"/>
                    <a:pt x="4583" y="5424"/>
                  </a:cubicBezTo>
                  <a:cubicBezTo>
                    <a:pt x="6064" y="4915"/>
                    <a:pt x="6836" y="3310"/>
                    <a:pt x="6311" y="1844"/>
                  </a:cubicBezTo>
                  <a:cubicBezTo>
                    <a:pt x="5895" y="702"/>
                    <a:pt x="4828" y="0"/>
                    <a:pt x="3696"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1896450" y="1426350"/>
              <a:ext cx="167850" cy="137100"/>
            </a:xfrm>
            <a:custGeom>
              <a:avLst/>
              <a:gdLst/>
              <a:ahLst/>
              <a:cxnLst/>
              <a:rect l="l" t="t" r="r" b="b"/>
              <a:pathLst>
                <a:path w="6714" h="5484" extrusionOk="0">
                  <a:moveTo>
                    <a:pt x="2729" y="0"/>
                  </a:moveTo>
                  <a:cubicBezTo>
                    <a:pt x="2510" y="0"/>
                    <a:pt x="2308" y="29"/>
                    <a:pt x="2130" y="93"/>
                  </a:cubicBezTo>
                  <a:cubicBezTo>
                    <a:pt x="711" y="648"/>
                    <a:pt x="1" y="2222"/>
                    <a:pt x="510" y="3642"/>
                  </a:cubicBezTo>
                  <a:cubicBezTo>
                    <a:pt x="927" y="4782"/>
                    <a:pt x="1997" y="5484"/>
                    <a:pt x="3139" y="5484"/>
                  </a:cubicBezTo>
                  <a:cubicBezTo>
                    <a:pt x="3434" y="5484"/>
                    <a:pt x="3734" y="5437"/>
                    <a:pt x="4028" y="5339"/>
                  </a:cubicBezTo>
                  <a:cubicBezTo>
                    <a:pt x="5479" y="4814"/>
                    <a:pt x="6713" y="1451"/>
                    <a:pt x="6713" y="1451"/>
                  </a:cubicBezTo>
                  <a:cubicBezTo>
                    <a:pt x="6713" y="1451"/>
                    <a:pt x="4300" y="0"/>
                    <a:pt x="2729"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1778025" y="1469550"/>
              <a:ext cx="145850" cy="145825"/>
            </a:xfrm>
            <a:custGeom>
              <a:avLst/>
              <a:gdLst/>
              <a:ahLst/>
              <a:cxnLst/>
              <a:rect l="l" t="t" r="r" b="b"/>
              <a:pathLst>
                <a:path w="5834" h="5833" extrusionOk="0">
                  <a:moveTo>
                    <a:pt x="2917" y="0"/>
                  </a:moveTo>
                  <a:cubicBezTo>
                    <a:pt x="1313" y="0"/>
                    <a:pt x="1" y="1296"/>
                    <a:pt x="1" y="2917"/>
                  </a:cubicBezTo>
                  <a:cubicBezTo>
                    <a:pt x="1" y="4521"/>
                    <a:pt x="1313" y="5833"/>
                    <a:pt x="2917" y="5833"/>
                  </a:cubicBezTo>
                  <a:cubicBezTo>
                    <a:pt x="4537" y="5833"/>
                    <a:pt x="5834" y="4521"/>
                    <a:pt x="5834" y="2917"/>
                  </a:cubicBezTo>
                  <a:cubicBezTo>
                    <a:pt x="5834" y="1296"/>
                    <a:pt x="4537" y="0"/>
                    <a:pt x="2917"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1763000" y="2771175"/>
              <a:ext cx="755325" cy="735025"/>
            </a:xfrm>
            <a:custGeom>
              <a:avLst/>
              <a:gdLst/>
              <a:ahLst/>
              <a:cxnLst/>
              <a:rect l="l" t="t" r="r" b="b"/>
              <a:pathLst>
                <a:path w="30213" h="29401" extrusionOk="0">
                  <a:moveTo>
                    <a:pt x="18078" y="0"/>
                  </a:moveTo>
                  <a:cubicBezTo>
                    <a:pt x="16563" y="0"/>
                    <a:pt x="15177" y="1005"/>
                    <a:pt x="14751" y="2527"/>
                  </a:cubicBezTo>
                  <a:cubicBezTo>
                    <a:pt x="14427" y="3699"/>
                    <a:pt x="14165" y="7094"/>
                    <a:pt x="14504" y="9547"/>
                  </a:cubicBezTo>
                  <a:cubicBezTo>
                    <a:pt x="13995" y="9609"/>
                    <a:pt x="13517" y="9733"/>
                    <a:pt x="13054" y="9933"/>
                  </a:cubicBezTo>
                  <a:cubicBezTo>
                    <a:pt x="12082" y="7649"/>
                    <a:pt x="10153" y="4841"/>
                    <a:pt x="9305" y="3977"/>
                  </a:cubicBezTo>
                  <a:cubicBezTo>
                    <a:pt x="8628" y="3308"/>
                    <a:pt x="7743" y="2972"/>
                    <a:pt x="6859" y="2972"/>
                  </a:cubicBezTo>
                  <a:cubicBezTo>
                    <a:pt x="5969" y="2972"/>
                    <a:pt x="5079" y="3312"/>
                    <a:pt x="4398" y="3993"/>
                  </a:cubicBezTo>
                  <a:cubicBezTo>
                    <a:pt x="3040" y="5350"/>
                    <a:pt x="3040" y="7541"/>
                    <a:pt x="4398" y="8899"/>
                  </a:cubicBezTo>
                  <a:cubicBezTo>
                    <a:pt x="5262" y="9763"/>
                    <a:pt x="8070" y="11677"/>
                    <a:pt x="10369" y="12633"/>
                  </a:cubicBezTo>
                  <a:cubicBezTo>
                    <a:pt x="10169" y="13096"/>
                    <a:pt x="10030" y="13575"/>
                    <a:pt x="9983" y="14084"/>
                  </a:cubicBezTo>
                  <a:cubicBezTo>
                    <a:pt x="9186" y="13979"/>
                    <a:pt x="8292" y="13936"/>
                    <a:pt x="7408" y="13936"/>
                  </a:cubicBezTo>
                  <a:cubicBezTo>
                    <a:pt x="5554" y="13936"/>
                    <a:pt x="3741" y="14127"/>
                    <a:pt x="2947" y="14346"/>
                  </a:cubicBezTo>
                  <a:cubicBezTo>
                    <a:pt x="1096" y="14840"/>
                    <a:pt x="0" y="16753"/>
                    <a:pt x="494" y="18605"/>
                  </a:cubicBezTo>
                  <a:cubicBezTo>
                    <a:pt x="921" y="20156"/>
                    <a:pt x="2322" y="21177"/>
                    <a:pt x="3854" y="21177"/>
                  </a:cubicBezTo>
                  <a:cubicBezTo>
                    <a:pt x="4151" y="21177"/>
                    <a:pt x="4452" y="21138"/>
                    <a:pt x="4753" y="21058"/>
                  </a:cubicBezTo>
                  <a:cubicBezTo>
                    <a:pt x="5941" y="20734"/>
                    <a:pt x="8996" y="19253"/>
                    <a:pt x="10971" y="17756"/>
                  </a:cubicBezTo>
                  <a:cubicBezTo>
                    <a:pt x="11110" y="17957"/>
                    <a:pt x="11280" y="18142"/>
                    <a:pt x="11465" y="18327"/>
                  </a:cubicBezTo>
                  <a:cubicBezTo>
                    <a:pt x="11634" y="18497"/>
                    <a:pt x="11835" y="18667"/>
                    <a:pt x="12036" y="18821"/>
                  </a:cubicBezTo>
                  <a:cubicBezTo>
                    <a:pt x="10539" y="20780"/>
                    <a:pt x="9073" y="23866"/>
                    <a:pt x="8764" y="25039"/>
                  </a:cubicBezTo>
                  <a:cubicBezTo>
                    <a:pt x="8271" y="26891"/>
                    <a:pt x="9366" y="28789"/>
                    <a:pt x="11218" y="29282"/>
                  </a:cubicBezTo>
                  <a:cubicBezTo>
                    <a:pt x="11518" y="29362"/>
                    <a:pt x="11820" y="29401"/>
                    <a:pt x="12118" y="29401"/>
                  </a:cubicBezTo>
                  <a:cubicBezTo>
                    <a:pt x="13653" y="29401"/>
                    <a:pt x="15063" y="28380"/>
                    <a:pt x="15477" y="26829"/>
                  </a:cubicBezTo>
                  <a:cubicBezTo>
                    <a:pt x="15785" y="25641"/>
                    <a:pt x="16047" y="22246"/>
                    <a:pt x="15723" y="19793"/>
                  </a:cubicBezTo>
                  <a:cubicBezTo>
                    <a:pt x="16217" y="19731"/>
                    <a:pt x="16696" y="19608"/>
                    <a:pt x="17158" y="19407"/>
                  </a:cubicBezTo>
                  <a:cubicBezTo>
                    <a:pt x="18115" y="21691"/>
                    <a:pt x="20059" y="24499"/>
                    <a:pt x="20908" y="25363"/>
                  </a:cubicBezTo>
                  <a:cubicBezTo>
                    <a:pt x="21583" y="26038"/>
                    <a:pt x="22468" y="26374"/>
                    <a:pt x="23352" y="26374"/>
                  </a:cubicBezTo>
                  <a:cubicBezTo>
                    <a:pt x="24246" y="26374"/>
                    <a:pt x="25140" y="26030"/>
                    <a:pt x="25815" y="25348"/>
                  </a:cubicBezTo>
                  <a:cubicBezTo>
                    <a:pt x="27173" y="23990"/>
                    <a:pt x="27173" y="21799"/>
                    <a:pt x="25815" y="20441"/>
                  </a:cubicBezTo>
                  <a:cubicBezTo>
                    <a:pt x="24951" y="19577"/>
                    <a:pt x="22142" y="17664"/>
                    <a:pt x="19859" y="16707"/>
                  </a:cubicBezTo>
                  <a:cubicBezTo>
                    <a:pt x="20044" y="16259"/>
                    <a:pt x="20183" y="15766"/>
                    <a:pt x="20244" y="15272"/>
                  </a:cubicBezTo>
                  <a:cubicBezTo>
                    <a:pt x="21016" y="15369"/>
                    <a:pt x="21880" y="15410"/>
                    <a:pt x="22739" y="15410"/>
                  </a:cubicBezTo>
                  <a:cubicBezTo>
                    <a:pt x="24612" y="15410"/>
                    <a:pt x="26461" y="15216"/>
                    <a:pt x="27265" y="14994"/>
                  </a:cubicBezTo>
                  <a:cubicBezTo>
                    <a:pt x="29117" y="14500"/>
                    <a:pt x="30212" y="12603"/>
                    <a:pt x="29719" y="10751"/>
                  </a:cubicBezTo>
                  <a:cubicBezTo>
                    <a:pt x="29294" y="9193"/>
                    <a:pt x="27903" y="8173"/>
                    <a:pt x="26378" y="8173"/>
                  </a:cubicBezTo>
                  <a:cubicBezTo>
                    <a:pt x="26075" y="8173"/>
                    <a:pt x="25767" y="8213"/>
                    <a:pt x="25460" y="8298"/>
                  </a:cubicBezTo>
                  <a:lnTo>
                    <a:pt x="25444" y="8282"/>
                  </a:lnTo>
                  <a:cubicBezTo>
                    <a:pt x="24272" y="8606"/>
                    <a:pt x="21201" y="10072"/>
                    <a:pt x="19242" y="11584"/>
                  </a:cubicBezTo>
                  <a:cubicBezTo>
                    <a:pt x="18933" y="11183"/>
                    <a:pt x="18578" y="10828"/>
                    <a:pt x="18177" y="10535"/>
                  </a:cubicBezTo>
                  <a:cubicBezTo>
                    <a:pt x="19674" y="8560"/>
                    <a:pt x="21139" y="5489"/>
                    <a:pt x="21448" y="4317"/>
                  </a:cubicBezTo>
                  <a:cubicBezTo>
                    <a:pt x="21911" y="2465"/>
                    <a:pt x="20800" y="613"/>
                    <a:pt x="18979" y="120"/>
                  </a:cubicBezTo>
                  <a:cubicBezTo>
                    <a:pt x="18678" y="39"/>
                    <a:pt x="18376" y="0"/>
                    <a:pt x="18078"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342400" y="2474125"/>
              <a:ext cx="295900" cy="289700"/>
            </a:xfrm>
            <a:custGeom>
              <a:avLst/>
              <a:gdLst/>
              <a:ahLst/>
              <a:cxnLst/>
              <a:rect l="l" t="t" r="r" b="b"/>
              <a:pathLst>
                <a:path w="11836" h="11588" extrusionOk="0">
                  <a:moveTo>
                    <a:pt x="7098" y="1"/>
                  </a:moveTo>
                  <a:cubicBezTo>
                    <a:pt x="6494" y="1"/>
                    <a:pt x="5940" y="404"/>
                    <a:pt x="5771" y="1015"/>
                  </a:cubicBezTo>
                  <a:cubicBezTo>
                    <a:pt x="5601" y="1926"/>
                    <a:pt x="5570" y="2867"/>
                    <a:pt x="5678" y="3793"/>
                  </a:cubicBezTo>
                  <a:cubicBezTo>
                    <a:pt x="5478" y="3808"/>
                    <a:pt x="5277" y="3855"/>
                    <a:pt x="5108" y="3932"/>
                  </a:cubicBezTo>
                  <a:cubicBezTo>
                    <a:pt x="4722" y="3083"/>
                    <a:pt x="4228" y="2296"/>
                    <a:pt x="3626" y="1586"/>
                  </a:cubicBezTo>
                  <a:cubicBezTo>
                    <a:pt x="3364" y="1324"/>
                    <a:pt x="3017" y="1193"/>
                    <a:pt x="2668" y="1193"/>
                  </a:cubicBezTo>
                  <a:cubicBezTo>
                    <a:pt x="2319" y="1193"/>
                    <a:pt x="1968" y="1324"/>
                    <a:pt x="1698" y="1586"/>
                  </a:cubicBezTo>
                  <a:cubicBezTo>
                    <a:pt x="1173" y="2126"/>
                    <a:pt x="1173" y="2990"/>
                    <a:pt x="1698" y="3515"/>
                  </a:cubicBezTo>
                  <a:cubicBezTo>
                    <a:pt x="2407" y="4117"/>
                    <a:pt x="3194" y="4611"/>
                    <a:pt x="4043" y="4981"/>
                  </a:cubicBezTo>
                  <a:cubicBezTo>
                    <a:pt x="3966" y="5166"/>
                    <a:pt x="3919" y="5367"/>
                    <a:pt x="3904" y="5567"/>
                  </a:cubicBezTo>
                  <a:cubicBezTo>
                    <a:pt x="3551" y="5526"/>
                    <a:pt x="3197" y="5505"/>
                    <a:pt x="2842" y="5505"/>
                  </a:cubicBezTo>
                  <a:cubicBezTo>
                    <a:pt x="2266" y="5505"/>
                    <a:pt x="1690" y="5561"/>
                    <a:pt x="1127" y="5675"/>
                  </a:cubicBezTo>
                  <a:cubicBezTo>
                    <a:pt x="417" y="5876"/>
                    <a:pt x="0" y="6617"/>
                    <a:pt x="201" y="7326"/>
                  </a:cubicBezTo>
                  <a:cubicBezTo>
                    <a:pt x="357" y="7938"/>
                    <a:pt x="897" y="8341"/>
                    <a:pt x="1498" y="8341"/>
                  </a:cubicBezTo>
                  <a:cubicBezTo>
                    <a:pt x="1609" y="8341"/>
                    <a:pt x="1723" y="8327"/>
                    <a:pt x="1836" y="8298"/>
                  </a:cubicBezTo>
                  <a:cubicBezTo>
                    <a:pt x="2716" y="7990"/>
                    <a:pt x="3549" y="7558"/>
                    <a:pt x="4305" y="7002"/>
                  </a:cubicBezTo>
                  <a:cubicBezTo>
                    <a:pt x="4351" y="7079"/>
                    <a:pt x="4429" y="7157"/>
                    <a:pt x="4490" y="7234"/>
                  </a:cubicBezTo>
                  <a:cubicBezTo>
                    <a:pt x="4568" y="7311"/>
                    <a:pt x="4645" y="7373"/>
                    <a:pt x="4722" y="7434"/>
                  </a:cubicBezTo>
                  <a:cubicBezTo>
                    <a:pt x="4166" y="8175"/>
                    <a:pt x="3734" y="8993"/>
                    <a:pt x="3426" y="9872"/>
                  </a:cubicBezTo>
                  <a:cubicBezTo>
                    <a:pt x="3241" y="10597"/>
                    <a:pt x="3673" y="11354"/>
                    <a:pt x="4398" y="11539"/>
                  </a:cubicBezTo>
                  <a:cubicBezTo>
                    <a:pt x="4518" y="11572"/>
                    <a:pt x="4639" y="11588"/>
                    <a:pt x="4757" y="11588"/>
                  </a:cubicBezTo>
                  <a:cubicBezTo>
                    <a:pt x="5354" y="11588"/>
                    <a:pt x="5897" y="11187"/>
                    <a:pt x="6064" y="10582"/>
                  </a:cubicBezTo>
                  <a:cubicBezTo>
                    <a:pt x="6234" y="9656"/>
                    <a:pt x="6265" y="8730"/>
                    <a:pt x="6157" y="7805"/>
                  </a:cubicBezTo>
                  <a:cubicBezTo>
                    <a:pt x="6357" y="7789"/>
                    <a:pt x="6558" y="7743"/>
                    <a:pt x="6743" y="7666"/>
                  </a:cubicBezTo>
                  <a:cubicBezTo>
                    <a:pt x="7113" y="8514"/>
                    <a:pt x="7607" y="9301"/>
                    <a:pt x="8209" y="9996"/>
                  </a:cubicBezTo>
                  <a:cubicBezTo>
                    <a:pt x="8479" y="10266"/>
                    <a:pt x="8830" y="10401"/>
                    <a:pt x="9179" y="10401"/>
                  </a:cubicBezTo>
                  <a:cubicBezTo>
                    <a:pt x="9528" y="10401"/>
                    <a:pt x="9875" y="10266"/>
                    <a:pt x="10138" y="9996"/>
                  </a:cubicBezTo>
                  <a:cubicBezTo>
                    <a:pt x="10678" y="9471"/>
                    <a:pt x="10678" y="8607"/>
                    <a:pt x="10138" y="8067"/>
                  </a:cubicBezTo>
                  <a:cubicBezTo>
                    <a:pt x="9428" y="7465"/>
                    <a:pt x="8641" y="6971"/>
                    <a:pt x="7792" y="6601"/>
                  </a:cubicBezTo>
                  <a:cubicBezTo>
                    <a:pt x="7870" y="6416"/>
                    <a:pt x="7916" y="6231"/>
                    <a:pt x="7947" y="6030"/>
                  </a:cubicBezTo>
                  <a:cubicBezTo>
                    <a:pt x="8277" y="6069"/>
                    <a:pt x="8612" y="6088"/>
                    <a:pt x="8948" y="6088"/>
                  </a:cubicBezTo>
                  <a:cubicBezTo>
                    <a:pt x="9537" y="6088"/>
                    <a:pt x="10129" y="6030"/>
                    <a:pt x="10709" y="5922"/>
                  </a:cubicBezTo>
                  <a:cubicBezTo>
                    <a:pt x="11418" y="5722"/>
                    <a:pt x="11835" y="4981"/>
                    <a:pt x="11650" y="4256"/>
                  </a:cubicBezTo>
                  <a:cubicBezTo>
                    <a:pt x="11479" y="3650"/>
                    <a:pt x="10926" y="3247"/>
                    <a:pt x="10317" y="3247"/>
                  </a:cubicBezTo>
                  <a:cubicBezTo>
                    <a:pt x="10212" y="3247"/>
                    <a:pt x="10105" y="3259"/>
                    <a:pt x="9999" y="3284"/>
                  </a:cubicBezTo>
                  <a:lnTo>
                    <a:pt x="9983" y="3284"/>
                  </a:lnTo>
                  <a:cubicBezTo>
                    <a:pt x="9104" y="3592"/>
                    <a:pt x="8286" y="4040"/>
                    <a:pt x="7546" y="4595"/>
                  </a:cubicBezTo>
                  <a:cubicBezTo>
                    <a:pt x="7484" y="4503"/>
                    <a:pt x="7422" y="4425"/>
                    <a:pt x="7345" y="4364"/>
                  </a:cubicBezTo>
                  <a:cubicBezTo>
                    <a:pt x="7268" y="4287"/>
                    <a:pt x="7191" y="4225"/>
                    <a:pt x="7113" y="4163"/>
                  </a:cubicBezTo>
                  <a:cubicBezTo>
                    <a:pt x="7669" y="3423"/>
                    <a:pt x="8101" y="2589"/>
                    <a:pt x="8410" y="1725"/>
                  </a:cubicBezTo>
                  <a:cubicBezTo>
                    <a:pt x="8610" y="985"/>
                    <a:pt x="8163" y="244"/>
                    <a:pt x="7438" y="43"/>
                  </a:cubicBezTo>
                  <a:cubicBezTo>
                    <a:pt x="7324" y="14"/>
                    <a:pt x="7210" y="1"/>
                    <a:pt x="7098"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2036500" y="1411400"/>
              <a:ext cx="864875" cy="849650"/>
            </a:xfrm>
            <a:custGeom>
              <a:avLst/>
              <a:gdLst/>
              <a:ahLst/>
              <a:cxnLst/>
              <a:rect l="l" t="t" r="r" b="b"/>
              <a:pathLst>
                <a:path w="34595" h="33986" extrusionOk="0">
                  <a:moveTo>
                    <a:pt x="20685" y="0"/>
                  </a:moveTo>
                  <a:cubicBezTo>
                    <a:pt x="18903" y="0"/>
                    <a:pt x="17270" y="1205"/>
                    <a:pt x="16804" y="3021"/>
                  </a:cubicBezTo>
                  <a:cubicBezTo>
                    <a:pt x="16449" y="4363"/>
                    <a:pt x="16155" y="8282"/>
                    <a:pt x="16526" y="11106"/>
                  </a:cubicBezTo>
                  <a:cubicBezTo>
                    <a:pt x="15955" y="11168"/>
                    <a:pt x="15384" y="11322"/>
                    <a:pt x="14859" y="11553"/>
                  </a:cubicBezTo>
                  <a:cubicBezTo>
                    <a:pt x="13764" y="8915"/>
                    <a:pt x="11542" y="5690"/>
                    <a:pt x="10539" y="4702"/>
                  </a:cubicBezTo>
                  <a:cubicBezTo>
                    <a:pt x="9762" y="3925"/>
                    <a:pt x="8742" y="3536"/>
                    <a:pt x="7723" y="3536"/>
                  </a:cubicBezTo>
                  <a:cubicBezTo>
                    <a:pt x="6698" y="3536"/>
                    <a:pt x="5673" y="3929"/>
                    <a:pt x="4891" y="4718"/>
                  </a:cubicBezTo>
                  <a:cubicBezTo>
                    <a:pt x="3333" y="6276"/>
                    <a:pt x="3333" y="8807"/>
                    <a:pt x="4891" y="10365"/>
                  </a:cubicBezTo>
                  <a:cubicBezTo>
                    <a:pt x="5894" y="11353"/>
                    <a:pt x="9119" y="13559"/>
                    <a:pt x="11758" y="14655"/>
                  </a:cubicBezTo>
                  <a:cubicBezTo>
                    <a:pt x="11526" y="15195"/>
                    <a:pt x="11388" y="15750"/>
                    <a:pt x="11326" y="16321"/>
                  </a:cubicBezTo>
                  <a:cubicBezTo>
                    <a:pt x="10420" y="16203"/>
                    <a:pt x="9406" y="16154"/>
                    <a:pt x="8401" y="16154"/>
                  </a:cubicBezTo>
                  <a:cubicBezTo>
                    <a:pt x="6255" y="16154"/>
                    <a:pt x="4150" y="16378"/>
                    <a:pt x="3225" y="16630"/>
                  </a:cubicBezTo>
                  <a:cubicBezTo>
                    <a:pt x="1173" y="17278"/>
                    <a:pt x="0" y="19423"/>
                    <a:pt x="556" y="21490"/>
                  </a:cubicBezTo>
                  <a:cubicBezTo>
                    <a:pt x="1045" y="23263"/>
                    <a:pt x="2646" y="24446"/>
                    <a:pt x="4415" y="24446"/>
                  </a:cubicBezTo>
                  <a:cubicBezTo>
                    <a:pt x="4710" y="24446"/>
                    <a:pt x="5009" y="24413"/>
                    <a:pt x="5308" y="24345"/>
                  </a:cubicBezTo>
                  <a:cubicBezTo>
                    <a:pt x="6666" y="23975"/>
                    <a:pt x="10199" y="22293"/>
                    <a:pt x="12468" y="20549"/>
                  </a:cubicBezTo>
                  <a:cubicBezTo>
                    <a:pt x="12792" y="21012"/>
                    <a:pt x="13208" y="21429"/>
                    <a:pt x="13687" y="21768"/>
                  </a:cubicBezTo>
                  <a:cubicBezTo>
                    <a:pt x="11943" y="24036"/>
                    <a:pt x="10261" y="27585"/>
                    <a:pt x="9906" y="28943"/>
                  </a:cubicBezTo>
                  <a:cubicBezTo>
                    <a:pt x="9320" y="31072"/>
                    <a:pt x="10585" y="33279"/>
                    <a:pt x="12730" y="33850"/>
                  </a:cubicBezTo>
                  <a:cubicBezTo>
                    <a:pt x="13075" y="33942"/>
                    <a:pt x="13422" y="33986"/>
                    <a:pt x="13763" y="33986"/>
                  </a:cubicBezTo>
                  <a:cubicBezTo>
                    <a:pt x="15539" y="33986"/>
                    <a:pt x="17158" y="32795"/>
                    <a:pt x="17637" y="30995"/>
                  </a:cubicBezTo>
                  <a:cubicBezTo>
                    <a:pt x="17992" y="29637"/>
                    <a:pt x="18285" y="25734"/>
                    <a:pt x="17914" y="22894"/>
                  </a:cubicBezTo>
                  <a:cubicBezTo>
                    <a:pt x="18485" y="22833"/>
                    <a:pt x="19056" y="22678"/>
                    <a:pt x="19581" y="22447"/>
                  </a:cubicBezTo>
                  <a:cubicBezTo>
                    <a:pt x="20676" y="25086"/>
                    <a:pt x="22898" y="28310"/>
                    <a:pt x="23886" y="29298"/>
                  </a:cubicBezTo>
                  <a:cubicBezTo>
                    <a:pt x="24667" y="30056"/>
                    <a:pt x="25680" y="30434"/>
                    <a:pt x="26690" y="30434"/>
                  </a:cubicBezTo>
                  <a:cubicBezTo>
                    <a:pt x="27717" y="30434"/>
                    <a:pt x="28741" y="30044"/>
                    <a:pt x="29518" y="29267"/>
                  </a:cubicBezTo>
                  <a:cubicBezTo>
                    <a:pt x="31061" y="27709"/>
                    <a:pt x="31076" y="25194"/>
                    <a:pt x="29533" y="23635"/>
                  </a:cubicBezTo>
                  <a:cubicBezTo>
                    <a:pt x="28546" y="22648"/>
                    <a:pt x="25305" y="20441"/>
                    <a:pt x="22682" y="19346"/>
                  </a:cubicBezTo>
                  <a:cubicBezTo>
                    <a:pt x="22898" y="18806"/>
                    <a:pt x="23053" y="18250"/>
                    <a:pt x="23114" y="17679"/>
                  </a:cubicBezTo>
                  <a:cubicBezTo>
                    <a:pt x="24003" y="17790"/>
                    <a:pt x="24996" y="17836"/>
                    <a:pt x="25983" y="17836"/>
                  </a:cubicBezTo>
                  <a:cubicBezTo>
                    <a:pt x="28148" y="17836"/>
                    <a:pt x="30282" y="17614"/>
                    <a:pt x="31215" y="17371"/>
                  </a:cubicBezTo>
                  <a:cubicBezTo>
                    <a:pt x="33345" y="16784"/>
                    <a:pt x="34594" y="14593"/>
                    <a:pt x="34023" y="12479"/>
                  </a:cubicBezTo>
                  <a:cubicBezTo>
                    <a:pt x="33546" y="10685"/>
                    <a:pt x="31935" y="9517"/>
                    <a:pt x="30175" y="9517"/>
                  </a:cubicBezTo>
                  <a:cubicBezTo>
                    <a:pt x="29830" y="9517"/>
                    <a:pt x="29480" y="9562"/>
                    <a:pt x="29132" y="9656"/>
                  </a:cubicBezTo>
                  <a:cubicBezTo>
                    <a:pt x="27774" y="10010"/>
                    <a:pt x="24241" y="11708"/>
                    <a:pt x="21973" y="13451"/>
                  </a:cubicBezTo>
                  <a:cubicBezTo>
                    <a:pt x="21633" y="12988"/>
                    <a:pt x="21217" y="12572"/>
                    <a:pt x="20754" y="12232"/>
                  </a:cubicBezTo>
                  <a:cubicBezTo>
                    <a:pt x="22497" y="9964"/>
                    <a:pt x="24179" y="6431"/>
                    <a:pt x="24534" y="5073"/>
                  </a:cubicBezTo>
                  <a:cubicBezTo>
                    <a:pt x="25136" y="2928"/>
                    <a:pt x="23870" y="706"/>
                    <a:pt x="21710" y="135"/>
                  </a:cubicBezTo>
                  <a:cubicBezTo>
                    <a:pt x="21368" y="44"/>
                    <a:pt x="21023" y="0"/>
                    <a:pt x="2068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579500" y="2107275"/>
              <a:ext cx="297450" cy="289550"/>
            </a:xfrm>
            <a:custGeom>
              <a:avLst/>
              <a:gdLst/>
              <a:ahLst/>
              <a:cxnLst/>
              <a:rect l="l" t="t" r="r" b="b"/>
              <a:pathLst>
                <a:path w="11898" h="11582" extrusionOk="0">
                  <a:moveTo>
                    <a:pt x="7129" y="1"/>
                  </a:moveTo>
                  <a:cubicBezTo>
                    <a:pt x="6521" y="1"/>
                    <a:pt x="5959" y="404"/>
                    <a:pt x="5802" y="1015"/>
                  </a:cubicBezTo>
                  <a:cubicBezTo>
                    <a:pt x="5633" y="1926"/>
                    <a:pt x="5602" y="2867"/>
                    <a:pt x="5694" y="3777"/>
                  </a:cubicBezTo>
                  <a:cubicBezTo>
                    <a:pt x="5509" y="3808"/>
                    <a:pt x="5309" y="3855"/>
                    <a:pt x="5123" y="3932"/>
                  </a:cubicBezTo>
                  <a:cubicBezTo>
                    <a:pt x="4753" y="3083"/>
                    <a:pt x="4259" y="2296"/>
                    <a:pt x="3658" y="1586"/>
                  </a:cubicBezTo>
                  <a:cubicBezTo>
                    <a:pt x="3388" y="1324"/>
                    <a:pt x="3037" y="1193"/>
                    <a:pt x="2687" y="1193"/>
                  </a:cubicBezTo>
                  <a:cubicBezTo>
                    <a:pt x="2338" y="1193"/>
                    <a:pt x="1991" y="1324"/>
                    <a:pt x="1729" y="1586"/>
                  </a:cubicBezTo>
                  <a:cubicBezTo>
                    <a:pt x="1189" y="2126"/>
                    <a:pt x="1189" y="2991"/>
                    <a:pt x="1729" y="3515"/>
                  </a:cubicBezTo>
                  <a:cubicBezTo>
                    <a:pt x="2423" y="4117"/>
                    <a:pt x="3226" y="4611"/>
                    <a:pt x="4074" y="4981"/>
                  </a:cubicBezTo>
                  <a:cubicBezTo>
                    <a:pt x="3997" y="5166"/>
                    <a:pt x="3935" y="5367"/>
                    <a:pt x="3920" y="5567"/>
                  </a:cubicBezTo>
                  <a:cubicBezTo>
                    <a:pt x="3567" y="5526"/>
                    <a:pt x="3215" y="5505"/>
                    <a:pt x="2863" y="5505"/>
                  </a:cubicBezTo>
                  <a:cubicBezTo>
                    <a:pt x="2291" y="5505"/>
                    <a:pt x="1722" y="5561"/>
                    <a:pt x="1158" y="5675"/>
                  </a:cubicBezTo>
                  <a:cubicBezTo>
                    <a:pt x="433" y="5861"/>
                    <a:pt x="1" y="6617"/>
                    <a:pt x="186" y="7342"/>
                  </a:cubicBezTo>
                  <a:cubicBezTo>
                    <a:pt x="353" y="7947"/>
                    <a:pt x="907" y="8348"/>
                    <a:pt x="1507" y="8348"/>
                  </a:cubicBezTo>
                  <a:cubicBezTo>
                    <a:pt x="1626" y="8348"/>
                    <a:pt x="1747" y="8332"/>
                    <a:pt x="1868" y="8298"/>
                  </a:cubicBezTo>
                  <a:cubicBezTo>
                    <a:pt x="2747" y="7990"/>
                    <a:pt x="3565" y="7558"/>
                    <a:pt x="4321" y="7002"/>
                  </a:cubicBezTo>
                  <a:cubicBezTo>
                    <a:pt x="4429" y="7172"/>
                    <a:pt x="4568" y="7311"/>
                    <a:pt x="4738" y="7419"/>
                  </a:cubicBezTo>
                  <a:cubicBezTo>
                    <a:pt x="4182" y="8160"/>
                    <a:pt x="3750" y="8993"/>
                    <a:pt x="3457" y="9872"/>
                  </a:cubicBezTo>
                  <a:cubicBezTo>
                    <a:pt x="3256" y="10598"/>
                    <a:pt x="3688" y="11338"/>
                    <a:pt x="4414" y="11539"/>
                  </a:cubicBezTo>
                  <a:cubicBezTo>
                    <a:pt x="4527" y="11568"/>
                    <a:pt x="4641" y="11582"/>
                    <a:pt x="4754" y="11582"/>
                  </a:cubicBezTo>
                  <a:cubicBezTo>
                    <a:pt x="5362" y="11582"/>
                    <a:pt x="5926" y="11178"/>
                    <a:pt x="6096" y="10567"/>
                  </a:cubicBezTo>
                  <a:cubicBezTo>
                    <a:pt x="6250" y="9656"/>
                    <a:pt x="6281" y="8730"/>
                    <a:pt x="6188" y="7805"/>
                  </a:cubicBezTo>
                  <a:cubicBezTo>
                    <a:pt x="6389" y="7774"/>
                    <a:pt x="6574" y="7728"/>
                    <a:pt x="6759" y="7650"/>
                  </a:cubicBezTo>
                  <a:cubicBezTo>
                    <a:pt x="7129" y="8499"/>
                    <a:pt x="7623" y="9286"/>
                    <a:pt x="8240" y="9996"/>
                  </a:cubicBezTo>
                  <a:cubicBezTo>
                    <a:pt x="8503" y="10258"/>
                    <a:pt x="8850" y="10389"/>
                    <a:pt x="9197" y="10389"/>
                  </a:cubicBezTo>
                  <a:cubicBezTo>
                    <a:pt x="9544" y="10389"/>
                    <a:pt x="9891" y="10258"/>
                    <a:pt x="10154" y="9996"/>
                  </a:cubicBezTo>
                  <a:cubicBezTo>
                    <a:pt x="10694" y="9456"/>
                    <a:pt x="10694" y="8592"/>
                    <a:pt x="10169" y="8067"/>
                  </a:cubicBezTo>
                  <a:cubicBezTo>
                    <a:pt x="9459" y="7465"/>
                    <a:pt x="8672" y="6971"/>
                    <a:pt x="7824" y="6601"/>
                  </a:cubicBezTo>
                  <a:cubicBezTo>
                    <a:pt x="7901" y="6416"/>
                    <a:pt x="7947" y="6231"/>
                    <a:pt x="7963" y="6030"/>
                  </a:cubicBezTo>
                  <a:cubicBezTo>
                    <a:pt x="8299" y="6069"/>
                    <a:pt x="8635" y="6088"/>
                    <a:pt x="8971" y="6088"/>
                  </a:cubicBezTo>
                  <a:cubicBezTo>
                    <a:pt x="9561" y="6088"/>
                    <a:pt x="10150" y="6030"/>
                    <a:pt x="10740" y="5922"/>
                  </a:cubicBezTo>
                  <a:cubicBezTo>
                    <a:pt x="11465" y="5722"/>
                    <a:pt x="11897" y="4981"/>
                    <a:pt x="11697" y="4240"/>
                  </a:cubicBezTo>
                  <a:cubicBezTo>
                    <a:pt x="11529" y="3635"/>
                    <a:pt x="10976" y="3235"/>
                    <a:pt x="10376" y="3235"/>
                  </a:cubicBezTo>
                  <a:cubicBezTo>
                    <a:pt x="10256" y="3235"/>
                    <a:pt x="10135" y="3250"/>
                    <a:pt x="10015" y="3284"/>
                  </a:cubicBezTo>
                  <a:cubicBezTo>
                    <a:pt x="9135" y="3592"/>
                    <a:pt x="8302" y="4040"/>
                    <a:pt x="7561" y="4595"/>
                  </a:cubicBezTo>
                  <a:cubicBezTo>
                    <a:pt x="7500" y="4503"/>
                    <a:pt x="7438" y="4426"/>
                    <a:pt x="7376" y="4364"/>
                  </a:cubicBezTo>
                  <a:cubicBezTo>
                    <a:pt x="7299" y="4287"/>
                    <a:pt x="7222" y="4225"/>
                    <a:pt x="7145" y="4163"/>
                  </a:cubicBezTo>
                  <a:cubicBezTo>
                    <a:pt x="7685" y="3423"/>
                    <a:pt x="8132" y="2589"/>
                    <a:pt x="8441" y="1725"/>
                  </a:cubicBezTo>
                  <a:cubicBezTo>
                    <a:pt x="8626" y="985"/>
                    <a:pt x="8194" y="244"/>
                    <a:pt x="7469" y="43"/>
                  </a:cubicBezTo>
                  <a:cubicBezTo>
                    <a:pt x="7355" y="14"/>
                    <a:pt x="7241" y="1"/>
                    <a:pt x="712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1822000" y="808025"/>
              <a:ext cx="546650" cy="533275"/>
            </a:xfrm>
            <a:custGeom>
              <a:avLst/>
              <a:gdLst/>
              <a:ahLst/>
              <a:cxnLst/>
              <a:rect l="l" t="t" r="r" b="b"/>
              <a:pathLst>
                <a:path w="21866" h="21331" extrusionOk="0">
                  <a:moveTo>
                    <a:pt x="13086" y="1"/>
                  </a:moveTo>
                  <a:cubicBezTo>
                    <a:pt x="11981" y="1"/>
                    <a:pt x="10975" y="745"/>
                    <a:pt x="10679" y="1866"/>
                  </a:cubicBezTo>
                  <a:cubicBezTo>
                    <a:pt x="10447" y="2714"/>
                    <a:pt x="10262" y="5183"/>
                    <a:pt x="10493" y="6958"/>
                  </a:cubicBezTo>
                  <a:cubicBezTo>
                    <a:pt x="10139" y="7004"/>
                    <a:pt x="9784" y="7097"/>
                    <a:pt x="9444" y="7235"/>
                  </a:cubicBezTo>
                  <a:cubicBezTo>
                    <a:pt x="8750" y="5584"/>
                    <a:pt x="7361" y="3548"/>
                    <a:pt x="6744" y="2930"/>
                  </a:cubicBezTo>
                  <a:cubicBezTo>
                    <a:pt x="6250" y="2437"/>
                    <a:pt x="5606" y="2190"/>
                    <a:pt x="4964" y="2190"/>
                  </a:cubicBezTo>
                  <a:cubicBezTo>
                    <a:pt x="4321" y="2190"/>
                    <a:pt x="3681" y="2437"/>
                    <a:pt x="3195" y="2930"/>
                  </a:cubicBezTo>
                  <a:cubicBezTo>
                    <a:pt x="2207" y="3918"/>
                    <a:pt x="2207" y="5507"/>
                    <a:pt x="3195" y="6495"/>
                  </a:cubicBezTo>
                  <a:cubicBezTo>
                    <a:pt x="3812" y="7112"/>
                    <a:pt x="5849" y="8501"/>
                    <a:pt x="7515" y="9195"/>
                  </a:cubicBezTo>
                  <a:cubicBezTo>
                    <a:pt x="7361" y="9519"/>
                    <a:pt x="7269" y="9874"/>
                    <a:pt x="7238" y="10244"/>
                  </a:cubicBezTo>
                  <a:cubicBezTo>
                    <a:pt x="6657" y="10169"/>
                    <a:pt x="6006" y="10138"/>
                    <a:pt x="5363" y="10138"/>
                  </a:cubicBezTo>
                  <a:cubicBezTo>
                    <a:pt x="4024" y="10138"/>
                    <a:pt x="2719" y="10273"/>
                    <a:pt x="2146" y="10429"/>
                  </a:cubicBezTo>
                  <a:cubicBezTo>
                    <a:pt x="803" y="10800"/>
                    <a:pt x="1" y="12173"/>
                    <a:pt x="371" y="13515"/>
                  </a:cubicBezTo>
                  <a:cubicBezTo>
                    <a:pt x="669" y="14640"/>
                    <a:pt x="1692" y="15375"/>
                    <a:pt x="2805" y="15375"/>
                  </a:cubicBezTo>
                  <a:cubicBezTo>
                    <a:pt x="3021" y="15375"/>
                    <a:pt x="3240" y="15347"/>
                    <a:pt x="3457" y="15290"/>
                  </a:cubicBezTo>
                  <a:lnTo>
                    <a:pt x="3442" y="15290"/>
                  </a:lnTo>
                  <a:cubicBezTo>
                    <a:pt x="4291" y="15058"/>
                    <a:pt x="6512" y="13994"/>
                    <a:pt x="7932" y="12898"/>
                  </a:cubicBezTo>
                  <a:cubicBezTo>
                    <a:pt x="8148" y="13191"/>
                    <a:pt x="8410" y="13454"/>
                    <a:pt x="8704" y="13670"/>
                  </a:cubicBezTo>
                  <a:cubicBezTo>
                    <a:pt x="7623" y="15089"/>
                    <a:pt x="6559" y="17327"/>
                    <a:pt x="6327" y="18175"/>
                  </a:cubicBezTo>
                  <a:cubicBezTo>
                    <a:pt x="5972" y="19518"/>
                    <a:pt x="6775" y="20891"/>
                    <a:pt x="8117" y="21246"/>
                  </a:cubicBezTo>
                  <a:cubicBezTo>
                    <a:pt x="8335" y="21303"/>
                    <a:pt x="8553" y="21331"/>
                    <a:pt x="8768" y="21331"/>
                  </a:cubicBezTo>
                  <a:cubicBezTo>
                    <a:pt x="9878" y="21331"/>
                    <a:pt x="10890" y="20596"/>
                    <a:pt x="11188" y="19471"/>
                  </a:cubicBezTo>
                  <a:cubicBezTo>
                    <a:pt x="11419" y="18623"/>
                    <a:pt x="11604" y="16154"/>
                    <a:pt x="11373" y="14380"/>
                  </a:cubicBezTo>
                  <a:cubicBezTo>
                    <a:pt x="11728" y="14333"/>
                    <a:pt x="12083" y="14241"/>
                    <a:pt x="12422" y="14102"/>
                  </a:cubicBezTo>
                  <a:cubicBezTo>
                    <a:pt x="13117" y="15753"/>
                    <a:pt x="14505" y="17790"/>
                    <a:pt x="15138" y="18407"/>
                  </a:cubicBezTo>
                  <a:cubicBezTo>
                    <a:pt x="15622" y="18891"/>
                    <a:pt x="16263" y="19134"/>
                    <a:pt x="16905" y="19134"/>
                  </a:cubicBezTo>
                  <a:cubicBezTo>
                    <a:pt x="17552" y="19134"/>
                    <a:pt x="18199" y="18887"/>
                    <a:pt x="18687" y="18391"/>
                  </a:cubicBezTo>
                  <a:cubicBezTo>
                    <a:pt x="19674" y="17419"/>
                    <a:pt x="19674" y="15830"/>
                    <a:pt x="18687" y="14842"/>
                  </a:cubicBezTo>
                  <a:cubicBezTo>
                    <a:pt x="18054" y="14225"/>
                    <a:pt x="16017" y="12837"/>
                    <a:pt x="14366" y="12142"/>
                  </a:cubicBezTo>
                  <a:cubicBezTo>
                    <a:pt x="14505" y="11803"/>
                    <a:pt x="14598" y="11448"/>
                    <a:pt x="14644" y="11093"/>
                  </a:cubicBezTo>
                  <a:cubicBezTo>
                    <a:pt x="15205" y="11166"/>
                    <a:pt x="15835" y="11196"/>
                    <a:pt x="16461" y="11196"/>
                  </a:cubicBezTo>
                  <a:cubicBezTo>
                    <a:pt x="17817" y="11196"/>
                    <a:pt x="19156" y="11056"/>
                    <a:pt x="19736" y="10908"/>
                  </a:cubicBezTo>
                  <a:cubicBezTo>
                    <a:pt x="21079" y="10537"/>
                    <a:pt x="21865" y="9164"/>
                    <a:pt x="21511" y="7822"/>
                  </a:cubicBezTo>
                  <a:cubicBezTo>
                    <a:pt x="21201" y="6701"/>
                    <a:pt x="20193" y="5957"/>
                    <a:pt x="19088" y="5957"/>
                  </a:cubicBezTo>
                  <a:cubicBezTo>
                    <a:pt x="18869" y="5957"/>
                    <a:pt x="18646" y="5986"/>
                    <a:pt x="18425" y="6047"/>
                  </a:cubicBezTo>
                  <a:cubicBezTo>
                    <a:pt x="17576" y="6279"/>
                    <a:pt x="15354" y="7343"/>
                    <a:pt x="13934" y="8439"/>
                  </a:cubicBezTo>
                  <a:cubicBezTo>
                    <a:pt x="13826" y="8285"/>
                    <a:pt x="13703" y="8146"/>
                    <a:pt x="13579" y="8022"/>
                  </a:cubicBezTo>
                  <a:cubicBezTo>
                    <a:pt x="13441" y="7899"/>
                    <a:pt x="13302" y="7776"/>
                    <a:pt x="13163" y="7667"/>
                  </a:cubicBezTo>
                  <a:cubicBezTo>
                    <a:pt x="14243" y="6248"/>
                    <a:pt x="15308" y="4011"/>
                    <a:pt x="15539" y="3162"/>
                  </a:cubicBezTo>
                  <a:cubicBezTo>
                    <a:pt x="15894" y="1820"/>
                    <a:pt x="15092" y="446"/>
                    <a:pt x="13749" y="91"/>
                  </a:cubicBezTo>
                  <a:cubicBezTo>
                    <a:pt x="13527" y="30"/>
                    <a:pt x="13305" y="1"/>
                    <a:pt x="13086"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616150" y="2809425"/>
              <a:ext cx="629575" cy="614150"/>
            </a:xfrm>
            <a:custGeom>
              <a:avLst/>
              <a:gdLst/>
              <a:ahLst/>
              <a:cxnLst/>
              <a:rect l="l" t="t" r="r" b="b"/>
              <a:pathLst>
                <a:path w="25183" h="24566" extrusionOk="0">
                  <a:moveTo>
                    <a:pt x="15075" y="1"/>
                  </a:moveTo>
                  <a:cubicBezTo>
                    <a:pt x="13800" y="1"/>
                    <a:pt x="12634" y="851"/>
                    <a:pt x="12298" y="2154"/>
                  </a:cubicBezTo>
                  <a:cubicBezTo>
                    <a:pt x="12036" y="3126"/>
                    <a:pt x="11820" y="5965"/>
                    <a:pt x="12082" y="8002"/>
                  </a:cubicBezTo>
                  <a:cubicBezTo>
                    <a:pt x="11681" y="8048"/>
                    <a:pt x="11264" y="8172"/>
                    <a:pt x="10879" y="8341"/>
                  </a:cubicBezTo>
                  <a:cubicBezTo>
                    <a:pt x="10092" y="6428"/>
                    <a:pt x="8472" y="4098"/>
                    <a:pt x="7762" y="3373"/>
                  </a:cubicBezTo>
                  <a:cubicBezTo>
                    <a:pt x="7191" y="2810"/>
                    <a:pt x="6446" y="2528"/>
                    <a:pt x="5704" y="2528"/>
                  </a:cubicBezTo>
                  <a:cubicBezTo>
                    <a:pt x="4961" y="2528"/>
                    <a:pt x="4221" y="2810"/>
                    <a:pt x="3657" y="3373"/>
                  </a:cubicBezTo>
                  <a:cubicBezTo>
                    <a:pt x="2531" y="4515"/>
                    <a:pt x="2531" y="6335"/>
                    <a:pt x="3673" y="7477"/>
                  </a:cubicBezTo>
                  <a:cubicBezTo>
                    <a:pt x="4383" y="8187"/>
                    <a:pt x="6728" y="9792"/>
                    <a:pt x="8641" y="10579"/>
                  </a:cubicBezTo>
                  <a:cubicBezTo>
                    <a:pt x="8472" y="10964"/>
                    <a:pt x="8364" y="11366"/>
                    <a:pt x="8317" y="11782"/>
                  </a:cubicBezTo>
                  <a:cubicBezTo>
                    <a:pt x="7679" y="11701"/>
                    <a:pt x="6966" y="11667"/>
                    <a:pt x="6258" y="11667"/>
                  </a:cubicBezTo>
                  <a:cubicBezTo>
                    <a:pt x="4687" y="11667"/>
                    <a:pt x="3134" y="11833"/>
                    <a:pt x="2454" y="12014"/>
                  </a:cubicBezTo>
                  <a:cubicBezTo>
                    <a:pt x="911" y="12430"/>
                    <a:pt x="0" y="14020"/>
                    <a:pt x="417" y="15563"/>
                  </a:cubicBezTo>
                  <a:cubicBezTo>
                    <a:pt x="765" y="16853"/>
                    <a:pt x="1933" y="17700"/>
                    <a:pt x="3208" y="17700"/>
                  </a:cubicBezTo>
                  <a:cubicBezTo>
                    <a:pt x="3459" y="17700"/>
                    <a:pt x="3713" y="17668"/>
                    <a:pt x="3966" y="17599"/>
                  </a:cubicBezTo>
                  <a:cubicBezTo>
                    <a:pt x="4938" y="17337"/>
                    <a:pt x="7515" y="16118"/>
                    <a:pt x="9151" y="14853"/>
                  </a:cubicBezTo>
                  <a:cubicBezTo>
                    <a:pt x="9397" y="15192"/>
                    <a:pt x="9691" y="15485"/>
                    <a:pt x="10030" y="15732"/>
                  </a:cubicBezTo>
                  <a:cubicBezTo>
                    <a:pt x="8780" y="17383"/>
                    <a:pt x="7546" y="19945"/>
                    <a:pt x="7299" y="20917"/>
                  </a:cubicBezTo>
                  <a:cubicBezTo>
                    <a:pt x="6882" y="22460"/>
                    <a:pt x="7793" y="24049"/>
                    <a:pt x="9351" y="24466"/>
                  </a:cubicBezTo>
                  <a:cubicBezTo>
                    <a:pt x="9602" y="24533"/>
                    <a:pt x="9853" y="24566"/>
                    <a:pt x="10100" y="24566"/>
                  </a:cubicBezTo>
                  <a:cubicBezTo>
                    <a:pt x="11375" y="24566"/>
                    <a:pt x="12536" y="23706"/>
                    <a:pt x="12885" y="22414"/>
                  </a:cubicBezTo>
                  <a:cubicBezTo>
                    <a:pt x="13147" y="21441"/>
                    <a:pt x="13363" y="18602"/>
                    <a:pt x="13085" y="16550"/>
                  </a:cubicBezTo>
                  <a:cubicBezTo>
                    <a:pt x="13502" y="16504"/>
                    <a:pt x="13918" y="16396"/>
                    <a:pt x="14304" y="16226"/>
                  </a:cubicBezTo>
                  <a:cubicBezTo>
                    <a:pt x="15091" y="18139"/>
                    <a:pt x="16711" y="20469"/>
                    <a:pt x="17421" y="21195"/>
                  </a:cubicBezTo>
                  <a:cubicBezTo>
                    <a:pt x="17990" y="21756"/>
                    <a:pt x="18728" y="22037"/>
                    <a:pt x="19466" y="22037"/>
                  </a:cubicBezTo>
                  <a:cubicBezTo>
                    <a:pt x="20209" y="22037"/>
                    <a:pt x="20953" y="21752"/>
                    <a:pt x="21525" y="21179"/>
                  </a:cubicBezTo>
                  <a:cubicBezTo>
                    <a:pt x="22652" y="20053"/>
                    <a:pt x="22652" y="18217"/>
                    <a:pt x="21510" y="17090"/>
                  </a:cubicBezTo>
                  <a:cubicBezTo>
                    <a:pt x="20800" y="16380"/>
                    <a:pt x="18455" y="14776"/>
                    <a:pt x="16542" y="13989"/>
                  </a:cubicBezTo>
                  <a:cubicBezTo>
                    <a:pt x="16711" y="13603"/>
                    <a:pt x="16819" y="13186"/>
                    <a:pt x="16866" y="12770"/>
                  </a:cubicBezTo>
                  <a:cubicBezTo>
                    <a:pt x="17524" y="12854"/>
                    <a:pt x="18261" y="12889"/>
                    <a:pt x="18991" y="12889"/>
                  </a:cubicBezTo>
                  <a:cubicBezTo>
                    <a:pt x="20540" y="12889"/>
                    <a:pt x="22058" y="12732"/>
                    <a:pt x="22729" y="12554"/>
                  </a:cubicBezTo>
                  <a:cubicBezTo>
                    <a:pt x="24272" y="12137"/>
                    <a:pt x="25182" y="10548"/>
                    <a:pt x="24766" y="9005"/>
                  </a:cubicBezTo>
                  <a:cubicBezTo>
                    <a:pt x="24417" y="7712"/>
                    <a:pt x="23245" y="6853"/>
                    <a:pt x="21967" y="6853"/>
                  </a:cubicBezTo>
                  <a:cubicBezTo>
                    <a:pt x="21719" y="6853"/>
                    <a:pt x="21467" y="6885"/>
                    <a:pt x="21217" y="6953"/>
                  </a:cubicBezTo>
                  <a:cubicBezTo>
                    <a:pt x="20229" y="7215"/>
                    <a:pt x="17668" y="8449"/>
                    <a:pt x="16032" y="9715"/>
                  </a:cubicBezTo>
                  <a:cubicBezTo>
                    <a:pt x="15785" y="9375"/>
                    <a:pt x="15492" y="9067"/>
                    <a:pt x="15153" y="8820"/>
                  </a:cubicBezTo>
                  <a:cubicBezTo>
                    <a:pt x="16403" y="7184"/>
                    <a:pt x="17622" y="4623"/>
                    <a:pt x="17884" y="3635"/>
                  </a:cubicBezTo>
                  <a:cubicBezTo>
                    <a:pt x="18301" y="2092"/>
                    <a:pt x="17375" y="503"/>
                    <a:pt x="15832" y="102"/>
                  </a:cubicBezTo>
                  <a:cubicBezTo>
                    <a:pt x="15579" y="34"/>
                    <a:pt x="15325" y="1"/>
                    <a:pt x="15075"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1813900" y="2162750"/>
              <a:ext cx="442100" cy="465625"/>
            </a:xfrm>
            <a:custGeom>
              <a:avLst/>
              <a:gdLst/>
              <a:ahLst/>
              <a:cxnLst/>
              <a:rect l="l" t="t" r="r" b="b"/>
              <a:pathLst>
                <a:path w="17684" h="18625" extrusionOk="0">
                  <a:moveTo>
                    <a:pt x="10385" y="0"/>
                  </a:moveTo>
                  <a:cubicBezTo>
                    <a:pt x="10385" y="0"/>
                    <a:pt x="7083" y="1852"/>
                    <a:pt x="6806" y="3410"/>
                  </a:cubicBezTo>
                  <a:cubicBezTo>
                    <a:pt x="6775" y="3626"/>
                    <a:pt x="6759" y="3827"/>
                    <a:pt x="6775" y="4043"/>
                  </a:cubicBezTo>
                  <a:cubicBezTo>
                    <a:pt x="6667" y="3919"/>
                    <a:pt x="6559" y="3811"/>
                    <a:pt x="6435" y="3703"/>
                  </a:cubicBezTo>
                  <a:cubicBezTo>
                    <a:pt x="5894" y="3245"/>
                    <a:pt x="4871" y="3117"/>
                    <a:pt x="3899" y="3117"/>
                  </a:cubicBezTo>
                  <a:cubicBezTo>
                    <a:pt x="2680" y="3117"/>
                    <a:pt x="1544" y="3317"/>
                    <a:pt x="1544" y="3317"/>
                  </a:cubicBezTo>
                  <a:cubicBezTo>
                    <a:pt x="1544" y="3317"/>
                    <a:pt x="1498" y="7098"/>
                    <a:pt x="2717" y="8132"/>
                  </a:cubicBezTo>
                  <a:cubicBezTo>
                    <a:pt x="2886" y="8255"/>
                    <a:pt x="3056" y="8379"/>
                    <a:pt x="3241" y="8471"/>
                  </a:cubicBezTo>
                  <a:cubicBezTo>
                    <a:pt x="3087" y="8502"/>
                    <a:pt x="2933" y="8533"/>
                    <a:pt x="2778" y="8595"/>
                  </a:cubicBezTo>
                  <a:cubicBezTo>
                    <a:pt x="1282" y="9135"/>
                    <a:pt x="1" y="12637"/>
                    <a:pt x="1" y="12637"/>
                  </a:cubicBezTo>
                  <a:cubicBezTo>
                    <a:pt x="1" y="12637"/>
                    <a:pt x="2506" y="14121"/>
                    <a:pt x="4132" y="14121"/>
                  </a:cubicBezTo>
                  <a:cubicBezTo>
                    <a:pt x="4359" y="14121"/>
                    <a:pt x="4570" y="14092"/>
                    <a:pt x="4753" y="14026"/>
                  </a:cubicBezTo>
                  <a:cubicBezTo>
                    <a:pt x="4954" y="13949"/>
                    <a:pt x="5139" y="13856"/>
                    <a:pt x="5309" y="13748"/>
                  </a:cubicBezTo>
                  <a:lnTo>
                    <a:pt x="5309" y="13748"/>
                  </a:lnTo>
                  <a:cubicBezTo>
                    <a:pt x="5263" y="13887"/>
                    <a:pt x="5216" y="14041"/>
                    <a:pt x="5185" y="14196"/>
                  </a:cubicBezTo>
                  <a:cubicBezTo>
                    <a:pt x="4908" y="15770"/>
                    <a:pt x="7299" y="18624"/>
                    <a:pt x="7299" y="18624"/>
                  </a:cubicBezTo>
                  <a:cubicBezTo>
                    <a:pt x="7299" y="18624"/>
                    <a:pt x="10601" y="16772"/>
                    <a:pt x="10879" y="15214"/>
                  </a:cubicBezTo>
                  <a:cubicBezTo>
                    <a:pt x="10910" y="14998"/>
                    <a:pt x="10925" y="14797"/>
                    <a:pt x="10910" y="14581"/>
                  </a:cubicBezTo>
                  <a:lnTo>
                    <a:pt x="10910" y="14581"/>
                  </a:lnTo>
                  <a:cubicBezTo>
                    <a:pt x="11018" y="14705"/>
                    <a:pt x="11126" y="14813"/>
                    <a:pt x="11249" y="14921"/>
                  </a:cubicBezTo>
                  <a:cubicBezTo>
                    <a:pt x="11793" y="15375"/>
                    <a:pt x="12825" y="15501"/>
                    <a:pt x="13801" y="15501"/>
                  </a:cubicBezTo>
                  <a:cubicBezTo>
                    <a:pt x="15014" y="15501"/>
                    <a:pt x="16141" y="15307"/>
                    <a:pt x="16141" y="15307"/>
                  </a:cubicBezTo>
                  <a:cubicBezTo>
                    <a:pt x="16141" y="15307"/>
                    <a:pt x="16187" y="11526"/>
                    <a:pt x="14968" y="10508"/>
                  </a:cubicBezTo>
                  <a:cubicBezTo>
                    <a:pt x="14798" y="10369"/>
                    <a:pt x="14629" y="10246"/>
                    <a:pt x="14444" y="10153"/>
                  </a:cubicBezTo>
                  <a:cubicBezTo>
                    <a:pt x="14598" y="10122"/>
                    <a:pt x="14752" y="10091"/>
                    <a:pt x="14906" y="10030"/>
                  </a:cubicBezTo>
                  <a:cubicBezTo>
                    <a:pt x="16403" y="9489"/>
                    <a:pt x="17684" y="5987"/>
                    <a:pt x="17684" y="5987"/>
                  </a:cubicBezTo>
                  <a:cubicBezTo>
                    <a:pt x="17684" y="5987"/>
                    <a:pt x="15179" y="4503"/>
                    <a:pt x="13553" y="4503"/>
                  </a:cubicBezTo>
                  <a:cubicBezTo>
                    <a:pt x="13326" y="4503"/>
                    <a:pt x="13115" y="4532"/>
                    <a:pt x="12931" y="4598"/>
                  </a:cubicBezTo>
                  <a:cubicBezTo>
                    <a:pt x="12731" y="4675"/>
                    <a:pt x="12546" y="4768"/>
                    <a:pt x="12376" y="4876"/>
                  </a:cubicBezTo>
                  <a:cubicBezTo>
                    <a:pt x="12422" y="4737"/>
                    <a:pt x="12468" y="4583"/>
                    <a:pt x="12499" y="4428"/>
                  </a:cubicBezTo>
                  <a:cubicBezTo>
                    <a:pt x="12777" y="2855"/>
                    <a:pt x="10385" y="0"/>
                    <a:pt x="10385"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868425" y="1916250"/>
              <a:ext cx="870675" cy="916950"/>
            </a:xfrm>
            <a:custGeom>
              <a:avLst/>
              <a:gdLst/>
              <a:ahLst/>
              <a:cxnLst/>
              <a:rect l="l" t="t" r="r" b="b"/>
              <a:pathLst>
                <a:path w="34827" h="36678" extrusionOk="0">
                  <a:moveTo>
                    <a:pt x="14675" y="11418"/>
                  </a:moveTo>
                  <a:lnTo>
                    <a:pt x="14675" y="11418"/>
                  </a:lnTo>
                  <a:cubicBezTo>
                    <a:pt x="15076" y="11866"/>
                    <a:pt x="15523" y="12236"/>
                    <a:pt x="16033" y="12545"/>
                  </a:cubicBezTo>
                  <a:lnTo>
                    <a:pt x="16033" y="12560"/>
                  </a:lnTo>
                  <a:cubicBezTo>
                    <a:pt x="15493" y="12684"/>
                    <a:pt x="14968" y="12884"/>
                    <a:pt x="14490" y="13162"/>
                  </a:cubicBezTo>
                  <a:cubicBezTo>
                    <a:pt x="14644" y="12591"/>
                    <a:pt x="14706" y="12005"/>
                    <a:pt x="14675" y="11418"/>
                  </a:cubicBezTo>
                  <a:close/>
                  <a:moveTo>
                    <a:pt x="22050" y="12514"/>
                  </a:moveTo>
                  <a:lnTo>
                    <a:pt x="22050" y="12514"/>
                  </a:lnTo>
                  <a:cubicBezTo>
                    <a:pt x="21850" y="13069"/>
                    <a:pt x="21742" y="13656"/>
                    <a:pt x="21726" y="14258"/>
                  </a:cubicBezTo>
                  <a:cubicBezTo>
                    <a:pt x="21356" y="13856"/>
                    <a:pt x="20924" y="13502"/>
                    <a:pt x="20446" y="13224"/>
                  </a:cubicBezTo>
                  <a:cubicBezTo>
                    <a:pt x="21017" y="13069"/>
                    <a:pt x="21557" y="12823"/>
                    <a:pt x="22050" y="12514"/>
                  </a:cubicBezTo>
                  <a:close/>
                  <a:moveTo>
                    <a:pt x="11712" y="16665"/>
                  </a:moveTo>
                  <a:lnTo>
                    <a:pt x="11712" y="16665"/>
                  </a:lnTo>
                  <a:cubicBezTo>
                    <a:pt x="11558" y="17174"/>
                    <a:pt x="11465" y="17729"/>
                    <a:pt x="11465" y="18269"/>
                  </a:cubicBezTo>
                  <a:lnTo>
                    <a:pt x="11465" y="18285"/>
                  </a:lnTo>
                  <a:cubicBezTo>
                    <a:pt x="11049" y="17853"/>
                    <a:pt x="10570" y="17513"/>
                    <a:pt x="10061" y="17236"/>
                  </a:cubicBezTo>
                  <a:cubicBezTo>
                    <a:pt x="10632" y="17128"/>
                    <a:pt x="11188" y="16927"/>
                    <a:pt x="11712" y="16665"/>
                  </a:cubicBezTo>
                  <a:close/>
                  <a:moveTo>
                    <a:pt x="23362" y="18393"/>
                  </a:moveTo>
                  <a:cubicBezTo>
                    <a:pt x="23779" y="18825"/>
                    <a:pt x="24257" y="19164"/>
                    <a:pt x="24782" y="19442"/>
                  </a:cubicBezTo>
                  <a:cubicBezTo>
                    <a:pt x="24195" y="19550"/>
                    <a:pt x="23640" y="19751"/>
                    <a:pt x="23131" y="20013"/>
                  </a:cubicBezTo>
                  <a:cubicBezTo>
                    <a:pt x="23285" y="19488"/>
                    <a:pt x="23362" y="18948"/>
                    <a:pt x="23362" y="18393"/>
                  </a:cubicBezTo>
                  <a:close/>
                  <a:moveTo>
                    <a:pt x="13101" y="22405"/>
                  </a:moveTo>
                  <a:cubicBezTo>
                    <a:pt x="13487" y="22806"/>
                    <a:pt x="13919" y="23161"/>
                    <a:pt x="14397" y="23438"/>
                  </a:cubicBezTo>
                  <a:cubicBezTo>
                    <a:pt x="13826" y="23593"/>
                    <a:pt x="13271" y="23824"/>
                    <a:pt x="12777" y="24148"/>
                  </a:cubicBezTo>
                  <a:cubicBezTo>
                    <a:pt x="12977" y="23593"/>
                    <a:pt x="13086" y="23006"/>
                    <a:pt x="13101" y="22405"/>
                  </a:cubicBezTo>
                  <a:close/>
                  <a:moveTo>
                    <a:pt x="20353" y="23516"/>
                  </a:moveTo>
                  <a:lnTo>
                    <a:pt x="20353" y="23516"/>
                  </a:lnTo>
                  <a:cubicBezTo>
                    <a:pt x="20199" y="24071"/>
                    <a:pt x="20122" y="24657"/>
                    <a:pt x="20152" y="25244"/>
                  </a:cubicBezTo>
                  <a:cubicBezTo>
                    <a:pt x="19767" y="24796"/>
                    <a:pt x="19304" y="24426"/>
                    <a:pt x="18810" y="24117"/>
                  </a:cubicBezTo>
                  <a:lnTo>
                    <a:pt x="18810" y="24102"/>
                  </a:lnTo>
                  <a:cubicBezTo>
                    <a:pt x="19335" y="23979"/>
                    <a:pt x="19859" y="23778"/>
                    <a:pt x="20353" y="23516"/>
                  </a:cubicBezTo>
                  <a:close/>
                  <a:moveTo>
                    <a:pt x="20461" y="0"/>
                  </a:moveTo>
                  <a:cubicBezTo>
                    <a:pt x="20461" y="0"/>
                    <a:pt x="13965" y="3626"/>
                    <a:pt x="13410" y="6728"/>
                  </a:cubicBezTo>
                  <a:cubicBezTo>
                    <a:pt x="13348" y="7129"/>
                    <a:pt x="13317" y="7546"/>
                    <a:pt x="13332" y="7947"/>
                  </a:cubicBezTo>
                  <a:cubicBezTo>
                    <a:pt x="13132" y="7715"/>
                    <a:pt x="12916" y="7484"/>
                    <a:pt x="12669" y="7283"/>
                  </a:cubicBezTo>
                  <a:cubicBezTo>
                    <a:pt x="11607" y="6386"/>
                    <a:pt x="9592" y="6136"/>
                    <a:pt x="7681" y="6136"/>
                  </a:cubicBezTo>
                  <a:cubicBezTo>
                    <a:pt x="5288" y="6136"/>
                    <a:pt x="3056" y="6527"/>
                    <a:pt x="3056" y="6527"/>
                  </a:cubicBezTo>
                  <a:cubicBezTo>
                    <a:pt x="3056" y="6527"/>
                    <a:pt x="2948" y="13980"/>
                    <a:pt x="5355" y="16001"/>
                  </a:cubicBezTo>
                  <a:cubicBezTo>
                    <a:pt x="5664" y="16263"/>
                    <a:pt x="6019" y="16495"/>
                    <a:pt x="6373" y="16680"/>
                  </a:cubicBezTo>
                  <a:cubicBezTo>
                    <a:pt x="6065" y="16742"/>
                    <a:pt x="5772" y="16819"/>
                    <a:pt x="5478" y="16927"/>
                  </a:cubicBezTo>
                  <a:cubicBezTo>
                    <a:pt x="2516" y="17992"/>
                    <a:pt x="1" y="24873"/>
                    <a:pt x="1" y="24873"/>
                  </a:cubicBezTo>
                  <a:cubicBezTo>
                    <a:pt x="1" y="24873"/>
                    <a:pt x="4931" y="27808"/>
                    <a:pt x="8130" y="27808"/>
                  </a:cubicBezTo>
                  <a:cubicBezTo>
                    <a:pt x="8577" y="27808"/>
                    <a:pt x="8990" y="27750"/>
                    <a:pt x="9351" y="27620"/>
                  </a:cubicBezTo>
                  <a:cubicBezTo>
                    <a:pt x="9753" y="27466"/>
                    <a:pt x="10123" y="27296"/>
                    <a:pt x="10462" y="27065"/>
                  </a:cubicBezTo>
                  <a:lnTo>
                    <a:pt x="10462" y="27065"/>
                  </a:lnTo>
                  <a:cubicBezTo>
                    <a:pt x="10354" y="27358"/>
                    <a:pt x="10277" y="27666"/>
                    <a:pt x="10216" y="27975"/>
                  </a:cubicBezTo>
                  <a:cubicBezTo>
                    <a:pt x="9675" y="31061"/>
                    <a:pt x="14366" y="36677"/>
                    <a:pt x="14366" y="36677"/>
                  </a:cubicBezTo>
                  <a:cubicBezTo>
                    <a:pt x="14366" y="36677"/>
                    <a:pt x="20878" y="33051"/>
                    <a:pt x="21418" y="29950"/>
                  </a:cubicBezTo>
                  <a:cubicBezTo>
                    <a:pt x="21495" y="29549"/>
                    <a:pt x="21510" y="29132"/>
                    <a:pt x="21495" y="28731"/>
                  </a:cubicBezTo>
                  <a:lnTo>
                    <a:pt x="21495" y="28731"/>
                  </a:lnTo>
                  <a:cubicBezTo>
                    <a:pt x="21696" y="28962"/>
                    <a:pt x="21927" y="29178"/>
                    <a:pt x="22158" y="29394"/>
                  </a:cubicBezTo>
                  <a:cubicBezTo>
                    <a:pt x="23227" y="30292"/>
                    <a:pt x="25246" y="30542"/>
                    <a:pt x="27159" y="30542"/>
                  </a:cubicBezTo>
                  <a:cubicBezTo>
                    <a:pt x="29555" y="30542"/>
                    <a:pt x="31787" y="30151"/>
                    <a:pt x="31787" y="30151"/>
                  </a:cubicBezTo>
                  <a:cubicBezTo>
                    <a:pt x="31787" y="30151"/>
                    <a:pt x="31879" y="22698"/>
                    <a:pt x="29472" y="20676"/>
                  </a:cubicBezTo>
                  <a:cubicBezTo>
                    <a:pt x="29164" y="20414"/>
                    <a:pt x="28824" y="20183"/>
                    <a:pt x="28454" y="19998"/>
                  </a:cubicBezTo>
                  <a:cubicBezTo>
                    <a:pt x="28762" y="19936"/>
                    <a:pt x="29056" y="19859"/>
                    <a:pt x="29349" y="19751"/>
                  </a:cubicBezTo>
                  <a:cubicBezTo>
                    <a:pt x="32311" y="18686"/>
                    <a:pt x="34827" y="11804"/>
                    <a:pt x="34827" y="11804"/>
                  </a:cubicBezTo>
                  <a:cubicBezTo>
                    <a:pt x="34827" y="11804"/>
                    <a:pt x="29896" y="8870"/>
                    <a:pt x="26697" y="8870"/>
                  </a:cubicBezTo>
                  <a:cubicBezTo>
                    <a:pt x="26250" y="8870"/>
                    <a:pt x="25837" y="8927"/>
                    <a:pt x="25476" y="9058"/>
                  </a:cubicBezTo>
                  <a:cubicBezTo>
                    <a:pt x="25090" y="9197"/>
                    <a:pt x="24720" y="9382"/>
                    <a:pt x="24380" y="9613"/>
                  </a:cubicBezTo>
                  <a:cubicBezTo>
                    <a:pt x="24473" y="9320"/>
                    <a:pt x="24550" y="9011"/>
                    <a:pt x="24612" y="8703"/>
                  </a:cubicBezTo>
                  <a:cubicBezTo>
                    <a:pt x="25167" y="5617"/>
                    <a:pt x="20461" y="0"/>
                    <a:pt x="20461"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720700" y="695350"/>
              <a:ext cx="715575" cy="754550"/>
            </a:xfrm>
            <a:custGeom>
              <a:avLst/>
              <a:gdLst/>
              <a:ahLst/>
              <a:cxnLst/>
              <a:rect l="l" t="t" r="r" b="b"/>
              <a:pathLst>
                <a:path w="28623" h="30182" extrusionOk="0">
                  <a:moveTo>
                    <a:pt x="16819" y="0"/>
                  </a:moveTo>
                  <a:cubicBezTo>
                    <a:pt x="16819" y="0"/>
                    <a:pt x="11480" y="2994"/>
                    <a:pt x="11017" y="5540"/>
                  </a:cubicBezTo>
                  <a:cubicBezTo>
                    <a:pt x="10971" y="5864"/>
                    <a:pt x="10940" y="6203"/>
                    <a:pt x="10955" y="6543"/>
                  </a:cubicBezTo>
                  <a:cubicBezTo>
                    <a:pt x="10786" y="6342"/>
                    <a:pt x="10616" y="6172"/>
                    <a:pt x="10415" y="6002"/>
                  </a:cubicBezTo>
                  <a:cubicBezTo>
                    <a:pt x="9534" y="5259"/>
                    <a:pt x="7863" y="5053"/>
                    <a:pt x="6282" y="5053"/>
                  </a:cubicBezTo>
                  <a:cubicBezTo>
                    <a:pt x="4321" y="5053"/>
                    <a:pt x="2500" y="5370"/>
                    <a:pt x="2500" y="5370"/>
                  </a:cubicBezTo>
                  <a:cubicBezTo>
                    <a:pt x="2500" y="5370"/>
                    <a:pt x="2423" y="11496"/>
                    <a:pt x="4398" y="13162"/>
                  </a:cubicBezTo>
                  <a:cubicBezTo>
                    <a:pt x="4660" y="13378"/>
                    <a:pt x="4938" y="13563"/>
                    <a:pt x="5246" y="13717"/>
                  </a:cubicBezTo>
                  <a:cubicBezTo>
                    <a:pt x="4984" y="13764"/>
                    <a:pt x="4737" y="13841"/>
                    <a:pt x="4506" y="13918"/>
                  </a:cubicBezTo>
                  <a:cubicBezTo>
                    <a:pt x="2068" y="14798"/>
                    <a:pt x="0" y="20460"/>
                    <a:pt x="0" y="20460"/>
                  </a:cubicBezTo>
                  <a:cubicBezTo>
                    <a:pt x="0" y="20460"/>
                    <a:pt x="4046" y="22869"/>
                    <a:pt x="6676" y="22869"/>
                  </a:cubicBezTo>
                  <a:cubicBezTo>
                    <a:pt x="7045" y="22869"/>
                    <a:pt x="7386" y="22821"/>
                    <a:pt x="7684" y="22713"/>
                  </a:cubicBezTo>
                  <a:cubicBezTo>
                    <a:pt x="8008" y="22605"/>
                    <a:pt x="8301" y="22451"/>
                    <a:pt x="8595" y="22266"/>
                  </a:cubicBezTo>
                  <a:lnTo>
                    <a:pt x="8595" y="22266"/>
                  </a:lnTo>
                  <a:cubicBezTo>
                    <a:pt x="8502" y="22513"/>
                    <a:pt x="8440" y="22759"/>
                    <a:pt x="8394" y="23006"/>
                  </a:cubicBezTo>
                  <a:cubicBezTo>
                    <a:pt x="7947" y="25552"/>
                    <a:pt x="11820" y="30181"/>
                    <a:pt x="11820" y="30181"/>
                  </a:cubicBezTo>
                  <a:cubicBezTo>
                    <a:pt x="11820" y="30181"/>
                    <a:pt x="17158" y="27188"/>
                    <a:pt x="17606" y="24642"/>
                  </a:cubicBezTo>
                  <a:cubicBezTo>
                    <a:pt x="17668" y="24302"/>
                    <a:pt x="17698" y="23978"/>
                    <a:pt x="17683" y="23639"/>
                  </a:cubicBezTo>
                  <a:lnTo>
                    <a:pt x="17683" y="23639"/>
                  </a:lnTo>
                  <a:cubicBezTo>
                    <a:pt x="17837" y="23824"/>
                    <a:pt x="18022" y="24009"/>
                    <a:pt x="18223" y="24179"/>
                  </a:cubicBezTo>
                  <a:cubicBezTo>
                    <a:pt x="19097" y="24917"/>
                    <a:pt x="20745" y="25122"/>
                    <a:pt x="22311" y="25122"/>
                  </a:cubicBezTo>
                  <a:cubicBezTo>
                    <a:pt x="24282" y="25122"/>
                    <a:pt x="26123" y="24796"/>
                    <a:pt x="26123" y="24796"/>
                  </a:cubicBezTo>
                  <a:cubicBezTo>
                    <a:pt x="26123" y="24796"/>
                    <a:pt x="26216" y="18671"/>
                    <a:pt x="24225" y="17020"/>
                  </a:cubicBezTo>
                  <a:cubicBezTo>
                    <a:pt x="23978" y="16804"/>
                    <a:pt x="23685" y="16603"/>
                    <a:pt x="23392" y="16449"/>
                  </a:cubicBezTo>
                  <a:cubicBezTo>
                    <a:pt x="23639" y="16402"/>
                    <a:pt x="23886" y="16341"/>
                    <a:pt x="24133" y="16263"/>
                  </a:cubicBezTo>
                  <a:cubicBezTo>
                    <a:pt x="26555" y="15384"/>
                    <a:pt x="28623" y="9721"/>
                    <a:pt x="28623" y="9721"/>
                  </a:cubicBezTo>
                  <a:cubicBezTo>
                    <a:pt x="28623" y="9721"/>
                    <a:pt x="24584" y="7298"/>
                    <a:pt x="21957" y="7298"/>
                  </a:cubicBezTo>
                  <a:cubicBezTo>
                    <a:pt x="21590" y="7298"/>
                    <a:pt x="21251" y="7345"/>
                    <a:pt x="20954" y="7453"/>
                  </a:cubicBezTo>
                  <a:cubicBezTo>
                    <a:pt x="20630" y="7576"/>
                    <a:pt x="20321" y="7731"/>
                    <a:pt x="20044" y="7900"/>
                  </a:cubicBezTo>
                  <a:cubicBezTo>
                    <a:pt x="20121" y="7669"/>
                    <a:pt x="20198" y="7422"/>
                    <a:pt x="20229" y="7160"/>
                  </a:cubicBezTo>
                  <a:cubicBezTo>
                    <a:pt x="20692" y="4629"/>
                    <a:pt x="16819" y="0"/>
                    <a:pt x="16819"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655875" y="1513875"/>
              <a:ext cx="472575" cy="460950"/>
            </a:xfrm>
            <a:custGeom>
              <a:avLst/>
              <a:gdLst/>
              <a:ahLst/>
              <a:cxnLst/>
              <a:rect l="l" t="t" r="r" b="b"/>
              <a:pathLst>
                <a:path w="18903" h="18438" extrusionOk="0">
                  <a:moveTo>
                    <a:pt x="11313" y="0"/>
                  </a:moveTo>
                  <a:cubicBezTo>
                    <a:pt x="10354" y="0"/>
                    <a:pt x="9473" y="657"/>
                    <a:pt x="9228" y="1637"/>
                  </a:cubicBezTo>
                  <a:cubicBezTo>
                    <a:pt x="9027" y="2363"/>
                    <a:pt x="8873" y="4492"/>
                    <a:pt x="9074" y="6035"/>
                  </a:cubicBezTo>
                  <a:cubicBezTo>
                    <a:pt x="8750" y="6066"/>
                    <a:pt x="8456" y="6143"/>
                    <a:pt x="8163" y="6282"/>
                  </a:cubicBezTo>
                  <a:cubicBezTo>
                    <a:pt x="7562" y="4847"/>
                    <a:pt x="6358" y="3088"/>
                    <a:pt x="5818" y="2548"/>
                  </a:cubicBezTo>
                  <a:cubicBezTo>
                    <a:pt x="5396" y="2125"/>
                    <a:pt x="4843" y="1913"/>
                    <a:pt x="4290" y="1913"/>
                  </a:cubicBezTo>
                  <a:cubicBezTo>
                    <a:pt x="3732" y="1913"/>
                    <a:pt x="3174" y="2129"/>
                    <a:pt x="2747" y="2563"/>
                  </a:cubicBezTo>
                  <a:cubicBezTo>
                    <a:pt x="1899" y="3412"/>
                    <a:pt x="1899" y="4785"/>
                    <a:pt x="2747" y="5634"/>
                  </a:cubicBezTo>
                  <a:cubicBezTo>
                    <a:pt x="3287" y="6174"/>
                    <a:pt x="5046" y="7362"/>
                    <a:pt x="6481" y="7964"/>
                  </a:cubicBezTo>
                  <a:cubicBezTo>
                    <a:pt x="6358" y="8241"/>
                    <a:pt x="6281" y="8550"/>
                    <a:pt x="6250" y="8874"/>
                  </a:cubicBezTo>
                  <a:cubicBezTo>
                    <a:pt x="5756" y="8810"/>
                    <a:pt x="5203" y="8784"/>
                    <a:pt x="4655" y="8784"/>
                  </a:cubicBezTo>
                  <a:cubicBezTo>
                    <a:pt x="3488" y="8784"/>
                    <a:pt x="2346" y="8902"/>
                    <a:pt x="1852" y="9028"/>
                  </a:cubicBezTo>
                  <a:cubicBezTo>
                    <a:pt x="680" y="9352"/>
                    <a:pt x="1" y="10540"/>
                    <a:pt x="309" y="11698"/>
                  </a:cubicBezTo>
                  <a:cubicBezTo>
                    <a:pt x="568" y="12669"/>
                    <a:pt x="1458" y="13314"/>
                    <a:pt x="2421" y="13314"/>
                  </a:cubicBezTo>
                  <a:cubicBezTo>
                    <a:pt x="2605" y="13314"/>
                    <a:pt x="2793" y="13290"/>
                    <a:pt x="2979" y="13241"/>
                  </a:cubicBezTo>
                  <a:cubicBezTo>
                    <a:pt x="3704" y="13040"/>
                    <a:pt x="5633" y="12114"/>
                    <a:pt x="6867" y="11173"/>
                  </a:cubicBezTo>
                  <a:cubicBezTo>
                    <a:pt x="7052" y="11420"/>
                    <a:pt x="7268" y="11651"/>
                    <a:pt x="7531" y="11837"/>
                  </a:cubicBezTo>
                  <a:cubicBezTo>
                    <a:pt x="6589" y="13071"/>
                    <a:pt x="5664" y="15000"/>
                    <a:pt x="5478" y="15725"/>
                  </a:cubicBezTo>
                  <a:cubicBezTo>
                    <a:pt x="5170" y="16882"/>
                    <a:pt x="5864" y="18055"/>
                    <a:pt x="7021" y="18363"/>
                  </a:cubicBezTo>
                  <a:cubicBezTo>
                    <a:pt x="7208" y="18414"/>
                    <a:pt x="7396" y="18438"/>
                    <a:pt x="7581" y="18438"/>
                  </a:cubicBezTo>
                  <a:cubicBezTo>
                    <a:pt x="8528" y="18438"/>
                    <a:pt x="9404" y="17807"/>
                    <a:pt x="9675" y="16851"/>
                  </a:cubicBezTo>
                  <a:cubicBezTo>
                    <a:pt x="9861" y="16111"/>
                    <a:pt x="10030" y="13981"/>
                    <a:pt x="9830" y="12454"/>
                  </a:cubicBezTo>
                  <a:cubicBezTo>
                    <a:pt x="10138" y="12407"/>
                    <a:pt x="10447" y="12330"/>
                    <a:pt x="10740" y="12207"/>
                  </a:cubicBezTo>
                  <a:cubicBezTo>
                    <a:pt x="11326" y="13642"/>
                    <a:pt x="12530" y="15401"/>
                    <a:pt x="13070" y="15926"/>
                  </a:cubicBezTo>
                  <a:cubicBezTo>
                    <a:pt x="13494" y="16350"/>
                    <a:pt x="14054" y="16562"/>
                    <a:pt x="14613" y="16562"/>
                  </a:cubicBezTo>
                  <a:cubicBezTo>
                    <a:pt x="15172" y="16562"/>
                    <a:pt x="15732" y="16350"/>
                    <a:pt x="16156" y="15926"/>
                  </a:cubicBezTo>
                  <a:cubicBezTo>
                    <a:pt x="17005" y="15061"/>
                    <a:pt x="16989" y="13688"/>
                    <a:pt x="16141" y="12840"/>
                  </a:cubicBezTo>
                  <a:cubicBezTo>
                    <a:pt x="15601" y="12315"/>
                    <a:pt x="13842" y="11111"/>
                    <a:pt x="12407" y="10510"/>
                  </a:cubicBezTo>
                  <a:cubicBezTo>
                    <a:pt x="12530" y="10216"/>
                    <a:pt x="12623" y="9923"/>
                    <a:pt x="12653" y="9599"/>
                  </a:cubicBezTo>
                  <a:cubicBezTo>
                    <a:pt x="13147" y="9663"/>
                    <a:pt x="13701" y="9690"/>
                    <a:pt x="14249" y="9690"/>
                  </a:cubicBezTo>
                  <a:cubicBezTo>
                    <a:pt x="15415" y="9690"/>
                    <a:pt x="16558" y="9571"/>
                    <a:pt x="17051" y="9445"/>
                  </a:cubicBezTo>
                  <a:cubicBezTo>
                    <a:pt x="18208" y="9121"/>
                    <a:pt x="18903" y="7933"/>
                    <a:pt x="18579" y="6776"/>
                  </a:cubicBezTo>
                  <a:cubicBezTo>
                    <a:pt x="18321" y="5811"/>
                    <a:pt x="17454" y="5168"/>
                    <a:pt x="16502" y="5168"/>
                  </a:cubicBezTo>
                  <a:cubicBezTo>
                    <a:pt x="16311" y="5168"/>
                    <a:pt x="16118" y="5194"/>
                    <a:pt x="15925" y="5248"/>
                  </a:cubicBezTo>
                  <a:cubicBezTo>
                    <a:pt x="15184" y="5433"/>
                    <a:pt x="13271" y="6359"/>
                    <a:pt x="12036" y="7316"/>
                  </a:cubicBezTo>
                  <a:cubicBezTo>
                    <a:pt x="11944" y="7177"/>
                    <a:pt x="11836" y="7069"/>
                    <a:pt x="11728" y="6945"/>
                  </a:cubicBezTo>
                  <a:cubicBezTo>
                    <a:pt x="11620" y="6837"/>
                    <a:pt x="11496" y="6729"/>
                    <a:pt x="11373" y="6652"/>
                  </a:cubicBezTo>
                  <a:cubicBezTo>
                    <a:pt x="12314" y="5418"/>
                    <a:pt x="13224" y="3489"/>
                    <a:pt x="13425" y="2748"/>
                  </a:cubicBezTo>
                  <a:cubicBezTo>
                    <a:pt x="13749" y="1591"/>
                    <a:pt x="13055" y="387"/>
                    <a:pt x="11882" y="79"/>
                  </a:cubicBezTo>
                  <a:cubicBezTo>
                    <a:pt x="11692" y="26"/>
                    <a:pt x="11501" y="0"/>
                    <a:pt x="1131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885400" y="798975"/>
              <a:ext cx="1200875" cy="1187850"/>
            </a:xfrm>
            <a:custGeom>
              <a:avLst/>
              <a:gdLst/>
              <a:ahLst/>
              <a:cxnLst/>
              <a:rect l="l" t="t" r="r" b="b"/>
              <a:pathLst>
                <a:path w="48035" h="47514" extrusionOk="0">
                  <a:moveTo>
                    <a:pt x="22391" y="0"/>
                  </a:moveTo>
                  <a:cubicBezTo>
                    <a:pt x="22278" y="0"/>
                    <a:pt x="22164" y="2"/>
                    <a:pt x="22050" y="6"/>
                  </a:cubicBezTo>
                  <a:cubicBezTo>
                    <a:pt x="19998" y="83"/>
                    <a:pt x="18023" y="747"/>
                    <a:pt x="16125" y="1549"/>
                  </a:cubicBezTo>
                  <a:cubicBezTo>
                    <a:pt x="13903" y="2490"/>
                    <a:pt x="12298" y="3123"/>
                    <a:pt x="10354" y="4650"/>
                  </a:cubicBezTo>
                  <a:cubicBezTo>
                    <a:pt x="9274" y="5514"/>
                    <a:pt x="8240" y="6440"/>
                    <a:pt x="7268" y="7428"/>
                  </a:cubicBezTo>
                  <a:cubicBezTo>
                    <a:pt x="7222" y="7459"/>
                    <a:pt x="7176" y="7505"/>
                    <a:pt x="7129" y="7567"/>
                  </a:cubicBezTo>
                  <a:cubicBezTo>
                    <a:pt x="7083" y="7613"/>
                    <a:pt x="7037" y="7644"/>
                    <a:pt x="6991" y="7690"/>
                  </a:cubicBezTo>
                  <a:cubicBezTo>
                    <a:pt x="6034" y="8693"/>
                    <a:pt x="5139" y="9758"/>
                    <a:pt x="4321" y="10869"/>
                  </a:cubicBezTo>
                  <a:cubicBezTo>
                    <a:pt x="2840" y="12844"/>
                    <a:pt x="2254" y="14479"/>
                    <a:pt x="1374" y="16717"/>
                  </a:cubicBezTo>
                  <a:cubicBezTo>
                    <a:pt x="633" y="18630"/>
                    <a:pt x="16" y="20636"/>
                    <a:pt x="16" y="22688"/>
                  </a:cubicBezTo>
                  <a:cubicBezTo>
                    <a:pt x="1" y="26021"/>
                    <a:pt x="1605" y="29199"/>
                    <a:pt x="3442" y="31946"/>
                  </a:cubicBezTo>
                  <a:cubicBezTo>
                    <a:pt x="5293" y="34708"/>
                    <a:pt x="7345" y="36961"/>
                    <a:pt x="10138" y="38782"/>
                  </a:cubicBezTo>
                  <a:cubicBezTo>
                    <a:pt x="9675" y="39028"/>
                    <a:pt x="9305" y="39414"/>
                    <a:pt x="9074" y="39877"/>
                  </a:cubicBezTo>
                  <a:cubicBezTo>
                    <a:pt x="8626" y="40772"/>
                    <a:pt x="8642" y="41821"/>
                    <a:pt x="9089" y="42716"/>
                  </a:cubicBezTo>
                  <a:cubicBezTo>
                    <a:pt x="9814" y="44059"/>
                    <a:pt x="11373" y="44784"/>
                    <a:pt x="12885" y="44799"/>
                  </a:cubicBezTo>
                  <a:cubicBezTo>
                    <a:pt x="14397" y="44799"/>
                    <a:pt x="15847" y="44197"/>
                    <a:pt x="17144" y="43411"/>
                  </a:cubicBezTo>
                  <a:cubicBezTo>
                    <a:pt x="18256" y="42723"/>
                    <a:pt x="19449" y="41104"/>
                    <a:pt x="20715" y="41104"/>
                  </a:cubicBezTo>
                  <a:cubicBezTo>
                    <a:pt x="21012" y="41104"/>
                    <a:pt x="21313" y="41194"/>
                    <a:pt x="21618" y="41405"/>
                  </a:cubicBezTo>
                  <a:cubicBezTo>
                    <a:pt x="24885" y="43702"/>
                    <a:pt x="27532" y="47513"/>
                    <a:pt x="31873" y="47513"/>
                  </a:cubicBezTo>
                  <a:cubicBezTo>
                    <a:pt x="32022" y="47513"/>
                    <a:pt x="32173" y="47509"/>
                    <a:pt x="32327" y="47500"/>
                  </a:cubicBezTo>
                  <a:cubicBezTo>
                    <a:pt x="36123" y="47268"/>
                    <a:pt x="39517" y="44105"/>
                    <a:pt x="41971" y="41451"/>
                  </a:cubicBezTo>
                  <a:cubicBezTo>
                    <a:pt x="43498" y="39784"/>
                    <a:pt x="44995" y="38149"/>
                    <a:pt x="46198" y="36236"/>
                  </a:cubicBezTo>
                  <a:cubicBezTo>
                    <a:pt x="47032" y="34893"/>
                    <a:pt x="47680" y="33396"/>
                    <a:pt x="47772" y="31807"/>
                  </a:cubicBezTo>
                  <a:cubicBezTo>
                    <a:pt x="48035" y="27147"/>
                    <a:pt x="43838" y="24432"/>
                    <a:pt x="41353" y="21099"/>
                  </a:cubicBezTo>
                  <a:cubicBezTo>
                    <a:pt x="40196" y="19540"/>
                    <a:pt x="42433" y="17966"/>
                    <a:pt x="43236" y="16562"/>
                  </a:cubicBezTo>
                  <a:cubicBezTo>
                    <a:pt x="43992" y="15266"/>
                    <a:pt x="44547" y="13785"/>
                    <a:pt x="44501" y="12273"/>
                  </a:cubicBezTo>
                  <a:cubicBezTo>
                    <a:pt x="44455" y="10776"/>
                    <a:pt x="43683" y="9218"/>
                    <a:pt x="42325" y="8539"/>
                  </a:cubicBezTo>
                  <a:cubicBezTo>
                    <a:pt x="41893" y="8330"/>
                    <a:pt x="41422" y="8226"/>
                    <a:pt x="40951" y="8226"/>
                  </a:cubicBezTo>
                  <a:cubicBezTo>
                    <a:pt x="40446" y="8226"/>
                    <a:pt x="39941" y="8346"/>
                    <a:pt x="39486" y="8585"/>
                  </a:cubicBezTo>
                  <a:cubicBezTo>
                    <a:pt x="39023" y="8832"/>
                    <a:pt x="38653" y="9218"/>
                    <a:pt x="38422" y="9681"/>
                  </a:cubicBezTo>
                  <a:cubicBezTo>
                    <a:pt x="36524" y="6934"/>
                    <a:pt x="34209" y="4959"/>
                    <a:pt x="31416" y="3184"/>
                  </a:cubicBezTo>
                  <a:cubicBezTo>
                    <a:pt x="28674" y="1456"/>
                    <a:pt x="25601" y="0"/>
                    <a:pt x="22391"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1086000" y="1359300"/>
              <a:ext cx="358275" cy="362050"/>
            </a:xfrm>
            <a:custGeom>
              <a:avLst/>
              <a:gdLst/>
              <a:ahLst/>
              <a:cxnLst/>
              <a:rect l="l" t="t" r="r" b="b"/>
              <a:pathLst>
                <a:path w="14331" h="14482" extrusionOk="0">
                  <a:moveTo>
                    <a:pt x="7316" y="1"/>
                  </a:moveTo>
                  <a:cubicBezTo>
                    <a:pt x="6595" y="1"/>
                    <a:pt x="5832" y="199"/>
                    <a:pt x="5046" y="645"/>
                  </a:cubicBezTo>
                  <a:cubicBezTo>
                    <a:pt x="3673" y="1417"/>
                    <a:pt x="2747" y="2775"/>
                    <a:pt x="1960" y="4133"/>
                  </a:cubicBezTo>
                  <a:cubicBezTo>
                    <a:pt x="926" y="5892"/>
                    <a:pt x="0" y="7867"/>
                    <a:pt x="247" y="9888"/>
                  </a:cubicBezTo>
                  <a:cubicBezTo>
                    <a:pt x="247" y="9919"/>
                    <a:pt x="247" y="9965"/>
                    <a:pt x="263" y="9996"/>
                  </a:cubicBezTo>
                  <a:cubicBezTo>
                    <a:pt x="568" y="12149"/>
                    <a:pt x="2740" y="14481"/>
                    <a:pt x="5057" y="14481"/>
                  </a:cubicBezTo>
                  <a:cubicBezTo>
                    <a:pt x="5197" y="14481"/>
                    <a:pt x="5337" y="14473"/>
                    <a:pt x="5478" y="14455"/>
                  </a:cubicBezTo>
                  <a:cubicBezTo>
                    <a:pt x="7669" y="14193"/>
                    <a:pt x="10107" y="11925"/>
                    <a:pt x="11480" y="10320"/>
                  </a:cubicBezTo>
                  <a:cubicBezTo>
                    <a:pt x="14331" y="6915"/>
                    <a:pt x="11572" y="1"/>
                    <a:pt x="7316"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1398250" y="1000300"/>
              <a:ext cx="406050" cy="312700"/>
            </a:xfrm>
            <a:custGeom>
              <a:avLst/>
              <a:gdLst/>
              <a:ahLst/>
              <a:cxnLst/>
              <a:rect l="l" t="t" r="r" b="b"/>
              <a:pathLst>
                <a:path w="16242" h="12508" extrusionOk="0">
                  <a:moveTo>
                    <a:pt x="10807" y="0"/>
                  </a:moveTo>
                  <a:cubicBezTo>
                    <a:pt x="8962" y="0"/>
                    <a:pt x="7181" y="914"/>
                    <a:pt x="5594" y="1905"/>
                  </a:cubicBezTo>
                  <a:cubicBezTo>
                    <a:pt x="4252" y="2738"/>
                    <a:pt x="2925" y="3695"/>
                    <a:pt x="2184" y="5084"/>
                  </a:cubicBezTo>
                  <a:cubicBezTo>
                    <a:pt x="1" y="9198"/>
                    <a:pt x="4391" y="12507"/>
                    <a:pt x="8373" y="12507"/>
                  </a:cubicBezTo>
                  <a:cubicBezTo>
                    <a:pt x="9738" y="12507"/>
                    <a:pt x="11056" y="12119"/>
                    <a:pt x="12044" y="11240"/>
                  </a:cubicBezTo>
                  <a:cubicBezTo>
                    <a:pt x="13618" y="9836"/>
                    <a:pt x="15809" y="7337"/>
                    <a:pt x="16025" y="5130"/>
                  </a:cubicBezTo>
                  <a:cubicBezTo>
                    <a:pt x="16241" y="2646"/>
                    <a:pt x="13711" y="301"/>
                    <a:pt x="11412" y="38"/>
                  </a:cubicBezTo>
                  <a:lnTo>
                    <a:pt x="11304" y="23"/>
                  </a:lnTo>
                  <a:cubicBezTo>
                    <a:pt x="11138" y="8"/>
                    <a:pt x="10972" y="0"/>
                    <a:pt x="10807"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1066475" y="1291075"/>
              <a:ext cx="240975" cy="98475"/>
            </a:xfrm>
            <a:custGeom>
              <a:avLst/>
              <a:gdLst/>
              <a:ahLst/>
              <a:cxnLst/>
              <a:rect l="l" t="t" r="r" b="b"/>
              <a:pathLst>
                <a:path w="9639" h="3939" extrusionOk="0">
                  <a:moveTo>
                    <a:pt x="5176" y="0"/>
                  </a:moveTo>
                  <a:cubicBezTo>
                    <a:pt x="4860" y="0"/>
                    <a:pt x="4542" y="14"/>
                    <a:pt x="4222" y="41"/>
                  </a:cubicBezTo>
                  <a:cubicBezTo>
                    <a:pt x="3898" y="72"/>
                    <a:pt x="3559" y="119"/>
                    <a:pt x="3235" y="211"/>
                  </a:cubicBezTo>
                  <a:cubicBezTo>
                    <a:pt x="2047" y="504"/>
                    <a:pt x="920" y="1183"/>
                    <a:pt x="303" y="2233"/>
                  </a:cubicBezTo>
                  <a:cubicBezTo>
                    <a:pt x="180" y="2433"/>
                    <a:pt x="102" y="2649"/>
                    <a:pt x="72" y="2896"/>
                  </a:cubicBezTo>
                  <a:cubicBezTo>
                    <a:pt x="1" y="3688"/>
                    <a:pt x="564" y="3939"/>
                    <a:pt x="1181" y="3939"/>
                  </a:cubicBezTo>
                  <a:cubicBezTo>
                    <a:pt x="1503" y="3939"/>
                    <a:pt x="1839" y="3871"/>
                    <a:pt x="2108" y="3776"/>
                  </a:cubicBezTo>
                  <a:cubicBezTo>
                    <a:pt x="3219" y="3390"/>
                    <a:pt x="4238" y="2803"/>
                    <a:pt x="5272" y="2325"/>
                  </a:cubicBezTo>
                  <a:cubicBezTo>
                    <a:pt x="6400" y="1798"/>
                    <a:pt x="9230" y="641"/>
                    <a:pt x="9614" y="641"/>
                  </a:cubicBezTo>
                  <a:cubicBezTo>
                    <a:pt x="9624" y="641"/>
                    <a:pt x="9632" y="642"/>
                    <a:pt x="9638" y="643"/>
                  </a:cubicBezTo>
                  <a:cubicBezTo>
                    <a:pt x="8728" y="412"/>
                    <a:pt x="7802" y="242"/>
                    <a:pt x="6876" y="134"/>
                  </a:cubicBezTo>
                  <a:cubicBezTo>
                    <a:pt x="6311" y="45"/>
                    <a:pt x="5745" y="0"/>
                    <a:pt x="517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101425" y="1194350"/>
              <a:ext cx="211025" cy="79650"/>
            </a:xfrm>
            <a:custGeom>
              <a:avLst/>
              <a:gdLst/>
              <a:ahLst/>
              <a:cxnLst/>
              <a:rect l="l" t="t" r="r" b="b"/>
              <a:pathLst>
                <a:path w="8441" h="3186" extrusionOk="0">
                  <a:moveTo>
                    <a:pt x="2054" y="0"/>
                  </a:moveTo>
                  <a:cubicBezTo>
                    <a:pt x="1544" y="0"/>
                    <a:pt x="1039" y="148"/>
                    <a:pt x="602" y="423"/>
                  </a:cubicBezTo>
                  <a:cubicBezTo>
                    <a:pt x="278" y="639"/>
                    <a:pt x="1" y="994"/>
                    <a:pt x="16" y="1380"/>
                  </a:cubicBezTo>
                  <a:cubicBezTo>
                    <a:pt x="47" y="1642"/>
                    <a:pt x="155" y="1874"/>
                    <a:pt x="340" y="2043"/>
                  </a:cubicBezTo>
                  <a:cubicBezTo>
                    <a:pt x="896" y="2645"/>
                    <a:pt x="1775" y="2738"/>
                    <a:pt x="2577" y="2784"/>
                  </a:cubicBezTo>
                  <a:cubicBezTo>
                    <a:pt x="4506" y="2923"/>
                    <a:pt x="6497" y="3185"/>
                    <a:pt x="8441" y="3185"/>
                  </a:cubicBezTo>
                  <a:cubicBezTo>
                    <a:pt x="7206" y="2275"/>
                    <a:pt x="5895" y="1457"/>
                    <a:pt x="4522" y="747"/>
                  </a:cubicBezTo>
                  <a:cubicBezTo>
                    <a:pt x="3920" y="423"/>
                    <a:pt x="3256" y="176"/>
                    <a:pt x="2577" y="53"/>
                  </a:cubicBezTo>
                  <a:cubicBezTo>
                    <a:pt x="2404" y="17"/>
                    <a:pt x="2229" y="0"/>
                    <a:pt x="2054"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374550" y="974325"/>
              <a:ext cx="97975" cy="241425"/>
            </a:xfrm>
            <a:custGeom>
              <a:avLst/>
              <a:gdLst/>
              <a:ahLst/>
              <a:cxnLst/>
              <a:rect l="l" t="t" r="r" b="b"/>
              <a:pathLst>
                <a:path w="3919" h="9657" extrusionOk="0">
                  <a:moveTo>
                    <a:pt x="2897" y="0"/>
                  </a:moveTo>
                  <a:cubicBezTo>
                    <a:pt x="2840" y="0"/>
                    <a:pt x="2779" y="4"/>
                    <a:pt x="2716" y="13"/>
                  </a:cubicBezTo>
                  <a:cubicBezTo>
                    <a:pt x="2484" y="43"/>
                    <a:pt x="2268" y="136"/>
                    <a:pt x="2083" y="275"/>
                  </a:cubicBezTo>
                  <a:cubicBezTo>
                    <a:pt x="1049" y="923"/>
                    <a:pt x="401" y="2080"/>
                    <a:pt x="154" y="3284"/>
                  </a:cubicBezTo>
                  <a:cubicBezTo>
                    <a:pt x="93" y="3608"/>
                    <a:pt x="46" y="3932"/>
                    <a:pt x="31" y="4271"/>
                  </a:cubicBezTo>
                  <a:cubicBezTo>
                    <a:pt x="0" y="5166"/>
                    <a:pt x="62" y="6046"/>
                    <a:pt x="216" y="6925"/>
                  </a:cubicBezTo>
                  <a:cubicBezTo>
                    <a:pt x="370" y="7850"/>
                    <a:pt x="571" y="8760"/>
                    <a:pt x="833" y="9654"/>
                  </a:cubicBezTo>
                  <a:lnTo>
                    <a:pt x="833" y="9654"/>
                  </a:lnTo>
                  <a:cubicBezTo>
                    <a:pt x="761" y="9395"/>
                    <a:pt x="1853" y="6413"/>
                    <a:pt x="2345" y="5243"/>
                  </a:cubicBezTo>
                  <a:cubicBezTo>
                    <a:pt x="2808" y="4163"/>
                    <a:pt x="3348" y="3129"/>
                    <a:pt x="3688" y="2018"/>
                  </a:cubicBezTo>
                  <a:cubicBezTo>
                    <a:pt x="3907" y="1259"/>
                    <a:pt x="3919" y="0"/>
                    <a:pt x="2897" y="0"/>
                  </a:cubicBezTo>
                  <a:close/>
                  <a:moveTo>
                    <a:pt x="833" y="9654"/>
                  </a:moveTo>
                  <a:cubicBezTo>
                    <a:pt x="833" y="9655"/>
                    <a:pt x="833" y="9656"/>
                    <a:pt x="833" y="9656"/>
                  </a:cubicBezTo>
                  <a:cubicBezTo>
                    <a:pt x="833" y="9656"/>
                    <a:pt x="833" y="9655"/>
                    <a:pt x="833" y="9654"/>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1274625" y="1013200"/>
              <a:ext cx="87975" cy="208725"/>
            </a:xfrm>
            <a:custGeom>
              <a:avLst/>
              <a:gdLst/>
              <a:ahLst/>
              <a:cxnLst/>
              <a:rect l="l" t="t" r="r" b="b"/>
              <a:pathLst>
                <a:path w="3519" h="8349" extrusionOk="0">
                  <a:moveTo>
                    <a:pt x="1389" y="1"/>
                  </a:moveTo>
                  <a:cubicBezTo>
                    <a:pt x="1004" y="1"/>
                    <a:pt x="664" y="294"/>
                    <a:pt x="464" y="618"/>
                  </a:cubicBezTo>
                  <a:cubicBezTo>
                    <a:pt x="109" y="1220"/>
                    <a:pt x="1" y="1929"/>
                    <a:pt x="155" y="2624"/>
                  </a:cubicBezTo>
                  <a:cubicBezTo>
                    <a:pt x="325" y="3287"/>
                    <a:pt x="572" y="3935"/>
                    <a:pt x="926" y="4522"/>
                  </a:cubicBezTo>
                  <a:cubicBezTo>
                    <a:pt x="1683" y="5864"/>
                    <a:pt x="2547" y="7145"/>
                    <a:pt x="3519" y="8348"/>
                  </a:cubicBezTo>
                  <a:cubicBezTo>
                    <a:pt x="3442" y="6419"/>
                    <a:pt x="3102" y="4444"/>
                    <a:pt x="2886" y="2516"/>
                  </a:cubicBezTo>
                  <a:cubicBezTo>
                    <a:pt x="2809" y="1713"/>
                    <a:pt x="2670" y="834"/>
                    <a:pt x="2068" y="294"/>
                  </a:cubicBezTo>
                  <a:cubicBezTo>
                    <a:pt x="1883" y="124"/>
                    <a:pt x="1652" y="16"/>
                    <a:pt x="1389"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1180225" y="1106550"/>
              <a:ext cx="157650" cy="143600"/>
            </a:xfrm>
            <a:custGeom>
              <a:avLst/>
              <a:gdLst/>
              <a:ahLst/>
              <a:cxnLst/>
              <a:rect l="l" t="t" r="r" b="b"/>
              <a:pathLst>
                <a:path w="6306" h="5744" extrusionOk="0">
                  <a:moveTo>
                    <a:pt x="1359" y="0"/>
                  </a:moveTo>
                  <a:cubicBezTo>
                    <a:pt x="630" y="0"/>
                    <a:pt x="1" y="601"/>
                    <a:pt x="27" y="1374"/>
                  </a:cubicBezTo>
                  <a:cubicBezTo>
                    <a:pt x="27" y="2037"/>
                    <a:pt x="444" y="2624"/>
                    <a:pt x="922" y="3056"/>
                  </a:cubicBezTo>
                  <a:cubicBezTo>
                    <a:pt x="1632" y="3704"/>
                    <a:pt x="2450" y="4213"/>
                    <a:pt x="3345" y="4583"/>
                  </a:cubicBezTo>
                  <a:cubicBezTo>
                    <a:pt x="3946" y="4861"/>
                    <a:pt x="4564" y="5108"/>
                    <a:pt x="5196" y="5324"/>
                  </a:cubicBezTo>
                  <a:cubicBezTo>
                    <a:pt x="5551" y="5417"/>
                    <a:pt x="5906" y="5555"/>
                    <a:pt x="6230" y="5741"/>
                  </a:cubicBezTo>
                  <a:cubicBezTo>
                    <a:pt x="6234" y="5743"/>
                    <a:pt x="6239" y="5744"/>
                    <a:pt x="6243" y="5744"/>
                  </a:cubicBezTo>
                  <a:cubicBezTo>
                    <a:pt x="6272" y="5744"/>
                    <a:pt x="6305" y="5706"/>
                    <a:pt x="6292" y="5679"/>
                  </a:cubicBezTo>
                  <a:cubicBezTo>
                    <a:pt x="5644" y="4691"/>
                    <a:pt x="5181" y="3580"/>
                    <a:pt x="4564" y="2577"/>
                  </a:cubicBezTo>
                  <a:cubicBezTo>
                    <a:pt x="4116" y="1775"/>
                    <a:pt x="3499" y="1096"/>
                    <a:pt x="2758" y="556"/>
                  </a:cubicBezTo>
                  <a:cubicBezTo>
                    <a:pt x="2434" y="325"/>
                    <a:pt x="2079" y="155"/>
                    <a:pt x="1709" y="47"/>
                  </a:cubicBezTo>
                  <a:cubicBezTo>
                    <a:pt x="1591" y="15"/>
                    <a:pt x="1474" y="0"/>
                    <a:pt x="1359"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1448600" y="1353825"/>
              <a:ext cx="57900" cy="57875"/>
            </a:xfrm>
            <a:custGeom>
              <a:avLst/>
              <a:gdLst/>
              <a:ahLst/>
              <a:cxnLst/>
              <a:rect l="l" t="t" r="r" b="b"/>
              <a:pathLst>
                <a:path w="2316" h="2315" extrusionOk="0">
                  <a:moveTo>
                    <a:pt x="1158" y="0"/>
                  </a:moveTo>
                  <a:cubicBezTo>
                    <a:pt x="510" y="0"/>
                    <a:pt x="1" y="509"/>
                    <a:pt x="1" y="1158"/>
                  </a:cubicBezTo>
                  <a:cubicBezTo>
                    <a:pt x="1" y="1790"/>
                    <a:pt x="510" y="2315"/>
                    <a:pt x="1158" y="2315"/>
                  </a:cubicBezTo>
                  <a:cubicBezTo>
                    <a:pt x="1791" y="2315"/>
                    <a:pt x="2315" y="1790"/>
                    <a:pt x="2315" y="1158"/>
                  </a:cubicBezTo>
                  <a:cubicBezTo>
                    <a:pt x="2315" y="509"/>
                    <a:pt x="1791" y="0"/>
                    <a:pt x="1158"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1398450" y="1305600"/>
              <a:ext cx="57900" cy="57900"/>
            </a:xfrm>
            <a:custGeom>
              <a:avLst/>
              <a:gdLst/>
              <a:ahLst/>
              <a:cxnLst/>
              <a:rect l="l" t="t" r="r" b="b"/>
              <a:pathLst>
                <a:path w="2316" h="2316" extrusionOk="0">
                  <a:moveTo>
                    <a:pt x="1158" y="1"/>
                  </a:moveTo>
                  <a:cubicBezTo>
                    <a:pt x="525" y="1"/>
                    <a:pt x="1" y="510"/>
                    <a:pt x="1" y="1158"/>
                  </a:cubicBezTo>
                  <a:cubicBezTo>
                    <a:pt x="1" y="1790"/>
                    <a:pt x="525" y="2315"/>
                    <a:pt x="1158" y="2315"/>
                  </a:cubicBezTo>
                  <a:cubicBezTo>
                    <a:pt x="1791" y="2315"/>
                    <a:pt x="2315" y="1790"/>
                    <a:pt x="2315" y="1158"/>
                  </a:cubicBezTo>
                  <a:cubicBezTo>
                    <a:pt x="2315" y="510"/>
                    <a:pt x="1791" y="1"/>
                    <a:pt x="115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348300" y="1257375"/>
              <a:ext cx="57900" cy="57900"/>
            </a:xfrm>
            <a:custGeom>
              <a:avLst/>
              <a:gdLst/>
              <a:ahLst/>
              <a:cxnLst/>
              <a:rect l="l" t="t" r="r" b="b"/>
              <a:pathLst>
                <a:path w="2316" h="2316" extrusionOk="0">
                  <a:moveTo>
                    <a:pt x="1158" y="1"/>
                  </a:moveTo>
                  <a:cubicBezTo>
                    <a:pt x="525" y="1"/>
                    <a:pt x="1" y="510"/>
                    <a:pt x="1" y="1158"/>
                  </a:cubicBezTo>
                  <a:cubicBezTo>
                    <a:pt x="1" y="1791"/>
                    <a:pt x="525" y="2315"/>
                    <a:pt x="1158" y="2315"/>
                  </a:cubicBezTo>
                  <a:cubicBezTo>
                    <a:pt x="1806" y="2315"/>
                    <a:pt x="2315" y="1791"/>
                    <a:pt x="2315" y="1158"/>
                  </a:cubicBezTo>
                  <a:cubicBezTo>
                    <a:pt x="2315" y="510"/>
                    <a:pt x="1806" y="1"/>
                    <a:pt x="1158"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479475" y="1468000"/>
              <a:ext cx="32025" cy="32425"/>
            </a:xfrm>
            <a:custGeom>
              <a:avLst/>
              <a:gdLst/>
              <a:ahLst/>
              <a:cxnLst/>
              <a:rect l="l" t="t" r="r" b="b"/>
              <a:pathLst>
                <a:path w="1281" h="1297" extrusionOk="0">
                  <a:moveTo>
                    <a:pt x="648" y="1"/>
                  </a:moveTo>
                  <a:cubicBezTo>
                    <a:pt x="293" y="1"/>
                    <a:pt x="0" y="294"/>
                    <a:pt x="0" y="649"/>
                  </a:cubicBezTo>
                  <a:cubicBezTo>
                    <a:pt x="0" y="1003"/>
                    <a:pt x="293" y="1297"/>
                    <a:pt x="648" y="1297"/>
                  </a:cubicBezTo>
                  <a:cubicBezTo>
                    <a:pt x="988" y="1297"/>
                    <a:pt x="1281" y="1003"/>
                    <a:pt x="1281" y="649"/>
                  </a:cubicBezTo>
                  <a:cubicBezTo>
                    <a:pt x="1281" y="294"/>
                    <a:pt x="988" y="1"/>
                    <a:pt x="64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1441650" y="1521225"/>
              <a:ext cx="74100" cy="73725"/>
            </a:xfrm>
            <a:custGeom>
              <a:avLst/>
              <a:gdLst/>
              <a:ahLst/>
              <a:cxnLst/>
              <a:rect l="l" t="t" r="r" b="b"/>
              <a:pathLst>
                <a:path w="2964" h="2949" extrusionOk="0">
                  <a:moveTo>
                    <a:pt x="1482" y="1"/>
                  </a:moveTo>
                  <a:cubicBezTo>
                    <a:pt x="664" y="1"/>
                    <a:pt x="1" y="649"/>
                    <a:pt x="1" y="1467"/>
                  </a:cubicBezTo>
                  <a:cubicBezTo>
                    <a:pt x="1" y="2285"/>
                    <a:pt x="664" y="2948"/>
                    <a:pt x="1482" y="2948"/>
                  </a:cubicBezTo>
                  <a:cubicBezTo>
                    <a:pt x="2300" y="2948"/>
                    <a:pt x="2963" y="2285"/>
                    <a:pt x="2963" y="1467"/>
                  </a:cubicBezTo>
                  <a:cubicBezTo>
                    <a:pt x="2963" y="649"/>
                    <a:pt x="2300" y="1"/>
                    <a:pt x="1482"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1438950" y="1613825"/>
              <a:ext cx="31275" cy="31250"/>
            </a:xfrm>
            <a:custGeom>
              <a:avLst/>
              <a:gdLst/>
              <a:ahLst/>
              <a:cxnLst/>
              <a:rect l="l" t="t" r="r" b="b"/>
              <a:pathLst>
                <a:path w="1251" h="1250" extrusionOk="0">
                  <a:moveTo>
                    <a:pt x="634" y="0"/>
                  </a:moveTo>
                  <a:cubicBezTo>
                    <a:pt x="294" y="0"/>
                    <a:pt x="1" y="278"/>
                    <a:pt x="1" y="617"/>
                  </a:cubicBezTo>
                  <a:cubicBezTo>
                    <a:pt x="1" y="972"/>
                    <a:pt x="294" y="1250"/>
                    <a:pt x="634" y="1250"/>
                  </a:cubicBezTo>
                  <a:cubicBezTo>
                    <a:pt x="973" y="1250"/>
                    <a:pt x="1251" y="972"/>
                    <a:pt x="1251" y="617"/>
                  </a:cubicBezTo>
                  <a:cubicBezTo>
                    <a:pt x="1251" y="278"/>
                    <a:pt x="973" y="0"/>
                    <a:pt x="63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1365275" y="1663575"/>
              <a:ext cx="84125" cy="84125"/>
            </a:xfrm>
            <a:custGeom>
              <a:avLst/>
              <a:gdLst/>
              <a:ahLst/>
              <a:cxnLst/>
              <a:rect l="l" t="t" r="r" b="b"/>
              <a:pathLst>
                <a:path w="3365" h="3365" extrusionOk="0">
                  <a:moveTo>
                    <a:pt x="1683" y="1"/>
                  </a:moveTo>
                  <a:cubicBezTo>
                    <a:pt x="757" y="1"/>
                    <a:pt x="1" y="757"/>
                    <a:pt x="1" y="1682"/>
                  </a:cubicBezTo>
                  <a:cubicBezTo>
                    <a:pt x="1" y="2608"/>
                    <a:pt x="757" y="3364"/>
                    <a:pt x="1683" y="3364"/>
                  </a:cubicBezTo>
                  <a:cubicBezTo>
                    <a:pt x="2624" y="3364"/>
                    <a:pt x="3365" y="2608"/>
                    <a:pt x="3365" y="1682"/>
                  </a:cubicBezTo>
                  <a:cubicBezTo>
                    <a:pt x="3365" y="757"/>
                    <a:pt x="2624" y="1"/>
                    <a:pt x="1683"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1321700" y="1736475"/>
              <a:ext cx="28550" cy="28575"/>
            </a:xfrm>
            <a:custGeom>
              <a:avLst/>
              <a:gdLst/>
              <a:ahLst/>
              <a:cxnLst/>
              <a:rect l="l" t="t" r="r" b="b"/>
              <a:pathLst>
                <a:path w="1142" h="1143" extrusionOk="0">
                  <a:moveTo>
                    <a:pt x="571" y="1"/>
                  </a:moveTo>
                  <a:cubicBezTo>
                    <a:pt x="262" y="1"/>
                    <a:pt x="0" y="263"/>
                    <a:pt x="0" y="572"/>
                  </a:cubicBezTo>
                  <a:cubicBezTo>
                    <a:pt x="0" y="896"/>
                    <a:pt x="262" y="1143"/>
                    <a:pt x="571" y="1143"/>
                  </a:cubicBezTo>
                  <a:cubicBezTo>
                    <a:pt x="895" y="1143"/>
                    <a:pt x="1142" y="896"/>
                    <a:pt x="1142" y="572"/>
                  </a:cubicBezTo>
                  <a:cubicBezTo>
                    <a:pt x="1142" y="263"/>
                    <a:pt x="895" y="1"/>
                    <a:pt x="57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1182050" y="1746900"/>
              <a:ext cx="135425" cy="135425"/>
            </a:xfrm>
            <a:custGeom>
              <a:avLst/>
              <a:gdLst/>
              <a:ahLst/>
              <a:cxnLst/>
              <a:rect l="l" t="t" r="r" b="b"/>
              <a:pathLst>
                <a:path w="5417" h="5417" extrusionOk="0">
                  <a:moveTo>
                    <a:pt x="2716" y="0"/>
                  </a:moveTo>
                  <a:cubicBezTo>
                    <a:pt x="1219" y="0"/>
                    <a:pt x="0" y="1219"/>
                    <a:pt x="0" y="2701"/>
                  </a:cubicBezTo>
                  <a:cubicBezTo>
                    <a:pt x="0" y="4197"/>
                    <a:pt x="1219" y="5416"/>
                    <a:pt x="2716" y="5416"/>
                  </a:cubicBezTo>
                  <a:cubicBezTo>
                    <a:pt x="4197" y="5416"/>
                    <a:pt x="5416" y="4197"/>
                    <a:pt x="5416" y="2701"/>
                  </a:cubicBezTo>
                  <a:cubicBezTo>
                    <a:pt x="5416" y="1219"/>
                    <a:pt x="4197" y="0"/>
                    <a:pt x="2716"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1565100" y="1380050"/>
              <a:ext cx="32425" cy="32050"/>
            </a:xfrm>
            <a:custGeom>
              <a:avLst/>
              <a:gdLst/>
              <a:ahLst/>
              <a:cxnLst/>
              <a:rect l="l" t="t" r="r" b="b"/>
              <a:pathLst>
                <a:path w="1297" h="1282" extrusionOk="0">
                  <a:moveTo>
                    <a:pt x="649" y="1"/>
                  </a:moveTo>
                  <a:cubicBezTo>
                    <a:pt x="294" y="1"/>
                    <a:pt x="1" y="278"/>
                    <a:pt x="1" y="633"/>
                  </a:cubicBezTo>
                  <a:cubicBezTo>
                    <a:pt x="1" y="988"/>
                    <a:pt x="294" y="1281"/>
                    <a:pt x="649" y="1281"/>
                  </a:cubicBezTo>
                  <a:cubicBezTo>
                    <a:pt x="1003" y="1281"/>
                    <a:pt x="1297" y="988"/>
                    <a:pt x="1297" y="633"/>
                  </a:cubicBezTo>
                  <a:cubicBezTo>
                    <a:pt x="1297" y="278"/>
                    <a:pt x="1003" y="1"/>
                    <a:pt x="64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1617575" y="1340325"/>
              <a:ext cx="74075" cy="73700"/>
            </a:xfrm>
            <a:custGeom>
              <a:avLst/>
              <a:gdLst/>
              <a:ahLst/>
              <a:cxnLst/>
              <a:rect l="l" t="t" r="r" b="b"/>
              <a:pathLst>
                <a:path w="2963" h="2948" extrusionOk="0">
                  <a:moveTo>
                    <a:pt x="1481" y="0"/>
                  </a:moveTo>
                  <a:cubicBezTo>
                    <a:pt x="664" y="0"/>
                    <a:pt x="0" y="664"/>
                    <a:pt x="0" y="1481"/>
                  </a:cubicBezTo>
                  <a:cubicBezTo>
                    <a:pt x="0" y="2284"/>
                    <a:pt x="664" y="2947"/>
                    <a:pt x="1481" y="2947"/>
                  </a:cubicBezTo>
                  <a:cubicBezTo>
                    <a:pt x="2299" y="2947"/>
                    <a:pt x="2963" y="2284"/>
                    <a:pt x="2963" y="1481"/>
                  </a:cubicBezTo>
                  <a:cubicBezTo>
                    <a:pt x="2963" y="664"/>
                    <a:pt x="2299" y="0"/>
                    <a:pt x="1481"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1709750" y="1335700"/>
              <a:ext cx="31275" cy="31250"/>
            </a:xfrm>
            <a:custGeom>
              <a:avLst/>
              <a:gdLst/>
              <a:ahLst/>
              <a:cxnLst/>
              <a:rect l="l" t="t" r="r" b="b"/>
              <a:pathLst>
                <a:path w="1251" h="1250" extrusionOk="0">
                  <a:moveTo>
                    <a:pt x="618" y="0"/>
                  </a:moveTo>
                  <a:cubicBezTo>
                    <a:pt x="279" y="0"/>
                    <a:pt x="1" y="278"/>
                    <a:pt x="1" y="617"/>
                  </a:cubicBezTo>
                  <a:cubicBezTo>
                    <a:pt x="1" y="957"/>
                    <a:pt x="279" y="1250"/>
                    <a:pt x="618" y="1250"/>
                  </a:cubicBezTo>
                  <a:cubicBezTo>
                    <a:pt x="973" y="1250"/>
                    <a:pt x="1251" y="957"/>
                    <a:pt x="1251" y="617"/>
                  </a:cubicBezTo>
                  <a:cubicBezTo>
                    <a:pt x="1251" y="278"/>
                    <a:pt x="973" y="0"/>
                    <a:pt x="61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1757975" y="1259700"/>
              <a:ext cx="84500" cy="84125"/>
            </a:xfrm>
            <a:custGeom>
              <a:avLst/>
              <a:gdLst/>
              <a:ahLst/>
              <a:cxnLst/>
              <a:rect l="l" t="t" r="r" b="b"/>
              <a:pathLst>
                <a:path w="3380" h="3365" extrusionOk="0">
                  <a:moveTo>
                    <a:pt x="1682" y="0"/>
                  </a:moveTo>
                  <a:cubicBezTo>
                    <a:pt x="757" y="0"/>
                    <a:pt x="1" y="756"/>
                    <a:pt x="1" y="1682"/>
                  </a:cubicBezTo>
                  <a:cubicBezTo>
                    <a:pt x="1" y="2608"/>
                    <a:pt x="757" y="3364"/>
                    <a:pt x="1682" y="3364"/>
                  </a:cubicBezTo>
                  <a:cubicBezTo>
                    <a:pt x="2624" y="3364"/>
                    <a:pt x="3380" y="2608"/>
                    <a:pt x="3380" y="1682"/>
                  </a:cubicBezTo>
                  <a:cubicBezTo>
                    <a:pt x="3380" y="756"/>
                    <a:pt x="2624" y="0"/>
                    <a:pt x="1682"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1828950" y="1214950"/>
              <a:ext cx="28575" cy="28575"/>
            </a:xfrm>
            <a:custGeom>
              <a:avLst/>
              <a:gdLst/>
              <a:ahLst/>
              <a:cxnLst/>
              <a:rect l="l" t="t" r="r" b="b"/>
              <a:pathLst>
                <a:path w="1143" h="1143" extrusionOk="0">
                  <a:moveTo>
                    <a:pt x="572" y="0"/>
                  </a:moveTo>
                  <a:cubicBezTo>
                    <a:pt x="263" y="0"/>
                    <a:pt x="1" y="247"/>
                    <a:pt x="1" y="571"/>
                  </a:cubicBezTo>
                  <a:cubicBezTo>
                    <a:pt x="1" y="880"/>
                    <a:pt x="263" y="1142"/>
                    <a:pt x="572" y="1142"/>
                  </a:cubicBezTo>
                  <a:cubicBezTo>
                    <a:pt x="896" y="1142"/>
                    <a:pt x="1143" y="880"/>
                    <a:pt x="1143" y="571"/>
                  </a:cubicBezTo>
                  <a:cubicBezTo>
                    <a:pt x="1143" y="247"/>
                    <a:pt x="896" y="0"/>
                    <a:pt x="57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1837050" y="1073375"/>
              <a:ext cx="135050" cy="135425"/>
            </a:xfrm>
            <a:custGeom>
              <a:avLst/>
              <a:gdLst/>
              <a:ahLst/>
              <a:cxnLst/>
              <a:rect l="l" t="t" r="r" b="b"/>
              <a:pathLst>
                <a:path w="5402" h="5417" extrusionOk="0">
                  <a:moveTo>
                    <a:pt x="2701" y="1"/>
                  </a:moveTo>
                  <a:cubicBezTo>
                    <a:pt x="1204" y="1"/>
                    <a:pt x="1" y="1220"/>
                    <a:pt x="1" y="2716"/>
                  </a:cubicBezTo>
                  <a:cubicBezTo>
                    <a:pt x="1" y="4198"/>
                    <a:pt x="1204" y="5417"/>
                    <a:pt x="2701" y="5417"/>
                  </a:cubicBezTo>
                  <a:cubicBezTo>
                    <a:pt x="4198" y="5417"/>
                    <a:pt x="5401" y="4198"/>
                    <a:pt x="5401" y="2716"/>
                  </a:cubicBezTo>
                  <a:cubicBezTo>
                    <a:pt x="5401" y="1220"/>
                    <a:pt x="4198" y="1"/>
                    <a:pt x="2701"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1517650" y="1421875"/>
              <a:ext cx="209500" cy="203150"/>
            </a:xfrm>
            <a:custGeom>
              <a:avLst/>
              <a:gdLst/>
              <a:ahLst/>
              <a:cxnLst/>
              <a:rect l="l" t="t" r="r" b="b"/>
              <a:pathLst>
                <a:path w="8380" h="8126" extrusionOk="0">
                  <a:moveTo>
                    <a:pt x="999" y="0"/>
                  </a:moveTo>
                  <a:cubicBezTo>
                    <a:pt x="939" y="0"/>
                    <a:pt x="879" y="3"/>
                    <a:pt x="818" y="9"/>
                  </a:cubicBezTo>
                  <a:cubicBezTo>
                    <a:pt x="340" y="25"/>
                    <a:pt x="1" y="441"/>
                    <a:pt x="47" y="889"/>
                  </a:cubicBezTo>
                  <a:cubicBezTo>
                    <a:pt x="47" y="1784"/>
                    <a:pt x="494" y="2756"/>
                    <a:pt x="772" y="3589"/>
                  </a:cubicBezTo>
                  <a:cubicBezTo>
                    <a:pt x="1065" y="4515"/>
                    <a:pt x="1436" y="5410"/>
                    <a:pt x="1852" y="6274"/>
                  </a:cubicBezTo>
                  <a:cubicBezTo>
                    <a:pt x="2084" y="6799"/>
                    <a:pt x="2423" y="7277"/>
                    <a:pt x="2840" y="7663"/>
                  </a:cubicBezTo>
                  <a:cubicBezTo>
                    <a:pt x="3170" y="7936"/>
                    <a:pt x="3592" y="8125"/>
                    <a:pt x="4014" y="8125"/>
                  </a:cubicBezTo>
                  <a:cubicBezTo>
                    <a:pt x="4164" y="8125"/>
                    <a:pt x="4314" y="8101"/>
                    <a:pt x="4460" y="8048"/>
                  </a:cubicBezTo>
                  <a:cubicBezTo>
                    <a:pt x="5046" y="7848"/>
                    <a:pt x="5417" y="7246"/>
                    <a:pt x="5494" y="6629"/>
                  </a:cubicBezTo>
                  <a:cubicBezTo>
                    <a:pt x="5540" y="6104"/>
                    <a:pt x="5478" y="5580"/>
                    <a:pt x="5293" y="5101"/>
                  </a:cubicBezTo>
                  <a:lnTo>
                    <a:pt x="5293" y="5101"/>
                  </a:lnTo>
                  <a:cubicBezTo>
                    <a:pt x="5643" y="5211"/>
                    <a:pt x="6008" y="5273"/>
                    <a:pt x="6377" y="5273"/>
                  </a:cubicBezTo>
                  <a:cubicBezTo>
                    <a:pt x="6530" y="5273"/>
                    <a:pt x="6683" y="5263"/>
                    <a:pt x="6836" y="5240"/>
                  </a:cubicBezTo>
                  <a:cubicBezTo>
                    <a:pt x="7453" y="5132"/>
                    <a:pt x="8040" y="4746"/>
                    <a:pt x="8225" y="4145"/>
                  </a:cubicBezTo>
                  <a:cubicBezTo>
                    <a:pt x="8379" y="3589"/>
                    <a:pt x="8163" y="2972"/>
                    <a:pt x="7777" y="2540"/>
                  </a:cubicBezTo>
                  <a:cubicBezTo>
                    <a:pt x="7361" y="2139"/>
                    <a:pt x="6867" y="1815"/>
                    <a:pt x="6327" y="1599"/>
                  </a:cubicBezTo>
                  <a:cubicBezTo>
                    <a:pt x="5432" y="1197"/>
                    <a:pt x="4506" y="873"/>
                    <a:pt x="3565" y="611"/>
                  </a:cubicBezTo>
                  <a:cubicBezTo>
                    <a:pt x="3087" y="472"/>
                    <a:pt x="2593" y="333"/>
                    <a:pt x="2115" y="210"/>
                  </a:cubicBezTo>
                  <a:cubicBezTo>
                    <a:pt x="1741" y="117"/>
                    <a:pt x="1379" y="0"/>
                    <a:pt x="999"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1895700" y="1402425"/>
              <a:ext cx="90675" cy="87600"/>
            </a:xfrm>
            <a:custGeom>
              <a:avLst/>
              <a:gdLst/>
              <a:ahLst/>
              <a:cxnLst/>
              <a:rect l="l" t="t" r="r" b="b"/>
              <a:pathLst>
                <a:path w="3627" h="3504" fill="none" extrusionOk="0">
                  <a:moveTo>
                    <a:pt x="0" y="0"/>
                  </a:moveTo>
                  <a:lnTo>
                    <a:pt x="3626" y="3503"/>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1877550" y="1461450"/>
              <a:ext cx="86825" cy="84500"/>
            </a:xfrm>
            <a:custGeom>
              <a:avLst/>
              <a:gdLst/>
              <a:ahLst/>
              <a:cxnLst/>
              <a:rect l="l" t="t" r="r" b="b"/>
              <a:pathLst>
                <a:path w="3473" h="3380" fill="none" extrusionOk="0">
                  <a:moveTo>
                    <a:pt x="1" y="0"/>
                  </a:moveTo>
                  <a:lnTo>
                    <a:pt x="3473" y="3379"/>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1845550" y="1507725"/>
              <a:ext cx="86800" cy="84525"/>
            </a:xfrm>
            <a:custGeom>
              <a:avLst/>
              <a:gdLst/>
              <a:ahLst/>
              <a:cxnLst/>
              <a:rect l="l" t="t" r="r" b="b"/>
              <a:pathLst>
                <a:path w="3472" h="3381" fill="none" extrusionOk="0">
                  <a:moveTo>
                    <a:pt x="0" y="1"/>
                  </a:moveTo>
                  <a:lnTo>
                    <a:pt x="3472" y="3380"/>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1813525" y="1554025"/>
              <a:ext cx="93775" cy="91050"/>
            </a:xfrm>
            <a:custGeom>
              <a:avLst/>
              <a:gdLst/>
              <a:ahLst/>
              <a:cxnLst/>
              <a:rect l="l" t="t" r="r" b="b"/>
              <a:pathLst>
                <a:path w="3751" h="3642" fill="none" extrusionOk="0">
                  <a:moveTo>
                    <a:pt x="1" y="0"/>
                  </a:moveTo>
                  <a:lnTo>
                    <a:pt x="3750" y="3642"/>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1781900" y="1600325"/>
              <a:ext cx="93375" cy="91050"/>
            </a:xfrm>
            <a:custGeom>
              <a:avLst/>
              <a:gdLst/>
              <a:ahLst/>
              <a:cxnLst/>
              <a:rect l="l" t="t" r="r" b="b"/>
              <a:pathLst>
                <a:path w="3735" h="3642" fill="none" extrusionOk="0">
                  <a:moveTo>
                    <a:pt x="0" y="0"/>
                  </a:moveTo>
                  <a:lnTo>
                    <a:pt x="3734" y="3642"/>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1501850" y="1807450"/>
              <a:ext cx="90275" cy="88000"/>
            </a:xfrm>
            <a:custGeom>
              <a:avLst/>
              <a:gdLst/>
              <a:ahLst/>
              <a:cxnLst/>
              <a:rect l="l" t="t" r="r" b="b"/>
              <a:pathLst>
                <a:path w="3611" h="3520" fill="none" extrusionOk="0">
                  <a:moveTo>
                    <a:pt x="0" y="1"/>
                  </a:moveTo>
                  <a:lnTo>
                    <a:pt x="3611" y="3519"/>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1560475" y="1787400"/>
              <a:ext cx="86825" cy="84900"/>
            </a:xfrm>
            <a:custGeom>
              <a:avLst/>
              <a:gdLst/>
              <a:ahLst/>
              <a:cxnLst/>
              <a:rect l="l" t="t" r="r" b="b"/>
              <a:pathLst>
                <a:path w="3473" h="3396" fill="none" extrusionOk="0">
                  <a:moveTo>
                    <a:pt x="0" y="1"/>
                  </a:moveTo>
                  <a:lnTo>
                    <a:pt x="3472" y="3395"/>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1605600" y="1754225"/>
              <a:ext cx="87200" cy="84500"/>
            </a:xfrm>
            <a:custGeom>
              <a:avLst/>
              <a:gdLst/>
              <a:ahLst/>
              <a:cxnLst/>
              <a:rect l="l" t="t" r="r" b="b"/>
              <a:pathLst>
                <a:path w="3488" h="3380" fill="none" extrusionOk="0">
                  <a:moveTo>
                    <a:pt x="1" y="1"/>
                  </a:moveTo>
                  <a:lnTo>
                    <a:pt x="3488" y="3380"/>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1651125" y="1721450"/>
              <a:ext cx="93750" cy="90675"/>
            </a:xfrm>
            <a:custGeom>
              <a:avLst/>
              <a:gdLst/>
              <a:ahLst/>
              <a:cxnLst/>
              <a:rect l="l" t="t" r="r" b="b"/>
              <a:pathLst>
                <a:path w="3750" h="3627" fill="none" extrusionOk="0">
                  <a:moveTo>
                    <a:pt x="0" y="0"/>
                  </a:moveTo>
                  <a:lnTo>
                    <a:pt x="3750" y="3626"/>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1696250" y="1688275"/>
              <a:ext cx="93775" cy="91050"/>
            </a:xfrm>
            <a:custGeom>
              <a:avLst/>
              <a:gdLst/>
              <a:ahLst/>
              <a:cxnLst/>
              <a:rect l="l" t="t" r="r" b="b"/>
              <a:pathLst>
                <a:path w="3751" h="3642" fill="none" extrusionOk="0">
                  <a:moveTo>
                    <a:pt x="1" y="0"/>
                  </a:moveTo>
                  <a:lnTo>
                    <a:pt x="3750" y="3642"/>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1739075" y="1644300"/>
              <a:ext cx="94925" cy="92200"/>
            </a:xfrm>
            <a:custGeom>
              <a:avLst/>
              <a:gdLst/>
              <a:ahLst/>
              <a:cxnLst/>
              <a:rect l="l" t="t" r="r" b="b"/>
              <a:pathLst>
                <a:path w="3797" h="3688" fill="none" extrusionOk="0">
                  <a:moveTo>
                    <a:pt x="1" y="0"/>
                  </a:moveTo>
                  <a:lnTo>
                    <a:pt x="3796" y="3688"/>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1070175" y="942600"/>
              <a:ext cx="1076675" cy="1099425"/>
            </a:xfrm>
            <a:custGeom>
              <a:avLst/>
              <a:gdLst/>
              <a:ahLst/>
              <a:cxnLst/>
              <a:rect l="l" t="t" r="r" b="b"/>
              <a:pathLst>
                <a:path w="43067" h="43977" fill="none" extrusionOk="0">
                  <a:moveTo>
                    <a:pt x="1" y="38452"/>
                  </a:moveTo>
                  <a:cubicBezTo>
                    <a:pt x="5679" y="43976"/>
                    <a:pt x="18671" y="39857"/>
                    <a:pt x="28994" y="29241"/>
                  </a:cubicBezTo>
                  <a:cubicBezTo>
                    <a:pt x="39317" y="18609"/>
                    <a:pt x="43066" y="5525"/>
                    <a:pt x="37388" y="1"/>
                  </a:cubicBezTo>
                </a:path>
              </a:pathLst>
            </a:custGeom>
            <a:noFill/>
            <a:ln w="9650" cap="flat"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2584250" y="1010125"/>
              <a:ext cx="1273400" cy="2627375"/>
            </a:xfrm>
            <a:custGeom>
              <a:avLst/>
              <a:gdLst/>
              <a:ahLst/>
              <a:cxnLst/>
              <a:rect l="l" t="t" r="r" b="b"/>
              <a:pathLst>
                <a:path w="50936" h="105095" extrusionOk="0">
                  <a:moveTo>
                    <a:pt x="6836" y="0"/>
                  </a:moveTo>
                  <a:lnTo>
                    <a:pt x="1" y="105094"/>
                  </a:lnTo>
                  <a:lnTo>
                    <a:pt x="50936" y="105094"/>
                  </a:lnTo>
                  <a:lnTo>
                    <a:pt x="50936" y="0"/>
                  </a:ln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3729175" y="1010125"/>
              <a:ext cx="1273000" cy="2627375"/>
            </a:xfrm>
            <a:custGeom>
              <a:avLst/>
              <a:gdLst/>
              <a:ahLst/>
              <a:cxnLst/>
              <a:rect l="l" t="t" r="r" b="b"/>
              <a:pathLst>
                <a:path w="50920" h="105095" extrusionOk="0">
                  <a:moveTo>
                    <a:pt x="0" y="0"/>
                  </a:moveTo>
                  <a:lnTo>
                    <a:pt x="0" y="105094"/>
                  </a:lnTo>
                  <a:lnTo>
                    <a:pt x="50920" y="105094"/>
                  </a:lnTo>
                  <a:lnTo>
                    <a:pt x="44084" y="0"/>
                  </a:ln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694200" y="1010125"/>
              <a:ext cx="2169875" cy="2627375"/>
            </a:xfrm>
            <a:custGeom>
              <a:avLst/>
              <a:gdLst/>
              <a:ahLst/>
              <a:cxnLst/>
              <a:rect l="l" t="t" r="r" b="b"/>
              <a:pathLst>
                <a:path w="86795" h="105095" extrusionOk="0">
                  <a:moveTo>
                    <a:pt x="6142" y="0"/>
                  </a:moveTo>
                  <a:lnTo>
                    <a:pt x="0" y="105094"/>
                  </a:lnTo>
                  <a:lnTo>
                    <a:pt x="86795" y="105094"/>
                  </a:lnTo>
                  <a:lnTo>
                    <a:pt x="80669" y="0"/>
                  </a:ln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3618450" y="1146275"/>
              <a:ext cx="343350" cy="2627000"/>
            </a:xfrm>
            <a:custGeom>
              <a:avLst/>
              <a:gdLst/>
              <a:ahLst/>
              <a:cxnLst/>
              <a:rect l="l" t="t" r="r" b="b"/>
              <a:pathLst>
                <a:path w="13734" h="105080" extrusionOk="0">
                  <a:moveTo>
                    <a:pt x="973" y="1"/>
                  </a:moveTo>
                  <a:lnTo>
                    <a:pt x="1" y="105079"/>
                  </a:lnTo>
                  <a:lnTo>
                    <a:pt x="13734" y="105079"/>
                  </a:lnTo>
                  <a:lnTo>
                    <a:pt x="127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4678125" y="1536275"/>
              <a:ext cx="25" cy="537775"/>
            </a:xfrm>
            <a:custGeom>
              <a:avLst/>
              <a:gdLst/>
              <a:ahLst/>
              <a:cxnLst/>
              <a:rect l="l" t="t" r="r" b="b"/>
              <a:pathLst>
                <a:path w="1" h="21511" fill="none" extrusionOk="0">
                  <a:moveTo>
                    <a:pt x="0" y="1"/>
                  </a:moveTo>
                  <a:lnTo>
                    <a:pt x="0" y="21510"/>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4545425" y="2527650"/>
              <a:ext cx="25" cy="111125"/>
            </a:xfrm>
            <a:custGeom>
              <a:avLst/>
              <a:gdLst/>
              <a:ahLst/>
              <a:cxnLst/>
              <a:rect l="l" t="t" r="r" b="b"/>
              <a:pathLst>
                <a:path w="1" h="4445" fill="none" extrusionOk="0">
                  <a:moveTo>
                    <a:pt x="0" y="1"/>
                  </a:moveTo>
                  <a:lnTo>
                    <a:pt x="0" y="4445"/>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4100" y="2583200"/>
              <a:ext cx="25" cy="111125"/>
            </a:xfrm>
            <a:custGeom>
              <a:avLst/>
              <a:gdLst/>
              <a:ahLst/>
              <a:cxnLst/>
              <a:rect l="l" t="t" r="r" b="b"/>
              <a:pathLst>
                <a:path w="1" h="4445" fill="none" extrusionOk="0">
                  <a:moveTo>
                    <a:pt x="0" y="1"/>
                  </a:moveTo>
                  <a:lnTo>
                    <a:pt x="0" y="4445"/>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818550" y="2527650"/>
              <a:ext cx="0" cy="111125"/>
            </a:xfrm>
            <a:custGeom>
              <a:avLst/>
              <a:gdLst/>
              <a:ahLst/>
              <a:cxnLst/>
              <a:rect l="l" t="t" r="r" b="b"/>
              <a:pathLst>
                <a:path h="4445" fill="none" extrusionOk="0">
                  <a:moveTo>
                    <a:pt x="0" y="1"/>
                  </a:moveTo>
                  <a:lnTo>
                    <a:pt x="0" y="4445"/>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749875" y="2583200"/>
              <a:ext cx="25" cy="111125"/>
            </a:xfrm>
            <a:custGeom>
              <a:avLst/>
              <a:gdLst/>
              <a:ahLst/>
              <a:cxnLst/>
              <a:rect l="l" t="t" r="r" b="b"/>
              <a:pathLst>
                <a:path w="1" h="4445" fill="none" extrusionOk="0">
                  <a:moveTo>
                    <a:pt x="0" y="1"/>
                  </a:moveTo>
                  <a:lnTo>
                    <a:pt x="0" y="4445"/>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82750" y="2604425"/>
              <a:ext cx="25" cy="111125"/>
            </a:xfrm>
            <a:custGeom>
              <a:avLst/>
              <a:gdLst/>
              <a:ahLst/>
              <a:cxnLst/>
              <a:rect l="l" t="t" r="r" b="b"/>
              <a:pathLst>
                <a:path w="1" h="4445" fill="none" extrusionOk="0">
                  <a:moveTo>
                    <a:pt x="1" y="0"/>
                  </a:moveTo>
                  <a:lnTo>
                    <a:pt x="1" y="4444"/>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4545425" y="2654175"/>
              <a:ext cx="25" cy="50950"/>
            </a:xfrm>
            <a:custGeom>
              <a:avLst/>
              <a:gdLst/>
              <a:ahLst/>
              <a:cxnLst/>
              <a:rect l="l" t="t" r="r" b="b"/>
              <a:pathLst>
                <a:path w="1" h="2038" fill="none" extrusionOk="0">
                  <a:moveTo>
                    <a:pt x="0" y="1"/>
                  </a:moveTo>
                  <a:lnTo>
                    <a:pt x="0" y="2038"/>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4614100" y="2679650"/>
              <a:ext cx="25" cy="51325"/>
            </a:xfrm>
            <a:custGeom>
              <a:avLst/>
              <a:gdLst/>
              <a:ahLst/>
              <a:cxnLst/>
              <a:rect l="l" t="t" r="r" b="b"/>
              <a:pathLst>
                <a:path w="1" h="2053" fill="none" extrusionOk="0">
                  <a:moveTo>
                    <a:pt x="0" y="0"/>
                  </a:moveTo>
                  <a:lnTo>
                    <a:pt x="0" y="2052"/>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4818550" y="2654175"/>
              <a:ext cx="0" cy="50950"/>
            </a:xfrm>
            <a:custGeom>
              <a:avLst/>
              <a:gdLst/>
              <a:ahLst/>
              <a:cxnLst/>
              <a:rect l="l" t="t" r="r" b="b"/>
              <a:pathLst>
                <a:path h="2038" fill="none" extrusionOk="0">
                  <a:moveTo>
                    <a:pt x="0" y="1"/>
                  </a:moveTo>
                  <a:lnTo>
                    <a:pt x="0" y="2038"/>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4749875" y="2679650"/>
              <a:ext cx="25" cy="51325"/>
            </a:xfrm>
            <a:custGeom>
              <a:avLst/>
              <a:gdLst/>
              <a:ahLst/>
              <a:cxnLst/>
              <a:rect l="l" t="t" r="r" b="b"/>
              <a:pathLst>
                <a:path w="1" h="2053" fill="none" extrusionOk="0">
                  <a:moveTo>
                    <a:pt x="0" y="0"/>
                  </a:moveTo>
                  <a:lnTo>
                    <a:pt x="0" y="2052"/>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4682750" y="2689675"/>
              <a:ext cx="25" cy="50950"/>
            </a:xfrm>
            <a:custGeom>
              <a:avLst/>
              <a:gdLst/>
              <a:ahLst/>
              <a:cxnLst/>
              <a:rect l="l" t="t" r="r" b="b"/>
              <a:pathLst>
                <a:path w="1" h="2038" fill="none" extrusionOk="0">
                  <a:moveTo>
                    <a:pt x="1" y="0"/>
                  </a:moveTo>
                  <a:lnTo>
                    <a:pt x="1" y="2037"/>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4497975" y="2050100"/>
              <a:ext cx="360700" cy="570175"/>
            </a:xfrm>
            <a:custGeom>
              <a:avLst/>
              <a:gdLst/>
              <a:ahLst/>
              <a:cxnLst/>
              <a:rect l="l" t="t" r="r" b="b"/>
              <a:pathLst>
                <a:path w="14428" h="22807" extrusionOk="0">
                  <a:moveTo>
                    <a:pt x="7206" y="0"/>
                  </a:moveTo>
                  <a:cubicBezTo>
                    <a:pt x="7206" y="0"/>
                    <a:pt x="1" y="10555"/>
                    <a:pt x="1" y="15168"/>
                  </a:cubicBezTo>
                  <a:cubicBezTo>
                    <a:pt x="1" y="19766"/>
                    <a:pt x="3225" y="22806"/>
                    <a:pt x="7206" y="22806"/>
                  </a:cubicBezTo>
                  <a:cubicBezTo>
                    <a:pt x="11203" y="22806"/>
                    <a:pt x="14428" y="19766"/>
                    <a:pt x="14428" y="15168"/>
                  </a:cubicBezTo>
                  <a:cubicBezTo>
                    <a:pt x="14428" y="10555"/>
                    <a:pt x="7206" y="0"/>
                    <a:pt x="7206"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4572050" y="2167750"/>
              <a:ext cx="212175" cy="335250"/>
            </a:xfrm>
            <a:custGeom>
              <a:avLst/>
              <a:gdLst/>
              <a:ahLst/>
              <a:cxnLst/>
              <a:rect l="l" t="t" r="r" b="b"/>
              <a:pathLst>
                <a:path w="8487" h="13410" extrusionOk="0">
                  <a:moveTo>
                    <a:pt x="4243" y="1"/>
                  </a:moveTo>
                  <a:cubicBezTo>
                    <a:pt x="4243" y="1"/>
                    <a:pt x="0" y="6203"/>
                    <a:pt x="0" y="8904"/>
                  </a:cubicBezTo>
                  <a:cubicBezTo>
                    <a:pt x="0" y="11604"/>
                    <a:pt x="1898" y="13409"/>
                    <a:pt x="4243" y="13409"/>
                  </a:cubicBezTo>
                  <a:cubicBezTo>
                    <a:pt x="6589" y="13409"/>
                    <a:pt x="8487" y="11604"/>
                    <a:pt x="8487" y="8904"/>
                  </a:cubicBezTo>
                  <a:cubicBezTo>
                    <a:pt x="8487" y="6203"/>
                    <a:pt x="4243" y="1"/>
                    <a:pt x="42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2997400" y="1025925"/>
              <a:ext cx="1546125" cy="1856175"/>
            </a:xfrm>
            <a:custGeom>
              <a:avLst/>
              <a:gdLst/>
              <a:ahLst/>
              <a:cxnLst/>
              <a:rect l="l" t="t" r="r" b="b"/>
              <a:pathLst>
                <a:path w="61845" h="74247" extrusionOk="0">
                  <a:moveTo>
                    <a:pt x="30969" y="1"/>
                  </a:moveTo>
                  <a:cubicBezTo>
                    <a:pt x="30953" y="1"/>
                    <a:pt x="28176" y="62"/>
                    <a:pt x="26818" y="217"/>
                  </a:cubicBezTo>
                  <a:cubicBezTo>
                    <a:pt x="21309" y="803"/>
                    <a:pt x="15816" y="2300"/>
                    <a:pt x="11126" y="5232"/>
                  </a:cubicBezTo>
                  <a:cubicBezTo>
                    <a:pt x="6435" y="8179"/>
                    <a:pt x="2577" y="12653"/>
                    <a:pt x="1050" y="17961"/>
                  </a:cubicBezTo>
                  <a:cubicBezTo>
                    <a:pt x="1" y="21572"/>
                    <a:pt x="31" y="35660"/>
                    <a:pt x="325" y="39409"/>
                  </a:cubicBezTo>
                  <a:cubicBezTo>
                    <a:pt x="386" y="40319"/>
                    <a:pt x="479" y="41230"/>
                    <a:pt x="571" y="42156"/>
                  </a:cubicBezTo>
                  <a:cubicBezTo>
                    <a:pt x="1343" y="48945"/>
                    <a:pt x="3195" y="55734"/>
                    <a:pt x="7438" y="61196"/>
                  </a:cubicBezTo>
                  <a:cubicBezTo>
                    <a:pt x="12051" y="67106"/>
                    <a:pt x="18995" y="70593"/>
                    <a:pt x="25954" y="72923"/>
                  </a:cubicBezTo>
                  <a:cubicBezTo>
                    <a:pt x="26679" y="73170"/>
                    <a:pt x="27790" y="73556"/>
                    <a:pt x="28793" y="73895"/>
                  </a:cubicBezTo>
                  <a:cubicBezTo>
                    <a:pt x="29484" y="74130"/>
                    <a:pt x="30208" y="74246"/>
                    <a:pt x="30935" y="74246"/>
                  </a:cubicBezTo>
                  <a:cubicBezTo>
                    <a:pt x="31685" y="74246"/>
                    <a:pt x="32439" y="74123"/>
                    <a:pt x="33160" y="73880"/>
                  </a:cubicBezTo>
                  <a:cubicBezTo>
                    <a:pt x="34116" y="73540"/>
                    <a:pt x="35181" y="73170"/>
                    <a:pt x="35891" y="72923"/>
                  </a:cubicBezTo>
                  <a:cubicBezTo>
                    <a:pt x="42865" y="70593"/>
                    <a:pt x="49809" y="67121"/>
                    <a:pt x="54392" y="61196"/>
                  </a:cubicBezTo>
                  <a:cubicBezTo>
                    <a:pt x="58635" y="55734"/>
                    <a:pt x="60486" y="48945"/>
                    <a:pt x="61258" y="42156"/>
                  </a:cubicBezTo>
                  <a:cubicBezTo>
                    <a:pt x="61366" y="41245"/>
                    <a:pt x="61443" y="40319"/>
                    <a:pt x="61520" y="39409"/>
                  </a:cubicBezTo>
                  <a:cubicBezTo>
                    <a:pt x="61813" y="35644"/>
                    <a:pt x="61844" y="21572"/>
                    <a:pt x="60795" y="17961"/>
                  </a:cubicBezTo>
                  <a:cubicBezTo>
                    <a:pt x="59252" y="12653"/>
                    <a:pt x="55395" y="8179"/>
                    <a:pt x="50704" y="5232"/>
                  </a:cubicBezTo>
                  <a:cubicBezTo>
                    <a:pt x="46013" y="2300"/>
                    <a:pt x="40520" y="803"/>
                    <a:pt x="35027" y="217"/>
                  </a:cubicBezTo>
                  <a:cubicBezTo>
                    <a:pt x="33669" y="62"/>
                    <a:pt x="32327" y="1"/>
                    <a:pt x="30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3690975" y="2126875"/>
              <a:ext cx="158975" cy="140975"/>
            </a:xfrm>
            <a:custGeom>
              <a:avLst/>
              <a:gdLst/>
              <a:ahLst/>
              <a:cxnLst/>
              <a:rect l="l" t="t" r="r" b="b"/>
              <a:pathLst>
                <a:path w="6359" h="5639" extrusionOk="0">
                  <a:moveTo>
                    <a:pt x="3149" y="0"/>
                  </a:moveTo>
                  <a:cubicBezTo>
                    <a:pt x="2979" y="15"/>
                    <a:pt x="2825" y="62"/>
                    <a:pt x="2686" y="154"/>
                  </a:cubicBezTo>
                  <a:cubicBezTo>
                    <a:pt x="2408" y="339"/>
                    <a:pt x="2192" y="586"/>
                    <a:pt x="2007" y="864"/>
                  </a:cubicBezTo>
                  <a:cubicBezTo>
                    <a:pt x="1791" y="1157"/>
                    <a:pt x="1575" y="1435"/>
                    <a:pt x="1359" y="1728"/>
                  </a:cubicBezTo>
                  <a:cubicBezTo>
                    <a:pt x="957" y="2284"/>
                    <a:pt x="603" y="2870"/>
                    <a:pt x="294" y="3487"/>
                  </a:cubicBezTo>
                  <a:cubicBezTo>
                    <a:pt x="93" y="3827"/>
                    <a:pt x="1" y="4212"/>
                    <a:pt x="1" y="4614"/>
                  </a:cubicBezTo>
                  <a:cubicBezTo>
                    <a:pt x="63" y="5030"/>
                    <a:pt x="356" y="5401"/>
                    <a:pt x="757" y="5555"/>
                  </a:cubicBezTo>
                  <a:cubicBezTo>
                    <a:pt x="947" y="5611"/>
                    <a:pt x="1141" y="5638"/>
                    <a:pt x="1333" y="5638"/>
                  </a:cubicBezTo>
                  <a:cubicBezTo>
                    <a:pt x="1673" y="5638"/>
                    <a:pt x="2010" y="5553"/>
                    <a:pt x="2315" y="5385"/>
                  </a:cubicBezTo>
                  <a:cubicBezTo>
                    <a:pt x="2655" y="5200"/>
                    <a:pt x="2948" y="4922"/>
                    <a:pt x="3179" y="4598"/>
                  </a:cubicBezTo>
                  <a:cubicBezTo>
                    <a:pt x="3395" y="4922"/>
                    <a:pt x="3689" y="5200"/>
                    <a:pt x="4028" y="5385"/>
                  </a:cubicBezTo>
                  <a:cubicBezTo>
                    <a:pt x="4333" y="5553"/>
                    <a:pt x="4676" y="5638"/>
                    <a:pt x="5017" y="5638"/>
                  </a:cubicBezTo>
                  <a:cubicBezTo>
                    <a:pt x="5210" y="5638"/>
                    <a:pt x="5402" y="5611"/>
                    <a:pt x="5587" y="5555"/>
                  </a:cubicBezTo>
                  <a:cubicBezTo>
                    <a:pt x="6003" y="5401"/>
                    <a:pt x="6296" y="5046"/>
                    <a:pt x="6343" y="4614"/>
                  </a:cubicBezTo>
                  <a:cubicBezTo>
                    <a:pt x="6358" y="4212"/>
                    <a:pt x="6265" y="3842"/>
                    <a:pt x="6065" y="3503"/>
                  </a:cubicBezTo>
                  <a:cubicBezTo>
                    <a:pt x="5756" y="2901"/>
                    <a:pt x="5417" y="2315"/>
                    <a:pt x="5016" y="1774"/>
                  </a:cubicBezTo>
                  <a:cubicBezTo>
                    <a:pt x="4645" y="1265"/>
                    <a:pt x="4290" y="602"/>
                    <a:pt x="3735" y="201"/>
                  </a:cubicBezTo>
                  <a:cubicBezTo>
                    <a:pt x="3565" y="62"/>
                    <a:pt x="3365" y="0"/>
                    <a:pt x="3149"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4026600" y="1748450"/>
              <a:ext cx="94525" cy="94525"/>
            </a:xfrm>
            <a:custGeom>
              <a:avLst/>
              <a:gdLst/>
              <a:ahLst/>
              <a:cxnLst/>
              <a:rect l="l" t="t" r="r" b="b"/>
              <a:pathLst>
                <a:path w="3781" h="3781" extrusionOk="0">
                  <a:moveTo>
                    <a:pt x="1882" y="0"/>
                  </a:moveTo>
                  <a:cubicBezTo>
                    <a:pt x="833" y="0"/>
                    <a:pt x="0" y="849"/>
                    <a:pt x="0" y="1883"/>
                  </a:cubicBezTo>
                  <a:cubicBezTo>
                    <a:pt x="0" y="2932"/>
                    <a:pt x="833" y="3781"/>
                    <a:pt x="1882" y="3781"/>
                  </a:cubicBezTo>
                  <a:cubicBezTo>
                    <a:pt x="2932" y="3781"/>
                    <a:pt x="3780" y="2932"/>
                    <a:pt x="3780" y="1883"/>
                  </a:cubicBezTo>
                  <a:cubicBezTo>
                    <a:pt x="3780" y="849"/>
                    <a:pt x="2932" y="0"/>
                    <a:pt x="1882"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3964875" y="1809775"/>
              <a:ext cx="94525" cy="94525"/>
            </a:xfrm>
            <a:custGeom>
              <a:avLst/>
              <a:gdLst/>
              <a:ahLst/>
              <a:cxnLst/>
              <a:rect l="l" t="t" r="r" b="b"/>
              <a:pathLst>
                <a:path w="3781" h="3781" extrusionOk="0">
                  <a:moveTo>
                    <a:pt x="1883" y="1"/>
                  </a:moveTo>
                  <a:cubicBezTo>
                    <a:pt x="849" y="1"/>
                    <a:pt x="0" y="849"/>
                    <a:pt x="0" y="1883"/>
                  </a:cubicBezTo>
                  <a:cubicBezTo>
                    <a:pt x="0" y="2932"/>
                    <a:pt x="849" y="3781"/>
                    <a:pt x="1883" y="3781"/>
                  </a:cubicBezTo>
                  <a:cubicBezTo>
                    <a:pt x="2932" y="3781"/>
                    <a:pt x="3781" y="2932"/>
                    <a:pt x="3781" y="1883"/>
                  </a:cubicBezTo>
                  <a:cubicBezTo>
                    <a:pt x="3781" y="849"/>
                    <a:pt x="2932" y="1"/>
                    <a:pt x="1883"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3922425" y="1891550"/>
              <a:ext cx="94550" cy="94925"/>
            </a:xfrm>
            <a:custGeom>
              <a:avLst/>
              <a:gdLst/>
              <a:ahLst/>
              <a:cxnLst/>
              <a:rect l="l" t="t" r="r" b="b"/>
              <a:pathLst>
                <a:path w="3782" h="3797" extrusionOk="0">
                  <a:moveTo>
                    <a:pt x="1883" y="1"/>
                  </a:moveTo>
                  <a:cubicBezTo>
                    <a:pt x="850" y="1"/>
                    <a:pt x="1" y="849"/>
                    <a:pt x="1" y="1899"/>
                  </a:cubicBezTo>
                  <a:cubicBezTo>
                    <a:pt x="1" y="2948"/>
                    <a:pt x="850" y="3797"/>
                    <a:pt x="1883" y="3797"/>
                  </a:cubicBezTo>
                  <a:cubicBezTo>
                    <a:pt x="2933" y="3797"/>
                    <a:pt x="3781" y="2948"/>
                    <a:pt x="3781" y="1899"/>
                  </a:cubicBezTo>
                  <a:cubicBezTo>
                    <a:pt x="3781" y="849"/>
                    <a:pt x="2933" y="1"/>
                    <a:pt x="1883"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105275" y="1701000"/>
              <a:ext cx="94550" cy="94525"/>
            </a:xfrm>
            <a:custGeom>
              <a:avLst/>
              <a:gdLst/>
              <a:ahLst/>
              <a:cxnLst/>
              <a:rect l="l" t="t" r="r" b="b"/>
              <a:pathLst>
                <a:path w="3782" h="3781" extrusionOk="0">
                  <a:moveTo>
                    <a:pt x="1883" y="0"/>
                  </a:moveTo>
                  <a:cubicBezTo>
                    <a:pt x="834" y="0"/>
                    <a:pt x="1" y="849"/>
                    <a:pt x="1" y="1898"/>
                  </a:cubicBezTo>
                  <a:cubicBezTo>
                    <a:pt x="1" y="2932"/>
                    <a:pt x="834" y="3781"/>
                    <a:pt x="1883" y="3781"/>
                  </a:cubicBezTo>
                  <a:cubicBezTo>
                    <a:pt x="2932" y="3781"/>
                    <a:pt x="3781" y="2932"/>
                    <a:pt x="3781" y="1898"/>
                  </a:cubicBezTo>
                  <a:cubicBezTo>
                    <a:pt x="3781" y="849"/>
                    <a:pt x="2932" y="0"/>
                    <a:pt x="1883"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199800" y="1679000"/>
              <a:ext cx="94525" cy="94550"/>
            </a:xfrm>
            <a:custGeom>
              <a:avLst/>
              <a:gdLst/>
              <a:ahLst/>
              <a:cxnLst/>
              <a:rect l="l" t="t" r="r" b="b"/>
              <a:pathLst>
                <a:path w="3781" h="3782" extrusionOk="0">
                  <a:moveTo>
                    <a:pt x="1898" y="1"/>
                  </a:moveTo>
                  <a:cubicBezTo>
                    <a:pt x="849" y="1"/>
                    <a:pt x="0" y="849"/>
                    <a:pt x="0" y="1899"/>
                  </a:cubicBezTo>
                  <a:cubicBezTo>
                    <a:pt x="0" y="2932"/>
                    <a:pt x="849" y="3781"/>
                    <a:pt x="1898" y="3781"/>
                  </a:cubicBezTo>
                  <a:cubicBezTo>
                    <a:pt x="2932" y="3781"/>
                    <a:pt x="3780" y="2932"/>
                    <a:pt x="3780" y="1899"/>
                  </a:cubicBezTo>
                  <a:cubicBezTo>
                    <a:pt x="3780" y="849"/>
                    <a:pt x="2932" y="1"/>
                    <a:pt x="189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291975" y="1701000"/>
              <a:ext cx="94550" cy="94525"/>
            </a:xfrm>
            <a:custGeom>
              <a:avLst/>
              <a:gdLst/>
              <a:ahLst/>
              <a:cxnLst/>
              <a:rect l="l" t="t" r="r" b="b"/>
              <a:pathLst>
                <a:path w="3782" h="3781" extrusionOk="0">
                  <a:moveTo>
                    <a:pt x="1883" y="0"/>
                  </a:moveTo>
                  <a:cubicBezTo>
                    <a:pt x="850" y="0"/>
                    <a:pt x="1" y="849"/>
                    <a:pt x="1" y="1898"/>
                  </a:cubicBezTo>
                  <a:cubicBezTo>
                    <a:pt x="1" y="2932"/>
                    <a:pt x="850" y="3781"/>
                    <a:pt x="1883" y="3781"/>
                  </a:cubicBezTo>
                  <a:cubicBezTo>
                    <a:pt x="2933" y="3781"/>
                    <a:pt x="3781" y="2932"/>
                    <a:pt x="3781" y="1898"/>
                  </a:cubicBezTo>
                  <a:cubicBezTo>
                    <a:pt x="3781" y="849"/>
                    <a:pt x="2933" y="0"/>
                    <a:pt x="1883"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329400" y="1785475"/>
              <a:ext cx="94525" cy="94525"/>
            </a:xfrm>
            <a:custGeom>
              <a:avLst/>
              <a:gdLst/>
              <a:ahLst/>
              <a:cxnLst/>
              <a:rect l="l" t="t" r="r" b="b"/>
              <a:pathLst>
                <a:path w="3781" h="3781" extrusionOk="0">
                  <a:moveTo>
                    <a:pt x="1883" y="0"/>
                  </a:moveTo>
                  <a:cubicBezTo>
                    <a:pt x="849" y="0"/>
                    <a:pt x="1" y="849"/>
                    <a:pt x="1" y="1883"/>
                  </a:cubicBezTo>
                  <a:cubicBezTo>
                    <a:pt x="1" y="2932"/>
                    <a:pt x="849" y="3781"/>
                    <a:pt x="1883" y="3781"/>
                  </a:cubicBezTo>
                  <a:cubicBezTo>
                    <a:pt x="2932" y="3781"/>
                    <a:pt x="3781" y="2932"/>
                    <a:pt x="3781" y="1883"/>
                  </a:cubicBezTo>
                  <a:cubicBezTo>
                    <a:pt x="3781" y="849"/>
                    <a:pt x="2932" y="0"/>
                    <a:pt x="1883"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345225" y="1867650"/>
              <a:ext cx="94925" cy="94525"/>
            </a:xfrm>
            <a:custGeom>
              <a:avLst/>
              <a:gdLst/>
              <a:ahLst/>
              <a:cxnLst/>
              <a:rect l="l" t="t" r="r" b="b"/>
              <a:pathLst>
                <a:path w="3797" h="3781" extrusionOk="0">
                  <a:moveTo>
                    <a:pt x="1898" y="0"/>
                  </a:moveTo>
                  <a:cubicBezTo>
                    <a:pt x="849" y="0"/>
                    <a:pt x="0" y="849"/>
                    <a:pt x="0" y="1898"/>
                  </a:cubicBezTo>
                  <a:cubicBezTo>
                    <a:pt x="0" y="2947"/>
                    <a:pt x="849" y="3780"/>
                    <a:pt x="1898" y="3780"/>
                  </a:cubicBezTo>
                  <a:cubicBezTo>
                    <a:pt x="2947" y="3780"/>
                    <a:pt x="3796" y="2947"/>
                    <a:pt x="3796" y="1898"/>
                  </a:cubicBezTo>
                  <a:cubicBezTo>
                    <a:pt x="3796" y="849"/>
                    <a:pt x="2947" y="0"/>
                    <a:pt x="1898"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323225" y="1954050"/>
              <a:ext cx="94550" cy="94525"/>
            </a:xfrm>
            <a:custGeom>
              <a:avLst/>
              <a:gdLst/>
              <a:ahLst/>
              <a:cxnLst/>
              <a:rect l="l" t="t" r="r" b="b"/>
              <a:pathLst>
                <a:path w="3782" h="3781" extrusionOk="0">
                  <a:moveTo>
                    <a:pt x="1883" y="0"/>
                  </a:moveTo>
                  <a:cubicBezTo>
                    <a:pt x="849" y="0"/>
                    <a:pt x="1" y="834"/>
                    <a:pt x="1" y="1883"/>
                  </a:cubicBezTo>
                  <a:cubicBezTo>
                    <a:pt x="1" y="2932"/>
                    <a:pt x="849" y="3781"/>
                    <a:pt x="1883" y="3781"/>
                  </a:cubicBezTo>
                  <a:cubicBezTo>
                    <a:pt x="2932" y="3781"/>
                    <a:pt x="3781" y="2932"/>
                    <a:pt x="3781" y="1883"/>
                  </a:cubicBezTo>
                  <a:cubicBezTo>
                    <a:pt x="3781" y="834"/>
                    <a:pt x="2932" y="0"/>
                    <a:pt x="1883"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4264975" y="2009200"/>
              <a:ext cx="94550" cy="94550"/>
            </a:xfrm>
            <a:custGeom>
              <a:avLst/>
              <a:gdLst/>
              <a:ahLst/>
              <a:cxnLst/>
              <a:rect l="l" t="t" r="r" b="b"/>
              <a:pathLst>
                <a:path w="3782" h="3782" extrusionOk="0">
                  <a:moveTo>
                    <a:pt x="1883" y="1"/>
                  </a:moveTo>
                  <a:cubicBezTo>
                    <a:pt x="849" y="1"/>
                    <a:pt x="1" y="850"/>
                    <a:pt x="1" y="1899"/>
                  </a:cubicBezTo>
                  <a:cubicBezTo>
                    <a:pt x="1" y="2933"/>
                    <a:pt x="849" y="3781"/>
                    <a:pt x="1883" y="3781"/>
                  </a:cubicBezTo>
                  <a:cubicBezTo>
                    <a:pt x="2933" y="3781"/>
                    <a:pt x="3781" y="2933"/>
                    <a:pt x="3781" y="1899"/>
                  </a:cubicBezTo>
                  <a:cubicBezTo>
                    <a:pt x="3781" y="850"/>
                    <a:pt x="2933" y="1"/>
                    <a:pt x="1883"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4182425" y="2048550"/>
              <a:ext cx="94925" cy="94550"/>
            </a:xfrm>
            <a:custGeom>
              <a:avLst/>
              <a:gdLst/>
              <a:ahLst/>
              <a:cxnLst/>
              <a:rect l="l" t="t" r="r" b="b"/>
              <a:pathLst>
                <a:path w="3797" h="3782" extrusionOk="0">
                  <a:moveTo>
                    <a:pt x="1899" y="1"/>
                  </a:moveTo>
                  <a:cubicBezTo>
                    <a:pt x="849" y="1"/>
                    <a:pt x="1" y="849"/>
                    <a:pt x="1" y="1899"/>
                  </a:cubicBezTo>
                  <a:cubicBezTo>
                    <a:pt x="1" y="2932"/>
                    <a:pt x="849" y="3781"/>
                    <a:pt x="1899" y="3781"/>
                  </a:cubicBezTo>
                  <a:cubicBezTo>
                    <a:pt x="2948" y="3781"/>
                    <a:pt x="3797" y="2932"/>
                    <a:pt x="3797" y="1899"/>
                  </a:cubicBezTo>
                  <a:cubicBezTo>
                    <a:pt x="3797" y="849"/>
                    <a:pt x="2948" y="1"/>
                    <a:pt x="1899"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4094100" y="2056650"/>
              <a:ext cx="94525" cy="94550"/>
            </a:xfrm>
            <a:custGeom>
              <a:avLst/>
              <a:gdLst/>
              <a:ahLst/>
              <a:cxnLst/>
              <a:rect l="l" t="t" r="r" b="b"/>
              <a:pathLst>
                <a:path w="3781" h="3782" extrusionOk="0">
                  <a:moveTo>
                    <a:pt x="1883" y="1"/>
                  </a:moveTo>
                  <a:cubicBezTo>
                    <a:pt x="849" y="1"/>
                    <a:pt x="0" y="849"/>
                    <a:pt x="0" y="1883"/>
                  </a:cubicBezTo>
                  <a:cubicBezTo>
                    <a:pt x="0" y="2932"/>
                    <a:pt x="849" y="3781"/>
                    <a:pt x="1883" y="3781"/>
                  </a:cubicBezTo>
                  <a:cubicBezTo>
                    <a:pt x="2932" y="3781"/>
                    <a:pt x="3781" y="2932"/>
                    <a:pt x="3781" y="1883"/>
                  </a:cubicBezTo>
                  <a:cubicBezTo>
                    <a:pt x="3781" y="849"/>
                    <a:pt x="2932" y="1"/>
                    <a:pt x="1883"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4004600" y="2038150"/>
              <a:ext cx="94925" cy="94900"/>
            </a:xfrm>
            <a:custGeom>
              <a:avLst/>
              <a:gdLst/>
              <a:ahLst/>
              <a:cxnLst/>
              <a:rect l="l" t="t" r="r" b="b"/>
              <a:pathLst>
                <a:path w="3797" h="3796" extrusionOk="0">
                  <a:moveTo>
                    <a:pt x="1898" y="0"/>
                  </a:moveTo>
                  <a:cubicBezTo>
                    <a:pt x="849" y="0"/>
                    <a:pt x="0" y="849"/>
                    <a:pt x="0" y="1898"/>
                  </a:cubicBezTo>
                  <a:cubicBezTo>
                    <a:pt x="0" y="2947"/>
                    <a:pt x="849" y="3796"/>
                    <a:pt x="1898" y="3796"/>
                  </a:cubicBezTo>
                  <a:cubicBezTo>
                    <a:pt x="2948" y="3796"/>
                    <a:pt x="3796" y="2947"/>
                    <a:pt x="3796" y="1898"/>
                  </a:cubicBezTo>
                  <a:cubicBezTo>
                    <a:pt x="3796" y="849"/>
                    <a:pt x="2948" y="0"/>
                    <a:pt x="1898"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3945200" y="1978725"/>
              <a:ext cx="94525" cy="94925"/>
            </a:xfrm>
            <a:custGeom>
              <a:avLst/>
              <a:gdLst/>
              <a:ahLst/>
              <a:cxnLst/>
              <a:rect l="l" t="t" r="r" b="b"/>
              <a:pathLst>
                <a:path w="3781" h="3797" extrusionOk="0">
                  <a:moveTo>
                    <a:pt x="1883" y="1"/>
                  </a:moveTo>
                  <a:cubicBezTo>
                    <a:pt x="849" y="1"/>
                    <a:pt x="0" y="850"/>
                    <a:pt x="0" y="1899"/>
                  </a:cubicBezTo>
                  <a:cubicBezTo>
                    <a:pt x="0" y="2948"/>
                    <a:pt x="849" y="3797"/>
                    <a:pt x="1883" y="3797"/>
                  </a:cubicBezTo>
                  <a:cubicBezTo>
                    <a:pt x="2932" y="3797"/>
                    <a:pt x="3781" y="2948"/>
                    <a:pt x="3781" y="1899"/>
                  </a:cubicBezTo>
                  <a:cubicBezTo>
                    <a:pt x="3781" y="850"/>
                    <a:pt x="2932" y="1"/>
                    <a:pt x="1883"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4040850" y="1763875"/>
              <a:ext cx="85675" cy="86050"/>
            </a:xfrm>
            <a:custGeom>
              <a:avLst/>
              <a:gdLst/>
              <a:ahLst/>
              <a:cxnLst/>
              <a:rect l="l" t="t" r="r" b="b"/>
              <a:pathLst>
                <a:path w="3427" h="3442" extrusionOk="0">
                  <a:moveTo>
                    <a:pt x="1714" y="0"/>
                  </a:moveTo>
                  <a:cubicBezTo>
                    <a:pt x="772" y="0"/>
                    <a:pt x="1" y="772"/>
                    <a:pt x="1" y="1713"/>
                  </a:cubicBezTo>
                  <a:cubicBezTo>
                    <a:pt x="1" y="2670"/>
                    <a:pt x="772" y="3441"/>
                    <a:pt x="1714" y="3441"/>
                  </a:cubicBezTo>
                  <a:cubicBezTo>
                    <a:pt x="2670" y="3441"/>
                    <a:pt x="3426" y="2670"/>
                    <a:pt x="3426" y="1713"/>
                  </a:cubicBezTo>
                  <a:cubicBezTo>
                    <a:pt x="3426" y="772"/>
                    <a:pt x="2670" y="0"/>
                    <a:pt x="171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3984925" y="1819425"/>
              <a:ext cx="86050" cy="86050"/>
            </a:xfrm>
            <a:custGeom>
              <a:avLst/>
              <a:gdLst/>
              <a:ahLst/>
              <a:cxnLst/>
              <a:rect l="l" t="t" r="r" b="b"/>
              <a:pathLst>
                <a:path w="3442" h="3442" extrusionOk="0">
                  <a:moveTo>
                    <a:pt x="1713" y="0"/>
                  </a:moveTo>
                  <a:cubicBezTo>
                    <a:pt x="772" y="0"/>
                    <a:pt x="1" y="772"/>
                    <a:pt x="1" y="1713"/>
                  </a:cubicBezTo>
                  <a:cubicBezTo>
                    <a:pt x="1" y="2670"/>
                    <a:pt x="772" y="3441"/>
                    <a:pt x="1713" y="3441"/>
                  </a:cubicBezTo>
                  <a:cubicBezTo>
                    <a:pt x="2670" y="3441"/>
                    <a:pt x="3441" y="2670"/>
                    <a:pt x="3441" y="1713"/>
                  </a:cubicBezTo>
                  <a:cubicBezTo>
                    <a:pt x="3441" y="772"/>
                    <a:pt x="2670" y="0"/>
                    <a:pt x="1713"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3946350" y="1893875"/>
              <a:ext cx="86050" cy="86050"/>
            </a:xfrm>
            <a:custGeom>
              <a:avLst/>
              <a:gdLst/>
              <a:ahLst/>
              <a:cxnLst/>
              <a:rect l="l" t="t" r="r" b="b"/>
              <a:pathLst>
                <a:path w="3442" h="3442" extrusionOk="0">
                  <a:moveTo>
                    <a:pt x="1729" y="0"/>
                  </a:moveTo>
                  <a:cubicBezTo>
                    <a:pt x="772" y="0"/>
                    <a:pt x="1" y="772"/>
                    <a:pt x="1" y="1713"/>
                  </a:cubicBezTo>
                  <a:cubicBezTo>
                    <a:pt x="1" y="2670"/>
                    <a:pt x="772" y="3441"/>
                    <a:pt x="1729" y="3441"/>
                  </a:cubicBezTo>
                  <a:cubicBezTo>
                    <a:pt x="2670" y="3441"/>
                    <a:pt x="3441" y="2670"/>
                    <a:pt x="3441" y="1713"/>
                  </a:cubicBezTo>
                  <a:cubicBezTo>
                    <a:pt x="3441" y="772"/>
                    <a:pt x="2670" y="0"/>
                    <a:pt x="1729"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4112225" y="1721050"/>
              <a:ext cx="85650" cy="86050"/>
            </a:xfrm>
            <a:custGeom>
              <a:avLst/>
              <a:gdLst/>
              <a:ahLst/>
              <a:cxnLst/>
              <a:rect l="l" t="t" r="r" b="b"/>
              <a:pathLst>
                <a:path w="3426" h="3442" extrusionOk="0">
                  <a:moveTo>
                    <a:pt x="1713" y="1"/>
                  </a:moveTo>
                  <a:cubicBezTo>
                    <a:pt x="772" y="1"/>
                    <a:pt x="0" y="772"/>
                    <a:pt x="0" y="1713"/>
                  </a:cubicBezTo>
                  <a:cubicBezTo>
                    <a:pt x="0" y="2670"/>
                    <a:pt x="772" y="3442"/>
                    <a:pt x="1713" y="3442"/>
                  </a:cubicBezTo>
                  <a:cubicBezTo>
                    <a:pt x="2670" y="3442"/>
                    <a:pt x="3426" y="2670"/>
                    <a:pt x="3426" y="1713"/>
                  </a:cubicBezTo>
                  <a:cubicBezTo>
                    <a:pt x="3426" y="772"/>
                    <a:pt x="2670" y="1"/>
                    <a:pt x="171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4197850" y="1701000"/>
              <a:ext cx="86050" cy="86050"/>
            </a:xfrm>
            <a:custGeom>
              <a:avLst/>
              <a:gdLst/>
              <a:ahLst/>
              <a:cxnLst/>
              <a:rect l="l" t="t" r="r" b="b"/>
              <a:pathLst>
                <a:path w="3442" h="3442" extrusionOk="0">
                  <a:moveTo>
                    <a:pt x="1714" y="0"/>
                  </a:moveTo>
                  <a:cubicBezTo>
                    <a:pt x="772" y="0"/>
                    <a:pt x="1" y="772"/>
                    <a:pt x="1" y="1713"/>
                  </a:cubicBezTo>
                  <a:cubicBezTo>
                    <a:pt x="1" y="2670"/>
                    <a:pt x="772" y="3441"/>
                    <a:pt x="1714" y="3441"/>
                  </a:cubicBezTo>
                  <a:cubicBezTo>
                    <a:pt x="2670" y="3441"/>
                    <a:pt x="3442" y="2670"/>
                    <a:pt x="3442" y="1713"/>
                  </a:cubicBezTo>
                  <a:cubicBezTo>
                    <a:pt x="3442" y="772"/>
                    <a:pt x="2670" y="0"/>
                    <a:pt x="171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4281575" y="1721050"/>
              <a:ext cx="85650" cy="86050"/>
            </a:xfrm>
            <a:custGeom>
              <a:avLst/>
              <a:gdLst/>
              <a:ahLst/>
              <a:cxnLst/>
              <a:rect l="l" t="t" r="r" b="b"/>
              <a:pathLst>
                <a:path w="3426" h="3442" extrusionOk="0">
                  <a:moveTo>
                    <a:pt x="1713" y="1"/>
                  </a:moveTo>
                  <a:cubicBezTo>
                    <a:pt x="756" y="1"/>
                    <a:pt x="0" y="772"/>
                    <a:pt x="0" y="1713"/>
                  </a:cubicBezTo>
                  <a:cubicBezTo>
                    <a:pt x="0" y="2670"/>
                    <a:pt x="756" y="3442"/>
                    <a:pt x="1713" y="3442"/>
                  </a:cubicBezTo>
                  <a:cubicBezTo>
                    <a:pt x="2654" y="3442"/>
                    <a:pt x="3426" y="2670"/>
                    <a:pt x="3426" y="1713"/>
                  </a:cubicBezTo>
                  <a:cubicBezTo>
                    <a:pt x="3426" y="772"/>
                    <a:pt x="2654" y="1"/>
                    <a:pt x="171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4315525" y="1797425"/>
              <a:ext cx="85650" cy="86050"/>
            </a:xfrm>
            <a:custGeom>
              <a:avLst/>
              <a:gdLst/>
              <a:ahLst/>
              <a:cxnLst/>
              <a:rect l="l" t="t" r="r" b="b"/>
              <a:pathLst>
                <a:path w="3426" h="3442" extrusionOk="0">
                  <a:moveTo>
                    <a:pt x="1713" y="1"/>
                  </a:moveTo>
                  <a:cubicBezTo>
                    <a:pt x="756" y="1"/>
                    <a:pt x="0" y="772"/>
                    <a:pt x="0" y="1714"/>
                  </a:cubicBezTo>
                  <a:cubicBezTo>
                    <a:pt x="0" y="2670"/>
                    <a:pt x="756" y="3442"/>
                    <a:pt x="1713" y="3442"/>
                  </a:cubicBezTo>
                  <a:cubicBezTo>
                    <a:pt x="2654" y="3442"/>
                    <a:pt x="3426" y="2670"/>
                    <a:pt x="3426" y="1714"/>
                  </a:cubicBezTo>
                  <a:cubicBezTo>
                    <a:pt x="3426" y="772"/>
                    <a:pt x="2654" y="1"/>
                    <a:pt x="171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4330175" y="1872275"/>
              <a:ext cx="85650" cy="85650"/>
            </a:xfrm>
            <a:custGeom>
              <a:avLst/>
              <a:gdLst/>
              <a:ahLst/>
              <a:cxnLst/>
              <a:rect l="l" t="t" r="r" b="b"/>
              <a:pathLst>
                <a:path w="3426" h="3426" extrusionOk="0">
                  <a:moveTo>
                    <a:pt x="1713" y="0"/>
                  </a:moveTo>
                  <a:cubicBezTo>
                    <a:pt x="757" y="0"/>
                    <a:pt x="0" y="756"/>
                    <a:pt x="0" y="1713"/>
                  </a:cubicBezTo>
                  <a:cubicBezTo>
                    <a:pt x="0" y="2654"/>
                    <a:pt x="757" y="3426"/>
                    <a:pt x="1713" y="3426"/>
                  </a:cubicBezTo>
                  <a:cubicBezTo>
                    <a:pt x="2654" y="3426"/>
                    <a:pt x="3426" y="2654"/>
                    <a:pt x="3426" y="1713"/>
                  </a:cubicBezTo>
                  <a:cubicBezTo>
                    <a:pt x="3426" y="756"/>
                    <a:pt x="2654" y="0"/>
                    <a:pt x="1713"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4309725" y="1950200"/>
              <a:ext cx="86050" cy="85650"/>
            </a:xfrm>
            <a:custGeom>
              <a:avLst/>
              <a:gdLst/>
              <a:ahLst/>
              <a:cxnLst/>
              <a:rect l="l" t="t" r="r" b="b"/>
              <a:pathLst>
                <a:path w="3442" h="3426" extrusionOk="0">
                  <a:moveTo>
                    <a:pt x="1729" y="0"/>
                  </a:moveTo>
                  <a:cubicBezTo>
                    <a:pt x="772" y="0"/>
                    <a:pt x="1" y="772"/>
                    <a:pt x="1" y="1713"/>
                  </a:cubicBezTo>
                  <a:cubicBezTo>
                    <a:pt x="1" y="2669"/>
                    <a:pt x="772" y="3426"/>
                    <a:pt x="1729" y="3426"/>
                  </a:cubicBezTo>
                  <a:cubicBezTo>
                    <a:pt x="2670" y="3426"/>
                    <a:pt x="3442" y="2669"/>
                    <a:pt x="3442" y="1713"/>
                  </a:cubicBezTo>
                  <a:cubicBezTo>
                    <a:pt x="3442" y="772"/>
                    <a:pt x="2670" y="0"/>
                    <a:pt x="1729"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4256875" y="2000325"/>
              <a:ext cx="86050" cy="85675"/>
            </a:xfrm>
            <a:custGeom>
              <a:avLst/>
              <a:gdLst/>
              <a:ahLst/>
              <a:cxnLst/>
              <a:rect l="l" t="t" r="r" b="b"/>
              <a:pathLst>
                <a:path w="3442" h="3427" extrusionOk="0">
                  <a:moveTo>
                    <a:pt x="1729" y="1"/>
                  </a:moveTo>
                  <a:cubicBezTo>
                    <a:pt x="772" y="1"/>
                    <a:pt x="1" y="772"/>
                    <a:pt x="1" y="1714"/>
                  </a:cubicBezTo>
                  <a:cubicBezTo>
                    <a:pt x="1" y="2670"/>
                    <a:pt x="772" y="3426"/>
                    <a:pt x="1729" y="3426"/>
                  </a:cubicBezTo>
                  <a:cubicBezTo>
                    <a:pt x="2670" y="3426"/>
                    <a:pt x="3442" y="2670"/>
                    <a:pt x="3442" y="1714"/>
                  </a:cubicBezTo>
                  <a:cubicBezTo>
                    <a:pt x="3442" y="772"/>
                    <a:pt x="2670" y="1"/>
                    <a:pt x="1729"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4182425" y="2036200"/>
              <a:ext cx="85675" cy="85675"/>
            </a:xfrm>
            <a:custGeom>
              <a:avLst/>
              <a:gdLst/>
              <a:ahLst/>
              <a:cxnLst/>
              <a:rect l="l" t="t" r="r" b="b"/>
              <a:pathLst>
                <a:path w="3427" h="3427" extrusionOk="0">
                  <a:moveTo>
                    <a:pt x="1714" y="1"/>
                  </a:moveTo>
                  <a:cubicBezTo>
                    <a:pt x="772" y="1"/>
                    <a:pt x="1" y="757"/>
                    <a:pt x="1" y="1714"/>
                  </a:cubicBezTo>
                  <a:cubicBezTo>
                    <a:pt x="1" y="2655"/>
                    <a:pt x="772" y="3426"/>
                    <a:pt x="1714" y="3426"/>
                  </a:cubicBezTo>
                  <a:cubicBezTo>
                    <a:pt x="2670" y="3426"/>
                    <a:pt x="3426" y="2655"/>
                    <a:pt x="3426" y="1714"/>
                  </a:cubicBezTo>
                  <a:cubicBezTo>
                    <a:pt x="3426" y="757"/>
                    <a:pt x="2670" y="1"/>
                    <a:pt x="1714"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4102200" y="2043150"/>
              <a:ext cx="85650" cy="86050"/>
            </a:xfrm>
            <a:custGeom>
              <a:avLst/>
              <a:gdLst/>
              <a:ahLst/>
              <a:cxnLst/>
              <a:rect l="l" t="t" r="r" b="b"/>
              <a:pathLst>
                <a:path w="3426" h="3442" extrusionOk="0">
                  <a:moveTo>
                    <a:pt x="1713" y="1"/>
                  </a:moveTo>
                  <a:cubicBezTo>
                    <a:pt x="772" y="1"/>
                    <a:pt x="0" y="772"/>
                    <a:pt x="0" y="1729"/>
                  </a:cubicBezTo>
                  <a:cubicBezTo>
                    <a:pt x="0" y="2670"/>
                    <a:pt x="772" y="3442"/>
                    <a:pt x="1713" y="3442"/>
                  </a:cubicBezTo>
                  <a:cubicBezTo>
                    <a:pt x="2654" y="3442"/>
                    <a:pt x="3426" y="2670"/>
                    <a:pt x="3426" y="1729"/>
                  </a:cubicBezTo>
                  <a:cubicBezTo>
                    <a:pt x="3426" y="772"/>
                    <a:pt x="2654" y="1"/>
                    <a:pt x="171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4021175" y="2026575"/>
              <a:ext cx="86050" cy="86050"/>
            </a:xfrm>
            <a:custGeom>
              <a:avLst/>
              <a:gdLst/>
              <a:ahLst/>
              <a:cxnLst/>
              <a:rect l="l" t="t" r="r" b="b"/>
              <a:pathLst>
                <a:path w="3442" h="3442" extrusionOk="0">
                  <a:moveTo>
                    <a:pt x="1714" y="0"/>
                  </a:moveTo>
                  <a:cubicBezTo>
                    <a:pt x="772" y="0"/>
                    <a:pt x="1" y="772"/>
                    <a:pt x="1" y="1728"/>
                  </a:cubicBezTo>
                  <a:cubicBezTo>
                    <a:pt x="1" y="2670"/>
                    <a:pt x="772" y="3441"/>
                    <a:pt x="1714" y="3441"/>
                  </a:cubicBezTo>
                  <a:cubicBezTo>
                    <a:pt x="2670" y="3441"/>
                    <a:pt x="3442" y="2670"/>
                    <a:pt x="3442" y="1728"/>
                  </a:cubicBezTo>
                  <a:cubicBezTo>
                    <a:pt x="3442" y="772"/>
                    <a:pt x="2670" y="0"/>
                    <a:pt x="171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3967175" y="1972950"/>
              <a:ext cx="85675" cy="85650"/>
            </a:xfrm>
            <a:custGeom>
              <a:avLst/>
              <a:gdLst/>
              <a:ahLst/>
              <a:cxnLst/>
              <a:rect l="l" t="t" r="r" b="b"/>
              <a:pathLst>
                <a:path w="3427" h="3426" extrusionOk="0">
                  <a:moveTo>
                    <a:pt x="1714" y="0"/>
                  </a:moveTo>
                  <a:cubicBezTo>
                    <a:pt x="772" y="0"/>
                    <a:pt x="1" y="772"/>
                    <a:pt x="1" y="1713"/>
                  </a:cubicBezTo>
                  <a:cubicBezTo>
                    <a:pt x="1" y="2654"/>
                    <a:pt x="772" y="3426"/>
                    <a:pt x="1714" y="3426"/>
                  </a:cubicBezTo>
                  <a:cubicBezTo>
                    <a:pt x="2655" y="3426"/>
                    <a:pt x="3426" y="2654"/>
                    <a:pt x="3426" y="1713"/>
                  </a:cubicBezTo>
                  <a:cubicBezTo>
                    <a:pt x="3426" y="772"/>
                    <a:pt x="2655" y="0"/>
                    <a:pt x="171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3960625" y="1726150"/>
              <a:ext cx="450200" cy="377650"/>
            </a:xfrm>
            <a:custGeom>
              <a:avLst/>
              <a:gdLst/>
              <a:ahLst/>
              <a:cxnLst/>
              <a:rect l="l" t="t" r="r" b="b"/>
              <a:pathLst>
                <a:path w="18008" h="15106" extrusionOk="0">
                  <a:moveTo>
                    <a:pt x="11356" y="1"/>
                  </a:moveTo>
                  <a:cubicBezTo>
                    <a:pt x="10223" y="1"/>
                    <a:pt x="9031" y="246"/>
                    <a:pt x="7870" y="722"/>
                  </a:cubicBezTo>
                  <a:cubicBezTo>
                    <a:pt x="3272" y="2620"/>
                    <a:pt x="0" y="6277"/>
                    <a:pt x="386" y="10058"/>
                  </a:cubicBezTo>
                  <a:cubicBezTo>
                    <a:pt x="729" y="13405"/>
                    <a:pt x="3877" y="15106"/>
                    <a:pt x="7814" y="15106"/>
                  </a:cubicBezTo>
                  <a:cubicBezTo>
                    <a:pt x="8305" y="15106"/>
                    <a:pt x="8808" y="15079"/>
                    <a:pt x="9320" y="15026"/>
                  </a:cubicBezTo>
                  <a:cubicBezTo>
                    <a:pt x="13934" y="14563"/>
                    <a:pt x="18007" y="11477"/>
                    <a:pt x="17421" y="5645"/>
                  </a:cubicBezTo>
                  <a:cubicBezTo>
                    <a:pt x="17027" y="1784"/>
                    <a:pt x="14409" y="1"/>
                    <a:pt x="11356"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4034300" y="1810925"/>
              <a:ext cx="322525" cy="145275"/>
            </a:xfrm>
            <a:custGeom>
              <a:avLst/>
              <a:gdLst/>
              <a:ahLst/>
              <a:cxnLst/>
              <a:rect l="l" t="t" r="r" b="b"/>
              <a:pathLst>
                <a:path w="12901" h="5811" extrusionOk="0">
                  <a:moveTo>
                    <a:pt x="12792" y="1"/>
                  </a:moveTo>
                  <a:cubicBezTo>
                    <a:pt x="12168" y="267"/>
                    <a:pt x="11495" y="353"/>
                    <a:pt x="10808" y="353"/>
                  </a:cubicBezTo>
                  <a:cubicBezTo>
                    <a:pt x="10340" y="353"/>
                    <a:pt x="9866" y="313"/>
                    <a:pt x="9398" y="263"/>
                  </a:cubicBezTo>
                  <a:cubicBezTo>
                    <a:pt x="8701" y="191"/>
                    <a:pt x="8025" y="121"/>
                    <a:pt x="7356" y="121"/>
                  </a:cubicBezTo>
                  <a:cubicBezTo>
                    <a:pt x="6600" y="121"/>
                    <a:pt x="5853" y="209"/>
                    <a:pt x="5093" y="479"/>
                  </a:cubicBezTo>
                  <a:cubicBezTo>
                    <a:pt x="2917" y="1282"/>
                    <a:pt x="1281" y="3071"/>
                    <a:pt x="1" y="4969"/>
                  </a:cubicBezTo>
                  <a:cubicBezTo>
                    <a:pt x="309" y="5201"/>
                    <a:pt x="1034" y="5232"/>
                    <a:pt x="1297" y="5262"/>
                  </a:cubicBezTo>
                  <a:lnTo>
                    <a:pt x="7469" y="5756"/>
                  </a:lnTo>
                  <a:cubicBezTo>
                    <a:pt x="7897" y="5788"/>
                    <a:pt x="8315" y="5811"/>
                    <a:pt x="8729" y="5811"/>
                  </a:cubicBezTo>
                  <a:cubicBezTo>
                    <a:pt x="9523" y="5811"/>
                    <a:pt x="10298" y="5727"/>
                    <a:pt x="11079" y="5463"/>
                  </a:cubicBezTo>
                  <a:cubicBezTo>
                    <a:pt x="12144" y="5108"/>
                    <a:pt x="12530" y="4368"/>
                    <a:pt x="12746" y="3257"/>
                  </a:cubicBezTo>
                  <a:cubicBezTo>
                    <a:pt x="12854" y="2501"/>
                    <a:pt x="12900" y="1714"/>
                    <a:pt x="12854" y="942"/>
                  </a:cubicBezTo>
                  <a:cubicBezTo>
                    <a:pt x="12854" y="726"/>
                    <a:pt x="12885" y="201"/>
                    <a:pt x="12792"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4026200" y="1862250"/>
              <a:ext cx="312875" cy="138875"/>
            </a:xfrm>
            <a:custGeom>
              <a:avLst/>
              <a:gdLst/>
              <a:ahLst/>
              <a:cxnLst/>
              <a:rect l="l" t="t" r="r" b="b"/>
              <a:pathLst>
                <a:path w="12515" h="5555" extrusionOk="0">
                  <a:moveTo>
                    <a:pt x="6265" y="0"/>
                  </a:moveTo>
                  <a:cubicBezTo>
                    <a:pt x="2809" y="0"/>
                    <a:pt x="1" y="2777"/>
                    <a:pt x="1" y="2777"/>
                  </a:cubicBezTo>
                  <a:cubicBezTo>
                    <a:pt x="1" y="2777"/>
                    <a:pt x="2809" y="5555"/>
                    <a:pt x="6265" y="5555"/>
                  </a:cubicBezTo>
                  <a:cubicBezTo>
                    <a:pt x="9722" y="5555"/>
                    <a:pt x="12514" y="2777"/>
                    <a:pt x="12514" y="2777"/>
                  </a:cubicBezTo>
                  <a:cubicBezTo>
                    <a:pt x="12514" y="2777"/>
                    <a:pt x="9722" y="0"/>
                    <a:pt x="62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3936700" y="1525075"/>
              <a:ext cx="383850" cy="307875"/>
            </a:xfrm>
            <a:custGeom>
              <a:avLst/>
              <a:gdLst/>
              <a:ahLst/>
              <a:cxnLst/>
              <a:rect l="l" t="t" r="r" b="b"/>
              <a:pathLst>
                <a:path w="15354" h="12315" extrusionOk="0">
                  <a:moveTo>
                    <a:pt x="9661" y="0"/>
                  </a:moveTo>
                  <a:cubicBezTo>
                    <a:pt x="8997" y="0"/>
                    <a:pt x="8326" y="142"/>
                    <a:pt x="7716" y="402"/>
                  </a:cubicBezTo>
                  <a:cubicBezTo>
                    <a:pt x="3226" y="2239"/>
                    <a:pt x="510" y="7732"/>
                    <a:pt x="1" y="12314"/>
                  </a:cubicBezTo>
                  <a:cubicBezTo>
                    <a:pt x="1035" y="10509"/>
                    <a:pt x="2470" y="8966"/>
                    <a:pt x="4182" y="7793"/>
                  </a:cubicBezTo>
                  <a:cubicBezTo>
                    <a:pt x="5340" y="6991"/>
                    <a:pt x="6620" y="6374"/>
                    <a:pt x="7901" y="5757"/>
                  </a:cubicBezTo>
                  <a:cubicBezTo>
                    <a:pt x="9459" y="5001"/>
                    <a:pt x="15354" y="3149"/>
                    <a:pt x="11990" y="711"/>
                  </a:cubicBezTo>
                  <a:cubicBezTo>
                    <a:pt x="11312" y="222"/>
                    <a:pt x="10492" y="0"/>
                    <a:pt x="966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3931300" y="2086375"/>
              <a:ext cx="195225" cy="179525"/>
            </a:xfrm>
            <a:custGeom>
              <a:avLst/>
              <a:gdLst/>
              <a:ahLst/>
              <a:cxnLst/>
              <a:rect l="l" t="t" r="r" b="b"/>
              <a:pathLst>
                <a:path w="7809" h="7181" extrusionOk="0">
                  <a:moveTo>
                    <a:pt x="1" y="0"/>
                  </a:moveTo>
                  <a:cubicBezTo>
                    <a:pt x="1" y="2932"/>
                    <a:pt x="1606" y="5848"/>
                    <a:pt x="4445" y="6882"/>
                  </a:cubicBezTo>
                  <a:cubicBezTo>
                    <a:pt x="4945" y="7084"/>
                    <a:pt x="5480" y="7181"/>
                    <a:pt x="6031" y="7181"/>
                  </a:cubicBezTo>
                  <a:cubicBezTo>
                    <a:pt x="6109" y="7181"/>
                    <a:pt x="6187" y="7179"/>
                    <a:pt x="6265" y="7175"/>
                  </a:cubicBezTo>
                  <a:cubicBezTo>
                    <a:pt x="6975" y="7113"/>
                    <a:pt x="7808" y="6635"/>
                    <a:pt x="7716" y="5832"/>
                  </a:cubicBezTo>
                  <a:cubicBezTo>
                    <a:pt x="7654" y="5478"/>
                    <a:pt x="7500" y="5154"/>
                    <a:pt x="7237" y="4907"/>
                  </a:cubicBezTo>
                  <a:lnTo>
                    <a:pt x="7207" y="4860"/>
                  </a:lnTo>
                  <a:cubicBezTo>
                    <a:pt x="7068" y="4721"/>
                    <a:pt x="6898" y="4598"/>
                    <a:pt x="6728" y="4490"/>
                  </a:cubicBezTo>
                  <a:cubicBezTo>
                    <a:pt x="5540" y="3703"/>
                    <a:pt x="4028" y="3780"/>
                    <a:pt x="2732" y="3209"/>
                  </a:cubicBezTo>
                  <a:cubicBezTo>
                    <a:pt x="2084" y="2901"/>
                    <a:pt x="1513" y="2453"/>
                    <a:pt x="1050" y="1898"/>
                  </a:cubicBezTo>
                  <a:cubicBezTo>
                    <a:pt x="803" y="1620"/>
                    <a:pt x="587" y="1311"/>
                    <a:pt x="417" y="987"/>
                  </a:cubicBezTo>
                  <a:cubicBezTo>
                    <a:pt x="279" y="725"/>
                    <a:pt x="1" y="293"/>
                    <a:pt x="1"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4100650" y="1846800"/>
              <a:ext cx="164350" cy="164375"/>
            </a:xfrm>
            <a:custGeom>
              <a:avLst/>
              <a:gdLst/>
              <a:ahLst/>
              <a:cxnLst/>
              <a:rect l="l" t="t" r="r" b="b"/>
              <a:pathLst>
                <a:path w="6574" h="6575" extrusionOk="0">
                  <a:moveTo>
                    <a:pt x="3287" y="1"/>
                  </a:moveTo>
                  <a:cubicBezTo>
                    <a:pt x="1466" y="1"/>
                    <a:pt x="1" y="1482"/>
                    <a:pt x="1" y="3287"/>
                  </a:cubicBezTo>
                  <a:cubicBezTo>
                    <a:pt x="1" y="5108"/>
                    <a:pt x="1466" y="6574"/>
                    <a:pt x="3287" y="6574"/>
                  </a:cubicBezTo>
                  <a:cubicBezTo>
                    <a:pt x="5093" y="6574"/>
                    <a:pt x="6574" y="5108"/>
                    <a:pt x="6574" y="3287"/>
                  </a:cubicBezTo>
                  <a:cubicBezTo>
                    <a:pt x="6574" y="1482"/>
                    <a:pt x="5093" y="1"/>
                    <a:pt x="328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4160825" y="1907750"/>
              <a:ext cx="44000" cy="44000"/>
            </a:xfrm>
            <a:custGeom>
              <a:avLst/>
              <a:gdLst/>
              <a:ahLst/>
              <a:cxnLst/>
              <a:rect l="l" t="t" r="r" b="b"/>
              <a:pathLst>
                <a:path w="1760" h="1760" extrusionOk="0">
                  <a:moveTo>
                    <a:pt x="880" y="1"/>
                  </a:moveTo>
                  <a:cubicBezTo>
                    <a:pt x="386" y="1"/>
                    <a:pt x="1" y="387"/>
                    <a:pt x="1" y="880"/>
                  </a:cubicBezTo>
                  <a:cubicBezTo>
                    <a:pt x="1" y="1359"/>
                    <a:pt x="386" y="1760"/>
                    <a:pt x="880" y="1760"/>
                  </a:cubicBezTo>
                  <a:cubicBezTo>
                    <a:pt x="1359" y="1760"/>
                    <a:pt x="1760" y="1359"/>
                    <a:pt x="1760" y="880"/>
                  </a:cubicBezTo>
                  <a:cubicBezTo>
                    <a:pt x="1760" y="387"/>
                    <a:pt x="1359" y="1"/>
                    <a:pt x="880"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3419800" y="1748450"/>
              <a:ext cx="94525" cy="94525"/>
            </a:xfrm>
            <a:custGeom>
              <a:avLst/>
              <a:gdLst/>
              <a:ahLst/>
              <a:cxnLst/>
              <a:rect l="l" t="t" r="r" b="b"/>
              <a:pathLst>
                <a:path w="3781" h="3781" extrusionOk="0">
                  <a:moveTo>
                    <a:pt x="1898" y="0"/>
                  </a:moveTo>
                  <a:cubicBezTo>
                    <a:pt x="849" y="0"/>
                    <a:pt x="0" y="849"/>
                    <a:pt x="0" y="1883"/>
                  </a:cubicBezTo>
                  <a:cubicBezTo>
                    <a:pt x="0" y="2932"/>
                    <a:pt x="849" y="3781"/>
                    <a:pt x="1898" y="3781"/>
                  </a:cubicBezTo>
                  <a:cubicBezTo>
                    <a:pt x="2932" y="3781"/>
                    <a:pt x="3781" y="2932"/>
                    <a:pt x="3781" y="1883"/>
                  </a:cubicBezTo>
                  <a:cubicBezTo>
                    <a:pt x="3781" y="849"/>
                    <a:pt x="2932" y="0"/>
                    <a:pt x="1898"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3481525" y="1809775"/>
              <a:ext cx="94525" cy="94525"/>
            </a:xfrm>
            <a:custGeom>
              <a:avLst/>
              <a:gdLst/>
              <a:ahLst/>
              <a:cxnLst/>
              <a:rect l="l" t="t" r="r" b="b"/>
              <a:pathLst>
                <a:path w="3781" h="3781" extrusionOk="0">
                  <a:moveTo>
                    <a:pt x="1898" y="1"/>
                  </a:moveTo>
                  <a:cubicBezTo>
                    <a:pt x="849" y="1"/>
                    <a:pt x="0" y="849"/>
                    <a:pt x="0" y="1883"/>
                  </a:cubicBezTo>
                  <a:cubicBezTo>
                    <a:pt x="0" y="2932"/>
                    <a:pt x="849" y="3781"/>
                    <a:pt x="1898" y="3781"/>
                  </a:cubicBezTo>
                  <a:cubicBezTo>
                    <a:pt x="2932" y="3781"/>
                    <a:pt x="3781" y="2932"/>
                    <a:pt x="3781" y="1883"/>
                  </a:cubicBezTo>
                  <a:cubicBezTo>
                    <a:pt x="3781" y="849"/>
                    <a:pt x="2932" y="1"/>
                    <a:pt x="189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3523950" y="1891550"/>
              <a:ext cx="94525" cy="94925"/>
            </a:xfrm>
            <a:custGeom>
              <a:avLst/>
              <a:gdLst/>
              <a:ahLst/>
              <a:cxnLst/>
              <a:rect l="l" t="t" r="r" b="b"/>
              <a:pathLst>
                <a:path w="3781" h="3797" extrusionOk="0">
                  <a:moveTo>
                    <a:pt x="1898" y="1"/>
                  </a:moveTo>
                  <a:cubicBezTo>
                    <a:pt x="849" y="1"/>
                    <a:pt x="1" y="849"/>
                    <a:pt x="1" y="1899"/>
                  </a:cubicBezTo>
                  <a:cubicBezTo>
                    <a:pt x="1" y="2948"/>
                    <a:pt x="849" y="3797"/>
                    <a:pt x="1898" y="3797"/>
                  </a:cubicBezTo>
                  <a:cubicBezTo>
                    <a:pt x="2932" y="3797"/>
                    <a:pt x="3781" y="2948"/>
                    <a:pt x="3781" y="1899"/>
                  </a:cubicBezTo>
                  <a:cubicBezTo>
                    <a:pt x="3781" y="849"/>
                    <a:pt x="2932" y="1"/>
                    <a:pt x="189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3341100" y="1701000"/>
              <a:ext cx="94550" cy="94525"/>
            </a:xfrm>
            <a:custGeom>
              <a:avLst/>
              <a:gdLst/>
              <a:ahLst/>
              <a:cxnLst/>
              <a:rect l="l" t="t" r="r" b="b"/>
              <a:pathLst>
                <a:path w="3782" h="3781" extrusionOk="0">
                  <a:moveTo>
                    <a:pt x="1899" y="0"/>
                  </a:moveTo>
                  <a:cubicBezTo>
                    <a:pt x="849" y="0"/>
                    <a:pt x="1" y="849"/>
                    <a:pt x="1" y="1898"/>
                  </a:cubicBezTo>
                  <a:cubicBezTo>
                    <a:pt x="1" y="2932"/>
                    <a:pt x="849" y="3781"/>
                    <a:pt x="1899" y="3781"/>
                  </a:cubicBezTo>
                  <a:cubicBezTo>
                    <a:pt x="2932" y="3781"/>
                    <a:pt x="3781" y="2932"/>
                    <a:pt x="3781" y="1898"/>
                  </a:cubicBezTo>
                  <a:cubicBezTo>
                    <a:pt x="3781" y="849"/>
                    <a:pt x="2932" y="0"/>
                    <a:pt x="189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3246600" y="1679000"/>
              <a:ext cx="94525" cy="94550"/>
            </a:xfrm>
            <a:custGeom>
              <a:avLst/>
              <a:gdLst/>
              <a:ahLst/>
              <a:cxnLst/>
              <a:rect l="l" t="t" r="r" b="b"/>
              <a:pathLst>
                <a:path w="3781" h="3782" extrusionOk="0">
                  <a:moveTo>
                    <a:pt x="1883" y="1"/>
                  </a:moveTo>
                  <a:cubicBezTo>
                    <a:pt x="849" y="1"/>
                    <a:pt x="0" y="849"/>
                    <a:pt x="0" y="1899"/>
                  </a:cubicBezTo>
                  <a:cubicBezTo>
                    <a:pt x="0" y="2932"/>
                    <a:pt x="849" y="3781"/>
                    <a:pt x="1883" y="3781"/>
                  </a:cubicBezTo>
                  <a:cubicBezTo>
                    <a:pt x="2932" y="3781"/>
                    <a:pt x="3781" y="2932"/>
                    <a:pt x="3781" y="1899"/>
                  </a:cubicBezTo>
                  <a:cubicBezTo>
                    <a:pt x="3781" y="849"/>
                    <a:pt x="2932" y="1"/>
                    <a:pt x="1883"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3154400" y="1701000"/>
              <a:ext cx="94525" cy="94525"/>
            </a:xfrm>
            <a:custGeom>
              <a:avLst/>
              <a:gdLst/>
              <a:ahLst/>
              <a:cxnLst/>
              <a:rect l="l" t="t" r="r" b="b"/>
              <a:pathLst>
                <a:path w="3781" h="3781" extrusionOk="0">
                  <a:moveTo>
                    <a:pt x="1898" y="0"/>
                  </a:moveTo>
                  <a:cubicBezTo>
                    <a:pt x="849" y="0"/>
                    <a:pt x="1" y="849"/>
                    <a:pt x="1" y="1898"/>
                  </a:cubicBezTo>
                  <a:cubicBezTo>
                    <a:pt x="1" y="2932"/>
                    <a:pt x="849" y="3781"/>
                    <a:pt x="1898" y="3781"/>
                  </a:cubicBezTo>
                  <a:cubicBezTo>
                    <a:pt x="2932" y="3781"/>
                    <a:pt x="3781" y="2932"/>
                    <a:pt x="3781" y="1898"/>
                  </a:cubicBezTo>
                  <a:cubicBezTo>
                    <a:pt x="3781" y="849"/>
                    <a:pt x="2932" y="0"/>
                    <a:pt x="1898"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3116975" y="1785475"/>
              <a:ext cx="94550" cy="94525"/>
            </a:xfrm>
            <a:custGeom>
              <a:avLst/>
              <a:gdLst/>
              <a:ahLst/>
              <a:cxnLst/>
              <a:rect l="l" t="t" r="r" b="b"/>
              <a:pathLst>
                <a:path w="3782" h="3781" extrusionOk="0">
                  <a:moveTo>
                    <a:pt x="1899" y="0"/>
                  </a:moveTo>
                  <a:cubicBezTo>
                    <a:pt x="849" y="0"/>
                    <a:pt x="1" y="849"/>
                    <a:pt x="1" y="1883"/>
                  </a:cubicBezTo>
                  <a:cubicBezTo>
                    <a:pt x="1" y="2932"/>
                    <a:pt x="849" y="3781"/>
                    <a:pt x="1899" y="3781"/>
                  </a:cubicBezTo>
                  <a:cubicBezTo>
                    <a:pt x="2933" y="3781"/>
                    <a:pt x="3781" y="2932"/>
                    <a:pt x="3781" y="1883"/>
                  </a:cubicBezTo>
                  <a:cubicBezTo>
                    <a:pt x="3781" y="849"/>
                    <a:pt x="2933" y="0"/>
                    <a:pt x="189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3100775" y="1867650"/>
              <a:ext cx="94550" cy="94525"/>
            </a:xfrm>
            <a:custGeom>
              <a:avLst/>
              <a:gdLst/>
              <a:ahLst/>
              <a:cxnLst/>
              <a:rect l="l" t="t" r="r" b="b"/>
              <a:pathLst>
                <a:path w="3782" h="3781" extrusionOk="0">
                  <a:moveTo>
                    <a:pt x="1899" y="0"/>
                  </a:moveTo>
                  <a:cubicBezTo>
                    <a:pt x="849" y="0"/>
                    <a:pt x="1" y="849"/>
                    <a:pt x="1" y="1898"/>
                  </a:cubicBezTo>
                  <a:cubicBezTo>
                    <a:pt x="1" y="2947"/>
                    <a:pt x="849" y="3780"/>
                    <a:pt x="1899" y="3780"/>
                  </a:cubicBezTo>
                  <a:cubicBezTo>
                    <a:pt x="2932" y="3780"/>
                    <a:pt x="3781" y="2947"/>
                    <a:pt x="3781" y="1898"/>
                  </a:cubicBezTo>
                  <a:cubicBezTo>
                    <a:pt x="3781" y="849"/>
                    <a:pt x="2932" y="0"/>
                    <a:pt x="189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3123150" y="1954050"/>
              <a:ext cx="94550" cy="94525"/>
            </a:xfrm>
            <a:custGeom>
              <a:avLst/>
              <a:gdLst/>
              <a:ahLst/>
              <a:cxnLst/>
              <a:rect l="l" t="t" r="r" b="b"/>
              <a:pathLst>
                <a:path w="3782" h="3781" extrusionOk="0">
                  <a:moveTo>
                    <a:pt x="1883" y="0"/>
                  </a:moveTo>
                  <a:cubicBezTo>
                    <a:pt x="849" y="0"/>
                    <a:pt x="1" y="834"/>
                    <a:pt x="1" y="1883"/>
                  </a:cubicBezTo>
                  <a:cubicBezTo>
                    <a:pt x="1" y="2932"/>
                    <a:pt x="849" y="3781"/>
                    <a:pt x="1883" y="3781"/>
                  </a:cubicBezTo>
                  <a:cubicBezTo>
                    <a:pt x="2932" y="3781"/>
                    <a:pt x="3781" y="2932"/>
                    <a:pt x="3781" y="1883"/>
                  </a:cubicBezTo>
                  <a:cubicBezTo>
                    <a:pt x="3781" y="834"/>
                    <a:pt x="2932" y="0"/>
                    <a:pt x="1883"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3181400" y="2009200"/>
              <a:ext cx="94550" cy="94550"/>
            </a:xfrm>
            <a:custGeom>
              <a:avLst/>
              <a:gdLst/>
              <a:ahLst/>
              <a:cxnLst/>
              <a:rect l="l" t="t" r="r" b="b"/>
              <a:pathLst>
                <a:path w="3782" h="3782" extrusionOk="0">
                  <a:moveTo>
                    <a:pt x="1899" y="1"/>
                  </a:moveTo>
                  <a:cubicBezTo>
                    <a:pt x="849" y="1"/>
                    <a:pt x="1" y="850"/>
                    <a:pt x="1" y="1899"/>
                  </a:cubicBezTo>
                  <a:cubicBezTo>
                    <a:pt x="1" y="2933"/>
                    <a:pt x="849" y="3781"/>
                    <a:pt x="1899" y="3781"/>
                  </a:cubicBezTo>
                  <a:cubicBezTo>
                    <a:pt x="2932" y="3781"/>
                    <a:pt x="3781" y="2933"/>
                    <a:pt x="3781" y="1899"/>
                  </a:cubicBezTo>
                  <a:cubicBezTo>
                    <a:pt x="3781" y="850"/>
                    <a:pt x="2932" y="1"/>
                    <a:pt x="1899"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3263575" y="2048550"/>
              <a:ext cx="94925" cy="94550"/>
            </a:xfrm>
            <a:custGeom>
              <a:avLst/>
              <a:gdLst/>
              <a:ahLst/>
              <a:cxnLst/>
              <a:rect l="l" t="t" r="r" b="b"/>
              <a:pathLst>
                <a:path w="3797" h="3782" extrusionOk="0">
                  <a:moveTo>
                    <a:pt x="1898" y="1"/>
                  </a:moveTo>
                  <a:cubicBezTo>
                    <a:pt x="849" y="1"/>
                    <a:pt x="0" y="849"/>
                    <a:pt x="0" y="1899"/>
                  </a:cubicBezTo>
                  <a:cubicBezTo>
                    <a:pt x="0" y="2932"/>
                    <a:pt x="849" y="3781"/>
                    <a:pt x="1898" y="3781"/>
                  </a:cubicBezTo>
                  <a:cubicBezTo>
                    <a:pt x="2947" y="3781"/>
                    <a:pt x="3796" y="2932"/>
                    <a:pt x="3796" y="1899"/>
                  </a:cubicBezTo>
                  <a:cubicBezTo>
                    <a:pt x="3796" y="849"/>
                    <a:pt x="2947" y="1"/>
                    <a:pt x="189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3352300" y="2056650"/>
              <a:ext cx="94525" cy="94550"/>
            </a:xfrm>
            <a:custGeom>
              <a:avLst/>
              <a:gdLst/>
              <a:ahLst/>
              <a:cxnLst/>
              <a:rect l="l" t="t" r="r" b="b"/>
              <a:pathLst>
                <a:path w="3781" h="3782" extrusionOk="0">
                  <a:moveTo>
                    <a:pt x="1898" y="1"/>
                  </a:moveTo>
                  <a:cubicBezTo>
                    <a:pt x="849" y="1"/>
                    <a:pt x="0" y="849"/>
                    <a:pt x="0" y="1883"/>
                  </a:cubicBezTo>
                  <a:cubicBezTo>
                    <a:pt x="0" y="2932"/>
                    <a:pt x="849" y="3781"/>
                    <a:pt x="1898" y="3781"/>
                  </a:cubicBezTo>
                  <a:cubicBezTo>
                    <a:pt x="2932" y="3781"/>
                    <a:pt x="3781" y="2932"/>
                    <a:pt x="3781" y="1883"/>
                  </a:cubicBezTo>
                  <a:cubicBezTo>
                    <a:pt x="3781" y="849"/>
                    <a:pt x="2932" y="1"/>
                    <a:pt x="189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3441400" y="2038150"/>
              <a:ext cx="94925" cy="94900"/>
            </a:xfrm>
            <a:custGeom>
              <a:avLst/>
              <a:gdLst/>
              <a:ahLst/>
              <a:cxnLst/>
              <a:rect l="l" t="t" r="r" b="b"/>
              <a:pathLst>
                <a:path w="3797" h="3796" extrusionOk="0">
                  <a:moveTo>
                    <a:pt x="1898" y="0"/>
                  </a:moveTo>
                  <a:cubicBezTo>
                    <a:pt x="849" y="0"/>
                    <a:pt x="1" y="849"/>
                    <a:pt x="1" y="1898"/>
                  </a:cubicBezTo>
                  <a:cubicBezTo>
                    <a:pt x="1" y="2947"/>
                    <a:pt x="849" y="3796"/>
                    <a:pt x="1898" y="3796"/>
                  </a:cubicBezTo>
                  <a:cubicBezTo>
                    <a:pt x="2948" y="3796"/>
                    <a:pt x="3796" y="2947"/>
                    <a:pt x="3796" y="1898"/>
                  </a:cubicBezTo>
                  <a:cubicBezTo>
                    <a:pt x="3796" y="849"/>
                    <a:pt x="2948" y="0"/>
                    <a:pt x="1898"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3501200" y="1978725"/>
              <a:ext cx="94525" cy="94925"/>
            </a:xfrm>
            <a:custGeom>
              <a:avLst/>
              <a:gdLst/>
              <a:ahLst/>
              <a:cxnLst/>
              <a:rect l="l" t="t" r="r" b="b"/>
              <a:pathLst>
                <a:path w="3781" h="3797" extrusionOk="0">
                  <a:moveTo>
                    <a:pt x="1898" y="1"/>
                  </a:moveTo>
                  <a:cubicBezTo>
                    <a:pt x="849" y="1"/>
                    <a:pt x="0" y="850"/>
                    <a:pt x="0" y="1899"/>
                  </a:cubicBezTo>
                  <a:cubicBezTo>
                    <a:pt x="0" y="2948"/>
                    <a:pt x="849" y="3797"/>
                    <a:pt x="1898" y="3797"/>
                  </a:cubicBezTo>
                  <a:cubicBezTo>
                    <a:pt x="2932" y="3797"/>
                    <a:pt x="3781" y="2948"/>
                    <a:pt x="3781" y="1899"/>
                  </a:cubicBezTo>
                  <a:cubicBezTo>
                    <a:pt x="3781" y="850"/>
                    <a:pt x="2932" y="1"/>
                    <a:pt x="189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3414025" y="1763875"/>
              <a:ext cx="86025" cy="86050"/>
            </a:xfrm>
            <a:custGeom>
              <a:avLst/>
              <a:gdLst/>
              <a:ahLst/>
              <a:cxnLst/>
              <a:rect l="l" t="t" r="r" b="b"/>
              <a:pathLst>
                <a:path w="3441" h="3442" extrusionOk="0">
                  <a:moveTo>
                    <a:pt x="1728" y="0"/>
                  </a:moveTo>
                  <a:cubicBezTo>
                    <a:pt x="772" y="0"/>
                    <a:pt x="0" y="772"/>
                    <a:pt x="0" y="1713"/>
                  </a:cubicBezTo>
                  <a:cubicBezTo>
                    <a:pt x="0" y="2670"/>
                    <a:pt x="772" y="3441"/>
                    <a:pt x="1728" y="3441"/>
                  </a:cubicBezTo>
                  <a:cubicBezTo>
                    <a:pt x="2669" y="3441"/>
                    <a:pt x="3441" y="2670"/>
                    <a:pt x="3441" y="1713"/>
                  </a:cubicBezTo>
                  <a:cubicBezTo>
                    <a:pt x="3441" y="772"/>
                    <a:pt x="2669" y="0"/>
                    <a:pt x="1728"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3469950" y="1819425"/>
              <a:ext cx="86050" cy="86050"/>
            </a:xfrm>
            <a:custGeom>
              <a:avLst/>
              <a:gdLst/>
              <a:ahLst/>
              <a:cxnLst/>
              <a:rect l="l" t="t" r="r" b="b"/>
              <a:pathLst>
                <a:path w="3442" h="3442" extrusionOk="0">
                  <a:moveTo>
                    <a:pt x="1713" y="0"/>
                  </a:moveTo>
                  <a:cubicBezTo>
                    <a:pt x="772" y="0"/>
                    <a:pt x="0" y="772"/>
                    <a:pt x="0" y="1713"/>
                  </a:cubicBezTo>
                  <a:cubicBezTo>
                    <a:pt x="0" y="2670"/>
                    <a:pt x="772" y="3441"/>
                    <a:pt x="1713" y="3441"/>
                  </a:cubicBezTo>
                  <a:cubicBezTo>
                    <a:pt x="2670" y="3441"/>
                    <a:pt x="3441" y="2670"/>
                    <a:pt x="3441" y="1713"/>
                  </a:cubicBezTo>
                  <a:cubicBezTo>
                    <a:pt x="3441" y="772"/>
                    <a:pt x="2670" y="0"/>
                    <a:pt x="1713"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3508525" y="1893875"/>
              <a:ext cx="86050" cy="86050"/>
            </a:xfrm>
            <a:custGeom>
              <a:avLst/>
              <a:gdLst/>
              <a:ahLst/>
              <a:cxnLst/>
              <a:rect l="l" t="t" r="r" b="b"/>
              <a:pathLst>
                <a:path w="3442" h="3442" extrusionOk="0">
                  <a:moveTo>
                    <a:pt x="1713" y="0"/>
                  </a:moveTo>
                  <a:cubicBezTo>
                    <a:pt x="772" y="0"/>
                    <a:pt x="0" y="772"/>
                    <a:pt x="0" y="1713"/>
                  </a:cubicBezTo>
                  <a:cubicBezTo>
                    <a:pt x="0" y="2670"/>
                    <a:pt x="772" y="3441"/>
                    <a:pt x="1713" y="3441"/>
                  </a:cubicBezTo>
                  <a:cubicBezTo>
                    <a:pt x="2670" y="3441"/>
                    <a:pt x="3441" y="2670"/>
                    <a:pt x="3441" y="1713"/>
                  </a:cubicBezTo>
                  <a:cubicBezTo>
                    <a:pt x="3441" y="772"/>
                    <a:pt x="2670" y="0"/>
                    <a:pt x="1713"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3343025" y="1721050"/>
              <a:ext cx="85675" cy="86050"/>
            </a:xfrm>
            <a:custGeom>
              <a:avLst/>
              <a:gdLst/>
              <a:ahLst/>
              <a:cxnLst/>
              <a:rect l="l" t="t" r="r" b="b"/>
              <a:pathLst>
                <a:path w="3427" h="3442" extrusionOk="0">
                  <a:moveTo>
                    <a:pt x="1714" y="1"/>
                  </a:moveTo>
                  <a:cubicBezTo>
                    <a:pt x="757" y="1"/>
                    <a:pt x="1" y="772"/>
                    <a:pt x="1" y="1713"/>
                  </a:cubicBezTo>
                  <a:cubicBezTo>
                    <a:pt x="1" y="2670"/>
                    <a:pt x="757" y="3442"/>
                    <a:pt x="1714" y="3442"/>
                  </a:cubicBezTo>
                  <a:cubicBezTo>
                    <a:pt x="2655" y="3442"/>
                    <a:pt x="3426" y="2670"/>
                    <a:pt x="3426" y="1713"/>
                  </a:cubicBezTo>
                  <a:cubicBezTo>
                    <a:pt x="3426" y="772"/>
                    <a:pt x="2655" y="1"/>
                    <a:pt x="1714"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3257000" y="1701000"/>
              <a:ext cx="86050" cy="86050"/>
            </a:xfrm>
            <a:custGeom>
              <a:avLst/>
              <a:gdLst/>
              <a:ahLst/>
              <a:cxnLst/>
              <a:rect l="l" t="t" r="r" b="b"/>
              <a:pathLst>
                <a:path w="3442" h="3442" extrusionOk="0">
                  <a:moveTo>
                    <a:pt x="1714" y="0"/>
                  </a:moveTo>
                  <a:cubicBezTo>
                    <a:pt x="772" y="0"/>
                    <a:pt x="1" y="772"/>
                    <a:pt x="1" y="1713"/>
                  </a:cubicBezTo>
                  <a:cubicBezTo>
                    <a:pt x="1" y="2670"/>
                    <a:pt x="772" y="3441"/>
                    <a:pt x="1714" y="3441"/>
                  </a:cubicBezTo>
                  <a:cubicBezTo>
                    <a:pt x="2670" y="3441"/>
                    <a:pt x="3442" y="2670"/>
                    <a:pt x="3442" y="1713"/>
                  </a:cubicBezTo>
                  <a:cubicBezTo>
                    <a:pt x="3442" y="772"/>
                    <a:pt x="2670" y="0"/>
                    <a:pt x="171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3173700" y="1721050"/>
              <a:ext cx="85650" cy="86050"/>
            </a:xfrm>
            <a:custGeom>
              <a:avLst/>
              <a:gdLst/>
              <a:ahLst/>
              <a:cxnLst/>
              <a:rect l="l" t="t" r="r" b="b"/>
              <a:pathLst>
                <a:path w="3426" h="3442" extrusionOk="0">
                  <a:moveTo>
                    <a:pt x="1713" y="1"/>
                  </a:moveTo>
                  <a:cubicBezTo>
                    <a:pt x="756" y="1"/>
                    <a:pt x="0" y="772"/>
                    <a:pt x="0" y="1713"/>
                  </a:cubicBezTo>
                  <a:cubicBezTo>
                    <a:pt x="0" y="2670"/>
                    <a:pt x="756" y="3442"/>
                    <a:pt x="1713" y="3442"/>
                  </a:cubicBezTo>
                  <a:cubicBezTo>
                    <a:pt x="2654" y="3442"/>
                    <a:pt x="3426" y="2670"/>
                    <a:pt x="3426" y="1713"/>
                  </a:cubicBezTo>
                  <a:cubicBezTo>
                    <a:pt x="3426" y="772"/>
                    <a:pt x="2654" y="1"/>
                    <a:pt x="171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3139750" y="1797425"/>
              <a:ext cx="85650" cy="86050"/>
            </a:xfrm>
            <a:custGeom>
              <a:avLst/>
              <a:gdLst/>
              <a:ahLst/>
              <a:cxnLst/>
              <a:rect l="l" t="t" r="r" b="b"/>
              <a:pathLst>
                <a:path w="3426" h="3442" extrusionOk="0">
                  <a:moveTo>
                    <a:pt x="1713" y="1"/>
                  </a:moveTo>
                  <a:cubicBezTo>
                    <a:pt x="772" y="1"/>
                    <a:pt x="0" y="772"/>
                    <a:pt x="0" y="1714"/>
                  </a:cubicBezTo>
                  <a:cubicBezTo>
                    <a:pt x="0" y="2670"/>
                    <a:pt x="772" y="3442"/>
                    <a:pt x="1713" y="3442"/>
                  </a:cubicBezTo>
                  <a:cubicBezTo>
                    <a:pt x="2654" y="3442"/>
                    <a:pt x="3426" y="2670"/>
                    <a:pt x="3426" y="1714"/>
                  </a:cubicBezTo>
                  <a:cubicBezTo>
                    <a:pt x="3426" y="772"/>
                    <a:pt x="2654" y="1"/>
                    <a:pt x="171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3125075" y="1872275"/>
              <a:ext cx="85675" cy="85650"/>
            </a:xfrm>
            <a:custGeom>
              <a:avLst/>
              <a:gdLst/>
              <a:ahLst/>
              <a:cxnLst/>
              <a:rect l="l" t="t" r="r" b="b"/>
              <a:pathLst>
                <a:path w="3427" h="3426" extrusionOk="0">
                  <a:moveTo>
                    <a:pt x="1714" y="0"/>
                  </a:moveTo>
                  <a:cubicBezTo>
                    <a:pt x="772" y="0"/>
                    <a:pt x="1" y="756"/>
                    <a:pt x="1" y="1713"/>
                  </a:cubicBezTo>
                  <a:cubicBezTo>
                    <a:pt x="1" y="2654"/>
                    <a:pt x="772" y="3426"/>
                    <a:pt x="1714" y="3426"/>
                  </a:cubicBezTo>
                  <a:cubicBezTo>
                    <a:pt x="2655" y="3426"/>
                    <a:pt x="3426" y="2654"/>
                    <a:pt x="3426" y="1713"/>
                  </a:cubicBezTo>
                  <a:cubicBezTo>
                    <a:pt x="3426" y="756"/>
                    <a:pt x="2655" y="0"/>
                    <a:pt x="171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3145150" y="1950200"/>
              <a:ext cx="86050" cy="85650"/>
            </a:xfrm>
            <a:custGeom>
              <a:avLst/>
              <a:gdLst/>
              <a:ahLst/>
              <a:cxnLst/>
              <a:rect l="l" t="t" r="r" b="b"/>
              <a:pathLst>
                <a:path w="3442" h="3426" extrusionOk="0">
                  <a:moveTo>
                    <a:pt x="1713" y="0"/>
                  </a:moveTo>
                  <a:cubicBezTo>
                    <a:pt x="772" y="0"/>
                    <a:pt x="0" y="772"/>
                    <a:pt x="0" y="1713"/>
                  </a:cubicBezTo>
                  <a:cubicBezTo>
                    <a:pt x="0" y="2669"/>
                    <a:pt x="772" y="3426"/>
                    <a:pt x="1713" y="3426"/>
                  </a:cubicBezTo>
                  <a:cubicBezTo>
                    <a:pt x="2670" y="3426"/>
                    <a:pt x="3441" y="2669"/>
                    <a:pt x="3441" y="1713"/>
                  </a:cubicBezTo>
                  <a:cubicBezTo>
                    <a:pt x="3441" y="772"/>
                    <a:pt x="2670" y="0"/>
                    <a:pt x="1713"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3198000" y="2000325"/>
              <a:ext cx="85650" cy="85675"/>
            </a:xfrm>
            <a:custGeom>
              <a:avLst/>
              <a:gdLst/>
              <a:ahLst/>
              <a:cxnLst/>
              <a:rect l="l" t="t" r="r" b="b"/>
              <a:pathLst>
                <a:path w="3426" h="3427" extrusionOk="0">
                  <a:moveTo>
                    <a:pt x="1713" y="1"/>
                  </a:moveTo>
                  <a:cubicBezTo>
                    <a:pt x="772" y="1"/>
                    <a:pt x="0" y="772"/>
                    <a:pt x="0" y="1714"/>
                  </a:cubicBezTo>
                  <a:cubicBezTo>
                    <a:pt x="0" y="2670"/>
                    <a:pt x="772" y="3426"/>
                    <a:pt x="1713" y="3426"/>
                  </a:cubicBezTo>
                  <a:cubicBezTo>
                    <a:pt x="2670" y="3426"/>
                    <a:pt x="3426" y="2670"/>
                    <a:pt x="3426" y="1714"/>
                  </a:cubicBezTo>
                  <a:cubicBezTo>
                    <a:pt x="3426" y="772"/>
                    <a:pt x="2670" y="1"/>
                    <a:pt x="171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3272450" y="2036200"/>
              <a:ext cx="86050" cy="85675"/>
            </a:xfrm>
            <a:custGeom>
              <a:avLst/>
              <a:gdLst/>
              <a:ahLst/>
              <a:cxnLst/>
              <a:rect l="l" t="t" r="r" b="b"/>
              <a:pathLst>
                <a:path w="3442" h="3427" extrusionOk="0">
                  <a:moveTo>
                    <a:pt x="1728" y="1"/>
                  </a:moveTo>
                  <a:cubicBezTo>
                    <a:pt x="772" y="1"/>
                    <a:pt x="0" y="757"/>
                    <a:pt x="0" y="1714"/>
                  </a:cubicBezTo>
                  <a:cubicBezTo>
                    <a:pt x="0" y="2655"/>
                    <a:pt x="772" y="3426"/>
                    <a:pt x="1728" y="3426"/>
                  </a:cubicBezTo>
                  <a:cubicBezTo>
                    <a:pt x="2670" y="3426"/>
                    <a:pt x="3441" y="2655"/>
                    <a:pt x="3441" y="1714"/>
                  </a:cubicBezTo>
                  <a:cubicBezTo>
                    <a:pt x="3441" y="757"/>
                    <a:pt x="2670" y="1"/>
                    <a:pt x="1728"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3353075" y="2043150"/>
              <a:ext cx="85650" cy="86050"/>
            </a:xfrm>
            <a:custGeom>
              <a:avLst/>
              <a:gdLst/>
              <a:ahLst/>
              <a:cxnLst/>
              <a:rect l="l" t="t" r="r" b="b"/>
              <a:pathLst>
                <a:path w="3426" h="3442" extrusionOk="0">
                  <a:moveTo>
                    <a:pt x="1713" y="1"/>
                  </a:moveTo>
                  <a:cubicBezTo>
                    <a:pt x="756" y="1"/>
                    <a:pt x="0" y="772"/>
                    <a:pt x="0" y="1729"/>
                  </a:cubicBezTo>
                  <a:cubicBezTo>
                    <a:pt x="0" y="2670"/>
                    <a:pt x="756" y="3442"/>
                    <a:pt x="1713" y="3442"/>
                  </a:cubicBezTo>
                  <a:cubicBezTo>
                    <a:pt x="2654" y="3442"/>
                    <a:pt x="3426" y="2670"/>
                    <a:pt x="3426" y="1729"/>
                  </a:cubicBezTo>
                  <a:cubicBezTo>
                    <a:pt x="3426" y="772"/>
                    <a:pt x="2654" y="1"/>
                    <a:pt x="171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3433675" y="2026575"/>
              <a:ext cx="86050" cy="86050"/>
            </a:xfrm>
            <a:custGeom>
              <a:avLst/>
              <a:gdLst/>
              <a:ahLst/>
              <a:cxnLst/>
              <a:rect l="l" t="t" r="r" b="b"/>
              <a:pathLst>
                <a:path w="3442" h="3442" extrusionOk="0">
                  <a:moveTo>
                    <a:pt x="1729" y="0"/>
                  </a:moveTo>
                  <a:cubicBezTo>
                    <a:pt x="772" y="0"/>
                    <a:pt x="1" y="772"/>
                    <a:pt x="1" y="1728"/>
                  </a:cubicBezTo>
                  <a:cubicBezTo>
                    <a:pt x="1" y="2670"/>
                    <a:pt x="772" y="3441"/>
                    <a:pt x="1729" y="3441"/>
                  </a:cubicBezTo>
                  <a:cubicBezTo>
                    <a:pt x="2670" y="3441"/>
                    <a:pt x="3442" y="2670"/>
                    <a:pt x="3442" y="1728"/>
                  </a:cubicBezTo>
                  <a:cubicBezTo>
                    <a:pt x="3442" y="772"/>
                    <a:pt x="2670" y="0"/>
                    <a:pt x="1729"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3487700" y="1972950"/>
              <a:ext cx="86050" cy="85650"/>
            </a:xfrm>
            <a:custGeom>
              <a:avLst/>
              <a:gdLst/>
              <a:ahLst/>
              <a:cxnLst/>
              <a:rect l="l" t="t" r="r" b="b"/>
              <a:pathLst>
                <a:path w="3442" h="3426" extrusionOk="0">
                  <a:moveTo>
                    <a:pt x="1728" y="0"/>
                  </a:moveTo>
                  <a:cubicBezTo>
                    <a:pt x="772" y="0"/>
                    <a:pt x="0" y="772"/>
                    <a:pt x="0" y="1713"/>
                  </a:cubicBezTo>
                  <a:cubicBezTo>
                    <a:pt x="0" y="2654"/>
                    <a:pt x="772" y="3426"/>
                    <a:pt x="1728" y="3426"/>
                  </a:cubicBezTo>
                  <a:cubicBezTo>
                    <a:pt x="2670" y="3426"/>
                    <a:pt x="3441" y="2654"/>
                    <a:pt x="3441" y="1713"/>
                  </a:cubicBezTo>
                  <a:cubicBezTo>
                    <a:pt x="3441" y="772"/>
                    <a:pt x="2670" y="0"/>
                    <a:pt x="1728"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3129725" y="1726150"/>
              <a:ext cx="450575" cy="377650"/>
            </a:xfrm>
            <a:custGeom>
              <a:avLst/>
              <a:gdLst/>
              <a:ahLst/>
              <a:cxnLst/>
              <a:rect l="l" t="t" r="r" b="b"/>
              <a:pathLst>
                <a:path w="18023" h="15106" extrusionOk="0">
                  <a:moveTo>
                    <a:pt x="6667" y="1"/>
                  </a:moveTo>
                  <a:cubicBezTo>
                    <a:pt x="3614" y="1"/>
                    <a:pt x="996" y="1784"/>
                    <a:pt x="602" y="5645"/>
                  </a:cubicBezTo>
                  <a:cubicBezTo>
                    <a:pt x="0" y="11477"/>
                    <a:pt x="4089" y="14563"/>
                    <a:pt x="8703" y="15026"/>
                  </a:cubicBezTo>
                  <a:cubicBezTo>
                    <a:pt x="9214" y="15079"/>
                    <a:pt x="9718" y="15106"/>
                    <a:pt x="10209" y="15106"/>
                  </a:cubicBezTo>
                  <a:cubicBezTo>
                    <a:pt x="14146" y="15106"/>
                    <a:pt x="17294" y="13405"/>
                    <a:pt x="17637" y="10058"/>
                  </a:cubicBezTo>
                  <a:cubicBezTo>
                    <a:pt x="18022" y="6277"/>
                    <a:pt x="14736" y="2620"/>
                    <a:pt x="10153" y="722"/>
                  </a:cubicBezTo>
                  <a:cubicBezTo>
                    <a:pt x="8992" y="246"/>
                    <a:pt x="7800" y="1"/>
                    <a:pt x="6667"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3184100" y="1810925"/>
              <a:ext cx="322525" cy="145275"/>
            </a:xfrm>
            <a:custGeom>
              <a:avLst/>
              <a:gdLst/>
              <a:ahLst/>
              <a:cxnLst/>
              <a:rect l="l" t="t" r="r" b="b"/>
              <a:pathLst>
                <a:path w="12901" h="5811" extrusionOk="0">
                  <a:moveTo>
                    <a:pt x="109" y="1"/>
                  </a:moveTo>
                  <a:cubicBezTo>
                    <a:pt x="16" y="201"/>
                    <a:pt x="47" y="726"/>
                    <a:pt x="47" y="942"/>
                  </a:cubicBezTo>
                  <a:cubicBezTo>
                    <a:pt x="1" y="1714"/>
                    <a:pt x="32" y="2501"/>
                    <a:pt x="155" y="3257"/>
                  </a:cubicBezTo>
                  <a:cubicBezTo>
                    <a:pt x="371" y="4368"/>
                    <a:pt x="741" y="5108"/>
                    <a:pt x="1806" y="5463"/>
                  </a:cubicBezTo>
                  <a:cubicBezTo>
                    <a:pt x="2598" y="5727"/>
                    <a:pt x="3376" y="5811"/>
                    <a:pt x="4172" y="5811"/>
                  </a:cubicBezTo>
                  <a:cubicBezTo>
                    <a:pt x="4586" y="5811"/>
                    <a:pt x="5004" y="5788"/>
                    <a:pt x="5432" y="5756"/>
                  </a:cubicBezTo>
                  <a:lnTo>
                    <a:pt x="11604" y="5262"/>
                  </a:lnTo>
                  <a:cubicBezTo>
                    <a:pt x="11866" y="5232"/>
                    <a:pt x="12592" y="5201"/>
                    <a:pt x="12900" y="4969"/>
                  </a:cubicBezTo>
                  <a:cubicBezTo>
                    <a:pt x="11620" y="3071"/>
                    <a:pt x="9984" y="1282"/>
                    <a:pt x="7793" y="479"/>
                  </a:cubicBezTo>
                  <a:cubicBezTo>
                    <a:pt x="7041" y="209"/>
                    <a:pt x="6297" y="121"/>
                    <a:pt x="5541" y="121"/>
                  </a:cubicBezTo>
                  <a:cubicBezTo>
                    <a:pt x="4871" y="121"/>
                    <a:pt x="4191" y="191"/>
                    <a:pt x="3488" y="263"/>
                  </a:cubicBezTo>
                  <a:cubicBezTo>
                    <a:pt x="3025" y="313"/>
                    <a:pt x="2555" y="353"/>
                    <a:pt x="2090" y="353"/>
                  </a:cubicBezTo>
                  <a:cubicBezTo>
                    <a:pt x="1406" y="353"/>
                    <a:pt x="733" y="267"/>
                    <a:pt x="10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3201475" y="1862250"/>
              <a:ext cx="312850" cy="138875"/>
            </a:xfrm>
            <a:custGeom>
              <a:avLst/>
              <a:gdLst/>
              <a:ahLst/>
              <a:cxnLst/>
              <a:rect l="l" t="t" r="r" b="b"/>
              <a:pathLst>
                <a:path w="12514" h="5555" extrusionOk="0">
                  <a:moveTo>
                    <a:pt x="6265" y="0"/>
                  </a:moveTo>
                  <a:cubicBezTo>
                    <a:pt x="2808" y="0"/>
                    <a:pt x="0" y="2777"/>
                    <a:pt x="0" y="2777"/>
                  </a:cubicBezTo>
                  <a:cubicBezTo>
                    <a:pt x="0" y="2777"/>
                    <a:pt x="2808" y="5555"/>
                    <a:pt x="6265" y="5555"/>
                  </a:cubicBezTo>
                  <a:cubicBezTo>
                    <a:pt x="9721" y="5555"/>
                    <a:pt x="12514" y="2777"/>
                    <a:pt x="12514" y="2777"/>
                  </a:cubicBezTo>
                  <a:cubicBezTo>
                    <a:pt x="12514" y="2777"/>
                    <a:pt x="9721" y="0"/>
                    <a:pt x="62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3220375" y="1525075"/>
              <a:ext cx="383850" cy="307875"/>
            </a:xfrm>
            <a:custGeom>
              <a:avLst/>
              <a:gdLst/>
              <a:ahLst/>
              <a:cxnLst/>
              <a:rect l="l" t="t" r="r" b="b"/>
              <a:pathLst>
                <a:path w="15354" h="12315" extrusionOk="0">
                  <a:moveTo>
                    <a:pt x="5693" y="0"/>
                  </a:moveTo>
                  <a:cubicBezTo>
                    <a:pt x="4862" y="0"/>
                    <a:pt x="4041" y="222"/>
                    <a:pt x="3364" y="711"/>
                  </a:cubicBezTo>
                  <a:cubicBezTo>
                    <a:pt x="0" y="3149"/>
                    <a:pt x="5894" y="5001"/>
                    <a:pt x="7453" y="5757"/>
                  </a:cubicBezTo>
                  <a:cubicBezTo>
                    <a:pt x="8734" y="6374"/>
                    <a:pt x="9999" y="6991"/>
                    <a:pt x="11171" y="7793"/>
                  </a:cubicBezTo>
                  <a:cubicBezTo>
                    <a:pt x="12884" y="8966"/>
                    <a:pt x="14304" y="10509"/>
                    <a:pt x="15353" y="12314"/>
                  </a:cubicBezTo>
                  <a:cubicBezTo>
                    <a:pt x="14828" y="7732"/>
                    <a:pt x="12128" y="2239"/>
                    <a:pt x="7638" y="402"/>
                  </a:cubicBezTo>
                  <a:cubicBezTo>
                    <a:pt x="7028" y="142"/>
                    <a:pt x="6357" y="0"/>
                    <a:pt x="569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3414775" y="2086375"/>
              <a:ext cx="194850" cy="179525"/>
            </a:xfrm>
            <a:custGeom>
              <a:avLst/>
              <a:gdLst/>
              <a:ahLst/>
              <a:cxnLst/>
              <a:rect l="l" t="t" r="r" b="b"/>
              <a:pathLst>
                <a:path w="7794" h="7181" extrusionOk="0">
                  <a:moveTo>
                    <a:pt x="7793" y="0"/>
                  </a:moveTo>
                  <a:cubicBezTo>
                    <a:pt x="7793" y="293"/>
                    <a:pt x="7531" y="725"/>
                    <a:pt x="7392" y="987"/>
                  </a:cubicBezTo>
                  <a:cubicBezTo>
                    <a:pt x="7207" y="1311"/>
                    <a:pt x="6991" y="1620"/>
                    <a:pt x="6759" y="1898"/>
                  </a:cubicBezTo>
                  <a:cubicBezTo>
                    <a:pt x="6296" y="2453"/>
                    <a:pt x="5710" y="2901"/>
                    <a:pt x="5062" y="3209"/>
                  </a:cubicBezTo>
                  <a:cubicBezTo>
                    <a:pt x="3781" y="3780"/>
                    <a:pt x="2269" y="3703"/>
                    <a:pt x="1066" y="4490"/>
                  </a:cubicBezTo>
                  <a:cubicBezTo>
                    <a:pt x="896" y="4598"/>
                    <a:pt x="742" y="4721"/>
                    <a:pt x="603" y="4860"/>
                  </a:cubicBezTo>
                  <a:lnTo>
                    <a:pt x="556" y="4907"/>
                  </a:lnTo>
                  <a:cubicBezTo>
                    <a:pt x="309" y="5154"/>
                    <a:pt x="140" y="5478"/>
                    <a:pt x="93" y="5832"/>
                  </a:cubicBezTo>
                  <a:cubicBezTo>
                    <a:pt x="1" y="6635"/>
                    <a:pt x="834" y="7113"/>
                    <a:pt x="1544" y="7175"/>
                  </a:cubicBezTo>
                  <a:cubicBezTo>
                    <a:pt x="1620" y="7179"/>
                    <a:pt x="1697" y="7181"/>
                    <a:pt x="1773" y="7181"/>
                  </a:cubicBezTo>
                  <a:cubicBezTo>
                    <a:pt x="2314" y="7181"/>
                    <a:pt x="2851" y="7084"/>
                    <a:pt x="3365" y="6882"/>
                  </a:cubicBezTo>
                  <a:cubicBezTo>
                    <a:pt x="6204" y="5848"/>
                    <a:pt x="7793" y="2932"/>
                    <a:pt x="7793"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3275925" y="1846800"/>
              <a:ext cx="164350" cy="164375"/>
            </a:xfrm>
            <a:custGeom>
              <a:avLst/>
              <a:gdLst/>
              <a:ahLst/>
              <a:cxnLst/>
              <a:rect l="l" t="t" r="r" b="b"/>
              <a:pathLst>
                <a:path w="6574" h="6575" extrusionOk="0">
                  <a:moveTo>
                    <a:pt x="3287" y="1"/>
                  </a:moveTo>
                  <a:cubicBezTo>
                    <a:pt x="1466" y="1"/>
                    <a:pt x="0" y="1482"/>
                    <a:pt x="0" y="3287"/>
                  </a:cubicBezTo>
                  <a:cubicBezTo>
                    <a:pt x="0" y="5108"/>
                    <a:pt x="1466" y="6574"/>
                    <a:pt x="3287" y="6574"/>
                  </a:cubicBezTo>
                  <a:cubicBezTo>
                    <a:pt x="5107" y="6574"/>
                    <a:pt x="6573" y="5108"/>
                    <a:pt x="6573" y="3287"/>
                  </a:cubicBezTo>
                  <a:cubicBezTo>
                    <a:pt x="6573" y="1482"/>
                    <a:pt x="5107" y="1"/>
                    <a:pt x="328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3336100" y="1907750"/>
              <a:ext cx="44000" cy="44000"/>
            </a:xfrm>
            <a:custGeom>
              <a:avLst/>
              <a:gdLst/>
              <a:ahLst/>
              <a:cxnLst/>
              <a:rect l="l" t="t" r="r" b="b"/>
              <a:pathLst>
                <a:path w="1760" h="1760" extrusionOk="0">
                  <a:moveTo>
                    <a:pt x="880" y="1"/>
                  </a:moveTo>
                  <a:cubicBezTo>
                    <a:pt x="386" y="1"/>
                    <a:pt x="0" y="387"/>
                    <a:pt x="0" y="880"/>
                  </a:cubicBezTo>
                  <a:cubicBezTo>
                    <a:pt x="0" y="1359"/>
                    <a:pt x="386" y="1760"/>
                    <a:pt x="880" y="1760"/>
                  </a:cubicBezTo>
                  <a:cubicBezTo>
                    <a:pt x="1358" y="1760"/>
                    <a:pt x="1759" y="1359"/>
                    <a:pt x="1759" y="880"/>
                  </a:cubicBezTo>
                  <a:cubicBezTo>
                    <a:pt x="1759" y="387"/>
                    <a:pt x="1358" y="1"/>
                    <a:pt x="880"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3580275" y="2420450"/>
              <a:ext cx="400050" cy="117275"/>
            </a:xfrm>
            <a:custGeom>
              <a:avLst/>
              <a:gdLst/>
              <a:ahLst/>
              <a:cxnLst/>
              <a:rect l="l" t="t" r="r" b="b"/>
              <a:pathLst>
                <a:path w="16002" h="4691" extrusionOk="0">
                  <a:moveTo>
                    <a:pt x="4532" y="0"/>
                  </a:moveTo>
                  <a:cubicBezTo>
                    <a:pt x="2882" y="0"/>
                    <a:pt x="1226" y="1073"/>
                    <a:pt x="340" y="2792"/>
                  </a:cubicBezTo>
                  <a:cubicBezTo>
                    <a:pt x="201" y="3039"/>
                    <a:pt x="78" y="3317"/>
                    <a:pt x="0" y="3594"/>
                  </a:cubicBezTo>
                  <a:cubicBezTo>
                    <a:pt x="926" y="3965"/>
                    <a:pt x="1852" y="4320"/>
                    <a:pt x="2778" y="4690"/>
                  </a:cubicBezTo>
                  <a:lnTo>
                    <a:pt x="13471" y="4690"/>
                  </a:lnTo>
                  <a:cubicBezTo>
                    <a:pt x="14304" y="4196"/>
                    <a:pt x="15153" y="3811"/>
                    <a:pt x="16001" y="3363"/>
                  </a:cubicBezTo>
                  <a:cubicBezTo>
                    <a:pt x="15924" y="3162"/>
                    <a:pt x="15847" y="2977"/>
                    <a:pt x="15739" y="2792"/>
                  </a:cubicBezTo>
                  <a:cubicBezTo>
                    <a:pt x="14853" y="1073"/>
                    <a:pt x="13197" y="0"/>
                    <a:pt x="11547" y="0"/>
                  </a:cubicBezTo>
                  <a:cubicBezTo>
                    <a:pt x="11271" y="0"/>
                    <a:pt x="10996" y="30"/>
                    <a:pt x="10724" y="92"/>
                  </a:cubicBezTo>
                  <a:cubicBezTo>
                    <a:pt x="9521" y="385"/>
                    <a:pt x="8518" y="1234"/>
                    <a:pt x="8039" y="2376"/>
                  </a:cubicBezTo>
                  <a:cubicBezTo>
                    <a:pt x="7561" y="1234"/>
                    <a:pt x="6558" y="385"/>
                    <a:pt x="5355" y="92"/>
                  </a:cubicBezTo>
                  <a:cubicBezTo>
                    <a:pt x="5083" y="30"/>
                    <a:pt x="4808" y="0"/>
                    <a:pt x="4532"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3601500" y="2501050"/>
              <a:ext cx="357600" cy="133475"/>
            </a:xfrm>
            <a:custGeom>
              <a:avLst/>
              <a:gdLst/>
              <a:ahLst/>
              <a:cxnLst/>
              <a:rect l="l" t="t" r="r" b="b"/>
              <a:pathLst>
                <a:path w="14304" h="5339" extrusionOk="0">
                  <a:moveTo>
                    <a:pt x="0" y="0"/>
                  </a:moveTo>
                  <a:cubicBezTo>
                    <a:pt x="540" y="2191"/>
                    <a:pt x="3534" y="5339"/>
                    <a:pt x="7144" y="5339"/>
                  </a:cubicBezTo>
                  <a:cubicBezTo>
                    <a:pt x="10770" y="5339"/>
                    <a:pt x="13764" y="2191"/>
                    <a:pt x="14304"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4057450" y="2440875"/>
              <a:ext cx="24325" cy="100300"/>
            </a:xfrm>
            <a:custGeom>
              <a:avLst/>
              <a:gdLst/>
              <a:ahLst/>
              <a:cxnLst/>
              <a:rect l="l" t="t" r="r" b="b"/>
              <a:pathLst>
                <a:path w="973" h="4012" fill="none" extrusionOk="0">
                  <a:moveTo>
                    <a:pt x="0" y="0"/>
                  </a:moveTo>
                  <a:cubicBezTo>
                    <a:pt x="386" y="1312"/>
                    <a:pt x="710" y="2654"/>
                    <a:pt x="973" y="4012"/>
                  </a:cubicBez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4128425" y="2420800"/>
              <a:ext cx="35900" cy="86825"/>
            </a:xfrm>
            <a:custGeom>
              <a:avLst/>
              <a:gdLst/>
              <a:ahLst/>
              <a:cxnLst/>
              <a:rect l="l" t="t" r="r" b="b"/>
              <a:pathLst>
                <a:path w="1436" h="3473" fill="none" extrusionOk="0">
                  <a:moveTo>
                    <a:pt x="1" y="1"/>
                  </a:moveTo>
                  <a:lnTo>
                    <a:pt x="1436" y="3472"/>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4182425" y="2398425"/>
              <a:ext cx="40150" cy="69075"/>
            </a:xfrm>
            <a:custGeom>
              <a:avLst/>
              <a:gdLst/>
              <a:ahLst/>
              <a:cxnLst/>
              <a:rect l="l" t="t" r="r" b="b"/>
              <a:pathLst>
                <a:path w="1606" h="2763" fill="none" extrusionOk="0">
                  <a:moveTo>
                    <a:pt x="1" y="1"/>
                  </a:moveTo>
                  <a:lnTo>
                    <a:pt x="1605" y="2763"/>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4236050" y="2376050"/>
              <a:ext cx="35525" cy="57900"/>
            </a:xfrm>
            <a:custGeom>
              <a:avLst/>
              <a:gdLst/>
              <a:ahLst/>
              <a:cxnLst/>
              <a:rect l="l" t="t" r="r" b="b"/>
              <a:pathLst>
                <a:path w="1421" h="2316" fill="none" extrusionOk="0">
                  <a:moveTo>
                    <a:pt x="1" y="1"/>
                  </a:moveTo>
                  <a:cubicBezTo>
                    <a:pt x="402" y="803"/>
                    <a:pt x="880" y="1590"/>
                    <a:pt x="1420" y="2315"/>
                  </a:cubicBez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3482675" y="2433150"/>
              <a:ext cx="24325" cy="100325"/>
            </a:xfrm>
            <a:custGeom>
              <a:avLst/>
              <a:gdLst/>
              <a:ahLst/>
              <a:cxnLst/>
              <a:rect l="l" t="t" r="r" b="b"/>
              <a:pathLst>
                <a:path w="973" h="4013" fill="none" extrusionOk="0">
                  <a:moveTo>
                    <a:pt x="973" y="0"/>
                  </a:moveTo>
                  <a:cubicBezTo>
                    <a:pt x="587" y="1327"/>
                    <a:pt x="263" y="2654"/>
                    <a:pt x="1" y="4012"/>
                  </a:cubicBez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3400125" y="2413100"/>
              <a:ext cx="35525" cy="87200"/>
            </a:xfrm>
            <a:custGeom>
              <a:avLst/>
              <a:gdLst/>
              <a:ahLst/>
              <a:cxnLst/>
              <a:rect l="l" t="t" r="r" b="b"/>
              <a:pathLst>
                <a:path w="1421" h="3488" fill="none" extrusionOk="0">
                  <a:moveTo>
                    <a:pt x="1420" y="0"/>
                  </a:moveTo>
                  <a:lnTo>
                    <a:pt x="1" y="3487"/>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3341875" y="2390725"/>
              <a:ext cx="40150" cy="69075"/>
            </a:xfrm>
            <a:custGeom>
              <a:avLst/>
              <a:gdLst/>
              <a:ahLst/>
              <a:cxnLst/>
              <a:rect l="l" t="t" r="r" b="b"/>
              <a:pathLst>
                <a:path w="1606" h="2763" fill="none" extrusionOk="0">
                  <a:moveTo>
                    <a:pt x="1605" y="0"/>
                  </a:moveTo>
                  <a:lnTo>
                    <a:pt x="1" y="2762"/>
                  </a:ln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3292875" y="2368350"/>
              <a:ext cx="35525" cy="58275"/>
            </a:xfrm>
            <a:custGeom>
              <a:avLst/>
              <a:gdLst/>
              <a:ahLst/>
              <a:cxnLst/>
              <a:rect l="l" t="t" r="r" b="b"/>
              <a:pathLst>
                <a:path w="1421" h="2331" fill="none" extrusionOk="0">
                  <a:moveTo>
                    <a:pt x="1421" y="0"/>
                  </a:moveTo>
                  <a:cubicBezTo>
                    <a:pt x="1019" y="818"/>
                    <a:pt x="541" y="1590"/>
                    <a:pt x="1" y="2330"/>
                  </a:cubicBez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3257000" y="2353675"/>
              <a:ext cx="1026525" cy="192900"/>
            </a:xfrm>
            <a:custGeom>
              <a:avLst/>
              <a:gdLst/>
              <a:ahLst/>
              <a:cxnLst/>
              <a:rect l="l" t="t" r="r" b="b"/>
              <a:pathLst>
                <a:path w="41061" h="7716" fill="none" extrusionOk="0">
                  <a:moveTo>
                    <a:pt x="41060" y="1"/>
                  </a:moveTo>
                  <a:cubicBezTo>
                    <a:pt x="37527" y="4290"/>
                    <a:pt x="31525" y="6111"/>
                    <a:pt x="26217" y="6836"/>
                  </a:cubicBezTo>
                  <a:cubicBezTo>
                    <a:pt x="19844" y="7716"/>
                    <a:pt x="12962" y="7253"/>
                    <a:pt x="6975" y="4800"/>
                  </a:cubicBezTo>
                  <a:cubicBezTo>
                    <a:pt x="4368" y="3720"/>
                    <a:pt x="1822" y="2192"/>
                    <a:pt x="1" y="1"/>
                  </a:cubicBezTo>
                </a:path>
              </a:pathLst>
            </a:custGeom>
            <a:noFill/>
            <a:ln w="9650" cap="rnd" cmpd="sng">
              <a:solidFill>
                <a:srgbClr val="11100D"/>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3838725" y="1486725"/>
              <a:ext cx="246900" cy="219300"/>
            </a:xfrm>
            <a:custGeom>
              <a:avLst/>
              <a:gdLst/>
              <a:ahLst/>
              <a:cxnLst/>
              <a:rect l="l" t="t" r="r" b="b"/>
              <a:pathLst>
                <a:path w="9876" h="8772" extrusionOk="0">
                  <a:moveTo>
                    <a:pt x="7239" y="1"/>
                  </a:moveTo>
                  <a:cubicBezTo>
                    <a:pt x="6255" y="1"/>
                    <a:pt x="5267" y="485"/>
                    <a:pt x="4429" y="1242"/>
                  </a:cubicBezTo>
                  <a:cubicBezTo>
                    <a:pt x="4120" y="1520"/>
                    <a:pt x="3827" y="1828"/>
                    <a:pt x="3565" y="2152"/>
                  </a:cubicBezTo>
                  <a:cubicBezTo>
                    <a:pt x="2824" y="3094"/>
                    <a:pt x="2176" y="4112"/>
                    <a:pt x="1652" y="5192"/>
                  </a:cubicBezTo>
                  <a:cubicBezTo>
                    <a:pt x="1050" y="6334"/>
                    <a:pt x="495" y="7537"/>
                    <a:pt x="1" y="8771"/>
                  </a:cubicBezTo>
                  <a:lnTo>
                    <a:pt x="1" y="8771"/>
                  </a:lnTo>
                  <a:cubicBezTo>
                    <a:pt x="147" y="8412"/>
                    <a:pt x="3258" y="6441"/>
                    <a:pt x="4552" y="5748"/>
                  </a:cubicBezTo>
                  <a:cubicBezTo>
                    <a:pt x="5710" y="5115"/>
                    <a:pt x="6913" y="4606"/>
                    <a:pt x="8024" y="3803"/>
                  </a:cubicBezTo>
                  <a:cubicBezTo>
                    <a:pt x="8827" y="3217"/>
                    <a:pt x="9876" y="1767"/>
                    <a:pt x="8873" y="594"/>
                  </a:cubicBezTo>
                  <a:cubicBezTo>
                    <a:pt x="8688" y="393"/>
                    <a:pt x="8456" y="239"/>
                    <a:pt x="8194" y="162"/>
                  </a:cubicBezTo>
                  <a:cubicBezTo>
                    <a:pt x="7880" y="52"/>
                    <a:pt x="7560" y="1"/>
                    <a:pt x="7239" y="1"/>
                  </a:cubicBezTo>
                  <a:close/>
                  <a:moveTo>
                    <a:pt x="1" y="8771"/>
                  </a:moveTo>
                  <a:cubicBezTo>
                    <a:pt x="1" y="8771"/>
                    <a:pt x="1" y="8771"/>
                    <a:pt x="1" y="8772"/>
                  </a:cubicBezTo>
                  <a:cubicBezTo>
                    <a:pt x="1" y="8771"/>
                    <a:pt x="1" y="8771"/>
                    <a:pt x="1" y="877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3809025" y="1384750"/>
              <a:ext cx="130025" cy="291575"/>
            </a:xfrm>
            <a:custGeom>
              <a:avLst/>
              <a:gdLst/>
              <a:ahLst/>
              <a:cxnLst/>
              <a:rect l="l" t="t" r="r" b="b"/>
              <a:pathLst>
                <a:path w="5201" h="11663" extrusionOk="0">
                  <a:moveTo>
                    <a:pt x="4058" y="0"/>
                  </a:moveTo>
                  <a:cubicBezTo>
                    <a:pt x="3945" y="0"/>
                    <a:pt x="3831" y="20"/>
                    <a:pt x="3719" y="59"/>
                  </a:cubicBezTo>
                  <a:cubicBezTo>
                    <a:pt x="2994" y="275"/>
                    <a:pt x="2361" y="985"/>
                    <a:pt x="1945" y="1849"/>
                  </a:cubicBezTo>
                  <a:cubicBezTo>
                    <a:pt x="1513" y="2729"/>
                    <a:pt x="1266" y="3732"/>
                    <a:pt x="1050" y="4750"/>
                  </a:cubicBezTo>
                  <a:cubicBezTo>
                    <a:pt x="556" y="7034"/>
                    <a:pt x="216" y="9348"/>
                    <a:pt x="0" y="11663"/>
                  </a:cubicBezTo>
                  <a:cubicBezTo>
                    <a:pt x="1451" y="9518"/>
                    <a:pt x="2716" y="7065"/>
                    <a:pt x="4059" y="4781"/>
                  </a:cubicBezTo>
                  <a:cubicBezTo>
                    <a:pt x="4614" y="3809"/>
                    <a:pt x="5200" y="2729"/>
                    <a:pt x="5154" y="1494"/>
                  </a:cubicBezTo>
                  <a:cubicBezTo>
                    <a:pt x="5170" y="1124"/>
                    <a:pt x="5062" y="769"/>
                    <a:pt x="4876" y="445"/>
                  </a:cubicBezTo>
                  <a:cubicBezTo>
                    <a:pt x="4693" y="159"/>
                    <a:pt x="4383" y="0"/>
                    <a:pt x="4058"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455300" y="1486725"/>
              <a:ext cx="246900" cy="219300"/>
            </a:xfrm>
            <a:custGeom>
              <a:avLst/>
              <a:gdLst/>
              <a:ahLst/>
              <a:cxnLst/>
              <a:rect l="l" t="t" r="r" b="b"/>
              <a:pathLst>
                <a:path w="9876" h="8772" extrusionOk="0">
                  <a:moveTo>
                    <a:pt x="2636" y="1"/>
                  </a:moveTo>
                  <a:cubicBezTo>
                    <a:pt x="2316" y="1"/>
                    <a:pt x="1996" y="52"/>
                    <a:pt x="1682" y="162"/>
                  </a:cubicBezTo>
                  <a:cubicBezTo>
                    <a:pt x="1420" y="239"/>
                    <a:pt x="1188" y="393"/>
                    <a:pt x="1003" y="594"/>
                  </a:cubicBezTo>
                  <a:cubicBezTo>
                    <a:pt x="0" y="1767"/>
                    <a:pt x="1049" y="3217"/>
                    <a:pt x="1852" y="3803"/>
                  </a:cubicBezTo>
                  <a:cubicBezTo>
                    <a:pt x="2963" y="4606"/>
                    <a:pt x="4166" y="5115"/>
                    <a:pt x="5323" y="5748"/>
                  </a:cubicBezTo>
                  <a:cubicBezTo>
                    <a:pt x="6600" y="6440"/>
                    <a:pt x="9716" y="8404"/>
                    <a:pt x="9874" y="8768"/>
                  </a:cubicBezTo>
                  <a:lnTo>
                    <a:pt x="9874" y="8768"/>
                  </a:lnTo>
                  <a:cubicBezTo>
                    <a:pt x="9365" y="7535"/>
                    <a:pt x="8810" y="6333"/>
                    <a:pt x="8209" y="5192"/>
                  </a:cubicBezTo>
                  <a:cubicBezTo>
                    <a:pt x="7684" y="4112"/>
                    <a:pt x="7036" y="3094"/>
                    <a:pt x="6311" y="2152"/>
                  </a:cubicBezTo>
                  <a:cubicBezTo>
                    <a:pt x="6049" y="1828"/>
                    <a:pt x="5755" y="1520"/>
                    <a:pt x="5447" y="1242"/>
                  </a:cubicBezTo>
                  <a:cubicBezTo>
                    <a:pt x="4609" y="485"/>
                    <a:pt x="3621" y="1"/>
                    <a:pt x="2636" y="1"/>
                  </a:cubicBezTo>
                  <a:close/>
                  <a:moveTo>
                    <a:pt x="9874" y="8768"/>
                  </a:moveTo>
                  <a:cubicBezTo>
                    <a:pt x="9874" y="8770"/>
                    <a:pt x="9875" y="8771"/>
                    <a:pt x="9875" y="8772"/>
                  </a:cubicBezTo>
                  <a:cubicBezTo>
                    <a:pt x="9875" y="8771"/>
                    <a:pt x="9874" y="8770"/>
                    <a:pt x="9874" y="8768"/>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601875" y="1384750"/>
              <a:ext cx="130025" cy="291575"/>
            </a:xfrm>
            <a:custGeom>
              <a:avLst/>
              <a:gdLst/>
              <a:ahLst/>
              <a:cxnLst/>
              <a:rect l="l" t="t" r="r" b="b"/>
              <a:pathLst>
                <a:path w="5201" h="11663" extrusionOk="0">
                  <a:moveTo>
                    <a:pt x="1142" y="0"/>
                  </a:moveTo>
                  <a:cubicBezTo>
                    <a:pt x="817" y="0"/>
                    <a:pt x="504" y="159"/>
                    <a:pt x="309" y="445"/>
                  </a:cubicBezTo>
                  <a:cubicBezTo>
                    <a:pt x="124" y="769"/>
                    <a:pt x="31" y="1124"/>
                    <a:pt x="31" y="1494"/>
                  </a:cubicBezTo>
                  <a:cubicBezTo>
                    <a:pt x="0" y="2729"/>
                    <a:pt x="587" y="3809"/>
                    <a:pt x="1142" y="4781"/>
                  </a:cubicBezTo>
                  <a:cubicBezTo>
                    <a:pt x="2485" y="7065"/>
                    <a:pt x="3750" y="9518"/>
                    <a:pt x="5200" y="11663"/>
                  </a:cubicBezTo>
                  <a:cubicBezTo>
                    <a:pt x="4984" y="9348"/>
                    <a:pt x="4645" y="7034"/>
                    <a:pt x="4151" y="4750"/>
                  </a:cubicBezTo>
                  <a:cubicBezTo>
                    <a:pt x="3966" y="3747"/>
                    <a:pt x="3673" y="2775"/>
                    <a:pt x="3256" y="1849"/>
                  </a:cubicBezTo>
                  <a:cubicBezTo>
                    <a:pt x="2824" y="985"/>
                    <a:pt x="2207" y="275"/>
                    <a:pt x="1482" y="59"/>
                  </a:cubicBezTo>
                  <a:cubicBezTo>
                    <a:pt x="1370" y="20"/>
                    <a:pt x="1255" y="0"/>
                    <a:pt x="1142"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733800" y="1374425"/>
              <a:ext cx="86425" cy="303150"/>
            </a:xfrm>
            <a:custGeom>
              <a:avLst/>
              <a:gdLst/>
              <a:ahLst/>
              <a:cxnLst/>
              <a:rect l="l" t="t" r="r" b="b"/>
              <a:pathLst>
                <a:path w="3457" h="12126" extrusionOk="0">
                  <a:moveTo>
                    <a:pt x="1761" y="0"/>
                  </a:moveTo>
                  <a:cubicBezTo>
                    <a:pt x="1265" y="0"/>
                    <a:pt x="783" y="366"/>
                    <a:pt x="525" y="1059"/>
                  </a:cubicBezTo>
                  <a:cubicBezTo>
                    <a:pt x="340" y="1599"/>
                    <a:pt x="201" y="2170"/>
                    <a:pt x="139" y="2756"/>
                  </a:cubicBezTo>
                  <a:cubicBezTo>
                    <a:pt x="1" y="4129"/>
                    <a:pt x="78" y="5533"/>
                    <a:pt x="355" y="6891"/>
                  </a:cubicBezTo>
                  <a:cubicBezTo>
                    <a:pt x="679" y="8635"/>
                    <a:pt x="1204" y="10332"/>
                    <a:pt x="1482" y="12091"/>
                  </a:cubicBezTo>
                  <a:cubicBezTo>
                    <a:pt x="1474" y="12114"/>
                    <a:pt x="1497" y="12126"/>
                    <a:pt x="1522" y="12126"/>
                  </a:cubicBezTo>
                  <a:cubicBezTo>
                    <a:pt x="1547" y="12126"/>
                    <a:pt x="1574" y="12114"/>
                    <a:pt x="1574" y="12091"/>
                  </a:cubicBezTo>
                  <a:cubicBezTo>
                    <a:pt x="1667" y="11551"/>
                    <a:pt x="1821" y="11011"/>
                    <a:pt x="2022" y="10502"/>
                  </a:cubicBezTo>
                  <a:cubicBezTo>
                    <a:pt x="2315" y="9576"/>
                    <a:pt x="2593" y="8635"/>
                    <a:pt x="2840" y="7678"/>
                  </a:cubicBezTo>
                  <a:cubicBezTo>
                    <a:pt x="3210" y="6274"/>
                    <a:pt x="3411" y="4839"/>
                    <a:pt x="3441" y="3389"/>
                  </a:cubicBezTo>
                  <a:cubicBezTo>
                    <a:pt x="3457" y="2401"/>
                    <a:pt x="3318" y="1321"/>
                    <a:pt x="2793" y="611"/>
                  </a:cubicBezTo>
                  <a:cubicBezTo>
                    <a:pt x="2499" y="199"/>
                    <a:pt x="2126" y="0"/>
                    <a:pt x="1761"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836025" y="1757325"/>
              <a:ext cx="73700" cy="57500"/>
            </a:xfrm>
            <a:custGeom>
              <a:avLst/>
              <a:gdLst/>
              <a:ahLst/>
              <a:cxnLst/>
              <a:rect l="l" t="t" r="r" b="b"/>
              <a:pathLst>
                <a:path w="2948" h="2300" extrusionOk="0">
                  <a:moveTo>
                    <a:pt x="1466" y="0"/>
                  </a:moveTo>
                  <a:cubicBezTo>
                    <a:pt x="1" y="0"/>
                    <a:pt x="1" y="2299"/>
                    <a:pt x="1466" y="2299"/>
                  </a:cubicBezTo>
                  <a:cubicBezTo>
                    <a:pt x="2948" y="2299"/>
                    <a:pt x="2948" y="0"/>
                    <a:pt x="1466"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786275" y="1827900"/>
              <a:ext cx="103400" cy="80275"/>
            </a:xfrm>
            <a:custGeom>
              <a:avLst/>
              <a:gdLst/>
              <a:ahLst/>
              <a:cxnLst/>
              <a:rect l="l" t="t" r="r" b="b"/>
              <a:pathLst>
                <a:path w="4136" h="3211" extrusionOk="0">
                  <a:moveTo>
                    <a:pt x="2068" y="1"/>
                  </a:moveTo>
                  <a:cubicBezTo>
                    <a:pt x="15" y="1"/>
                    <a:pt x="0" y="3210"/>
                    <a:pt x="2068" y="3210"/>
                  </a:cubicBezTo>
                  <a:cubicBezTo>
                    <a:pt x="4135" y="3210"/>
                    <a:pt x="4135" y="1"/>
                    <a:pt x="206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813275" y="1932975"/>
              <a:ext cx="72150" cy="60425"/>
            </a:xfrm>
            <a:custGeom>
              <a:avLst/>
              <a:gdLst/>
              <a:ahLst/>
              <a:cxnLst/>
              <a:rect l="l" t="t" r="r" b="b"/>
              <a:pathLst>
                <a:path w="2886" h="2417" extrusionOk="0">
                  <a:moveTo>
                    <a:pt x="1381" y="0"/>
                  </a:moveTo>
                  <a:cubicBezTo>
                    <a:pt x="1276" y="0"/>
                    <a:pt x="1170" y="14"/>
                    <a:pt x="1065" y="41"/>
                  </a:cubicBezTo>
                  <a:cubicBezTo>
                    <a:pt x="648" y="149"/>
                    <a:pt x="340" y="473"/>
                    <a:pt x="232" y="874"/>
                  </a:cubicBezTo>
                  <a:lnTo>
                    <a:pt x="216" y="936"/>
                  </a:lnTo>
                  <a:cubicBezTo>
                    <a:pt x="0" y="1706"/>
                    <a:pt x="588" y="2416"/>
                    <a:pt x="1317" y="2416"/>
                  </a:cubicBezTo>
                  <a:cubicBezTo>
                    <a:pt x="1421" y="2416"/>
                    <a:pt x="1528" y="2402"/>
                    <a:pt x="1636" y="2371"/>
                  </a:cubicBezTo>
                  <a:lnTo>
                    <a:pt x="1697" y="2356"/>
                  </a:lnTo>
                  <a:cubicBezTo>
                    <a:pt x="2592" y="2109"/>
                    <a:pt x="2886" y="998"/>
                    <a:pt x="2238" y="350"/>
                  </a:cubicBezTo>
                  <a:lnTo>
                    <a:pt x="2222" y="350"/>
                  </a:lnTo>
                  <a:cubicBezTo>
                    <a:pt x="1991" y="119"/>
                    <a:pt x="1692" y="0"/>
                    <a:pt x="1381"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3842200" y="2006500"/>
              <a:ext cx="86425" cy="86825"/>
            </a:xfrm>
            <a:custGeom>
              <a:avLst/>
              <a:gdLst/>
              <a:ahLst/>
              <a:cxnLst/>
              <a:rect l="l" t="t" r="r" b="b"/>
              <a:pathLst>
                <a:path w="3457" h="3473" extrusionOk="0">
                  <a:moveTo>
                    <a:pt x="1729" y="1"/>
                  </a:moveTo>
                  <a:cubicBezTo>
                    <a:pt x="787" y="16"/>
                    <a:pt x="16" y="788"/>
                    <a:pt x="0" y="1729"/>
                  </a:cubicBezTo>
                  <a:cubicBezTo>
                    <a:pt x="0" y="2192"/>
                    <a:pt x="186" y="2624"/>
                    <a:pt x="510" y="2963"/>
                  </a:cubicBezTo>
                  <a:cubicBezTo>
                    <a:pt x="834" y="3272"/>
                    <a:pt x="1266" y="3457"/>
                    <a:pt x="1729" y="3473"/>
                  </a:cubicBezTo>
                  <a:cubicBezTo>
                    <a:pt x="1960" y="3473"/>
                    <a:pt x="2191" y="3426"/>
                    <a:pt x="2392" y="3318"/>
                  </a:cubicBezTo>
                  <a:cubicBezTo>
                    <a:pt x="2608" y="3241"/>
                    <a:pt x="2809" y="3118"/>
                    <a:pt x="2963" y="2963"/>
                  </a:cubicBezTo>
                  <a:cubicBezTo>
                    <a:pt x="3272" y="2624"/>
                    <a:pt x="3441" y="2192"/>
                    <a:pt x="3457" y="1729"/>
                  </a:cubicBezTo>
                  <a:cubicBezTo>
                    <a:pt x="3457" y="1266"/>
                    <a:pt x="3287" y="834"/>
                    <a:pt x="2963" y="510"/>
                  </a:cubicBezTo>
                  <a:cubicBezTo>
                    <a:pt x="2624" y="186"/>
                    <a:pt x="2191" y="1"/>
                    <a:pt x="1729"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3625800" y="1757325"/>
              <a:ext cx="74075" cy="57500"/>
            </a:xfrm>
            <a:custGeom>
              <a:avLst/>
              <a:gdLst/>
              <a:ahLst/>
              <a:cxnLst/>
              <a:rect l="l" t="t" r="r" b="b"/>
              <a:pathLst>
                <a:path w="2963" h="2300" extrusionOk="0">
                  <a:moveTo>
                    <a:pt x="1481" y="0"/>
                  </a:moveTo>
                  <a:cubicBezTo>
                    <a:pt x="0" y="0"/>
                    <a:pt x="0" y="2299"/>
                    <a:pt x="1481" y="2299"/>
                  </a:cubicBezTo>
                  <a:cubicBezTo>
                    <a:pt x="2963" y="2299"/>
                    <a:pt x="2963" y="0"/>
                    <a:pt x="1481"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3645850" y="1827900"/>
              <a:ext cx="103400" cy="80275"/>
            </a:xfrm>
            <a:custGeom>
              <a:avLst/>
              <a:gdLst/>
              <a:ahLst/>
              <a:cxnLst/>
              <a:rect l="l" t="t" r="r" b="b"/>
              <a:pathLst>
                <a:path w="4136" h="3211" extrusionOk="0">
                  <a:moveTo>
                    <a:pt x="2068" y="1"/>
                  </a:moveTo>
                  <a:cubicBezTo>
                    <a:pt x="1" y="1"/>
                    <a:pt x="1" y="3210"/>
                    <a:pt x="2068" y="3210"/>
                  </a:cubicBezTo>
                  <a:cubicBezTo>
                    <a:pt x="4136" y="3210"/>
                    <a:pt x="4136" y="1"/>
                    <a:pt x="2068"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656275" y="1932925"/>
              <a:ext cx="66375" cy="60475"/>
            </a:xfrm>
            <a:custGeom>
              <a:avLst/>
              <a:gdLst/>
              <a:ahLst/>
              <a:cxnLst/>
              <a:rect l="l" t="t" r="r" b="b"/>
              <a:pathLst>
                <a:path w="2655" h="2419" extrusionOk="0">
                  <a:moveTo>
                    <a:pt x="1275" y="1"/>
                  </a:moveTo>
                  <a:cubicBezTo>
                    <a:pt x="975" y="1"/>
                    <a:pt x="672" y="112"/>
                    <a:pt x="432" y="352"/>
                  </a:cubicBezTo>
                  <a:cubicBezTo>
                    <a:pt x="124" y="660"/>
                    <a:pt x="0" y="1108"/>
                    <a:pt x="124" y="1524"/>
                  </a:cubicBezTo>
                  <a:cubicBezTo>
                    <a:pt x="232" y="1925"/>
                    <a:pt x="540" y="2250"/>
                    <a:pt x="957" y="2358"/>
                  </a:cubicBezTo>
                  <a:lnTo>
                    <a:pt x="1018" y="2373"/>
                  </a:lnTo>
                  <a:cubicBezTo>
                    <a:pt x="1126" y="2404"/>
                    <a:pt x="1233" y="2418"/>
                    <a:pt x="1337" y="2418"/>
                  </a:cubicBezTo>
                  <a:cubicBezTo>
                    <a:pt x="2067" y="2418"/>
                    <a:pt x="2654" y="1708"/>
                    <a:pt x="2438" y="938"/>
                  </a:cubicBezTo>
                  <a:lnTo>
                    <a:pt x="2438" y="876"/>
                  </a:lnTo>
                  <a:cubicBezTo>
                    <a:pt x="2283" y="322"/>
                    <a:pt x="1784" y="1"/>
                    <a:pt x="1275"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606500" y="2006425"/>
              <a:ext cx="87200" cy="86525"/>
            </a:xfrm>
            <a:custGeom>
              <a:avLst/>
              <a:gdLst/>
              <a:ahLst/>
              <a:cxnLst/>
              <a:rect l="l" t="t" r="r" b="b"/>
              <a:pathLst>
                <a:path w="3488" h="3461" extrusionOk="0">
                  <a:moveTo>
                    <a:pt x="1831" y="1"/>
                  </a:moveTo>
                  <a:cubicBezTo>
                    <a:pt x="1802" y="1"/>
                    <a:pt x="1773" y="2"/>
                    <a:pt x="1744" y="4"/>
                  </a:cubicBezTo>
                  <a:cubicBezTo>
                    <a:pt x="1297" y="4"/>
                    <a:pt x="849" y="189"/>
                    <a:pt x="525" y="513"/>
                  </a:cubicBezTo>
                  <a:cubicBezTo>
                    <a:pt x="201" y="837"/>
                    <a:pt x="16" y="1269"/>
                    <a:pt x="16" y="1732"/>
                  </a:cubicBezTo>
                  <a:cubicBezTo>
                    <a:pt x="1" y="1963"/>
                    <a:pt x="62" y="2195"/>
                    <a:pt x="170" y="2396"/>
                  </a:cubicBezTo>
                  <a:cubicBezTo>
                    <a:pt x="413" y="3032"/>
                    <a:pt x="1028" y="3461"/>
                    <a:pt x="1708" y="3461"/>
                  </a:cubicBezTo>
                  <a:cubicBezTo>
                    <a:pt x="1720" y="3461"/>
                    <a:pt x="1732" y="3460"/>
                    <a:pt x="1744" y="3460"/>
                  </a:cubicBezTo>
                  <a:cubicBezTo>
                    <a:pt x="2207" y="3460"/>
                    <a:pt x="2639" y="3275"/>
                    <a:pt x="2979" y="2966"/>
                  </a:cubicBezTo>
                  <a:cubicBezTo>
                    <a:pt x="3303" y="2627"/>
                    <a:pt x="3488" y="2195"/>
                    <a:pt x="3488" y="1732"/>
                  </a:cubicBezTo>
                  <a:cubicBezTo>
                    <a:pt x="3488" y="1501"/>
                    <a:pt x="3442" y="1269"/>
                    <a:pt x="3334" y="1069"/>
                  </a:cubicBezTo>
                  <a:cubicBezTo>
                    <a:pt x="3179" y="636"/>
                    <a:pt x="2840" y="312"/>
                    <a:pt x="2423" y="143"/>
                  </a:cubicBezTo>
                  <a:cubicBezTo>
                    <a:pt x="2234" y="48"/>
                    <a:pt x="2033" y="1"/>
                    <a:pt x="1831"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709875" y="2663825"/>
              <a:ext cx="140450" cy="164775"/>
            </a:xfrm>
            <a:custGeom>
              <a:avLst/>
              <a:gdLst/>
              <a:ahLst/>
              <a:cxnLst/>
              <a:rect l="l" t="t" r="r" b="b"/>
              <a:pathLst>
                <a:path w="5618" h="6591" extrusionOk="0">
                  <a:moveTo>
                    <a:pt x="2670" y="1"/>
                  </a:moveTo>
                  <a:cubicBezTo>
                    <a:pt x="2670" y="1"/>
                    <a:pt x="1" y="2377"/>
                    <a:pt x="47" y="3904"/>
                  </a:cubicBezTo>
                  <a:cubicBezTo>
                    <a:pt x="93" y="5404"/>
                    <a:pt x="1312" y="6591"/>
                    <a:pt x="2801" y="6591"/>
                  </a:cubicBezTo>
                  <a:cubicBezTo>
                    <a:pt x="2829" y="6591"/>
                    <a:pt x="2858" y="6590"/>
                    <a:pt x="2886" y="6589"/>
                  </a:cubicBezTo>
                  <a:cubicBezTo>
                    <a:pt x="4414" y="6543"/>
                    <a:pt x="5617" y="5278"/>
                    <a:pt x="5587" y="3750"/>
                  </a:cubicBezTo>
                  <a:cubicBezTo>
                    <a:pt x="5540" y="2223"/>
                    <a:pt x="2670" y="1"/>
                    <a:pt x="2670"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812875" y="2758525"/>
              <a:ext cx="161275" cy="136350"/>
            </a:xfrm>
            <a:custGeom>
              <a:avLst/>
              <a:gdLst/>
              <a:ahLst/>
              <a:cxnLst/>
              <a:rect l="l" t="t" r="r" b="b"/>
              <a:pathLst>
                <a:path w="6451" h="5454" extrusionOk="0">
                  <a:moveTo>
                    <a:pt x="3119" y="0"/>
                  </a:moveTo>
                  <a:cubicBezTo>
                    <a:pt x="2596" y="0"/>
                    <a:pt x="2116" y="78"/>
                    <a:pt x="1775" y="286"/>
                  </a:cubicBezTo>
                  <a:cubicBezTo>
                    <a:pt x="433" y="1073"/>
                    <a:pt x="1" y="2801"/>
                    <a:pt x="819" y="4128"/>
                  </a:cubicBezTo>
                  <a:cubicBezTo>
                    <a:pt x="1335" y="4983"/>
                    <a:pt x="2243" y="5454"/>
                    <a:pt x="3173" y="5454"/>
                  </a:cubicBezTo>
                  <a:cubicBezTo>
                    <a:pt x="3688" y="5454"/>
                    <a:pt x="4209" y="5310"/>
                    <a:pt x="4676" y="5008"/>
                  </a:cubicBezTo>
                  <a:cubicBezTo>
                    <a:pt x="5972" y="4205"/>
                    <a:pt x="6451" y="626"/>
                    <a:pt x="6451" y="626"/>
                  </a:cubicBezTo>
                  <a:cubicBezTo>
                    <a:pt x="6451" y="626"/>
                    <a:pt x="4609" y="0"/>
                    <a:pt x="3119"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582575" y="2758850"/>
              <a:ext cx="165150" cy="135925"/>
            </a:xfrm>
            <a:custGeom>
              <a:avLst/>
              <a:gdLst/>
              <a:ahLst/>
              <a:cxnLst/>
              <a:rect l="l" t="t" r="r" b="b"/>
              <a:pathLst>
                <a:path w="6606" h="5437" extrusionOk="0">
                  <a:moveTo>
                    <a:pt x="3644" y="0"/>
                  </a:moveTo>
                  <a:cubicBezTo>
                    <a:pt x="2097" y="0"/>
                    <a:pt x="1" y="859"/>
                    <a:pt x="1" y="859"/>
                  </a:cubicBezTo>
                  <a:cubicBezTo>
                    <a:pt x="1" y="859"/>
                    <a:pt x="726" y="4347"/>
                    <a:pt x="2069" y="5072"/>
                  </a:cubicBezTo>
                  <a:cubicBezTo>
                    <a:pt x="2499" y="5319"/>
                    <a:pt x="2967" y="5436"/>
                    <a:pt x="3429" y="5436"/>
                  </a:cubicBezTo>
                  <a:cubicBezTo>
                    <a:pt x="4409" y="5436"/>
                    <a:pt x="5361" y="4909"/>
                    <a:pt x="5864" y="3976"/>
                  </a:cubicBezTo>
                  <a:cubicBezTo>
                    <a:pt x="6605" y="2619"/>
                    <a:pt x="6080" y="921"/>
                    <a:pt x="4707" y="211"/>
                  </a:cubicBezTo>
                  <a:cubicBezTo>
                    <a:pt x="4424" y="60"/>
                    <a:pt x="4053" y="0"/>
                    <a:pt x="364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661275" y="2771075"/>
              <a:ext cx="238050" cy="238025"/>
            </a:xfrm>
            <a:custGeom>
              <a:avLst/>
              <a:gdLst/>
              <a:ahLst/>
              <a:cxnLst/>
              <a:rect l="l" t="t" r="r" b="b"/>
              <a:pathLst>
                <a:path w="9522" h="9521" extrusionOk="0">
                  <a:moveTo>
                    <a:pt x="4769" y="0"/>
                  </a:moveTo>
                  <a:cubicBezTo>
                    <a:pt x="2130" y="0"/>
                    <a:pt x="1" y="2130"/>
                    <a:pt x="1" y="4768"/>
                  </a:cubicBezTo>
                  <a:cubicBezTo>
                    <a:pt x="1" y="7391"/>
                    <a:pt x="2130" y="9521"/>
                    <a:pt x="4769" y="9521"/>
                  </a:cubicBezTo>
                  <a:cubicBezTo>
                    <a:pt x="7392" y="9521"/>
                    <a:pt x="9521" y="7391"/>
                    <a:pt x="9521" y="4768"/>
                  </a:cubicBezTo>
                  <a:cubicBezTo>
                    <a:pt x="9521" y="2130"/>
                    <a:pt x="7392" y="0"/>
                    <a:pt x="476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4320150" y="1943250"/>
              <a:ext cx="317500" cy="494350"/>
            </a:xfrm>
            <a:custGeom>
              <a:avLst/>
              <a:gdLst/>
              <a:ahLst/>
              <a:cxnLst/>
              <a:rect l="l" t="t" r="r" b="b"/>
              <a:pathLst>
                <a:path w="12700" h="19774" extrusionOk="0">
                  <a:moveTo>
                    <a:pt x="12514" y="0"/>
                  </a:moveTo>
                  <a:cubicBezTo>
                    <a:pt x="11851" y="602"/>
                    <a:pt x="11403" y="1837"/>
                    <a:pt x="10755" y="2593"/>
                  </a:cubicBezTo>
                  <a:cubicBezTo>
                    <a:pt x="9984" y="3457"/>
                    <a:pt x="9120" y="4228"/>
                    <a:pt x="8194" y="4907"/>
                  </a:cubicBezTo>
                  <a:cubicBezTo>
                    <a:pt x="6358" y="6280"/>
                    <a:pt x="4382" y="7468"/>
                    <a:pt x="2793" y="9119"/>
                  </a:cubicBezTo>
                  <a:cubicBezTo>
                    <a:pt x="1188" y="10755"/>
                    <a:pt x="0" y="12977"/>
                    <a:pt x="278" y="15245"/>
                  </a:cubicBezTo>
                  <a:cubicBezTo>
                    <a:pt x="561" y="17675"/>
                    <a:pt x="2775" y="19774"/>
                    <a:pt x="5193" y="19774"/>
                  </a:cubicBezTo>
                  <a:cubicBezTo>
                    <a:pt x="5277" y="19774"/>
                    <a:pt x="5362" y="19771"/>
                    <a:pt x="5447" y="19766"/>
                  </a:cubicBezTo>
                  <a:cubicBezTo>
                    <a:pt x="6095" y="19735"/>
                    <a:pt x="6712" y="19535"/>
                    <a:pt x="7268" y="19195"/>
                  </a:cubicBezTo>
                  <a:cubicBezTo>
                    <a:pt x="8240" y="18532"/>
                    <a:pt x="8749" y="17375"/>
                    <a:pt x="8996" y="16233"/>
                  </a:cubicBezTo>
                  <a:cubicBezTo>
                    <a:pt x="9382" y="14489"/>
                    <a:pt x="9289" y="12699"/>
                    <a:pt x="9413" y="10925"/>
                  </a:cubicBezTo>
                  <a:cubicBezTo>
                    <a:pt x="9613" y="7762"/>
                    <a:pt x="10462" y="4676"/>
                    <a:pt x="11912" y="1867"/>
                  </a:cubicBezTo>
                  <a:cubicBezTo>
                    <a:pt x="12175" y="1343"/>
                    <a:pt x="12699" y="556"/>
                    <a:pt x="1251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2898250" y="1943250"/>
              <a:ext cx="317500" cy="494350"/>
            </a:xfrm>
            <a:custGeom>
              <a:avLst/>
              <a:gdLst/>
              <a:ahLst/>
              <a:cxnLst/>
              <a:rect l="l" t="t" r="r" b="b"/>
              <a:pathLst>
                <a:path w="12700" h="19774" extrusionOk="0">
                  <a:moveTo>
                    <a:pt x="202" y="0"/>
                  </a:moveTo>
                  <a:lnTo>
                    <a:pt x="202" y="0"/>
                  </a:lnTo>
                  <a:cubicBezTo>
                    <a:pt x="1" y="556"/>
                    <a:pt x="526" y="1343"/>
                    <a:pt x="803" y="1867"/>
                  </a:cubicBezTo>
                  <a:cubicBezTo>
                    <a:pt x="2238" y="4676"/>
                    <a:pt x="3102" y="7762"/>
                    <a:pt x="3303" y="10925"/>
                  </a:cubicBezTo>
                  <a:cubicBezTo>
                    <a:pt x="3411" y="12699"/>
                    <a:pt x="3318" y="14489"/>
                    <a:pt x="3704" y="16233"/>
                  </a:cubicBezTo>
                  <a:cubicBezTo>
                    <a:pt x="3967" y="17375"/>
                    <a:pt x="4476" y="18532"/>
                    <a:pt x="5448" y="19195"/>
                  </a:cubicBezTo>
                  <a:cubicBezTo>
                    <a:pt x="5988" y="19535"/>
                    <a:pt x="6620" y="19735"/>
                    <a:pt x="7253" y="19766"/>
                  </a:cubicBezTo>
                  <a:cubicBezTo>
                    <a:pt x="7339" y="19771"/>
                    <a:pt x="7424" y="19774"/>
                    <a:pt x="7509" y="19774"/>
                  </a:cubicBezTo>
                  <a:cubicBezTo>
                    <a:pt x="9940" y="19774"/>
                    <a:pt x="12139" y="17675"/>
                    <a:pt x="12422" y="15245"/>
                  </a:cubicBezTo>
                  <a:cubicBezTo>
                    <a:pt x="12700" y="12977"/>
                    <a:pt x="11512" y="10755"/>
                    <a:pt x="9923" y="9119"/>
                  </a:cubicBezTo>
                  <a:cubicBezTo>
                    <a:pt x="8333" y="7468"/>
                    <a:pt x="6343" y="6280"/>
                    <a:pt x="4522" y="4907"/>
                  </a:cubicBezTo>
                  <a:cubicBezTo>
                    <a:pt x="3596" y="4228"/>
                    <a:pt x="2732" y="3457"/>
                    <a:pt x="1961" y="2593"/>
                  </a:cubicBezTo>
                  <a:cubicBezTo>
                    <a:pt x="1297" y="1837"/>
                    <a:pt x="850" y="602"/>
                    <a:pt x="202"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96375" y="2825450"/>
              <a:ext cx="168225" cy="168225"/>
            </a:xfrm>
            <a:custGeom>
              <a:avLst/>
              <a:gdLst/>
              <a:ahLst/>
              <a:cxnLst/>
              <a:rect l="l" t="t" r="r" b="b"/>
              <a:pathLst>
                <a:path w="6729" h="6729" extrusionOk="0">
                  <a:moveTo>
                    <a:pt x="3365" y="1"/>
                  </a:moveTo>
                  <a:cubicBezTo>
                    <a:pt x="1498" y="1"/>
                    <a:pt x="1" y="1498"/>
                    <a:pt x="1" y="3365"/>
                  </a:cubicBezTo>
                  <a:cubicBezTo>
                    <a:pt x="1" y="5216"/>
                    <a:pt x="1498" y="6728"/>
                    <a:pt x="3365" y="6728"/>
                  </a:cubicBezTo>
                  <a:cubicBezTo>
                    <a:pt x="5216" y="6728"/>
                    <a:pt x="6728" y="5216"/>
                    <a:pt x="6728" y="3365"/>
                  </a:cubicBezTo>
                  <a:cubicBezTo>
                    <a:pt x="6728" y="1498"/>
                    <a:pt x="5216" y="1"/>
                    <a:pt x="3365"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701025" y="811825"/>
              <a:ext cx="1204325" cy="696575"/>
            </a:xfrm>
            <a:custGeom>
              <a:avLst/>
              <a:gdLst/>
              <a:ahLst/>
              <a:cxnLst/>
              <a:rect l="l" t="t" r="r" b="b"/>
              <a:pathLst>
                <a:path w="48173" h="27863" extrusionOk="0">
                  <a:moveTo>
                    <a:pt x="11475" y="1"/>
                  </a:moveTo>
                  <a:cubicBezTo>
                    <a:pt x="10952" y="1"/>
                    <a:pt x="10429" y="11"/>
                    <a:pt x="9906" y="32"/>
                  </a:cubicBezTo>
                  <a:cubicBezTo>
                    <a:pt x="4938" y="217"/>
                    <a:pt x="0" y="958"/>
                    <a:pt x="818" y="6250"/>
                  </a:cubicBezTo>
                  <a:cubicBezTo>
                    <a:pt x="1558" y="11126"/>
                    <a:pt x="3410" y="15709"/>
                    <a:pt x="6974" y="19412"/>
                  </a:cubicBezTo>
                  <a:cubicBezTo>
                    <a:pt x="12501" y="25168"/>
                    <a:pt x="20962" y="27863"/>
                    <a:pt x="29353" y="27863"/>
                  </a:cubicBezTo>
                  <a:cubicBezTo>
                    <a:pt x="31107" y="27863"/>
                    <a:pt x="32858" y="27745"/>
                    <a:pt x="34579" y="27513"/>
                  </a:cubicBezTo>
                  <a:cubicBezTo>
                    <a:pt x="39563" y="26818"/>
                    <a:pt x="44562" y="25183"/>
                    <a:pt x="48173" y="21912"/>
                  </a:cubicBezTo>
                  <a:cubicBezTo>
                    <a:pt x="41875" y="8914"/>
                    <a:pt x="26847" y="1"/>
                    <a:pt x="11475"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2908300" y="1536275"/>
              <a:ext cx="25" cy="537775"/>
            </a:xfrm>
            <a:custGeom>
              <a:avLst/>
              <a:gdLst/>
              <a:ahLst/>
              <a:cxnLst/>
              <a:rect l="l" t="t" r="r" b="b"/>
              <a:pathLst>
                <a:path w="1" h="21511" fill="none" extrusionOk="0">
                  <a:moveTo>
                    <a:pt x="0" y="1"/>
                  </a:moveTo>
                  <a:lnTo>
                    <a:pt x="0" y="21510"/>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041375" y="2527650"/>
              <a:ext cx="25" cy="111125"/>
            </a:xfrm>
            <a:custGeom>
              <a:avLst/>
              <a:gdLst/>
              <a:ahLst/>
              <a:cxnLst/>
              <a:rect l="l" t="t" r="r" b="b"/>
              <a:pathLst>
                <a:path w="1" h="4445" fill="none" extrusionOk="0">
                  <a:moveTo>
                    <a:pt x="1" y="1"/>
                  </a:moveTo>
                  <a:lnTo>
                    <a:pt x="1" y="4445"/>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2972325" y="2583200"/>
              <a:ext cx="25" cy="111125"/>
            </a:xfrm>
            <a:custGeom>
              <a:avLst/>
              <a:gdLst/>
              <a:ahLst/>
              <a:cxnLst/>
              <a:rect l="l" t="t" r="r" b="b"/>
              <a:pathLst>
                <a:path w="1" h="4445" fill="none" extrusionOk="0">
                  <a:moveTo>
                    <a:pt x="1" y="1"/>
                  </a:moveTo>
                  <a:lnTo>
                    <a:pt x="1" y="4445"/>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2767875" y="2527650"/>
              <a:ext cx="25" cy="111125"/>
            </a:xfrm>
            <a:custGeom>
              <a:avLst/>
              <a:gdLst/>
              <a:ahLst/>
              <a:cxnLst/>
              <a:rect l="l" t="t" r="r" b="b"/>
              <a:pathLst>
                <a:path w="1" h="4445" fill="none" extrusionOk="0">
                  <a:moveTo>
                    <a:pt x="1" y="1"/>
                  </a:moveTo>
                  <a:lnTo>
                    <a:pt x="1" y="4445"/>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2836550" y="2583200"/>
              <a:ext cx="25" cy="111125"/>
            </a:xfrm>
            <a:custGeom>
              <a:avLst/>
              <a:gdLst/>
              <a:ahLst/>
              <a:cxnLst/>
              <a:rect l="l" t="t" r="r" b="b"/>
              <a:pathLst>
                <a:path w="1" h="4445" fill="none" extrusionOk="0">
                  <a:moveTo>
                    <a:pt x="0" y="1"/>
                  </a:moveTo>
                  <a:lnTo>
                    <a:pt x="0" y="4445"/>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2903650" y="2604425"/>
              <a:ext cx="25" cy="111125"/>
            </a:xfrm>
            <a:custGeom>
              <a:avLst/>
              <a:gdLst/>
              <a:ahLst/>
              <a:cxnLst/>
              <a:rect l="l" t="t" r="r" b="b"/>
              <a:pathLst>
                <a:path w="1" h="4445" fill="none" extrusionOk="0">
                  <a:moveTo>
                    <a:pt x="1" y="0"/>
                  </a:moveTo>
                  <a:lnTo>
                    <a:pt x="1" y="4444"/>
                  </a:lnTo>
                </a:path>
              </a:pathLst>
            </a:custGeom>
            <a:noFill/>
            <a:ln w="9650"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041375" y="2654175"/>
              <a:ext cx="25" cy="50950"/>
            </a:xfrm>
            <a:custGeom>
              <a:avLst/>
              <a:gdLst/>
              <a:ahLst/>
              <a:cxnLst/>
              <a:rect l="l" t="t" r="r" b="b"/>
              <a:pathLst>
                <a:path w="1" h="2038" fill="none" extrusionOk="0">
                  <a:moveTo>
                    <a:pt x="1" y="1"/>
                  </a:moveTo>
                  <a:lnTo>
                    <a:pt x="1" y="2038"/>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2972325" y="2679650"/>
              <a:ext cx="25" cy="51325"/>
            </a:xfrm>
            <a:custGeom>
              <a:avLst/>
              <a:gdLst/>
              <a:ahLst/>
              <a:cxnLst/>
              <a:rect l="l" t="t" r="r" b="b"/>
              <a:pathLst>
                <a:path w="1" h="2053" fill="none" extrusionOk="0">
                  <a:moveTo>
                    <a:pt x="1" y="0"/>
                  </a:moveTo>
                  <a:lnTo>
                    <a:pt x="1" y="2052"/>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2767875" y="2654175"/>
              <a:ext cx="25" cy="50950"/>
            </a:xfrm>
            <a:custGeom>
              <a:avLst/>
              <a:gdLst/>
              <a:ahLst/>
              <a:cxnLst/>
              <a:rect l="l" t="t" r="r" b="b"/>
              <a:pathLst>
                <a:path w="1" h="2038" fill="none" extrusionOk="0">
                  <a:moveTo>
                    <a:pt x="1" y="1"/>
                  </a:moveTo>
                  <a:lnTo>
                    <a:pt x="1" y="2038"/>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2836550" y="2679650"/>
              <a:ext cx="25" cy="51325"/>
            </a:xfrm>
            <a:custGeom>
              <a:avLst/>
              <a:gdLst/>
              <a:ahLst/>
              <a:cxnLst/>
              <a:rect l="l" t="t" r="r" b="b"/>
              <a:pathLst>
                <a:path w="1" h="2053" fill="none" extrusionOk="0">
                  <a:moveTo>
                    <a:pt x="0" y="0"/>
                  </a:moveTo>
                  <a:lnTo>
                    <a:pt x="0" y="2052"/>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2903650" y="2689675"/>
              <a:ext cx="25" cy="50950"/>
            </a:xfrm>
            <a:custGeom>
              <a:avLst/>
              <a:gdLst/>
              <a:ahLst/>
              <a:cxnLst/>
              <a:rect l="l" t="t" r="r" b="b"/>
              <a:pathLst>
                <a:path w="1" h="2038" fill="none" extrusionOk="0">
                  <a:moveTo>
                    <a:pt x="1" y="0"/>
                  </a:moveTo>
                  <a:lnTo>
                    <a:pt x="1" y="2037"/>
                  </a:lnTo>
                </a:path>
              </a:pathLst>
            </a:custGeom>
            <a:noFill/>
            <a:ln w="28925" cap="rnd" cmpd="sng">
              <a:solidFill>
                <a:srgbClr val="00927C"/>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2727750" y="2050100"/>
              <a:ext cx="360700" cy="570175"/>
            </a:xfrm>
            <a:custGeom>
              <a:avLst/>
              <a:gdLst/>
              <a:ahLst/>
              <a:cxnLst/>
              <a:rect l="l" t="t" r="r" b="b"/>
              <a:pathLst>
                <a:path w="14428" h="22807" extrusionOk="0">
                  <a:moveTo>
                    <a:pt x="7222" y="0"/>
                  </a:moveTo>
                  <a:cubicBezTo>
                    <a:pt x="7222" y="0"/>
                    <a:pt x="1" y="10555"/>
                    <a:pt x="1" y="15168"/>
                  </a:cubicBezTo>
                  <a:cubicBezTo>
                    <a:pt x="1" y="19766"/>
                    <a:pt x="3241" y="22806"/>
                    <a:pt x="7222" y="22806"/>
                  </a:cubicBezTo>
                  <a:cubicBezTo>
                    <a:pt x="11203" y="22806"/>
                    <a:pt x="14428" y="19766"/>
                    <a:pt x="14428" y="15168"/>
                  </a:cubicBezTo>
                  <a:cubicBezTo>
                    <a:pt x="14428" y="10555"/>
                    <a:pt x="7222" y="0"/>
                    <a:pt x="7222"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2802200" y="2167750"/>
              <a:ext cx="212200" cy="335250"/>
            </a:xfrm>
            <a:custGeom>
              <a:avLst/>
              <a:gdLst/>
              <a:ahLst/>
              <a:cxnLst/>
              <a:rect l="l" t="t" r="r" b="b"/>
              <a:pathLst>
                <a:path w="8488" h="13410" extrusionOk="0">
                  <a:moveTo>
                    <a:pt x="4244" y="1"/>
                  </a:moveTo>
                  <a:cubicBezTo>
                    <a:pt x="4244" y="1"/>
                    <a:pt x="1" y="6203"/>
                    <a:pt x="1" y="8904"/>
                  </a:cubicBezTo>
                  <a:cubicBezTo>
                    <a:pt x="1" y="11604"/>
                    <a:pt x="1899" y="13409"/>
                    <a:pt x="4244" y="13409"/>
                  </a:cubicBezTo>
                  <a:cubicBezTo>
                    <a:pt x="6590" y="13409"/>
                    <a:pt x="8487" y="11604"/>
                    <a:pt x="8487" y="8904"/>
                  </a:cubicBezTo>
                  <a:cubicBezTo>
                    <a:pt x="8487" y="6203"/>
                    <a:pt x="4244" y="1"/>
                    <a:pt x="42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2681475" y="811825"/>
              <a:ext cx="1203950" cy="696575"/>
            </a:xfrm>
            <a:custGeom>
              <a:avLst/>
              <a:gdLst/>
              <a:ahLst/>
              <a:cxnLst/>
              <a:rect l="l" t="t" r="r" b="b"/>
              <a:pathLst>
                <a:path w="48158" h="27863" extrusionOk="0">
                  <a:moveTo>
                    <a:pt x="36682" y="1"/>
                  </a:moveTo>
                  <a:cubicBezTo>
                    <a:pt x="21311" y="1"/>
                    <a:pt x="6283" y="8914"/>
                    <a:pt x="0" y="21912"/>
                  </a:cubicBezTo>
                  <a:cubicBezTo>
                    <a:pt x="3595" y="25183"/>
                    <a:pt x="8595" y="26818"/>
                    <a:pt x="13579" y="27513"/>
                  </a:cubicBezTo>
                  <a:cubicBezTo>
                    <a:pt x="15299" y="27745"/>
                    <a:pt x="17050" y="27863"/>
                    <a:pt x="18804" y="27863"/>
                  </a:cubicBezTo>
                  <a:cubicBezTo>
                    <a:pt x="27196" y="27863"/>
                    <a:pt x="35657" y="25168"/>
                    <a:pt x="41183" y="19412"/>
                  </a:cubicBezTo>
                  <a:cubicBezTo>
                    <a:pt x="44748" y="15709"/>
                    <a:pt x="46599" y="11126"/>
                    <a:pt x="47355" y="6250"/>
                  </a:cubicBezTo>
                  <a:cubicBezTo>
                    <a:pt x="48158" y="958"/>
                    <a:pt x="43220" y="217"/>
                    <a:pt x="38251" y="32"/>
                  </a:cubicBezTo>
                  <a:cubicBezTo>
                    <a:pt x="37728" y="11"/>
                    <a:pt x="37205" y="1"/>
                    <a:pt x="36682"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3249675" y="679925"/>
              <a:ext cx="163975" cy="163950"/>
            </a:xfrm>
            <a:custGeom>
              <a:avLst/>
              <a:gdLst/>
              <a:ahLst/>
              <a:cxnLst/>
              <a:rect l="l" t="t" r="r" b="b"/>
              <a:pathLst>
                <a:path w="6559" h="6558" extrusionOk="0">
                  <a:moveTo>
                    <a:pt x="3287" y="0"/>
                  </a:moveTo>
                  <a:cubicBezTo>
                    <a:pt x="1467" y="0"/>
                    <a:pt x="1" y="1466"/>
                    <a:pt x="1" y="3287"/>
                  </a:cubicBezTo>
                  <a:cubicBezTo>
                    <a:pt x="1" y="5092"/>
                    <a:pt x="1467" y="6558"/>
                    <a:pt x="3287" y="6558"/>
                  </a:cubicBezTo>
                  <a:cubicBezTo>
                    <a:pt x="5093" y="6558"/>
                    <a:pt x="6559" y="5092"/>
                    <a:pt x="6559" y="3287"/>
                  </a:cubicBezTo>
                  <a:cubicBezTo>
                    <a:pt x="6559" y="1466"/>
                    <a:pt x="5093" y="0"/>
                    <a:pt x="328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346125" y="995450"/>
              <a:ext cx="164350" cy="163975"/>
            </a:xfrm>
            <a:custGeom>
              <a:avLst/>
              <a:gdLst/>
              <a:ahLst/>
              <a:cxnLst/>
              <a:rect l="l" t="t" r="r" b="b"/>
              <a:pathLst>
                <a:path w="6574" h="6559" extrusionOk="0">
                  <a:moveTo>
                    <a:pt x="3287" y="1"/>
                  </a:moveTo>
                  <a:cubicBezTo>
                    <a:pt x="1466" y="1"/>
                    <a:pt x="0" y="1467"/>
                    <a:pt x="0" y="3272"/>
                  </a:cubicBezTo>
                  <a:cubicBezTo>
                    <a:pt x="0" y="5093"/>
                    <a:pt x="1466" y="6559"/>
                    <a:pt x="3287" y="6559"/>
                  </a:cubicBezTo>
                  <a:cubicBezTo>
                    <a:pt x="5092" y="6559"/>
                    <a:pt x="6574" y="5093"/>
                    <a:pt x="6574" y="3272"/>
                  </a:cubicBezTo>
                  <a:cubicBezTo>
                    <a:pt x="6574" y="1467"/>
                    <a:pt x="5092" y="1"/>
                    <a:pt x="3287"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152475" y="760150"/>
              <a:ext cx="163975" cy="163975"/>
            </a:xfrm>
            <a:custGeom>
              <a:avLst/>
              <a:gdLst/>
              <a:ahLst/>
              <a:cxnLst/>
              <a:rect l="l" t="t" r="r" b="b"/>
              <a:pathLst>
                <a:path w="6559" h="6559" extrusionOk="0">
                  <a:moveTo>
                    <a:pt x="3272" y="0"/>
                  </a:moveTo>
                  <a:cubicBezTo>
                    <a:pt x="1466" y="0"/>
                    <a:pt x="0" y="1466"/>
                    <a:pt x="0" y="3287"/>
                  </a:cubicBezTo>
                  <a:cubicBezTo>
                    <a:pt x="0" y="5092"/>
                    <a:pt x="1466" y="6558"/>
                    <a:pt x="3272" y="6558"/>
                  </a:cubicBezTo>
                  <a:cubicBezTo>
                    <a:pt x="5092" y="6558"/>
                    <a:pt x="6558" y="5092"/>
                    <a:pt x="6558" y="3287"/>
                  </a:cubicBezTo>
                  <a:cubicBezTo>
                    <a:pt x="6558" y="1466"/>
                    <a:pt x="5092" y="0"/>
                    <a:pt x="3272"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43725" y="914825"/>
              <a:ext cx="163950" cy="164375"/>
            </a:xfrm>
            <a:custGeom>
              <a:avLst/>
              <a:gdLst/>
              <a:ahLst/>
              <a:cxnLst/>
              <a:rect l="l" t="t" r="r" b="b"/>
              <a:pathLst>
                <a:path w="6558" h="6575" extrusionOk="0">
                  <a:moveTo>
                    <a:pt x="3271" y="1"/>
                  </a:moveTo>
                  <a:cubicBezTo>
                    <a:pt x="1466" y="1"/>
                    <a:pt x="0" y="1482"/>
                    <a:pt x="0" y="3287"/>
                  </a:cubicBezTo>
                  <a:cubicBezTo>
                    <a:pt x="0" y="5108"/>
                    <a:pt x="1466" y="6574"/>
                    <a:pt x="3271" y="6574"/>
                  </a:cubicBezTo>
                  <a:cubicBezTo>
                    <a:pt x="5092" y="6574"/>
                    <a:pt x="6558" y="5108"/>
                    <a:pt x="6558" y="3287"/>
                  </a:cubicBezTo>
                  <a:cubicBezTo>
                    <a:pt x="6558" y="1482"/>
                    <a:pt x="5092" y="1"/>
                    <a:pt x="327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140125" y="885900"/>
              <a:ext cx="164350" cy="163975"/>
            </a:xfrm>
            <a:custGeom>
              <a:avLst/>
              <a:gdLst/>
              <a:ahLst/>
              <a:cxnLst/>
              <a:rect l="l" t="t" r="r" b="b"/>
              <a:pathLst>
                <a:path w="6574" h="6559" extrusionOk="0">
                  <a:moveTo>
                    <a:pt x="3287" y="1"/>
                  </a:moveTo>
                  <a:cubicBezTo>
                    <a:pt x="1482" y="1"/>
                    <a:pt x="1" y="1466"/>
                    <a:pt x="1" y="3287"/>
                  </a:cubicBezTo>
                  <a:cubicBezTo>
                    <a:pt x="1" y="5093"/>
                    <a:pt x="1482" y="6558"/>
                    <a:pt x="3287" y="6558"/>
                  </a:cubicBezTo>
                  <a:cubicBezTo>
                    <a:pt x="5093" y="6558"/>
                    <a:pt x="6574" y="5093"/>
                    <a:pt x="6574" y="3287"/>
                  </a:cubicBezTo>
                  <a:cubicBezTo>
                    <a:pt x="6574" y="1466"/>
                    <a:pt x="5093" y="1"/>
                    <a:pt x="3287"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455675" y="789475"/>
              <a:ext cx="163975" cy="163950"/>
            </a:xfrm>
            <a:custGeom>
              <a:avLst/>
              <a:gdLst/>
              <a:ahLst/>
              <a:cxnLst/>
              <a:rect l="l" t="t" r="r" b="b"/>
              <a:pathLst>
                <a:path w="6559" h="6558" extrusionOk="0">
                  <a:moveTo>
                    <a:pt x="3287" y="0"/>
                  </a:moveTo>
                  <a:cubicBezTo>
                    <a:pt x="1466" y="0"/>
                    <a:pt x="0" y="1466"/>
                    <a:pt x="0" y="3271"/>
                  </a:cubicBezTo>
                  <a:cubicBezTo>
                    <a:pt x="0" y="5092"/>
                    <a:pt x="1466" y="6558"/>
                    <a:pt x="3287" y="6558"/>
                  </a:cubicBezTo>
                  <a:cubicBezTo>
                    <a:pt x="5092" y="6558"/>
                    <a:pt x="6558" y="5092"/>
                    <a:pt x="6558" y="3271"/>
                  </a:cubicBezTo>
                  <a:cubicBezTo>
                    <a:pt x="6558" y="1466"/>
                    <a:pt x="5092" y="0"/>
                    <a:pt x="328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220750" y="983125"/>
              <a:ext cx="163975" cy="164350"/>
            </a:xfrm>
            <a:custGeom>
              <a:avLst/>
              <a:gdLst/>
              <a:ahLst/>
              <a:cxnLst/>
              <a:rect l="l" t="t" r="r" b="b"/>
              <a:pathLst>
                <a:path w="6559" h="6574" extrusionOk="0">
                  <a:moveTo>
                    <a:pt x="3272" y="0"/>
                  </a:moveTo>
                  <a:cubicBezTo>
                    <a:pt x="1466" y="0"/>
                    <a:pt x="1" y="1481"/>
                    <a:pt x="1" y="3287"/>
                  </a:cubicBezTo>
                  <a:cubicBezTo>
                    <a:pt x="1" y="5092"/>
                    <a:pt x="1466" y="6573"/>
                    <a:pt x="3272" y="6573"/>
                  </a:cubicBezTo>
                  <a:cubicBezTo>
                    <a:pt x="5092" y="6573"/>
                    <a:pt x="6558" y="5092"/>
                    <a:pt x="6558" y="3287"/>
                  </a:cubicBezTo>
                  <a:cubicBezTo>
                    <a:pt x="6558" y="1481"/>
                    <a:pt x="5092" y="0"/>
                    <a:pt x="3272"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375450" y="691875"/>
              <a:ext cx="163950" cy="164350"/>
            </a:xfrm>
            <a:custGeom>
              <a:avLst/>
              <a:gdLst/>
              <a:ahLst/>
              <a:cxnLst/>
              <a:rect l="l" t="t" r="r" b="b"/>
              <a:pathLst>
                <a:path w="6558" h="6574" extrusionOk="0">
                  <a:moveTo>
                    <a:pt x="3271" y="0"/>
                  </a:moveTo>
                  <a:cubicBezTo>
                    <a:pt x="1466" y="0"/>
                    <a:pt x="0" y="1482"/>
                    <a:pt x="0" y="3287"/>
                  </a:cubicBezTo>
                  <a:cubicBezTo>
                    <a:pt x="0" y="5092"/>
                    <a:pt x="1466" y="6574"/>
                    <a:pt x="3271" y="6574"/>
                  </a:cubicBezTo>
                  <a:cubicBezTo>
                    <a:pt x="5092" y="6574"/>
                    <a:pt x="6558" y="5092"/>
                    <a:pt x="6558" y="3287"/>
                  </a:cubicBezTo>
                  <a:cubicBezTo>
                    <a:pt x="6558" y="1482"/>
                    <a:pt x="5092" y="0"/>
                    <a:pt x="327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302925" y="777900"/>
              <a:ext cx="97225" cy="96850"/>
            </a:xfrm>
            <a:custGeom>
              <a:avLst/>
              <a:gdLst/>
              <a:ahLst/>
              <a:cxnLst/>
              <a:rect l="l" t="t" r="r" b="b"/>
              <a:pathLst>
                <a:path w="3889" h="3874" extrusionOk="0">
                  <a:moveTo>
                    <a:pt x="1944" y="0"/>
                  </a:moveTo>
                  <a:cubicBezTo>
                    <a:pt x="864" y="0"/>
                    <a:pt x="0" y="864"/>
                    <a:pt x="0" y="1944"/>
                  </a:cubicBezTo>
                  <a:cubicBezTo>
                    <a:pt x="0" y="3009"/>
                    <a:pt x="864" y="3873"/>
                    <a:pt x="1944" y="3873"/>
                  </a:cubicBezTo>
                  <a:cubicBezTo>
                    <a:pt x="3009" y="3873"/>
                    <a:pt x="3889" y="3009"/>
                    <a:pt x="3889" y="1944"/>
                  </a:cubicBezTo>
                  <a:cubicBezTo>
                    <a:pt x="3889" y="864"/>
                    <a:pt x="3009" y="0"/>
                    <a:pt x="194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360000" y="964600"/>
              <a:ext cx="97250" cy="96850"/>
            </a:xfrm>
            <a:custGeom>
              <a:avLst/>
              <a:gdLst/>
              <a:ahLst/>
              <a:cxnLst/>
              <a:rect l="l" t="t" r="r" b="b"/>
              <a:pathLst>
                <a:path w="3890" h="3874" extrusionOk="0">
                  <a:moveTo>
                    <a:pt x="1945" y="0"/>
                  </a:moveTo>
                  <a:cubicBezTo>
                    <a:pt x="865" y="0"/>
                    <a:pt x="1" y="864"/>
                    <a:pt x="1" y="1945"/>
                  </a:cubicBezTo>
                  <a:cubicBezTo>
                    <a:pt x="1" y="3009"/>
                    <a:pt x="865" y="3873"/>
                    <a:pt x="1945" y="3873"/>
                  </a:cubicBezTo>
                  <a:cubicBezTo>
                    <a:pt x="3010" y="3873"/>
                    <a:pt x="3889" y="3009"/>
                    <a:pt x="3889" y="1945"/>
                  </a:cubicBezTo>
                  <a:cubicBezTo>
                    <a:pt x="3889" y="864"/>
                    <a:pt x="3010" y="0"/>
                    <a:pt x="19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45450" y="825350"/>
              <a:ext cx="96825" cy="97225"/>
            </a:xfrm>
            <a:custGeom>
              <a:avLst/>
              <a:gdLst/>
              <a:ahLst/>
              <a:cxnLst/>
              <a:rect l="l" t="t" r="r" b="b"/>
              <a:pathLst>
                <a:path w="3873" h="3889" extrusionOk="0">
                  <a:moveTo>
                    <a:pt x="1929" y="0"/>
                  </a:moveTo>
                  <a:cubicBezTo>
                    <a:pt x="864" y="0"/>
                    <a:pt x="0" y="864"/>
                    <a:pt x="0" y="1944"/>
                  </a:cubicBezTo>
                  <a:cubicBezTo>
                    <a:pt x="0" y="3009"/>
                    <a:pt x="864" y="3888"/>
                    <a:pt x="1929" y="3888"/>
                  </a:cubicBezTo>
                  <a:cubicBezTo>
                    <a:pt x="3009" y="3888"/>
                    <a:pt x="3873" y="3009"/>
                    <a:pt x="3873" y="1944"/>
                  </a:cubicBezTo>
                  <a:cubicBezTo>
                    <a:pt x="3873" y="864"/>
                    <a:pt x="3009" y="0"/>
                    <a:pt x="192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417475" y="916775"/>
              <a:ext cx="97250" cy="97225"/>
            </a:xfrm>
            <a:custGeom>
              <a:avLst/>
              <a:gdLst/>
              <a:ahLst/>
              <a:cxnLst/>
              <a:rect l="l" t="t" r="r" b="b"/>
              <a:pathLst>
                <a:path w="3890" h="3889" extrusionOk="0">
                  <a:moveTo>
                    <a:pt x="1945" y="0"/>
                  </a:moveTo>
                  <a:cubicBezTo>
                    <a:pt x="880" y="0"/>
                    <a:pt x="1" y="880"/>
                    <a:pt x="1" y="1944"/>
                  </a:cubicBezTo>
                  <a:cubicBezTo>
                    <a:pt x="1" y="3024"/>
                    <a:pt x="880" y="3888"/>
                    <a:pt x="1945" y="3888"/>
                  </a:cubicBezTo>
                  <a:cubicBezTo>
                    <a:pt x="3025" y="3888"/>
                    <a:pt x="3889" y="3024"/>
                    <a:pt x="3889" y="1944"/>
                  </a:cubicBezTo>
                  <a:cubicBezTo>
                    <a:pt x="3889" y="880"/>
                    <a:pt x="3025" y="0"/>
                    <a:pt x="19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38100" y="899800"/>
              <a:ext cx="97250" cy="96850"/>
            </a:xfrm>
            <a:custGeom>
              <a:avLst/>
              <a:gdLst/>
              <a:ahLst/>
              <a:cxnLst/>
              <a:rect l="l" t="t" r="r" b="b"/>
              <a:pathLst>
                <a:path w="3890" h="3874" extrusionOk="0">
                  <a:moveTo>
                    <a:pt x="1945" y="0"/>
                  </a:moveTo>
                  <a:cubicBezTo>
                    <a:pt x="865" y="0"/>
                    <a:pt x="1" y="864"/>
                    <a:pt x="1" y="1929"/>
                  </a:cubicBezTo>
                  <a:cubicBezTo>
                    <a:pt x="1" y="3009"/>
                    <a:pt x="865" y="3873"/>
                    <a:pt x="1945" y="3873"/>
                  </a:cubicBezTo>
                  <a:cubicBezTo>
                    <a:pt x="3010" y="3873"/>
                    <a:pt x="3889" y="3009"/>
                    <a:pt x="3889" y="1929"/>
                  </a:cubicBezTo>
                  <a:cubicBezTo>
                    <a:pt x="3889" y="864"/>
                    <a:pt x="3010" y="0"/>
                    <a:pt x="19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424825" y="842700"/>
              <a:ext cx="97225" cy="96850"/>
            </a:xfrm>
            <a:custGeom>
              <a:avLst/>
              <a:gdLst/>
              <a:ahLst/>
              <a:cxnLst/>
              <a:rect l="l" t="t" r="r" b="b"/>
              <a:pathLst>
                <a:path w="3889" h="3874" extrusionOk="0">
                  <a:moveTo>
                    <a:pt x="1944" y="0"/>
                  </a:moveTo>
                  <a:cubicBezTo>
                    <a:pt x="864" y="0"/>
                    <a:pt x="0" y="865"/>
                    <a:pt x="0" y="1929"/>
                  </a:cubicBezTo>
                  <a:cubicBezTo>
                    <a:pt x="0" y="3009"/>
                    <a:pt x="864" y="3873"/>
                    <a:pt x="1944" y="3873"/>
                  </a:cubicBezTo>
                  <a:cubicBezTo>
                    <a:pt x="3009" y="3873"/>
                    <a:pt x="3888" y="3009"/>
                    <a:pt x="3888" y="1929"/>
                  </a:cubicBezTo>
                  <a:cubicBezTo>
                    <a:pt x="3888" y="865"/>
                    <a:pt x="3009" y="0"/>
                    <a:pt x="194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285550" y="957275"/>
              <a:ext cx="97250" cy="97225"/>
            </a:xfrm>
            <a:custGeom>
              <a:avLst/>
              <a:gdLst/>
              <a:ahLst/>
              <a:cxnLst/>
              <a:rect l="l" t="t" r="r" b="b"/>
              <a:pathLst>
                <a:path w="3890" h="3889" extrusionOk="0">
                  <a:moveTo>
                    <a:pt x="1945" y="0"/>
                  </a:moveTo>
                  <a:cubicBezTo>
                    <a:pt x="880" y="0"/>
                    <a:pt x="1" y="864"/>
                    <a:pt x="1" y="1944"/>
                  </a:cubicBezTo>
                  <a:cubicBezTo>
                    <a:pt x="1" y="3024"/>
                    <a:pt x="880" y="3889"/>
                    <a:pt x="1945" y="3889"/>
                  </a:cubicBezTo>
                  <a:cubicBezTo>
                    <a:pt x="3025" y="3889"/>
                    <a:pt x="3889" y="3024"/>
                    <a:pt x="3889" y="1944"/>
                  </a:cubicBezTo>
                  <a:cubicBezTo>
                    <a:pt x="3889" y="864"/>
                    <a:pt x="3025" y="0"/>
                    <a:pt x="19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3377375" y="784825"/>
              <a:ext cx="96850" cy="97250"/>
            </a:xfrm>
            <a:custGeom>
              <a:avLst/>
              <a:gdLst/>
              <a:ahLst/>
              <a:cxnLst/>
              <a:rect l="l" t="t" r="r" b="b"/>
              <a:pathLst>
                <a:path w="3874" h="3890" extrusionOk="0">
                  <a:moveTo>
                    <a:pt x="1944" y="1"/>
                  </a:moveTo>
                  <a:cubicBezTo>
                    <a:pt x="864" y="1"/>
                    <a:pt x="0" y="865"/>
                    <a:pt x="0" y="1945"/>
                  </a:cubicBezTo>
                  <a:cubicBezTo>
                    <a:pt x="0" y="3025"/>
                    <a:pt x="864" y="3889"/>
                    <a:pt x="1944" y="3889"/>
                  </a:cubicBezTo>
                  <a:cubicBezTo>
                    <a:pt x="3009" y="3889"/>
                    <a:pt x="3873" y="3025"/>
                    <a:pt x="3873" y="1945"/>
                  </a:cubicBezTo>
                  <a:cubicBezTo>
                    <a:pt x="3873" y="865"/>
                    <a:pt x="3009" y="1"/>
                    <a:pt x="1944"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3304850" y="843475"/>
              <a:ext cx="149300" cy="148925"/>
            </a:xfrm>
            <a:custGeom>
              <a:avLst/>
              <a:gdLst/>
              <a:ahLst/>
              <a:cxnLst/>
              <a:rect l="l" t="t" r="r" b="b"/>
              <a:pathLst>
                <a:path w="5972" h="5957" extrusionOk="0">
                  <a:moveTo>
                    <a:pt x="2978" y="0"/>
                  </a:moveTo>
                  <a:cubicBezTo>
                    <a:pt x="1343" y="0"/>
                    <a:pt x="0" y="1343"/>
                    <a:pt x="0" y="2978"/>
                  </a:cubicBezTo>
                  <a:cubicBezTo>
                    <a:pt x="0" y="4629"/>
                    <a:pt x="1343" y="5956"/>
                    <a:pt x="2978" y="5956"/>
                  </a:cubicBezTo>
                  <a:cubicBezTo>
                    <a:pt x="4629" y="5956"/>
                    <a:pt x="5972" y="4629"/>
                    <a:pt x="5972" y="2978"/>
                  </a:cubicBezTo>
                  <a:cubicBezTo>
                    <a:pt x="5972" y="1343"/>
                    <a:pt x="4629" y="0"/>
                    <a:pt x="297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2534500" y="1188900"/>
              <a:ext cx="245350" cy="220875"/>
            </a:xfrm>
            <a:custGeom>
              <a:avLst/>
              <a:gdLst/>
              <a:ahLst/>
              <a:cxnLst/>
              <a:rect l="l" t="t" r="r" b="b"/>
              <a:pathLst>
                <a:path w="9814" h="8835" extrusionOk="0">
                  <a:moveTo>
                    <a:pt x="3287" y="0"/>
                  </a:moveTo>
                  <a:cubicBezTo>
                    <a:pt x="2551" y="0"/>
                    <a:pt x="1813" y="271"/>
                    <a:pt x="1235" y="811"/>
                  </a:cubicBezTo>
                  <a:cubicBezTo>
                    <a:pt x="62" y="1937"/>
                    <a:pt x="0" y="3789"/>
                    <a:pt x="1096" y="4993"/>
                  </a:cubicBezTo>
                  <a:lnTo>
                    <a:pt x="1111" y="4977"/>
                  </a:lnTo>
                  <a:cubicBezTo>
                    <a:pt x="2088" y="6007"/>
                    <a:pt x="6126" y="8835"/>
                    <a:pt x="7958" y="8835"/>
                  </a:cubicBezTo>
                  <a:cubicBezTo>
                    <a:pt x="8239" y="8835"/>
                    <a:pt x="8468" y="8768"/>
                    <a:pt x="8626" y="8619"/>
                  </a:cubicBezTo>
                  <a:cubicBezTo>
                    <a:pt x="9814" y="7492"/>
                    <a:pt x="6543" y="2092"/>
                    <a:pt x="5416" y="904"/>
                  </a:cubicBezTo>
                  <a:cubicBezTo>
                    <a:pt x="4838" y="301"/>
                    <a:pt x="4064" y="0"/>
                    <a:pt x="328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2794100" y="1476975"/>
              <a:ext cx="246525" cy="222150"/>
            </a:xfrm>
            <a:custGeom>
              <a:avLst/>
              <a:gdLst/>
              <a:ahLst/>
              <a:cxnLst/>
              <a:rect l="l" t="t" r="r" b="b"/>
              <a:pathLst>
                <a:path w="9861" h="8886" extrusionOk="0">
                  <a:moveTo>
                    <a:pt x="1851" y="1"/>
                  </a:moveTo>
                  <a:cubicBezTo>
                    <a:pt x="1573" y="1"/>
                    <a:pt x="1346" y="66"/>
                    <a:pt x="1189" y="212"/>
                  </a:cubicBezTo>
                  <a:cubicBezTo>
                    <a:pt x="1" y="1339"/>
                    <a:pt x="3272" y="6739"/>
                    <a:pt x="4398" y="7927"/>
                  </a:cubicBezTo>
                  <a:cubicBezTo>
                    <a:pt x="4979" y="8565"/>
                    <a:pt x="5776" y="8886"/>
                    <a:pt x="6575" y="8886"/>
                  </a:cubicBezTo>
                  <a:cubicBezTo>
                    <a:pt x="7305" y="8886"/>
                    <a:pt x="8037" y="8619"/>
                    <a:pt x="8611" y="8082"/>
                  </a:cubicBezTo>
                  <a:cubicBezTo>
                    <a:pt x="9814" y="6940"/>
                    <a:pt x="9861" y="5042"/>
                    <a:pt x="8703" y="3854"/>
                  </a:cubicBezTo>
                  <a:cubicBezTo>
                    <a:pt x="7739" y="2823"/>
                    <a:pt x="3682" y="1"/>
                    <a:pt x="185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2763250" y="1129250"/>
              <a:ext cx="178625" cy="263500"/>
            </a:xfrm>
            <a:custGeom>
              <a:avLst/>
              <a:gdLst/>
              <a:ahLst/>
              <a:cxnLst/>
              <a:rect l="l" t="t" r="r" b="b"/>
              <a:pathLst>
                <a:path w="7145" h="10540" extrusionOk="0">
                  <a:moveTo>
                    <a:pt x="3809" y="0"/>
                  </a:moveTo>
                  <a:cubicBezTo>
                    <a:pt x="2515" y="0"/>
                    <a:pt x="1325" y="860"/>
                    <a:pt x="957" y="2179"/>
                  </a:cubicBezTo>
                  <a:lnTo>
                    <a:pt x="973" y="2179"/>
                  </a:lnTo>
                  <a:cubicBezTo>
                    <a:pt x="494" y="3737"/>
                    <a:pt x="0" y="10048"/>
                    <a:pt x="1574" y="10511"/>
                  </a:cubicBezTo>
                  <a:cubicBezTo>
                    <a:pt x="1639" y="10530"/>
                    <a:pt x="1706" y="10540"/>
                    <a:pt x="1775" y="10540"/>
                  </a:cubicBezTo>
                  <a:cubicBezTo>
                    <a:pt x="3392" y="10540"/>
                    <a:pt x="6192" y="5370"/>
                    <a:pt x="6651" y="3876"/>
                  </a:cubicBezTo>
                  <a:cubicBezTo>
                    <a:pt x="7145" y="2287"/>
                    <a:pt x="6250" y="605"/>
                    <a:pt x="4660" y="126"/>
                  </a:cubicBezTo>
                  <a:cubicBezTo>
                    <a:pt x="4377" y="41"/>
                    <a:pt x="4090" y="0"/>
                    <a:pt x="3809"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2633250" y="1493900"/>
              <a:ext cx="177850" cy="262250"/>
            </a:xfrm>
            <a:custGeom>
              <a:avLst/>
              <a:gdLst/>
              <a:ahLst/>
              <a:cxnLst/>
              <a:rect l="l" t="t" r="r" b="b"/>
              <a:pathLst>
                <a:path w="7114" h="10490" extrusionOk="0">
                  <a:moveTo>
                    <a:pt x="5339" y="0"/>
                  </a:moveTo>
                  <a:cubicBezTo>
                    <a:pt x="3721" y="0"/>
                    <a:pt x="907" y="5170"/>
                    <a:pt x="463" y="6664"/>
                  </a:cubicBezTo>
                  <a:cubicBezTo>
                    <a:pt x="0" y="8238"/>
                    <a:pt x="895" y="9889"/>
                    <a:pt x="2454" y="10367"/>
                  </a:cubicBezTo>
                  <a:cubicBezTo>
                    <a:pt x="2735" y="10450"/>
                    <a:pt x="3018" y="10489"/>
                    <a:pt x="3297" y="10489"/>
                  </a:cubicBezTo>
                  <a:cubicBezTo>
                    <a:pt x="4580" y="10489"/>
                    <a:pt x="5764" y="9655"/>
                    <a:pt x="6157" y="8361"/>
                  </a:cubicBezTo>
                  <a:cubicBezTo>
                    <a:pt x="6620" y="6803"/>
                    <a:pt x="7114" y="492"/>
                    <a:pt x="5540" y="29"/>
                  </a:cubicBezTo>
                  <a:cubicBezTo>
                    <a:pt x="5475" y="10"/>
                    <a:pt x="5408" y="0"/>
                    <a:pt x="5339"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2829600" y="1311375"/>
              <a:ext cx="281225" cy="152625"/>
            </a:xfrm>
            <a:custGeom>
              <a:avLst/>
              <a:gdLst/>
              <a:ahLst/>
              <a:cxnLst/>
              <a:rect l="l" t="t" r="r" b="b"/>
              <a:pathLst>
                <a:path w="11249" h="6105" extrusionOk="0">
                  <a:moveTo>
                    <a:pt x="7973" y="0"/>
                  </a:moveTo>
                  <a:cubicBezTo>
                    <a:pt x="7750" y="0"/>
                    <a:pt x="7524" y="26"/>
                    <a:pt x="7299" y="78"/>
                  </a:cubicBezTo>
                  <a:cubicBezTo>
                    <a:pt x="5710" y="464"/>
                    <a:pt x="0" y="3195"/>
                    <a:pt x="386" y="4784"/>
                  </a:cubicBezTo>
                  <a:cubicBezTo>
                    <a:pt x="621" y="5791"/>
                    <a:pt x="3248" y="6105"/>
                    <a:pt x="5545" y="6105"/>
                  </a:cubicBezTo>
                  <a:cubicBezTo>
                    <a:pt x="6872" y="6105"/>
                    <a:pt x="8090" y="6000"/>
                    <a:pt x="8672" y="5864"/>
                  </a:cubicBezTo>
                  <a:cubicBezTo>
                    <a:pt x="10261" y="5479"/>
                    <a:pt x="11249" y="3874"/>
                    <a:pt x="10879" y="2285"/>
                  </a:cubicBezTo>
                  <a:cubicBezTo>
                    <a:pt x="10548" y="921"/>
                    <a:pt x="9319" y="0"/>
                    <a:pt x="7973"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2463125" y="1422475"/>
              <a:ext cx="281250" cy="152575"/>
            </a:xfrm>
            <a:custGeom>
              <a:avLst/>
              <a:gdLst/>
              <a:ahLst/>
              <a:cxnLst/>
              <a:rect l="l" t="t" r="r" b="b"/>
              <a:pathLst>
                <a:path w="11250" h="6103" extrusionOk="0">
                  <a:moveTo>
                    <a:pt x="5714" y="1"/>
                  </a:moveTo>
                  <a:cubicBezTo>
                    <a:pt x="4389" y="1"/>
                    <a:pt x="3174" y="107"/>
                    <a:pt x="2593" y="248"/>
                  </a:cubicBezTo>
                  <a:lnTo>
                    <a:pt x="2578" y="248"/>
                  </a:lnTo>
                  <a:cubicBezTo>
                    <a:pt x="988" y="633"/>
                    <a:pt x="1" y="2223"/>
                    <a:pt x="387" y="3827"/>
                  </a:cubicBezTo>
                  <a:cubicBezTo>
                    <a:pt x="703" y="5184"/>
                    <a:pt x="1918" y="6102"/>
                    <a:pt x="3255" y="6102"/>
                  </a:cubicBezTo>
                  <a:cubicBezTo>
                    <a:pt x="3485" y="6102"/>
                    <a:pt x="3718" y="6075"/>
                    <a:pt x="3951" y="6019"/>
                  </a:cubicBezTo>
                  <a:cubicBezTo>
                    <a:pt x="5556" y="5648"/>
                    <a:pt x="11249" y="2917"/>
                    <a:pt x="10879" y="1328"/>
                  </a:cubicBezTo>
                  <a:cubicBezTo>
                    <a:pt x="10644" y="320"/>
                    <a:pt x="8013" y="1"/>
                    <a:pt x="5714"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2655625" y="1125375"/>
              <a:ext cx="162050" cy="265850"/>
            </a:xfrm>
            <a:custGeom>
              <a:avLst/>
              <a:gdLst/>
              <a:ahLst/>
              <a:cxnLst/>
              <a:rect l="l" t="t" r="r" b="b"/>
              <a:pathLst>
                <a:path w="6482" h="10634" extrusionOk="0">
                  <a:moveTo>
                    <a:pt x="3252" y="1"/>
                  </a:moveTo>
                  <a:cubicBezTo>
                    <a:pt x="3050" y="1"/>
                    <a:pt x="2845" y="22"/>
                    <a:pt x="2639" y="65"/>
                  </a:cubicBezTo>
                  <a:cubicBezTo>
                    <a:pt x="1019" y="389"/>
                    <a:pt x="0" y="1963"/>
                    <a:pt x="324" y="3568"/>
                  </a:cubicBezTo>
                  <a:cubicBezTo>
                    <a:pt x="654" y="5127"/>
                    <a:pt x="3082" y="10634"/>
                    <a:pt x="4691" y="10634"/>
                  </a:cubicBezTo>
                  <a:cubicBezTo>
                    <a:pt x="4738" y="10634"/>
                    <a:pt x="4785" y="10629"/>
                    <a:pt x="4830" y="10620"/>
                  </a:cubicBezTo>
                  <a:cubicBezTo>
                    <a:pt x="6435" y="10296"/>
                    <a:pt x="6481" y="3969"/>
                    <a:pt x="6142" y="2364"/>
                  </a:cubicBezTo>
                  <a:cubicBezTo>
                    <a:pt x="5846" y="966"/>
                    <a:pt x="4624" y="1"/>
                    <a:pt x="325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2756700" y="1495050"/>
              <a:ext cx="162025" cy="266225"/>
            </a:xfrm>
            <a:custGeom>
              <a:avLst/>
              <a:gdLst/>
              <a:ahLst/>
              <a:cxnLst/>
              <a:rect l="l" t="t" r="r" b="b"/>
              <a:pathLst>
                <a:path w="6481" h="10649" extrusionOk="0">
                  <a:moveTo>
                    <a:pt x="1784" y="1"/>
                  </a:moveTo>
                  <a:cubicBezTo>
                    <a:pt x="1739" y="1"/>
                    <a:pt x="1695" y="5"/>
                    <a:pt x="1651" y="14"/>
                  </a:cubicBezTo>
                  <a:cubicBezTo>
                    <a:pt x="46" y="354"/>
                    <a:pt x="0" y="6680"/>
                    <a:pt x="340" y="8285"/>
                  </a:cubicBezTo>
                  <a:cubicBezTo>
                    <a:pt x="622" y="9683"/>
                    <a:pt x="1854" y="10648"/>
                    <a:pt x="3228" y="10648"/>
                  </a:cubicBezTo>
                  <a:cubicBezTo>
                    <a:pt x="3431" y="10648"/>
                    <a:pt x="3636" y="10627"/>
                    <a:pt x="3842" y="10584"/>
                  </a:cubicBezTo>
                  <a:cubicBezTo>
                    <a:pt x="5447" y="10260"/>
                    <a:pt x="6481" y="8686"/>
                    <a:pt x="6141" y="7081"/>
                  </a:cubicBezTo>
                  <a:cubicBezTo>
                    <a:pt x="5826" y="5520"/>
                    <a:pt x="3393" y="1"/>
                    <a:pt x="1784"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2799500" y="1203350"/>
              <a:ext cx="256175" cy="211450"/>
            </a:xfrm>
            <a:custGeom>
              <a:avLst/>
              <a:gdLst/>
              <a:ahLst/>
              <a:cxnLst/>
              <a:rect l="l" t="t" r="r" b="b"/>
              <a:pathLst>
                <a:path w="10247" h="8458" extrusionOk="0">
                  <a:moveTo>
                    <a:pt x="6945" y="1"/>
                  </a:moveTo>
                  <a:cubicBezTo>
                    <a:pt x="6242" y="1"/>
                    <a:pt x="5534" y="250"/>
                    <a:pt x="4969" y="758"/>
                  </a:cubicBezTo>
                  <a:lnTo>
                    <a:pt x="4954" y="758"/>
                  </a:lnTo>
                  <a:cubicBezTo>
                    <a:pt x="3735" y="1853"/>
                    <a:pt x="1" y="6960"/>
                    <a:pt x="1096" y="8179"/>
                  </a:cubicBezTo>
                  <a:cubicBezTo>
                    <a:pt x="1271" y="8373"/>
                    <a:pt x="1556" y="8458"/>
                    <a:pt x="1919" y="8458"/>
                  </a:cubicBezTo>
                  <a:cubicBezTo>
                    <a:pt x="3832" y="8458"/>
                    <a:pt x="7881" y="6107"/>
                    <a:pt x="8919" y="5186"/>
                  </a:cubicBezTo>
                  <a:cubicBezTo>
                    <a:pt x="10138" y="4091"/>
                    <a:pt x="10246" y="2223"/>
                    <a:pt x="9151" y="989"/>
                  </a:cubicBezTo>
                  <a:cubicBezTo>
                    <a:pt x="8571" y="335"/>
                    <a:pt x="7761" y="1"/>
                    <a:pt x="6945"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2518675" y="1471850"/>
              <a:ext cx="255775" cy="211400"/>
            </a:xfrm>
            <a:custGeom>
              <a:avLst/>
              <a:gdLst/>
              <a:ahLst/>
              <a:cxnLst/>
              <a:rect l="l" t="t" r="r" b="b"/>
              <a:pathLst>
                <a:path w="10231" h="8456" extrusionOk="0">
                  <a:moveTo>
                    <a:pt x="8319" y="0"/>
                  </a:moveTo>
                  <a:cubicBezTo>
                    <a:pt x="6415" y="0"/>
                    <a:pt x="2366" y="2351"/>
                    <a:pt x="1328" y="3272"/>
                  </a:cubicBezTo>
                  <a:cubicBezTo>
                    <a:pt x="109" y="4352"/>
                    <a:pt x="1" y="6235"/>
                    <a:pt x="1096" y="7454"/>
                  </a:cubicBezTo>
                  <a:cubicBezTo>
                    <a:pt x="1677" y="8118"/>
                    <a:pt x="2491" y="8456"/>
                    <a:pt x="3308" y="8456"/>
                  </a:cubicBezTo>
                  <a:cubicBezTo>
                    <a:pt x="4010" y="8456"/>
                    <a:pt x="4715" y="8207"/>
                    <a:pt x="5278" y="7700"/>
                  </a:cubicBezTo>
                  <a:cubicBezTo>
                    <a:pt x="6512" y="6605"/>
                    <a:pt x="10231" y="1498"/>
                    <a:pt x="9135" y="279"/>
                  </a:cubicBezTo>
                  <a:cubicBezTo>
                    <a:pt x="8963" y="85"/>
                    <a:pt x="8680" y="0"/>
                    <a:pt x="8319"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2824975" y="1435975"/>
              <a:ext cx="282000" cy="159600"/>
            </a:xfrm>
            <a:custGeom>
              <a:avLst/>
              <a:gdLst/>
              <a:ahLst/>
              <a:cxnLst/>
              <a:rect l="l" t="t" r="r" b="b"/>
              <a:pathLst>
                <a:path w="11280" h="6384" extrusionOk="0">
                  <a:moveTo>
                    <a:pt x="3906" y="1"/>
                  </a:moveTo>
                  <a:cubicBezTo>
                    <a:pt x="2229" y="1"/>
                    <a:pt x="746" y="241"/>
                    <a:pt x="509" y="958"/>
                  </a:cubicBezTo>
                  <a:cubicBezTo>
                    <a:pt x="0" y="2516"/>
                    <a:pt x="5447" y="5725"/>
                    <a:pt x="7006" y="6235"/>
                  </a:cubicBezTo>
                  <a:cubicBezTo>
                    <a:pt x="7315" y="6336"/>
                    <a:pt x="7630" y="6384"/>
                    <a:pt x="7939" y="6384"/>
                  </a:cubicBezTo>
                  <a:cubicBezTo>
                    <a:pt x="9186" y="6384"/>
                    <a:pt x="10347" y="5601"/>
                    <a:pt x="10755" y="4352"/>
                  </a:cubicBezTo>
                  <a:cubicBezTo>
                    <a:pt x="11280" y="2794"/>
                    <a:pt x="10431" y="1112"/>
                    <a:pt x="8873" y="603"/>
                  </a:cubicBezTo>
                  <a:cubicBezTo>
                    <a:pt x="8037" y="322"/>
                    <a:pt x="5842" y="1"/>
                    <a:pt x="3906"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2467375" y="1291075"/>
              <a:ext cx="282000" cy="159600"/>
            </a:xfrm>
            <a:custGeom>
              <a:avLst/>
              <a:gdLst/>
              <a:ahLst/>
              <a:cxnLst/>
              <a:rect l="l" t="t" r="r" b="b"/>
              <a:pathLst>
                <a:path w="11280" h="6384" extrusionOk="0">
                  <a:moveTo>
                    <a:pt x="3327" y="0"/>
                  </a:moveTo>
                  <a:cubicBezTo>
                    <a:pt x="2084" y="0"/>
                    <a:pt x="930" y="783"/>
                    <a:pt x="510" y="2032"/>
                  </a:cubicBezTo>
                  <a:cubicBezTo>
                    <a:pt x="1" y="3590"/>
                    <a:pt x="849" y="5272"/>
                    <a:pt x="2408" y="5781"/>
                  </a:cubicBezTo>
                  <a:cubicBezTo>
                    <a:pt x="3243" y="6063"/>
                    <a:pt x="5434" y="6384"/>
                    <a:pt x="7366" y="6384"/>
                  </a:cubicBezTo>
                  <a:cubicBezTo>
                    <a:pt x="9039" y="6384"/>
                    <a:pt x="10519" y="6143"/>
                    <a:pt x="10755" y="5427"/>
                  </a:cubicBezTo>
                  <a:cubicBezTo>
                    <a:pt x="11280" y="3868"/>
                    <a:pt x="5818" y="659"/>
                    <a:pt x="4259" y="149"/>
                  </a:cubicBezTo>
                  <a:cubicBezTo>
                    <a:pt x="3950" y="48"/>
                    <a:pt x="3636" y="0"/>
                    <a:pt x="3327"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2676850" y="1333000"/>
              <a:ext cx="220675" cy="220675"/>
            </a:xfrm>
            <a:custGeom>
              <a:avLst/>
              <a:gdLst/>
              <a:ahLst/>
              <a:cxnLst/>
              <a:rect l="l" t="t" r="r" b="b"/>
              <a:pathLst>
                <a:path w="8827" h="8827" extrusionOk="0">
                  <a:moveTo>
                    <a:pt x="4413" y="0"/>
                  </a:moveTo>
                  <a:cubicBezTo>
                    <a:pt x="1975" y="0"/>
                    <a:pt x="0" y="1975"/>
                    <a:pt x="0" y="4413"/>
                  </a:cubicBezTo>
                  <a:cubicBezTo>
                    <a:pt x="0" y="6851"/>
                    <a:pt x="1975" y="8826"/>
                    <a:pt x="4413" y="8826"/>
                  </a:cubicBezTo>
                  <a:cubicBezTo>
                    <a:pt x="6851" y="8826"/>
                    <a:pt x="8826" y="6851"/>
                    <a:pt x="8826" y="4413"/>
                  </a:cubicBezTo>
                  <a:cubicBezTo>
                    <a:pt x="8826" y="1975"/>
                    <a:pt x="6851" y="0"/>
                    <a:pt x="4413"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2714650" y="1370800"/>
              <a:ext cx="145050" cy="145050"/>
            </a:xfrm>
            <a:custGeom>
              <a:avLst/>
              <a:gdLst/>
              <a:ahLst/>
              <a:cxnLst/>
              <a:rect l="l" t="t" r="r" b="b"/>
              <a:pathLst>
                <a:path w="5802" h="5802" extrusionOk="0">
                  <a:moveTo>
                    <a:pt x="2901" y="0"/>
                  </a:moveTo>
                  <a:cubicBezTo>
                    <a:pt x="1296" y="0"/>
                    <a:pt x="0" y="1296"/>
                    <a:pt x="0" y="2901"/>
                  </a:cubicBezTo>
                  <a:cubicBezTo>
                    <a:pt x="0" y="4506"/>
                    <a:pt x="1296" y="5802"/>
                    <a:pt x="2901" y="5802"/>
                  </a:cubicBezTo>
                  <a:cubicBezTo>
                    <a:pt x="4506" y="5802"/>
                    <a:pt x="5802" y="4506"/>
                    <a:pt x="5802" y="2901"/>
                  </a:cubicBezTo>
                  <a:cubicBezTo>
                    <a:pt x="5802" y="1296"/>
                    <a:pt x="4506" y="0"/>
                    <a:pt x="29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3102700" y="961900"/>
              <a:ext cx="143925" cy="143525"/>
            </a:xfrm>
            <a:custGeom>
              <a:avLst/>
              <a:gdLst/>
              <a:ahLst/>
              <a:cxnLst/>
              <a:rect l="l" t="t" r="r" b="b"/>
              <a:pathLst>
                <a:path w="5757" h="5741" extrusionOk="0">
                  <a:moveTo>
                    <a:pt x="2886" y="0"/>
                  </a:moveTo>
                  <a:cubicBezTo>
                    <a:pt x="1297" y="0"/>
                    <a:pt x="1" y="1281"/>
                    <a:pt x="1" y="2870"/>
                  </a:cubicBezTo>
                  <a:cubicBezTo>
                    <a:pt x="1" y="4460"/>
                    <a:pt x="1297" y="5740"/>
                    <a:pt x="2886" y="5740"/>
                  </a:cubicBezTo>
                  <a:cubicBezTo>
                    <a:pt x="4460" y="5740"/>
                    <a:pt x="5756" y="4460"/>
                    <a:pt x="5756" y="2870"/>
                  </a:cubicBezTo>
                  <a:cubicBezTo>
                    <a:pt x="5756" y="1281"/>
                    <a:pt x="4460" y="0"/>
                    <a:pt x="288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3102700" y="1250825"/>
              <a:ext cx="143925" cy="143525"/>
            </a:xfrm>
            <a:custGeom>
              <a:avLst/>
              <a:gdLst/>
              <a:ahLst/>
              <a:cxnLst/>
              <a:rect l="l" t="t" r="r" b="b"/>
              <a:pathLst>
                <a:path w="5757" h="5741" extrusionOk="0">
                  <a:moveTo>
                    <a:pt x="2886" y="0"/>
                  </a:moveTo>
                  <a:cubicBezTo>
                    <a:pt x="1297" y="0"/>
                    <a:pt x="1" y="1281"/>
                    <a:pt x="1" y="2870"/>
                  </a:cubicBezTo>
                  <a:cubicBezTo>
                    <a:pt x="1" y="4460"/>
                    <a:pt x="1297" y="5740"/>
                    <a:pt x="2886" y="5740"/>
                  </a:cubicBezTo>
                  <a:cubicBezTo>
                    <a:pt x="4460" y="5740"/>
                    <a:pt x="5756" y="4460"/>
                    <a:pt x="5756" y="2870"/>
                  </a:cubicBezTo>
                  <a:cubicBezTo>
                    <a:pt x="5756" y="1281"/>
                    <a:pt x="4460" y="0"/>
                    <a:pt x="288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3000875" y="1003950"/>
              <a:ext cx="143525" cy="143900"/>
            </a:xfrm>
            <a:custGeom>
              <a:avLst/>
              <a:gdLst/>
              <a:ahLst/>
              <a:cxnLst/>
              <a:rect l="l" t="t" r="r" b="b"/>
              <a:pathLst>
                <a:path w="5741" h="5756" extrusionOk="0">
                  <a:moveTo>
                    <a:pt x="2870" y="0"/>
                  </a:moveTo>
                  <a:cubicBezTo>
                    <a:pt x="1281" y="0"/>
                    <a:pt x="0" y="1296"/>
                    <a:pt x="0" y="2886"/>
                  </a:cubicBezTo>
                  <a:cubicBezTo>
                    <a:pt x="0" y="4460"/>
                    <a:pt x="1281" y="5756"/>
                    <a:pt x="2870" y="5756"/>
                  </a:cubicBezTo>
                  <a:cubicBezTo>
                    <a:pt x="4460" y="5756"/>
                    <a:pt x="5740" y="4460"/>
                    <a:pt x="5740" y="2886"/>
                  </a:cubicBezTo>
                  <a:cubicBezTo>
                    <a:pt x="5740" y="1296"/>
                    <a:pt x="4460" y="0"/>
                    <a:pt x="28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3204925" y="1208400"/>
              <a:ext cx="143925" cy="143525"/>
            </a:xfrm>
            <a:custGeom>
              <a:avLst/>
              <a:gdLst/>
              <a:ahLst/>
              <a:cxnLst/>
              <a:rect l="l" t="t" r="r" b="b"/>
              <a:pathLst>
                <a:path w="5757" h="5741" extrusionOk="0">
                  <a:moveTo>
                    <a:pt x="2871" y="0"/>
                  </a:moveTo>
                  <a:cubicBezTo>
                    <a:pt x="1297" y="0"/>
                    <a:pt x="1" y="1281"/>
                    <a:pt x="1" y="2870"/>
                  </a:cubicBezTo>
                  <a:cubicBezTo>
                    <a:pt x="1" y="4459"/>
                    <a:pt x="1297" y="5740"/>
                    <a:pt x="2871" y="5740"/>
                  </a:cubicBezTo>
                  <a:cubicBezTo>
                    <a:pt x="4460" y="5740"/>
                    <a:pt x="5756" y="4459"/>
                    <a:pt x="5756" y="2870"/>
                  </a:cubicBezTo>
                  <a:cubicBezTo>
                    <a:pt x="5756" y="1281"/>
                    <a:pt x="4460" y="0"/>
                    <a:pt x="287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958450" y="1106175"/>
              <a:ext cx="143525" cy="143900"/>
            </a:xfrm>
            <a:custGeom>
              <a:avLst/>
              <a:gdLst/>
              <a:ahLst/>
              <a:cxnLst/>
              <a:rect l="l" t="t" r="r" b="b"/>
              <a:pathLst>
                <a:path w="5741" h="5756" extrusionOk="0">
                  <a:moveTo>
                    <a:pt x="2870" y="0"/>
                  </a:moveTo>
                  <a:cubicBezTo>
                    <a:pt x="1281" y="0"/>
                    <a:pt x="0" y="1296"/>
                    <a:pt x="0" y="2870"/>
                  </a:cubicBezTo>
                  <a:cubicBezTo>
                    <a:pt x="0" y="4459"/>
                    <a:pt x="1281" y="5756"/>
                    <a:pt x="2870" y="5756"/>
                  </a:cubicBezTo>
                  <a:cubicBezTo>
                    <a:pt x="4459" y="5756"/>
                    <a:pt x="5740" y="4459"/>
                    <a:pt x="5740" y="2870"/>
                  </a:cubicBezTo>
                  <a:cubicBezTo>
                    <a:pt x="5740" y="1296"/>
                    <a:pt x="4459" y="0"/>
                    <a:pt x="28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3247375" y="1106175"/>
              <a:ext cx="143525" cy="143900"/>
            </a:xfrm>
            <a:custGeom>
              <a:avLst/>
              <a:gdLst/>
              <a:ahLst/>
              <a:cxnLst/>
              <a:rect l="l" t="t" r="r" b="b"/>
              <a:pathLst>
                <a:path w="5741" h="5756" extrusionOk="0">
                  <a:moveTo>
                    <a:pt x="2870" y="0"/>
                  </a:moveTo>
                  <a:cubicBezTo>
                    <a:pt x="1281" y="0"/>
                    <a:pt x="0" y="1296"/>
                    <a:pt x="0" y="2870"/>
                  </a:cubicBezTo>
                  <a:cubicBezTo>
                    <a:pt x="0" y="4459"/>
                    <a:pt x="1281" y="5756"/>
                    <a:pt x="2870" y="5756"/>
                  </a:cubicBezTo>
                  <a:cubicBezTo>
                    <a:pt x="4460" y="5756"/>
                    <a:pt x="5740" y="4459"/>
                    <a:pt x="5740" y="2870"/>
                  </a:cubicBezTo>
                  <a:cubicBezTo>
                    <a:pt x="5740" y="1296"/>
                    <a:pt x="4460" y="0"/>
                    <a:pt x="28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3000875" y="1208400"/>
              <a:ext cx="143525" cy="143525"/>
            </a:xfrm>
            <a:custGeom>
              <a:avLst/>
              <a:gdLst/>
              <a:ahLst/>
              <a:cxnLst/>
              <a:rect l="l" t="t" r="r" b="b"/>
              <a:pathLst>
                <a:path w="5741" h="5741" extrusionOk="0">
                  <a:moveTo>
                    <a:pt x="2870" y="0"/>
                  </a:moveTo>
                  <a:cubicBezTo>
                    <a:pt x="1281" y="0"/>
                    <a:pt x="0" y="1281"/>
                    <a:pt x="0" y="2870"/>
                  </a:cubicBezTo>
                  <a:cubicBezTo>
                    <a:pt x="0" y="4459"/>
                    <a:pt x="1281" y="5740"/>
                    <a:pt x="2870" y="5740"/>
                  </a:cubicBezTo>
                  <a:cubicBezTo>
                    <a:pt x="4460" y="5740"/>
                    <a:pt x="5740" y="4459"/>
                    <a:pt x="5740" y="2870"/>
                  </a:cubicBezTo>
                  <a:cubicBezTo>
                    <a:pt x="5740" y="1281"/>
                    <a:pt x="4460" y="0"/>
                    <a:pt x="28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3204925" y="1003950"/>
              <a:ext cx="143925" cy="143900"/>
            </a:xfrm>
            <a:custGeom>
              <a:avLst/>
              <a:gdLst/>
              <a:ahLst/>
              <a:cxnLst/>
              <a:rect l="l" t="t" r="r" b="b"/>
              <a:pathLst>
                <a:path w="5757" h="5756" extrusionOk="0">
                  <a:moveTo>
                    <a:pt x="2871" y="0"/>
                  </a:moveTo>
                  <a:cubicBezTo>
                    <a:pt x="1297" y="0"/>
                    <a:pt x="1" y="1296"/>
                    <a:pt x="1" y="2886"/>
                  </a:cubicBezTo>
                  <a:cubicBezTo>
                    <a:pt x="1" y="4460"/>
                    <a:pt x="1297" y="5756"/>
                    <a:pt x="2871" y="5756"/>
                  </a:cubicBezTo>
                  <a:cubicBezTo>
                    <a:pt x="4460" y="5756"/>
                    <a:pt x="5756" y="4460"/>
                    <a:pt x="5756" y="2886"/>
                  </a:cubicBezTo>
                  <a:cubicBezTo>
                    <a:pt x="5756" y="1296"/>
                    <a:pt x="4460" y="0"/>
                    <a:pt x="287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126250" y="1011650"/>
              <a:ext cx="110725" cy="110750"/>
            </a:xfrm>
            <a:custGeom>
              <a:avLst/>
              <a:gdLst/>
              <a:ahLst/>
              <a:cxnLst/>
              <a:rect l="l" t="t" r="r" b="b"/>
              <a:pathLst>
                <a:path w="4429" h="4430" extrusionOk="0">
                  <a:moveTo>
                    <a:pt x="2222" y="1"/>
                  </a:moveTo>
                  <a:cubicBezTo>
                    <a:pt x="1003" y="1"/>
                    <a:pt x="0" y="988"/>
                    <a:pt x="0" y="2207"/>
                  </a:cubicBezTo>
                  <a:cubicBezTo>
                    <a:pt x="0" y="3426"/>
                    <a:pt x="1003" y="4429"/>
                    <a:pt x="2222" y="4429"/>
                  </a:cubicBezTo>
                  <a:cubicBezTo>
                    <a:pt x="3441" y="4429"/>
                    <a:pt x="4429" y="3426"/>
                    <a:pt x="4429" y="2207"/>
                  </a:cubicBezTo>
                  <a:cubicBezTo>
                    <a:pt x="4429" y="988"/>
                    <a:pt x="3441" y="1"/>
                    <a:pt x="222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3126250" y="1233850"/>
              <a:ext cx="110725" cy="110725"/>
            </a:xfrm>
            <a:custGeom>
              <a:avLst/>
              <a:gdLst/>
              <a:ahLst/>
              <a:cxnLst/>
              <a:rect l="l" t="t" r="r" b="b"/>
              <a:pathLst>
                <a:path w="4429" h="4429" extrusionOk="0">
                  <a:moveTo>
                    <a:pt x="2222" y="1"/>
                  </a:moveTo>
                  <a:cubicBezTo>
                    <a:pt x="1003" y="1"/>
                    <a:pt x="0" y="988"/>
                    <a:pt x="0" y="2222"/>
                  </a:cubicBezTo>
                  <a:cubicBezTo>
                    <a:pt x="0" y="3441"/>
                    <a:pt x="1003" y="4429"/>
                    <a:pt x="2222" y="4429"/>
                  </a:cubicBezTo>
                  <a:cubicBezTo>
                    <a:pt x="3441" y="4429"/>
                    <a:pt x="4429" y="3441"/>
                    <a:pt x="4429" y="2222"/>
                  </a:cubicBezTo>
                  <a:cubicBezTo>
                    <a:pt x="4429" y="988"/>
                    <a:pt x="3441" y="1"/>
                    <a:pt x="222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3047925" y="1044050"/>
              <a:ext cx="110350" cy="110750"/>
            </a:xfrm>
            <a:custGeom>
              <a:avLst/>
              <a:gdLst/>
              <a:ahLst/>
              <a:cxnLst/>
              <a:rect l="l" t="t" r="r" b="b"/>
              <a:pathLst>
                <a:path w="4414" h="4430" extrusionOk="0">
                  <a:moveTo>
                    <a:pt x="2207" y="1"/>
                  </a:moveTo>
                  <a:cubicBezTo>
                    <a:pt x="988" y="1"/>
                    <a:pt x="1" y="1004"/>
                    <a:pt x="1" y="2223"/>
                  </a:cubicBezTo>
                  <a:cubicBezTo>
                    <a:pt x="1" y="3442"/>
                    <a:pt x="988" y="4429"/>
                    <a:pt x="2207" y="4429"/>
                  </a:cubicBezTo>
                  <a:cubicBezTo>
                    <a:pt x="3426" y="4429"/>
                    <a:pt x="4414" y="3442"/>
                    <a:pt x="4414" y="2223"/>
                  </a:cubicBezTo>
                  <a:cubicBezTo>
                    <a:pt x="4414" y="1004"/>
                    <a:pt x="3426" y="1"/>
                    <a:pt x="220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3204925" y="1201450"/>
              <a:ext cx="110750" cy="110350"/>
            </a:xfrm>
            <a:custGeom>
              <a:avLst/>
              <a:gdLst/>
              <a:ahLst/>
              <a:cxnLst/>
              <a:rect l="l" t="t" r="r" b="b"/>
              <a:pathLst>
                <a:path w="4430" h="4414" extrusionOk="0">
                  <a:moveTo>
                    <a:pt x="2207" y="0"/>
                  </a:moveTo>
                  <a:cubicBezTo>
                    <a:pt x="988" y="0"/>
                    <a:pt x="1" y="988"/>
                    <a:pt x="1" y="2207"/>
                  </a:cubicBezTo>
                  <a:cubicBezTo>
                    <a:pt x="1" y="3426"/>
                    <a:pt x="988" y="4413"/>
                    <a:pt x="2207" y="4413"/>
                  </a:cubicBezTo>
                  <a:cubicBezTo>
                    <a:pt x="3426" y="4413"/>
                    <a:pt x="4429" y="3426"/>
                    <a:pt x="4429" y="2207"/>
                  </a:cubicBezTo>
                  <a:cubicBezTo>
                    <a:pt x="4429" y="988"/>
                    <a:pt x="3426" y="0"/>
                    <a:pt x="2207"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3015150" y="1122750"/>
              <a:ext cx="110725" cy="110750"/>
            </a:xfrm>
            <a:custGeom>
              <a:avLst/>
              <a:gdLst/>
              <a:ahLst/>
              <a:cxnLst/>
              <a:rect l="l" t="t" r="r" b="b"/>
              <a:pathLst>
                <a:path w="4429" h="4430" extrusionOk="0">
                  <a:moveTo>
                    <a:pt x="2222" y="1"/>
                  </a:moveTo>
                  <a:cubicBezTo>
                    <a:pt x="1003" y="1"/>
                    <a:pt x="0" y="988"/>
                    <a:pt x="0" y="2207"/>
                  </a:cubicBezTo>
                  <a:cubicBezTo>
                    <a:pt x="0" y="3442"/>
                    <a:pt x="1003" y="4429"/>
                    <a:pt x="2222" y="4429"/>
                  </a:cubicBezTo>
                  <a:cubicBezTo>
                    <a:pt x="3441" y="4429"/>
                    <a:pt x="4429" y="3442"/>
                    <a:pt x="4429" y="2207"/>
                  </a:cubicBezTo>
                  <a:cubicBezTo>
                    <a:pt x="4429" y="988"/>
                    <a:pt x="3441" y="1"/>
                    <a:pt x="222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3237350" y="1122750"/>
              <a:ext cx="110725" cy="110750"/>
            </a:xfrm>
            <a:custGeom>
              <a:avLst/>
              <a:gdLst/>
              <a:ahLst/>
              <a:cxnLst/>
              <a:rect l="l" t="t" r="r" b="b"/>
              <a:pathLst>
                <a:path w="4429" h="4430" extrusionOk="0">
                  <a:moveTo>
                    <a:pt x="2222" y="1"/>
                  </a:moveTo>
                  <a:cubicBezTo>
                    <a:pt x="1003" y="1"/>
                    <a:pt x="0" y="988"/>
                    <a:pt x="0" y="2207"/>
                  </a:cubicBezTo>
                  <a:cubicBezTo>
                    <a:pt x="0" y="3442"/>
                    <a:pt x="1003" y="4429"/>
                    <a:pt x="2222" y="4429"/>
                  </a:cubicBezTo>
                  <a:cubicBezTo>
                    <a:pt x="3441" y="4429"/>
                    <a:pt x="4428" y="3442"/>
                    <a:pt x="4428" y="2207"/>
                  </a:cubicBezTo>
                  <a:cubicBezTo>
                    <a:pt x="4428" y="988"/>
                    <a:pt x="3441" y="1"/>
                    <a:pt x="222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3047925" y="1201450"/>
              <a:ext cx="110350" cy="110350"/>
            </a:xfrm>
            <a:custGeom>
              <a:avLst/>
              <a:gdLst/>
              <a:ahLst/>
              <a:cxnLst/>
              <a:rect l="l" t="t" r="r" b="b"/>
              <a:pathLst>
                <a:path w="4414" h="4414" extrusionOk="0">
                  <a:moveTo>
                    <a:pt x="2207" y="0"/>
                  </a:moveTo>
                  <a:cubicBezTo>
                    <a:pt x="988" y="0"/>
                    <a:pt x="1" y="988"/>
                    <a:pt x="1" y="2207"/>
                  </a:cubicBezTo>
                  <a:cubicBezTo>
                    <a:pt x="1" y="3426"/>
                    <a:pt x="988" y="4413"/>
                    <a:pt x="2207" y="4413"/>
                  </a:cubicBezTo>
                  <a:cubicBezTo>
                    <a:pt x="3426" y="4413"/>
                    <a:pt x="4414" y="3426"/>
                    <a:pt x="4414" y="2207"/>
                  </a:cubicBezTo>
                  <a:cubicBezTo>
                    <a:pt x="4414" y="988"/>
                    <a:pt x="3426" y="0"/>
                    <a:pt x="2207"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204925" y="1044050"/>
              <a:ext cx="110750" cy="110750"/>
            </a:xfrm>
            <a:custGeom>
              <a:avLst/>
              <a:gdLst/>
              <a:ahLst/>
              <a:cxnLst/>
              <a:rect l="l" t="t" r="r" b="b"/>
              <a:pathLst>
                <a:path w="4430" h="4430" extrusionOk="0">
                  <a:moveTo>
                    <a:pt x="2207" y="1"/>
                  </a:moveTo>
                  <a:cubicBezTo>
                    <a:pt x="988" y="1"/>
                    <a:pt x="1" y="1004"/>
                    <a:pt x="1" y="2223"/>
                  </a:cubicBezTo>
                  <a:cubicBezTo>
                    <a:pt x="1" y="3442"/>
                    <a:pt x="988" y="4429"/>
                    <a:pt x="2207" y="4429"/>
                  </a:cubicBezTo>
                  <a:cubicBezTo>
                    <a:pt x="3426" y="4429"/>
                    <a:pt x="4429" y="3442"/>
                    <a:pt x="4429" y="2223"/>
                  </a:cubicBezTo>
                  <a:cubicBezTo>
                    <a:pt x="4429" y="1004"/>
                    <a:pt x="3426" y="1"/>
                    <a:pt x="220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86500" y="1081875"/>
              <a:ext cx="190200" cy="190200"/>
            </a:xfrm>
            <a:custGeom>
              <a:avLst/>
              <a:gdLst/>
              <a:ahLst/>
              <a:cxnLst/>
              <a:rect l="l" t="t" r="r" b="b"/>
              <a:pathLst>
                <a:path w="7608" h="7608" extrusionOk="0">
                  <a:moveTo>
                    <a:pt x="3812" y="0"/>
                  </a:moveTo>
                  <a:cubicBezTo>
                    <a:pt x="1714" y="0"/>
                    <a:pt x="1" y="1697"/>
                    <a:pt x="1" y="3796"/>
                  </a:cubicBezTo>
                  <a:cubicBezTo>
                    <a:pt x="1" y="5894"/>
                    <a:pt x="1714" y="7607"/>
                    <a:pt x="3812" y="7607"/>
                  </a:cubicBezTo>
                  <a:cubicBezTo>
                    <a:pt x="5911" y="7607"/>
                    <a:pt x="7608" y="5894"/>
                    <a:pt x="7608" y="3796"/>
                  </a:cubicBezTo>
                  <a:cubicBezTo>
                    <a:pt x="7608" y="1697"/>
                    <a:pt x="5911" y="0"/>
                    <a:pt x="3812"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2829200" y="769400"/>
              <a:ext cx="178250" cy="186425"/>
            </a:xfrm>
            <a:custGeom>
              <a:avLst/>
              <a:gdLst/>
              <a:ahLst/>
              <a:cxnLst/>
              <a:rect l="l" t="t" r="r" b="b"/>
              <a:pathLst>
                <a:path w="7130" h="7457" extrusionOk="0">
                  <a:moveTo>
                    <a:pt x="4815" y="1"/>
                  </a:moveTo>
                  <a:cubicBezTo>
                    <a:pt x="4815" y="1"/>
                    <a:pt x="958" y="1667"/>
                    <a:pt x="479" y="3380"/>
                  </a:cubicBezTo>
                  <a:cubicBezTo>
                    <a:pt x="1" y="5077"/>
                    <a:pt x="989" y="6852"/>
                    <a:pt x="2701" y="7330"/>
                  </a:cubicBezTo>
                  <a:cubicBezTo>
                    <a:pt x="2995" y="7415"/>
                    <a:pt x="3291" y="7456"/>
                    <a:pt x="3582" y="7456"/>
                  </a:cubicBezTo>
                  <a:cubicBezTo>
                    <a:pt x="4974" y="7456"/>
                    <a:pt x="6256" y="6527"/>
                    <a:pt x="6651" y="5124"/>
                  </a:cubicBezTo>
                  <a:cubicBezTo>
                    <a:pt x="7130" y="3426"/>
                    <a:pt x="4815" y="1"/>
                    <a:pt x="4815"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2754750" y="1088500"/>
              <a:ext cx="177875" cy="186275"/>
            </a:xfrm>
            <a:custGeom>
              <a:avLst/>
              <a:gdLst/>
              <a:ahLst/>
              <a:cxnLst/>
              <a:rect l="l" t="t" r="r" b="b"/>
              <a:pathLst>
                <a:path w="7115" h="7451" extrusionOk="0">
                  <a:moveTo>
                    <a:pt x="3560" y="0"/>
                  </a:moveTo>
                  <a:cubicBezTo>
                    <a:pt x="2164" y="0"/>
                    <a:pt x="876" y="920"/>
                    <a:pt x="479" y="2327"/>
                  </a:cubicBezTo>
                  <a:cubicBezTo>
                    <a:pt x="1" y="4040"/>
                    <a:pt x="2315" y="7450"/>
                    <a:pt x="2315" y="7450"/>
                  </a:cubicBezTo>
                  <a:cubicBezTo>
                    <a:pt x="2315" y="7450"/>
                    <a:pt x="6158" y="5784"/>
                    <a:pt x="6636" y="4086"/>
                  </a:cubicBezTo>
                  <a:cubicBezTo>
                    <a:pt x="7114" y="2374"/>
                    <a:pt x="6127" y="615"/>
                    <a:pt x="4429" y="121"/>
                  </a:cubicBezTo>
                  <a:cubicBezTo>
                    <a:pt x="4140" y="39"/>
                    <a:pt x="3848" y="0"/>
                    <a:pt x="3560"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2684550" y="835425"/>
              <a:ext cx="179025" cy="163300"/>
            </a:xfrm>
            <a:custGeom>
              <a:avLst/>
              <a:gdLst/>
              <a:ahLst/>
              <a:cxnLst/>
              <a:rect l="l" t="t" r="r" b="b"/>
              <a:pathLst>
                <a:path w="7161" h="6532" extrusionOk="0">
                  <a:moveTo>
                    <a:pt x="1481" y="0"/>
                  </a:moveTo>
                  <a:cubicBezTo>
                    <a:pt x="885" y="0"/>
                    <a:pt x="479" y="29"/>
                    <a:pt x="479" y="29"/>
                  </a:cubicBezTo>
                  <a:cubicBezTo>
                    <a:pt x="479" y="29"/>
                    <a:pt x="1" y="4195"/>
                    <a:pt x="1235" y="5461"/>
                  </a:cubicBezTo>
                  <a:cubicBezTo>
                    <a:pt x="1873" y="6171"/>
                    <a:pt x="2752" y="6531"/>
                    <a:pt x="3631" y="6531"/>
                  </a:cubicBezTo>
                  <a:cubicBezTo>
                    <a:pt x="4431" y="6531"/>
                    <a:pt x="5231" y="6233"/>
                    <a:pt x="5849" y="5630"/>
                  </a:cubicBezTo>
                  <a:cubicBezTo>
                    <a:pt x="7160" y="4365"/>
                    <a:pt x="7145" y="2267"/>
                    <a:pt x="5833" y="1017"/>
                  </a:cubicBezTo>
                  <a:cubicBezTo>
                    <a:pt x="4987" y="138"/>
                    <a:pt x="2782" y="0"/>
                    <a:pt x="1481"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2901350" y="1047625"/>
              <a:ext cx="176300" cy="161150"/>
            </a:xfrm>
            <a:custGeom>
              <a:avLst/>
              <a:gdLst/>
              <a:ahLst/>
              <a:cxnLst/>
              <a:rect l="l" t="t" r="r" b="b"/>
              <a:pathLst>
                <a:path w="7052" h="6446" extrusionOk="0">
                  <a:moveTo>
                    <a:pt x="3529" y="0"/>
                  </a:moveTo>
                  <a:cubicBezTo>
                    <a:pt x="2724" y="0"/>
                    <a:pt x="1917" y="301"/>
                    <a:pt x="1297" y="907"/>
                  </a:cubicBezTo>
                  <a:cubicBezTo>
                    <a:pt x="31" y="2142"/>
                    <a:pt x="0" y="4163"/>
                    <a:pt x="1235" y="5444"/>
                  </a:cubicBezTo>
                  <a:cubicBezTo>
                    <a:pt x="2068" y="6308"/>
                    <a:pt x="4255" y="6445"/>
                    <a:pt x="5557" y="6445"/>
                  </a:cubicBezTo>
                  <a:cubicBezTo>
                    <a:pt x="6161" y="6445"/>
                    <a:pt x="6574" y="6416"/>
                    <a:pt x="6574" y="6416"/>
                  </a:cubicBezTo>
                  <a:cubicBezTo>
                    <a:pt x="6574" y="6416"/>
                    <a:pt x="7052" y="2250"/>
                    <a:pt x="5818" y="969"/>
                  </a:cubicBezTo>
                  <a:cubicBezTo>
                    <a:pt x="5197" y="325"/>
                    <a:pt x="4364" y="0"/>
                    <a:pt x="352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2627850" y="982975"/>
              <a:ext cx="196375" cy="159200"/>
            </a:xfrm>
            <a:custGeom>
              <a:avLst/>
              <a:gdLst/>
              <a:ahLst/>
              <a:cxnLst/>
              <a:rect l="l" t="t" r="r" b="b"/>
              <a:pathLst>
                <a:path w="7855" h="6368" extrusionOk="0">
                  <a:moveTo>
                    <a:pt x="4305" y="0"/>
                  </a:moveTo>
                  <a:cubicBezTo>
                    <a:pt x="4045" y="0"/>
                    <a:pt x="3782" y="32"/>
                    <a:pt x="3519" y="99"/>
                  </a:cubicBezTo>
                  <a:cubicBezTo>
                    <a:pt x="1806" y="531"/>
                    <a:pt x="0" y="4249"/>
                    <a:pt x="0" y="4249"/>
                  </a:cubicBezTo>
                  <a:cubicBezTo>
                    <a:pt x="0" y="4249"/>
                    <a:pt x="2863" y="6367"/>
                    <a:pt x="4655" y="6367"/>
                  </a:cubicBezTo>
                  <a:cubicBezTo>
                    <a:pt x="4809" y="6367"/>
                    <a:pt x="4956" y="6351"/>
                    <a:pt x="5092" y="6317"/>
                  </a:cubicBezTo>
                  <a:cubicBezTo>
                    <a:pt x="6805" y="5885"/>
                    <a:pt x="7854" y="4141"/>
                    <a:pt x="7407" y="2429"/>
                  </a:cubicBezTo>
                  <a:cubicBezTo>
                    <a:pt x="7041" y="966"/>
                    <a:pt x="5736" y="0"/>
                    <a:pt x="4305"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2940300" y="902400"/>
              <a:ext cx="193675" cy="158350"/>
            </a:xfrm>
            <a:custGeom>
              <a:avLst/>
              <a:gdLst/>
              <a:ahLst/>
              <a:cxnLst/>
              <a:rect l="l" t="t" r="r" b="b"/>
              <a:pathLst>
                <a:path w="7747" h="6334" extrusionOk="0">
                  <a:moveTo>
                    <a:pt x="3108" y="0"/>
                  </a:moveTo>
                  <a:cubicBezTo>
                    <a:pt x="2953" y="0"/>
                    <a:pt x="2806" y="16"/>
                    <a:pt x="2670" y="50"/>
                  </a:cubicBezTo>
                  <a:cubicBezTo>
                    <a:pt x="988" y="513"/>
                    <a:pt x="1" y="2226"/>
                    <a:pt x="417" y="3923"/>
                  </a:cubicBezTo>
                  <a:cubicBezTo>
                    <a:pt x="788" y="5368"/>
                    <a:pt x="2092" y="6334"/>
                    <a:pt x="3528" y="6334"/>
                  </a:cubicBezTo>
                  <a:cubicBezTo>
                    <a:pt x="3764" y="6334"/>
                    <a:pt x="4004" y="6308"/>
                    <a:pt x="4244" y="6253"/>
                  </a:cubicBezTo>
                  <a:cubicBezTo>
                    <a:pt x="5957" y="5821"/>
                    <a:pt x="7747" y="2118"/>
                    <a:pt x="7747" y="2118"/>
                  </a:cubicBezTo>
                  <a:cubicBezTo>
                    <a:pt x="7747" y="2118"/>
                    <a:pt x="4897" y="0"/>
                    <a:pt x="3108"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2845025" y="850800"/>
              <a:ext cx="121925" cy="127550"/>
            </a:xfrm>
            <a:custGeom>
              <a:avLst/>
              <a:gdLst/>
              <a:ahLst/>
              <a:cxnLst/>
              <a:rect l="l" t="t" r="r" b="b"/>
              <a:pathLst>
                <a:path w="4877" h="5102" extrusionOk="0">
                  <a:moveTo>
                    <a:pt x="3303" y="1"/>
                  </a:moveTo>
                  <a:cubicBezTo>
                    <a:pt x="3303" y="1"/>
                    <a:pt x="695" y="1127"/>
                    <a:pt x="371" y="2284"/>
                  </a:cubicBezTo>
                  <a:cubicBezTo>
                    <a:pt x="1" y="3457"/>
                    <a:pt x="680" y="4691"/>
                    <a:pt x="1852" y="5015"/>
                  </a:cubicBezTo>
                  <a:cubicBezTo>
                    <a:pt x="2054" y="5074"/>
                    <a:pt x="2257" y="5101"/>
                    <a:pt x="2456" y="5101"/>
                  </a:cubicBezTo>
                  <a:cubicBezTo>
                    <a:pt x="3417" y="5101"/>
                    <a:pt x="4297" y="4456"/>
                    <a:pt x="4552" y="3472"/>
                  </a:cubicBezTo>
                  <a:cubicBezTo>
                    <a:pt x="4877" y="2315"/>
                    <a:pt x="3303" y="1"/>
                    <a:pt x="33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2795275" y="1067075"/>
              <a:ext cx="120750" cy="126300"/>
            </a:xfrm>
            <a:custGeom>
              <a:avLst/>
              <a:gdLst/>
              <a:ahLst/>
              <a:cxnLst/>
              <a:rect l="l" t="t" r="r" b="b"/>
              <a:pathLst>
                <a:path w="4830" h="5052" extrusionOk="0">
                  <a:moveTo>
                    <a:pt x="2414" y="1"/>
                  </a:moveTo>
                  <a:cubicBezTo>
                    <a:pt x="1465" y="1"/>
                    <a:pt x="593" y="621"/>
                    <a:pt x="324" y="1580"/>
                  </a:cubicBezTo>
                  <a:cubicBezTo>
                    <a:pt x="0" y="2737"/>
                    <a:pt x="1574" y="5051"/>
                    <a:pt x="1574" y="5051"/>
                  </a:cubicBezTo>
                  <a:cubicBezTo>
                    <a:pt x="1574" y="5051"/>
                    <a:pt x="4182" y="3925"/>
                    <a:pt x="4506" y="2768"/>
                  </a:cubicBezTo>
                  <a:cubicBezTo>
                    <a:pt x="4830" y="1610"/>
                    <a:pt x="4166" y="407"/>
                    <a:pt x="3009" y="83"/>
                  </a:cubicBezTo>
                  <a:cubicBezTo>
                    <a:pt x="2811" y="27"/>
                    <a:pt x="2611" y="1"/>
                    <a:pt x="24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2747825" y="895800"/>
              <a:ext cx="119225" cy="108400"/>
            </a:xfrm>
            <a:custGeom>
              <a:avLst/>
              <a:gdLst/>
              <a:ahLst/>
              <a:cxnLst/>
              <a:rect l="l" t="t" r="r" b="b"/>
              <a:pathLst>
                <a:path w="4769" h="4336" extrusionOk="0">
                  <a:moveTo>
                    <a:pt x="1034" y="1"/>
                  </a:moveTo>
                  <a:cubicBezTo>
                    <a:pt x="614" y="1"/>
                    <a:pt x="324" y="21"/>
                    <a:pt x="324" y="21"/>
                  </a:cubicBezTo>
                  <a:cubicBezTo>
                    <a:pt x="324" y="21"/>
                    <a:pt x="0" y="2845"/>
                    <a:pt x="833" y="3709"/>
                  </a:cubicBezTo>
                  <a:cubicBezTo>
                    <a:pt x="1260" y="4128"/>
                    <a:pt x="1815" y="4336"/>
                    <a:pt x="2369" y="4336"/>
                  </a:cubicBezTo>
                  <a:cubicBezTo>
                    <a:pt x="2918" y="4336"/>
                    <a:pt x="3466" y="4131"/>
                    <a:pt x="3889" y="3724"/>
                  </a:cubicBezTo>
                  <a:cubicBezTo>
                    <a:pt x="4737" y="2891"/>
                    <a:pt x="4768" y="1533"/>
                    <a:pt x="3950" y="669"/>
                  </a:cubicBezTo>
                  <a:cubicBezTo>
                    <a:pt x="3395" y="93"/>
                    <a:pt x="1922" y="1"/>
                    <a:pt x="10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2894025" y="1038700"/>
              <a:ext cx="120375" cy="110050"/>
            </a:xfrm>
            <a:custGeom>
              <a:avLst/>
              <a:gdLst/>
              <a:ahLst/>
              <a:cxnLst/>
              <a:rect l="l" t="t" r="r" b="b"/>
              <a:pathLst>
                <a:path w="4815" h="4402" extrusionOk="0">
                  <a:moveTo>
                    <a:pt x="2388" y="0"/>
                  </a:moveTo>
                  <a:cubicBezTo>
                    <a:pt x="1844" y="0"/>
                    <a:pt x="1298" y="205"/>
                    <a:pt x="880" y="616"/>
                  </a:cubicBezTo>
                  <a:cubicBezTo>
                    <a:pt x="0" y="1465"/>
                    <a:pt x="0" y="2853"/>
                    <a:pt x="864" y="3718"/>
                  </a:cubicBezTo>
                  <a:cubicBezTo>
                    <a:pt x="1433" y="4308"/>
                    <a:pt x="2916" y="4401"/>
                    <a:pt x="3800" y="4401"/>
                  </a:cubicBezTo>
                  <a:cubicBezTo>
                    <a:pt x="4210" y="4401"/>
                    <a:pt x="4490" y="4381"/>
                    <a:pt x="4490" y="4381"/>
                  </a:cubicBezTo>
                  <a:cubicBezTo>
                    <a:pt x="4490" y="4381"/>
                    <a:pt x="4814" y="1557"/>
                    <a:pt x="3966" y="693"/>
                  </a:cubicBezTo>
                  <a:cubicBezTo>
                    <a:pt x="3544" y="232"/>
                    <a:pt x="2967" y="0"/>
                    <a:pt x="23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2709625" y="994725"/>
              <a:ext cx="136200" cy="108450"/>
            </a:xfrm>
            <a:custGeom>
              <a:avLst/>
              <a:gdLst/>
              <a:ahLst/>
              <a:cxnLst/>
              <a:rect l="l" t="t" r="r" b="b"/>
              <a:pathLst>
                <a:path w="5448" h="4338" extrusionOk="0">
                  <a:moveTo>
                    <a:pt x="3048" y="0"/>
                  </a:moveTo>
                  <a:cubicBezTo>
                    <a:pt x="2826" y="0"/>
                    <a:pt x="2600" y="35"/>
                    <a:pt x="2377" y="107"/>
                  </a:cubicBezTo>
                  <a:cubicBezTo>
                    <a:pt x="1220" y="400"/>
                    <a:pt x="1" y="2900"/>
                    <a:pt x="1" y="2900"/>
                  </a:cubicBezTo>
                  <a:cubicBezTo>
                    <a:pt x="1" y="2900"/>
                    <a:pt x="1936" y="4338"/>
                    <a:pt x="3146" y="4338"/>
                  </a:cubicBezTo>
                  <a:cubicBezTo>
                    <a:pt x="3250" y="4338"/>
                    <a:pt x="3350" y="4327"/>
                    <a:pt x="3442" y="4304"/>
                  </a:cubicBezTo>
                  <a:cubicBezTo>
                    <a:pt x="4676" y="4072"/>
                    <a:pt x="5447" y="2853"/>
                    <a:pt x="5154" y="1634"/>
                  </a:cubicBezTo>
                  <a:cubicBezTo>
                    <a:pt x="4904" y="644"/>
                    <a:pt x="4011" y="0"/>
                    <a:pt x="30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2920625" y="940975"/>
              <a:ext cx="131950" cy="107575"/>
            </a:xfrm>
            <a:custGeom>
              <a:avLst/>
              <a:gdLst/>
              <a:ahLst/>
              <a:cxnLst/>
              <a:rect l="l" t="t" r="r" b="b"/>
              <a:pathLst>
                <a:path w="5278" h="4303" extrusionOk="0">
                  <a:moveTo>
                    <a:pt x="2133" y="1"/>
                  </a:moveTo>
                  <a:cubicBezTo>
                    <a:pt x="2028" y="1"/>
                    <a:pt x="1929" y="12"/>
                    <a:pt x="1837" y="35"/>
                  </a:cubicBezTo>
                  <a:cubicBezTo>
                    <a:pt x="695" y="344"/>
                    <a:pt x="1" y="1516"/>
                    <a:pt x="294" y="2658"/>
                  </a:cubicBezTo>
                  <a:cubicBezTo>
                    <a:pt x="546" y="3651"/>
                    <a:pt x="1433" y="4303"/>
                    <a:pt x="2410" y="4303"/>
                  </a:cubicBezTo>
                  <a:cubicBezTo>
                    <a:pt x="2572" y="4303"/>
                    <a:pt x="2737" y="4285"/>
                    <a:pt x="2902" y="4247"/>
                  </a:cubicBezTo>
                  <a:cubicBezTo>
                    <a:pt x="4059" y="3939"/>
                    <a:pt x="5278" y="1439"/>
                    <a:pt x="5278" y="1439"/>
                  </a:cubicBezTo>
                  <a:cubicBezTo>
                    <a:pt x="5278" y="1439"/>
                    <a:pt x="3343" y="1"/>
                    <a:pt x="2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2787175" y="928325"/>
              <a:ext cx="187875" cy="187900"/>
            </a:xfrm>
            <a:custGeom>
              <a:avLst/>
              <a:gdLst/>
              <a:ahLst/>
              <a:cxnLst/>
              <a:rect l="l" t="t" r="r" b="b"/>
              <a:pathLst>
                <a:path w="7515" h="7516" extrusionOk="0">
                  <a:moveTo>
                    <a:pt x="3750" y="1"/>
                  </a:moveTo>
                  <a:cubicBezTo>
                    <a:pt x="1682" y="1"/>
                    <a:pt x="0" y="1683"/>
                    <a:pt x="0" y="3750"/>
                  </a:cubicBezTo>
                  <a:cubicBezTo>
                    <a:pt x="0" y="5833"/>
                    <a:pt x="1682" y="7515"/>
                    <a:pt x="3750" y="7515"/>
                  </a:cubicBezTo>
                  <a:cubicBezTo>
                    <a:pt x="5833" y="7515"/>
                    <a:pt x="7515" y="5833"/>
                    <a:pt x="7515" y="3750"/>
                  </a:cubicBezTo>
                  <a:cubicBezTo>
                    <a:pt x="7515" y="1683"/>
                    <a:pt x="5833" y="1"/>
                    <a:pt x="3750"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089600" y="735975"/>
              <a:ext cx="71000" cy="116150"/>
            </a:xfrm>
            <a:custGeom>
              <a:avLst/>
              <a:gdLst/>
              <a:ahLst/>
              <a:cxnLst/>
              <a:rect l="l" t="t" r="r" b="b"/>
              <a:pathLst>
                <a:path w="2840" h="4646" extrusionOk="0">
                  <a:moveTo>
                    <a:pt x="1414" y="0"/>
                  </a:moveTo>
                  <a:cubicBezTo>
                    <a:pt x="1329" y="0"/>
                    <a:pt x="1243" y="9"/>
                    <a:pt x="1158" y="26"/>
                  </a:cubicBezTo>
                  <a:cubicBezTo>
                    <a:pt x="463" y="165"/>
                    <a:pt x="0" y="844"/>
                    <a:pt x="139" y="1538"/>
                  </a:cubicBezTo>
                  <a:cubicBezTo>
                    <a:pt x="274" y="2229"/>
                    <a:pt x="1345" y="4645"/>
                    <a:pt x="2057" y="4645"/>
                  </a:cubicBezTo>
                  <a:cubicBezTo>
                    <a:pt x="2076" y="4645"/>
                    <a:pt x="2095" y="4643"/>
                    <a:pt x="2114" y="4640"/>
                  </a:cubicBezTo>
                  <a:cubicBezTo>
                    <a:pt x="2809" y="4485"/>
                    <a:pt x="2839" y="1708"/>
                    <a:pt x="2685" y="998"/>
                  </a:cubicBezTo>
                  <a:cubicBezTo>
                    <a:pt x="2550" y="405"/>
                    <a:pt x="2003" y="0"/>
                    <a:pt x="1414"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133575" y="897700"/>
              <a:ext cx="71375" cy="117050"/>
            </a:xfrm>
            <a:custGeom>
              <a:avLst/>
              <a:gdLst/>
              <a:ahLst/>
              <a:cxnLst/>
              <a:rect l="l" t="t" r="r" b="b"/>
              <a:pathLst>
                <a:path w="2855" h="4682" extrusionOk="0">
                  <a:moveTo>
                    <a:pt x="789" y="0"/>
                  </a:moveTo>
                  <a:cubicBezTo>
                    <a:pt x="767" y="0"/>
                    <a:pt x="746" y="2"/>
                    <a:pt x="726" y="7"/>
                  </a:cubicBezTo>
                  <a:cubicBezTo>
                    <a:pt x="31" y="161"/>
                    <a:pt x="0" y="2939"/>
                    <a:pt x="155" y="3633"/>
                  </a:cubicBezTo>
                  <a:cubicBezTo>
                    <a:pt x="275" y="4250"/>
                    <a:pt x="817" y="4681"/>
                    <a:pt x="1423" y="4681"/>
                  </a:cubicBezTo>
                  <a:cubicBezTo>
                    <a:pt x="1513" y="4681"/>
                    <a:pt x="1605" y="4671"/>
                    <a:pt x="1698" y="4651"/>
                  </a:cubicBezTo>
                  <a:cubicBezTo>
                    <a:pt x="2407" y="4513"/>
                    <a:pt x="2855" y="3818"/>
                    <a:pt x="2716" y="3108"/>
                  </a:cubicBezTo>
                  <a:cubicBezTo>
                    <a:pt x="2566" y="2419"/>
                    <a:pt x="1500" y="0"/>
                    <a:pt x="789"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152475" y="768475"/>
              <a:ext cx="113825" cy="93925"/>
            </a:xfrm>
            <a:custGeom>
              <a:avLst/>
              <a:gdLst/>
              <a:ahLst/>
              <a:cxnLst/>
              <a:rect l="l" t="t" r="r" b="b"/>
              <a:pathLst>
                <a:path w="4553" h="3757" extrusionOk="0">
                  <a:moveTo>
                    <a:pt x="3083" y="0"/>
                  </a:moveTo>
                  <a:cubicBezTo>
                    <a:pt x="2758" y="0"/>
                    <a:pt x="2432" y="120"/>
                    <a:pt x="2176" y="362"/>
                  </a:cubicBezTo>
                  <a:cubicBezTo>
                    <a:pt x="1636" y="856"/>
                    <a:pt x="0" y="3093"/>
                    <a:pt x="479" y="3633"/>
                  </a:cubicBezTo>
                  <a:cubicBezTo>
                    <a:pt x="555" y="3719"/>
                    <a:pt x="681" y="3757"/>
                    <a:pt x="842" y="3757"/>
                  </a:cubicBezTo>
                  <a:cubicBezTo>
                    <a:pt x="1684" y="3757"/>
                    <a:pt x="3466" y="2723"/>
                    <a:pt x="3920" y="2321"/>
                  </a:cubicBezTo>
                  <a:cubicBezTo>
                    <a:pt x="4491" y="1843"/>
                    <a:pt x="4552" y="994"/>
                    <a:pt x="4059" y="439"/>
                  </a:cubicBezTo>
                  <a:cubicBezTo>
                    <a:pt x="3799" y="147"/>
                    <a:pt x="3442" y="0"/>
                    <a:pt x="3083"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028250" y="887450"/>
              <a:ext cx="113450" cy="93600"/>
            </a:xfrm>
            <a:custGeom>
              <a:avLst/>
              <a:gdLst/>
              <a:ahLst/>
              <a:cxnLst/>
              <a:rect l="l" t="t" r="r" b="b"/>
              <a:pathLst>
                <a:path w="4538" h="3744" extrusionOk="0">
                  <a:moveTo>
                    <a:pt x="3696" y="0"/>
                  </a:moveTo>
                  <a:cubicBezTo>
                    <a:pt x="2854" y="0"/>
                    <a:pt x="1072" y="1033"/>
                    <a:pt x="618" y="1435"/>
                  </a:cubicBezTo>
                  <a:cubicBezTo>
                    <a:pt x="63" y="1914"/>
                    <a:pt x="1" y="2747"/>
                    <a:pt x="479" y="3302"/>
                  </a:cubicBezTo>
                  <a:cubicBezTo>
                    <a:pt x="741" y="3596"/>
                    <a:pt x="1102" y="3743"/>
                    <a:pt x="1463" y="3743"/>
                  </a:cubicBezTo>
                  <a:cubicBezTo>
                    <a:pt x="1785" y="3743"/>
                    <a:pt x="2108" y="3627"/>
                    <a:pt x="2362" y="3395"/>
                  </a:cubicBezTo>
                  <a:cubicBezTo>
                    <a:pt x="2902" y="2901"/>
                    <a:pt x="4537" y="664"/>
                    <a:pt x="4059" y="124"/>
                  </a:cubicBezTo>
                  <a:cubicBezTo>
                    <a:pt x="3983" y="37"/>
                    <a:pt x="3856" y="0"/>
                    <a:pt x="3696"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163650" y="871600"/>
              <a:ext cx="124250" cy="70250"/>
            </a:xfrm>
            <a:custGeom>
              <a:avLst/>
              <a:gdLst/>
              <a:ahLst/>
              <a:cxnLst/>
              <a:rect l="l" t="t" r="r" b="b"/>
              <a:pathLst>
                <a:path w="4970" h="2810" extrusionOk="0">
                  <a:moveTo>
                    <a:pt x="1740" y="0"/>
                  </a:moveTo>
                  <a:cubicBezTo>
                    <a:pt x="995" y="0"/>
                    <a:pt x="333" y="109"/>
                    <a:pt x="232" y="434"/>
                  </a:cubicBezTo>
                  <a:cubicBezTo>
                    <a:pt x="1" y="1113"/>
                    <a:pt x="2408" y="2517"/>
                    <a:pt x="3087" y="2748"/>
                  </a:cubicBezTo>
                  <a:cubicBezTo>
                    <a:pt x="3218" y="2790"/>
                    <a:pt x="3351" y="2810"/>
                    <a:pt x="3483" y="2810"/>
                  </a:cubicBezTo>
                  <a:cubicBezTo>
                    <a:pt x="4033" y="2810"/>
                    <a:pt x="4551" y="2463"/>
                    <a:pt x="4738" y="1915"/>
                  </a:cubicBezTo>
                  <a:cubicBezTo>
                    <a:pt x="4969" y="1221"/>
                    <a:pt x="4599" y="480"/>
                    <a:pt x="3905" y="264"/>
                  </a:cubicBezTo>
                  <a:cubicBezTo>
                    <a:pt x="3543" y="141"/>
                    <a:pt x="2588" y="0"/>
                    <a:pt x="1740"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006275" y="807800"/>
              <a:ext cx="124225" cy="70125"/>
            </a:xfrm>
            <a:custGeom>
              <a:avLst/>
              <a:gdLst/>
              <a:ahLst/>
              <a:cxnLst/>
              <a:rect l="l" t="t" r="r" b="b"/>
              <a:pathLst>
                <a:path w="4969" h="2805" extrusionOk="0">
                  <a:moveTo>
                    <a:pt x="1469" y="1"/>
                  </a:moveTo>
                  <a:cubicBezTo>
                    <a:pt x="926" y="1"/>
                    <a:pt x="417" y="348"/>
                    <a:pt x="232" y="903"/>
                  </a:cubicBezTo>
                  <a:cubicBezTo>
                    <a:pt x="0" y="1582"/>
                    <a:pt x="386" y="2322"/>
                    <a:pt x="1065" y="2538"/>
                  </a:cubicBezTo>
                  <a:cubicBezTo>
                    <a:pt x="1429" y="2662"/>
                    <a:pt x="2398" y="2804"/>
                    <a:pt x="3251" y="2804"/>
                  </a:cubicBezTo>
                  <a:cubicBezTo>
                    <a:pt x="3987" y="2804"/>
                    <a:pt x="4637" y="2699"/>
                    <a:pt x="4737" y="2384"/>
                  </a:cubicBezTo>
                  <a:cubicBezTo>
                    <a:pt x="4969" y="1705"/>
                    <a:pt x="2562" y="301"/>
                    <a:pt x="1883" y="69"/>
                  </a:cubicBezTo>
                  <a:cubicBezTo>
                    <a:pt x="1746" y="23"/>
                    <a:pt x="1606" y="1"/>
                    <a:pt x="1469" y="1"/>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098475" y="826500"/>
              <a:ext cx="97225" cy="96850"/>
            </a:xfrm>
            <a:custGeom>
              <a:avLst/>
              <a:gdLst/>
              <a:ahLst/>
              <a:cxnLst/>
              <a:rect l="l" t="t" r="r" b="b"/>
              <a:pathLst>
                <a:path w="3889" h="3874" extrusionOk="0">
                  <a:moveTo>
                    <a:pt x="1944" y="0"/>
                  </a:moveTo>
                  <a:cubicBezTo>
                    <a:pt x="880" y="0"/>
                    <a:pt x="0" y="864"/>
                    <a:pt x="0" y="1929"/>
                  </a:cubicBezTo>
                  <a:cubicBezTo>
                    <a:pt x="0" y="3009"/>
                    <a:pt x="880" y="3873"/>
                    <a:pt x="1944" y="3873"/>
                  </a:cubicBezTo>
                  <a:cubicBezTo>
                    <a:pt x="3024" y="3873"/>
                    <a:pt x="3889" y="3009"/>
                    <a:pt x="3889" y="1929"/>
                  </a:cubicBezTo>
                  <a:cubicBezTo>
                    <a:pt x="3889" y="864"/>
                    <a:pt x="3024" y="0"/>
                    <a:pt x="1944"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334150" y="1032425"/>
              <a:ext cx="123475" cy="110875"/>
            </a:xfrm>
            <a:custGeom>
              <a:avLst/>
              <a:gdLst/>
              <a:ahLst/>
              <a:cxnLst/>
              <a:rect l="l" t="t" r="r" b="b"/>
              <a:pathLst>
                <a:path w="4939" h="4435" extrusionOk="0">
                  <a:moveTo>
                    <a:pt x="1651" y="1"/>
                  </a:moveTo>
                  <a:cubicBezTo>
                    <a:pt x="1283" y="1"/>
                    <a:pt x="917" y="136"/>
                    <a:pt x="634" y="404"/>
                  </a:cubicBezTo>
                  <a:cubicBezTo>
                    <a:pt x="32" y="975"/>
                    <a:pt x="1" y="1916"/>
                    <a:pt x="572" y="2503"/>
                  </a:cubicBezTo>
                  <a:cubicBezTo>
                    <a:pt x="1053" y="3024"/>
                    <a:pt x="3071" y="4434"/>
                    <a:pt x="3995" y="4434"/>
                  </a:cubicBezTo>
                  <a:cubicBezTo>
                    <a:pt x="4139" y="4434"/>
                    <a:pt x="4256" y="4400"/>
                    <a:pt x="4337" y="4323"/>
                  </a:cubicBezTo>
                  <a:cubicBezTo>
                    <a:pt x="4939" y="3753"/>
                    <a:pt x="3288" y="1052"/>
                    <a:pt x="2732" y="466"/>
                  </a:cubicBezTo>
                  <a:cubicBezTo>
                    <a:pt x="2437" y="155"/>
                    <a:pt x="2043"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464150" y="1176800"/>
              <a:ext cx="121925" cy="109250"/>
            </a:xfrm>
            <a:custGeom>
              <a:avLst/>
              <a:gdLst/>
              <a:ahLst/>
              <a:cxnLst/>
              <a:rect l="l" t="t" r="r" b="b"/>
              <a:pathLst>
                <a:path w="4877" h="4370" extrusionOk="0">
                  <a:moveTo>
                    <a:pt x="932" y="1"/>
                  </a:moveTo>
                  <a:cubicBezTo>
                    <a:pt x="793" y="1"/>
                    <a:pt x="680" y="33"/>
                    <a:pt x="603" y="107"/>
                  </a:cubicBezTo>
                  <a:cubicBezTo>
                    <a:pt x="1" y="662"/>
                    <a:pt x="1652" y="3363"/>
                    <a:pt x="2207" y="3964"/>
                  </a:cubicBezTo>
                  <a:cubicBezTo>
                    <a:pt x="2493" y="4234"/>
                    <a:pt x="2859" y="4369"/>
                    <a:pt x="3228" y="4369"/>
                  </a:cubicBezTo>
                  <a:cubicBezTo>
                    <a:pt x="3596" y="4369"/>
                    <a:pt x="3966" y="4234"/>
                    <a:pt x="4260" y="3964"/>
                  </a:cubicBezTo>
                  <a:cubicBezTo>
                    <a:pt x="4831" y="3424"/>
                    <a:pt x="4877" y="2529"/>
                    <a:pt x="4368" y="1928"/>
                  </a:cubicBezTo>
                  <a:cubicBezTo>
                    <a:pt x="3872" y="1406"/>
                    <a:pt x="1844" y="1"/>
                    <a:pt x="9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448725" y="1002325"/>
              <a:ext cx="89900" cy="132375"/>
            </a:xfrm>
            <a:custGeom>
              <a:avLst/>
              <a:gdLst/>
              <a:ahLst/>
              <a:cxnLst/>
              <a:rect l="l" t="t" r="r" b="b"/>
              <a:pathLst>
                <a:path w="3596" h="5295" extrusionOk="0">
                  <a:moveTo>
                    <a:pt x="1914" y="0"/>
                  </a:moveTo>
                  <a:cubicBezTo>
                    <a:pt x="1260" y="0"/>
                    <a:pt x="656" y="440"/>
                    <a:pt x="479" y="1099"/>
                  </a:cubicBezTo>
                  <a:cubicBezTo>
                    <a:pt x="248" y="1886"/>
                    <a:pt x="1" y="5049"/>
                    <a:pt x="788" y="5281"/>
                  </a:cubicBezTo>
                  <a:cubicBezTo>
                    <a:pt x="819" y="5290"/>
                    <a:pt x="851" y="5294"/>
                    <a:pt x="885" y="5294"/>
                  </a:cubicBezTo>
                  <a:cubicBezTo>
                    <a:pt x="1694" y="5294"/>
                    <a:pt x="3111" y="2703"/>
                    <a:pt x="3334" y="1948"/>
                  </a:cubicBezTo>
                  <a:cubicBezTo>
                    <a:pt x="3596" y="1161"/>
                    <a:pt x="3148" y="297"/>
                    <a:pt x="2346" y="65"/>
                  </a:cubicBezTo>
                  <a:cubicBezTo>
                    <a:pt x="2202" y="21"/>
                    <a:pt x="2057" y="0"/>
                    <a:pt x="19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383925" y="1185250"/>
              <a:ext cx="89125" cy="130950"/>
            </a:xfrm>
            <a:custGeom>
              <a:avLst/>
              <a:gdLst/>
              <a:ahLst/>
              <a:cxnLst/>
              <a:rect l="l" t="t" r="r" b="b"/>
              <a:pathLst>
                <a:path w="3565" h="5238" extrusionOk="0">
                  <a:moveTo>
                    <a:pt x="2674" y="0"/>
                  </a:moveTo>
                  <a:cubicBezTo>
                    <a:pt x="1864" y="0"/>
                    <a:pt x="454" y="2580"/>
                    <a:pt x="232" y="3333"/>
                  </a:cubicBezTo>
                  <a:cubicBezTo>
                    <a:pt x="0" y="4120"/>
                    <a:pt x="448" y="4938"/>
                    <a:pt x="1235" y="5169"/>
                  </a:cubicBezTo>
                  <a:cubicBezTo>
                    <a:pt x="1382" y="5215"/>
                    <a:pt x="1530" y="5237"/>
                    <a:pt x="1675" y="5237"/>
                  </a:cubicBezTo>
                  <a:cubicBezTo>
                    <a:pt x="2307" y="5237"/>
                    <a:pt x="2883" y="4822"/>
                    <a:pt x="3071" y="4182"/>
                  </a:cubicBezTo>
                  <a:cubicBezTo>
                    <a:pt x="3318" y="3395"/>
                    <a:pt x="3565" y="247"/>
                    <a:pt x="2778" y="16"/>
                  </a:cubicBezTo>
                  <a:cubicBezTo>
                    <a:pt x="2745" y="5"/>
                    <a:pt x="2710" y="0"/>
                    <a:pt x="2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482300" y="1093875"/>
              <a:ext cx="140825" cy="76425"/>
            </a:xfrm>
            <a:custGeom>
              <a:avLst/>
              <a:gdLst/>
              <a:ahLst/>
              <a:cxnLst/>
              <a:rect l="l" t="t" r="r" b="b"/>
              <a:pathLst>
                <a:path w="5633" h="3057" extrusionOk="0">
                  <a:moveTo>
                    <a:pt x="4002" y="0"/>
                  </a:moveTo>
                  <a:cubicBezTo>
                    <a:pt x="3884" y="0"/>
                    <a:pt x="3763" y="14"/>
                    <a:pt x="3642" y="45"/>
                  </a:cubicBezTo>
                  <a:cubicBezTo>
                    <a:pt x="2855" y="245"/>
                    <a:pt x="0" y="1588"/>
                    <a:pt x="185" y="2390"/>
                  </a:cubicBezTo>
                  <a:cubicBezTo>
                    <a:pt x="301" y="2900"/>
                    <a:pt x="1576" y="3056"/>
                    <a:pt x="2714" y="3056"/>
                  </a:cubicBezTo>
                  <a:cubicBezTo>
                    <a:pt x="3399" y="3056"/>
                    <a:pt x="4034" y="3000"/>
                    <a:pt x="4336" y="2930"/>
                  </a:cubicBezTo>
                  <a:cubicBezTo>
                    <a:pt x="5138" y="2745"/>
                    <a:pt x="5632" y="1943"/>
                    <a:pt x="5432" y="1140"/>
                  </a:cubicBezTo>
                  <a:cubicBezTo>
                    <a:pt x="5274" y="459"/>
                    <a:pt x="4672" y="0"/>
                    <a:pt x="40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3298675" y="1149500"/>
              <a:ext cx="140825" cy="76475"/>
            </a:xfrm>
            <a:custGeom>
              <a:avLst/>
              <a:gdLst/>
              <a:ahLst/>
              <a:cxnLst/>
              <a:rect l="l" t="t" r="r" b="b"/>
              <a:pathLst>
                <a:path w="5633" h="3059" extrusionOk="0">
                  <a:moveTo>
                    <a:pt x="2848" y="1"/>
                  </a:moveTo>
                  <a:cubicBezTo>
                    <a:pt x="2190" y="1"/>
                    <a:pt x="1588" y="52"/>
                    <a:pt x="1297" y="119"/>
                  </a:cubicBezTo>
                  <a:cubicBezTo>
                    <a:pt x="494" y="304"/>
                    <a:pt x="0" y="1106"/>
                    <a:pt x="201" y="1909"/>
                  </a:cubicBezTo>
                  <a:cubicBezTo>
                    <a:pt x="360" y="2597"/>
                    <a:pt x="973" y="3058"/>
                    <a:pt x="1651" y="3058"/>
                  </a:cubicBezTo>
                  <a:cubicBezTo>
                    <a:pt x="1763" y="3058"/>
                    <a:pt x="1877" y="3046"/>
                    <a:pt x="1991" y="3020"/>
                  </a:cubicBezTo>
                  <a:cubicBezTo>
                    <a:pt x="2793" y="2819"/>
                    <a:pt x="5632" y="1461"/>
                    <a:pt x="5447" y="659"/>
                  </a:cubicBezTo>
                  <a:cubicBezTo>
                    <a:pt x="5329" y="158"/>
                    <a:pt x="4003" y="1"/>
                    <a:pt x="28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3395100" y="1000825"/>
              <a:ext cx="81050" cy="133300"/>
            </a:xfrm>
            <a:custGeom>
              <a:avLst/>
              <a:gdLst/>
              <a:ahLst/>
              <a:cxnLst/>
              <a:rect l="l" t="t" r="r" b="b"/>
              <a:pathLst>
                <a:path w="3242" h="5332" extrusionOk="0">
                  <a:moveTo>
                    <a:pt x="1616" y="1"/>
                  </a:moveTo>
                  <a:cubicBezTo>
                    <a:pt x="1516" y="1"/>
                    <a:pt x="1414" y="11"/>
                    <a:pt x="1312" y="33"/>
                  </a:cubicBezTo>
                  <a:cubicBezTo>
                    <a:pt x="510" y="202"/>
                    <a:pt x="1" y="989"/>
                    <a:pt x="171" y="1792"/>
                  </a:cubicBezTo>
                  <a:cubicBezTo>
                    <a:pt x="321" y="2573"/>
                    <a:pt x="1540" y="5331"/>
                    <a:pt x="2345" y="5331"/>
                  </a:cubicBezTo>
                  <a:cubicBezTo>
                    <a:pt x="2366" y="5331"/>
                    <a:pt x="2387" y="5329"/>
                    <a:pt x="2408" y="5325"/>
                  </a:cubicBezTo>
                  <a:cubicBezTo>
                    <a:pt x="3210" y="5155"/>
                    <a:pt x="3241" y="1992"/>
                    <a:pt x="3072" y="1190"/>
                  </a:cubicBezTo>
                  <a:cubicBezTo>
                    <a:pt x="2923" y="489"/>
                    <a:pt x="2305" y="1"/>
                    <a:pt x="1616"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3445650" y="1185850"/>
              <a:ext cx="81025" cy="132925"/>
            </a:xfrm>
            <a:custGeom>
              <a:avLst/>
              <a:gdLst/>
              <a:ahLst/>
              <a:cxnLst/>
              <a:rect l="l" t="t" r="r" b="b"/>
              <a:pathLst>
                <a:path w="3241" h="5317" extrusionOk="0">
                  <a:moveTo>
                    <a:pt x="887" y="0"/>
                  </a:moveTo>
                  <a:cubicBezTo>
                    <a:pt x="864" y="0"/>
                    <a:pt x="841" y="2"/>
                    <a:pt x="818" y="7"/>
                  </a:cubicBezTo>
                  <a:cubicBezTo>
                    <a:pt x="16" y="177"/>
                    <a:pt x="0" y="3340"/>
                    <a:pt x="170" y="4142"/>
                  </a:cubicBezTo>
                  <a:cubicBezTo>
                    <a:pt x="318" y="4841"/>
                    <a:pt x="921" y="5317"/>
                    <a:pt x="1604" y="5317"/>
                  </a:cubicBezTo>
                  <a:cubicBezTo>
                    <a:pt x="1706" y="5317"/>
                    <a:pt x="1809" y="5306"/>
                    <a:pt x="1914" y="5284"/>
                  </a:cubicBezTo>
                  <a:cubicBezTo>
                    <a:pt x="2716" y="5130"/>
                    <a:pt x="3241" y="4343"/>
                    <a:pt x="3071" y="3541"/>
                  </a:cubicBezTo>
                  <a:cubicBezTo>
                    <a:pt x="2906" y="2761"/>
                    <a:pt x="1692" y="0"/>
                    <a:pt x="88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3467250" y="1039700"/>
              <a:ext cx="127700" cy="105900"/>
            </a:xfrm>
            <a:custGeom>
              <a:avLst/>
              <a:gdLst/>
              <a:ahLst/>
              <a:cxnLst/>
              <a:rect l="l" t="t" r="r" b="b"/>
              <a:pathLst>
                <a:path w="5108" h="4236" extrusionOk="0">
                  <a:moveTo>
                    <a:pt x="3464" y="1"/>
                  </a:moveTo>
                  <a:cubicBezTo>
                    <a:pt x="3111" y="1"/>
                    <a:pt x="2755" y="125"/>
                    <a:pt x="2469" y="376"/>
                  </a:cubicBezTo>
                  <a:cubicBezTo>
                    <a:pt x="1867" y="931"/>
                    <a:pt x="0" y="3477"/>
                    <a:pt x="540" y="4094"/>
                  </a:cubicBezTo>
                  <a:cubicBezTo>
                    <a:pt x="629" y="4193"/>
                    <a:pt x="774" y="4235"/>
                    <a:pt x="956" y="4235"/>
                  </a:cubicBezTo>
                  <a:cubicBezTo>
                    <a:pt x="1918" y="4235"/>
                    <a:pt x="3938" y="3051"/>
                    <a:pt x="4444" y="2597"/>
                  </a:cubicBezTo>
                  <a:cubicBezTo>
                    <a:pt x="5061" y="2042"/>
                    <a:pt x="5108" y="1116"/>
                    <a:pt x="4568" y="499"/>
                  </a:cubicBezTo>
                  <a:cubicBezTo>
                    <a:pt x="4278" y="168"/>
                    <a:pt x="3872" y="1"/>
                    <a:pt x="3464"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3327225" y="1174125"/>
              <a:ext cx="127325" cy="105300"/>
            </a:xfrm>
            <a:custGeom>
              <a:avLst/>
              <a:gdLst/>
              <a:ahLst/>
              <a:cxnLst/>
              <a:rect l="l" t="t" r="r" b="b"/>
              <a:pathLst>
                <a:path w="5093" h="4212" extrusionOk="0">
                  <a:moveTo>
                    <a:pt x="4143" y="1"/>
                  </a:moveTo>
                  <a:cubicBezTo>
                    <a:pt x="3184" y="1"/>
                    <a:pt x="1155" y="1178"/>
                    <a:pt x="648" y="1633"/>
                  </a:cubicBezTo>
                  <a:cubicBezTo>
                    <a:pt x="47" y="2189"/>
                    <a:pt x="0" y="3115"/>
                    <a:pt x="540" y="3717"/>
                  </a:cubicBezTo>
                  <a:cubicBezTo>
                    <a:pt x="834" y="4044"/>
                    <a:pt x="1243" y="4212"/>
                    <a:pt x="1653" y="4212"/>
                  </a:cubicBezTo>
                  <a:cubicBezTo>
                    <a:pt x="1997" y="4212"/>
                    <a:pt x="2342" y="4094"/>
                    <a:pt x="2623" y="3855"/>
                  </a:cubicBezTo>
                  <a:cubicBezTo>
                    <a:pt x="3225" y="3300"/>
                    <a:pt x="5092" y="754"/>
                    <a:pt x="4552" y="137"/>
                  </a:cubicBezTo>
                  <a:cubicBezTo>
                    <a:pt x="4465" y="42"/>
                    <a:pt x="4323" y="1"/>
                    <a:pt x="4143"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3479600" y="1156225"/>
              <a:ext cx="141200" cy="79800"/>
            </a:xfrm>
            <a:custGeom>
              <a:avLst/>
              <a:gdLst/>
              <a:ahLst/>
              <a:cxnLst/>
              <a:rect l="l" t="t" r="r" b="b"/>
              <a:pathLst>
                <a:path w="5648" h="3192" extrusionOk="0">
                  <a:moveTo>
                    <a:pt x="1985" y="0"/>
                  </a:moveTo>
                  <a:cubicBezTo>
                    <a:pt x="1139" y="0"/>
                    <a:pt x="385" y="122"/>
                    <a:pt x="262" y="482"/>
                  </a:cubicBezTo>
                  <a:cubicBezTo>
                    <a:pt x="0" y="1254"/>
                    <a:pt x="2731" y="2859"/>
                    <a:pt x="3518" y="3121"/>
                  </a:cubicBezTo>
                  <a:cubicBezTo>
                    <a:pt x="3669" y="3169"/>
                    <a:pt x="3821" y="3192"/>
                    <a:pt x="3972" y="3192"/>
                  </a:cubicBezTo>
                  <a:cubicBezTo>
                    <a:pt x="4593" y="3192"/>
                    <a:pt x="5174" y="2801"/>
                    <a:pt x="5385" y="2180"/>
                  </a:cubicBezTo>
                  <a:cubicBezTo>
                    <a:pt x="5648" y="1393"/>
                    <a:pt x="5216" y="560"/>
                    <a:pt x="4444" y="297"/>
                  </a:cubicBezTo>
                  <a:cubicBezTo>
                    <a:pt x="4033" y="158"/>
                    <a:pt x="2949" y="0"/>
                    <a:pt x="1985"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3300975" y="1083800"/>
              <a:ext cx="140825" cy="79800"/>
            </a:xfrm>
            <a:custGeom>
              <a:avLst/>
              <a:gdLst/>
              <a:ahLst/>
              <a:cxnLst/>
              <a:rect l="l" t="t" r="r" b="b"/>
              <a:pathLst>
                <a:path w="5633" h="3192" extrusionOk="0">
                  <a:moveTo>
                    <a:pt x="1666" y="0"/>
                  </a:moveTo>
                  <a:cubicBezTo>
                    <a:pt x="1045" y="0"/>
                    <a:pt x="461" y="401"/>
                    <a:pt x="263" y="1019"/>
                  </a:cubicBezTo>
                  <a:cubicBezTo>
                    <a:pt x="1" y="1790"/>
                    <a:pt x="418" y="2639"/>
                    <a:pt x="1205" y="2886"/>
                  </a:cubicBezTo>
                  <a:cubicBezTo>
                    <a:pt x="1621" y="3027"/>
                    <a:pt x="2728" y="3191"/>
                    <a:pt x="3701" y="3191"/>
                  </a:cubicBezTo>
                  <a:cubicBezTo>
                    <a:pt x="4532" y="3191"/>
                    <a:pt x="5265" y="3071"/>
                    <a:pt x="5386" y="2716"/>
                  </a:cubicBezTo>
                  <a:cubicBezTo>
                    <a:pt x="5633" y="1929"/>
                    <a:pt x="2902" y="324"/>
                    <a:pt x="2130" y="77"/>
                  </a:cubicBezTo>
                  <a:cubicBezTo>
                    <a:pt x="1977" y="25"/>
                    <a:pt x="1820" y="0"/>
                    <a:pt x="1666"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3405525" y="1104625"/>
              <a:ext cx="110350" cy="110350"/>
            </a:xfrm>
            <a:custGeom>
              <a:avLst/>
              <a:gdLst/>
              <a:ahLst/>
              <a:cxnLst/>
              <a:rect l="l" t="t" r="r" b="b"/>
              <a:pathLst>
                <a:path w="4414" h="4414" extrusionOk="0">
                  <a:moveTo>
                    <a:pt x="2207" y="0"/>
                  </a:moveTo>
                  <a:cubicBezTo>
                    <a:pt x="988" y="0"/>
                    <a:pt x="1" y="988"/>
                    <a:pt x="1" y="2207"/>
                  </a:cubicBezTo>
                  <a:cubicBezTo>
                    <a:pt x="1" y="3426"/>
                    <a:pt x="988" y="4413"/>
                    <a:pt x="2207" y="4413"/>
                  </a:cubicBezTo>
                  <a:cubicBezTo>
                    <a:pt x="3426" y="4413"/>
                    <a:pt x="4414" y="3426"/>
                    <a:pt x="4414" y="2207"/>
                  </a:cubicBezTo>
                  <a:cubicBezTo>
                    <a:pt x="4414" y="988"/>
                    <a:pt x="3426" y="0"/>
                    <a:pt x="2207"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202500" y="679925"/>
              <a:ext cx="163950" cy="163950"/>
            </a:xfrm>
            <a:custGeom>
              <a:avLst/>
              <a:gdLst/>
              <a:ahLst/>
              <a:cxnLst/>
              <a:rect l="l" t="t" r="r" b="b"/>
              <a:pathLst>
                <a:path w="6558" h="6558" extrusionOk="0">
                  <a:moveTo>
                    <a:pt x="3271" y="0"/>
                  </a:moveTo>
                  <a:cubicBezTo>
                    <a:pt x="1466" y="0"/>
                    <a:pt x="0" y="1466"/>
                    <a:pt x="0" y="3287"/>
                  </a:cubicBezTo>
                  <a:cubicBezTo>
                    <a:pt x="0" y="5092"/>
                    <a:pt x="1466" y="6558"/>
                    <a:pt x="3271" y="6558"/>
                  </a:cubicBezTo>
                  <a:cubicBezTo>
                    <a:pt x="5092" y="6558"/>
                    <a:pt x="6558" y="5092"/>
                    <a:pt x="6558" y="3287"/>
                  </a:cubicBezTo>
                  <a:cubicBezTo>
                    <a:pt x="6558" y="1466"/>
                    <a:pt x="5092" y="0"/>
                    <a:pt x="327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06050" y="995450"/>
              <a:ext cx="163975" cy="163975"/>
            </a:xfrm>
            <a:custGeom>
              <a:avLst/>
              <a:gdLst/>
              <a:ahLst/>
              <a:cxnLst/>
              <a:rect l="l" t="t" r="r" b="b"/>
              <a:pathLst>
                <a:path w="6559" h="6559" extrusionOk="0">
                  <a:moveTo>
                    <a:pt x="3272" y="1"/>
                  </a:moveTo>
                  <a:cubicBezTo>
                    <a:pt x="1466" y="1"/>
                    <a:pt x="1" y="1467"/>
                    <a:pt x="1" y="3272"/>
                  </a:cubicBezTo>
                  <a:cubicBezTo>
                    <a:pt x="1" y="5093"/>
                    <a:pt x="1466" y="6559"/>
                    <a:pt x="3272" y="6559"/>
                  </a:cubicBezTo>
                  <a:cubicBezTo>
                    <a:pt x="5093" y="6559"/>
                    <a:pt x="6558" y="5093"/>
                    <a:pt x="6558" y="3272"/>
                  </a:cubicBezTo>
                  <a:cubicBezTo>
                    <a:pt x="6558" y="1467"/>
                    <a:pt x="5093" y="1"/>
                    <a:pt x="3272"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299700" y="760150"/>
              <a:ext cx="164350" cy="163975"/>
            </a:xfrm>
            <a:custGeom>
              <a:avLst/>
              <a:gdLst/>
              <a:ahLst/>
              <a:cxnLst/>
              <a:rect l="l" t="t" r="r" b="b"/>
              <a:pathLst>
                <a:path w="6574" h="6559" extrusionOk="0">
                  <a:moveTo>
                    <a:pt x="3287" y="0"/>
                  </a:moveTo>
                  <a:cubicBezTo>
                    <a:pt x="1482" y="0"/>
                    <a:pt x="1" y="1466"/>
                    <a:pt x="1" y="3287"/>
                  </a:cubicBezTo>
                  <a:cubicBezTo>
                    <a:pt x="1" y="5092"/>
                    <a:pt x="1482" y="6558"/>
                    <a:pt x="3287" y="6558"/>
                  </a:cubicBezTo>
                  <a:cubicBezTo>
                    <a:pt x="5092" y="6558"/>
                    <a:pt x="6574" y="5092"/>
                    <a:pt x="6574" y="3287"/>
                  </a:cubicBezTo>
                  <a:cubicBezTo>
                    <a:pt x="6574" y="1466"/>
                    <a:pt x="5092" y="0"/>
                    <a:pt x="328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4008450" y="914825"/>
              <a:ext cx="164375" cy="164375"/>
            </a:xfrm>
            <a:custGeom>
              <a:avLst/>
              <a:gdLst/>
              <a:ahLst/>
              <a:cxnLst/>
              <a:rect l="l" t="t" r="r" b="b"/>
              <a:pathLst>
                <a:path w="6575" h="6575" extrusionOk="0">
                  <a:moveTo>
                    <a:pt x="3287" y="1"/>
                  </a:moveTo>
                  <a:cubicBezTo>
                    <a:pt x="1467" y="1"/>
                    <a:pt x="1" y="1482"/>
                    <a:pt x="1" y="3287"/>
                  </a:cubicBezTo>
                  <a:cubicBezTo>
                    <a:pt x="1" y="5108"/>
                    <a:pt x="1467" y="6574"/>
                    <a:pt x="3287" y="6574"/>
                  </a:cubicBezTo>
                  <a:cubicBezTo>
                    <a:pt x="5093" y="6574"/>
                    <a:pt x="6574" y="5108"/>
                    <a:pt x="6574" y="3287"/>
                  </a:cubicBezTo>
                  <a:cubicBezTo>
                    <a:pt x="6574" y="1482"/>
                    <a:pt x="5093" y="1"/>
                    <a:pt x="3287"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4312050" y="885900"/>
              <a:ext cx="163975" cy="163975"/>
            </a:xfrm>
            <a:custGeom>
              <a:avLst/>
              <a:gdLst/>
              <a:ahLst/>
              <a:cxnLst/>
              <a:rect l="l" t="t" r="r" b="b"/>
              <a:pathLst>
                <a:path w="6559" h="6559" extrusionOk="0">
                  <a:moveTo>
                    <a:pt x="3271" y="1"/>
                  </a:moveTo>
                  <a:cubicBezTo>
                    <a:pt x="1466" y="1"/>
                    <a:pt x="0" y="1466"/>
                    <a:pt x="0" y="3287"/>
                  </a:cubicBezTo>
                  <a:cubicBezTo>
                    <a:pt x="0" y="5093"/>
                    <a:pt x="1466" y="6558"/>
                    <a:pt x="3271" y="6558"/>
                  </a:cubicBezTo>
                  <a:cubicBezTo>
                    <a:pt x="5092" y="6558"/>
                    <a:pt x="6558" y="5093"/>
                    <a:pt x="6558" y="3287"/>
                  </a:cubicBezTo>
                  <a:cubicBezTo>
                    <a:pt x="6558" y="1466"/>
                    <a:pt x="5092" y="1"/>
                    <a:pt x="327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3996500" y="789475"/>
              <a:ext cx="163975" cy="163950"/>
            </a:xfrm>
            <a:custGeom>
              <a:avLst/>
              <a:gdLst/>
              <a:ahLst/>
              <a:cxnLst/>
              <a:rect l="l" t="t" r="r" b="b"/>
              <a:pathLst>
                <a:path w="6559" h="6558" extrusionOk="0">
                  <a:moveTo>
                    <a:pt x="3287" y="0"/>
                  </a:moveTo>
                  <a:cubicBezTo>
                    <a:pt x="1466" y="0"/>
                    <a:pt x="0" y="1466"/>
                    <a:pt x="0" y="3271"/>
                  </a:cubicBezTo>
                  <a:cubicBezTo>
                    <a:pt x="0" y="5092"/>
                    <a:pt x="1466" y="6558"/>
                    <a:pt x="3287" y="6558"/>
                  </a:cubicBezTo>
                  <a:cubicBezTo>
                    <a:pt x="5092" y="6558"/>
                    <a:pt x="6558" y="5092"/>
                    <a:pt x="6558" y="3271"/>
                  </a:cubicBezTo>
                  <a:cubicBezTo>
                    <a:pt x="6558" y="1466"/>
                    <a:pt x="5092" y="0"/>
                    <a:pt x="328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231425" y="983125"/>
              <a:ext cx="164350" cy="164350"/>
            </a:xfrm>
            <a:custGeom>
              <a:avLst/>
              <a:gdLst/>
              <a:ahLst/>
              <a:cxnLst/>
              <a:rect l="l" t="t" r="r" b="b"/>
              <a:pathLst>
                <a:path w="6574" h="6574" extrusionOk="0">
                  <a:moveTo>
                    <a:pt x="3287" y="0"/>
                  </a:moveTo>
                  <a:cubicBezTo>
                    <a:pt x="1482" y="0"/>
                    <a:pt x="0" y="1481"/>
                    <a:pt x="0" y="3287"/>
                  </a:cubicBezTo>
                  <a:cubicBezTo>
                    <a:pt x="0" y="5092"/>
                    <a:pt x="1482" y="6573"/>
                    <a:pt x="3287" y="6573"/>
                  </a:cubicBezTo>
                  <a:cubicBezTo>
                    <a:pt x="5092" y="6573"/>
                    <a:pt x="6574" y="5092"/>
                    <a:pt x="6574" y="3287"/>
                  </a:cubicBezTo>
                  <a:cubicBezTo>
                    <a:pt x="6574" y="1481"/>
                    <a:pt x="5092" y="0"/>
                    <a:pt x="328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076725" y="691875"/>
              <a:ext cx="163975" cy="164350"/>
            </a:xfrm>
            <a:custGeom>
              <a:avLst/>
              <a:gdLst/>
              <a:ahLst/>
              <a:cxnLst/>
              <a:rect l="l" t="t" r="r" b="b"/>
              <a:pathLst>
                <a:path w="6559" h="6574" extrusionOk="0">
                  <a:moveTo>
                    <a:pt x="3288" y="0"/>
                  </a:moveTo>
                  <a:cubicBezTo>
                    <a:pt x="1467" y="0"/>
                    <a:pt x="1" y="1482"/>
                    <a:pt x="1" y="3287"/>
                  </a:cubicBezTo>
                  <a:cubicBezTo>
                    <a:pt x="1" y="5092"/>
                    <a:pt x="1467" y="6574"/>
                    <a:pt x="3288" y="6574"/>
                  </a:cubicBezTo>
                  <a:cubicBezTo>
                    <a:pt x="5093" y="6574"/>
                    <a:pt x="6559" y="5092"/>
                    <a:pt x="6559" y="3287"/>
                  </a:cubicBezTo>
                  <a:cubicBezTo>
                    <a:pt x="6559" y="1482"/>
                    <a:pt x="5093" y="0"/>
                    <a:pt x="3288"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216375" y="777900"/>
              <a:ext cx="96850" cy="96850"/>
            </a:xfrm>
            <a:custGeom>
              <a:avLst/>
              <a:gdLst/>
              <a:ahLst/>
              <a:cxnLst/>
              <a:rect l="l" t="t" r="r" b="b"/>
              <a:pathLst>
                <a:path w="3874" h="3874" extrusionOk="0">
                  <a:moveTo>
                    <a:pt x="1945" y="0"/>
                  </a:moveTo>
                  <a:cubicBezTo>
                    <a:pt x="865" y="0"/>
                    <a:pt x="1" y="864"/>
                    <a:pt x="1" y="1944"/>
                  </a:cubicBezTo>
                  <a:cubicBezTo>
                    <a:pt x="1" y="3009"/>
                    <a:pt x="865" y="3873"/>
                    <a:pt x="1945" y="3873"/>
                  </a:cubicBezTo>
                  <a:cubicBezTo>
                    <a:pt x="3009" y="3873"/>
                    <a:pt x="3874" y="3009"/>
                    <a:pt x="3874" y="1944"/>
                  </a:cubicBezTo>
                  <a:cubicBezTo>
                    <a:pt x="3874" y="864"/>
                    <a:pt x="3009" y="0"/>
                    <a:pt x="19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4158900" y="964600"/>
              <a:ext cx="97225" cy="96850"/>
            </a:xfrm>
            <a:custGeom>
              <a:avLst/>
              <a:gdLst/>
              <a:ahLst/>
              <a:cxnLst/>
              <a:rect l="l" t="t" r="r" b="b"/>
              <a:pathLst>
                <a:path w="3889" h="3874" extrusionOk="0">
                  <a:moveTo>
                    <a:pt x="1945" y="0"/>
                  </a:moveTo>
                  <a:cubicBezTo>
                    <a:pt x="880" y="0"/>
                    <a:pt x="1" y="864"/>
                    <a:pt x="1" y="1945"/>
                  </a:cubicBezTo>
                  <a:cubicBezTo>
                    <a:pt x="1" y="3009"/>
                    <a:pt x="880" y="3873"/>
                    <a:pt x="1945" y="3873"/>
                  </a:cubicBezTo>
                  <a:cubicBezTo>
                    <a:pt x="3025" y="3873"/>
                    <a:pt x="3889" y="3009"/>
                    <a:pt x="3889" y="1945"/>
                  </a:cubicBezTo>
                  <a:cubicBezTo>
                    <a:pt x="3889" y="864"/>
                    <a:pt x="3025" y="0"/>
                    <a:pt x="19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4273850" y="825350"/>
              <a:ext cx="97250" cy="97225"/>
            </a:xfrm>
            <a:custGeom>
              <a:avLst/>
              <a:gdLst/>
              <a:ahLst/>
              <a:cxnLst/>
              <a:rect l="l" t="t" r="r" b="b"/>
              <a:pathLst>
                <a:path w="3890" h="3889" extrusionOk="0">
                  <a:moveTo>
                    <a:pt x="1945" y="0"/>
                  </a:moveTo>
                  <a:cubicBezTo>
                    <a:pt x="865" y="0"/>
                    <a:pt x="1" y="864"/>
                    <a:pt x="1" y="1944"/>
                  </a:cubicBezTo>
                  <a:cubicBezTo>
                    <a:pt x="1" y="3009"/>
                    <a:pt x="865" y="3888"/>
                    <a:pt x="1945" y="3888"/>
                  </a:cubicBezTo>
                  <a:cubicBezTo>
                    <a:pt x="3010" y="3888"/>
                    <a:pt x="3889" y="3009"/>
                    <a:pt x="3889" y="1944"/>
                  </a:cubicBezTo>
                  <a:cubicBezTo>
                    <a:pt x="3889" y="864"/>
                    <a:pt x="3010" y="0"/>
                    <a:pt x="19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4101425" y="916775"/>
              <a:ext cx="97225" cy="97225"/>
            </a:xfrm>
            <a:custGeom>
              <a:avLst/>
              <a:gdLst/>
              <a:ahLst/>
              <a:cxnLst/>
              <a:rect l="l" t="t" r="r" b="b"/>
              <a:pathLst>
                <a:path w="3889" h="3889" extrusionOk="0">
                  <a:moveTo>
                    <a:pt x="1945" y="0"/>
                  </a:moveTo>
                  <a:cubicBezTo>
                    <a:pt x="865" y="0"/>
                    <a:pt x="0" y="880"/>
                    <a:pt x="0" y="1944"/>
                  </a:cubicBezTo>
                  <a:cubicBezTo>
                    <a:pt x="0" y="3024"/>
                    <a:pt x="865" y="3888"/>
                    <a:pt x="1945" y="3888"/>
                  </a:cubicBezTo>
                  <a:cubicBezTo>
                    <a:pt x="3025" y="3888"/>
                    <a:pt x="3889" y="3024"/>
                    <a:pt x="3889" y="1944"/>
                  </a:cubicBezTo>
                  <a:cubicBezTo>
                    <a:pt x="3889" y="880"/>
                    <a:pt x="3025" y="0"/>
                    <a:pt x="19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4281175" y="899800"/>
              <a:ext cx="96850" cy="96850"/>
            </a:xfrm>
            <a:custGeom>
              <a:avLst/>
              <a:gdLst/>
              <a:ahLst/>
              <a:cxnLst/>
              <a:rect l="l" t="t" r="r" b="b"/>
              <a:pathLst>
                <a:path w="3874" h="3874" extrusionOk="0">
                  <a:moveTo>
                    <a:pt x="1930" y="0"/>
                  </a:moveTo>
                  <a:cubicBezTo>
                    <a:pt x="865" y="0"/>
                    <a:pt x="1" y="864"/>
                    <a:pt x="1" y="1929"/>
                  </a:cubicBezTo>
                  <a:cubicBezTo>
                    <a:pt x="1" y="3009"/>
                    <a:pt x="865" y="3873"/>
                    <a:pt x="1930" y="3873"/>
                  </a:cubicBezTo>
                  <a:cubicBezTo>
                    <a:pt x="3010" y="3873"/>
                    <a:pt x="3874" y="3009"/>
                    <a:pt x="3874" y="1929"/>
                  </a:cubicBezTo>
                  <a:cubicBezTo>
                    <a:pt x="3874" y="864"/>
                    <a:pt x="3010" y="0"/>
                    <a:pt x="193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4094475" y="842700"/>
              <a:ext cx="96850" cy="96850"/>
            </a:xfrm>
            <a:custGeom>
              <a:avLst/>
              <a:gdLst/>
              <a:ahLst/>
              <a:cxnLst/>
              <a:rect l="l" t="t" r="r" b="b"/>
              <a:pathLst>
                <a:path w="3874" h="3874" extrusionOk="0">
                  <a:moveTo>
                    <a:pt x="1929" y="0"/>
                  </a:moveTo>
                  <a:cubicBezTo>
                    <a:pt x="865" y="0"/>
                    <a:pt x="1" y="865"/>
                    <a:pt x="1" y="1929"/>
                  </a:cubicBezTo>
                  <a:cubicBezTo>
                    <a:pt x="1" y="3009"/>
                    <a:pt x="865" y="3873"/>
                    <a:pt x="1929" y="3873"/>
                  </a:cubicBezTo>
                  <a:cubicBezTo>
                    <a:pt x="3010" y="3873"/>
                    <a:pt x="3874" y="3009"/>
                    <a:pt x="3874" y="1929"/>
                  </a:cubicBezTo>
                  <a:cubicBezTo>
                    <a:pt x="3874" y="865"/>
                    <a:pt x="3010" y="0"/>
                    <a:pt x="192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4233350" y="957275"/>
              <a:ext cx="97225" cy="97225"/>
            </a:xfrm>
            <a:custGeom>
              <a:avLst/>
              <a:gdLst/>
              <a:ahLst/>
              <a:cxnLst/>
              <a:rect l="l" t="t" r="r" b="b"/>
              <a:pathLst>
                <a:path w="3889" h="3889" extrusionOk="0">
                  <a:moveTo>
                    <a:pt x="1945" y="0"/>
                  </a:moveTo>
                  <a:cubicBezTo>
                    <a:pt x="880" y="0"/>
                    <a:pt x="1" y="864"/>
                    <a:pt x="1" y="1944"/>
                  </a:cubicBezTo>
                  <a:cubicBezTo>
                    <a:pt x="1" y="3024"/>
                    <a:pt x="880" y="3889"/>
                    <a:pt x="1945" y="3889"/>
                  </a:cubicBezTo>
                  <a:cubicBezTo>
                    <a:pt x="3025" y="3889"/>
                    <a:pt x="3889" y="3024"/>
                    <a:pt x="3889" y="1944"/>
                  </a:cubicBezTo>
                  <a:cubicBezTo>
                    <a:pt x="3889" y="864"/>
                    <a:pt x="3025" y="0"/>
                    <a:pt x="19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4141925" y="784825"/>
              <a:ext cx="97225" cy="97250"/>
            </a:xfrm>
            <a:custGeom>
              <a:avLst/>
              <a:gdLst/>
              <a:ahLst/>
              <a:cxnLst/>
              <a:rect l="l" t="t" r="r" b="b"/>
              <a:pathLst>
                <a:path w="3889" h="3890" extrusionOk="0">
                  <a:moveTo>
                    <a:pt x="1945" y="1"/>
                  </a:moveTo>
                  <a:cubicBezTo>
                    <a:pt x="865" y="1"/>
                    <a:pt x="1" y="865"/>
                    <a:pt x="1" y="1945"/>
                  </a:cubicBezTo>
                  <a:cubicBezTo>
                    <a:pt x="1" y="3025"/>
                    <a:pt x="865" y="3889"/>
                    <a:pt x="1945" y="3889"/>
                  </a:cubicBezTo>
                  <a:cubicBezTo>
                    <a:pt x="3009" y="3889"/>
                    <a:pt x="3889" y="3025"/>
                    <a:pt x="3889" y="1945"/>
                  </a:cubicBezTo>
                  <a:cubicBezTo>
                    <a:pt x="3889" y="865"/>
                    <a:pt x="3009" y="1"/>
                    <a:pt x="194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4162375" y="843475"/>
              <a:ext cx="148925" cy="148925"/>
            </a:xfrm>
            <a:custGeom>
              <a:avLst/>
              <a:gdLst/>
              <a:ahLst/>
              <a:cxnLst/>
              <a:rect l="l" t="t" r="r" b="b"/>
              <a:pathLst>
                <a:path w="5957" h="5957" extrusionOk="0">
                  <a:moveTo>
                    <a:pt x="2978" y="0"/>
                  </a:moveTo>
                  <a:cubicBezTo>
                    <a:pt x="1327" y="0"/>
                    <a:pt x="0" y="1343"/>
                    <a:pt x="0" y="2978"/>
                  </a:cubicBezTo>
                  <a:cubicBezTo>
                    <a:pt x="0" y="4629"/>
                    <a:pt x="1327" y="5956"/>
                    <a:pt x="2978" y="5956"/>
                  </a:cubicBezTo>
                  <a:cubicBezTo>
                    <a:pt x="4614" y="5956"/>
                    <a:pt x="5956" y="4629"/>
                    <a:pt x="5956" y="2978"/>
                  </a:cubicBezTo>
                  <a:cubicBezTo>
                    <a:pt x="5956" y="1343"/>
                    <a:pt x="4614" y="0"/>
                    <a:pt x="297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4836275" y="1188900"/>
              <a:ext cx="245750" cy="220875"/>
            </a:xfrm>
            <a:custGeom>
              <a:avLst/>
              <a:gdLst/>
              <a:ahLst/>
              <a:cxnLst/>
              <a:rect l="l" t="t" r="r" b="b"/>
              <a:pathLst>
                <a:path w="9830" h="8835" extrusionOk="0">
                  <a:moveTo>
                    <a:pt x="6527" y="0"/>
                  </a:moveTo>
                  <a:cubicBezTo>
                    <a:pt x="5751" y="0"/>
                    <a:pt x="4977" y="301"/>
                    <a:pt x="4398" y="904"/>
                  </a:cubicBezTo>
                  <a:cubicBezTo>
                    <a:pt x="3272" y="2092"/>
                    <a:pt x="1" y="7492"/>
                    <a:pt x="1189" y="8619"/>
                  </a:cubicBezTo>
                  <a:cubicBezTo>
                    <a:pt x="1347" y="8768"/>
                    <a:pt x="1576" y="8835"/>
                    <a:pt x="1857" y="8835"/>
                  </a:cubicBezTo>
                  <a:cubicBezTo>
                    <a:pt x="3688" y="8835"/>
                    <a:pt x="7727" y="6007"/>
                    <a:pt x="8703" y="4977"/>
                  </a:cubicBezTo>
                  <a:lnTo>
                    <a:pt x="8719" y="4993"/>
                  </a:lnTo>
                  <a:cubicBezTo>
                    <a:pt x="9830" y="3789"/>
                    <a:pt x="9768" y="1937"/>
                    <a:pt x="8580" y="811"/>
                  </a:cubicBezTo>
                  <a:cubicBezTo>
                    <a:pt x="8002" y="271"/>
                    <a:pt x="7263" y="0"/>
                    <a:pt x="652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4575900" y="1476975"/>
              <a:ext cx="246525" cy="222150"/>
            </a:xfrm>
            <a:custGeom>
              <a:avLst/>
              <a:gdLst/>
              <a:ahLst/>
              <a:cxnLst/>
              <a:rect l="l" t="t" r="r" b="b"/>
              <a:pathLst>
                <a:path w="9861" h="8886" extrusionOk="0">
                  <a:moveTo>
                    <a:pt x="7995" y="1"/>
                  </a:moveTo>
                  <a:cubicBezTo>
                    <a:pt x="6164" y="1"/>
                    <a:pt x="2107" y="2823"/>
                    <a:pt x="1142" y="3854"/>
                  </a:cubicBezTo>
                  <a:cubicBezTo>
                    <a:pt x="0" y="5042"/>
                    <a:pt x="31" y="6940"/>
                    <a:pt x="1235" y="8082"/>
                  </a:cubicBezTo>
                  <a:cubicBezTo>
                    <a:pt x="1809" y="8619"/>
                    <a:pt x="2541" y="8886"/>
                    <a:pt x="3270" y="8886"/>
                  </a:cubicBezTo>
                  <a:cubicBezTo>
                    <a:pt x="4070" y="8886"/>
                    <a:pt x="4866" y="8565"/>
                    <a:pt x="5447" y="7927"/>
                  </a:cubicBezTo>
                  <a:cubicBezTo>
                    <a:pt x="6574" y="6739"/>
                    <a:pt x="9860" y="1339"/>
                    <a:pt x="8657" y="212"/>
                  </a:cubicBezTo>
                  <a:cubicBezTo>
                    <a:pt x="8500" y="66"/>
                    <a:pt x="8273" y="1"/>
                    <a:pt x="7995"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4674275" y="1129250"/>
              <a:ext cx="179000" cy="263500"/>
            </a:xfrm>
            <a:custGeom>
              <a:avLst/>
              <a:gdLst/>
              <a:ahLst/>
              <a:cxnLst/>
              <a:rect l="l" t="t" r="r" b="b"/>
              <a:pathLst>
                <a:path w="7160" h="10540" extrusionOk="0">
                  <a:moveTo>
                    <a:pt x="3336" y="0"/>
                  </a:moveTo>
                  <a:cubicBezTo>
                    <a:pt x="3054" y="0"/>
                    <a:pt x="2768" y="41"/>
                    <a:pt x="2484" y="126"/>
                  </a:cubicBezTo>
                  <a:cubicBezTo>
                    <a:pt x="895" y="605"/>
                    <a:pt x="0" y="2287"/>
                    <a:pt x="509" y="3876"/>
                  </a:cubicBezTo>
                  <a:cubicBezTo>
                    <a:pt x="953" y="5370"/>
                    <a:pt x="3767" y="10540"/>
                    <a:pt x="5385" y="10540"/>
                  </a:cubicBezTo>
                  <a:cubicBezTo>
                    <a:pt x="5454" y="10540"/>
                    <a:pt x="5521" y="10530"/>
                    <a:pt x="5586" y="10511"/>
                  </a:cubicBezTo>
                  <a:cubicBezTo>
                    <a:pt x="7160" y="10048"/>
                    <a:pt x="6666" y="3737"/>
                    <a:pt x="6188" y="2179"/>
                  </a:cubicBezTo>
                  <a:cubicBezTo>
                    <a:pt x="5820" y="860"/>
                    <a:pt x="4630" y="0"/>
                    <a:pt x="3336"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4805025" y="1493900"/>
              <a:ext cx="178250" cy="262250"/>
            </a:xfrm>
            <a:custGeom>
              <a:avLst/>
              <a:gdLst/>
              <a:ahLst/>
              <a:cxnLst/>
              <a:rect l="l" t="t" r="r" b="b"/>
              <a:pathLst>
                <a:path w="7130" h="10490" extrusionOk="0">
                  <a:moveTo>
                    <a:pt x="1776" y="0"/>
                  </a:moveTo>
                  <a:cubicBezTo>
                    <a:pt x="1706" y="0"/>
                    <a:pt x="1639" y="10"/>
                    <a:pt x="1575" y="29"/>
                  </a:cubicBezTo>
                  <a:cubicBezTo>
                    <a:pt x="1" y="492"/>
                    <a:pt x="495" y="6803"/>
                    <a:pt x="958" y="8361"/>
                  </a:cubicBezTo>
                  <a:cubicBezTo>
                    <a:pt x="1351" y="9655"/>
                    <a:pt x="2535" y="10489"/>
                    <a:pt x="3818" y="10489"/>
                  </a:cubicBezTo>
                  <a:cubicBezTo>
                    <a:pt x="4097" y="10489"/>
                    <a:pt x="4380" y="10450"/>
                    <a:pt x="4661" y="10367"/>
                  </a:cubicBezTo>
                  <a:cubicBezTo>
                    <a:pt x="6235" y="9889"/>
                    <a:pt x="7130" y="8238"/>
                    <a:pt x="6651" y="6664"/>
                  </a:cubicBezTo>
                  <a:cubicBezTo>
                    <a:pt x="6207" y="5170"/>
                    <a:pt x="3394" y="0"/>
                    <a:pt x="1776"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4505300" y="1311375"/>
              <a:ext cx="281250" cy="152625"/>
            </a:xfrm>
            <a:custGeom>
              <a:avLst/>
              <a:gdLst/>
              <a:ahLst/>
              <a:cxnLst/>
              <a:rect l="l" t="t" r="r" b="b"/>
              <a:pathLst>
                <a:path w="11250" h="6105" extrusionOk="0">
                  <a:moveTo>
                    <a:pt x="3277" y="0"/>
                  </a:moveTo>
                  <a:cubicBezTo>
                    <a:pt x="1931" y="0"/>
                    <a:pt x="704" y="921"/>
                    <a:pt x="387" y="2285"/>
                  </a:cubicBezTo>
                  <a:cubicBezTo>
                    <a:pt x="1" y="3874"/>
                    <a:pt x="988" y="5479"/>
                    <a:pt x="2578" y="5864"/>
                  </a:cubicBezTo>
                  <a:cubicBezTo>
                    <a:pt x="3160" y="6000"/>
                    <a:pt x="4377" y="6105"/>
                    <a:pt x="5706" y="6105"/>
                  </a:cubicBezTo>
                  <a:cubicBezTo>
                    <a:pt x="8004" y="6105"/>
                    <a:pt x="10635" y="5791"/>
                    <a:pt x="10879" y="4784"/>
                  </a:cubicBezTo>
                  <a:cubicBezTo>
                    <a:pt x="11249" y="3195"/>
                    <a:pt x="5556" y="464"/>
                    <a:pt x="3951" y="78"/>
                  </a:cubicBezTo>
                  <a:cubicBezTo>
                    <a:pt x="3725" y="26"/>
                    <a:pt x="3499" y="0"/>
                    <a:pt x="327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4871375" y="1422475"/>
              <a:ext cx="281625" cy="152575"/>
            </a:xfrm>
            <a:custGeom>
              <a:avLst/>
              <a:gdLst/>
              <a:ahLst/>
              <a:cxnLst/>
              <a:rect l="l" t="t" r="r" b="b"/>
              <a:pathLst>
                <a:path w="11265" h="6103" extrusionOk="0">
                  <a:moveTo>
                    <a:pt x="5560" y="1"/>
                  </a:moveTo>
                  <a:cubicBezTo>
                    <a:pt x="3260" y="1"/>
                    <a:pt x="631" y="320"/>
                    <a:pt x="387" y="1328"/>
                  </a:cubicBezTo>
                  <a:cubicBezTo>
                    <a:pt x="1" y="2917"/>
                    <a:pt x="5710" y="5648"/>
                    <a:pt x="7315" y="6019"/>
                  </a:cubicBezTo>
                  <a:cubicBezTo>
                    <a:pt x="7548" y="6075"/>
                    <a:pt x="7781" y="6102"/>
                    <a:pt x="8010" y="6102"/>
                  </a:cubicBezTo>
                  <a:cubicBezTo>
                    <a:pt x="9348" y="6102"/>
                    <a:pt x="10563" y="5184"/>
                    <a:pt x="10879" y="3827"/>
                  </a:cubicBezTo>
                  <a:cubicBezTo>
                    <a:pt x="11265" y="2223"/>
                    <a:pt x="10277" y="633"/>
                    <a:pt x="8688" y="248"/>
                  </a:cubicBezTo>
                  <a:cubicBezTo>
                    <a:pt x="8101" y="107"/>
                    <a:pt x="6885" y="1"/>
                    <a:pt x="5560"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4798875" y="1123875"/>
              <a:ext cx="162800" cy="267350"/>
            </a:xfrm>
            <a:custGeom>
              <a:avLst/>
              <a:gdLst/>
              <a:ahLst/>
              <a:cxnLst/>
              <a:rect l="l" t="t" r="r" b="b"/>
              <a:pathLst>
                <a:path w="6512" h="10694" extrusionOk="0">
                  <a:moveTo>
                    <a:pt x="3246" y="1"/>
                  </a:moveTo>
                  <a:cubicBezTo>
                    <a:pt x="1843" y="1"/>
                    <a:pt x="596" y="994"/>
                    <a:pt x="340" y="2424"/>
                  </a:cubicBezTo>
                  <a:cubicBezTo>
                    <a:pt x="0" y="4029"/>
                    <a:pt x="46" y="10356"/>
                    <a:pt x="1651" y="10680"/>
                  </a:cubicBezTo>
                  <a:cubicBezTo>
                    <a:pt x="1697" y="10689"/>
                    <a:pt x="1743" y="10694"/>
                    <a:pt x="1790" y="10694"/>
                  </a:cubicBezTo>
                  <a:cubicBezTo>
                    <a:pt x="3399" y="10694"/>
                    <a:pt x="5826" y="5187"/>
                    <a:pt x="6141" y="3628"/>
                  </a:cubicBezTo>
                  <a:cubicBezTo>
                    <a:pt x="6512" y="2008"/>
                    <a:pt x="5478" y="403"/>
                    <a:pt x="3858" y="64"/>
                  </a:cubicBezTo>
                  <a:cubicBezTo>
                    <a:pt x="3652" y="21"/>
                    <a:pt x="3448" y="1"/>
                    <a:pt x="3246"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4697400" y="1495050"/>
              <a:ext cx="162050" cy="266225"/>
            </a:xfrm>
            <a:custGeom>
              <a:avLst/>
              <a:gdLst/>
              <a:ahLst/>
              <a:cxnLst/>
              <a:rect l="l" t="t" r="r" b="b"/>
              <a:pathLst>
                <a:path w="6482" h="10649" extrusionOk="0">
                  <a:moveTo>
                    <a:pt x="4698" y="1"/>
                  </a:moveTo>
                  <a:cubicBezTo>
                    <a:pt x="3089" y="1"/>
                    <a:pt x="671" y="5520"/>
                    <a:pt x="340" y="7081"/>
                  </a:cubicBezTo>
                  <a:cubicBezTo>
                    <a:pt x="1" y="8686"/>
                    <a:pt x="1035" y="10260"/>
                    <a:pt x="2639" y="10584"/>
                  </a:cubicBezTo>
                  <a:cubicBezTo>
                    <a:pt x="2846" y="10627"/>
                    <a:pt x="3051" y="10648"/>
                    <a:pt x="3254" y="10648"/>
                  </a:cubicBezTo>
                  <a:cubicBezTo>
                    <a:pt x="4628" y="10648"/>
                    <a:pt x="5862" y="9683"/>
                    <a:pt x="6158" y="8285"/>
                  </a:cubicBezTo>
                  <a:cubicBezTo>
                    <a:pt x="6482" y="6680"/>
                    <a:pt x="6435" y="354"/>
                    <a:pt x="4831" y="14"/>
                  </a:cubicBezTo>
                  <a:cubicBezTo>
                    <a:pt x="4787" y="5"/>
                    <a:pt x="4743" y="1"/>
                    <a:pt x="4698"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4560475" y="1203350"/>
              <a:ext cx="256150" cy="211450"/>
            </a:xfrm>
            <a:custGeom>
              <a:avLst/>
              <a:gdLst/>
              <a:ahLst/>
              <a:cxnLst/>
              <a:rect l="l" t="t" r="r" b="b"/>
              <a:pathLst>
                <a:path w="10246" h="8458" extrusionOk="0">
                  <a:moveTo>
                    <a:pt x="3304" y="1"/>
                  </a:moveTo>
                  <a:cubicBezTo>
                    <a:pt x="2486" y="1"/>
                    <a:pt x="1675" y="335"/>
                    <a:pt x="1096" y="989"/>
                  </a:cubicBezTo>
                  <a:cubicBezTo>
                    <a:pt x="0" y="2223"/>
                    <a:pt x="108" y="4091"/>
                    <a:pt x="1327" y="5186"/>
                  </a:cubicBezTo>
                  <a:cubicBezTo>
                    <a:pt x="2365" y="6107"/>
                    <a:pt x="6414" y="8458"/>
                    <a:pt x="8328" y="8458"/>
                  </a:cubicBezTo>
                  <a:cubicBezTo>
                    <a:pt x="8690" y="8458"/>
                    <a:pt x="8976" y="8373"/>
                    <a:pt x="9150" y="8179"/>
                  </a:cubicBezTo>
                  <a:cubicBezTo>
                    <a:pt x="10246" y="6960"/>
                    <a:pt x="6512" y="1853"/>
                    <a:pt x="5293" y="758"/>
                  </a:cubicBezTo>
                  <a:cubicBezTo>
                    <a:pt x="4721" y="250"/>
                    <a:pt x="4010" y="1"/>
                    <a:pt x="3304"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4841675" y="1471850"/>
              <a:ext cx="255775" cy="211400"/>
            </a:xfrm>
            <a:custGeom>
              <a:avLst/>
              <a:gdLst/>
              <a:ahLst/>
              <a:cxnLst/>
              <a:rect l="l" t="t" r="r" b="b"/>
              <a:pathLst>
                <a:path w="10231" h="8456" extrusionOk="0">
                  <a:moveTo>
                    <a:pt x="1913" y="0"/>
                  </a:moveTo>
                  <a:cubicBezTo>
                    <a:pt x="1552" y="0"/>
                    <a:pt x="1268" y="85"/>
                    <a:pt x="1096" y="279"/>
                  </a:cubicBezTo>
                  <a:cubicBezTo>
                    <a:pt x="1" y="1498"/>
                    <a:pt x="3735" y="6605"/>
                    <a:pt x="4954" y="7700"/>
                  </a:cubicBezTo>
                  <a:cubicBezTo>
                    <a:pt x="5517" y="8207"/>
                    <a:pt x="6222" y="8456"/>
                    <a:pt x="6924" y="8456"/>
                  </a:cubicBezTo>
                  <a:cubicBezTo>
                    <a:pt x="7741" y="8456"/>
                    <a:pt x="8554" y="8118"/>
                    <a:pt x="9135" y="7454"/>
                  </a:cubicBezTo>
                  <a:cubicBezTo>
                    <a:pt x="10231" y="6235"/>
                    <a:pt x="10123" y="4352"/>
                    <a:pt x="8904" y="3272"/>
                  </a:cubicBezTo>
                  <a:cubicBezTo>
                    <a:pt x="7879" y="2351"/>
                    <a:pt x="3821" y="0"/>
                    <a:pt x="1913"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4509550" y="1435975"/>
              <a:ext cx="281625" cy="159600"/>
            </a:xfrm>
            <a:custGeom>
              <a:avLst/>
              <a:gdLst/>
              <a:ahLst/>
              <a:cxnLst/>
              <a:rect l="l" t="t" r="r" b="b"/>
              <a:pathLst>
                <a:path w="11265" h="6384" extrusionOk="0">
                  <a:moveTo>
                    <a:pt x="7359" y="1"/>
                  </a:moveTo>
                  <a:cubicBezTo>
                    <a:pt x="5423" y="1"/>
                    <a:pt x="3227" y="322"/>
                    <a:pt x="2392" y="603"/>
                  </a:cubicBezTo>
                  <a:cubicBezTo>
                    <a:pt x="834" y="1112"/>
                    <a:pt x="0" y="2794"/>
                    <a:pt x="510" y="4352"/>
                  </a:cubicBezTo>
                  <a:cubicBezTo>
                    <a:pt x="918" y="5601"/>
                    <a:pt x="2079" y="6384"/>
                    <a:pt x="3326" y="6384"/>
                  </a:cubicBezTo>
                  <a:cubicBezTo>
                    <a:pt x="3635" y="6384"/>
                    <a:pt x="3949" y="6336"/>
                    <a:pt x="4259" y="6235"/>
                  </a:cubicBezTo>
                  <a:cubicBezTo>
                    <a:pt x="5818" y="5725"/>
                    <a:pt x="11264" y="2516"/>
                    <a:pt x="10755" y="958"/>
                  </a:cubicBezTo>
                  <a:cubicBezTo>
                    <a:pt x="10519" y="241"/>
                    <a:pt x="9036" y="1"/>
                    <a:pt x="7359"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4866750" y="1291075"/>
              <a:ext cx="282025" cy="159600"/>
            </a:xfrm>
            <a:custGeom>
              <a:avLst/>
              <a:gdLst/>
              <a:ahLst/>
              <a:cxnLst/>
              <a:rect l="l" t="t" r="r" b="b"/>
              <a:pathLst>
                <a:path w="11281" h="6384" extrusionOk="0">
                  <a:moveTo>
                    <a:pt x="7954" y="0"/>
                  </a:moveTo>
                  <a:cubicBezTo>
                    <a:pt x="7645" y="0"/>
                    <a:pt x="7331" y="48"/>
                    <a:pt x="7021" y="149"/>
                  </a:cubicBezTo>
                  <a:cubicBezTo>
                    <a:pt x="5463" y="659"/>
                    <a:pt x="1" y="3868"/>
                    <a:pt x="525" y="5427"/>
                  </a:cubicBezTo>
                  <a:cubicBezTo>
                    <a:pt x="762" y="6143"/>
                    <a:pt x="2241" y="6384"/>
                    <a:pt x="3915" y="6384"/>
                  </a:cubicBezTo>
                  <a:cubicBezTo>
                    <a:pt x="5847" y="6384"/>
                    <a:pt x="8038" y="6063"/>
                    <a:pt x="8873" y="5781"/>
                  </a:cubicBezTo>
                  <a:cubicBezTo>
                    <a:pt x="10432" y="5272"/>
                    <a:pt x="11280" y="3590"/>
                    <a:pt x="10771" y="2032"/>
                  </a:cubicBezTo>
                  <a:cubicBezTo>
                    <a:pt x="10351" y="783"/>
                    <a:pt x="9197" y="0"/>
                    <a:pt x="795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4718625" y="1333000"/>
              <a:ext cx="220675" cy="220675"/>
            </a:xfrm>
            <a:custGeom>
              <a:avLst/>
              <a:gdLst/>
              <a:ahLst/>
              <a:cxnLst/>
              <a:rect l="l" t="t" r="r" b="b"/>
              <a:pathLst>
                <a:path w="8827" h="8827" extrusionOk="0">
                  <a:moveTo>
                    <a:pt x="4414" y="0"/>
                  </a:moveTo>
                  <a:cubicBezTo>
                    <a:pt x="1976" y="0"/>
                    <a:pt x="1" y="1975"/>
                    <a:pt x="1" y="4413"/>
                  </a:cubicBezTo>
                  <a:cubicBezTo>
                    <a:pt x="1" y="6851"/>
                    <a:pt x="1976" y="8826"/>
                    <a:pt x="4414" y="8826"/>
                  </a:cubicBezTo>
                  <a:cubicBezTo>
                    <a:pt x="6852" y="8826"/>
                    <a:pt x="8827" y="6851"/>
                    <a:pt x="8827" y="4413"/>
                  </a:cubicBezTo>
                  <a:cubicBezTo>
                    <a:pt x="8827" y="1975"/>
                    <a:pt x="6852" y="0"/>
                    <a:pt x="4414"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4756425" y="1370800"/>
              <a:ext cx="145075" cy="145050"/>
            </a:xfrm>
            <a:custGeom>
              <a:avLst/>
              <a:gdLst/>
              <a:ahLst/>
              <a:cxnLst/>
              <a:rect l="l" t="t" r="r" b="b"/>
              <a:pathLst>
                <a:path w="5803" h="5802" extrusionOk="0">
                  <a:moveTo>
                    <a:pt x="2902" y="0"/>
                  </a:moveTo>
                  <a:cubicBezTo>
                    <a:pt x="1312" y="0"/>
                    <a:pt x="1" y="1296"/>
                    <a:pt x="1" y="2901"/>
                  </a:cubicBezTo>
                  <a:cubicBezTo>
                    <a:pt x="1" y="4506"/>
                    <a:pt x="1312" y="5802"/>
                    <a:pt x="2902" y="5802"/>
                  </a:cubicBezTo>
                  <a:cubicBezTo>
                    <a:pt x="4506" y="5802"/>
                    <a:pt x="5802" y="4506"/>
                    <a:pt x="5802" y="2901"/>
                  </a:cubicBezTo>
                  <a:cubicBezTo>
                    <a:pt x="5802" y="1296"/>
                    <a:pt x="4506"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4369525" y="961900"/>
              <a:ext cx="143900" cy="143525"/>
            </a:xfrm>
            <a:custGeom>
              <a:avLst/>
              <a:gdLst/>
              <a:ahLst/>
              <a:cxnLst/>
              <a:rect l="l" t="t" r="r" b="b"/>
              <a:pathLst>
                <a:path w="5756" h="5741" extrusionOk="0">
                  <a:moveTo>
                    <a:pt x="2886" y="0"/>
                  </a:moveTo>
                  <a:cubicBezTo>
                    <a:pt x="1296" y="0"/>
                    <a:pt x="0" y="1281"/>
                    <a:pt x="0" y="2870"/>
                  </a:cubicBezTo>
                  <a:cubicBezTo>
                    <a:pt x="0" y="4460"/>
                    <a:pt x="1296" y="5740"/>
                    <a:pt x="2886" y="5740"/>
                  </a:cubicBezTo>
                  <a:cubicBezTo>
                    <a:pt x="4460" y="5740"/>
                    <a:pt x="5756" y="4460"/>
                    <a:pt x="5756" y="2870"/>
                  </a:cubicBezTo>
                  <a:cubicBezTo>
                    <a:pt x="5756" y="1281"/>
                    <a:pt x="4460" y="0"/>
                    <a:pt x="288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4369525" y="1250825"/>
              <a:ext cx="143900" cy="143525"/>
            </a:xfrm>
            <a:custGeom>
              <a:avLst/>
              <a:gdLst/>
              <a:ahLst/>
              <a:cxnLst/>
              <a:rect l="l" t="t" r="r" b="b"/>
              <a:pathLst>
                <a:path w="5756" h="5741" extrusionOk="0">
                  <a:moveTo>
                    <a:pt x="2886" y="0"/>
                  </a:moveTo>
                  <a:cubicBezTo>
                    <a:pt x="1296" y="0"/>
                    <a:pt x="0" y="1281"/>
                    <a:pt x="0" y="2870"/>
                  </a:cubicBezTo>
                  <a:cubicBezTo>
                    <a:pt x="0" y="4460"/>
                    <a:pt x="1296" y="5740"/>
                    <a:pt x="2886" y="5740"/>
                  </a:cubicBezTo>
                  <a:cubicBezTo>
                    <a:pt x="4460" y="5740"/>
                    <a:pt x="5756" y="4460"/>
                    <a:pt x="5756" y="2870"/>
                  </a:cubicBezTo>
                  <a:cubicBezTo>
                    <a:pt x="5756" y="1281"/>
                    <a:pt x="4460" y="0"/>
                    <a:pt x="288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4471750" y="1003950"/>
              <a:ext cx="143900" cy="143900"/>
            </a:xfrm>
            <a:custGeom>
              <a:avLst/>
              <a:gdLst/>
              <a:ahLst/>
              <a:cxnLst/>
              <a:rect l="l" t="t" r="r" b="b"/>
              <a:pathLst>
                <a:path w="5756" h="5756" extrusionOk="0">
                  <a:moveTo>
                    <a:pt x="2870" y="0"/>
                  </a:moveTo>
                  <a:cubicBezTo>
                    <a:pt x="1296" y="0"/>
                    <a:pt x="0" y="1296"/>
                    <a:pt x="0" y="2886"/>
                  </a:cubicBezTo>
                  <a:cubicBezTo>
                    <a:pt x="0" y="4460"/>
                    <a:pt x="1296" y="5756"/>
                    <a:pt x="2870" y="5756"/>
                  </a:cubicBezTo>
                  <a:cubicBezTo>
                    <a:pt x="4460" y="5756"/>
                    <a:pt x="5756" y="4460"/>
                    <a:pt x="5756" y="2886"/>
                  </a:cubicBezTo>
                  <a:cubicBezTo>
                    <a:pt x="5756" y="1296"/>
                    <a:pt x="4460" y="0"/>
                    <a:pt x="28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4267675" y="1208400"/>
              <a:ext cx="143525" cy="143525"/>
            </a:xfrm>
            <a:custGeom>
              <a:avLst/>
              <a:gdLst/>
              <a:ahLst/>
              <a:cxnLst/>
              <a:rect l="l" t="t" r="r" b="b"/>
              <a:pathLst>
                <a:path w="5741" h="5741" extrusionOk="0">
                  <a:moveTo>
                    <a:pt x="2871" y="0"/>
                  </a:moveTo>
                  <a:cubicBezTo>
                    <a:pt x="1282" y="0"/>
                    <a:pt x="1" y="1281"/>
                    <a:pt x="1" y="2870"/>
                  </a:cubicBezTo>
                  <a:cubicBezTo>
                    <a:pt x="1" y="4459"/>
                    <a:pt x="1282" y="5740"/>
                    <a:pt x="2871" y="5740"/>
                  </a:cubicBezTo>
                  <a:cubicBezTo>
                    <a:pt x="4460" y="5740"/>
                    <a:pt x="5741" y="4459"/>
                    <a:pt x="5741" y="2870"/>
                  </a:cubicBezTo>
                  <a:cubicBezTo>
                    <a:pt x="5741" y="1281"/>
                    <a:pt x="4460" y="0"/>
                    <a:pt x="287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4514175" y="1106175"/>
              <a:ext cx="143525" cy="143900"/>
            </a:xfrm>
            <a:custGeom>
              <a:avLst/>
              <a:gdLst/>
              <a:ahLst/>
              <a:cxnLst/>
              <a:rect l="l" t="t" r="r" b="b"/>
              <a:pathLst>
                <a:path w="5741" h="5756" extrusionOk="0">
                  <a:moveTo>
                    <a:pt x="2871" y="0"/>
                  </a:moveTo>
                  <a:cubicBezTo>
                    <a:pt x="1281" y="0"/>
                    <a:pt x="1" y="1296"/>
                    <a:pt x="1" y="2870"/>
                  </a:cubicBezTo>
                  <a:cubicBezTo>
                    <a:pt x="1" y="4459"/>
                    <a:pt x="1281" y="5756"/>
                    <a:pt x="2871" y="5756"/>
                  </a:cubicBezTo>
                  <a:cubicBezTo>
                    <a:pt x="4460" y="5756"/>
                    <a:pt x="5741" y="4459"/>
                    <a:pt x="5741" y="2870"/>
                  </a:cubicBezTo>
                  <a:cubicBezTo>
                    <a:pt x="5741" y="1296"/>
                    <a:pt x="4460" y="0"/>
                    <a:pt x="287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4225250" y="1106175"/>
              <a:ext cx="143900" cy="143900"/>
            </a:xfrm>
            <a:custGeom>
              <a:avLst/>
              <a:gdLst/>
              <a:ahLst/>
              <a:cxnLst/>
              <a:rect l="l" t="t" r="r" b="b"/>
              <a:pathLst>
                <a:path w="5756" h="5756" extrusionOk="0">
                  <a:moveTo>
                    <a:pt x="2871" y="0"/>
                  </a:moveTo>
                  <a:cubicBezTo>
                    <a:pt x="1281" y="0"/>
                    <a:pt x="1" y="1296"/>
                    <a:pt x="1" y="2870"/>
                  </a:cubicBezTo>
                  <a:cubicBezTo>
                    <a:pt x="1" y="4459"/>
                    <a:pt x="1281" y="5756"/>
                    <a:pt x="2871" y="5756"/>
                  </a:cubicBezTo>
                  <a:cubicBezTo>
                    <a:pt x="4460" y="5756"/>
                    <a:pt x="5756" y="4459"/>
                    <a:pt x="5756" y="2870"/>
                  </a:cubicBezTo>
                  <a:cubicBezTo>
                    <a:pt x="5756" y="1296"/>
                    <a:pt x="4460" y="0"/>
                    <a:pt x="287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4471750" y="1208400"/>
              <a:ext cx="143900" cy="143525"/>
            </a:xfrm>
            <a:custGeom>
              <a:avLst/>
              <a:gdLst/>
              <a:ahLst/>
              <a:cxnLst/>
              <a:rect l="l" t="t" r="r" b="b"/>
              <a:pathLst>
                <a:path w="5756" h="5741" extrusionOk="0">
                  <a:moveTo>
                    <a:pt x="2870" y="0"/>
                  </a:moveTo>
                  <a:cubicBezTo>
                    <a:pt x="1296" y="0"/>
                    <a:pt x="0" y="1281"/>
                    <a:pt x="0" y="2870"/>
                  </a:cubicBezTo>
                  <a:cubicBezTo>
                    <a:pt x="0" y="4459"/>
                    <a:pt x="1296" y="5740"/>
                    <a:pt x="2870" y="5740"/>
                  </a:cubicBezTo>
                  <a:cubicBezTo>
                    <a:pt x="4460" y="5740"/>
                    <a:pt x="5756" y="4459"/>
                    <a:pt x="5756" y="2870"/>
                  </a:cubicBezTo>
                  <a:cubicBezTo>
                    <a:pt x="5756" y="1281"/>
                    <a:pt x="4460" y="0"/>
                    <a:pt x="28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4267675" y="1003950"/>
              <a:ext cx="143525" cy="143900"/>
            </a:xfrm>
            <a:custGeom>
              <a:avLst/>
              <a:gdLst/>
              <a:ahLst/>
              <a:cxnLst/>
              <a:rect l="l" t="t" r="r" b="b"/>
              <a:pathLst>
                <a:path w="5741" h="5756" extrusionOk="0">
                  <a:moveTo>
                    <a:pt x="2871" y="0"/>
                  </a:moveTo>
                  <a:cubicBezTo>
                    <a:pt x="1282" y="0"/>
                    <a:pt x="1" y="1296"/>
                    <a:pt x="1" y="2886"/>
                  </a:cubicBezTo>
                  <a:cubicBezTo>
                    <a:pt x="1" y="4460"/>
                    <a:pt x="1282" y="5756"/>
                    <a:pt x="2871" y="5756"/>
                  </a:cubicBezTo>
                  <a:cubicBezTo>
                    <a:pt x="4460" y="5756"/>
                    <a:pt x="5741" y="4460"/>
                    <a:pt x="5741" y="2886"/>
                  </a:cubicBezTo>
                  <a:cubicBezTo>
                    <a:pt x="5741" y="1296"/>
                    <a:pt x="4460" y="0"/>
                    <a:pt x="287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379175" y="1011650"/>
              <a:ext cx="110725" cy="110750"/>
            </a:xfrm>
            <a:custGeom>
              <a:avLst/>
              <a:gdLst/>
              <a:ahLst/>
              <a:cxnLst/>
              <a:rect l="l" t="t" r="r" b="b"/>
              <a:pathLst>
                <a:path w="4429" h="4430" extrusionOk="0">
                  <a:moveTo>
                    <a:pt x="2222" y="1"/>
                  </a:moveTo>
                  <a:cubicBezTo>
                    <a:pt x="1003" y="1"/>
                    <a:pt x="0" y="988"/>
                    <a:pt x="0" y="2207"/>
                  </a:cubicBezTo>
                  <a:cubicBezTo>
                    <a:pt x="0" y="3426"/>
                    <a:pt x="1003" y="4429"/>
                    <a:pt x="2222" y="4429"/>
                  </a:cubicBezTo>
                  <a:cubicBezTo>
                    <a:pt x="3441" y="4429"/>
                    <a:pt x="4429" y="3426"/>
                    <a:pt x="4429" y="2207"/>
                  </a:cubicBezTo>
                  <a:cubicBezTo>
                    <a:pt x="4429" y="988"/>
                    <a:pt x="3441" y="1"/>
                    <a:pt x="222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4379175" y="1233850"/>
              <a:ext cx="110725" cy="110725"/>
            </a:xfrm>
            <a:custGeom>
              <a:avLst/>
              <a:gdLst/>
              <a:ahLst/>
              <a:cxnLst/>
              <a:rect l="l" t="t" r="r" b="b"/>
              <a:pathLst>
                <a:path w="4429" h="4429" extrusionOk="0">
                  <a:moveTo>
                    <a:pt x="2222" y="1"/>
                  </a:moveTo>
                  <a:cubicBezTo>
                    <a:pt x="1003" y="1"/>
                    <a:pt x="0" y="988"/>
                    <a:pt x="0" y="2222"/>
                  </a:cubicBezTo>
                  <a:cubicBezTo>
                    <a:pt x="0" y="3441"/>
                    <a:pt x="1003" y="4429"/>
                    <a:pt x="2222" y="4429"/>
                  </a:cubicBezTo>
                  <a:cubicBezTo>
                    <a:pt x="3441" y="4429"/>
                    <a:pt x="4429" y="3441"/>
                    <a:pt x="4429" y="2222"/>
                  </a:cubicBezTo>
                  <a:cubicBezTo>
                    <a:pt x="4429" y="988"/>
                    <a:pt x="3441" y="1"/>
                    <a:pt x="222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4457850" y="1044050"/>
              <a:ext cx="110750" cy="110750"/>
            </a:xfrm>
            <a:custGeom>
              <a:avLst/>
              <a:gdLst/>
              <a:ahLst/>
              <a:cxnLst/>
              <a:rect l="l" t="t" r="r" b="b"/>
              <a:pathLst>
                <a:path w="4430" h="4430" extrusionOk="0">
                  <a:moveTo>
                    <a:pt x="2207" y="1"/>
                  </a:moveTo>
                  <a:cubicBezTo>
                    <a:pt x="988" y="1"/>
                    <a:pt x="1" y="1004"/>
                    <a:pt x="1" y="2223"/>
                  </a:cubicBezTo>
                  <a:cubicBezTo>
                    <a:pt x="1" y="3442"/>
                    <a:pt x="988" y="4429"/>
                    <a:pt x="2207" y="4429"/>
                  </a:cubicBezTo>
                  <a:cubicBezTo>
                    <a:pt x="3426" y="4429"/>
                    <a:pt x="4429" y="3442"/>
                    <a:pt x="4429" y="2223"/>
                  </a:cubicBezTo>
                  <a:cubicBezTo>
                    <a:pt x="4429" y="1004"/>
                    <a:pt x="3426" y="1"/>
                    <a:pt x="220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300850" y="1201450"/>
              <a:ext cx="110350" cy="110350"/>
            </a:xfrm>
            <a:custGeom>
              <a:avLst/>
              <a:gdLst/>
              <a:ahLst/>
              <a:cxnLst/>
              <a:rect l="l" t="t" r="r" b="b"/>
              <a:pathLst>
                <a:path w="4414" h="4414" extrusionOk="0">
                  <a:moveTo>
                    <a:pt x="2207" y="0"/>
                  </a:moveTo>
                  <a:cubicBezTo>
                    <a:pt x="988" y="0"/>
                    <a:pt x="1" y="988"/>
                    <a:pt x="1" y="2207"/>
                  </a:cubicBezTo>
                  <a:cubicBezTo>
                    <a:pt x="1" y="3426"/>
                    <a:pt x="988" y="4413"/>
                    <a:pt x="2207" y="4413"/>
                  </a:cubicBezTo>
                  <a:cubicBezTo>
                    <a:pt x="3426" y="4413"/>
                    <a:pt x="4414" y="3426"/>
                    <a:pt x="4414" y="2207"/>
                  </a:cubicBezTo>
                  <a:cubicBezTo>
                    <a:pt x="4414" y="988"/>
                    <a:pt x="3426" y="0"/>
                    <a:pt x="2207"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4490250" y="1122750"/>
              <a:ext cx="110750" cy="110750"/>
            </a:xfrm>
            <a:custGeom>
              <a:avLst/>
              <a:gdLst/>
              <a:ahLst/>
              <a:cxnLst/>
              <a:rect l="l" t="t" r="r" b="b"/>
              <a:pathLst>
                <a:path w="4430" h="4430" extrusionOk="0">
                  <a:moveTo>
                    <a:pt x="2223" y="1"/>
                  </a:moveTo>
                  <a:cubicBezTo>
                    <a:pt x="1004" y="1"/>
                    <a:pt x="1" y="988"/>
                    <a:pt x="1" y="2207"/>
                  </a:cubicBezTo>
                  <a:cubicBezTo>
                    <a:pt x="1" y="3442"/>
                    <a:pt x="1004" y="4429"/>
                    <a:pt x="2223" y="4429"/>
                  </a:cubicBezTo>
                  <a:cubicBezTo>
                    <a:pt x="3442" y="4429"/>
                    <a:pt x="4429" y="3442"/>
                    <a:pt x="4429" y="2207"/>
                  </a:cubicBezTo>
                  <a:cubicBezTo>
                    <a:pt x="4429" y="988"/>
                    <a:pt x="3442" y="1"/>
                    <a:pt x="222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268075" y="1122750"/>
              <a:ext cx="110725" cy="110750"/>
            </a:xfrm>
            <a:custGeom>
              <a:avLst/>
              <a:gdLst/>
              <a:ahLst/>
              <a:cxnLst/>
              <a:rect l="l" t="t" r="r" b="b"/>
              <a:pathLst>
                <a:path w="4429" h="4430" extrusionOk="0">
                  <a:moveTo>
                    <a:pt x="2207" y="1"/>
                  </a:moveTo>
                  <a:cubicBezTo>
                    <a:pt x="988" y="1"/>
                    <a:pt x="0" y="988"/>
                    <a:pt x="0" y="2207"/>
                  </a:cubicBezTo>
                  <a:cubicBezTo>
                    <a:pt x="0" y="3442"/>
                    <a:pt x="988" y="4429"/>
                    <a:pt x="2207" y="4429"/>
                  </a:cubicBezTo>
                  <a:cubicBezTo>
                    <a:pt x="3441" y="4429"/>
                    <a:pt x="4429" y="3442"/>
                    <a:pt x="4429" y="2207"/>
                  </a:cubicBezTo>
                  <a:cubicBezTo>
                    <a:pt x="4429" y="988"/>
                    <a:pt x="3441" y="1"/>
                    <a:pt x="220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4457850" y="1201450"/>
              <a:ext cx="110750" cy="110350"/>
            </a:xfrm>
            <a:custGeom>
              <a:avLst/>
              <a:gdLst/>
              <a:ahLst/>
              <a:cxnLst/>
              <a:rect l="l" t="t" r="r" b="b"/>
              <a:pathLst>
                <a:path w="4430" h="4414" extrusionOk="0">
                  <a:moveTo>
                    <a:pt x="2207" y="0"/>
                  </a:moveTo>
                  <a:cubicBezTo>
                    <a:pt x="988" y="0"/>
                    <a:pt x="1" y="988"/>
                    <a:pt x="1" y="2207"/>
                  </a:cubicBezTo>
                  <a:cubicBezTo>
                    <a:pt x="1" y="3426"/>
                    <a:pt x="988" y="4413"/>
                    <a:pt x="2207" y="4413"/>
                  </a:cubicBezTo>
                  <a:cubicBezTo>
                    <a:pt x="3426" y="4413"/>
                    <a:pt x="4429" y="3426"/>
                    <a:pt x="4429" y="2207"/>
                  </a:cubicBezTo>
                  <a:cubicBezTo>
                    <a:pt x="4429" y="988"/>
                    <a:pt x="3426" y="0"/>
                    <a:pt x="2207"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300850" y="1044050"/>
              <a:ext cx="110350" cy="110750"/>
            </a:xfrm>
            <a:custGeom>
              <a:avLst/>
              <a:gdLst/>
              <a:ahLst/>
              <a:cxnLst/>
              <a:rect l="l" t="t" r="r" b="b"/>
              <a:pathLst>
                <a:path w="4414" h="4430" extrusionOk="0">
                  <a:moveTo>
                    <a:pt x="2207" y="1"/>
                  </a:moveTo>
                  <a:cubicBezTo>
                    <a:pt x="988" y="1"/>
                    <a:pt x="1" y="1004"/>
                    <a:pt x="1" y="2223"/>
                  </a:cubicBezTo>
                  <a:cubicBezTo>
                    <a:pt x="1" y="3442"/>
                    <a:pt x="988" y="4429"/>
                    <a:pt x="2207" y="4429"/>
                  </a:cubicBezTo>
                  <a:cubicBezTo>
                    <a:pt x="3426" y="4429"/>
                    <a:pt x="4414" y="3442"/>
                    <a:pt x="4414" y="2223"/>
                  </a:cubicBezTo>
                  <a:cubicBezTo>
                    <a:pt x="4414" y="1004"/>
                    <a:pt x="3426" y="1"/>
                    <a:pt x="220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339425" y="1081875"/>
              <a:ext cx="190200" cy="190200"/>
            </a:xfrm>
            <a:custGeom>
              <a:avLst/>
              <a:gdLst/>
              <a:ahLst/>
              <a:cxnLst/>
              <a:rect l="l" t="t" r="r" b="b"/>
              <a:pathLst>
                <a:path w="7608" h="7608" extrusionOk="0">
                  <a:moveTo>
                    <a:pt x="3812" y="0"/>
                  </a:moveTo>
                  <a:cubicBezTo>
                    <a:pt x="1714" y="0"/>
                    <a:pt x="1" y="1697"/>
                    <a:pt x="1" y="3796"/>
                  </a:cubicBezTo>
                  <a:cubicBezTo>
                    <a:pt x="1" y="5894"/>
                    <a:pt x="1714" y="7607"/>
                    <a:pt x="3812" y="7607"/>
                  </a:cubicBezTo>
                  <a:cubicBezTo>
                    <a:pt x="5911" y="7607"/>
                    <a:pt x="7608" y="5894"/>
                    <a:pt x="7608" y="3796"/>
                  </a:cubicBezTo>
                  <a:cubicBezTo>
                    <a:pt x="7608" y="1697"/>
                    <a:pt x="5911" y="0"/>
                    <a:pt x="3812"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4608700" y="769400"/>
              <a:ext cx="178225" cy="186425"/>
            </a:xfrm>
            <a:custGeom>
              <a:avLst/>
              <a:gdLst/>
              <a:ahLst/>
              <a:cxnLst/>
              <a:rect l="l" t="t" r="r" b="b"/>
              <a:pathLst>
                <a:path w="7129" h="7457" extrusionOk="0">
                  <a:moveTo>
                    <a:pt x="2315" y="1"/>
                  </a:moveTo>
                  <a:cubicBezTo>
                    <a:pt x="2315" y="1"/>
                    <a:pt x="0" y="3426"/>
                    <a:pt x="478" y="5124"/>
                  </a:cubicBezTo>
                  <a:cubicBezTo>
                    <a:pt x="874" y="6527"/>
                    <a:pt x="2156" y="7456"/>
                    <a:pt x="3557" y="7456"/>
                  </a:cubicBezTo>
                  <a:cubicBezTo>
                    <a:pt x="3850" y="7456"/>
                    <a:pt x="4148" y="7415"/>
                    <a:pt x="4444" y="7330"/>
                  </a:cubicBezTo>
                  <a:cubicBezTo>
                    <a:pt x="6141" y="6852"/>
                    <a:pt x="7129" y="5077"/>
                    <a:pt x="6650" y="3380"/>
                  </a:cubicBezTo>
                  <a:cubicBezTo>
                    <a:pt x="6172" y="1667"/>
                    <a:pt x="2315" y="1"/>
                    <a:pt x="2315"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683150" y="1088500"/>
              <a:ext cx="178625" cy="186275"/>
            </a:xfrm>
            <a:custGeom>
              <a:avLst/>
              <a:gdLst/>
              <a:ahLst/>
              <a:cxnLst/>
              <a:rect l="l" t="t" r="r" b="b"/>
              <a:pathLst>
                <a:path w="7145" h="7451" extrusionOk="0">
                  <a:moveTo>
                    <a:pt x="3569" y="0"/>
                  </a:moveTo>
                  <a:cubicBezTo>
                    <a:pt x="3282" y="0"/>
                    <a:pt x="2990" y="39"/>
                    <a:pt x="2700" y="121"/>
                  </a:cubicBezTo>
                  <a:cubicBezTo>
                    <a:pt x="988" y="599"/>
                    <a:pt x="0" y="2374"/>
                    <a:pt x="478" y="4086"/>
                  </a:cubicBezTo>
                  <a:cubicBezTo>
                    <a:pt x="972" y="5784"/>
                    <a:pt x="4814" y="7450"/>
                    <a:pt x="4814" y="7450"/>
                  </a:cubicBezTo>
                  <a:cubicBezTo>
                    <a:pt x="4814" y="7450"/>
                    <a:pt x="7144" y="4040"/>
                    <a:pt x="6650" y="2327"/>
                  </a:cubicBezTo>
                  <a:cubicBezTo>
                    <a:pt x="6254" y="920"/>
                    <a:pt x="4966" y="0"/>
                    <a:pt x="356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4753350" y="835425"/>
              <a:ext cx="178250" cy="162950"/>
            </a:xfrm>
            <a:custGeom>
              <a:avLst/>
              <a:gdLst/>
              <a:ahLst/>
              <a:cxnLst/>
              <a:rect l="l" t="t" r="r" b="b"/>
              <a:pathLst>
                <a:path w="7130" h="6518" extrusionOk="0">
                  <a:moveTo>
                    <a:pt x="5649" y="0"/>
                  </a:moveTo>
                  <a:cubicBezTo>
                    <a:pt x="4348" y="0"/>
                    <a:pt x="2143" y="138"/>
                    <a:pt x="1296" y="1017"/>
                  </a:cubicBezTo>
                  <a:cubicBezTo>
                    <a:pt x="0" y="2267"/>
                    <a:pt x="0" y="4350"/>
                    <a:pt x="1296" y="5615"/>
                  </a:cubicBezTo>
                  <a:cubicBezTo>
                    <a:pt x="1916" y="6219"/>
                    <a:pt x="2715" y="6517"/>
                    <a:pt x="3513" y="6517"/>
                  </a:cubicBezTo>
                  <a:cubicBezTo>
                    <a:pt x="4386" y="6517"/>
                    <a:pt x="5258" y="6162"/>
                    <a:pt x="5895" y="5461"/>
                  </a:cubicBezTo>
                  <a:cubicBezTo>
                    <a:pt x="7129" y="4195"/>
                    <a:pt x="6651" y="29"/>
                    <a:pt x="6651" y="29"/>
                  </a:cubicBezTo>
                  <a:cubicBezTo>
                    <a:pt x="6651" y="29"/>
                    <a:pt x="6244" y="0"/>
                    <a:pt x="564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4538875" y="1047625"/>
              <a:ext cx="176300" cy="161150"/>
            </a:xfrm>
            <a:custGeom>
              <a:avLst/>
              <a:gdLst/>
              <a:ahLst/>
              <a:cxnLst/>
              <a:rect l="l" t="t" r="r" b="b"/>
              <a:pathLst>
                <a:path w="7052" h="6446" extrusionOk="0">
                  <a:moveTo>
                    <a:pt x="3521" y="0"/>
                  </a:moveTo>
                  <a:cubicBezTo>
                    <a:pt x="2685" y="0"/>
                    <a:pt x="1848" y="325"/>
                    <a:pt x="1219" y="969"/>
                  </a:cubicBezTo>
                  <a:cubicBezTo>
                    <a:pt x="0" y="2250"/>
                    <a:pt x="479" y="6416"/>
                    <a:pt x="479" y="6416"/>
                  </a:cubicBezTo>
                  <a:cubicBezTo>
                    <a:pt x="479" y="6416"/>
                    <a:pt x="890" y="6445"/>
                    <a:pt x="1492" y="6445"/>
                  </a:cubicBezTo>
                  <a:cubicBezTo>
                    <a:pt x="2790" y="6445"/>
                    <a:pt x="4974" y="6308"/>
                    <a:pt x="5817" y="5444"/>
                  </a:cubicBezTo>
                  <a:cubicBezTo>
                    <a:pt x="7052" y="4163"/>
                    <a:pt x="7021" y="2142"/>
                    <a:pt x="5756" y="907"/>
                  </a:cubicBezTo>
                  <a:cubicBezTo>
                    <a:pt x="5135" y="301"/>
                    <a:pt x="4328" y="0"/>
                    <a:pt x="3521"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93850" y="983300"/>
              <a:ext cx="194450" cy="158475"/>
            </a:xfrm>
            <a:custGeom>
              <a:avLst/>
              <a:gdLst/>
              <a:ahLst/>
              <a:cxnLst/>
              <a:rect l="l" t="t" r="r" b="b"/>
              <a:pathLst>
                <a:path w="7778" h="6339" extrusionOk="0">
                  <a:moveTo>
                    <a:pt x="3529" y="0"/>
                  </a:moveTo>
                  <a:cubicBezTo>
                    <a:pt x="2099" y="0"/>
                    <a:pt x="802" y="976"/>
                    <a:pt x="433" y="2416"/>
                  </a:cubicBezTo>
                  <a:cubicBezTo>
                    <a:pt x="0" y="4113"/>
                    <a:pt x="1003" y="5826"/>
                    <a:pt x="2685" y="6288"/>
                  </a:cubicBezTo>
                  <a:cubicBezTo>
                    <a:pt x="2824" y="6323"/>
                    <a:pt x="2972" y="6339"/>
                    <a:pt x="3129" y="6339"/>
                  </a:cubicBezTo>
                  <a:cubicBezTo>
                    <a:pt x="4930" y="6339"/>
                    <a:pt x="7777" y="4236"/>
                    <a:pt x="7777" y="4236"/>
                  </a:cubicBezTo>
                  <a:cubicBezTo>
                    <a:pt x="7777" y="4236"/>
                    <a:pt x="5972" y="518"/>
                    <a:pt x="4259" y="86"/>
                  </a:cubicBezTo>
                  <a:cubicBezTo>
                    <a:pt x="4015" y="28"/>
                    <a:pt x="3770" y="0"/>
                    <a:pt x="352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4482150" y="902400"/>
              <a:ext cx="193675" cy="158350"/>
            </a:xfrm>
            <a:custGeom>
              <a:avLst/>
              <a:gdLst/>
              <a:ahLst/>
              <a:cxnLst/>
              <a:rect l="l" t="t" r="r" b="b"/>
              <a:pathLst>
                <a:path w="7747" h="6334" extrusionOk="0">
                  <a:moveTo>
                    <a:pt x="4640" y="0"/>
                  </a:moveTo>
                  <a:cubicBezTo>
                    <a:pt x="2851" y="0"/>
                    <a:pt x="1" y="2118"/>
                    <a:pt x="1" y="2118"/>
                  </a:cubicBezTo>
                  <a:cubicBezTo>
                    <a:pt x="1" y="2118"/>
                    <a:pt x="1791" y="5821"/>
                    <a:pt x="3519" y="6253"/>
                  </a:cubicBezTo>
                  <a:cubicBezTo>
                    <a:pt x="3757" y="6308"/>
                    <a:pt x="3995" y="6334"/>
                    <a:pt x="4229" y="6334"/>
                  </a:cubicBezTo>
                  <a:cubicBezTo>
                    <a:pt x="5655" y="6334"/>
                    <a:pt x="6959" y="5368"/>
                    <a:pt x="7330" y="3923"/>
                  </a:cubicBezTo>
                  <a:cubicBezTo>
                    <a:pt x="7747" y="2226"/>
                    <a:pt x="6759" y="513"/>
                    <a:pt x="5077" y="50"/>
                  </a:cubicBezTo>
                  <a:cubicBezTo>
                    <a:pt x="4941" y="16"/>
                    <a:pt x="4795" y="0"/>
                    <a:pt x="4640"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649200" y="850800"/>
              <a:ext cx="119975" cy="125175"/>
            </a:xfrm>
            <a:custGeom>
              <a:avLst/>
              <a:gdLst/>
              <a:ahLst/>
              <a:cxnLst/>
              <a:rect l="l" t="t" r="r" b="b"/>
              <a:pathLst>
                <a:path w="4799" h="5007" extrusionOk="0">
                  <a:moveTo>
                    <a:pt x="1574" y="1"/>
                  </a:moveTo>
                  <a:cubicBezTo>
                    <a:pt x="1574" y="1"/>
                    <a:pt x="0" y="2315"/>
                    <a:pt x="340" y="3472"/>
                  </a:cubicBezTo>
                  <a:cubicBezTo>
                    <a:pt x="620" y="4402"/>
                    <a:pt x="1479" y="5006"/>
                    <a:pt x="2404" y="5006"/>
                  </a:cubicBezTo>
                  <a:cubicBezTo>
                    <a:pt x="2599" y="5006"/>
                    <a:pt x="2797" y="4979"/>
                    <a:pt x="2994" y="4923"/>
                  </a:cubicBezTo>
                  <a:cubicBezTo>
                    <a:pt x="4135" y="4599"/>
                    <a:pt x="4799" y="3426"/>
                    <a:pt x="4506" y="2284"/>
                  </a:cubicBezTo>
                  <a:cubicBezTo>
                    <a:pt x="4182" y="1127"/>
                    <a:pt x="1574" y="1"/>
                    <a:pt x="1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4700100" y="1067075"/>
              <a:ext cx="120775" cy="126300"/>
            </a:xfrm>
            <a:custGeom>
              <a:avLst/>
              <a:gdLst/>
              <a:ahLst/>
              <a:cxnLst/>
              <a:rect l="l" t="t" r="r" b="b"/>
              <a:pathLst>
                <a:path w="4831" h="5052" extrusionOk="0">
                  <a:moveTo>
                    <a:pt x="2415" y="1"/>
                  </a:moveTo>
                  <a:cubicBezTo>
                    <a:pt x="2219" y="1"/>
                    <a:pt x="2020" y="27"/>
                    <a:pt x="1822" y="83"/>
                  </a:cubicBezTo>
                  <a:cubicBezTo>
                    <a:pt x="664" y="407"/>
                    <a:pt x="1" y="1610"/>
                    <a:pt x="325" y="2768"/>
                  </a:cubicBezTo>
                  <a:cubicBezTo>
                    <a:pt x="649" y="3925"/>
                    <a:pt x="3257" y="5051"/>
                    <a:pt x="3257" y="5051"/>
                  </a:cubicBezTo>
                  <a:cubicBezTo>
                    <a:pt x="3257" y="5051"/>
                    <a:pt x="4831" y="2737"/>
                    <a:pt x="4507" y="1580"/>
                  </a:cubicBezTo>
                  <a:cubicBezTo>
                    <a:pt x="4225" y="621"/>
                    <a:pt x="3361" y="1"/>
                    <a:pt x="2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4747950" y="895800"/>
              <a:ext cx="120375" cy="109725"/>
            </a:xfrm>
            <a:custGeom>
              <a:avLst/>
              <a:gdLst/>
              <a:ahLst/>
              <a:cxnLst/>
              <a:rect l="l" t="t" r="r" b="b"/>
              <a:pathLst>
                <a:path w="4815" h="4389" extrusionOk="0">
                  <a:moveTo>
                    <a:pt x="3784" y="1"/>
                  </a:moveTo>
                  <a:cubicBezTo>
                    <a:pt x="2899" y="1"/>
                    <a:pt x="1430" y="93"/>
                    <a:pt x="864" y="669"/>
                  </a:cubicBezTo>
                  <a:cubicBezTo>
                    <a:pt x="0" y="1533"/>
                    <a:pt x="16" y="2922"/>
                    <a:pt x="880" y="3771"/>
                  </a:cubicBezTo>
                  <a:cubicBezTo>
                    <a:pt x="1300" y="4184"/>
                    <a:pt x="1849" y="4388"/>
                    <a:pt x="2397" y="4388"/>
                  </a:cubicBezTo>
                  <a:cubicBezTo>
                    <a:pt x="2975" y="4388"/>
                    <a:pt x="3553" y="4161"/>
                    <a:pt x="3981" y="3709"/>
                  </a:cubicBezTo>
                  <a:cubicBezTo>
                    <a:pt x="4814" y="2845"/>
                    <a:pt x="4490" y="21"/>
                    <a:pt x="4490" y="21"/>
                  </a:cubicBezTo>
                  <a:cubicBezTo>
                    <a:pt x="4490" y="21"/>
                    <a:pt x="4203" y="1"/>
                    <a:pt x="3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602125" y="1040200"/>
              <a:ext cx="118850" cy="108550"/>
            </a:xfrm>
            <a:custGeom>
              <a:avLst/>
              <a:gdLst/>
              <a:ahLst/>
              <a:cxnLst/>
              <a:rect l="l" t="t" r="r" b="b"/>
              <a:pathLst>
                <a:path w="4754" h="4342" extrusionOk="0">
                  <a:moveTo>
                    <a:pt x="2363" y="1"/>
                  </a:moveTo>
                  <a:cubicBezTo>
                    <a:pt x="1808" y="1"/>
                    <a:pt x="1254" y="213"/>
                    <a:pt x="834" y="633"/>
                  </a:cubicBezTo>
                  <a:cubicBezTo>
                    <a:pt x="1" y="1497"/>
                    <a:pt x="309" y="4321"/>
                    <a:pt x="309" y="4321"/>
                  </a:cubicBezTo>
                  <a:cubicBezTo>
                    <a:pt x="309" y="4321"/>
                    <a:pt x="590" y="4341"/>
                    <a:pt x="1001" y="4341"/>
                  </a:cubicBezTo>
                  <a:cubicBezTo>
                    <a:pt x="1885" y="4341"/>
                    <a:pt x="3371" y="4248"/>
                    <a:pt x="3951" y="3658"/>
                  </a:cubicBezTo>
                  <a:cubicBezTo>
                    <a:pt x="4753" y="2793"/>
                    <a:pt x="4722" y="1436"/>
                    <a:pt x="3874" y="618"/>
                  </a:cubicBezTo>
                  <a:cubicBezTo>
                    <a:pt x="3453" y="205"/>
                    <a:pt x="2908" y="1"/>
                    <a:pt x="2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4774950" y="995875"/>
              <a:ext cx="131575" cy="107325"/>
            </a:xfrm>
            <a:custGeom>
              <a:avLst/>
              <a:gdLst/>
              <a:ahLst/>
              <a:cxnLst/>
              <a:rect l="l" t="t" r="r" b="b"/>
              <a:pathLst>
                <a:path w="5263" h="4293" extrusionOk="0">
                  <a:moveTo>
                    <a:pt x="2380" y="1"/>
                  </a:moveTo>
                  <a:cubicBezTo>
                    <a:pt x="1412" y="1"/>
                    <a:pt x="544" y="660"/>
                    <a:pt x="294" y="1635"/>
                  </a:cubicBezTo>
                  <a:cubicBezTo>
                    <a:pt x="0" y="2777"/>
                    <a:pt x="679" y="3949"/>
                    <a:pt x="1821" y="4258"/>
                  </a:cubicBezTo>
                  <a:cubicBezTo>
                    <a:pt x="1914" y="4281"/>
                    <a:pt x="2014" y="4292"/>
                    <a:pt x="2119" y="4292"/>
                  </a:cubicBezTo>
                  <a:cubicBezTo>
                    <a:pt x="3330" y="4292"/>
                    <a:pt x="5262" y="2869"/>
                    <a:pt x="5262" y="2869"/>
                  </a:cubicBezTo>
                  <a:cubicBezTo>
                    <a:pt x="5262" y="2869"/>
                    <a:pt x="4043" y="354"/>
                    <a:pt x="2886" y="61"/>
                  </a:cubicBezTo>
                  <a:cubicBezTo>
                    <a:pt x="2716" y="20"/>
                    <a:pt x="2547" y="1"/>
                    <a:pt x="23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563550" y="940975"/>
              <a:ext cx="134275" cy="108150"/>
            </a:xfrm>
            <a:custGeom>
              <a:avLst/>
              <a:gdLst/>
              <a:ahLst/>
              <a:cxnLst/>
              <a:rect l="l" t="t" r="r" b="b"/>
              <a:pathLst>
                <a:path w="5371" h="4326" extrusionOk="0">
                  <a:moveTo>
                    <a:pt x="3146" y="1"/>
                  </a:moveTo>
                  <a:cubicBezTo>
                    <a:pt x="1936" y="1"/>
                    <a:pt x="1" y="1439"/>
                    <a:pt x="1" y="1439"/>
                  </a:cubicBezTo>
                  <a:cubicBezTo>
                    <a:pt x="1" y="1439"/>
                    <a:pt x="1220" y="3939"/>
                    <a:pt x="2377" y="4247"/>
                  </a:cubicBezTo>
                  <a:cubicBezTo>
                    <a:pt x="2569" y="4301"/>
                    <a:pt x="2763" y="4326"/>
                    <a:pt x="2954" y="4326"/>
                  </a:cubicBezTo>
                  <a:cubicBezTo>
                    <a:pt x="3925" y="4326"/>
                    <a:pt x="4817" y="3669"/>
                    <a:pt x="5062" y="2689"/>
                  </a:cubicBezTo>
                  <a:cubicBezTo>
                    <a:pt x="5370" y="1501"/>
                    <a:pt x="4630" y="313"/>
                    <a:pt x="3442" y="35"/>
                  </a:cubicBezTo>
                  <a:cubicBezTo>
                    <a:pt x="3350" y="12"/>
                    <a:pt x="3251" y="1"/>
                    <a:pt x="31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4641100" y="928325"/>
              <a:ext cx="187875" cy="187900"/>
            </a:xfrm>
            <a:custGeom>
              <a:avLst/>
              <a:gdLst/>
              <a:ahLst/>
              <a:cxnLst/>
              <a:rect l="l" t="t" r="r" b="b"/>
              <a:pathLst>
                <a:path w="7515" h="7516" extrusionOk="0">
                  <a:moveTo>
                    <a:pt x="3765" y="1"/>
                  </a:moveTo>
                  <a:cubicBezTo>
                    <a:pt x="1682" y="1"/>
                    <a:pt x="0" y="1683"/>
                    <a:pt x="0" y="3750"/>
                  </a:cubicBezTo>
                  <a:cubicBezTo>
                    <a:pt x="0" y="5833"/>
                    <a:pt x="1682" y="7515"/>
                    <a:pt x="3765" y="7515"/>
                  </a:cubicBezTo>
                  <a:cubicBezTo>
                    <a:pt x="5833" y="7515"/>
                    <a:pt x="7515" y="5833"/>
                    <a:pt x="7515" y="3750"/>
                  </a:cubicBezTo>
                  <a:cubicBezTo>
                    <a:pt x="7515" y="1683"/>
                    <a:pt x="5833" y="1"/>
                    <a:pt x="3765" y="1"/>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455550" y="734075"/>
              <a:ext cx="72150" cy="118050"/>
            </a:xfrm>
            <a:custGeom>
              <a:avLst/>
              <a:gdLst/>
              <a:ahLst/>
              <a:cxnLst/>
              <a:rect l="l" t="t" r="r" b="b"/>
              <a:pathLst>
                <a:path w="2886" h="4722" extrusionOk="0">
                  <a:moveTo>
                    <a:pt x="1455" y="0"/>
                  </a:moveTo>
                  <a:cubicBezTo>
                    <a:pt x="827" y="0"/>
                    <a:pt x="263" y="436"/>
                    <a:pt x="155" y="1074"/>
                  </a:cubicBezTo>
                  <a:cubicBezTo>
                    <a:pt x="0" y="1784"/>
                    <a:pt x="31" y="4561"/>
                    <a:pt x="741" y="4716"/>
                  </a:cubicBezTo>
                  <a:cubicBezTo>
                    <a:pt x="759" y="4719"/>
                    <a:pt x="778" y="4721"/>
                    <a:pt x="797" y="4721"/>
                  </a:cubicBezTo>
                  <a:cubicBezTo>
                    <a:pt x="1495" y="4721"/>
                    <a:pt x="2566" y="2305"/>
                    <a:pt x="2716" y="1614"/>
                  </a:cubicBezTo>
                  <a:cubicBezTo>
                    <a:pt x="2886" y="889"/>
                    <a:pt x="2423" y="179"/>
                    <a:pt x="1713" y="25"/>
                  </a:cubicBezTo>
                  <a:cubicBezTo>
                    <a:pt x="1626" y="8"/>
                    <a:pt x="1540" y="0"/>
                    <a:pt x="1455"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411175" y="897700"/>
              <a:ext cx="71400" cy="117050"/>
            </a:xfrm>
            <a:custGeom>
              <a:avLst/>
              <a:gdLst/>
              <a:ahLst/>
              <a:cxnLst/>
              <a:rect l="l" t="t" r="r" b="b"/>
              <a:pathLst>
                <a:path w="2856" h="4682" extrusionOk="0">
                  <a:moveTo>
                    <a:pt x="2067" y="0"/>
                  </a:moveTo>
                  <a:cubicBezTo>
                    <a:pt x="1355" y="0"/>
                    <a:pt x="290" y="2419"/>
                    <a:pt x="155" y="3108"/>
                  </a:cubicBezTo>
                  <a:cubicBezTo>
                    <a:pt x="1" y="3818"/>
                    <a:pt x="448" y="4513"/>
                    <a:pt x="1158" y="4651"/>
                  </a:cubicBezTo>
                  <a:cubicBezTo>
                    <a:pt x="1250" y="4671"/>
                    <a:pt x="1342" y="4681"/>
                    <a:pt x="1433" y="4681"/>
                  </a:cubicBezTo>
                  <a:cubicBezTo>
                    <a:pt x="2039" y="4681"/>
                    <a:pt x="2580" y="4250"/>
                    <a:pt x="2701" y="3633"/>
                  </a:cubicBezTo>
                  <a:cubicBezTo>
                    <a:pt x="2855" y="2939"/>
                    <a:pt x="2840" y="161"/>
                    <a:pt x="2130" y="7"/>
                  </a:cubicBezTo>
                  <a:cubicBezTo>
                    <a:pt x="2109" y="2"/>
                    <a:pt x="2088" y="0"/>
                    <a:pt x="2067"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4349475" y="768475"/>
              <a:ext cx="114200" cy="93925"/>
            </a:xfrm>
            <a:custGeom>
              <a:avLst/>
              <a:gdLst/>
              <a:ahLst/>
              <a:cxnLst/>
              <a:rect l="l" t="t" r="r" b="b"/>
              <a:pathLst>
                <a:path w="4568" h="3757" extrusionOk="0">
                  <a:moveTo>
                    <a:pt x="1478" y="0"/>
                  </a:moveTo>
                  <a:cubicBezTo>
                    <a:pt x="1115" y="0"/>
                    <a:pt x="753" y="147"/>
                    <a:pt x="494" y="439"/>
                  </a:cubicBezTo>
                  <a:cubicBezTo>
                    <a:pt x="0" y="994"/>
                    <a:pt x="77" y="1843"/>
                    <a:pt x="648" y="2321"/>
                  </a:cubicBezTo>
                  <a:cubicBezTo>
                    <a:pt x="1102" y="2723"/>
                    <a:pt x="2884" y="3757"/>
                    <a:pt x="3726" y="3757"/>
                  </a:cubicBezTo>
                  <a:cubicBezTo>
                    <a:pt x="3886" y="3757"/>
                    <a:pt x="4012" y="3719"/>
                    <a:pt x="4089" y="3633"/>
                  </a:cubicBezTo>
                  <a:cubicBezTo>
                    <a:pt x="4567" y="3093"/>
                    <a:pt x="2932" y="856"/>
                    <a:pt x="2392" y="362"/>
                  </a:cubicBezTo>
                  <a:cubicBezTo>
                    <a:pt x="2135" y="120"/>
                    <a:pt x="1806" y="0"/>
                    <a:pt x="1478"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474450" y="887450"/>
              <a:ext cx="113425" cy="93600"/>
            </a:xfrm>
            <a:custGeom>
              <a:avLst/>
              <a:gdLst/>
              <a:ahLst/>
              <a:cxnLst/>
              <a:rect l="l" t="t" r="r" b="b"/>
              <a:pathLst>
                <a:path w="4537" h="3744" extrusionOk="0">
                  <a:moveTo>
                    <a:pt x="856" y="0"/>
                  </a:moveTo>
                  <a:cubicBezTo>
                    <a:pt x="696" y="0"/>
                    <a:pt x="571" y="37"/>
                    <a:pt x="494" y="124"/>
                  </a:cubicBezTo>
                  <a:cubicBezTo>
                    <a:pt x="0" y="664"/>
                    <a:pt x="1651" y="2901"/>
                    <a:pt x="2191" y="3395"/>
                  </a:cubicBezTo>
                  <a:cubicBezTo>
                    <a:pt x="2438" y="3627"/>
                    <a:pt x="2757" y="3743"/>
                    <a:pt x="3077" y="3743"/>
                  </a:cubicBezTo>
                  <a:cubicBezTo>
                    <a:pt x="3436" y="3743"/>
                    <a:pt x="3797" y="3596"/>
                    <a:pt x="4058" y="3302"/>
                  </a:cubicBezTo>
                  <a:cubicBezTo>
                    <a:pt x="4537" y="2747"/>
                    <a:pt x="4475" y="1914"/>
                    <a:pt x="3920" y="1435"/>
                  </a:cubicBezTo>
                  <a:cubicBezTo>
                    <a:pt x="3466" y="1033"/>
                    <a:pt x="1694" y="0"/>
                    <a:pt x="856"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4328625" y="871600"/>
              <a:ext cx="123850" cy="70250"/>
            </a:xfrm>
            <a:custGeom>
              <a:avLst/>
              <a:gdLst/>
              <a:ahLst/>
              <a:cxnLst/>
              <a:rect l="l" t="t" r="r" b="b"/>
              <a:pathLst>
                <a:path w="4954" h="2810" extrusionOk="0">
                  <a:moveTo>
                    <a:pt x="3214" y="0"/>
                  </a:moveTo>
                  <a:cubicBezTo>
                    <a:pt x="2367" y="0"/>
                    <a:pt x="1411" y="141"/>
                    <a:pt x="1050" y="264"/>
                  </a:cubicBezTo>
                  <a:cubicBezTo>
                    <a:pt x="371" y="480"/>
                    <a:pt x="1" y="1221"/>
                    <a:pt x="217" y="1915"/>
                  </a:cubicBezTo>
                  <a:cubicBezTo>
                    <a:pt x="404" y="2463"/>
                    <a:pt x="922" y="2810"/>
                    <a:pt x="1472" y="2810"/>
                  </a:cubicBezTo>
                  <a:cubicBezTo>
                    <a:pt x="1603" y="2810"/>
                    <a:pt x="1737" y="2790"/>
                    <a:pt x="1868" y="2748"/>
                  </a:cubicBezTo>
                  <a:cubicBezTo>
                    <a:pt x="2562" y="2517"/>
                    <a:pt x="4954" y="1113"/>
                    <a:pt x="4722" y="434"/>
                  </a:cubicBezTo>
                  <a:cubicBezTo>
                    <a:pt x="4621" y="109"/>
                    <a:pt x="3960" y="0"/>
                    <a:pt x="3214"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4485625" y="807800"/>
              <a:ext cx="124250" cy="70125"/>
            </a:xfrm>
            <a:custGeom>
              <a:avLst/>
              <a:gdLst/>
              <a:ahLst/>
              <a:cxnLst/>
              <a:rect l="l" t="t" r="r" b="b"/>
              <a:pathLst>
                <a:path w="4970" h="2805" extrusionOk="0">
                  <a:moveTo>
                    <a:pt x="3506" y="1"/>
                  </a:moveTo>
                  <a:cubicBezTo>
                    <a:pt x="3368" y="1"/>
                    <a:pt x="3227" y="23"/>
                    <a:pt x="3087" y="69"/>
                  </a:cubicBezTo>
                  <a:cubicBezTo>
                    <a:pt x="2408" y="301"/>
                    <a:pt x="1" y="1705"/>
                    <a:pt x="232" y="2384"/>
                  </a:cubicBezTo>
                  <a:cubicBezTo>
                    <a:pt x="340" y="2699"/>
                    <a:pt x="990" y="2804"/>
                    <a:pt x="1725" y="2804"/>
                  </a:cubicBezTo>
                  <a:cubicBezTo>
                    <a:pt x="2576" y="2804"/>
                    <a:pt x="3540" y="2662"/>
                    <a:pt x="3905" y="2538"/>
                  </a:cubicBezTo>
                  <a:cubicBezTo>
                    <a:pt x="4599" y="2322"/>
                    <a:pt x="4969" y="1582"/>
                    <a:pt x="4738" y="903"/>
                  </a:cubicBezTo>
                  <a:cubicBezTo>
                    <a:pt x="4553" y="348"/>
                    <a:pt x="4054" y="1"/>
                    <a:pt x="3506" y="1"/>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420450" y="826500"/>
              <a:ext cx="97225" cy="96850"/>
            </a:xfrm>
            <a:custGeom>
              <a:avLst/>
              <a:gdLst/>
              <a:ahLst/>
              <a:cxnLst/>
              <a:rect l="l" t="t" r="r" b="b"/>
              <a:pathLst>
                <a:path w="3889" h="3874" extrusionOk="0">
                  <a:moveTo>
                    <a:pt x="1944" y="0"/>
                  </a:moveTo>
                  <a:cubicBezTo>
                    <a:pt x="880" y="0"/>
                    <a:pt x="0" y="864"/>
                    <a:pt x="0" y="1929"/>
                  </a:cubicBezTo>
                  <a:cubicBezTo>
                    <a:pt x="0" y="3009"/>
                    <a:pt x="880" y="3873"/>
                    <a:pt x="1944" y="3873"/>
                  </a:cubicBezTo>
                  <a:cubicBezTo>
                    <a:pt x="3024" y="3873"/>
                    <a:pt x="3889" y="3009"/>
                    <a:pt x="3889" y="1929"/>
                  </a:cubicBezTo>
                  <a:cubicBezTo>
                    <a:pt x="3889" y="864"/>
                    <a:pt x="3024" y="0"/>
                    <a:pt x="1944"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4158900" y="1031450"/>
              <a:ext cx="123850" cy="111850"/>
            </a:xfrm>
            <a:custGeom>
              <a:avLst/>
              <a:gdLst/>
              <a:ahLst/>
              <a:cxnLst/>
              <a:rect l="l" t="t" r="r" b="b"/>
              <a:pathLst>
                <a:path w="4954" h="4474" extrusionOk="0">
                  <a:moveTo>
                    <a:pt x="3305" y="0"/>
                  </a:moveTo>
                  <a:cubicBezTo>
                    <a:pt x="2895" y="0"/>
                    <a:pt x="2485" y="171"/>
                    <a:pt x="2192" y="505"/>
                  </a:cubicBezTo>
                  <a:cubicBezTo>
                    <a:pt x="1636" y="1091"/>
                    <a:pt x="1" y="3792"/>
                    <a:pt x="587" y="4362"/>
                  </a:cubicBezTo>
                  <a:cubicBezTo>
                    <a:pt x="668" y="4439"/>
                    <a:pt x="785" y="4473"/>
                    <a:pt x="929" y="4473"/>
                  </a:cubicBezTo>
                  <a:cubicBezTo>
                    <a:pt x="1853" y="4473"/>
                    <a:pt x="3871" y="3063"/>
                    <a:pt x="4352" y="2542"/>
                  </a:cubicBezTo>
                  <a:cubicBezTo>
                    <a:pt x="4954" y="1955"/>
                    <a:pt x="4938" y="983"/>
                    <a:pt x="4321" y="412"/>
                  </a:cubicBezTo>
                  <a:cubicBezTo>
                    <a:pt x="4037" y="136"/>
                    <a:pt x="3671" y="0"/>
                    <a:pt x="3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028125" y="1176800"/>
              <a:ext cx="123850" cy="111600"/>
            </a:xfrm>
            <a:custGeom>
              <a:avLst/>
              <a:gdLst/>
              <a:ahLst/>
              <a:cxnLst/>
              <a:rect l="l" t="t" r="r" b="b"/>
              <a:pathLst>
                <a:path w="4954" h="4464" extrusionOk="0">
                  <a:moveTo>
                    <a:pt x="4022" y="1"/>
                  </a:moveTo>
                  <a:cubicBezTo>
                    <a:pt x="3111" y="1"/>
                    <a:pt x="1082" y="1406"/>
                    <a:pt x="587" y="1928"/>
                  </a:cubicBezTo>
                  <a:cubicBezTo>
                    <a:pt x="1" y="2514"/>
                    <a:pt x="16" y="3486"/>
                    <a:pt x="618" y="4057"/>
                  </a:cubicBezTo>
                  <a:cubicBezTo>
                    <a:pt x="911" y="4328"/>
                    <a:pt x="1280" y="4463"/>
                    <a:pt x="1646" y="4463"/>
                  </a:cubicBezTo>
                  <a:cubicBezTo>
                    <a:pt x="2052" y="4463"/>
                    <a:pt x="2455" y="4297"/>
                    <a:pt x="2747" y="3964"/>
                  </a:cubicBezTo>
                  <a:cubicBezTo>
                    <a:pt x="3318" y="3363"/>
                    <a:pt x="4954" y="662"/>
                    <a:pt x="4352" y="107"/>
                  </a:cubicBezTo>
                  <a:cubicBezTo>
                    <a:pt x="4274" y="33"/>
                    <a:pt x="4161" y="1"/>
                    <a:pt x="40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4077500" y="1002325"/>
              <a:ext cx="89900" cy="132375"/>
            </a:xfrm>
            <a:custGeom>
              <a:avLst/>
              <a:gdLst/>
              <a:ahLst/>
              <a:cxnLst/>
              <a:rect l="l" t="t" r="r" b="b"/>
              <a:pathLst>
                <a:path w="3596" h="5295" extrusionOk="0">
                  <a:moveTo>
                    <a:pt x="1682" y="0"/>
                  </a:moveTo>
                  <a:cubicBezTo>
                    <a:pt x="1539" y="0"/>
                    <a:pt x="1394" y="21"/>
                    <a:pt x="1251" y="65"/>
                  </a:cubicBezTo>
                  <a:cubicBezTo>
                    <a:pt x="448" y="297"/>
                    <a:pt x="1" y="1161"/>
                    <a:pt x="263" y="1948"/>
                  </a:cubicBezTo>
                  <a:cubicBezTo>
                    <a:pt x="485" y="2703"/>
                    <a:pt x="1903" y="5294"/>
                    <a:pt x="2712" y="5294"/>
                  </a:cubicBezTo>
                  <a:cubicBezTo>
                    <a:pt x="2745" y="5294"/>
                    <a:pt x="2778" y="5290"/>
                    <a:pt x="2809" y="5281"/>
                  </a:cubicBezTo>
                  <a:cubicBezTo>
                    <a:pt x="3596" y="5049"/>
                    <a:pt x="3349" y="1886"/>
                    <a:pt x="3118" y="1099"/>
                  </a:cubicBezTo>
                  <a:cubicBezTo>
                    <a:pt x="2940" y="440"/>
                    <a:pt x="2337" y="0"/>
                    <a:pt x="16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4143075" y="1185250"/>
              <a:ext cx="89150" cy="130950"/>
            </a:xfrm>
            <a:custGeom>
              <a:avLst/>
              <a:gdLst/>
              <a:ahLst/>
              <a:cxnLst/>
              <a:rect l="l" t="t" r="r" b="b"/>
              <a:pathLst>
                <a:path w="3566" h="5238" extrusionOk="0">
                  <a:moveTo>
                    <a:pt x="907" y="0"/>
                  </a:moveTo>
                  <a:cubicBezTo>
                    <a:pt x="871" y="0"/>
                    <a:pt x="837" y="5"/>
                    <a:pt x="803" y="16"/>
                  </a:cubicBezTo>
                  <a:cubicBezTo>
                    <a:pt x="1" y="247"/>
                    <a:pt x="263" y="3395"/>
                    <a:pt x="495" y="4182"/>
                  </a:cubicBezTo>
                  <a:cubicBezTo>
                    <a:pt x="683" y="4822"/>
                    <a:pt x="1269" y="5237"/>
                    <a:pt x="1897" y="5237"/>
                  </a:cubicBezTo>
                  <a:cubicBezTo>
                    <a:pt x="2041" y="5237"/>
                    <a:pt x="2187" y="5215"/>
                    <a:pt x="2331" y="5169"/>
                  </a:cubicBezTo>
                  <a:cubicBezTo>
                    <a:pt x="3118" y="4938"/>
                    <a:pt x="3565" y="4120"/>
                    <a:pt x="3334" y="3333"/>
                  </a:cubicBezTo>
                  <a:cubicBezTo>
                    <a:pt x="3112" y="2580"/>
                    <a:pt x="1716" y="0"/>
                    <a:pt x="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3993425" y="1093875"/>
              <a:ext cx="140800" cy="76425"/>
            </a:xfrm>
            <a:custGeom>
              <a:avLst/>
              <a:gdLst/>
              <a:ahLst/>
              <a:cxnLst/>
              <a:rect l="l" t="t" r="r" b="b"/>
              <a:pathLst>
                <a:path w="5632" h="3057" extrusionOk="0">
                  <a:moveTo>
                    <a:pt x="1615" y="0"/>
                  </a:moveTo>
                  <a:cubicBezTo>
                    <a:pt x="949" y="0"/>
                    <a:pt x="356" y="459"/>
                    <a:pt x="185" y="1140"/>
                  </a:cubicBezTo>
                  <a:cubicBezTo>
                    <a:pt x="0" y="1943"/>
                    <a:pt x="494" y="2745"/>
                    <a:pt x="1296" y="2930"/>
                  </a:cubicBezTo>
                  <a:cubicBezTo>
                    <a:pt x="1592" y="3000"/>
                    <a:pt x="2224" y="3056"/>
                    <a:pt x="2907" y="3056"/>
                  </a:cubicBezTo>
                  <a:cubicBezTo>
                    <a:pt x="4043" y="3056"/>
                    <a:pt x="5322" y="2900"/>
                    <a:pt x="5447" y="2390"/>
                  </a:cubicBezTo>
                  <a:cubicBezTo>
                    <a:pt x="5632" y="1588"/>
                    <a:pt x="2777" y="245"/>
                    <a:pt x="1975" y="45"/>
                  </a:cubicBezTo>
                  <a:cubicBezTo>
                    <a:pt x="1854" y="14"/>
                    <a:pt x="1733" y="0"/>
                    <a:pt x="1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4176650" y="1149500"/>
              <a:ext cx="140825" cy="76475"/>
            </a:xfrm>
            <a:custGeom>
              <a:avLst/>
              <a:gdLst/>
              <a:ahLst/>
              <a:cxnLst/>
              <a:rect l="l" t="t" r="r" b="b"/>
              <a:pathLst>
                <a:path w="5633" h="3059" extrusionOk="0">
                  <a:moveTo>
                    <a:pt x="2785" y="1"/>
                  </a:moveTo>
                  <a:cubicBezTo>
                    <a:pt x="1630" y="1"/>
                    <a:pt x="303" y="158"/>
                    <a:pt x="185" y="659"/>
                  </a:cubicBezTo>
                  <a:cubicBezTo>
                    <a:pt x="0" y="1461"/>
                    <a:pt x="2855" y="2819"/>
                    <a:pt x="3642" y="3020"/>
                  </a:cubicBezTo>
                  <a:cubicBezTo>
                    <a:pt x="3756" y="3046"/>
                    <a:pt x="3869" y="3058"/>
                    <a:pt x="3982" y="3058"/>
                  </a:cubicBezTo>
                  <a:cubicBezTo>
                    <a:pt x="4659" y="3058"/>
                    <a:pt x="5273" y="2597"/>
                    <a:pt x="5432" y="1909"/>
                  </a:cubicBezTo>
                  <a:cubicBezTo>
                    <a:pt x="5632" y="1106"/>
                    <a:pt x="5139" y="304"/>
                    <a:pt x="4336" y="119"/>
                  </a:cubicBezTo>
                  <a:cubicBezTo>
                    <a:pt x="4045" y="52"/>
                    <a:pt x="3443" y="1"/>
                    <a:pt x="27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4140000" y="1000825"/>
              <a:ext cx="81025" cy="133300"/>
            </a:xfrm>
            <a:custGeom>
              <a:avLst/>
              <a:gdLst/>
              <a:ahLst/>
              <a:cxnLst/>
              <a:rect l="l" t="t" r="r" b="b"/>
              <a:pathLst>
                <a:path w="3241" h="5332" extrusionOk="0">
                  <a:moveTo>
                    <a:pt x="1625" y="1"/>
                  </a:moveTo>
                  <a:cubicBezTo>
                    <a:pt x="937" y="1"/>
                    <a:pt x="318" y="489"/>
                    <a:pt x="170" y="1190"/>
                  </a:cubicBezTo>
                  <a:cubicBezTo>
                    <a:pt x="0" y="1992"/>
                    <a:pt x="31" y="5155"/>
                    <a:pt x="834" y="5325"/>
                  </a:cubicBezTo>
                  <a:cubicBezTo>
                    <a:pt x="855" y="5329"/>
                    <a:pt x="876" y="5331"/>
                    <a:pt x="897" y="5331"/>
                  </a:cubicBezTo>
                  <a:cubicBezTo>
                    <a:pt x="1702" y="5331"/>
                    <a:pt x="2921" y="2573"/>
                    <a:pt x="3086" y="1792"/>
                  </a:cubicBezTo>
                  <a:cubicBezTo>
                    <a:pt x="3241" y="989"/>
                    <a:pt x="2732" y="202"/>
                    <a:pt x="1929" y="33"/>
                  </a:cubicBezTo>
                  <a:cubicBezTo>
                    <a:pt x="1827" y="11"/>
                    <a:pt x="1726" y="1"/>
                    <a:pt x="1625"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4089475" y="1185850"/>
              <a:ext cx="81025" cy="132925"/>
            </a:xfrm>
            <a:custGeom>
              <a:avLst/>
              <a:gdLst/>
              <a:ahLst/>
              <a:cxnLst/>
              <a:rect l="l" t="t" r="r" b="b"/>
              <a:pathLst>
                <a:path w="3241" h="5317" extrusionOk="0">
                  <a:moveTo>
                    <a:pt x="2353" y="0"/>
                  </a:moveTo>
                  <a:cubicBezTo>
                    <a:pt x="1549" y="0"/>
                    <a:pt x="335" y="2761"/>
                    <a:pt x="170" y="3541"/>
                  </a:cubicBezTo>
                  <a:cubicBezTo>
                    <a:pt x="0" y="4343"/>
                    <a:pt x="525" y="5130"/>
                    <a:pt x="1327" y="5284"/>
                  </a:cubicBezTo>
                  <a:cubicBezTo>
                    <a:pt x="1431" y="5306"/>
                    <a:pt x="1535" y="5317"/>
                    <a:pt x="1637" y="5317"/>
                  </a:cubicBezTo>
                  <a:cubicBezTo>
                    <a:pt x="2323" y="5317"/>
                    <a:pt x="2938" y="4841"/>
                    <a:pt x="3086" y="4142"/>
                  </a:cubicBezTo>
                  <a:cubicBezTo>
                    <a:pt x="3240" y="3340"/>
                    <a:pt x="3225" y="177"/>
                    <a:pt x="2423" y="7"/>
                  </a:cubicBezTo>
                  <a:cubicBezTo>
                    <a:pt x="2400" y="2"/>
                    <a:pt x="2377" y="0"/>
                    <a:pt x="2353"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4021175" y="1039700"/>
              <a:ext cx="128100" cy="105900"/>
            </a:xfrm>
            <a:custGeom>
              <a:avLst/>
              <a:gdLst/>
              <a:ahLst/>
              <a:cxnLst/>
              <a:rect l="l" t="t" r="r" b="b"/>
              <a:pathLst>
                <a:path w="5124" h="4236" extrusionOk="0">
                  <a:moveTo>
                    <a:pt x="1650" y="1"/>
                  </a:moveTo>
                  <a:cubicBezTo>
                    <a:pt x="1244" y="1"/>
                    <a:pt x="839" y="168"/>
                    <a:pt x="541" y="499"/>
                  </a:cubicBezTo>
                  <a:cubicBezTo>
                    <a:pt x="1" y="1116"/>
                    <a:pt x="47" y="2042"/>
                    <a:pt x="664" y="2597"/>
                  </a:cubicBezTo>
                  <a:cubicBezTo>
                    <a:pt x="1170" y="3051"/>
                    <a:pt x="3202" y="4235"/>
                    <a:pt x="4158" y="4235"/>
                  </a:cubicBezTo>
                  <a:cubicBezTo>
                    <a:pt x="4339" y="4235"/>
                    <a:pt x="4482" y="4193"/>
                    <a:pt x="4568" y="4094"/>
                  </a:cubicBezTo>
                  <a:cubicBezTo>
                    <a:pt x="5124" y="3477"/>
                    <a:pt x="3257" y="931"/>
                    <a:pt x="2640" y="376"/>
                  </a:cubicBezTo>
                  <a:cubicBezTo>
                    <a:pt x="2354" y="125"/>
                    <a:pt x="2001" y="1"/>
                    <a:pt x="1650"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4161600" y="1174125"/>
              <a:ext cx="129250" cy="106550"/>
            </a:xfrm>
            <a:custGeom>
              <a:avLst/>
              <a:gdLst/>
              <a:ahLst/>
              <a:cxnLst/>
              <a:rect l="l" t="t" r="r" b="b"/>
              <a:pathLst>
                <a:path w="5170" h="4262" extrusionOk="0">
                  <a:moveTo>
                    <a:pt x="949" y="1"/>
                  </a:moveTo>
                  <a:cubicBezTo>
                    <a:pt x="770" y="1"/>
                    <a:pt x="628" y="42"/>
                    <a:pt x="541" y="137"/>
                  </a:cubicBezTo>
                  <a:cubicBezTo>
                    <a:pt x="1" y="754"/>
                    <a:pt x="1868" y="3300"/>
                    <a:pt x="2469" y="3855"/>
                  </a:cubicBezTo>
                  <a:cubicBezTo>
                    <a:pt x="2762" y="4126"/>
                    <a:pt x="3131" y="4262"/>
                    <a:pt x="3499" y="4262"/>
                  </a:cubicBezTo>
                  <a:cubicBezTo>
                    <a:pt x="3907" y="4262"/>
                    <a:pt x="4314" y="4095"/>
                    <a:pt x="4614" y="3763"/>
                  </a:cubicBezTo>
                  <a:cubicBezTo>
                    <a:pt x="5170" y="3146"/>
                    <a:pt x="5092" y="2173"/>
                    <a:pt x="4444" y="1633"/>
                  </a:cubicBezTo>
                  <a:lnTo>
                    <a:pt x="4460" y="1633"/>
                  </a:lnTo>
                  <a:cubicBezTo>
                    <a:pt x="3940" y="1178"/>
                    <a:pt x="1909" y="1"/>
                    <a:pt x="949"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3995350" y="1156225"/>
              <a:ext cx="141200" cy="79800"/>
            </a:xfrm>
            <a:custGeom>
              <a:avLst/>
              <a:gdLst/>
              <a:ahLst/>
              <a:cxnLst/>
              <a:rect l="l" t="t" r="r" b="b"/>
              <a:pathLst>
                <a:path w="5648" h="3192" extrusionOk="0">
                  <a:moveTo>
                    <a:pt x="3663" y="0"/>
                  </a:moveTo>
                  <a:cubicBezTo>
                    <a:pt x="2699" y="0"/>
                    <a:pt x="1614" y="158"/>
                    <a:pt x="1204" y="297"/>
                  </a:cubicBezTo>
                  <a:cubicBezTo>
                    <a:pt x="432" y="560"/>
                    <a:pt x="0" y="1393"/>
                    <a:pt x="262" y="2180"/>
                  </a:cubicBezTo>
                  <a:cubicBezTo>
                    <a:pt x="474" y="2801"/>
                    <a:pt x="1055" y="3192"/>
                    <a:pt x="1684" y="3192"/>
                  </a:cubicBezTo>
                  <a:cubicBezTo>
                    <a:pt x="1836" y="3192"/>
                    <a:pt x="1992" y="3169"/>
                    <a:pt x="2145" y="3121"/>
                  </a:cubicBezTo>
                  <a:cubicBezTo>
                    <a:pt x="2916" y="2859"/>
                    <a:pt x="5648" y="1254"/>
                    <a:pt x="5385" y="482"/>
                  </a:cubicBezTo>
                  <a:cubicBezTo>
                    <a:pt x="5263" y="122"/>
                    <a:pt x="4509" y="0"/>
                    <a:pt x="3663"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174325" y="1083800"/>
              <a:ext cx="140825" cy="79800"/>
            </a:xfrm>
            <a:custGeom>
              <a:avLst/>
              <a:gdLst/>
              <a:ahLst/>
              <a:cxnLst/>
              <a:rect l="l" t="t" r="r" b="b"/>
              <a:pathLst>
                <a:path w="5633" h="3192" extrusionOk="0">
                  <a:moveTo>
                    <a:pt x="3968" y="0"/>
                  </a:moveTo>
                  <a:cubicBezTo>
                    <a:pt x="3813" y="0"/>
                    <a:pt x="3657" y="25"/>
                    <a:pt x="3503" y="77"/>
                  </a:cubicBezTo>
                  <a:cubicBezTo>
                    <a:pt x="2732" y="324"/>
                    <a:pt x="1" y="1929"/>
                    <a:pt x="263" y="2716"/>
                  </a:cubicBezTo>
                  <a:cubicBezTo>
                    <a:pt x="377" y="3071"/>
                    <a:pt x="1106" y="3191"/>
                    <a:pt x="1935" y="3191"/>
                  </a:cubicBezTo>
                  <a:cubicBezTo>
                    <a:pt x="2906" y="3191"/>
                    <a:pt x="4013" y="3027"/>
                    <a:pt x="4429" y="2886"/>
                  </a:cubicBezTo>
                  <a:cubicBezTo>
                    <a:pt x="5216" y="2639"/>
                    <a:pt x="5633" y="1790"/>
                    <a:pt x="5370" y="1019"/>
                  </a:cubicBezTo>
                  <a:cubicBezTo>
                    <a:pt x="5173" y="401"/>
                    <a:pt x="4589" y="0"/>
                    <a:pt x="3968"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4100275" y="1104625"/>
              <a:ext cx="110350" cy="110350"/>
            </a:xfrm>
            <a:custGeom>
              <a:avLst/>
              <a:gdLst/>
              <a:ahLst/>
              <a:cxnLst/>
              <a:rect l="l" t="t" r="r" b="b"/>
              <a:pathLst>
                <a:path w="4414" h="4414" extrusionOk="0">
                  <a:moveTo>
                    <a:pt x="2207" y="0"/>
                  </a:moveTo>
                  <a:cubicBezTo>
                    <a:pt x="988" y="0"/>
                    <a:pt x="0" y="988"/>
                    <a:pt x="0" y="2207"/>
                  </a:cubicBezTo>
                  <a:cubicBezTo>
                    <a:pt x="0" y="3426"/>
                    <a:pt x="988" y="4413"/>
                    <a:pt x="2207" y="4413"/>
                  </a:cubicBezTo>
                  <a:cubicBezTo>
                    <a:pt x="3426" y="4413"/>
                    <a:pt x="4413" y="3426"/>
                    <a:pt x="4413" y="2207"/>
                  </a:cubicBezTo>
                  <a:cubicBezTo>
                    <a:pt x="4413" y="988"/>
                    <a:pt x="3426" y="0"/>
                    <a:pt x="2207" y="0"/>
                  </a:cubicBezTo>
                  <a:close/>
                </a:path>
              </a:pathLst>
            </a:custGeom>
            <a:solidFill>
              <a:srgbClr val="1212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3710650" y="681850"/>
              <a:ext cx="196000" cy="195600"/>
            </a:xfrm>
            <a:custGeom>
              <a:avLst/>
              <a:gdLst/>
              <a:ahLst/>
              <a:cxnLst/>
              <a:rect l="l" t="t" r="r" b="b"/>
              <a:pathLst>
                <a:path w="7840" h="7824" extrusionOk="0">
                  <a:moveTo>
                    <a:pt x="3920" y="0"/>
                  </a:moveTo>
                  <a:cubicBezTo>
                    <a:pt x="1760" y="0"/>
                    <a:pt x="1" y="1744"/>
                    <a:pt x="1" y="3904"/>
                  </a:cubicBezTo>
                  <a:cubicBezTo>
                    <a:pt x="1" y="6080"/>
                    <a:pt x="1760" y="7823"/>
                    <a:pt x="3920" y="7823"/>
                  </a:cubicBezTo>
                  <a:cubicBezTo>
                    <a:pt x="6080" y="7823"/>
                    <a:pt x="7839" y="6080"/>
                    <a:pt x="7839" y="3904"/>
                  </a:cubicBezTo>
                  <a:cubicBezTo>
                    <a:pt x="7839" y="1744"/>
                    <a:pt x="6080" y="0"/>
                    <a:pt x="3920"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3710650" y="1075300"/>
              <a:ext cx="196000" cy="195600"/>
            </a:xfrm>
            <a:custGeom>
              <a:avLst/>
              <a:gdLst/>
              <a:ahLst/>
              <a:cxnLst/>
              <a:rect l="l" t="t" r="r" b="b"/>
              <a:pathLst>
                <a:path w="7840" h="7824" extrusionOk="0">
                  <a:moveTo>
                    <a:pt x="3920" y="1"/>
                  </a:moveTo>
                  <a:cubicBezTo>
                    <a:pt x="1760" y="1"/>
                    <a:pt x="1" y="1744"/>
                    <a:pt x="1" y="3920"/>
                  </a:cubicBezTo>
                  <a:cubicBezTo>
                    <a:pt x="1" y="6080"/>
                    <a:pt x="1760" y="7824"/>
                    <a:pt x="3920" y="7824"/>
                  </a:cubicBezTo>
                  <a:cubicBezTo>
                    <a:pt x="6080" y="7824"/>
                    <a:pt x="7839" y="6080"/>
                    <a:pt x="7839" y="3920"/>
                  </a:cubicBezTo>
                  <a:cubicBezTo>
                    <a:pt x="7839" y="1744"/>
                    <a:pt x="6080" y="1"/>
                    <a:pt x="3920" y="1"/>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3849925" y="739325"/>
              <a:ext cx="195975" cy="195600"/>
            </a:xfrm>
            <a:custGeom>
              <a:avLst/>
              <a:gdLst/>
              <a:ahLst/>
              <a:cxnLst/>
              <a:rect l="l" t="t" r="r" b="b"/>
              <a:pathLst>
                <a:path w="7839" h="7824" extrusionOk="0">
                  <a:moveTo>
                    <a:pt x="3919" y="0"/>
                  </a:moveTo>
                  <a:cubicBezTo>
                    <a:pt x="1759" y="0"/>
                    <a:pt x="0" y="1759"/>
                    <a:pt x="0" y="3919"/>
                  </a:cubicBezTo>
                  <a:cubicBezTo>
                    <a:pt x="0" y="6080"/>
                    <a:pt x="1759" y="7823"/>
                    <a:pt x="3919" y="7823"/>
                  </a:cubicBezTo>
                  <a:cubicBezTo>
                    <a:pt x="6079" y="7823"/>
                    <a:pt x="7839" y="6080"/>
                    <a:pt x="7839" y="3919"/>
                  </a:cubicBezTo>
                  <a:cubicBezTo>
                    <a:pt x="7839" y="1759"/>
                    <a:pt x="6079" y="0"/>
                    <a:pt x="391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3571775" y="1017450"/>
              <a:ext cx="195600" cy="195975"/>
            </a:xfrm>
            <a:custGeom>
              <a:avLst/>
              <a:gdLst/>
              <a:ahLst/>
              <a:cxnLst/>
              <a:rect l="l" t="t" r="r" b="b"/>
              <a:pathLst>
                <a:path w="7824" h="7839" extrusionOk="0">
                  <a:moveTo>
                    <a:pt x="3920" y="0"/>
                  </a:moveTo>
                  <a:cubicBezTo>
                    <a:pt x="1745" y="0"/>
                    <a:pt x="1" y="1759"/>
                    <a:pt x="1" y="3920"/>
                  </a:cubicBezTo>
                  <a:cubicBezTo>
                    <a:pt x="1" y="6080"/>
                    <a:pt x="1745" y="7839"/>
                    <a:pt x="3920" y="7839"/>
                  </a:cubicBezTo>
                  <a:cubicBezTo>
                    <a:pt x="6080" y="7839"/>
                    <a:pt x="7824" y="6080"/>
                    <a:pt x="7824" y="3920"/>
                  </a:cubicBezTo>
                  <a:cubicBezTo>
                    <a:pt x="7824" y="1759"/>
                    <a:pt x="6080" y="0"/>
                    <a:pt x="3920"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3907775" y="878575"/>
              <a:ext cx="195600" cy="195600"/>
            </a:xfrm>
            <a:custGeom>
              <a:avLst/>
              <a:gdLst/>
              <a:ahLst/>
              <a:cxnLst/>
              <a:rect l="l" t="t" r="r" b="b"/>
              <a:pathLst>
                <a:path w="7824" h="7824" extrusionOk="0">
                  <a:moveTo>
                    <a:pt x="3904" y="0"/>
                  </a:moveTo>
                  <a:cubicBezTo>
                    <a:pt x="1744" y="0"/>
                    <a:pt x="1" y="1744"/>
                    <a:pt x="1" y="3904"/>
                  </a:cubicBezTo>
                  <a:cubicBezTo>
                    <a:pt x="1" y="6080"/>
                    <a:pt x="1744" y="7823"/>
                    <a:pt x="3904" y="7823"/>
                  </a:cubicBezTo>
                  <a:cubicBezTo>
                    <a:pt x="6080" y="7823"/>
                    <a:pt x="7824" y="6080"/>
                    <a:pt x="7824" y="3904"/>
                  </a:cubicBezTo>
                  <a:cubicBezTo>
                    <a:pt x="7824" y="1744"/>
                    <a:pt x="6080" y="0"/>
                    <a:pt x="3904"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3513925" y="878575"/>
              <a:ext cx="195975" cy="195600"/>
            </a:xfrm>
            <a:custGeom>
              <a:avLst/>
              <a:gdLst/>
              <a:ahLst/>
              <a:cxnLst/>
              <a:rect l="l" t="t" r="r" b="b"/>
              <a:pathLst>
                <a:path w="7839" h="7824" extrusionOk="0">
                  <a:moveTo>
                    <a:pt x="3920" y="0"/>
                  </a:moveTo>
                  <a:cubicBezTo>
                    <a:pt x="1759" y="0"/>
                    <a:pt x="0" y="1744"/>
                    <a:pt x="0" y="3904"/>
                  </a:cubicBezTo>
                  <a:cubicBezTo>
                    <a:pt x="0" y="6080"/>
                    <a:pt x="1759" y="7823"/>
                    <a:pt x="3920" y="7823"/>
                  </a:cubicBezTo>
                  <a:cubicBezTo>
                    <a:pt x="6080" y="7823"/>
                    <a:pt x="7839" y="6080"/>
                    <a:pt x="7839" y="3904"/>
                  </a:cubicBezTo>
                  <a:cubicBezTo>
                    <a:pt x="7839" y="1744"/>
                    <a:pt x="6080" y="0"/>
                    <a:pt x="3920"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3849925" y="1017450"/>
              <a:ext cx="195975" cy="195975"/>
            </a:xfrm>
            <a:custGeom>
              <a:avLst/>
              <a:gdLst/>
              <a:ahLst/>
              <a:cxnLst/>
              <a:rect l="l" t="t" r="r" b="b"/>
              <a:pathLst>
                <a:path w="7839" h="7839" extrusionOk="0">
                  <a:moveTo>
                    <a:pt x="3919" y="0"/>
                  </a:moveTo>
                  <a:cubicBezTo>
                    <a:pt x="1759" y="0"/>
                    <a:pt x="0" y="1759"/>
                    <a:pt x="0" y="3920"/>
                  </a:cubicBezTo>
                  <a:cubicBezTo>
                    <a:pt x="0" y="6080"/>
                    <a:pt x="1759" y="7839"/>
                    <a:pt x="3919" y="7839"/>
                  </a:cubicBezTo>
                  <a:cubicBezTo>
                    <a:pt x="6079" y="7839"/>
                    <a:pt x="7839" y="6080"/>
                    <a:pt x="7839" y="3920"/>
                  </a:cubicBezTo>
                  <a:cubicBezTo>
                    <a:pt x="7839" y="1759"/>
                    <a:pt x="6079" y="0"/>
                    <a:pt x="3919"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3571775" y="739325"/>
              <a:ext cx="195600" cy="195600"/>
            </a:xfrm>
            <a:custGeom>
              <a:avLst/>
              <a:gdLst/>
              <a:ahLst/>
              <a:cxnLst/>
              <a:rect l="l" t="t" r="r" b="b"/>
              <a:pathLst>
                <a:path w="7824" h="7824" extrusionOk="0">
                  <a:moveTo>
                    <a:pt x="3920" y="0"/>
                  </a:moveTo>
                  <a:cubicBezTo>
                    <a:pt x="1745" y="0"/>
                    <a:pt x="1" y="1759"/>
                    <a:pt x="1" y="3919"/>
                  </a:cubicBezTo>
                  <a:cubicBezTo>
                    <a:pt x="1" y="6080"/>
                    <a:pt x="1745" y="7823"/>
                    <a:pt x="3920" y="7823"/>
                  </a:cubicBezTo>
                  <a:cubicBezTo>
                    <a:pt x="6080" y="7823"/>
                    <a:pt x="7824" y="6080"/>
                    <a:pt x="7824" y="3919"/>
                  </a:cubicBezTo>
                  <a:cubicBezTo>
                    <a:pt x="7824" y="1759"/>
                    <a:pt x="6080" y="0"/>
                    <a:pt x="3920" y="0"/>
                  </a:cubicBezTo>
                  <a:close/>
                </a:path>
              </a:pathLst>
            </a:custGeom>
            <a:solidFill>
              <a:srgbClr val="D05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3731100" y="742400"/>
              <a:ext cx="155475" cy="155475"/>
            </a:xfrm>
            <a:custGeom>
              <a:avLst/>
              <a:gdLst/>
              <a:ahLst/>
              <a:cxnLst/>
              <a:rect l="l" t="t" r="r" b="b"/>
              <a:pathLst>
                <a:path w="6219" h="6219" extrusionOk="0">
                  <a:moveTo>
                    <a:pt x="3102" y="1"/>
                  </a:moveTo>
                  <a:cubicBezTo>
                    <a:pt x="1389" y="1"/>
                    <a:pt x="1" y="1389"/>
                    <a:pt x="1" y="3102"/>
                  </a:cubicBezTo>
                  <a:cubicBezTo>
                    <a:pt x="1" y="4830"/>
                    <a:pt x="1389" y="6219"/>
                    <a:pt x="3102" y="6219"/>
                  </a:cubicBezTo>
                  <a:cubicBezTo>
                    <a:pt x="4815" y="6219"/>
                    <a:pt x="6219" y="4830"/>
                    <a:pt x="6219" y="3102"/>
                  </a:cubicBezTo>
                  <a:cubicBezTo>
                    <a:pt x="6219" y="1389"/>
                    <a:pt x="4815" y="1"/>
                    <a:pt x="310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3731100" y="1054850"/>
              <a:ext cx="155475" cy="155500"/>
            </a:xfrm>
            <a:custGeom>
              <a:avLst/>
              <a:gdLst/>
              <a:ahLst/>
              <a:cxnLst/>
              <a:rect l="l" t="t" r="r" b="b"/>
              <a:pathLst>
                <a:path w="6219" h="6220" extrusionOk="0">
                  <a:moveTo>
                    <a:pt x="3102" y="1"/>
                  </a:moveTo>
                  <a:cubicBezTo>
                    <a:pt x="1389" y="1"/>
                    <a:pt x="1" y="1390"/>
                    <a:pt x="1" y="3118"/>
                  </a:cubicBezTo>
                  <a:cubicBezTo>
                    <a:pt x="1" y="4831"/>
                    <a:pt x="1389" y="6219"/>
                    <a:pt x="3102" y="6219"/>
                  </a:cubicBezTo>
                  <a:cubicBezTo>
                    <a:pt x="4815" y="6219"/>
                    <a:pt x="6219" y="4831"/>
                    <a:pt x="6219" y="3118"/>
                  </a:cubicBezTo>
                  <a:cubicBezTo>
                    <a:pt x="6219" y="1390"/>
                    <a:pt x="4815" y="1"/>
                    <a:pt x="310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3841425" y="788300"/>
              <a:ext cx="155475" cy="155500"/>
            </a:xfrm>
            <a:custGeom>
              <a:avLst/>
              <a:gdLst/>
              <a:ahLst/>
              <a:cxnLst/>
              <a:rect l="l" t="t" r="r" b="b"/>
              <a:pathLst>
                <a:path w="6219" h="6220" extrusionOk="0">
                  <a:moveTo>
                    <a:pt x="3117" y="1"/>
                  </a:moveTo>
                  <a:cubicBezTo>
                    <a:pt x="1389" y="1"/>
                    <a:pt x="1" y="1390"/>
                    <a:pt x="1" y="3102"/>
                  </a:cubicBezTo>
                  <a:cubicBezTo>
                    <a:pt x="1" y="4815"/>
                    <a:pt x="1389" y="6219"/>
                    <a:pt x="3117" y="6219"/>
                  </a:cubicBezTo>
                  <a:cubicBezTo>
                    <a:pt x="4830" y="6219"/>
                    <a:pt x="6219" y="4815"/>
                    <a:pt x="6219" y="3102"/>
                  </a:cubicBezTo>
                  <a:cubicBezTo>
                    <a:pt x="6219" y="1390"/>
                    <a:pt x="4830" y="1"/>
                    <a:pt x="311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3620400" y="1009350"/>
              <a:ext cx="155475" cy="155475"/>
            </a:xfrm>
            <a:custGeom>
              <a:avLst/>
              <a:gdLst/>
              <a:ahLst/>
              <a:cxnLst/>
              <a:rect l="l" t="t" r="r" b="b"/>
              <a:pathLst>
                <a:path w="6219" h="6219" extrusionOk="0">
                  <a:moveTo>
                    <a:pt x="3117" y="0"/>
                  </a:moveTo>
                  <a:cubicBezTo>
                    <a:pt x="1389" y="0"/>
                    <a:pt x="0" y="1389"/>
                    <a:pt x="0" y="3102"/>
                  </a:cubicBezTo>
                  <a:cubicBezTo>
                    <a:pt x="0" y="4814"/>
                    <a:pt x="1389" y="6219"/>
                    <a:pt x="3117" y="6219"/>
                  </a:cubicBezTo>
                  <a:cubicBezTo>
                    <a:pt x="4830" y="6219"/>
                    <a:pt x="6218" y="4814"/>
                    <a:pt x="6218" y="3102"/>
                  </a:cubicBezTo>
                  <a:cubicBezTo>
                    <a:pt x="6218" y="1389"/>
                    <a:pt x="4830" y="0"/>
                    <a:pt x="3117"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3887325" y="898625"/>
              <a:ext cx="155500" cy="155500"/>
            </a:xfrm>
            <a:custGeom>
              <a:avLst/>
              <a:gdLst/>
              <a:ahLst/>
              <a:cxnLst/>
              <a:rect l="l" t="t" r="r" b="b"/>
              <a:pathLst>
                <a:path w="6220" h="6220" extrusionOk="0">
                  <a:moveTo>
                    <a:pt x="3102" y="1"/>
                  </a:moveTo>
                  <a:cubicBezTo>
                    <a:pt x="1389" y="1"/>
                    <a:pt x="1" y="1390"/>
                    <a:pt x="1" y="3102"/>
                  </a:cubicBezTo>
                  <a:cubicBezTo>
                    <a:pt x="1" y="4830"/>
                    <a:pt x="1389" y="6219"/>
                    <a:pt x="3102" y="6219"/>
                  </a:cubicBezTo>
                  <a:cubicBezTo>
                    <a:pt x="4830" y="6219"/>
                    <a:pt x="6219" y="4830"/>
                    <a:pt x="6219" y="3102"/>
                  </a:cubicBezTo>
                  <a:cubicBezTo>
                    <a:pt x="6219" y="1390"/>
                    <a:pt x="4830" y="1"/>
                    <a:pt x="310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3574875" y="898625"/>
              <a:ext cx="155475" cy="155500"/>
            </a:xfrm>
            <a:custGeom>
              <a:avLst/>
              <a:gdLst/>
              <a:ahLst/>
              <a:cxnLst/>
              <a:rect l="l" t="t" r="r" b="b"/>
              <a:pathLst>
                <a:path w="6219" h="6220" extrusionOk="0">
                  <a:moveTo>
                    <a:pt x="3102" y="1"/>
                  </a:moveTo>
                  <a:cubicBezTo>
                    <a:pt x="1389" y="1"/>
                    <a:pt x="0" y="1390"/>
                    <a:pt x="0" y="3102"/>
                  </a:cubicBezTo>
                  <a:cubicBezTo>
                    <a:pt x="0" y="4830"/>
                    <a:pt x="1389" y="6219"/>
                    <a:pt x="3102" y="6219"/>
                  </a:cubicBezTo>
                  <a:cubicBezTo>
                    <a:pt x="4815" y="6219"/>
                    <a:pt x="6219" y="4830"/>
                    <a:pt x="6219" y="3102"/>
                  </a:cubicBezTo>
                  <a:cubicBezTo>
                    <a:pt x="6219" y="1390"/>
                    <a:pt x="4815" y="1"/>
                    <a:pt x="310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3841425" y="1009350"/>
              <a:ext cx="155475" cy="155475"/>
            </a:xfrm>
            <a:custGeom>
              <a:avLst/>
              <a:gdLst/>
              <a:ahLst/>
              <a:cxnLst/>
              <a:rect l="l" t="t" r="r" b="b"/>
              <a:pathLst>
                <a:path w="6219" h="6219" extrusionOk="0">
                  <a:moveTo>
                    <a:pt x="3117" y="0"/>
                  </a:moveTo>
                  <a:cubicBezTo>
                    <a:pt x="1389" y="0"/>
                    <a:pt x="1" y="1389"/>
                    <a:pt x="1" y="3102"/>
                  </a:cubicBezTo>
                  <a:cubicBezTo>
                    <a:pt x="1" y="4814"/>
                    <a:pt x="1389" y="6219"/>
                    <a:pt x="3117" y="6219"/>
                  </a:cubicBezTo>
                  <a:cubicBezTo>
                    <a:pt x="4830" y="6219"/>
                    <a:pt x="6219" y="4814"/>
                    <a:pt x="6219" y="3102"/>
                  </a:cubicBezTo>
                  <a:cubicBezTo>
                    <a:pt x="6219" y="1389"/>
                    <a:pt x="4830" y="0"/>
                    <a:pt x="3117"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3620400" y="788300"/>
              <a:ext cx="155475" cy="155500"/>
            </a:xfrm>
            <a:custGeom>
              <a:avLst/>
              <a:gdLst/>
              <a:ahLst/>
              <a:cxnLst/>
              <a:rect l="l" t="t" r="r" b="b"/>
              <a:pathLst>
                <a:path w="6219" h="6220" extrusionOk="0">
                  <a:moveTo>
                    <a:pt x="3117" y="1"/>
                  </a:moveTo>
                  <a:cubicBezTo>
                    <a:pt x="1389" y="1"/>
                    <a:pt x="0" y="1390"/>
                    <a:pt x="0" y="3102"/>
                  </a:cubicBezTo>
                  <a:cubicBezTo>
                    <a:pt x="0" y="4815"/>
                    <a:pt x="1389" y="6219"/>
                    <a:pt x="3117" y="6219"/>
                  </a:cubicBezTo>
                  <a:cubicBezTo>
                    <a:pt x="4830" y="6219"/>
                    <a:pt x="6218" y="4815"/>
                    <a:pt x="6218" y="3102"/>
                  </a:cubicBezTo>
                  <a:cubicBezTo>
                    <a:pt x="6218" y="1390"/>
                    <a:pt x="4830" y="1"/>
                    <a:pt x="3117"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3748850" y="796400"/>
              <a:ext cx="119600" cy="119625"/>
            </a:xfrm>
            <a:custGeom>
              <a:avLst/>
              <a:gdLst/>
              <a:ahLst/>
              <a:cxnLst/>
              <a:rect l="l" t="t" r="r" b="b"/>
              <a:pathLst>
                <a:path w="4784" h="4785" extrusionOk="0">
                  <a:moveTo>
                    <a:pt x="2392" y="1"/>
                  </a:moveTo>
                  <a:cubicBezTo>
                    <a:pt x="1080" y="1"/>
                    <a:pt x="0" y="1066"/>
                    <a:pt x="0" y="2393"/>
                  </a:cubicBezTo>
                  <a:cubicBezTo>
                    <a:pt x="0" y="3704"/>
                    <a:pt x="1080" y="4784"/>
                    <a:pt x="2392" y="4784"/>
                  </a:cubicBezTo>
                  <a:cubicBezTo>
                    <a:pt x="3719" y="4784"/>
                    <a:pt x="4784" y="3704"/>
                    <a:pt x="4784" y="2393"/>
                  </a:cubicBezTo>
                  <a:cubicBezTo>
                    <a:pt x="4784" y="1066"/>
                    <a:pt x="3719" y="1"/>
                    <a:pt x="239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3748850" y="1036725"/>
              <a:ext cx="119600" cy="119625"/>
            </a:xfrm>
            <a:custGeom>
              <a:avLst/>
              <a:gdLst/>
              <a:ahLst/>
              <a:cxnLst/>
              <a:rect l="l" t="t" r="r" b="b"/>
              <a:pathLst>
                <a:path w="4784" h="4785" extrusionOk="0">
                  <a:moveTo>
                    <a:pt x="2392" y="1"/>
                  </a:moveTo>
                  <a:cubicBezTo>
                    <a:pt x="1080" y="1"/>
                    <a:pt x="0" y="1081"/>
                    <a:pt x="0" y="2392"/>
                  </a:cubicBezTo>
                  <a:cubicBezTo>
                    <a:pt x="0" y="3719"/>
                    <a:pt x="1080" y="4784"/>
                    <a:pt x="2392" y="4784"/>
                  </a:cubicBezTo>
                  <a:cubicBezTo>
                    <a:pt x="3719" y="4784"/>
                    <a:pt x="4784" y="3719"/>
                    <a:pt x="4784" y="2392"/>
                  </a:cubicBezTo>
                  <a:cubicBezTo>
                    <a:pt x="4784" y="1081"/>
                    <a:pt x="3719" y="1"/>
                    <a:pt x="239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833700" y="831525"/>
              <a:ext cx="119625" cy="119600"/>
            </a:xfrm>
            <a:custGeom>
              <a:avLst/>
              <a:gdLst/>
              <a:ahLst/>
              <a:cxnLst/>
              <a:rect l="l" t="t" r="r" b="b"/>
              <a:pathLst>
                <a:path w="4785" h="4784" extrusionOk="0">
                  <a:moveTo>
                    <a:pt x="2393" y="0"/>
                  </a:moveTo>
                  <a:cubicBezTo>
                    <a:pt x="1081" y="0"/>
                    <a:pt x="1" y="1080"/>
                    <a:pt x="1" y="2392"/>
                  </a:cubicBezTo>
                  <a:cubicBezTo>
                    <a:pt x="1" y="3719"/>
                    <a:pt x="1081" y="4783"/>
                    <a:pt x="2393" y="4783"/>
                  </a:cubicBezTo>
                  <a:cubicBezTo>
                    <a:pt x="3720" y="4783"/>
                    <a:pt x="4784" y="3719"/>
                    <a:pt x="4784" y="2392"/>
                  </a:cubicBezTo>
                  <a:cubicBezTo>
                    <a:pt x="4784" y="1080"/>
                    <a:pt x="3720" y="0"/>
                    <a:pt x="239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3663975" y="1001625"/>
              <a:ext cx="119625" cy="119600"/>
            </a:xfrm>
            <a:custGeom>
              <a:avLst/>
              <a:gdLst/>
              <a:ahLst/>
              <a:cxnLst/>
              <a:rect l="l" t="t" r="r" b="b"/>
              <a:pathLst>
                <a:path w="4785" h="4784" extrusionOk="0">
                  <a:moveTo>
                    <a:pt x="2392" y="1"/>
                  </a:moveTo>
                  <a:cubicBezTo>
                    <a:pt x="1065" y="1"/>
                    <a:pt x="1" y="1065"/>
                    <a:pt x="1" y="2392"/>
                  </a:cubicBezTo>
                  <a:cubicBezTo>
                    <a:pt x="1" y="3704"/>
                    <a:pt x="1065" y="4784"/>
                    <a:pt x="2392" y="4784"/>
                  </a:cubicBezTo>
                  <a:cubicBezTo>
                    <a:pt x="3704" y="4784"/>
                    <a:pt x="4784" y="3704"/>
                    <a:pt x="4784" y="2392"/>
                  </a:cubicBezTo>
                  <a:cubicBezTo>
                    <a:pt x="4784" y="1065"/>
                    <a:pt x="3704" y="1"/>
                    <a:pt x="239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3869200" y="916375"/>
              <a:ext cx="119600" cy="119600"/>
            </a:xfrm>
            <a:custGeom>
              <a:avLst/>
              <a:gdLst/>
              <a:ahLst/>
              <a:cxnLst/>
              <a:rect l="l" t="t" r="r" b="b"/>
              <a:pathLst>
                <a:path w="4784" h="4784" extrusionOk="0">
                  <a:moveTo>
                    <a:pt x="2392" y="1"/>
                  </a:moveTo>
                  <a:cubicBezTo>
                    <a:pt x="1065" y="1"/>
                    <a:pt x="1" y="1081"/>
                    <a:pt x="1" y="2392"/>
                  </a:cubicBezTo>
                  <a:cubicBezTo>
                    <a:pt x="1" y="3719"/>
                    <a:pt x="1065" y="4784"/>
                    <a:pt x="2392" y="4784"/>
                  </a:cubicBezTo>
                  <a:cubicBezTo>
                    <a:pt x="3704" y="4784"/>
                    <a:pt x="4784" y="3719"/>
                    <a:pt x="4784" y="2392"/>
                  </a:cubicBezTo>
                  <a:cubicBezTo>
                    <a:pt x="4784" y="1081"/>
                    <a:pt x="3704" y="1"/>
                    <a:pt x="239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3628500" y="916375"/>
              <a:ext cx="119600" cy="119600"/>
            </a:xfrm>
            <a:custGeom>
              <a:avLst/>
              <a:gdLst/>
              <a:ahLst/>
              <a:cxnLst/>
              <a:rect l="l" t="t" r="r" b="b"/>
              <a:pathLst>
                <a:path w="4784" h="4784" extrusionOk="0">
                  <a:moveTo>
                    <a:pt x="2392" y="1"/>
                  </a:moveTo>
                  <a:cubicBezTo>
                    <a:pt x="1080" y="1"/>
                    <a:pt x="0" y="1081"/>
                    <a:pt x="0" y="2392"/>
                  </a:cubicBezTo>
                  <a:cubicBezTo>
                    <a:pt x="0" y="3719"/>
                    <a:pt x="1080" y="4784"/>
                    <a:pt x="2392" y="4784"/>
                  </a:cubicBezTo>
                  <a:cubicBezTo>
                    <a:pt x="3719" y="4784"/>
                    <a:pt x="4783" y="3719"/>
                    <a:pt x="4783" y="2392"/>
                  </a:cubicBezTo>
                  <a:cubicBezTo>
                    <a:pt x="4783" y="1081"/>
                    <a:pt x="3719" y="1"/>
                    <a:pt x="239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3833700" y="1001625"/>
              <a:ext cx="119625" cy="119600"/>
            </a:xfrm>
            <a:custGeom>
              <a:avLst/>
              <a:gdLst/>
              <a:ahLst/>
              <a:cxnLst/>
              <a:rect l="l" t="t" r="r" b="b"/>
              <a:pathLst>
                <a:path w="4785" h="4784" extrusionOk="0">
                  <a:moveTo>
                    <a:pt x="2393" y="1"/>
                  </a:moveTo>
                  <a:cubicBezTo>
                    <a:pt x="1081" y="1"/>
                    <a:pt x="1" y="1065"/>
                    <a:pt x="1" y="2392"/>
                  </a:cubicBezTo>
                  <a:cubicBezTo>
                    <a:pt x="1" y="3704"/>
                    <a:pt x="1081" y="4784"/>
                    <a:pt x="2393" y="4784"/>
                  </a:cubicBezTo>
                  <a:cubicBezTo>
                    <a:pt x="3720" y="4784"/>
                    <a:pt x="4784" y="3704"/>
                    <a:pt x="4784" y="2392"/>
                  </a:cubicBezTo>
                  <a:cubicBezTo>
                    <a:pt x="4784" y="1065"/>
                    <a:pt x="3720" y="1"/>
                    <a:pt x="239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3663975" y="831525"/>
              <a:ext cx="119625" cy="119600"/>
            </a:xfrm>
            <a:custGeom>
              <a:avLst/>
              <a:gdLst/>
              <a:ahLst/>
              <a:cxnLst/>
              <a:rect l="l" t="t" r="r" b="b"/>
              <a:pathLst>
                <a:path w="4785" h="4784" extrusionOk="0">
                  <a:moveTo>
                    <a:pt x="2392" y="0"/>
                  </a:moveTo>
                  <a:cubicBezTo>
                    <a:pt x="1065" y="0"/>
                    <a:pt x="1" y="1080"/>
                    <a:pt x="1" y="2392"/>
                  </a:cubicBezTo>
                  <a:cubicBezTo>
                    <a:pt x="1" y="3719"/>
                    <a:pt x="1065" y="4783"/>
                    <a:pt x="2392" y="4783"/>
                  </a:cubicBezTo>
                  <a:cubicBezTo>
                    <a:pt x="3704" y="4783"/>
                    <a:pt x="4784" y="3719"/>
                    <a:pt x="4784" y="2392"/>
                  </a:cubicBezTo>
                  <a:cubicBezTo>
                    <a:pt x="4784" y="1080"/>
                    <a:pt x="3704" y="0"/>
                    <a:pt x="2392"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3691375" y="857750"/>
              <a:ext cx="234550" cy="234550"/>
            </a:xfrm>
            <a:custGeom>
              <a:avLst/>
              <a:gdLst/>
              <a:ahLst/>
              <a:cxnLst/>
              <a:rect l="l" t="t" r="r" b="b"/>
              <a:pathLst>
                <a:path w="9382" h="9382" extrusionOk="0">
                  <a:moveTo>
                    <a:pt x="4691" y="0"/>
                  </a:moveTo>
                  <a:cubicBezTo>
                    <a:pt x="2099" y="0"/>
                    <a:pt x="0" y="2099"/>
                    <a:pt x="0" y="4691"/>
                  </a:cubicBezTo>
                  <a:cubicBezTo>
                    <a:pt x="0" y="7283"/>
                    <a:pt x="2099" y="9382"/>
                    <a:pt x="4691" y="9382"/>
                  </a:cubicBezTo>
                  <a:cubicBezTo>
                    <a:pt x="7283" y="9382"/>
                    <a:pt x="9382" y="7283"/>
                    <a:pt x="9382" y="4691"/>
                  </a:cubicBezTo>
                  <a:cubicBezTo>
                    <a:pt x="9382" y="2099"/>
                    <a:pt x="7283" y="0"/>
                    <a:pt x="4691" y="0"/>
                  </a:cubicBezTo>
                  <a:close/>
                </a:path>
              </a:pathLst>
            </a:custGeom>
            <a:solidFill>
              <a:srgbClr val="1110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3872275" y="960350"/>
              <a:ext cx="29750" cy="29725"/>
            </a:xfrm>
            <a:custGeom>
              <a:avLst/>
              <a:gdLst/>
              <a:ahLst/>
              <a:cxnLst/>
              <a:rect l="l" t="t" r="r" b="b"/>
              <a:pathLst>
                <a:path w="1190" h="1189" extrusionOk="0">
                  <a:moveTo>
                    <a:pt x="587" y="1"/>
                  </a:moveTo>
                  <a:cubicBezTo>
                    <a:pt x="263" y="1"/>
                    <a:pt x="1" y="263"/>
                    <a:pt x="1" y="587"/>
                  </a:cubicBezTo>
                  <a:cubicBezTo>
                    <a:pt x="1" y="911"/>
                    <a:pt x="263" y="1189"/>
                    <a:pt x="587" y="1189"/>
                  </a:cubicBezTo>
                  <a:cubicBezTo>
                    <a:pt x="927" y="1189"/>
                    <a:pt x="1189" y="911"/>
                    <a:pt x="1189" y="587"/>
                  </a:cubicBezTo>
                  <a:cubicBezTo>
                    <a:pt x="1189" y="263"/>
                    <a:pt x="927"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3819450" y="960350"/>
              <a:ext cx="29725" cy="29725"/>
            </a:xfrm>
            <a:custGeom>
              <a:avLst/>
              <a:gdLst/>
              <a:ahLst/>
              <a:cxnLst/>
              <a:rect l="l" t="t" r="r" b="b"/>
              <a:pathLst>
                <a:path w="1189" h="1189" extrusionOk="0">
                  <a:moveTo>
                    <a:pt x="586" y="1"/>
                  </a:moveTo>
                  <a:cubicBezTo>
                    <a:pt x="262" y="1"/>
                    <a:pt x="0" y="263"/>
                    <a:pt x="0" y="587"/>
                  </a:cubicBezTo>
                  <a:cubicBezTo>
                    <a:pt x="0" y="911"/>
                    <a:pt x="262" y="1189"/>
                    <a:pt x="586" y="1189"/>
                  </a:cubicBezTo>
                  <a:cubicBezTo>
                    <a:pt x="910" y="1189"/>
                    <a:pt x="1188" y="911"/>
                    <a:pt x="1188" y="587"/>
                  </a:cubicBezTo>
                  <a:cubicBezTo>
                    <a:pt x="1188" y="263"/>
                    <a:pt x="910"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3766600" y="960350"/>
              <a:ext cx="29325" cy="29725"/>
            </a:xfrm>
            <a:custGeom>
              <a:avLst/>
              <a:gdLst/>
              <a:ahLst/>
              <a:cxnLst/>
              <a:rect l="l" t="t" r="r" b="b"/>
              <a:pathLst>
                <a:path w="1173" h="1189" extrusionOk="0">
                  <a:moveTo>
                    <a:pt x="586" y="1"/>
                  </a:moveTo>
                  <a:cubicBezTo>
                    <a:pt x="262" y="1"/>
                    <a:pt x="0" y="263"/>
                    <a:pt x="0" y="587"/>
                  </a:cubicBezTo>
                  <a:cubicBezTo>
                    <a:pt x="0" y="911"/>
                    <a:pt x="262" y="1189"/>
                    <a:pt x="586" y="1189"/>
                  </a:cubicBezTo>
                  <a:cubicBezTo>
                    <a:pt x="910" y="1189"/>
                    <a:pt x="1173" y="911"/>
                    <a:pt x="1173" y="587"/>
                  </a:cubicBezTo>
                  <a:cubicBezTo>
                    <a:pt x="1173" y="263"/>
                    <a:pt x="910"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713750" y="960350"/>
              <a:ext cx="29325" cy="29725"/>
            </a:xfrm>
            <a:custGeom>
              <a:avLst/>
              <a:gdLst/>
              <a:ahLst/>
              <a:cxnLst/>
              <a:rect l="l" t="t" r="r" b="b"/>
              <a:pathLst>
                <a:path w="1173" h="1189" extrusionOk="0">
                  <a:moveTo>
                    <a:pt x="587" y="1"/>
                  </a:moveTo>
                  <a:cubicBezTo>
                    <a:pt x="263" y="1"/>
                    <a:pt x="0" y="263"/>
                    <a:pt x="0" y="587"/>
                  </a:cubicBezTo>
                  <a:cubicBezTo>
                    <a:pt x="0" y="911"/>
                    <a:pt x="263" y="1189"/>
                    <a:pt x="587" y="1189"/>
                  </a:cubicBezTo>
                  <a:cubicBezTo>
                    <a:pt x="911" y="1189"/>
                    <a:pt x="1173" y="911"/>
                    <a:pt x="1173" y="587"/>
                  </a:cubicBezTo>
                  <a:cubicBezTo>
                    <a:pt x="1173" y="263"/>
                    <a:pt x="911"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3847975" y="916000"/>
              <a:ext cx="29725" cy="29725"/>
            </a:xfrm>
            <a:custGeom>
              <a:avLst/>
              <a:gdLst/>
              <a:ahLst/>
              <a:cxnLst/>
              <a:rect l="l" t="t" r="r" b="b"/>
              <a:pathLst>
                <a:path w="1189" h="1189" extrusionOk="0">
                  <a:moveTo>
                    <a:pt x="587" y="0"/>
                  </a:moveTo>
                  <a:cubicBezTo>
                    <a:pt x="263" y="0"/>
                    <a:pt x="1" y="262"/>
                    <a:pt x="1" y="587"/>
                  </a:cubicBezTo>
                  <a:cubicBezTo>
                    <a:pt x="1" y="926"/>
                    <a:pt x="263" y="1188"/>
                    <a:pt x="587" y="1188"/>
                  </a:cubicBezTo>
                  <a:cubicBezTo>
                    <a:pt x="911" y="1188"/>
                    <a:pt x="1189" y="926"/>
                    <a:pt x="1189" y="587"/>
                  </a:cubicBezTo>
                  <a:cubicBezTo>
                    <a:pt x="1189" y="262"/>
                    <a:pt x="911" y="0"/>
                    <a:pt x="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3795125" y="916000"/>
              <a:ext cx="29350" cy="29725"/>
            </a:xfrm>
            <a:custGeom>
              <a:avLst/>
              <a:gdLst/>
              <a:ahLst/>
              <a:cxnLst/>
              <a:rect l="l" t="t" r="r" b="b"/>
              <a:pathLst>
                <a:path w="1174" h="1189" extrusionOk="0">
                  <a:moveTo>
                    <a:pt x="587" y="0"/>
                  </a:moveTo>
                  <a:cubicBezTo>
                    <a:pt x="263" y="0"/>
                    <a:pt x="1" y="262"/>
                    <a:pt x="1" y="587"/>
                  </a:cubicBezTo>
                  <a:cubicBezTo>
                    <a:pt x="1" y="926"/>
                    <a:pt x="263" y="1188"/>
                    <a:pt x="587" y="1188"/>
                  </a:cubicBezTo>
                  <a:cubicBezTo>
                    <a:pt x="911" y="1188"/>
                    <a:pt x="1174" y="926"/>
                    <a:pt x="1174" y="587"/>
                  </a:cubicBezTo>
                  <a:cubicBezTo>
                    <a:pt x="1174" y="262"/>
                    <a:pt x="911" y="0"/>
                    <a:pt x="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3742300" y="916000"/>
              <a:ext cx="29325" cy="29725"/>
            </a:xfrm>
            <a:custGeom>
              <a:avLst/>
              <a:gdLst/>
              <a:ahLst/>
              <a:cxnLst/>
              <a:rect l="l" t="t" r="r" b="b"/>
              <a:pathLst>
                <a:path w="1173" h="1189" extrusionOk="0">
                  <a:moveTo>
                    <a:pt x="586" y="0"/>
                  </a:moveTo>
                  <a:cubicBezTo>
                    <a:pt x="262" y="0"/>
                    <a:pt x="0" y="262"/>
                    <a:pt x="0" y="587"/>
                  </a:cubicBezTo>
                  <a:cubicBezTo>
                    <a:pt x="0" y="926"/>
                    <a:pt x="262" y="1188"/>
                    <a:pt x="586" y="1188"/>
                  </a:cubicBezTo>
                  <a:cubicBezTo>
                    <a:pt x="910" y="1188"/>
                    <a:pt x="1173" y="926"/>
                    <a:pt x="1173" y="587"/>
                  </a:cubicBezTo>
                  <a:cubicBezTo>
                    <a:pt x="1173" y="262"/>
                    <a:pt x="910" y="0"/>
                    <a:pt x="5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3847975" y="1007025"/>
              <a:ext cx="29725" cy="29725"/>
            </a:xfrm>
            <a:custGeom>
              <a:avLst/>
              <a:gdLst/>
              <a:ahLst/>
              <a:cxnLst/>
              <a:rect l="l" t="t" r="r" b="b"/>
              <a:pathLst>
                <a:path w="1189" h="1189" extrusionOk="0">
                  <a:moveTo>
                    <a:pt x="587" y="1"/>
                  </a:moveTo>
                  <a:cubicBezTo>
                    <a:pt x="263" y="1"/>
                    <a:pt x="1" y="263"/>
                    <a:pt x="1" y="587"/>
                  </a:cubicBezTo>
                  <a:cubicBezTo>
                    <a:pt x="1" y="911"/>
                    <a:pt x="263" y="1189"/>
                    <a:pt x="587" y="1189"/>
                  </a:cubicBezTo>
                  <a:cubicBezTo>
                    <a:pt x="911" y="1189"/>
                    <a:pt x="1189" y="911"/>
                    <a:pt x="1189" y="587"/>
                  </a:cubicBezTo>
                  <a:cubicBezTo>
                    <a:pt x="1189" y="263"/>
                    <a:pt x="911"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3795125" y="1007025"/>
              <a:ext cx="29350" cy="29725"/>
            </a:xfrm>
            <a:custGeom>
              <a:avLst/>
              <a:gdLst/>
              <a:ahLst/>
              <a:cxnLst/>
              <a:rect l="l" t="t" r="r" b="b"/>
              <a:pathLst>
                <a:path w="1174" h="1189" extrusionOk="0">
                  <a:moveTo>
                    <a:pt x="587" y="1"/>
                  </a:moveTo>
                  <a:cubicBezTo>
                    <a:pt x="263" y="1"/>
                    <a:pt x="1" y="263"/>
                    <a:pt x="1" y="587"/>
                  </a:cubicBezTo>
                  <a:cubicBezTo>
                    <a:pt x="1" y="911"/>
                    <a:pt x="263" y="1189"/>
                    <a:pt x="587" y="1189"/>
                  </a:cubicBezTo>
                  <a:cubicBezTo>
                    <a:pt x="911" y="1189"/>
                    <a:pt x="1174" y="911"/>
                    <a:pt x="1174" y="587"/>
                  </a:cubicBezTo>
                  <a:cubicBezTo>
                    <a:pt x="1174" y="263"/>
                    <a:pt x="911"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3742300" y="1007025"/>
              <a:ext cx="29325" cy="29725"/>
            </a:xfrm>
            <a:custGeom>
              <a:avLst/>
              <a:gdLst/>
              <a:ahLst/>
              <a:cxnLst/>
              <a:rect l="l" t="t" r="r" b="b"/>
              <a:pathLst>
                <a:path w="1173" h="1189" extrusionOk="0">
                  <a:moveTo>
                    <a:pt x="586" y="1"/>
                  </a:moveTo>
                  <a:cubicBezTo>
                    <a:pt x="262" y="1"/>
                    <a:pt x="0" y="263"/>
                    <a:pt x="0" y="587"/>
                  </a:cubicBezTo>
                  <a:cubicBezTo>
                    <a:pt x="0" y="911"/>
                    <a:pt x="262" y="1189"/>
                    <a:pt x="586" y="1189"/>
                  </a:cubicBezTo>
                  <a:cubicBezTo>
                    <a:pt x="910" y="1189"/>
                    <a:pt x="1173" y="911"/>
                    <a:pt x="1173" y="587"/>
                  </a:cubicBezTo>
                  <a:cubicBezTo>
                    <a:pt x="1173" y="263"/>
                    <a:pt x="910"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3176000" y="3108600"/>
              <a:ext cx="1264150" cy="687425"/>
            </a:xfrm>
            <a:custGeom>
              <a:avLst/>
              <a:gdLst/>
              <a:ahLst/>
              <a:cxnLst/>
              <a:rect l="l" t="t" r="r" b="b"/>
              <a:pathLst>
                <a:path w="50566" h="27497" fill="none" extrusionOk="0">
                  <a:moveTo>
                    <a:pt x="50565" y="13749"/>
                  </a:moveTo>
                  <a:cubicBezTo>
                    <a:pt x="50565" y="21340"/>
                    <a:pt x="39239" y="27497"/>
                    <a:pt x="25291" y="27497"/>
                  </a:cubicBezTo>
                  <a:cubicBezTo>
                    <a:pt x="11326" y="27497"/>
                    <a:pt x="1" y="21340"/>
                    <a:pt x="1" y="13749"/>
                  </a:cubicBezTo>
                  <a:cubicBezTo>
                    <a:pt x="1" y="6157"/>
                    <a:pt x="11326" y="0"/>
                    <a:pt x="25291" y="0"/>
                  </a:cubicBezTo>
                  <a:cubicBezTo>
                    <a:pt x="39239" y="0"/>
                    <a:pt x="50565" y="6157"/>
                    <a:pt x="50565" y="13749"/>
                  </a:cubicBezTo>
                  <a:close/>
                </a:path>
              </a:pathLst>
            </a:custGeom>
            <a:noFill/>
            <a:ln w="48225" cap="flat" cmpd="sng">
              <a:solidFill>
                <a:srgbClr val="FFFFFF"/>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3106175" y="3307650"/>
              <a:ext cx="1379875" cy="687425"/>
            </a:xfrm>
            <a:custGeom>
              <a:avLst/>
              <a:gdLst/>
              <a:ahLst/>
              <a:cxnLst/>
              <a:rect l="l" t="t" r="r" b="b"/>
              <a:pathLst>
                <a:path w="55195" h="27497" fill="none" extrusionOk="0">
                  <a:moveTo>
                    <a:pt x="55194" y="13749"/>
                  </a:moveTo>
                  <a:cubicBezTo>
                    <a:pt x="55194" y="21340"/>
                    <a:pt x="42835" y="27497"/>
                    <a:pt x="27605" y="27497"/>
                  </a:cubicBezTo>
                  <a:cubicBezTo>
                    <a:pt x="12360" y="27497"/>
                    <a:pt x="1" y="21340"/>
                    <a:pt x="1" y="13749"/>
                  </a:cubicBezTo>
                  <a:cubicBezTo>
                    <a:pt x="1" y="6157"/>
                    <a:pt x="12360" y="0"/>
                    <a:pt x="27605" y="0"/>
                  </a:cubicBezTo>
                  <a:cubicBezTo>
                    <a:pt x="42835" y="0"/>
                    <a:pt x="55194" y="6157"/>
                    <a:pt x="55194" y="13749"/>
                  </a:cubicBezTo>
                  <a:close/>
                </a:path>
              </a:pathLst>
            </a:custGeom>
            <a:noFill/>
            <a:ln w="48225" cap="flat" cmpd="sng">
              <a:solidFill>
                <a:srgbClr val="FFFFFF"/>
              </a:solidFill>
              <a:prstDash val="solid"/>
              <a:miter lim="1543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6552875" y="2878500"/>
              <a:ext cx="831925" cy="1502725"/>
            </a:xfrm>
            <a:custGeom>
              <a:avLst/>
              <a:gdLst/>
              <a:ahLst/>
              <a:cxnLst/>
              <a:rect l="l" t="t" r="r" b="b"/>
              <a:pathLst>
                <a:path w="33277" h="60109" extrusionOk="0">
                  <a:moveTo>
                    <a:pt x="31713" y="0"/>
                  </a:moveTo>
                  <a:cubicBezTo>
                    <a:pt x="31555" y="0"/>
                    <a:pt x="31374" y="27"/>
                    <a:pt x="31170" y="85"/>
                  </a:cubicBezTo>
                  <a:cubicBezTo>
                    <a:pt x="29133" y="656"/>
                    <a:pt x="27111" y="1705"/>
                    <a:pt x="25136" y="2492"/>
                  </a:cubicBezTo>
                  <a:cubicBezTo>
                    <a:pt x="24180" y="2878"/>
                    <a:pt x="23038" y="3480"/>
                    <a:pt x="22961" y="4529"/>
                  </a:cubicBezTo>
                  <a:cubicBezTo>
                    <a:pt x="22899" y="5301"/>
                    <a:pt x="23439" y="5949"/>
                    <a:pt x="23763" y="6643"/>
                  </a:cubicBezTo>
                  <a:cubicBezTo>
                    <a:pt x="24488" y="8186"/>
                    <a:pt x="24149" y="10022"/>
                    <a:pt x="23717" y="11673"/>
                  </a:cubicBezTo>
                  <a:cubicBezTo>
                    <a:pt x="22791" y="15238"/>
                    <a:pt x="21495" y="18694"/>
                    <a:pt x="19844" y="21981"/>
                  </a:cubicBezTo>
                  <a:cubicBezTo>
                    <a:pt x="18285" y="25144"/>
                    <a:pt x="16835" y="28214"/>
                    <a:pt x="14798" y="31115"/>
                  </a:cubicBezTo>
                  <a:cubicBezTo>
                    <a:pt x="10447" y="37303"/>
                    <a:pt x="5494" y="43320"/>
                    <a:pt x="1" y="48566"/>
                  </a:cubicBezTo>
                  <a:lnTo>
                    <a:pt x="1" y="60108"/>
                  </a:lnTo>
                  <a:cubicBezTo>
                    <a:pt x="6003" y="54800"/>
                    <a:pt x="11990" y="48566"/>
                    <a:pt x="15739" y="41422"/>
                  </a:cubicBezTo>
                  <a:cubicBezTo>
                    <a:pt x="17468" y="39586"/>
                    <a:pt x="18995" y="37503"/>
                    <a:pt x="20430" y="35528"/>
                  </a:cubicBezTo>
                  <a:cubicBezTo>
                    <a:pt x="22575" y="32566"/>
                    <a:pt x="24411" y="29387"/>
                    <a:pt x="25923" y="26039"/>
                  </a:cubicBezTo>
                  <a:cubicBezTo>
                    <a:pt x="27003" y="23678"/>
                    <a:pt x="28392" y="21394"/>
                    <a:pt x="29210" y="18941"/>
                  </a:cubicBezTo>
                  <a:cubicBezTo>
                    <a:pt x="30228" y="15932"/>
                    <a:pt x="31077" y="12877"/>
                    <a:pt x="31756" y="9760"/>
                  </a:cubicBezTo>
                  <a:cubicBezTo>
                    <a:pt x="32172" y="7816"/>
                    <a:pt x="32466" y="5856"/>
                    <a:pt x="32635" y="3881"/>
                  </a:cubicBezTo>
                  <a:cubicBezTo>
                    <a:pt x="32635" y="3819"/>
                    <a:pt x="32651" y="3758"/>
                    <a:pt x="32651" y="3711"/>
                  </a:cubicBezTo>
                  <a:cubicBezTo>
                    <a:pt x="32735" y="2619"/>
                    <a:pt x="33277" y="0"/>
                    <a:pt x="317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6058725" y="2988200"/>
              <a:ext cx="1227925" cy="1561500"/>
            </a:xfrm>
            <a:custGeom>
              <a:avLst/>
              <a:gdLst/>
              <a:ahLst/>
              <a:cxnLst/>
              <a:rect l="l" t="t" r="r" b="b"/>
              <a:pathLst>
                <a:path w="49117" h="62460" extrusionOk="0">
                  <a:moveTo>
                    <a:pt x="47723" y="0"/>
                  </a:moveTo>
                  <a:cubicBezTo>
                    <a:pt x="47395" y="0"/>
                    <a:pt x="47056" y="156"/>
                    <a:pt x="46800" y="527"/>
                  </a:cubicBezTo>
                  <a:cubicBezTo>
                    <a:pt x="43035" y="6020"/>
                    <a:pt x="39178" y="11266"/>
                    <a:pt x="34842" y="16327"/>
                  </a:cubicBezTo>
                  <a:cubicBezTo>
                    <a:pt x="30691" y="21157"/>
                    <a:pt x="26294" y="25724"/>
                    <a:pt x="22004" y="30415"/>
                  </a:cubicBezTo>
                  <a:cubicBezTo>
                    <a:pt x="17715" y="35090"/>
                    <a:pt x="13502" y="39796"/>
                    <a:pt x="9614" y="44796"/>
                  </a:cubicBezTo>
                  <a:cubicBezTo>
                    <a:pt x="7654" y="47326"/>
                    <a:pt x="5756" y="49918"/>
                    <a:pt x="4028" y="52619"/>
                  </a:cubicBezTo>
                  <a:cubicBezTo>
                    <a:pt x="2392" y="55165"/>
                    <a:pt x="387" y="57927"/>
                    <a:pt x="93" y="60997"/>
                  </a:cubicBezTo>
                  <a:cubicBezTo>
                    <a:pt x="0" y="61941"/>
                    <a:pt x="798" y="62459"/>
                    <a:pt x="1604" y="62459"/>
                  </a:cubicBezTo>
                  <a:cubicBezTo>
                    <a:pt x="1997" y="62459"/>
                    <a:pt x="2392" y="62335"/>
                    <a:pt x="2686" y="62077"/>
                  </a:cubicBezTo>
                  <a:cubicBezTo>
                    <a:pt x="4969" y="60025"/>
                    <a:pt x="6250" y="56692"/>
                    <a:pt x="7901" y="54131"/>
                  </a:cubicBezTo>
                  <a:cubicBezTo>
                    <a:pt x="9567" y="51569"/>
                    <a:pt x="11373" y="49054"/>
                    <a:pt x="13271" y="46616"/>
                  </a:cubicBezTo>
                  <a:cubicBezTo>
                    <a:pt x="17236" y="41524"/>
                    <a:pt x="21557" y="36741"/>
                    <a:pt x="25892" y="31973"/>
                  </a:cubicBezTo>
                  <a:cubicBezTo>
                    <a:pt x="34256" y="22792"/>
                    <a:pt x="43498" y="13072"/>
                    <a:pt x="48714" y="1638"/>
                  </a:cubicBezTo>
                  <a:cubicBezTo>
                    <a:pt x="49117" y="757"/>
                    <a:pt x="48447" y="0"/>
                    <a:pt x="477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6005500" y="2883750"/>
              <a:ext cx="1040775" cy="2148550"/>
            </a:xfrm>
            <a:custGeom>
              <a:avLst/>
              <a:gdLst/>
              <a:ahLst/>
              <a:cxnLst/>
              <a:rect l="l" t="t" r="r" b="b"/>
              <a:pathLst>
                <a:path w="41631" h="85942" extrusionOk="0">
                  <a:moveTo>
                    <a:pt x="14576" y="0"/>
                  </a:moveTo>
                  <a:cubicBezTo>
                    <a:pt x="12334" y="0"/>
                    <a:pt x="13229" y="5614"/>
                    <a:pt x="13795" y="7451"/>
                  </a:cubicBezTo>
                  <a:cubicBezTo>
                    <a:pt x="17915" y="20968"/>
                    <a:pt x="18918" y="36275"/>
                    <a:pt x="9197" y="47570"/>
                  </a:cubicBezTo>
                  <a:cubicBezTo>
                    <a:pt x="6959" y="50177"/>
                    <a:pt x="4352" y="52492"/>
                    <a:pt x="2577" y="55423"/>
                  </a:cubicBezTo>
                  <a:cubicBezTo>
                    <a:pt x="803" y="58371"/>
                    <a:pt x="0" y="62213"/>
                    <a:pt x="1651" y="65206"/>
                  </a:cubicBezTo>
                  <a:cubicBezTo>
                    <a:pt x="3287" y="68169"/>
                    <a:pt x="6265" y="68061"/>
                    <a:pt x="9150" y="68184"/>
                  </a:cubicBezTo>
                  <a:cubicBezTo>
                    <a:pt x="8904" y="70715"/>
                    <a:pt x="8039" y="73199"/>
                    <a:pt x="9660" y="75590"/>
                  </a:cubicBezTo>
                  <a:cubicBezTo>
                    <a:pt x="10693" y="77118"/>
                    <a:pt x="12468" y="78059"/>
                    <a:pt x="14304" y="78306"/>
                  </a:cubicBezTo>
                  <a:cubicBezTo>
                    <a:pt x="14674" y="78356"/>
                    <a:pt x="15046" y="78379"/>
                    <a:pt x="15417" y="78379"/>
                  </a:cubicBezTo>
                  <a:cubicBezTo>
                    <a:pt x="16886" y="78379"/>
                    <a:pt x="18350" y="78012"/>
                    <a:pt x="19705" y="77457"/>
                  </a:cubicBezTo>
                  <a:lnTo>
                    <a:pt x="19705" y="77457"/>
                  </a:lnTo>
                  <a:cubicBezTo>
                    <a:pt x="18388" y="82796"/>
                    <a:pt x="21061" y="85942"/>
                    <a:pt x="24663" y="85942"/>
                  </a:cubicBezTo>
                  <a:cubicBezTo>
                    <a:pt x="26382" y="85942"/>
                    <a:pt x="28311" y="85226"/>
                    <a:pt x="30120" y="83691"/>
                  </a:cubicBezTo>
                  <a:cubicBezTo>
                    <a:pt x="34919" y="79618"/>
                    <a:pt x="37372" y="73353"/>
                    <a:pt x="38560" y="67335"/>
                  </a:cubicBezTo>
                  <a:cubicBezTo>
                    <a:pt x="41631" y="51890"/>
                    <a:pt x="38853" y="35349"/>
                    <a:pt x="32527" y="21076"/>
                  </a:cubicBezTo>
                  <a:cubicBezTo>
                    <a:pt x="29549" y="14395"/>
                    <a:pt x="25275" y="8022"/>
                    <a:pt x="19350" y="3640"/>
                  </a:cubicBezTo>
                  <a:cubicBezTo>
                    <a:pt x="18517" y="2668"/>
                    <a:pt x="17606" y="1773"/>
                    <a:pt x="16619" y="971"/>
                  </a:cubicBezTo>
                  <a:cubicBezTo>
                    <a:pt x="15750" y="288"/>
                    <a:pt x="15083" y="0"/>
                    <a:pt x="1457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6102950" y="2288575"/>
              <a:ext cx="247050" cy="318700"/>
            </a:xfrm>
            <a:custGeom>
              <a:avLst/>
              <a:gdLst/>
              <a:ahLst/>
              <a:cxnLst/>
              <a:rect l="l" t="t" r="r" b="b"/>
              <a:pathLst>
                <a:path w="9882" h="12748" extrusionOk="0">
                  <a:moveTo>
                    <a:pt x="7473" y="1"/>
                  </a:moveTo>
                  <a:cubicBezTo>
                    <a:pt x="7355" y="1"/>
                    <a:pt x="7236" y="14"/>
                    <a:pt x="7120" y="44"/>
                  </a:cubicBezTo>
                  <a:cubicBezTo>
                    <a:pt x="6595" y="182"/>
                    <a:pt x="6178" y="584"/>
                    <a:pt x="5854" y="1031"/>
                  </a:cubicBezTo>
                  <a:cubicBezTo>
                    <a:pt x="4959" y="2281"/>
                    <a:pt x="4157" y="3623"/>
                    <a:pt x="3463" y="5012"/>
                  </a:cubicBezTo>
                  <a:cubicBezTo>
                    <a:pt x="2753" y="6416"/>
                    <a:pt x="1719" y="7712"/>
                    <a:pt x="870" y="9070"/>
                  </a:cubicBezTo>
                  <a:cubicBezTo>
                    <a:pt x="515" y="9641"/>
                    <a:pt x="161" y="10258"/>
                    <a:pt x="99" y="10937"/>
                  </a:cubicBezTo>
                  <a:cubicBezTo>
                    <a:pt x="1" y="12237"/>
                    <a:pt x="1082" y="12747"/>
                    <a:pt x="2172" y="12747"/>
                  </a:cubicBezTo>
                  <a:cubicBezTo>
                    <a:pt x="2454" y="12747"/>
                    <a:pt x="2737" y="12713"/>
                    <a:pt x="3000" y="12650"/>
                  </a:cubicBezTo>
                  <a:cubicBezTo>
                    <a:pt x="4280" y="12326"/>
                    <a:pt x="4805" y="11415"/>
                    <a:pt x="5484" y="10397"/>
                  </a:cubicBezTo>
                  <a:cubicBezTo>
                    <a:pt x="6132" y="9440"/>
                    <a:pt x="6795" y="8453"/>
                    <a:pt x="7413" y="7465"/>
                  </a:cubicBezTo>
                  <a:cubicBezTo>
                    <a:pt x="8246" y="6108"/>
                    <a:pt x="9110" y="4904"/>
                    <a:pt x="9696" y="3454"/>
                  </a:cubicBezTo>
                  <a:cubicBezTo>
                    <a:pt x="9789" y="3253"/>
                    <a:pt x="9851" y="3037"/>
                    <a:pt x="9881" y="2821"/>
                  </a:cubicBezTo>
                  <a:cubicBezTo>
                    <a:pt x="9881" y="2574"/>
                    <a:pt x="9835" y="2327"/>
                    <a:pt x="9743" y="2080"/>
                  </a:cubicBezTo>
                  <a:cubicBezTo>
                    <a:pt x="9696" y="1957"/>
                    <a:pt x="9650" y="1833"/>
                    <a:pt x="9604" y="1725"/>
                  </a:cubicBezTo>
                  <a:cubicBezTo>
                    <a:pt x="9449" y="1370"/>
                    <a:pt x="9249" y="1031"/>
                    <a:pt x="8987" y="738"/>
                  </a:cubicBezTo>
                  <a:cubicBezTo>
                    <a:pt x="8603" y="316"/>
                    <a:pt x="8040" y="1"/>
                    <a:pt x="7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6389325" y="2318825"/>
              <a:ext cx="356450" cy="310575"/>
            </a:xfrm>
            <a:custGeom>
              <a:avLst/>
              <a:gdLst/>
              <a:ahLst/>
              <a:cxnLst/>
              <a:rect l="l" t="t" r="r" b="b"/>
              <a:pathLst>
                <a:path w="14258" h="12423" extrusionOk="0">
                  <a:moveTo>
                    <a:pt x="8140" y="0"/>
                  </a:moveTo>
                  <a:cubicBezTo>
                    <a:pt x="7975" y="0"/>
                    <a:pt x="7803" y="7"/>
                    <a:pt x="7623" y="22"/>
                  </a:cubicBezTo>
                  <a:lnTo>
                    <a:pt x="5432" y="207"/>
                  </a:lnTo>
                  <a:cubicBezTo>
                    <a:pt x="4892" y="253"/>
                    <a:pt x="4336" y="299"/>
                    <a:pt x="3858" y="577"/>
                  </a:cubicBezTo>
                  <a:cubicBezTo>
                    <a:pt x="3225" y="932"/>
                    <a:pt x="2840" y="1626"/>
                    <a:pt x="2593" y="2305"/>
                  </a:cubicBezTo>
                  <a:cubicBezTo>
                    <a:pt x="2083" y="3740"/>
                    <a:pt x="988" y="6703"/>
                    <a:pt x="371" y="8956"/>
                  </a:cubicBezTo>
                  <a:cubicBezTo>
                    <a:pt x="0" y="10344"/>
                    <a:pt x="756" y="11764"/>
                    <a:pt x="2114" y="12242"/>
                  </a:cubicBezTo>
                  <a:lnTo>
                    <a:pt x="2145" y="12258"/>
                  </a:lnTo>
                  <a:cubicBezTo>
                    <a:pt x="2456" y="12369"/>
                    <a:pt x="2774" y="12422"/>
                    <a:pt x="3086" y="12422"/>
                  </a:cubicBezTo>
                  <a:cubicBezTo>
                    <a:pt x="4198" y="12422"/>
                    <a:pt x="5238" y="11749"/>
                    <a:pt x="5648" y="10653"/>
                  </a:cubicBezTo>
                  <a:cubicBezTo>
                    <a:pt x="6327" y="8863"/>
                    <a:pt x="6944" y="6595"/>
                    <a:pt x="7283" y="5576"/>
                  </a:cubicBezTo>
                  <a:cubicBezTo>
                    <a:pt x="7376" y="5222"/>
                    <a:pt x="7530" y="4898"/>
                    <a:pt x="7731" y="4604"/>
                  </a:cubicBezTo>
                  <a:cubicBezTo>
                    <a:pt x="8037" y="4204"/>
                    <a:pt x="8452" y="4068"/>
                    <a:pt x="8908" y="4068"/>
                  </a:cubicBezTo>
                  <a:cubicBezTo>
                    <a:pt x="9716" y="4068"/>
                    <a:pt x="10649" y="4497"/>
                    <a:pt x="11311" y="4635"/>
                  </a:cubicBezTo>
                  <a:cubicBezTo>
                    <a:pt x="11431" y="4662"/>
                    <a:pt x="11549" y="4674"/>
                    <a:pt x="11664" y="4674"/>
                  </a:cubicBezTo>
                  <a:cubicBezTo>
                    <a:pt x="13222" y="4674"/>
                    <a:pt x="14258" y="2386"/>
                    <a:pt x="12591" y="1595"/>
                  </a:cubicBezTo>
                  <a:cubicBezTo>
                    <a:pt x="10924" y="804"/>
                    <a:pt x="9930" y="0"/>
                    <a:pt x="8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6449500" y="2699775"/>
              <a:ext cx="232250" cy="313100"/>
            </a:xfrm>
            <a:custGeom>
              <a:avLst/>
              <a:gdLst/>
              <a:ahLst/>
              <a:cxnLst/>
              <a:rect l="l" t="t" r="r" b="b"/>
              <a:pathLst>
                <a:path w="9290" h="12524" extrusionOk="0">
                  <a:moveTo>
                    <a:pt x="6208" y="0"/>
                  </a:moveTo>
                  <a:cubicBezTo>
                    <a:pt x="4915" y="0"/>
                    <a:pt x="4181" y="1595"/>
                    <a:pt x="3719" y="2945"/>
                  </a:cubicBezTo>
                  <a:cubicBezTo>
                    <a:pt x="2917" y="5259"/>
                    <a:pt x="1929" y="7512"/>
                    <a:pt x="757" y="9657"/>
                  </a:cubicBezTo>
                  <a:cubicBezTo>
                    <a:pt x="371" y="10351"/>
                    <a:pt x="0" y="11277"/>
                    <a:pt x="541" y="11848"/>
                  </a:cubicBezTo>
                  <a:cubicBezTo>
                    <a:pt x="972" y="12329"/>
                    <a:pt x="1530" y="12524"/>
                    <a:pt x="2119" y="12524"/>
                  </a:cubicBezTo>
                  <a:cubicBezTo>
                    <a:pt x="3344" y="12524"/>
                    <a:pt x="4704" y="11684"/>
                    <a:pt x="5339" y="10830"/>
                  </a:cubicBezTo>
                  <a:cubicBezTo>
                    <a:pt x="6481" y="9302"/>
                    <a:pt x="7361" y="7589"/>
                    <a:pt x="7932" y="5768"/>
                  </a:cubicBezTo>
                  <a:cubicBezTo>
                    <a:pt x="8364" y="4411"/>
                    <a:pt x="9289" y="2004"/>
                    <a:pt x="8086" y="923"/>
                  </a:cubicBezTo>
                  <a:cubicBezTo>
                    <a:pt x="7916" y="769"/>
                    <a:pt x="7731" y="615"/>
                    <a:pt x="7546" y="491"/>
                  </a:cubicBezTo>
                  <a:cubicBezTo>
                    <a:pt x="7043" y="147"/>
                    <a:pt x="6600" y="0"/>
                    <a:pt x="6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6464150" y="2227825"/>
              <a:ext cx="708650" cy="473100"/>
            </a:xfrm>
            <a:custGeom>
              <a:avLst/>
              <a:gdLst/>
              <a:ahLst/>
              <a:cxnLst/>
              <a:rect l="l" t="t" r="r" b="b"/>
              <a:pathLst>
                <a:path w="28346" h="18924" extrusionOk="0">
                  <a:moveTo>
                    <a:pt x="9848" y="1"/>
                  </a:moveTo>
                  <a:cubicBezTo>
                    <a:pt x="8904" y="1"/>
                    <a:pt x="7953" y="129"/>
                    <a:pt x="7022" y="390"/>
                  </a:cubicBezTo>
                  <a:cubicBezTo>
                    <a:pt x="6404" y="560"/>
                    <a:pt x="5864" y="714"/>
                    <a:pt x="5432" y="822"/>
                  </a:cubicBezTo>
                  <a:cubicBezTo>
                    <a:pt x="3812" y="1270"/>
                    <a:pt x="1667" y="1856"/>
                    <a:pt x="695" y="3368"/>
                  </a:cubicBezTo>
                  <a:cubicBezTo>
                    <a:pt x="402" y="3847"/>
                    <a:pt x="232" y="4371"/>
                    <a:pt x="171" y="4927"/>
                  </a:cubicBezTo>
                  <a:cubicBezTo>
                    <a:pt x="1" y="6146"/>
                    <a:pt x="155" y="7535"/>
                    <a:pt x="1035" y="8399"/>
                  </a:cubicBezTo>
                  <a:cubicBezTo>
                    <a:pt x="1337" y="8730"/>
                    <a:pt x="1773" y="8926"/>
                    <a:pt x="2231" y="8926"/>
                  </a:cubicBezTo>
                  <a:cubicBezTo>
                    <a:pt x="2264" y="8926"/>
                    <a:pt x="2297" y="8925"/>
                    <a:pt x="2331" y="8923"/>
                  </a:cubicBezTo>
                  <a:cubicBezTo>
                    <a:pt x="2840" y="8862"/>
                    <a:pt x="3226" y="8460"/>
                    <a:pt x="3642" y="8167"/>
                  </a:cubicBezTo>
                  <a:cubicBezTo>
                    <a:pt x="4114" y="7831"/>
                    <a:pt x="4686" y="7714"/>
                    <a:pt x="5274" y="7714"/>
                  </a:cubicBezTo>
                  <a:cubicBezTo>
                    <a:pt x="5954" y="7714"/>
                    <a:pt x="6657" y="7871"/>
                    <a:pt x="7253" y="8028"/>
                  </a:cubicBezTo>
                  <a:cubicBezTo>
                    <a:pt x="8549" y="8368"/>
                    <a:pt x="9830" y="8754"/>
                    <a:pt x="11080" y="9232"/>
                  </a:cubicBezTo>
                  <a:cubicBezTo>
                    <a:pt x="10092" y="9463"/>
                    <a:pt x="8919" y="9633"/>
                    <a:pt x="8179" y="10405"/>
                  </a:cubicBezTo>
                  <a:cubicBezTo>
                    <a:pt x="7670" y="10945"/>
                    <a:pt x="7346" y="11639"/>
                    <a:pt x="7022" y="12333"/>
                  </a:cubicBezTo>
                  <a:lnTo>
                    <a:pt x="5911" y="14756"/>
                  </a:lnTo>
                  <a:cubicBezTo>
                    <a:pt x="5478" y="15697"/>
                    <a:pt x="5062" y="16839"/>
                    <a:pt x="5617" y="17703"/>
                  </a:cubicBezTo>
                  <a:cubicBezTo>
                    <a:pt x="6035" y="18322"/>
                    <a:pt x="7418" y="18900"/>
                    <a:pt x="8241" y="18900"/>
                  </a:cubicBezTo>
                  <a:cubicBezTo>
                    <a:pt x="8301" y="18900"/>
                    <a:pt x="8357" y="18897"/>
                    <a:pt x="8410" y="18891"/>
                  </a:cubicBezTo>
                  <a:cubicBezTo>
                    <a:pt x="8919" y="18829"/>
                    <a:pt x="9321" y="18428"/>
                    <a:pt x="9645" y="18027"/>
                  </a:cubicBezTo>
                  <a:cubicBezTo>
                    <a:pt x="10509" y="16978"/>
                    <a:pt x="11033" y="15820"/>
                    <a:pt x="11573" y="14602"/>
                  </a:cubicBezTo>
                  <a:cubicBezTo>
                    <a:pt x="11750" y="14213"/>
                    <a:pt x="11876" y="14052"/>
                    <a:pt x="12074" y="14052"/>
                  </a:cubicBezTo>
                  <a:cubicBezTo>
                    <a:pt x="12221" y="14052"/>
                    <a:pt x="12407" y="14141"/>
                    <a:pt x="12684" y="14293"/>
                  </a:cubicBezTo>
                  <a:cubicBezTo>
                    <a:pt x="13332" y="14648"/>
                    <a:pt x="13965" y="15003"/>
                    <a:pt x="14629" y="15342"/>
                  </a:cubicBezTo>
                  <a:cubicBezTo>
                    <a:pt x="17144" y="16638"/>
                    <a:pt x="19921" y="18042"/>
                    <a:pt x="22668" y="18675"/>
                  </a:cubicBezTo>
                  <a:cubicBezTo>
                    <a:pt x="23299" y="18816"/>
                    <a:pt x="24005" y="18923"/>
                    <a:pt x="24700" y="18923"/>
                  </a:cubicBezTo>
                  <a:cubicBezTo>
                    <a:pt x="26060" y="18923"/>
                    <a:pt x="27373" y="18511"/>
                    <a:pt x="27976" y="17132"/>
                  </a:cubicBezTo>
                  <a:cubicBezTo>
                    <a:pt x="28269" y="16453"/>
                    <a:pt x="28346" y="15697"/>
                    <a:pt x="28192" y="14972"/>
                  </a:cubicBezTo>
                  <a:cubicBezTo>
                    <a:pt x="27775" y="12873"/>
                    <a:pt x="25877" y="10775"/>
                    <a:pt x="24581" y="9525"/>
                  </a:cubicBezTo>
                  <a:cubicBezTo>
                    <a:pt x="22698" y="7704"/>
                    <a:pt x="19335" y="4803"/>
                    <a:pt x="16619" y="2489"/>
                  </a:cubicBezTo>
                  <a:cubicBezTo>
                    <a:pt x="14703" y="863"/>
                    <a:pt x="12297" y="1"/>
                    <a:pt x="98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7001500" y="2640450"/>
              <a:ext cx="383525" cy="269175"/>
            </a:xfrm>
            <a:custGeom>
              <a:avLst/>
              <a:gdLst/>
              <a:ahLst/>
              <a:cxnLst/>
              <a:rect l="l" t="t" r="r" b="b"/>
              <a:pathLst>
                <a:path w="15341" h="10767" extrusionOk="0">
                  <a:moveTo>
                    <a:pt x="12267" y="0"/>
                  </a:moveTo>
                  <a:cubicBezTo>
                    <a:pt x="10720" y="0"/>
                    <a:pt x="8852" y="798"/>
                    <a:pt x="7531" y="1923"/>
                  </a:cubicBezTo>
                  <a:lnTo>
                    <a:pt x="7392" y="2062"/>
                  </a:lnTo>
                  <a:cubicBezTo>
                    <a:pt x="6497" y="2834"/>
                    <a:pt x="5386" y="3312"/>
                    <a:pt x="4213" y="3389"/>
                  </a:cubicBezTo>
                  <a:cubicBezTo>
                    <a:pt x="3534" y="3435"/>
                    <a:pt x="2871" y="3590"/>
                    <a:pt x="2254" y="3867"/>
                  </a:cubicBezTo>
                  <a:cubicBezTo>
                    <a:pt x="1004" y="4423"/>
                    <a:pt x="1" y="5642"/>
                    <a:pt x="1" y="7000"/>
                  </a:cubicBezTo>
                  <a:cubicBezTo>
                    <a:pt x="16" y="8357"/>
                    <a:pt x="1019" y="9530"/>
                    <a:pt x="2223" y="10116"/>
                  </a:cubicBezTo>
                  <a:cubicBezTo>
                    <a:pt x="3349" y="10651"/>
                    <a:pt x="4637" y="10766"/>
                    <a:pt x="5898" y="10766"/>
                  </a:cubicBezTo>
                  <a:cubicBezTo>
                    <a:pt x="5985" y="10766"/>
                    <a:pt x="6071" y="10766"/>
                    <a:pt x="6158" y="10765"/>
                  </a:cubicBezTo>
                  <a:cubicBezTo>
                    <a:pt x="9984" y="10703"/>
                    <a:pt x="14536" y="7817"/>
                    <a:pt x="15030" y="3698"/>
                  </a:cubicBezTo>
                  <a:cubicBezTo>
                    <a:pt x="15340" y="1010"/>
                    <a:pt x="14007" y="0"/>
                    <a:pt x="12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6302925" y="2222175"/>
              <a:ext cx="469475" cy="159300"/>
            </a:xfrm>
            <a:custGeom>
              <a:avLst/>
              <a:gdLst/>
              <a:ahLst/>
              <a:cxnLst/>
              <a:rect l="l" t="t" r="r" b="b"/>
              <a:pathLst>
                <a:path w="18779" h="6372" extrusionOk="0">
                  <a:moveTo>
                    <a:pt x="10562" y="1"/>
                  </a:moveTo>
                  <a:cubicBezTo>
                    <a:pt x="8293" y="1"/>
                    <a:pt x="6023" y="62"/>
                    <a:pt x="3734" y="123"/>
                  </a:cubicBezTo>
                  <a:cubicBezTo>
                    <a:pt x="3209" y="138"/>
                    <a:pt x="2669" y="154"/>
                    <a:pt x="2222" y="416"/>
                  </a:cubicBezTo>
                  <a:cubicBezTo>
                    <a:pt x="0" y="1743"/>
                    <a:pt x="2129" y="4906"/>
                    <a:pt x="4151" y="4906"/>
                  </a:cubicBezTo>
                  <a:lnTo>
                    <a:pt x="18778" y="6372"/>
                  </a:lnTo>
                  <a:lnTo>
                    <a:pt x="18778" y="3240"/>
                  </a:lnTo>
                  <a:cubicBezTo>
                    <a:pt x="18778" y="1589"/>
                    <a:pt x="17482" y="231"/>
                    <a:pt x="15831" y="138"/>
                  </a:cubicBezTo>
                  <a:cubicBezTo>
                    <a:pt x="14069" y="37"/>
                    <a:pt x="12316" y="1"/>
                    <a:pt x="105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4"/>
            <p:cNvSpPr/>
            <p:nvPr/>
          </p:nvSpPr>
          <p:spPr>
            <a:xfrm>
              <a:off x="6161725" y="3175725"/>
              <a:ext cx="481650" cy="1248725"/>
            </a:xfrm>
            <a:custGeom>
              <a:avLst/>
              <a:gdLst/>
              <a:ahLst/>
              <a:cxnLst/>
              <a:rect l="l" t="t" r="r" b="b"/>
              <a:pathLst>
                <a:path w="19266" h="49949" extrusionOk="0">
                  <a:moveTo>
                    <a:pt x="11218" y="0"/>
                  </a:moveTo>
                  <a:cubicBezTo>
                    <a:pt x="11231" y="25"/>
                    <a:pt x="11244" y="51"/>
                    <a:pt x="11256" y="76"/>
                  </a:cubicBezTo>
                  <a:lnTo>
                    <a:pt x="11256" y="76"/>
                  </a:lnTo>
                  <a:cubicBezTo>
                    <a:pt x="11244" y="51"/>
                    <a:pt x="11231" y="25"/>
                    <a:pt x="11218" y="0"/>
                  </a:cubicBezTo>
                  <a:close/>
                  <a:moveTo>
                    <a:pt x="11256" y="76"/>
                  </a:moveTo>
                  <a:cubicBezTo>
                    <a:pt x="12816" y="3200"/>
                    <a:pt x="13335" y="7388"/>
                    <a:pt x="13733" y="10817"/>
                  </a:cubicBezTo>
                  <a:cubicBezTo>
                    <a:pt x="14057" y="13748"/>
                    <a:pt x="14135" y="16711"/>
                    <a:pt x="13949" y="19658"/>
                  </a:cubicBezTo>
                  <a:cubicBezTo>
                    <a:pt x="13888" y="20599"/>
                    <a:pt x="13795" y="21525"/>
                    <a:pt x="13672" y="22466"/>
                  </a:cubicBezTo>
                  <a:cubicBezTo>
                    <a:pt x="12838" y="29163"/>
                    <a:pt x="8950" y="35597"/>
                    <a:pt x="4213" y="40288"/>
                  </a:cubicBezTo>
                  <a:cubicBezTo>
                    <a:pt x="2917" y="41569"/>
                    <a:pt x="1497" y="42788"/>
                    <a:pt x="741" y="44439"/>
                  </a:cubicBezTo>
                  <a:cubicBezTo>
                    <a:pt x="1" y="46074"/>
                    <a:pt x="170" y="48327"/>
                    <a:pt x="1667" y="49346"/>
                  </a:cubicBezTo>
                  <a:cubicBezTo>
                    <a:pt x="2328" y="49801"/>
                    <a:pt x="3156" y="49948"/>
                    <a:pt x="3952" y="49948"/>
                  </a:cubicBezTo>
                  <a:cubicBezTo>
                    <a:pt x="3993" y="49948"/>
                    <a:pt x="4034" y="49948"/>
                    <a:pt x="4074" y="49947"/>
                  </a:cubicBezTo>
                  <a:cubicBezTo>
                    <a:pt x="10555" y="49855"/>
                    <a:pt x="14659" y="42371"/>
                    <a:pt x="16079" y="36924"/>
                  </a:cubicBezTo>
                  <a:cubicBezTo>
                    <a:pt x="19266" y="24670"/>
                    <a:pt x="16861" y="11232"/>
                    <a:pt x="11256" y="76"/>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4"/>
            <p:cNvSpPr/>
            <p:nvPr/>
          </p:nvSpPr>
          <p:spPr>
            <a:xfrm>
              <a:off x="6397425" y="3286425"/>
              <a:ext cx="437075" cy="1393600"/>
            </a:xfrm>
            <a:custGeom>
              <a:avLst/>
              <a:gdLst/>
              <a:ahLst/>
              <a:cxnLst/>
              <a:rect l="l" t="t" r="r" b="b"/>
              <a:pathLst>
                <a:path w="17483" h="55744" extrusionOk="0">
                  <a:moveTo>
                    <a:pt x="5725" y="1"/>
                  </a:moveTo>
                  <a:cubicBezTo>
                    <a:pt x="6774" y="1374"/>
                    <a:pt x="7469" y="3688"/>
                    <a:pt x="8132" y="5339"/>
                  </a:cubicBezTo>
                  <a:cubicBezTo>
                    <a:pt x="13347" y="18131"/>
                    <a:pt x="14813" y="34271"/>
                    <a:pt x="4892" y="45272"/>
                  </a:cubicBezTo>
                  <a:cubicBezTo>
                    <a:pt x="4614" y="45566"/>
                    <a:pt x="4336" y="45859"/>
                    <a:pt x="4043" y="46136"/>
                  </a:cubicBezTo>
                  <a:cubicBezTo>
                    <a:pt x="2747" y="47417"/>
                    <a:pt x="1389" y="48621"/>
                    <a:pt x="679" y="50364"/>
                  </a:cubicBezTo>
                  <a:cubicBezTo>
                    <a:pt x="0" y="52046"/>
                    <a:pt x="247" y="54284"/>
                    <a:pt x="1790" y="55240"/>
                  </a:cubicBezTo>
                  <a:cubicBezTo>
                    <a:pt x="2401" y="55612"/>
                    <a:pt x="3138" y="55744"/>
                    <a:pt x="3862" y="55744"/>
                  </a:cubicBezTo>
                  <a:cubicBezTo>
                    <a:pt x="3980" y="55744"/>
                    <a:pt x="4097" y="55740"/>
                    <a:pt x="4213" y="55734"/>
                  </a:cubicBezTo>
                  <a:cubicBezTo>
                    <a:pt x="10971" y="55394"/>
                    <a:pt x="14829" y="47371"/>
                    <a:pt x="15940" y="41600"/>
                  </a:cubicBezTo>
                  <a:cubicBezTo>
                    <a:pt x="17483" y="33700"/>
                    <a:pt x="16804" y="25213"/>
                    <a:pt x="14566" y="17498"/>
                  </a:cubicBezTo>
                  <a:cubicBezTo>
                    <a:pt x="12746" y="11172"/>
                    <a:pt x="9737" y="5231"/>
                    <a:pt x="5725"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4"/>
            <p:cNvSpPr/>
            <p:nvPr/>
          </p:nvSpPr>
          <p:spPr>
            <a:xfrm>
              <a:off x="231650" y="2878500"/>
              <a:ext cx="948500" cy="1600300"/>
            </a:xfrm>
            <a:custGeom>
              <a:avLst/>
              <a:gdLst/>
              <a:ahLst/>
              <a:cxnLst/>
              <a:rect l="l" t="t" r="r" b="b"/>
              <a:pathLst>
                <a:path w="37940" h="64012" extrusionOk="0">
                  <a:moveTo>
                    <a:pt x="1568" y="0"/>
                  </a:moveTo>
                  <a:cubicBezTo>
                    <a:pt x="0" y="0"/>
                    <a:pt x="530" y="2632"/>
                    <a:pt x="614" y="3711"/>
                  </a:cubicBezTo>
                  <a:cubicBezTo>
                    <a:pt x="614" y="3773"/>
                    <a:pt x="629" y="3819"/>
                    <a:pt x="629" y="3881"/>
                  </a:cubicBezTo>
                  <a:cubicBezTo>
                    <a:pt x="799" y="5856"/>
                    <a:pt x="1092" y="7831"/>
                    <a:pt x="1509" y="9760"/>
                  </a:cubicBezTo>
                  <a:cubicBezTo>
                    <a:pt x="2188" y="12861"/>
                    <a:pt x="3036" y="15932"/>
                    <a:pt x="4055" y="18941"/>
                  </a:cubicBezTo>
                  <a:cubicBezTo>
                    <a:pt x="4873" y="21394"/>
                    <a:pt x="6261" y="23662"/>
                    <a:pt x="7341" y="26039"/>
                  </a:cubicBezTo>
                  <a:cubicBezTo>
                    <a:pt x="8854" y="29371"/>
                    <a:pt x="10690" y="32550"/>
                    <a:pt x="12835" y="35528"/>
                  </a:cubicBezTo>
                  <a:cubicBezTo>
                    <a:pt x="14270" y="37503"/>
                    <a:pt x="15797" y="39571"/>
                    <a:pt x="17525" y="41407"/>
                  </a:cubicBezTo>
                  <a:cubicBezTo>
                    <a:pt x="21445" y="48875"/>
                    <a:pt x="27817" y="55356"/>
                    <a:pt x="34082" y="60818"/>
                  </a:cubicBezTo>
                  <a:cubicBezTo>
                    <a:pt x="35332" y="61913"/>
                    <a:pt x="36628" y="62978"/>
                    <a:pt x="37939" y="64012"/>
                  </a:cubicBezTo>
                  <a:lnTo>
                    <a:pt x="37939" y="52871"/>
                  </a:lnTo>
                  <a:cubicBezTo>
                    <a:pt x="36689" y="51776"/>
                    <a:pt x="35455" y="50619"/>
                    <a:pt x="34190" y="49446"/>
                  </a:cubicBezTo>
                  <a:cubicBezTo>
                    <a:pt x="28311" y="44015"/>
                    <a:pt x="23065" y="37657"/>
                    <a:pt x="18467" y="31131"/>
                  </a:cubicBezTo>
                  <a:cubicBezTo>
                    <a:pt x="16430" y="28214"/>
                    <a:pt x="14995" y="25144"/>
                    <a:pt x="13421" y="21996"/>
                  </a:cubicBezTo>
                  <a:cubicBezTo>
                    <a:pt x="11770" y="18694"/>
                    <a:pt x="10474" y="15238"/>
                    <a:pt x="9548" y="11673"/>
                  </a:cubicBezTo>
                  <a:cubicBezTo>
                    <a:pt x="9116" y="10022"/>
                    <a:pt x="8776" y="8201"/>
                    <a:pt x="9502" y="6658"/>
                  </a:cubicBezTo>
                  <a:cubicBezTo>
                    <a:pt x="9826" y="5949"/>
                    <a:pt x="10381" y="5285"/>
                    <a:pt x="10319" y="4529"/>
                  </a:cubicBezTo>
                  <a:cubicBezTo>
                    <a:pt x="10227" y="3480"/>
                    <a:pt x="9100" y="2894"/>
                    <a:pt x="8128" y="2508"/>
                  </a:cubicBezTo>
                  <a:cubicBezTo>
                    <a:pt x="6153" y="1721"/>
                    <a:pt x="4132" y="656"/>
                    <a:pt x="2111" y="85"/>
                  </a:cubicBezTo>
                  <a:cubicBezTo>
                    <a:pt x="1907" y="27"/>
                    <a:pt x="1727" y="0"/>
                    <a:pt x="1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4"/>
            <p:cNvSpPr/>
            <p:nvPr/>
          </p:nvSpPr>
          <p:spPr>
            <a:xfrm>
              <a:off x="329475" y="2988200"/>
              <a:ext cx="1227950" cy="1561375"/>
            </a:xfrm>
            <a:custGeom>
              <a:avLst/>
              <a:gdLst/>
              <a:ahLst/>
              <a:cxnLst/>
              <a:rect l="l" t="t" r="r" b="b"/>
              <a:pathLst>
                <a:path w="49118" h="62455" extrusionOk="0">
                  <a:moveTo>
                    <a:pt x="1394" y="0"/>
                  </a:moveTo>
                  <a:cubicBezTo>
                    <a:pt x="671" y="0"/>
                    <a:pt x="1" y="757"/>
                    <a:pt x="404" y="1638"/>
                  </a:cubicBezTo>
                  <a:cubicBezTo>
                    <a:pt x="5619" y="13072"/>
                    <a:pt x="14862" y="22777"/>
                    <a:pt x="23225" y="31973"/>
                  </a:cubicBezTo>
                  <a:cubicBezTo>
                    <a:pt x="27561" y="36741"/>
                    <a:pt x="31882" y="41524"/>
                    <a:pt x="35847" y="46616"/>
                  </a:cubicBezTo>
                  <a:cubicBezTo>
                    <a:pt x="37745" y="49039"/>
                    <a:pt x="39550" y="51569"/>
                    <a:pt x="41217" y="54131"/>
                  </a:cubicBezTo>
                  <a:cubicBezTo>
                    <a:pt x="42868" y="56692"/>
                    <a:pt x="44148" y="60010"/>
                    <a:pt x="46432" y="62062"/>
                  </a:cubicBezTo>
                  <a:cubicBezTo>
                    <a:pt x="46728" y="62328"/>
                    <a:pt x="47128" y="62454"/>
                    <a:pt x="47525" y="62454"/>
                  </a:cubicBezTo>
                  <a:cubicBezTo>
                    <a:pt x="48326" y="62454"/>
                    <a:pt x="49117" y="61936"/>
                    <a:pt x="49024" y="60997"/>
                  </a:cubicBezTo>
                  <a:cubicBezTo>
                    <a:pt x="48731" y="57911"/>
                    <a:pt x="46725" y="55165"/>
                    <a:pt x="45090" y="52619"/>
                  </a:cubicBezTo>
                  <a:cubicBezTo>
                    <a:pt x="43346" y="49934"/>
                    <a:pt x="41464" y="47326"/>
                    <a:pt x="39504" y="44796"/>
                  </a:cubicBezTo>
                  <a:cubicBezTo>
                    <a:pt x="35631" y="39796"/>
                    <a:pt x="31419" y="35090"/>
                    <a:pt x="27129" y="30415"/>
                  </a:cubicBezTo>
                  <a:cubicBezTo>
                    <a:pt x="22839" y="25724"/>
                    <a:pt x="18426" y="21157"/>
                    <a:pt x="14291" y="16327"/>
                  </a:cubicBezTo>
                  <a:cubicBezTo>
                    <a:pt x="9940" y="11266"/>
                    <a:pt x="6082" y="6020"/>
                    <a:pt x="2317" y="527"/>
                  </a:cubicBezTo>
                  <a:cubicBezTo>
                    <a:pt x="2062" y="156"/>
                    <a:pt x="1723" y="0"/>
                    <a:pt x="13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4"/>
            <p:cNvSpPr/>
            <p:nvPr/>
          </p:nvSpPr>
          <p:spPr>
            <a:xfrm>
              <a:off x="1201725" y="2816575"/>
              <a:ext cx="5212700" cy="1894750"/>
            </a:xfrm>
            <a:custGeom>
              <a:avLst/>
              <a:gdLst/>
              <a:ahLst/>
              <a:cxnLst/>
              <a:rect l="l" t="t" r="r" b="b"/>
              <a:pathLst>
                <a:path w="208508" h="75790" extrusionOk="0">
                  <a:moveTo>
                    <a:pt x="0" y="1"/>
                  </a:moveTo>
                  <a:lnTo>
                    <a:pt x="0" y="1"/>
                  </a:lnTo>
                  <a:cubicBezTo>
                    <a:pt x="386" y="9706"/>
                    <a:pt x="6682" y="23131"/>
                    <a:pt x="10879" y="31818"/>
                  </a:cubicBezTo>
                  <a:cubicBezTo>
                    <a:pt x="16757" y="44038"/>
                    <a:pt x="24966" y="55009"/>
                    <a:pt x="35027" y="64113"/>
                  </a:cubicBezTo>
                  <a:cubicBezTo>
                    <a:pt x="43668" y="71897"/>
                    <a:pt x="73965" y="75789"/>
                    <a:pt x="104262" y="75789"/>
                  </a:cubicBezTo>
                  <a:cubicBezTo>
                    <a:pt x="134559" y="75789"/>
                    <a:pt x="164856" y="71897"/>
                    <a:pt x="173496" y="64113"/>
                  </a:cubicBezTo>
                  <a:cubicBezTo>
                    <a:pt x="183541" y="55009"/>
                    <a:pt x="191750" y="44038"/>
                    <a:pt x="197629" y="31818"/>
                  </a:cubicBezTo>
                  <a:cubicBezTo>
                    <a:pt x="201826" y="23146"/>
                    <a:pt x="208122" y="9706"/>
                    <a:pt x="208507" y="1"/>
                  </a:cubicBezTo>
                  <a:lnTo>
                    <a:pt x="208507" y="1"/>
                  </a:lnTo>
                  <a:cubicBezTo>
                    <a:pt x="208044" y="140"/>
                    <a:pt x="207597" y="340"/>
                    <a:pt x="207165" y="572"/>
                  </a:cubicBezTo>
                  <a:cubicBezTo>
                    <a:pt x="205390" y="1513"/>
                    <a:pt x="203678" y="3118"/>
                    <a:pt x="201996" y="4244"/>
                  </a:cubicBezTo>
                  <a:cubicBezTo>
                    <a:pt x="196179" y="8163"/>
                    <a:pt x="189775" y="11080"/>
                    <a:pt x="183310" y="13734"/>
                  </a:cubicBezTo>
                  <a:cubicBezTo>
                    <a:pt x="177246" y="16233"/>
                    <a:pt x="171429" y="19057"/>
                    <a:pt x="165380" y="21526"/>
                  </a:cubicBezTo>
                  <a:cubicBezTo>
                    <a:pt x="152511" y="26787"/>
                    <a:pt x="138486" y="28423"/>
                    <a:pt x="124706" y="29148"/>
                  </a:cubicBezTo>
                  <a:cubicBezTo>
                    <a:pt x="118380" y="29479"/>
                    <a:pt x="112046" y="29627"/>
                    <a:pt x="105712" y="29627"/>
                  </a:cubicBezTo>
                  <a:cubicBezTo>
                    <a:pt x="99054" y="29627"/>
                    <a:pt x="92396" y="29464"/>
                    <a:pt x="85745" y="29179"/>
                  </a:cubicBezTo>
                  <a:cubicBezTo>
                    <a:pt x="71889" y="28593"/>
                    <a:pt x="57616" y="27389"/>
                    <a:pt x="44732" y="21804"/>
                  </a:cubicBezTo>
                  <a:cubicBezTo>
                    <a:pt x="32064" y="16310"/>
                    <a:pt x="18084" y="12021"/>
                    <a:pt x="6512" y="4260"/>
                  </a:cubicBezTo>
                  <a:cubicBezTo>
                    <a:pt x="4830" y="3133"/>
                    <a:pt x="3117" y="1528"/>
                    <a:pt x="1343" y="572"/>
                  </a:cubicBezTo>
                  <a:cubicBezTo>
                    <a:pt x="911" y="340"/>
                    <a:pt x="463" y="140"/>
                    <a:pt x="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4"/>
            <p:cNvSpPr/>
            <p:nvPr/>
          </p:nvSpPr>
          <p:spPr>
            <a:xfrm>
              <a:off x="569850" y="2883750"/>
              <a:ext cx="1041175" cy="2148550"/>
            </a:xfrm>
            <a:custGeom>
              <a:avLst/>
              <a:gdLst/>
              <a:ahLst/>
              <a:cxnLst/>
              <a:rect l="l" t="t" r="r" b="b"/>
              <a:pathLst>
                <a:path w="41647" h="85942" extrusionOk="0">
                  <a:moveTo>
                    <a:pt x="27064" y="0"/>
                  </a:moveTo>
                  <a:cubicBezTo>
                    <a:pt x="26559" y="0"/>
                    <a:pt x="25894" y="288"/>
                    <a:pt x="25029" y="971"/>
                  </a:cubicBezTo>
                  <a:cubicBezTo>
                    <a:pt x="24026" y="1773"/>
                    <a:pt x="23115" y="2668"/>
                    <a:pt x="22297" y="3640"/>
                  </a:cubicBezTo>
                  <a:cubicBezTo>
                    <a:pt x="16357" y="8022"/>
                    <a:pt x="12083" y="14395"/>
                    <a:pt x="9120" y="21076"/>
                  </a:cubicBezTo>
                  <a:cubicBezTo>
                    <a:pt x="2778" y="35349"/>
                    <a:pt x="1" y="51890"/>
                    <a:pt x="3071" y="67335"/>
                  </a:cubicBezTo>
                  <a:cubicBezTo>
                    <a:pt x="4260" y="73353"/>
                    <a:pt x="6713" y="79618"/>
                    <a:pt x="11512" y="83691"/>
                  </a:cubicBezTo>
                  <a:cubicBezTo>
                    <a:pt x="13320" y="85225"/>
                    <a:pt x="15249" y="85941"/>
                    <a:pt x="16966" y="85941"/>
                  </a:cubicBezTo>
                  <a:cubicBezTo>
                    <a:pt x="20569" y="85941"/>
                    <a:pt x="23244" y="82792"/>
                    <a:pt x="21927" y="77442"/>
                  </a:cubicBezTo>
                  <a:lnTo>
                    <a:pt x="21927" y="77442"/>
                  </a:lnTo>
                  <a:cubicBezTo>
                    <a:pt x="23291" y="78012"/>
                    <a:pt x="24773" y="78373"/>
                    <a:pt x="26256" y="78373"/>
                  </a:cubicBezTo>
                  <a:cubicBezTo>
                    <a:pt x="26619" y="78373"/>
                    <a:pt x="26982" y="78352"/>
                    <a:pt x="27343" y="78306"/>
                  </a:cubicBezTo>
                  <a:cubicBezTo>
                    <a:pt x="29164" y="78059"/>
                    <a:pt x="30938" y="77118"/>
                    <a:pt x="31972" y="75590"/>
                  </a:cubicBezTo>
                  <a:cubicBezTo>
                    <a:pt x="33608" y="73183"/>
                    <a:pt x="32744" y="70715"/>
                    <a:pt x="32497" y="68184"/>
                  </a:cubicBezTo>
                  <a:cubicBezTo>
                    <a:pt x="35367" y="68061"/>
                    <a:pt x="38345" y="68169"/>
                    <a:pt x="39980" y="65206"/>
                  </a:cubicBezTo>
                  <a:cubicBezTo>
                    <a:pt x="41647" y="62213"/>
                    <a:pt x="40844" y="58371"/>
                    <a:pt x="39070" y="55423"/>
                  </a:cubicBezTo>
                  <a:cubicBezTo>
                    <a:pt x="37295" y="52492"/>
                    <a:pt x="34688" y="50177"/>
                    <a:pt x="32450" y="47570"/>
                  </a:cubicBezTo>
                  <a:cubicBezTo>
                    <a:pt x="22714" y="36275"/>
                    <a:pt x="23717" y="20968"/>
                    <a:pt x="27852" y="7451"/>
                  </a:cubicBezTo>
                  <a:cubicBezTo>
                    <a:pt x="28406" y="5614"/>
                    <a:pt x="29298" y="0"/>
                    <a:pt x="2706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4"/>
            <p:cNvSpPr/>
            <p:nvPr/>
          </p:nvSpPr>
          <p:spPr>
            <a:xfrm>
              <a:off x="1349850" y="2616850"/>
              <a:ext cx="201775" cy="383475"/>
            </a:xfrm>
            <a:custGeom>
              <a:avLst/>
              <a:gdLst/>
              <a:ahLst/>
              <a:cxnLst/>
              <a:rect l="l" t="t" r="r" b="b"/>
              <a:pathLst>
                <a:path w="8071" h="15339" extrusionOk="0">
                  <a:moveTo>
                    <a:pt x="6048" y="1"/>
                  </a:moveTo>
                  <a:cubicBezTo>
                    <a:pt x="5850" y="1"/>
                    <a:pt x="5643" y="45"/>
                    <a:pt x="5447" y="90"/>
                  </a:cubicBezTo>
                  <a:lnTo>
                    <a:pt x="3765" y="445"/>
                  </a:lnTo>
                  <a:cubicBezTo>
                    <a:pt x="2593" y="692"/>
                    <a:pt x="2469" y="2451"/>
                    <a:pt x="2161" y="3500"/>
                  </a:cubicBezTo>
                  <a:cubicBezTo>
                    <a:pt x="1760" y="4827"/>
                    <a:pt x="1405" y="6169"/>
                    <a:pt x="1096" y="7527"/>
                  </a:cubicBezTo>
                  <a:cubicBezTo>
                    <a:pt x="602" y="9626"/>
                    <a:pt x="1" y="12110"/>
                    <a:pt x="1096" y="14085"/>
                  </a:cubicBezTo>
                  <a:cubicBezTo>
                    <a:pt x="1328" y="14563"/>
                    <a:pt x="1713" y="14964"/>
                    <a:pt x="2176" y="15211"/>
                  </a:cubicBezTo>
                  <a:cubicBezTo>
                    <a:pt x="2370" y="15299"/>
                    <a:pt x="2586" y="15338"/>
                    <a:pt x="2811" y="15338"/>
                  </a:cubicBezTo>
                  <a:cubicBezTo>
                    <a:pt x="3861" y="15338"/>
                    <a:pt x="5130" y="14483"/>
                    <a:pt x="5447" y="13606"/>
                  </a:cubicBezTo>
                  <a:cubicBezTo>
                    <a:pt x="5725" y="12866"/>
                    <a:pt x="5679" y="12048"/>
                    <a:pt x="5725" y="11277"/>
                  </a:cubicBezTo>
                  <a:cubicBezTo>
                    <a:pt x="5756" y="10829"/>
                    <a:pt x="5802" y="10397"/>
                    <a:pt x="5879" y="9965"/>
                  </a:cubicBezTo>
                  <a:cubicBezTo>
                    <a:pt x="6126" y="8592"/>
                    <a:pt x="6589" y="7249"/>
                    <a:pt x="6913" y="5891"/>
                  </a:cubicBezTo>
                  <a:cubicBezTo>
                    <a:pt x="7206" y="4657"/>
                    <a:pt x="8070" y="784"/>
                    <a:pt x="6466" y="90"/>
                  </a:cubicBezTo>
                  <a:cubicBezTo>
                    <a:pt x="6335" y="25"/>
                    <a:pt x="6194" y="1"/>
                    <a:pt x="6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4"/>
            <p:cNvSpPr/>
            <p:nvPr/>
          </p:nvSpPr>
          <p:spPr>
            <a:xfrm>
              <a:off x="1266525" y="2288575"/>
              <a:ext cx="246650" cy="318700"/>
            </a:xfrm>
            <a:custGeom>
              <a:avLst/>
              <a:gdLst/>
              <a:ahLst/>
              <a:cxnLst/>
              <a:rect l="l" t="t" r="r" b="b"/>
              <a:pathLst>
                <a:path w="9866" h="12748" extrusionOk="0">
                  <a:moveTo>
                    <a:pt x="2409" y="1"/>
                  </a:moveTo>
                  <a:cubicBezTo>
                    <a:pt x="1842" y="1"/>
                    <a:pt x="1279" y="316"/>
                    <a:pt x="896" y="738"/>
                  </a:cubicBezTo>
                  <a:cubicBezTo>
                    <a:pt x="633" y="1031"/>
                    <a:pt x="433" y="1370"/>
                    <a:pt x="278" y="1725"/>
                  </a:cubicBezTo>
                  <a:cubicBezTo>
                    <a:pt x="217" y="1833"/>
                    <a:pt x="170" y="1957"/>
                    <a:pt x="140" y="2080"/>
                  </a:cubicBezTo>
                  <a:cubicBezTo>
                    <a:pt x="47" y="2312"/>
                    <a:pt x="1" y="2559"/>
                    <a:pt x="1" y="2821"/>
                  </a:cubicBezTo>
                  <a:cubicBezTo>
                    <a:pt x="32" y="3037"/>
                    <a:pt x="93" y="3238"/>
                    <a:pt x="186" y="3438"/>
                  </a:cubicBezTo>
                  <a:cubicBezTo>
                    <a:pt x="772" y="4904"/>
                    <a:pt x="1636" y="6108"/>
                    <a:pt x="2469" y="7450"/>
                  </a:cubicBezTo>
                  <a:cubicBezTo>
                    <a:pt x="3087" y="8453"/>
                    <a:pt x="3735" y="9425"/>
                    <a:pt x="4383" y="10397"/>
                  </a:cubicBezTo>
                  <a:cubicBezTo>
                    <a:pt x="5062" y="11415"/>
                    <a:pt x="5586" y="12326"/>
                    <a:pt x="6867" y="12650"/>
                  </a:cubicBezTo>
                  <a:cubicBezTo>
                    <a:pt x="7130" y="12713"/>
                    <a:pt x="7413" y="12747"/>
                    <a:pt x="7694" y="12747"/>
                  </a:cubicBezTo>
                  <a:cubicBezTo>
                    <a:pt x="8785" y="12747"/>
                    <a:pt x="9866" y="12237"/>
                    <a:pt x="9768" y="10937"/>
                  </a:cubicBezTo>
                  <a:cubicBezTo>
                    <a:pt x="9706" y="10258"/>
                    <a:pt x="9351" y="9641"/>
                    <a:pt x="8996" y="9055"/>
                  </a:cubicBezTo>
                  <a:cubicBezTo>
                    <a:pt x="8163" y="7697"/>
                    <a:pt x="7114" y="6416"/>
                    <a:pt x="6404" y="5012"/>
                  </a:cubicBezTo>
                  <a:cubicBezTo>
                    <a:pt x="5725" y="3623"/>
                    <a:pt x="4923" y="2281"/>
                    <a:pt x="4028" y="1031"/>
                  </a:cubicBezTo>
                  <a:cubicBezTo>
                    <a:pt x="3704" y="584"/>
                    <a:pt x="3287" y="182"/>
                    <a:pt x="2763" y="44"/>
                  </a:cubicBezTo>
                  <a:cubicBezTo>
                    <a:pt x="2646" y="14"/>
                    <a:pt x="2527" y="1"/>
                    <a:pt x="24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4"/>
            <p:cNvSpPr/>
            <p:nvPr/>
          </p:nvSpPr>
          <p:spPr>
            <a:xfrm>
              <a:off x="870350" y="2318825"/>
              <a:ext cx="356475" cy="310575"/>
            </a:xfrm>
            <a:custGeom>
              <a:avLst/>
              <a:gdLst/>
              <a:ahLst/>
              <a:cxnLst/>
              <a:rect l="l" t="t" r="r" b="b"/>
              <a:pathLst>
                <a:path w="14259" h="12423" extrusionOk="0">
                  <a:moveTo>
                    <a:pt x="6119" y="0"/>
                  </a:moveTo>
                  <a:cubicBezTo>
                    <a:pt x="4329" y="0"/>
                    <a:pt x="3334" y="804"/>
                    <a:pt x="1667" y="1595"/>
                  </a:cubicBezTo>
                  <a:cubicBezTo>
                    <a:pt x="1" y="2386"/>
                    <a:pt x="1037" y="4674"/>
                    <a:pt x="2595" y="4674"/>
                  </a:cubicBezTo>
                  <a:cubicBezTo>
                    <a:pt x="2710" y="4674"/>
                    <a:pt x="2828" y="4662"/>
                    <a:pt x="2948" y="4635"/>
                  </a:cubicBezTo>
                  <a:cubicBezTo>
                    <a:pt x="3619" y="4497"/>
                    <a:pt x="4550" y="4068"/>
                    <a:pt x="5355" y="4068"/>
                  </a:cubicBezTo>
                  <a:cubicBezTo>
                    <a:pt x="5808" y="4068"/>
                    <a:pt x="6222" y="4204"/>
                    <a:pt x="6528" y="4604"/>
                  </a:cubicBezTo>
                  <a:cubicBezTo>
                    <a:pt x="6728" y="4898"/>
                    <a:pt x="6883" y="5222"/>
                    <a:pt x="6975" y="5576"/>
                  </a:cubicBezTo>
                  <a:cubicBezTo>
                    <a:pt x="7315" y="6595"/>
                    <a:pt x="7947" y="8863"/>
                    <a:pt x="8611" y="10653"/>
                  </a:cubicBezTo>
                  <a:cubicBezTo>
                    <a:pt x="9021" y="11749"/>
                    <a:pt x="10060" y="12422"/>
                    <a:pt x="11172" y="12422"/>
                  </a:cubicBezTo>
                  <a:cubicBezTo>
                    <a:pt x="11485" y="12422"/>
                    <a:pt x="11802" y="12369"/>
                    <a:pt x="12114" y="12258"/>
                  </a:cubicBezTo>
                  <a:lnTo>
                    <a:pt x="12160" y="12242"/>
                  </a:lnTo>
                  <a:cubicBezTo>
                    <a:pt x="13502" y="11764"/>
                    <a:pt x="14258" y="10344"/>
                    <a:pt x="13888" y="8956"/>
                  </a:cubicBezTo>
                  <a:cubicBezTo>
                    <a:pt x="13286" y="6703"/>
                    <a:pt x="12191" y="3740"/>
                    <a:pt x="11682" y="2305"/>
                  </a:cubicBezTo>
                  <a:cubicBezTo>
                    <a:pt x="11435" y="1626"/>
                    <a:pt x="11049" y="932"/>
                    <a:pt x="10401" y="577"/>
                  </a:cubicBezTo>
                  <a:cubicBezTo>
                    <a:pt x="9922" y="299"/>
                    <a:pt x="9367" y="253"/>
                    <a:pt x="8827" y="207"/>
                  </a:cubicBezTo>
                  <a:lnTo>
                    <a:pt x="6636" y="22"/>
                  </a:lnTo>
                  <a:cubicBezTo>
                    <a:pt x="6456" y="7"/>
                    <a:pt x="6284" y="0"/>
                    <a:pt x="6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4"/>
            <p:cNvSpPr/>
            <p:nvPr/>
          </p:nvSpPr>
          <p:spPr>
            <a:xfrm>
              <a:off x="934400" y="2699775"/>
              <a:ext cx="232250" cy="313100"/>
            </a:xfrm>
            <a:custGeom>
              <a:avLst/>
              <a:gdLst/>
              <a:ahLst/>
              <a:cxnLst/>
              <a:rect l="l" t="t" r="r" b="b"/>
              <a:pathLst>
                <a:path w="9290" h="12524" extrusionOk="0">
                  <a:moveTo>
                    <a:pt x="3082" y="0"/>
                  </a:moveTo>
                  <a:cubicBezTo>
                    <a:pt x="2690" y="0"/>
                    <a:pt x="2247" y="147"/>
                    <a:pt x="1744" y="491"/>
                  </a:cubicBezTo>
                  <a:cubicBezTo>
                    <a:pt x="1559" y="615"/>
                    <a:pt x="1374" y="769"/>
                    <a:pt x="1204" y="923"/>
                  </a:cubicBezTo>
                  <a:cubicBezTo>
                    <a:pt x="0" y="2004"/>
                    <a:pt x="926" y="4411"/>
                    <a:pt x="1358" y="5768"/>
                  </a:cubicBezTo>
                  <a:cubicBezTo>
                    <a:pt x="1929" y="7589"/>
                    <a:pt x="2809" y="9302"/>
                    <a:pt x="3950" y="10830"/>
                  </a:cubicBezTo>
                  <a:cubicBezTo>
                    <a:pt x="4596" y="11684"/>
                    <a:pt x="5952" y="12524"/>
                    <a:pt x="7174" y="12524"/>
                  </a:cubicBezTo>
                  <a:cubicBezTo>
                    <a:pt x="7761" y="12524"/>
                    <a:pt x="8318" y="12329"/>
                    <a:pt x="8749" y="11848"/>
                  </a:cubicBezTo>
                  <a:cubicBezTo>
                    <a:pt x="9289" y="11277"/>
                    <a:pt x="8919" y="10351"/>
                    <a:pt x="8533" y="9657"/>
                  </a:cubicBezTo>
                  <a:cubicBezTo>
                    <a:pt x="7360" y="7512"/>
                    <a:pt x="6373" y="5259"/>
                    <a:pt x="5571" y="2945"/>
                  </a:cubicBezTo>
                  <a:cubicBezTo>
                    <a:pt x="5109" y="1595"/>
                    <a:pt x="4375" y="0"/>
                    <a:pt x="30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4"/>
            <p:cNvSpPr/>
            <p:nvPr/>
          </p:nvSpPr>
          <p:spPr>
            <a:xfrm>
              <a:off x="443325" y="2227825"/>
              <a:ext cx="709050" cy="473250"/>
            </a:xfrm>
            <a:custGeom>
              <a:avLst/>
              <a:gdLst/>
              <a:ahLst/>
              <a:cxnLst/>
              <a:rect l="l" t="t" r="r" b="b"/>
              <a:pathLst>
                <a:path w="28362" h="18930" extrusionOk="0">
                  <a:moveTo>
                    <a:pt x="18509" y="1"/>
                  </a:moveTo>
                  <a:cubicBezTo>
                    <a:pt x="16065" y="1"/>
                    <a:pt x="13659" y="863"/>
                    <a:pt x="11743" y="2489"/>
                  </a:cubicBezTo>
                  <a:cubicBezTo>
                    <a:pt x="9012" y="4803"/>
                    <a:pt x="5648" y="7704"/>
                    <a:pt x="3766" y="9525"/>
                  </a:cubicBezTo>
                  <a:cubicBezTo>
                    <a:pt x="2470" y="10775"/>
                    <a:pt x="572" y="12873"/>
                    <a:pt x="155" y="14972"/>
                  </a:cubicBezTo>
                  <a:cubicBezTo>
                    <a:pt x="1" y="15697"/>
                    <a:pt x="78" y="16453"/>
                    <a:pt x="371" y="17132"/>
                  </a:cubicBezTo>
                  <a:cubicBezTo>
                    <a:pt x="974" y="18511"/>
                    <a:pt x="2287" y="18930"/>
                    <a:pt x="3648" y="18930"/>
                  </a:cubicBezTo>
                  <a:cubicBezTo>
                    <a:pt x="4342" y="18930"/>
                    <a:pt x="5048" y="18821"/>
                    <a:pt x="5679" y="18675"/>
                  </a:cubicBezTo>
                  <a:cubicBezTo>
                    <a:pt x="8441" y="18042"/>
                    <a:pt x="11218" y="16638"/>
                    <a:pt x="13718" y="15342"/>
                  </a:cubicBezTo>
                  <a:cubicBezTo>
                    <a:pt x="14366" y="15003"/>
                    <a:pt x="14999" y="14648"/>
                    <a:pt x="15662" y="14293"/>
                  </a:cubicBezTo>
                  <a:cubicBezTo>
                    <a:pt x="15939" y="14141"/>
                    <a:pt x="16123" y="14052"/>
                    <a:pt x="16267" y="14052"/>
                  </a:cubicBezTo>
                  <a:cubicBezTo>
                    <a:pt x="16460" y="14052"/>
                    <a:pt x="16581" y="14213"/>
                    <a:pt x="16758" y="14602"/>
                  </a:cubicBezTo>
                  <a:cubicBezTo>
                    <a:pt x="17313" y="15820"/>
                    <a:pt x="17838" y="16978"/>
                    <a:pt x="18702" y="18027"/>
                  </a:cubicBezTo>
                  <a:cubicBezTo>
                    <a:pt x="19026" y="18428"/>
                    <a:pt x="19427" y="18829"/>
                    <a:pt x="19937" y="18891"/>
                  </a:cubicBezTo>
                  <a:cubicBezTo>
                    <a:pt x="19989" y="18897"/>
                    <a:pt x="20046" y="18900"/>
                    <a:pt x="20105" y="18900"/>
                  </a:cubicBezTo>
                  <a:cubicBezTo>
                    <a:pt x="20928" y="18900"/>
                    <a:pt x="22312" y="18322"/>
                    <a:pt x="22729" y="17703"/>
                  </a:cubicBezTo>
                  <a:cubicBezTo>
                    <a:pt x="23300" y="16839"/>
                    <a:pt x="22868" y="15697"/>
                    <a:pt x="22436" y="14756"/>
                  </a:cubicBezTo>
                  <a:lnTo>
                    <a:pt x="21325" y="12333"/>
                  </a:lnTo>
                  <a:cubicBezTo>
                    <a:pt x="21017" y="11639"/>
                    <a:pt x="20693" y="10945"/>
                    <a:pt x="20168" y="10405"/>
                  </a:cubicBezTo>
                  <a:cubicBezTo>
                    <a:pt x="19427" y="9633"/>
                    <a:pt x="18255" y="9463"/>
                    <a:pt x="17267" y="9232"/>
                  </a:cubicBezTo>
                  <a:cubicBezTo>
                    <a:pt x="18517" y="8754"/>
                    <a:pt x="19798" y="8368"/>
                    <a:pt x="21094" y="8028"/>
                  </a:cubicBezTo>
                  <a:cubicBezTo>
                    <a:pt x="21690" y="7871"/>
                    <a:pt x="22393" y="7714"/>
                    <a:pt x="23073" y="7714"/>
                  </a:cubicBezTo>
                  <a:cubicBezTo>
                    <a:pt x="23661" y="7714"/>
                    <a:pt x="24232" y="7831"/>
                    <a:pt x="24704" y="8167"/>
                  </a:cubicBezTo>
                  <a:cubicBezTo>
                    <a:pt x="25121" y="8460"/>
                    <a:pt x="25507" y="8862"/>
                    <a:pt x="26016" y="8923"/>
                  </a:cubicBezTo>
                  <a:cubicBezTo>
                    <a:pt x="26049" y="8925"/>
                    <a:pt x="26082" y="8926"/>
                    <a:pt x="26116" y="8926"/>
                  </a:cubicBezTo>
                  <a:cubicBezTo>
                    <a:pt x="26574" y="8926"/>
                    <a:pt x="27010" y="8730"/>
                    <a:pt x="27312" y="8399"/>
                  </a:cubicBezTo>
                  <a:cubicBezTo>
                    <a:pt x="28192" y="7535"/>
                    <a:pt x="28361" y="6146"/>
                    <a:pt x="28176" y="4927"/>
                  </a:cubicBezTo>
                  <a:cubicBezTo>
                    <a:pt x="28114" y="4371"/>
                    <a:pt x="27945" y="3847"/>
                    <a:pt x="27652" y="3368"/>
                  </a:cubicBezTo>
                  <a:cubicBezTo>
                    <a:pt x="26679" y="1856"/>
                    <a:pt x="24550" y="1270"/>
                    <a:pt x="22930" y="822"/>
                  </a:cubicBezTo>
                  <a:cubicBezTo>
                    <a:pt x="22482" y="714"/>
                    <a:pt x="21942" y="560"/>
                    <a:pt x="21325" y="390"/>
                  </a:cubicBezTo>
                  <a:cubicBezTo>
                    <a:pt x="20398" y="129"/>
                    <a:pt x="19451" y="1"/>
                    <a:pt x="18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4"/>
            <p:cNvSpPr/>
            <p:nvPr/>
          </p:nvSpPr>
          <p:spPr>
            <a:xfrm>
              <a:off x="231300" y="2640450"/>
              <a:ext cx="383725" cy="269175"/>
            </a:xfrm>
            <a:custGeom>
              <a:avLst/>
              <a:gdLst/>
              <a:ahLst/>
              <a:cxnLst/>
              <a:rect l="l" t="t" r="r" b="b"/>
              <a:pathLst>
                <a:path w="15349" h="10767" extrusionOk="0">
                  <a:moveTo>
                    <a:pt x="3077" y="0"/>
                  </a:moveTo>
                  <a:cubicBezTo>
                    <a:pt x="1334" y="0"/>
                    <a:pt x="1" y="1010"/>
                    <a:pt x="319" y="3698"/>
                  </a:cubicBezTo>
                  <a:cubicBezTo>
                    <a:pt x="813" y="7817"/>
                    <a:pt x="5350" y="10703"/>
                    <a:pt x="9192" y="10765"/>
                  </a:cubicBezTo>
                  <a:cubicBezTo>
                    <a:pt x="9278" y="10766"/>
                    <a:pt x="9365" y="10766"/>
                    <a:pt x="9451" y="10766"/>
                  </a:cubicBezTo>
                  <a:cubicBezTo>
                    <a:pt x="10712" y="10766"/>
                    <a:pt x="12000" y="10651"/>
                    <a:pt x="13126" y="10116"/>
                  </a:cubicBezTo>
                  <a:cubicBezTo>
                    <a:pt x="14330" y="9530"/>
                    <a:pt x="15333" y="8357"/>
                    <a:pt x="15333" y="7000"/>
                  </a:cubicBezTo>
                  <a:cubicBezTo>
                    <a:pt x="15348" y="5642"/>
                    <a:pt x="14330" y="4423"/>
                    <a:pt x="13095" y="3867"/>
                  </a:cubicBezTo>
                  <a:cubicBezTo>
                    <a:pt x="12478" y="3590"/>
                    <a:pt x="11815" y="3435"/>
                    <a:pt x="11136" y="3389"/>
                  </a:cubicBezTo>
                  <a:cubicBezTo>
                    <a:pt x="9963" y="3312"/>
                    <a:pt x="8837" y="2834"/>
                    <a:pt x="7957" y="2062"/>
                  </a:cubicBezTo>
                  <a:lnTo>
                    <a:pt x="7818" y="1923"/>
                  </a:lnTo>
                  <a:cubicBezTo>
                    <a:pt x="6497" y="798"/>
                    <a:pt x="4625" y="0"/>
                    <a:pt x="3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4"/>
            <p:cNvSpPr/>
            <p:nvPr/>
          </p:nvSpPr>
          <p:spPr>
            <a:xfrm>
              <a:off x="844125" y="2222375"/>
              <a:ext cx="469100" cy="159100"/>
            </a:xfrm>
            <a:custGeom>
              <a:avLst/>
              <a:gdLst/>
              <a:ahLst/>
              <a:cxnLst/>
              <a:rect l="l" t="t" r="r" b="b"/>
              <a:pathLst>
                <a:path w="18764" h="6364" extrusionOk="0">
                  <a:moveTo>
                    <a:pt x="8200" y="1"/>
                  </a:moveTo>
                  <a:cubicBezTo>
                    <a:pt x="6450" y="1"/>
                    <a:pt x="4699" y="36"/>
                    <a:pt x="2932" y="130"/>
                  </a:cubicBezTo>
                  <a:cubicBezTo>
                    <a:pt x="1297" y="238"/>
                    <a:pt x="1" y="1596"/>
                    <a:pt x="1" y="3232"/>
                  </a:cubicBezTo>
                  <a:lnTo>
                    <a:pt x="1" y="6364"/>
                  </a:lnTo>
                  <a:lnTo>
                    <a:pt x="14628" y="4898"/>
                  </a:lnTo>
                  <a:cubicBezTo>
                    <a:pt x="16634" y="4898"/>
                    <a:pt x="18764" y="1735"/>
                    <a:pt x="16542" y="423"/>
                  </a:cubicBezTo>
                  <a:cubicBezTo>
                    <a:pt x="16094" y="161"/>
                    <a:pt x="15554" y="146"/>
                    <a:pt x="15030" y="130"/>
                  </a:cubicBezTo>
                  <a:cubicBezTo>
                    <a:pt x="12738" y="60"/>
                    <a:pt x="10471" y="1"/>
                    <a:pt x="8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4"/>
            <p:cNvSpPr/>
            <p:nvPr/>
          </p:nvSpPr>
          <p:spPr>
            <a:xfrm>
              <a:off x="1110300" y="2642050"/>
              <a:ext cx="187125" cy="349525"/>
            </a:xfrm>
            <a:custGeom>
              <a:avLst/>
              <a:gdLst/>
              <a:ahLst/>
              <a:cxnLst/>
              <a:rect l="l" t="t" r="r" b="b"/>
              <a:pathLst>
                <a:path w="7485" h="13981" extrusionOk="0">
                  <a:moveTo>
                    <a:pt x="3283" y="1"/>
                  </a:moveTo>
                  <a:cubicBezTo>
                    <a:pt x="2605" y="1"/>
                    <a:pt x="1866" y="292"/>
                    <a:pt x="1358" y="578"/>
                  </a:cubicBezTo>
                  <a:cubicBezTo>
                    <a:pt x="1050" y="733"/>
                    <a:pt x="787" y="995"/>
                    <a:pt x="618" y="1304"/>
                  </a:cubicBezTo>
                  <a:cubicBezTo>
                    <a:pt x="0" y="2554"/>
                    <a:pt x="710" y="4899"/>
                    <a:pt x="957" y="6195"/>
                  </a:cubicBezTo>
                  <a:cubicBezTo>
                    <a:pt x="1312" y="8047"/>
                    <a:pt x="1821" y="9852"/>
                    <a:pt x="2500" y="11595"/>
                  </a:cubicBezTo>
                  <a:cubicBezTo>
                    <a:pt x="2747" y="12228"/>
                    <a:pt x="3025" y="12845"/>
                    <a:pt x="3503" y="13308"/>
                  </a:cubicBezTo>
                  <a:cubicBezTo>
                    <a:pt x="3953" y="13745"/>
                    <a:pt x="4554" y="13980"/>
                    <a:pt x="5176" y="13980"/>
                  </a:cubicBezTo>
                  <a:cubicBezTo>
                    <a:pt x="5322" y="13980"/>
                    <a:pt x="5470" y="13967"/>
                    <a:pt x="5617" y="13941"/>
                  </a:cubicBezTo>
                  <a:cubicBezTo>
                    <a:pt x="7175" y="13632"/>
                    <a:pt x="7484" y="12413"/>
                    <a:pt x="7391" y="11163"/>
                  </a:cubicBezTo>
                  <a:cubicBezTo>
                    <a:pt x="7361" y="10778"/>
                    <a:pt x="7283" y="10392"/>
                    <a:pt x="7191" y="10006"/>
                  </a:cubicBezTo>
                  <a:cubicBezTo>
                    <a:pt x="6682" y="7815"/>
                    <a:pt x="5725" y="5732"/>
                    <a:pt x="5416" y="3479"/>
                  </a:cubicBezTo>
                  <a:cubicBezTo>
                    <a:pt x="5278" y="2538"/>
                    <a:pt x="5139" y="1227"/>
                    <a:pt x="4475" y="486"/>
                  </a:cubicBezTo>
                  <a:cubicBezTo>
                    <a:pt x="4165" y="132"/>
                    <a:pt x="3738" y="1"/>
                    <a:pt x="32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4"/>
            <p:cNvSpPr/>
            <p:nvPr/>
          </p:nvSpPr>
          <p:spPr>
            <a:xfrm>
              <a:off x="972725" y="3175725"/>
              <a:ext cx="481700" cy="1248725"/>
            </a:xfrm>
            <a:custGeom>
              <a:avLst/>
              <a:gdLst/>
              <a:ahLst/>
              <a:cxnLst/>
              <a:rect l="l" t="t" r="r" b="b"/>
              <a:pathLst>
                <a:path w="19268" h="49949" extrusionOk="0">
                  <a:moveTo>
                    <a:pt x="8049" y="0"/>
                  </a:moveTo>
                  <a:cubicBezTo>
                    <a:pt x="8039" y="20"/>
                    <a:pt x="8029" y="40"/>
                    <a:pt x="8020" y="59"/>
                  </a:cubicBezTo>
                  <a:lnTo>
                    <a:pt x="8020" y="59"/>
                  </a:lnTo>
                  <a:cubicBezTo>
                    <a:pt x="8030" y="40"/>
                    <a:pt x="8039" y="20"/>
                    <a:pt x="8049" y="0"/>
                  </a:cubicBezTo>
                  <a:close/>
                  <a:moveTo>
                    <a:pt x="8020" y="59"/>
                  </a:moveTo>
                  <a:lnTo>
                    <a:pt x="8020" y="59"/>
                  </a:lnTo>
                  <a:cubicBezTo>
                    <a:pt x="2394" y="11234"/>
                    <a:pt x="1" y="24664"/>
                    <a:pt x="3189" y="36924"/>
                  </a:cubicBezTo>
                  <a:cubicBezTo>
                    <a:pt x="4609" y="42371"/>
                    <a:pt x="8713" y="49855"/>
                    <a:pt x="15194" y="49947"/>
                  </a:cubicBezTo>
                  <a:cubicBezTo>
                    <a:pt x="15234" y="49948"/>
                    <a:pt x="15275" y="49948"/>
                    <a:pt x="15315" y="49948"/>
                  </a:cubicBezTo>
                  <a:cubicBezTo>
                    <a:pt x="16112" y="49948"/>
                    <a:pt x="16940" y="49801"/>
                    <a:pt x="17601" y="49346"/>
                  </a:cubicBezTo>
                  <a:cubicBezTo>
                    <a:pt x="19097" y="48327"/>
                    <a:pt x="19267" y="46074"/>
                    <a:pt x="18526" y="44439"/>
                  </a:cubicBezTo>
                  <a:cubicBezTo>
                    <a:pt x="17770" y="42788"/>
                    <a:pt x="16351" y="41569"/>
                    <a:pt x="15055" y="40288"/>
                  </a:cubicBezTo>
                  <a:cubicBezTo>
                    <a:pt x="10318" y="35597"/>
                    <a:pt x="6429" y="29163"/>
                    <a:pt x="5596" y="22466"/>
                  </a:cubicBezTo>
                  <a:cubicBezTo>
                    <a:pt x="5488" y="21525"/>
                    <a:pt x="5395" y="20599"/>
                    <a:pt x="5334" y="19658"/>
                  </a:cubicBezTo>
                  <a:cubicBezTo>
                    <a:pt x="5133" y="16711"/>
                    <a:pt x="5210" y="13748"/>
                    <a:pt x="5550" y="10817"/>
                  </a:cubicBezTo>
                  <a:cubicBezTo>
                    <a:pt x="5933" y="7397"/>
                    <a:pt x="6454" y="3186"/>
                    <a:pt x="8020" y="59"/>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4"/>
            <p:cNvSpPr/>
            <p:nvPr/>
          </p:nvSpPr>
          <p:spPr>
            <a:xfrm>
              <a:off x="781650" y="3286425"/>
              <a:ext cx="437450" cy="1393600"/>
            </a:xfrm>
            <a:custGeom>
              <a:avLst/>
              <a:gdLst/>
              <a:ahLst/>
              <a:cxnLst/>
              <a:rect l="l" t="t" r="r" b="b"/>
              <a:pathLst>
                <a:path w="17498" h="55744" extrusionOk="0">
                  <a:moveTo>
                    <a:pt x="11758" y="1"/>
                  </a:moveTo>
                  <a:cubicBezTo>
                    <a:pt x="7746" y="5231"/>
                    <a:pt x="4752" y="11157"/>
                    <a:pt x="2916" y="17498"/>
                  </a:cubicBezTo>
                  <a:cubicBezTo>
                    <a:pt x="679" y="25213"/>
                    <a:pt x="0" y="33700"/>
                    <a:pt x="1543" y="41600"/>
                  </a:cubicBezTo>
                  <a:cubicBezTo>
                    <a:pt x="2654" y="47371"/>
                    <a:pt x="6527" y="55394"/>
                    <a:pt x="13270" y="55734"/>
                  </a:cubicBezTo>
                  <a:cubicBezTo>
                    <a:pt x="13386" y="55740"/>
                    <a:pt x="13503" y="55744"/>
                    <a:pt x="13620" y="55744"/>
                  </a:cubicBezTo>
                  <a:cubicBezTo>
                    <a:pt x="14345" y="55744"/>
                    <a:pt x="15082" y="55612"/>
                    <a:pt x="15692" y="55240"/>
                  </a:cubicBezTo>
                  <a:cubicBezTo>
                    <a:pt x="17235" y="54284"/>
                    <a:pt x="17498" y="52046"/>
                    <a:pt x="16803" y="50364"/>
                  </a:cubicBezTo>
                  <a:cubicBezTo>
                    <a:pt x="16094" y="48621"/>
                    <a:pt x="14736" y="47417"/>
                    <a:pt x="13440" y="46136"/>
                  </a:cubicBezTo>
                  <a:cubicBezTo>
                    <a:pt x="13162" y="45859"/>
                    <a:pt x="12869" y="45566"/>
                    <a:pt x="12591" y="45272"/>
                  </a:cubicBezTo>
                  <a:cubicBezTo>
                    <a:pt x="2669" y="34271"/>
                    <a:pt x="4135" y="18131"/>
                    <a:pt x="9366" y="5339"/>
                  </a:cubicBezTo>
                  <a:cubicBezTo>
                    <a:pt x="10030" y="3688"/>
                    <a:pt x="10708" y="1374"/>
                    <a:pt x="11758"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4"/>
            <p:cNvSpPr/>
            <p:nvPr/>
          </p:nvSpPr>
          <p:spPr>
            <a:xfrm>
              <a:off x="6064525" y="2616850"/>
              <a:ext cx="202150" cy="383475"/>
            </a:xfrm>
            <a:custGeom>
              <a:avLst/>
              <a:gdLst/>
              <a:ahLst/>
              <a:cxnLst/>
              <a:rect l="l" t="t" r="r" b="b"/>
              <a:pathLst>
                <a:path w="8086" h="15339" extrusionOk="0">
                  <a:moveTo>
                    <a:pt x="2032" y="1"/>
                  </a:moveTo>
                  <a:cubicBezTo>
                    <a:pt x="1890" y="1"/>
                    <a:pt x="1751" y="25"/>
                    <a:pt x="1620" y="90"/>
                  </a:cubicBezTo>
                  <a:cubicBezTo>
                    <a:pt x="0" y="784"/>
                    <a:pt x="864" y="4657"/>
                    <a:pt x="1173" y="5891"/>
                  </a:cubicBezTo>
                  <a:cubicBezTo>
                    <a:pt x="1497" y="7249"/>
                    <a:pt x="1944" y="8592"/>
                    <a:pt x="2191" y="9965"/>
                  </a:cubicBezTo>
                  <a:cubicBezTo>
                    <a:pt x="2268" y="10397"/>
                    <a:pt x="2330" y="10829"/>
                    <a:pt x="2361" y="11277"/>
                  </a:cubicBezTo>
                  <a:cubicBezTo>
                    <a:pt x="2407" y="12048"/>
                    <a:pt x="2361" y="12866"/>
                    <a:pt x="2623" y="13606"/>
                  </a:cubicBezTo>
                  <a:cubicBezTo>
                    <a:pt x="2941" y="14483"/>
                    <a:pt x="4220" y="15338"/>
                    <a:pt x="5265" y="15338"/>
                  </a:cubicBezTo>
                  <a:cubicBezTo>
                    <a:pt x="5490" y="15338"/>
                    <a:pt x="5703" y="15299"/>
                    <a:pt x="5895" y="15211"/>
                  </a:cubicBezTo>
                  <a:cubicBezTo>
                    <a:pt x="6373" y="14964"/>
                    <a:pt x="6759" y="14563"/>
                    <a:pt x="6990" y="14085"/>
                  </a:cubicBezTo>
                  <a:cubicBezTo>
                    <a:pt x="8086" y="12110"/>
                    <a:pt x="7468" y="9626"/>
                    <a:pt x="6990" y="7527"/>
                  </a:cubicBezTo>
                  <a:cubicBezTo>
                    <a:pt x="6666" y="6169"/>
                    <a:pt x="6311" y="4827"/>
                    <a:pt x="5925" y="3500"/>
                  </a:cubicBezTo>
                  <a:cubicBezTo>
                    <a:pt x="5617" y="2451"/>
                    <a:pt x="5493" y="692"/>
                    <a:pt x="4305" y="445"/>
                  </a:cubicBezTo>
                  <a:lnTo>
                    <a:pt x="2623" y="90"/>
                  </a:lnTo>
                  <a:cubicBezTo>
                    <a:pt x="2427" y="45"/>
                    <a:pt x="2226" y="1"/>
                    <a:pt x="20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4"/>
            <p:cNvSpPr/>
            <p:nvPr/>
          </p:nvSpPr>
          <p:spPr>
            <a:xfrm>
              <a:off x="6318725" y="2642050"/>
              <a:ext cx="187125" cy="349525"/>
            </a:xfrm>
            <a:custGeom>
              <a:avLst/>
              <a:gdLst/>
              <a:ahLst/>
              <a:cxnLst/>
              <a:rect l="l" t="t" r="r" b="b"/>
              <a:pathLst>
                <a:path w="7485" h="13981" extrusionOk="0">
                  <a:moveTo>
                    <a:pt x="4202" y="1"/>
                  </a:moveTo>
                  <a:cubicBezTo>
                    <a:pt x="3747" y="1"/>
                    <a:pt x="3320" y="132"/>
                    <a:pt x="3010" y="486"/>
                  </a:cubicBezTo>
                  <a:cubicBezTo>
                    <a:pt x="2346" y="1227"/>
                    <a:pt x="2207" y="2538"/>
                    <a:pt x="2068" y="3479"/>
                  </a:cubicBezTo>
                  <a:cubicBezTo>
                    <a:pt x="1760" y="5732"/>
                    <a:pt x="803" y="7815"/>
                    <a:pt x="294" y="10006"/>
                  </a:cubicBezTo>
                  <a:cubicBezTo>
                    <a:pt x="201" y="10392"/>
                    <a:pt x="140" y="10778"/>
                    <a:pt x="93" y="11163"/>
                  </a:cubicBezTo>
                  <a:cubicBezTo>
                    <a:pt x="1" y="12413"/>
                    <a:pt x="325" y="13632"/>
                    <a:pt x="1883" y="13941"/>
                  </a:cubicBezTo>
                  <a:cubicBezTo>
                    <a:pt x="2027" y="13967"/>
                    <a:pt x="2172" y="13980"/>
                    <a:pt x="2317" y="13980"/>
                  </a:cubicBezTo>
                  <a:cubicBezTo>
                    <a:pt x="2931" y="13980"/>
                    <a:pt x="3532" y="13745"/>
                    <a:pt x="3982" y="13308"/>
                  </a:cubicBezTo>
                  <a:cubicBezTo>
                    <a:pt x="4475" y="12845"/>
                    <a:pt x="4738" y="12228"/>
                    <a:pt x="4985" y="11595"/>
                  </a:cubicBezTo>
                  <a:cubicBezTo>
                    <a:pt x="5664" y="9852"/>
                    <a:pt x="6173" y="8047"/>
                    <a:pt x="6528" y="6195"/>
                  </a:cubicBezTo>
                  <a:cubicBezTo>
                    <a:pt x="6774" y="4899"/>
                    <a:pt x="7484" y="2554"/>
                    <a:pt x="6867" y="1304"/>
                  </a:cubicBezTo>
                  <a:cubicBezTo>
                    <a:pt x="6697" y="995"/>
                    <a:pt x="6435" y="733"/>
                    <a:pt x="6126" y="578"/>
                  </a:cubicBezTo>
                  <a:cubicBezTo>
                    <a:pt x="5619" y="292"/>
                    <a:pt x="4879" y="1"/>
                    <a:pt x="4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4"/>
            <p:cNvSpPr/>
            <p:nvPr/>
          </p:nvSpPr>
          <p:spPr>
            <a:xfrm>
              <a:off x="5163400" y="3689025"/>
              <a:ext cx="202150" cy="181175"/>
            </a:xfrm>
            <a:custGeom>
              <a:avLst/>
              <a:gdLst/>
              <a:ahLst/>
              <a:cxnLst/>
              <a:rect l="l" t="t" r="r" b="b"/>
              <a:pathLst>
                <a:path w="8086" h="7247" extrusionOk="0">
                  <a:moveTo>
                    <a:pt x="4099" y="1"/>
                  </a:moveTo>
                  <a:cubicBezTo>
                    <a:pt x="2992" y="1"/>
                    <a:pt x="1876" y="455"/>
                    <a:pt x="1081" y="1456"/>
                  </a:cubicBezTo>
                  <a:cubicBezTo>
                    <a:pt x="865" y="1718"/>
                    <a:pt x="695" y="2027"/>
                    <a:pt x="587" y="2351"/>
                  </a:cubicBezTo>
                  <a:cubicBezTo>
                    <a:pt x="1" y="4403"/>
                    <a:pt x="1189" y="6517"/>
                    <a:pt x="3241" y="7103"/>
                  </a:cubicBezTo>
                  <a:cubicBezTo>
                    <a:pt x="3587" y="7200"/>
                    <a:pt x="3935" y="7247"/>
                    <a:pt x="4278" y="7247"/>
                  </a:cubicBezTo>
                  <a:cubicBezTo>
                    <a:pt x="5956" y="7247"/>
                    <a:pt x="7506" y="6141"/>
                    <a:pt x="7993" y="4449"/>
                  </a:cubicBezTo>
                  <a:cubicBezTo>
                    <a:pt x="8070" y="4125"/>
                    <a:pt x="8086" y="3801"/>
                    <a:pt x="8040" y="3462"/>
                  </a:cubicBezTo>
                  <a:cubicBezTo>
                    <a:pt x="7826" y="1307"/>
                    <a:pt x="5976" y="1"/>
                    <a:pt x="4099"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4"/>
            <p:cNvSpPr/>
            <p:nvPr/>
          </p:nvSpPr>
          <p:spPr>
            <a:xfrm>
              <a:off x="5085475" y="4027675"/>
              <a:ext cx="203700" cy="183150"/>
            </a:xfrm>
            <a:custGeom>
              <a:avLst/>
              <a:gdLst/>
              <a:ahLst/>
              <a:cxnLst/>
              <a:rect l="l" t="t" r="r" b="b"/>
              <a:pathLst>
                <a:path w="8148" h="7326" extrusionOk="0">
                  <a:moveTo>
                    <a:pt x="3831" y="0"/>
                  </a:moveTo>
                  <a:cubicBezTo>
                    <a:pt x="2127" y="0"/>
                    <a:pt x="558" y="1145"/>
                    <a:pt x="109" y="2877"/>
                  </a:cubicBezTo>
                  <a:cubicBezTo>
                    <a:pt x="31" y="3201"/>
                    <a:pt x="1" y="3541"/>
                    <a:pt x="47" y="3865"/>
                  </a:cubicBezTo>
                  <a:cubicBezTo>
                    <a:pt x="270" y="6020"/>
                    <a:pt x="2124" y="7326"/>
                    <a:pt x="4003" y="7326"/>
                  </a:cubicBezTo>
                  <a:cubicBezTo>
                    <a:pt x="5110" y="7326"/>
                    <a:pt x="6226" y="6872"/>
                    <a:pt x="7021" y="5871"/>
                  </a:cubicBezTo>
                  <a:cubicBezTo>
                    <a:pt x="7237" y="5608"/>
                    <a:pt x="7407" y="5315"/>
                    <a:pt x="7515" y="4976"/>
                  </a:cubicBezTo>
                  <a:cubicBezTo>
                    <a:pt x="8148" y="2923"/>
                    <a:pt x="6960" y="732"/>
                    <a:pt x="4877" y="146"/>
                  </a:cubicBezTo>
                  <a:cubicBezTo>
                    <a:pt x="4528" y="47"/>
                    <a:pt x="4177" y="0"/>
                    <a:pt x="383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4"/>
            <p:cNvSpPr/>
            <p:nvPr/>
          </p:nvSpPr>
          <p:spPr>
            <a:xfrm>
              <a:off x="4987275" y="3733950"/>
              <a:ext cx="215875" cy="186750"/>
            </a:xfrm>
            <a:custGeom>
              <a:avLst/>
              <a:gdLst/>
              <a:ahLst/>
              <a:cxnLst/>
              <a:rect l="l" t="t" r="r" b="b"/>
              <a:pathLst>
                <a:path w="8635" h="7470" extrusionOk="0">
                  <a:moveTo>
                    <a:pt x="4719" y="0"/>
                  </a:moveTo>
                  <a:cubicBezTo>
                    <a:pt x="2149" y="0"/>
                    <a:pt x="0" y="2690"/>
                    <a:pt x="1043" y="5368"/>
                  </a:cubicBezTo>
                  <a:cubicBezTo>
                    <a:pt x="1167" y="5692"/>
                    <a:pt x="1352" y="5985"/>
                    <a:pt x="1583" y="6248"/>
                  </a:cubicBezTo>
                  <a:cubicBezTo>
                    <a:pt x="2340" y="7060"/>
                    <a:pt x="3368" y="7470"/>
                    <a:pt x="4399" y="7470"/>
                  </a:cubicBezTo>
                  <a:cubicBezTo>
                    <a:pt x="5364" y="7470"/>
                    <a:pt x="6330" y="7110"/>
                    <a:pt x="7076" y="6387"/>
                  </a:cubicBezTo>
                  <a:cubicBezTo>
                    <a:pt x="8619" y="4890"/>
                    <a:pt x="8635" y="2406"/>
                    <a:pt x="7092" y="893"/>
                  </a:cubicBezTo>
                  <a:cubicBezTo>
                    <a:pt x="6860" y="662"/>
                    <a:pt x="6583" y="477"/>
                    <a:pt x="6274" y="338"/>
                  </a:cubicBezTo>
                  <a:cubicBezTo>
                    <a:pt x="5753" y="106"/>
                    <a:pt x="5228" y="0"/>
                    <a:pt x="4719"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4"/>
            <p:cNvSpPr/>
            <p:nvPr/>
          </p:nvSpPr>
          <p:spPr>
            <a:xfrm>
              <a:off x="5250200" y="3981350"/>
              <a:ext cx="213900" cy="184575"/>
            </a:xfrm>
            <a:custGeom>
              <a:avLst/>
              <a:gdLst/>
              <a:ahLst/>
              <a:cxnLst/>
              <a:rect l="l" t="t" r="r" b="b"/>
              <a:pathLst>
                <a:path w="8556" h="7383" extrusionOk="0">
                  <a:moveTo>
                    <a:pt x="4248" y="1"/>
                  </a:moveTo>
                  <a:cubicBezTo>
                    <a:pt x="3278" y="1"/>
                    <a:pt x="2307" y="363"/>
                    <a:pt x="1559" y="1089"/>
                  </a:cubicBezTo>
                  <a:cubicBezTo>
                    <a:pt x="47" y="2555"/>
                    <a:pt x="0" y="4977"/>
                    <a:pt x="1451" y="6505"/>
                  </a:cubicBezTo>
                  <a:cubicBezTo>
                    <a:pt x="1698" y="6736"/>
                    <a:pt x="1975" y="6921"/>
                    <a:pt x="2284" y="7045"/>
                  </a:cubicBezTo>
                  <a:cubicBezTo>
                    <a:pt x="2802" y="7277"/>
                    <a:pt x="3326" y="7383"/>
                    <a:pt x="3834" y="7383"/>
                  </a:cubicBezTo>
                  <a:cubicBezTo>
                    <a:pt x="6398" y="7383"/>
                    <a:pt x="8555" y="4693"/>
                    <a:pt x="7499" y="2015"/>
                  </a:cubicBezTo>
                  <a:cubicBezTo>
                    <a:pt x="7391" y="1690"/>
                    <a:pt x="7206" y="1397"/>
                    <a:pt x="6975" y="1135"/>
                  </a:cubicBezTo>
                  <a:cubicBezTo>
                    <a:pt x="6226" y="379"/>
                    <a:pt x="5238" y="1"/>
                    <a:pt x="4248"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4"/>
            <p:cNvSpPr/>
            <p:nvPr/>
          </p:nvSpPr>
          <p:spPr>
            <a:xfrm>
              <a:off x="4935425" y="3903400"/>
              <a:ext cx="219900" cy="190375"/>
            </a:xfrm>
            <a:custGeom>
              <a:avLst/>
              <a:gdLst/>
              <a:ahLst/>
              <a:cxnLst/>
              <a:rect l="l" t="t" r="r" b="b"/>
              <a:pathLst>
                <a:path w="8796" h="7615" extrusionOk="0">
                  <a:moveTo>
                    <a:pt x="4549" y="0"/>
                  </a:moveTo>
                  <a:cubicBezTo>
                    <a:pt x="4260" y="0"/>
                    <a:pt x="3966" y="33"/>
                    <a:pt x="3673" y="102"/>
                  </a:cubicBezTo>
                  <a:cubicBezTo>
                    <a:pt x="3364" y="195"/>
                    <a:pt x="3055" y="334"/>
                    <a:pt x="2793" y="534"/>
                  </a:cubicBezTo>
                  <a:cubicBezTo>
                    <a:pt x="0" y="2556"/>
                    <a:pt x="1127" y="7061"/>
                    <a:pt x="4537" y="7570"/>
                  </a:cubicBezTo>
                  <a:cubicBezTo>
                    <a:pt x="4697" y="7600"/>
                    <a:pt x="4857" y="7615"/>
                    <a:pt x="5018" y="7615"/>
                  </a:cubicBezTo>
                  <a:cubicBezTo>
                    <a:pt x="5197" y="7615"/>
                    <a:pt x="5376" y="7596"/>
                    <a:pt x="5555" y="7555"/>
                  </a:cubicBezTo>
                  <a:cubicBezTo>
                    <a:pt x="7576" y="7000"/>
                    <a:pt x="8795" y="4932"/>
                    <a:pt x="8271" y="2911"/>
                  </a:cubicBezTo>
                  <a:cubicBezTo>
                    <a:pt x="7835" y="1167"/>
                    <a:pt x="6269" y="0"/>
                    <a:pt x="4549"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4"/>
            <p:cNvSpPr/>
            <p:nvPr/>
          </p:nvSpPr>
          <p:spPr>
            <a:xfrm>
              <a:off x="5295725" y="3806200"/>
              <a:ext cx="220275" cy="190650"/>
            </a:xfrm>
            <a:custGeom>
              <a:avLst/>
              <a:gdLst/>
              <a:ahLst/>
              <a:cxnLst/>
              <a:rect l="l" t="t" r="r" b="b"/>
              <a:pathLst>
                <a:path w="8811" h="7626" extrusionOk="0">
                  <a:moveTo>
                    <a:pt x="3821" y="1"/>
                  </a:moveTo>
                  <a:cubicBezTo>
                    <a:pt x="3626" y="1"/>
                    <a:pt x="3431" y="21"/>
                    <a:pt x="3240" y="56"/>
                  </a:cubicBezTo>
                  <a:cubicBezTo>
                    <a:pt x="1219" y="611"/>
                    <a:pt x="0" y="2679"/>
                    <a:pt x="509" y="4716"/>
                  </a:cubicBezTo>
                  <a:cubicBezTo>
                    <a:pt x="958" y="6459"/>
                    <a:pt x="2527" y="7626"/>
                    <a:pt x="4256" y="7626"/>
                  </a:cubicBezTo>
                  <a:cubicBezTo>
                    <a:pt x="4547" y="7626"/>
                    <a:pt x="4843" y="7593"/>
                    <a:pt x="5138" y="7524"/>
                  </a:cubicBezTo>
                  <a:cubicBezTo>
                    <a:pt x="5447" y="7431"/>
                    <a:pt x="5740" y="7277"/>
                    <a:pt x="6002" y="7076"/>
                  </a:cubicBezTo>
                  <a:cubicBezTo>
                    <a:pt x="8811" y="5055"/>
                    <a:pt x="7684" y="549"/>
                    <a:pt x="4274" y="40"/>
                  </a:cubicBezTo>
                  <a:cubicBezTo>
                    <a:pt x="4125" y="13"/>
                    <a:pt x="3974" y="1"/>
                    <a:pt x="382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4"/>
            <p:cNvSpPr/>
            <p:nvPr/>
          </p:nvSpPr>
          <p:spPr>
            <a:xfrm>
              <a:off x="5175350" y="3723650"/>
              <a:ext cx="166675" cy="162475"/>
            </a:xfrm>
            <a:custGeom>
              <a:avLst/>
              <a:gdLst/>
              <a:ahLst/>
              <a:cxnLst/>
              <a:rect l="l" t="t" r="r" b="b"/>
              <a:pathLst>
                <a:path w="6667" h="6499" extrusionOk="0">
                  <a:moveTo>
                    <a:pt x="3817" y="0"/>
                  </a:moveTo>
                  <a:cubicBezTo>
                    <a:pt x="3425" y="0"/>
                    <a:pt x="3028" y="107"/>
                    <a:pt x="2670" y="333"/>
                  </a:cubicBezTo>
                  <a:cubicBezTo>
                    <a:pt x="1698" y="951"/>
                    <a:pt x="711" y="1738"/>
                    <a:pt x="479" y="2540"/>
                  </a:cubicBezTo>
                  <a:cubicBezTo>
                    <a:pt x="1" y="4191"/>
                    <a:pt x="958" y="5904"/>
                    <a:pt x="2609" y="6382"/>
                  </a:cubicBezTo>
                  <a:cubicBezTo>
                    <a:pt x="2890" y="6461"/>
                    <a:pt x="3173" y="6498"/>
                    <a:pt x="3451" y="6498"/>
                  </a:cubicBezTo>
                  <a:cubicBezTo>
                    <a:pt x="4807" y="6498"/>
                    <a:pt x="6051" y="5604"/>
                    <a:pt x="6435" y="4222"/>
                  </a:cubicBezTo>
                  <a:cubicBezTo>
                    <a:pt x="6667" y="3435"/>
                    <a:pt x="6265" y="2262"/>
                    <a:pt x="5787" y="1244"/>
                  </a:cubicBezTo>
                  <a:cubicBezTo>
                    <a:pt x="5413" y="454"/>
                    <a:pt x="4626" y="0"/>
                    <a:pt x="381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4"/>
            <p:cNvSpPr/>
            <p:nvPr/>
          </p:nvSpPr>
          <p:spPr>
            <a:xfrm>
              <a:off x="5109400" y="4014350"/>
              <a:ext cx="166275" cy="161875"/>
            </a:xfrm>
            <a:custGeom>
              <a:avLst/>
              <a:gdLst/>
              <a:ahLst/>
              <a:cxnLst/>
              <a:rect l="l" t="t" r="r" b="b"/>
              <a:pathLst>
                <a:path w="6651" h="6475" extrusionOk="0">
                  <a:moveTo>
                    <a:pt x="3180" y="0"/>
                  </a:moveTo>
                  <a:cubicBezTo>
                    <a:pt x="1832" y="0"/>
                    <a:pt x="598" y="890"/>
                    <a:pt x="216" y="2253"/>
                  </a:cubicBezTo>
                  <a:cubicBezTo>
                    <a:pt x="0" y="3055"/>
                    <a:pt x="401" y="4228"/>
                    <a:pt x="880" y="5231"/>
                  </a:cubicBezTo>
                  <a:cubicBezTo>
                    <a:pt x="1254" y="6021"/>
                    <a:pt x="2041" y="6475"/>
                    <a:pt x="2850" y="6475"/>
                  </a:cubicBezTo>
                  <a:cubicBezTo>
                    <a:pt x="3242" y="6475"/>
                    <a:pt x="3639" y="6368"/>
                    <a:pt x="3997" y="6141"/>
                  </a:cubicBezTo>
                  <a:cubicBezTo>
                    <a:pt x="4953" y="5540"/>
                    <a:pt x="5956" y="4753"/>
                    <a:pt x="6188" y="3950"/>
                  </a:cubicBezTo>
                  <a:cubicBezTo>
                    <a:pt x="6651" y="2299"/>
                    <a:pt x="5694" y="586"/>
                    <a:pt x="4043" y="124"/>
                  </a:cubicBezTo>
                  <a:cubicBezTo>
                    <a:pt x="3755" y="40"/>
                    <a:pt x="3465" y="0"/>
                    <a:pt x="318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4"/>
            <p:cNvSpPr/>
            <p:nvPr/>
          </p:nvSpPr>
          <p:spPr>
            <a:xfrm>
              <a:off x="5044250" y="3770750"/>
              <a:ext cx="165075" cy="157175"/>
            </a:xfrm>
            <a:custGeom>
              <a:avLst/>
              <a:gdLst/>
              <a:ahLst/>
              <a:cxnLst/>
              <a:rect l="l" t="t" r="r" b="b"/>
              <a:pathLst>
                <a:path w="6603" h="6287" extrusionOk="0">
                  <a:moveTo>
                    <a:pt x="2207" y="0"/>
                  </a:moveTo>
                  <a:cubicBezTo>
                    <a:pt x="993" y="0"/>
                    <a:pt x="1" y="1011"/>
                    <a:pt x="45" y="2245"/>
                  </a:cubicBezTo>
                  <a:cubicBezTo>
                    <a:pt x="76" y="3387"/>
                    <a:pt x="276" y="4652"/>
                    <a:pt x="847" y="5239"/>
                  </a:cubicBezTo>
                  <a:cubicBezTo>
                    <a:pt x="1462" y="5934"/>
                    <a:pt x="2318" y="6286"/>
                    <a:pt x="3176" y="6286"/>
                  </a:cubicBezTo>
                  <a:cubicBezTo>
                    <a:pt x="3955" y="6286"/>
                    <a:pt x="4735" y="5996"/>
                    <a:pt x="5337" y="5408"/>
                  </a:cubicBezTo>
                  <a:cubicBezTo>
                    <a:pt x="6603" y="4174"/>
                    <a:pt x="6587" y="2122"/>
                    <a:pt x="5291" y="918"/>
                  </a:cubicBezTo>
                  <a:cubicBezTo>
                    <a:pt x="4720" y="332"/>
                    <a:pt x="3501" y="85"/>
                    <a:pt x="2390" y="8"/>
                  </a:cubicBezTo>
                  <a:cubicBezTo>
                    <a:pt x="2329" y="3"/>
                    <a:pt x="2267" y="0"/>
                    <a:pt x="220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4"/>
            <p:cNvSpPr/>
            <p:nvPr/>
          </p:nvSpPr>
          <p:spPr>
            <a:xfrm>
              <a:off x="5244800" y="3974800"/>
              <a:ext cx="162725" cy="154700"/>
            </a:xfrm>
            <a:custGeom>
              <a:avLst/>
              <a:gdLst/>
              <a:ahLst/>
              <a:cxnLst/>
              <a:rect l="l" t="t" r="r" b="b"/>
              <a:pathLst>
                <a:path w="6509" h="6188" extrusionOk="0">
                  <a:moveTo>
                    <a:pt x="3422" y="0"/>
                  </a:moveTo>
                  <a:cubicBezTo>
                    <a:pt x="2643" y="0"/>
                    <a:pt x="1863" y="290"/>
                    <a:pt x="1266" y="872"/>
                  </a:cubicBezTo>
                  <a:cubicBezTo>
                    <a:pt x="31" y="2076"/>
                    <a:pt x="0" y="4036"/>
                    <a:pt x="1204" y="5255"/>
                  </a:cubicBezTo>
                  <a:cubicBezTo>
                    <a:pt x="1775" y="5856"/>
                    <a:pt x="2994" y="6088"/>
                    <a:pt x="4105" y="6180"/>
                  </a:cubicBezTo>
                  <a:cubicBezTo>
                    <a:pt x="4166" y="6185"/>
                    <a:pt x="4227" y="6188"/>
                    <a:pt x="4288" y="6188"/>
                  </a:cubicBezTo>
                  <a:cubicBezTo>
                    <a:pt x="5504" y="6188"/>
                    <a:pt x="6509" y="5177"/>
                    <a:pt x="6450" y="3928"/>
                  </a:cubicBezTo>
                  <a:cubicBezTo>
                    <a:pt x="6419" y="2801"/>
                    <a:pt x="6219" y="1536"/>
                    <a:pt x="5648" y="934"/>
                  </a:cubicBezTo>
                  <a:cubicBezTo>
                    <a:pt x="5042" y="313"/>
                    <a:pt x="4232" y="0"/>
                    <a:pt x="342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4"/>
            <p:cNvSpPr/>
            <p:nvPr/>
          </p:nvSpPr>
          <p:spPr>
            <a:xfrm>
              <a:off x="4990975" y="3911925"/>
              <a:ext cx="180175" cy="154175"/>
            </a:xfrm>
            <a:custGeom>
              <a:avLst/>
              <a:gdLst/>
              <a:ahLst/>
              <a:cxnLst/>
              <a:rect l="l" t="t" r="r" b="b"/>
              <a:pathLst>
                <a:path w="7207" h="6167" extrusionOk="0">
                  <a:moveTo>
                    <a:pt x="3777" y="0"/>
                  </a:moveTo>
                  <a:cubicBezTo>
                    <a:pt x="3518" y="0"/>
                    <a:pt x="3256" y="33"/>
                    <a:pt x="2994" y="101"/>
                  </a:cubicBezTo>
                  <a:cubicBezTo>
                    <a:pt x="2191" y="301"/>
                    <a:pt x="1374" y="1243"/>
                    <a:pt x="741" y="2153"/>
                  </a:cubicBezTo>
                  <a:cubicBezTo>
                    <a:pt x="0" y="3233"/>
                    <a:pt x="355" y="4699"/>
                    <a:pt x="1512" y="5316"/>
                  </a:cubicBezTo>
                  <a:cubicBezTo>
                    <a:pt x="2352" y="5768"/>
                    <a:pt x="3321" y="6166"/>
                    <a:pt x="4086" y="6166"/>
                  </a:cubicBezTo>
                  <a:cubicBezTo>
                    <a:pt x="4234" y="6166"/>
                    <a:pt x="4375" y="6151"/>
                    <a:pt x="4506" y="6118"/>
                  </a:cubicBezTo>
                  <a:cubicBezTo>
                    <a:pt x="6188" y="5702"/>
                    <a:pt x="7206" y="4005"/>
                    <a:pt x="6789" y="2338"/>
                  </a:cubicBezTo>
                  <a:cubicBezTo>
                    <a:pt x="6425" y="934"/>
                    <a:pt x="5162" y="0"/>
                    <a:pt x="377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4"/>
            <p:cNvSpPr/>
            <p:nvPr/>
          </p:nvSpPr>
          <p:spPr>
            <a:xfrm>
              <a:off x="5281050" y="3834150"/>
              <a:ext cx="179400" cy="154025"/>
            </a:xfrm>
            <a:custGeom>
              <a:avLst/>
              <a:gdLst/>
              <a:ahLst/>
              <a:cxnLst/>
              <a:rect l="l" t="t" r="r" b="b"/>
              <a:pathLst>
                <a:path w="7176" h="6161" extrusionOk="0">
                  <a:moveTo>
                    <a:pt x="3081" y="1"/>
                  </a:moveTo>
                  <a:cubicBezTo>
                    <a:pt x="2931" y="1"/>
                    <a:pt x="2788" y="16"/>
                    <a:pt x="2655" y="49"/>
                  </a:cubicBezTo>
                  <a:cubicBezTo>
                    <a:pt x="1004" y="465"/>
                    <a:pt x="1" y="2163"/>
                    <a:pt x="417" y="3814"/>
                  </a:cubicBezTo>
                  <a:cubicBezTo>
                    <a:pt x="770" y="5225"/>
                    <a:pt x="2031" y="6161"/>
                    <a:pt x="3421" y="6161"/>
                  </a:cubicBezTo>
                  <a:cubicBezTo>
                    <a:pt x="3672" y="6161"/>
                    <a:pt x="3927" y="6130"/>
                    <a:pt x="4182" y="6066"/>
                  </a:cubicBezTo>
                  <a:cubicBezTo>
                    <a:pt x="4985" y="5850"/>
                    <a:pt x="5802" y="4925"/>
                    <a:pt x="6435" y="4014"/>
                  </a:cubicBezTo>
                  <a:cubicBezTo>
                    <a:pt x="7176" y="2934"/>
                    <a:pt x="6805" y="1453"/>
                    <a:pt x="5664" y="851"/>
                  </a:cubicBezTo>
                  <a:cubicBezTo>
                    <a:pt x="4824" y="399"/>
                    <a:pt x="3855" y="1"/>
                    <a:pt x="308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4"/>
            <p:cNvSpPr/>
            <p:nvPr/>
          </p:nvSpPr>
          <p:spPr>
            <a:xfrm>
              <a:off x="5191550" y="3807650"/>
              <a:ext cx="110350" cy="98875"/>
            </a:xfrm>
            <a:custGeom>
              <a:avLst/>
              <a:gdLst/>
              <a:ahLst/>
              <a:cxnLst/>
              <a:rect l="l" t="t" r="r" b="b"/>
              <a:pathLst>
                <a:path w="4414" h="3955" extrusionOk="0">
                  <a:moveTo>
                    <a:pt x="2231" y="0"/>
                  </a:moveTo>
                  <a:cubicBezTo>
                    <a:pt x="1604" y="0"/>
                    <a:pt x="974" y="264"/>
                    <a:pt x="541" y="846"/>
                  </a:cubicBezTo>
                  <a:cubicBezTo>
                    <a:pt x="433" y="970"/>
                    <a:pt x="371" y="1124"/>
                    <a:pt x="310" y="1278"/>
                  </a:cubicBezTo>
                  <a:cubicBezTo>
                    <a:pt x="1" y="2389"/>
                    <a:pt x="649" y="3562"/>
                    <a:pt x="1775" y="3871"/>
                  </a:cubicBezTo>
                  <a:cubicBezTo>
                    <a:pt x="1969" y="3927"/>
                    <a:pt x="2164" y="3954"/>
                    <a:pt x="2356" y="3954"/>
                  </a:cubicBezTo>
                  <a:cubicBezTo>
                    <a:pt x="3265" y="3954"/>
                    <a:pt x="4100" y="3350"/>
                    <a:pt x="4368" y="2420"/>
                  </a:cubicBezTo>
                  <a:cubicBezTo>
                    <a:pt x="4398" y="2266"/>
                    <a:pt x="4414" y="2112"/>
                    <a:pt x="4398" y="1957"/>
                  </a:cubicBezTo>
                  <a:cubicBezTo>
                    <a:pt x="4321" y="740"/>
                    <a:pt x="3282" y="0"/>
                    <a:pt x="2231"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4"/>
            <p:cNvSpPr/>
            <p:nvPr/>
          </p:nvSpPr>
          <p:spPr>
            <a:xfrm>
              <a:off x="5149125" y="3993725"/>
              <a:ext cx="110750" cy="98875"/>
            </a:xfrm>
            <a:custGeom>
              <a:avLst/>
              <a:gdLst/>
              <a:ahLst/>
              <a:cxnLst/>
              <a:rect l="l" t="t" r="r" b="b"/>
              <a:pathLst>
                <a:path w="4430" h="3955" extrusionOk="0">
                  <a:moveTo>
                    <a:pt x="2072" y="1"/>
                  </a:moveTo>
                  <a:cubicBezTo>
                    <a:pt x="1160" y="1"/>
                    <a:pt x="317" y="603"/>
                    <a:pt x="62" y="1520"/>
                  </a:cubicBezTo>
                  <a:cubicBezTo>
                    <a:pt x="16" y="1674"/>
                    <a:pt x="1" y="1844"/>
                    <a:pt x="16" y="1998"/>
                  </a:cubicBezTo>
                  <a:cubicBezTo>
                    <a:pt x="103" y="3215"/>
                    <a:pt x="1140" y="3955"/>
                    <a:pt x="2187" y="3955"/>
                  </a:cubicBezTo>
                  <a:cubicBezTo>
                    <a:pt x="2812" y="3955"/>
                    <a:pt x="3441" y="3691"/>
                    <a:pt x="3874" y="3109"/>
                  </a:cubicBezTo>
                  <a:cubicBezTo>
                    <a:pt x="3982" y="2985"/>
                    <a:pt x="4059" y="2831"/>
                    <a:pt x="4105" y="2677"/>
                  </a:cubicBezTo>
                  <a:cubicBezTo>
                    <a:pt x="4429" y="1566"/>
                    <a:pt x="3781" y="393"/>
                    <a:pt x="2655" y="85"/>
                  </a:cubicBezTo>
                  <a:cubicBezTo>
                    <a:pt x="2461" y="28"/>
                    <a:pt x="2265" y="1"/>
                    <a:pt x="2072"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4"/>
            <p:cNvSpPr/>
            <p:nvPr/>
          </p:nvSpPr>
          <p:spPr>
            <a:xfrm>
              <a:off x="5094600" y="3831975"/>
              <a:ext cx="117825" cy="101250"/>
            </a:xfrm>
            <a:custGeom>
              <a:avLst/>
              <a:gdLst/>
              <a:ahLst/>
              <a:cxnLst/>
              <a:rect l="l" t="t" r="r" b="b"/>
              <a:pathLst>
                <a:path w="4713" h="4050" extrusionOk="0">
                  <a:moveTo>
                    <a:pt x="2628" y="0"/>
                  </a:moveTo>
                  <a:cubicBezTo>
                    <a:pt x="1211" y="0"/>
                    <a:pt x="0" y="1524"/>
                    <a:pt x="639" y="3006"/>
                  </a:cubicBezTo>
                  <a:cubicBezTo>
                    <a:pt x="700" y="3160"/>
                    <a:pt x="777" y="3299"/>
                    <a:pt x="901" y="3407"/>
                  </a:cubicBezTo>
                  <a:cubicBezTo>
                    <a:pt x="1311" y="3833"/>
                    <a:pt x="1859" y="4049"/>
                    <a:pt x="2408" y="4049"/>
                  </a:cubicBezTo>
                  <a:cubicBezTo>
                    <a:pt x="2932" y="4049"/>
                    <a:pt x="3457" y="3852"/>
                    <a:pt x="3863" y="3453"/>
                  </a:cubicBezTo>
                  <a:cubicBezTo>
                    <a:pt x="4697" y="2651"/>
                    <a:pt x="4712" y="1324"/>
                    <a:pt x="3910" y="491"/>
                  </a:cubicBezTo>
                  <a:cubicBezTo>
                    <a:pt x="3802" y="367"/>
                    <a:pt x="3663" y="290"/>
                    <a:pt x="3524" y="213"/>
                  </a:cubicBezTo>
                  <a:cubicBezTo>
                    <a:pt x="3226" y="67"/>
                    <a:pt x="2922" y="0"/>
                    <a:pt x="2628"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4"/>
            <p:cNvSpPr/>
            <p:nvPr/>
          </p:nvSpPr>
          <p:spPr>
            <a:xfrm>
              <a:off x="5239400" y="3967625"/>
              <a:ext cx="117400" cy="100400"/>
            </a:xfrm>
            <a:custGeom>
              <a:avLst/>
              <a:gdLst/>
              <a:ahLst/>
              <a:cxnLst/>
              <a:rect l="l" t="t" r="r" b="b"/>
              <a:pathLst>
                <a:path w="4696" h="4016" extrusionOk="0">
                  <a:moveTo>
                    <a:pt x="2321" y="0"/>
                  </a:moveTo>
                  <a:cubicBezTo>
                    <a:pt x="1793" y="0"/>
                    <a:pt x="1263" y="197"/>
                    <a:pt x="849" y="588"/>
                  </a:cubicBezTo>
                  <a:cubicBezTo>
                    <a:pt x="31" y="1391"/>
                    <a:pt x="0" y="2702"/>
                    <a:pt x="787" y="3536"/>
                  </a:cubicBezTo>
                  <a:cubicBezTo>
                    <a:pt x="895" y="3644"/>
                    <a:pt x="1019" y="3736"/>
                    <a:pt x="1157" y="3798"/>
                  </a:cubicBezTo>
                  <a:cubicBezTo>
                    <a:pt x="1461" y="3948"/>
                    <a:pt x="1769" y="4016"/>
                    <a:pt x="2068" y="4016"/>
                  </a:cubicBezTo>
                  <a:cubicBezTo>
                    <a:pt x="3490" y="4016"/>
                    <a:pt x="4696" y="2487"/>
                    <a:pt x="4058" y="1021"/>
                  </a:cubicBezTo>
                  <a:cubicBezTo>
                    <a:pt x="3997" y="866"/>
                    <a:pt x="3904" y="727"/>
                    <a:pt x="3796" y="604"/>
                  </a:cubicBezTo>
                  <a:cubicBezTo>
                    <a:pt x="3385" y="201"/>
                    <a:pt x="2854" y="0"/>
                    <a:pt x="2321"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4"/>
            <p:cNvSpPr/>
            <p:nvPr/>
          </p:nvSpPr>
          <p:spPr>
            <a:xfrm>
              <a:off x="5066200" y="3924600"/>
              <a:ext cx="120750" cy="104075"/>
            </a:xfrm>
            <a:custGeom>
              <a:avLst/>
              <a:gdLst/>
              <a:ahLst/>
              <a:cxnLst/>
              <a:rect l="l" t="t" r="r" b="b"/>
              <a:pathLst>
                <a:path w="4830" h="4163" extrusionOk="0">
                  <a:moveTo>
                    <a:pt x="2519" y="0"/>
                  </a:moveTo>
                  <a:cubicBezTo>
                    <a:pt x="2359" y="0"/>
                    <a:pt x="2198" y="19"/>
                    <a:pt x="2037" y="57"/>
                  </a:cubicBezTo>
                  <a:cubicBezTo>
                    <a:pt x="1898" y="88"/>
                    <a:pt x="1744" y="165"/>
                    <a:pt x="1620" y="257"/>
                  </a:cubicBezTo>
                  <a:cubicBezTo>
                    <a:pt x="0" y="1337"/>
                    <a:pt x="664" y="3930"/>
                    <a:pt x="2592" y="4146"/>
                  </a:cubicBezTo>
                  <a:cubicBezTo>
                    <a:pt x="2651" y="4157"/>
                    <a:pt x="2713" y="4162"/>
                    <a:pt x="2774" y="4162"/>
                  </a:cubicBezTo>
                  <a:cubicBezTo>
                    <a:pt x="2874" y="4162"/>
                    <a:pt x="2975" y="4149"/>
                    <a:pt x="3071" y="4130"/>
                  </a:cubicBezTo>
                  <a:cubicBezTo>
                    <a:pt x="4166" y="3822"/>
                    <a:pt x="4830" y="2695"/>
                    <a:pt x="4552" y="1584"/>
                  </a:cubicBezTo>
                  <a:cubicBezTo>
                    <a:pt x="4315" y="634"/>
                    <a:pt x="3457" y="0"/>
                    <a:pt x="2519"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4"/>
            <p:cNvSpPr/>
            <p:nvPr/>
          </p:nvSpPr>
          <p:spPr>
            <a:xfrm>
              <a:off x="5264475" y="3871375"/>
              <a:ext cx="120375" cy="104150"/>
            </a:xfrm>
            <a:custGeom>
              <a:avLst/>
              <a:gdLst/>
              <a:ahLst/>
              <a:cxnLst/>
              <a:rect l="l" t="t" r="r" b="b"/>
              <a:pathLst>
                <a:path w="4815" h="4166" extrusionOk="0">
                  <a:moveTo>
                    <a:pt x="2063" y="1"/>
                  </a:moveTo>
                  <a:cubicBezTo>
                    <a:pt x="1961" y="1"/>
                    <a:pt x="1857" y="12"/>
                    <a:pt x="1759" y="41"/>
                  </a:cubicBezTo>
                  <a:cubicBezTo>
                    <a:pt x="664" y="350"/>
                    <a:pt x="0" y="1476"/>
                    <a:pt x="278" y="2571"/>
                  </a:cubicBezTo>
                  <a:cubicBezTo>
                    <a:pt x="517" y="3529"/>
                    <a:pt x="1375" y="4165"/>
                    <a:pt x="2318" y="4165"/>
                  </a:cubicBezTo>
                  <a:cubicBezTo>
                    <a:pt x="2470" y="4165"/>
                    <a:pt x="2624" y="4149"/>
                    <a:pt x="2778" y="4114"/>
                  </a:cubicBezTo>
                  <a:cubicBezTo>
                    <a:pt x="2932" y="4068"/>
                    <a:pt x="3071" y="4006"/>
                    <a:pt x="3210" y="3914"/>
                  </a:cubicBezTo>
                  <a:cubicBezTo>
                    <a:pt x="4814" y="2834"/>
                    <a:pt x="4166" y="241"/>
                    <a:pt x="2238" y="10"/>
                  </a:cubicBezTo>
                  <a:cubicBezTo>
                    <a:pt x="2181" y="4"/>
                    <a:pt x="2123" y="1"/>
                    <a:pt x="2063"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4"/>
            <p:cNvSpPr/>
            <p:nvPr/>
          </p:nvSpPr>
          <p:spPr>
            <a:xfrm>
              <a:off x="5134850" y="3858875"/>
              <a:ext cx="181725" cy="182100"/>
            </a:xfrm>
            <a:custGeom>
              <a:avLst/>
              <a:gdLst/>
              <a:ahLst/>
              <a:cxnLst/>
              <a:rect l="l" t="t" r="r" b="b"/>
              <a:pathLst>
                <a:path w="7269" h="7284" extrusionOk="0">
                  <a:moveTo>
                    <a:pt x="3627" y="1"/>
                  </a:moveTo>
                  <a:cubicBezTo>
                    <a:pt x="1621" y="1"/>
                    <a:pt x="1" y="1636"/>
                    <a:pt x="1" y="3642"/>
                  </a:cubicBezTo>
                  <a:cubicBezTo>
                    <a:pt x="1" y="5648"/>
                    <a:pt x="1621" y="7284"/>
                    <a:pt x="3627" y="7284"/>
                  </a:cubicBezTo>
                  <a:cubicBezTo>
                    <a:pt x="5648" y="7284"/>
                    <a:pt x="7268" y="5648"/>
                    <a:pt x="7268" y="3642"/>
                  </a:cubicBezTo>
                  <a:cubicBezTo>
                    <a:pt x="7268" y="1636"/>
                    <a:pt x="5648" y="1"/>
                    <a:pt x="3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4"/>
            <p:cNvSpPr/>
            <p:nvPr/>
          </p:nvSpPr>
          <p:spPr>
            <a:xfrm>
              <a:off x="5575775" y="3452250"/>
              <a:ext cx="149300" cy="145425"/>
            </a:xfrm>
            <a:custGeom>
              <a:avLst/>
              <a:gdLst/>
              <a:ahLst/>
              <a:cxnLst/>
              <a:rect l="l" t="t" r="r" b="b"/>
              <a:pathLst>
                <a:path w="5972" h="5817" extrusionOk="0">
                  <a:moveTo>
                    <a:pt x="3405" y="0"/>
                  </a:moveTo>
                  <a:cubicBezTo>
                    <a:pt x="3054" y="0"/>
                    <a:pt x="2698" y="95"/>
                    <a:pt x="2377" y="296"/>
                  </a:cubicBezTo>
                  <a:cubicBezTo>
                    <a:pt x="1512" y="836"/>
                    <a:pt x="602" y="1546"/>
                    <a:pt x="417" y="2271"/>
                  </a:cubicBezTo>
                  <a:cubicBezTo>
                    <a:pt x="0" y="3752"/>
                    <a:pt x="849" y="5280"/>
                    <a:pt x="2330" y="5712"/>
                  </a:cubicBezTo>
                  <a:cubicBezTo>
                    <a:pt x="2582" y="5783"/>
                    <a:pt x="2836" y="5816"/>
                    <a:pt x="3086" y="5816"/>
                  </a:cubicBezTo>
                  <a:cubicBezTo>
                    <a:pt x="4304" y="5816"/>
                    <a:pt x="5425" y="5012"/>
                    <a:pt x="5771" y="3783"/>
                  </a:cubicBezTo>
                  <a:cubicBezTo>
                    <a:pt x="5972" y="3089"/>
                    <a:pt x="5601" y="2024"/>
                    <a:pt x="5185" y="1114"/>
                  </a:cubicBezTo>
                  <a:cubicBezTo>
                    <a:pt x="4841" y="406"/>
                    <a:pt x="4133" y="0"/>
                    <a:pt x="340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4"/>
            <p:cNvSpPr/>
            <p:nvPr/>
          </p:nvSpPr>
          <p:spPr>
            <a:xfrm>
              <a:off x="5515975" y="3711675"/>
              <a:ext cx="150475" cy="147000"/>
            </a:xfrm>
            <a:custGeom>
              <a:avLst/>
              <a:gdLst/>
              <a:ahLst/>
              <a:cxnLst/>
              <a:rect l="l" t="t" r="r" b="b"/>
              <a:pathLst>
                <a:path w="6019" h="5880" extrusionOk="0">
                  <a:moveTo>
                    <a:pt x="2912" y="0"/>
                  </a:moveTo>
                  <a:cubicBezTo>
                    <a:pt x="1675" y="0"/>
                    <a:pt x="536" y="832"/>
                    <a:pt x="201" y="2093"/>
                  </a:cubicBezTo>
                  <a:cubicBezTo>
                    <a:pt x="1" y="2803"/>
                    <a:pt x="371" y="3852"/>
                    <a:pt x="803" y="4762"/>
                  </a:cubicBezTo>
                  <a:cubicBezTo>
                    <a:pt x="1135" y="5477"/>
                    <a:pt x="1835" y="5879"/>
                    <a:pt x="2558" y="5879"/>
                  </a:cubicBezTo>
                  <a:cubicBezTo>
                    <a:pt x="2912" y="5879"/>
                    <a:pt x="3271" y="5783"/>
                    <a:pt x="3596" y="5580"/>
                  </a:cubicBezTo>
                  <a:cubicBezTo>
                    <a:pt x="4460" y="5040"/>
                    <a:pt x="5355" y="4330"/>
                    <a:pt x="5555" y="3605"/>
                  </a:cubicBezTo>
                  <a:cubicBezTo>
                    <a:pt x="6018" y="2109"/>
                    <a:pt x="5170" y="535"/>
                    <a:pt x="3658" y="103"/>
                  </a:cubicBezTo>
                  <a:cubicBezTo>
                    <a:pt x="3409" y="33"/>
                    <a:pt x="3159" y="0"/>
                    <a:pt x="291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4"/>
            <p:cNvSpPr/>
            <p:nvPr/>
          </p:nvSpPr>
          <p:spPr>
            <a:xfrm>
              <a:off x="5457400" y="3494525"/>
              <a:ext cx="145000" cy="137650"/>
            </a:xfrm>
            <a:custGeom>
              <a:avLst/>
              <a:gdLst/>
              <a:ahLst/>
              <a:cxnLst/>
              <a:rect l="l" t="t" r="r" b="b"/>
              <a:pathLst>
                <a:path w="5800" h="5506" extrusionOk="0">
                  <a:moveTo>
                    <a:pt x="1978" y="1"/>
                  </a:moveTo>
                  <a:cubicBezTo>
                    <a:pt x="886" y="1"/>
                    <a:pt x="1" y="918"/>
                    <a:pt x="45" y="2030"/>
                  </a:cubicBezTo>
                  <a:cubicBezTo>
                    <a:pt x="91" y="3049"/>
                    <a:pt x="245" y="4175"/>
                    <a:pt x="770" y="4700"/>
                  </a:cubicBezTo>
                  <a:cubicBezTo>
                    <a:pt x="1314" y="5236"/>
                    <a:pt x="2022" y="5506"/>
                    <a:pt x="2729" y="5506"/>
                  </a:cubicBezTo>
                  <a:cubicBezTo>
                    <a:pt x="3426" y="5506"/>
                    <a:pt x="4122" y="5244"/>
                    <a:pt x="4658" y="4715"/>
                  </a:cubicBezTo>
                  <a:cubicBezTo>
                    <a:pt x="5754" y="3666"/>
                    <a:pt x="5800" y="1938"/>
                    <a:pt x="4766" y="827"/>
                  </a:cubicBezTo>
                  <a:cubicBezTo>
                    <a:pt x="4242" y="302"/>
                    <a:pt x="3146" y="86"/>
                    <a:pt x="2158" y="9"/>
                  </a:cubicBezTo>
                  <a:cubicBezTo>
                    <a:pt x="2098" y="3"/>
                    <a:pt x="2037" y="1"/>
                    <a:pt x="197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4"/>
            <p:cNvSpPr/>
            <p:nvPr/>
          </p:nvSpPr>
          <p:spPr>
            <a:xfrm>
              <a:off x="5637875" y="3677625"/>
              <a:ext cx="145775" cy="139000"/>
            </a:xfrm>
            <a:custGeom>
              <a:avLst/>
              <a:gdLst/>
              <a:ahLst/>
              <a:cxnLst/>
              <a:rect l="l" t="t" r="r" b="b"/>
              <a:pathLst>
                <a:path w="5831" h="5560" extrusionOk="0">
                  <a:moveTo>
                    <a:pt x="3074" y="0"/>
                  </a:moveTo>
                  <a:cubicBezTo>
                    <a:pt x="2375" y="0"/>
                    <a:pt x="1673" y="263"/>
                    <a:pt x="1127" y="786"/>
                  </a:cubicBezTo>
                  <a:cubicBezTo>
                    <a:pt x="31" y="1866"/>
                    <a:pt x="1" y="3625"/>
                    <a:pt x="1065" y="4720"/>
                  </a:cubicBezTo>
                  <a:cubicBezTo>
                    <a:pt x="1590" y="5260"/>
                    <a:pt x="2685" y="5476"/>
                    <a:pt x="3688" y="5554"/>
                  </a:cubicBezTo>
                  <a:cubicBezTo>
                    <a:pt x="3741" y="5558"/>
                    <a:pt x="3793" y="5560"/>
                    <a:pt x="3845" y="5560"/>
                  </a:cubicBezTo>
                  <a:cubicBezTo>
                    <a:pt x="4933" y="5560"/>
                    <a:pt x="5831" y="4651"/>
                    <a:pt x="5787" y="3532"/>
                  </a:cubicBezTo>
                  <a:cubicBezTo>
                    <a:pt x="5756" y="2514"/>
                    <a:pt x="5586" y="1387"/>
                    <a:pt x="5062" y="847"/>
                  </a:cubicBezTo>
                  <a:cubicBezTo>
                    <a:pt x="4520" y="282"/>
                    <a:pt x="3798" y="0"/>
                    <a:pt x="307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4"/>
            <p:cNvSpPr/>
            <p:nvPr/>
          </p:nvSpPr>
          <p:spPr>
            <a:xfrm>
              <a:off x="5409900" y="3621350"/>
              <a:ext cx="161275" cy="138375"/>
            </a:xfrm>
            <a:custGeom>
              <a:avLst/>
              <a:gdLst/>
              <a:ahLst/>
              <a:cxnLst/>
              <a:rect l="l" t="t" r="r" b="b"/>
              <a:pathLst>
                <a:path w="6451" h="5535" extrusionOk="0">
                  <a:moveTo>
                    <a:pt x="3380" y="1"/>
                  </a:moveTo>
                  <a:cubicBezTo>
                    <a:pt x="3151" y="1"/>
                    <a:pt x="2918" y="30"/>
                    <a:pt x="2685" y="90"/>
                  </a:cubicBezTo>
                  <a:cubicBezTo>
                    <a:pt x="1975" y="275"/>
                    <a:pt x="1235" y="1108"/>
                    <a:pt x="664" y="1941"/>
                  </a:cubicBezTo>
                  <a:cubicBezTo>
                    <a:pt x="0" y="2898"/>
                    <a:pt x="324" y="4225"/>
                    <a:pt x="1358" y="4780"/>
                  </a:cubicBezTo>
                  <a:cubicBezTo>
                    <a:pt x="2117" y="5179"/>
                    <a:pt x="2973" y="5535"/>
                    <a:pt x="3657" y="5535"/>
                  </a:cubicBezTo>
                  <a:cubicBezTo>
                    <a:pt x="3793" y="5535"/>
                    <a:pt x="3922" y="5521"/>
                    <a:pt x="4043" y="5490"/>
                  </a:cubicBezTo>
                  <a:cubicBezTo>
                    <a:pt x="5540" y="5104"/>
                    <a:pt x="6450" y="3592"/>
                    <a:pt x="6064" y="2111"/>
                  </a:cubicBezTo>
                  <a:cubicBezTo>
                    <a:pt x="5752" y="847"/>
                    <a:pt x="4624" y="1"/>
                    <a:pt x="338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4"/>
            <p:cNvSpPr/>
            <p:nvPr/>
          </p:nvSpPr>
          <p:spPr>
            <a:xfrm>
              <a:off x="5670275" y="3551250"/>
              <a:ext cx="161275" cy="138225"/>
            </a:xfrm>
            <a:custGeom>
              <a:avLst/>
              <a:gdLst/>
              <a:ahLst/>
              <a:cxnLst/>
              <a:rect l="l" t="t" r="r" b="b"/>
              <a:pathLst>
                <a:path w="6451" h="5529" extrusionOk="0">
                  <a:moveTo>
                    <a:pt x="2754" y="0"/>
                  </a:moveTo>
                  <a:cubicBezTo>
                    <a:pt x="2626" y="0"/>
                    <a:pt x="2505" y="13"/>
                    <a:pt x="2392" y="39"/>
                  </a:cubicBezTo>
                  <a:cubicBezTo>
                    <a:pt x="896" y="425"/>
                    <a:pt x="1" y="1937"/>
                    <a:pt x="371" y="3434"/>
                  </a:cubicBezTo>
                  <a:cubicBezTo>
                    <a:pt x="684" y="4684"/>
                    <a:pt x="1811" y="5528"/>
                    <a:pt x="3055" y="5528"/>
                  </a:cubicBezTo>
                  <a:cubicBezTo>
                    <a:pt x="3284" y="5528"/>
                    <a:pt x="3517" y="5500"/>
                    <a:pt x="3750" y="5439"/>
                  </a:cubicBezTo>
                  <a:cubicBezTo>
                    <a:pt x="4460" y="5270"/>
                    <a:pt x="5201" y="4421"/>
                    <a:pt x="5787" y="3588"/>
                  </a:cubicBezTo>
                  <a:cubicBezTo>
                    <a:pt x="6450" y="2631"/>
                    <a:pt x="6126" y="1304"/>
                    <a:pt x="5093" y="764"/>
                  </a:cubicBezTo>
                  <a:cubicBezTo>
                    <a:pt x="4324" y="360"/>
                    <a:pt x="3445" y="0"/>
                    <a:pt x="275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4"/>
            <p:cNvSpPr/>
            <p:nvPr/>
          </p:nvSpPr>
          <p:spPr>
            <a:xfrm>
              <a:off x="5591200" y="3527800"/>
              <a:ext cx="98000" cy="87175"/>
            </a:xfrm>
            <a:custGeom>
              <a:avLst/>
              <a:gdLst/>
              <a:ahLst/>
              <a:cxnLst/>
              <a:rect l="l" t="t" r="r" b="b"/>
              <a:pathLst>
                <a:path w="3920" h="3487" extrusionOk="0">
                  <a:moveTo>
                    <a:pt x="1945" y="1"/>
                  </a:moveTo>
                  <a:cubicBezTo>
                    <a:pt x="1383" y="1"/>
                    <a:pt x="819" y="237"/>
                    <a:pt x="433" y="761"/>
                  </a:cubicBezTo>
                  <a:cubicBezTo>
                    <a:pt x="340" y="869"/>
                    <a:pt x="278" y="1008"/>
                    <a:pt x="247" y="1147"/>
                  </a:cubicBezTo>
                  <a:cubicBezTo>
                    <a:pt x="0" y="2134"/>
                    <a:pt x="571" y="3137"/>
                    <a:pt x="1559" y="3415"/>
                  </a:cubicBezTo>
                  <a:cubicBezTo>
                    <a:pt x="1728" y="3463"/>
                    <a:pt x="1900" y="3486"/>
                    <a:pt x="2069" y="3486"/>
                  </a:cubicBezTo>
                  <a:cubicBezTo>
                    <a:pt x="2869" y="3486"/>
                    <a:pt x="3619" y="2968"/>
                    <a:pt x="3873" y="2165"/>
                  </a:cubicBezTo>
                  <a:cubicBezTo>
                    <a:pt x="3904" y="2026"/>
                    <a:pt x="3920" y="1887"/>
                    <a:pt x="3904" y="1748"/>
                  </a:cubicBezTo>
                  <a:cubicBezTo>
                    <a:pt x="3827" y="666"/>
                    <a:pt x="2889" y="1"/>
                    <a:pt x="1945"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4"/>
            <p:cNvSpPr/>
            <p:nvPr/>
          </p:nvSpPr>
          <p:spPr>
            <a:xfrm>
              <a:off x="5551850" y="3694600"/>
              <a:ext cx="99175" cy="88625"/>
            </a:xfrm>
            <a:custGeom>
              <a:avLst/>
              <a:gdLst/>
              <a:ahLst/>
              <a:cxnLst/>
              <a:rect l="l" t="t" r="r" b="b"/>
              <a:pathLst>
                <a:path w="3967" h="3545" extrusionOk="0">
                  <a:moveTo>
                    <a:pt x="1852" y="0"/>
                  </a:moveTo>
                  <a:cubicBezTo>
                    <a:pt x="1035" y="0"/>
                    <a:pt x="289" y="544"/>
                    <a:pt x="47" y="1372"/>
                  </a:cubicBezTo>
                  <a:cubicBezTo>
                    <a:pt x="16" y="1511"/>
                    <a:pt x="1" y="1650"/>
                    <a:pt x="16" y="1789"/>
                  </a:cubicBezTo>
                  <a:cubicBezTo>
                    <a:pt x="93" y="2882"/>
                    <a:pt x="1026" y="3544"/>
                    <a:pt x="1970" y="3544"/>
                  </a:cubicBezTo>
                  <a:cubicBezTo>
                    <a:pt x="2531" y="3544"/>
                    <a:pt x="3096" y="3310"/>
                    <a:pt x="3488" y="2792"/>
                  </a:cubicBezTo>
                  <a:cubicBezTo>
                    <a:pt x="3565" y="2668"/>
                    <a:pt x="3642" y="2545"/>
                    <a:pt x="3688" y="2406"/>
                  </a:cubicBezTo>
                  <a:cubicBezTo>
                    <a:pt x="3966" y="1403"/>
                    <a:pt x="3380" y="354"/>
                    <a:pt x="2377" y="76"/>
                  </a:cubicBezTo>
                  <a:cubicBezTo>
                    <a:pt x="2202" y="25"/>
                    <a:pt x="2025" y="0"/>
                    <a:pt x="1852"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4"/>
            <p:cNvSpPr/>
            <p:nvPr/>
          </p:nvSpPr>
          <p:spPr>
            <a:xfrm>
              <a:off x="5503075" y="3549450"/>
              <a:ext cx="107425" cy="92650"/>
            </a:xfrm>
            <a:custGeom>
              <a:avLst/>
              <a:gdLst/>
              <a:ahLst/>
              <a:cxnLst/>
              <a:rect l="l" t="t" r="r" b="b"/>
              <a:pathLst>
                <a:path w="4297" h="3706" extrusionOk="0">
                  <a:moveTo>
                    <a:pt x="2363" y="0"/>
                  </a:moveTo>
                  <a:cubicBezTo>
                    <a:pt x="1081" y="0"/>
                    <a:pt x="0" y="1373"/>
                    <a:pt x="563" y="2703"/>
                  </a:cubicBezTo>
                  <a:cubicBezTo>
                    <a:pt x="625" y="2827"/>
                    <a:pt x="702" y="2966"/>
                    <a:pt x="810" y="3074"/>
                  </a:cubicBezTo>
                  <a:cubicBezTo>
                    <a:pt x="1180" y="3493"/>
                    <a:pt x="1694" y="3705"/>
                    <a:pt x="2210" y="3705"/>
                  </a:cubicBezTo>
                  <a:cubicBezTo>
                    <a:pt x="2683" y="3705"/>
                    <a:pt x="3157" y="3527"/>
                    <a:pt x="3525" y="3166"/>
                  </a:cubicBezTo>
                  <a:cubicBezTo>
                    <a:pt x="4297" y="2410"/>
                    <a:pt x="4297" y="1176"/>
                    <a:pt x="3510" y="435"/>
                  </a:cubicBezTo>
                  <a:cubicBezTo>
                    <a:pt x="3402" y="342"/>
                    <a:pt x="3294" y="250"/>
                    <a:pt x="3171" y="188"/>
                  </a:cubicBezTo>
                  <a:cubicBezTo>
                    <a:pt x="2901" y="59"/>
                    <a:pt x="2628" y="0"/>
                    <a:pt x="2363"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4"/>
            <p:cNvSpPr/>
            <p:nvPr/>
          </p:nvSpPr>
          <p:spPr>
            <a:xfrm>
              <a:off x="5633625" y="3672075"/>
              <a:ext cx="104675" cy="89300"/>
            </a:xfrm>
            <a:custGeom>
              <a:avLst/>
              <a:gdLst/>
              <a:ahLst/>
              <a:cxnLst/>
              <a:rect l="l" t="t" r="r" b="b"/>
              <a:pathLst>
                <a:path w="4187" h="3572" extrusionOk="0">
                  <a:moveTo>
                    <a:pt x="2086" y="1"/>
                  </a:moveTo>
                  <a:cubicBezTo>
                    <a:pt x="1612" y="1"/>
                    <a:pt x="1139" y="178"/>
                    <a:pt x="772" y="529"/>
                  </a:cubicBezTo>
                  <a:cubicBezTo>
                    <a:pt x="47" y="1239"/>
                    <a:pt x="1" y="2381"/>
                    <a:pt x="680" y="3137"/>
                  </a:cubicBezTo>
                  <a:cubicBezTo>
                    <a:pt x="772" y="3245"/>
                    <a:pt x="880" y="3322"/>
                    <a:pt x="1019" y="3384"/>
                  </a:cubicBezTo>
                  <a:cubicBezTo>
                    <a:pt x="1286" y="3513"/>
                    <a:pt x="1558" y="3572"/>
                    <a:pt x="1821" y="3572"/>
                  </a:cubicBezTo>
                  <a:cubicBezTo>
                    <a:pt x="3098" y="3572"/>
                    <a:pt x="4187" y="2201"/>
                    <a:pt x="3611" y="884"/>
                  </a:cubicBezTo>
                  <a:cubicBezTo>
                    <a:pt x="3550" y="745"/>
                    <a:pt x="3473" y="622"/>
                    <a:pt x="3380" y="514"/>
                  </a:cubicBezTo>
                  <a:cubicBezTo>
                    <a:pt x="3014" y="171"/>
                    <a:pt x="2549" y="1"/>
                    <a:pt x="2086"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4"/>
            <p:cNvSpPr/>
            <p:nvPr/>
          </p:nvSpPr>
          <p:spPr>
            <a:xfrm>
              <a:off x="5477800" y="3632250"/>
              <a:ext cx="109175" cy="94000"/>
            </a:xfrm>
            <a:custGeom>
              <a:avLst/>
              <a:gdLst/>
              <a:ahLst/>
              <a:cxnLst/>
              <a:rect l="l" t="t" r="r" b="b"/>
              <a:pathLst>
                <a:path w="4367" h="3760" extrusionOk="0">
                  <a:moveTo>
                    <a:pt x="2269" y="0"/>
                  </a:moveTo>
                  <a:cubicBezTo>
                    <a:pt x="2120" y="0"/>
                    <a:pt x="1970" y="18"/>
                    <a:pt x="1821" y="55"/>
                  </a:cubicBezTo>
                  <a:cubicBezTo>
                    <a:pt x="1682" y="101"/>
                    <a:pt x="1558" y="163"/>
                    <a:pt x="1435" y="255"/>
                  </a:cubicBezTo>
                  <a:cubicBezTo>
                    <a:pt x="0" y="1212"/>
                    <a:pt x="571" y="3557"/>
                    <a:pt x="2315" y="3742"/>
                  </a:cubicBezTo>
                  <a:cubicBezTo>
                    <a:pt x="2368" y="3754"/>
                    <a:pt x="2421" y="3759"/>
                    <a:pt x="2475" y="3759"/>
                  </a:cubicBezTo>
                  <a:cubicBezTo>
                    <a:pt x="2562" y="3759"/>
                    <a:pt x="2651" y="3746"/>
                    <a:pt x="2747" y="3727"/>
                  </a:cubicBezTo>
                  <a:cubicBezTo>
                    <a:pt x="3750" y="3465"/>
                    <a:pt x="4367" y="2446"/>
                    <a:pt x="4120" y="1428"/>
                  </a:cubicBezTo>
                  <a:cubicBezTo>
                    <a:pt x="3897" y="574"/>
                    <a:pt x="3115" y="0"/>
                    <a:pt x="2269"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4"/>
            <p:cNvSpPr/>
            <p:nvPr/>
          </p:nvSpPr>
          <p:spPr>
            <a:xfrm>
              <a:off x="5654075" y="3584750"/>
              <a:ext cx="109575" cy="93850"/>
            </a:xfrm>
            <a:custGeom>
              <a:avLst/>
              <a:gdLst/>
              <a:ahLst/>
              <a:cxnLst/>
              <a:rect l="l" t="t" r="r" b="b"/>
              <a:pathLst>
                <a:path w="4383" h="3754" extrusionOk="0">
                  <a:moveTo>
                    <a:pt x="1882" y="0"/>
                  </a:moveTo>
                  <a:cubicBezTo>
                    <a:pt x="1796" y="0"/>
                    <a:pt x="1711" y="8"/>
                    <a:pt x="1621" y="26"/>
                  </a:cubicBezTo>
                  <a:cubicBezTo>
                    <a:pt x="618" y="288"/>
                    <a:pt x="1" y="1307"/>
                    <a:pt x="263" y="2325"/>
                  </a:cubicBezTo>
                  <a:cubicBezTo>
                    <a:pt x="472" y="3189"/>
                    <a:pt x="1249" y="3754"/>
                    <a:pt x="2092" y="3754"/>
                  </a:cubicBezTo>
                  <a:cubicBezTo>
                    <a:pt x="2242" y="3754"/>
                    <a:pt x="2395" y="3736"/>
                    <a:pt x="2547" y="3698"/>
                  </a:cubicBezTo>
                  <a:cubicBezTo>
                    <a:pt x="2685" y="3652"/>
                    <a:pt x="2809" y="3590"/>
                    <a:pt x="2932" y="3513"/>
                  </a:cubicBezTo>
                  <a:cubicBezTo>
                    <a:pt x="4383" y="2541"/>
                    <a:pt x="3796" y="211"/>
                    <a:pt x="2068" y="11"/>
                  </a:cubicBezTo>
                  <a:cubicBezTo>
                    <a:pt x="2004" y="4"/>
                    <a:pt x="1943" y="0"/>
                    <a:pt x="1882"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4"/>
            <p:cNvSpPr/>
            <p:nvPr/>
          </p:nvSpPr>
          <p:spPr>
            <a:xfrm>
              <a:off x="5538725" y="3573825"/>
              <a:ext cx="163600" cy="163175"/>
            </a:xfrm>
            <a:custGeom>
              <a:avLst/>
              <a:gdLst/>
              <a:ahLst/>
              <a:cxnLst/>
              <a:rect l="l" t="t" r="r" b="b"/>
              <a:pathLst>
                <a:path w="6544" h="6527" extrusionOk="0">
                  <a:moveTo>
                    <a:pt x="3272" y="0"/>
                  </a:moveTo>
                  <a:cubicBezTo>
                    <a:pt x="1467" y="0"/>
                    <a:pt x="1" y="1466"/>
                    <a:pt x="1" y="3271"/>
                  </a:cubicBezTo>
                  <a:cubicBezTo>
                    <a:pt x="1" y="5077"/>
                    <a:pt x="1467" y="6527"/>
                    <a:pt x="3272" y="6527"/>
                  </a:cubicBezTo>
                  <a:cubicBezTo>
                    <a:pt x="5077" y="6527"/>
                    <a:pt x="6543" y="5077"/>
                    <a:pt x="6543" y="3271"/>
                  </a:cubicBezTo>
                  <a:cubicBezTo>
                    <a:pt x="6543" y="1466"/>
                    <a:pt x="5077" y="0"/>
                    <a:pt x="3272"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4"/>
            <p:cNvSpPr/>
            <p:nvPr/>
          </p:nvSpPr>
          <p:spPr>
            <a:xfrm>
              <a:off x="5824975" y="3311200"/>
              <a:ext cx="86800" cy="80600"/>
            </a:xfrm>
            <a:custGeom>
              <a:avLst/>
              <a:gdLst/>
              <a:ahLst/>
              <a:cxnLst/>
              <a:rect l="l" t="t" r="r" b="b"/>
              <a:pathLst>
                <a:path w="3472" h="3224" extrusionOk="0">
                  <a:moveTo>
                    <a:pt x="1737" y="0"/>
                  </a:moveTo>
                  <a:cubicBezTo>
                    <a:pt x="1034" y="0"/>
                    <a:pt x="331" y="394"/>
                    <a:pt x="62" y="1170"/>
                  </a:cubicBezTo>
                  <a:cubicBezTo>
                    <a:pt x="16" y="1293"/>
                    <a:pt x="0" y="1432"/>
                    <a:pt x="0" y="1556"/>
                  </a:cubicBezTo>
                  <a:cubicBezTo>
                    <a:pt x="30" y="2493"/>
                    <a:pt x="787" y="3223"/>
                    <a:pt x="1717" y="3223"/>
                  </a:cubicBezTo>
                  <a:cubicBezTo>
                    <a:pt x="1736" y="3223"/>
                    <a:pt x="1755" y="3223"/>
                    <a:pt x="1775" y="3222"/>
                  </a:cubicBezTo>
                  <a:cubicBezTo>
                    <a:pt x="2731" y="3191"/>
                    <a:pt x="3472" y="2404"/>
                    <a:pt x="3441" y="1448"/>
                  </a:cubicBezTo>
                  <a:cubicBezTo>
                    <a:pt x="3441" y="1324"/>
                    <a:pt x="3410" y="1201"/>
                    <a:pt x="3364" y="1077"/>
                  </a:cubicBezTo>
                  <a:cubicBezTo>
                    <a:pt x="3071" y="356"/>
                    <a:pt x="2404" y="0"/>
                    <a:pt x="1737"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4"/>
            <p:cNvSpPr/>
            <p:nvPr/>
          </p:nvSpPr>
          <p:spPr>
            <a:xfrm>
              <a:off x="5833450" y="3467700"/>
              <a:ext cx="87200" cy="81025"/>
            </a:xfrm>
            <a:custGeom>
              <a:avLst/>
              <a:gdLst/>
              <a:ahLst/>
              <a:cxnLst/>
              <a:rect l="l" t="t" r="r" b="b"/>
              <a:pathLst>
                <a:path w="3488" h="3241" extrusionOk="0">
                  <a:moveTo>
                    <a:pt x="1770" y="1"/>
                  </a:moveTo>
                  <a:cubicBezTo>
                    <a:pt x="1751" y="1"/>
                    <a:pt x="1732" y="1"/>
                    <a:pt x="1713" y="2"/>
                  </a:cubicBezTo>
                  <a:cubicBezTo>
                    <a:pt x="741" y="33"/>
                    <a:pt x="1" y="835"/>
                    <a:pt x="31" y="1807"/>
                  </a:cubicBezTo>
                  <a:cubicBezTo>
                    <a:pt x="47" y="1931"/>
                    <a:pt x="78" y="2054"/>
                    <a:pt x="124" y="2162"/>
                  </a:cubicBezTo>
                  <a:cubicBezTo>
                    <a:pt x="410" y="2885"/>
                    <a:pt x="1079" y="3241"/>
                    <a:pt x="1748" y="3241"/>
                  </a:cubicBezTo>
                  <a:cubicBezTo>
                    <a:pt x="2449" y="3241"/>
                    <a:pt x="3150" y="2851"/>
                    <a:pt x="3411" y="2085"/>
                  </a:cubicBezTo>
                  <a:cubicBezTo>
                    <a:pt x="3457" y="1946"/>
                    <a:pt x="3488" y="1823"/>
                    <a:pt x="3488" y="1699"/>
                  </a:cubicBezTo>
                  <a:cubicBezTo>
                    <a:pt x="3473" y="746"/>
                    <a:pt x="2701" y="1"/>
                    <a:pt x="1770"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4"/>
            <p:cNvSpPr/>
            <p:nvPr/>
          </p:nvSpPr>
          <p:spPr>
            <a:xfrm>
              <a:off x="5747425" y="3352250"/>
              <a:ext cx="102650" cy="84625"/>
            </a:xfrm>
            <a:custGeom>
              <a:avLst/>
              <a:gdLst/>
              <a:ahLst/>
              <a:cxnLst/>
              <a:rect l="l" t="t" r="r" b="b"/>
              <a:pathLst>
                <a:path w="4106" h="3385" extrusionOk="0">
                  <a:moveTo>
                    <a:pt x="2291" y="0"/>
                  </a:moveTo>
                  <a:cubicBezTo>
                    <a:pt x="872" y="0"/>
                    <a:pt x="0" y="1789"/>
                    <a:pt x="988" y="2907"/>
                  </a:cubicBezTo>
                  <a:cubicBezTo>
                    <a:pt x="1065" y="3015"/>
                    <a:pt x="1173" y="3108"/>
                    <a:pt x="1297" y="3169"/>
                  </a:cubicBezTo>
                  <a:cubicBezTo>
                    <a:pt x="1559" y="3315"/>
                    <a:pt x="1844" y="3384"/>
                    <a:pt x="2126" y="3384"/>
                  </a:cubicBezTo>
                  <a:cubicBezTo>
                    <a:pt x="2739" y="3384"/>
                    <a:pt x="3336" y="3056"/>
                    <a:pt x="3642" y="2475"/>
                  </a:cubicBezTo>
                  <a:cubicBezTo>
                    <a:pt x="4105" y="1626"/>
                    <a:pt x="3781" y="577"/>
                    <a:pt x="2917" y="130"/>
                  </a:cubicBezTo>
                  <a:cubicBezTo>
                    <a:pt x="2809" y="68"/>
                    <a:pt x="2686" y="37"/>
                    <a:pt x="2562" y="22"/>
                  </a:cubicBezTo>
                  <a:cubicBezTo>
                    <a:pt x="2470" y="7"/>
                    <a:pt x="2379" y="0"/>
                    <a:pt x="2291"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4"/>
            <p:cNvSpPr/>
            <p:nvPr/>
          </p:nvSpPr>
          <p:spPr>
            <a:xfrm>
              <a:off x="5896325" y="3423475"/>
              <a:ext cx="101950" cy="84500"/>
            </a:xfrm>
            <a:custGeom>
              <a:avLst/>
              <a:gdLst/>
              <a:ahLst/>
              <a:cxnLst/>
              <a:rect l="l" t="t" r="r" b="b"/>
              <a:pathLst>
                <a:path w="4078" h="3380" extrusionOk="0">
                  <a:moveTo>
                    <a:pt x="1962" y="0"/>
                  </a:moveTo>
                  <a:cubicBezTo>
                    <a:pt x="1350" y="0"/>
                    <a:pt x="756" y="333"/>
                    <a:pt x="448" y="907"/>
                  </a:cubicBezTo>
                  <a:cubicBezTo>
                    <a:pt x="1" y="1755"/>
                    <a:pt x="309" y="2789"/>
                    <a:pt x="1158" y="3252"/>
                  </a:cubicBezTo>
                  <a:cubicBezTo>
                    <a:pt x="1266" y="3298"/>
                    <a:pt x="1389" y="3345"/>
                    <a:pt x="1513" y="3360"/>
                  </a:cubicBezTo>
                  <a:cubicBezTo>
                    <a:pt x="1600" y="3373"/>
                    <a:pt x="1686" y="3379"/>
                    <a:pt x="1770" y="3379"/>
                  </a:cubicBezTo>
                  <a:cubicBezTo>
                    <a:pt x="3197" y="3379"/>
                    <a:pt x="4078" y="1596"/>
                    <a:pt x="3087" y="459"/>
                  </a:cubicBezTo>
                  <a:cubicBezTo>
                    <a:pt x="3010" y="351"/>
                    <a:pt x="2902" y="274"/>
                    <a:pt x="2778" y="212"/>
                  </a:cubicBezTo>
                  <a:cubicBezTo>
                    <a:pt x="2519" y="68"/>
                    <a:pt x="2239" y="0"/>
                    <a:pt x="1962"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4"/>
            <p:cNvSpPr/>
            <p:nvPr/>
          </p:nvSpPr>
          <p:spPr>
            <a:xfrm>
              <a:off x="5751975" y="3431675"/>
              <a:ext cx="101950" cy="84000"/>
            </a:xfrm>
            <a:custGeom>
              <a:avLst/>
              <a:gdLst/>
              <a:ahLst/>
              <a:cxnLst/>
              <a:rect l="l" t="t" r="r" b="b"/>
              <a:pathLst>
                <a:path w="4078" h="3360" extrusionOk="0">
                  <a:moveTo>
                    <a:pt x="2102" y="0"/>
                  </a:moveTo>
                  <a:cubicBezTo>
                    <a:pt x="1792" y="0"/>
                    <a:pt x="1477" y="83"/>
                    <a:pt x="1192" y="255"/>
                  </a:cubicBezTo>
                  <a:cubicBezTo>
                    <a:pt x="1084" y="332"/>
                    <a:pt x="991" y="424"/>
                    <a:pt x="914" y="517"/>
                  </a:cubicBezTo>
                  <a:cubicBezTo>
                    <a:pt x="0" y="1674"/>
                    <a:pt x="910" y="3359"/>
                    <a:pt x="2299" y="3359"/>
                  </a:cubicBezTo>
                  <a:cubicBezTo>
                    <a:pt x="2410" y="3359"/>
                    <a:pt x="2525" y="3348"/>
                    <a:pt x="2642" y="3325"/>
                  </a:cubicBezTo>
                  <a:cubicBezTo>
                    <a:pt x="2766" y="3310"/>
                    <a:pt x="2889" y="3264"/>
                    <a:pt x="3013" y="3186"/>
                  </a:cubicBezTo>
                  <a:cubicBezTo>
                    <a:pt x="3815" y="2693"/>
                    <a:pt x="4077" y="1628"/>
                    <a:pt x="3568" y="810"/>
                  </a:cubicBezTo>
                  <a:cubicBezTo>
                    <a:pt x="3247" y="287"/>
                    <a:pt x="2683" y="0"/>
                    <a:pt x="2102"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4"/>
            <p:cNvSpPr/>
            <p:nvPr/>
          </p:nvSpPr>
          <p:spPr>
            <a:xfrm>
              <a:off x="5890550" y="3344600"/>
              <a:ext cx="103075" cy="84425"/>
            </a:xfrm>
            <a:custGeom>
              <a:avLst/>
              <a:gdLst/>
              <a:ahLst/>
              <a:cxnLst/>
              <a:rect l="l" t="t" r="r" b="b"/>
              <a:pathLst>
                <a:path w="4123" h="3377" extrusionOk="0">
                  <a:moveTo>
                    <a:pt x="1822" y="1"/>
                  </a:moveTo>
                  <a:cubicBezTo>
                    <a:pt x="1712" y="1"/>
                    <a:pt x="1598" y="11"/>
                    <a:pt x="1482" y="34"/>
                  </a:cubicBezTo>
                  <a:cubicBezTo>
                    <a:pt x="1343" y="50"/>
                    <a:pt x="1219" y="96"/>
                    <a:pt x="1096" y="158"/>
                  </a:cubicBezTo>
                  <a:cubicBezTo>
                    <a:pt x="263" y="652"/>
                    <a:pt x="0" y="1732"/>
                    <a:pt x="509" y="2565"/>
                  </a:cubicBezTo>
                  <a:cubicBezTo>
                    <a:pt x="835" y="3088"/>
                    <a:pt x="1400" y="3377"/>
                    <a:pt x="1974" y="3377"/>
                  </a:cubicBezTo>
                  <a:cubicBezTo>
                    <a:pt x="2299" y="3377"/>
                    <a:pt x="2627" y="3285"/>
                    <a:pt x="2917" y="3090"/>
                  </a:cubicBezTo>
                  <a:cubicBezTo>
                    <a:pt x="3025" y="3028"/>
                    <a:pt x="3117" y="2935"/>
                    <a:pt x="3194" y="2827"/>
                  </a:cubicBezTo>
                  <a:cubicBezTo>
                    <a:pt x="4123" y="1685"/>
                    <a:pt x="3200" y="1"/>
                    <a:pt x="1822"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4"/>
            <p:cNvSpPr/>
            <p:nvPr/>
          </p:nvSpPr>
          <p:spPr>
            <a:xfrm>
              <a:off x="5808375" y="3365900"/>
              <a:ext cx="128475" cy="128475"/>
            </a:xfrm>
            <a:custGeom>
              <a:avLst/>
              <a:gdLst/>
              <a:ahLst/>
              <a:cxnLst/>
              <a:rect l="l" t="t" r="r" b="b"/>
              <a:pathLst>
                <a:path w="5139" h="5139" extrusionOk="0">
                  <a:moveTo>
                    <a:pt x="2577" y="0"/>
                  </a:moveTo>
                  <a:cubicBezTo>
                    <a:pt x="1158" y="0"/>
                    <a:pt x="1" y="1142"/>
                    <a:pt x="1" y="2562"/>
                  </a:cubicBezTo>
                  <a:cubicBezTo>
                    <a:pt x="1" y="3981"/>
                    <a:pt x="1158" y="5138"/>
                    <a:pt x="2577" y="5138"/>
                  </a:cubicBezTo>
                  <a:cubicBezTo>
                    <a:pt x="3997" y="5138"/>
                    <a:pt x="5139" y="3981"/>
                    <a:pt x="5139" y="2562"/>
                  </a:cubicBezTo>
                  <a:cubicBezTo>
                    <a:pt x="5139" y="1142"/>
                    <a:pt x="3997" y="0"/>
                    <a:pt x="25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4"/>
            <p:cNvSpPr/>
            <p:nvPr/>
          </p:nvSpPr>
          <p:spPr>
            <a:xfrm>
              <a:off x="2229750" y="3689025"/>
              <a:ext cx="201000" cy="179350"/>
            </a:xfrm>
            <a:custGeom>
              <a:avLst/>
              <a:gdLst/>
              <a:ahLst/>
              <a:cxnLst/>
              <a:rect l="l" t="t" r="r" b="b"/>
              <a:pathLst>
                <a:path w="8040" h="7174" extrusionOk="0">
                  <a:moveTo>
                    <a:pt x="3996" y="1"/>
                  </a:moveTo>
                  <a:cubicBezTo>
                    <a:pt x="2118" y="1"/>
                    <a:pt x="270" y="1307"/>
                    <a:pt x="47" y="3462"/>
                  </a:cubicBezTo>
                  <a:cubicBezTo>
                    <a:pt x="1" y="3801"/>
                    <a:pt x="31" y="4125"/>
                    <a:pt x="109" y="4449"/>
                  </a:cubicBezTo>
                  <a:cubicBezTo>
                    <a:pt x="618" y="6106"/>
                    <a:pt x="2138" y="7173"/>
                    <a:pt x="3782" y="7173"/>
                  </a:cubicBezTo>
                  <a:cubicBezTo>
                    <a:pt x="4129" y="7173"/>
                    <a:pt x="4481" y="7126"/>
                    <a:pt x="4830" y="7026"/>
                  </a:cubicBezTo>
                  <a:cubicBezTo>
                    <a:pt x="6852" y="6455"/>
                    <a:pt x="8040" y="4372"/>
                    <a:pt x="7515" y="2351"/>
                  </a:cubicBezTo>
                  <a:cubicBezTo>
                    <a:pt x="7407" y="2027"/>
                    <a:pt x="7237" y="1718"/>
                    <a:pt x="7021" y="1456"/>
                  </a:cubicBezTo>
                  <a:cubicBezTo>
                    <a:pt x="6220" y="455"/>
                    <a:pt x="5103" y="1"/>
                    <a:pt x="3996"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4"/>
            <p:cNvSpPr/>
            <p:nvPr/>
          </p:nvSpPr>
          <p:spPr>
            <a:xfrm>
              <a:off x="2306525" y="4027675"/>
              <a:ext cx="203300" cy="183150"/>
            </a:xfrm>
            <a:custGeom>
              <a:avLst/>
              <a:gdLst/>
              <a:ahLst/>
              <a:cxnLst/>
              <a:rect l="l" t="t" r="r" b="b"/>
              <a:pathLst>
                <a:path w="8132" h="7326" extrusionOk="0">
                  <a:moveTo>
                    <a:pt x="4307" y="0"/>
                  </a:moveTo>
                  <a:cubicBezTo>
                    <a:pt x="3960" y="0"/>
                    <a:pt x="3607" y="47"/>
                    <a:pt x="3256" y="146"/>
                  </a:cubicBezTo>
                  <a:cubicBezTo>
                    <a:pt x="1188" y="732"/>
                    <a:pt x="0" y="2923"/>
                    <a:pt x="633" y="4976"/>
                  </a:cubicBezTo>
                  <a:cubicBezTo>
                    <a:pt x="741" y="5315"/>
                    <a:pt x="895" y="5608"/>
                    <a:pt x="1127" y="5871"/>
                  </a:cubicBezTo>
                  <a:cubicBezTo>
                    <a:pt x="1922" y="6872"/>
                    <a:pt x="3038" y="7326"/>
                    <a:pt x="4144" y="7326"/>
                  </a:cubicBezTo>
                  <a:cubicBezTo>
                    <a:pt x="6022" y="7326"/>
                    <a:pt x="7872" y="6020"/>
                    <a:pt x="8086" y="3865"/>
                  </a:cubicBezTo>
                  <a:cubicBezTo>
                    <a:pt x="8132" y="3541"/>
                    <a:pt x="8116" y="3201"/>
                    <a:pt x="8024" y="2877"/>
                  </a:cubicBezTo>
                  <a:cubicBezTo>
                    <a:pt x="7575" y="1145"/>
                    <a:pt x="6017" y="0"/>
                    <a:pt x="4307"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4"/>
            <p:cNvSpPr/>
            <p:nvPr/>
          </p:nvSpPr>
          <p:spPr>
            <a:xfrm>
              <a:off x="2393700" y="3733950"/>
              <a:ext cx="214675" cy="185375"/>
            </a:xfrm>
            <a:custGeom>
              <a:avLst/>
              <a:gdLst/>
              <a:ahLst/>
              <a:cxnLst/>
              <a:rect l="l" t="t" r="r" b="b"/>
              <a:pathLst>
                <a:path w="8587" h="7415" extrusionOk="0">
                  <a:moveTo>
                    <a:pt x="3856" y="0"/>
                  </a:moveTo>
                  <a:cubicBezTo>
                    <a:pt x="3346" y="0"/>
                    <a:pt x="2820" y="106"/>
                    <a:pt x="2299" y="338"/>
                  </a:cubicBezTo>
                  <a:cubicBezTo>
                    <a:pt x="2006" y="477"/>
                    <a:pt x="1729" y="662"/>
                    <a:pt x="1482" y="893"/>
                  </a:cubicBezTo>
                  <a:cubicBezTo>
                    <a:pt x="0" y="2406"/>
                    <a:pt x="47" y="4844"/>
                    <a:pt x="1559" y="6325"/>
                  </a:cubicBezTo>
                  <a:cubicBezTo>
                    <a:pt x="2309" y="7052"/>
                    <a:pt x="3278" y="7415"/>
                    <a:pt x="4247" y="7415"/>
                  </a:cubicBezTo>
                  <a:cubicBezTo>
                    <a:pt x="5250" y="7415"/>
                    <a:pt x="6252" y="7025"/>
                    <a:pt x="7006" y="6248"/>
                  </a:cubicBezTo>
                  <a:cubicBezTo>
                    <a:pt x="7237" y="6001"/>
                    <a:pt x="7407" y="5692"/>
                    <a:pt x="7530" y="5368"/>
                  </a:cubicBezTo>
                  <a:cubicBezTo>
                    <a:pt x="8586" y="2690"/>
                    <a:pt x="6429" y="0"/>
                    <a:pt x="3856"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4"/>
            <p:cNvSpPr/>
            <p:nvPr/>
          </p:nvSpPr>
          <p:spPr>
            <a:xfrm>
              <a:off x="2131550" y="3979150"/>
              <a:ext cx="215875" cy="186775"/>
            </a:xfrm>
            <a:custGeom>
              <a:avLst/>
              <a:gdLst/>
              <a:ahLst/>
              <a:cxnLst/>
              <a:rect l="l" t="t" r="r" b="b"/>
              <a:pathLst>
                <a:path w="8635" h="7471" extrusionOk="0">
                  <a:moveTo>
                    <a:pt x="4399" y="1"/>
                  </a:moveTo>
                  <a:cubicBezTo>
                    <a:pt x="3368" y="1"/>
                    <a:pt x="2340" y="410"/>
                    <a:pt x="1583" y="1223"/>
                  </a:cubicBezTo>
                  <a:cubicBezTo>
                    <a:pt x="1352" y="1485"/>
                    <a:pt x="1167" y="1778"/>
                    <a:pt x="1043" y="2103"/>
                  </a:cubicBezTo>
                  <a:cubicBezTo>
                    <a:pt x="0" y="4781"/>
                    <a:pt x="2149" y="7471"/>
                    <a:pt x="4719" y="7471"/>
                  </a:cubicBezTo>
                  <a:cubicBezTo>
                    <a:pt x="5228" y="7471"/>
                    <a:pt x="5753" y="7365"/>
                    <a:pt x="6274" y="7133"/>
                  </a:cubicBezTo>
                  <a:cubicBezTo>
                    <a:pt x="6583" y="7009"/>
                    <a:pt x="6860" y="6824"/>
                    <a:pt x="7092" y="6593"/>
                  </a:cubicBezTo>
                  <a:cubicBezTo>
                    <a:pt x="8635" y="5081"/>
                    <a:pt x="8619" y="2596"/>
                    <a:pt x="7076" y="1084"/>
                  </a:cubicBezTo>
                  <a:cubicBezTo>
                    <a:pt x="6330" y="360"/>
                    <a:pt x="5364" y="1"/>
                    <a:pt x="4399"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4"/>
            <p:cNvSpPr/>
            <p:nvPr/>
          </p:nvSpPr>
          <p:spPr>
            <a:xfrm>
              <a:off x="2436525" y="3902475"/>
              <a:ext cx="223750" cy="191300"/>
            </a:xfrm>
            <a:custGeom>
              <a:avLst/>
              <a:gdLst/>
              <a:ahLst/>
              <a:cxnLst/>
              <a:rect l="l" t="t" r="r" b="b"/>
              <a:pathLst>
                <a:path w="8950" h="7652" extrusionOk="0">
                  <a:moveTo>
                    <a:pt x="4245" y="1"/>
                  </a:moveTo>
                  <a:cubicBezTo>
                    <a:pt x="2534" y="1"/>
                    <a:pt x="963" y="1160"/>
                    <a:pt x="525" y="2901"/>
                  </a:cubicBezTo>
                  <a:cubicBezTo>
                    <a:pt x="0" y="4984"/>
                    <a:pt x="1296" y="7098"/>
                    <a:pt x="3379" y="7592"/>
                  </a:cubicBezTo>
                  <a:cubicBezTo>
                    <a:pt x="3559" y="7633"/>
                    <a:pt x="3742" y="7652"/>
                    <a:pt x="3925" y="7652"/>
                  </a:cubicBezTo>
                  <a:cubicBezTo>
                    <a:pt x="4089" y="7652"/>
                    <a:pt x="4253" y="7637"/>
                    <a:pt x="4413" y="7607"/>
                  </a:cubicBezTo>
                  <a:cubicBezTo>
                    <a:pt x="7808" y="7098"/>
                    <a:pt x="8950" y="2593"/>
                    <a:pt x="6141" y="571"/>
                  </a:cubicBezTo>
                  <a:cubicBezTo>
                    <a:pt x="5879" y="371"/>
                    <a:pt x="5586" y="232"/>
                    <a:pt x="5262" y="139"/>
                  </a:cubicBezTo>
                  <a:cubicBezTo>
                    <a:pt x="4923" y="46"/>
                    <a:pt x="4581" y="1"/>
                    <a:pt x="4245"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4"/>
            <p:cNvSpPr/>
            <p:nvPr/>
          </p:nvSpPr>
          <p:spPr>
            <a:xfrm>
              <a:off x="2079300" y="3806200"/>
              <a:ext cx="219150" cy="190375"/>
            </a:xfrm>
            <a:custGeom>
              <a:avLst/>
              <a:gdLst/>
              <a:ahLst/>
              <a:cxnLst/>
              <a:rect l="l" t="t" r="r" b="b"/>
              <a:pathLst>
                <a:path w="8766" h="7615" extrusionOk="0">
                  <a:moveTo>
                    <a:pt x="4990" y="1"/>
                  </a:moveTo>
                  <a:cubicBezTo>
                    <a:pt x="4838" y="1"/>
                    <a:pt x="4686" y="13"/>
                    <a:pt x="4537" y="40"/>
                  </a:cubicBezTo>
                  <a:cubicBezTo>
                    <a:pt x="1143" y="549"/>
                    <a:pt x="1" y="5055"/>
                    <a:pt x="2809" y="7076"/>
                  </a:cubicBezTo>
                  <a:cubicBezTo>
                    <a:pt x="3071" y="7277"/>
                    <a:pt x="3365" y="7431"/>
                    <a:pt x="3689" y="7524"/>
                  </a:cubicBezTo>
                  <a:cubicBezTo>
                    <a:pt x="3968" y="7585"/>
                    <a:pt x="4246" y="7615"/>
                    <a:pt x="4521" y="7615"/>
                  </a:cubicBezTo>
                  <a:cubicBezTo>
                    <a:pt x="6251" y="7615"/>
                    <a:pt x="7816" y="6445"/>
                    <a:pt x="8256" y="4700"/>
                  </a:cubicBezTo>
                  <a:cubicBezTo>
                    <a:pt x="8765" y="2679"/>
                    <a:pt x="7577" y="627"/>
                    <a:pt x="5571" y="56"/>
                  </a:cubicBezTo>
                  <a:cubicBezTo>
                    <a:pt x="5381" y="21"/>
                    <a:pt x="5185" y="1"/>
                    <a:pt x="4990"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4"/>
            <p:cNvSpPr/>
            <p:nvPr/>
          </p:nvSpPr>
          <p:spPr>
            <a:xfrm>
              <a:off x="2253675" y="3723650"/>
              <a:ext cx="166275" cy="162100"/>
            </a:xfrm>
            <a:custGeom>
              <a:avLst/>
              <a:gdLst/>
              <a:ahLst/>
              <a:cxnLst/>
              <a:rect l="l" t="t" r="r" b="b"/>
              <a:pathLst>
                <a:path w="6651" h="6484" extrusionOk="0">
                  <a:moveTo>
                    <a:pt x="2843" y="0"/>
                  </a:moveTo>
                  <a:cubicBezTo>
                    <a:pt x="2034" y="0"/>
                    <a:pt x="1254" y="454"/>
                    <a:pt x="880" y="1244"/>
                  </a:cubicBezTo>
                  <a:cubicBezTo>
                    <a:pt x="401" y="2262"/>
                    <a:pt x="0" y="3435"/>
                    <a:pt x="216" y="4222"/>
                  </a:cubicBezTo>
                  <a:cubicBezTo>
                    <a:pt x="600" y="5591"/>
                    <a:pt x="1844" y="6483"/>
                    <a:pt x="3200" y="6483"/>
                  </a:cubicBezTo>
                  <a:cubicBezTo>
                    <a:pt x="3478" y="6483"/>
                    <a:pt x="3762" y="6445"/>
                    <a:pt x="4043" y="6367"/>
                  </a:cubicBezTo>
                  <a:cubicBezTo>
                    <a:pt x="5694" y="5904"/>
                    <a:pt x="6651" y="4191"/>
                    <a:pt x="6188" y="2540"/>
                  </a:cubicBezTo>
                  <a:cubicBezTo>
                    <a:pt x="5956" y="1738"/>
                    <a:pt x="4953" y="951"/>
                    <a:pt x="3997" y="333"/>
                  </a:cubicBezTo>
                  <a:cubicBezTo>
                    <a:pt x="3634" y="107"/>
                    <a:pt x="3235" y="0"/>
                    <a:pt x="284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4"/>
            <p:cNvSpPr/>
            <p:nvPr/>
          </p:nvSpPr>
          <p:spPr>
            <a:xfrm>
              <a:off x="2320025" y="4014350"/>
              <a:ext cx="166275" cy="161950"/>
            </a:xfrm>
            <a:custGeom>
              <a:avLst/>
              <a:gdLst/>
              <a:ahLst/>
              <a:cxnLst/>
              <a:rect l="l" t="t" r="r" b="b"/>
              <a:pathLst>
                <a:path w="6651" h="6478" extrusionOk="0">
                  <a:moveTo>
                    <a:pt x="3456" y="0"/>
                  </a:moveTo>
                  <a:cubicBezTo>
                    <a:pt x="3171" y="0"/>
                    <a:pt x="2881" y="40"/>
                    <a:pt x="2593" y="124"/>
                  </a:cubicBezTo>
                  <a:cubicBezTo>
                    <a:pt x="957" y="586"/>
                    <a:pt x="0" y="2299"/>
                    <a:pt x="463" y="3950"/>
                  </a:cubicBezTo>
                  <a:cubicBezTo>
                    <a:pt x="695" y="4753"/>
                    <a:pt x="1682" y="5540"/>
                    <a:pt x="2654" y="6141"/>
                  </a:cubicBezTo>
                  <a:cubicBezTo>
                    <a:pt x="3015" y="6370"/>
                    <a:pt x="3415" y="6478"/>
                    <a:pt x="3810" y="6478"/>
                  </a:cubicBezTo>
                  <a:cubicBezTo>
                    <a:pt x="4616" y="6478"/>
                    <a:pt x="5398" y="6028"/>
                    <a:pt x="5771" y="5231"/>
                  </a:cubicBezTo>
                  <a:cubicBezTo>
                    <a:pt x="6249" y="4228"/>
                    <a:pt x="6651" y="3055"/>
                    <a:pt x="6419" y="2253"/>
                  </a:cubicBezTo>
                  <a:cubicBezTo>
                    <a:pt x="6037" y="890"/>
                    <a:pt x="4803" y="0"/>
                    <a:pt x="345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4"/>
            <p:cNvSpPr/>
            <p:nvPr/>
          </p:nvSpPr>
          <p:spPr>
            <a:xfrm>
              <a:off x="2389075" y="3770750"/>
              <a:ext cx="162375" cy="154600"/>
            </a:xfrm>
            <a:custGeom>
              <a:avLst/>
              <a:gdLst/>
              <a:ahLst/>
              <a:cxnLst/>
              <a:rect l="l" t="t" r="r" b="b"/>
              <a:pathLst>
                <a:path w="6495" h="6184" extrusionOk="0">
                  <a:moveTo>
                    <a:pt x="4288" y="0"/>
                  </a:moveTo>
                  <a:cubicBezTo>
                    <a:pt x="4227" y="0"/>
                    <a:pt x="4166" y="3"/>
                    <a:pt x="4105" y="8"/>
                  </a:cubicBezTo>
                  <a:cubicBezTo>
                    <a:pt x="2994" y="85"/>
                    <a:pt x="1775" y="332"/>
                    <a:pt x="1204" y="918"/>
                  </a:cubicBezTo>
                  <a:cubicBezTo>
                    <a:pt x="0" y="2153"/>
                    <a:pt x="31" y="4112"/>
                    <a:pt x="1266" y="5300"/>
                  </a:cubicBezTo>
                  <a:cubicBezTo>
                    <a:pt x="1863" y="5891"/>
                    <a:pt x="2640" y="6184"/>
                    <a:pt x="3417" y="6184"/>
                  </a:cubicBezTo>
                  <a:cubicBezTo>
                    <a:pt x="4225" y="6184"/>
                    <a:pt x="5034" y="5868"/>
                    <a:pt x="5648" y="5239"/>
                  </a:cubicBezTo>
                  <a:cubicBezTo>
                    <a:pt x="6219" y="4652"/>
                    <a:pt x="6419" y="3387"/>
                    <a:pt x="6450" y="2245"/>
                  </a:cubicBezTo>
                  <a:cubicBezTo>
                    <a:pt x="6494" y="1011"/>
                    <a:pt x="5502" y="0"/>
                    <a:pt x="4288"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4"/>
            <p:cNvSpPr/>
            <p:nvPr/>
          </p:nvSpPr>
          <p:spPr>
            <a:xfrm>
              <a:off x="2188150" y="3974800"/>
              <a:ext cx="162375" cy="154700"/>
            </a:xfrm>
            <a:custGeom>
              <a:avLst/>
              <a:gdLst/>
              <a:ahLst/>
              <a:cxnLst/>
              <a:rect l="l" t="t" r="r" b="b"/>
              <a:pathLst>
                <a:path w="6495" h="6188" extrusionOk="0">
                  <a:moveTo>
                    <a:pt x="3082" y="0"/>
                  </a:moveTo>
                  <a:cubicBezTo>
                    <a:pt x="2274" y="0"/>
                    <a:pt x="1468" y="313"/>
                    <a:pt x="862" y="934"/>
                  </a:cubicBezTo>
                  <a:cubicBezTo>
                    <a:pt x="276" y="1536"/>
                    <a:pt x="91" y="2801"/>
                    <a:pt x="44" y="3928"/>
                  </a:cubicBezTo>
                  <a:cubicBezTo>
                    <a:pt x="0" y="5177"/>
                    <a:pt x="992" y="6188"/>
                    <a:pt x="2206" y="6188"/>
                  </a:cubicBezTo>
                  <a:cubicBezTo>
                    <a:pt x="2267" y="6188"/>
                    <a:pt x="2328" y="6185"/>
                    <a:pt x="2390" y="6180"/>
                  </a:cubicBezTo>
                  <a:cubicBezTo>
                    <a:pt x="3516" y="6088"/>
                    <a:pt x="4735" y="5856"/>
                    <a:pt x="5306" y="5255"/>
                  </a:cubicBezTo>
                  <a:cubicBezTo>
                    <a:pt x="6494" y="4036"/>
                    <a:pt x="6463" y="2076"/>
                    <a:pt x="5244" y="872"/>
                  </a:cubicBezTo>
                  <a:cubicBezTo>
                    <a:pt x="4639" y="290"/>
                    <a:pt x="3859" y="0"/>
                    <a:pt x="308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4"/>
            <p:cNvSpPr/>
            <p:nvPr/>
          </p:nvSpPr>
          <p:spPr>
            <a:xfrm>
              <a:off x="2425325" y="3912075"/>
              <a:ext cx="179025" cy="154025"/>
            </a:xfrm>
            <a:custGeom>
              <a:avLst/>
              <a:gdLst/>
              <a:ahLst/>
              <a:cxnLst/>
              <a:rect l="l" t="t" r="r" b="b"/>
              <a:pathLst>
                <a:path w="7161" h="6161" extrusionOk="0">
                  <a:moveTo>
                    <a:pt x="3421" y="1"/>
                  </a:moveTo>
                  <a:cubicBezTo>
                    <a:pt x="2031" y="1"/>
                    <a:pt x="770" y="936"/>
                    <a:pt x="417" y="2348"/>
                  </a:cubicBezTo>
                  <a:cubicBezTo>
                    <a:pt x="1" y="3999"/>
                    <a:pt x="1004" y="5680"/>
                    <a:pt x="2655" y="6112"/>
                  </a:cubicBezTo>
                  <a:cubicBezTo>
                    <a:pt x="2788" y="6145"/>
                    <a:pt x="2930" y="6160"/>
                    <a:pt x="3080" y="6160"/>
                  </a:cubicBezTo>
                  <a:cubicBezTo>
                    <a:pt x="3850" y="6160"/>
                    <a:pt x="4811" y="5762"/>
                    <a:pt x="5664" y="5310"/>
                  </a:cubicBezTo>
                  <a:cubicBezTo>
                    <a:pt x="6805" y="4708"/>
                    <a:pt x="7160" y="3227"/>
                    <a:pt x="6435" y="2147"/>
                  </a:cubicBezTo>
                  <a:cubicBezTo>
                    <a:pt x="5802" y="1237"/>
                    <a:pt x="4985" y="295"/>
                    <a:pt x="4182" y="95"/>
                  </a:cubicBezTo>
                  <a:cubicBezTo>
                    <a:pt x="3927" y="31"/>
                    <a:pt x="3672" y="1"/>
                    <a:pt x="342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4"/>
            <p:cNvSpPr/>
            <p:nvPr/>
          </p:nvSpPr>
          <p:spPr>
            <a:xfrm>
              <a:off x="2135250" y="3834150"/>
              <a:ext cx="177475" cy="153600"/>
            </a:xfrm>
            <a:custGeom>
              <a:avLst/>
              <a:gdLst/>
              <a:ahLst/>
              <a:cxnLst/>
              <a:rect l="l" t="t" r="r" b="b"/>
              <a:pathLst>
                <a:path w="7099" h="6144" extrusionOk="0">
                  <a:moveTo>
                    <a:pt x="4085" y="1"/>
                  </a:moveTo>
                  <a:cubicBezTo>
                    <a:pt x="3321" y="1"/>
                    <a:pt x="2352" y="399"/>
                    <a:pt x="1512" y="851"/>
                  </a:cubicBezTo>
                  <a:cubicBezTo>
                    <a:pt x="355" y="1453"/>
                    <a:pt x="0" y="2934"/>
                    <a:pt x="741" y="4014"/>
                  </a:cubicBezTo>
                  <a:cubicBezTo>
                    <a:pt x="1374" y="4925"/>
                    <a:pt x="2191" y="5850"/>
                    <a:pt x="2994" y="6066"/>
                  </a:cubicBezTo>
                  <a:cubicBezTo>
                    <a:pt x="3223" y="6118"/>
                    <a:pt x="3452" y="6143"/>
                    <a:pt x="3678" y="6143"/>
                  </a:cubicBezTo>
                  <a:cubicBezTo>
                    <a:pt x="5064" y="6143"/>
                    <a:pt x="6323" y="5205"/>
                    <a:pt x="6681" y="3798"/>
                  </a:cubicBezTo>
                  <a:cubicBezTo>
                    <a:pt x="7098" y="2163"/>
                    <a:pt x="6126" y="512"/>
                    <a:pt x="4506" y="49"/>
                  </a:cubicBezTo>
                  <a:cubicBezTo>
                    <a:pt x="4375" y="16"/>
                    <a:pt x="4234" y="1"/>
                    <a:pt x="4085"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4"/>
            <p:cNvSpPr/>
            <p:nvPr/>
          </p:nvSpPr>
          <p:spPr>
            <a:xfrm>
              <a:off x="2293400" y="3807650"/>
              <a:ext cx="110750" cy="98875"/>
            </a:xfrm>
            <a:custGeom>
              <a:avLst/>
              <a:gdLst/>
              <a:ahLst/>
              <a:cxnLst/>
              <a:rect l="l" t="t" r="r" b="b"/>
              <a:pathLst>
                <a:path w="4430" h="3955" extrusionOk="0">
                  <a:moveTo>
                    <a:pt x="2187" y="0"/>
                  </a:moveTo>
                  <a:cubicBezTo>
                    <a:pt x="1140" y="0"/>
                    <a:pt x="103" y="740"/>
                    <a:pt x="16" y="1957"/>
                  </a:cubicBezTo>
                  <a:cubicBezTo>
                    <a:pt x="1" y="2112"/>
                    <a:pt x="16" y="2266"/>
                    <a:pt x="62" y="2420"/>
                  </a:cubicBezTo>
                  <a:cubicBezTo>
                    <a:pt x="317" y="3350"/>
                    <a:pt x="1150" y="3954"/>
                    <a:pt x="2067" y="3954"/>
                  </a:cubicBezTo>
                  <a:cubicBezTo>
                    <a:pt x="2261" y="3954"/>
                    <a:pt x="2458" y="3927"/>
                    <a:pt x="2655" y="3871"/>
                  </a:cubicBezTo>
                  <a:cubicBezTo>
                    <a:pt x="3766" y="3562"/>
                    <a:pt x="4429" y="2389"/>
                    <a:pt x="4105" y="1278"/>
                  </a:cubicBezTo>
                  <a:cubicBezTo>
                    <a:pt x="4059" y="1124"/>
                    <a:pt x="3982" y="970"/>
                    <a:pt x="3874" y="846"/>
                  </a:cubicBezTo>
                  <a:cubicBezTo>
                    <a:pt x="3441" y="264"/>
                    <a:pt x="2812" y="0"/>
                    <a:pt x="2187"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4"/>
            <p:cNvSpPr/>
            <p:nvPr/>
          </p:nvSpPr>
          <p:spPr>
            <a:xfrm>
              <a:off x="2335825" y="3993725"/>
              <a:ext cx="110350" cy="98875"/>
            </a:xfrm>
            <a:custGeom>
              <a:avLst/>
              <a:gdLst/>
              <a:ahLst/>
              <a:cxnLst/>
              <a:rect l="l" t="t" r="r" b="b"/>
              <a:pathLst>
                <a:path w="4414" h="3955" extrusionOk="0">
                  <a:moveTo>
                    <a:pt x="2348" y="1"/>
                  </a:moveTo>
                  <a:cubicBezTo>
                    <a:pt x="2154" y="1"/>
                    <a:pt x="1957" y="28"/>
                    <a:pt x="1760" y="85"/>
                  </a:cubicBezTo>
                  <a:cubicBezTo>
                    <a:pt x="649" y="393"/>
                    <a:pt x="1" y="1566"/>
                    <a:pt x="325" y="2677"/>
                  </a:cubicBezTo>
                  <a:cubicBezTo>
                    <a:pt x="371" y="2831"/>
                    <a:pt x="448" y="2985"/>
                    <a:pt x="541" y="3109"/>
                  </a:cubicBezTo>
                  <a:cubicBezTo>
                    <a:pt x="974" y="3691"/>
                    <a:pt x="1604" y="3955"/>
                    <a:pt x="2231" y="3955"/>
                  </a:cubicBezTo>
                  <a:cubicBezTo>
                    <a:pt x="3282" y="3955"/>
                    <a:pt x="4321" y="3215"/>
                    <a:pt x="4398" y="1998"/>
                  </a:cubicBezTo>
                  <a:cubicBezTo>
                    <a:pt x="4414" y="1844"/>
                    <a:pt x="4414" y="1674"/>
                    <a:pt x="4368" y="1520"/>
                  </a:cubicBezTo>
                  <a:cubicBezTo>
                    <a:pt x="4100" y="603"/>
                    <a:pt x="3265" y="1"/>
                    <a:pt x="2348"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4"/>
            <p:cNvSpPr/>
            <p:nvPr/>
          </p:nvSpPr>
          <p:spPr>
            <a:xfrm>
              <a:off x="2382900" y="3831975"/>
              <a:ext cx="118200" cy="101250"/>
            </a:xfrm>
            <a:custGeom>
              <a:avLst/>
              <a:gdLst/>
              <a:ahLst/>
              <a:cxnLst/>
              <a:rect l="l" t="t" r="r" b="b"/>
              <a:pathLst>
                <a:path w="4728" h="4050" extrusionOk="0">
                  <a:moveTo>
                    <a:pt x="2092" y="0"/>
                  </a:moveTo>
                  <a:cubicBezTo>
                    <a:pt x="1795" y="0"/>
                    <a:pt x="1489" y="67"/>
                    <a:pt x="1188" y="213"/>
                  </a:cubicBezTo>
                  <a:cubicBezTo>
                    <a:pt x="1050" y="290"/>
                    <a:pt x="926" y="367"/>
                    <a:pt x="803" y="491"/>
                  </a:cubicBezTo>
                  <a:cubicBezTo>
                    <a:pt x="0" y="1324"/>
                    <a:pt x="16" y="2651"/>
                    <a:pt x="849" y="3453"/>
                  </a:cubicBezTo>
                  <a:cubicBezTo>
                    <a:pt x="1256" y="3852"/>
                    <a:pt x="1781" y="4049"/>
                    <a:pt x="2306" y="4049"/>
                  </a:cubicBezTo>
                  <a:cubicBezTo>
                    <a:pt x="2857" y="4049"/>
                    <a:pt x="3409" y="3833"/>
                    <a:pt x="3827" y="3407"/>
                  </a:cubicBezTo>
                  <a:cubicBezTo>
                    <a:pt x="3935" y="3299"/>
                    <a:pt x="4028" y="3160"/>
                    <a:pt x="4089" y="3006"/>
                  </a:cubicBezTo>
                  <a:cubicBezTo>
                    <a:pt x="4728" y="1524"/>
                    <a:pt x="3517" y="0"/>
                    <a:pt x="2092"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4"/>
            <p:cNvSpPr/>
            <p:nvPr/>
          </p:nvSpPr>
          <p:spPr>
            <a:xfrm>
              <a:off x="2238900" y="3967625"/>
              <a:ext cx="117025" cy="100400"/>
            </a:xfrm>
            <a:custGeom>
              <a:avLst/>
              <a:gdLst/>
              <a:ahLst/>
              <a:cxnLst/>
              <a:rect l="l" t="t" r="r" b="b"/>
              <a:pathLst>
                <a:path w="4681" h="4016" extrusionOk="0">
                  <a:moveTo>
                    <a:pt x="2368" y="0"/>
                  </a:moveTo>
                  <a:cubicBezTo>
                    <a:pt x="1835" y="0"/>
                    <a:pt x="1303" y="201"/>
                    <a:pt x="900" y="604"/>
                  </a:cubicBezTo>
                  <a:cubicBezTo>
                    <a:pt x="776" y="727"/>
                    <a:pt x="699" y="866"/>
                    <a:pt x="638" y="1021"/>
                  </a:cubicBezTo>
                  <a:cubicBezTo>
                    <a:pt x="0" y="2487"/>
                    <a:pt x="1206" y="4016"/>
                    <a:pt x="2619" y="4016"/>
                  </a:cubicBezTo>
                  <a:cubicBezTo>
                    <a:pt x="2916" y="4016"/>
                    <a:pt x="3223" y="3948"/>
                    <a:pt x="3523" y="3798"/>
                  </a:cubicBezTo>
                  <a:cubicBezTo>
                    <a:pt x="3662" y="3736"/>
                    <a:pt x="3801" y="3644"/>
                    <a:pt x="3909" y="3536"/>
                  </a:cubicBezTo>
                  <a:cubicBezTo>
                    <a:pt x="4680" y="2702"/>
                    <a:pt x="4649" y="1391"/>
                    <a:pt x="3832" y="588"/>
                  </a:cubicBezTo>
                  <a:cubicBezTo>
                    <a:pt x="3425" y="197"/>
                    <a:pt x="2896" y="0"/>
                    <a:pt x="2368"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4"/>
            <p:cNvSpPr/>
            <p:nvPr/>
          </p:nvSpPr>
          <p:spPr>
            <a:xfrm>
              <a:off x="2406050" y="3923975"/>
              <a:ext cx="123075" cy="104700"/>
            </a:xfrm>
            <a:custGeom>
              <a:avLst/>
              <a:gdLst/>
              <a:ahLst/>
              <a:cxnLst/>
              <a:rect l="l" t="t" r="r" b="b"/>
              <a:pathLst>
                <a:path w="4923" h="4188" extrusionOk="0">
                  <a:moveTo>
                    <a:pt x="2314" y="1"/>
                  </a:moveTo>
                  <a:cubicBezTo>
                    <a:pt x="1384" y="1"/>
                    <a:pt x="524" y="632"/>
                    <a:pt x="293" y="1594"/>
                  </a:cubicBezTo>
                  <a:cubicBezTo>
                    <a:pt x="0" y="2736"/>
                    <a:pt x="710" y="3893"/>
                    <a:pt x="1852" y="4155"/>
                  </a:cubicBezTo>
                  <a:cubicBezTo>
                    <a:pt x="1957" y="4174"/>
                    <a:pt x="2062" y="4187"/>
                    <a:pt x="2163" y="4187"/>
                  </a:cubicBezTo>
                  <a:cubicBezTo>
                    <a:pt x="2225" y="4187"/>
                    <a:pt x="2287" y="4182"/>
                    <a:pt x="2346" y="4171"/>
                  </a:cubicBezTo>
                  <a:cubicBezTo>
                    <a:pt x="4274" y="3955"/>
                    <a:pt x="4922" y="1362"/>
                    <a:pt x="3302" y="282"/>
                  </a:cubicBezTo>
                  <a:cubicBezTo>
                    <a:pt x="3179" y="190"/>
                    <a:pt x="3040" y="113"/>
                    <a:pt x="2886" y="82"/>
                  </a:cubicBezTo>
                  <a:cubicBezTo>
                    <a:pt x="2695" y="27"/>
                    <a:pt x="2503" y="1"/>
                    <a:pt x="2314"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4"/>
            <p:cNvSpPr/>
            <p:nvPr/>
          </p:nvSpPr>
          <p:spPr>
            <a:xfrm>
              <a:off x="2210475" y="3871375"/>
              <a:ext cx="123075" cy="104725"/>
            </a:xfrm>
            <a:custGeom>
              <a:avLst/>
              <a:gdLst/>
              <a:ahLst/>
              <a:cxnLst/>
              <a:rect l="l" t="t" r="r" b="b"/>
              <a:pathLst>
                <a:path w="4923" h="4189" extrusionOk="0">
                  <a:moveTo>
                    <a:pt x="2763" y="1"/>
                  </a:moveTo>
                  <a:cubicBezTo>
                    <a:pt x="2701" y="1"/>
                    <a:pt x="2639" y="4"/>
                    <a:pt x="2577" y="10"/>
                  </a:cubicBezTo>
                  <a:cubicBezTo>
                    <a:pt x="648" y="241"/>
                    <a:pt x="0" y="2834"/>
                    <a:pt x="1620" y="3914"/>
                  </a:cubicBezTo>
                  <a:cubicBezTo>
                    <a:pt x="1744" y="4006"/>
                    <a:pt x="1883" y="4068"/>
                    <a:pt x="2037" y="4114"/>
                  </a:cubicBezTo>
                  <a:cubicBezTo>
                    <a:pt x="2223" y="4165"/>
                    <a:pt x="2411" y="4189"/>
                    <a:pt x="2595" y="4189"/>
                  </a:cubicBezTo>
                  <a:cubicBezTo>
                    <a:pt x="3538" y="4189"/>
                    <a:pt x="4399" y="3558"/>
                    <a:pt x="4645" y="2602"/>
                  </a:cubicBezTo>
                  <a:cubicBezTo>
                    <a:pt x="4922" y="1460"/>
                    <a:pt x="4213" y="303"/>
                    <a:pt x="3071" y="41"/>
                  </a:cubicBezTo>
                  <a:cubicBezTo>
                    <a:pt x="2973" y="12"/>
                    <a:pt x="2869" y="1"/>
                    <a:pt x="2763"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4"/>
            <p:cNvSpPr/>
            <p:nvPr/>
          </p:nvSpPr>
          <p:spPr>
            <a:xfrm>
              <a:off x="2279125" y="3858875"/>
              <a:ext cx="181725" cy="182100"/>
            </a:xfrm>
            <a:custGeom>
              <a:avLst/>
              <a:gdLst/>
              <a:ahLst/>
              <a:cxnLst/>
              <a:rect l="l" t="t" r="r" b="b"/>
              <a:pathLst>
                <a:path w="7269" h="7284" extrusionOk="0">
                  <a:moveTo>
                    <a:pt x="3627" y="1"/>
                  </a:moveTo>
                  <a:cubicBezTo>
                    <a:pt x="1621" y="1"/>
                    <a:pt x="1" y="1636"/>
                    <a:pt x="1" y="3642"/>
                  </a:cubicBezTo>
                  <a:cubicBezTo>
                    <a:pt x="1" y="5648"/>
                    <a:pt x="1621" y="7284"/>
                    <a:pt x="3627" y="7284"/>
                  </a:cubicBezTo>
                  <a:cubicBezTo>
                    <a:pt x="5633" y="7284"/>
                    <a:pt x="7268" y="5648"/>
                    <a:pt x="7268" y="3642"/>
                  </a:cubicBezTo>
                  <a:cubicBezTo>
                    <a:pt x="7268" y="1636"/>
                    <a:pt x="5633" y="1"/>
                    <a:pt x="3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4"/>
            <p:cNvSpPr/>
            <p:nvPr/>
          </p:nvSpPr>
          <p:spPr>
            <a:xfrm>
              <a:off x="1870625" y="3452250"/>
              <a:ext cx="148150" cy="143950"/>
            </a:xfrm>
            <a:custGeom>
              <a:avLst/>
              <a:gdLst/>
              <a:ahLst/>
              <a:cxnLst/>
              <a:rect l="l" t="t" r="r" b="b"/>
              <a:pathLst>
                <a:path w="5926" h="5758" extrusionOk="0">
                  <a:moveTo>
                    <a:pt x="2552" y="0"/>
                  </a:moveTo>
                  <a:cubicBezTo>
                    <a:pt x="1825" y="0"/>
                    <a:pt x="1120" y="406"/>
                    <a:pt x="787" y="1114"/>
                  </a:cubicBezTo>
                  <a:cubicBezTo>
                    <a:pt x="355" y="2024"/>
                    <a:pt x="0" y="3089"/>
                    <a:pt x="201" y="3783"/>
                  </a:cubicBezTo>
                  <a:cubicBezTo>
                    <a:pt x="557" y="4980"/>
                    <a:pt x="1661" y="5757"/>
                    <a:pt x="2851" y="5757"/>
                  </a:cubicBezTo>
                  <a:cubicBezTo>
                    <a:pt x="3103" y="5757"/>
                    <a:pt x="3358" y="5723"/>
                    <a:pt x="3611" y="5650"/>
                  </a:cubicBezTo>
                  <a:cubicBezTo>
                    <a:pt x="5077" y="5233"/>
                    <a:pt x="5925" y="3737"/>
                    <a:pt x="5555" y="2271"/>
                  </a:cubicBezTo>
                  <a:cubicBezTo>
                    <a:pt x="5339" y="1546"/>
                    <a:pt x="4444" y="836"/>
                    <a:pt x="3580" y="296"/>
                  </a:cubicBezTo>
                  <a:cubicBezTo>
                    <a:pt x="3258" y="95"/>
                    <a:pt x="2902" y="0"/>
                    <a:pt x="255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4"/>
            <p:cNvSpPr/>
            <p:nvPr/>
          </p:nvSpPr>
          <p:spPr>
            <a:xfrm>
              <a:off x="1928875" y="3711675"/>
              <a:ext cx="150450" cy="147000"/>
            </a:xfrm>
            <a:custGeom>
              <a:avLst/>
              <a:gdLst/>
              <a:ahLst/>
              <a:cxnLst/>
              <a:rect l="l" t="t" r="r" b="b"/>
              <a:pathLst>
                <a:path w="6018" h="5880" extrusionOk="0">
                  <a:moveTo>
                    <a:pt x="3113" y="0"/>
                  </a:moveTo>
                  <a:cubicBezTo>
                    <a:pt x="2865" y="0"/>
                    <a:pt x="2612" y="33"/>
                    <a:pt x="2361" y="103"/>
                  </a:cubicBezTo>
                  <a:cubicBezTo>
                    <a:pt x="864" y="535"/>
                    <a:pt x="0" y="2109"/>
                    <a:pt x="463" y="3605"/>
                  </a:cubicBezTo>
                  <a:cubicBezTo>
                    <a:pt x="664" y="4330"/>
                    <a:pt x="1559" y="5040"/>
                    <a:pt x="2423" y="5580"/>
                  </a:cubicBezTo>
                  <a:cubicBezTo>
                    <a:pt x="2752" y="5783"/>
                    <a:pt x="3113" y="5879"/>
                    <a:pt x="3468" y="5879"/>
                  </a:cubicBezTo>
                  <a:cubicBezTo>
                    <a:pt x="4192" y="5879"/>
                    <a:pt x="4889" y="5477"/>
                    <a:pt x="5231" y="4762"/>
                  </a:cubicBezTo>
                  <a:cubicBezTo>
                    <a:pt x="5663" y="3852"/>
                    <a:pt x="6018" y="2803"/>
                    <a:pt x="5817" y="2093"/>
                  </a:cubicBezTo>
                  <a:cubicBezTo>
                    <a:pt x="5496" y="832"/>
                    <a:pt x="4359" y="0"/>
                    <a:pt x="3113"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4"/>
            <p:cNvSpPr/>
            <p:nvPr/>
          </p:nvSpPr>
          <p:spPr>
            <a:xfrm>
              <a:off x="1991350" y="3494525"/>
              <a:ext cx="146550" cy="139700"/>
            </a:xfrm>
            <a:custGeom>
              <a:avLst/>
              <a:gdLst/>
              <a:ahLst/>
              <a:cxnLst/>
              <a:rect l="l" t="t" r="r" b="b"/>
              <a:pathLst>
                <a:path w="5862" h="5588" extrusionOk="0">
                  <a:moveTo>
                    <a:pt x="3898" y="1"/>
                  </a:moveTo>
                  <a:cubicBezTo>
                    <a:pt x="3839" y="1"/>
                    <a:pt x="3779" y="3"/>
                    <a:pt x="3719" y="9"/>
                  </a:cubicBezTo>
                  <a:cubicBezTo>
                    <a:pt x="2717" y="86"/>
                    <a:pt x="1621" y="302"/>
                    <a:pt x="1112" y="827"/>
                  </a:cubicBezTo>
                  <a:cubicBezTo>
                    <a:pt x="1" y="1922"/>
                    <a:pt x="1" y="3712"/>
                    <a:pt x="1127" y="4808"/>
                  </a:cubicBezTo>
                  <a:cubicBezTo>
                    <a:pt x="1663" y="5329"/>
                    <a:pt x="2358" y="5588"/>
                    <a:pt x="3052" y="5588"/>
                  </a:cubicBezTo>
                  <a:cubicBezTo>
                    <a:pt x="3797" y="5588"/>
                    <a:pt x="4542" y="5290"/>
                    <a:pt x="5093" y="4700"/>
                  </a:cubicBezTo>
                  <a:cubicBezTo>
                    <a:pt x="5617" y="4175"/>
                    <a:pt x="5787" y="3049"/>
                    <a:pt x="5818" y="2030"/>
                  </a:cubicBezTo>
                  <a:cubicBezTo>
                    <a:pt x="5862" y="918"/>
                    <a:pt x="4976" y="1"/>
                    <a:pt x="389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4"/>
            <p:cNvSpPr/>
            <p:nvPr/>
          </p:nvSpPr>
          <p:spPr>
            <a:xfrm>
              <a:off x="1811650" y="3678775"/>
              <a:ext cx="145025" cy="137850"/>
            </a:xfrm>
            <a:custGeom>
              <a:avLst/>
              <a:gdLst/>
              <a:ahLst/>
              <a:cxnLst/>
              <a:rect l="l" t="t" r="r" b="b"/>
              <a:pathLst>
                <a:path w="5801" h="5514" extrusionOk="0">
                  <a:moveTo>
                    <a:pt x="2724" y="1"/>
                  </a:moveTo>
                  <a:cubicBezTo>
                    <a:pt x="2017" y="1"/>
                    <a:pt x="1312" y="267"/>
                    <a:pt x="770" y="801"/>
                  </a:cubicBezTo>
                  <a:cubicBezTo>
                    <a:pt x="261" y="1341"/>
                    <a:pt x="91" y="2468"/>
                    <a:pt x="45" y="3486"/>
                  </a:cubicBezTo>
                  <a:cubicBezTo>
                    <a:pt x="0" y="4591"/>
                    <a:pt x="899" y="5514"/>
                    <a:pt x="2002" y="5514"/>
                  </a:cubicBezTo>
                  <a:cubicBezTo>
                    <a:pt x="2054" y="5514"/>
                    <a:pt x="2106" y="5512"/>
                    <a:pt x="2159" y="5508"/>
                  </a:cubicBezTo>
                  <a:cubicBezTo>
                    <a:pt x="3162" y="5430"/>
                    <a:pt x="4257" y="5214"/>
                    <a:pt x="4766" y="4674"/>
                  </a:cubicBezTo>
                  <a:cubicBezTo>
                    <a:pt x="5800" y="3563"/>
                    <a:pt x="5754" y="1835"/>
                    <a:pt x="4674" y="786"/>
                  </a:cubicBezTo>
                  <a:cubicBezTo>
                    <a:pt x="4128" y="263"/>
                    <a:pt x="3425" y="1"/>
                    <a:pt x="272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4"/>
            <p:cNvSpPr/>
            <p:nvPr/>
          </p:nvSpPr>
          <p:spPr>
            <a:xfrm>
              <a:off x="2024525" y="3621500"/>
              <a:ext cx="160900" cy="138225"/>
            </a:xfrm>
            <a:custGeom>
              <a:avLst/>
              <a:gdLst/>
              <a:ahLst/>
              <a:cxnLst/>
              <a:rect l="l" t="t" r="r" b="b"/>
              <a:pathLst>
                <a:path w="6436" h="5529" extrusionOk="0">
                  <a:moveTo>
                    <a:pt x="3075" y="0"/>
                  </a:moveTo>
                  <a:cubicBezTo>
                    <a:pt x="1834" y="0"/>
                    <a:pt x="698" y="836"/>
                    <a:pt x="371" y="2105"/>
                  </a:cubicBezTo>
                  <a:cubicBezTo>
                    <a:pt x="1" y="3586"/>
                    <a:pt x="896" y="5114"/>
                    <a:pt x="2392" y="5484"/>
                  </a:cubicBezTo>
                  <a:cubicBezTo>
                    <a:pt x="2513" y="5515"/>
                    <a:pt x="2643" y="5529"/>
                    <a:pt x="2780" y="5529"/>
                  </a:cubicBezTo>
                  <a:cubicBezTo>
                    <a:pt x="3467" y="5529"/>
                    <a:pt x="4331" y="5173"/>
                    <a:pt x="5077" y="4774"/>
                  </a:cubicBezTo>
                  <a:cubicBezTo>
                    <a:pt x="6111" y="4219"/>
                    <a:pt x="6435" y="2892"/>
                    <a:pt x="5772" y="1935"/>
                  </a:cubicBezTo>
                  <a:cubicBezTo>
                    <a:pt x="5201" y="1102"/>
                    <a:pt x="4476" y="269"/>
                    <a:pt x="3750" y="84"/>
                  </a:cubicBezTo>
                  <a:cubicBezTo>
                    <a:pt x="3525" y="27"/>
                    <a:pt x="3298" y="0"/>
                    <a:pt x="307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4"/>
            <p:cNvSpPr/>
            <p:nvPr/>
          </p:nvSpPr>
          <p:spPr>
            <a:xfrm>
              <a:off x="1764150" y="3551250"/>
              <a:ext cx="161275" cy="138225"/>
            </a:xfrm>
            <a:custGeom>
              <a:avLst/>
              <a:gdLst/>
              <a:ahLst/>
              <a:cxnLst/>
              <a:rect l="l" t="t" r="r" b="b"/>
              <a:pathLst>
                <a:path w="6451" h="5529" extrusionOk="0">
                  <a:moveTo>
                    <a:pt x="3697" y="0"/>
                  </a:moveTo>
                  <a:cubicBezTo>
                    <a:pt x="3006" y="0"/>
                    <a:pt x="2127" y="360"/>
                    <a:pt x="1358" y="764"/>
                  </a:cubicBezTo>
                  <a:cubicBezTo>
                    <a:pt x="325" y="1304"/>
                    <a:pt x="0" y="2631"/>
                    <a:pt x="664" y="3588"/>
                  </a:cubicBezTo>
                  <a:cubicBezTo>
                    <a:pt x="1235" y="4421"/>
                    <a:pt x="1976" y="5270"/>
                    <a:pt x="2685" y="5439"/>
                  </a:cubicBezTo>
                  <a:cubicBezTo>
                    <a:pt x="2918" y="5499"/>
                    <a:pt x="3151" y="5528"/>
                    <a:pt x="3380" y="5528"/>
                  </a:cubicBezTo>
                  <a:cubicBezTo>
                    <a:pt x="4624" y="5528"/>
                    <a:pt x="5752" y="4682"/>
                    <a:pt x="6065" y="3418"/>
                  </a:cubicBezTo>
                  <a:cubicBezTo>
                    <a:pt x="6450" y="1937"/>
                    <a:pt x="5540" y="425"/>
                    <a:pt x="4059" y="39"/>
                  </a:cubicBezTo>
                  <a:cubicBezTo>
                    <a:pt x="3946" y="13"/>
                    <a:pt x="3825" y="0"/>
                    <a:pt x="369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4"/>
            <p:cNvSpPr/>
            <p:nvPr/>
          </p:nvSpPr>
          <p:spPr>
            <a:xfrm>
              <a:off x="1906500" y="3527800"/>
              <a:ext cx="98775" cy="88650"/>
            </a:xfrm>
            <a:custGeom>
              <a:avLst/>
              <a:gdLst/>
              <a:ahLst/>
              <a:cxnLst/>
              <a:rect l="l" t="t" r="r" b="b"/>
              <a:pathLst>
                <a:path w="3951" h="3546" extrusionOk="0">
                  <a:moveTo>
                    <a:pt x="1963" y="1"/>
                  </a:moveTo>
                  <a:cubicBezTo>
                    <a:pt x="1022" y="1"/>
                    <a:pt x="87" y="666"/>
                    <a:pt x="0" y="1748"/>
                  </a:cubicBezTo>
                  <a:cubicBezTo>
                    <a:pt x="0" y="1887"/>
                    <a:pt x="0" y="2026"/>
                    <a:pt x="46" y="2165"/>
                  </a:cubicBezTo>
                  <a:cubicBezTo>
                    <a:pt x="278" y="3000"/>
                    <a:pt x="1043" y="3546"/>
                    <a:pt x="1871" y="3546"/>
                  </a:cubicBezTo>
                  <a:cubicBezTo>
                    <a:pt x="2038" y="3546"/>
                    <a:pt x="2208" y="3523"/>
                    <a:pt x="2376" y="3477"/>
                  </a:cubicBezTo>
                  <a:cubicBezTo>
                    <a:pt x="3379" y="3183"/>
                    <a:pt x="3950" y="2150"/>
                    <a:pt x="3673" y="1147"/>
                  </a:cubicBezTo>
                  <a:cubicBezTo>
                    <a:pt x="3626" y="1008"/>
                    <a:pt x="3565" y="869"/>
                    <a:pt x="3472" y="761"/>
                  </a:cubicBezTo>
                  <a:cubicBezTo>
                    <a:pt x="3086" y="237"/>
                    <a:pt x="2524" y="1"/>
                    <a:pt x="1963"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4"/>
            <p:cNvSpPr/>
            <p:nvPr/>
          </p:nvSpPr>
          <p:spPr>
            <a:xfrm>
              <a:off x="1944300" y="3694600"/>
              <a:ext cx="99150" cy="88625"/>
            </a:xfrm>
            <a:custGeom>
              <a:avLst/>
              <a:gdLst/>
              <a:ahLst/>
              <a:cxnLst/>
              <a:rect l="l" t="t" r="r" b="b"/>
              <a:pathLst>
                <a:path w="3966" h="3545" extrusionOk="0">
                  <a:moveTo>
                    <a:pt x="2115" y="0"/>
                  </a:moveTo>
                  <a:cubicBezTo>
                    <a:pt x="1941" y="0"/>
                    <a:pt x="1765" y="25"/>
                    <a:pt x="1590" y="76"/>
                  </a:cubicBezTo>
                  <a:cubicBezTo>
                    <a:pt x="587" y="354"/>
                    <a:pt x="0" y="1403"/>
                    <a:pt x="294" y="2406"/>
                  </a:cubicBezTo>
                  <a:cubicBezTo>
                    <a:pt x="340" y="2545"/>
                    <a:pt x="402" y="2668"/>
                    <a:pt x="479" y="2792"/>
                  </a:cubicBezTo>
                  <a:cubicBezTo>
                    <a:pt x="870" y="3310"/>
                    <a:pt x="1435" y="3544"/>
                    <a:pt x="1997" y="3544"/>
                  </a:cubicBezTo>
                  <a:cubicBezTo>
                    <a:pt x="2941" y="3544"/>
                    <a:pt x="3873" y="2882"/>
                    <a:pt x="3950" y="1789"/>
                  </a:cubicBezTo>
                  <a:cubicBezTo>
                    <a:pt x="3966" y="1650"/>
                    <a:pt x="3950" y="1511"/>
                    <a:pt x="3920" y="1372"/>
                  </a:cubicBezTo>
                  <a:cubicBezTo>
                    <a:pt x="3690" y="544"/>
                    <a:pt x="2936" y="0"/>
                    <a:pt x="2115"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p:nvPr/>
          </p:nvSpPr>
          <p:spPr>
            <a:xfrm>
              <a:off x="1984800" y="3549450"/>
              <a:ext cx="107775" cy="92650"/>
            </a:xfrm>
            <a:custGeom>
              <a:avLst/>
              <a:gdLst/>
              <a:ahLst/>
              <a:cxnLst/>
              <a:rect l="l" t="t" r="r" b="b"/>
              <a:pathLst>
                <a:path w="4311" h="3706" extrusionOk="0">
                  <a:moveTo>
                    <a:pt x="1944" y="0"/>
                  </a:moveTo>
                  <a:cubicBezTo>
                    <a:pt x="1680" y="0"/>
                    <a:pt x="1409" y="59"/>
                    <a:pt x="1142" y="188"/>
                  </a:cubicBezTo>
                  <a:cubicBezTo>
                    <a:pt x="1019" y="250"/>
                    <a:pt x="895" y="342"/>
                    <a:pt x="803" y="435"/>
                  </a:cubicBezTo>
                  <a:cubicBezTo>
                    <a:pt x="16" y="1176"/>
                    <a:pt x="0" y="2410"/>
                    <a:pt x="772" y="3166"/>
                  </a:cubicBezTo>
                  <a:cubicBezTo>
                    <a:pt x="1141" y="3527"/>
                    <a:pt x="1618" y="3705"/>
                    <a:pt x="2094" y="3705"/>
                  </a:cubicBezTo>
                  <a:cubicBezTo>
                    <a:pt x="2614" y="3705"/>
                    <a:pt x="3132" y="3493"/>
                    <a:pt x="3503" y="3074"/>
                  </a:cubicBezTo>
                  <a:cubicBezTo>
                    <a:pt x="3596" y="2966"/>
                    <a:pt x="3673" y="2827"/>
                    <a:pt x="3735" y="2703"/>
                  </a:cubicBezTo>
                  <a:cubicBezTo>
                    <a:pt x="4310" y="1373"/>
                    <a:pt x="3221" y="0"/>
                    <a:pt x="1944"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4"/>
            <p:cNvSpPr/>
            <p:nvPr/>
          </p:nvSpPr>
          <p:spPr>
            <a:xfrm>
              <a:off x="1857375" y="3672075"/>
              <a:ext cx="104300" cy="89300"/>
            </a:xfrm>
            <a:custGeom>
              <a:avLst/>
              <a:gdLst/>
              <a:ahLst/>
              <a:cxnLst/>
              <a:rect l="l" t="t" r="r" b="b"/>
              <a:pathLst>
                <a:path w="4172" h="3572" extrusionOk="0">
                  <a:moveTo>
                    <a:pt x="2102" y="1"/>
                  </a:moveTo>
                  <a:cubicBezTo>
                    <a:pt x="1638" y="1"/>
                    <a:pt x="1174" y="171"/>
                    <a:pt x="808" y="514"/>
                  </a:cubicBezTo>
                  <a:cubicBezTo>
                    <a:pt x="700" y="622"/>
                    <a:pt x="623" y="745"/>
                    <a:pt x="576" y="884"/>
                  </a:cubicBezTo>
                  <a:cubicBezTo>
                    <a:pt x="1" y="2201"/>
                    <a:pt x="1090" y="3572"/>
                    <a:pt x="2367" y="3572"/>
                  </a:cubicBezTo>
                  <a:cubicBezTo>
                    <a:pt x="2630" y="3572"/>
                    <a:pt x="2902" y="3513"/>
                    <a:pt x="3169" y="3384"/>
                  </a:cubicBezTo>
                  <a:cubicBezTo>
                    <a:pt x="3292" y="3322"/>
                    <a:pt x="3416" y="3245"/>
                    <a:pt x="3508" y="3137"/>
                  </a:cubicBezTo>
                  <a:cubicBezTo>
                    <a:pt x="4172" y="2381"/>
                    <a:pt x="4141" y="1239"/>
                    <a:pt x="3416" y="529"/>
                  </a:cubicBezTo>
                  <a:cubicBezTo>
                    <a:pt x="3049" y="178"/>
                    <a:pt x="2576" y="1"/>
                    <a:pt x="2102"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4"/>
            <p:cNvSpPr/>
            <p:nvPr/>
          </p:nvSpPr>
          <p:spPr>
            <a:xfrm>
              <a:off x="2008325" y="3632250"/>
              <a:ext cx="109575" cy="94000"/>
            </a:xfrm>
            <a:custGeom>
              <a:avLst/>
              <a:gdLst/>
              <a:ahLst/>
              <a:cxnLst/>
              <a:rect l="l" t="t" r="r" b="b"/>
              <a:pathLst>
                <a:path w="4383" h="3760" extrusionOk="0">
                  <a:moveTo>
                    <a:pt x="2109" y="0"/>
                  </a:moveTo>
                  <a:cubicBezTo>
                    <a:pt x="1253" y="0"/>
                    <a:pt x="473" y="574"/>
                    <a:pt x="263" y="1428"/>
                  </a:cubicBezTo>
                  <a:cubicBezTo>
                    <a:pt x="1" y="2446"/>
                    <a:pt x="618" y="3465"/>
                    <a:pt x="1636" y="3727"/>
                  </a:cubicBezTo>
                  <a:cubicBezTo>
                    <a:pt x="1722" y="3746"/>
                    <a:pt x="1814" y="3759"/>
                    <a:pt x="1904" y="3759"/>
                  </a:cubicBezTo>
                  <a:cubicBezTo>
                    <a:pt x="1960" y="3759"/>
                    <a:pt x="2015" y="3754"/>
                    <a:pt x="2068" y="3742"/>
                  </a:cubicBezTo>
                  <a:cubicBezTo>
                    <a:pt x="3812" y="3557"/>
                    <a:pt x="4383" y="1212"/>
                    <a:pt x="2932" y="255"/>
                  </a:cubicBezTo>
                  <a:cubicBezTo>
                    <a:pt x="2824" y="163"/>
                    <a:pt x="2686" y="101"/>
                    <a:pt x="2562" y="55"/>
                  </a:cubicBezTo>
                  <a:cubicBezTo>
                    <a:pt x="2410" y="18"/>
                    <a:pt x="2258" y="0"/>
                    <a:pt x="2109"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4"/>
            <p:cNvSpPr/>
            <p:nvPr/>
          </p:nvSpPr>
          <p:spPr>
            <a:xfrm>
              <a:off x="1832050" y="3584750"/>
              <a:ext cx="109175" cy="93850"/>
            </a:xfrm>
            <a:custGeom>
              <a:avLst/>
              <a:gdLst/>
              <a:ahLst/>
              <a:cxnLst/>
              <a:rect l="l" t="t" r="r" b="b"/>
              <a:pathLst>
                <a:path w="4367" h="3754" extrusionOk="0">
                  <a:moveTo>
                    <a:pt x="2493" y="0"/>
                  </a:moveTo>
                  <a:cubicBezTo>
                    <a:pt x="2432" y="0"/>
                    <a:pt x="2372" y="4"/>
                    <a:pt x="2315" y="11"/>
                  </a:cubicBezTo>
                  <a:cubicBezTo>
                    <a:pt x="571" y="211"/>
                    <a:pt x="0" y="2541"/>
                    <a:pt x="1451" y="3513"/>
                  </a:cubicBezTo>
                  <a:cubicBezTo>
                    <a:pt x="1559" y="3590"/>
                    <a:pt x="1682" y="3652"/>
                    <a:pt x="1821" y="3698"/>
                  </a:cubicBezTo>
                  <a:cubicBezTo>
                    <a:pt x="1975" y="3736"/>
                    <a:pt x="2129" y="3754"/>
                    <a:pt x="2280" y="3754"/>
                  </a:cubicBezTo>
                  <a:cubicBezTo>
                    <a:pt x="3130" y="3754"/>
                    <a:pt x="3897" y="3189"/>
                    <a:pt x="4120" y="2325"/>
                  </a:cubicBezTo>
                  <a:cubicBezTo>
                    <a:pt x="4367" y="1307"/>
                    <a:pt x="3765" y="288"/>
                    <a:pt x="2747" y="26"/>
                  </a:cubicBezTo>
                  <a:cubicBezTo>
                    <a:pt x="2665" y="8"/>
                    <a:pt x="2579" y="0"/>
                    <a:pt x="2493"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4"/>
            <p:cNvSpPr/>
            <p:nvPr/>
          </p:nvSpPr>
          <p:spPr>
            <a:xfrm>
              <a:off x="1893375" y="3573825"/>
              <a:ext cx="163200" cy="163175"/>
            </a:xfrm>
            <a:custGeom>
              <a:avLst/>
              <a:gdLst/>
              <a:ahLst/>
              <a:cxnLst/>
              <a:rect l="l" t="t" r="r" b="b"/>
              <a:pathLst>
                <a:path w="6528" h="6527" extrusionOk="0">
                  <a:moveTo>
                    <a:pt x="3256" y="0"/>
                  </a:moveTo>
                  <a:cubicBezTo>
                    <a:pt x="1451" y="0"/>
                    <a:pt x="1" y="1466"/>
                    <a:pt x="1" y="3271"/>
                  </a:cubicBezTo>
                  <a:cubicBezTo>
                    <a:pt x="1" y="5077"/>
                    <a:pt x="1451" y="6527"/>
                    <a:pt x="3256" y="6527"/>
                  </a:cubicBezTo>
                  <a:cubicBezTo>
                    <a:pt x="5062" y="6527"/>
                    <a:pt x="6527" y="5077"/>
                    <a:pt x="6527" y="3271"/>
                  </a:cubicBezTo>
                  <a:cubicBezTo>
                    <a:pt x="6527" y="1466"/>
                    <a:pt x="5062" y="0"/>
                    <a:pt x="325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4"/>
            <p:cNvSpPr/>
            <p:nvPr/>
          </p:nvSpPr>
          <p:spPr>
            <a:xfrm>
              <a:off x="1683525" y="3311200"/>
              <a:ext cx="87200" cy="80975"/>
            </a:xfrm>
            <a:custGeom>
              <a:avLst/>
              <a:gdLst/>
              <a:ahLst/>
              <a:cxnLst/>
              <a:rect l="l" t="t" r="r" b="b"/>
              <a:pathLst>
                <a:path w="3488" h="3239" extrusionOk="0">
                  <a:moveTo>
                    <a:pt x="1737" y="0"/>
                  </a:moveTo>
                  <a:cubicBezTo>
                    <a:pt x="1068" y="0"/>
                    <a:pt x="402" y="356"/>
                    <a:pt x="124" y="1077"/>
                  </a:cubicBezTo>
                  <a:cubicBezTo>
                    <a:pt x="62" y="1201"/>
                    <a:pt x="47" y="1324"/>
                    <a:pt x="31" y="1448"/>
                  </a:cubicBezTo>
                  <a:cubicBezTo>
                    <a:pt x="1" y="2404"/>
                    <a:pt x="741" y="3207"/>
                    <a:pt x="1698" y="3238"/>
                  </a:cubicBezTo>
                  <a:cubicBezTo>
                    <a:pt x="1717" y="3238"/>
                    <a:pt x="1736" y="3238"/>
                    <a:pt x="1754" y="3238"/>
                  </a:cubicBezTo>
                  <a:cubicBezTo>
                    <a:pt x="2686" y="3238"/>
                    <a:pt x="3458" y="2493"/>
                    <a:pt x="3488" y="1556"/>
                  </a:cubicBezTo>
                  <a:cubicBezTo>
                    <a:pt x="3488" y="1432"/>
                    <a:pt x="3457" y="1293"/>
                    <a:pt x="3411" y="1170"/>
                  </a:cubicBezTo>
                  <a:cubicBezTo>
                    <a:pt x="3149" y="394"/>
                    <a:pt x="2442" y="0"/>
                    <a:pt x="1737"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1675050" y="3468100"/>
              <a:ext cx="86800" cy="80625"/>
            </a:xfrm>
            <a:custGeom>
              <a:avLst/>
              <a:gdLst/>
              <a:ahLst/>
              <a:cxnLst/>
              <a:rect l="l" t="t" r="r" b="b"/>
              <a:pathLst>
                <a:path w="3472" h="3225" extrusionOk="0">
                  <a:moveTo>
                    <a:pt x="1718" y="0"/>
                  </a:moveTo>
                  <a:cubicBezTo>
                    <a:pt x="787" y="0"/>
                    <a:pt x="30" y="745"/>
                    <a:pt x="0" y="1683"/>
                  </a:cubicBezTo>
                  <a:cubicBezTo>
                    <a:pt x="0" y="1807"/>
                    <a:pt x="16" y="1945"/>
                    <a:pt x="62" y="2069"/>
                  </a:cubicBezTo>
                  <a:cubicBezTo>
                    <a:pt x="322" y="2835"/>
                    <a:pt x="1027" y="3225"/>
                    <a:pt x="1732" y="3225"/>
                  </a:cubicBezTo>
                  <a:cubicBezTo>
                    <a:pt x="2405" y="3225"/>
                    <a:pt x="3078" y="2869"/>
                    <a:pt x="3364" y="2146"/>
                  </a:cubicBezTo>
                  <a:cubicBezTo>
                    <a:pt x="3410" y="2038"/>
                    <a:pt x="3441" y="1915"/>
                    <a:pt x="3441" y="1791"/>
                  </a:cubicBezTo>
                  <a:cubicBezTo>
                    <a:pt x="3472" y="834"/>
                    <a:pt x="2731" y="32"/>
                    <a:pt x="1775" y="1"/>
                  </a:cubicBezTo>
                  <a:cubicBezTo>
                    <a:pt x="1756" y="1"/>
                    <a:pt x="1737" y="0"/>
                    <a:pt x="1718"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4"/>
            <p:cNvSpPr/>
            <p:nvPr/>
          </p:nvSpPr>
          <p:spPr>
            <a:xfrm>
              <a:off x="1746400" y="3352250"/>
              <a:ext cx="101875" cy="84350"/>
            </a:xfrm>
            <a:custGeom>
              <a:avLst/>
              <a:gdLst/>
              <a:ahLst/>
              <a:cxnLst/>
              <a:rect l="l" t="t" r="r" b="b"/>
              <a:pathLst>
                <a:path w="4075" h="3374" extrusionOk="0">
                  <a:moveTo>
                    <a:pt x="1784" y="0"/>
                  </a:moveTo>
                  <a:cubicBezTo>
                    <a:pt x="1696" y="0"/>
                    <a:pt x="1605" y="7"/>
                    <a:pt x="1513" y="22"/>
                  </a:cubicBezTo>
                  <a:cubicBezTo>
                    <a:pt x="1389" y="37"/>
                    <a:pt x="1266" y="68"/>
                    <a:pt x="1143" y="130"/>
                  </a:cubicBezTo>
                  <a:cubicBezTo>
                    <a:pt x="309" y="577"/>
                    <a:pt x="1" y="1626"/>
                    <a:pt x="448" y="2460"/>
                  </a:cubicBezTo>
                  <a:cubicBezTo>
                    <a:pt x="757" y="3046"/>
                    <a:pt x="1353" y="3374"/>
                    <a:pt x="1966" y="3374"/>
                  </a:cubicBezTo>
                  <a:cubicBezTo>
                    <a:pt x="2241" y="3374"/>
                    <a:pt x="2520" y="3308"/>
                    <a:pt x="2778" y="3169"/>
                  </a:cubicBezTo>
                  <a:cubicBezTo>
                    <a:pt x="2902" y="3108"/>
                    <a:pt x="2994" y="3015"/>
                    <a:pt x="3087" y="2907"/>
                  </a:cubicBezTo>
                  <a:cubicBezTo>
                    <a:pt x="4074" y="1789"/>
                    <a:pt x="3203" y="0"/>
                    <a:pt x="1784"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4"/>
            <p:cNvSpPr/>
            <p:nvPr/>
          </p:nvSpPr>
          <p:spPr>
            <a:xfrm>
              <a:off x="1597025" y="3423475"/>
              <a:ext cx="102350" cy="84500"/>
            </a:xfrm>
            <a:custGeom>
              <a:avLst/>
              <a:gdLst/>
              <a:ahLst/>
              <a:cxnLst/>
              <a:rect l="l" t="t" r="r" b="b"/>
              <a:pathLst>
                <a:path w="4094" h="3380" extrusionOk="0">
                  <a:moveTo>
                    <a:pt x="2124" y="0"/>
                  </a:moveTo>
                  <a:cubicBezTo>
                    <a:pt x="1847" y="0"/>
                    <a:pt x="1564" y="68"/>
                    <a:pt x="1300" y="212"/>
                  </a:cubicBezTo>
                  <a:cubicBezTo>
                    <a:pt x="1192" y="274"/>
                    <a:pt x="1084" y="351"/>
                    <a:pt x="992" y="459"/>
                  </a:cubicBezTo>
                  <a:cubicBezTo>
                    <a:pt x="1" y="1596"/>
                    <a:pt x="882" y="3379"/>
                    <a:pt x="2308" y="3379"/>
                  </a:cubicBezTo>
                  <a:cubicBezTo>
                    <a:pt x="2392" y="3379"/>
                    <a:pt x="2478" y="3373"/>
                    <a:pt x="2566" y="3360"/>
                  </a:cubicBezTo>
                  <a:cubicBezTo>
                    <a:pt x="2689" y="3345"/>
                    <a:pt x="2813" y="3298"/>
                    <a:pt x="2936" y="3252"/>
                  </a:cubicBezTo>
                  <a:cubicBezTo>
                    <a:pt x="3769" y="2789"/>
                    <a:pt x="4093" y="1755"/>
                    <a:pt x="3646" y="907"/>
                  </a:cubicBezTo>
                  <a:cubicBezTo>
                    <a:pt x="3327" y="333"/>
                    <a:pt x="2737" y="0"/>
                    <a:pt x="2124"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4"/>
            <p:cNvSpPr/>
            <p:nvPr/>
          </p:nvSpPr>
          <p:spPr>
            <a:xfrm>
              <a:off x="1741400" y="3431675"/>
              <a:ext cx="101950" cy="84000"/>
            </a:xfrm>
            <a:custGeom>
              <a:avLst/>
              <a:gdLst/>
              <a:ahLst/>
              <a:cxnLst/>
              <a:rect l="l" t="t" r="r" b="b"/>
              <a:pathLst>
                <a:path w="4078" h="3360" extrusionOk="0">
                  <a:moveTo>
                    <a:pt x="1975" y="0"/>
                  </a:moveTo>
                  <a:cubicBezTo>
                    <a:pt x="1395" y="0"/>
                    <a:pt x="831" y="287"/>
                    <a:pt x="509" y="810"/>
                  </a:cubicBezTo>
                  <a:cubicBezTo>
                    <a:pt x="0" y="1628"/>
                    <a:pt x="247" y="2693"/>
                    <a:pt x="1065" y="3186"/>
                  </a:cubicBezTo>
                  <a:cubicBezTo>
                    <a:pt x="1173" y="3264"/>
                    <a:pt x="1312" y="3310"/>
                    <a:pt x="1435" y="3325"/>
                  </a:cubicBezTo>
                  <a:cubicBezTo>
                    <a:pt x="1552" y="3348"/>
                    <a:pt x="1667" y="3359"/>
                    <a:pt x="1779" y="3359"/>
                  </a:cubicBezTo>
                  <a:cubicBezTo>
                    <a:pt x="3167" y="3359"/>
                    <a:pt x="4077" y="1674"/>
                    <a:pt x="3163" y="517"/>
                  </a:cubicBezTo>
                  <a:cubicBezTo>
                    <a:pt x="3086" y="424"/>
                    <a:pt x="2994" y="332"/>
                    <a:pt x="2886" y="255"/>
                  </a:cubicBezTo>
                  <a:cubicBezTo>
                    <a:pt x="2601" y="83"/>
                    <a:pt x="2286" y="0"/>
                    <a:pt x="1975" y="0"/>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4"/>
            <p:cNvSpPr/>
            <p:nvPr/>
          </p:nvSpPr>
          <p:spPr>
            <a:xfrm>
              <a:off x="1602050" y="3344600"/>
              <a:ext cx="102325" cy="84150"/>
            </a:xfrm>
            <a:custGeom>
              <a:avLst/>
              <a:gdLst/>
              <a:ahLst/>
              <a:cxnLst/>
              <a:rect l="l" t="t" r="r" b="b"/>
              <a:pathLst>
                <a:path w="4093" h="3366" extrusionOk="0">
                  <a:moveTo>
                    <a:pt x="2298" y="1"/>
                  </a:moveTo>
                  <a:cubicBezTo>
                    <a:pt x="910" y="1"/>
                    <a:pt x="0" y="1685"/>
                    <a:pt x="914" y="2827"/>
                  </a:cubicBezTo>
                  <a:cubicBezTo>
                    <a:pt x="991" y="2935"/>
                    <a:pt x="1084" y="3028"/>
                    <a:pt x="1192" y="3090"/>
                  </a:cubicBezTo>
                  <a:cubicBezTo>
                    <a:pt x="1484" y="3277"/>
                    <a:pt x="1806" y="3366"/>
                    <a:pt x="2124" y="3366"/>
                  </a:cubicBezTo>
                  <a:cubicBezTo>
                    <a:pt x="2698" y="3366"/>
                    <a:pt x="3256" y="3076"/>
                    <a:pt x="3584" y="2550"/>
                  </a:cubicBezTo>
                  <a:cubicBezTo>
                    <a:pt x="4093" y="1732"/>
                    <a:pt x="3830" y="667"/>
                    <a:pt x="3013" y="158"/>
                  </a:cubicBezTo>
                  <a:cubicBezTo>
                    <a:pt x="2905" y="96"/>
                    <a:pt x="2766" y="50"/>
                    <a:pt x="2642" y="34"/>
                  </a:cubicBezTo>
                  <a:cubicBezTo>
                    <a:pt x="2525" y="11"/>
                    <a:pt x="2410" y="1"/>
                    <a:pt x="2298" y="1"/>
                  </a:cubicBezTo>
                  <a:close/>
                </a:path>
              </a:pathLst>
            </a:custGeom>
            <a:solidFill>
              <a:srgbClr val="149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4"/>
            <p:cNvSpPr/>
            <p:nvPr/>
          </p:nvSpPr>
          <p:spPr>
            <a:xfrm>
              <a:off x="1658450" y="3365900"/>
              <a:ext cx="128475" cy="128475"/>
            </a:xfrm>
            <a:custGeom>
              <a:avLst/>
              <a:gdLst/>
              <a:ahLst/>
              <a:cxnLst/>
              <a:rect l="l" t="t" r="r" b="b"/>
              <a:pathLst>
                <a:path w="5139" h="5139" extrusionOk="0">
                  <a:moveTo>
                    <a:pt x="2577" y="0"/>
                  </a:moveTo>
                  <a:cubicBezTo>
                    <a:pt x="1158" y="0"/>
                    <a:pt x="1" y="1142"/>
                    <a:pt x="1" y="2562"/>
                  </a:cubicBezTo>
                  <a:cubicBezTo>
                    <a:pt x="1" y="3981"/>
                    <a:pt x="1158" y="5138"/>
                    <a:pt x="2577" y="5138"/>
                  </a:cubicBezTo>
                  <a:cubicBezTo>
                    <a:pt x="3997" y="5138"/>
                    <a:pt x="5139" y="3981"/>
                    <a:pt x="5139" y="2562"/>
                  </a:cubicBezTo>
                  <a:cubicBezTo>
                    <a:pt x="5139" y="1142"/>
                    <a:pt x="3997" y="0"/>
                    <a:pt x="25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4"/>
          <p:cNvGrpSpPr/>
          <p:nvPr/>
        </p:nvGrpSpPr>
        <p:grpSpPr>
          <a:xfrm>
            <a:off x="6080672" y="451300"/>
            <a:ext cx="2101133" cy="2202316"/>
            <a:chOff x="1334875" y="238100"/>
            <a:chExt cx="4996750" cy="5237375"/>
          </a:xfrm>
        </p:grpSpPr>
        <p:sp>
          <p:nvSpPr>
            <p:cNvPr id="5042" name="Google Shape;5042;p64"/>
            <p:cNvSpPr/>
            <p:nvPr/>
          </p:nvSpPr>
          <p:spPr>
            <a:xfrm>
              <a:off x="4892825" y="1651050"/>
              <a:ext cx="179525" cy="172950"/>
            </a:xfrm>
            <a:custGeom>
              <a:avLst/>
              <a:gdLst/>
              <a:ahLst/>
              <a:cxnLst/>
              <a:rect l="l" t="t" r="r" b="b"/>
              <a:pathLst>
                <a:path w="7181" h="6918" extrusionOk="0">
                  <a:moveTo>
                    <a:pt x="5470" y="1"/>
                  </a:moveTo>
                  <a:lnTo>
                    <a:pt x="0" y="2388"/>
                  </a:lnTo>
                  <a:lnTo>
                    <a:pt x="1767" y="6918"/>
                  </a:lnTo>
                  <a:lnTo>
                    <a:pt x="7180" y="5320"/>
                  </a:lnTo>
                  <a:lnTo>
                    <a:pt x="54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4"/>
            <p:cNvSpPr/>
            <p:nvPr/>
          </p:nvSpPr>
          <p:spPr>
            <a:xfrm>
              <a:off x="4947325" y="1814100"/>
              <a:ext cx="173875" cy="190325"/>
            </a:xfrm>
            <a:custGeom>
              <a:avLst/>
              <a:gdLst/>
              <a:ahLst/>
              <a:cxnLst/>
              <a:rect l="l" t="t" r="r" b="b"/>
              <a:pathLst>
                <a:path w="6955" h="7613" extrusionOk="0">
                  <a:moveTo>
                    <a:pt x="5470" y="1"/>
                  </a:moveTo>
                  <a:lnTo>
                    <a:pt x="1" y="1204"/>
                  </a:lnTo>
                  <a:lnTo>
                    <a:pt x="1880" y="7613"/>
                  </a:lnTo>
                  <a:lnTo>
                    <a:pt x="6955" y="7087"/>
                  </a:lnTo>
                  <a:lnTo>
                    <a:pt x="54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4"/>
            <p:cNvSpPr/>
            <p:nvPr/>
          </p:nvSpPr>
          <p:spPr>
            <a:xfrm>
              <a:off x="4997125" y="2028375"/>
              <a:ext cx="166375" cy="185150"/>
            </a:xfrm>
            <a:custGeom>
              <a:avLst/>
              <a:gdLst/>
              <a:ahLst/>
              <a:cxnLst/>
              <a:rect l="l" t="t" r="r" b="b"/>
              <a:pathLst>
                <a:path w="6655" h="7406" extrusionOk="0">
                  <a:moveTo>
                    <a:pt x="5527" y="1"/>
                  </a:moveTo>
                  <a:lnTo>
                    <a:pt x="1" y="921"/>
                  </a:lnTo>
                  <a:lnTo>
                    <a:pt x="1561" y="7406"/>
                  </a:lnTo>
                  <a:lnTo>
                    <a:pt x="6655" y="7162"/>
                  </a:lnTo>
                  <a:lnTo>
                    <a:pt x="55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4"/>
            <p:cNvSpPr/>
            <p:nvPr/>
          </p:nvSpPr>
          <p:spPr>
            <a:xfrm>
              <a:off x="5033775" y="2237475"/>
              <a:ext cx="149450" cy="180925"/>
            </a:xfrm>
            <a:custGeom>
              <a:avLst/>
              <a:gdLst/>
              <a:ahLst/>
              <a:cxnLst/>
              <a:rect l="l" t="t" r="r" b="b"/>
              <a:pathLst>
                <a:path w="5978" h="7237" extrusionOk="0">
                  <a:moveTo>
                    <a:pt x="5583" y="0"/>
                  </a:moveTo>
                  <a:lnTo>
                    <a:pt x="1" y="376"/>
                  </a:lnTo>
                  <a:lnTo>
                    <a:pt x="884" y="6974"/>
                  </a:lnTo>
                  <a:lnTo>
                    <a:pt x="5978" y="7237"/>
                  </a:lnTo>
                  <a:lnTo>
                    <a:pt x="55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4"/>
            <p:cNvSpPr/>
            <p:nvPr/>
          </p:nvSpPr>
          <p:spPr>
            <a:xfrm>
              <a:off x="3949775" y="423150"/>
              <a:ext cx="1539350" cy="1119850"/>
            </a:xfrm>
            <a:custGeom>
              <a:avLst/>
              <a:gdLst/>
              <a:ahLst/>
              <a:cxnLst/>
              <a:rect l="l" t="t" r="r" b="b"/>
              <a:pathLst>
                <a:path w="61574" h="44794" extrusionOk="0">
                  <a:moveTo>
                    <a:pt x="32341" y="1"/>
                  </a:moveTo>
                  <a:cubicBezTo>
                    <a:pt x="30269" y="1"/>
                    <a:pt x="28073" y="225"/>
                    <a:pt x="25750" y="719"/>
                  </a:cubicBezTo>
                  <a:cubicBezTo>
                    <a:pt x="0" y="6169"/>
                    <a:pt x="9962" y="40415"/>
                    <a:pt x="9962" y="40415"/>
                  </a:cubicBezTo>
                  <a:lnTo>
                    <a:pt x="28795" y="35810"/>
                  </a:lnTo>
                  <a:lnTo>
                    <a:pt x="30731" y="44794"/>
                  </a:lnTo>
                  <a:lnTo>
                    <a:pt x="43962" y="40415"/>
                  </a:lnTo>
                  <a:lnTo>
                    <a:pt x="40448" y="32652"/>
                  </a:lnTo>
                  <a:lnTo>
                    <a:pt x="61574" y="22822"/>
                  </a:lnTo>
                  <a:cubicBezTo>
                    <a:pt x="61574" y="22822"/>
                    <a:pt x="53235" y="1"/>
                    <a:pt x="32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4"/>
            <p:cNvSpPr/>
            <p:nvPr/>
          </p:nvSpPr>
          <p:spPr>
            <a:xfrm>
              <a:off x="4772675" y="1160025"/>
              <a:ext cx="130975" cy="158850"/>
            </a:xfrm>
            <a:custGeom>
              <a:avLst/>
              <a:gdLst/>
              <a:ahLst/>
              <a:cxnLst/>
              <a:rect l="l" t="t" r="r" b="b"/>
              <a:pathLst>
                <a:path w="5239" h="6354" extrusionOk="0">
                  <a:moveTo>
                    <a:pt x="671" y="1"/>
                  </a:moveTo>
                  <a:cubicBezTo>
                    <a:pt x="671" y="1"/>
                    <a:pt x="1" y="6354"/>
                    <a:pt x="904" y="6354"/>
                  </a:cubicBezTo>
                  <a:cubicBezTo>
                    <a:pt x="908" y="6354"/>
                    <a:pt x="912" y="6354"/>
                    <a:pt x="916" y="6353"/>
                  </a:cubicBezTo>
                  <a:cubicBezTo>
                    <a:pt x="1818" y="6316"/>
                    <a:pt x="2344" y="4418"/>
                    <a:pt x="2344" y="4418"/>
                  </a:cubicBezTo>
                  <a:cubicBezTo>
                    <a:pt x="2344" y="4418"/>
                    <a:pt x="3625" y="5036"/>
                    <a:pt x="4389" y="5036"/>
                  </a:cubicBezTo>
                  <a:cubicBezTo>
                    <a:pt x="4630" y="5036"/>
                    <a:pt x="4819" y="4975"/>
                    <a:pt x="4900" y="4812"/>
                  </a:cubicBezTo>
                  <a:cubicBezTo>
                    <a:pt x="5239" y="4117"/>
                    <a:pt x="672" y="1"/>
                    <a:pt x="671"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4"/>
            <p:cNvSpPr/>
            <p:nvPr/>
          </p:nvSpPr>
          <p:spPr>
            <a:xfrm>
              <a:off x="4745275" y="1542975"/>
              <a:ext cx="111400" cy="164975"/>
            </a:xfrm>
            <a:custGeom>
              <a:avLst/>
              <a:gdLst/>
              <a:ahLst/>
              <a:cxnLst/>
              <a:rect l="l" t="t" r="r" b="b"/>
              <a:pathLst>
                <a:path w="4456" h="6599" extrusionOk="0">
                  <a:moveTo>
                    <a:pt x="2482" y="1"/>
                  </a:moveTo>
                  <a:lnTo>
                    <a:pt x="1" y="734"/>
                  </a:lnTo>
                  <a:cubicBezTo>
                    <a:pt x="1" y="884"/>
                    <a:pt x="1749" y="6598"/>
                    <a:pt x="1749" y="6598"/>
                  </a:cubicBezTo>
                  <a:lnTo>
                    <a:pt x="4455" y="5358"/>
                  </a:lnTo>
                  <a:lnTo>
                    <a:pt x="24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4"/>
            <p:cNvSpPr/>
            <p:nvPr/>
          </p:nvSpPr>
          <p:spPr>
            <a:xfrm>
              <a:off x="4832675" y="1509150"/>
              <a:ext cx="120775" cy="156025"/>
            </a:xfrm>
            <a:custGeom>
              <a:avLst/>
              <a:gdLst/>
              <a:ahLst/>
              <a:cxnLst/>
              <a:rect l="l" t="t" r="r" b="b"/>
              <a:pathLst>
                <a:path w="4831" h="6241" extrusionOk="0">
                  <a:moveTo>
                    <a:pt x="2388" y="1"/>
                  </a:moveTo>
                  <a:lnTo>
                    <a:pt x="1" y="959"/>
                  </a:lnTo>
                  <a:cubicBezTo>
                    <a:pt x="1" y="1110"/>
                    <a:pt x="2181" y="6241"/>
                    <a:pt x="2181" y="6241"/>
                  </a:cubicBezTo>
                  <a:lnTo>
                    <a:pt x="4831" y="5188"/>
                  </a:lnTo>
                  <a:lnTo>
                    <a:pt x="23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4"/>
            <p:cNvSpPr/>
            <p:nvPr/>
          </p:nvSpPr>
          <p:spPr>
            <a:xfrm>
              <a:off x="4915850" y="1479075"/>
              <a:ext cx="118900" cy="153675"/>
            </a:xfrm>
            <a:custGeom>
              <a:avLst/>
              <a:gdLst/>
              <a:ahLst/>
              <a:cxnLst/>
              <a:rect l="l" t="t" r="r" b="b"/>
              <a:pathLst>
                <a:path w="4756" h="6147" extrusionOk="0">
                  <a:moveTo>
                    <a:pt x="2369" y="1"/>
                  </a:moveTo>
                  <a:lnTo>
                    <a:pt x="0" y="865"/>
                  </a:lnTo>
                  <a:cubicBezTo>
                    <a:pt x="0" y="1016"/>
                    <a:pt x="2181" y="6147"/>
                    <a:pt x="2181" y="6147"/>
                  </a:cubicBezTo>
                  <a:lnTo>
                    <a:pt x="4756" y="5282"/>
                  </a:lnTo>
                  <a:lnTo>
                    <a:pt x="23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4"/>
            <p:cNvSpPr/>
            <p:nvPr/>
          </p:nvSpPr>
          <p:spPr>
            <a:xfrm>
              <a:off x="4994775" y="1453225"/>
              <a:ext cx="113750" cy="153225"/>
            </a:xfrm>
            <a:custGeom>
              <a:avLst/>
              <a:gdLst/>
              <a:ahLst/>
              <a:cxnLst/>
              <a:rect l="l" t="t" r="r" b="b"/>
              <a:pathLst>
                <a:path w="4550" h="6129" extrusionOk="0">
                  <a:moveTo>
                    <a:pt x="2332" y="1"/>
                  </a:moveTo>
                  <a:lnTo>
                    <a:pt x="1" y="847"/>
                  </a:lnTo>
                  <a:cubicBezTo>
                    <a:pt x="1" y="997"/>
                    <a:pt x="2369" y="6128"/>
                    <a:pt x="2369" y="6128"/>
                  </a:cubicBezTo>
                  <a:lnTo>
                    <a:pt x="4549" y="5132"/>
                  </a:lnTo>
                  <a:lnTo>
                    <a:pt x="23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4"/>
            <p:cNvSpPr/>
            <p:nvPr/>
          </p:nvSpPr>
          <p:spPr>
            <a:xfrm>
              <a:off x="3963400" y="2184500"/>
              <a:ext cx="1068525" cy="277400"/>
            </a:xfrm>
            <a:custGeom>
              <a:avLst/>
              <a:gdLst/>
              <a:ahLst/>
              <a:cxnLst/>
              <a:rect l="l" t="t" r="r" b="b"/>
              <a:pathLst>
                <a:path w="42741" h="11096" extrusionOk="0">
                  <a:moveTo>
                    <a:pt x="13341" y="0"/>
                  </a:moveTo>
                  <a:cubicBezTo>
                    <a:pt x="11216" y="0"/>
                    <a:pt x="9469" y="258"/>
                    <a:pt x="8345" y="879"/>
                  </a:cubicBezTo>
                  <a:cubicBezTo>
                    <a:pt x="1767" y="4525"/>
                    <a:pt x="0" y="9487"/>
                    <a:pt x="4079" y="10897"/>
                  </a:cubicBezTo>
                  <a:cubicBezTo>
                    <a:pt x="4469" y="11034"/>
                    <a:pt x="4816" y="11095"/>
                    <a:pt x="5131" y="11095"/>
                  </a:cubicBezTo>
                  <a:cubicBezTo>
                    <a:pt x="8106" y="11095"/>
                    <a:pt x="8182" y="5565"/>
                    <a:pt x="14285" y="5446"/>
                  </a:cubicBezTo>
                  <a:cubicBezTo>
                    <a:pt x="14420" y="5444"/>
                    <a:pt x="14562" y="5442"/>
                    <a:pt x="14710" y="5442"/>
                  </a:cubicBezTo>
                  <a:cubicBezTo>
                    <a:pt x="21881" y="5442"/>
                    <a:pt x="42741" y="8510"/>
                    <a:pt x="42741" y="8510"/>
                  </a:cubicBezTo>
                  <a:lnTo>
                    <a:pt x="42741" y="6029"/>
                  </a:lnTo>
                  <a:cubicBezTo>
                    <a:pt x="42741" y="6029"/>
                    <a:pt x="23622" y="0"/>
                    <a:pt x="133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4"/>
            <p:cNvSpPr/>
            <p:nvPr/>
          </p:nvSpPr>
          <p:spPr>
            <a:xfrm>
              <a:off x="5160650" y="1951600"/>
              <a:ext cx="1046925" cy="438600"/>
            </a:xfrm>
            <a:custGeom>
              <a:avLst/>
              <a:gdLst/>
              <a:ahLst/>
              <a:cxnLst/>
              <a:rect l="l" t="t" r="r" b="b"/>
              <a:pathLst>
                <a:path w="41877" h="17544" extrusionOk="0">
                  <a:moveTo>
                    <a:pt x="30298" y="1"/>
                  </a:moveTo>
                  <a:cubicBezTo>
                    <a:pt x="21939" y="1"/>
                    <a:pt x="1" y="15176"/>
                    <a:pt x="1" y="15176"/>
                  </a:cubicBezTo>
                  <a:lnTo>
                    <a:pt x="734" y="17544"/>
                  </a:lnTo>
                  <a:cubicBezTo>
                    <a:pt x="734" y="17544"/>
                    <a:pt x="20563" y="8071"/>
                    <a:pt x="27028" y="6210"/>
                  </a:cubicBezTo>
                  <a:cubicBezTo>
                    <a:pt x="27848" y="5975"/>
                    <a:pt x="28586" y="5875"/>
                    <a:pt x="29257" y="5875"/>
                  </a:cubicBezTo>
                  <a:cubicBezTo>
                    <a:pt x="33017" y="5875"/>
                    <a:pt x="34681" y="9005"/>
                    <a:pt x="36802" y="9005"/>
                  </a:cubicBezTo>
                  <a:cubicBezTo>
                    <a:pt x="37298" y="9005"/>
                    <a:pt x="37820" y="8833"/>
                    <a:pt x="38400" y="8409"/>
                  </a:cubicBezTo>
                  <a:cubicBezTo>
                    <a:pt x="41877" y="5853"/>
                    <a:pt x="38700" y="1624"/>
                    <a:pt x="31370" y="102"/>
                  </a:cubicBezTo>
                  <a:cubicBezTo>
                    <a:pt x="31044" y="34"/>
                    <a:pt x="30686" y="1"/>
                    <a:pt x="302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4"/>
            <p:cNvSpPr/>
            <p:nvPr/>
          </p:nvSpPr>
          <p:spPr>
            <a:xfrm>
              <a:off x="3704475" y="2446650"/>
              <a:ext cx="616050" cy="1186050"/>
            </a:xfrm>
            <a:custGeom>
              <a:avLst/>
              <a:gdLst/>
              <a:ahLst/>
              <a:cxnLst/>
              <a:rect l="l" t="t" r="r" b="b"/>
              <a:pathLst>
                <a:path w="24642" h="47442" extrusionOk="0">
                  <a:moveTo>
                    <a:pt x="10476" y="1"/>
                  </a:moveTo>
                  <a:cubicBezTo>
                    <a:pt x="10116" y="1"/>
                    <a:pt x="9726" y="58"/>
                    <a:pt x="9305" y="185"/>
                  </a:cubicBezTo>
                  <a:cubicBezTo>
                    <a:pt x="9305" y="185"/>
                    <a:pt x="7181" y="1689"/>
                    <a:pt x="8346" y="4715"/>
                  </a:cubicBezTo>
                  <a:cubicBezTo>
                    <a:pt x="9493" y="7722"/>
                    <a:pt x="12951" y="8004"/>
                    <a:pt x="12951" y="8004"/>
                  </a:cubicBezTo>
                  <a:cubicBezTo>
                    <a:pt x="12951" y="8004"/>
                    <a:pt x="18890" y="15353"/>
                    <a:pt x="17819" y="24676"/>
                  </a:cubicBezTo>
                  <a:cubicBezTo>
                    <a:pt x="16766" y="33998"/>
                    <a:pt x="10470" y="36573"/>
                    <a:pt x="10470" y="36573"/>
                  </a:cubicBezTo>
                  <a:cubicBezTo>
                    <a:pt x="10470" y="36573"/>
                    <a:pt x="8059" y="34546"/>
                    <a:pt x="5663" y="34546"/>
                  </a:cubicBezTo>
                  <a:cubicBezTo>
                    <a:pt x="4621" y="34546"/>
                    <a:pt x="3582" y="34929"/>
                    <a:pt x="2745" y="36028"/>
                  </a:cubicBezTo>
                  <a:cubicBezTo>
                    <a:pt x="1" y="39675"/>
                    <a:pt x="5320" y="40295"/>
                    <a:pt x="5320" y="40295"/>
                  </a:cubicBezTo>
                  <a:cubicBezTo>
                    <a:pt x="5320" y="40295"/>
                    <a:pt x="1241" y="43640"/>
                    <a:pt x="2820" y="45764"/>
                  </a:cubicBezTo>
                  <a:cubicBezTo>
                    <a:pt x="3661" y="46891"/>
                    <a:pt x="4927" y="47441"/>
                    <a:pt x="6166" y="47441"/>
                  </a:cubicBezTo>
                  <a:cubicBezTo>
                    <a:pt x="7283" y="47441"/>
                    <a:pt x="8377" y="46994"/>
                    <a:pt x="9117" y="46121"/>
                  </a:cubicBezTo>
                  <a:cubicBezTo>
                    <a:pt x="10696" y="44298"/>
                    <a:pt x="12256" y="42325"/>
                    <a:pt x="13383" y="41516"/>
                  </a:cubicBezTo>
                  <a:cubicBezTo>
                    <a:pt x="14361" y="40802"/>
                    <a:pt x="24642" y="33171"/>
                    <a:pt x="22161" y="21123"/>
                  </a:cubicBezTo>
                  <a:cubicBezTo>
                    <a:pt x="19680" y="9057"/>
                    <a:pt x="17631" y="7102"/>
                    <a:pt x="17631" y="7102"/>
                  </a:cubicBezTo>
                  <a:cubicBezTo>
                    <a:pt x="17631" y="7102"/>
                    <a:pt x="20300" y="2497"/>
                    <a:pt x="19153" y="1163"/>
                  </a:cubicBezTo>
                  <a:cubicBezTo>
                    <a:pt x="19004" y="991"/>
                    <a:pt x="18816" y="917"/>
                    <a:pt x="18603" y="917"/>
                  </a:cubicBezTo>
                  <a:cubicBezTo>
                    <a:pt x="17157" y="917"/>
                    <a:pt x="14530" y="4358"/>
                    <a:pt x="14530" y="4358"/>
                  </a:cubicBezTo>
                  <a:cubicBezTo>
                    <a:pt x="14530" y="4358"/>
                    <a:pt x="13622" y="1"/>
                    <a:pt x="10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4"/>
            <p:cNvSpPr/>
            <p:nvPr/>
          </p:nvSpPr>
          <p:spPr>
            <a:xfrm>
              <a:off x="1804275" y="2680100"/>
              <a:ext cx="447825" cy="349325"/>
            </a:xfrm>
            <a:custGeom>
              <a:avLst/>
              <a:gdLst/>
              <a:ahLst/>
              <a:cxnLst/>
              <a:rect l="l" t="t" r="r" b="b"/>
              <a:pathLst>
                <a:path w="17913" h="13973" extrusionOk="0">
                  <a:moveTo>
                    <a:pt x="9229" y="1"/>
                  </a:moveTo>
                  <a:cubicBezTo>
                    <a:pt x="9229" y="1"/>
                    <a:pt x="1" y="7124"/>
                    <a:pt x="903" y="7989"/>
                  </a:cubicBezTo>
                  <a:cubicBezTo>
                    <a:pt x="903" y="7989"/>
                    <a:pt x="6609" y="13972"/>
                    <a:pt x="11271" y="13972"/>
                  </a:cubicBezTo>
                  <a:cubicBezTo>
                    <a:pt x="11906" y="13972"/>
                    <a:pt x="12522" y="13861"/>
                    <a:pt x="13101" y="13609"/>
                  </a:cubicBezTo>
                  <a:cubicBezTo>
                    <a:pt x="17913" y="11504"/>
                    <a:pt x="9229" y="1"/>
                    <a:pt x="9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4"/>
            <p:cNvSpPr/>
            <p:nvPr/>
          </p:nvSpPr>
          <p:spPr>
            <a:xfrm>
              <a:off x="1756825" y="2549000"/>
              <a:ext cx="206300" cy="183600"/>
            </a:xfrm>
            <a:custGeom>
              <a:avLst/>
              <a:gdLst/>
              <a:ahLst/>
              <a:cxnLst/>
              <a:rect l="l" t="t" r="r" b="b"/>
              <a:pathLst>
                <a:path w="8252" h="7344" extrusionOk="0">
                  <a:moveTo>
                    <a:pt x="2444" y="1"/>
                  </a:moveTo>
                  <a:cubicBezTo>
                    <a:pt x="2444" y="1"/>
                    <a:pt x="0" y="865"/>
                    <a:pt x="865" y="1993"/>
                  </a:cubicBezTo>
                  <a:cubicBezTo>
                    <a:pt x="1748" y="3121"/>
                    <a:pt x="3891" y="5038"/>
                    <a:pt x="4022" y="5414"/>
                  </a:cubicBezTo>
                  <a:cubicBezTo>
                    <a:pt x="4148" y="5727"/>
                    <a:pt x="4716" y="7343"/>
                    <a:pt x="5858" y="7343"/>
                  </a:cubicBezTo>
                  <a:cubicBezTo>
                    <a:pt x="6087" y="7343"/>
                    <a:pt x="6340" y="7278"/>
                    <a:pt x="6616" y="7124"/>
                  </a:cubicBezTo>
                  <a:cubicBezTo>
                    <a:pt x="8251" y="6203"/>
                    <a:pt x="4812" y="1260"/>
                    <a:pt x="24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4"/>
            <p:cNvSpPr/>
            <p:nvPr/>
          </p:nvSpPr>
          <p:spPr>
            <a:xfrm>
              <a:off x="1613025" y="2400475"/>
              <a:ext cx="185650" cy="157025"/>
            </a:xfrm>
            <a:custGeom>
              <a:avLst/>
              <a:gdLst/>
              <a:ahLst/>
              <a:cxnLst/>
              <a:rect l="l" t="t" r="r" b="b"/>
              <a:pathLst>
                <a:path w="7426" h="6281" extrusionOk="0">
                  <a:moveTo>
                    <a:pt x="2363" y="1"/>
                  </a:moveTo>
                  <a:cubicBezTo>
                    <a:pt x="2346" y="1"/>
                    <a:pt x="2329" y="1"/>
                    <a:pt x="2313" y="2"/>
                  </a:cubicBezTo>
                  <a:cubicBezTo>
                    <a:pt x="2313" y="2"/>
                    <a:pt x="1" y="548"/>
                    <a:pt x="1711" y="2540"/>
                  </a:cubicBezTo>
                  <a:cubicBezTo>
                    <a:pt x="3403" y="4532"/>
                    <a:pt x="5264" y="6280"/>
                    <a:pt x="5264" y="6280"/>
                  </a:cubicBezTo>
                  <a:cubicBezTo>
                    <a:pt x="5264" y="6280"/>
                    <a:pt x="7425" y="5077"/>
                    <a:pt x="7256" y="4532"/>
                  </a:cubicBezTo>
                  <a:cubicBezTo>
                    <a:pt x="7107" y="3993"/>
                    <a:pt x="3854" y="1"/>
                    <a:pt x="2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4"/>
            <p:cNvSpPr/>
            <p:nvPr/>
          </p:nvSpPr>
          <p:spPr>
            <a:xfrm>
              <a:off x="1544900" y="2308075"/>
              <a:ext cx="100100" cy="89550"/>
            </a:xfrm>
            <a:custGeom>
              <a:avLst/>
              <a:gdLst/>
              <a:ahLst/>
              <a:cxnLst/>
              <a:rect l="l" t="t" r="r" b="b"/>
              <a:pathLst>
                <a:path w="4004" h="3582" extrusionOk="0">
                  <a:moveTo>
                    <a:pt x="1609" y="1"/>
                  </a:moveTo>
                  <a:cubicBezTo>
                    <a:pt x="1584" y="1"/>
                    <a:pt x="1562" y="5"/>
                    <a:pt x="1542" y="15"/>
                  </a:cubicBezTo>
                  <a:cubicBezTo>
                    <a:pt x="1015" y="315"/>
                    <a:pt x="508" y="616"/>
                    <a:pt x="1" y="954"/>
                  </a:cubicBezTo>
                  <a:cubicBezTo>
                    <a:pt x="1" y="954"/>
                    <a:pt x="1824" y="3022"/>
                    <a:pt x="2651" y="3492"/>
                  </a:cubicBezTo>
                  <a:cubicBezTo>
                    <a:pt x="2761" y="3555"/>
                    <a:pt x="2866" y="3582"/>
                    <a:pt x="2966" y="3582"/>
                  </a:cubicBezTo>
                  <a:cubicBezTo>
                    <a:pt x="3609" y="3582"/>
                    <a:pt x="4004" y="2439"/>
                    <a:pt x="4004" y="2439"/>
                  </a:cubicBezTo>
                  <a:cubicBezTo>
                    <a:pt x="4004" y="2439"/>
                    <a:pt x="2188" y="1"/>
                    <a:pt x="16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4"/>
            <p:cNvSpPr/>
            <p:nvPr/>
          </p:nvSpPr>
          <p:spPr>
            <a:xfrm>
              <a:off x="1466425" y="2219625"/>
              <a:ext cx="91650" cy="84125"/>
            </a:xfrm>
            <a:custGeom>
              <a:avLst/>
              <a:gdLst/>
              <a:ahLst/>
              <a:cxnLst/>
              <a:rect l="l" t="t" r="r" b="b"/>
              <a:pathLst>
                <a:path w="3666" h="3365" extrusionOk="0">
                  <a:moveTo>
                    <a:pt x="922" y="0"/>
                  </a:moveTo>
                  <a:cubicBezTo>
                    <a:pt x="922" y="0"/>
                    <a:pt x="1" y="583"/>
                    <a:pt x="959" y="1786"/>
                  </a:cubicBezTo>
                  <a:cubicBezTo>
                    <a:pt x="1937" y="3008"/>
                    <a:pt x="2500" y="3365"/>
                    <a:pt x="2500" y="3365"/>
                  </a:cubicBezTo>
                  <a:lnTo>
                    <a:pt x="3666" y="2218"/>
                  </a:lnTo>
                  <a:lnTo>
                    <a:pt x="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4"/>
            <p:cNvSpPr/>
            <p:nvPr/>
          </p:nvSpPr>
          <p:spPr>
            <a:xfrm>
              <a:off x="1622900" y="2623725"/>
              <a:ext cx="225100" cy="168025"/>
            </a:xfrm>
            <a:custGeom>
              <a:avLst/>
              <a:gdLst/>
              <a:ahLst/>
              <a:cxnLst/>
              <a:rect l="l" t="t" r="r" b="b"/>
              <a:pathLst>
                <a:path w="9004" h="6721" extrusionOk="0">
                  <a:moveTo>
                    <a:pt x="2275" y="0"/>
                  </a:moveTo>
                  <a:cubicBezTo>
                    <a:pt x="2275" y="0"/>
                    <a:pt x="1" y="1222"/>
                    <a:pt x="1034" y="2199"/>
                  </a:cubicBezTo>
                  <a:cubicBezTo>
                    <a:pt x="2087" y="3177"/>
                    <a:pt x="4493" y="4756"/>
                    <a:pt x="4699" y="5094"/>
                  </a:cubicBezTo>
                  <a:cubicBezTo>
                    <a:pt x="4847" y="5360"/>
                    <a:pt x="5589" y="6720"/>
                    <a:pt x="6621" y="6720"/>
                  </a:cubicBezTo>
                  <a:cubicBezTo>
                    <a:pt x="6901" y="6720"/>
                    <a:pt x="7202" y="6620"/>
                    <a:pt x="7519" y="6372"/>
                  </a:cubicBezTo>
                  <a:cubicBezTo>
                    <a:pt x="9004" y="5207"/>
                    <a:pt x="4812" y="865"/>
                    <a:pt x="22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4"/>
            <p:cNvSpPr/>
            <p:nvPr/>
          </p:nvSpPr>
          <p:spPr>
            <a:xfrm>
              <a:off x="1456550" y="2499200"/>
              <a:ext cx="200675" cy="144275"/>
            </a:xfrm>
            <a:custGeom>
              <a:avLst/>
              <a:gdLst/>
              <a:ahLst/>
              <a:cxnLst/>
              <a:rect l="l" t="t" r="r" b="b"/>
              <a:pathLst>
                <a:path w="8027" h="5771" extrusionOk="0">
                  <a:moveTo>
                    <a:pt x="2390" y="1"/>
                  </a:moveTo>
                  <a:cubicBezTo>
                    <a:pt x="2322" y="1"/>
                    <a:pt x="2259" y="7"/>
                    <a:pt x="2200" y="19"/>
                  </a:cubicBezTo>
                  <a:cubicBezTo>
                    <a:pt x="2200" y="19"/>
                    <a:pt x="1" y="921"/>
                    <a:pt x="1993" y="2632"/>
                  </a:cubicBezTo>
                  <a:cubicBezTo>
                    <a:pt x="3986" y="4323"/>
                    <a:pt x="6091" y="5771"/>
                    <a:pt x="6091" y="5771"/>
                  </a:cubicBezTo>
                  <a:cubicBezTo>
                    <a:pt x="6091" y="5771"/>
                    <a:pt x="8027" y="4229"/>
                    <a:pt x="7801" y="3703"/>
                  </a:cubicBezTo>
                  <a:cubicBezTo>
                    <a:pt x="7567" y="3217"/>
                    <a:pt x="3947"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4"/>
            <p:cNvSpPr/>
            <p:nvPr/>
          </p:nvSpPr>
          <p:spPr>
            <a:xfrm>
              <a:off x="1366825" y="2424025"/>
              <a:ext cx="96800" cy="77075"/>
            </a:xfrm>
            <a:custGeom>
              <a:avLst/>
              <a:gdLst/>
              <a:ahLst/>
              <a:cxnLst/>
              <a:rect l="l" t="t" r="r" b="b"/>
              <a:pathLst>
                <a:path w="3872" h="3083" extrusionOk="0">
                  <a:moveTo>
                    <a:pt x="827" y="0"/>
                  </a:moveTo>
                  <a:cubicBezTo>
                    <a:pt x="827" y="0"/>
                    <a:pt x="0" y="733"/>
                    <a:pt x="1147" y="1767"/>
                  </a:cubicBezTo>
                  <a:cubicBezTo>
                    <a:pt x="2293" y="2820"/>
                    <a:pt x="2913" y="3083"/>
                    <a:pt x="2913" y="3083"/>
                  </a:cubicBezTo>
                  <a:lnTo>
                    <a:pt x="3872" y="1767"/>
                  </a:lnTo>
                  <a:lnTo>
                    <a:pt x="8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4"/>
            <p:cNvSpPr/>
            <p:nvPr/>
          </p:nvSpPr>
          <p:spPr>
            <a:xfrm>
              <a:off x="2056600" y="2506375"/>
              <a:ext cx="119525" cy="210875"/>
            </a:xfrm>
            <a:custGeom>
              <a:avLst/>
              <a:gdLst/>
              <a:ahLst/>
              <a:cxnLst/>
              <a:rect l="l" t="t" r="r" b="b"/>
              <a:pathLst>
                <a:path w="4781" h="8435" extrusionOk="0">
                  <a:moveTo>
                    <a:pt x="2461" y="0"/>
                  </a:moveTo>
                  <a:cubicBezTo>
                    <a:pt x="2027" y="0"/>
                    <a:pt x="1657" y="165"/>
                    <a:pt x="1579" y="691"/>
                  </a:cubicBezTo>
                  <a:cubicBezTo>
                    <a:pt x="1373" y="2101"/>
                    <a:pt x="1429" y="4976"/>
                    <a:pt x="1260" y="5333"/>
                  </a:cubicBezTo>
                  <a:cubicBezTo>
                    <a:pt x="1110" y="5690"/>
                    <a:pt x="1" y="7833"/>
                    <a:pt x="1805" y="8397"/>
                  </a:cubicBezTo>
                  <a:cubicBezTo>
                    <a:pt x="1887" y="8422"/>
                    <a:pt x="1968" y="8435"/>
                    <a:pt x="2047" y="8435"/>
                  </a:cubicBezTo>
                  <a:cubicBezTo>
                    <a:pt x="3731" y="8435"/>
                    <a:pt x="4780" y="2924"/>
                    <a:pt x="4098" y="465"/>
                  </a:cubicBezTo>
                  <a:cubicBezTo>
                    <a:pt x="4098" y="465"/>
                    <a:pt x="3190" y="0"/>
                    <a:pt x="2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4"/>
            <p:cNvSpPr/>
            <p:nvPr/>
          </p:nvSpPr>
          <p:spPr>
            <a:xfrm>
              <a:off x="2097625" y="2314700"/>
              <a:ext cx="82575" cy="177575"/>
            </a:xfrm>
            <a:custGeom>
              <a:avLst/>
              <a:gdLst/>
              <a:ahLst/>
              <a:cxnLst/>
              <a:rect l="l" t="t" r="r" b="b"/>
              <a:pathLst>
                <a:path w="3303" h="7103" extrusionOk="0">
                  <a:moveTo>
                    <a:pt x="1233" y="1"/>
                  </a:moveTo>
                  <a:cubicBezTo>
                    <a:pt x="653" y="1"/>
                    <a:pt x="1" y="325"/>
                    <a:pt x="32" y="1798"/>
                  </a:cubicBezTo>
                  <a:cubicBezTo>
                    <a:pt x="89" y="4411"/>
                    <a:pt x="408" y="6948"/>
                    <a:pt x="408" y="6948"/>
                  </a:cubicBezTo>
                  <a:cubicBezTo>
                    <a:pt x="408" y="6948"/>
                    <a:pt x="1328" y="7103"/>
                    <a:pt x="2095" y="7103"/>
                  </a:cubicBezTo>
                  <a:cubicBezTo>
                    <a:pt x="2582" y="7103"/>
                    <a:pt x="3008" y="7040"/>
                    <a:pt x="3096" y="6835"/>
                  </a:cubicBezTo>
                  <a:cubicBezTo>
                    <a:pt x="3303" y="6328"/>
                    <a:pt x="3303" y="1065"/>
                    <a:pt x="2100" y="201"/>
                  </a:cubicBezTo>
                  <a:cubicBezTo>
                    <a:pt x="2100" y="201"/>
                    <a:pt x="1689" y="1"/>
                    <a:pt x="1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4"/>
            <p:cNvSpPr/>
            <p:nvPr/>
          </p:nvSpPr>
          <p:spPr>
            <a:xfrm>
              <a:off x="1874750" y="2471000"/>
              <a:ext cx="171075" cy="199150"/>
            </a:xfrm>
            <a:custGeom>
              <a:avLst/>
              <a:gdLst/>
              <a:ahLst/>
              <a:cxnLst/>
              <a:rect l="l" t="t" r="r" b="b"/>
              <a:pathLst>
                <a:path w="6843" h="7966" extrusionOk="0">
                  <a:moveTo>
                    <a:pt x="2595" y="1"/>
                  </a:moveTo>
                  <a:cubicBezTo>
                    <a:pt x="2595" y="1"/>
                    <a:pt x="1" y="264"/>
                    <a:pt x="602" y="1580"/>
                  </a:cubicBezTo>
                  <a:cubicBezTo>
                    <a:pt x="1204" y="2876"/>
                    <a:pt x="2820" y="5245"/>
                    <a:pt x="2877" y="5639"/>
                  </a:cubicBezTo>
                  <a:cubicBezTo>
                    <a:pt x="2928" y="5979"/>
                    <a:pt x="3132" y="7965"/>
                    <a:pt x="4535" y="7965"/>
                  </a:cubicBezTo>
                  <a:cubicBezTo>
                    <a:pt x="4682" y="7965"/>
                    <a:pt x="4844" y="7943"/>
                    <a:pt x="5019" y="7895"/>
                  </a:cubicBezTo>
                  <a:cubicBezTo>
                    <a:pt x="6842" y="7387"/>
                    <a:pt x="4587" y="1768"/>
                    <a:pt x="25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4"/>
            <p:cNvSpPr/>
            <p:nvPr/>
          </p:nvSpPr>
          <p:spPr>
            <a:xfrm>
              <a:off x="1771375" y="2292450"/>
              <a:ext cx="154150" cy="170125"/>
            </a:xfrm>
            <a:custGeom>
              <a:avLst/>
              <a:gdLst/>
              <a:ahLst/>
              <a:cxnLst/>
              <a:rect l="l" t="t" r="r" b="b"/>
              <a:pathLst>
                <a:path w="6166" h="6805" extrusionOk="0">
                  <a:moveTo>
                    <a:pt x="2369" y="1"/>
                  </a:moveTo>
                  <a:cubicBezTo>
                    <a:pt x="2369" y="1"/>
                    <a:pt x="1" y="1"/>
                    <a:pt x="1204" y="2331"/>
                  </a:cubicBezTo>
                  <a:cubicBezTo>
                    <a:pt x="2388" y="4681"/>
                    <a:pt x="3779" y="6804"/>
                    <a:pt x="3779" y="6804"/>
                  </a:cubicBezTo>
                  <a:cubicBezTo>
                    <a:pt x="3779" y="6804"/>
                    <a:pt x="6166" y="6109"/>
                    <a:pt x="6128" y="5545"/>
                  </a:cubicBezTo>
                  <a:cubicBezTo>
                    <a:pt x="6091" y="4981"/>
                    <a:pt x="3816" y="264"/>
                    <a:pt x="2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4"/>
            <p:cNvSpPr/>
            <p:nvPr/>
          </p:nvSpPr>
          <p:spPr>
            <a:xfrm>
              <a:off x="1723925" y="2182925"/>
              <a:ext cx="88825" cy="95500"/>
            </a:xfrm>
            <a:custGeom>
              <a:avLst/>
              <a:gdLst/>
              <a:ahLst/>
              <a:cxnLst/>
              <a:rect l="l" t="t" r="r" b="b"/>
              <a:pathLst>
                <a:path w="3553" h="3820" extrusionOk="0">
                  <a:moveTo>
                    <a:pt x="1754" y="0"/>
                  </a:moveTo>
                  <a:cubicBezTo>
                    <a:pt x="1745" y="0"/>
                    <a:pt x="1737" y="1"/>
                    <a:pt x="1730" y="2"/>
                  </a:cubicBezTo>
                  <a:cubicBezTo>
                    <a:pt x="1147" y="171"/>
                    <a:pt x="564" y="341"/>
                    <a:pt x="1" y="566"/>
                  </a:cubicBezTo>
                  <a:cubicBezTo>
                    <a:pt x="1" y="566"/>
                    <a:pt x="1316" y="2991"/>
                    <a:pt x="1993" y="3649"/>
                  </a:cubicBezTo>
                  <a:cubicBezTo>
                    <a:pt x="2126" y="3771"/>
                    <a:pt x="2265" y="3820"/>
                    <a:pt x="2403" y="3820"/>
                  </a:cubicBezTo>
                  <a:cubicBezTo>
                    <a:pt x="2987" y="3820"/>
                    <a:pt x="3553" y="2934"/>
                    <a:pt x="3553" y="2934"/>
                  </a:cubicBezTo>
                  <a:cubicBezTo>
                    <a:pt x="3553" y="2934"/>
                    <a:pt x="2277" y="0"/>
                    <a:pt x="17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4"/>
            <p:cNvSpPr/>
            <p:nvPr/>
          </p:nvSpPr>
          <p:spPr>
            <a:xfrm>
              <a:off x="1670350" y="2074425"/>
              <a:ext cx="79450" cy="91175"/>
            </a:xfrm>
            <a:custGeom>
              <a:avLst/>
              <a:gdLst/>
              <a:ahLst/>
              <a:cxnLst/>
              <a:rect l="l" t="t" r="r" b="b"/>
              <a:pathLst>
                <a:path w="3178" h="3647" extrusionOk="0">
                  <a:moveTo>
                    <a:pt x="1035" y="0"/>
                  </a:moveTo>
                  <a:cubicBezTo>
                    <a:pt x="1035" y="0"/>
                    <a:pt x="1" y="376"/>
                    <a:pt x="659" y="1767"/>
                  </a:cubicBezTo>
                  <a:cubicBezTo>
                    <a:pt x="1317" y="3158"/>
                    <a:pt x="1786" y="3647"/>
                    <a:pt x="1786" y="3647"/>
                  </a:cubicBezTo>
                  <a:lnTo>
                    <a:pt x="3177" y="2801"/>
                  </a:lnTo>
                  <a:lnTo>
                    <a:pt x="10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4"/>
            <p:cNvSpPr/>
            <p:nvPr/>
          </p:nvSpPr>
          <p:spPr>
            <a:xfrm>
              <a:off x="2100775" y="2217750"/>
              <a:ext cx="46075" cy="90225"/>
            </a:xfrm>
            <a:custGeom>
              <a:avLst/>
              <a:gdLst/>
              <a:ahLst/>
              <a:cxnLst/>
              <a:rect l="l" t="t" r="r" b="b"/>
              <a:pathLst>
                <a:path w="1843" h="3609" extrusionOk="0">
                  <a:moveTo>
                    <a:pt x="1128" y="0"/>
                  </a:moveTo>
                  <a:lnTo>
                    <a:pt x="1132" y="17"/>
                  </a:lnTo>
                  <a:lnTo>
                    <a:pt x="1132" y="17"/>
                  </a:lnTo>
                  <a:cubicBezTo>
                    <a:pt x="1119" y="16"/>
                    <a:pt x="1098" y="15"/>
                    <a:pt x="1071" y="15"/>
                  </a:cubicBezTo>
                  <a:cubicBezTo>
                    <a:pt x="823" y="15"/>
                    <a:pt x="54" y="121"/>
                    <a:pt x="38" y="1429"/>
                  </a:cubicBezTo>
                  <a:cubicBezTo>
                    <a:pt x="0" y="2970"/>
                    <a:pt x="207" y="3609"/>
                    <a:pt x="207" y="3609"/>
                  </a:cubicBezTo>
                  <a:lnTo>
                    <a:pt x="1842" y="3458"/>
                  </a:lnTo>
                  <a:lnTo>
                    <a:pt x="1132" y="17"/>
                  </a:lnTo>
                  <a:lnTo>
                    <a:pt x="1132" y="17"/>
                  </a:lnTo>
                  <a:cubicBezTo>
                    <a:pt x="1142" y="18"/>
                    <a:pt x="1147" y="19"/>
                    <a:pt x="1147" y="19"/>
                  </a:cubicBezTo>
                  <a:lnTo>
                    <a:pt x="11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4"/>
            <p:cNvSpPr/>
            <p:nvPr/>
          </p:nvSpPr>
          <p:spPr>
            <a:xfrm>
              <a:off x="2097025" y="2956525"/>
              <a:ext cx="1646300" cy="720100"/>
            </a:xfrm>
            <a:custGeom>
              <a:avLst/>
              <a:gdLst/>
              <a:ahLst/>
              <a:cxnLst/>
              <a:rect l="l" t="t" r="r" b="b"/>
              <a:pathLst>
                <a:path w="65852" h="28804" extrusionOk="0">
                  <a:moveTo>
                    <a:pt x="7025" y="1"/>
                  </a:moveTo>
                  <a:cubicBezTo>
                    <a:pt x="4731" y="1"/>
                    <a:pt x="4943" y="4099"/>
                    <a:pt x="4943" y="4431"/>
                  </a:cubicBezTo>
                  <a:lnTo>
                    <a:pt x="5206" y="6179"/>
                  </a:lnTo>
                  <a:cubicBezTo>
                    <a:pt x="3364" y="6179"/>
                    <a:pt x="0" y="6931"/>
                    <a:pt x="470" y="9243"/>
                  </a:cubicBezTo>
                  <a:cubicBezTo>
                    <a:pt x="631" y="10061"/>
                    <a:pt x="1610" y="10324"/>
                    <a:pt x="2803" y="10324"/>
                  </a:cubicBezTo>
                  <a:cubicBezTo>
                    <a:pt x="4954" y="10324"/>
                    <a:pt x="7800" y="9468"/>
                    <a:pt x="7800" y="9468"/>
                  </a:cubicBezTo>
                  <a:cubicBezTo>
                    <a:pt x="26616" y="24984"/>
                    <a:pt x="48355" y="26376"/>
                    <a:pt x="55551" y="26376"/>
                  </a:cubicBezTo>
                  <a:cubicBezTo>
                    <a:pt x="57124" y="26376"/>
                    <a:pt x="58003" y="26309"/>
                    <a:pt x="58003" y="26309"/>
                  </a:cubicBezTo>
                  <a:lnTo>
                    <a:pt x="59844" y="27925"/>
                  </a:lnTo>
                  <a:cubicBezTo>
                    <a:pt x="60918" y="28439"/>
                    <a:pt x="61936" y="28803"/>
                    <a:pt x="62803" y="28803"/>
                  </a:cubicBezTo>
                  <a:cubicBezTo>
                    <a:pt x="64060" y="28803"/>
                    <a:pt x="64999" y="28038"/>
                    <a:pt x="65333" y="25858"/>
                  </a:cubicBezTo>
                  <a:cubicBezTo>
                    <a:pt x="65851" y="22594"/>
                    <a:pt x="63807" y="22416"/>
                    <a:pt x="63353" y="22416"/>
                  </a:cubicBezTo>
                  <a:cubicBezTo>
                    <a:pt x="63297" y="22416"/>
                    <a:pt x="63265" y="22418"/>
                    <a:pt x="63265" y="22418"/>
                  </a:cubicBezTo>
                  <a:cubicBezTo>
                    <a:pt x="64994" y="21046"/>
                    <a:pt x="64994" y="18866"/>
                    <a:pt x="63265" y="17494"/>
                  </a:cubicBezTo>
                  <a:cubicBezTo>
                    <a:pt x="62923" y="17220"/>
                    <a:pt x="62558" y="17105"/>
                    <a:pt x="62187" y="17105"/>
                  </a:cubicBezTo>
                  <a:cubicBezTo>
                    <a:pt x="60702" y="17105"/>
                    <a:pt x="59123" y="18937"/>
                    <a:pt x="58566" y="19674"/>
                  </a:cubicBezTo>
                  <a:cubicBezTo>
                    <a:pt x="57890" y="20576"/>
                    <a:pt x="53529" y="21385"/>
                    <a:pt x="53529" y="21385"/>
                  </a:cubicBezTo>
                  <a:cubicBezTo>
                    <a:pt x="52393" y="21517"/>
                    <a:pt x="51233" y="21579"/>
                    <a:pt x="50054" y="21579"/>
                  </a:cubicBezTo>
                  <a:cubicBezTo>
                    <a:pt x="31846" y="21579"/>
                    <a:pt x="9398" y="6724"/>
                    <a:pt x="9398" y="6724"/>
                  </a:cubicBezTo>
                  <a:cubicBezTo>
                    <a:pt x="9398" y="6724"/>
                    <a:pt x="10450" y="766"/>
                    <a:pt x="7575" y="71"/>
                  </a:cubicBezTo>
                  <a:cubicBezTo>
                    <a:pt x="7377" y="23"/>
                    <a:pt x="7194" y="1"/>
                    <a:pt x="7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4"/>
            <p:cNvSpPr/>
            <p:nvPr/>
          </p:nvSpPr>
          <p:spPr>
            <a:xfrm>
              <a:off x="4266925" y="2464900"/>
              <a:ext cx="826100" cy="307225"/>
            </a:xfrm>
            <a:custGeom>
              <a:avLst/>
              <a:gdLst/>
              <a:ahLst/>
              <a:cxnLst/>
              <a:rect l="l" t="t" r="r" b="b"/>
              <a:pathLst>
                <a:path w="33044" h="12289" extrusionOk="0">
                  <a:moveTo>
                    <a:pt x="30562" y="0"/>
                  </a:moveTo>
                  <a:cubicBezTo>
                    <a:pt x="30562" y="0"/>
                    <a:pt x="19022" y="7725"/>
                    <a:pt x="11316" y="8421"/>
                  </a:cubicBezTo>
                  <a:cubicBezTo>
                    <a:pt x="10825" y="8465"/>
                    <a:pt x="10375" y="8486"/>
                    <a:pt x="9963" y="8486"/>
                  </a:cubicBezTo>
                  <a:cubicBezTo>
                    <a:pt x="3906" y="8486"/>
                    <a:pt x="6015" y="4004"/>
                    <a:pt x="6015" y="4004"/>
                  </a:cubicBezTo>
                  <a:lnTo>
                    <a:pt x="3215" y="2312"/>
                  </a:lnTo>
                  <a:lnTo>
                    <a:pt x="3215" y="2312"/>
                  </a:lnTo>
                  <a:cubicBezTo>
                    <a:pt x="1" y="7011"/>
                    <a:pt x="4418" y="10620"/>
                    <a:pt x="4418" y="10620"/>
                  </a:cubicBezTo>
                  <a:cubicBezTo>
                    <a:pt x="6003" y="11804"/>
                    <a:pt x="7959" y="12288"/>
                    <a:pt x="10100" y="12288"/>
                  </a:cubicBezTo>
                  <a:cubicBezTo>
                    <a:pt x="19716" y="12288"/>
                    <a:pt x="33043" y="2519"/>
                    <a:pt x="33043" y="2519"/>
                  </a:cubicBezTo>
                  <a:lnTo>
                    <a:pt x="30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4"/>
            <p:cNvSpPr/>
            <p:nvPr/>
          </p:nvSpPr>
          <p:spPr>
            <a:xfrm>
              <a:off x="4340250" y="2595525"/>
              <a:ext cx="798350" cy="352950"/>
            </a:xfrm>
            <a:custGeom>
              <a:avLst/>
              <a:gdLst/>
              <a:ahLst/>
              <a:cxnLst/>
              <a:rect l="l" t="t" r="r" b="b"/>
              <a:pathLst>
                <a:path w="31934" h="14118" extrusionOk="0">
                  <a:moveTo>
                    <a:pt x="30580" y="1"/>
                  </a:moveTo>
                  <a:cubicBezTo>
                    <a:pt x="30580" y="1"/>
                    <a:pt x="19810" y="6353"/>
                    <a:pt x="11785" y="9699"/>
                  </a:cubicBezTo>
                  <a:cubicBezTo>
                    <a:pt x="9526" y="10638"/>
                    <a:pt x="7869" y="10976"/>
                    <a:pt x="6654" y="10976"/>
                  </a:cubicBezTo>
                  <a:cubicBezTo>
                    <a:pt x="3541" y="10976"/>
                    <a:pt x="3327" y="8759"/>
                    <a:pt x="3327" y="8759"/>
                  </a:cubicBezTo>
                  <a:lnTo>
                    <a:pt x="56" y="8195"/>
                  </a:lnTo>
                  <a:lnTo>
                    <a:pt x="56" y="8195"/>
                  </a:lnTo>
                  <a:cubicBezTo>
                    <a:pt x="0" y="11409"/>
                    <a:pt x="2857" y="12932"/>
                    <a:pt x="2857" y="12932"/>
                  </a:cubicBezTo>
                  <a:cubicBezTo>
                    <a:pt x="3883" y="13763"/>
                    <a:pt x="5242" y="14117"/>
                    <a:pt x="6813" y="14117"/>
                  </a:cubicBezTo>
                  <a:cubicBezTo>
                    <a:pt x="15859" y="14117"/>
                    <a:pt x="31933" y="2369"/>
                    <a:pt x="31933" y="2369"/>
                  </a:cubicBezTo>
                  <a:lnTo>
                    <a:pt x="305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4"/>
            <p:cNvSpPr/>
            <p:nvPr/>
          </p:nvSpPr>
          <p:spPr>
            <a:xfrm>
              <a:off x="4426225" y="2775025"/>
              <a:ext cx="665850" cy="364800"/>
            </a:xfrm>
            <a:custGeom>
              <a:avLst/>
              <a:gdLst/>
              <a:ahLst/>
              <a:cxnLst/>
              <a:rect l="l" t="t" r="r" b="b"/>
              <a:pathLst>
                <a:path w="26634" h="14592" extrusionOk="0">
                  <a:moveTo>
                    <a:pt x="25337" y="0"/>
                  </a:moveTo>
                  <a:cubicBezTo>
                    <a:pt x="25337" y="0"/>
                    <a:pt x="20488" y="4925"/>
                    <a:pt x="16165" y="7857"/>
                  </a:cubicBezTo>
                  <a:cubicBezTo>
                    <a:pt x="12871" y="10101"/>
                    <a:pt x="9786" y="10903"/>
                    <a:pt x="7567" y="10903"/>
                  </a:cubicBezTo>
                  <a:cubicBezTo>
                    <a:pt x="6887" y="10903"/>
                    <a:pt x="6288" y="10827"/>
                    <a:pt x="5790" y="10695"/>
                  </a:cubicBezTo>
                  <a:cubicBezTo>
                    <a:pt x="3684" y="10150"/>
                    <a:pt x="4869" y="8402"/>
                    <a:pt x="4869" y="8402"/>
                  </a:cubicBezTo>
                  <a:lnTo>
                    <a:pt x="1937" y="7913"/>
                  </a:lnTo>
                  <a:lnTo>
                    <a:pt x="1937" y="7913"/>
                  </a:lnTo>
                  <a:cubicBezTo>
                    <a:pt x="1936" y="7913"/>
                    <a:pt x="1" y="12988"/>
                    <a:pt x="7444" y="14454"/>
                  </a:cubicBezTo>
                  <a:cubicBezTo>
                    <a:pt x="7914" y="14548"/>
                    <a:pt x="8401" y="14592"/>
                    <a:pt x="8901" y="14592"/>
                  </a:cubicBezTo>
                  <a:cubicBezTo>
                    <a:pt x="16323" y="14592"/>
                    <a:pt x="26634" y="4925"/>
                    <a:pt x="26634" y="4925"/>
                  </a:cubicBezTo>
                  <a:lnTo>
                    <a:pt x="253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4"/>
            <p:cNvSpPr/>
            <p:nvPr/>
          </p:nvSpPr>
          <p:spPr>
            <a:xfrm>
              <a:off x="4574725" y="2996350"/>
              <a:ext cx="554000" cy="304100"/>
            </a:xfrm>
            <a:custGeom>
              <a:avLst/>
              <a:gdLst/>
              <a:ahLst/>
              <a:cxnLst/>
              <a:rect l="l" t="t" r="r" b="b"/>
              <a:pathLst>
                <a:path w="22160" h="12164" extrusionOk="0">
                  <a:moveTo>
                    <a:pt x="21070" y="0"/>
                  </a:moveTo>
                  <a:cubicBezTo>
                    <a:pt x="21070" y="0"/>
                    <a:pt x="17047" y="4097"/>
                    <a:pt x="13439" y="6541"/>
                  </a:cubicBezTo>
                  <a:cubicBezTo>
                    <a:pt x="10681" y="8432"/>
                    <a:pt x="8101" y="9093"/>
                    <a:pt x="6260" y="9093"/>
                  </a:cubicBezTo>
                  <a:cubicBezTo>
                    <a:pt x="5705" y="9093"/>
                    <a:pt x="5217" y="9032"/>
                    <a:pt x="4812" y="8928"/>
                  </a:cubicBezTo>
                  <a:cubicBezTo>
                    <a:pt x="3045" y="8458"/>
                    <a:pt x="4041" y="7011"/>
                    <a:pt x="4041" y="7011"/>
                  </a:cubicBezTo>
                  <a:lnTo>
                    <a:pt x="1598" y="6597"/>
                  </a:lnTo>
                  <a:lnTo>
                    <a:pt x="1598" y="6597"/>
                  </a:lnTo>
                  <a:cubicBezTo>
                    <a:pt x="1597" y="6597"/>
                    <a:pt x="0" y="10826"/>
                    <a:pt x="6184" y="12048"/>
                  </a:cubicBezTo>
                  <a:cubicBezTo>
                    <a:pt x="6576" y="12126"/>
                    <a:pt x="6984" y="12163"/>
                    <a:pt x="7402" y="12163"/>
                  </a:cubicBezTo>
                  <a:cubicBezTo>
                    <a:pt x="13585" y="12163"/>
                    <a:pt x="22160" y="4116"/>
                    <a:pt x="22160" y="4116"/>
                  </a:cubicBezTo>
                  <a:lnTo>
                    <a:pt x="210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4"/>
            <p:cNvSpPr/>
            <p:nvPr/>
          </p:nvSpPr>
          <p:spPr>
            <a:xfrm>
              <a:off x="4666800" y="3206375"/>
              <a:ext cx="461925" cy="253725"/>
            </a:xfrm>
            <a:custGeom>
              <a:avLst/>
              <a:gdLst/>
              <a:ahLst/>
              <a:cxnLst/>
              <a:rect l="l" t="t" r="r" b="b"/>
              <a:pathLst>
                <a:path w="18477" h="10149" extrusionOk="0">
                  <a:moveTo>
                    <a:pt x="17574" y="1"/>
                  </a:moveTo>
                  <a:cubicBezTo>
                    <a:pt x="17574" y="1"/>
                    <a:pt x="14210" y="3421"/>
                    <a:pt x="11222" y="5451"/>
                  </a:cubicBezTo>
                  <a:cubicBezTo>
                    <a:pt x="8926" y="7015"/>
                    <a:pt x="6783" y="7572"/>
                    <a:pt x="5246" y="7572"/>
                  </a:cubicBezTo>
                  <a:cubicBezTo>
                    <a:pt x="4769" y="7572"/>
                    <a:pt x="4351" y="7518"/>
                    <a:pt x="4004" y="7425"/>
                  </a:cubicBezTo>
                  <a:cubicBezTo>
                    <a:pt x="2538" y="7049"/>
                    <a:pt x="3365" y="5846"/>
                    <a:pt x="3365" y="5846"/>
                  </a:cubicBezTo>
                  <a:lnTo>
                    <a:pt x="1335" y="5508"/>
                  </a:lnTo>
                  <a:lnTo>
                    <a:pt x="1335" y="5508"/>
                  </a:lnTo>
                  <a:cubicBezTo>
                    <a:pt x="1335" y="5508"/>
                    <a:pt x="1" y="9022"/>
                    <a:pt x="5151" y="10056"/>
                  </a:cubicBezTo>
                  <a:cubicBezTo>
                    <a:pt x="5472" y="10119"/>
                    <a:pt x="5805" y="10149"/>
                    <a:pt x="6147" y="10149"/>
                  </a:cubicBezTo>
                  <a:cubicBezTo>
                    <a:pt x="11303" y="10149"/>
                    <a:pt x="18477" y="3421"/>
                    <a:pt x="18477" y="3421"/>
                  </a:cubicBezTo>
                  <a:lnTo>
                    <a:pt x="1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4"/>
            <p:cNvSpPr/>
            <p:nvPr/>
          </p:nvSpPr>
          <p:spPr>
            <a:xfrm>
              <a:off x="5191200" y="2366700"/>
              <a:ext cx="830300" cy="291475"/>
            </a:xfrm>
            <a:custGeom>
              <a:avLst/>
              <a:gdLst/>
              <a:ahLst/>
              <a:cxnLst/>
              <a:rect l="l" t="t" r="r" b="b"/>
              <a:pathLst>
                <a:path w="33212" h="11659" extrusionOk="0">
                  <a:moveTo>
                    <a:pt x="29058" y="0"/>
                  </a:moveTo>
                  <a:lnTo>
                    <a:pt x="26709" y="2274"/>
                  </a:lnTo>
                  <a:cubicBezTo>
                    <a:pt x="26709" y="2274"/>
                    <a:pt x="30167" y="6748"/>
                    <a:pt x="22480" y="7744"/>
                  </a:cubicBezTo>
                  <a:cubicBezTo>
                    <a:pt x="21785" y="7834"/>
                    <a:pt x="21047" y="7875"/>
                    <a:pt x="20279" y="7875"/>
                  </a:cubicBezTo>
                  <a:cubicBezTo>
                    <a:pt x="12574" y="7875"/>
                    <a:pt x="1880" y="3740"/>
                    <a:pt x="1880" y="3740"/>
                  </a:cubicBezTo>
                  <a:lnTo>
                    <a:pt x="0" y="6729"/>
                  </a:lnTo>
                  <a:cubicBezTo>
                    <a:pt x="0" y="6729"/>
                    <a:pt x="11264" y="11659"/>
                    <a:pt x="20386" y="11659"/>
                  </a:cubicBezTo>
                  <a:cubicBezTo>
                    <a:pt x="24194" y="11659"/>
                    <a:pt x="27629" y="10800"/>
                    <a:pt x="29716" y="8364"/>
                  </a:cubicBezTo>
                  <a:cubicBezTo>
                    <a:pt x="29716" y="8364"/>
                    <a:pt x="33212" y="3891"/>
                    <a:pt x="290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4"/>
            <p:cNvSpPr/>
            <p:nvPr/>
          </p:nvSpPr>
          <p:spPr>
            <a:xfrm>
              <a:off x="5204350" y="2596475"/>
              <a:ext cx="825625" cy="244700"/>
            </a:xfrm>
            <a:custGeom>
              <a:avLst/>
              <a:gdLst/>
              <a:ahLst/>
              <a:cxnLst/>
              <a:rect l="l" t="t" r="r" b="b"/>
              <a:pathLst>
                <a:path w="33025" h="9788" extrusionOk="0">
                  <a:moveTo>
                    <a:pt x="884" y="0"/>
                  </a:moveTo>
                  <a:lnTo>
                    <a:pt x="1" y="2575"/>
                  </a:lnTo>
                  <a:cubicBezTo>
                    <a:pt x="1" y="2575"/>
                    <a:pt x="14972" y="9788"/>
                    <a:pt x="24343" y="9788"/>
                  </a:cubicBezTo>
                  <a:cubicBezTo>
                    <a:pt x="27008" y="9788"/>
                    <a:pt x="29220" y="9204"/>
                    <a:pt x="30506" y="7706"/>
                  </a:cubicBezTo>
                  <a:cubicBezTo>
                    <a:pt x="30506" y="7706"/>
                    <a:pt x="33024" y="5676"/>
                    <a:pt x="32404" y="2538"/>
                  </a:cubicBezTo>
                  <a:lnTo>
                    <a:pt x="32404" y="2538"/>
                  </a:lnTo>
                  <a:lnTo>
                    <a:pt x="29284" y="3665"/>
                  </a:lnTo>
                  <a:cubicBezTo>
                    <a:pt x="29284" y="3665"/>
                    <a:pt x="29526" y="6586"/>
                    <a:pt x="24863" y="6586"/>
                  </a:cubicBezTo>
                  <a:cubicBezTo>
                    <a:pt x="23865" y="6586"/>
                    <a:pt x="22643" y="6452"/>
                    <a:pt x="21145" y="6127"/>
                  </a:cubicBezTo>
                  <a:cubicBezTo>
                    <a:pt x="12631" y="4304"/>
                    <a:pt x="884" y="0"/>
                    <a:pt x="8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4"/>
            <p:cNvSpPr/>
            <p:nvPr/>
          </p:nvSpPr>
          <p:spPr>
            <a:xfrm>
              <a:off x="5245700" y="2789125"/>
              <a:ext cx="745725" cy="258400"/>
            </a:xfrm>
            <a:custGeom>
              <a:avLst/>
              <a:gdLst/>
              <a:ahLst/>
              <a:cxnLst/>
              <a:rect l="l" t="t" r="r" b="b"/>
              <a:pathLst>
                <a:path w="29829" h="10336" extrusionOk="0">
                  <a:moveTo>
                    <a:pt x="1" y="0"/>
                  </a:moveTo>
                  <a:lnTo>
                    <a:pt x="715" y="3778"/>
                  </a:lnTo>
                  <a:cubicBezTo>
                    <a:pt x="715" y="3778"/>
                    <a:pt x="11841" y="10336"/>
                    <a:pt x="19407" y="10336"/>
                  </a:cubicBezTo>
                  <a:cubicBezTo>
                    <a:pt x="20697" y="10336"/>
                    <a:pt x="21883" y="10145"/>
                    <a:pt x="22893" y="9699"/>
                  </a:cubicBezTo>
                  <a:cubicBezTo>
                    <a:pt x="29829" y="6635"/>
                    <a:pt x="26841" y="2106"/>
                    <a:pt x="26840" y="2105"/>
                  </a:cubicBezTo>
                  <a:lnTo>
                    <a:pt x="26840" y="2105"/>
                  </a:lnTo>
                  <a:lnTo>
                    <a:pt x="24078" y="3214"/>
                  </a:lnTo>
                  <a:cubicBezTo>
                    <a:pt x="24078" y="3214"/>
                    <a:pt x="25619" y="4662"/>
                    <a:pt x="23683" y="5658"/>
                  </a:cubicBezTo>
                  <a:cubicBezTo>
                    <a:pt x="22721" y="6148"/>
                    <a:pt x="21278" y="6497"/>
                    <a:pt x="19482" y="6497"/>
                  </a:cubicBezTo>
                  <a:cubicBezTo>
                    <a:pt x="17627" y="6497"/>
                    <a:pt x="15396" y="6124"/>
                    <a:pt x="12932" y="5150"/>
                  </a:cubicBezTo>
                  <a:cubicBezTo>
                    <a:pt x="8083" y="3233"/>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4"/>
            <p:cNvSpPr/>
            <p:nvPr/>
          </p:nvSpPr>
          <p:spPr>
            <a:xfrm>
              <a:off x="5259325" y="3003850"/>
              <a:ext cx="577975" cy="226775"/>
            </a:xfrm>
            <a:custGeom>
              <a:avLst/>
              <a:gdLst/>
              <a:ahLst/>
              <a:cxnLst/>
              <a:rect l="l" t="t" r="r" b="b"/>
              <a:pathLst>
                <a:path w="23119" h="9071" extrusionOk="0">
                  <a:moveTo>
                    <a:pt x="170" y="1"/>
                  </a:moveTo>
                  <a:lnTo>
                    <a:pt x="1" y="4249"/>
                  </a:lnTo>
                  <a:cubicBezTo>
                    <a:pt x="1" y="4249"/>
                    <a:pt x="8193" y="9071"/>
                    <a:pt x="14227" y="9071"/>
                  </a:cubicBezTo>
                  <a:cubicBezTo>
                    <a:pt x="15360" y="9071"/>
                    <a:pt x="16418" y="8901"/>
                    <a:pt x="17330" y="8496"/>
                  </a:cubicBezTo>
                  <a:cubicBezTo>
                    <a:pt x="23119" y="5940"/>
                    <a:pt x="20619" y="2181"/>
                    <a:pt x="20619" y="2181"/>
                  </a:cubicBezTo>
                  <a:lnTo>
                    <a:pt x="20619" y="2181"/>
                  </a:lnTo>
                  <a:lnTo>
                    <a:pt x="18326" y="3102"/>
                  </a:lnTo>
                  <a:cubicBezTo>
                    <a:pt x="18326" y="3102"/>
                    <a:pt x="19604" y="4305"/>
                    <a:pt x="17988" y="5132"/>
                  </a:cubicBezTo>
                  <a:cubicBezTo>
                    <a:pt x="17192" y="5539"/>
                    <a:pt x="15991" y="5832"/>
                    <a:pt x="14495" y="5832"/>
                  </a:cubicBezTo>
                  <a:cubicBezTo>
                    <a:pt x="12951" y="5832"/>
                    <a:pt x="11093" y="5520"/>
                    <a:pt x="9041" y="4700"/>
                  </a:cubicBezTo>
                  <a:cubicBezTo>
                    <a:pt x="5000" y="3102"/>
                    <a:pt x="170"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4"/>
            <p:cNvSpPr/>
            <p:nvPr/>
          </p:nvSpPr>
          <p:spPr>
            <a:xfrm>
              <a:off x="5275300" y="3199800"/>
              <a:ext cx="482125" cy="189075"/>
            </a:xfrm>
            <a:custGeom>
              <a:avLst/>
              <a:gdLst/>
              <a:ahLst/>
              <a:cxnLst/>
              <a:rect l="l" t="t" r="r" b="b"/>
              <a:pathLst>
                <a:path w="19285" h="7563" extrusionOk="0">
                  <a:moveTo>
                    <a:pt x="132" y="0"/>
                  </a:moveTo>
                  <a:lnTo>
                    <a:pt x="1" y="3534"/>
                  </a:lnTo>
                  <a:cubicBezTo>
                    <a:pt x="1" y="3534"/>
                    <a:pt x="6843" y="7562"/>
                    <a:pt x="11876" y="7562"/>
                  </a:cubicBezTo>
                  <a:cubicBezTo>
                    <a:pt x="12818" y="7562"/>
                    <a:pt x="13696" y="7421"/>
                    <a:pt x="14454" y="7086"/>
                  </a:cubicBezTo>
                  <a:cubicBezTo>
                    <a:pt x="19285" y="4963"/>
                    <a:pt x="17199" y="1805"/>
                    <a:pt x="17199" y="1805"/>
                  </a:cubicBezTo>
                  <a:lnTo>
                    <a:pt x="17199" y="1805"/>
                  </a:lnTo>
                  <a:lnTo>
                    <a:pt x="15281" y="2594"/>
                  </a:lnTo>
                  <a:cubicBezTo>
                    <a:pt x="15281" y="2594"/>
                    <a:pt x="16353" y="3590"/>
                    <a:pt x="15018" y="4286"/>
                  </a:cubicBezTo>
                  <a:cubicBezTo>
                    <a:pt x="14354" y="4627"/>
                    <a:pt x="13355" y="4869"/>
                    <a:pt x="12113" y="4869"/>
                  </a:cubicBezTo>
                  <a:cubicBezTo>
                    <a:pt x="10823" y="4869"/>
                    <a:pt x="9270" y="4608"/>
                    <a:pt x="7557" y="3929"/>
                  </a:cubicBezTo>
                  <a:cubicBezTo>
                    <a:pt x="4173" y="2594"/>
                    <a:pt x="132" y="0"/>
                    <a:pt x="1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4"/>
            <p:cNvSpPr/>
            <p:nvPr/>
          </p:nvSpPr>
          <p:spPr>
            <a:xfrm>
              <a:off x="5540575" y="2102825"/>
              <a:ext cx="791050" cy="2451075"/>
            </a:xfrm>
            <a:custGeom>
              <a:avLst/>
              <a:gdLst/>
              <a:ahLst/>
              <a:cxnLst/>
              <a:rect l="l" t="t" r="r" b="b"/>
              <a:pathLst>
                <a:path w="31642" h="98043" extrusionOk="0">
                  <a:moveTo>
                    <a:pt x="27342" y="0"/>
                  </a:moveTo>
                  <a:cubicBezTo>
                    <a:pt x="23642" y="0"/>
                    <a:pt x="23766" y="5161"/>
                    <a:pt x="23766" y="5161"/>
                  </a:cubicBezTo>
                  <a:cubicBezTo>
                    <a:pt x="23766" y="5161"/>
                    <a:pt x="21772" y="3529"/>
                    <a:pt x="20231" y="3529"/>
                  </a:cubicBezTo>
                  <a:cubicBezTo>
                    <a:pt x="19195" y="3529"/>
                    <a:pt x="18364" y="4268"/>
                    <a:pt x="18485" y="6740"/>
                  </a:cubicBezTo>
                  <a:cubicBezTo>
                    <a:pt x="18485" y="6740"/>
                    <a:pt x="19397" y="9615"/>
                    <a:pt x="21848" y="9615"/>
                  </a:cubicBezTo>
                  <a:cubicBezTo>
                    <a:pt x="21958" y="9615"/>
                    <a:pt x="22071" y="9609"/>
                    <a:pt x="22188" y="9597"/>
                  </a:cubicBezTo>
                  <a:cubicBezTo>
                    <a:pt x="22194" y="9596"/>
                    <a:pt x="22200" y="9596"/>
                    <a:pt x="22206" y="9596"/>
                  </a:cubicBezTo>
                  <a:cubicBezTo>
                    <a:pt x="24901" y="9596"/>
                    <a:pt x="22303" y="70309"/>
                    <a:pt x="7321" y="88011"/>
                  </a:cubicBezTo>
                  <a:cubicBezTo>
                    <a:pt x="7321" y="88011"/>
                    <a:pt x="5454" y="87188"/>
                    <a:pt x="3673" y="87188"/>
                  </a:cubicBezTo>
                  <a:cubicBezTo>
                    <a:pt x="2291" y="87188"/>
                    <a:pt x="961" y="87683"/>
                    <a:pt x="592" y="89440"/>
                  </a:cubicBezTo>
                  <a:cubicBezTo>
                    <a:pt x="0" y="92252"/>
                    <a:pt x="2479" y="92675"/>
                    <a:pt x="4023" y="92675"/>
                  </a:cubicBezTo>
                  <a:cubicBezTo>
                    <a:pt x="4687" y="92675"/>
                    <a:pt x="5178" y="92597"/>
                    <a:pt x="5178" y="92597"/>
                  </a:cubicBezTo>
                  <a:cubicBezTo>
                    <a:pt x="5178" y="92597"/>
                    <a:pt x="7522" y="98043"/>
                    <a:pt x="9541" y="98043"/>
                  </a:cubicBezTo>
                  <a:cubicBezTo>
                    <a:pt x="9859" y="98043"/>
                    <a:pt x="10168" y="97908"/>
                    <a:pt x="10459" y="97597"/>
                  </a:cubicBezTo>
                  <a:cubicBezTo>
                    <a:pt x="12621" y="95304"/>
                    <a:pt x="10892" y="91300"/>
                    <a:pt x="10892" y="91300"/>
                  </a:cubicBezTo>
                  <a:cubicBezTo>
                    <a:pt x="10892" y="91300"/>
                    <a:pt x="24199" y="71809"/>
                    <a:pt x="26210" y="47413"/>
                  </a:cubicBezTo>
                  <a:cubicBezTo>
                    <a:pt x="28202" y="23035"/>
                    <a:pt x="28634" y="7567"/>
                    <a:pt x="28634" y="7567"/>
                  </a:cubicBezTo>
                  <a:cubicBezTo>
                    <a:pt x="28634" y="7567"/>
                    <a:pt x="31642" y="312"/>
                    <a:pt x="27638" y="11"/>
                  </a:cubicBezTo>
                  <a:cubicBezTo>
                    <a:pt x="27537" y="4"/>
                    <a:pt x="27438" y="0"/>
                    <a:pt x="273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4"/>
            <p:cNvSpPr/>
            <p:nvPr/>
          </p:nvSpPr>
          <p:spPr>
            <a:xfrm>
              <a:off x="4335550" y="673350"/>
              <a:ext cx="61100" cy="54650"/>
            </a:xfrm>
            <a:custGeom>
              <a:avLst/>
              <a:gdLst/>
              <a:ahLst/>
              <a:cxnLst/>
              <a:rect l="l" t="t" r="r" b="b"/>
              <a:pathLst>
                <a:path w="2444" h="2186" extrusionOk="0">
                  <a:moveTo>
                    <a:pt x="1145" y="0"/>
                  </a:moveTo>
                  <a:cubicBezTo>
                    <a:pt x="871" y="0"/>
                    <a:pt x="616" y="112"/>
                    <a:pt x="414" y="315"/>
                  </a:cubicBezTo>
                  <a:cubicBezTo>
                    <a:pt x="0" y="747"/>
                    <a:pt x="0" y="1443"/>
                    <a:pt x="414" y="1875"/>
                  </a:cubicBezTo>
                  <a:lnTo>
                    <a:pt x="432" y="1875"/>
                  </a:lnTo>
                  <a:cubicBezTo>
                    <a:pt x="649" y="2082"/>
                    <a:pt x="930" y="2185"/>
                    <a:pt x="1212" y="2185"/>
                  </a:cubicBezTo>
                  <a:cubicBezTo>
                    <a:pt x="1494" y="2185"/>
                    <a:pt x="1776" y="2082"/>
                    <a:pt x="1992" y="1875"/>
                  </a:cubicBezTo>
                  <a:cubicBezTo>
                    <a:pt x="2444" y="1499"/>
                    <a:pt x="2406" y="691"/>
                    <a:pt x="2011" y="315"/>
                  </a:cubicBezTo>
                  <a:cubicBezTo>
                    <a:pt x="1823" y="146"/>
                    <a:pt x="1579" y="33"/>
                    <a:pt x="1316" y="14"/>
                  </a:cubicBezTo>
                  <a:cubicBezTo>
                    <a:pt x="1258" y="5"/>
                    <a:pt x="1201" y="0"/>
                    <a:pt x="1145"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4"/>
            <p:cNvSpPr/>
            <p:nvPr/>
          </p:nvSpPr>
          <p:spPr>
            <a:xfrm>
              <a:off x="4615600" y="684325"/>
              <a:ext cx="61575" cy="54950"/>
            </a:xfrm>
            <a:custGeom>
              <a:avLst/>
              <a:gdLst/>
              <a:ahLst/>
              <a:cxnLst/>
              <a:rect l="l" t="t" r="r" b="b"/>
              <a:pathLst>
                <a:path w="2463" h="2198" extrusionOk="0">
                  <a:moveTo>
                    <a:pt x="1193" y="1"/>
                  </a:moveTo>
                  <a:cubicBezTo>
                    <a:pt x="912" y="1"/>
                    <a:pt x="629" y="111"/>
                    <a:pt x="432" y="308"/>
                  </a:cubicBezTo>
                  <a:cubicBezTo>
                    <a:pt x="0" y="741"/>
                    <a:pt x="0" y="1436"/>
                    <a:pt x="432" y="1868"/>
                  </a:cubicBezTo>
                  <a:lnTo>
                    <a:pt x="451" y="1887"/>
                  </a:lnTo>
                  <a:cubicBezTo>
                    <a:pt x="667" y="2094"/>
                    <a:pt x="945" y="2197"/>
                    <a:pt x="1222" y="2197"/>
                  </a:cubicBezTo>
                  <a:cubicBezTo>
                    <a:pt x="1499" y="2197"/>
                    <a:pt x="1776" y="2094"/>
                    <a:pt x="1992" y="1887"/>
                  </a:cubicBezTo>
                  <a:lnTo>
                    <a:pt x="2011" y="1868"/>
                  </a:lnTo>
                  <a:cubicBezTo>
                    <a:pt x="2462" y="1492"/>
                    <a:pt x="2425" y="684"/>
                    <a:pt x="2030" y="308"/>
                  </a:cubicBezTo>
                  <a:cubicBezTo>
                    <a:pt x="1823" y="139"/>
                    <a:pt x="1579" y="26"/>
                    <a:pt x="1316" y="8"/>
                  </a:cubicBezTo>
                  <a:cubicBezTo>
                    <a:pt x="1275" y="3"/>
                    <a:pt x="1234" y="1"/>
                    <a:pt x="1193"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4"/>
            <p:cNvSpPr/>
            <p:nvPr/>
          </p:nvSpPr>
          <p:spPr>
            <a:xfrm>
              <a:off x="4789925" y="446850"/>
              <a:ext cx="61100" cy="54650"/>
            </a:xfrm>
            <a:custGeom>
              <a:avLst/>
              <a:gdLst/>
              <a:ahLst/>
              <a:cxnLst/>
              <a:rect l="l" t="t" r="r" b="b"/>
              <a:pathLst>
                <a:path w="2444" h="2186" extrusionOk="0">
                  <a:moveTo>
                    <a:pt x="1145" y="1"/>
                  </a:moveTo>
                  <a:cubicBezTo>
                    <a:pt x="871" y="1"/>
                    <a:pt x="617" y="113"/>
                    <a:pt x="414" y="316"/>
                  </a:cubicBezTo>
                  <a:cubicBezTo>
                    <a:pt x="0" y="748"/>
                    <a:pt x="0" y="1425"/>
                    <a:pt x="414" y="1857"/>
                  </a:cubicBezTo>
                  <a:lnTo>
                    <a:pt x="433" y="1876"/>
                  </a:lnTo>
                  <a:cubicBezTo>
                    <a:pt x="649" y="2082"/>
                    <a:pt x="931" y="2186"/>
                    <a:pt x="1213" y="2186"/>
                  </a:cubicBezTo>
                  <a:cubicBezTo>
                    <a:pt x="1494" y="2186"/>
                    <a:pt x="1776" y="2082"/>
                    <a:pt x="1993" y="1876"/>
                  </a:cubicBezTo>
                  <a:lnTo>
                    <a:pt x="1993" y="1857"/>
                  </a:lnTo>
                  <a:cubicBezTo>
                    <a:pt x="2444" y="1500"/>
                    <a:pt x="2406" y="692"/>
                    <a:pt x="2011" y="316"/>
                  </a:cubicBezTo>
                  <a:cubicBezTo>
                    <a:pt x="1805" y="128"/>
                    <a:pt x="1560" y="34"/>
                    <a:pt x="1316" y="15"/>
                  </a:cubicBezTo>
                  <a:cubicBezTo>
                    <a:pt x="1258" y="5"/>
                    <a:pt x="1201" y="1"/>
                    <a:pt x="1145"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4"/>
            <p:cNvSpPr/>
            <p:nvPr/>
          </p:nvSpPr>
          <p:spPr>
            <a:xfrm>
              <a:off x="4852875" y="691550"/>
              <a:ext cx="94950" cy="56850"/>
            </a:xfrm>
            <a:custGeom>
              <a:avLst/>
              <a:gdLst/>
              <a:ahLst/>
              <a:cxnLst/>
              <a:rect l="l" t="t" r="r" b="b"/>
              <a:pathLst>
                <a:path w="3798" h="2274" extrusionOk="0">
                  <a:moveTo>
                    <a:pt x="1" y="1"/>
                  </a:moveTo>
                  <a:cubicBezTo>
                    <a:pt x="1" y="1"/>
                    <a:pt x="1570" y="2274"/>
                    <a:pt x="2689" y="2274"/>
                  </a:cubicBezTo>
                  <a:cubicBezTo>
                    <a:pt x="2889" y="2274"/>
                    <a:pt x="3074" y="2201"/>
                    <a:pt x="3234" y="2030"/>
                  </a:cubicBezTo>
                  <a:cubicBezTo>
                    <a:pt x="3797" y="1429"/>
                    <a:pt x="2989" y="189"/>
                    <a:pt x="1" y="1"/>
                  </a:cubicBezTo>
                  <a:close/>
                </a:path>
              </a:pathLst>
            </a:custGeom>
            <a:solidFill>
              <a:srgbClr val="857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4"/>
            <p:cNvSpPr/>
            <p:nvPr/>
          </p:nvSpPr>
          <p:spPr>
            <a:xfrm>
              <a:off x="4450200" y="809025"/>
              <a:ext cx="72150" cy="95950"/>
            </a:xfrm>
            <a:custGeom>
              <a:avLst/>
              <a:gdLst/>
              <a:ahLst/>
              <a:cxnLst/>
              <a:rect l="l" t="t" r="r" b="b"/>
              <a:pathLst>
                <a:path w="2886" h="3838" extrusionOk="0">
                  <a:moveTo>
                    <a:pt x="1748" y="0"/>
                  </a:moveTo>
                  <a:cubicBezTo>
                    <a:pt x="1748" y="1"/>
                    <a:pt x="0" y="3421"/>
                    <a:pt x="1466" y="3816"/>
                  </a:cubicBezTo>
                  <a:cubicBezTo>
                    <a:pt x="1522" y="3830"/>
                    <a:pt x="1577" y="3837"/>
                    <a:pt x="1631" y="3837"/>
                  </a:cubicBezTo>
                  <a:cubicBezTo>
                    <a:pt x="2361" y="3837"/>
                    <a:pt x="2886" y="2538"/>
                    <a:pt x="1748" y="0"/>
                  </a:cubicBezTo>
                  <a:close/>
                </a:path>
              </a:pathLst>
            </a:custGeom>
            <a:solidFill>
              <a:srgbClr val="857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4"/>
            <p:cNvSpPr/>
            <p:nvPr/>
          </p:nvSpPr>
          <p:spPr>
            <a:xfrm>
              <a:off x="4149925" y="532250"/>
              <a:ext cx="1055875" cy="505100"/>
            </a:xfrm>
            <a:custGeom>
              <a:avLst/>
              <a:gdLst/>
              <a:ahLst/>
              <a:cxnLst/>
              <a:rect l="l" t="t" r="r" b="b"/>
              <a:pathLst>
                <a:path w="42235" h="20204" extrusionOk="0">
                  <a:moveTo>
                    <a:pt x="36285" y="2341"/>
                  </a:moveTo>
                  <a:cubicBezTo>
                    <a:pt x="36344" y="2341"/>
                    <a:pt x="36404" y="2350"/>
                    <a:pt x="36464" y="2369"/>
                  </a:cubicBezTo>
                  <a:cubicBezTo>
                    <a:pt x="36859" y="2520"/>
                    <a:pt x="37197" y="2839"/>
                    <a:pt x="37404" y="3234"/>
                  </a:cubicBezTo>
                  <a:cubicBezTo>
                    <a:pt x="37572" y="3592"/>
                    <a:pt x="37703" y="3967"/>
                    <a:pt x="37793" y="4352"/>
                  </a:cubicBezTo>
                  <a:lnTo>
                    <a:pt x="37793" y="4352"/>
                  </a:lnTo>
                  <a:cubicBezTo>
                    <a:pt x="37582" y="4347"/>
                    <a:pt x="37370" y="4325"/>
                    <a:pt x="37159" y="4286"/>
                  </a:cubicBezTo>
                  <a:cubicBezTo>
                    <a:pt x="36783" y="4211"/>
                    <a:pt x="36408" y="4061"/>
                    <a:pt x="36107" y="3835"/>
                  </a:cubicBezTo>
                  <a:cubicBezTo>
                    <a:pt x="35787" y="3610"/>
                    <a:pt x="35637" y="3234"/>
                    <a:pt x="35693" y="2858"/>
                  </a:cubicBezTo>
                  <a:cubicBezTo>
                    <a:pt x="35725" y="2561"/>
                    <a:pt x="35990" y="2341"/>
                    <a:pt x="36285" y="2341"/>
                  </a:cubicBezTo>
                  <a:close/>
                  <a:moveTo>
                    <a:pt x="27105" y="10430"/>
                  </a:moveTo>
                  <a:cubicBezTo>
                    <a:pt x="27348" y="10430"/>
                    <a:pt x="27587" y="10540"/>
                    <a:pt x="27762" y="10714"/>
                  </a:cubicBezTo>
                  <a:cubicBezTo>
                    <a:pt x="27968" y="10940"/>
                    <a:pt x="28100" y="11203"/>
                    <a:pt x="28138" y="11504"/>
                  </a:cubicBezTo>
                  <a:cubicBezTo>
                    <a:pt x="28160" y="11712"/>
                    <a:pt x="28169" y="11921"/>
                    <a:pt x="28165" y="12128"/>
                  </a:cubicBezTo>
                  <a:lnTo>
                    <a:pt x="28165" y="12128"/>
                  </a:lnTo>
                  <a:cubicBezTo>
                    <a:pt x="27534" y="12016"/>
                    <a:pt x="26902" y="11860"/>
                    <a:pt x="26596" y="11429"/>
                  </a:cubicBezTo>
                  <a:cubicBezTo>
                    <a:pt x="26427" y="11259"/>
                    <a:pt x="26390" y="10996"/>
                    <a:pt x="26465" y="10771"/>
                  </a:cubicBezTo>
                  <a:cubicBezTo>
                    <a:pt x="26578" y="10545"/>
                    <a:pt x="26803" y="10432"/>
                    <a:pt x="27047" y="10432"/>
                  </a:cubicBezTo>
                  <a:cubicBezTo>
                    <a:pt x="27067" y="10431"/>
                    <a:pt x="27086" y="10430"/>
                    <a:pt x="27105" y="10430"/>
                  </a:cubicBezTo>
                  <a:close/>
                  <a:moveTo>
                    <a:pt x="4921" y="14113"/>
                  </a:moveTo>
                  <a:cubicBezTo>
                    <a:pt x="5112" y="14113"/>
                    <a:pt x="5303" y="14184"/>
                    <a:pt x="5452" y="14323"/>
                  </a:cubicBezTo>
                  <a:cubicBezTo>
                    <a:pt x="5715" y="14586"/>
                    <a:pt x="5828" y="14962"/>
                    <a:pt x="5771" y="15338"/>
                  </a:cubicBezTo>
                  <a:cubicBezTo>
                    <a:pt x="5677" y="15714"/>
                    <a:pt x="5470" y="16033"/>
                    <a:pt x="5170" y="16278"/>
                  </a:cubicBezTo>
                  <a:cubicBezTo>
                    <a:pt x="4949" y="16460"/>
                    <a:pt x="4701" y="16606"/>
                    <a:pt x="4436" y="16712"/>
                  </a:cubicBezTo>
                  <a:lnTo>
                    <a:pt x="4436" y="16712"/>
                  </a:lnTo>
                  <a:cubicBezTo>
                    <a:pt x="4098" y="16293"/>
                    <a:pt x="3873" y="15838"/>
                    <a:pt x="3873" y="15357"/>
                  </a:cubicBezTo>
                  <a:cubicBezTo>
                    <a:pt x="3873" y="14924"/>
                    <a:pt x="4080" y="14530"/>
                    <a:pt x="4437" y="14285"/>
                  </a:cubicBezTo>
                  <a:cubicBezTo>
                    <a:pt x="4579" y="14170"/>
                    <a:pt x="4750" y="14113"/>
                    <a:pt x="4921" y="14113"/>
                  </a:cubicBezTo>
                  <a:close/>
                  <a:moveTo>
                    <a:pt x="17254" y="14104"/>
                  </a:moveTo>
                  <a:cubicBezTo>
                    <a:pt x="17341" y="14104"/>
                    <a:pt x="17431" y="14120"/>
                    <a:pt x="17518" y="14154"/>
                  </a:cubicBezTo>
                  <a:cubicBezTo>
                    <a:pt x="18044" y="14398"/>
                    <a:pt x="18326" y="14981"/>
                    <a:pt x="18214" y="15545"/>
                  </a:cubicBezTo>
                  <a:cubicBezTo>
                    <a:pt x="18140" y="16003"/>
                    <a:pt x="17868" y="16438"/>
                    <a:pt x="17527" y="16823"/>
                  </a:cubicBezTo>
                  <a:lnTo>
                    <a:pt x="17527" y="16823"/>
                  </a:lnTo>
                  <a:cubicBezTo>
                    <a:pt x="17441" y="16756"/>
                    <a:pt x="17357" y="16688"/>
                    <a:pt x="17274" y="16616"/>
                  </a:cubicBezTo>
                  <a:cubicBezTo>
                    <a:pt x="16748" y="16165"/>
                    <a:pt x="16372" y="15564"/>
                    <a:pt x="16447" y="14981"/>
                  </a:cubicBezTo>
                  <a:cubicBezTo>
                    <a:pt x="16484" y="14699"/>
                    <a:pt x="16616" y="14455"/>
                    <a:pt x="16823" y="14267"/>
                  </a:cubicBezTo>
                  <a:cubicBezTo>
                    <a:pt x="16944" y="14158"/>
                    <a:pt x="17096" y="14104"/>
                    <a:pt x="17254" y="14104"/>
                  </a:cubicBezTo>
                  <a:close/>
                  <a:moveTo>
                    <a:pt x="42178" y="1"/>
                  </a:moveTo>
                  <a:cubicBezTo>
                    <a:pt x="42140" y="1"/>
                    <a:pt x="42159" y="320"/>
                    <a:pt x="42027" y="922"/>
                  </a:cubicBezTo>
                  <a:cubicBezTo>
                    <a:pt x="41858" y="1768"/>
                    <a:pt x="41445" y="2538"/>
                    <a:pt x="40843" y="3159"/>
                  </a:cubicBezTo>
                  <a:cubicBezTo>
                    <a:pt x="40163" y="3825"/>
                    <a:pt x="39266" y="4236"/>
                    <a:pt x="38326" y="4332"/>
                  </a:cubicBezTo>
                  <a:lnTo>
                    <a:pt x="38326" y="4332"/>
                  </a:lnTo>
                  <a:cubicBezTo>
                    <a:pt x="38221" y="3866"/>
                    <a:pt x="38058" y="3420"/>
                    <a:pt x="37836" y="3008"/>
                  </a:cubicBezTo>
                  <a:cubicBezTo>
                    <a:pt x="37592" y="2501"/>
                    <a:pt x="37141" y="2106"/>
                    <a:pt x="36595" y="1918"/>
                  </a:cubicBezTo>
                  <a:cubicBezTo>
                    <a:pt x="36500" y="1894"/>
                    <a:pt x="36403" y="1882"/>
                    <a:pt x="36307" y="1882"/>
                  </a:cubicBezTo>
                  <a:cubicBezTo>
                    <a:pt x="36100" y="1882"/>
                    <a:pt x="35898" y="1940"/>
                    <a:pt x="35731" y="2068"/>
                  </a:cubicBezTo>
                  <a:cubicBezTo>
                    <a:pt x="35487" y="2238"/>
                    <a:pt x="35317" y="2501"/>
                    <a:pt x="35280" y="2801"/>
                  </a:cubicBezTo>
                  <a:cubicBezTo>
                    <a:pt x="35205" y="3328"/>
                    <a:pt x="35430" y="3854"/>
                    <a:pt x="35862" y="4174"/>
                  </a:cubicBezTo>
                  <a:cubicBezTo>
                    <a:pt x="36238" y="4437"/>
                    <a:pt x="36671" y="4606"/>
                    <a:pt x="37122" y="4681"/>
                  </a:cubicBezTo>
                  <a:cubicBezTo>
                    <a:pt x="37354" y="4717"/>
                    <a:pt x="37587" y="4735"/>
                    <a:pt x="37818" y="4735"/>
                  </a:cubicBezTo>
                  <a:cubicBezTo>
                    <a:pt x="37835" y="4735"/>
                    <a:pt x="37851" y="4735"/>
                    <a:pt x="37868" y="4735"/>
                  </a:cubicBezTo>
                  <a:lnTo>
                    <a:pt x="37868" y="4735"/>
                  </a:lnTo>
                  <a:cubicBezTo>
                    <a:pt x="37945" y="5219"/>
                    <a:pt x="37956" y="5713"/>
                    <a:pt x="37892" y="6203"/>
                  </a:cubicBezTo>
                  <a:cubicBezTo>
                    <a:pt x="37761" y="7312"/>
                    <a:pt x="37347" y="8384"/>
                    <a:pt x="36689" y="9286"/>
                  </a:cubicBezTo>
                  <a:cubicBezTo>
                    <a:pt x="35374" y="11203"/>
                    <a:pt x="32855" y="12293"/>
                    <a:pt x="30243" y="12312"/>
                  </a:cubicBezTo>
                  <a:cubicBezTo>
                    <a:pt x="29788" y="12312"/>
                    <a:pt x="29324" y="12285"/>
                    <a:pt x="28863" y="12231"/>
                  </a:cubicBezTo>
                  <a:lnTo>
                    <a:pt x="28863" y="12231"/>
                  </a:lnTo>
                  <a:cubicBezTo>
                    <a:pt x="28876" y="11951"/>
                    <a:pt x="28866" y="11670"/>
                    <a:pt x="28833" y="11391"/>
                  </a:cubicBezTo>
                  <a:cubicBezTo>
                    <a:pt x="28758" y="10959"/>
                    <a:pt x="28570" y="10564"/>
                    <a:pt x="28269" y="10244"/>
                  </a:cubicBezTo>
                  <a:cubicBezTo>
                    <a:pt x="27979" y="9937"/>
                    <a:pt x="27580" y="9769"/>
                    <a:pt x="27157" y="9769"/>
                  </a:cubicBezTo>
                  <a:cubicBezTo>
                    <a:pt x="27115" y="9769"/>
                    <a:pt x="27072" y="9771"/>
                    <a:pt x="27029" y="9775"/>
                  </a:cubicBezTo>
                  <a:cubicBezTo>
                    <a:pt x="27014" y="9774"/>
                    <a:pt x="26999" y="9774"/>
                    <a:pt x="26984" y="9774"/>
                  </a:cubicBezTo>
                  <a:cubicBezTo>
                    <a:pt x="26495" y="9774"/>
                    <a:pt x="26063" y="10070"/>
                    <a:pt x="25845" y="10508"/>
                  </a:cubicBezTo>
                  <a:cubicBezTo>
                    <a:pt x="25675" y="10959"/>
                    <a:pt x="25751" y="11466"/>
                    <a:pt x="26070" y="11842"/>
                  </a:cubicBezTo>
                  <a:cubicBezTo>
                    <a:pt x="26314" y="12162"/>
                    <a:pt x="26672" y="12425"/>
                    <a:pt x="27085" y="12537"/>
                  </a:cubicBezTo>
                  <a:cubicBezTo>
                    <a:pt x="27407" y="12645"/>
                    <a:pt x="27746" y="12735"/>
                    <a:pt x="28103" y="12792"/>
                  </a:cubicBezTo>
                  <a:lnTo>
                    <a:pt x="28103" y="12792"/>
                  </a:lnTo>
                  <a:cubicBezTo>
                    <a:pt x="28060" y="13045"/>
                    <a:pt x="27997" y="13293"/>
                    <a:pt x="27912" y="13534"/>
                  </a:cubicBezTo>
                  <a:cubicBezTo>
                    <a:pt x="27686" y="14229"/>
                    <a:pt x="27367" y="14868"/>
                    <a:pt x="26935" y="15451"/>
                  </a:cubicBezTo>
                  <a:cubicBezTo>
                    <a:pt x="26070" y="16654"/>
                    <a:pt x="24830" y="17537"/>
                    <a:pt x="23420" y="17951"/>
                  </a:cubicBezTo>
                  <a:cubicBezTo>
                    <a:pt x="22830" y="18106"/>
                    <a:pt x="22224" y="18184"/>
                    <a:pt x="21619" y="18184"/>
                  </a:cubicBezTo>
                  <a:cubicBezTo>
                    <a:pt x="20759" y="18184"/>
                    <a:pt x="19902" y="18026"/>
                    <a:pt x="19097" y="17706"/>
                  </a:cubicBezTo>
                  <a:cubicBezTo>
                    <a:pt x="18735" y="17565"/>
                    <a:pt x="18395" y="17398"/>
                    <a:pt x="18073" y="17200"/>
                  </a:cubicBezTo>
                  <a:lnTo>
                    <a:pt x="18073" y="17200"/>
                  </a:lnTo>
                  <a:cubicBezTo>
                    <a:pt x="18441" y="16772"/>
                    <a:pt x="18762" y="16268"/>
                    <a:pt x="18890" y="15658"/>
                  </a:cubicBezTo>
                  <a:cubicBezTo>
                    <a:pt x="19059" y="14774"/>
                    <a:pt x="18608" y="13872"/>
                    <a:pt x="17781" y="13515"/>
                  </a:cubicBezTo>
                  <a:cubicBezTo>
                    <a:pt x="17611" y="13447"/>
                    <a:pt x="17436" y="13413"/>
                    <a:pt x="17264" y="13413"/>
                  </a:cubicBezTo>
                  <a:cubicBezTo>
                    <a:pt x="16959" y="13413"/>
                    <a:pt x="16661" y="13518"/>
                    <a:pt x="16409" y="13722"/>
                  </a:cubicBezTo>
                  <a:cubicBezTo>
                    <a:pt x="16052" y="14004"/>
                    <a:pt x="15827" y="14436"/>
                    <a:pt x="15789" y="14887"/>
                  </a:cubicBezTo>
                  <a:cubicBezTo>
                    <a:pt x="15657" y="15827"/>
                    <a:pt x="16240" y="16597"/>
                    <a:pt x="16823" y="17124"/>
                  </a:cubicBezTo>
                  <a:cubicBezTo>
                    <a:pt x="16894" y="17186"/>
                    <a:pt x="16967" y="17247"/>
                    <a:pt x="17041" y="17306"/>
                  </a:cubicBezTo>
                  <a:lnTo>
                    <a:pt x="17041" y="17306"/>
                  </a:lnTo>
                  <a:cubicBezTo>
                    <a:pt x="16608" y="17697"/>
                    <a:pt x="16147" y="18033"/>
                    <a:pt x="15657" y="18326"/>
                  </a:cubicBezTo>
                  <a:cubicBezTo>
                    <a:pt x="14253" y="19176"/>
                    <a:pt x="12655" y="19615"/>
                    <a:pt x="11038" y="19615"/>
                  </a:cubicBezTo>
                  <a:cubicBezTo>
                    <a:pt x="10187" y="19615"/>
                    <a:pt x="9332" y="19494"/>
                    <a:pt x="8496" y="19247"/>
                  </a:cubicBezTo>
                  <a:cubicBezTo>
                    <a:pt x="7425" y="18928"/>
                    <a:pt x="6410" y="18420"/>
                    <a:pt x="5508" y="17725"/>
                  </a:cubicBezTo>
                  <a:cubicBezTo>
                    <a:pt x="5226" y="17505"/>
                    <a:pt x="4950" y="17269"/>
                    <a:pt x="4707" y="17018"/>
                  </a:cubicBezTo>
                  <a:lnTo>
                    <a:pt x="4707" y="17018"/>
                  </a:lnTo>
                  <a:cubicBezTo>
                    <a:pt x="4965" y="16910"/>
                    <a:pt x="5209" y="16768"/>
                    <a:pt x="5433" y="16597"/>
                  </a:cubicBezTo>
                  <a:cubicBezTo>
                    <a:pt x="5809" y="16297"/>
                    <a:pt x="6072" y="15902"/>
                    <a:pt x="6185" y="15451"/>
                  </a:cubicBezTo>
                  <a:cubicBezTo>
                    <a:pt x="6297" y="14924"/>
                    <a:pt x="6147" y="14379"/>
                    <a:pt x="5771" y="14004"/>
                  </a:cubicBezTo>
                  <a:cubicBezTo>
                    <a:pt x="5531" y="13774"/>
                    <a:pt x="5222" y="13655"/>
                    <a:pt x="4911" y="13655"/>
                  </a:cubicBezTo>
                  <a:cubicBezTo>
                    <a:pt x="4661" y="13655"/>
                    <a:pt x="4410" y="13732"/>
                    <a:pt x="4192" y="13891"/>
                  </a:cubicBezTo>
                  <a:cubicBezTo>
                    <a:pt x="3704" y="14229"/>
                    <a:pt x="3403" y="14774"/>
                    <a:pt x="3384" y="15357"/>
                  </a:cubicBezTo>
                  <a:cubicBezTo>
                    <a:pt x="3402" y="15902"/>
                    <a:pt x="3584" y="16431"/>
                    <a:pt x="3915" y="16866"/>
                  </a:cubicBezTo>
                  <a:lnTo>
                    <a:pt x="3915" y="16866"/>
                  </a:lnTo>
                  <a:cubicBezTo>
                    <a:pt x="3730" y="16902"/>
                    <a:pt x="3540" y="16921"/>
                    <a:pt x="3350" y="16921"/>
                  </a:cubicBezTo>
                  <a:cubicBezTo>
                    <a:pt x="3299" y="16921"/>
                    <a:pt x="3247" y="16919"/>
                    <a:pt x="3196" y="16917"/>
                  </a:cubicBezTo>
                  <a:cubicBezTo>
                    <a:pt x="2576" y="16917"/>
                    <a:pt x="1993" y="16729"/>
                    <a:pt x="1486" y="16372"/>
                  </a:cubicBezTo>
                  <a:cubicBezTo>
                    <a:pt x="790" y="15864"/>
                    <a:pt x="320" y="15112"/>
                    <a:pt x="170" y="14267"/>
                  </a:cubicBezTo>
                  <a:cubicBezTo>
                    <a:pt x="76" y="13684"/>
                    <a:pt x="114" y="13364"/>
                    <a:pt x="95" y="13364"/>
                  </a:cubicBezTo>
                  <a:lnTo>
                    <a:pt x="95" y="13364"/>
                  </a:lnTo>
                  <a:cubicBezTo>
                    <a:pt x="95" y="13364"/>
                    <a:pt x="57" y="13440"/>
                    <a:pt x="39" y="13590"/>
                  </a:cubicBezTo>
                  <a:cubicBezTo>
                    <a:pt x="1" y="13834"/>
                    <a:pt x="1" y="14060"/>
                    <a:pt x="39" y="14304"/>
                  </a:cubicBezTo>
                  <a:cubicBezTo>
                    <a:pt x="208" y="15939"/>
                    <a:pt x="1542" y="17199"/>
                    <a:pt x="3196" y="17274"/>
                  </a:cubicBezTo>
                  <a:cubicBezTo>
                    <a:pt x="3271" y="17279"/>
                    <a:pt x="3346" y="17282"/>
                    <a:pt x="3421" y="17282"/>
                  </a:cubicBezTo>
                  <a:cubicBezTo>
                    <a:pt x="3676" y="17282"/>
                    <a:pt x="3932" y="17251"/>
                    <a:pt x="4181" y="17191"/>
                  </a:cubicBezTo>
                  <a:lnTo>
                    <a:pt x="4181" y="17191"/>
                  </a:lnTo>
                  <a:cubicBezTo>
                    <a:pt x="4486" y="17546"/>
                    <a:pt x="4821" y="17864"/>
                    <a:pt x="5207" y="18157"/>
                  </a:cubicBezTo>
                  <a:cubicBezTo>
                    <a:pt x="6147" y="18890"/>
                    <a:pt x="7218" y="19454"/>
                    <a:pt x="8365" y="19792"/>
                  </a:cubicBezTo>
                  <a:cubicBezTo>
                    <a:pt x="9278" y="20069"/>
                    <a:pt x="10210" y="20203"/>
                    <a:pt x="11136" y="20203"/>
                  </a:cubicBezTo>
                  <a:cubicBezTo>
                    <a:pt x="13493" y="20203"/>
                    <a:pt x="15799" y="19330"/>
                    <a:pt x="17589" y="17702"/>
                  </a:cubicBezTo>
                  <a:lnTo>
                    <a:pt x="17589" y="17702"/>
                  </a:lnTo>
                  <a:cubicBezTo>
                    <a:pt x="17989" y="17961"/>
                    <a:pt x="18414" y="18177"/>
                    <a:pt x="18853" y="18345"/>
                  </a:cubicBezTo>
                  <a:cubicBezTo>
                    <a:pt x="19745" y="18698"/>
                    <a:pt x="20689" y="18876"/>
                    <a:pt x="21632" y="18876"/>
                  </a:cubicBezTo>
                  <a:cubicBezTo>
                    <a:pt x="22298" y="18876"/>
                    <a:pt x="22962" y="18787"/>
                    <a:pt x="23608" y="18608"/>
                  </a:cubicBezTo>
                  <a:cubicBezTo>
                    <a:pt x="25976" y="17913"/>
                    <a:pt x="27818" y="16090"/>
                    <a:pt x="28570" y="13740"/>
                  </a:cubicBezTo>
                  <a:cubicBezTo>
                    <a:pt x="28667" y="13463"/>
                    <a:pt x="28741" y="13177"/>
                    <a:pt x="28791" y="12888"/>
                  </a:cubicBezTo>
                  <a:lnTo>
                    <a:pt x="28791" y="12888"/>
                  </a:lnTo>
                  <a:cubicBezTo>
                    <a:pt x="29276" y="12942"/>
                    <a:pt x="29764" y="12970"/>
                    <a:pt x="30261" y="12970"/>
                  </a:cubicBezTo>
                  <a:cubicBezTo>
                    <a:pt x="33024" y="12913"/>
                    <a:pt x="35750" y="11748"/>
                    <a:pt x="37178" y="9624"/>
                  </a:cubicBezTo>
                  <a:cubicBezTo>
                    <a:pt x="38234" y="8130"/>
                    <a:pt x="38650" y="6315"/>
                    <a:pt x="38396" y="4698"/>
                  </a:cubicBezTo>
                  <a:lnTo>
                    <a:pt x="38396" y="4698"/>
                  </a:lnTo>
                  <a:cubicBezTo>
                    <a:pt x="39402" y="4569"/>
                    <a:pt x="40352" y="4103"/>
                    <a:pt x="41069" y="3347"/>
                  </a:cubicBezTo>
                  <a:cubicBezTo>
                    <a:pt x="41689" y="2689"/>
                    <a:pt x="42084" y="1843"/>
                    <a:pt x="42197" y="941"/>
                  </a:cubicBezTo>
                  <a:cubicBezTo>
                    <a:pt x="42215" y="715"/>
                    <a:pt x="42234" y="471"/>
                    <a:pt x="42215" y="245"/>
                  </a:cubicBezTo>
                  <a:cubicBezTo>
                    <a:pt x="42197" y="76"/>
                    <a:pt x="42178" y="1"/>
                    <a:pt x="42178" y="1"/>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4"/>
            <p:cNvSpPr/>
            <p:nvPr/>
          </p:nvSpPr>
          <p:spPr>
            <a:xfrm>
              <a:off x="4267875" y="959850"/>
              <a:ext cx="351025" cy="340700"/>
            </a:xfrm>
            <a:custGeom>
              <a:avLst/>
              <a:gdLst/>
              <a:ahLst/>
              <a:cxnLst/>
              <a:rect l="l" t="t" r="r" b="b"/>
              <a:pathLst>
                <a:path w="14041" h="13628" extrusionOk="0">
                  <a:moveTo>
                    <a:pt x="6748" y="1"/>
                  </a:moveTo>
                  <a:cubicBezTo>
                    <a:pt x="3158" y="1"/>
                    <a:pt x="1" y="3515"/>
                    <a:pt x="1" y="7105"/>
                  </a:cubicBezTo>
                  <a:cubicBezTo>
                    <a:pt x="1" y="10714"/>
                    <a:pt x="2933" y="13627"/>
                    <a:pt x="6523" y="13627"/>
                  </a:cubicBezTo>
                  <a:cubicBezTo>
                    <a:pt x="10131" y="13627"/>
                    <a:pt x="14041" y="10113"/>
                    <a:pt x="14041" y="6504"/>
                  </a:cubicBezTo>
                  <a:cubicBezTo>
                    <a:pt x="14041" y="2914"/>
                    <a:pt x="10357" y="1"/>
                    <a:pt x="6748"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4"/>
            <p:cNvSpPr/>
            <p:nvPr/>
          </p:nvSpPr>
          <p:spPr>
            <a:xfrm>
              <a:off x="4862750" y="763575"/>
              <a:ext cx="377350" cy="341575"/>
            </a:xfrm>
            <a:custGeom>
              <a:avLst/>
              <a:gdLst/>
              <a:ahLst/>
              <a:cxnLst/>
              <a:rect l="l" t="t" r="r" b="b"/>
              <a:pathLst>
                <a:path w="15094" h="13663" extrusionOk="0">
                  <a:moveTo>
                    <a:pt x="7968" y="0"/>
                  </a:moveTo>
                  <a:cubicBezTo>
                    <a:pt x="7516" y="0"/>
                    <a:pt x="7057" y="47"/>
                    <a:pt x="6598" y="146"/>
                  </a:cubicBezTo>
                  <a:cubicBezTo>
                    <a:pt x="3083" y="897"/>
                    <a:pt x="0" y="5145"/>
                    <a:pt x="752" y="8679"/>
                  </a:cubicBezTo>
                  <a:cubicBezTo>
                    <a:pt x="1400" y="11709"/>
                    <a:pt x="4618" y="13663"/>
                    <a:pt x="7745" y="13663"/>
                  </a:cubicBezTo>
                  <a:cubicBezTo>
                    <a:pt x="8246" y="13663"/>
                    <a:pt x="8744" y="13613"/>
                    <a:pt x="9229" y="13509"/>
                  </a:cubicBezTo>
                  <a:cubicBezTo>
                    <a:pt x="12744" y="12757"/>
                    <a:pt x="15093" y="8679"/>
                    <a:pt x="14341" y="5145"/>
                  </a:cubicBezTo>
                  <a:cubicBezTo>
                    <a:pt x="13688" y="2090"/>
                    <a:pt x="10975" y="0"/>
                    <a:pt x="7968"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4"/>
            <p:cNvSpPr/>
            <p:nvPr/>
          </p:nvSpPr>
          <p:spPr>
            <a:xfrm>
              <a:off x="4677150" y="1330125"/>
              <a:ext cx="328950" cy="117025"/>
            </a:xfrm>
            <a:custGeom>
              <a:avLst/>
              <a:gdLst/>
              <a:ahLst/>
              <a:cxnLst/>
              <a:rect l="l" t="t" r="r" b="b"/>
              <a:pathLst>
                <a:path w="13158" h="4681" extrusionOk="0">
                  <a:moveTo>
                    <a:pt x="9530" y="1"/>
                  </a:moveTo>
                  <a:cubicBezTo>
                    <a:pt x="9530" y="1"/>
                    <a:pt x="9530" y="1"/>
                    <a:pt x="9530" y="1"/>
                  </a:cubicBezTo>
                  <a:cubicBezTo>
                    <a:pt x="9530" y="1"/>
                    <a:pt x="9530" y="1"/>
                    <a:pt x="9530" y="1"/>
                  </a:cubicBezTo>
                  <a:close/>
                  <a:moveTo>
                    <a:pt x="9530" y="1"/>
                  </a:moveTo>
                  <a:lnTo>
                    <a:pt x="9530" y="1"/>
                  </a:lnTo>
                  <a:cubicBezTo>
                    <a:pt x="9530" y="1"/>
                    <a:pt x="9530" y="1"/>
                    <a:pt x="9530" y="1"/>
                  </a:cubicBezTo>
                  <a:lnTo>
                    <a:pt x="9530" y="1"/>
                  </a:lnTo>
                  <a:lnTo>
                    <a:pt x="9041" y="320"/>
                  </a:lnTo>
                  <a:cubicBezTo>
                    <a:pt x="9042" y="322"/>
                    <a:pt x="9042" y="323"/>
                    <a:pt x="9043" y="325"/>
                  </a:cubicBezTo>
                  <a:lnTo>
                    <a:pt x="9043" y="325"/>
                  </a:lnTo>
                  <a:lnTo>
                    <a:pt x="9022" y="339"/>
                  </a:lnTo>
                  <a:cubicBezTo>
                    <a:pt x="9046" y="370"/>
                    <a:pt x="9069" y="401"/>
                    <a:pt x="9093" y="432"/>
                  </a:cubicBezTo>
                  <a:lnTo>
                    <a:pt x="9093" y="432"/>
                  </a:lnTo>
                  <a:cubicBezTo>
                    <a:pt x="9365" y="1067"/>
                    <a:pt x="9238" y="1816"/>
                    <a:pt x="8759" y="2312"/>
                  </a:cubicBezTo>
                  <a:cubicBezTo>
                    <a:pt x="8358" y="2713"/>
                    <a:pt x="7823" y="2922"/>
                    <a:pt x="7283" y="2922"/>
                  </a:cubicBezTo>
                  <a:cubicBezTo>
                    <a:pt x="7013" y="2922"/>
                    <a:pt x="6742" y="2870"/>
                    <a:pt x="6485" y="2763"/>
                  </a:cubicBezTo>
                  <a:cubicBezTo>
                    <a:pt x="5864" y="2500"/>
                    <a:pt x="5357" y="2012"/>
                    <a:pt x="5075" y="1391"/>
                  </a:cubicBezTo>
                  <a:lnTo>
                    <a:pt x="5065" y="1397"/>
                  </a:lnTo>
                  <a:lnTo>
                    <a:pt x="5065" y="1397"/>
                  </a:lnTo>
                  <a:cubicBezTo>
                    <a:pt x="5056" y="1383"/>
                    <a:pt x="5047" y="1368"/>
                    <a:pt x="5037" y="1354"/>
                  </a:cubicBezTo>
                  <a:lnTo>
                    <a:pt x="4455" y="1673"/>
                  </a:lnTo>
                  <a:cubicBezTo>
                    <a:pt x="4463" y="1691"/>
                    <a:pt x="4471" y="1709"/>
                    <a:pt x="4479" y="1727"/>
                  </a:cubicBezTo>
                  <a:lnTo>
                    <a:pt x="4479" y="1727"/>
                  </a:lnTo>
                  <a:lnTo>
                    <a:pt x="4474" y="1730"/>
                  </a:lnTo>
                  <a:cubicBezTo>
                    <a:pt x="4718" y="2143"/>
                    <a:pt x="4756" y="2651"/>
                    <a:pt x="4568" y="3083"/>
                  </a:cubicBezTo>
                  <a:cubicBezTo>
                    <a:pt x="4398" y="3496"/>
                    <a:pt x="4060" y="3816"/>
                    <a:pt x="3647" y="3985"/>
                  </a:cubicBezTo>
                  <a:cubicBezTo>
                    <a:pt x="3386" y="4074"/>
                    <a:pt x="3116" y="4118"/>
                    <a:pt x="2848" y="4118"/>
                  </a:cubicBezTo>
                  <a:cubicBezTo>
                    <a:pt x="2327" y="4118"/>
                    <a:pt x="1814" y="3951"/>
                    <a:pt x="1391" y="3628"/>
                  </a:cubicBezTo>
                  <a:cubicBezTo>
                    <a:pt x="940" y="3271"/>
                    <a:pt x="583" y="2839"/>
                    <a:pt x="339" y="2331"/>
                  </a:cubicBezTo>
                  <a:cubicBezTo>
                    <a:pt x="151" y="1993"/>
                    <a:pt x="76" y="1786"/>
                    <a:pt x="38" y="1786"/>
                  </a:cubicBezTo>
                  <a:cubicBezTo>
                    <a:pt x="0" y="1786"/>
                    <a:pt x="0" y="2030"/>
                    <a:pt x="113" y="2425"/>
                  </a:cubicBezTo>
                  <a:cubicBezTo>
                    <a:pt x="301" y="3027"/>
                    <a:pt x="639" y="3553"/>
                    <a:pt x="1109" y="3966"/>
                  </a:cubicBezTo>
                  <a:cubicBezTo>
                    <a:pt x="1640" y="4431"/>
                    <a:pt x="2312" y="4680"/>
                    <a:pt x="2993" y="4680"/>
                  </a:cubicBezTo>
                  <a:cubicBezTo>
                    <a:pt x="3275" y="4680"/>
                    <a:pt x="3559" y="4637"/>
                    <a:pt x="3835" y="4549"/>
                  </a:cubicBezTo>
                  <a:cubicBezTo>
                    <a:pt x="4436" y="4342"/>
                    <a:pt x="4906" y="3891"/>
                    <a:pt x="5169" y="3327"/>
                  </a:cubicBezTo>
                  <a:cubicBezTo>
                    <a:pt x="5238" y="3171"/>
                    <a:pt x="5288" y="3007"/>
                    <a:pt x="5319" y="2841"/>
                  </a:cubicBezTo>
                  <a:lnTo>
                    <a:pt x="5319" y="2841"/>
                  </a:lnTo>
                  <a:cubicBezTo>
                    <a:pt x="5582" y="3071"/>
                    <a:pt x="5881" y="3261"/>
                    <a:pt x="6203" y="3402"/>
                  </a:cubicBezTo>
                  <a:cubicBezTo>
                    <a:pt x="6547" y="3544"/>
                    <a:pt x="6907" y="3613"/>
                    <a:pt x="7263" y="3613"/>
                  </a:cubicBezTo>
                  <a:cubicBezTo>
                    <a:pt x="7998" y="3613"/>
                    <a:pt x="8716" y="3320"/>
                    <a:pt x="9248" y="2763"/>
                  </a:cubicBezTo>
                  <a:cubicBezTo>
                    <a:pt x="9654" y="2312"/>
                    <a:pt x="9864" y="1732"/>
                    <a:pt x="9853" y="1146"/>
                  </a:cubicBezTo>
                  <a:lnTo>
                    <a:pt x="9853" y="1146"/>
                  </a:lnTo>
                  <a:cubicBezTo>
                    <a:pt x="10403" y="1527"/>
                    <a:pt x="11014" y="1712"/>
                    <a:pt x="11557" y="1712"/>
                  </a:cubicBezTo>
                  <a:cubicBezTo>
                    <a:pt x="11974" y="1712"/>
                    <a:pt x="12351" y="1603"/>
                    <a:pt x="12631" y="1391"/>
                  </a:cubicBezTo>
                  <a:cubicBezTo>
                    <a:pt x="12969" y="1166"/>
                    <a:pt x="13157" y="771"/>
                    <a:pt x="13157" y="376"/>
                  </a:cubicBezTo>
                  <a:cubicBezTo>
                    <a:pt x="13138" y="113"/>
                    <a:pt x="13026" y="1"/>
                    <a:pt x="13007" y="1"/>
                  </a:cubicBezTo>
                  <a:lnTo>
                    <a:pt x="13007" y="1"/>
                  </a:lnTo>
                  <a:cubicBezTo>
                    <a:pt x="12969" y="19"/>
                    <a:pt x="13026" y="151"/>
                    <a:pt x="12988" y="376"/>
                  </a:cubicBezTo>
                  <a:cubicBezTo>
                    <a:pt x="12913" y="677"/>
                    <a:pt x="12725" y="940"/>
                    <a:pt x="12462" y="1109"/>
                  </a:cubicBezTo>
                  <a:cubicBezTo>
                    <a:pt x="12279" y="1221"/>
                    <a:pt x="12038" y="1278"/>
                    <a:pt x="11768" y="1278"/>
                  </a:cubicBezTo>
                  <a:cubicBezTo>
                    <a:pt x="11042" y="1278"/>
                    <a:pt x="10105" y="864"/>
                    <a:pt x="9530" y="1"/>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4"/>
            <p:cNvSpPr/>
            <p:nvPr/>
          </p:nvSpPr>
          <p:spPr>
            <a:xfrm>
              <a:off x="4219950" y="381400"/>
              <a:ext cx="811325" cy="471050"/>
            </a:xfrm>
            <a:custGeom>
              <a:avLst/>
              <a:gdLst/>
              <a:ahLst/>
              <a:cxnLst/>
              <a:rect l="l" t="t" r="r" b="b"/>
              <a:pathLst>
                <a:path w="32453" h="18842" extrusionOk="0">
                  <a:moveTo>
                    <a:pt x="19112" y="0"/>
                  </a:moveTo>
                  <a:cubicBezTo>
                    <a:pt x="17806" y="0"/>
                    <a:pt x="16373" y="73"/>
                    <a:pt x="14811" y="246"/>
                  </a:cubicBezTo>
                  <a:cubicBezTo>
                    <a:pt x="4587" y="1374"/>
                    <a:pt x="903" y="10583"/>
                    <a:pt x="903" y="10583"/>
                  </a:cubicBezTo>
                  <a:cubicBezTo>
                    <a:pt x="452" y="13384"/>
                    <a:pt x="0" y="15508"/>
                    <a:pt x="2745" y="16974"/>
                  </a:cubicBezTo>
                  <a:cubicBezTo>
                    <a:pt x="3431" y="17335"/>
                    <a:pt x="4260" y="17517"/>
                    <a:pt x="5126" y="17517"/>
                  </a:cubicBezTo>
                  <a:cubicBezTo>
                    <a:pt x="7413" y="17517"/>
                    <a:pt x="9964" y="16253"/>
                    <a:pt x="10864" y="13703"/>
                  </a:cubicBezTo>
                  <a:cubicBezTo>
                    <a:pt x="11860" y="15978"/>
                    <a:pt x="12650" y="17857"/>
                    <a:pt x="15037" y="18571"/>
                  </a:cubicBezTo>
                  <a:cubicBezTo>
                    <a:pt x="15661" y="18752"/>
                    <a:pt x="16312" y="18841"/>
                    <a:pt x="16963" y="18841"/>
                  </a:cubicBezTo>
                  <a:cubicBezTo>
                    <a:pt x="18822" y="18841"/>
                    <a:pt x="20676" y="18112"/>
                    <a:pt x="21859" y="16692"/>
                  </a:cubicBezTo>
                  <a:cubicBezTo>
                    <a:pt x="23457" y="14775"/>
                    <a:pt x="23513" y="11655"/>
                    <a:pt x="21803" y="9850"/>
                  </a:cubicBezTo>
                  <a:lnTo>
                    <a:pt x="21803" y="9850"/>
                  </a:lnTo>
                  <a:cubicBezTo>
                    <a:pt x="22212" y="9954"/>
                    <a:pt x="22686" y="10005"/>
                    <a:pt x="23197" y="10005"/>
                  </a:cubicBezTo>
                  <a:cubicBezTo>
                    <a:pt x="26866" y="10005"/>
                    <a:pt x="32452" y="7353"/>
                    <a:pt x="29697" y="2238"/>
                  </a:cubicBezTo>
                  <a:cubicBezTo>
                    <a:pt x="29697" y="2238"/>
                    <a:pt x="26340" y="0"/>
                    <a:pt x="19112"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4"/>
            <p:cNvSpPr/>
            <p:nvPr/>
          </p:nvSpPr>
          <p:spPr>
            <a:xfrm>
              <a:off x="4262700" y="385450"/>
              <a:ext cx="676600" cy="421125"/>
            </a:xfrm>
            <a:custGeom>
              <a:avLst/>
              <a:gdLst/>
              <a:ahLst/>
              <a:cxnLst/>
              <a:rect l="l" t="t" r="r" b="b"/>
              <a:pathLst>
                <a:path w="27064" h="16845" extrusionOk="0">
                  <a:moveTo>
                    <a:pt x="17608" y="1"/>
                  </a:moveTo>
                  <a:cubicBezTo>
                    <a:pt x="16240" y="1"/>
                    <a:pt x="14635" y="110"/>
                    <a:pt x="12763" y="385"/>
                  </a:cubicBezTo>
                  <a:cubicBezTo>
                    <a:pt x="4681" y="1606"/>
                    <a:pt x="245" y="10064"/>
                    <a:pt x="245" y="10064"/>
                  </a:cubicBezTo>
                  <a:cubicBezTo>
                    <a:pt x="1" y="12545"/>
                    <a:pt x="1580" y="15101"/>
                    <a:pt x="3760" y="15703"/>
                  </a:cubicBezTo>
                  <a:cubicBezTo>
                    <a:pt x="4084" y="15789"/>
                    <a:pt x="4414" y="15831"/>
                    <a:pt x="4743" y="15831"/>
                  </a:cubicBezTo>
                  <a:cubicBezTo>
                    <a:pt x="6634" y="15831"/>
                    <a:pt x="8520" y="14471"/>
                    <a:pt x="9192" y="12470"/>
                  </a:cubicBezTo>
                  <a:cubicBezTo>
                    <a:pt x="10056" y="14462"/>
                    <a:pt x="11654" y="16116"/>
                    <a:pt x="13571" y="16661"/>
                  </a:cubicBezTo>
                  <a:cubicBezTo>
                    <a:pt x="14006" y="16785"/>
                    <a:pt x="14448" y="16844"/>
                    <a:pt x="14886" y="16844"/>
                  </a:cubicBezTo>
                  <a:cubicBezTo>
                    <a:pt x="16454" y="16844"/>
                    <a:pt x="17969" y="16081"/>
                    <a:pt x="18909" y="14744"/>
                  </a:cubicBezTo>
                  <a:cubicBezTo>
                    <a:pt x="20112" y="12978"/>
                    <a:pt x="20055" y="10215"/>
                    <a:pt x="18627" y="8673"/>
                  </a:cubicBezTo>
                  <a:lnTo>
                    <a:pt x="18627" y="8673"/>
                  </a:lnTo>
                  <a:cubicBezTo>
                    <a:pt x="18893" y="8737"/>
                    <a:pt x="19192" y="8768"/>
                    <a:pt x="19511" y="8768"/>
                  </a:cubicBezTo>
                  <a:cubicBezTo>
                    <a:pt x="22420" y="8768"/>
                    <a:pt x="27063" y="6181"/>
                    <a:pt x="24642" y="1625"/>
                  </a:cubicBezTo>
                  <a:cubicBezTo>
                    <a:pt x="24642" y="1625"/>
                    <a:pt x="22887" y="1"/>
                    <a:pt x="1760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4"/>
            <p:cNvSpPr/>
            <p:nvPr/>
          </p:nvSpPr>
          <p:spPr>
            <a:xfrm>
              <a:off x="4349175" y="378175"/>
              <a:ext cx="392850" cy="280225"/>
            </a:xfrm>
            <a:custGeom>
              <a:avLst/>
              <a:gdLst/>
              <a:ahLst/>
              <a:cxnLst/>
              <a:rect l="l" t="t" r="r" b="b"/>
              <a:pathLst>
                <a:path w="15714" h="11209" extrusionOk="0">
                  <a:moveTo>
                    <a:pt x="13761" y="1"/>
                  </a:moveTo>
                  <a:cubicBezTo>
                    <a:pt x="13785" y="19"/>
                    <a:pt x="13809" y="37"/>
                    <a:pt x="13833" y="55"/>
                  </a:cubicBezTo>
                  <a:lnTo>
                    <a:pt x="13833" y="55"/>
                  </a:lnTo>
                  <a:cubicBezTo>
                    <a:pt x="13833" y="55"/>
                    <a:pt x="13833" y="55"/>
                    <a:pt x="13834" y="55"/>
                  </a:cubicBezTo>
                  <a:lnTo>
                    <a:pt x="13761" y="1"/>
                  </a:lnTo>
                  <a:close/>
                  <a:moveTo>
                    <a:pt x="12421" y="2"/>
                  </a:moveTo>
                  <a:cubicBezTo>
                    <a:pt x="3781" y="2"/>
                    <a:pt x="0" y="6089"/>
                    <a:pt x="0" y="6089"/>
                  </a:cubicBezTo>
                  <a:cubicBezTo>
                    <a:pt x="564" y="8645"/>
                    <a:pt x="2913" y="10637"/>
                    <a:pt x="5488" y="11088"/>
                  </a:cubicBezTo>
                  <a:cubicBezTo>
                    <a:pt x="5938" y="11170"/>
                    <a:pt x="6392" y="11209"/>
                    <a:pt x="6846" y="11209"/>
                  </a:cubicBezTo>
                  <a:cubicBezTo>
                    <a:pt x="9006" y="11209"/>
                    <a:pt x="11153" y="10322"/>
                    <a:pt x="12800" y="8908"/>
                  </a:cubicBezTo>
                  <a:cubicBezTo>
                    <a:pt x="14097" y="7799"/>
                    <a:pt x="15149" y="6295"/>
                    <a:pt x="15450" y="4604"/>
                  </a:cubicBezTo>
                  <a:cubicBezTo>
                    <a:pt x="15713" y="2988"/>
                    <a:pt x="15206" y="1221"/>
                    <a:pt x="13965" y="168"/>
                  </a:cubicBezTo>
                  <a:cubicBezTo>
                    <a:pt x="13928" y="131"/>
                    <a:pt x="13882" y="93"/>
                    <a:pt x="13833" y="55"/>
                  </a:cubicBezTo>
                  <a:lnTo>
                    <a:pt x="13833" y="55"/>
                  </a:lnTo>
                  <a:cubicBezTo>
                    <a:pt x="13348" y="19"/>
                    <a:pt x="12878" y="2"/>
                    <a:pt x="12421" y="2"/>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4"/>
            <p:cNvSpPr/>
            <p:nvPr/>
          </p:nvSpPr>
          <p:spPr>
            <a:xfrm>
              <a:off x="4373125" y="378075"/>
              <a:ext cx="298875" cy="213200"/>
            </a:xfrm>
            <a:custGeom>
              <a:avLst/>
              <a:gdLst/>
              <a:ahLst/>
              <a:cxnLst/>
              <a:rect l="l" t="t" r="r" b="b"/>
              <a:pathLst>
                <a:path w="11955" h="8528" extrusionOk="0">
                  <a:moveTo>
                    <a:pt x="10470" y="3"/>
                  </a:moveTo>
                  <a:lnTo>
                    <a:pt x="10511" y="40"/>
                  </a:lnTo>
                  <a:lnTo>
                    <a:pt x="10511" y="40"/>
                  </a:lnTo>
                  <a:cubicBezTo>
                    <a:pt x="10516" y="40"/>
                    <a:pt x="10521" y="40"/>
                    <a:pt x="10526" y="41"/>
                  </a:cubicBezTo>
                  <a:lnTo>
                    <a:pt x="10470" y="3"/>
                  </a:lnTo>
                  <a:close/>
                  <a:moveTo>
                    <a:pt x="9448" y="0"/>
                  </a:moveTo>
                  <a:cubicBezTo>
                    <a:pt x="2882" y="0"/>
                    <a:pt x="1" y="4627"/>
                    <a:pt x="1" y="4627"/>
                  </a:cubicBezTo>
                  <a:cubicBezTo>
                    <a:pt x="433" y="6581"/>
                    <a:pt x="2219" y="8085"/>
                    <a:pt x="4173" y="8442"/>
                  </a:cubicBezTo>
                  <a:cubicBezTo>
                    <a:pt x="4508" y="8499"/>
                    <a:pt x="4845" y="8527"/>
                    <a:pt x="5181" y="8527"/>
                  </a:cubicBezTo>
                  <a:cubicBezTo>
                    <a:pt x="6832" y="8527"/>
                    <a:pt x="8472" y="7862"/>
                    <a:pt x="9737" y="6769"/>
                  </a:cubicBezTo>
                  <a:cubicBezTo>
                    <a:pt x="10733" y="5924"/>
                    <a:pt x="11522" y="4796"/>
                    <a:pt x="11748" y="3499"/>
                  </a:cubicBezTo>
                  <a:cubicBezTo>
                    <a:pt x="11955" y="2277"/>
                    <a:pt x="11560" y="924"/>
                    <a:pt x="10620" y="135"/>
                  </a:cubicBezTo>
                  <a:lnTo>
                    <a:pt x="10511" y="40"/>
                  </a:lnTo>
                  <a:lnTo>
                    <a:pt x="10511" y="40"/>
                  </a:lnTo>
                  <a:cubicBezTo>
                    <a:pt x="10147" y="13"/>
                    <a:pt x="9793" y="0"/>
                    <a:pt x="9448"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4"/>
            <p:cNvSpPr/>
            <p:nvPr/>
          </p:nvSpPr>
          <p:spPr>
            <a:xfrm>
              <a:off x="4088375" y="1233850"/>
              <a:ext cx="468500" cy="274850"/>
            </a:xfrm>
            <a:custGeom>
              <a:avLst/>
              <a:gdLst/>
              <a:ahLst/>
              <a:cxnLst/>
              <a:rect l="l" t="t" r="r" b="b"/>
              <a:pathLst>
                <a:path w="18740" h="10994" extrusionOk="0">
                  <a:moveTo>
                    <a:pt x="2448" y="0"/>
                  </a:moveTo>
                  <a:cubicBezTo>
                    <a:pt x="2251" y="0"/>
                    <a:pt x="2055" y="24"/>
                    <a:pt x="1861" y="74"/>
                  </a:cubicBezTo>
                  <a:cubicBezTo>
                    <a:pt x="771" y="374"/>
                    <a:pt x="1" y="1728"/>
                    <a:pt x="565" y="2705"/>
                  </a:cubicBezTo>
                  <a:lnTo>
                    <a:pt x="3722" y="10994"/>
                  </a:lnTo>
                  <a:lnTo>
                    <a:pt x="18740" y="6934"/>
                  </a:lnTo>
                  <a:cubicBezTo>
                    <a:pt x="18157" y="5224"/>
                    <a:pt x="16278" y="4227"/>
                    <a:pt x="14492" y="4190"/>
                  </a:cubicBezTo>
                  <a:cubicBezTo>
                    <a:pt x="14448" y="4189"/>
                    <a:pt x="14403" y="4188"/>
                    <a:pt x="14359" y="4188"/>
                  </a:cubicBezTo>
                  <a:cubicBezTo>
                    <a:pt x="12603" y="4188"/>
                    <a:pt x="10920" y="4907"/>
                    <a:pt x="9417" y="5787"/>
                  </a:cubicBezTo>
                  <a:cubicBezTo>
                    <a:pt x="10131" y="5205"/>
                    <a:pt x="10395" y="4227"/>
                    <a:pt x="10075" y="3363"/>
                  </a:cubicBezTo>
                  <a:cubicBezTo>
                    <a:pt x="9745" y="2619"/>
                    <a:pt x="9007" y="2152"/>
                    <a:pt x="8221" y="2152"/>
                  </a:cubicBezTo>
                  <a:cubicBezTo>
                    <a:pt x="8113" y="2152"/>
                    <a:pt x="8004" y="2161"/>
                    <a:pt x="7895" y="2179"/>
                  </a:cubicBezTo>
                  <a:cubicBezTo>
                    <a:pt x="6993" y="2385"/>
                    <a:pt x="6372" y="3231"/>
                    <a:pt x="6466" y="4152"/>
                  </a:cubicBezTo>
                  <a:cubicBezTo>
                    <a:pt x="6053" y="3100"/>
                    <a:pt x="5639" y="2028"/>
                    <a:pt x="4888" y="1183"/>
                  </a:cubicBezTo>
                  <a:cubicBezTo>
                    <a:pt x="4269" y="502"/>
                    <a:pt x="3358" y="0"/>
                    <a:pt x="2448" y="0"/>
                  </a:cubicBezTo>
                  <a:close/>
                </a:path>
              </a:pathLst>
            </a:custGeom>
            <a:solidFill>
              <a:srgbClr val="857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4"/>
            <p:cNvSpPr/>
            <p:nvPr/>
          </p:nvSpPr>
          <p:spPr>
            <a:xfrm>
              <a:off x="5233950" y="719750"/>
              <a:ext cx="346325" cy="429025"/>
            </a:xfrm>
            <a:custGeom>
              <a:avLst/>
              <a:gdLst/>
              <a:ahLst/>
              <a:cxnLst/>
              <a:rect l="l" t="t" r="r" b="b"/>
              <a:pathLst>
                <a:path w="13853" h="17161" extrusionOk="0">
                  <a:moveTo>
                    <a:pt x="6523" y="0"/>
                  </a:moveTo>
                  <a:cubicBezTo>
                    <a:pt x="4737" y="1504"/>
                    <a:pt x="4192" y="4041"/>
                    <a:pt x="5226" y="6128"/>
                  </a:cubicBezTo>
                  <a:cubicBezTo>
                    <a:pt x="4937" y="5839"/>
                    <a:pt x="4538" y="5706"/>
                    <a:pt x="4130" y="5706"/>
                  </a:cubicBezTo>
                  <a:cubicBezTo>
                    <a:pt x="3423" y="5706"/>
                    <a:pt x="2690" y="6106"/>
                    <a:pt x="2463" y="6785"/>
                  </a:cubicBezTo>
                  <a:cubicBezTo>
                    <a:pt x="2237" y="7481"/>
                    <a:pt x="2501" y="8270"/>
                    <a:pt x="2970" y="8853"/>
                  </a:cubicBezTo>
                  <a:cubicBezTo>
                    <a:pt x="3422" y="9417"/>
                    <a:pt x="4061" y="9830"/>
                    <a:pt x="4681" y="10225"/>
                  </a:cubicBezTo>
                  <a:cubicBezTo>
                    <a:pt x="1730" y="11108"/>
                    <a:pt x="1" y="14172"/>
                    <a:pt x="771" y="17161"/>
                  </a:cubicBezTo>
                  <a:lnTo>
                    <a:pt x="13853" y="11898"/>
                  </a:lnTo>
                  <a:lnTo>
                    <a:pt x="6523" y="0"/>
                  </a:lnTo>
                  <a:close/>
                </a:path>
              </a:pathLst>
            </a:custGeom>
            <a:solidFill>
              <a:srgbClr val="857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4"/>
            <p:cNvSpPr/>
            <p:nvPr/>
          </p:nvSpPr>
          <p:spPr>
            <a:xfrm>
              <a:off x="4160275" y="238100"/>
              <a:ext cx="457225" cy="378775"/>
            </a:xfrm>
            <a:custGeom>
              <a:avLst/>
              <a:gdLst/>
              <a:ahLst/>
              <a:cxnLst/>
              <a:rect l="l" t="t" r="r" b="b"/>
              <a:pathLst>
                <a:path w="18289" h="15151" extrusionOk="0">
                  <a:moveTo>
                    <a:pt x="8427" y="0"/>
                  </a:moveTo>
                  <a:cubicBezTo>
                    <a:pt x="8005" y="0"/>
                    <a:pt x="7540" y="149"/>
                    <a:pt x="7030" y="490"/>
                  </a:cubicBezTo>
                  <a:cubicBezTo>
                    <a:pt x="3120" y="3102"/>
                    <a:pt x="4605" y="9662"/>
                    <a:pt x="5169" y="10075"/>
                  </a:cubicBezTo>
                  <a:lnTo>
                    <a:pt x="0" y="15150"/>
                  </a:lnTo>
                  <a:lnTo>
                    <a:pt x="18288" y="4437"/>
                  </a:lnTo>
                  <a:lnTo>
                    <a:pt x="12180" y="6579"/>
                  </a:lnTo>
                  <a:cubicBezTo>
                    <a:pt x="12180" y="6579"/>
                    <a:pt x="11242" y="0"/>
                    <a:pt x="8427" y="0"/>
                  </a:cubicBezTo>
                  <a:close/>
                </a:path>
              </a:pathLst>
            </a:custGeom>
            <a:solidFill>
              <a:srgbClr val="341C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4"/>
            <p:cNvSpPr/>
            <p:nvPr/>
          </p:nvSpPr>
          <p:spPr>
            <a:xfrm>
              <a:off x="4275400" y="361700"/>
              <a:ext cx="189375" cy="128300"/>
            </a:xfrm>
            <a:custGeom>
              <a:avLst/>
              <a:gdLst/>
              <a:ahLst/>
              <a:cxnLst/>
              <a:rect l="l" t="t" r="r" b="b"/>
              <a:pathLst>
                <a:path w="7575" h="5132" extrusionOk="0">
                  <a:moveTo>
                    <a:pt x="7255" y="0"/>
                  </a:moveTo>
                  <a:lnTo>
                    <a:pt x="0" y="3402"/>
                  </a:lnTo>
                  <a:lnTo>
                    <a:pt x="564" y="5131"/>
                  </a:lnTo>
                  <a:lnTo>
                    <a:pt x="7575" y="1635"/>
                  </a:lnTo>
                  <a:lnTo>
                    <a:pt x="7255"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4"/>
            <p:cNvSpPr/>
            <p:nvPr/>
          </p:nvSpPr>
          <p:spPr>
            <a:xfrm>
              <a:off x="1543500" y="2763350"/>
              <a:ext cx="224625" cy="108500"/>
            </a:xfrm>
            <a:custGeom>
              <a:avLst/>
              <a:gdLst/>
              <a:ahLst/>
              <a:cxnLst/>
              <a:rect l="l" t="t" r="r" b="b"/>
              <a:pathLst>
                <a:path w="8985" h="4340" extrusionOk="0">
                  <a:moveTo>
                    <a:pt x="2063" y="0"/>
                  </a:moveTo>
                  <a:cubicBezTo>
                    <a:pt x="1594" y="0"/>
                    <a:pt x="1222" y="124"/>
                    <a:pt x="1015" y="430"/>
                  </a:cubicBezTo>
                  <a:cubicBezTo>
                    <a:pt x="0" y="1933"/>
                    <a:pt x="7481" y="4339"/>
                    <a:pt x="7481" y="4339"/>
                  </a:cubicBezTo>
                  <a:cubicBezTo>
                    <a:pt x="7481" y="4339"/>
                    <a:pt x="8984" y="2629"/>
                    <a:pt x="8007" y="2215"/>
                  </a:cubicBezTo>
                  <a:cubicBezTo>
                    <a:pt x="7243" y="1901"/>
                    <a:pt x="3903" y="0"/>
                    <a:pt x="20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4"/>
            <p:cNvSpPr/>
            <p:nvPr/>
          </p:nvSpPr>
          <p:spPr>
            <a:xfrm>
              <a:off x="1380900" y="2679650"/>
              <a:ext cx="177650" cy="99625"/>
            </a:xfrm>
            <a:custGeom>
              <a:avLst/>
              <a:gdLst/>
              <a:ahLst/>
              <a:cxnLst/>
              <a:rect l="l" t="t" r="r" b="b"/>
              <a:pathLst>
                <a:path w="7106" h="3985" extrusionOk="0">
                  <a:moveTo>
                    <a:pt x="507" y="0"/>
                  </a:moveTo>
                  <a:cubicBezTo>
                    <a:pt x="483" y="0"/>
                    <a:pt x="471" y="6"/>
                    <a:pt x="471" y="19"/>
                  </a:cubicBezTo>
                  <a:cubicBezTo>
                    <a:pt x="471" y="282"/>
                    <a:pt x="1" y="996"/>
                    <a:pt x="471" y="1504"/>
                  </a:cubicBezTo>
                  <a:cubicBezTo>
                    <a:pt x="941" y="1992"/>
                    <a:pt x="6015" y="3985"/>
                    <a:pt x="6015" y="3985"/>
                  </a:cubicBezTo>
                  <a:cubicBezTo>
                    <a:pt x="6015" y="3985"/>
                    <a:pt x="7106" y="2688"/>
                    <a:pt x="6561" y="2537"/>
                  </a:cubicBezTo>
                  <a:cubicBezTo>
                    <a:pt x="6041" y="2412"/>
                    <a:pt x="984" y="0"/>
                    <a:pt x="5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4"/>
            <p:cNvSpPr/>
            <p:nvPr/>
          </p:nvSpPr>
          <p:spPr>
            <a:xfrm>
              <a:off x="1334875" y="2657150"/>
              <a:ext cx="38550" cy="38475"/>
            </a:xfrm>
            <a:custGeom>
              <a:avLst/>
              <a:gdLst/>
              <a:ahLst/>
              <a:cxnLst/>
              <a:rect l="l" t="t" r="r" b="b"/>
              <a:pathLst>
                <a:path w="1542" h="1539" extrusionOk="0">
                  <a:moveTo>
                    <a:pt x="259" y="1"/>
                  </a:moveTo>
                  <a:cubicBezTo>
                    <a:pt x="105" y="1"/>
                    <a:pt x="0" y="91"/>
                    <a:pt x="0" y="336"/>
                  </a:cubicBezTo>
                  <a:cubicBezTo>
                    <a:pt x="0" y="1295"/>
                    <a:pt x="1541" y="1539"/>
                    <a:pt x="1541" y="1539"/>
                  </a:cubicBezTo>
                  <a:lnTo>
                    <a:pt x="1541" y="731"/>
                  </a:lnTo>
                  <a:cubicBezTo>
                    <a:pt x="1541" y="731"/>
                    <a:pt x="698" y="1"/>
                    <a:pt x="2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4"/>
            <p:cNvSpPr/>
            <p:nvPr/>
          </p:nvSpPr>
          <p:spPr>
            <a:xfrm>
              <a:off x="5204350" y="4492275"/>
              <a:ext cx="437500" cy="352150"/>
            </a:xfrm>
            <a:custGeom>
              <a:avLst/>
              <a:gdLst/>
              <a:ahLst/>
              <a:cxnLst/>
              <a:rect l="l" t="t" r="r" b="b"/>
              <a:pathLst>
                <a:path w="17500" h="14086" extrusionOk="0">
                  <a:moveTo>
                    <a:pt x="11082" y="1"/>
                  </a:moveTo>
                  <a:cubicBezTo>
                    <a:pt x="6338" y="1"/>
                    <a:pt x="809" y="6812"/>
                    <a:pt x="809" y="6812"/>
                  </a:cubicBezTo>
                  <a:cubicBezTo>
                    <a:pt x="1" y="7733"/>
                    <a:pt x="9755" y="14085"/>
                    <a:pt x="9755" y="14085"/>
                  </a:cubicBezTo>
                  <a:cubicBezTo>
                    <a:pt x="9755" y="14085"/>
                    <a:pt x="17499" y="1925"/>
                    <a:pt x="12518" y="233"/>
                  </a:cubicBezTo>
                  <a:cubicBezTo>
                    <a:pt x="12053" y="73"/>
                    <a:pt x="11571" y="1"/>
                    <a:pt x="110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4"/>
            <p:cNvSpPr/>
            <p:nvPr/>
          </p:nvSpPr>
          <p:spPr>
            <a:xfrm>
              <a:off x="5179450" y="4803200"/>
              <a:ext cx="195975" cy="189700"/>
            </a:xfrm>
            <a:custGeom>
              <a:avLst/>
              <a:gdLst/>
              <a:ahLst/>
              <a:cxnLst/>
              <a:rect l="l" t="t" r="r" b="b"/>
              <a:pathLst>
                <a:path w="7839" h="7588" extrusionOk="0">
                  <a:moveTo>
                    <a:pt x="5430" y="0"/>
                  </a:moveTo>
                  <a:cubicBezTo>
                    <a:pt x="4217" y="0"/>
                    <a:pt x="3762" y="1740"/>
                    <a:pt x="3666" y="2062"/>
                  </a:cubicBezTo>
                  <a:cubicBezTo>
                    <a:pt x="3534" y="2438"/>
                    <a:pt x="1561" y="4524"/>
                    <a:pt x="790" y="5727"/>
                  </a:cubicBezTo>
                  <a:cubicBezTo>
                    <a:pt x="1" y="6930"/>
                    <a:pt x="2500" y="7588"/>
                    <a:pt x="2500" y="7588"/>
                  </a:cubicBezTo>
                  <a:cubicBezTo>
                    <a:pt x="4756" y="6159"/>
                    <a:pt x="7838" y="934"/>
                    <a:pt x="6109" y="164"/>
                  </a:cubicBezTo>
                  <a:cubicBezTo>
                    <a:pt x="5860" y="50"/>
                    <a:pt x="5634" y="0"/>
                    <a:pt x="5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4"/>
            <p:cNvSpPr/>
            <p:nvPr/>
          </p:nvSpPr>
          <p:spPr>
            <a:xfrm>
              <a:off x="5048350" y="4990050"/>
              <a:ext cx="176225" cy="162625"/>
            </a:xfrm>
            <a:custGeom>
              <a:avLst/>
              <a:gdLst/>
              <a:ahLst/>
              <a:cxnLst/>
              <a:rect l="l" t="t" r="r" b="b"/>
              <a:pathLst>
                <a:path w="7049" h="6505" extrusionOk="0">
                  <a:moveTo>
                    <a:pt x="4793" y="1"/>
                  </a:moveTo>
                  <a:cubicBezTo>
                    <a:pt x="4793" y="1"/>
                    <a:pt x="3102" y="1881"/>
                    <a:pt x="1542" y="4023"/>
                  </a:cubicBezTo>
                  <a:cubicBezTo>
                    <a:pt x="1" y="6147"/>
                    <a:pt x="2350" y="6504"/>
                    <a:pt x="2350" y="6504"/>
                  </a:cubicBezTo>
                  <a:cubicBezTo>
                    <a:pt x="3835" y="6467"/>
                    <a:pt x="6823" y="2162"/>
                    <a:pt x="6936" y="1599"/>
                  </a:cubicBezTo>
                  <a:cubicBezTo>
                    <a:pt x="7049" y="1054"/>
                    <a:pt x="4793" y="1"/>
                    <a:pt x="47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4"/>
            <p:cNvSpPr/>
            <p:nvPr/>
          </p:nvSpPr>
          <p:spPr>
            <a:xfrm>
              <a:off x="4987275" y="5159500"/>
              <a:ext cx="96825" cy="92075"/>
            </a:xfrm>
            <a:custGeom>
              <a:avLst/>
              <a:gdLst/>
              <a:ahLst/>
              <a:cxnLst/>
              <a:rect l="l" t="t" r="r" b="b"/>
              <a:pathLst>
                <a:path w="3873" h="3683" extrusionOk="0">
                  <a:moveTo>
                    <a:pt x="2798" y="1"/>
                  </a:moveTo>
                  <a:cubicBezTo>
                    <a:pt x="2685" y="1"/>
                    <a:pt x="2566" y="36"/>
                    <a:pt x="2444" y="121"/>
                  </a:cubicBezTo>
                  <a:cubicBezTo>
                    <a:pt x="1654" y="647"/>
                    <a:pt x="0" y="2846"/>
                    <a:pt x="0" y="2846"/>
                  </a:cubicBezTo>
                  <a:cubicBezTo>
                    <a:pt x="527" y="3147"/>
                    <a:pt x="1053" y="3429"/>
                    <a:pt x="1617" y="3673"/>
                  </a:cubicBezTo>
                  <a:cubicBezTo>
                    <a:pt x="1633" y="3679"/>
                    <a:pt x="1650" y="3682"/>
                    <a:pt x="1668" y="3682"/>
                  </a:cubicBezTo>
                  <a:cubicBezTo>
                    <a:pt x="2218" y="3682"/>
                    <a:pt x="3872" y="1061"/>
                    <a:pt x="3872" y="1061"/>
                  </a:cubicBezTo>
                  <a:cubicBezTo>
                    <a:pt x="3872" y="1061"/>
                    <a:pt x="3416" y="1"/>
                    <a:pt x="2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4"/>
            <p:cNvSpPr/>
            <p:nvPr/>
          </p:nvSpPr>
          <p:spPr>
            <a:xfrm>
              <a:off x="4916775" y="5260250"/>
              <a:ext cx="87900" cy="87425"/>
            </a:xfrm>
            <a:custGeom>
              <a:avLst/>
              <a:gdLst/>
              <a:ahLst/>
              <a:cxnLst/>
              <a:rect l="l" t="t" r="r" b="b"/>
              <a:pathLst>
                <a:path w="3516" h="3497" extrusionOk="0">
                  <a:moveTo>
                    <a:pt x="2275" y="0"/>
                  </a:moveTo>
                  <a:cubicBezTo>
                    <a:pt x="2275" y="0"/>
                    <a:pt x="1730" y="414"/>
                    <a:pt x="866" y="1692"/>
                  </a:cubicBezTo>
                  <a:cubicBezTo>
                    <a:pt x="1" y="2970"/>
                    <a:pt x="978" y="3496"/>
                    <a:pt x="978" y="3496"/>
                  </a:cubicBezTo>
                  <a:lnTo>
                    <a:pt x="3516" y="1053"/>
                  </a:lnTo>
                  <a:lnTo>
                    <a:pt x="22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4"/>
            <p:cNvSpPr/>
            <p:nvPr/>
          </p:nvSpPr>
          <p:spPr>
            <a:xfrm>
              <a:off x="5039425" y="4752750"/>
              <a:ext cx="216650" cy="176725"/>
            </a:xfrm>
            <a:custGeom>
              <a:avLst/>
              <a:gdLst/>
              <a:ahLst/>
              <a:cxnLst/>
              <a:rect l="l" t="t" r="r" b="b"/>
              <a:pathLst>
                <a:path w="8666" h="7069" extrusionOk="0">
                  <a:moveTo>
                    <a:pt x="6254" y="0"/>
                  </a:moveTo>
                  <a:cubicBezTo>
                    <a:pt x="5172" y="0"/>
                    <a:pt x="4517" y="1498"/>
                    <a:pt x="4380" y="1787"/>
                  </a:cubicBezTo>
                  <a:cubicBezTo>
                    <a:pt x="4192" y="2125"/>
                    <a:pt x="1918" y="3892"/>
                    <a:pt x="959" y="4944"/>
                  </a:cubicBezTo>
                  <a:cubicBezTo>
                    <a:pt x="1" y="6016"/>
                    <a:pt x="2369" y="7068"/>
                    <a:pt x="2369" y="7068"/>
                  </a:cubicBezTo>
                  <a:cubicBezTo>
                    <a:pt x="4831" y="5997"/>
                    <a:pt x="8665" y="1336"/>
                    <a:pt x="7086" y="283"/>
                  </a:cubicBezTo>
                  <a:cubicBezTo>
                    <a:pt x="6786" y="83"/>
                    <a:pt x="6508" y="0"/>
                    <a:pt x="6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4"/>
            <p:cNvSpPr/>
            <p:nvPr/>
          </p:nvSpPr>
          <p:spPr>
            <a:xfrm>
              <a:off x="4884375" y="4915350"/>
              <a:ext cx="193125" cy="151025"/>
            </a:xfrm>
            <a:custGeom>
              <a:avLst/>
              <a:gdLst/>
              <a:ahLst/>
              <a:cxnLst/>
              <a:rect l="l" t="t" r="r" b="b"/>
              <a:pathLst>
                <a:path w="7725" h="6041" extrusionOk="0">
                  <a:moveTo>
                    <a:pt x="5676" y="0"/>
                  </a:moveTo>
                  <a:cubicBezTo>
                    <a:pt x="5676" y="0"/>
                    <a:pt x="3684" y="1598"/>
                    <a:pt x="1842" y="3459"/>
                  </a:cubicBezTo>
                  <a:cubicBezTo>
                    <a:pt x="0" y="5320"/>
                    <a:pt x="2256" y="6034"/>
                    <a:pt x="2256" y="6034"/>
                  </a:cubicBezTo>
                  <a:cubicBezTo>
                    <a:pt x="2291" y="6038"/>
                    <a:pt x="2327" y="6041"/>
                    <a:pt x="2365" y="6041"/>
                  </a:cubicBezTo>
                  <a:cubicBezTo>
                    <a:pt x="3877" y="6041"/>
                    <a:pt x="7354" y="2431"/>
                    <a:pt x="7537" y="1899"/>
                  </a:cubicBezTo>
                  <a:cubicBezTo>
                    <a:pt x="7725" y="1373"/>
                    <a:pt x="5676" y="0"/>
                    <a:pt x="5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4"/>
            <p:cNvSpPr/>
            <p:nvPr/>
          </p:nvSpPr>
          <p:spPr>
            <a:xfrm>
              <a:off x="4802750" y="5070875"/>
              <a:ext cx="92450" cy="80850"/>
            </a:xfrm>
            <a:custGeom>
              <a:avLst/>
              <a:gdLst/>
              <a:ahLst/>
              <a:cxnLst/>
              <a:rect l="l" t="t" r="r" b="b"/>
              <a:pathLst>
                <a:path w="3698" h="3234" extrusionOk="0">
                  <a:moveTo>
                    <a:pt x="2645" y="1"/>
                  </a:moveTo>
                  <a:cubicBezTo>
                    <a:pt x="2645" y="1"/>
                    <a:pt x="2043" y="302"/>
                    <a:pt x="991" y="1429"/>
                  </a:cubicBezTo>
                  <a:cubicBezTo>
                    <a:pt x="0" y="2490"/>
                    <a:pt x="724" y="3152"/>
                    <a:pt x="813" y="3227"/>
                  </a:cubicBezTo>
                  <a:lnTo>
                    <a:pt x="813" y="3227"/>
                  </a:lnTo>
                  <a:lnTo>
                    <a:pt x="3697" y="1222"/>
                  </a:lnTo>
                  <a:lnTo>
                    <a:pt x="2645" y="1"/>
                  </a:lnTo>
                  <a:close/>
                  <a:moveTo>
                    <a:pt x="813" y="3227"/>
                  </a:moveTo>
                  <a:lnTo>
                    <a:pt x="803" y="3234"/>
                  </a:lnTo>
                  <a:lnTo>
                    <a:pt x="822" y="3234"/>
                  </a:lnTo>
                  <a:cubicBezTo>
                    <a:pt x="822" y="3234"/>
                    <a:pt x="819" y="3231"/>
                    <a:pt x="813" y="322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4"/>
            <p:cNvSpPr/>
            <p:nvPr/>
          </p:nvSpPr>
          <p:spPr>
            <a:xfrm>
              <a:off x="5467950" y="4802475"/>
              <a:ext cx="129000" cy="209300"/>
            </a:xfrm>
            <a:custGeom>
              <a:avLst/>
              <a:gdLst/>
              <a:ahLst/>
              <a:cxnLst/>
              <a:rect l="l" t="t" r="r" b="b"/>
              <a:pathLst>
                <a:path w="5160" h="8372" extrusionOk="0">
                  <a:moveTo>
                    <a:pt x="2066" y="1"/>
                  </a:moveTo>
                  <a:cubicBezTo>
                    <a:pt x="1967" y="1"/>
                    <a:pt x="1868" y="20"/>
                    <a:pt x="1768" y="61"/>
                  </a:cubicBezTo>
                  <a:cubicBezTo>
                    <a:pt x="1" y="756"/>
                    <a:pt x="1260" y="2786"/>
                    <a:pt x="1467" y="3143"/>
                  </a:cubicBezTo>
                  <a:cubicBezTo>
                    <a:pt x="1655" y="3482"/>
                    <a:pt x="1805" y="6357"/>
                    <a:pt x="2144" y="7748"/>
                  </a:cubicBezTo>
                  <a:cubicBezTo>
                    <a:pt x="2251" y="8216"/>
                    <a:pt x="2573" y="8371"/>
                    <a:pt x="2954" y="8371"/>
                  </a:cubicBezTo>
                  <a:cubicBezTo>
                    <a:pt x="3704" y="8371"/>
                    <a:pt x="4681" y="7767"/>
                    <a:pt x="4681" y="7767"/>
                  </a:cubicBezTo>
                  <a:cubicBezTo>
                    <a:pt x="5159" y="5304"/>
                    <a:pt x="3700" y="1"/>
                    <a:pt x="2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4"/>
            <p:cNvSpPr/>
            <p:nvPr/>
          </p:nvSpPr>
          <p:spPr>
            <a:xfrm>
              <a:off x="5532800" y="5022650"/>
              <a:ext cx="86475" cy="179225"/>
            </a:xfrm>
            <a:custGeom>
              <a:avLst/>
              <a:gdLst/>
              <a:ahLst/>
              <a:cxnLst/>
              <a:rect l="l" t="t" r="r" b="b"/>
              <a:pathLst>
                <a:path w="3459" h="7169" extrusionOk="0">
                  <a:moveTo>
                    <a:pt x="2141" y="1"/>
                  </a:moveTo>
                  <a:cubicBezTo>
                    <a:pt x="1344" y="1"/>
                    <a:pt x="132" y="313"/>
                    <a:pt x="132" y="313"/>
                  </a:cubicBezTo>
                  <a:cubicBezTo>
                    <a:pt x="132" y="313"/>
                    <a:pt x="1" y="2870"/>
                    <a:pt x="151" y="5482"/>
                  </a:cubicBezTo>
                  <a:cubicBezTo>
                    <a:pt x="239" y="6842"/>
                    <a:pt x="831" y="7168"/>
                    <a:pt x="1379" y="7168"/>
                  </a:cubicBezTo>
                  <a:cubicBezTo>
                    <a:pt x="1884" y="7168"/>
                    <a:pt x="2350" y="6892"/>
                    <a:pt x="2350" y="6892"/>
                  </a:cubicBezTo>
                  <a:cubicBezTo>
                    <a:pt x="3459" y="5933"/>
                    <a:pt x="3064" y="708"/>
                    <a:pt x="2801" y="201"/>
                  </a:cubicBezTo>
                  <a:cubicBezTo>
                    <a:pt x="2725" y="53"/>
                    <a:pt x="2468" y="1"/>
                    <a:pt x="2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4"/>
            <p:cNvSpPr/>
            <p:nvPr/>
          </p:nvSpPr>
          <p:spPr>
            <a:xfrm>
              <a:off x="5304900" y="4858450"/>
              <a:ext cx="155575" cy="202600"/>
            </a:xfrm>
            <a:custGeom>
              <a:avLst/>
              <a:gdLst/>
              <a:ahLst/>
              <a:cxnLst/>
              <a:rect l="l" t="t" r="r" b="b"/>
              <a:pathLst>
                <a:path w="6223" h="8104" extrusionOk="0">
                  <a:moveTo>
                    <a:pt x="3987" y="0"/>
                  </a:moveTo>
                  <a:cubicBezTo>
                    <a:pt x="2493" y="0"/>
                    <a:pt x="2443" y="2098"/>
                    <a:pt x="2426" y="2464"/>
                  </a:cubicBezTo>
                  <a:cubicBezTo>
                    <a:pt x="2388" y="2840"/>
                    <a:pt x="941" y="5340"/>
                    <a:pt x="471" y="6693"/>
                  </a:cubicBezTo>
                  <a:cubicBezTo>
                    <a:pt x="1" y="8028"/>
                    <a:pt x="2576" y="8103"/>
                    <a:pt x="2576" y="8103"/>
                  </a:cubicBezTo>
                  <a:cubicBezTo>
                    <a:pt x="4455" y="6186"/>
                    <a:pt x="6222" y="397"/>
                    <a:pt x="4361" y="40"/>
                  </a:cubicBezTo>
                  <a:cubicBezTo>
                    <a:pt x="4227" y="13"/>
                    <a:pt x="4103" y="0"/>
                    <a:pt x="39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4"/>
            <p:cNvSpPr/>
            <p:nvPr/>
          </p:nvSpPr>
          <p:spPr>
            <a:xfrm>
              <a:off x="5219500" y="5075100"/>
              <a:ext cx="139475" cy="172575"/>
            </a:xfrm>
            <a:custGeom>
              <a:avLst/>
              <a:gdLst/>
              <a:ahLst/>
              <a:cxnLst/>
              <a:rect l="l" t="t" r="r" b="b"/>
              <a:pathLst>
                <a:path w="5579" h="6903" extrusionOk="0">
                  <a:moveTo>
                    <a:pt x="3097" y="1"/>
                  </a:moveTo>
                  <a:cubicBezTo>
                    <a:pt x="3097" y="1"/>
                    <a:pt x="1876" y="2238"/>
                    <a:pt x="880" y="4662"/>
                  </a:cubicBezTo>
                  <a:cubicBezTo>
                    <a:pt x="1" y="6761"/>
                    <a:pt x="1658" y="6902"/>
                    <a:pt x="2119" y="6902"/>
                  </a:cubicBezTo>
                  <a:cubicBezTo>
                    <a:pt x="2190" y="6902"/>
                    <a:pt x="2233" y="6899"/>
                    <a:pt x="2233" y="6899"/>
                  </a:cubicBezTo>
                  <a:cubicBezTo>
                    <a:pt x="3661" y="6523"/>
                    <a:pt x="5578" y="1636"/>
                    <a:pt x="5560" y="1072"/>
                  </a:cubicBezTo>
                  <a:cubicBezTo>
                    <a:pt x="5541" y="508"/>
                    <a:pt x="3097" y="1"/>
                    <a:pt x="30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4"/>
            <p:cNvSpPr/>
            <p:nvPr/>
          </p:nvSpPr>
          <p:spPr>
            <a:xfrm>
              <a:off x="5176625" y="5265225"/>
              <a:ext cx="83675" cy="96575"/>
            </a:xfrm>
            <a:custGeom>
              <a:avLst/>
              <a:gdLst/>
              <a:ahLst/>
              <a:cxnLst/>
              <a:rect l="l" t="t" r="r" b="b"/>
              <a:pathLst>
                <a:path w="3347" h="3863" extrusionOk="0">
                  <a:moveTo>
                    <a:pt x="2194" y="0"/>
                  </a:moveTo>
                  <a:cubicBezTo>
                    <a:pt x="2040" y="0"/>
                    <a:pt x="1887" y="61"/>
                    <a:pt x="1749" y="215"/>
                  </a:cubicBezTo>
                  <a:cubicBezTo>
                    <a:pt x="1110" y="910"/>
                    <a:pt x="1" y="3448"/>
                    <a:pt x="1" y="3448"/>
                  </a:cubicBezTo>
                  <a:cubicBezTo>
                    <a:pt x="583" y="3617"/>
                    <a:pt x="1166" y="3748"/>
                    <a:pt x="1749" y="3861"/>
                  </a:cubicBezTo>
                  <a:cubicBezTo>
                    <a:pt x="1755" y="3862"/>
                    <a:pt x="1761" y="3862"/>
                    <a:pt x="1768" y="3862"/>
                  </a:cubicBezTo>
                  <a:cubicBezTo>
                    <a:pt x="2300" y="3862"/>
                    <a:pt x="3346" y="797"/>
                    <a:pt x="3346" y="797"/>
                  </a:cubicBezTo>
                  <a:cubicBezTo>
                    <a:pt x="3346" y="797"/>
                    <a:pt x="2757" y="0"/>
                    <a:pt x="21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4"/>
            <p:cNvSpPr/>
            <p:nvPr/>
          </p:nvSpPr>
          <p:spPr>
            <a:xfrm>
              <a:off x="5132000" y="5383350"/>
              <a:ext cx="74725" cy="92125"/>
            </a:xfrm>
            <a:custGeom>
              <a:avLst/>
              <a:gdLst/>
              <a:ahLst/>
              <a:cxnLst/>
              <a:rect l="l" t="t" r="r" b="b"/>
              <a:pathLst>
                <a:path w="2989" h="3685" extrusionOk="0">
                  <a:moveTo>
                    <a:pt x="1523" y="1"/>
                  </a:moveTo>
                  <a:cubicBezTo>
                    <a:pt x="1523" y="1"/>
                    <a:pt x="1090" y="508"/>
                    <a:pt x="545" y="1955"/>
                  </a:cubicBezTo>
                  <a:cubicBezTo>
                    <a:pt x="0" y="3403"/>
                    <a:pt x="1072" y="3685"/>
                    <a:pt x="1072" y="3685"/>
                  </a:cubicBezTo>
                  <a:lnTo>
                    <a:pt x="2989" y="734"/>
                  </a:lnTo>
                  <a:lnTo>
                    <a:pt x="15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4"/>
            <p:cNvSpPr/>
            <p:nvPr/>
          </p:nvSpPr>
          <p:spPr>
            <a:xfrm>
              <a:off x="5544550" y="5209975"/>
              <a:ext cx="44675" cy="88175"/>
            </a:xfrm>
            <a:custGeom>
              <a:avLst/>
              <a:gdLst/>
              <a:ahLst/>
              <a:cxnLst/>
              <a:rect l="l" t="t" r="r" b="b"/>
              <a:pathLst>
                <a:path w="1787" h="3527" extrusionOk="0">
                  <a:moveTo>
                    <a:pt x="151" y="0"/>
                  </a:moveTo>
                  <a:cubicBezTo>
                    <a:pt x="151" y="0"/>
                    <a:pt x="1" y="658"/>
                    <a:pt x="151" y="2199"/>
                  </a:cubicBezTo>
                  <a:cubicBezTo>
                    <a:pt x="267" y="3392"/>
                    <a:pt x="935" y="3527"/>
                    <a:pt x="1231" y="3527"/>
                  </a:cubicBezTo>
                  <a:cubicBezTo>
                    <a:pt x="1318" y="3527"/>
                    <a:pt x="1373" y="3515"/>
                    <a:pt x="1373" y="3515"/>
                  </a:cubicBezTo>
                  <a:lnTo>
                    <a:pt x="1786" y="38"/>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4"/>
            <p:cNvSpPr/>
            <p:nvPr/>
          </p:nvSpPr>
          <p:spPr>
            <a:xfrm>
              <a:off x="4793675" y="4786125"/>
              <a:ext cx="173875" cy="110325"/>
            </a:xfrm>
            <a:custGeom>
              <a:avLst/>
              <a:gdLst/>
              <a:ahLst/>
              <a:cxnLst/>
              <a:rect l="l" t="t" r="r" b="b"/>
              <a:pathLst>
                <a:path w="6955" h="4413" extrusionOk="0">
                  <a:moveTo>
                    <a:pt x="5771" y="1"/>
                  </a:moveTo>
                  <a:cubicBezTo>
                    <a:pt x="5771" y="1"/>
                    <a:pt x="884" y="2388"/>
                    <a:pt x="452" y="2914"/>
                  </a:cubicBezTo>
                  <a:cubicBezTo>
                    <a:pt x="1" y="3459"/>
                    <a:pt x="546" y="4136"/>
                    <a:pt x="564" y="4399"/>
                  </a:cubicBezTo>
                  <a:cubicBezTo>
                    <a:pt x="565" y="4408"/>
                    <a:pt x="574" y="4413"/>
                    <a:pt x="589" y="4413"/>
                  </a:cubicBezTo>
                  <a:cubicBezTo>
                    <a:pt x="985" y="4413"/>
                    <a:pt x="5941" y="1572"/>
                    <a:pt x="6429" y="1392"/>
                  </a:cubicBezTo>
                  <a:cubicBezTo>
                    <a:pt x="6955" y="1204"/>
                    <a:pt x="5771" y="1"/>
                    <a:pt x="57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4"/>
            <p:cNvSpPr/>
            <p:nvPr/>
          </p:nvSpPr>
          <p:spPr>
            <a:xfrm>
              <a:off x="4749500" y="4882000"/>
              <a:ext cx="39500" cy="40825"/>
            </a:xfrm>
            <a:custGeom>
              <a:avLst/>
              <a:gdLst/>
              <a:ahLst/>
              <a:cxnLst/>
              <a:rect l="l" t="t" r="r" b="b"/>
              <a:pathLst>
                <a:path w="1580" h="1633" extrusionOk="0">
                  <a:moveTo>
                    <a:pt x="1523" y="0"/>
                  </a:moveTo>
                  <a:cubicBezTo>
                    <a:pt x="1523" y="0"/>
                    <a:pt x="1" y="376"/>
                    <a:pt x="76" y="1316"/>
                  </a:cubicBezTo>
                  <a:cubicBezTo>
                    <a:pt x="94" y="1546"/>
                    <a:pt x="194" y="1633"/>
                    <a:pt x="334" y="1633"/>
                  </a:cubicBezTo>
                  <a:cubicBezTo>
                    <a:pt x="766" y="1633"/>
                    <a:pt x="1580" y="808"/>
                    <a:pt x="1580" y="808"/>
                  </a:cubicBezTo>
                  <a:lnTo>
                    <a:pt x="15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4"/>
            <p:cNvSpPr/>
            <p:nvPr/>
          </p:nvSpPr>
          <p:spPr>
            <a:xfrm>
              <a:off x="4397100" y="4018750"/>
              <a:ext cx="105275" cy="252000"/>
            </a:xfrm>
            <a:custGeom>
              <a:avLst/>
              <a:gdLst/>
              <a:ahLst/>
              <a:cxnLst/>
              <a:rect l="l" t="t" r="r" b="b"/>
              <a:pathLst>
                <a:path w="4211" h="10080" extrusionOk="0">
                  <a:moveTo>
                    <a:pt x="4012" y="1"/>
                  </a:moveTo>
                  <a:cubicBezTo>
                    <a:pt x="3796" y="1"/>
                    <a:pt x="2689" y="2118"/>
                    <a:pt x="1654" y="4871"/>
                  </a:cubicBezTo>
                  <a:cubicBezTo>
                    <a:pt x="583" y="7671"/>
                    <a:pt x="0" y="10021"/>
                    <a:pt x="207" y="10077"/>
                  </a:cubicBezTo>
                  <a:cubicBezTo>
                    <a:pt x="210" y="10078"/>
                    <a:pt x="214" y="10079"/>
                    <a:pt x="218" y="10079"/>
                  </a:cubicBezTo>
                  <a:cubicBezTo>
                    <a:pt x="443" y="10079"/>
                    <a:pt x="1333" y="7870"/>
                    <a:pt x="2350" y="5134"/>
                  </a:cubicBezTo>
                  <a:cubicBezTo>
                    <a:pt x="3402" y="2352"/>
                    <a:pt x="4210" y="97"/>
                    <a:pt x="4023" y="3"/>
                  </a:cubicBezTo>
                  <a:cubicBezTo>
                    <a:pt x="4019" y="2"/>
                    <a:pt x="4016" y="1"/>
                    <a:pt x="4012" y="1"/>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4"/>
            <p:cNvSpPr/>
            <p:nvPr/>
          </p:nvSpPr>
          <p:spPr>
            <a:xfrm>
              <a:off x="4393325" y="4092225"/>
              <a:ext cx="161675" cy="187525"/>
            </a:xfrm>
            <a:custGeom>
              <a:avLst/>
              <a:gdLst/>
              <a:ahLst/>
              <a:cxnLst/>
              <a:rect l="l" t="t" r="r" b="b"/>
              <a:pathLst>
                <a:path w="6467" h="7501" extrusionOk="0">
                  <a:moveTo>
                    <a:pt x="6279" y="1"/>
                  </a:moveTo>
                  <a:cubicBezTo>
                    <a:pt x="5986" y="1"/>
                    <a:pt x="4321" y="1317"/>
                    <a:pt x="2707" y="3304"/>
                  </a:cubicBezTo>
                  <a:cubicBezTo>
                    <a:pt x="978" y="5409"/>
                    <a:pt x="1" y="7383"/>
                    <a:pt x="189" y="7495"/>
                  </a:cubicBezTo>
                  <a:cubicBezTo>
                    <a:pt x="195" y="7499"/>
                    <a:pt x="202" y="7500"/>
                    <a:pt x="211" y="7500"/>
                  </a:cubicBezTo>
                  <a:cubicBezTo>
                    <a:pt x="470" y="7500"/>
                    <a:pt x="1668" y="5778"/>
                    <a:pt x="3290" y="3774"/>
                  </a:cubicBezTo>
                  <a:cubicBezTo>
                    <a:pt x="4963" y="1725"/>
                    <a:pt x="6467" y="165"/>
                    <a:pt x="6316" y="15"/>
                  </a:cubicBezTo>
                  <a:cubicBezTo>
                    <a:pt x="6309" y="5"/>
                    <a:pt x="6296" y="1"/>
                    <a:pt x="6279" y="1"/>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4"/>
            <p:cNvSpPr/>
            <p:nvPr/>
          </p:nvSpPr>
          <p:spPr>
            <a:xfrm>
              <a:off x="4018850" y="4198400"/>
              <a:ext cx="196900" cy="161875"/>
            </a:xfrm>
            <a:custGeom>
              <a:avLst/>
              <a:gdLst/>
              <a:ahLst/>
              <a:cxnLst/>
              <a:rect l="l" t="t" r="r" b="b"/>
              <a:pathLst>
                <a:path w="7876" h="6475" extrusionOk="0">
                  <a:moveTo>
                    <a:pt x="174" y="1"/>
                  </a:moveTo>
                  <a:cubicBezTo>
                    <a:pt x="155" y="1"/>
                    <a:pt x="140" y="6"/>
                    <a:pt x="132" y="15"/>
                  </a:cubicBezTo>
                  <a:cubicBezTo>
                    <a:pt x="0" y="185"/>
                    <a:pt x="1598" y="1745"/>
                    <a:pt x="3684" y="3530"/>
                  </a:cubicBezTo>
                  <a:cubicBezTo>
                    <a:pt x="5679" y="5205"/>
                    <a:pt x="7404" y="6474"/>
                    <a:pt x="7691" y="6474"/>
                  </a:cubicBezTo>
                  <a:cubicBezTo>
                    <a:pt x="7707" y="6474"/>
                    <a:pt x="7718" y="6470"/>
                    <a:pt x="7725" y="6462"/>
                  </a:cubicBezTo>
                  <a:cubicBezTo>
                    <a:pt x="7875" y="6293"/>
                    <a:pt x="6278" y="4733"/>
                    <a:pt x="4173" y="2948"/>
                  </a:cubicBezTo>
                  <a:cubicBezTo>
                    <a:pt x="2208" y="1266"/>
                    <a:pt x="493" y="1"/>
                    <a:pt x="174" y="1"/>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4"/>
            <p:cNvSpPr/>
            <p:nvPr/>
          </p:nvSpPr>
          <p:spPr>
            <a:xfrm>
              <a:off x="3954925" y="4236625"/>
              <a:ext cx="229800" cy="127525"/>
            </a:xfrm>
            <a:custGeom>
              <a:avLst/>
              <a:gdLst/>
              <a:ahLst/>
              <a:cxnLst/>
              <a:rect l="l" t="t" r="r" b="b"/>
              <a:pathLst>
                <a:path w="9192" h="5101" extrusionOk="0">
                  <a:moveTo>
                    <a:pt x="178" y="1"/>
                  </a:moveTo>
                  <a:cubicBezTo>
                    <a:pt x="132" y="1"/>
                    <a:pt x="104" y="10"/>
                    <a:pt x="95" y="28"/>
                  </a:cubicBezTo>
                  <a:cubicBezTo>
                    <a:pt x="1" y="216"/>
                    <a:pt x="2012" y="1343"/>
                    <a:pt x="4493" y="2734"/>
                  </a:cubicBezTo>
                  <a:cubicBezTo>
                    <a:pt x="6792" y="4016"/>
                    <a:pt x="8682" y="5100"/>
                    <a:pt x="9029" y="5100"/>
                  </a:cubicBezTo>
                  <a:cubicBezTo>
                    <a:pt x="9054" y="5100"/>
                    <a:pt x="9070" y="5095"/>
                    <a:pt x="9079" y="5084"/>
                  </a:cubicBezTo>
                  <a:cubicBezTo>
                    <a:pt x="9192" y="4915"/>
                    <a:pt x="7369" y="3467"/>
                    <a:pt x="4869" y="2058"/>
                  </a:cubicBezTo>
                  <a:cubicBezTo>
                    <a:pt x="2609" y="784"/>
                    <a:pt x="611" y="1"/>
                    <a:pt x="178" y="1"/>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4"/>
            <p:cNvSpPr/>
            <p:nvPr/>
          </p:nvSpPr>
          <p:spPr>
            <a:xfrm>
              <a:off x="3985950" y="4557325"/>
              <a:ext cx="235425" cy="156325"/>
            </a:xfrm>
            <a:custGeom>
              <a:avLst/>
              <a:gdLst/>
              <a:ahLst/>
              <a:cxnLst/>
              <a:rect l="l" t="t" r="r" b="b"/>
              <a:pathLst>
                <a:path w="9417" h="6253" extrusionOk="0">
                  <a:moveTo>
                    <a:pt x="9270" y="0"/>
                  </a:moveTo>
                  <a:cubicBezTo>
                    <a:pt x="8903" y="0"/>
                    <a:pt x="6771" y="1007"/>
                    <a:pt x="4380" y="2631"/>
                  </a:cubicBezTo>
                  <a:cubicBezTo>
                    <a:pt x="1824" y="4360"/>
                    <a:pt x="0" y="6070"/>
                    <a:pt x="151" y="6239"/>
                  </a:cubicBezTo>
                  <a:cubicBezTo>
                    <a:pt x="158" y="6249"/>
                    <a:pt x="170" y="6253"/>
                    <a:pt x="188" y="6253"/>
                  </a:cubicBezTo>
                  <a:cubicBezTo>
                    <a:pt x="499" y="6253"/>
                    <a:pt x="2428" y="4870"/>
                    <a:pt x="4812" y="3251"/>
                  </a:cubicBezTo>
                  <a:cubicBezTo>
                    <a:pt x="7331" y="1541"/>
                    <a:pt x="9417" y="206"/>
                    <a:pt x="9323" y="18"/>
                  </a:cubicBezTo>
                  <a:cubicBezTo>
                    <a:pt x="9316" y="6"/>
                    <a:pt x="9298" y="0"/>
                    <a:pt x="9270" y="0"/>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4"/>
            <p:cNvSpPr/>
            <p:nvPr/>
          </p:nvSpPr>
          <p:spPr>
            <a:xfrm>
              <a:off x="4447375" y="4567625"/>
              <a:ext cx="52650" cy="230800"/>
            </a:xfrm>
            <a:custGeom>
              <a:avLst/>
              <a:gdLst/>
              <a:ahLst/>
              <a:cxnLst/>
              <a:rect l="l" t="t" r="r" b="b"/>
              <a:pathLst>
                <a:path w="2106" h="9232" extrusionOk="0">
                  <a:moveTo>
                    <a:pt x="282" y="1"/>
                  </a:moveTo>
                  <a:cubicBezTo>
                    <a:pt x="94" y="20"/>
                    <a:pt x="0" y="2144"/>
                    <a:pt x="433" y="4737"/>
                  </a:cubicBezTo>
                  <a:cubicBezTo>
                    <a:pt x="875" y="7283"/>
                    <a:pt x="1680" y="9232"/>
                    <a:pt x="1888" y="9232"/>
                  </a:cubicBezTo>
                  <a:cubicBezTo>
                    <a:pt x="1892" y="9232"/>
                    <a:pt x="1895" y="9231"/>
                    <a:pt x="1899" y="9229"/>
                  </a:cubicBezTo>
                  <a:cubicBezTo>
                    <a:pt x="2105" y="9173"/>
                    <a:pt x="1636" y="7124"/>
                    <a:pt x="1185" y="4606"/>
                  </a:cubicBezTo>
                  <a:cubicBezTo>
                    <a:pt x="752" y="2068"/>
                    <a:pt x="489" y="1"/>
                    <a:pt x="282" y="1"/>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4"/>
            <p:cNvSpPr/>
            <p:nvPr/>
          </p:nvSpPr>
          <p:spPr>
            <a:xfrm>
              <a:off x="4452550" y="4602750"/>
              <a:ext cx="138150" cy="193400"/>
            </a:xfrm>
            <a:custGeom>
              <a:avLst/>
              <a:gdLst/>
              <a:ahLst/>
              <a:cxnLst/>
              <a:rect l="l" t="t" r="r" b="b"/>
              <a:pathLst>
                <a:path w="5526" h="7736" extrusionOk="0">
                  <a:moveTo>
                    <a:pt x="191" y="0"/>
                  </a:moveTo>
                  <a:cubicBezTo>
                    <a:pt x="183" y="0"/>
                    <a:pt x="175" y="2"/>
                    <a:pt x="169" y="6"/>
                  </a:cubicBezTo>
                  <a:cubicBezTo>
                    <a:pt x="0" y="118"/>
                    <a:pt x="1015" y="1941"/>
                    <a:pt x="2462" y="4084"/>
                  </a:cubicBezTo>
                  <a:cubicBezTo>
                    <a:pt x="3844" y="6139"/>
                    <a:pt x="5103" y="7736"/>
                    <a:pt x="5337" y="7736"/>
                  </a:cubicBezTo>
                  <a:cubicBezTo>
                    <a:pt x="5345" y="7736"/>
                    <a:pt x="5351" y="7734"/>
                    <a:pt x="5357" y="7730"/>
                  </a:cubicBezTo>
                  <a:cubicBezTo>
                    <a:pt x="5526" y="7599"/>
                    <a:pt x="4511" y="5795"/>
                    <a:pt x="3083" y="3652"/>
                  </a:cubicBezTo>
                  <a:cubicBezTo>
                    <a:pt x="1701" y="1597"/>
                    <a:pt x="442" y="0"/>
                    <a:pt x="191" y="0"/>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4"/>
            <p:cNvSpPr/>
            <p:nvPr/>
          </p:nvSpPr>
          <p:spPr>
            <a:xfrm>
              <a:off x="4544175" y="4419075"/>
              <a:ext cx="267375" cy="28775"/>
            </a:xfrm>
            <a:custGeom>
              <a:avLst/>
              <a:gdLst/>
              <a:ahLst/>
              <a:cxnLst/>
              <a:rect l="l" t="t" r="r" b="b"/>
              <a:pathLst>
                <a:path w="10695" h="1151" extrusionOk="0">
                  <a:moveTo>
                    <a:pt x="10158" y="0"/>
                  </a:moveTo>
                  <a:cubicBezTo>
                    <a:pt x="9309" y="0"/>
                    <a:pt x="7465" y="172"/>
                    <a:pt x="5319" y="323"/>
                  </a:cubicBezTo>
                  <a:cubicBezTo>
                    <a:pt x="2406" y="530"/>
                    <a:pt x="19" y="605"/>
                    <a:pt x="0" y="812"/>
                  </a:cubicBezTo>
                  <a:cubicBezTo>
                    <a:pt x="0" y="965"/>
                    <a:pt x="1328" y="1150"/>
                    <a:pt x="3229" y="1150"/>
                  </a:cubicBezTo>
                  <a:cubicBezTo>
                    <a:pt x="3887" y="1150"/>
                    <a:pt x="4613" y="1128"/>
                    <a:pt x="5376" y="1075"/>
                  </a:cubicBezTo>
                  <a:cubicBezTo>
                    <a:pt x="8345" y="887"/>
                    <a:pt x="10695" y="285"/>
                    <a:pt x="10657" y="79"/>
                  </a:cubicBezTo>
                  <a:cubicBezTo>
                    <a:pt x="10647" y="23"/>
                    <a:pt x="10470" y="0"/>
                    <a:pt x="10158" y="0"/>
                  </a:cubicBezTo>
                  <a:close/>
                </a:path>
              </a:pathLst>
            </a:custGeom>
            <a:solidFill>
              <a:srgbClr val="786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4"/>
            <p:cNvSpPr/>
            <p:nvPr/>
          </p:nvSpPr>
          <p:spPr>
            <a:xfrm>
              <a:off x="3896675" y="3977550"/>
              <a:ext cx="940725" cy="888900"/>
            </a:xfrm>
            <a:custGeom>
              <a:avLst/>
              <a:gdLst/>
              <a:ahLst/>
              <a:cxnLst/>
              <a:rect l="l" t="t" r="r" b="b"/>
              <a:pathLst>
                <a:path w="37629" h="35556" extrusionOk="0">
                  <a:moveTo>
                    <a:pt x="12177" y="1"/>
                  </a:moveTo>
                  <a:cubicBezTo>
                    <a:pt x="10146" y="1"/>
                    <a:pt x="8078" y="1064"/>
                    <a:pt x="7124" y="2854"/>
                  </a:cubicBezTo>
                  <a:cubicBezTo>
                    <a:pt x="6090" y="4790"/>
                    <a:pt x="6409" y="7214"/>
                    <a:pt x="7424" y="9150"/>
                  </a:cubicBezTo>
                  <a:cubicBezTo>
                    <a:pt x="8439" y="11105"/>
                    <a:pt x="10018" y="12665"/>
                    <a:pt x="11578" y="14187"/>
                  </a:cubicBezTo>
                  <a:cubicBezTo>
                    <a:pt x="10727" y="13971"/>
                    <a:pt x="9863" y="13865"/>
                    <a:pt x="9004" y="13865"/>
                  </a:cubicBezTo>
                  <a:cubicBezTo>
                    <a:pt x="6656" y="13865"/>
                    <a:pt x="4348" y="14656"/>
                    <a:pt x="2462" y="16142"/>
                  </a:cubicBezTo>
                  <a:cubicBezTo>
                    <a:pt x="1222" y="17138"/>
                    <a:pt x="169" y="18548"/>
                    <a:pt x="113" y="20127"/>
                  </a:cubicBezTo>
                  <a:cubicBezTo>
                    <a:pt x="0" y="22721"/>
                    <a:pt x="2594" y="24769"/>
                    <a:pt x="5169" y="25014"/>
                  </a:cubicBezTo>
                  <a:cubicBezTo>
                    <a:pt x="5441" y="25041"/>
                    <a:pt x="5713" y="25054"/>
                    <a:pt x="5983" y="25054"/>
                  </a:cubicBezTo>
                  <a:cubicBezTo>
                    <a:pt x="8271" y="25054"/>
                    <a:pt x="10496" y="24117"/>
                    <a:pt x="12631" y="23209"/>
                  </a:cubicBezTo>
                  <a:lnTo>
                    <a:pt x="12631" y="23209"/>
                  </a:lnTo>
                  <a:cubicBezTo>
                    <a:pt x="11691" y="25314"/>
                    <a:pt x="10751" y="27532"/>
                    <a:pt x="10770" y="29844"/>
                  </a:cubicBezTo>
                  <a:cubicBezTo>
                    <a:pt x="10789" y="32175"/>
                    <a:pt x="12029" y="34637"/>
                    <a:pt x="14228" y="35351"/>
                  </a:cubicBezTo>
                  <a:cubicBezTo>
                    <a:pt x="14655" y="35491"/>
                    <a:pt x="15090" y="35556"/>
                    <a:pt x="15524" y="35556"/>
                  </a:cubicBezTo>
                  <a:cubicBezTo>
                    <a:pt x="17478" y="35556"/>
                    <a:pt x="19411" y="34239"/>
                    <a:pt x="20487" y="32532"/>
                  </a:cubicBezTo>
                  <a:cubicBezTo>
                    <a:pt x="21784" y="30464"/>
                    <a:pt x="22085" y="27908"/>
                    <a:pt x="22367" y="25446"/>
                  </a:cubicBezTo>
                  <a:cubicBezTo>
                    <a:pt x="24686" y="27056"/>
                    <a:pt x="27422" y="27893"/>
                    <a:pt x="30186" y="27893"/>
                  </a:cubicBezTo>
                  <a:cubicBezTo>
                    <a:pt x="31229" y="27893"/>
                    <a:pt x="32276" y="27774"/>
                    <a:pt x="33306" y="27532"/>
                  </a:cubicBezTo>
                  <a:cubicBezTo>
                    <a:pt x="35166" y="27081"/>
                    <a:pt x="37177" y="25916"/>
                    <a:pt x="37403" y="24017"/>
                  </a:cubicBezTo>
                  <a:cubicBezTo>
                    <a:pt x="37629" y="21950"/>
                    <a:pt x="35617" y="20277"/>
                    <a:pt x="33625" y="19751"/>
                  </a:cubicBezTo>
                  <a:cubicBezTo>
                    <a:pt x="31614" y="19206"/>
                    <a:pt x="29471" y="19356"/>
                    <a:pt x="27517" y="18698"/>
                  </a:cubicBezTo>
                  <a:cubicBezTo>
                    <a:pt x="29434" y="17871"/>
                    <a:pt x="31370" y="16875"/>
                    <a:pt x="32704" y="15259"/>
                  </a:cubicBezTo>
                  <a:cubicBezTo>
                    <a:pt x="34057" y="13661"/>
                    <a:pt x="34715" y="11312"/>
                    <a:pt x="33832" y="9413"/>
                  </a:cubicBezTo>
                  <a:cubicBezTo>
                    <a:pt x="32974" y="7543"/>
                    <a:pt x="30875" y="6620"/>
                    <a:pt x="28770" y="6620"/>
                  </a:cubicBezTo>
                  <a:cubicBezTo>
                    <a:pt x="28061" y="6620"/>
                    <a:pt x="27352" y="6724"/>
                    <a:pt x="26690" y="6932"/>
                  </a:cubicBezTo>
                  <a:cubicBezTo>
                    <a:pt x="24154" y="7747"/>
                    <a:pt x="22177" y="9679"/>
                    <a:pt x="20338" y="11618"/>
                  </a:cubicBezTo>
                  <a:lnTo>
                    <a:pt x="20338" y="11618"/>
                  </a:lnTo>
                  <a:cubicBezTo>
                    <a:pt x="20421" y="9327"/>
                    <a:pt x="19326" y="5474"/>
                    <a:pt x="18213" y="3643"/>
                  </a:cubicBezTo>
                  <a:cubicBezTo>
                    <a:pt x="17029" y="1726"/>
                    <a:pt x="15037" y="279"/>
                    <a:pt x="12800" y="34"/>
                  </a:cubicBezTo>
                  <a:cubicBezTo>
                    <a:pt x="12594" y="12"/>
                    <a:pt x="12386" y="1"/>
                    <a:pt x="12177"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4"/>
            <p:cNvSpPr/>
            <p:nvPr/>
          </p:nvSpPr>
          <p:spPr>
            <a:xfrm>
              <a:off x="3966600" y="4012100"/>
              <a:ext cx="781525" cy="775625"/>
            </a:xfrm>
            <a:custGeom>
              <a:avLst/>
              <a:gdLst/>
              <a:ahLst/>
              <a:cxnLst/>
              <a:rect l="l" t="t" r="r" b="b"/>
              <a:pathLst>
                <a:path w="31261" h="31025" extrusionOk="0">
                  <a:moveTo>
                    <a:pt x="9185" y="0"/>
                  </a:moveTo>
                  <a:cubicBezTo>
                    <a:pt x="8388" y="0"/>
                    <a:pt x="7583" y="436"/>
                    <a:pt x="6789" y="1453"/>
                  </a:cubicBezTo>
                  <a:cubicBezTo>
                    <a:pt x="4815" y="3953"/>
                    <a:pt x="6657" y="7768"/>
                    <a:pt x="8086" y="10099"/>
                  </a:cubicBezTo>
                  <a:cubicBezTo>
                    <a:pt x="9026" y="11584"/>
                    <a:pt x="10153" y="12956"/>
                    <a:pt x="11431" y="14177"/>
                  </a:cubicBezTo>
                  <a:cubicBezTo>
                    <a:pt x="6920" y="14234"/>
                    <a:pt x="267" y="15004"/>
                    <a:pt x="79" y="19196"/>
                  </a:cubicBezTo>
                  <a:cubicBezTo>
                    <a:pt x="0" y="21036"/>
                    <a:pt x="1383" y="21929"/>
                    <a:pt x="2926" y="21929"/>
                  </a:cubicBezTo>
                  <a:cubicBezTo>
                    <a:pt x="3227" y="21929"/>
                    <a:pt x="3534" y="21895"/>
                    <a:pt x="3838" y="21827"/>
                  </a:cubicBezTo>
                  <a:cubicBezTo>
                    <a:pt x="6714" y="21169"/>
                    <a:pt x="9571" y="20211"/>
                    <a:pt x="12409" y="19309"/>
                  </a:cubicBezTo>
                  <a:lnTo>
                    <a:pt x="12409" y="19309"/>
                  </a:lnTo>
                  <a:cubicBezTo>
                    <a:pt x="10623" y="22936"/>
                    <a:pt x="7935" y="30060"/>
                    <a:pt x="12390" y="30962"/>
                  </a:cubicBezTo>
                  <a:cubicBezTo>
                    <a:pt x="12599" y="31004"/>
                    <a:pt x="12801" y="31025"/>
                    <a:pt x="12995" y="31025"/>
                  </a:cubicBezTo>
                  <a:cubicBezTo>
                    <a:pt x="15276" y="31025"/>
                    <a:pt x="16533" y="28232"/>
                    <a:pt x="17295" y="26413"/>
                  </a:cubicBezTo>
                  <a:cubicBezTo>
                    <a:pt x="17972" y="24797"/>
                    <a:pt x="18386" y="23086"/>
                    <a:pt x="18555" y="21357"/>
                  </a:cubicBezTo>
                  <a:cubicBezTo>
                    <a:pt x="20547" y="22297"/>
                    <a:pt x="22652" y="22955"/>
                    <a:pt x="24832" y="23293"/>
                  </a:cubicBezTo>
                  <a:cubicBezTo>
                    <a:pt x="25744" y="23437"/>
                    <a:pt x="26801" y="23637"/>
                    <a:pt x="27805" y="23637"/>
                  </a:cubicBezTo>
                  <a:cubicBezTo>
                    <a:pt x="29036" y="23637"/>
                    <a:pt x="30189" y="23336"/>
                    <a:pt x="30903" y="22259"/>
                  </a:cubicBezTo>
                  <a:cubicBezTo>
                    <a:pt x="31260" y="21696"/>
                    <a:pt x="31260" y="20963"/>
                    <a:pt x="30903" y="20399"/>
                  </a:cubicBezTo>
                  <a:cubicBezTo>
                    <a:pt x="29738" y="18782"/>
                    <a:pt x="27445" y="18858"/>
                    <a:pt x="25622" y="18425"/>
                  </a:cubicBezTo>
                  <a:cubicBezTo>
                    <a:pt x="24513" y="18143"/>
                    <a:pt x="23385" y="17843"/>
                    <a:pt x="22295" y="17523"/>
                  </a:cubicBezTo>
                  <a:cubicBezTo>
                    <a:pt x="23216" y="17110"/>
                    <a:pt x="24118" y="16658"/>
                    <a:pt x="24983" y="16113"/>
                  </a:cubicBezTo>
                  <a:cubicBezTo>
                    <a:pt x="27125" y="14779"/>
                    <a:pt x="30791" y="12298"/>
                    <a:pt x="29212" y="9309"/>
                  </a:cubicBezTo>
                  <a:cubicBezTo>
                    <a:pt x="28537" y="8032"/>
                    <a:pt x="27359" y="7599"/>
                    <a:pt x="26077" y="7599"/>
                  </a:cubicBezTo>
                  <a:cubicBezTo>
                    <a:pt x="24680" y="7599"/>
                    <a:pt x="23159" y="8114"/>
                    <a:pt x="22032" y="8614"/>
                  </a:cubicBezTo>
                  <a:cubicBezTo>
                    <a:pt x="20265" y="9385"/>
                    <a:pt x="18668" y="10512"/>
                    <a:pt x="17371" y="11941"/>
                  </a:cubicBezTo>
                  <a:cubicBezTo>
                    <a:pt x="15645" y="7445"/>
                    <a:pt x="12481" y="0"/>
                    <a:pt x="918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4"/>
            <p:cNvSpPr/>
            <p:nvPr/>
          </p:nvSpPr>
          <p:spPr>
            <a:xfrm>
              <a:off x="4211950" y="4276775"/>
              <a:ext cx="314850" cy="290425"/>
            </a:xfrm>
            <a:custGeom>
              <a:avLst/>
              <a:gdLst/>
              <a:ahLst/>
              <a:cxnLst/>
              <a:rect l="l" t="t" r="r" b="b"/>
              <a:pathLst>
                <a:path w="12594" h="11617" extrusionOk="0">
                  <a:moveTo>
                    <a:pt x="5959" y="1"/>
                  </a:moveTo>
                  <a:cubicBezTo>
                    <a:pt x="2820" y="1"/>
                    <a:pt x="1" y="3609"/>
                    <a:pt x="1" y="6748"/>
                  </a:cubicBezTo>
                  <a:cubicBezTo>
                    <a:pt x="1" y="9868"/>
                    <a:pt x="3177" y="11616"/>
                    <a:pt x="6297" y="11616"/>
                  </a:cubicBezTo>
                  <a:cubicBezTo>
                    <a:pt x="9436" y="11616"/>
                    <a:pt x="12594" y="9229"/>
                    <a:pt x="12594" y="6090"/>
                  </a:cubicBezTo>
                  <a:cubicBezTo>
                    <a:pt x="12594" y="2970"/>
                    <a:pt x="9098" y="1"/>
                    <a:pt x="5959" y="1"/>
                  </a:cubicBezTo>
                  <a:close/>
                </a:path>
              </a:pathLst>
            </a:custGeom>
            <a:solidFill>
              <a:srgbClr val="FF9D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4"/>
            <p:cNvSpPr/>
            <p:nvPr/>
          </p:nvSpPr>
          <p:spPr>
            <a:xfrm>
              <a:off x="4234525" y="4310625"/>
              <a:ext cx="251400" cy="223150"/>
            </a:xfrm>
            <a:custGeom>
              <a:avLst/>
              <a:gdLst/>
              <a:ahLst/>
              <a:cxnLst/>
              <a:rect l="l" t="t" r="r" b="b"/>
              <a:pathLst>
                <a:path w="10056" h="8926" extrusionOk="0">
                  <a:moveTo>
                    <a:pt x="4674" y="1"/>
                  </a:moveTo>
                  <a:cubicBezTo>
                    <a:pt x="4090" y="1"/>
                    <a:pt x="3519" y="108"/>
                    <a:pt x="3007" y="338"/>
                  </a:cubicBezTo>
                  <a:cubicBezTo>
                    <a:pt x="940" y="1278"/>
                    <a:pt x="0" y="4511"/>
                    <a:pt x="940" y="6597"/>
                  </a:cubicBezTo>
                  <a:cubicBezTo>
                    <a:pt x="1628" y="8096"/>
                    <a:pt x="3500" y="8925"/>
                    <a:pt x="5273" y="8925"/>
                  </a:cubicBezTo>
                  <a:cubicBezTo>
                    <a:pt x="5969" y="8925"/>
                    <a:pt x="6649" y="8798"/>
                    <a:pt x="7236" y="8533"/>
                  </a:cubicBezTo>
                  <a:cubicBezTo>
                    <a:pt x="9323" y="7574"/>
                    <a:pt x="10056" y="4680"/>
                    <a:pt x="9116" y="2594"/>
                  </a:cubicBezTo>
                  <a:cubicBezTo>
                    <a:pt x="8406" y="1019"/>
                    <a:pt x="6476" y="1"/>
                    <a:pt x="4674"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4"/>
            <p:cNvSpPr/>
            <p:nvPr/>
          </p:nvSpPr>
          <p:spPr>
            <a:xfrm>
              <a:off x="4597725" y="4241400"/>
              <a:ext cx="66750" cy="59075"/>
            </a:xfrm>
            <a:custGeom>
              <a:avLst/>
              <a:gdLst/>
              <a:ahLst/>
              <a:cxnLst/>
              <a:rect l="l" t="t" r="r" b="b"/>
              <a:pathLst>
                <a:path w="2670" h="2363" extrusionOk="0">
                  <a:moveTo>
                    <a:pt x="1256" y="1"/>
                  </a:moveTo>
                  <a:cubicBezTo>
                    <a:pt x="1106" y="1"/>
                    <a:pt x="955" y="26"/>
                    <a:pt x="809" y="81"/>
                  </a:cubicBezTo>
                  <a:cubicBezTo>
                    <a:pt x="245" y="344"/>
                    <a:pt x="1" y="1190"/>
                    <a:pt x="264" y="1754"/>
                  </a:cubicBezTo>
                  <a:cubicBezTo>
                    <a:pt x="440" y="2146"/>
                    <a:pt x="936" y="2363"/>
                    <a:pt x="1404" y="2363"/>
                  </a:cubicBezTo>
                  <a:cubicBezTo>
                    <a:pt x="1587" y="2363"/>
                    <a:pt x="1765" y="2330"/>
                    <a:pt x="1918" y="2261"/>
                  </a:cubicBezTo>
                  <a:cubicBezTo>
                    <a:pt x="2482" y="1998"/>
                    <a:pt x="2670" y="1228"/>
                    <a:pt x="2426" y="683"/>
                  </a:cubicBezTo>
                  <a:cubicBezTo>
                    <a:pt x="2183" y="255"/>
                    <a:pt x="1725" y="1"/>
                    <a:pt x="1256"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4"/>
            <p:cNvSpPr/>
            <p:nvPr/>
          </p:nvSpPr>
          <p:spPr>
            <a:xfrm>
              <a:off x="4258000" y="4695250"/>
              <a:ext cx="66750" cy="58975"/>
            </a:xfrm>
            <a:custGeom>
              <a:avLst/>
              <a:gdLst/>
              <a:ahLst/>
              <a:cxnLst/>
              <a:rect l="l" t="t" r="r" b="b"/>
              <a:pathLst>
                <a:path w="2670" h="2359" extrusionOk="0">
                  <a:moveTo>
                    <a:pt x="1260" y="0"/>
                  </a:moveTo>
                  <a:cubicBezTo>
                    <a:pt x="1103" y="0"/>
                    <a:pt x="945" y="27"/>
                    <a:pt x="790" y="83"/>
                  </a:cubicBezTo>
                  <a:cubicBezTo>
                    <a:pt x="245" y="328"/>
                    <a:pt x="1" y="1192"/>
                    <a:pt x="245" y="1737"/>
                  </a:cubicBezTo>
                  <a:cubicBezTo>
                    <a:pt x="432" y="2138"/>
                    <a:pt x="922" y="2358"/>
                    <a:pt x="1385" y="2358"/>
                  </a:cubicBezTo>
                  <a:cubicBezTo>
                    <a:pt x="1575" y="2358"/>
                    <a:pt x="1760" y="2321"/>
                    <a:pt x="1918" y="2245"/>
                  </a:cubicBezTo>
                  <a:cubicBezTo>
                    <a:pt x="2463" y="2001"/>
                    <a:pt x="2670" y="1230"/>
                    <a:pt x="2407" y="685"/>
                  </a:cubicBezTo>
                  <a:cubicBezTo>
                    <a:pt x="2181" y="247"/>
                    <a:pt x="1732" y="0"/>
                    <a:pt x="1260"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4"/>
            <p:cNvSpPr/>
            <p:nvPr/>
          </p:nvSpPr>
          <p:spPr>
            <a:xfrm>
              <a:off x="4005200" y="4454000"/>
              <a:ext cx="66750" cy="58875"/>
            </a:xfrm>
            <a:custGeom>
              <a:avLst/>
              <a:gdLst/>
              <a:ahLst/>
              <a:cxnLst/>
              <a:rect l="l" t="t" r="r" b="b"/>
              <a:pathLst>
                <a:path w="2670" h="2355" extrusionOk="0">
                  <a:moveTo>
                    <a:pt x="1283" y="0"/>
                  </a:moveTo>
                  <a:cubicBezTo>
                    <a:pt x="1126" y="0"/>
                    <a:pt x="966" y="30"/>
                    <a:pt x="809" y="91"/>
                  </a:cubicBezTo>
                  <a:cubicBezTo>
                    <a:pt x="264" y="336"/>
                    <a:pt x="1" y="1200"/>
                    <a:pt x="264" y="1745"/>
                  </a:cubicBezTo>
                  <a:cubicBezTo>
                    <a:pt x="453" y="2137"/>
                    <a:pt x="944" y="2354"/>
                    <a:pt x="1415" y="2354"/>
                  </a:cubicBezTo>
                  <a:cubicBezTo>
                    <a:pt x="1598" y="2354"/>
                    <a:pt x="1779" y="2321"/>
                    <a:pt x="1937" y="2253"/>
                  </a:cubicBezTo>
                  <a:cubicBezTo>
                    <a:pt x="2482" y="2009"/>
                    <a:pt x="2670" y="1238"/>
                    <a:pt x="2426" y="693"/>
                  </a:cubicBezTo>
                  <a:cubicBezTo>
                    <a:pt x="2187" y="257"/>
                    <a:pt x="1748" y="0"/>
                    <a:pt x="128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4"/>
            <p:cNvSpPr/>
            <p:nvPr/>
          </p:nvSpPr>
          <p:spPr>
            <a:xfrm>
              <a:off x="4157925" y="4068475"/>
              <a:ext cx="66750" cy="59100"/>
            </a:xfrm>
            <a:custGeom>
              <a:avLst/>
              <a:gdLst/>
              <a:ahLst/>
              <a:cxnLst/>
              <a:rect l="l" t="t" r="r" b="b"/>
              <a:pathLst>
                <a:path w="2670" h="2364" extrusionOk="0">
                  <a:moveTo>
                    <a:pt x="1255" y="1"/>
                  </a:moveTo>
                  <a:cubicBezTo>
                    <a:pt x="1105" y="1"/>
                    <a:pt x="954" y="27"/>
                    <a:pt x="809" y="81"/>
                  </a:cubicBezTo>
                  <a:cubicBezTo>
                    <a:pt x="245" y="344"/>
                    <a:pt x="0" y="1190"/>
                    <a:pt x="264" y="1754"/>
                  </a:cubicBezTo>
                  <a:cubicBezTo>
                    <a:pt x="439" y="2146"/>
                    <a:pt x="936" y="2363"/>
                    <a:pt x="1404" y="2363"/>
                  </a:cubicBezTo>
                  <a:cubicBezTo>
                    <a:pt x="1586" y="2363"/>
                    <a:pt x="1765" y="2330"/>
                    <a:pt x="1918" y="2262"/>
                  </a:cubicBezTo>
                  <a:cubicBezTo>
                    <a:pt x="2481" y="1998"/>
                    <a:pt x="2669" y="1247"/>
                    <a:pt x="2425" y="683"/>
                  </a:cubicBezTo>
                  <a:cubicBezTo>
                    <a:pt x="2183" y="255"/>
                    <a:pt x="1725" y="1"/>
                    <a:pt x="1255"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4"/>
            <p:cNvSpPr/>
            <p:nvPr/>
          </p:nvSpPr>
          <p:spPr>
            <a:xfrm>
              <a:off x="4654600" y="4523275"/>
              <a:ext cx="66750" cy="58675"/>
            </a:xfrm>
            <a:custGeom>
              <a:avLst/>
              <a:gdLst/>
              <a:ahLst/>
              <a:cxnLst/>
              <a:rect l="l" t="t" r="r" b="b"/>
              <a:pathLst>
                <a:path w="2670" h="2347" extrusionOk="0">
                  <a:moveTo>
                    <a:pt x="1259" y="0"/>
                  </a:moveTo>
                  <a:cubicBezTo>
                    <a:pt x="1103" y="0"/>
                    <a:pt x="944" y="27"/>
                    <a:pt x="790" y="83"/>
                  </a:cubicBezTo>
                  <a:cubicBezTo>
                    <a:pt x="244" y="346"/>
                    <a:pt x="0" y="1192"/>
                    <a:pt x="244" y="1737"/>
                  </a:cubicBezTo>
                  <a:cubicBezTo>
                    <a:pt x="434" y="2129"/>
                    <a:pt x="934" y="2346"/>
                    <a:pt x="1403" y="2346"/>
                  </a:cubicBezTo>
                  <a:cubicBezTo>
                    <a:pt x="1586" y="2346"/>
                    <a:pt x="1764" y="2313"/>
                    <a:pt x="1917" y="2245"/>
                  </a:cubicBezTo>
                  <a:cubicBezTo>
                    <a:pt x="2462" y="2000"/>
                    <a:pt x="2669" y="1230"/>
                    <a:pt x="2425" y="685"/>
                  </a:cubicBezTo>
                  <a:cubicBezTo>
                    <a:pt x="2185" y="247"/>
                    <a:pt x="1732" y="0"/>
                    <a:pt x="1259"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4"/>
            <p:cNvSpPr/>
            <p:nvPr/>
          </p:nvSpPr>
          <p:spPr>
            <a:xfrm>
              <a:off x="5550200" y="3803125"/>
              <a:ext cx="299325" cy="395675"/>
            </a:xfrm>
            <a:custGeom>
              <a:avLst/>
              <a:gdLst/>
              <a:ahLst/>
              <a:cxnLst/>
              <a:rect l="l" t="t" r="r" b="b"/>
              <a:pathLst>
                <a:path w="11973" h="15827" extrusionOk="0">
                  <a:moveTo>
                    <a:pt x="10563" y="1"/>
                  </a:moveTo>
                  <a:lnTo>
                    <a:pt x="10563" y="1"/>
                  </a:lnTo>
                  <a:cubicBezTo>
                    <a:pt x="8138" y="659"/>
                    <a:pt x="5657" y="1542"/>
                    <a:pt x="3872" y="3346"/>
                  </a:cubicBezTo>
                  <a:cubicBezTo>
                    <a:pt x="2443" y="4794"/>
                    <a:pt x="1616" y="6730"/>
                    <a:pt x="1165" y="8722"/>
                  </a:cubicBezTo>
                  <a:cubicBezTo>
                    <a:pt x="696" y="10695"/>
                    <a:pt x="75" y="13797"/>
                    <a:pt x="0" y="15826"/>
                  </a:cubicBezTo>
                  <a:cubicBezTo>
                    <a:pt x="5827" y="12706"/>
                    <a:pt x="11973" y="8196"/>
                    <a:pt x="10563"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4"/>
            <p:cNvSpPr/>
            <p:nvPr/>
          </p:nvSpPr>
          <p:spPr>
            <a:xfrm>
              <a:off x="4444075" y="3484075"/>
              <a:ext cx="331300" cy="341625"/>
            </a:xfrm>
            <a:custGeom>
              <a:avLst/>
              <a:gdLst/>
              <a:ahLst/>
              <a:cxnLst/>
              <a:rect l="l" t="t" r="r" b="b"/>
              <a:pathLst>
                <a:path w="13252" h="13665" extrusionOk="0">
                  <a:moveTo>
                    <a:pt x="1" y="1"/>
                  </a:moveTo>
                  <a:lnTo>
                    <a:pt x="1" y="1"/>
                  </a:lnTo>
                  <a:cubicBezTo>
                    <a:pt x="151" y="2538"/>
                    <a:pt x="490" y="5132"/>
                    <a:pt x="1862" y="7256"/>
                  </a:cubicBezTo>
                  <a:cubicBezTo>
                    <a:pt x="2989" y="8947"/>
                    <a:pt x="4700" y="10188"/>
                    <a:pt x="6542" y="11034"/>
                  </a:cubicBezTo>
                  <a:cubicBezTo>
                    <a:pt x="8384" y="11898"/>
                    <a:pt x="11297" y="13157"/>
                    <a:pt x="13252" y="13665"/>
                  </a:cubicBezTo>
                  <a:cubicBezTo>
                    <a:pt x="11428" y="7312"/>
                    <a:pt x="8308" y="339"/>
                    <a:pt x="1"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4"/>
            <p:cNvSpPr/>
            <p:nvPr/>
          </p:nvSpPr>
          <p:spPr>
            <a:xfrm>
              <a:off x="5685975" y="3434275"/>
              <a:ext cx="235450" cy="240600"/>
            </a:xfrm>
            <a:custGeom>
              <a:avLst/>
              <a:gdLst/>
              <a:ahLst/>
              <a:cxnLst/>
              <a:rect l="l" t="t" r="r" b="b"/>
              <a:pathLst>
                <a:path w="9418" h="9624" extrusionOk="0">
                  <a:moveTo>
                    <a:pt x="9417" y="0"/>
                  </a:moveTo>
                  <a:lnTo>
                    <a:pt x="9417" y="0"/>
                  </a:lnTo>
                  <a:cubicBezTo>
                    <a:pt x="7294" y="1015"/>
                    <a:pt x="4587" y="489"/>
                    <a:pt x="2632" y="1824"/>
                  </a:cubicBezTo>
                  <a:cubicBezTo>
                    <a:pt x="1486" y="2594"/>
                    <a:pt x="790" y="3891"/>
                    <a:pt x="471" y="5225"/>
                  </a:cubicBezTo>
                  <a:cubicBezTo>
                    <a:pt x="151" y="6579"/>
                    <a:pt x="170" y="7970"/>
                    <a:pt x="208" y="9342"/>
                  </a:cubicBezTo>
                  <a:lnTo>
                    <a:pt x="1" y="9624"/>
                  </a:lnTo>
                  <a:cubicBezTo>
                    <a:pt x="4700" y="8759"/>
                    <a:pt x="8647" y="4718"/>
                    <a:pt x="941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4"/>
            <p:cNvSpPr/>
            <p:nvPr/>
          </p:nvSpPr>
          <p:spPr>
            <a:xfrm>
              <a:off x="4041875" y="3650575"/>
              <a:ext cx="307325" cy="165150"/>
            </a:xfrm>
            <a:custGeom>
              <a:avLst/>
              <a:gdLst/>
              <a:ahLst/>
              <a:cxnLst/>
              <a:rect l="l" t="t" r="r" b="b"/>
              <a:pathLst>
                <a:path w="12293" h="6606" extrusionOk="0">
                  <a:moveTo>
                    <a:pt x="6334" y="1"/>
                  </a:moveTo>
                  <a:cubicBezTo>
                    <a:pt x="5995" y="1"/>
                    <a:pt x="5657" y="32"/>
                    <a:pt x="5319" y="107"/>
                  </a:cubicBezTo>
                  <a:cubicBezTo>
                    <a:pt x="3966" y="408"/>
                    <a:pt x="2838" y="1348"/>
                    <a:pt x="2049" y="2494"/>
                  </a:cubicBezTo>
                  <a:cubicBezTo>
                    <a:pt x="1259" y="3622"/>
                    <a:pt x="771" y="4919"/>
                    <a:pt x="282" y="6216"/>
                  </a:cubicBezTo>
                  <a:lnTo>
                    <a:pt x="0" y="6403"/>
                  </a:lnTo>
                  <a:cubicBezTo>
                    <a:pt x="693" y="6540"/>
                    <a:pt x="1396" y="6606"/>
                    <a:pt x="2100" y="6606"/>
                  </a:cubicBezTo>
                  <a:cubicBezTo>
                    <a:pt x="6150" y="6606"/>
                    <a:pt x="10210" y="4422"/>
                    <a:pt x="12292" y="915"/>
                  </a:cubicBezTo>
                  <a:lnTo>
                    <a:pt x="12292" y="915"/>
                  </a:lnTo>
                  <a:cubicBezTo>
                    <a:pt x="12164" y="924"/>
                    <a:pt x="12037" y="929"/>
                    <a:pt x="11909" y="929"/>
                  </a:cubicBezTo>
                  <a:cubicBezTo>
                    <a:pt x="10035" y="929"/>
                    <a:pt x="8173" y="1"/>
                    <a:pt x="633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5456225" y="3490200"/>
              <a:ext cx="168225" cy="391425"/>
            </a:xfrm>
            <a:custGeom>
              <a:avLst/>
              <a:gdLst/>
              <a:ahLst/>
              <a:cxnLst/>
              <a:rect l="l" t="t" r="r" b="b"/>
              <a:pathLst>
                <a:path w="6729" h="15657" extrusionOk="0">
                  <a:moveTo>
                    <a:pt x="2161" y="0"/>
                  </a:moveTo>
                  <a:cubicBezTo>
                    <a:pt x="658" y="2293"/>
                    <a:pt x="0" y="5037"/>
                    <a:pt x="320" y="7763"/>
                  </a:cubicBezTo>
                  <a:cubicBezTo>
                    <a:pt x="639" y="10450"/>
                    <a:pt x="1786" y="13815"/>
                    <a:pt x="3797" y="15657"/>
                  </a:cubicBezTo>
                  <a:cubicBezTo>
                    <a:pt x="6729" y="10657"/>
                    <a:pt x="6071" y="4304"/>
                    <a:pt x="2161" y="0"/>
                  </a:cubicBezTo>
                  <a:close/>
                </a:path>
              </a:pathLst>
            </a:custGeom>
            <a:solidFill>
              <a:srgbClr val="129A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4856175" y="3500900"/>
              <a:ext cx="576575" cy="604500"/>
            </a:xfrm>
            <a:custGeom>
              <a:avLst/>
              <a:gdLst/>
              <a:ahLst/>
              <a:cxnLst/>
              <a:rect l="l" t="t" r="r" b="b"/>
              <a:pathLst>
                <a:path w="23063" h="24180" extrusionOk="0">
                  <a:moveTo>
                    <a:pt x="12103" y="1"/>
                  </a:moveTo>
                  <a:cubicBezTo>
                    <a:pt x="12047" y="1"/>
                    <a:pt x="11991" y="2"/>
                    <a:pt x="11935" y="4"/>
                  </a:cubicBezTo>
                  <a:cubicBezTo>
                    <a:pt x="10526" y="61"/>
                    <a:pt x="10507" y="1508"/>
                    <a:pt x="10112" y="2842"/>
                  </a:cubicBezTo>
                  <a:cubicBezTo>
                    <a:pt x="9342" y="5493"/>
                    <a:pt x="7819" y="8537"/>
                    <a:pt x="9774" y="10473"/>
                  </a:cubicBezTo>
                  <a:cubicBezTo>
                    <a:pt x="8208" y="9338"/>
                    <a:pt x="6323" y="8741"/>
                    <a:pt x="4414" y="8741"/>
                  </a:cubicBezTo>
                  <a:cubicBezTo>
                    <a:pt x="3826" y="8741"/>
                    <a:pt x="3235" y="8798"/>
                    <a:pt x="2650" y="8913"/>
                  </a:cubicBezTo>
                  <a:cubicBezTo>
                    <a:pt x="1824" y="9083"/>
                    <a:pt x="978" y="9402"/>
                    <a:pt x="527" y="10097"/>
                  </a:cubicBezTo>
                  <a:cubicBezTo>
                    <a:pt x="0" y="10924"/>
                    <a:pt x="226" y="12071"/>
                    <a:pt x="846" y="12823"/>
                  </a:cubicBezTo>
                  <a:cubicBezTo>
                    <a:pt x="1466" y="13593"/>
                    <a:pt x="2425" y="14007"/>
                    <a:pt x="3365" y="14251"/>
                  </a:cubicBezTo>
                  <a:cubicBezTo>
                    <a:pt x="4166" y="14453"/>
                    <a:pt x="4979" y="14552"/>
                    <a:pt x="5786" y="14552"/>
                  </a:cubicBezTo>
                  <a:cubicBezTo>
                    <a:pt x="7205" y="14552"/>
                    <a:pt x="8604" y="14246"/>
                    <a:pt x="9887" y="13659"/>
                  </a:cubicBezTo>
                  <a:lnTo>
                    <a:pt x="9887" y="13659"/>
                  </a:lnTo>
                  <a:cubicBezTo>
                    <a:pt x="8455" y="15149"/>
                    <a:pt x="7448" y="17016"/>
                    <a:pt x="6992" y="19044"/>
                  </a:cubicBezTo>
                  <a:cubicBezTo>
                    <a:pt x="6767" y="20153"/>
                    <a:pt x="6691" y="21337"/>
                    <a:pt x="7124" y="22371"/>
                  </a:cubicBezTo>
                  <a:cubicBezTo>
                    <a:pt x="7556" y="23362"/>
                    <a:pt x="8524" y="24180"/>
                    <a:pt x="9596" y="24180"/>
                  </a:cubicBezTo>
                  <a:cubicBezTo>
                    <a:pt x="9643" y="24180"/>
                    <a:pt x="9690" y="24178"/>
                    <a:pt x="9736" y="24175"/>
                  </a:cubicBezTo>
                  <a:cubicBezTo>
                    <a:pt x="11428" y="24044"/>
                    <a:pt x="12311" y="22108"/>
                    <a:pt x="12593" y="20435"/>
                  </a:cubicBezTo>
                  <a:cubicBezTo>
                    <a:pt x="12988" y="17785"/>
                    <a:pt x="12650" y="15097"/>
                    <a:pt x="11653" y="12616"/>
                  </a:cubicBezTo>
                  <a:lnTo>
                    <a:pt x="11653" y="12616"/>
                  </a:lnTo>
                  <a:cubicBezTo>
                    <a:pt x="13651" y="14886"/>
                    <a:pt x="16525" y="16173"/>
                    <a:pt x="19531" y="16173"/>
                  </a:cubicBezTo>
                  <a:cubicBezTo>
                    <a:pt x="19637" y="16173"/>
                    <a:pt x="19742" y="16172"/>
                    <a:pt x="19848" y="16168"/>
                  </a:cubicBezTo>
                  <a:cubicBezTo>
                    <a:pt x="20844" y="16131"/>
                    <a:pt x="21972" y="15868"/>
                    <a:pt x="22442" y="15003"/>
                  </a:cubicBezTo>
                  <a:cubicBezTo>
                    <a:pt x="23062" y="13875"/>
                    <a:pt x="22254" y="12484"/>
                    <a:pt x="21258" y="11695"/>
                  </a:cubicBezTo>
                  <a:cubicBezTo>
                    <a:pt x="20084" y="10775"/>
                    <a:pt x="18599" y="10321"/>
                    <a:pt x="17112" y="10321"/>
                  </a:cubicBezTo>
                  <a:cubicBezTo>
                    <a:pt x="15410" y="10321"/>
                    <a:pt x="13706" y="10916"/>
                    <a:pt x="12462" y="12090"/>
                  </a:cubicBezTo>
                  <a:cubicBezTo>
                    <a:pt x="14773" y="9477"/>
                    <a:pt x="16897" y="4835"/>
                    <a:pt x="15281" y="1733"/>
                  </a:cubicBezTo>
                  <a:cubicBezTo>
                    <a:pt x="14687" y="617"/>
                    <a:pt x="13385" y="1"/>
                    <a:pt x="12103" y="1"/>
                  </a:cubicBezTo>
                  <a:close/>
                </a:path>
              </a:pathLst>
            </a:custGeom>
            <a:solidFill>
              <a:srgbClr val="61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p:nvPr/>
          </p:nvSpPr>
          <p:spPr>
            <a:xfrm>
              <a:off x="4919125" y="3770000"/>
              <a:ext cx="168250" cy="28700"/>
            </a:xfrm>
            <a:custGeom>
              <a:avLst/>
              <a:gdLst/>
              <a:ahLst/>
              <a:cxnLst/>
              <a:rect l="l" t="t" r="r" b="b"/>
              <a:pathLst>
                <a:path w="6730" h="1148" extrusionOk="0">
                  <a:moveTo>
                    <a:pt x="2781" y="1"/>
                  </a:moveTo>
                  <a:cubicBezTo>
                    <a:pt x="1209" y="1"/>
                    <a:pt x="18" y="196"/>
                    <a:pt x="1" y="480"/>
                  </a:cubicBezTo>
                  <a:cubicBezTo>
                    <a:pt x="1" y="781"/>
                    <a:pt x="1486" y="1081"/>
                    <a:pt x="3347" y="1138"/>
                  </a:cubicBezTo>
                  <a:cubicBezTo>
                    <a:pt x="3552" y="1144"/>
                    <a:pt x="3754" y="1147"/>
                    <a:pt x="3950" y="1147"/>
                  </a:cubicBezTo>
                  <a:cubicBezTo>
                    <a:pt x="5525" y="1147"/>
                    <a:pt x="6730" y="952"/>
                    <a:pt x="6730" y="668"/>
                  </a:cubicBezTo>
                  <a:cubicBezTo>
                    <a:pt x="6730" y="367"/>
                    <a:pt x="5245" y="66"/>
                    <a:pt x="3384" y="10"/>
                  </a:cubicBezTo>
                  <a:cubicBezTo>
                    <a:pt x="3178" y="4"/>
                    <a:pt x="2977" y="1"/>
                    <a:pt x="2781" y="1"/>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4"/>
            <p:cNvSpPr/>
            <p:nvPr/>
          </p:nvSpPr>
          <p:spPr>
            <a:xfrm>
              <a:off x="5149375" y="3563950"/>
              <a:ext cx="42800" cy="181925"/>
            </a:xfrm>
            <a:custGeom>
              <a:avLst/>
              <a:gdLst/>
              <a:ahLst/>
              <a:cxnLst/>
              <a:rect l="l" t="t" r="r" b="b"/>
              <a:pathLst>
                <a:path w="1712" h="7277" extrusionOk="0">
                  <a:moveTo>
                    <a:pt x="1254" y="1"/>
                  </a:moveTo>
                  <a:cubicBezTo>
                    <a:pt x="936" y="1"/>
                    <a:pt x="563" y="1591"/>
                    <a:pt x="320" y="3572"/>
                  </a:cubicBezTo>
                  <a:cubicBezTo>
                    <a:pt x="57" y="5564"/>
                    <a:pt x="1" y="7218"/>
                    <a:pt x="320" y="7275"/>
                  </a:cubicBezTo>
                  <a:cubicBezTo>
                    <a:pt x="325" y="7276"/>
                    <a:pt x="331" y="7276"/>
                    <a:pt x="336" y="7276"/>
                  </a:cubicBezTo>
                  <a:cubicBezTo>
                    <a:pt x="640" y="7276"/>
                    <a:pt x="1171" y="5717"/>
                    <a:pt x="1448" y="3722"/>
                  </a:cubicBezTo>
                  <a:cubicBezTo>
                    <a:pt x="1711" y="1692"/>
                    <a:pt x="1579" y="20"/>
                    <a:pt x="1260" y="1"/>
                  </a:cubicBezTo>
                  <a:cubicBezTo>
                    <a:pt x="1258" y="1"/>
                    <a:pt x="1256" y="1"/>
                    <a:pt x="1254" y="1"/>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4"/>
            <p:cNvSpPr/>
            <p:nvPr/>
          </p:nvSpPr>
          <p:spPr>
            <a:xfrm>
              <a:off x="5181800" y="3809250"/>
              <a:ext cx="175750" cy="29600"/>
            </a:xfrm>
            <a:custGeom>
              <a:avLst/>
              <a:gdLst/>
              <a:ahLst/>
              <a:cxnLst/>
              <a:rect l="l" t="t" r="r" b="b"/>
              <a:pathLst>
                <a:path w="7030" h="1184" extrusionOk="0">
                  <a:moveTo>
                    <a:pt x="2154" y="0"/>
                  </a:moveTo>
                  <a:cubicBezTo>
                    <a:pt x="932" y="0"/>
                    <a:pt x="66" y="103"/>
                    <a:pt x="38" y="338"/>
                  </a:cubicBezTo>
                  <a:cubicBezTo>
                    <a:pt x="1" y="639"/>
                    <a:pt x="1561" y="1071"/>
                    <a:pt x="3515" y="1165"/>
                  </a:cubicBezTo>
                  <a:cubicBezTo>
                    <a:pt x="3773" y="1178"/>
                    <a:pt x="4024" y="1184"/>
                    <a:pt x="4266" y="1184"/>
                  </a:cubicBezTo>
                  <a:cubicBezTo>
                    <a:pt x="5843" y="1184"/>
                    <a:pt x="7030" y="935"/>
                    <a:pt x="7030" y="658"/>
                  </a:cubicBezTo>
                  <a:cubicBezTo>
                    <a:pt x="7030" y="338"/>
                    <a:pt x="5489" y="113"/>
                    <a:pt x="3572" y="38"/>
                  </a:cubicBezTo>
                  <a:cubicBezTo>
                    <a:pt x="3068" y="13"/>
                    <a:pt x="2589" y="0"/>
                    <a:pt x="2154"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4"/>
            <p:cNvSpPr/>
            <p:nvPr/>
          </p:nvSpPr>
          <p:spPr>
            <a:xfrm>
              <a:off x="5091575" y="3875925"/>
              <a:ext cx="50775" cy="155125"/>
            </a:xfrm>
            <a:custGeom>
              <a:avLst/>
              <a:gdLst/>
              <a:ahLst/>
              <a:cxnLst/>
              <a:rect l="l" t="t" r="r" b="b"/>
              <a:pathLst>
                <a:path w="2031" h="6205" extrusionOk="0">
                  <a:moveTo>
                    <a:pt x="1711" y="0"/>
                  </a:moveTo>
                  <a:cubicBezTo>
                    <a:pt x="1408" y="0"/>
                    <a:pt x="913" y="1258"/>
                    <a:pt x="508" y="2840"/>
                  </a:cubicBezTo>
                  <a:cubicBezTo>
                    <a:pt x="189" y="4081"/>
                    <a:pt x="1" y="5190"/>
                    <a:pt x="95" y="5659"/>
                  </a:cubicBezTo>
                  <a:lnTo>
                    <a:pt x="189" y="6205"/>
                  </a:lnTo>
                  <a:lnTo>
                    <a:pt x="396" y="5885"/>
                  </a:lnTo>
                  <a:cubicBezTo>
                    <a:pt x="419" y="5844"/>
                    <a:pt x="437" y="5807"/>
                    <a:pt x="449" y="5774"/>
                  </a:cubicBezTo>
                  <a:lnTo>
                    <a:pt x="449" y="5774"/>
                  </a:lnTo>
                  <a:lnTo>
                    <a:pt x="471" y="5791"/>
                  </a:lnTo>
                  <a:cubicBezTo>
                    <a:pt x="809" y="5453"/>
                    <a:pt x="1279" y="4419"/>
                    <a:pt x="1617" y="3122"/>
                  </a:cubicBezTo>
                  <a:cubicBezTo>
                    <a:pt x="2031" y="1468"/>
                    <a:pt x="2031" y="77"/>
                    <a:pt x="1730" y="2"/>
                  </a:cubicBezTo>
                  <a:cubicBezTo>
                    <a:pt x="1724" y="1"/>
                    <a:pt x="1717" y="0"/>
                    <a:pt x="1711"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4"/>
            <p:cNvSpPr/>
            <p:nvPr/>
          </p:nvSpPr>
          <p:spPr>
            <a:xfrm>
              <a:off x="4856175" y="3500900"/>
              <a:ext cx="576575" cy="604500"/>
            </a:xfrm>
            <a:custGeom>
              <a:avLst/>
              <a:gdLst/>
              <a:ahLst/>
              <a:cxnLst/>
              <a:rect l="l" t="t" r="r" b="b"/>
              <a:pathLst>
                <a:path w="23063" h="24180" extrusionOk="0">
                  <a:moveTo>
                    <a:pt x="12103" y="1"/>
                  </a:moveTo>
                  <a:cubicBezTo>
                    <a:pt x="12047" y="1"/>
                    <a:pt x="11991" y="2"/>
                    <a:pt x="11935" y="4"/>
                  </a:cubicBezTo>
                  <a:cubicBezTo>
                    <a:pt x="10526" y="61"/>
                    <a:pt x="10507" y="1508"/>
                    <a:pt x="10112" y="2842"/>
                  </a:cubicBezTo>
                  <a:cubicBezTo>
                    <a:pt x="9342" y="5493"/>
                    <a:pt x="7819" y="8537"/>
                    <a:pt x="9774" y="10473"/>
                  </a:cubicBezTo>
                  <a:cubicBezTo>
                    <a:pt x="8208" y="9338"/>
                    <a:pt x="6323" y="8741"/>
                    <a:pt x="4414" y="8741"/>
                  </a:cubicBezTo>
                  <a:cubicBezTo>
                    <a:pt x="3826" y="8741"/>
                    <a:pt x="3235" y="8798"/>
                    <a:pt x="2650" y="8913"/>
                  </a:cubicBezTo>
                  <a:cubicBezTo>
                    <a:pt x="1824" y="9083"/>
                    <a:pt x="978" y="9402"/>
                    <a:pt x="527" y="10097"/>
                  </a:cubicBezTo>
                  <a:cubicBezTo>
                    <a:pt x="0" y="10924"/>
                    <a:pt x="226" y="12071"/>
                    <a:pt x="846" y="12823"/>
                  </a:cubicBezTo>
                  <a:cubicBezTo>
                    <a:pt x="1466" y="13593"/>
                    <a:pt x="2425" y="14007"/>
                    <a:pt x="3365" y="14251"/>
                  </a:cubicBezTo>
                  <a:cubicBezTo>
                    <a:pt x="4166" y="14453"/>
                    <a:pt x="4979" y="14552"/>
                    <a:pt x="5786" y="14552"/>
                  </a:cubicBezTo>
                  <a:cubicBezTo>
                    <a:pt x="7205" y="14552"/>
                    <a:pt x="8604" y="14246"/>
                    <a:pt x="9887" y="13659"/>
                  </a:cubicBezTo>
                  <a:lnTo>
                    <a:pt x="9887" y="13659"/>
                  </a:lnTo>
                  <a:cubicBezTo>
                    <a:pt x="8455" y="15149"/>
                    <a:pt x="7448" y="17016"/>
                    <a:pt x="6992" y="19044"/>
                  </a:cubicBezTo>
                  <a:cubicBezTo>
                    <a:pt x="6767" y="20153"/>
                    <a:pt x="6691" y="21337"/>
                    <a:pt x="7124" y="22371"/>
                  </a:cubicBezTo>
                  <a:cubicBezTo>
                    <a:pt x="7556" y="23362"/>
                    <a:pt x="8524" y="24180"/>
                    <a:pt x="9596" y="24180"/>
                  </a:cubicBezTo>
                  <a:cubicBezTo>
                    <a:pt x="9643" y="24180"/>
                    <a:pt x="9690" y="24178"/>
                    <a:pt x="9736" y="24175"/>
                  </a:cubicBezTo>
                  <a:cubicBezTo>
                    <a:pt x="11428" y="24044"/>
                    <a:pt x="12311" y="22108"/>
                    <a:pt x="12593" y="20435"/>
                  </a:cubicBezTo>
                  <a:cubicBezTo>
                    <a:pt x="12988" y="17785"/>
                    <a:pt x="12650" y="15097"/>
                    <a:pt x="11653" y="12616"/>
                  </a:cubicBezTo>
                  <a:lnTo>
                    <a:pt x="11653" y="12616"/>
                  </a:lnTo>
                  <a:cubicBezTo>
                    <a:pt x="13651" y="14886"/>
                    <a:pt x="16525" y="16173"/>
                    <a:pt x="19531" y="16173"/>
                  </a:cubicBezTo>
                  <a:cubicBezTo>
                    <a:pt x="19637" y="16173"/>
                    <a:pt x="19742" y="16172"/>
                    <a:pt x="19848" y="16168"/>
                  </a:cubicBezTo>
                  <a:cubicBezTo>
                    <a:pt x="20844" y="16131"/>
                    <a:pt x="21972" y="15868"/>
                    <a:pt x="22442" y="15003"/>
                  </a:cubicBezTo>
                  <a:cubicBezTo>
                    <a:pt x="23062" y="13875"/>
                    <a:pt x="22254" y="12484"/>
                    <a:pt x="21258" y="11695"/>
                  </a:cubicBezTo>
                  <a:cubicBezTo>
                    <a:pt x="20084" y="10775"/>
                    <a:pt x="18599" y="10321"/>
                    <a:pt x="17112" y="10321"/>
                  </a:cubicBezTo>
                  <a:cubicBezTo>
                    <a:pt x="15410" y="10321"/>
                    <a:pt x="13706" y="10916"/>
                    <a:pt x="12462" y="12090"/>
                  </a:cubicBezTo>
                  <a:cubicBezTo>
                    <a:pt x="14773" y="9477"/>
                    <a:pt x="16897" y="4835"/>
                    <a:pt x="15281" y="1733"/>
                  </a:cubicBezTo>
                  <a:cubicBezTo>
                    <a:pt x="14687" y="617"/>
                    <a:pt x="13385" y="1"/>
                    <a:pt x="12103" y="1"/>
                  </a:cubicBezTo>
                  <a:close/>
                </a:path>
              </a:pathLst>
            </a:custGeom>
            <a:solidFill>
              <a:srgbClr val="61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4"/>
            <p:cNvSpPr/>
            <p:nvPr/>
          </p:nvSpPr>
          <p:spPr>
            <a:xfrm>
              <a:off x="4919125" y="3770000"/>
              <a:ext cx="168250" cy="28700"/>
            </a:xfrm>
            <a:custGeom>
              <a:avLst/>
              <a:gdLst/>
              <a:ahLst/>
              <a:cxnLst/>
              <a:rect l="l" t="t" r="r" b="b"/>
              <a:pathLst>
                <a:path w="6730" h="1148" extrusionOk="0">
                  <a:moveTo>
                    <a:pt x="2781" y="1"/>
                  </a:moveTo>
                  <a:cubicBezTo>
                    <a:pt x="1209" y="1"/>
                    <a:pt x="18" y="196"/>
                    <a:pt x="1" y="480"/>
                  </a:cubicBezTo>
                  <a:cubicBezTo>
                    <a:pt x="1" y="781"/>
                    <a:pt x="1486" y="1081"/>
                    <a:pt x="3347" y="1138"/>
                  </a:cubicBezTo>
                  <a:cubicBezTo>
                    <a:pt x="3552" y="1144"/>
                    <a:pt x="3754" y="1147"/>
                    <a:pt x="3950" y="1147"/>
                  </a:cubicBezTo>
                  <a:cubicBezTo>
                    <a:pt x="5525" y="1147"/>
                    <a:pt x="6730" y="952"/>
                    <a:pt x="6730" y="668"/>
                  </a:cubicBezTo>
                  <a:cubicBezTo>
                    <a:pt x="6730" y="367"/>
                    <a:pt x="5245" y="66"/>
                    <a:pt x="3384" y="10"/>
                  </a:cubicBezTo>
                  <a:cubicBezTo>
                    <a:pt x="3178" y="4"/>
                    <a:pt x="2977" y="1"/>
                    <a:pt x="2781" y="1"/>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4"/>
            <p:cNvSpPr/>
            <p:nvPr/>
          </p:nvSpPr>
          <p:spPr>
            <a:xfrm>
              <a:off x="5149375" y="3563950"/>
              <a:ext cx="42800" cy="181925"/>
            </a:xfrm>
            <a:custGeom>
              <a:avLst/>
              <a:gdLst/>
              <a:ahLst/>
              <a:cxnLst/>
              <a:rect l="l" t="t" r="r" b="b"/>
              <a:pathLst>
                <a:path w="1712" h="7277" extrusionOk="0">
                  <a:moveTo>
                    <a:pt x="1254" y="1"/>
                  </a:moveTo>
                  <a:cubicBezTo>
                    <a:pt x="936" y="1"/>
                    <a:pt x="563" y="1591"/>
                    <a:pt x="320" y="3572"/>
                  </a:cubicBezTo>
                  <a:cubicBezTo>
                    <a:pt x="57" y="5564"/>
                    <a:pt x="1" y="7218"/>
                    <a:pt x="320" y="7275"/>
                  </a:cubicBezTo>
                  <a:cubicBezTo>
                    <a:pt x="325" y="7276"/>
                    <a:pt x="331" y="7276"/>
                    <a:pt x="336" y="7276"/>
                  </a:cubicBezTo>
                  <a:cubicBezTo>
                    <a:pt x="640" y="7276"/>
                    <a:pt x="1171" y="5717"/>
                    <a:pt x="1448" y="3722"/>
                  </a:cubicBezTo>
                  <a:cubicBezTo>
                    <a:pt x="1711" y="1692"/>
                    <a:pt x="1579" y="20"/>
                    <a:pt x="1260" y="1"/>
                  </a:cubicBezTo>
                  <a:cubicBezTo>
                    <a:pt x="1258" y="1"/>
                    <a:pt x="1256" y="1"/>
                    <a:pt x="1254" y="1"/>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4"/>
            <p:cNvSpPr/>
            <p:nvPr/>
          </p:nvSpPr>
          <p:spPr>
            <a:xfrm>
              <a:off x="5181800" y="3809250"/>
              <a:ext cx="175750" cy="29600"/>
            </a:xfrm>
            <a:custGeom>
              <a:avLst/>
              <a:gdLst/>
              <a:ahLst/>
              <a:cxnLst/>
              <a:rect l="l" t="t" r="r" b="b"/>
              <a:pathLst>
                <a:path w="7030" h="1184" extrusionOk="0">
                  <a:moveTo>
                    <a:pt x="2154" y="0"/>
                  </a:moveTo>
                  <a:cubicBezTo>
                    <a:pt x="932" y="0"/>
                    <a:pt x="66" y="103"/>
                    <a:pt x="38" y="338"/>
                  </a:cubicBezTo>
                  <a:cubicBezTo>
                    <a:pt x="1" y="639"/>
                    <a:pt x="1561" y="1071"/>
                    <a:pt x="3515" y="1165"/>
                  </a:cubicBezTo>
                  <a:cubicBezTo>
                    <a:pt x="3773" y="1178"/>
                    <a:pt x="4024" y="1184"/>
                    <a:pt x="4266" y="1184"/>
                  </a:cubicBezTo>
                  <a:cubicBezTo>
                    <a:pt x="5843" y="1184"/>
                    <a:pt x="7030" y="935"/>
                    <a:pt x="7030" y="658"/>
                  </a:cubicBezTo>
                  <a:cubicBezTo>
                    <a:pt x="7030" y="338"/>
                    <a:pt x="5489" y="113"/>
                    <a:pt x="3572" y="38"/>
                  </a:cubicBezTo>
                  <a:cubicBezTo>
                    <a:pt x="3068" y="13"/>
                    <a:pt x="2589" y="0"/>
                    <a:pt x="2154"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4"/>
            <p:cNvSpPr/>
            <p:nvPr/>
          </p:nvSpPr>
          <p:spPr>
            <a:xfrm>
              <a:off x="5091575" y="3875925"/>
              <a:ext cx="50775" cy="155125"/>
            </a:xfrm>
            <a:custGeom>
              <a:avLst/>
              <a:gdLst/>
              <a:ahLst/>
              <a:cxnLst/>
              <a:rect l="l" t="t" r="r" b="b"/>
              <a:pathLst>
                <a:path w="2031" h="6205" extrusionOk="0">
                  <a:moveTo>
                    <a:pt x="1711" y="0"/>
                  </a:moveTo>
                  <a:cubicBezTo>
                    <a:pt x="1408" y="0"/>
                    <a:pt x="913" y="1258"/>
                    <a:pt x="508" y="2840"/>
                  </a:cubicBezTo>
                  <a:cubicBezTo>
                    <a:pt x="189" y="4081"/>
                    <a:pt x="1" y="5190"/>
                    <a:pt x="95" y="5659"/>
                  </a:cubicBezTo>
                  <a:lnTo>
                    <a:pt x="189" y="6205"/>
                  </a:lnTo>
                  <a:lnTo>
                    <a:pt x="396" y="5885"/>
                  </a:lnTo>
                  <a:cubicBezTo>
                    <a:pt x="419" y="5844"/>
                    <a:pt x="437" y="5807"/>
                    <a:pt x="449" y="5774"/>
                  </a:cubicBezTo>
                  <a:lnTo>
                    <a:pt x="449" y="5774"/>
                  </a:lnTo>
                  <a:lnTo>
                    <a:pt x="471" y="5791"/>
                  </a:lnTo>
                  <a:cubicBezTo>
                    <a:pt x="809" y="5453"/>
                    <a:pt x="1279" y="4419"/>
                    <a:pt x="1617" y="3122"/>
                  </a:cubicBezTo>
                  <a:cubicBezTo>
                    <a:pt x="2031" y="1468"/>
                    <a:pt x="2031" y="77"/>
                    <a:pt x="1730" y="2"/>
                  </a:cubicBezTo>
                  <a:cubicBezTo>
                    <a:pt x="1724" y="1"/>
                    <a:pt x="1717" y="0"/>
                    <a:pt x="1711"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4"/>
            <p:cNvSpPr/>
            <p:nvPr/>
          </p:nvSpPr>
          <p:spPr>
            <a:xfrm>
              <a:off x="4887650" y="3544425"/>
              <a:ext cx="499525" cy="500425"/>
            </a:xfrm>
            <a:custGeom>
              <a:avLst/>
              <a:gdLst/>
              <a:ahLst/>
              <a:cxnLst/>
              <a:rect l="l" t="t" r="r" b="b"/>
              <a:pathLst>
                <a:path w="19981" h="20017" extrusionOk="0">
                  <a:moveTo>
                    <a:pt x="5417" y="0"/>
                  </a:moveTo>
                  <a:cubicBezTo>
                    <a:pt x="4756" y="0"/>
                    <a:pt x="4108" y="216"/>
                    <a:pt x="3647" y="688"/>
                  </a:cubicBezTo>
                  <a:cubicBezTo>
                    <a:pt x="2482" y="1910"/>
                    <a:pt x="3064" y="3958"/>
                    <a:pt x="4004" y="5387"/>
                  </a:cubicBezTo>
                  <a:cubicBezTo>
                    <a:pt x="5448" y="7618"/>
                    <a:pt x="7472" y="9419"/>
                    <a:pt x="9852" y="10604"/>
                  </a:cubicBezTo>
                  <a:lnTo>
                    <a:pt x="9852" y="10604"/>
                  </a:lnTo>
                  <a:cubicBezTo>
                    <a:pt x="9851" y="10606"/>
                    <a:pt x="9851" y="10608"/>
                    <a:pt x="9850" y="10610"/>
                  </a:cubicBezTo>
                  <a:lnTo>
                    <a:pt x="9850" y="10610"/>
                  </a:lnTo>
                  <a:cubicBezTo>
                    <a:pt x="9432" y="10560"/>
                    <a:pt x="9013" y="10535"/>
                    <a:pt x="8596" y="10535"/>
                  </a:cubicBezTo>
                  <a:cubicBezTo>
                    <a:pt x="5929" y="10535"/>
                    <a:pt x="3336" y="11544"/>
                    <a:pt x="1373" y="13394"/>
                  </a:cubicBezTo>
                  <a:cubicBezTo>
                    <a:pt x="658" y="14089"/>
                    <a:pt x="1" y="15029"/>
                    <a:pt x="207" y="15987"/>
                  </a:cubicBezTo>
                  <a:cubicBezTo>
                    <a:pt x="471" y="17166"/>
                    <a:pt x="1822" y="17686"/>
                    <a:pt x="3042" y="17686"/>
                  </a:cubicBezTo>
                  <a:cubicBezTo>
                    <a:pt x="3125" y="17686"/>
                    <a:pt x="3208" y="17684"/>
                    <a:pt x="3290" y="17679"/>
                  </a:cubicBezTo>
                  <a:cubicBezTo>
                    <a:pt x="6485" y="17491"/>
                    <a:pt x="9323" y="14728"/>
                    <a:pt x="9605" y="11552"/>
                  </a:cubicBezTo>
                  <a:cubicBezTo>
                    <a:pt x="9699" y="15123"/>
                    <a:pt x="11898" y="18318"/>
                    <a:pt x="15225" y="19652"/>
                  </a:cubicBezTo>
                  <a:cubicBezTo>
                    <a:pt x="15802" y="19871"/>
                    <a:pt x="16449" y="20017"/>
                    <a:pt x="17071" y="20017"/>
                  </a:cubicBezTo>
                  <a:cubicBezTo>
                    <a:pt x="17784" y="20017"/>
                    <a:pt x="18463" y="19825"/>
                    <a:pt x="18965" y="19333"/>
                  </a:cubicBezTo>
                  <a:cubicBezTo>
                    <a:pt x="19980" y="18356"/>
                    <a:pt x="19811" y="16664"/>
                    <a:pt x="19191" y="15386"/>
                  </a:cubicBezTo>
                  <a:cubicBezTo>
                    <a:pt x="17969" y="12867"/>
                    <a:pt x="15488" y="11176"/>
                    <a:pt x="12688" y="10988"/>
                  </a:cubicBezTo>
                  <a:cubicBezTo>
                    <a:pt x="15206" y="10725"/>
                    <a:pt x="17518" y="9428"/>
                    <a:pt x="19059" y="7417"/>
                  </a:cubicBezTo>
                  <a:cubicBezTo>
                    <a:pt x="19548" y="6759"/>
                    <a:pt x="19980" y="5951"/>
                    <a:pt x="19849" y="5142"/>
                  </a:cubicBezTo>
                  <a:cubicBezTo>
                    <a:pt x="19698" y="4165"/>
                    <a:pt x="18777" y="3451"/>
                    <a:pt x="17800" y="3300"/>
                  </a:cubicBezTo>
                  <a:cubicBezTo>
                    <a:pt x="17633" y="3275"/>
                    <a:pt x="17465" y="3263"/>
                    <a:pt x="17299" y="3263"/>
                  </a:cubicBezTo>
                  <a:cubicBezTo>
                    <a:pt x="16491" y="3263"/>
                    <a:pt x="15694" y="3544"/>
                    <a:pt x="14962" y="3902"/>
                  </a:cubicBezTo>
                  <a:cubicBezTo>
                    <a:pt x="12968" y="4938"/>
                    <a:pt x="11414" y="6615"/>
                    <a:pt x="10510" y="8613"/>
                  </a:cubicBezTo>
                  <a:lnTo>
                    <a:pt x="10510" y="8613"/>
                  </a:lnTo>
                  <a:cubicBezTo>
                    <a:pt x="10574" y="6567"/>
                    <a:pt x="10091" y="4525"/>
                    <a:pt x="9098" y="2699"/>
                  </a:cubicBezTo>
                  <a:cubicBezTo>
                    <a:pt x="8553" y="1722"/>
                    <a:pt x="7801" y="801"/>
                    <a:pt x="6786" y="312"/>
                  </a:cubicBezTo>
                  <a:cubicBezTo>
                    <a:pt x="6364" y="109"/>
                    <a:pt x="5887" y="0"/>
                    <a:pt x="5417" y="0"/>
                  </a:cubicBezTo>
                  <a:close/>
                </a:path>
              </a:pathLst>
            </a:custGeom>
            <a:solidFill>
              <a:srgbClr val="857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5163475" y="3841750"/>
              <a:ext cx="142400" cy="136350"/>
            </a:xfrm>
            <a:custGeom>
              <a:avLst/>
              <a:gdLst/>
              <a:ahLst/>
              <a:cxnLst/>
              <a:rect l="l" t="t" r="r" b="b"/>
              <a:pathLst>
                <a:path w="5696" h="5454" extrusionOk="0">
                  <a:moveTo>
                    <a:pt x="325" y="1"/>
                  </a:moveTo>
                  <a:cubicBezTo>
                    <a:pt x="280" y="1"/>
                    <a:pt x="247" y="12"/>
                    <a:pt x="226" y="35"/>
                  </a:cubicBezTo>
                  <a:cubicBezTo>
                    <a:pt x="1" y="279"/>
                    <a:pt x="1109" y="1576"/>
                    <a:pt x="2538" y="3042"/>
                  </a:cubicBezTo>
                  <a:cubicBezTo>
                    <a:pt x="3854" y="4375"/>
                    <a:pt x="5010" y="5453"/>
                    <a:pt x="5375" y="5453"/>
                  </a:cubicBezTo>
                  <a:cubicBezTo>
                    <a:pt x="5406" y="5453"/>
                    <a:pt x="5432" y="5445"/>
                    <a:pt x="5451" y="5429"/>
                  </a:cubicBezTo>
                  <a:cubicBezTo>
                    <a:pt x="5696" y="5241"/>
                    <a:pt x="4812" y="3756"/>
                    <a:pt x="3346" y="2234"/>
                  </a:cubicBezTo>
                  <a:cubicBezTo>
                    <a:pt x="2028" y="882"/>
                    <a:pt x="725" y="1"/>
                    <a:pt x="325" y="1"/>
                  </a:cubicBezTo>
                  <a:close/>
                </a:path>
              </a:pathLst>
            </a:custGeom>
            <a:solidFill>
              <a:srgbClr val="5F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5197775" y="3685950"/>
              <a:ext cx="151800" cy="92100"/>
            </a:xfrm>
            <a:custGeom>
              <a:avLst/>
              <a:gdLst/>
              <a:ahLst/>
              <a:cxnLst/>
              <a:rect l="l" t="t" r="r" b="b"/>
              <a:pathLst>
                <a:path w="6072" h="3684" extrusionOk="0">
                  <a:moveTo>
                    <a:pt x="5710" y="0"/>
                  </a:moveTo>
                  <a:cubicBezTo>
                    <a:pt x="5209" y="0"/>
                    <a:pt x="3985" y="445"/>
                    <a:pt x="2688" y="1229"/>
                  </a:cubicBezTo>
                  <a:cubicBezTo>
                    <a:pt x="1053" y="2226"/>
                    <a:pt x="1" y="3372"/>
                    <a:pt x="207" y="3635"/>
                  </a:cubicBezTo>
                  <a:cubicBezTo>
                    <a:pt x="233" y="3668"/>
                    <a:pt x="278" y="3684"/>
                    <a:pt x="343" y="3684"/>
                  </a:cubicBezTo>
                  <a:cubicBezTo>
                    <a:pt x="757" y="3684"/>
                    <a:pt x="1937" y="3037"/>
                    <a:pt x="3271" y="2207"/>
                  </a:cubicBezTo>
                  <a:cubicBezTo>
                    <a:pt x="4831" y="1229"/>
                    <a:pt x="6071" y="384"/>
                    <a:pt x="5940" y="83"/>
                  </a:cubicBezTo>
                  <a:cubicBezTo>
                    <a:pt x="5914" y="27"/>
                    <a:pt x="5834" y="0"/>
                    <a:pt x="5710" y="0"/>
                  </a:cubicBezTo>
                  <a:close/>
                </a:path>
              </a:pathLst>
            </a:custGeom>
            <a:solidFill>
              <a:srgbClr val="5F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4"/>
            <p:cNvSpPr/>
            <p:nvPr/>
          </p:nvSpPr>
          <p:spPr>
            <a:xfrm>
              <a:off x="5034250" y="3644675"/>
              <a:ext cx="107175" cy="128975"/>
            </a:xfrm>
            <a:custGeom>
              <a:avLst/>
              <a:gdLst/>
              <a:ahLst/>
              <a:cxnLst/>
              <a:rect l="l" t="t" r="r" b="b"/>
              <a:pathLst>
                <a:path w="4287" h="5159" extrusionOk="0">
                  <a:moveTo>
                    <a:pt x="339" y="1"/>
                  </a:moveTo>
                  <a:cubicBezTo>
                    <a:pt x="309" y="1"/>
                    <a:pt x="284" y="8"/>
                    <a:pt x="264" y="24"/>
                  </a:cubicBezTo>
                  <a:cubicBezTo>
                    <a:pt x="1" y="211"/>
                    <a:pt x="640" y="1508"/>
                    <a:pt x="1674" y="2918"/>
                  </a:cubicBezTo>
                  <a:cubicBezTo>
                    <a:pt x="2640" y="4213"/>
                    <a:pt x="3607" y="5159"/>
                    <a:pt x="3948" y="5159"/>
                  </a:cubicBezTo>
                  <a:cubicBezTo>
                    <a:pt x="3978" y="5159"/>
                    <a:pt x="4003" y="5151"/>
                    <a:pt x="4023" y="5136"/>
                  </a:cubicBezTo>
                  <a:cubicBezTo>
                    <a:pt x="4286" y="4948"/>
                    <a:pt x="3647" y="3651"/>
                    <a:pt x="2613" y="2241"/>
                  </a:cubicBezTo>
                  <a:cubicBezTo>
                    <a:pt x="1647" y="947"/>
                    <a:pt x="680" y="1"/>
                    <a:pt x="339" y="1"/>
                  </a:cubicBezTo>
                  <a:close/>
                </a:path>
              </a:pathLst>
            </a:custGeom>
            <a:solidFill>
              <a:srgbClr val="5F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4"/>
            <p:cNvSpPr/>
            <p:nvPr/>
          </p:nvSpPr>
          <p:spPr>
            <a:xfrm>
              <a:off x="4976925" y="3817125"/>
              <a:ext cx="149450" cy="103550"/>
            </a:xfrm>
            <a:custGeom>
              <a:avLst/>
              <a:gdLst/>
              <a:ahLst/>
              <a:cxnLst/>
              <a:rect l="l" t="t" r="r" b="b"/>
              <a:pathLst>
                <a:path w="5978" h="4142" extrusionOk="0">
                  <a:moveTo>
                    <a:pt x="5649" y="1"/>
                  </a:moveTo>
                  <a:cubicBezTo>
                    <a:pt x="5203" y="1"/>
                    <a:pt x="3949" y="589"/>
                    <a:pt x="2613" y="1527"/>
                  </a:cubicBezTo>
                  <a:cubicBezTo>
                    <a:pt x="1035" y="2655"/>
                    <a:pt x="1" y="3858"/>
                    <a:pt x="208" y="4102"/>
                  </a:cubicBezTo>
                  <a:cubicBezTo>
                    <a:pt x="232" y="4129"/>
                    <a:pt x="272" y="4141"/>
                    <a:pt x="326" y="4141"/>
                  </a:cubicBezTo>
                  <a:cubicBezTo>
                    <a:pt x="731" y="4141"/>
                    <a:pt x="1928" y="3426"/>
                    <a:pt x="3271" y="2448"/>
                  </a:cubicBezTo>
                  <a:cubicBezTo>
                    <a:pt x="4812" y="1358"/>
                    <a:pt x="5978" y="343"/>
                    <a:pt x="5809" y="61"/>
                  </a:cubicBezTo>
                  <a:cubicBezTo>
                    <a:pt x="5785" y="20"/>
                    <a:pt x="5731" y="1"/>
                    <a:pt x="5649" y="1"/>
                  </a:cubicBezTo>
                  <a:close/>
                </a:path>
              </a:pathLst>
            </a:custGeom>
            <a:solidFill>
              <a:srgbClr val="5F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5056800" y="3724750"/>
              <a:ext cx="186250" cy="158000"/>
            </a:xfrm>
            <a:custGeom>
              <a:avLst/>
              <a:gdLst/>
              <a:ahLst/>
              <a:cxnLst/>
              <a:rect l="l" t="t" r="r" b="b"/>
              <a:pathLst>
                <a:path w="7450" h="6320" extrusionOk="0">
                  <a:moveTo>
                    <a:pt x="3303" y="0"/>
                  </a:moveTo>
                  <a:cubicBezTo>
                    <a:pt x="1749" y="0"/>
                    <a:pt x="236" y="1146"/>
                    <a:pt x="114" y="2967"/>
                  </a:cubicBezTo>
                  <a:cubicBezTo>
                    <a:pt x="1" y="4715"/>
                    <a:pt x="1335" y="6199"/>
                    <a:pt x="3065" y="6312"/>
                  </a:cubicBezTo>
                  <a:cubicBezTo>
                    <a:pt x="3142" y="6317"/>
                    <a:pt x="3218" y="6320"/>
                    <a:pt x="3293" y="6320"/>
                  </a:cubicBezTo>
                  <a:cubicBezTo>
                    <a:pt x="5970" y="6320"/>
                    <a:pt x="7449" y="3134"/>
                    <a:pt x="5640" y="1068"/>
                  </a:cubicBezTo>
                  <a:cubicBezTo>
                    <a:pt x="4989" y="332"/>
                    <a:pt x="4140" y="0"/>
                    <a:pt x="3303"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393325" y="1709725"/>
              <a:ext cx="375000" cy="393425"/>
            </a:xfrm>
            <a:custGeom>
              <a:avLst/>
              <a:gdLst/>
              <a:ahLst/>
              <a:cxnLst/>
              <a:rect l="l" t="t" r="r" b="b"/>
              <a:pathLst>
                <a:path w="15000" h="15737" extrusionOk="0">
                  <a:moveTo>
                    <a:pt x="7872" y="1"/>
                  </a:moveTo>
                  <a:cubicBezTo>
                    <a:pt x="7836" y="1"/>
                    <a:pt x="7800" y="2"/>
                    <a:pt x="7763" y="3"/>
                  </a:cubicBezTo>
                  <a:cubicBezTo>
                    <a:pt x="6842" y="41"/>
                    <a:pt x="6824" y="981"/>
                    <a:pt x="6579" y="1864"/>
                  </a:cubicBezTo>
                  <a:cubicBezTo>
                    <a:pt x="6072" y="3574"/>
                    <a:pt x="5094" y="5548"/>
                    <a:pt x="6354" y="6826"/>
                  </a:cubicBezTo>
                  <a:cubicBezTo>
                    <a:pt x="5338" y="6082"/>
                    <a:pt x="4114" y="5697"/>
                    <a:pt x="2875" y="5697"/>
                  </a:cubicBezTo>
                  <a:cubicBezTo>
                    <a:pt x="2487" y="5697"/>
                    <a:pt x="2097" y="5735"/>
                    <a:pt x="1711" y="5811"/>
                  </a:cubicBezTo>
                  <a:cubicBezTo>
                    <a:pt x="1185" y="5905"/>
                    <a:pt x="640" y="6112"/>
                    <a:pt x="339" y="6563"/>
                  </a:cubicBezTo>
                  <a:cubicBezTo>
                    <a:pt x="1" y="7108"/>
                    <a:pt x="133" y="7860"/>
                    <a:pt x="546" y="8348"/>
                  </a:cubicBezTo>
                  <a:cubicBezTo>
                    <a:pt x="978" y="8818"/>
                    <a:pt x="1561" y="9157"/>
                    <a:pt x="2200" y="9269"/>
                  </a:cubicBezTo>
                  <a:cubicBezTo>
                    <a:pt x="2721" y="9404"/>
                    <a:pt x="3249" y="9470"/>
                    <a:pt x="3773" y="9470"/>
                  </a:cubicBezTo>
                  <a:cubicBezTo>
                    <a:pt x="4681" y="9470"/>
                    <a:pt x="5578" y="9273"/>
                    <a:pt x="6406" y="8897"/>
                  </a:cubicBezTo>
                  <a:lnTo>
                    <a:pt x="6406" y="8897"/>
                  </a:lnTo>
                  <a:cubicBezTo>
                    <a:pt x="5487" y="9870"/>
                    <a:pt x="4842" y="11073"/>
                    <a:pt x="4549" y="12389"/>
                  </a:cubicBezTo>
                  <a:cubicBezTo>
                    <a:pt x="4380" y="13104"/>
                    <a:pt x="4343" y="13874"/>
                    <a:pt x="4625" y="14551"/>
                  </a:cubicBezTo>
                  <a:cubicBezTo>
                    <a:pt x="4897" y="15205"/>
                    <a:pt x="5539" y="15737"/>
                    <a:pt x="6245" y="15737"/>
                  </a:cubicBezTo>
                  <a:cubicBezTo>
                    <a:pt x="6268" y="15737"/>
                    <a:pt x="6292" y="15736"/>
                    <a:pt x="6316" y="15735"/>
                  </a:cubicBezTo>
                  <a:cubicBezTo>
                    <a:pt x="7425" y="15641"/>
                    <a:pt x="8008" y="14382"/>
                    <a:pt x="8177" y="13292"/>
                  </a:cubicBezTo>
                  <a:cubicBezTo>
                    <a:pt x="8440" y="11581"/>
                    <a:pt x="8215" y="9814"/>
                    <a:pt x="7575" y="8217"/>
                  </a:cubicBezTo>
                  <a:lnTo>
                    <a:pt x="7575" y="8217"/>
                  </a:lnTo>
                  <a:cubicBezTo>
                    <a:pt x="8868" y="9691"/>
                    <a:pt x="10743" y="10531"/>
                    <a:pt x="12704" y="10531"/>
                  </a:cubicBezTo>
                  <a:cubicBezTo>
                    <a:pt x="12767" y="10531"/>
                    <a:pt x="12831" y="10530"/>
                    <a:pt x="12895" y="10529"/>
                  </a:cubicBezTo>
                  <a:cubicBezTo>
                    <a:pt x="13552" y="10491"/>
                    <a:pt x="14267" y="10322"/>
                    <a:pt x="14586" y="9758"/>
                  </a:cubicBezTo>
                  <a:cubicBezTo>
                    <a:pt x="15000" y="9044"/>
                    <a:pt x="14473" y="8123"/>
                    <a:pt x="13816" y="7615"/>
                  </a:cubicBezTo>
                  <a:cubicBezTo>
                    <a:pt x="13008" y="7018"/>
                    <a:pt x="12056" y="6721"/>
                    <a:pt x="11108" y="6721"/>
                  </a:cubicBezTo>
                  <a:cubicBezTo>
                    <a:pt x="10028" y="6721"/>
                    <a:pt x="8953" y="7107"/>
                    <a:pt x="8102" y="7878"/>
                  </a:cubicBezTo>
                  <a:cubicBezTo>
                    <a:pt x="9605" y="6168"/>
                    <a:pt x="10977" y="3161"/>
                    <a:pt x="9925" y="1131"/>
                  </a:cubicBezTo>
                  <a:cubicBezTo>
                    <a:pt x="9547" y="411"/>
                    <a:pt x="8703" y="1"/>
                    <a:pt x="7872" y="1"/>
                  </a:cubicBezTo>
                  <a:close/>
                </a:path>
              </a:pathLst>
            </a:custGeom>
            <a:solidFill>
              <a:srgbClr val="61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4"/>
            <p:cNvSpPr/>
            <p:nvPr/>
          </p:nvSpPr>
          <p:spPr>
            <a:xfrm>
              <a:off x="4433750" y="1884550"/>
              <a:ext cx="109975" cy="19000"/>
            </a:xfrm>
            <a:custGeom>
              <a:avLst/>
              <a:gdLst/>
              <a:ahLst/>
              <a:cxnLst/>
              <a:rect l="l" t="t" r="r" b="b"/>
              <a:pathLst>
                <a:path w="4399" h="760" extrusionOk="0">
                  <a:moveTo>
                    <a:pt x="1989" y="0"/>
                  </a:moveTo>
                  <a:cubicBezTo>
                    <a:pt x="876" y="0"/>
                    <a:pt x="19" y="128"/>
                    <a:pt x="19" y="322"/>
                  </a:cubicBezTo>
                  <a:cubicBezTo>
                    <a:pt x="0" y="510"/>
                    <a:pt x="978" y="716"/>
                    <a:pt x="2181" y="754"/>
                  </a:cubicBezTo>
                  <a:cubicBezTo>
                    <a:pt x="2308" y="758"/>
                    <a:pt x="2433" y="760"/>
                    <a:pt x="2554" y="760"/>
                  </a:cubicBezTo>
                  <a:cubicBezTo>
                    <a:pt x="3596" y="760"/>
                    <a:pt x="4380" y="622"/>
                    <a:pt x="4380" y="453"/>
                  </a:cubicBezTo>
                  <a:cubicBezTo>
                    <a:pt x="4398" y="246"/>
                    <a:pt x="3421" y="40"/>
                    <a:pt x="2218" y="2"/>
                  </a:cubicBezTo>
                  <a:cubicBezTo>
                    <a:pt x="2141" y="1"/>
                    <a:pt x="2064" y="0"/>
                    <a:pt x="1989"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4"/>
            <p:cNvSpPr/>
            <p:nvPr/>
          </p:nvSpPr>
          <p:spPr>
            <a:xfrm>
              <a:off x="4583650" y="1750675"/>
              <a:ext cx="28200" cy="118450"/>
            </a:xfrm>
            <a:custGeom>
              <a:avLst/>
              <a:gdLst/>
              <a:ahLst/>
              <a:cxnLst/>
              <a:rect l="l" t="t" r="r" b="b"/>
              <a:pathLst>
                <a:path w="1128" h="4738" extrusionOk="0">
                  <a:moveTo>
                    <a:pt x="822" y="0"/>
                  </a:moveTo>
                  <a:cubicBezTo>
                    <a:pt x="616" y="0"/>
                    <a:pt x="374" y="1046"/>
                    <a:pt x="207" y="2331"/>
                  </a:cubicBezTo>
                  <a:cubicBezTo>
                    <a:pt x="38" y="3628"/>
                    <a:pt x="0" y="4699"/>
                    <a:pt x="207" y="4737"/>
                  </a:cubicBezTo>
                  <a:cubicBezTo>
                    <a:pt x="210" y="4738"/>
                    <a:pt x="213" y="4738"/>
                    <a:pt x="217" y="4738"/>
                  </a:cubicBezTo>
                  <a:cubicBezTo>
                    <a:pt x="408" y="4738"/>
                    <a:pt x="774" y="3717"/>
                    <a:pt x="940" y="2425"/>
                  </a:cubicBezTo>
                  <a:cubicBezTo>
                    <a:pt x="1128" y="1109"/>
                    <a:pt x="1034" y="38"/>
                    <a:pt x="827" y="0"/>
                  </a:cubicBezTo>
                  <a:cubicBezTo>
                    <a:pt x="825" y="0"/>
                    <a:pt x="823" y="0"/>
                    <a:pt x="822"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604775" y="1910325"/>
              <a:ext cx="114675" cy="19175"/>
            </a:xfrm>
            <a:custGeom>
              <a:avLst/>
              <a:gdLst/>
              <a:ahLst/>
              <a:cxnLst/>
              <a:rect l="l" t="t" r="r" b="b"/>
              <a:pathLst>
                <a:path w="4587" h="767" extrusionOk="0">
                  <a:moveTo>
                    <a:pt x="1367" y="0"/>
                  </a:moveTo>
                  <a:cubicBezTo>
                    <a:pt x="587" y="0"/>
                    <a:pt x="33" y="61"/>
                    <a:pt x="20" y="212"/>
                  </a:cubicBezTo>
                  <a:cubicBezTo>
                    <a:pt x="1" y="418"/>
                    <a:pt x="1016" y="700"/>
                    <a:pt x="2275" y="757"/>
                  </a:cubicBezTo>
                  <a:cubicBezTo>
                    <a:pt x="2432" y="764"/>
                    <a:pt x="2586" y="767"/>
                    <a:pt x="2734" y="767"/>
                  </a:cubicBezTo>
                  <a:cubicBezTo>
                    <a:pt x="3792" y="767"/>
                    <a:pt x="4587" y="602"/>
                    <a:pt x="4587" y="437"/>
                  </a:cubicBezTo>
                  <a:cubicBezTo>
                    <a:pt x="4568" y="230"/>
                    <a:pt x="3553" y="80"/>
                    <a:pt x="2313" y="24"/>
                  </a:cubicBezTo>
                  <a:cubicBezTo>
                    <a:pt x="1977" y="8"/>
                    <a:pt x="1656" y="0"/>
                    <a:pt x="1367"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546525" y="1953625"/>
              <a:ext cx="32900" cy="101100"/>
            </a:xfrm>
            <a:custGeom>
              <a:avLst/>
              <a:gdLst/>
              <a:ahLst/>
              <a:cxnLst/>
              <a:rect l="l" t="t" r="r" b="b"/>
              <a:pathLst>
                <a:path w="1316" h="4044" extrusionOk="0">
                  <a:moveTo>
                    <a:pt x="1096" y="1"/>
                  </a:moveTo>
                  <a:cubicBezTo>
                    <a:pt x="889" y="1"/>
                    <a:pt x="577" y="832"/>
                    <a:pt x="320" y="1844"/>
                  </a:cubicBezTo>
                  <a:cubicBezTo>
                    <a:pt x="113" y="2671"/>
                    <a:pt x="0" y="3385"/>
                    <a:pt x="38" y="3686"/>
                  </a:cubicBezTo>
                  <a:lnTo>
                    <a:pt x="113" y="4043"/>
                  </a:lnTo>
                  <a:lnTo>
                    <a:pt x="245" y="3836"/>
                  </a:lnTo>
                  <a:cubicBezTo>
                    <a:pt x="258" y="3809"/>
                    <a:pt x="269" y="3782"/>
                    <a:pt x="277" y="3757"/>
                  </a:cubicBezTo>
                  <a:lnTo>
                    <a:pt x="277" y="3757"/>
                  </a:lnTo>
                  <a:lnTo>
                    <a:pt x="282" y="3761"/>
                  </a:lnTo>
                  <a:cubicBezTo>
                    <a:pt x="508" y="3536"/>
                    <a:pt x="827" y="2859"/>
                    <a:pt x="1034" y="2032"/>
                  </a:cubicBezTo>
                  <a:cubicBezTo>
                    <a:pt x="1316" y="961"/>
                    <a:pt x="1316" y="40"/>
                    <a:pt x="1109" y="2"/>
                  </a:cubicBezTo>
                  <a:cubicBezTo>
                    <a:pt x="1105" y="1"/>
                    <a:pt x="1100" y="1"/>
                    <a:pt x="1096" y="1"/>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4"/>
            <p:cNvSpPr/>
            <p:nvPr/>
          </p:nvSpPr>
          <p:spPr>
            <a:xfrm>
              <a:off x="4393325" y="1709725"/>
              <a:ext cx="375000" cy="393425"/>
            </a:xfrm>
            <a:custGeom>
              <a:avLst/>
              <a:gdLst/>
              <a:ahLst/>
              <a:cxnLst/>
              <a:rect l="l" t="t" r="r" b="b"/>
              <a:pathLst>
                <a:path w="15000" h="15737" extrusionOk="0">
                  <a:moveTo>
                    <a:pt x="7872" y="1"/>
                  </a:moveTo>
                  <a:cubicBezTo>
                    <a:pt x="7836" y="1"/>
                    <a:pt x="7800" y="2"/>
                    <a:pt x="7763" y="3"/>
                  </a:cubicBezTo>
                  <a:cubicBezTo>
                    <a:pt x="6842" y="41"/>
                    <a:pt x="6824" y="981"/>
                    <a:pt x="6579" y="1864"/>
                  </a:cubicBezTo>
                  <a:cubicBezTo>
                    <a:pt x="6072" y="3574"/>
                    <a:pt x="5094" y="5548"/>
                    <a:pt x="6354" y="6826"/>
                  </a:cubicBezTo>
                  <a:cubicBezTo>
                    <a:pt x="5338" y="6082"/>
                    <a:pt x="4114" y="5697"/>
                    <a:pt x="2875" y="5697"/>
                  </a:cubicBezTo>
                  <a:cubicBezTo>
                    <a:pt x="2487" y="5697"/>
                    <a:pt x="2097" y="5735"/>
                    <a:pt x="1711" y="5811"/>
                  </a:cubicBezTo>
                  <a:cubicBezTo>
                    <a:pt x="1185" y="5905"/>
                    <a:pt x="640" y="6112"/>
                    <a:pt x="339" y="6563"/>
                  </a:cubicBezTo>
                  <a:cubicBezTo>
                    <a:pt x="1" y="7108"/>
                    <a:pt x="133" y="7860"/>
                    <a:pt x="546" y="8348"/>
                  </a:cubicBezTo>
                  <a:cubicBezTo>
                    <a:pt x="978" y="8818"/>
                    <a:pt x="1561" y="9157"/>
                    <a:pt x="2200" y="9269"/>
                  </a:cubicBezTo>
                  <a:cubicBezTo>
                    <a:pt x="2721" y="9404"/>
                    <a:pt x="3249" y="9470"/>
                    <a:pt x="3773" y="9470"/>
                  </a:cubicBezTo>
                  <a:cubicBezTo>
                    <a:pt x="4681" y="9470"/>
                    <a:pt x="5578" y="9273"/>
                    <a:pt x="6406" y="8897"/>
                  </a:cubicBezTo>
                  <a:lnTo>
                    <a:pt x="6406" y="8897"/>
                  </a:lnTo>
                  <a:cubicBezTo>
                    <a:pt x="5487" y="9870"/>
                    <a:pt x="4842" y="11073"/>
                    <a:pt x="4549" y="12389"/>
                  </a:cubicBezTo>
                  <a:cubicBezTo>
                    <a:pt x="4380" y="13104"/>
                    <a:pt x="4343" y="13874"/>
                    <a:pt x="4625" y="14551"/>
                  </a:cubicBezTo>
                  <a:cubicBezTo>
                    <a:pt x="4897" y="15205"/>
                    <a:pt x="5539" y="15737"/>
                    <a:pt x="6245" y="15737"/>
                  </a:cubicBezTo>
                  <a:cubicBezTo>
                    <a:pt x="6268" y="15737"/>
                    <a:pt x="6292" y="15736"/>
                    <a:pt x="6316" y="15735"/>
                  </a:cubicBezTo>
                  <a:cubicBezTo>
                    <a:pt x="7425" y="15641"/>
                    <a:pt x="8008" y="14382"/>
                    <a:pt x="8177" y="13292"/>
                  </a:cubicBezTo>
                  <a:cubicBezTo>
                    <a:pt x="8440" y="11581"/>
                    <a:pt x="8215" y="9814"/>
                    <a:pt x="7575" y="8217"/>
                  </a:cubicBezTo>
                  <a:lnTo>
                    <a:pt x="7575" y="8217"/>
                  </a:lnTo>
                  <a:cubicBezTo>
                    <a:pt x="8868" y="9691"/>
                    <a:pt x="10743" y="10531"/>
                    <a:pt x="12704" y="10531"/>
                  </a:cubicBezTo>
                  <a:cubicBezTo>
                    <a:pt x="12767" y="10531"/>
                    <a:pt x="12831" y="10530"/>
                    <a:pt x="12895" y="10529"/>
                  </a:cubicBezTo>
                  <a:cubicBezTo>
                    <a:pt x="13552" y="10491"/>
                    <a:pt x="14267" y="10322"/>
                    <a:pt x="14586" y="9758"/>
                  </a:cubicBezTo>
                  <a:cubicBezTo>
                    <a:pt x="15000" y="9044"/>
                    <a:pt x="14473" y="8123"/>
                    <a:pt x="13816" y="7615"/>
                  </a:cubicBezTo>
                  <a:cubicBezTo>
                    <a:pt x="13008" y="7018"/>
                    <a:pt x="12056" y="6721"/>
                    <a:pt x="11108" y="6721"/>
                  </a:cubicBezTo>
                  <a:cubicBezTo>
                    <a:pt x="10028" y="6721"/>
                    <a:pt x="8953" y="7107"/>
                    <a:pt x="8102" y="7878"/>
                  </a:cubicBezTo>
                  <a:cubicBezTo>
                    <a:pt x="9605" y="6168"/>
                    <a:pt x="10977" y="3161"/>
                    <a:pt x="9925" y="1131"/>
                  </a:cubicBezTo>
                  <a:cubicBezTo>
                    <a:pt x="9547" y="411"/>
                    <a:pt x="8703" y="1"/>
                    <a:pt x="7872" y="1"/>
                  </a:cubicBezTo>
                  <a:close/>
                </a:path>
              </a:pathLst>
            </a:custGeom>
            <a:solidFill>
              <a:srgbClr val="614F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4"/>
            <p:cNvSpPr/>
            <p:nvPr/>
          </p:nvSpPr>
          <p:spPr>
            <a:xfrm>
              <a:off x="4433750" y="1884550"/>
              <a:ext cx="109975" cy="19000"/>
            </a:xfrm>
            <a:custGeom>
              <a:avLst/>
              <a:gdLst/>
              <a:ahLst/>
              <a:cxnLst/>
              <a:rect l="l" t="t" r="r" b="b"/>
              <a:pathLst>
                <a:path w="4399" h="760" extrusionOk="0">
                  <a:moveTo>
                    <a:pt x="1989" y="0"/>
                  </a:moveTo>
                  <a:cubicBezTo>
                    <a:pt x="876" y="0"/>
                    <a:pt x="19" y="128"/>
                    <a:pt x="19" y="322"/>
                  </a:cubicBezTo>
                  <a:cubicBezTo>
                    <a:pt x="0" y="510"/>
                    <a:pt x="978" y="716"/>
                    <a:pt x="2181" y="754"/>
                  </a:cubicBezTo>
                  <a:cubicBezTo>
                    <a:pt x="2308" y="758"/>
                    <a:pt x="2433" y="760"/>
                    <a:pt x="2554" y="760"/>
                  </a:cubicBezTo>
                  <a:cubicBezTo>
                    <a:pt x="3596" y="760"/>
                    <a:pt x="4380" y="622"/>
                    <a:pt x="4380" y="453"/>
                  </a:cubicBezTo>
                  <a:cubicBezTo>
                    <a:pt x="4398" y="246"/>
                    <a:pt x="3421" y="40"/>
                    <a:pt x="2218" y="2"/>
                  </a:cubicBezTo>
                  <a:cubicBezTo>
                    <a:pt x="2141" y="1"/>
                    <a:pt x="2064" y="0"/>
                    <a:pt x="1989"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583650" y="1750675"/>
              <a:ext cx="28200" cy="118450"/>
            </a:xfrm>
            <a:custGeom>
              <a:avLst/>
              <a:gdLst/>
              <a:ahLst/>
              <a:cxnLst/>
              <a:rect l="l" t="t" r="r" b="b"/>
              <a:pathLst>
                <a:path w="1128" h="4738" extrusionOk="0">
                  <a:moveTo>
                    <a:pt x="822" y="0"/>
                  </a:moveTo>
                  <a:cubicBezTo>
                    <a:pt x="616" y="0"/>
                    <a:pt x="374" y="1046"/>
                    <a:pt x="207" y="2331"/>
                  </a:cubicBezTo>
                  <a:cubicBezTo>
                    <a:pt x="38" y="3628"/>
                    <a:pt x="0" y="4699"/>
                    <a:pt x="207" y="4737"/>
                  </a:cubicBezTo>
                  <a:cubicBezTo>
                    <a:pt x="210" y="4738"/>
                    <a:pt x="213" y="4738"/>
                    <a:pt x="217" y="4738"/>
                  </a:cubicBezTo>
                  <a:cubicBezTo>
                    <a:pt x="408" y="4738"/>
                    <a:pt x="774" y="3717"/>
                    <a:pt x="940" y="2425"/>
                  </a:cubicBezTo>
                  <a:cubicBezTo>
                    <a:pt x="1128" y="1109"/>
                    <a:pt x="1034" y="38"/>
                    <a:pt x="827" y="0"/>
                  </a:cubicBezTo>
                  <a:cubicBezTo>
                    <a:pt x="825" y="0"/>
                    <a:pt x="823" y="0"/>
                    <a:pt x="822"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4604775" y="1910325"/>
              <a:ext cx="114675" cy="19175"/>
            </a:xfrm>
            <a:custGeom>
              <a:avLst/>
              <a:gdLst/>
              <a:ahLst/>
              <a:cxnLst/>
              <a:rect l="l" t="t" r="r" b="b"/>
              <a:pathLst>
                <a:path w="4587" h="767" extrusionOk="0">
                  <a:moveTo>
                    <a:pt x="1367" y="0"/>
                  </a:moveTo>
                  <a:cubicBezTo>
                    <a:pt x="587" y="0"/>
                    <a:pt x="33" y="61"/>
                    <a:pt x="20" y="212"/>
                  </a:cubicBezTo>
                  <a:cubicBezTo>
                    <a:pt x="1" y="418"/>
                    <a:pt x="1016" y="700"/>
                    <a:pt x="2275" y="757"/>
                  </a:cubicBezTo>
                  <a:cubicBezTo>
                    <a:pt x="2432" y="764"/>
                    <a:pt x="2586" y="767"/>
                    <a:pt x="2734" y="767"/>
                  </a:cubicBezTo>
                  <a:cubicBezTo>
                    <a:pt x="3792" y="767"/>
                    <a:pt x="4587" y="602"/>
                    <a:pt x="4587" y="437"/>
                  </a:cubicBezTo>
                  <a:cubicBezTo>
                    <a:pt x="4568" y="230"/>
                    <a:pt x="3553" y="80"/>
                    <a:pt x="2313" y="24"/>
                  </a:cubicBezTo>
                  <a:cubicBezTo>
                    <a:pt x="1977" y="8"/>
                    <a:pt x="1656" y="0"/>
                    <a:pt x="1367" y="0"/>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4546525" y="1953625"/>
              <a:ext cx="32900" cy="101100"/>
            </a:xfrm>
            <a:custGeom>
              <a:avLst/>
              <a:gdLst/>
              <a:ahLst/>
              <a:cxnLst/>
              <a:rect l="l" t="t" r="r" b="b"/>
              <a:pathLst>
                <a:path w="1316" h="4044" extrusionOk="0">
                  <a:moveTo>
                    <a:pt x="1096" y="1"/>
                  </a:moveTo>
                  <a:cubicBezTo>
                    <a:pt x="889" y="1"/>
                    <a:pt x="577" y="832"/>
                    <a:pt x="320" y="1844"/>
                  </a:cubicBezTo>
                  <a:cubicBezTo>
                    <a:pt x="113" y="2671"/>
                    <a:pt x="0" y="3385"/>
                    <a:pt x="38" y="3686"/>
                  </a:cubicBezTo>
                  <a:lnTo>
                    <a:pt x="113" y="4043"/>
                  </a:lnTo>
                  <a:lnTo>
                    <a:pt x="245" y="3836"/>
                  </a:lnTo>
                  <a:cubicBezTo>
                    <a:pt x="258" y="3809"/>
                    <a:pt x="269" y="3782"/>
                    <a:pt x="277" y="3757"/>
                  </a:cubicBezTo>
                  <a:lnTo>
                    <a:pt x="277" y="3757"/>
                  </a:lnTo>
                  <a:lnTo>
                    <a:pt x="282" y="3761"/>
                  </a:lnTo>
                  <a:cubicBezTo>
                    <a:pt x="508" y="3536"/>
                    <a:pt x="827" y="2859"/>
                    <a:pt x="1034" y="2032"/>
                  </a:cubicBezTo>
                  <a:cubicBezTo>
                    <a:pt x="1316" y="961"/>
                    <a:pt x="1316" y="40"/>
                    <a:pt x="1109" y="2"/>
                  </a:cubicBezTo>
                  <a:cubicBezTo>
                    <a:pt x="1105" y="1"/>
                    <a:pt x="1100" y="1"/>
                    <a:pt x="1096" y="1"/>
                  </a:cubicBezTo>
                  <a:close/>
                </a:path>
              </a:pathLst>
            </a:custGeom>
            <a:solidFill>
              <a:srgbClr val="3D26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4413550" y="1738050"/>
              <a:ext cx="325175" cy="325400"/>
            </a:xfrm>
            <a:custGeom>
              <a:avLst/>
              <a:gdLst/>
              <a:ahLst/>
              <a:cxnLst/>
              <a:rect l="l" t="t" r="r" b="b"/>
              <a:pathLst>
                <a:path w="13007" h="13016" extrusionOk="0">
                  <a:moveTo>
                    <a:pt x="3523" y="1"/>
                  </a:moveTo>
                  <a:cubicBezTo>
                    <a:pt x="3090" y="1"/>
                    <a:pt x="2665" y="141"/>
                    <a:pt x="2368" y="449"/>
                  </a:cubicBezTo>
                  <a:cubicBezTo>
                    <a:pt x="1598" y="1238"/>
                    <a:pt x="1992" y="2573"/>
                    <a:pt x="2613" y="3513"/>
                  </a:cubicBezTo>
                  <a:cubicBezTo>
                    <a:pt x="3552" y="4960"/>
                    <a:pt x="4868" y="6125"/>
                    <a:pt x="6409" y="6896"/>
                  </a:cubicBezTo>
                  <a:cubicBezTo>
                    <a:pt x="6133" y="6862"/>
                    <a:pt x="5857" y="6846"/>
                    <a:pt x="5582" y="6846"/>
                  </a:cubicBezTo>
                  <a:cubicBezTo>
                    <a:pt x="3852" y="6846"/>
                    <a:pt x="2167" y="7500"/>
                    <a:pt x="902" y="8700"/>
                  </a:cubicBezTo>
                  <a:cubicBezTo>
                    <a:pt x="432" y="9151"/>
                    <a:pt x="0" y="9772"/>
                    <a:pt x="132" y="10392"/>
                  </a:cubicBezTo>
                  <a:cubicBezTo>
                    <a:pt x="310" y="11160"/>
                    <a:pt x="1219" y="11504"/>
                    <a:pt x="2018" y="11504"/>
                  </a:cubicBezTo>
                  <a:cubicBezTo>
                    <a:pt x="2060" y="11504"/>
                    <a:pt x="2102" y="11503"/>
                    <a:pt x="2143" y="11501"/>
                  </a:cubicBezTo>
                  <a:cubicBezTo>
                    <a:pt x="4285" y="11313"/>
                    <a:pt x="5996" y="9640"/>
                    <a:pt x="6240" y="7497"/>
                  </a:cubicBezTo>
                  <a:cubicBezTo>
                    <a:pt x="6297" y="9828"/>
                    <a:pt x="7744" y="11914"/>
                    <a:pt x="9905" y="12779"/>
                  </a:cubicBezTo>
                  <a:cubicBezTo>
                    <a:pt x="10275" y="12920"/>
                    <a:pt x="10694" y="13015"/>
                    <a:pt x="11099" y="13015"/>
                  </a:cubicBezTo>
                  <a:cubicBezTo>
                    <a:pt x="11559" y="13015"/>
                    <a:pt x="12000" y="12892"/>
                    <a:pt x="12330" y="12572"/>
                  </a:cubicBezTo>
                  <a:cubicBezTo>
                    <a:pt x="12988" y="11933"/>
                    <a:pt x="12875" y="10824"/>
                    <a:pt x="12480" y="9997"/>
                  </a:cubicBezTo>
                  <a:cubicBezTo>
                    <a:pt x="11691" y="8362"/>
                    <a:pt x="10074" y="7272"/>
                    <a:pt x="8251" y="7140"/>
                  </a:cubicBezTo>
                  <a:cubicBezTo>
                    <a:pt x="9905" y="6971"/>
                    <a:pt x="11409" y="6125"/>
                    <a:pt x="12405" y="4810"/>
                  </a:cubicBezTo>
                  <a:cubicBezTo>
                    <a:pt x="12725" y="4377"/>
                    <a:pt x="13007" y="3870"/>
                    <a:pt x="12931" y="3325"/>
                  </a:cubicBezTo>
                  <a:cubicBezTo>
                    <a:pt x="12819" y="2704"/>
                    <a:pt x="12217" y="2235"/>
                    <a:pt x="11597" y="2141"/>
                  </a:cubicBezTo>
                  <a:cubicBezTo>
                    <a:pt x="11485" y="2128"/>
                    <a:pt x="11373" y="2122"/>
                    <a:pt x="11263" y="2122"/>
                  </a:cubicBezTo>
                  <a:cubicBezTo>
                    <a:pt x="10724" y="2122"/>
                    <a:pt x="10204" y="2270"/>
                    <a:pt x="9736" y="2535"/>
                  </a:cubicBezTo>
                  <a:cubicBezTo>
                    <a:pt x="8428" y="3209"/>
                    <a:pt x="7417" y="4310"/>
                    <a:pt x="6834" y="5623"/>
                  </a:cubicBezTo>
                  <a:lnTo>
                    <a:pt x="6834" y="5623"/>
                  </a:lnTo>
                  <a:cubicBezTo>
                    <a:pt x="6879" y="4290"/>
                    <a:pt x="6566" y="2953"/>
                    <a:pt x="5921" y="1765"/>
                  </a:cubicBezTo>
                  <a:cubicBezTo>
                    <a:pt x="5564" y="1126"/>
                    <a:pt x="5075" y="524"/>
                    <a:pt x="4417" y="205"/>
                  </a:cubicBezTo>
                  <a:cubicBezTo>
                    <a:pt x="4144" y="72"/>
                    <a:pt x="3831" y="1"/>
                    <a:pt x="3523" y="1"/>
                  </a:cubicBezTo>
                  <a:close/>
                </a:path>
              </a:pathLst>
            </a:custGeom>
            <a:solidFill>
              <a:srgbClr val="857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4"/>
            <p:cNvSpPr/>
            <p:nvPr/>
          </p:nvSpPr>
          <p:spPr>
            <a:xfrm>
              <a:off x="4593025" y="1931475"/>
              <a:ext cx="92600" cy="88850"/>
            </a:xfrm>
            <a:custGeom>
              <a:avLst/>
              <a:gdLst/>
              <a:ahLst/>
              <a:cxnLst/>
              <a:rect l="l" t="t" r="r" b="b"/>
              <a:pathLst>
                <a:path w="3704" h="3554" extrusionOk="0">
                  <a:moveTo>
                    <a:pt x="198" y="1"/>
                  </a:moveTo>
                  <a:cubicBezTo>
                    <a:pt x="168" y="1"/>
                    <a:pt x="146" y="8"/>
                    <a:pt x="133" y="23"/>
                  </a:cubicBezTo>
                  <a:cubicBezTo>
                    <a:pt x="1" y="193"/>
                    <a:pt x="715" y="1020"/>
                    <a:pt x="1655" y="1978"/>
                  </a:cubicBezTo>
                  <a:cubicBezTo>
                    <a:pt x="2504" y="2862"/>
                    <a:pt x="3257" y="3553"/>
                    <a:pt x="3502" y="3553"/>
                  </a:cubicBezTo>
                  <a:cubicBezTo>
                    <a:pt x="3523" y="3553"/>
                    <a:pt x="3540" y="3548"/>
                    <a:pt x="3553" y="3538"/>
                  </a:cubicBezTo>
                  <a:cubicBezTo>
                    <a:pt x="3704" y="3407"/>
                    <a:pt x="3140" y="2448"/>
                    <a:pt x="2181" y="1452"/>
                  </a:cubicBezTo>
                  <a:cubicBezTo>
                    <a:pt x="1321" y="575"/>
                    <a:pt x="461" y="1"/>
                    <a:pt x="198" y="1"/>
                  </a:cubicBezTo>
                  <a:close/>
                </a:path>
              </a:pathLst>
            </a:custGeom>
            <a:solidFill>
              <a:srgbClr val="5F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4615600" y="1830050"/>
              <a:ext cx="98225" cy="59675"/>
            </a:xfrm>
            <a:custGeom>
              <a:avLst/>
              <a:gdLst/>
              <a:ahLst/>
              <a:cxnLst/>
              <a:rect l="l" t="t" r="r" b="b"/>
              <a:pathLst>
                <a:path w="3929" h="2387" extrusionOk="0">
                  <a:moveTo>
                    <a:pt x="3691" y="1"/>
                  </a:moveTo>
                  <a:cubicBezTo>
                    <a:pt x="3355" y="1"/>
                    <a:pt x="2566" y="283"/>
                    <a:pt x="1729" y="791"/>
                  </a:cubicBezTo>
                  <a:cubicBezTo>
                    <a:pt x="677" y="1449"/>
                    <a:pt x="0" y="2182"/>
                    <a:pt x="113" y="2351"/>
                  </a:cubicBezTo>
                  <a:cubicBezTo>
                    <a:pt x="131" y="2375"/>
                    <a:pt x="164" y="2386"/>
                    <a:pt x="209" y="2386"/>
                  </a:cubicBezTo>
                  <a:cubicBezTo>
                    <a:pt x="485" y="2386"/>
                    <a:pt x="1235" y="1964"/>
                    <a:pt x="2124" y="1430"/>
                  </a:cubicBezTo>
                  <a:cubicBezTo>
                    <a:pt x="3139" y="810"/>
                    <a:pt x="3928" y="246"/>
                    <a:pt x="3853" y="58"/>
                  </a:cubicBezTo>
                  <a:cubicBezTo>
                    <a:pt x="3834" y="20"/>
                    <a:pt x="3778" y="1"/>
                    <a:pt x="3691" y="1"/>
                  </a:cubicBezTo>
                  <a:close/>
                </a:path>
              </a:pathLst>
            </a:custGeom>
            <a:solidFill>
              <a:srgbClr val="5F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508925" y="1803450"/>
              <a:ext cx="69575" cy="83825"/>
            </a:xfrm>
            <a:custGeom>
              <a:avLst/>
              <a:gdLst/>
              <a:ahLst/>
              <a:cxnLst/>
              <a:rect l="l" t="t" r="r" b="b"/>
              <a:pathLst>
                <a:path w="2783" h="3353" extrusionOk="0">
                  <a:moveTo>
                    <a:pt x="218" y="0"/>
                  </a:moveTo>
                  <a:cubicBezTo>
                    <a:pt x="199" y="0"/>
                    <a:pt x="183" y="5"/>
                    <a:pt x="170" y="13"/>
                  </a:cubicBezTo>
                  <a:cubicBezTo>
                    <a:pt x="1" y="126"/>
                    <a:pt x="414" y="972"/>
                    <a:pt x="1091" y="1893"/>
                  </a:cubicBezTo>
                  <a:cubicBezTo>
                    <a:pt x="1715" y="2743"/>
                    <a:pt x="2340" y="3353"/>
                    <a:pt x="2565" y="3353"/>
                  </a:cubicBezTo>
                  <a:cubicBezTo>
                    <a:pt x="2584" y="3353"/>
                    <a:pt x="2600" y="3349"/>
                    <a:pt x="2613" y="3340"/>
                  </a:cubicBezTo>
                  <a:cubicBezTo>
                    <a:pt x="2782" y="3209"/>
                    <a:pt x="2369" y="2363"/>
                    <a:pt x="1692" y="1461"/>
                  </a:cubicBezTo>
                  <a:cubicBezTo>
                    <a:pt x="1068" y="610"/>
                    <a:pt x="443" y="0"/>
                    <a:pt x="218" y="0"/>
                  </a:cubicBezTo>
                  <a:close/>
                </a:path>
              </a:pathLst>
            </a:custGeom>
            <a:solidFill>
              <a:srgbClr val="5F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4"/>
            <p:cNvSpPr/>
            <p:nvPr/>
          </p:nvSpPr>
          <p:spPr>
            <a:xfrm>
              <a:off x="4471800" y="1915575"/>
              <a:ext cx="96825" cy="67100"/>
            </a:xfrm>
            <a:custGeom>
              <a:avLst/>
              <a:gdLst/>
              <a:ahLst/>
              <a:cxnLst/>
              <a:rect l="l" t="t" r="r" b="b"/>
              <a:pathLst>
                <a:path w="3873" h="2684" extrusionOk="0">
                  <a:moveTo>
                    <a:pt x="3669" y="0"/>
                  </a:moveTo>
                  <a:cubicBezTo>
                    <a:pt x="3372" y="0"/>
                    <a:pt x="2566" y="376"/>
                    <a:pt x="1692" y="979"/>
                  </a:cubicBezTo>
                  <a:cubicBezTo>
                    <a:pt x="677" y="1712"/>
                    <a:pt x="1" y="2501"/>
                    <a:pt x="132" y="2652"/>
                  </a:cubicBezTo>
                  <a:cubicBezTo>
                    <a:pt x="149" y="2673"/>
                    <a:pt x="178" y="2684"/>
                    <a:pt x="217" y="2684"/>
                  </a:cubicBezTo>
                  <a:cubicBezTo>
                    <a:pt x="487" y="2684"/>
                    <a:pt x="1256" y="2204"/>
                    <a:pt x="2125" y="1580"/>
                  </a:cubicBezTo>
                  <a:cubicBezTo>
                    <a:pt x="3121" y="866"/>
                    <a:pt x="3873" y="208"/>
                    <a:pt x="3779" y="39"/>
                  </a:cubicBezTo>
                  <a:cubicBezTo>
                    <a:pt x="3761" y="13"/>
                    <a:pt x="3724" y="0"/>
                    <a:pt x="3669" y="0"/>
                  </a:cubicBezTo>
                  <a:close/>
                </a:path>
              </a:pathLst>
            </a:custGeom>
            <a:solidFill>
              <a:srgbClr val="5F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4"/>
            <p:cNvSpPr/>
            <p:nvPr/>
          </p:nvSpPr>
          <p:spPr>
            <a:xfrm>
              <a:off x="4523500" y="1855350"/>
              <a:ext cx="121400" cy="102675"/>
            </a:xfrm>
            <a:custGeom>
              <a:avLst/>
              <a:gdLst/>
              <a:ahLst/>
              <a:cxnLst/>
              <a:rect l="l" t="t" r="r" b="b"/>
              <a:pathLst>
                <a:path w="4856" h="4107" extrusionOk="0">
                  <a:moveTo>
                    <a:pt x="2140" y="0"/>
                  </a:moveTo>
                  <a:cubicBezTo>
                    <a:pt x="1130" y="0"/>
                    <a:pt x="149" y="740"/>
                    <a:pt x="75" y="1922"/>
                  </a:cubicBezTo>
                  <a:cubicBezTo>
                    <a:pt x="0" y="3068"/>
                    <a:pt x="865" y="4027"/>
                    <a:pt x="1993" y="4102"/>
                  </a:cubicBezTo>
                  <a:cubicBezTo>
                    <a:pt x="2039" y="4105"/>
                    <a:pt x="2086" y="4106"/>
                    <a:pt x="2132" y="4106"/>
                  </a:cubicBezTo>
                  <a:cubicBezTo>
                    <a:pt x="3887" y="4106"/>
                    <a:pt x="4856" y="2037"/>
                    <a:pt x="3665" y="700"/>
                  </a:cubicBezTo>
                  <a:cubicBezTo>
                    <a:pt x="3242" y="218"/>
                    <a:pt x="2687" y="0"/>
                    <a:pt x="2140"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4"/>
            <p:cNvSpPr/>
            <p:nvPr/>
          </p:nvSpPr>
          <p:spPr>
            <a:xfrm>
              <a:off x="5297400" y="1133725"/>
              <a:ext cx="181850" cy="369350"/>
            </a:xfrm>
            <a:custGeom>
              <a:avLst/>
              <a:gdLst/>
              <a:ahLst/>
              <a:cxnLst/>
              <a:rect l="l" t="t" r="r" b="b"/>
              <a:pathLst>
                <a:path w="7274" h="14774" extrusionOk="0">
                  <a:moveTo>
                    <a:pt x="2895" y="0"/>
                  </a:moveTo>
                  <a:cubicBezTo>
                    <a:pt x="2650" y="0"/>
                    <a:pt x="2481" y="226"/>
                    <a:pt x="2368" y="432"/>
                  </a:cubicBezTo>
                  <a:cubicBezTo>
                    <a:pt x="320" y="3891"/>
                    <a:pt x="0" y="8120"/>
                    <a:pt x="1523" y="11841"/>
                  </a:cubicBezTo>
                  <a:cubicBezTo>
                    <a:pt x="2105" y="13251"/>
                    <a:pt x="3214" y="14717"/>
                    <a:pt x="4737" y="14773"/>
                  </a:cubicBezTo>
                  <a:lnTo>
                    <a:pt x="5394" y="12988"/>
                  </a:lnTo>
                  <a:cubicBezTo>
                    <a:pt x="7274" y="8853"/>
                    <a:pt x="6447" y="3646"/>
                    <a:pt x="3402" y="301"/>
                  </a:cubicBezTo>
                  <a:cubicBezTo>
                    <a:pt x="3271" y="132"/>
                    <a:pt x="3101" y="19"/>
                    <a:pt x="2895" y="0"/>
                  </a:cubicBezTo>
                  <a:close/>
                </a:path>
              </a:pathLst>
            </a:custGeom>
            <a:solidFill>
              <a:srgbClr val="129A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5479225" y="1291875"/>
              <a:ext cx="154625" cy="261950"/>
            </a:xfrm>
            <a:custGeom>
              <a:avLst/>
              <a:gdLst/>
              <a:ahLst/>
              <a:cxnLst/>
              <a:rect l="l" t="t" r="r" b="b"/>
              <a:pathLst>
                <a:path w="6185" h="10478" extrusionOk="0">
                  <a:moveTo>
                    <a:pt x="4952" y="1"/>
                  </a:moveTo>
                  <a:cubicBezTo>
                    <a:pt x="4831" y="1"/>
                    <a:pt x="4710" y="43"/>
                    <a:pt x="4606" y="121"/>
                  </a:cubicBezTo>
                  <a:cubicBezTo>
                    <a:pt x="2050" y="1718"/>
                    <a:pt x="377" y="4425"/>
                    <a:pt x="95" y="7432"/>
                  </a:cubicBezTo>
                  <a:cubicBezTo>
                    <a:pt x="1" y="8579"/>
                    <a:pt x="227" y="9932"/>
                    <a:pt x="1223" y="10477"/>
                  </a:cubicBezTo>
                  <a:lnTo>
                    <a:pt x="2275" y="9537"/>
                  </a:lnTo>
                  <a:cubicBezTo>
                    <a:pt x="4982" y="7357"/>
                    <a:pt x="6185" y="3786"/>
                    <a:pt x="5358" y="403"/>
                  </a:cubicBezTo>
                  <a:cubicBezTo>
                    <a:pt x="5339" y="252"/>
                    <a:pt x="5245" y="102"/>
                    <a:pt x="5113" y="27"/>
                  </a:cubicBezTo>
                  <a:cubicBezTo>
                    <a:pt x="5061" y="9"/>
                    <a:pt x="5007" y="1"/>
                    <a:pt x="495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4"/>
            <p:cNvSpPr/>
            <p:nvPr/>
          </p:nvSpPr>
          <p:spPr>
            <a:xfrm>
              <a:off x="5238175" y="1422700"/>
              <a:ext cx="404600" cy="374050"/>
            </a:xfrm>
            <a:custGeom>
              <a:avLst/>
              <a:gdLst/>
              <a:ahLst/>
              <a:cxnLst/>
              <a:rect l="l" t="t" r="r" b="b"/>
              <a:pathLst>
                <a:path w="16184" h="14962" extrusionOk="0">
                  <a:moveTo>
                    <a:pt x="9211" y="0"/>
                  </a:moveTo>
                  <a:cubicBezTo>
                    <a:pt x="8236" y="0"/>
                    <a:pt x="7307" y="249"/>
                    <a:pt x="6383" y="521"/>
                  </a:cubicBezTo>
                  <a:lnTo>
                    <a:pt x="6383" y="521"/>
                  </a:lnTo>
                  <a:cubicBezTo>
                    <a:pt x="5535" y="586"/>
                    <a:pt x="4687" y="698"/>
                    <a:pt x="3873" y="940"/>
                  </a:cubicBezTo>
                  <a:cubicBezTo>
                    <a:pt x="2689" y="1297"/>
                    <a:pt x="1523" y="1974"/>
                    <a:pt x="847" y="3026"/>
                  </a:cubicBezTo>
                  <a:cubicBezTo>
                    <a:pt x="1" y="4342"/>
                    <a:pt x="1" y="6015"/>
                    <a:pt x="20" y="7575"/>
                  </a:cubicBezTo>
                  <a:cubicBezTo>
                    <a:pt x="39" y="8515"/>
                    <a:pt x="57" y="9454"/>
                    <a:pt x="490" y="10281"/>
                  </a:cubicBezTo>
                  <a:cubicBezTo>
                    <a:pt x="772" y="10770"/>
                    <a:pt x="1129" y="11202"/>
                    <a:pt x="1542" y="11597"/>
                  </a:cubicBezTo>
                  <a:cubicBezTo>
                    <a:pt x="2125" y="12255"/>
                    <a:pt x="2801" y="12856"/>
                    <a:pt x="3516" y="13364"/>
                  </a:cubicBezTo>
                  <a:cubicBezTo>
                    <a:pt x="4512" y="14003"/>
                    <a:pt x="5658" y="14304"/>
                    <a:pt x="6805" y="14623"/>
                  </a:cubicBezTo>
                  <a:cubicBezTo>
                    <a:pt x="7369" y="14811"/>
                    <a:pt x="7970" y="14924"/>
                    <a:pt x="8572" y="14961"/>
                  </a:cubicBezTo>
                  <a:cubicBezTo>
                    <a:pt x="9248" y="14961"/>
                    <a:pt x="9925" y="14867"/>
                    <a:pt x="10583" y="14661"/>
                  </a:cubicBezTo>
                  <a:cubicBezTo>
                    <a:pt x="11748" y="14360"/>
                    <a:pt x="12951" y="13965"/>
                    <a:pt x="13834" y="13138"/>
                  </a:cubicBezTo>
                  <a:cubicBezTo>
                    <a:pt x="15131" y="11935"/>
                    <a:pt x="15507" y="10056"/>
                    <a:pt x="15827" y="8308"/>
                  </a:cubicBezTo>
                  <a:cubicBezTo>
                    <a:pt x="16015" y="7330"/>
                    <a:pt x="16184" y="6315"/>
                    <a:pt x="16052" y="5338"/>
                  </a:cubicBezTo>
                  <a:cubicBezTo>
                    <a:pt x="15902" y="4342"/>
                    <a:pt x="15394" y="3346"/>
                    <a:pt x="14492" y="2895"/>
                  </a:cubicBezTo>
                  <a:cubicBezTo>
                    <a:pt x="13985" y="2632"/>
                    <a:pt x="13402" y="2556"/>
                    <a:pt x="12951" y="2218"/>
                  </a:cubicBezTo>
                  <a:cubicBezTo>
                    <a:pt x="12575" y="1936"/>
                    <a:pt x="12368" y="1485"/>
                    <a:pt x="12049" y="1147"/>
                  </a:cubicBezTo>
                  <a:cubicBezTo>
                    <a:pt x="11372" y="339"/>
                    <a:pt x="10263" y="0"/>
                    <a:pt x="9211"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5366000" y="1454250"/>
              <a:ext cx="174350" cy="214950"/>
            </a:xfrm>
            <a:custGeom>
              <a:avLst/>
              <a:gdLst/>
              <a:ahLst/>
              <a:cxnLst/>
              <a:rect l="l" t="t" r="r" b="b"/>
              <a:pathLst>
                <a:path w="6974" h="8598" extrusionOk="0">
                  <a:moveTo>
                    <a:pt x="3338" y="0"/>
                  </a:moveTo>
                  <a:cubicBezTo>
                    <a:pt x="3228" y="0"/>
                    <a:pt x="3118" y="5"/>
                    <a:pt x="3008" y="16"/>
                  </a:cubicBezTo>
                  <a:cubicBezTo>
                    <a:pt x="2350" y="91"/>
                    <a:pt x="2049" y="336"/>
                    <a:pt x="2068" y="373"/>
                  </a:cubicBezTo>
                  <a:cubicBezTo>
                    <a:pt x="2071" y="382"/>
                    <a:pt x="2082" y="386"/>
                    <a:pt x="2100" y="386"/>
                  </a:cubicBezTo>
                  <a:cubicBezTo>
                    <a:pt x="2200" y="386"/>
                    <a:pt x="2520" y="279"/>
                    <a:pt x="3026" y="279"/>
                  </a:cubicBezTo>
                  <a:cubicBezTo>
                    <a:pt x="3872" y="298"/>
                    <a:pt x="4699" y="655"/>
                    <a:pt x="5301" y="1257"/>
                  </a:cubicBezTo>
                  <a:cubicBezTo>
                    <a:pt x="6090" y="1971"/>
                    <a:pt x="6503" y="3287"/>
                    <a:pt x="6203" y="4678"/>
                  </a:cubicBezTo>
                  <a:cubicBezTo>
                    <a:pt x="6052" y="5392"/>
                    <a:pt x="5714" y="6068"/>
                    <a:pt x="5263" y="6651"/>
                  </a:cubicBezTo>
                  <a:cubicBezTo>
                    <a:pt x="4793" y="7234"/>
                    <a:pt x="4154" y="7741"/>
                    <a:pt x="3402" y="7873"/>
                  </a:cubicBezTo>
                  <a:cubicBezTo>
                    <a:pt x="3277" y="7893"/>
                    <a:pt x="3153" y="7903"/>
                    <a:pt x="3031" y="7903"/>
                  </a:cubicBezTo>
                  <a:cubicBezTo>
                    <a:pt x="1687" y="7903"/>
                    <a:pt x="580" y="6712"/>
                    <a:pt x="752" y="5317"/>
                  </a:cubicBezTo>
                  <a:cubicBezTo>
                    <a:pt x="809" y="4696"/>
                    <a:pt x="1147" y="4133"/>
                    <a:pt x="1673" y="3775"/>
                  </a:cubicBezTo>
                  <a:cubicBezTo>
                    <a:pt x="1906" y="3620"/>
                    <a:pt x="2168" y="3540"/>
                    <a:pt x="2430" y="3540"/>
                  </a:cubicBezTo>
                  <a:cubicBezTo>
                    <a:pt x="2676" y="3540"/>
                    <a:pt x="2921" y="3611"/>
                    <a:pt x="3139" y="3757"/>
                  </a:cubicBezTo>
                  <a:cubicBezTo>
                    <a:pt x="3515" y="3963"/>
                    <a:pt x="3741" y="4377"/>
                    <a:pt x="3684" y="4828"/>
                  </a:cubicBezTo>
                  <a:cubicBezTo>
                    <a:pt x="3609" y="5147"/>
                    <a:pt x="3383" y="5411"/>
                    <a:pt x="3064" y="5542"/>
                  </a:cubicBezTo>
                  <a:cubicBezTo>
                    <a:pt x="2902" y="5615"/>
                    <a:pt x="2760" y="5639"/>
                    <a:pt x="2640" y="5639"/>
                  </a:cubicBezTo>
                  <a:cubicBezTo>
                    <a:pt x="2391" y="5639"/>
                    <a:pt x="2237" y="5535"/>
                    <a:pt x="2193" y="5535"/>
                  </a:cubicBezTo>
                  <a:cubicBezTo>
                    <a:pt x="2186" y="5535"/>
                    <a:pt x="2182" y="5537"/>
                    <a:pt x="2181" y="5542"/>
                  </a:cubicBezTo>
                  <a:cubicBezTo>
                    <a:pt x="2162" y="5561"/>
                    <a:pt x="2218" y="5655"/>
                    <a:pt x="2369" y="5730"/>
                  </a:cubicBezTo>
                  <a:cubicBezTo>
                    <a:pt x="2519" y="5811"/>
                    <a:pt x="2683" y="5849"/>
                    <a:pt x="2849" y="5849"/>
                  </a:cubicBezTo>
                  <a:cubicBezTo>
                    <a:pt x="2952" y="5849"/>
                    <a:pt x="3057" y="5834"/>
                    <a:pt x="3158" y="5805"/>
                  </a:cubicBezTo>
                  <a:cubicBezTo>
                    <a:pt x="3590" y="5674"/>
                    <a:pt x="3947" y="5335"/>
                    <a:pt x="4079" y="4903"/>
                  </a:cubicBezTo>
                  <a:cubicBezTo>
                    <a:pt x="4192" y="4302"/>
                    <a:pt x="3947" y="3681"/>
                    <a:pt x="3421" y="3343"/>
                  </a:cubicBezTo>
                  <a:cubicBezTo>
                    <a:pt x="3139" y="3136"/>
                    <a:pt x="2801" y="3024"/>
                    <a:pt x="2444" y="3005"/>
                  </a:cubicBezTo>
                  <a:cubicBezTo>
                    <a:pt x="2416" y="3003"/>
                    <a:pt x="2389" y="3003"/>
                    <a:pt x="2362" y="3003"/>
                  </a:cubicBezTo>
                  <a:cubicBezTo>
                    <a:pt x="2016" y="3003"/>
                    <a:pt x="1687" y="3112"/>
                    <a:pt x="1391" y="3287"/>
                  </a:cubicBezTo>
                  <a:cubicBezTo>
                    <a:pt x="677" y="3700"/>
                    <a:pt x="207" y="4433"/>
                    <a:pt x="113" y="5241"/>
                  </a:cubicBezTo>
                  <a:cubicBezTo>
                    <a:pt x="0" y="6125"/>
                    <a:pt x="282" y="7027"/>
                    <a:pt x="902" y="7685"/>
                  </a:cubicBezTo>
                  <a:cubicBezTo>
                    <a:pt x="1479" y="8278"/>
                    <a:pt x="2274" y="8597"/>
                    <a:pt x="3090" y="8597"/>
                  </a:cubicBezTo>
                  <a:cubicBezTo>
                    <a:pt x="3232" y="8597"/>
                    <a:pt x="3374" y="8588"/>
                    <a:pt x="3515" y="8568"/>
                  </a:cubicBezTo>
                  <a:cubicBezTo>
                    <a:pt x="4511" y="8399"/>
                    <a:pt x="5282" y="7760"/>
                    <a:pt x="5808" y="7065"/>
                  </a:cubicBezTo>
                  <a:cubicBezTo>
                    <a:pt x="6316" y="6407"/>
                    <a:pt x="6673" y="5636"/>
                    <a:pt x="6823" y="4809"/>
                  </a:cubicBezTo>
                  <a:cubicBezTo>
                    <a:pt x="6973" y="4057"/>
                    <a:pt x="6936" y="3268"/>
                    <a:pt x="6710" y="2554"/>
                  </a:cubicBezTo>
                  <a:cubicBezTo>
                    <a:pt x="6522" y="1896"/>
                    <a:pt x="6146" y="1332"/>
                    <a:pt x="5639" y="881"/>
                  </a:cubicBezTo>
                  <a:cubicBezTo>
                    <a:pt x="5007" y="315"/>
                    <a:pt x="4184" y="0"/>
                    <a:pt x="3338"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5268725" y="1488300"/>
              <a:ext cx="189400" cy="226275"/>
            </a:xfrm>
            <a:custGeom>
              <a:avLst/>
              <a:gdLst/>
              <a:ahLst/>
              <a:cxnLst/>
              <a:rect l="l" t="t" r="r" b="b"/>
              <a:pathLst>
                <a:path w="7576" h="9051" extrusionOk="0">
                  <a:moveTo>
                    <a:pt x="2241" y="0"/>
                  </a:moveTo>
                  <a:cubicBezTo>
                    <a:pt x="2188" y="0"/>
                    <a:pt x="2014" y="114"/>
                    <a:pt x="1767" y="327"/>
                  </a:cubicBezTo>
                  <a:cubicBezTo>
                    <a:pt x="1335" y="665"/>
                    <a:pt x="978" y="1079"/>
                    <a:pt x="677" y="1530"/>
                  </a:cubicBezTo>
                  <a:cubicBezTo>
                    <a:pt x="170" y="2244"/>
                    <a:pt x="1" y="3146"/>
                    <a:pt x="207" y="3992"/>
                  </a:cubicBezTo>
                  <a:cubicBezTo>
                    <a:pt x="283" y="4237"/>
                    <a:pt x="395" y="4481"/>
                    <a:pt x="546" y="4688"/>
                  </a:cubicBezTo>
                  <a:cubicBezTo>
                    <a:pt x="696" y="4894"/>
                    <a:pt x="865" y="5082"/>
                    <a:pt x="1053" y="5252"/>
                  </a:cubicBezTo>
                  <a:cubicBezTo>
                    <a:pt x="1392" y="5515"/>
                    <a:pt x="1598" y="5909"/>
                    <a:pt x="1617" y="6323"/>
                  </a:cubicBezTo>
                  <a:cubicBezTo>
                    <a:pt x="1636" y="6586"/>
                    <a:pt x="1673" y="6849"/>
                    <a:pt x="1730" y="7112"/>
                  </a:cubicBezTo>
                  <a:cubicBezTo>
                    <a:pt x="1805" y="7394"/>
                    <a:pt x="1937" y="7657"/>
                    <a:pt x="2106" y="7883"/>
                  </a:cubicBezTo>
                  <a:cubicBezTo>
                    <a:pt x="2406" y="8315"/>
                    <a:pt x="2839" y="8635"/>
                    <a:pt x="3327" y="8823"/>
                  </a:cubicBezTo>
                  <a:cubicBezTo>
                    <a:pt x="3705" y="8976"/>
                    <a:pt x="4109" y="9051"/>
                    <a:pt x="4514" y="9051"/>
                  </a:cubicBezTo>
                  <a:cubicBezTo>
                    <a:pt x="4955" y="9051"/>
                    <a:pt x="5397" y="8961"/>
                    <a:pt x="5808" y="8785"/>
                  </a:cubicBezTo>
                  <a:cubicBezTo>
                    <a:pt x="6316" y="8578"/>
                    <a:pt x="6786" y="8278"/>
                    <a:pt x="7180" y="7902"/>
                  </a:cubicBezTo>
                  <a:cubicBezTo>
                    <a:pt x="7462" y="7639"/>
                    <a:pt x="7575" y="7451"/>
                    <a:pt x="7556" y="7432"/>
                  </a:cubicBezTo>
                  <a:cubicBezTo>
                    <a:pt x="7551" y="7426"/>
                    <a:pt x="7542" y="7424"/>
                    <a:pt x="7531" y="7424"/>
                  </a:cubicBezTo>
                  <a:cubicBezTo>
                    <a:pt x="7462" y="7424"/>
                    <a:pt x="7285" y="7518"/>
                    <a:pt x="7011" y="7695"/>
                  </a:cubicBezTo>
                  <a:cubicBezTo>
                    <a:pt x="6579" y="7958"/>
                    <a:pt x="6128" y="8165"/>
                    <a:pt x="5639" y="8315"/>
                  </a:cubicBezTo>
                  <a:cubicBezTo>
                    <a:pt x="5337" y="8424"/>
                    <a:pt x="5024" y="8477"/>
                    <a:pt x="4711" y="8477"/>
                  </a:cubicBezTo>
                  <a:cubicBezTo>
                    <a:pt x="4323" y="8477"/>
                    <a:pt x="3936" y="8396"/>
                    <a:pt x="3572" y="8240"/>
                  </a:cubicBezTo>
                  <a:cubicBezTo>
                    <a:pt x="3196" y="8090"/>
                    <a:pt x="2876" y="7826"/>
                    <a:pt x="2651" y="7507"/>
                  </a:cubicBezTo>
                  <a:cubicBezTo>
                    <a:pt x="2406" y="7169"/>
                    <a:pt x="2350" y="6793"/>
                    <a:pt x="2294" y="6248"/>
                  </a:cubicBezTo>
                  <a:cubicBezTo>
                    <a:pt x="2275" y="5947"/>
                    <a:pt x="2200" y="5665"/>
                    <a:pt x="2068" y="5402"/>
                  </a:cubicBezTo>
                  <a:cubicBezTo>
                    <a:pt x="1918" y="5158"/>
                    <a:pt x="1749" y="4951"/>
                    <a:pt x="1523" y="4763"/>
                  </a:cubicBezTo>
                  <a:cubicBezTo>
                    <a:pt x="1204" y="4518"/>
                    <a:pt x="959" y="4199"/>
                    <a:pt x="828" y="3804"/>
                  </a:cubicBezTo>
                  <a:cubicBezTo>
                    <a:pt x="640" y="3128"/>
                    <a:pt x="752" y="2395"/>
                    <a:pt x="1110" y="1774"/>
                  </a:cubicBezTo>
                  <a:cubicBezTo>
                    <a:pt x="1354" y="1342"/>
                    <a:pt x="1636" y="910"/>
                    <a:pt x="1955" y="515"/>
                  </a:cubicBezTo>
                  <a:cubicBezTo>
                    <a:pt x="2181" y="214"/>
                    <a:pt x="2294" y="26"/>
                    <a:pt x="2256" y="8"/>
                  </a:cubicBezTo>
                  <a:cubicBezTo>
                    <a:pt x="2254" y="3"/>
                    <a:pt x="2249" y="0"/>
                    <a:pt x="224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4"/>
            <p:cNvSpPr/>
            <p:nvPr/>
          </p:nvSpPr>
          <p:spPr>
            <a:xfrm>
              <a:off x="5384800" y="1597425"/>
              <a:ext cx="223200" cy="158525"/>
            </a:xfrm>
            <a:custGeom>
              <a:avLst/>
              <a:gdLst/>
              <a:ahLst/>
              <a:cxnLst/>
              <a:rect l="l" t="t" r="r" b="b"/>
              <a:pathLst>
                <a:path w="8928" h="6341" extrusionOk="0">
                  <a:moveTo>
                    <a:pt x="8881" y="0"/>
                  </a:moveTo>
                  <a:cubicBezTo>
                    <a:pt x="8836" y="0"/>
                    <a:pt x="8664" y="86"/>
                    <a:pt x="8477" y="341"/>
                  </a:cubicBezTo>
                  <a:cubicBezTo>
                    <a:pt x="8214" y="736"/>
                    <a:pt x="8026" y="1187"/>
                    <a:pt x="7951" y="1657"/>
                  </a:cubicBezTo>
                  <a:cubicBezTo>
                    <a:pt x="7819" y="2240"/>
                    <a:pt x="7763" y="2898"/>
                    <a:pt x="7443" y="3518"/>
                  </a:cubicBezTo>
                  <a:cubicBezTo>
                    <a:pt x="7312" y="3819"/>
                    <a:pt x="7105" y="4063"/>
                    <a:pt x="6823" y="4232"/>
                  </a:cubicBezTo>
                  <a:cubicBezTo>
                    <a:pt x="6625" y="4309"/>
                    <a:pt x="6422" y="4347"/>
                    <a:pt x="6219" y="4347"/>
                  </a:cubicBezTo>
                  <a:cubicBezTo>
                    <a:pt x="6074" y="4347"/>
                    <a:pt x="5930" y="4328"/>
                    <a:pt x="5789" y="4288"/>
                  </a:cubicBezTo>
                  <a:cubicBezTo>
                    <a:pt x="5475" y="4210"/>
                    <a:pt x="5151" y="4177"/>
                    <a:pt x="4825" y="4177"/>
                  </a:cubicBezTo>
                  <a:cubicBezTo>
                    <a:pt x="4683" y="4177"/>
                    <a:pt x="4541" y="4183"/>
                    <a:pt x="4398" y="4194"/>
                  </a:cubicBezTo>
                  <a:cubicBezTo>
                    <a:pt x="3947" y="4326"/>
                    <a:pt x="3552" y="4608"/>
                    <a:pt x="3271" y="4984"/>
                  </a:cubicBezTo>
                  <a:cubicBezTo>
                    <a:pt x="3083" y="5247"/>
                    <a:pt x="2857" y="5473"/>
                    <a:pt x="2594" y="5642"/>
                  </a:cubicBezTo>
                  <a:cubicBezTo>
                    <a:pt x="2350" y="5773"/>
                    <a:pt x="2086" y="5830"/>
                    <a:pt x="1804" y="5830"/>
                  </a:cubicBezTo>
                  <a:cubicBezTo>
                    <a:pt x="1372" y="5830"/>
                    <a:pt x="940" y="5773"/>
                    <a:pt x="526" y="5679"/>
                  </a:cubicBezTo>
                  <a:cubicBezTo>
                    <a:pt x="326" y="5629"/>
                    <a:pt x="176" y="5604"/>
                    <a:pt x="92" y="5604"/>
                  </a:cubicBezTo>
                  <a:cubicBezTo>
                    <a:pt x="50" y="5604"/>
                    <a:pt x="25" y="5610"/>
                    <a:pt x="19" y="5623"/>
                  </a:cubicBezTo>
                  <a:cubicBezTo>
                    <a:pt x="0" y="5679"/>
                    <a:pt x="150" y="5792"/>
                    <a:pt x="432" y="5924"/>
                  </a:cubicBezTo>
                  <a:cubicBezTo>
                    <a:pt x="865" y="6149"/>
                    <a:pt x="1316" y="6281"/>
                    <a:pt x="1804" y="6337"/>
                  </a:cubicBezTo>
                  <a:cubicBezTo>
                    <a:pt x="1849" y="6340"/>
                    <a:pt x="1894" y="6341"/>
                    <a:pt x="1938" y="6341"/>
                  </a:cubicBezTo>
                  <a:cubicBezTo>
                    <a:pt x="2250" y="6341"/>
                    <a:pt x="2559" y="6283"/>
                    <a:pt x="2838" y="6168"/>
                  </a:cubicBezTo>
                  <a:cubicBezTo>
                    <a:pt x="3195" y="5980"/>
                    <a:pt x="3515" y="5736"/>
                    <a:pt x="3759" y="5416"/>
                  </a:cubicBezTo>
                  <a:cubicBezTo>
                    <a:pt x="4022" y="5134"/>
                    <a:pt x="4248" y="4928"/>
                    <a:pt x="4530" y="4871"/>
                  </a:cubicBezTo>
                  <a:cubicBezTo>
                    <a:pt x="4596" y="4868"/>
                    <a:pt x="4661" y="4866"/>
                    <a:pt x="4726" y="4866"/>
                  </a:cubicBezTo>
                  <a:cubicBezTo>
                    <a:pt x="5050" y="4866"/>
                    <a:pt x="5363" y="4906"/>
                    <a:pt x="5676" y="4984"/>
                  </a:cubicBezTo>
                  <a:cubicBezTo>
                    <a:pt x="5854" y="5035"/>
                    <a:pt x="6034" y="5060"/>
                    <a:pt x="6211" y="5060"/>
                  </a:cubicBezTo>
                  <a:cubicBezTo>
                    <a:pt x="7007" y="5060"/>
                    <a:pt x="7749" y="4565"/>
                    <a:pt x="8026" y="3781"/>
                  </a:cubicBezTo>
                  <a:cubicBezTo>
                    <a:pt x="8364" y="3010"/>
                    <a:pt x="8364" y="2277"/>
                    <a:pt x="8420" y="1732"/>
                  </a:cubicBezTo>
                  <a:cubicBezTo>
                    <a:pt x="8458" y="1300"/>
                    <a:pt x="8552" y="887"/>
                    <a:pt x="8702" y="473"/>
                  </a:cubicBezTo>
                  <a:cubicBezTo>
                    <a:pt x="8834" y="191"/>
                    <a:pt x="8928" y="60"/>
                    <a:pt x="8890" y="3"/>
                  </a:cubicBezTo>
                  <a:cubicBezTo>
                    <a:pt x="8889" y="1"/>
                    <a:pt x="8885" y="0"/>
                    <a:pt x="888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4537600" y="2699400"/>
              <a:ext cx="319525" cy="225775"/>
            </a:xfrm>
            <a:custGeom>
              <a:avLst/>
              <a:gdLst/>
              <a:ahLst/>
              <a:cxnLst/>
              <a:rect l="l" t="t" r="r" b="b"/>
              <a:pathLst>
                <a:path w="12781" h="9031" extrusionOk="0">
                  <a:moveTo>
                    <a:pt x="1320" y="0"/>
                  </a:moveTo>
                  <a:cubicBezTo>
                    <a:pt x="1112" y="0"/>
                    <a:pt x="904" y="6"/>
                    <a:pt x="696" y="18"/>
                  </a:cubicBezTo>
                  <a:cubicBezTo>
                    <a:pt x="674" y="16"/>
                    <a:pt x="653" y="15"/>
                    <a:pt x="632" y="15"/>
                  </a:cubicBezTo>
                  <a:cubicBezTo>
                    <a:pt x="447" y="15"/>
                    <a:pt x="269" y="88"/>
                    <a:pt x="150" y="206"/>
                  </a:cubicBezTo>
                  <a:cubicBezTo>
                    <a:pt x="0" y="394"/>
                    <a:pt x="56" y="676"/>
                    <a:pt x="150" y="902"/>
                  </a:cubicBezTo>
                  <a:cubicBezTo>
                    <a:pt x="1541" y="4679"/>
                    <a:pt x="4624" y="7574"/>
                    <a:pt x="8477" y="8739"/>
                  </a:cubicBezTo>
                  <a:cubicBezTo>
                    <a:pt x="9069" y="8914"/>
                    <a:pt x="9719" y="9030"/>
                    <a:pt x="10350" y="9030"/>
                  </a:cubicBezTo>
                  <a:cubicBezTo>
                    <a:pt x="11283" y="9030"/>
                    <a:pt x="12176" y="8776"/>
                    <a:pt x="12781" y="8081"/>
                  </a:cubicBezTo>
                  <a:lnTo>
                    <a:pt x="11804" y="6446"/>
                  </a:lnTo>
                  <a:cubicBezTo>
                    <a:pt x="9867" y="2573"/>
                    <a:pt x="5638" y="0"/>
                    <a:pt x="1320" y="0"/>
                  </a:cubicBezTo>
                  <a:close/>
                </a:path>
              </a:pathLst>
            </a:custGeom>
            <a:solidFill>
              <a:srgbClr val="129A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4"/>
            <p:cNvSpPr/>
            <p:nvPr/>
          </p:nvSpPr>
          <p:spPr>
            <a:xfrm>
              <a:off x="4798375" y="2619500"/>
              <a:ext cx="157425" cy="244425"/>
            </a:xfrm>
            <a:custGeom>
              <a:avLst/>
              <a:gdLst/>
              <a:ahLst/>
              <a:cxnLst/>
              <a:rect l="l" t="t" r="r" b="b"/>
              <a:pathLst>
                <a:path w="6297" h="9777" extrusionOk="0">
                  <a:moveTo>
                    <a:pt x="770" y="0"/>
                  </a:moveTo>
                  <a:cubicBezTo>
                    <a:pt x="721" y="0"/>
                    <a:pt x="671" y="6"/>
                    <a:pt x="621" y="19"/>
                  </a:cubicBezTo>
                  <a:cubicBezTo>
                    <a:pt x="452" y="94"/>
                    <a:pt x="414" y="301"/>
                    <a:pt x="395" y="470"/>
                  </a:cubicBezTo>
                  <a:cubicBezTo>
                    <a:pt x="1" y="3477"/>
                    <a:pt x="1053" y="6485"/>
                    <a:pt x="3215" y="8590"/>
                  </a:cubicBezTo>
                  <a:cubicBezTo>
                    <a:pt x="3863" y="9224"/>
                    <a:pt x="4732" y="9777"/>
                    <a:pt x="5594" y="9777"/>
                  </a:cubicBezTo>
                  <a:cubicBezTo>
                    <a:pt x="5830" y="9777"/>
                    <a:pt x="6066" y="9735"/>
                    <a:pt x="6297" y="9642"/>
                  </a:cubicBezTo>
                  <a:lnTo>
                    <a:pt x="6222" y="8233"/>
                  </a:lnTo>
                  <a:cubicBezTo>
                    <a:pt x="6241" y="4737"/>
                    <a:pt x="4211" y="1560"/>
                    <a:pt x="1053" y="75"/>
                  </a:cubicBezTo>
                  <a:cubicBezTo>
                    <a:pt x="965" y="25"/>
                    <a:pt x="869" y="0"/>
                    <a:pt x="77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4"/>
            <p:cNvSpPr/>
            <p:nvPr/>
          </p:nvSpPr>
          <p:spPr>
            <a:xfrm>
              <a:off x="4745275" y="2747600"/>
              <a:ext cx="412575" cy="395625"/>
            </a:xfrm>
            <a:custGeom>
              <a:avLst/>
              <a:gdLst/>
              <a:ahLst/>
              <a:cxnLst/>
              <a:rect l="l" t="t" r="r" b="b"/>
              <a:pathLst>
                <a:path w="16503" h="15825" extrusionOk="0">
                  <a:moveTo>
                    <a:pt x="9906" y="0"/>
                  </a:moveTo>
                  <a:cubicBezTo>
                    <a:pt x="9552" y="0"/>
                    <a:pt x="9201" y="66"/>
                    <a:pt x="8872" y="214"/>
                  </a:cubicBezTo>
                  <a:cubicBezTo>
                    <a:pt x="8365" y="440"/>
                    <a:pt x="7932" y="853"/>
                    <a:pt x="7368" y="985"/>
                  </a:cubicBezTo>
                  <a:cubicBezTo>
                    <a:pt x="7214" y="1023"/>
                    <a:pt x="7054" y="1035"/>
                    <a:pt x="6894" y="1035"/>
                  </a:cubicBezTo>
                  <a:cubicBezTo>
                    <a:pt x="6624" y="1035"/>
                    <a:pt x="6350" y="1001"/>
                    <a:pt x="6087" y="1001"/>
                  </a:cubicBezTo>
                  <a:cubicBezTo>
                    <a:pt x="6050" y="1001"/>
                    <a:pt x="6014" y="1002"/>
                    <a:pt x="5978" y="1003"/>
                  </a:cubicBezTo>
                  <a:cubicBezTo>
                    <a:pt x="4925" y="1041"/>
                    <a:pt x="3966" y="1680"/>
                    <a:pt x="3309" y="2507"/>
                  </a:cubicBezTo>
                  <a:cubicBezTo>
                    <a:pt x="2699" y="3252"/>
                    <a:pt x="2303" y="4120"/>
                    <a:pt x="1941" y="5000"/>
                  </a:cubicBezTo>
                  <a:lnTo>
                    <a:pt x="1941" y="5000"/>
                  </a:lnTo>
                  <a:cubicBezTo>
                    <a:pt x="1452" y="5709"/>
                    <a:pt x="999" y="6440"/>
                    <a:pt x="677" y="7225"/>
                  </a:cubicBezTo>
                  <a:cubicBezTo>
                    <a:pt x="207" y="8390"/>
                    <a:pt x="1" y="9706"/>
                    <a:pt x="395" y="10890"/>
                  </a:cubicBezTo>
                  <a:cubicBezTo>
                    <a:pt x="884" y="12393"/>
                    <a:pt x="2181" y="13446"/>
                    <a:pt x="3403" y="14423"/>
                  </a:cubicBezTo>
                  <a:cubicBezTo>
                    <a:pt x="4136" y="14987"/>
                    <a:pt x="4906" y="15570"/>
                    <a:pt x="5808" y="15758"/>
                  </a:cubicBezTo>
                  <a:cubicBezTo>
                    <a:pt x="6114" y="15800"/>
                    <a:pt x="6427" y="15824"/>
                    <a:pt x="6741" y="15824"/>
                  </a:cubicBezTo>
                  <a:cubicBezTo>
                    <a:pt x="6987" y="15824"/>
                    <a:pt x="7234" y="15810"/>
                    <a:pt x="7481" y="15777"/>
                  </a:cubicBezTo>
                  <a:cubicBezTo>
                    <a:pt x="8365" y="15739"/>
                    <a:pt x="9248" y="15589"/>
                    <a:pt x="10113" y="15344"/>
                  </a:cubicBezTo>
                  <a:cubicBezTo>
                    <a:pt x="11221" y="14968"/>
                    <a:pt x="12199" y="14273"/>
                    <a:pt x="13139" y="13596"/>
                  </a:cubicBezTo>
                  <a:cubicBezTo>
                    <a:pt x="13646" y="13258"/>
                    <a:pt x="14116" y="12863"/>
                    <a:pt x="14529" y="12412"/>
                  </a:cubicBezTo>
                  <a:cubicBezTo>
                    <a:pt x="14962" y="11886"/>
                    <a:pt x="15300" y="11303"/>
                    <a:pt x="15563" y="10664"/>
                  </a:cubicBezTo>
                  <a:cubicBezTo>
                    <a:pt x="16071" y="9574"/>
                    <a:pt x="16503" y="8390"/>
                    <a:pt x="16428" y="7187"/>
                  </a:cubicBezTo>
                  <a:cubicBezTo>
                    <a:pt x="16296" y="5420"/>
                    <a:pt x="15093" y="3936"/>
                    <a:pt x="13928" y="2601"/>
                  </a:cubicBezTo>
                  <a:cubicBezTo>
                    <a:pt x="13270" y="1830"/>
                    <a:pt x="12612" y="1060"/>
                    <a:pt x="11748" y="552"/>
                  </a:cubicBezTo>
                  <a:cubicBezTo>
                    <a:pt x="11192" y="214"/>
                    <a:pt x="10543" y="0"/>
                    <a:pt x="9906"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826575" y="2812425"/>
              <a:ext cx="196900" cy="200525"/>
            </a:xfrm>
            <a:custGeom>
              <a:avLst/>
              <a:gdLst/>
              <a:ahLst/>
              <a:cxnLst/>
              <a:rect l="l" t="t" r="r" b="b"/>
              <a:pathLst>
                <a:path w="7876" h="8021" extrusionOk="0">
                  <a:moveTo>
                    <a:pt x="3362" y="0"/>
                  </a:moveTo>
                  <a:cubicBezTo>
                    <a:pt x="3142" y="0"/>
                    <a:pt x="2923" y="21"/>
                    <a:pt x="2707" y="64"/>
                  </a:cubicBezTo>
                  <a:cubicBezTo>
                    <a:pt x="1748" y="196"/>
                    <a:pt x="902" y="741"/>
                    <a:pt x="357" y="1549"/>
                  </a:cubicBezTo>
                  <a:cubicBezTo>
                    <a:pt x="0" y="2113"/>
                    <a:pt x="0" y="2508"/>
                    <a:pt x="38" y="2508"/>
                  </a:cubicBezTo>
                  <a:cubicBezTo>
                    <a:pt x="39" y="2508"/>
                    <a:pt x="41" y="2509"/>
                    <a:pt x="42" y="2509"/>
                  </a:cubicBezTo>
                  <a:cubicBezTo>
                    <a:pt x="99" y="2509"/>
                    <a:pt x="198" y="2158"/>
                    <a:pt x="583" y="1700"/>
                  </a:cubicBezTo>
                  <a:cubicBezTo>
                    <a:pt x="1147" y="1061"/>
                    <a:pt x="1917" y="647"/>
                    <a:pt x="2782" y="553"/>
                  </a:cubicBezTo>
                  <a:cubicBezTo>
                    <a:pt x="2912" y="532"/>
                    <a:pt x="3046" y="521"/>
                    <a:pt x="3183" y="521"/>
                  </a:cubicBezTo>
                  <a:cubicBezTo>
                    <a:pt x="4136" y="521"/>
                    <a:pt x="5224" y="1031"/>
                    <a:pt x="5996" y="2000"/>
                  </a:cubicBezTo>
                  <a:cubicBezTo>
                    <a:pt x="6447" y="2583"/>
                    <a:pt x="6785" y="3260"/>
                    <a:pt x="6936" y="3974"/>
                  </a:cubicBezTo>
                  <a:cubicBezTo>
                    <a:pt x="7105" y="4707"/>
                    <a:pt x="7086" y="5534"/>
                    <a:pt x="6710" y="6173"/>
                  </a:cubicBezTo>
                  <a:cubicBezTo>
                    <a:pt x="6280" y="6937"/>
                    <a:pt x="5498" y="7344"/>
                    <a:pt x="4708" y="7344"/>
                  </a:cubicBezTo>
                  <a:cubicBezTo>
                    <a:pt x="4117" y="7344"/>
                    <a:pt x="3522" y="7117"/>
                    <a:pt x="3064" y="6643"/>
                  </a:cubicBezTo>
                  <a:cubicBezTo>
                    <a:pt x="2613" y="6192"/>
                    <a:pt x="2387" y="5571"/>
                    <a:pt x="2462" y="4951"/>
                  </a:cubicBezTo>
                  <a:cubicBezTo>
                    <a:pt x="2481" y="4425"/>
                    <a:pt x="2838" y="3955"/>
                    <a:pt x="3346" y="3805"/>
                  </a:cubicBezTo>
                  <a:cubicBezTo>
                    <a:pt x="3482" y="3749"/>
                    <a:pt x="3622" y="3722"/>
                    <a:pt x="3760" y="3722"/>
                  </a:cubicBezTo>
                  <a:cubicBezTo>
                    <a:pt x="4042" y="3722"/>
                    <a:pt x="4316" y="3835"/>
                    <a:pt x="4530" y="4049"/>
                  </a:cubicBezTo>
                  <a:cubicBezTo>
                    <a:pt x="4718" y="4312"/>
                    <a:pt x="4793" y="4651"/>
                    <a:pt x="4699" y="4989"/>
                  </a:cubicBezTo>
                  <a:cubicBezTo>
                    <a:pt x="4530" y="5553"/>
                    <a:pt x="4098" y="5609"/>
                    <a:pt x="4135" y="5665"/>
                  </a:cubicBezTo>
                  <a:cubicBezTo>
                    <a:pt x="4135" y="5676"/>
                    <a:pt x="4163" y="5692"/>
                    <a:pt x="4220" y="5692"/>
                  </a:cubicBezTo>
                  <a:cubicBezTo>
                    <a:pt x="4266" y="5692"/>
                    <a:pt x="4332" y="5681"/>
                    <a:pt x="4417" y="5647"/>
                  </a:cubicBezTo>
                  <a:cubicBezTo>
                    <a:pt x="4661" y="5534"/>
                    <a:pt x="4849" y="5327"/>
                    <a:pt x="4943" y="5064"/>
                  </a:cubicBezTo>
                  <a:cubicBezTo>
                    <a:pt x="5131" y="4651"/>
                    <a:pt x="5075" y="4181"/>
                    <a:pt x="4831" y="3805"/>
                  </a:cubicBezTo>
                  <a:cubicBezTo>
                    <a:pt x="4534" y="3452"/>
                    <a:pt x="4099" y="3247"/>
                    <a:pt x="3654" y="3247"/>
                  </a:cubicBezTo>
                  <a:cubicBezTo>
                    <a:pt x="3507" y="3247"/>
                    <a:pt x="3359" y="3269"/>
                    <a:pt x="3214" y="3316"/>
                  </a:cubicBezTo>
                  <a:cubicBezTo>
                    <a:pt x="2876" y="3410"/>
                    <a:pt x="2556" y="3598"/>
                    <a:pt x="2331" y="3861"/>
                  </a:cubicBezTo>
                  <a:cubicBezTo>
                    <a:pt x="2087" y="4143"/>
                    <a:pt x="1936" y="4500"/>
                    <a:pt x="1880" y="4876"/>
                  </a:cubicBezTo>
                  <a:cubicBezTo>
                    <a:pt x="1767" y="5684"/>
                    <a:pt x="2049" y="6492"/>
                    <a:pt x="2613" y="7075"/>
                  </a:cubicBezTo>
                  <a:cubicBezTo>
                    <a:pt x="3188" y="7686"/>
                    <a:pt x="3991" y="8021"/>
                    <a:pt x="4824" y="8021"/>
                  </a:cubicBezTo>
                  <a:cubicBezTo>
                    <a:pt x="4889" y="8021"/>
                    <a:pt x="4954" y="8019"/>
                    <a:pt x="5019" y="8015"/>
                  </a:cubicBezTo>
                  <a:cubicBezTo>
                    <a:pt x="5977" y="7921"/>
                    <a:pt x="6842" y="7376"/>
                    <a:pt x="7349" y="6530"/>
                  </a:cubicBezTo>
                  <a:cubicBezTo>
                    <a:pt x="7763" y="5684"/>
                    <a:pt x="7875" y="4726"/>
                    <a:pt x="7631" y="3824"/>
                  </a:cubicBezTo>
                  <a:cubicBezTo>
                    <a:pt x="7424" y="2997"/>
                    <a:pt x="7049" y="2245"/>
                    <a:pt x="6503" y="1587"/>
                  </a:cubicBezTo>
                  <a:cubicBezTo>
                    <a:pt x="6015" y="1004"/>
                    <a:pt x="5395" y="553"/>
                    <a:pt x="4680" y="252"/>
                  </a:cubicBezTo>
                  <a:cubicBezTo>
                    <a:pt x="4263" y="88"/>
                    <a:pt x="3813" y="0"/>
                    <a:pt x="3362"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4787100" y="2962950"/>
              <a:ext cx="233550" cy="127075"/>
            </a:xfrm>
            <a:custGeom>
              <a:avLst/>
              <a:gdLst/>
              <a:ahLst/>
              <a:cxnLst/>
              <a:rect l="l" t="t" r="r" b="b"/>
              <a:pathLst>
                <a:path w="9342" h="5083" extrusionOk="0">
                  <a:moveTo>
                    <a:pt x="81" y="0"/>
                  </a:moveTo>
                  <a:cubicBezTo>
                    <a:pt x="79" y="0"/>
                    <a:pt x="77" y="1"/>
                    <a:pt x="76" y="2"/>
                  </a:cubicBezTo>
                  <a:cubicBezTo>
                    <a:pt x="19" y="2"/>
                    <a:pt x="0" y="208"/>
                    <a:pt x="0" y="584"/>
                  </a:cubicBezTo>
                  <a:cubicBezTo>
                    <a:pt x="19" y="1129"/>
                    <a:pt x="94" y="1674"/>
                    <a:pt x="264" y="2201"/>
                  </a:cubicBezTo>
                  <a:cubicBezTo>
                    <a:pt x="508" y="3028"/>
                    <a:pt x="1091" y="3723"/>
                    <a:pt x="1880" y="4099"/>
                  </a:cubicBezTo>
                  <a:cubicBezTo>
                    <a:pt x="2124" y="4212"/>
                    <a:pt x="2387" y="4268"/>
                    <a:pt x="2651" y="4287"/>
                  </a:cubicBezTo>
                  <a:cubicBezTo>
                    <a:pt x="2895" y="4287"/>
                    <a:pt x="3158" y="4287"/>
                    <a:pt x="3402" y="4231"/>
                  </a:cubicBezTo>
                  <a:cubicBezTo>
                    <a:pt x="3508" y="4206"/>
                    <a:pt x="3615" y="4195"/>
                    <a:pt x="3719" y="4195"/>
                  </a:cubicBezTo>
                  <a:cubicBezTo>
                    <a:pt x="4023" y="4195"/>
                    <a:pt x="4316" y="4293"/>
                    <a:pt x="4568" y="4475"/>
                  </a:cubicBezTo>
                  <a:cubicBezTo>
                    <a:pt x="4793" y="4625"/>
                    <a:pt x="5019" y="4757"/>
                    <a:pt x="5263" y="4870"/>
                  </a:cubicBezTo>
                  <a:cubicBezTo>
                    <a:pt x="5526" y="5001"/>
                    <a:pt x="5808" y="5058"/>
                    <a:pt x="6090" y="5076"/>
                  </a:cubicBezTo>
                  <a:cubicBezTo>
                    <a:pt x="6149" y="5081"/>
                    <a:pt x="6209" y="5083"/>
                    <a:pt x="6268" y="5083"/>
                  </a:cubicBezTo>
                  <a:cubicBezTo>
                    <a:pt x="6734" y="5083"/>
                    <a:pt x="7193" y="4953"/>
                    <a:pt x="7594" y="4719"/>
                  </a:cubicBezTo>
                  <a:cubicBezTo>
                    <a:pt x="8346" y="4306"/>
                    <a:pt x="8891" y="3591"/>
                    <a:pt x="9116" y="2764"/>
                  </a:cubicBezTo>
                  <a:cubicBezTo>
                    <a:pt x="9285" y="2238"/>
                    <a:pt x="9342" y="1674"/>
                    <a:pt x="9304" y="1129"/>
                  </a:cubicBezTo>
                  <a:cubicBezTo>
                    <a:pt x="9267" y="753"/>
                    <a:pt x="9210" y="547"/>
                    <a:pt x="9154" y="547"/>
                  </a:cubicBezTo>
                  <a:cubicBezTo>
                    <a:pt x="9116" y="547"/>
                    <a:pt x="9097" y="772"/>
                    <a:pt x="9041" y="1167"/>
                  </a:cubicBezTo>
                  <a:cubicBezTo>
                    <a:pt x="8985" y="1656"/>
                    <a:pt x="8853" y="2144"/>
                    <a:pt x="8684" y="2633"/>
                  </a:cubicBezTo>
                  <a:cubicBezTo>
                    <a:pt x="8421" y="3291"/>
                    <a:pt x="7951" y="3855"/>
                    <a:pt x="7312" y="4193"/>
                  </a:cubicBezTo>
                  <a:cubicBezTo>
                    <a:pt x="6990" y="4345"/>
                    <a:pt x="6639" y="4421"/>
                    <a:pt x="6270" y="4421"/>
                  </a:cubicBezTo>
                  <a:cubicBezTo>
                    <a:pt x="6229" y="4421"/>
                    <a:pt x="6188" y="4420"/>
                    <a:pt x="6147" y="4418"/>
                  </a:cubicBezTo>
                  <a:cubicBezTo>
                    <a:pt x="5733" y="4400"/>
                    <a:pt x="5413" y="4212"/>
                    <a:pt x="4962" y="3911"/>
                  </a:cubicBezTo>
                  <a:cubicBezTo>
                    <a:pt x="4718" y="3742"/>
                    <a:pt x="4436" y="3629"/>
                    <a:pt x="4154" y="3554"/>
                  </a:cubicBezTo>
                  <a:cubicBezTo>
                    <a:pt x="4013" y="3535"/>
                    <a:pt x="3872" y="3526"/>
                    <a:pt x="3734" y="3526"/>
                  </a:cubicBezTo>
                  <a:cubicBezTo>
                    <a:pt x="3595" y="3526"/>
                    <a:pt x="3459" y="3535"/>
                    <a:pt x="3327" y="3554"/>
                  </a:cubicBezTo>
                  <a:cubicBezTo>
                    <a:pt x="3153" y="3604"/>
                    <a:pt x="2974" y="3628"/>
                    <a:pt x="2795" y="3628"/>
                  </a:cubicBezTo>
                  <a:cubicBezTo>
                    <a:pt x="2570" y="3628"/>
                    <a:pt x="2344" y="3590"/>
                    <a:pt x="2124" y="3516"/>
                  </a:cubicBezTo>
                  <a:cubicBezTo>
                    <a:pt x="1485" y="3216"/>
                    <a:pt x="978" y="2689"/>
                    <a:pt x="715" y="2013"/>
                  </a:cubicBezTo>
                  <a:cubicBezTo>
                    <a:pt x="527" y="1543"/>
                    <a:pt x="376" y="1054"/>
                    <a:pt x="282" y="547"/>
                  </a:cubicBezTo>
                  <a:cubicBezTo>
                    <a:pt x="192" y="205"/>
                    <a:pt x="120" y="0"/>
                    <a:pt x="8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5019225" y="2812625"/>
              <a:ext cx="104800" cy="260675"/>
            </a:xfrm>
            <a:custGeom>
              <a:avLst/>
              <a:gdLst/>
              <a:ahLst/>
              <a:cxnLst/>
              <a:rect l="l" t="t" r="r" b="b"/>
              <a:pathLst>
                <a:path w="4192" h="10427" extrusionOk="0">
                  <a:moveTo>
                    <a:pt x="1278" y="0"/>
                  </a:moveTo>
                  <a:cubicBezTo>
                    <a:pt x="1241" y="0"/>
                    <a:pt x="1184" y="188"/>
                    <a:pt x="1241" y="508"/>
                  </a:cubicBezTo>
                  <a:cubicBezTo>
                    <a:pt x="1372" y="977"/>
                    <a:pt x="1617" y="1391"/>
                    <a:pt x="1936" y="1748"/>
                  </a:cubicBezTo>
                  <a:cubicBezTo>
                    <a:pt x="2293" y="2218"/>
                    <a:pt x="2782" y="2688"/>
                    <a:pt x="3064" y="3308"/>
                  </a:cubicBezTo>
                  <a:cubicBezTo>
                    <a:pt x="3214" y="3609"/>
                    <a:pt x="3271" y="3928"/>
                    <a:pt x="3214" y="4248"/>
                  </a:cubicBezTo>
                  <a:cubicBezTo>
                    <a:pt x="3120" y="4586"/>
                    <a:pt x="2914" y="4887"/>
                    <a:pt x="2632" y="5094"/>
                  </a:cubicBezTo>
                  <a:cubicBezTo>
                    <a:pt x="2256" y="5376"/>
                    <a:pt x="1936" y="5714"/>
                    <a:pt x="1692" y="6109"/>
                  </a:cubicBezTo>
                  <a:cubicBezTo>
                    <a:pt x="1485" y="6541"/>
                    <a:pt x="1448" y="7030"/>
                    <a:pt x="1579" y="7481"/>
                  </a:cubicBezTo>
                  <a:cubicBezTo>
                    <a:pt x="1673" y="7781"/>
                    <a:pt x="1692" y="8101"/>
                    <a:pt x="1654" y="8420"/>
                  </a:cubicBezTo>
                  <a:cubicBezTo>
                    <a:pt x="1598" y="8684"/>
                    <a:pt x="1485" y="8928"/>
                    <a:pt x="1316" y="9135"/>
                  </a:cubicBezTo>
                  <a:cubicBezTo>
                    <a:pt x="1034" y="9473"/>
                    <a:pt x="733" y="9774"/>
                    <a:pt x="376" y="10037"/>
                  </a:cubicBezTo>
                  <a:cubicBezTo>
                    <a:pt x="132" y="10244"/>
                    <a:pt x="0" y="10375"/>
                    <a:pt x="19" y="10413"/>
                  </a:cubicBezTo>
                  <a:cubicBezTo>
                    <a:pt x="28" y="10422"/>
                    <a:pt x="44" y="10426"/>
                    <a:pt x="68" y="10426"/>
                  </a:cubicBezTo>
                  <a:cubicBezTo>
                    <a:pt x="144" y="10426"/>
                    <a:pt x="297" y="10377"/>
                    <a:pt x="527" y="10262"/>
                  </a:cubicBezTo>
                  <a:cubicBezTo>
                    <a:pt x="959" y="10074"/>
                    <a:pt x="1372" y="9811"/>
                    <a:pt x="1711" y="9473"/>
                  </a:cubicBezTo>
                  <a:cubicBezTo>
                    <a:pt x="1955" y="9210"/>
                    <a:pt x="2124" y="8890"/>
                    <a:pt x="2237" y="8552"/>
                  </a:cubicBezTo>
                  <a:cubicBezTo>
                    <a:pt x="2312" y="8157"/>
                    <a:pt x="2312" y="7763"/>
                    <a:pt x="2237" y="7368"/>
                  </a:cubicBezTo>
                  <a:cubicBezTo>
                    <a:pt x="2181" y="7011"/>
                    <a:pt x="2143" y="6691"/>
                    <a:pt x="2293" y="6428"/>
                  </a:cubicBezTo>
                  <a:cubicBezTo>
                    <a:pt x="2519" y="6127"/>
                    <a:pt x="2801" y="5845"/>
                    <a:pt x="3102" y="5620"/>
                  </a:cubicBezTo>
                  <a:cubicBezTo>
                    <a:pt x="3947" y="5037"/>
                    <a:pt x="4192" y="3909"/>
                    <a:pt x="3665" y="3045"/>
                  </a:cubicBezTo>
                  <a:cubicBezTo>
                    <a:pt x="3271" y="2293"/>
                    <a:pt x="2688" y="1823"/>
                    <a:pt x="2312" y="1447"/>
                  </a:cubicBezTo>
                  <a:cubicBezTo>
                    <a:pt x="1993" y="1147"/>
                    <a:pt x="1730" y="808"/>
                    <a:pt x="1523" y="432"/>
                  </a:cubicBezTo>
                  <a:cubicBezTo>
                    <a:pt x="1391" y="169"/>
                    <a:pt x="1335" y="0"/>
                    <a:pt x="1278"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4"/>
            <p:cNvSpPr/>
            <p:nvPr/>
          </p:nvSpPr>
          <p:spPr>
            <a:xfrm>
              <a:off x="5031900" y="2458325"/>
              <a:ext cx="184700" cy="917350"/>
            </a:xfrm>
            <a:custGeom>
              <a:avLst/>
              <a:gdLst/>
              <a:ahLst/>
              <a:cxnLst/>
              <a:rect l="l" t="t" r="r" b="b"/>
              <a:pathLst>
                <a:path w="7388" h="36694" extrusionOk="0">
                  <a:moveTo>
                    <a:pt x="1" y="0"/>
                  </a:moveTo>
                  <a:cubicBezTo>
                    <a:pt x="1" y="0"/>
                    <a:pt x="1035" y="34584"/>
                    <a:pt x="3064" y="35956"/>
                  </a:cubicBezTo>
                  <a:cubicBezTo>
                    <a:pt x="3756" y="36428"/>
                    <a:pt x="4453" y="36693"/>
                    <a:pt x="5074" y="36693"/>
                  </a:cubicBezTo>
                  <a:cubicBezTo>
                    <a:pt x="6258" y="36693"/>
                    <a:pt x="7170" y="35730"/>
                    <a:pt x="7256" y="33400"/>
                  </a:cubicBezTo>
                  <a:cubicBezTo>
                    <a:pt x="7387" y="29866"/>
                    <a:pt x="6072" y="0"/>
                    <a:pt x="6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4"/>
            <p:cNvSpPr/>
            <p:nvPr/>
          </p:nvSpPr>
          <p:spPr>
            <a:xfrm>
              <a:off x="5503200" y="2206775"/>
              <a:ext cx="106700" cy="138725"/>
            </a:xfrm>
            <a:custGeom>
              <a:avLst/>
              <a:gdLst/>
              <a:ahLst/>
              <a:cxnLst/>
              <a:rect l="l" t="t" r="r" b="b"/>
              <a:pathLst>
                <a:path w="4268" h="5549" extrusionOk="0">
                  <a:moveTo>
                    <a:pt x="620" y="0"/>
                  </a:moveTo>
                  <a:cubicBezTo>
                    <a:pt x="539" y="0"/>
                    <a:pt x="469" y="21"/>
                    <a:pt x="414" y="63"/>
                  </a:cubicBezTo>
                  <a:cubicBezTo>
                    <a:pt x="1" y="364"/>
                    <a:pt x="489" y="1755"/>
                    <a:pt x="1410" y="3221"/>
                  </a:cubicBezTo>
                  <a:cubicBezTo>
                    <a:pt x="2226" y="4546"/>
                    <a:pt x="3133" y="5549"/>
                    <a:pt x="3647" y="5549"/>
                  </a:cubicBezTo>
                  <a:cubicBezTo>
                    <a:pt x="3702" y="5549"/>
                    <a:pt x="3752" y="5537"/>
                    <a:pt x="3797" y="5514"/>
                  </a:cubicBezTo>
                  <a:cubicBezTo>
                    <a:pt x="4267" y="5288"/>
                    <a:pt x="3985" y="3766"/>
                    <a:pt x="3027" y="2225"/>
                  </a:cubicBezTo>
                  <a:cubicBezTo>
                    <a:pt x="2196" y="872"/>
                    <a:pt x="1153" y="0"/>
                    <a:pt x="620"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5600925" y="2166000"/>
              <a:ext cx="61600" cy="193250"/>
            </a:xfrm>
            <a:custGeom>
              <a:avLst/>
              <a:gdLst/>
              <a:ahLst/>
              <a:cxnLst/>
              <a:rect l="l" t="t" r="r" b="b"/>
              <a:pathLst>
                <a:path w="2464" h="7730" extrusionOk="0">
                  <a:moveTo>
                    <a:pt x="750" y="0"/>
                  </a:moveTo>
                  <a:cubicBezTo>
                    <a:pt x="738" y="0"/>
                    <a:pt x="727" y="1"/>
                    <a:pt x="715" y="3"/>
                  </a:cubicBezTo>
                  <a:cubicBezTo>
                    <a:pt x="189" y="78"/>
                    <a:pt x="1" y="1863"/>
                    <a:pt x="302" y="3987"/>
                  </a:cubicBezTo>
                  <a:cubicBezTo>
                    <a:pt x="578" y="6083"/>
                    <a:pt x="1213" y="7730"/>
                    <a:pt x="1716" y="7730"/>
                  </a:cubicBezTo>
                  <a:cubicBezTo>
                    <a:pt x="1727" y="7730"/>
                    <a:pt x="1738" y="7729"/>
                    <a:pt x="1749" y="7727"/>
                  </a:cubicBezTo>
                  <a:cubicBezTo>
                    <a:pt x="2275" y="7652"/>
                    <a:pt x="2463" y="5867"/>
                    <a:pt x="2181" y="3724"/>
                  </a:cubicBezTo>
                  <a:cubicBezTo>
                    <a:pt x="1887" y="1646"/>
                    <a:pt x="1269" y="0"/>
                    <a:pt x="750"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4"/>
            <p:cNvSpPr/>
            <p:nvPr/>
          </p:nvSpPr>
          <p:spPr>
            <a:xfrm>
              <a:off x="5668125" y="2142425"/>
              <a:ext cx="63925" cy="207400"/>
            </a:xfrm>
            <a:custGeom>
              <a:avLst/>
              <a:gdLst/>
              <a:ahLst/>
              <a:cxnLst/>
              <a:rect l="l" t="t" r="r" b="b"/>
              <a:pathLst>
                <a:path w="2557" h="8296" extrusionOk="0">
                  <a:moveTo>
                    <a:pt x="2002" y="1"/>
                  </a:moveTo>
                  <a:cubicBezTo>
                    <a:pt x="1491" y="1"/>
                    <a:pt x="686" y="1730"/>
                    <a:pt x="358" y="3990"/>
                  </a:cubicBezTo>
                  <a:cubicBezTo>
                    <a:pt x="1" y="6321"/>
                    <a:pt x="301" y="8257"/>
                    <a:pt x="828" y="8295"/>
                  </a:cubicBezTo>
                  <a:cubicBezTo>
                    <a:pt x="833" y="8295"/>
                    <a:pt x="838" y="8295"/>
                    <a:pt x="844" y="8295"/>
                  </a:cubicBezTo>
                  <a:cubicBezTo>
                    <a:pt x="1365" y="8295"/>
                    <a:pt x="1902" y="6486"/>
                    <a:pt x="2237" y="4272"/>
                  </a:cubicBezTo>
                  <a:cubicBezTo>
                    <a:pt x="2557" y="2017"/>
                    <a:pt x="2557" y="119"/>
                    <a:pt x="2049" y="6"/>
                  </a:cubicBezTo>
                  <a:cubicBezTo>
                    <a:pt x="2034" y="2"/>
                    <a:pt x="2018" y="1"/>
                    <a:pt x="200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4"/>
            <p:cNvSpPr/>
            <p:nvPr/>
          </p:nvSpPr>
          <p:spPr>
            <a:xfrm>
              <a:off x="5713700" y="2216100"/>
              <a:ext cx="117500" cy="164400"/>
            </a:xfrm>
            <a:custGeom>
              <a:avLst/>
              <a:gdLst/>
              <a:ahLst/>
              <a:cxnLst/>
              <a:rect l="l" t="t" r="r" b="b"/>
              <a:pathLst>
                <a:path w="4700" h="6576" extrusionOk="0">
                  <a:moveTo>
                    <a:pt x="4107" y="0"/>
                  </a:moveTo>
                  <a:cubicBezTo>
                    <a:pt x="3575" y="0"/>
                    <a:pt x="2406" y="1106"/>
                    <a:pt x="1448" y="2754"/>
                  </a:cubicBezTo>
                  <a:cubicBezTo>
                    <a:pt x="377" y="4596"/>
                    <a:pt x="1" y="6325"/>
                    <a:pt x="471" y="6550"/>
                  </a:cubicBezTo>
                  <a:cubicBezTo>
                    <a:pt x="508" y="6568"/>
                    <a:pt x="549" y="6576"/>
                    <a:pt x="592" y="6576"/>
                  </a:cubicBezTo>
                  <a:cubicBezTo>
                    <a:pt x="1125" y="6576"/>
                    <a:pt x="2128" y="5345"/>
                    <a:pt x="3083" y="3712"/>
                  </a:cubicBezTo>
                  <a:cubicBezTo>
                    <a:pt x="4117" y="1946"/>
                    <a:pt x="4700" y="348"/>
                    <a:pt x="4267" y="47"/>
                  </a:cubicBezTo>
                  <a:cubicBezTo>
                    <a:pt x="4224" y="16"/>
                    <a:pt x="4170" y="0"/>
                    <a:pt x="4107"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4"/>
            <p:cNvSpPr/>
            <p:nvPr/>
          </p:nvSpPr>
          <p:spPr>
            <a:xfrm>
              <a:off x="5746125" y="2332075"/>
              <a:ext cx="149450" cy="72975"/>
            </a:xfrm>
            <a:custGeom>
              <a:avLst/>
              <a:gdLst/>
              <a:ahLst/>
              <a:cxnLst/>
              <a:rect l="l" t="t" r="r" b="b"/>
              <a:pathLst>
                <a:path w="5978" h="2919" extrusionOk="0">
                  <a:moveTo>
                    <a:pt x="4756" y="1"/>
                  </a:moveTo>
                  <a:cubicBezTo>
                    <a:pt x="4173" y="1"/>
                    <a:pt x="3417" y="139"/>
                    <a:pt x="2632" y="464"/>
                  </a:cubicBezTo>
                  <a:cubicBezTo>
                    <a:pt x="978" y="1122"/>
                    <a:pt x="1" y="2269"/>
                    <a:pt x="283" y="2720"/>
                  </a:cubicBezTo>
                  <a:cubicBezTo>
                    <a:pt x="372" y="2857"/>
                    <a:pt x="566" y="2919"/>
                    <a:pt x="836" y="2919"/>
                  </a:cubicBezTo>
                  <a:cubicBezTo>
                    <a:pt x="1414" y="2919"/>
                    <a:pt x="2340" y="2635"/>
                    <a:pt x="3328" y="2212"/>
                  </a:cubicBezTo>
                  <a:cubicBezTo>
                    <a:pt x="4794" y="1611"/>
                    <a:pt x="5978" y="953"/>
                    <a:pt x="5865" y="427"/>
                  </a:cubicBezTo>
                  <a:cubicBezTo>
                    <a:pt x="5816" y="163"/>
                    <a:pt x="5386" y="1"/>
                    <a:pt x="4756"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5771975" y="2409850"/>
              <a:ext cx="98650" cy="47675"/>
            </a:xfrm>
            <a:custGeom>
              <a:avLst/>
              <a:gdLst/>
              <a:ahLst/>
              <a:cxnLst/>
              <a:rect l="l" t="t" r="r" b="b"/>
              <a:pathLst>
                <a:path w="3946" h="1907" extrusionOk="0">
                  <a:moveTo>
                    <a:pt x="1858" y="0"/>
                  </a:moveTo>
                  <a:cubicBezTo>
                    <a:pt x="953" y="0"/>
                    <a:pt x="183" y="278"/>
                    <a:pt x="94" y="755"/>
                  </a:cubicBezTo>
                  <a:cubicBezTo>
                    <a:pt x="0" y="1263"/>
                    <a:pt x="827" y="1845"/>
                    <a:pt x="1955" y="1902"/>
                  </a:cubicBezTo>
                  <a:cubicBezTo>
                    <a:pt x="2014" y="1905"/>
                    <a:pt x="2072" y="1906"/>
                    <a:pt x="2130" y="1906"/>
                  </a:cubicBezTo>
                  <a:cubicBezTo>
                    <a:pt x="3155" y="1906"/>
                    <a:pt x="3946" y="1442"/>
                    <a:pt x="3910" y="943"/>
                  </a:cubicBezTo>
                  <a:cubicBezTo>
                    <a:pt x="3854" y="417"/>
                    <a:pt x="3027" y="60"/>
                    <a:pt x="2030" y="3"/>
                  </a:cubicBezTo>
                  <a:cubicBezTo>
                    <a:pt x="1972" y="1"/>
                    <a:pt x="1915" y="0"/>
                    <a:pt x="1858"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5695850" y="2385475"/>
              <a:ext cx="78500" cy="111900"/>
            </a:xfrm>
            <a:custGeom>
              <a:avLst/>
              <a:gdLst/>
              <a:ahLst/>
              <a:cxnLst/>
              <a:rect l="l" t="t" r="r" b="b"/>
              <a:pathLst>
                <a:path w="3140" h="4476" extrusionOk="0">
                  <a:moveTo>
                    <a:pt x="642" y="0"/>
                  </a:moveTo>
                  <a:cubicBezTo>
                    <a:pt x="580" y="0"/>
                    <a:pt x="522" y="13"/>
                    <a:pt x="471" y="39"/>
                  </a:cubicBezTo>
                  <a:cubicBezTo>
                    <a:pt x="1" y="283"/>
                    <a:pt x="113" y="1448"/>
                    <a:pt x="715" y="2670"/>
                  </a:cubicBezTo>
                  <a:cubicBezTo>
                    <a:pt x="1247" y="3734"/>
                    <a:pt x="2000" y="4475"/>
                    <a:pt x="2492" y="4475"/>
                  </a:cubicBezTo>
                  <a:cubicBezTo>
                    <a:pt x="2556" y="4475"/>
                    <a:pt x="2616" y="4463"/>
                    <a:pt x="2670" y="4437"/>
                  </a:cubicBezTo>
                  <a:cubicBezTo>
                    <a:pt x="3139" y="4192"/>
                    <a:pt x="3027" y="3027"/>
                    <a:pt x="2406" y="1805"/>
                  </a:cubicBezTo>
                  <a:cubicBezTo>
                    <a:pt x="1874" y="741"/>
                    <a:pt x="1121" y="0"/>
                    <a:pt x="642"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5631475" y="2386900"/>
              <a:ext cx="51250" cy="134875"/>
            </a:xfrm>
            <a:custGeom>
              <a:avLst/>
              <a:gdLst/>
              <a:ahLst/>
              <a:cxnLst/>
              <a:rect l="l" t="t" r="r" b="b"/>
              <a:pathLst>
                <a:path w="2050" h="5395" extrusionOk="0">
                  <a:moveTo>
                    <a:pt x="1154" y="0"/>
                  </a:moveTo>
                  <a:cubicBezTo>
                    <a:pt x="632" y="0"/>
                    <a:pt x="150" y="1177"/>
                    <a:pt x="76" y="2651"/>
                  </a:cubicBezTo>
                  <a:cubicBezTo>
                    <a:pt x="1" y="4135"/>
                    <a:pt x="358" y="5357"/>
                    <a:pt x="884" y="5395"/>
                  </a:cubicBezTo>
                  <a:cubicBezTo>
                    <a:pt x="888" y="5395"/>
                    <a:pt x="892" y="5395"/>
                    <a:pt x="896" y="5395"/>
                  </a:cubicBezTo>
                  <a:cubicBezTo>
                    <a:pt x="1418" y="5395"/>
                    <a:pt x="1900" y="4218"/>
                    <a:pt x="1974" y="2745"/>
                  </a:cubicBezTo>
                  <a:cubicBezTo>
                    <a:pt x="2049" y="1260"/>
                    <a:pt x="1692" y="19"/>
                    <a:pt x="1166" y="0"/>
                  </a:cubicBezTo>
                  <a:cubicBezTo>
                    <a:pt x="1162" y="0"/>
                    <a:pt x="1158" y="0"/>
                    <a:pt x="1154"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5528575" y="2379125"/>
              <a:ext cx="104350" cy="55875"/>
            </a:xfrm>
            <a:custGeom>
              <a:avLst/>
              <a:gdLst/>
              <a:ahLst/>
              <a:cxnLst/>
              <a:rect l="l" t="t" r="r" b="b"/>
              <a:pathLst>
                <a:path w="4174" h="2235" extrusionOk="0">
                  <a:moveTo>
                    <a:pt x="2939" y="0"/>
                  </a:moveTo>
                  <a:cubicBezTo>
                    <a:pt x="2597" y="0"/>
                    <a:pt x="2206" y="63"/>
                    <a:pt x="1805" y="199"/>
                  </a:cubicBezTo>
                  <a:cubicBezTo>
                    <a:pt x="696" y="575"/>
                    <a:pt x="0" y="1383"/>
                    <a:pt x="226" y="1853"/>
                  </a:cubicBezTo>
                  <a:cubicBezTo>
                    <a:pt x="351" y="2112"/>
                    <a:pt x="699" y="2234"/>
                    <a:pt x="1157" y="2234"/>
                  </a:cubicBezTo>
                  <a:cubicBezTo>
                    <a:pt x="1528" y="2234"/>
                    <a:pt x="1971" y="2154"/>
                    <a:pt x="2425" y="2003"/>
                  </a:cubicBezTo>
                  <a:cubicBezTo>
                    <a:pt x="3440" y="1646"/>
                    <a:pt x="4173" y="1026"/>
                    <a:pt x="4060" y="518"/>
                  </a:cubicBezTo>
                  <a:cubicBezTo>
                    <a:pt x="3988" y="194"/>
                    <a:pt x="3541" y="0"/>
                    <a:pt x="2939"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5753175" y="2115875"/>
              <a:ext cx="69575" cy="95500"/>
            </a:xfrm>
            <a:custGeom>
              <a:avLst/>
              <a:gdLst/>
              <a:ahLst/>
              <a:cxnLst/>
              <a:rect l="l" t="t" r="r" b="b"/>
              <a:pathLst>
                <a:path w="2783" h="3820" extrusionOk="0">
                  <a:moveTo>
                    <a:pt x="2091" y="1"/>
                  </a:moveTo>
                  <a:cubicBezTo>
                    <a:pt x="1621" y="1"/>
                    <a:pt x="980" y="596"/>
                    <a:pt x="546" y="1481"/>
                  </a:cubicBezTo>
                  <a:cubicBezTo>
                    <a:pt x="19" y="2515"/>
                    <a:pt x="1" y="3530"/>
                    <a:pt x="471" y="3774"/>
                  </a:cubicBezTo>
                  <a:cubicBezTo>
                    <a:pt x="532" y="3805"/>
                    <a:pt x="599" y="3820"/>
                    <a:pt x="672" y="3820"/>
                  </a:cubicBezTo>
                  <a:cubicBezTo>
                    <a:pt x="1135" y="3820"/>
                    <a:pt x="1799" y="3221"/>
                    <a:pt x="2237" y="2327"/>
                  </a:cubicBezTo>
                  <a:cubicBezTo>
                    <a:pt x="2745" y="1293"/>
                    <a:pt x="2782" y="278"/>
                    <a:pt x="2313" y="53"/>
                  </a:cubicBezTo>
                  <a:cubicBezTo>
                    <a:pt x="2245" y="18"/>
                    <a:pt x="2171" y="1"/>
                    <a:pt x="2091"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4"/>
            <p:cNvSpPr/>
            <p:nvPr/>
          </p:nvSpPr>
          <p:spPr>
            <a:xfrm>
              <a:off x="5626775" y="2075325"/>
              <a:ext cx="51250" cy="83750"/>
            </a:xfrm>
            <a:custGeom>
              <a:avLst/>
              <a:gdLst/>
              <a:ahLst/>
              <a:cxnLst/>
              <a:rect l="l" t="t" r="r" b="b"/>
              <a:pathLst>
                <a:path w="2050" h="3350" extrusionOk="0">
                  <a:moveTo>
                    <a:pt x="924" y="1"/>
                  </a:moveTo>
                  <a:cubicBezTo>
                    <a:pt x="911" y="1"/>
                    <a:pt x="897" y="1"/>
                    <a:pt x="884" y="2"/>
                  </a:cubicBezTo>
                  <a:cubicBezTo>
                    <a:pt x="377" y="58"/>
                    <a:pt x="1" y="829"/>
                    <a:pt x="76" y="1750"/>
                  </a:cubicBezTo>
                  <a:cubicBezTo>
                    <a:pt x="149" y="2648"/>
                    <a:pt x="615" y="3349"/>
                    <a:pt x="1126" y="3349"/>
                  </a:cubicBezTo>
                  <a:cubicBezTo>
                    <a:pt x="1140" y="3349"/>
                    <a:pt x="1153" y="3349"/>
                    <a:pt x="1166" y="3348"/>
                  </a:cubicBezTo>
                  <a:cubicBezTo>
                    <a:pt x="1692" y="3310"/>
                    <a:pt x="2049" y="2521"/>
                    <a:pt x="1974" y="1600"/>
                  </a:cubicBezTo>
                  <a:cubicBezTo>
                    <a:pt x="1901" y="702"/>
                    <a:pt x="1435" y="1"/>
                    <a:pt x="924"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4"/>
            <p:cNvSpPr/>
            <p:nvPr/>
          </p:nvSpPr>
          <p:spPr>
            <a:xfrm>
              <a:off x="5502250" y="2113250"/>
              <a:ext cx="60650" cy="69450"/>
            </a:xfrm>
            <a:custGeom>
              <a:avLst/>
              <a:gdLst/>
              <a:ahLst/>
              <a:cxnLst/>
              <a:rect l="l" t="t" r="r" b="b"/>
              <a:pathLst>
                <a:path w="2426" h="2778" extrusionOk="0">
                  <a:moveTo>
                    <a:pt x="851" y="1"/>
                  </a:moveTo>
                  <a:cubicBezTo>
                    <a:pt x="751" y="1"/>
                    <a:pt x="654" y="21"/>
                    <a:pt x="565" y="64"/>
                  </a:cubicBezTo>
                  <a:cubicBezTo>
                    <a:pt x="95" y="308"/>
                    <a:pt x="1" y="1079"/>
                    <a:pt x="377" y="1812"/>
                  </a:cubicBezTo>
                  <a:cubicBezTo>
                    <a:pt x="666" y="2406"/>
                    <a:pt x="1165" y="2777"/>
                    <a:pt x="1594" y="2777"/>
                  </a:cubicBezTo>
                  <a:cubicBezTo>
                    <a:pt x="1694" y="2777"/>
                    <a:pt x="1791" y="2757"/>
                    <a:pt x="1880" y="2714"/>
                  </a:cubicBezTo>
                  <a:cubicBezTo>
                    <a:pt x="2350" y="2470"/>
                    <a:pt x="2426" y="1699"/>
                    <a:pt x="2068" y="966"/>
                  </a:cubicBezTo>
                  <a:cubicBezTo>
                    <a:pt x="1779" y="372"/>
                    <a:pt x="1280" y="1"/>
                    <a:pt x="851"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5431300" y="2314950"/>
              <a:ext cx="80850" cy="47675"/>
            </a:xfrm>
            <a:custGeom>
              <a:avLst/>
              <a:gdLst/>
              <a:ahLst/>
              <a:cxnLst/>
              <a:rect l="l" t="t" r="r" b="b"/>
              <a:pathLst>
                <a:path w="3234" h="1907" extrusionOk="0">
                  <a:moveTo>
                    <a:pt x="1569" y="0"/>
                  </a:moveTo>
                  <a:cubicBezTo>
                    <a:pt x="726" y="0"/>
                    <a:pt x="74" y="365"/>
                    <a:pt x="38" y="867"/>
                  </a:cubicBezTo>
                  <a:cubicBezTo>
                    <a:pt x="1" y="1394"/>
                    <a:pt x="677" y="1845"/>
                    <a:pt x="1561" y="1901"/>
                  </a:cubicBezTo>
                  <a:cubicBezTo>
                    <a:pt x="1617" y="1905"/>
                    <a:pt x="1673" y="1906"/>
                    <a:pt x="1728" y="1906"/>
                  </a:cubicBezTo>
                  <a:cubicBezTo>
                    <a:pt x="2535" y="1906"/>
                    <a:pt x="3180" y="1529"/>
                    <a:pt x="3215" y="1036"/>
                  </a:cubicBezTo>
                  <a:cubicBezTo>
                    <a:pt x="3234" y="510"/>
                    <a:pt x="2576" y="59"/>
                    <a:pt x="1692" y="3"/>
                  </a:cubicBezTo>
                  <a:cubicBezTo>
                    <a:pt x="1651" y="1"/>
                    <a:pt x="1610" y="0"/>
                    <a:pt x="1569"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5795000" y="2250325"/>
              <a:ext cx="113725" cy="72975"/>
            </a:xfrm>
            <a:custGeom>
              <a:avLst/>
              <a:gdLst/>
              <a:ahLst/>
              <a:cxnLst/>
              <a:rect l="l" t="t" r="r" b="b"/>
              <a:pathLst>
                <a:path w="4549" h="2919" extrusionOk="0">
                  <a:moveTo>
                    <a:pt x="3579" y="1"/>
                  </a:moveTo>
                  <a:cubicBezTo>
                    <a:pt x="3085" y="1"/>
                    <a:pt x="2426" y="173"/>
                    <a:pt x="1767" y="558"/>
                  </a:cubicBezTo>
                  <a:cubicBezTo>
                    <a:pt x="564" y="1291"/>
                    <a:pt x="0" y="2362"/>
                    <a:pt x="358" y="2757"/>
                  </a:cubicBezTo>
                  <a:cubicBezTo>
                    <a:pt x="463" y="2868"/>
                    <a:pt x="625" y="2918"/>
                    <a:pt x="828" y="2918"/>
                  </a:cubicBezTo>
                  <a:cubicBezTo>
                    <a:pt x="1313" y="2918"/>
                    <a:pt x="2029" y="2630"/>
                    <a:pt x="2745" y="2193"/>
                  </a:cubicBezTo>
                  <a:cubicBezTo>
                    <a:pt x="3778" y="1573"/>
                    <a:pt x="4549" y="859"/>
                    <a:pt x="4380" y="351"/>
                  </a:cubicBezTo>
                  <a:cubicBezTo>
                    <a:pt x="4302" y="126"/>
                    <a:pt x="4001" y="1"/>
                    <a:pt x="3579"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5875900" y="2386125"/>
              <a:ext cx="88275" cy="48275"/>
            </a:xfrm>
            <a:custGeom>
              <a:avLst/>
              <a:gdLst/>
              <a:ahLst/>
              <a:cxnLst/>
              <a:rect l="l" t="t" r="r" b="b"/>
              <a:pathLst>
                <a:path w="3531" h="1931" extrusionOk="0">
                  <a:moveTo>
                    <a:pt x="1553" y="0"/>
                  </a:moveTo>
                  <a:cubicBezTo>
                    <a:pt x="667" y="0"/>
                    <a:pt x="1" y="417"/>
                    <a:pt x="35" y="896"/>
                  </a:cubicBezTo>
                  <a:cubicBezTo>
                    <a:pt x="54" y="1422"/>
                    <a:pt x="768" y="1817"/>
                    <a:pt x="1632" y="1911"/>
                  </a:cubicBezTo>
                  <a:cubicBezTo>
                    <a:pt x="1752" y="1924"/>
                    <a:pt x="1870" y="1931"/>
                    <a:pt x="1985" y="1931"/>
                  </a:cubicBezTo>
                  <a:cubicBezTo>
                    <a:pt x="2688" y="1931"/>
                    <a:pt x="3286" y="1689"/>
                    <a:pt x="3399" y="1253"/>
                  </a:cubicBezTo>
                  <a:cubicBezTo>
                    <a:pt x="3531" y="727"/>
                    <a:pt x="2835" y="125"/>
                    <a:pt x="1820" y="13"/>
                  </a:cubicBezTo>
                  <a:cubicBezTo>
                    <a:pt x="1729" y="4"/>
                    <a:pt x="1640" y="0"/>
                    <a:pt x="1553"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5794050" y="2494450"/>
              <a:ext cx="59250" cy="64300"/>
            </a:xfrm>
            <a:custGeom>
              <a:avLst/>
              <a:gdLst/>
              <a:ahLst/>
              <a:cxnLst/>
              <a:rect l="l" t="t" r="r" b="b"/>
              <a:pathLst>
                <a:path w="2370" h="2572" extrusionOk="0">
                  <a:moveTo>
                    <a:pt x="905" y="1"/>
                  </a:moveTo>
                  <a:cubicBezTo>
                    <a:pt x="793" y="1"/>
                    <a:pt x="684" y="25"/>
                    <a:pt x="584" y="78"/>
                  </a:cubicBezTo>
                  <a:cubicBezTo>
                    <a:pt x="114" y="322"/>
                    <a:pt x="1" y="1055"/>
                    <a:pt x="339" y="1713"/>
                  </a:cubicBezTo>
                  <a:cubicBezTo>
                    <a:pt x="607" y="2248"/>
                    <a:pt x="1075" y="2572"/>
                    <a:pt x="1491" y="2572"/>
                  </a:cubicBezTo>
                  <a:cubicBezTo>
                    <a:pt x="1601" y="2572"/>
                    <a:pt x="1707" y="2549"/>
                    <a:pt x="1805" y="2502"/>
                  </a:cubicBezTo>
                  <a:cubicBezTo>
                    <a:pt x="2256" y="2258"/>
                    <a:pt x="2369" y="1506"/>
                    <a:pt x="2031" y="848"/>
                  </a:cubicBezTo>
                  <a:cubicBezTo>
                    <a:pt x="1765" y="332"/>
                    <a:pt x="1314" y="1"/>
                    <a:pt x="905"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5672350" y="2512250"/>
              <a:ext cx="52200" cy="67500"/>
            </a:xfrm>
            <a:custGeom>
              <a:avLst/>
              <a:gdLst/>
              <a:ahLst/>
              <a:cxnLst/>
              <a:rect l="l" t="t" r="r" b="b"/>
              <a:pathLst>
                <a:path w="2088" h="2700" extrusionOk="0">
                  <a:moveTo>
                    <a:pt x="943" y="1"/>
                  </a:moveTo>
                  <a:cubicBezTo>
                    <a:pt x="917" y="1"/>
                    <a:pt x="891" y="2"/>
                    <a:pt x="865" y="5"/>
                  </a:cubicBezTo>
                  <a:cubicBezTo>
                    <a:pt x="339" y="61"/>
                    <a:pt x="1" y="738"/>
                    <a:pt x="114" y="1471"/>
                  </a:cubicBezTo>
                  <a:cubicBezTo>
                    <a:pt x="202" y="2176"/>
                    <a:pt x="654" y="2699"/>
                    <a:pt x="1128" y="2699"/>
                  </a:cubicBezTo>
                  <a:cubicBezTo>
                    <a:pt x="1160" y="2699"/>
                    <a:pt x="1191" y="2697"/>
                    <a:pt x="1223" y="2693"/>
                  </a:cubicBezTo>
                  <a:cubicBezTo>
                    <a:pt x="1749" y="2636"/>
                    <a:pt x="2087" y="1978"/>
                    <a:pt x="1993" y="1226"/>
                  </a:cubicBezTo>
                  <a:cubicBezTo>
                    <a:pt x="1904" y="512"/>
                    <a:pt x="1441" y="1"/>
                    <a:pt x="943"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5527175" y="2462025"/>
              <a:ext cx="69100" cy="65900"/>
            </a:xfrm>
            <a:custGeom>
              <a:avLst/>
              <a:gdLst/>
              <a:ahLst/>
              <a:cxnLst/>
              <a:rect l="l" t="t" r="r" b="b"/>
              <a:pathLst>
                <a:path w="2764" h="2636" extrusionOk="0">
                  <a:moveTo>
                    <a:pt x="1900" y="1"/>
                  </a:moveTo>
                  <a:cubicBezTo>
                    <a:pt x="1507" y="1"/>
                    <a:pt x="1024" y="254"/>
                    <a:pt x="658" y="698"/>
                  </a:cubicBezTo>
                  <a:cubicBezTo>
                    <a:pt x="113" y="1337"/>
                    <a:pt x="0" y="2127"/>
                    <a:pt x="395" y="2484"/>
                  </a:cubicBezTo>
                  <a:cubicBezTo>
                    <a:pt x="515" y="2587"/>
                    <a:pt x="671" y="2636"/>
                    <a:pt x="844" y="2636"/>
                  </a:cubicBezTo>
                  <a:cubicBezTo>
                    <a:pt x="1239" y="2636"/>
                    <a:pt x="1727" y="2382"/>
                    <a:pt x="2105" y="1939"/>
                  </a:cubicBezTo>
                  <a:cubicBezTo>
                    <a:pt x="2650" y="1281"/>
                    <a:pt x="2763" y="491"/>
                    <a:pt x="2350" y="153"/>
                  </a:cubicBezTo>
                  <a:cubicBezTo>
                    <a:pt x="2229" y="50"/>
                    <a:pt x="2073" y="1"/>
                    <a:pt x="1900"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4"/>
            <p:cNvSpPr/>
            <p:nvPr/>
          </p:nvSpPr>
          <p:spPr>
            <a:xfrm>
              <a:off x="5453875" y="2390625"/>
              <a:ext cx="62050" cy="48475"/>
            </a:xfrm>
            <a:custGeom>
              <a:avLst/>
              <a:gdLst/>
              <a:ahLst/>
              <a:cxnLst/>
              <a:rect l="l" t="t" r="r" b="b"/>
              <a:pathLst>
                <a:path w="2482" h="1939" extrusionOk="0">
                  <a:moveTo>
                    <a:pt x="1368" y="1"/>
                  </a:moveTo>
                  <a:cubicBezTo>
                    <a:pt x="1223" y="1"/>
                    <a:pt x="1071" y="25"/>
                    <a:pt x="921" y="77"/>
                  </a:cubicBezTo>
                  <a:cubicBezTo>
                    <a:pt x="338" y="284"/>
                    <a:pt x="0" y="848"/>
                    <a:pt x="169" y="1336"/>
                  </a:cubicBezTo>
                  <a:cubicBezTo>
                    <a:pt x="296" y="1717"/>
                    <a:pt x="677" y="1939"/>
                    <a:pt x="1113" y="1939"/>
                  </a:cubicBezTo>
                  <a:cubicBezTo>
                    <a:pt x="1258" y="1939"/>
                    <a:pt x="1410" y="1914"/>
                    <a:pt x="1560" y="1863"/>
                  </a:cubicBezTo>
                  <a:cubicBezTo>
                    <a:pt x="2143" y="1656"/>
                    <a:pt x="2481" y="1092"/>
                    <a:pt x="2312" y="603"/>
                  </a:cubicBezTo>
                  <a:cubicBezTo>
                    <a:pt x="2185" y="223"/>
                    <a:pt x="1804" y="1"/>
                    <a:pt x="1368"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4"/>
            <p:cNvSpPr/>
            <p:nvPr/>
          </p:nvSpPr>
          <p:spPr>
            <a:xfrm>
              <a:off x="5194025" y="2731775"/>
              <a:ext cx="57950" cy="45750"/>
            </a:xfrm>
            <a:custGeom>
              <a:avLst/>
              <a:gdLst/>
              <a:ahLst/>
              <a:cxnLst/>
              <a:rect l="l" t="t" r="r" b="b"/>
              <a:pathLst>
                <a:path w="2318" h="1830" extrusionOk="0">
                  <a:moveTo>
                    <a:pt x="1095" y="0"/>
                  </a:moveTo>
                  <a:cubicBezTo>
                    <a:pt x="954" y="0"/>
                    <a:pt x="806" y="35"/>
                    <a:pt x="658" y="114"/>
                  </a:cubicBezTo>
                  <a:cubicBezTo>
                    <a:pt x="207" y="264"/>
                    <a:pt x="0" y="922"/>
                    <a:pt x="433" y="1448"/>
                  </a:cubicBezTo>
                  <a:cubicBezTo>
                    <a:pt x="649" y="1712"/>
                    <a:pt x="926" y="1829"/>
                    <a:pt x="1180" y="1829"/>
                  </a:cubicBezTo>
                  <a:cubicBezTo>
                    <a:pt x="1433" y="1829"/>
                    <a:pt x="1664" y="1712"/>
                    <a:pt x="1786" y="1505"/>
                  </a:cubicBezTo>
                  <a:cubicBezTo>
                    <a:pt x="2318" y="863"/>
                    <a:pt x="1795" y="0"/>
                    <a:pt x="1095"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4"/>
          <p:cNvGrpSpPr/>
          <p:nvPr/>
        </p:nvGrpSpPr>
        <p:grpSpPr>
          <a:xfrm>
            <a:off x="3307165" y="3495006"/>
            <a:ext cx="1716675" cy="1223219"/>
            <a:chOff x="2681900" y="2522350"/>
            <a:chExt cx="2699175" cy="1923300"/>
          </a:xfrm>
        </p:grpSpPr>
        <p:sp>
          <p:nvSpPr>
            <p:cNvPr id="5207" name="Google Shape;5207;p64"/>
            <p:cNvSpPr/>
            <p:nvPr/>
          </p:nvSpPr>
          <p:spPr>
            <a:xfrm>
              <a:off x="3263400" y="2522350"/>
              <a:ext cx="933075" cy="832425"/>
            </a:xfrm>
            <a:custGeom>
              <a:avLst/>
              <a:gdLst/>
              <a:ahLst/>
              <a:cxnLst/>
              <a:rect l="l" t="t" r="r" b="b"/>
              <a:pathLst>
                <a:path w="37323" h="33297" extrusionOk="0">
                  <a:moveTo>
                    <a:pt x="8799" y="1"/>
                  </a:moveTo>
                  <a:cubicBezTo>
                    <a:pt x="4235" y="1"/>
                    <a:pt x="280" y="4326"/>
                    <a:pt x="138" y="13241"/>
                  </a:cubicBezTo>
                  <a:cubicBezTo>
                    <a:pt x="0" y="22217"/>
                    <a:pt x="83" y="30410"/>
                    <a:pt x="124" y="33297"/>
                  </a:cubicBezTo>
                  <a:cubicBezTo>
                    <a:pt x="3767" y="30726"/>
                    <a:pt x="7561" y="28403"/>
                    <a:pt x="11506" y="26314"/>
                  </a:cubicBezTo>
                  <a:cubicBezTo>
                    <a:pt x="19726" y="22836"/>
                    <a:pt x="28428" y="20609"/>
                    <a:pt x="37322" y="19729"/>
                  </a:cubicBezTo>
                  <a:cubicBezTo>
                    <a:pt x="30600" y="13598"/>
                    <a:pt x="17554" y="3288"/>
                    <a:pt x="12358" y="841"/>
                  </a:cubicBezTo>
                  <a:cubicBezTo>
                    <a:pt x="11168" y="282"/>
                    <a:pt x="9963" y="1"/>
                    <a:pt x="8799" y="1"/>
                  </a:cubicBezTo>
                  <a:close/>
                </a:path>
              </a:pathLst>
            </a:custGeom>
            <a:solidFill>
              <a:srgbClr val="6E2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4"/>
            <p:cNvSpPr/>
            <p:nvPr/>
          </p:nvSpPr>
          <p:spPr>
            <a:xfrm>
              <a:off x="2711800" y="2827225"/>
              <a:ext cx="2564100" cy="1499200"/>
            </a:xfrm>
            <a:custGeom>
              <a:avLst/>
              <a:gdLst/>
              <a:ahLst/>
              <a:cxnLst/>
              <a:rect l="l" t="t" r="r" b="b"/>
              <a:pathLst>
                <a:path w="102564" h="59968" extrusionOk="0">
                  <a:moveTo>
                    <a:pt x="101712" y="1"/>
                  </a:moveTo>
                  <a:lnTo>
                    <a:pt x="101712" y="1"/>
                  </a:lnTo>
                  <a:cubicBezTo>
                    <a:pt x="90522" y="12400"/>
                    <a:pt x="70562" y="14283"/>
                    <a:pt x="59207" y="16868"/>
                  </a:cubicBezTo>
                  <a:cubicBezTo>
                    <a:pt x="47853" y="19452"/>
                    <a:pt x="30642" y="24786"/>
                    <a:pt x="16579" y="36319"/>
                  </a:cubicBezTo>
                  <a:cubicBezTo>
                    <a:pt x="2516" y="47853"/>
                    <a:pt x="1" y="58520"/>
                    <a:pt x="1" y="58520"/>
                  </a:cubicBezTo>
                  <a:cubicBezTo>
                    <a:pt x="1261" y="59606"/>
                    <a:pt x="3402" y="59968"/>
                    <a:pt x="5698" y="59968"/>
                  </a:cubicBezTo>
                  <a:cubicBezTo>
                    <a:pt x="10288" y="59968"/>
                    <a:pt x="15493" y="58520"/>
                    <a:pt x="15493" y="58520"/>
                  </a:cubicBezTo>
                  <a:cubicBezTo>
                    <a:pt x="22174" y="57241"/>
                    <a:pt x="56967" y="46808"/>
                    <a:pt x="69187" y="40278"/>
                  </a:cubicBezTo>
                  <a:cubicBezTo>
                    <a:pt x="81394" y="33735"/>
                    <a:pt x="94990" y="20304"/>
                    <a:pt x="98784" y="12400"/>
                  </a:cubicBezTo>
                  <a:cubicBezTo>
                    <a:pt x="102564" y="4482"/>
                    <a:pt x="101712" y="1"/>
                    <a:pt x="101712" y="1"/>
                  </a:cubicBezTo>
                  <a:close/>
                </a:path>
              </a:pathLst>
            </a:custGeom>
            <a:solidFill>
              <a:srgbClr val="6E2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3109225" y="3162150"/>
              <a:ext cx="1737325" cy="914100"/>
            </a:xfrm>
            <a:custGeom>
              <a:avLst/>
              <a:gdLst/>
              <a:ahLst/>
              <a:cxnLst/>
              <a:rect l="l" t="t" r="r" b="b"/>
              <a:pathLst>
                <a:path w="69493" h="36564" extrusionOk="0">
                  <a:moveTo>
                    <a:pt x="63269" y="1"/>
                  </a:moveTo>
                  <a:cubicBezTo>
                    <a:pt x="60737" y="1"/>
                    <a:pt x="57090" y="520"/>
                    <a:pt x="51847" y="1753"/>
                  </a:cubicBezTo>
                  <a:cubicBezTo>
                    <a:pt x="33715" y="6014"/>
                    <a:pt x="8435" y="17341"/>
                    <a:pt x="8435" y="17341"/>
                  </a:cubicBezTo>
                  <a:cubicBezTo>
                    <a:pt x="8435" y="17341"/>
                    <a:pt x="2084" y="23527"/>
                    <a:pt x="710" y="30964"/>
                  </a:cubicBezTo>
                  <a:cubicBezTo>
                    <a:pt x="1" y="34846"/>
                    <a:pt x="124" y="36564"/>
                    <a:pt x="4051" y="36564"/>
                  </a:cubicBezTo>
                  <a:cubicBezTo>
                    <a:pt x="7661" y="36564"/>
                    <a:pt x="14484" y="35113"/>
                    <a:pt x="26828" y="32559"/>
                  </a:cubicBezTo>
                  <a:cubicBezTo>
                    <a:pt x="52603" y="27239"/>
                    <a:pt x="68755" y="11348"/>
                    <a:pt x="68893" y="6550"/>
                  </a:cubicBezTo>
                  <a:cubicBezTo>
                    <a:pt x="68981" y="3140"/>
                    <a:pt x="69492" y="1"/>
                    <a:pt x="632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2711800" y="2971925"/>
              <a:ext cx="2644175" cy="1473725"/>
            </a:xfrm>
            <a:custGeom>
              <a:avLst/>
              <a:gdLst/>
              <a:ahLst/>
              <a:cxnLst/>
              <a:rect l="l" t="t" r="r" b="b"/>
              <a:pathLst>
                <a:path w="105767" h="58949" extrusionOk="0">
                  <a:moveTo>
                    <a:pt x="101203" y="0"/>
                  </a:moveTo>
                  <a:cubicBezTo>
                    <a:pt x="100731" y="1868"/>
                    <a:pt x="100102" y="3689"/>
                    <a:pt x="99324" y="5449"/>
                  </a:cubicBezTo>
                  <a:lnTo>
                    <a:pt x="99324" y="5449"/>
                  </a:lnTo>
                  <a:cubicBezTo>
                    <a:pt x="99321" y="5446"/>
                    <a:pt x="99320" y="5444"/>
                    <a:pt x="99320" y="5444"/>
                  </a:cubicBezTo>
                  <a:lnTo>
                    <a:pt x="99320" y="5444"/>
                  </a:lnTo>
                  <a:cubicBezTo>
                    <a:pt x="99320" y="5444"/>
                    <a:pt x="99321" y="5446"/>
                    <a:pt x="99324" y="5449"/>
                  </a:cubicBezTo>
                  <a:lnTo>
                    <a:pt x="99324" y="5449"/>
                  </a:lnTo>
                  <a:cubicBezTo>
                    <a:pt x="99324" y="5449"/>
                    <a:pt x="99324" y="5449"/>
                    <a:pt x="99324" y="5449"/>
                  </a:cubicBezTo>
                  <a:lnTo>
                    <a:pt x="99324" y="5449"/>
                  </a:lnTo>
                  <a:cubicBezTo>
                    <a:pt x="99447" y="5626"/>
                    <a:pt x="102508" y="9990"/>
                    <a:pt x="104036" y="9990"/>
                  </a:cubicBezTo>
                  <a:cubicBezTo>
                    <a:pt x="104161" y="9990"/>
                    <a:pt x="104276" y="9961"/>
                    <a:pt x="104379" y="9898"/>
                  </a:cubicBezTo>
                  <a:cubicBezTo>
                    <a:pt x="105767" y="9032"/>
                    <a:pt x="101244" y="83"/>
                    <a:pt x="101203" y="0"/>
                  </a:cubicBezTo>
                  <a:close/>
                  <a:moveTo>
                    <a:pt x="99324" y="5449"/>
                  </a:moveTo>
                  <a:cubicBezTo>
                    <a:pt x="99151" y="5840"/>
                    <a:pt x="98971" y="6228"/>
                    <a:pt x="98784" y="6612"/>
                  </a:cubicBezTo>
                  <a:cubicBezTo>
                    <a:pt x="95003" y="14516"/>
                    <a:pt x="81408" y="27947"/>
                    <a:pt x="69187" y="34490"/>
                  </a:cubicBezTo>
                  <a:cubicBezTo>
                    <a:pt x="68966" y="34609"/>
                    <a:pt x="68737" y="34729"/>
                    <a:pt x="68501" y="34850"/>
                  </a:cubicBezTo>
                  <a:lnTo>
                    <a:pt x="68501" y="34850"/>
                  </a:lnTo>
                  <a:cubicBezTo>
                    <a:pt x="68500" y="34848"/>
                    <a:pt x="68500" y="34848"/>
                    <a:pt x="68500" y="34848"/>
                  </a:cubicBezTo>
                  <a:lnTo>
                    <a:pt x="68500" y="34848"/>
                  </a:lnTo>
                  <a:cubicBezTo>
                    <a:pt x="68500" y="34848"/>
                    <a:pt x="68500" y="34848"/>
                    <a:pt x="68501" y="34850"/>
                  </a:cubicBezTo>
                  <a:lnTo>
                    <a:pt x="68501" y="34850"/>
                  </a:lnTo>
                  <a:cubicBezTo>
                    <a:pt x="68501" y="34850"/>
                    <a:pt x="68501" y="34850"/>
                    <a:pt x="68501" y="34850"/>
                  </a:cubicBezTo>
                  <a:lnTo>
                    <a:pt x="68501" y="34850"/>
                  </a:lnTo>
                  <a:cubicBezTo>
                    <a:pt x="68558" y="34931"/>
                    <a:pt x="70423" y="37610"/>
                    <a:pt x="72758" y="37610"/>
                  </a:cubicBezTo>
                  <a:cubicBezTo>
                    <a:pt x="73221" y="37610"/>
                    <a:pt x="73702" y="37505"/>
                    <a:pt x="74191" y="37253"/>
                  </a:cubicBezTo>
                  <a:cubicBezTo>
                    <a:pt x="77188" y="35700"/>
                    <a:pt x="75222" y="30807"/>
                    <a:pt x="75222" y="30806"/>
                  </a:cubicBezTo>
                  <a:lnTo>
                    <a:pt x="75222" y="30806"/>
                  </a:lnTo>
                  <a:cubicBezTo>
                    <a:pt x="75222" y="30807"/>
                    <a:pt x="77185" y="33579"/>
                    <a:pt x="79833" y="33579"/>
                  </a:cubicBezTo>
                  <a:cubicBezTo>
                    <a:pt x="80545" y="33579"/>
                    <a:pt x="81308" y="33378"/>
                    <a:pt x="82095" y="32868"/>
                  </a:cubicBezTo>
                  <a:cubicBezTo>
                    <a:pt x="85807" y="30463"/>
                    <a:pt x="82550" y="25213"/>
                    <a:pt x="82549" y="25211"/>
                  </a:cubicBezTo>
                  <a:lnTo>
                    <a:pt x="82549" y="25211"/>
                  </a:lnTo>
                  <a:cubicBezTo>
                    <a:pt x="82550" y="25212"/>
                    <a:pt x="84606" y="28117"/>
                    <a:pt x="87478" y="28117"/>
                  </a:cubicBezTo>
                  <a:cubicBezTo>
                    <a:pt x="88167" y="28117"/>
                    <a:pt x="88903" y="27950"/>
                    <a:pt x="89670" y="27534"/>
                  </a:cubicBezTo>
                  <a:cubicBezTo>
                    <a:pt x="93628" y="25390"/>
                    <a:pt x="89670" y="18586"/>
                    <a:pt x="89670" y="18585"/>
                  </a:cubicBezTo>
                  <a:lnTo>
                    <a:pt x="89670" y="18585"/>
                  </a:lnTo>
                  <a:cubicBezTo>
                    <a:pt x="89670" y="18586"/>
                    <a:pt x="91594" y="20949"/>
                    <a:pt x="93945" y="20949"/>
                  </a:cubicBezTo>
                  <a:cubicBezTo>
                    <a:pt x="94536" y="20949"/>
                    <a:pt x="95153" y="20800"/>
                    <a:pt x="95773" y="20427"/>
                  </a:cubicBezTo>
                  <a:cubicBezTo>
                    <a:pt x="98880" y="18586"/>
                    <a:pt x="95045" y="12442"/>
                    <a:pt x="95045" y="12441"/>
                  </a:cubicBezTo>
                  <a:lnTo>
                    <a:pt x="95045" y="12441"/>
                  </a:lnTo>
                  <a:cubicBezTo>
                    <a:pt x="95045" y="12441"/>
                    <a:pt x="97194" y="14844"/>
                    <a:pt x="99361" y="14844"/>
                  </a:cubicBezTo>
                  <a:cubicBezTo>
                    <a:pt x="99956" y="14844"/>
                    <a:pt x="100553" y="14662"/>
                    <a:pt x="101107" y="14200"/>
                  </a:cubicBezTo>
                  <a:cubicBezTo>
                    <a:pt x="103647" y="12079"/>
                    <a:pt x="99467" y="5668"/>
                    <a:pt x="99324" y="5449"/>
                  </a:cubicBezTo>
                  <a:close/>
                  <a:moveTo>
                    <a:pt x="68501" y="34850"/>
                  </a:moveTo>
                  <a:lnTo>
                    <a:pt x="68501" y="34850"/>
                  </a:lnTo>
                  <a:cubicBezTo>
                    <a:pt x="62769" y="37790"/>
                    <a:pt x="52843" y="41438"/>
                    <a:pt x="43044" y="44680"/>
                  </a:cubicBezTo>
                  <a:lnTo>
                    <a:pt x="43044" y="44680"/>
                  </a:lnTo>
                  <a:cubicBezTo>
                    <a:pt x="43042" y="44678"/>
                    <a:pt x="43041" y="44676"/>
                    <a:pt x="43041" y="44676"/>
                  </a:cubicBezTo>
                  <a:lnTo>
                    <a:pt x="43041" y="44676"/>
                  </a:lnTo>
                  <a:cubicBezTo>
                    <a:pt x="43041" y="44676"/>
                    <a:pt x="43042" y="44678"/>
                    <a:pt x="43042" y="44681"/>
                  </a:cubicBezTo>
                  <a:lnTo>
                    <a:pt x="43042" y="44681"/>
                  </a:lnTo>
                  <a:cubicBezTo>
                    <a:pt x="43042" y="44680"/>
                    <a:pt x="43043" y="44680"/>
                    <a:pt x="43044" y="44680"/>
                  </a:cubicBezTo>
                  <a:lnTo>
                    <a:pt x="43044" y="44680"/>
                  </a:lnTo>
                  <a:cubicBezTo>
                    <a:pt x="43127" y="44821"/>
                    <a:pt x="45618" y="48952"/>
                    <a:pt x="48817" y="48952"/>
                  </a:cubicBezTo>
                  <a:cubicBezTo>
                    <a:pt x="49262" y="48952"/>
                    <a:pt x="49721" y="48872"/>
                    <a:pt x="50190" y="48690"/>
                  </a:cubicBezTo>
                  <a:cubicBezTo>
                    <a:pt x="54093" y="47178"/>
                    <a:pt x="52183" y="41543"/>
                    <a:pt x="52183" y="41542"/>
                  </a:cubicBezTo>
                  <a:lnTo>
                    <a:pt x="52183" y="41542"/>
                  </a:lnTo>
                  <a:cubicBezTo>
                    <a:pt x="52183" y="41543"/>
                    <a:pt x="54423" y="45268"/>
                    <a:pt x="57344" y="45268"/>
                  </a:cubicBezTo>
                  <a:cubicBezTo>
                    <a:pt x="57699" y="45268"/>
                    <a:pt x="58065" y="45213"/>
                    <a:pt x="58438" y="45089"/>
                  </a:cubicBezTo>
                  <a:cubicBezTo>
                    <a:pt x="61874" y="43962"/>
                    <a:pt x="60802" y="38285"/>
                    <a:pt x="60802" y="38284"/>
                  </a:cubicBezTo>
                  <a:lnTo>
                    <a:pt x="60802" y="38284"/>
                  </a:lnTo>
                  <a:cubicBezTo>
                    <a:pt x="60802" y="38285"/>
                    <a:pt x="62295" y="41392"/>
                    <a:pt x="64897" y="41392"/>
                  </a:cubicBezTo>
                  <a:cubicBezTo>
                    <a:pt x="65322" y="41392"/>
                    <a:pt x="65777" y="41309"/>
                    <a:pt x="66259" y="41116"/>
                  </a:cubicBezTo>
                  <a:cubicBezTo>
                    <a:pt x="69653" y="39759"/>
                    <a:pt x="68529" y="34970"/>
                    <a:pt x="68501" y="34850"/>
                  </a:cubicBezTo>
                  <a:close/>
                  <a:moveTo>
                    <a:pt x="43042" y="44681"/>
                  </a:moveTo>
                  <a:cubicBezTo>
                    <a:pt x="40298" y="45589"/>
                    <a:pt x="37563" y="46465"/>
                    <a:pt x="34934" y="47285"/>
                  </a:cubicBezTo>
                  <a:lnTo>
                    <a:pt x="34934" y="47285"/>
                  </a:lnTo>
                  <a:cubicBezTo>
                    <a:pt x="34932" y="47278"/>
                    <a:pt x="34931" y="47275"/>
                    <a:pt x="34931" y="47275"/>
                  </a:cubicBezTo>
                  <a:lnTo>
                    <a:pt x="34931" y="47275"/>
                  </a:lnTo>
                  <a:cubicBezTo>
                    <a:pt x="34931" y="47275"/>
                    <a:pt x="34932" y="47278"/>
                    <a:pt x="34933" y="47285"/>
                  </a:cubicBezTo>
                  <a:lnTo>
                    <a:pt x="34933" y="47285"/>
                  </a:lnTo>
                  <a:cubicBezTo>
                    <a:pt x="34933" y="47285"/>
                    <a:pt x="34934" y="47285"/>
                    <a:pt x="34934" y="47285"/>
                  </a:cubicBezTo>
                  <a:lnTo>
                    <a:pt x="34934" y="47285"/>
                  </a:lnTo>
                  <a:cubicBezTo>
                    <a:pt x="35009" y="47534"/>
                    <a:pt x="36503" y="52350"/>
                    <a:pt x="39407" y="52350"/>
                  </a:cubicBezTo>
                  <a:cubicBezTo>
                    <a:pt x="39709" y="52350"/>
                    <a:pt x="40027" y="52297"/>
                    <a:pt x="40361" y="52182"/>
                  </a:cubicBezTo>
                  <a:cubicBezTo>
                    <a:pt x="43922" y="50936"/>
                    <a:pt x="43068" y="44863"/>
                    <a:pt x="43042" y="44681"/>
                  </a:cubicBezTo>
                  <a:close/>
                  <a:moveTo>
                    <a:pt x="34933" y="47285"/>
                  </a:moveTo>
                  <a:lnTo>
                    <a:pt x="34933" y="47285"/>
                  </a:lnTo>
                  <a:cubicBezTo>
                    <a:pt x="31968" y="48209"/>
                    <a:pt x="29137" y="49062"/>
                    <a:pt x="26575" y="49808"/>
                  </a:cubicBezTo>
                  <a:lnTo>
                    <a:pt x="26575" y="49808"/>
                  </a:lnTo>
                  <a:cubicBezTo>
                    <a:pt x="26574" y="49805"/>
                    <a:pt x="26573" y="49804"/>
                    <a:pt x="26573" y="49804"/>
                  </a:cubicBezTo>
                  <a:lnTo>
                    <a:pt x="26573" y="49804"/>
                  </a:lnTo>
                  <a:cubicBezTo>
                    <a:pt x="26573" y="49804"/>
                    <a:pt x="26573" y="49805"/>
                    <a:pt x="26574" y="49809"/>
                  </a:cubicBezTo>
                  <a:lnTo>
                    <a:pt x="26574" y="49809"/>
                  </a:lnTo>
                  <a:cubicBezTo>
                    <a:pt x="26574" y="49808"/>
                    <a:pt x="26575" y="49808"/>
                    <a:pt x="26575" y="49808"/>
                  </a:cubicBezTo>
                  <a:lnTo>
                    <a:pt x="26575" y="49808"/>
                  </a:lnTo>
                  <a:cubicBezTo>
                    <a:pt x="26649" y="49982"/>
                    <a:pt x="28907" y="55183"/>
                    <a:pt x="32005" y="55183"/>
                  </a:cubicBezTo>
                  <a:cubicBezTo>
                    <a:pt x="32277" y="55183"/>
                    <a:pt x="32557" y="55143"/>
                    <a:pt x="32841" y="55055"/>
                  </a:cubicBezTo>
                  <a:cubicBezTo>
                    <a:pt x="36320" y="53967"/>
                    <a:pt x="34995" y="47576"/>
                    <a:pt x="34933" y="47285"/>
                  </a:cubicBezTo>
                  <a:close/>
                  <a:moveTo>
                    <a:pt x="26574" y="49809"/>
                  </a:moveTo>
                  <a:cubicBezTo>
                    <a:pt x="22265" y="51064"/>
                    <a:pt x="18718" y="52017"/>
                    <a:pt x="16580" y="52502"/>
                  </a:cubicBezTo>
                  <a:lnTo>
                    <a:pt x="16580" y="52502"/>
                  </a:lnTo>
                  <a:cubicBezTo>
                    <a:pt x="16580" y="52500"/>
                    <a:pt x="16579" y="52498"/>
                    <a:pt x="16579" y="52498"/>
                  </a:cubicBezTo>
                  <a:lnTo>
                    <a:pt x="16579" y="52498"/>
                  </a:lnTo>
                  <a:cubicBezTo>
                    <a:pt x="16579" y="52498"/>
                    <a:pt x="16579" y="52500"/>
                    <a:pt x="16579" y="52503"/>
                  </a:cubicBezTo>
                  <a:lnTo>
                    <a:pt x="16579" y="52503"/>
                  </a:lnTo>
                  <a:cubicBezTo>
                    <a:pt x="16580" y="52502"/>
                    <a:pt x="16580" y="52502"/>
                    <a:pt x="16580" y="52502"/>
                  </a:cubicBezTo>
                  <a:lnTo>
                    <a:pt x="16580" y="52502"/>
                  </a:lnTo>
                  <a:cubicBezTo>
                    <a:pt x="16623" y="52671"/>
                    <a:pt x="17982" y="57950"/>
                    <a:pt x="21805" y="57950"/>
                  </a:cubicBezTo>
                  <a:cubicBezTo>
                    <a:pt x="22247" y="57950"/>
                    <a:pt x="22723" y="57879"/>
                    <a:pt x="23233" y="57722"/>
                  </a:cubicBezTo>
                  <a:cubicBezTo>
                    <a:pt x="28144" y="56193"/>
                    <a:pt x="26623" y="50002"/>
                    <a:pt x="26574" y="49809"/>
                  </a:cubicBezTo>
                  <a:close/>
                  <a:moveTo>
                    <a:pt x="1" y="52732"/>
                  </a:moveTo>
                  <a:cubicBezTo>
                    <a:pt x="1" y="52732"/>
                    <a:pt x="606" y="57543"/>
                    <a:pt x="3712" y="58739"/>
                  </a:cubicBezTo>
                  <a:cubicBezTo>
                    <a:pt x="4000" y="58851"/>
                    <a:pt x="4273" y="58902"/>
                    <a:pt x="4532" y="58902"/>
                  </a:cubicBezTo>
                  <a:cubicBezTo>
                    <a:pt x="6986" y="58902"/>
                    <a:pt x="8188" y="54331"/>
                    <a:pt x="8259" y="54051"/>
                  </a:cubicBezTo>
                  <a:lnTo>
                    <a:pt x="8259" y="54051"/>
                  </a:lnTo>
                  <a:cubicBezTo>
                    <a:pt x="7411" y="54131"/>
                    <a:pt x="6547" y="54180"/>
                    <a:pt x="5704" y="54180"/>
                  </a:cubicBezTo>
                  <a:cubicBezTo>
                    <a:pt x="3408" y="54180"/>
                    <a:pt x="1266" y="53818"/>
                    <a:pt x="1" y="52732"/>
                  </a:cubicBezTo>
                  <a:close/>
                  <a:moveTo>
                    <a:pt x="16579" y="52503"/>
                  </a:moveTo>
                  <a:lnTo>
                    <a:pt x="16579" y="52503"/>
                  </a:lnTo>
                  <a:cubicBezTo>
                    <a:pt x="16162" y="52597"/>
                    <a:pt x="15798" y="52674"/>
                    <a:pt x="15493" y="52732"/>
                  </a:cubicBezTo>
                  <a:cubicBezTo>
                    <a:pt x="15493" y="52732"/>
                    <a:pt x="12033" y="53696"/>
                    <a:pt x="8266" y="54051"/>
                  </a:cubicBezTo>
                  <a:lnTo>
                    <a:pt x="8266" y="54051"/>
                  </a:lnTo>
                  <a:cubicBezTo>
                    <a:pt x="8264" y="54042"/>
                    <a:pt x="8263" y="54038"/>
                    <a:pt x="8263" y="54038"/>
                  </a:cubicBezTo>
                  <a:cubicBezTo>
                    <a:pt x="8263" y="54038"/>
                    <a:pt x="8261" y="54042"/>
                    <a:pt x="8259" y="54051"/>
                  </a:cubicBezTo>
                  <a:lnTo>
                    <a:pt x="8259" y="54051"/>
                  </a:lnTo>
                  <a:cubicBezTo>
                    <a:pt x="8261" y="54051"/>
                    <a:pt x="8264" y="54051"/>
                    <a:pt x="8266" y="54051"/>
                  </a:cubicBezTo>
                  <a:lnTo>
                    <a:pt x="8266" y="54051"/>
                  </a:lnTo>
                  <a:cubicBezTo>
                    <a:pt x="8338" y="54326"/>
                    <a:pt x="9593" y="58949"/>
                    <a:pt x="12643" y="58949"/>
                  </a:cubicBezTo>
                  <a:cubicBezTo>
                    <a:pt x="12813" y="58949"/>
                    <a:pt x="12989" y="58934"/>
                    <a:pt x="13170" y="58904"/>
                  </a:cubicBezTo>
                  <a:cubicBezTo>
                    <a:pt x="16647" y="58322"/>
                    <a:pt x="16582" y="52682"/>
                    <a:pt x="16579" y="52503"/>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5241525" y="2827225"/>
              <a:ext cx="139550" cy="266500"/>
            </a:xfrm>
            <a:custGeom>
              <a:avLst/>
              <a:gdLst/>
              <a:ahLst/>
              <a:cxnLst/>
              <a:rect l="l" t="t" r="r" b="b"/>
              <a:pathLst>
                <a:path w="5582" h="10660" extrusionOk="0">
                  <a:moveTo>
                    <a:pt x="523" y="1"/>
                  </a:moveTo>
                  <a:cubicBezTo>
                    <a:pt x="523" y="1"/>
                    <a:pt x="908" y="2036"/>
                    <a:pt x="0" y="5774"/>
                  </a:cubicBezTo>
                  <a:cubicBezTo>
                    <a:pt x="52" y="5839"/>
                    <a:pt x="3250" y="10659"/>
                    <a:pt x="4431" y="10659"/>
                  </a:cubicBezTo>
                  <a:cubicBezTo>
                    <a:pt x="4513" y="10659"/>
                    <a:pt x="4586" y="10636"/>
                    <a:pt x="4647" y="10586"/>
                  </a:cubicBezTo>
                  <a:cubicBezTo>
                    <a:pt x="5581" y="9816"/>
                    <a:pt x="2502" y="1980"/>
                    <a:pt x="523" y="1"/>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4"/>
            <p:cNvSpPr/>
            <p:nvPr/>
          </p:nvSpPr>
          <p:spPr>
            <a:xfrm>
              <a:off x="3320100" y="3205950"/>
              <a:ext cx="1252675" cy="1071050"/>
            </a:xfrm>
            <a:custGeom>
              <a:avLst/>
              <a:gdLst/>
              <a:ahLst/>
              <a:cxnLst/>
              <a:rect l="l" t="t" r="r" b="b"/>
              <a:pathLst>
                <a:path w="50107" h="42842" extrusionOk="0">
                  <a:moveTo>
                    <a:pt x="43412" y="1"/>
                  </a:moveTo>
                  <a:cubicBezTo>
                    <a:pt x="40278" y="619"/>
                    <a:pt x="37363" y="1155"/>
                    <a:pt x="34875" y="1719"/>
                  </a:cubicBezTo>
                  <a:cubicBezTo>
                    <a:pt x="25541" y="3850"/>
                    <a:pt x="12248" y="7822"/>
                    <a:pt x="0" y="15589"/>
                  </a:cubicBezTo>
                  <a:cubicBezTo>
                    <a:pt x="0" y="15603"/>
                    <a:pt x="69" y="24621"/>
                    <a:pt x="7341" y="30628"/>
                  </a:cubicBezTo>
                  <a:cubicBezTo>
                    <a:pt x="13560" y="35765"/>
                    <a:pt x="20090" y="36137"/>
                    <a:pt x="21851" y="36137"/>
                  </a:cubicBezTo>
                  <a:cubicBezTo>
                    <a:pt x="22150" y="36137"/>
                    <a:pt x="22311" y="36126"/>
                    <a:pt x="22311" y="36126"/>
                  </a:cubicBezTo>
                  <a:cubicBezTo>
                    <a:pt x="22311" y="36126"/>
                    <a:pt x="24141" y="42151"/>
                    <a:pt x="25352" y="42151"/>
                  </a:cubicBezTo>
                  <a:cubicBezTo>
                    <a:pt x="25369" y="42151"/>
                    <a:pt x="25387" y="42150"/>
                    <a:pt x="25404" y="42147"/>
                  </a:cubicBezTo>
                  <a:cubicBezTo>
                    <a:pt x="25404" y="42147"/>
                    <a:pt x="26443" y="42841"/>
                    <a:pt x="29001" y="42841"/>
                  </a:cubicBezTo>
                  <a:cubicBezTo>
                    <a:pt x="31844" y="42841"/>
                    <a:pt x="36561" y="41985"/>
                    <a:pt x="43811" y="38367"/>
                  </a:cubicBezTo>
                  <a:cubicBezTo>
                    <a:pt x="43811" y="38367"/>
                    <a:pt x="44498" y="37336"/>
                    <a:pt x="43811" y="34243"/>
                  </a:cubicBezTo>
                  <a:lnTo>
                    <a:pt x="43123" y="31150"/>
                  </a:lnTo>
                  <a:cubicBezTo>
                    <a:pt x="43123" y="31150"/>
                    <a:pt x="49488" y="26518"/>
                    <a:pt x="49845" y="16703"/>
                  </a:cubicBezTo>
                  <a:cubicBezTo>
                    <a:pt x="50107" y="9224"/>
                    <a:pt x="47082" y="3258"/>
                    <a:pt x="434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4"/>
            <p:cNvSpPr/>
            <p:nvPr/>
          </p:nvSpPr>
          <p:spPr>
            <a:xfrm>
              <a:off x="3320100" y="3245475"/>
              <a:ext cx="889425" cy="839600"/>
            </a:xfrm>
            <a:custGeom>
              <a:avLst/>
              <a:gdLst/>
              <a:ahLst/>
              <a:cxnLst/>
              <a:rect l="l" t="t" r="r" b="b"/>
              <a:pathLst>
                <a:path w="35577" h="33584" extrusionOk="0">
                  <a:moveTo>
                    <a:pt x="35576" y="0"/>
                  </a:moveTo>
                  <a:lnTo>
                    <a:pt x="34875" y="152"/>
                  </a:lnTo>
                  <a:cubicBezTo>
                    <a:pt x="25541" y="2269"/>
                    <a:pt x="12248" y="6241"/>
                    <a:pt x="0" y="14008"/>
                  </a:cubicBezTo>
                  <a:cubicBezTo>
                    <a:pt x="0" y="14022"/>
                    <a:pt x="69" y="23040"/>
                    <a:pt x="7341" y="29047"/>
                  </a:cubicBezTo>
                  <a:cubicBezTo>
                    <a:pt x="9815" y="31109"/>
                    <a:pt x="12675" y="32648"/>
                    <a:pt x="15754" y="33583"/>
                  </a:cubicBezTo>
                  <a:cubicBezTo>
                    <a:pt x="12881" y="30531"/>
                    <a:pt x="10379" y="25734"/>
                    <a:pt x="13018" y="19246"/>
                  </a:cubicBezTo>
                  <a:cubicBezTo>
                    <a:pt x="15850" y="12290"/>
                    <a:pt x="26779" y="4963"/>
                    <a:pt x="355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629725" y="3524175"/>
              <a:ext cx="420325" cy="404475"/>
            </a:xfrm>
            <a:custGeom>
              <a:avLst/>
              <a:gdLst/>
              <a:ahLst/>
              <a:cxnLst/>
              <a:rect l="l" t="t" r="r" b="b"/>
              <a:pathLst>
                <a:path w="16813" h="16179" extrusionOk="0">
                  <a:moveTo>
                    <a:pt x="8716" y="1"/>
                  </a:moveTo>
                  <a:cubicBezTo>
                    <a:pt x="5445" y="1"/>
                    <a:pt x="2503" y="1980"/>
                    <a:pt x="1252" y="5005"/>
                  </a:cubicBezTo>
                  <a:cubicBezTo>
                    <a:pt x="1" y="8015"/>
                    <a:pt x="688" y="11493"/>
                    <a:pt x="2998" y="13816"/>
                  </a:cubicBezTo>
                  <a:cubicBezTo>
                    <a:pt x="4550" y="15360"/>
                    <a:pt x="6619" y="16178"/>
                    <a:pt x="8719" y="16178"/>
                  </a:cubicBezTo>
                  <a:cubicBezTo>
                    <a:pt x="9761" y="16178"/>
                    <a:pt x="10811" y="15977"/>
                    <a:pt x="11809" y="15562"/>
                  </a:cubicBezTo>
                  <a:cubicBezTo>
                    <a:pt x="14833" y="14311"/>
                    <a:pt x="16813" y="11369"/>
                    <a:pt x="16813" y="8098"/>
                  </a:cubicBezTo>
                  <a:cubicBezTo>
                    <a:pt x="16813" y="3630"/>
                    <a:pt x="13184" y="1"/>
                    <a:pt x="8716" y="1"/>
                  </a:cubicBezTo>
                  <a:close/>
                </a:path>
              </a:pathLst>
            </a:custGeom>
            <a:solidFill>
              <a:srgbClr val="2204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4149700" y="3371600"/>
              <a:ext cx="389050" cy="374325"/>
            </a:xfrm>
            <a:custGeom>
              <a:avLst/>
              <a:gdLst/>
              <a:ahLst/>
              <a:cxnLst/>
              <a:rect l="l" t="t" r="r" b="b"/>
              <a:pathLst>
                <a:path w="15562" h="14973" extrusionOk="0">
                  <a:moveTo>
                    <a:pt x="8083" y="0"/>
                  </a:moveTo>
                  <a:cubicBezTo>
                    <a:pt x="5045" y="0"/>
                    <a:pt x="2324" y="1815"/>
                    <a:pt x="1169" y="4619"/>
                  </a:cubicBezTo>
                  <a:cubicBezTo>
                    <a:pt x="0" y="7423"/>
                    <a:pt x="647" y="10640"/>
                    <a:pt x="2791" y="12785"/>
                  </a:cubicBezTo>
                  <a:cubicBezTo>
                    <a:pt x="4218" y="14212"/>
                    <a:pt x="6139" y="14973"/>
                    <a:pt x="8090" y="14973"/>
                  </a:cubicBezTo>
                  <a:cubicBezTo>
                    <a:pt x="9052" y="14973"/>
                    <a:pt x="10021" y="14788"/>
                    <a:pt x="10943" y="14407"/>
                  </a:cubicBezTo>
                  <a:cubicBezTo>
                    <a:pt x="13747" y="13238"/>
                    <a:pt x="15562" y="10516"/>
                    <a:pt x="15562" y="7478"/>
                  </a:cubicBezTo>
                  <a:cubicBezTo>
                    <a:pt x="15562" y="3355"/>
                    <a:pt x="12207" y="0"/>
                    <a:pt x="8083" y="0"/>
                  </a:cubicBezTo>
                  <a:close/>
                </a:path>
              </a:pathLst>
            </a:custGeom>
            <a:solidFill>
              <a:srgbClr val="2204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4"/>
            <p:cNvSpPr/>
            <p:nvPr/>
          </p:nvSpPr>
          <p:spPr>
            <a:xfrm>
              <a:off x="4130100" y="3718000"/>
              <a:ext cx="160875" cy="218325"/>
            </a:xfrm>
            <a:custGeom>
              <a:avLst/>
              <a:gdLst/>
              <a:ahLst/>
              <a:cxnLst/>
              <a:rect l="l" t="t" r="r" b="b"/>
              <a:pathLst>
                <a:path w="6435" h="8733" extrusionOk="0">
                  <a:moveTo>
                    <a:pt x="1376" y="1"/>
                  </a:moveTo>
                  <a:cubicBezTo>
                    <a:pt x="578" y="1"/>
                    <a:pt x="235" y="276"/>
                    <a:pt x="180" y="3149"/>
                  </a:cubicBezTo>
                  <a:cubicBezTo>
                    <a:pt x="111" y="6022"/>
                    <a:pt x="1" y="8551"/>
                    <a:pt x="743" y="8716"/>
                  </a:cubicBezTo>
                  <a:cubicBezTo>
                    <a:pt x="791" y="8727"/>
                    <a:pt x="839" y="8733"/>
                    <a:pt x="888" y="8733"/>
                  </a:cubicBezTo>
                  <a:cubicBezTo>
                    <a:pt x="1612" y="8733"/>
                    <a:pt x="2440" y="7560"/>
                    <a:pt x="2929" y="7342"/>
                  </a:cubicBezTo>
                  <a:cubicBezTo>
                    <a:pt x="2989" y="7315"/>
                    <a:pt x="3053" y="7303"/>
                    <a:pt x="3121" y="7303"/>
                  </a:cubicBezTo>
                  <a:cubicBezTo>
                    <a:pt x="3613" y="7303"/>
                    <a:pt x="4314" y="7914"/>
                    <a:pt x="5179" y="7914"/>
                  </a:cubicBezTo>
                  <a:cubicBezTo>
                    <a:pt x="5239" y="7914"/>
                    <a:pt x="5300" y="7911"/>
                    <a:pt x="5362" y="7905"/>
                  </a:cubicBezTo>
                  <a:cubicBezTo>
                    <a:pt x="6434" y="7795"/>
                    <a:pt x="5541" y="4647"/>
                    <a:pt x="2654" y="949"/>
                  </a:cubicBezTo>
                  <a:cubicBezTo>
                    <a:pt x="2654" y="949"/>
                    <a:pt x="2173" y="1"/>
                    <a:pt x="1376" y="1"/>
                  </a:cubicBezTo>
                  <a:close/>
                </a:path>
              </a:pathLst>
            </a:custGeom>
            <a:solidFill>
              <a:srgbClr val="2204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4"/>
            <p:cNvSpPr/>
            <p:nvPr/>
          </p:nvSpPr>
          <p:spPr>
            <a:xfrm>
              <a:off x="3986800" y="4014700"/>
              <a:ext cx="446100" cy="263375"/>
            </a:xfrm>
            <a:custGeom>
              <a:avLst/>
              <a:gdLst/>
              <a:ahLst/>
              <a:cxnLst/>
              <a:rect l="l" t="t" r="r" b="b"/>
              <a:pathLst>
                <a:path w="17844" h="10535" extrusionOk="0">
                  <a:moveTo>
                    <a:pt x="15339" y="0"/>
                  </a:moveTo>
                  <a:cubicBezTo>
                    <a:pt x="15102" y="0"/>
                    <a:pt x="14853" y="102"/>
                    <a:pt x="14599" y="354"/>
                  </a:cubicBezTo>
                  <a:cubicBezTo>
                    <a:pt x="13239" y="1673"/>
                    <a:pt x="14599" y="7241"/>
                    <a:pt x="14599" y="7241"/>
                  </a:cubicBezTo>
                  <a:cubicBezTo>
                    <a:pt x="14599" y="7241"/>
                    <a:pt x="12478" y="1196"/>
                    <a:pt x="10980" y="1196"/>
                  </a:cubicBezTo>
                  <a:cubicBezTo>
                    <a:pt x="10892" y="1196"/>
                    <a:pt x="10806" y="1217"/>
                    <a:pt x="10723" y="1261"/>
                  </a:cubicBezTo>
                  <a:cubicBezTo>
                    <a:pt x="9311" y="2032"/>
                    <a:pt x="10025" y="8350"/>
                    <a:pt x="10099" y="8966"/>
                  </a:cubicBezTo>
                  <a:lnTo>
                    <a:pt x="10099" y="8966"/>
                  </a:lnTo>
                  <a:cubicBezTo>
                    <a:pt x="12683" y="8112"/>
                    <a:pt x="15001" y="7252"/>
                    <a:pt x="17156" y="6031"/>
                  </a:cubicBezTo>
                  <a:cubicBezTo>
                    <a:pt x="17156" y="6031"/>
                    <a:pt x="17844" y="4986"/>
                    <a:pt x="17156" y="1893"/>
                  </a:cubicBezTo>
                  <a:cubicBezTo>
                    <a:pt x="17156" y="1893"/>
                    <a:pt x="16359" y="0"/>
                    <a:pt x="15339" y="0"/>
                  </a:cubicBezTo>
                  <a:close/>
                  <a:moveTo>
                    <a:pt x="10099" y="8966"/>
                  </a:moveTo>
                  <a:lnTo>
                    <a:pt x="10099" y="8966"/>
                  </a:lnTo>
                  <a:cubicBezTo>
                    <a:pt x="10096" y="8967"/>
                    <a:pt x="10093" y="8968"/>
                    <a:pt x="10090" y="8968"/>
                  </a:cubicBezTo>
                  <a:lnTo>
                    <a:pt x="10090" y="8968"/>
                  </a:lnTo>
                  <a:cubicBezTo>
                    <a:pt x="10099" y="8998"/>
                    <a:pt x="10104" y="9014"/>
                    <a:pt x="10104" y="9014"/>
                  </a:cubicBezTo>
                  <a:cubicBezTo>
                    <a:pt x="10104" y="9014"/>
                    <a:pt x="10102" y="8997"/>
                    <a:pt x="10099" y="8966"/>
                  </a:cubicBezTo>
                  <a:close/>
                  <a:moveTo>
                    <a:pt x="6147" y="2534"/>
                  </a:moveTo>
                  <a:cubicBezTo>
                    <a:pt x="6054" y="2534"/>
                    <a:pt x="5962" y="2549"/>
                    <a:pt x="5870" y="2581"/>
                  </a:cubicBezTo>
                  <a:cubicBezTo>
                    <a:pt x="3877" y="3282"/>
                    <a:pt x="5527" y="10210"/>
                    <a:pt x="5527" y="10210"/>
                  </a:cubicBezTo>
                  <a:cubicBezTo>
                    <a:pt x="4021" y="7035"/>
                    <a:pt x="2248" y="3425"/>
                    <a:pt x="1259" y="3425"/>
                  </a:cubicBezTo>
                  <a:cubicBezTo>
                    <a:pt x="1083" y="3425"/>
                    <a:pt x="932" y="3539"/>
                    <a:pt x="812" y="3790"/>
                  </a:cubicBezTo>
                  <a:cubicBezTo>
                    <a:pt x="1" y="5454"/>
                    <a:pt x="1320" y="10471"/>
                    <a:pt x="1320" y="10471"/>
                  </a:cubicBezTo>
                  <a:cubicBezTo>
                    <a:pt x="1320" y="10471"/>
                    <a:pt x="1791" y="10534"/>
                    <a:pt x="2589" y="10534"/>
                  </a:cubicBezTo>
                  <a:cubicBezTo>
                    <a:pt x="3756" y="10534"/>
                    <a:pt x="5624" y="10399"/>
                    <a:pt x="7740" y="9729"/>
                  </a:cubicBezTo>
                  <a:cubicBezTo>
                    <a:pt x="8548" y="9470"/>
                    <a:pt x="9330" y="9219"/>
                    <a:pt x="10090" y="8968"/>
                  </a:cubicBezTo>
                  <a:lnTo>
                    <a:pt x="10090" y="8968"/>
                  </a:lnTo>
                  <a:cubicBezTo>
                    <a:pt x="9904" y="8393"/>
                    <a:pt x="7971" y="2534"/>
                    <a:pt x="6147" y="2534"/>
                  </a:cubicBezTo>
                  <a:close/>
                </a:path>
              </a:pathLst>
            </a:custGeom>
            <a:solidFill>
              <a:srgbClr val="CD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4"/>
            <p:cNvSpPr/>
            <p:nvPr/>
          </p:nvSpPr>
          <p:spPr>
            <a:xfrm>
              <a:off x="3126275" y="3595675"/>
              <a:ext cx="256725" cy="211400"/>
            </a:xfrm>
            <a:custGeom>
              <a:avLst/>
              <a:gdLst/>
              <a:ahLst/>
              <a:cxnLst/>
              <a:rect l="l" t="t" r="r" b="b"/>
              <a:pathLst>
                <a:path w="10269" h="8456" extrusionOk="0">
                  <a:moveTo>
                    <a:pt x="7753" y="0"/>
                  </a:moveTo>
                  <a:lnTo>
                    <a:pt x="7753" y="0"/>
                  </a:lnTo>
                  <a:cubicBezTo>
                    <a:pt x="5059" y="1691"/>
                    <a:pt x="2461" y="3560"/>
                    <a:pt x="0" y="5581"/>
                  </a:cubicBezTo>
                  <a:cubicBezTo>
                    <a:pt x="0" y="5581"/>
                    <a:pt x="2785" y="8456"/>
                    <a:pt x="5443" y="8456"/>
                  </a:cubicBezTo>
                  <a:cubicBezTo>
                    <a:pt x="6067" y="8456"/>
                    <a:pt x="6685" y="8297"/>
                    <a:pt x="7258" y="7904"/>
                  </a:cubicBezTo>
                  <a:cubicBezTo>
                    <a:pt x="10269" y="5842"/>
                    <a:pt x="7753" y="0"/>
                    <a:pt x="7753" y="0"/>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2961650" y="3735200"/>
              <a:ext cx="270500" cy="215650"/>
            </a:xfrm>
            <a:custGeom>
              <a:avLst/>
              <a:gdLst/>
              <a:ahLst/>
              <a:cxnLst/>
              <a:rect l="l" t="t" r="r" b="b"/>
              <a:pathLst>
                <a:path w="10820" h="8626" extrusionOk="0">
                  <a:moveTo>
                    <a:pt x="6585" y="0"/>
                  </a:moveTo>
                  <a:cubicBezTo>
                    <a:pt x="4248" y="1897"/>
                    <a:pt x="2049" y="3959"/>
                    <a:pt x="1" y="6159"/>
                  </a:cubicBezTo>
                  <a:cubicBezTo>
                    <a:pt x="11" y="6180"/>
                    <a:pt x="1528" y="8625"/>
                    <a:pt x="4248" y="8625"/>
                  </a:cubicBezTo>
                  <a:cubicBezTo>
                    <a:pt x="4957" y="8625"/>
                    <a:pt x="5746" y="8459"/>
                    <a:pt x="6613" y="8042"/>
                  </a:cubicBezTo>
                  <a:cubicBezTo>
                    <a:pt x="10819" y="6035"/>
                    <a:pt x="6585" y="0"/>
                    <a:pt x="6585" y="0"/>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4"/>
            <p:cNvSpPr/>
            <p:nvPr/>
          </p:nvSpPr>
          <p:spPr>
            <a:xfrm>
              <a:off x="2711800" y="3889150"/>
              <a:ext cx="342325" cy="407775"/>
            </a:xfrm>
            <a:custGeom>
              <a:avLst/>
              <a:gdLst/>
              <a:ahLst/>
              <a:cxnLst/>
              <a:rect l="l" t="t" r="r" b="b"/>
              <a:pathLst>
                <a:path w="13693" h="16311" extrusionOk="0">
                  <a:moveTo>
                    <a:pt x="9981" y="1"/>
                  </a:moveTo>
                  <a:cubicBezTo>
                    <a:pt x="1692" y="8908"/>
                    <a:pt x="1" y="16043"/>
                    <a:pt x="1" y="16043"/>
                  </a:cubicBezTo>
                  <a:cubicBezTo>
                    <a:pt x="668" y="16222"/>
                    <a:pt x="1348" y="16311"/>
                    <a:pt x="2028" y="16311"/>
                  </a:cubicBezTo>
                  <a:cubicBezTo>
                    <a:pt x="2709" y="16311"/>
                    <a:pt x="3389" y="16222"/>
                    <a:pt x="4056" y="16043"/>
                  </a:cubicBezTo>
                  <a:cubicBezTo>
                    <a:pt x="6263" y="15443"/>
                    <a:pt x="7133" y="11132"/>
                    <a:pt x="4634" y="7027"/>
                  </a:cubicBezTo>
                  <a:lnTo>
                    <a:pt x="4634" y="7027"/>
                  </a:lnTo>
                  <a:cubicBezTo>
                    <a:pt x="4915" y="7458"/>
                    <a:pt x="6059" y="8986"/>
                    <a:pt x="8159" y="8986"/>
                  </a:cubicBezTo>
                  <a:cubicBezTo>
                    <a:pt x="8702" y="8986"/>
                    <a:pt x="9309" y="8883"/>
                    <a:pt x="9981" y="8633"/>
                  </a:cubicBezTo>
                  <a:cubicBezTo>
                    <a:pt x="13692" y="7259"/>
                    <a:pt x="10008" y="28"/>
                    <a:pt x="9981" y="1"/>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3320100" y="3387050"/>
              <a:ext cx="452275" cy="283050"/>
            </a:xfrm>
            <a:custGeom>
              <a:avLst/>
              <a:gdLst/>
              <a:ahLst/>
              <a:cxnLst/>
              <a:rect l="l" t="t" r="r" b="b"/>
              <a:pathLst>
                <a:path w="18091" h="11322" extrusionOk="0">
                  <a:moveTo>
                    <a:pt x="16675" y="1"/>
                  </a:moveTo>
                  <a:cubicBezTo>
                    <a:pt x="11204" y="2132"/>
                    <a:pt x="5499" y="4853"/>
                    <a:pt x="0" y="8345"/>
                  </a:cubicBezTo>
                  <a:cubicBezTo>
                    <a:pt x="0" y="8345"/>
                    <a:pt x="2109" y="11322"/>
                    <a:pt x="4704" y="11322"/>
                  </a:cubicBezTo>
                  <a:cubicBezTo>
                    <a:pt x="5224" y="11322"/>
                    <a:pt x="5764" y="11202"/>
                    <a:pt x="6310" y="10916"/>
                  </a:cubicBezTo>
                  <a:cubicBezTo>
                    <a:pt x="9582" y="9197"/>
                    <a:pt x="8221" y="3740"/>
                    <a:pt x="8221" y="3740"/>
                  </a:cubicBezTo>
                  <a:lnTo>
                    <a:pt x="8221" y="3740"/>
                  </a:lnTo>
                  <a:cubicBezTo>
                    <a:pt x="8221" y="3740"/>
                    <a:pt x="11115" y="6676"/>
                    <a:pt x="13847" y="6676"/>
                  </a:cubicBezTo>
                  <a:cubicBezTo>
                    <a:pt x="14266" y="6676"/>
                    <a:pt x="14680" y="6607"/>
                    <a:pt x="15080" y="6448"/>
                  </a:cubicBezTo>
                  <a:cubicBezTo>
                    <a:pt x="18091" y="5238"/>
                    <a:pt x="16675" y="15"/>
                    <a:pt x="16675" y="1"/>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4"/>
            <p:cNvSpPr/>
            <p:nvPr/>
          </p:nvSpPr>
          <p:spPr>
            <a:xfrm>
              <a:off x="4191975" y="2827225"/>
              <a:ext cx="1064700" cy="509800"/>
            </a:xfrm>
            <a:custGeom>
              <a:avLst/>
              <a:gdLst/>
              <a:ahLst/>
              <a:cxnLst/>
              <a:rect l="l" t="t" r="r" b="b"/>
              <a:pathLst>
                <a:path w="42588" h="20392" extrusionOk="0">
                  <a:moveTo>
                    <a:pt x="42505" y="1"/>
                  </a:moveTo>
                  <a:lnTo>
                    <a:pt x="42505" y="1"/>
                  </a:lnTo>
                  <a:cubicBezTo>
                    <a:pt x="38249" y="4716"/>
                    <a:pt x="32726" y="7911"/>
                    <a:pt x="26889" y="10201"/>
                  </a:cubicBezTo>
                  <a:lnTo>
                    <a:pt x="26889" y="10201"/>
                  </a:lnTo>
                  <a:cubicBezTo>
                    <a:pt x="26889" y="10201"/>
                    <a:pt x="26889" y="10201"/>
                    <a:pt x="26889" y="10201"/>
                  </a:cubicBezTo>
                  <a:lnTo>
                    <a:pt x="26889" y="10201"/>
                  </a:lnTo>
                  <a:cubicBezTo>
                    <a:pt x="26889" y="10201"/>
                    <a:pt x="26889" y="10201"/>
                    <a:pt x="26889" y="10201"/>
                  </a:cubicBezTo>
                  <a:lnTo>
                    <a:pt x="26889" y="10201"/>
                  </a:lnTo>
                  <a:cubicBezTo>
                    <a:pt x="26889" y="10201"/>
                    <a:pt x="26889" y="10201"/>
                    <a:pt x="26889" y="10201"/>
                  </a:cubicBezTo>
                  <a:lnTo>
                    <a:pt x="26889" y="10201"/>
                  </a:lnTo>
                  <a:cubicBezTo>
                    <a:pt x="26921" y="10247"/>
                    <a:pt x="28734" y="12836"/>
                    <a:pt x="31405" y="12836"/>
                  </a:cubicBezTo>
                  <a:cubicBezTo>
                    <a:pt x="31996" y="12836"/>
                    <a:pt x="32629" y="12709"/>
                    <a:pt x="33295" y="12400"/>
                  </a:cubicBezTo>
                  <a:cubicBezTo>
                    <a:pt x="36992" y="10682"/>
                    <a:pt x="35467" y="5899"/>
                    <a:pt x="35466" y="5898"/>
                  </a:cubicBezTo>
                  <a:lnTo>
                    <a:pt x="35466" y="5898"/>
                  </a:lnTo>
                  <a:cubicBezTo>
                    <a:pt x="35467" y="5899"/>
                    <a:pt x="36548" y="8379"/>
                    <a:pt x="38673" y="8379"/>
                  </a:cubicBezTo>
                  <a:cubicBezTo>
                    <a:pt x="39004" y="8379"/>
                    <a:pt x="39360" y="8319"/>
                    <a:pt x="39742" y="8180"/>
                  </a:cubicBezTo>
                  <a:cubicBezTo>
                    <a:pt x="42587" y="7149"/>
                    <a:pt x="42505" y="1"/>
                    <a:pt x="42505" y="1"/>
                  </a:cubicBezTo>
                  <a:close/>
                  <a:moveTo>
                    <a:pt x="26889" y="10201"/>
                  </a:moveTo>
                  <a:cubicBezTo>
                    <a:pt x="17378" y="13934"/>
                    <a:pt x="7037" y="15266"/>
                    <a:pt x="0" y="16868"/>
                  </a:cubicBezTo>
                  <a:cubicBezTo>
                    <a:pt x="0" y="16868"/>
                    <a:pt x="3212" y="20391"/>
                    <a:pt x="6025" y="20391"/>
                  </a:cubicBezTo>
                  <a:cubicBezTo>
                    <a:pt x="6499" y="20391"/>
                    <a:pt x="6962" y="20291"/>
                    <a:pt x="7396" y="20057"/>
                  </a:cubicBezTo>
                  <a:cubicBezTo>
                    <a:pt x="10406" y="18421"/>
                    <a:pt x="9376" y="15067"/>
                    <a:pt x="9375" y="15067"/>
                  </a:cubicBezTo>
                  <a:lnTo>
                    <a:pt x="9375" y="15067"/>
                  </a:lnTo>
                  <a:cubicBezTo>
                    <a:pt x="9376" y="15067"/>
                    <a:pt x="12243" y="18504"/>
                    <a:pt x="14963" y="18504"/>
                  </a:cubicBezTo>
                  <a:cubicBezTo>
                    <a:pt x="15433" y="18504"/>
                    <a:pt x="15899" y="18401"/>
                    <a:pt x="16345" y="18160"/>
                  </a:cubicBezTo>
                  <a:cubicBezTo>
                    <a:pt x="19355" y="16524"/>
                    <a:pt x="18256" y="12978"/>
                    <a:pt x="18256" y="12978"/>
                  </a:cubicBezTo>
                  <a:lnTo>
                    <a:pt x="18256" y="12978"/>
                  </a:lnTo>
                  <a:cubicBezTo>
                    <a:pt x="18256" y="12978"/>
                    <a:pt x="21013" y="15654"/>
                    <a:pt x="23801" y="15654"/>
                  </a:cubicBezTo>
                  <a:cubicBezTo>
                    <a:pt x="24450" y="15654"/>
                    <a:pt x="25102" y="15508"/>
                    <a:pt x="25720" y="15150"/>
                  </a:cubicBezTo>
                  <a:cubicBezTo>
                    <a:pt x="28965" y="13268"/>
                    <a:pt x="26923" y="10251"/>
                    <a:pt x="26889" y="10201"/>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4"/>
            <p:cNvSpPr/>
            <p:nvPr/>
          </p:nvSpPr>
          <p:spPr>
            <a:xfrm>
              <a:off x="3736950" y="3248900"/>
              <a:ext cx="487350" cy="233500"/>
            </a:xfrm>
            <a:custGeom>
              <a:avLst/>
              <a:gdLst/>
              <a:ahLst/>
              <a:cxnLst/>
              <a:rect l="l" t="t" r="r" b="b"/>
              <a:pathLst>
                <a:path w="19494" h="9340" extrusionOk="0">
                  <a:moveTo>
                    <a:pt x="18188" y="1"/>
                  </a:moveTo>
                  <a:lnTo>
                    <a:pt x="18188" y="1"/>
                  </a:lnTo>
                  <a:cubicBezTo>
                    <a:pt x="12002" y="1389"/>
                    <a:pt x="5912" y="3231"/>
                    <a:pt x="1" y="5527"/>
                  </a:cubicBezTo>
                  <a:cubicBezTo>
                    <a:pt x="1" y="5527"/>
                    <a:pt x="1607" y="9339"/>
                    <a:pt x="4912" y="9339"/>
                  </a:cubicBezTo>
                  <a:cubicBezTo>
                    <a:pt x="5250" y="9339"/>
                    <a:pt x="5607" y="9299"/>
                    <a:pt x="5981" y="9211"/>
                  </a:cubicBezTo>
                  <a:cubicBezTo>
                    <a:pt x="10022" y="8263"/>
                    <a:pt x="8606" y="2545"/>
                    <a:pt x="8606" y="2544"/>
                  </a:cubicBezTo>
                  <a:lnTo>
                    <a:pt x="8606" y="2544"/>
                  </a:lnTo>
                  <a:cubicBezTo>
                    <a:pt x="8607" y="2545"/>
                    <a:pt x="10341" y="6410"/>
                    <a:pt x="13944" y="6410"/>
                  </a:cubicBezTo>
                  <a:cubicBezTo>
                    <a:pt x="14308" y="6410"/>
                    <a:pt x="14692" y="6370"/>
                    <a:pt x="15095" y="6283"/>
                  </a:cubicBezTo>
                  <a:cubicBezTo>
                    <a:pt x="19493" y="5335"/>
                    <a:pt x="18188" y="1"/>
                    <a:pt x="18188" y="1"/>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3694350" y="3572300"/>
              <a:ext cx="306900" cy="308275"/>
            </a:xfrm>
            <a:custGeom>
              <a:avLst/>
              <a:gdLst/>
              <a:ahLst/>
              <a:cxnLst/>
              <a:rect l="l" t="t" r="r" b="b"/>
              <a:pathLst>
                <a:path w="12276" h="12331" extrusionOk="0">
                  <a:moveTo>
                    <a:pt x="6131" y="0"/>
                  </a:moveTo>
                  <a:cubicBezTo>
                    <a:pt x="5568" y="0"/>
                    <a:pt x="5114" y="481"/>
                    <a:pt x="5142" y="1045"/>
                  </a:cubicBezTo>
                  <a:lnTo>
                    <a:pt x="5142" y="2365"/>
                  </a:lnTo>
                  <a:lnTo>
                    <a:pt x="4482" y="1210"/>
                  </a:lnTo>
                  <a:cubicBezTo>
                    <a:pt x="4311" y="869"/>
                    <a:pt x="3958" y="672"/>
                    <a:pt x="3593" y="672"/>
                  </a:cubicBezTo>
                  <a:cubicBezTo>
                    <a:pt x="3428" y="672"/>
                    <a:pt x="3261" y="712"/>
                    <a:pt x="3107" y="798"/>
                  </a:cubicBezTo>
                  <a:cubicBezTo>
                    <a:pt x="2626" y="1086"/>
                    <a:pt x="2461" y="1705"/>
                    <a:pt x="2750" y="2186"/>
                  </a:cubicBezTo>
                  <a:lnTo>
                    <a:pt x="3781" y="4014"/>
                  </a:lnTo>
                  <a:lnTo>
                    <a:pt x="1884" y="3148"/>
                  </a:lnTo>
                  <a:cubicBezTo>
                    <a:pt x="1750" y="3090"/>
                    <a:pt x="1611" y="3063"/>
                    <a:pt x="1476" y="3063"/>
                  </a:cubicBezTo>
                  <a:cubicBezTo>
                    <a:pt x="1095" y="3063"/>
                    <a:pt x="736" y="3278"/>
                    <a:pt x="564" y="3643"/>
                  </a:cubicBezTo>
                  <a:cubicBezTo>
                    <a:pt x="344" y="4152"/>
                    <a:pt x="564" y="4743"/>
                    <a:pt x="1059" y="4963"/>
                  </a:cubicBezTo>
                  <a:lnTo>
                    <a:pt x="2145" y="5458"/>
                  </a:lnTo>
                  <a:lnTo>
                    <a:pt x="963" y="5540"/>
                  </a:lnTo>
                  <a:cubicBezTo>
                    <a:pt x="413" y="5568"/>
                    <a:pt x="0" y="6049"/>
                    <a:pt x="42" y="6599"/>
                  </a:cubicBezTo>
                  <a:cubicBezTo>
                    <a:pt x="68" y="7123"/>
                    <a:pt x="507" y="7523"/>
                    <a:pt x="1024" y="7523"/>
                  </a:cubicBezTo>
                  <a:cubicBezTo>
                    <a:pt x="1049" y="7523"/>
                    <a:pt x="1075" y="7522"/>
                    <a:pt x="1100" y="7520"/>
                  </a:cubicBezTo>
                  <a:lnTo>
                    <a:pt x="2420" y="7423"/>
                  </a:lnTo>
                  <a:lnTo>
                    <a:pt x="1320" y="8152"/>
                  </a:lnTo>
                  <a:cubicBezTo>
                    <a:pt x="400" y="8765"/>
                    <a:pt x="990" y="9997"/>
                    <a:pt x="1843" y="9997"/>
                  </a:cubicBezTo>
                  <a:cubicBezTo>
                    <a:pt x="2023" y="9997"/>
                    <a:pt x="2214" y="9942"/>
                    <a:pt x="2406" y="9815"/>
                  </a:cubicBezTo>
                  <a:lnTo>
                    <a:pt x="3451" y="9128"/>
                  </a:lnTo>
                  <a:lnTo>
                    <a:pt x="3451" y="9128"/>
                  </a:lnTo>
                  <a:lnTo>
                    <a:pt x="2873" y="10242"/>
                  </a:lnTo>
                  <a:cubicBezTo>
                    <a:pt x="2493" y="11021"/>
                    <a:pt x="3140" y="11682"/>
                    <a:pt x="3795" y="11682"/>
                  </a:cubicBezTo>
                  <a:cubicBezTo>
                    <a:pt x="4110" y="11682"/>
                    <a:pt x="4427" y="11529"/>
                    <a:pt x="4633" y="11163"/>
                  </a:cubicBezTo>
                  <a:lnTo>
                    <a:pt x="5155" y="10200"/>
                  </a:lnTo>
                  <a:lnTo>
                    <a:pt x="5155" y="11286"/>
                  </a:lnTo>
                  <a:cubicBezTo>
                    <a:pt x="5128" y="11864"/>
                    <a:pt x="5581" y="12331"/>
                    <a:pt x="6145" y="12331"/>
                  </a:cubicBezTo>
                  <a:cubicBezTo>
                    <a:pt x="6709" y="12331"/>
                    <a:pt x="7162" y="11864"/>
                    <a:pt x="7149" y="11286"/>
                  </a:cubicBezTo>
                  <a:lnTo>
                    <a:pt x="7149" y="9967"/>
                  </a:lnTo>
                  <a:lnTo>
                    <a:pt x="7795" y="11121"/>
                  </a:lnTo>
                  <a:cubicBezTo>
                    <a:pt x="7974" y="11462"/>
                    <a:pt x="8324" y="11660"/>
                    <a:pt x="8686" y="11660"/>
                  </a:cubicBezTo>
                  <a:cubicBezTo>
                    <a:pt x="8849" y="11660"/>
                    <a:pt x="9015" y="11619"/>
                    <a:pt x="9169" y="11534"/>
                  </a:cubicBezTo>
                  <a:cubicBezTo>
                    <a:pt x="9664" y="11259"/>
                    <a:pt x="9829" y="10626"/>
                    <a:pt x="9527" y="10145"/>
                  </a:cubicBezTo>
                  <a:lnTo>
                    <a:pt x="8509" y="8331"/>
                  </a:lnTo>
                  <a:lnTo>
                    <a:pt x="8509" y="8331"/>
                  </a:lnTo>
                  <a:lnTo>
                    <a:pt x="10393" y="9183"/>
                  </a:lnTo>
                  <a:cubicBezTo>
                    <a:pt x="10535" y="9241"/>
                    <a:pt x="10672" y="9267"/>
                    <a:pt x="10800" y="9267"/>
                  </a:cubicBezTo>
                  <a:cubicBezTo>
                    <a:pt x="11736" y="9267"/>
                    <a:pt x="12221" y="7876"/>
                    <a:pt x="11217" y="7368"/>
                  </a:cubicBezTo>
                  <a:lnTo>
                    <a:pt x="10132" y="6887"/>
                  </a:lnTo>
                  <a:lnTo>
                    <a:pt x="11327" y="6805"/>
                  </a:lnTo>
                  <a:cubicBezTo>
                    <a:pt x="11864" y="6764"/>
                    <a:pt x="12276" y="6283"/>
                    <a:pt x="12248" y="5733"/>
                  </a:cubicBezTo>
                  <a:cubicBezTo>
                    <a:pt x="12209" y="5208"/>
                    <a:pt x="11770" y="4809"/>
                    <a:pt x="11252" y="4809"/>
                  </a:cubicBezTo>
                  <a:cubicBezTo>
                    <a:pt x="11227" y="4809"/>
                    <a:pt x="11202" y="4810"/>
                    <a:pt x="11176" y="4812"/>
                  </a:cubicBezTo>
                  <a:lnTo>
                    <a:pt x="9857" y="4908"/>
                  </a:lnTo>
                  <a:lnTo>
                    <a:pt x="10956" y="4179"/>
                  </a:lnTo>
                  <a:cubicBezTo>
                    <a:pt x="11837" y="3562"/>
                    <a:pt x="11252" y="2354"/>
                    <a:pt x="10405" y="2354"/>
                  </a:cubicBezTo>
                  <a:cubicBezTo>
                    <a:pt x="10234" y="2354"/>
                    <a:pt x="10053" y="2403"/>
                    <a:pt x="9870" y="2516"/>
                  </a:cubicBezTo>
                  <a:lnTo>
                    <a:pt x="8826" y="3203"/>
                  </a:lnTo>
                  <a:lnTo>
                    <a:pt x="9403" y="2090"/>
                  </a:lnTo>
                  <a:cubicBezTo>
                    <a:pt x="9664" y="1609"/>
                    <a:pt x="9472" y="1004"/>
                    <a:pt x="8991" y="756"/>
                  </a:cubicBezTo>
                  <a:cubicBezTo>
                    <a:pt x="8840" y="677"/>
                    <a:pt x="8680" y="639"/>
                    <a:pt x="8523" y="639"/>
                  </a:cubicBezTo>
                  <a:cubicBezTo>
                    <a:pt x="8166" y="639"/>
                    <a:pt x="7825" y="834"/>
                    <a:pt x="7643" y="1169"/>
                  </a:cubicBezTo>
                  <a:lnTo>
                    <a:pt x="7135" y="2145"/>
                  </a:lnTo>
                  <a:lnTo>
                    <a:pt x="7135" y="1045"/>
                  </a:lnTo>
                  <a:cubicBezTo>
                    <a:pt x="7149" y="481"/>
                    <a:pt x="6695" y="0"/>
                    <a:pt x="6131" y="0"/>
                  </a:cubicBezTo>
                  <a:close/>
                </a:path>
              </a:pathLst>
            </a:custGeom>
            <a:solidFill>
              <a:srgbClr val="36D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4"/>
            <p:cNvSpPr/>
            <p:nvPr/>
          </p:nvSpPr>
          <p:spPr>
            <a:xfrm>
              <a:off x="3776475" y="3659150"/>
              <a:ext cx="139225" cy="134925"/>
            </a:xfrm>
            <a:custGeom>
              <a:avLst/>
              <a:gdLst/>
              <a:ahLst/>
              <a:cxnLst/>
              <a:rect l="l" t="t" r="r" b="b"/>
              <a:pathLst>
                <a:path w="5569" h="5397" extrusionOk="0">
                  <a:moveTo>
                    <a:pt x="2846" y="1"/>
                  </a:moveTo>
                  <a:cubicBezTo>
                    <a:pt x="2626" y="1"/>
                    <a:pt x="2406" y="149"/>
                    <a:pt x="2406" y="444"/>
                  </a:cubicBezTo>
                  <a:lnTo>
                    <a:pt x="2406" y="1021"/>
                  </a:lnTo>
                  <a:lnTo>
                    <a:pt x="2131" y="527"/>
                  </a:lnTo>
                  <a:cubicBezTo>
                    <a:pt x="2038" y="349"/>
                    <a:pt x="1892" y="276"/>
                    <a:pt x="1748" y="276"/>
                  </a:cubicBezTo>
                  <a:cubicBezTo>
                    <a:pt x="1444" y="276"/>
                    <a:pt x="1147" y="599"/>
                    <a:pt x="1362" y="953"/>
                  </a:cubicBezTo>
                  <a:lnTo>
                    <a:pt x="1815" y="1750"/>
                  </a:lnTo>
                  <a:lnTo>
                    <a:pt x="1815" y="1750"/>
                  </a:lnTo>
                  <a:lnTo>
                    <a:pt x="977" y="1379"/>
                  </a:lnTo>
                  <a:cubicBezTo>
                    <a:pt x="906" y="1346"/>
                    <a:pt x="839" y="1332"/>
                    <a:pt x="776" y="1332"/>
                  </a:cubicBezTo>
                  <a:cubicBezTo>
                    <a:pt x="362" y="1332"/>
                    <a:pt x="154" y="1961"/>
                    <a:pt x="619" y="2176"/>
                  </a:cubicBezTo>
                  <a:lnTo>
                    <a:pt x="1087" y="2382"/>
                  </a:lnTo>
                  <a:lnTo>
                    <a:pt x="578" y="2424"/>
                  </a:lnTo>
                  <a:cubicBezTo>
                    <a:pt x="0" y="2464"/>
                    <a:pt x="53" y="3305"/>
                    <a:pt x="594" y="3305"/>
                  </a:cubicBezTo>
                  <a:cubicBezTo>
                    <a:pt x="607" y="3305"/>
                    <a:pt x="620" y="3304"/>
                    <a:pt x="633" y="3303"/>
                  </a:cubicBezTo>
                  <a:lnTo>
                    <a:pt x="1224" y="3262"/>
                  </a:lnTo>
                  <a:lnTo>
                    <a:pt x="729" y="3578"/>
                  </a:lnTo>
                  <a:cubicBezTo>
                    <a:pt x="333" y="3839"/>
                    <a:pt x="590" y="4390"/>
                    <a:pt x="963" y="4390"/>
                  </a:cubicBezTo>
                  <a:cubicBezTo>
                    <a:pt x="1042" y="4390"/>
                    <a:pt x="1126" y="4365"/>
                    <a:pt x="1210" y="4307"/>
                  </a:cubicBezTo>
                  <a:lnTo>
                    <a:pt x="1678" y="4004"/>
                  </a:lnTo>
                  <a:lnTo>
                    <a:pt x="1417" y="4499"/>
                  </a:lnTo>
                  <a:cubicBezTo>
                    <a:pt x="1259" y="4834"/>
                    <a:pt x="1541" y="5119"/>
                    <a:pt x="1825" y="5119"/>
                  </a:cubicBezTo>
                  <a:cubicBezTo>
                    <a:pt x="1961" y="5119"/>
                    <a:pt x="2097" y="5054"/>
                    <a:pt x="2186" y="4898"/>
                  </a:cubicBezTo>
                  <a:lnTo>
                    <a:pt x="2420" y="4472"/>
                  </a:lnTo>
                  <a:lnTo>
                    <a:pt x="2420" y="4953"/>
                  </a:lnTo>
                  <a:cubicBezTo>
                    <a:pt x="2420" y="5249"/>
                    <a:pt x="2637" y="5396"/>
                    <a:pt x="2853" y="5396"/>
                  </a:cubicBezTo>
                  <a:cubicBezTo>
                    <a:pt x="3070" y="5396"/>
                    <a:pt x="3286" y="5249"/>
                    <a:pt x="3286" y="4953"/>
                  </a:cubicBezTo>
                  <a:lnTo>
                    <a:pt x="3286" y="4376"/>
                  </a:lnTo>
                  <a:lnTo>
                    <a:pt x="3575" y="4884"/>
                  </a:lnTo>
                  <a:cubicBezTo>
                    <a:pt x="3657" y="5022"/>
                    <a:pt x="3809" y="5104"/>
                    <a:pt x="3960" y="5104"/>
                  </a:cubicBezTo>
                  <a:cubicBezTo>
                    <a:pt x="4290" y="5104"/>
                    <a:pt x="4510" y="4747"/>
                    <a:pt x="4345" y="4458"/>
                  </a:cubicBezTo>
                  <a:lnTo>
                    <a:pt x="3891" y="3661"/>
                  </a:lnTo>
                  <a:lnTo>
                    <a:pt x="4730" y="4032"/>
                  </a:lnTo>
                  <a:cubicBezTo>
                    <a:pt x="4800" y="4065"/>
                    <a:pt x="4868" y="4079"/>
                    <a:pt x="4930" y="4079"/>
                  </a:cubicBezTo>
                  <a:cubicBezTo>
                    <a:pt x="5344" y="4079"/>
                    <a:pt x="5552" y="3450"/>
                    <a:pt x="5087" y="3235"/>
                  </a:cubicBezTo>
                  <a:lnTo>
                    <a:pt x="4606" y="3028"/>
                  </a:lnTo>
                  <a:lnTo>
                    <a:pt x="5128" y="2987"/>
                  </a:lnTo>
                  <a:cubicBezTo>
                    <a:pt x="5376" y="2973"/>
                    <a:pt x="5568" y="2754"/>
                    <a:pt x="5541" y="2506"/>
                  </a:cubicBezTo>
                  <a:cubicBezTo>
                    <a:pt x="5514" y="2268"/>
                    <a:pt x="5322" y="2093"/>
                    <a:pt x="5098" y="2093"/>
                  </a:cubicBezTo>
                  <a:cubicBezTo>
                    <a:pt x="5090" y="2093"/>
                    <a:pt x="5082" y="2093"/>
                    <a:pt x="5073" y="2094"/>
                  </a:cubicBezTo>
                  <a:lnTo>
                    <a:pt x="4482" y="2135"/>
                  </a:lnTo>
                  <a:lnTo>
                    <a:pt x="4977" y="1819"/>
                  </a:lnTo>
                  <a:cubicBezTo>
                    <a:pt x="5395" y="1559"/>
                    <a:pt x="5126" y="1003"/>
                    <a:pt x="4750" y="1003"/>
                  </a:cubicBezTo>
                  <a:cubicBezTo>
                    <a:pt x="4669" y="1003"/>
                    <a:pt x="4582" y="1029"/>
                    <a:pt x="4496" y="1090"/>
                  </a:cubicBezTo>
                  <a:lnTo>
                    <a:pt x="4028" y="1393"/>
                  </a:lnTo>
                  <a:lnTo>
                    <a:pt x="4290" y="898"/>
                  </a:lnTo>
                  <a:cubicBezTo>
                    <a:pt x="4465" y="556"/>
                    <a:pt x="4181" y="263"/>
                    <a:pt x="3892" y="263"/>
                  </a:cubicBezTo>
                  <a:cubicBezTo>
                    <a:pt x="3751" y="263"/>
                    <a:pt x="3610" y="333"/>
                    <a:pt x="3520" y="499"/>
                  </a:cubicBezTo>
                  <a:lnTo>
                    <a:pt x="3286" y="925"/>
                  </a:lnTo>
                  <a:lnTo>
                    <a:pt x="3286" y="444"/>
                  </a:lnTo>
                  <a:cubicBezTo>
                    <a:pt x="3286" y="149"/>
                    <a:pt x="3066" y="1"/>
                    <a:pt x="2846" y="1"/>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4"/>
            <p:cNvSpPr/>
            <p:nvPr/>
          </p:nvSpPr>
          <p:spPr>
            <a:xfrm>
              <a:off x="4198500" y="3406650"/>
              <a:ext cx="306925" cy="304175"/>
            </a:xfrm>
            <a:custGeom>
              <a:avLst/>
              <a:gdLst/>
              <a:ahLst/>
              <a:cxnLst/>
              <a:rect l="l" t="t" r="r" b="b"/>
              <a:pathLst>
                <a:path w="12277" h="12167" extrusionOk="0">
                  <a:moveTo>
                    <a:pt x="6125" y="1"/>
                  </a:moveTo>
                  <a:cubicBezTo>
                    <a:pt x="5640" y="1"/>
                    <a:pt x="5155" y="317"/>
                    <a:pt x="5128" y="949"/>
                  </a:cubicBezTo>
                  <a:lnTo>
                    <a:pt x="5128" y="2282"/>
                  </a:lnTo>
                  <a:lnTo>
                    <a:pt x="4482" y="1128"/>
                  </a:lnTo>
                  <a:cubicBezTo>
                    <a:pt x="4270" y="782"/>
                    <a:pt x="3961" y="637"/>
                    <a:pt x="3656" y="637"/>
                  </a:cubicBezTo>
                  <a:cubicBezTo>
                    <a:pt x="2990" y="637"/>
                    <a:pt x="2340" y="1322"/>
                    <a:pt x="2736" y="2104"/>
                  </a:cubicBezTo>
                  <a:lnTo>
                    <a:pt x="3767" y="3918"/>
                  </a:lnTo>
                  <a:lnTo>
                    <a:pt x="1884" y="3066"/>
                  </a:lnTo>
                  <a:cubicBezTo>
                    <a:pt x="1739" y="3005"/>
                    <a:pt x="1600" y="2978"/>
                    <a:pt x="1470" y="2978"/>
                  </a:cubicBezTo>
                  <a:cubicBezTo>
                    <a:pt x="538" y="2978"/>
                    <a:pt x="58" y="4372"/>
                    <a:pt x="1059" y="4867"/>
                  </a:cubicBezTo>
                  <a:lnTo>
                    <a:pt x="2145" y="5362"/>
                  </a:lnTo>
                  <a:lnTo>
                    <a:pt x="963" y="5444"/>
                  </a:lnTo>
                  <a:cubicBezTo>
                    <a:pt x="413" y="5485"/>
                    <a:pt x="1" y="5967"/>
                    <a:pt x="42" y="6516"/>
                  </a:cubicBezTo>
                  <a:cubicBezTo>
                    <a:pt x="68" y="7041"/>
                    <a:pt x="507" y="7440"/>
                    <a:pt x="1025" y="7440"/>
                  </a:cubicBezTo>
                  <a:cubicBezTo>
                    <a:pt x="1050" y="7440"/>
                    <a:pt x="1075" y="7439"/>
                    <a:pt x="1100" y="7437"/>
                  </a:cubicBezTo>
                  <a:lnTo>
                    <a:pt x="2420" y="7341"/>
                  </a:lnTo>
                  <a:lnTo>
                    <a:pt x="2420" y="7341"/>
                  </a:lnTo>
                  <a:lnTo>
                    <a:pt x="1320" y="8070"/>
                  </a:lnTo>
                  <a:cubicBezTo>
                    <a:pt x="839" y="8358"/>
                    <a:pt x="688" y="8991"/>
                    <a:pt x="1004" y="9472"/>
                  </a:cubicBezTo>
                  <a:cubicBezTo>
                    <a:pt x="1191" y="9761"/>
                    <a:pt x="1510" y="9919"/>
                    <a:pt x="1833" y="9919"/>
                  </a:cubicBezTo>
                  <a:cubicBezTo>
                    <a:pt x="2032" y="9919"/>
                    <a:pt x="2233" y="9859"/>
                    <a:pt x="2406" y="9733"/>
                  </a:cubicBezTo>
                  <a:lnTo>
                    <a:pt x="3451" y="9046"/>
                  </a:lnTo>
                  <a:lnTo>
                    <a:pt x="2874" y="10145"/>
                  </a:lnTo>
                  <a:cubicBezTo>
                    <a:pt x="2493" y="10935"/>
                    <a:pt x="3141" y="11593"/>
                    <a:pt x="3797" y="11593"/>
                  </a:cubicBezTo>
                  <a:cubicBezTo>
                    <a:pt x="4112" y="11593"/>
                    <a:pt x="4428" y="11441"/>
                    <a:pt x="4633" y="11080"/>
                  </a:cubicBezTo>
                  <a:lnTo>
                    <a:pt x="5142" y="10104"/>
                  </a:lnTo>
                  <a:lnTo>
                    <a:pt x="5142" y="11204"/>
                  </a:lnTo>
                  <a:cubicBezTo>
                    <a:pt x="5169" y="11740"/>
                    <a:pt x="5609" y="12166"/>
                    <a:pt x="6145" y="12166"/>
                  </a:cubicBezTo>
                  <a:cubicBezTo>
                    <a:pt x="6681" y="12166"/>
                    <a:pt x="7121" y="11740"/>
                    <a:pt x="7135" y="11204"/>
                  </a:cubicBezTo>
                  <a:lnTo>
                    <a:pt x="7135" y="9884"/>
                  </a:lnTo>
                  <a:lnTo>
                    <a:pt x="7795" y="11039"/>
                  </a:lnTo>
                  <a:cubicBezTo>
                    <a:pt x="7960" y="11355"/>
                    <a:pt x="8303" y="11548"/>
                    <a:pt x="8661" y="11548"/>
                  </a:cubicBezTo>
                  <a:cubicBezTo>
                    <a:pt x="8826" y="11548"/>
                    <a:pt x="8991" y="11506"/>
                    <a:pt x="9142" y="11424"/>
                  </a:cubicBezTo>
                  <a:cubicBezTo>
                    <a:pt x="9623" y="11149"/>
                    <a:pt x="9802" y="10544"/>
                    <a:pt x="9527" y="10063"/>
                  </a:cubicBezTo>
                  <a:lnTo>
                    <a:pt x="8496" y="8248"/>
                  </a:lnTo>
                  <a:lnTo>
                    <a:pt x="10393" y="9101"/>
                  </a:lnTo>
                  <a:cubicBezTo>
                    <a:pt x="10531" y="9164"/>
                    <a:pt x="10674" y="9194"/>
                    <a:pt x="10813" y="9194"/>
                  </a:cubicBezTo>
                  <a:cubicBezTo>
                    <a:pt x="11189" y="9194"/>
                    <a:pt x="11542" y="8977"/>
                    <a:pt x="11713" y="8606"/>
                  </a:cubicBezTo>
                  <a:cubicBezTo>
                    <a:pt x="11933" y="8111"/>
                    <a:pt x="11713" y="7520"/>
                    <a:pt x="11218" y="7286"/>
                  </a:cubicBezTo>
                  <a:lnTo>
                    <a:pt x="10132" y="6805"/>
                  </a:lnTo>
                  <a:lnTo>
                    <a:pt x="11314" y="6723"/>
                  </a:lnTo>
                  <a:cubicBezTo>
                    <a:pt x="11864" y="6681"/>
                    <a:pt x="12276" y="6200"/>
                    <a:pt x="12235" y="5650"/>
                  </a:cubicBezTo>
                  <a:cubicBezTo>
                    <a:pt x="12196" y="5126"/>
                    <a:pt x="11756" y="4726"/>
                    <a:pt x="11238" y="4726"/>
                  </a:cubicBezTo>
                  <a:cubicBezTo>
                    <a:pt x="11213" y="4726"/>
                    <a:pt x="11188" y="4727"/>
                    <a:pt x="11163" y="4729"/>
                  </a:cubicBezTo>
                  <a:lnTo>
                    <a:pt x="9843" y="4812"/>
                  </a:lnTo>
                  <a:lnTo>
                    <a:pt x="10957" y="4097"/>
                  </a:lnTo>
                  <a:cubicBezTo>
                    <a:pt x="11826" y="3479"/>
                    <a:pt x="11248" y="2271"/>
                    <a:pt x="10396" y="2271"/>
                  </a:cubicBezTo>
                  <a:cubicBezTo>
                    <a:pt x="10224" y="2271"/>
                    <a:pt x="10041" y="2321"/>
                    <a:pt x="9857" y="2434"/>
                  </a:cubicBezTo>
                  <a:lnTo>
                    <a:pt x="8812" y="3121"/>
                  </a:lnTo>
                  <a:lnTo>
                    <a:pt x="9403" y="2007"/>
                  </a:lnTo>
                  <a:cubicBezTo>
                    <a:pt x="9784" y="1228"/>
                    <a:pt x="9137" y="567"/>
                    <a:pt x="8477" y="567"/>
                  </a:cubicBezTo>
                  <a:cubicBezTo>
                    <a:pt x="8160" y="567"/>
                    <a:pt x="7840" y="720"/>
                    <a:pt x="7630" y="1086"/>
                  </a:cubicBezTo>
                  <a:lnTo>
                    <a:pt x="7121" y="2049"/>
                  </a:lnTo>
                  <a:lnTo>
                    <a:pt x="7121" y="949"/>
                  </a:lnTo>
                  <a:cubicBezTo>
                    <a:pt x="7094" y="317"/>
                    <a:pt x="6609" y="1"/>
                    <a:pt x="6125" y="1"/>
                  </a:cubicBezTo>
                  <a:close/>
                </a:path>
              </a:pathLst>
            </a:custGeom>
            <a:solidFill>
              <a:srgbClr val="36D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4281100" y="3491375"/>
              <a:ext cx="138875" cy="134375"/>
            </a:xfrm>
            <a:custGeom>
              <a:avLst/>
              <a:gdLst/>
              <a:ahLst/>
              <a:cxnLst/>
              <a:rect l="l" t="t" r="r" b="b"/>
              <a:pathLst>
                <a:path w="5555" h="5375" extrusionOk="0">
                  <a:moveTo>
                    <a:pt x="2827" y="0"/>
                  </a:moveTo>
                  <a:cubicBezTo>
                    <a:pt x="2608" y="0"/>
                    <a:pt x="2388" y="144"/>
                    <a:pt x="2388" y="433"/>
                  </a:cubicBezTo>
                  <a:lnTo>
                    <a:pt x="2388" y="1024"/>
                  </a:lnTo>
                  <a:lnTo>
                    <a:pt x="2099" y="502"/>
                  </a:lnTo>
                  <a:cubicBezTo>
                    <a:pt x="2007" y="340"/>
                    <a:pt x="1869" y="273"/>
                    <a:pt x="1731" y="273"/>
                  </a:cubicBezTo>
                  <a:cubicBezTo>
                    <a:pt x="1434" y="273"/>
                    <a:pt x="1141" y="585"/>
                    <a:pt x="1329" y="942"/>
                  </a:cubicBezTo>
                  <a:lnTo>
                    <a:pt x="1783" y="1739"/>
                  </a:lnTo>
                  <a:lnTo>
                    <a:pt x="944" y="1354"/>
                  </a:lnTo>
                  <a:cubicBezTo>
                    <a:pt x="879" y="1325"/>
                    <a:pt x="816" y="1312"/>
                    <a:pt x="757" y="1312"/>
                  </a:cubicBezTo>
                  <a:cubicBezTo>
                    <a:pt x="346" y="1312"/>
                    <a:pt x="130" y="1947"/>
                    <a:pt x="587" y="2151"/>
                  </a:cubicBezTo>
                  <a:lnTo>
                    <a:pt x="1068" y="2371"/>
                  </a:lnTo>
                  <a:lnTo>
                    <a:pt x="546" y="2413"/>
                  </a:lnTo>
                  <a:cubicBezTo>
                    <a:pt x="0" y="2481"/>
                    <a:pt x="50" y="3279"/>
                    <a:pt x="600" y="3279"/>
                  </a:cubicBezTo>
                  <a:cubicBezTo>
                    <a:pt x="605" y="3279"/>
                    <a:pt x="610" y="3279"/>
                    <a:pt x="614" y="3279"/>
                  </a:cubicBezTo>
                  <a:lnTo>
                    <a:pt x="1192" y="3237"/>
                  </a:lnTo>
                  <a:lnTo>
                    <a:pt x="711" y="3567"/>
                  </a:lnTo>
                  <a:cubicBezTo>
                    <a:pt x="332" y="3831"/>
                    <a:pt x="586" y="4364"/>
                    <a:pt x="960" y="4364"/>
                  </a:cubicBezTo>
                  <a:cubicBezTo>
                    <a:pt x="1034" y="4364"/>
                    <a:pt x="1112" y="4343"/>
                    <a:pt x="1192" y="4296"/>
                  </a:cubicBezTo>
                  <a:lnTo>
                    <a:pt x="1645" y="3993"/>
                  </a:lnTo>
                  <a:lnTo>
                    <a:pt x="1645" y="3993"/>
                  </a:lnTo>
                  <a:lnTo>
                    <a:pt x="1398" y="4475"/>
                  </a:lnTo>
                  <a:cubicBezTo>
                    <a:pt x="1203" y="4826"/>
                    <a:pt x="1495" y="5128"/>
                    <a:pt x="1791" y="5128"/>
                  </a:cubicBezTo>
                  <a:cubicBezTo>
                    <a:pt x="1934" y="5128"/>
                    <a:pt x="2078" y="5057"/>
                    <a:pt x="2168" y="4887"/>
                  </a:cubicBezTo>
                  <a:lnTo>
                    <a:pt x="2388" y="4461"/>
                  </a:lnTo>
                  <a:lnTo>
                    <a:pt x="2388" y="4942"/>
                  </a:lnTo>
                  <a:cubicBezTo>
                    <a:pt x="2388" y="5231"/>
                    <a:pt x="2608" y="5375"/>
                    <a:pt x="2827" y="5375"/>
                  </a:cubicBezTo>
                  <a:cubicBezTo>
                    <a:pt x="3047" y="5375"/>
                    <a:pt x="3267" y="5231"/>
                    <a:pt x="3267" y="4942"/>
                  </a:cubicBezTo>
                  <a:lnTo>
                    <a:pt x="3267" y="4351"/>
                  </a:lnTo>
                  <a:lnTo>
                    <a:pt x="3556" y="4873"/>
                  </a:lnTo>
                  <a:cubicBezTo>
                    <a:pt x="3625" y="5011"/>
                    <a:pt x="3776" y="5093"/>
                    <a:pt x="3941" y="5093"/>
                  </a:cubicBezTo>
                  <a:cubicBezTo>
                    <a:pt x="4271" y="5093"/>
                    <a:pt x="4491" y="4736"/>
                    <a:pt x="4312" y="4447"/>
                  </a:cubicBezTo>
                  <a:lnTo>
                    <a:pt x="3872" y="3636"/>
                  </a:lnTo>
                  <a:lnTo>
                    <a:pt x="4697" y="4021"/>
                  </a:lnTo>
                  <a:cubicBezTo>
                    <a:pt x="4772" y="4058"/>
                    <a:pt x="4844" y="4075"/>
                    <a:pt x="4911" y="4075"/>
                  </a:cubicBezTo>
                  <a:cubicBezTo>
                    <a:pt x="5334" y="4075"/>
                    <a:pt x="5555" y="3414"/>
                    <a:pt x="5068" y="3224"/>
                  </a:cubicBezTo>
                  <a:lnTo>
                    <a:pt x="4587" y="3004"/>
                  </a:lnTo>
                  <a:lnTo>
                    <a:pt x="5096" y="2962"/>
                  </a:lnTo>
                  <a:cubicBezTo>
                    <a:pt x="5343" y="2962"/>
                    <a:pt x="5522" y="2742"/>
                    <a:pt x="5508" y="2509"/>
                  </a:cubicBezTo>
                  <a:cubicBezTo>
                    <a:pt x="5495" y="2270"/>
                    <a:pt x="5303" y="2096"/>
                    <a:pt x="5067" y="2096"/>
                  </a:cubicBezTo>
                  <a:cubicBezTo>
                    <a:pt x="5059" y="2096"/>
                    <a:pt x="5050" y="2096"/>
                    <a:pt x="5041" y="2096"/>
                  </a:cubicBezTo>
                  <a:lnTo>
                    <a:pt x="4463" y="2138"/>
                  </a:lnTo>
                  <a:lnTo>
                    <a:pt x="4944" y="1821"/>
                  </a:lnTo>
                  <a:cubicBezTo>
                    <a:pt x="5354" y="1548"/>
                    <a:pt x="5095" y="1001"/>
                    <a:pt x="4712" y="1001"/>
                  </a:cubicBezTo>
                  <a:cubicBezTo>
                    <a:pt x="4633" y="1001"/>
                    <a:pt x="4548" y="1025"/>
                    <a:pt x="4463" y="1079"/>
                  </a:cubicBezTo>
                  <a:lnTo>
                    <a:pt x="4010" y="1395"/>
                  </a:lnTo>
                  <a:lnTo>
                    <a:pt x="4257" y="900"/>
                  </a:lnTo>
                  <a:cubicBezTo>
                    <a:pt x="4452" y="549"/>
                    <a:pt x="4160" y="247"/>
                    <a:pt x="3864" y="247"/>
                  </a:cubicBezTo>
                  <a:cubicBezTo>
                    <a:pt x="3721" y="247"/>
                    <a:pt x="3577" y="318"/>
                    <a:pt x="3487" y="488"/>
                  </a:cubicBezTo>
                  <a:lnTo>
                    <a:pt x="3267" y="914"/>
                  </a:lnTo>
                  <a:lnTo>
                    <a:pt x="3267" y="433"/>
                  </a:lnTo>
                  <a:cubicBezTo>
                    <a:pt x="3267" y="144"/>
                    <a:pt x="3047" y="0"/>
                    <a:pt x="2827" y="0"/>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2784675" y="3354425"/>
              <a:ext cx="407600" cy="408625"/>
            </a:xfrm>
            <a:custGeom>
              <a:avLst/>
              <a:gdLst/>
              <a:ahLst/>
              <a:cxnLst/>
              <a:rect l="l" t="t" r="r" b="b"/>
              <a:pathLst>
                <a:path w="16304" h="16345" extrusionOk="0">
                  <a:moveTo>
                    <a:pt x="8152" y="0"/>
                  </a:moveTo>
                  <a:cubicBezTo>
                    <a:pt x="7396" y="0"/>
                    <a:pt x="6805" y="619"/>
                    <a:pt x="6832" y="1375"/>
                  </a:cubicBezTo>
                  <a:lnTo>
                    <a:pt x="6832" y="3134"/>
                  </a:lnTo>
                  <a:lnTo>
                    <a:pt x="5966" y="1595"/>
                  </a:lnTo>
                  <a:cubicBezTo>
                    <a:pt x="5725" y="1168"/>
                    <a:pt x="5283" y="929"/>
                    <a:pt x="4822" y="929"/>
                  </a:cubicBezTo>
                  <a:cubicBezTo>
                    <a:pt x="4601" y="929"/>
                    <a:pt x="4375" y="984"/>
                    <a:pt x="4165" y="1100"/>
                  </a:cubicBezTo>
                  <a:cubicBezTo>
                    <a:pt x="3533" y="1457"/>
                    <a:pt x="3313" y="2254"/>
                    <a:pt x="3670" y="2887"/>
                  </a:cubicBezTo>
                  <a:lnTo>
                    <a:pt x="5031" y="5292"/>
                  </a:lnTo>
                  <a:lnTo>
                    <a:pt x="2502" y="4151"/>
                  </a:lnTo>
                  <a:cubicBezTo>
                    <a:pt x="2312" y="4059"/>
                    <a:pt x="2112" y="4015"/>
                    <a:pt x="1914" y="4015"/>
                  </a:cubicBezTo>
                  <a:cubicBezTo>
                    <a:pt x="1411" y="4015"/>
                    <a:pt x="928" y="4300"/>
                    <a:pt x="701" y="4784"/>
                  </a:cubicBezTo>
                  <a:cubicBezTo>
                    <a:pt x="399" y="5471"/>
                    <a:pt x="715" y="6282"/>
                    <a:pt x="1416" y="6557"/>
                  </a:cubicBezTo>
                  <a:lnTo>
                    <a:pt x="2846" y="7217"/>
                  </a:lnTo>
                  <a:lnTo>
                    <a:pt x="1279" y="7327"/>
                  </a:lnTo>
                  <a:cubicBezTo>
                    <a:pt x="550" y="7368"/>
                    <a:pt x="0" y="8014"/>
                    <a:pt x="55" y="8743"/>
                  </a:cubicBezTo>
                  <a:cubicBezTo>
                    <a:pt x="108" y="9438"/>
                    <a:pt x="685" y="9970"/>
                    <a:pt x="1371" y="9970"/>
                  </a:cubicBezTo>
                  <a:cubicBezTo>
                    <a:pt x="1404" y="9970"/>
                    <a:pt x="1437" y="9969"/>
                    <a:pt x="1471" y="9966"/>
                  </a:cubicBezTo>
                  <a:lnTo>
                    <a:pt x="3217" y="9843"/>
                  </a:lnTo>
                  <a:lnTo>
                    <a:pt x="1760" y="10805"/>
                  </a:lnTo>
                  <a:cubicBezTo>
                    <a:pt x="1155" y="11203"/>
                    <a:pt x="976" y="12028"/>
                    <a:pt x="1389" y="12633"/>
                  </a:cubicBezTo>
                  <a:cubicBezTo>
                    <a:pt x="1641" y="13016"/>
                    <a:pt x="2058" y="13228"/>
                    <a:pt x="2486" y="13228"/>
                  </a:cubicBezTo>
                  <a:cubicBezTo>
                    <a:pt x="2736" y="13228"/>
                    <a:pt x="2989" y="13156"/>
                    <a:pt x="3217" y="13004"/>
                  </a:cubicBezTo>
                  <a:lnTo>
                    <a:pt x="4591" y="12097"/>
                  </a:lnTo>
                  <a:lnTo>
                    <a:pt x="4591" y="12097"/>
                  </a:lnTo>
                  <a:lnTo>
                    <a:pt x="3822" y="13568"/>
                  </a:lnTo>
                  <a:cubicBezTo>
                    <a:pt x="3505" y="14214"/>
                    <a:pt x="3753" y="14984"/>
                    <a:pt x="4399" y="15327"/>
                  </a:cubicBezTo>
                  <a:cubicBezTo>
                    <a:pt x="4594" y="15429"/>
                    <a:pt x="4802" y="15477"/>
                    <a:pt x="5008" y="15477"/>
                  </a:cubicBezTo>
                  <a:cubicBezTo>
                    <a:pt x="5472" y="15477"/>
                    <a:pt x="5921" y="15233"/>
                    <a:pt x="6159" y="14805"/>
                  </a:cubicBezTo>
                  <a:lnTo>
                    <a:pt x="6832" y="13513"/>
                  </a:lnTo>
                  <a:lnTo>
                    <a:pt x="6832" y="14970"/>
                  </a:lnTo>
                  <a:cubicBezTo>
                    <a:pt x="6805" y="15712"/>
                    <a:pt x="7410" y="16345"/>
                    <a:pt x="8152" y="16345"/>
                  </a:cubicBezTo>
                  <a:cubicBezTo>
                    <a:pt x="8908" y="16345"/>
                    <a:pt x="9499" y="15712"/>
                    <a:pt x="9485" y="14970"/>
                  </a:cubicBezTo>
                  <a:lnTo>
                    <a:pt x="9485" y="13210"/>
                  </a:lnTo>
                  <a:lnTo>
                    <a:pt x="10338" y="14736"/>
                  </a:lnTo>
                  <a:cubicBezTo>
                    <a:pt x="10579" y="15174"/>
                    <a:pt x="11029" y="15416"/>
                    <a:pt x="11491" y="15416"/>
                  </a:cubicBezTo>
                  <a:cubicBezTo>
                    <a:pt x="11711" y="15416"/>
                    <a:pt x="11934" y="15360"/>
                    <a:pt x="12138" y="15245"/>
                  </a:cubicBezTo>
                  <a:cubicBezTo>
                    <a:pt x="12771" y="14888"/>
                    <a:pt x="13004" y="14076"/>
                    <a:pt x="12647" y="13444"/>
                  </a:cubicBezTo>
                  <a:lnTo>
                    <a:pt x="11286" y="11039"/>
                  </a:lnTo>
                  <a:lnTo>
                    <a:pt x="13802" y="12179"/>
                  </a:lnTo>
                  <a:cubicBezTo>
                    <a:pt x="13976" y="12259"/>
                    <a:pt x="14159" y="12297"/>
                    <a:pt x="14340" y="12297"/>
                  </a:cubicBezTo>
                  <a:cubicBezTo>
                    <a:pt x="14842" y="12297"/>
                    <a:pt x="15325" y="12005"/>
                    <a:pt x="15547" y="11520"/>
                  </a:cubicBezTo>
                  <a:cubicBezTo>
                    <a:pt x="15850" y="10860"/>
                    <a:pt x="15561" y="10076"/>
                    <a:pt x="14888" y="9774"/>
                  </a:cubicBezTo>
                  <a:lnTo>
                    <a:pt x="13458" y="9128"/>
                  </a:lnTo>
                  <a:lnTo>
                    <a:pt x="15025" y="9018"/>
                  </a:lnTo>
                  <a:cubicBezTo>
                    <a:pt x="15754" y="8963"/>
                    <a:pt x="16304" y="8330"/>
                    <a:pt x="16249" y="7602"/>
                  </a:cubicBezTo>
                  <a:cubicBezTo>
                    <a:pt x="16209" y="6907"/>
                    <a:pt x="15632" y="6375"/>
                    <a:pt x="14947" y="6375"/>
                  </a:cubicBezTo>
                  <a:cubicBezTo>
                    <a:pt x="14914" y="6375"/>
                    <a:pt x="14880" y="6376"/>
                    <a:pt x="14846" y="6378"/>
                  </a:cubicBezTo>
                  <a:lnTo>
                    <a:pt x="13101" y="6502"/>
                  </a:lnTo>
                  <a:lnTo>
                    <a:pt x="14558" y="5526"/>
                  </a:lnTo>
                  <a:cubicBezTo>
                    <a:pt x="15163" y="5127"/>
                    <a:pt x="15341" y="4316"/>
                    <a:pt x="14929" y="3698"/>
                  </a:cubicBezTo>
                  <a:cubicBezTo>
                    <a:pt x="14677" y="3316"/>
                    <a:pt x="14261" y="3109"/>
                    <a:pt x="13833" y="3109"/>
                  </a:cubicBezTo>
                  <a:cubicBezTo>
                    <a:pt x="13583" y="3109"/>
                    <a:pt x="13329" y="3180"/>
                    <a:pt x="13101" y="3327"/>
                  </a:cubicBezTo>
                  <a:lnTo>
                    <a:pt x="11726" y="4234"/>
                  </a:lnTo>
                  <a:lnTo>
                    <a:pt x="11726" y="4234"/>
                  </a:lnTo>
                  <a:lnTo>
                    <a:pt x="12496" y="2777"/>
                  </a:lnTo>
                  <a:cubicBezTo>
                    <a:pt x="12839" y="2131"/>
                    <a:pt x="12592" y="1333"/>
                    <a:pt x="11946" y="990"/>
                  </a:cubicBezTo>
                  <a:cubicBezTo>
                    <a:pt x="11748" y="885"/>
                    <a:pt x="11536" y="835"/>
                    <a:pt x="11328" y="835"/>
                  </a:cubicBezTo>
                  <a:cubicBezTo>
                    <a:pt x="10854" y="835"/>
                    <a:pt x="10397" y="1091"/>
                    <a:pt x="10159" y="1540"/>
                  </a:cubicBezTo>
                  <a:lnTo>
                    <a:pt x="9471" y="2832"/>
                  </a:lnTo>
                  <a:lnTo>
                    <a:pt x="9471" y="1375"/>
                  </a:lnTo>
                  <a:cubicBezTo>
                    <a:pt x="9499" y="619"/>
                    <a:pt x="8894" y="0"/>
                    <a:pt x="8152" y="0"/>
                  </a:cubicBezTo>
                  <a:close/>
                </a:path>
              </a:pathLst>
            </a:custGeom>
            <a:solidFill>
              <a:srgbClr val="36D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2864350" y="3441100"/>
              <a:ext cx="241325" cy="235000"/>
            </a:xfrm>
            <a:custGeom>
              <a:avLst/>
              <a:gdLst/>
              <a:ahLst/>
              <a:cxnLst/>
              <a:rect l="l" t="t" r="r" b="b"/>
              <a:pathLst>
                <a:path w="9653" h="9400" extrusionOk="0">
                  <a:moveTo>
                    <a:pt x="4972" y="1"/>
                  </a:moveTo>
                  <a:cubicBezTo>
                    <a:pt x="4580" y="1"/>
                    <a:pt x="4188" y="265"/>
                    <a:pt x="4209" y="794"/>
                  </a:cubicBezTo>
                  <a:lnTo>
                    <a:pt x="4209" y="1798"/>
                  </a:lnTo>
                  <a:lnTo>
                    <a:pt x="3714" y="918"/>
                  </a:lnTo>
                  <a:cubicBezTo>
                    <a:pt x="3558" y="650"/>
                    <a:pt x="3324" y="539"/>
                    <a:pt x="3091" y="539"/>
                  </a:cubicBezTo>
                  <a:cubicBezTo>
                    <a:pt x="2581" y="539"/>
                    <a:pt x="2074" y="1071"/>
                    <a:pt x="2394" y="1674"/>
                  </a:cubicBezTo>
                  <a:lnTo>
                    <a:pt x="3164" y="3063"/>
                  </a:lnTo>
                  <a:lnTo>
                    <a:pt x="1721" y="2403"/>
                  </a:lnTo>
                  <a:cubicBezTo>
                    <a:pt x="1611" y="2358"/>
                    <a:pt x="1506" y="2338"/>
                    <a:pt x="1408" y="2338"/>
                  </a:cubicBezTo>
                  <a:cubicBezTo>
                    <a:pt x="692" y="2338"/>
                    <a:pt x="329" y="3404"/>
                    <a:pt x="1102" y="3791"/>
                  </a:cubicBezTo>
                  <a:lnTo>
                    <a:pt x="1927" y="4162"/>
                  </a:lnTo>
                  <a:lnTo>
                    <a:pt x="1020" y="4217"/>
                  </a:lnTo>
                  <a:cubicBezTo>
                    <a:pt x="0" y="4244"/>
                    <a:pt x="65" y="5736"/>
                    <a:pt x="1016" y="5736"/>
                  </a:cubicBezTo>
                  <a:cubicBezTo>
                    <a:pt x="1052" y="5736"/>
                    <a:pt x="1090" y="5734"/>
                    <a:pt x="1130" y="5729"/>
                  </a:cubicBezTo>
                  <a:lnTo>
                    <a:pt x="2133" y="5661"/>
                  </a:lnTo>
                  <a:lnTo>
                    <a:pt x="1294" y="6224"/>
                  </a:lnTo>
                  <a:cubicBezTo>
                    <a:pt x="589" y="6680"/>
                    <a:pt x="1042" y="7625"/>
                    <a:pt x="1695" y="7625"/>
                  </a:cubicBezTo>
                  <a:cubicBezTo>
                    <a:pt x="1831" y="7625"/>
                    <a:pt x="1975" y="7584"/>
                    <a:pt x="2119" y="7489"/>
                  </a:cubicBezTo>
                  <a:lnTo>
                    <a:pt x="2917" y="6967"/>
                  </a:lnTo>
                  <a:lnTo>
                    <a:pt x="2917" y="6967"/>
                  </a:lnTo>
                  <a:lnTo>
                    <a:pt x="2477" y="7805"/>
                  </a:lnTo>
                  <a:cubicBezTo>
                    <a:pt x="2162" y="8406"/>
                    <a:pt x="2669" y="8920"/>
                    <a:pt x="3177" y="8920"/>
                  </a:cubicBezTo>
                  <a:cubicBezTo>
                    <a:pt x="3424" y="8920"/>
                    <a:pt x="3671" y="8799"/>
                    <a:pt x="3824" y="8506"/>
                  </a:cubicBezTo>
                  <a:lnTo>
                    <a:pt x="4209" y="7778"/>
                  </a:lnTo>
                  <a:lnTo>
                    <a:pt x="4209" y="8602"/>
                  </a:lnTo>
                  <a:cubicBezTo>
                    <a:pt x="4195" y="9042"/>
                    <a:pt x="4539" y="9400"/>
                    <a:pt x="4979" y="9400"/>
                  </a:cubicBezTo>
                  <a:cubicBezTo>
                    <a:pt x="5405" y="9400"/>
                    <a:pt x="5748" y="9042"/>
                    <a:pt x="5735" y="8602"/>
                  </a:cubicBezTo>
                  <a:lnTo>
                    <a:pt x="5735" y="7599"/>
                  </a:lnTo>
                  <a:lnTo>
                    <a:pt x="6230" y="8479"/>
                  </a:lnTo>
                  <a:cubicBezTo>
                    <a:pt x="6390" y="8752"/>
                    <a:pt x="6628" y="8865"/>
                    <a:pt x="6864" y="8865"/>
                  </a:cubicBezTo>
                  <a:cubicBezTo>
                    <a:pt x="7376" y="8865"/>
                    <a:pt x="7879" y="8330"/>
                    <a:pt x="7549" y="7736"/>
                  </a:cubicBezTo>
                  <a:lnTo>
                    <a:pt x="6779" y="6348"/>
                  </a:lnTo>
                  <a:lnTo>
                    <a:pt x="6779" y="6348"/>
                  </a:lnTo>
                  <a:lnTo>
                    <a:pt x="8223" y="7008"/>
                  </a:lnTo>
                  <a:cubicBezTo>
                    <a:pt x="8338" y="7070"/>
                    <a:pt x="8464" y="7100"/>
                    <a:pt x="8588" y="7100"/>
                  </a:cubicBezTo>
                  <a:cubicBezTo>
                    <a:pt x="8877" y="7100"/>
                    <a:pt x="9156" y="6939"/>
                    <a:pt x="9281" y="6650"/>
                  </a:cubicBezTo>
                  <a:cubicBezTo>
                    <a:pt x="9460" y="6252"/>
                    <a:pt x="9267" y="5771"/>
                    <a:pt x="8841" y="5633"/>
                  </a:cubicBezTo>
                  <a:lnTo>
                    <a:pt x="8017" y="5262"/>
                  </a:lnTo>
                  <a:lnTo>
                    <a:pt x="8924" y="5193"/>
                  </a:lnTo>
                  <a:cubicBezTo>
                    <a:pt x="9350" y="5166"/>
                    <a:pt x="9652" y="4795"/>
                    <a:pt x="9625" y="4369"/>
                  </a:cubicBezTo>
                  <a:cubicBezTo>
                    <a:pt x="9599" y="3973"/>
                    <a:pt x="9256" y="3666"/>
                    <a:pt x="8864" y="3666"/>
                  </a:cubicBezTo>
                  <a:cubicBezTo>
                    <a:pt x="8847" y="3666"/>
                    <a:pt x="8831" y="3666"/>
                    <a:pt x="8814" y="3667"/>
                  </a:cubicBezTo>
                  <a:lnTo>
                    <a:pt x="7810" y="3750"/>
                  </a:lnTo>
                  <a:lnTo>
                    <a:pt x="7810" y="3750"/>
                  </a:lnTo>
                  <a:lnTo>
                    <a:pt x="8649" y="3186"/>
                  </a:lnTo>
                  <a:cubicBezTo>
                    <a:pt x="9354" y="2731"/>
                    <a:pt x="8901" y="1786"/>
                    <a:pt x="8241" y="1786"/>
                  </a:cubicBezTo>
                  <a:cubicBezTo>
                    <a:pt x="8103" y="1786"/>
                    <a:pt x="7957" y="1827"/>
                    <a:pt x="7810" y="1922"/>
                  </a:cubicBezTo>
                  <a:lnTo>
                    <a:pt x="7027" y="2444"/>
                  </a:lnTo>
                  <a:lnTo>
                    <a:pt x="7027" y="2444"/>
                  </a:lnTo>
                  <a:lnTo>
                    <a:pt x="7467" y="1592"/>
                  </a:lnTo>
                  <a:cubicBezTo>
                    <a:pt x="7754" y="998"/>
                    <a:pt x="7259" y="498"/>
                    <a:pt x="6759" y="498"/>
                  </a:cubicBezTo>
                  <a:cubicBezTo>
                    <a:pt x="6518" y="498"/>
                    <a:pt x="6276" y="614"/>
                    <a:pt x="6120" y="891"/>
                  </a:cubicBezTo>
                  <a:lnTo>
                    <a:pt x="5735" y="1633"/>
                  </a:lnTo>
                  <a:lnTo>
                    <a:pt x="5735" y="794"/>
                  </a:lnTo>
                  <a:cubicBezTo>
                    <a:pt x="5755" y="265"/>
                    <a:pt x="5363" y="1"/>
                    <a:pt x="497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4"/>
            <p:cNvSpPr/>
            <p:nvPr/>
          </p:nvSpPr>
          <p:spPr>
            <a:xfrm>
              <a:off x="3263400" y="2531675"/>
              <a:ext cx="285950" cy="823100"/>
            </a:xfrm>
            <a:custGeom>
              <a:avLst/>
              <a:gdLst/>
              <a:ahLst/>
              <a:cxnLst/>
              <a:rect l="l" t="t" r="r" b="b"/>
              <a:pathLst>
                <a:path w="11438" h="32924" extrusionOk="0">
                  <a:moveTo>
                    <a:pt x="6612" y="1"/>
                  </a:moveTo>
                  <a:lnTo>
                    <a:pt x="6612" y="1"/>
                  </a:lnTo>
                  <a:cubicBezTo>
                    <a:pt x="3038" y="1210"/>
                    <a:pt x="248" y="5431"/>
                    <a:pt x="138" y="12868"/>
                  </a:cubicBezTo>
                  <a:cubicBezTo>
                    <a:pt x="0" y="21844"/>
                    <a:pt x="83" y="30037"/>
                    <a:pt x="124" y="32924"/>
                  </a:cubicBezTo>
                  <a:cubicBezTo>
                    <a:pt x="3753" y="30381"/>
                    <a:pt x="7519" y="28057"/>
                    <a:pt x="11437" y="25968"/>
                  </a:cubicBezTo>
                  <a:cubicBezTo>
                    <a:pt x="9691" y="23769"/>
                    <a:pt x="8179" y="20744"/>
                    <a:pt x="7368" y="16579"/>
                  </a:cubicBezTo>
                  <a:cubicBezTo>
                    <a:pt x="5485" y="6778"/>
                    <a:pt x="6090" y="1980"/>
                    <a:pt x="6612"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4"/>
            <p:cNvSpPr/>
            <p:nvPr/>
          </p:nvSpPr>
          <p:spPr>
            <a:xfrm>
              <a:off x="4071350" y="2758850"/>
              <a:ext cx="407250" cy="403475"/>
            </a:xfrm>
            <a:custGeom>
              <a:avLst/>
              <a:gdLst/>
              <a:ahLst/>
              <a:cxnLst/>
              <a:rect l="l" t="t" r="r" b="b"/>
              <a:pathLst>
                <a:path w="16290" h="16139" extrusionOk="0">
                  <a:moveTo>
                    <a:pt x="8125" y="0"/>
                  </a:moveTo>
                  <a:cubicBezTo>
                    <a:pt x="7423" y="0"/>
                    <a:pt x="6832" y="564"/>
                    <a:pt x="6805" y="1279"/>
                  </a:cubicBezTo>
                  <a:lnTo>
                    <a:pt x="6805" y="3024"/>
                  </a:lnTo>
                  <a:lnTo>
                    <a:pt x="5953" y="1499"/>
                  </a:lnTo>
                  <a:cubicBezTo>
                    <a:pt x="5709" y="1068"/>
                    <a:pt x="5255" y="822"/>
                    <a:pt x="4791" y="822"/>
                  </a:cubicBezTo>
                  <a:cubicBezTo>
                    <a:pt x="4573" y="822"/>
                    <a:pt x="4353" y="876"/>
                    <a:pt x="4152" y="990"/>
                  </a:cubicBezTo>
                  <a:cubicBezTo>
                    <a:pt x="3519" y="1347"/>
                    <a:pt x="3286" y="2158"/>
                    <a:pt x="3657" y="2791"/>
                  </a:cubicBezTo>
                  <a:lnTo>
                    <a:pt x="5004" y="5196"/>
                  </a:lnTo>
                  <a:lnTo>
                    <a:pt x="2502" y="4055"/>
                  </a:lnTo>
                  <a:cubicBezTo>
                    <a:pt x="2324" y="3976"/>
                    <a:pt x="2139" y="3938"/>
                    <a:pt x="1958" y="3938"/>
                  </a:cubicBezTo>
                  <a:cubicBezTo>
                    <a:pt x="1454" y="3938"/>
                    <a:pt x="979" y="4230"/>
                    <a:pt x="756" y="4715"/>
                  </a:cubicBezTo>
                  <a:cubicBezTo>
                    <a:pt x="454" y="5389"/>
                    <a:pt x="743" y="6159"/>
                    <a:pt x="1416" y="6461"/>
                  </a:cubicBezTo>
                  <a:lnTo>
                    <a:pt x="2846" y="7121"/>
                  </a:lnTo>
                  <a:lnTo>
                    <a:pt x="1279" y="7231"/>
                  </a:lnTo>
                  <a:cubicBezTo>
                    <a:pt x="550" y="7272"/>
                    <a:pt x="0" y="7905"/>
                    <a:pt x="55" y="8633"/>
                  </a:cubicBezTo>
                  <a:cubicBezTo>
                    <a:pt x="95" y="9328"/>
                    <a:pt x="672" y="9860"/>
                    <a:pt x="1357" y="9860"/>
                  </a:cubicBezTo>
                  <a:cubicBezTo>
                    <a:pt x="1390" y="9860"/>
                    <a:pt x="1424" y="9859"/>
                    <a:pt x="1457" y="9857"/>
                  </a:cubicBezTo>
                  <a:lnTo>
                    <a:pt x="3203" y="9733"/>
                  </a:lnTo>
                  <a:lnTo>
                    <a:pt x="1746" y="10695"/>
                  </a:lnTo>
                  <a:cubicBezTo>
                    <a:pt x="1141" y="11107"/>
                    <a:pt x="963" y="11919"/>
                    <a:pt x="1375" y="12523"/>
                  </a:cubicBezTo>
                  <a:cubicBezTo>
                    <a:pt x="1627" y="12915"/>
                    <a:pt x="2045" y="13125"/>
                    <a:pt x="2475" y="13125"/>
                  </a:cubicBezTo>
                  <a:cubicBezTo>
                    <a:pt x="2724" y="13125"/>
                    <a:pt x="2976" y="13054"/>
                    <a:pt x="3203" y="12908"/>
                  </a:cubicBezTo>
                  <a:lnTo>
                    <a:pt x="4578" y="11987"/>
                  </a:lnTo>
                  <a:lnTo>
                    <a:pt x="4578" y="11987"/>
                  </a:lnTo>
                  <a:lnTo>
                    <a:pt x="3808" y="13458"/>
                  </a:lnTo>
                  <a:cubicBezTo>
                    <a:pt x="3478" y="14104"/>
                    <a:pt x="3726" y="14902"/>
                    <a:pt x="4372" y="15245"/>
                  </a:cubicBezTo>
                  <a:cubicBezTo>
                    <a:pt x="4565" y="15350"/>
                    <a:pt x="4775" y="15400"/>
                    <a:pt x="4983" y="15400"/>
                  </a:cubicBezTo>
                  <a:cubicBezTo>
                    <a:pt x="5455" y="15400"/>
                    <a:pt x="5916" y="15144"/>
                    <a:pt x="6145" y="14695"/>
                  </a:cubicBezTo>
                  <a:lnTo>
                    <a:pt x="6819" y="13403"/>
                  </a:lnTo>
                  <a:lnTo>
                    <a:pt x="6819" y="14860"/>
                  </a:lnTo>
                  <a:cubicBezTo>
                    <a:pt x="6846" y="15575"/>
                    <a:pt x="7437" y="16139"/>
                    <a:pt x="8152" y="16139"/>
                  </a:cubicBezTo>
                  <a:cubicBezTo>
                    <a:pt x="8853" y="16139"/>
                    <a:pt x="9444" y="15575"/>
                    <a:pt x="9472" y="14860"/>
                  </a:cubicBezTo>
                  <a:lnTo>
                    <a:pt x="9472" y="13101"/>
                  </a:lnTo>
                  <a:lnTo>
                    <a:pt x="10324" y="14640"/>
                  </a:lnTo>
                  <a:cubicBezTo>
                    <a:pt x="10565" y="15067"/>
                    <a:pt x="11014" y="15306"/>
                    <a:pt x="11474" y="15306"/>
                  </a:cubicBezTo>
                  <a:cubicBezTo>
                    <a:pt x="11695" y="15306"/>
                    <a:pt x="11920" y="15251"/>
                    <a:pt x="12125" y="15135"/>
                  </a:cubicBezTo>
                  <a:cubicBezTo>
                    <a:pt x="12757" y="14778"/>
                    <a:pt x="12991" y="13967"/>
                    <a:pt x="12633" y="13334"/>
                  </a:cubicBezTo>
                  <a:lnTo>
                    <a:pt x="11272" y="10929"/>
                  </a:lnTo>
                  <a:lnTo>
                    <a:pt x="13788" y="12070"/>
                  </a:lnTo>
                  <a:cubicBezTo>
                    <a:pt x="13954" y="12139"/>
                    <a:pt x="14125" y="12171"/>
                    <a:pt x="14294" y="12171"/>
                  </a:cubicBezTo>
                  <a:cubicBezTo>
                    <a:pt x="14798" y="12171"/>
                    <a:pt x="15276" y="11880"/>
                    <a:pt x="15493" y="11396"/>
                  </a:cubicBezTo>
                  <a:cubicBezTo>
                    <a:pt x="15781" y="10750"/>
                    <a:pt x="15506" y="9980"/>
                    <a:pt x="14874" y="9664"/>
                  </a:cubicBezTo>
                  <a:lnTo>
                    <a:pt x="13444" y="9018"/>
                  </a:lnTo>
                  <a:lnTo>
                    <a:pt x="15012" y="8908"/>
                  </a:lnTo>
                  <a:cubicBezTo>
                    <a:pt x="15740" y="8853"/>
                    <a:pt x="16290" y="8221"/>
                    <a:pt x="16235" y="7492"/>
                  </a:cubicBezTo>
                  <a:cubicBezTo>
                    <a:pt x="16183" y="6797"/>
                    <a:pt x="15605" y="6265"/>
                    <a:pt x="14919" y="6265"/>
                  </a:cubicBezTo>
                  <a:cubicBezTo>
                    <a:pt x="14886" y="6265"/>
                    <a:pt x="14853" y="6266"/>
                    <a:pt x="14819" y="6269"/>
                  </a:cubicBezTo>
                  <a:lnTo>
                    <a:pt x="13073" y="6392"/>
                  </a:lnTo>
                  <a:lnTo>
                    <a:pt x="13073" y="6392"/>
                  </a:lnTo>
                  <a:lnTo>
                    <a:pt x="14544" y="5430"/>
                  </a:lnTo>
                  <a:cubicBezTo>
                    <a:pt x="15135" y="5018"/>
                    <a:pt x="15286" y="4220"/>
                    <a:pt x="14888" y="3616"/>
                  </a:cubicBezTo>
                  <a:cubicBezTo>
                    <a:pt x="14643" y="3230"/>
                    <a:pt x="14225" y="3024"/>
                    <a:pt x="13797" y="3024"/>
                  </a:cubicBezTo>
                  <a:cubicBezTo>
                    <a:pt x="13554" y="3024"/>
                    <a:pt x="13307" y="3091"/>
                    <a:pt x="13087" y="3231"/>
                  </a:cubicBezTo>
                  <a:lnTo>
                    <a:pt x="11699" y="4138"/>
                  </a:lnTo>
                  <a:lnTo>
                    <a:pt x="11699" y="4138"/>
                  </a:lnTo>
                  <a:lnTo>
                    <a:pt x="12468" y="2667"/>
                  </a:lnTo>
                  <a:cubicBezTo>
                    <a:pt x="12812" y="2021"/>
                    <a:pt x="12565" y="1224"/>
                    <a:pt x="11919" y="894"/>
                  </a:cubicBezTo>
                  <a:cubicBezTo>
                    <a:pt x="11721" y="789"/>
                    <a:pt x="11509" y="739"/>
                    <a:pt x="11301" y="739"/>
                  </a:cubicBezTo>
                  <a:cubicBezTo>
                    <a:pt x="10828" y="739"/>
                    <a:pt x="10374" y="995"/>
                    <a:pt x="10145" y="1444"/>
                  </a:cubicBezTo>
                  <a:lnTo>
                    <a:pt x="9458" y="2722"/>
                  </a:lnTo>
                  <a:lnTo>
                    <a:pt x="9458" y="1279"/>
                  </a:lnTo>
                  <a:cubicBezTo>
                    <a:pt x="9430" y="564"/>
                    <a:pt x="8839" y="0"/>
                    <a:pt x="8125" y="0"/>
                  </a:cubicBezTo>
                  <a:close/>
                </a:path>
              </a:pathLst>
            </a:custGeom>
            <a:solidFill>
              <a:srgbClr val="36D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150675" y="2843125"/>
              <a:ext cx="241325" cy="233125"/>
            </a:xfrm>
            <a:custGeom>
              <a:avLst/>
              <a:gdLst/>
              <a:ahLst/>
              <a:cxnLst/>
              <a:rect l="l" t="t" r="r" b="b"/>
              <a:pathLst>
                <a:path w="9653" h="9325" extrusionOk="0">
                  <a:moveTo>
                    <a:pt x="4972" y="1"/>
                  </a:moveTo>
                  <a:cubicBezTo>
                    <a:pt x="4580" y="1"/>
                    <a:pt x="4189" y="265"/>
                    <a:pt x="4209" y="794"/>
                  </a:cubicBezTo>
                  <a:lnTo>
                    <a:pt x="4209" y="1798"/>
                  </a:lnTo>
                  <a:lnTo>
                    <a:pt x="3714" y="918"/>
                  </a:lnTo>
                  <a:cubicBezTo>
                    <a:pt x="3554" y="659"/>
                    <a:pt x="3321" y="550"/>
                    <a:pt x="3090" y="550"/>
                  </a:cubicBezTo>
                  <a:cubicBezTo>
                    <a:pt x="2586" y="550"/>
                    <a:pt x="2093" y="1067"/>
                    <a:pt x="2395" y="1660"/>
                  </a:cubicBezTo>
                  <a:lnTo>
                    <a:pt x="3178" y="3049"/>
                  </a:lnTo>
                  <a:lnTo>
                    <a:pt x="1721" y="2403"/>
                  </a:lnTo>
                  <a:cubicBezTo>
                    <a:pt x="1631" y="2373"/>
                    <a:pt x="1544" y="2359"/>
                    <a:pt x="1461" y="2359"/>
                  </a:cubicBezTo>
                  <a:cubicBezTo>
                    <a:pt x="757" y="2359"/>
                    <a:pt x="399" y="3371"/>
                    <a:pt x="1089" y="3777"/>
                  </a:cubicBezTo>
                  <a:lnTo>
                    <a:pt x="1914" y="4149"/>
                  </a:lnTo>
                  <a:lnTo>
                    <a:pt x="1020" y="4217"/>
                  </a:lnTo>
                  <a:cubicBezTo>
                    <a:pt x="1" y="4244"/>
                    <a:pt x="65" y="5736"/>
                    <a:pt x="1016" y="5736"/>
                  </a:cubicBezTo>
                  <a:cubicBezTo>
                    <a:pt x="1053" y="5736"/>
                    <a:pt x="1091" y="5734"/>
                    <a:pt x="1130" y="5729"/>
                  </a:cubicBezTo>
                  <a:lnTo>
                    <a:pt x="2133" y="5661"/>
                  </a:lnTo>
                  <a:lnTo>
                    <a:pt x="1281" y="6211"/>
                  </a:lnTo>
                  <a:cubicBezTo>
                    <a:pt x="619" y="6679"/>
                    <a:pt x="1057" y="7602"/>
                    <a:pt x="1705" y="7602"/>
                  </a:cubicBezTo>
                  <a:cubicBezTo>
                    <a:pt x="1837" y="7602"/>
                    <a:pt x="1978" y="7564"/>
                    <a:pt x="2120" y="7475"/>
                  </a:cubicBezTo>
                  <a:lnTo>
                    <a:pt x="2917" y="6953"/>
                  </a:lnTo>
                  <a:lnTo>
                    <a:pt x="2477" y="7805"/>
                  </a:lnTo>
                  <a:cubicBezTo>
                    <a:pt x="2171" y="8399"/>
                    <a:pt x="2672" y="8911"/>
                    <a:pt x="3179" y="8911"/>
                  </a:cubicBezTo>
                  <a:cubicBezTo>
                    <a:pt x="3423" y="8911"/>
                    <a:pt x="3668" y="8792"/>
                    <a:pt x="3824" y="8506"/>
                  </a:cubicBezTo>
                  <a:lnTo>
                    <a:pt x="4209" y="7764"/>
                  </a:lnTo>
                  <a:lnTo>
                    <a:pt x="4209" y="8602"/>
                  </a:lnTo>
                  <a:cubicBezTo>
                    <a:pt x="4230" y="9084"/>
                    <a:pt x="4598" y="9324"/>
                    <a:pt x="4965" y="9324"/>
                  </a:cubicBezTo>
                  <a:cubicBezTo>
                    <a:pt x="5333" y="9324"/>
                    <a:pt x="5701" y="9084"/>
                    <a:pt x="5721" y="8602"/>
                  </a:cubicBezTo>
                  <a:lnTo>
                    <a:pt x="5721" y="7599"/>
                  </a:lnTo>
                  <a:lnTo>
                    <a:pt x="6216" y="8479"/>
                  </a:lnTo>
                  <a:cubicBezTo>
                    <a:pt x="6376" y="8738"/>
                    <a:pt x="6611" y="8847"/>
                    <a:pt x="6843" y="8847"/>
                  </a:cubicBezTo>
                  <a:cubicBezTo>
                    <a:pt x="7351" y="8847"/>
                    <a:pt x="7851" y="8330"/>
                    <a:pt x="7550" y="7736"/>
                  </a:cubicBezTo>
                  <a:lnTo>
                    <a:pt x="6766" y="6348"/>
                  </a:lnTo>
                  <a:lnTo>
                    <a:pt x="8209" y="6994"/>
                  </a:lnTo>
                  <a:cubicBezTo>
                    <a:pt x="8319" y="7039"/>
                    <a:pt x="8424" y="7059"/>
                    <a:pt x="8523" y="7059"/>
                  </a:cubicBezTo>
                  <a:cubicBezTo>
                    <a:pt x="9241" y="7059"/>
                    <a:pt x="9615" y="5994"/>
                    <a:pt x="8842" y="5619"/>
                  </a:cubicBezTo>
                  <a:lnTo>
                    <a:pt x="8017" y="5248"/>
                  </a:lnTo>
                  <a:lnTo>
                    <a:pt x="8911" y="5180"/>
                  </a:lnTo>
                  <a:cubicBezTo>
                    <a:pt x="9337" y="5152"/>
                    <a:pt x="9653" y="4795"/>
                    <a:pt x="9625" y="4369"/>
                  </a:cubicBezTo>
                  <a:cubicBezTo>
                    <a:pt x="9599" y="3973"/>
                    <a:pt x="9269" y="3666"/>
                    <a:pt x="8866" y="3666"/>
                  </a:cubicBezTo>
                  <a:cubicBezTo>
                    <a:pt x="8849" y="3666"/>
                    <a:pt x="8832" y="3666"/>
                    <a:pt x="8814" y="3667"/>
                  </a:cubicBezTo>
                  <a:lnTo>
                    <a:pt x="7811" y="3736"/>
                  </a:lnTo>
                  <a:lnTo>
                    <a:pt x="7811" y="3736"/>
                  </a:lnTo>
                  <a:lnTo>
                    <a:pt x="8649" y="3186"/>
                  </a:lnTo>
                  <a:cubicBezTo>
                    <a:pt x="9326" y="2716"/>
                    <a:pt x="8874" y="1787"/>
                    <a:pt x="8218" y="1787"/>
                  </a:cubicBezTo>
                  <a:cubicBezTo>
                    <a:pt x="8088" y="1787"/>
                    <a:pt x="7950" y="1824"/>
                    <a:pt x="7811" y="1908"/>
                  </a:cubicBezTo>
                  <a:lnTo>
                    <a:pt x="7027" y="2444"/>
                  </a:lnTo>
                  <a:lnTo>
                    <a:pt x="7027" y="2444"/>
                  </a:lnTo>
                  <a:lnTo>
                    <a:pt x="7467" y="1592"/>
                  </a:lnTo>
                  <a:cubicBezTo>
                    <a:pt x="7773" y="998"/>
                    <a:pt x="7272" y="486"/>
                    <a:pt x="6765" y="486"/>
                  </a:cubicBezTo>
                  <a:cubicBezTo>
                    <a:pt x="6521" y="486"/>
                    <a:pt x="6276" y="605"/>
                    <a:pt x="6120" y="891"/>
                  </a:cubicBezTo>
                  <a:lnTo>
                    <a:pt x="5735" y="1633"/>
                  </a:lnTo>
                  <a:lnTo>
                    <a:pt x="5735" y="794"/>
                  </a:lnTo>
                  <a:cubicBezTo>
                    <a:pt x="5756" y="265"/>
                    <a:pt x="5364" y="1"/>
                    <a:pt x="497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3061650" y="3135150"/>
              <a:ext cx="407275" cy="403500"/>
            </a:xfrm>
            <a:custGeom>
              <a:avLst/>
              <a:gdLst/>
              <a:ahLst/>
              <a:cxnLst/>
              <a:rect l="l" t="t" r="r" b="b"/>
              <a:pathLst>
                <a:path w="16291" h="16140" extrusionOk="0">
                  <a:moveTo>
                    <a:pt x="8139" y="1"/>
                  </a:moveTo>
                  <a:cubicBezTo>
                    <a:pt x="7424" y="1"/>
                    <a:pt x="6833" y="564"/>
                    <a:pt x="6819" y="1279"/>
                  </a:cubicBezTo>
                  <a:lnTo>
                    <a:pt x="6819" y="3039"/>
                  </a:lnTo>
                  <a:lnTo>
                    <a:pt x="5953" y="1499"/>
                  </a:lnTo>
                  <a:cubicBezTo>
                    <a:pt x="5719" y="1058"/>
                    <a:pt x="5261" y="803"/>
                    <a:pt x="4788" y="803"/>
                  </a:cubicBezTo>
                  <a:cubicBezTo>
                    <a:pt x="4568" y="803"/>
                    <a:pt x="4344" y="859"/>
                    <a:pt x="4139" y="977"/>
                  </a:cubicBezTo>
                  <a:cubicBezTo>
                    <a:pt x="3492" y="1334"/>
                    <a:pt x="3273" y="2159"/>
                    <a:pt x="3657" y="2805"/>
                  </a:cubicBezTo>
                  <a:lnTo>
                    <a:pt x="5005" y="5211"/>
                  </a:lnTo>
                  <a:lnTo>
                    <a:pt x="2503" y="4070"/>
                  </a:lnTo>
                  <a:cubicBezTo>
                    <a:pt x="2339" y="4005"/>
                    <a:pt x="2169" y="3974"/>
                    <a:pt x="2002" y="3974"/>
                  </a:cubicBezTo>
                  <a:cubicBezTo>
                    <a:pt x="1496" y="3974"/>
                    <a:pt x="1015" y="4258"/>
                    <a:pt x="798" y="4743"/>
                  </a:cubicBezTo>
                  <a:cubicBezTo>
                    <a:pt x="496" y="5403"/>
                    <a:pt x="771" y="6159"/>
                    <a:pt x="1403" y="6475"/>
                  </a:cubicBezTo>
                  <a:lnTo>
                    <a:pt x="2846" y="7121"/>
                  </a:lnTo>
                  <a:lnTo>
                    <a:pt x="1266" y="7231"/>
                  </a:lnTo>
                  <a:cubicBezTo>
                    <a:pt x="537" y="7286"/>
                    <a:pt x="1" y="7919"/>
                    <a:pt x="42" y="8647"/>
                  </a:cubicBezTo>
                  <a:cubicBezTo>
                    <a:pt x="95" y="9342"/>
                    <a:pt x="672" y="9875"/>
                    <a:pt x="1358" y="9875"/>
                  </a:cubicBezTo>
                  <a:cubicBezTo>
                    <a:pt x="1391" y="9875"/>
                    <a:pt x="1424" y="9873"/>
                    <a:pt x="1458" y="9871"/>
                  </a:cubicBezTo>
                  <a:lnTo>
                    <a:pt x="3204" y="9747"/>
                  </a:lnTo>
                  <a:lnTo>
                    <a:pt x="1747" y="10709"/>
                  </a:lnTo>
                  <a:cubicBezTo>
                    <a:pt x="1183" y="11135"/>
                    <a:pt x="1046" y="11905"/>
                    <a:pt x="1430" y="12496"/>
                  </a:cubicBezTo>
                  <a:cubicBezTo>
                    <a:pt x="1686" y="12879"/>
                    <a:pt x="2105" y="13093"/>
                    <a:pt x="2538" y="13093"/>
                  </a:cubicBezTo>
                  <a:cubicBezTo>
                    <a:pt x="2758" y="13093"/>
                    <a:pt x="2982" y="13038"/>
                    <a:pt x="3190" y="12922"/>
                  </a:cubicBezTo>
                  <a:lnTo>
                    <a:pt x="4565" y="12001"/>
                  </a:lnTo>
                  <a:lnTo>
                    <a:pt x="4565" y="12001"/>
                  </a:lnTo>
                  <a:lnTo>
                    <a:pt x="3795" y="13472"/>
                  </a:lnTo>
                  <a:cubicBezTo>
                    <a:pt x="3451" y="14118"/>
                    <a:pt x="3699" y="14916"/>
                    <a:pt x="4345" y="15259"/>
                  </a:cubicBezTo>
                  <a:cubicBezTo>
                    <a:pt x="4538" y="15358"/>
                    <a:pt x="4745" y="15405"/>
                    <a:pt x="4950" y="15405"/>
                  </a:cubicBezTo>
                  <a:cubicBezTo>
                    <a:pt x="5428" y="15405"/>
                    <a:pt x="5891" y="15148"/>
                    <a:pt x="6132" y="14696"/>
                  </a:cubicBezTo>
                  <a:lnTo>
                    <a:pt x="6819" y="13417"/>
                  </a:lnTo>
                  <a:lnTo>
                    <a:pt x="6819" y="14874"/>
                  </a:lnTo>
                  <a:cubicBezTo>
                    <a:pt x="6847" y="15576"/>
                    <a:pt x="7424" y="16139"/>
                    <a:pt x="8139" y="16139"/>
                  </a:cubicBezTo>
                  <a:cubicBezTo>
                    <a:pt x="8854" y="16139"/>
                    <a:pt x="9431" y="15576"/>
                    <a:pt x="9458" y="14874"/>
                  </a:cubicBezTo>
                  <a:lnTo>
                    <a:pt x="9458" y="13115"/>
                  </a:lnTo>
                  <a:lnTo>
                    <a:pt x="10325" y="14641"/>
                  </a:lnTo>
                  <a:cubicBezTo>
                    <a:pt x="10568" y="15072"/>
                    <a:pt x="11015" y="15317"/>
                    <a:pt x="11476" y="15317"/>
                  </a:cubicBezTo>
                  <a:cubicBezTo>
                    <a:pt x="11692" y="15317"/>
                    <a:pt x="11910" y="15263"/>
                    <a:pt x="12112" y="15149"/>
                  </a:cubicBezTo>
                  <a:cubicBezTo>
                    <a:pt x="12758" y="14792"/>
                    <a:pt x="12978" y="13981"/>
                    <a:pt x="12620" y="13349"/>
                  </a:cubicBezTo>
                  <a:lnTo>
                    <a:pt x="11259" y="10943"/>
                  </a:lnTo>
                  <a:lnTo>
                    <a:pt x="13789" y="12084"/>
                  </a:lnTo>
                  <a:cubicBezTo>
                    <a:pt x="13963" y="12164"/>
                    <a:pt x="14146" y="12202"/>
                    <a:pt x="14327" y="12202"/>
                  </a:cubicBezTo>
                  <a:cubicBezTo>
                    <a:pt x="14829" y="12202"/>
                    <a:pt x="15312" y="11910"/>
                    <a:pt x="15534" y="11424"/>
                  </a:cubicBezTo>
                  <a:cubicBezTo>
                    <a:pt x="15837" y="10764"/>
                    <a:pt x="15534" y="9981"/>
                    <a:pt x="14875" y="9678"/>
                  </a:cubicBezTo>
                  <a:lnTo>
                    <a:pt x="13445" y="9032"/>
                  </a:lnTo>
                  <a:lnTo>
                    <a:pt x="15012" y="8922"/>
                  </a:lnTo>
                  <a:cubicBezTo>
                    <a:pt x="15741" y="8867"/>
                    <a:pt x="16291" y="8235"/>
                    <a:pt x="16236" y="7506"/>
                  </a:cubicBezTo>
                  <a:cubicBezTo>
                    <a:pt x="16183" y="6811"/>
                    <a:pt x="15605" y="6279"/>
                    <a:pt x="14920" y="6279"/>
                  </a:cubicBezTo>
                  <a:cubicBezTo>
                    <a:pt x="14887" y="6279"/>
                    <a:pt x="14853" y="6280"/>
                    <a:pt x="14820" y="6283"/>
                  </a:cubicBezTo>
                  <a:lnTo>
                    <a:pt x="13074" y="6407"/>
                  </a:lnTo>
                  <a:lnTo>
                    <a:pt x="13074" y="6407"/>
                  </a:lnTo>
                  <a:lnTo>
                    <a:pt x="14531" y="5431"/>
                  </a:lnTo>
                  <a:cubicBezTo>
                    <a:pt x="15150" y="5032"/>
                    <a:pt x="15315" y="4221"/>
                    <a:pt x="14916" y="3602"/>
                  </a:cubicBezTo>
                  <a:cubicBezTo>
                    <a:pt x="14655" y="3220"/>
                    <a:pt x="14236" y="3014"/>
                    <a:pt x="13807" y="3014"/>
                  </a:cubicBezTo>
                  <a:cubicBezTo>
                    <a:pt x="13556" y="3014"/>
                    <a:pt x="13302" y="3084"/>
                    <a:pt x="13074" y="3231"/>
                  </a:cubicBezTo>
                  <a:lnTo>
                    <a:pt x="11699" y="4138"/>
                  </a:lnTo>
                  <a:lnTo>
                    <a:pt x="11699" y="4138"/>
                  </a:lnTo>
                  <a:lnTo>
                    <a:pt x="12469" y="2681"/>
                  </a:lnTo>
                  <a:cubicBezTo>
                    <a:pt x="12813" y="2035"/>
                    <a:pt x="12565" y="1238"/>
                    <a:pt x="11919" y="894"/>
                  </a:cubicBezTo>
                  <a:cubicBezTo>
                    <a:pt x="11721" y="789"/>
                    <a:pt x="11510" y="739"/>
                    <a:pt x="11301" y="739"/>
                  </a:cubicBezTo>
                  <a:cubicBezTo>
                    <a:pt x="10828" y="739"/>
                    <a:pt x="10371" y="996"/>
                    <a:pt x="10132" y="1444"/>
                  </a:cubicBezTo>
                  <a:lnTo>
                    <a:pt x="9458" y="2736"/>
                  </a:lnTo>
                  <a:lnTo>
                    <a:pt x="9458" y="1279"/>
                  </a:lnTo>
                  <a:cubicBezTo>
                    <a:pt x="9431" y="564"/>
                    <a:pt x="8840" y="1"/>
                    <a:pt x="8139" y="1"/>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4"/>
            <p:cNvSpPr/>
            <p:nvPr/>
          </p:nvSpPr>
          <p:spPr>
            <a:xfrm>
              <a:off x="3149150" y="3229150"/>
              <a:ext cx="224925" cy="215575"/>
            </a:xfrm>
            <a:custGeom>
              <a:avLst/>
              <a:gdLst/>
              <a:ahLst/>
              <a:cxnLst/>
              <a:rect l="l" t="t" r="r" b="b"/>
              <a:pathLst>
                <a:path w="8997" h="8623" extrusionOk="0">
                  <a:moveTo>
                    <a:pt x="4632" y="0"/>
                  </a:moveTo>
                  <a:cubicBezTo>
                    <a:pt x="4288" y="0"/>
                    <a:pt x="3945" y="227"/>
                    <a:pt x="3924" y="681"/>
                  </a:cubicBezTo>
                  <a:lnTo>
                    <a:pt x="3924" y="1616"/>
                  </a:lnTo>
                  <a:lnTo>
                    <a:pt x="3470" y="805"/>
                  </a:lnTo>
                  <a:cubicBezTo>
                    <a:pt x="3318" y="561"/>
                    <a:pt x="3099" y="459"/>
                    <a:pt x="2883" y="459"/>
                  </a:cubicBezTo>
                  <a:cubicBezTo>
                    <a:pt x="2415" y="459"/>
                    <a:pt x="1960" y="937"/>
                    <a:pt x="2233" y="1492"/>
                  </a:cubicBezTo>
                  <a:lnTo>
                    <a:pt x="2962" y="2770"/>
                  </a:lnTo>
                  <a:lnTo>
                    <a:pt x="1615" y="2165"/>
                  </a:lnTo>
                  <a:cubicBezTo>
                    <a:pt x="1516" y="2127"/>
                    <a:pt x="1421" y="2109"/>
                    <a:pt x="1332" y="2109"/>
                  </a:cubicBezTo>
                  <a:cubicBezTo>
                    <a:pt x="665" y="2109"/>
                    <a:pt x="320" y="3094"/>
                    <a:pt x="1023" y="3458"/>
                  </a:cubicBezTo>
                  <a:lnTo>
                    <a:pt x="1793" y="3801"/>
                  </a:lnTo>
                  <a:lnTo>
                    <a:pt x="955" y="3856"/>
                  </a:lnTo>
                  <a:cubicBezTo>
                    <a:pt x="0" y="3883"/>
                    <a:pt x="69" y="5278"/>
                    <a:pt x="951" y="5278"/>
                  </a:cubicBezTo>
                  <a:cubicBezTo>
                    <a:pt x="983" y="5278"/>
                    <a:pt x="1016" y="5276"/>
                    <a:pt x="1051" y="5272"/>
                  </a:cubicBezTo>
                  <a:lnTo>
                    <a:pt x="1986" y="5203"/>
                  </a:lnTo>
                  <a:lnTo>
                    <a:pt x="1202" y="5726"/>
                  </a:lnTo>
                  <a:cubicBezTo>
                    <a:pt x="555" y="6146"/>
                    <a:pt x="976" y="7025"/>
                    <a:pt x="1584" y="7025"/>
                  </a:cubicBezTo>
                  <a:cubicBezTo>
                    <a:pt x="1712" y="7025"/>
                    <a:pt x="1849" y="6985"/>
                    <a:pt x="1986" y="6894"/>
                  </a:cubicBezTo>
                  <a:lnTo>
                    <a:pt x="2728" y="6413"/>
                  </a:lnTo>
                  <a:lnTo>
                    <a:pt x="2316" y="7197"/>
                  </a:lnTo>
                  <a:cubicBezTo>
                    <a:pt x="2055" y="7747"/>
                    <a:pt x="2508" y="8208"/>
                    <a:pt x="2973" y="8208"/>
                  </a:cubicBezTo>
                  <a:cubicBezTo>
                    <a:pt x="3193" y="8208"/>
                    <a:pt x="3416" y="8104"/>
                    <a:pt x="3567" y="7857"/>
                  </a:cubicBezTo>
                  <a:lnTo>
                    <a:pt x="3924" y="7169"/>
                  </a:lnTo>
                  <a:lnTo>
                    <a:pt x="3924" y="7953"/>
                  </a:lnTo>
                  <a:cubicBezTo>
                    <a:pt x="3945" y="8400"/>
                    <a:pt x="4288" y="8623"/>
                    <a:pt x="4632" y="8623"/>
                  </a:cubicBezTo>
                  <a:cubicBezTo>
                    <a:pt x="4976" y="8623"/>
                    <a:pt x="5319" y="8400"/>
                    <a:pt x="5340" y="7953"/>
                  </a:cubicBezTo>
                  <a:lnTo>
                    <a:pt x="5340" y="7004"/>
                  </a:lnTo>
                  <a:lnTo>
                    <a:pt x="5807" y="7829"/>
                  </a:lnTo>
                  <a:cubicBezTo>
                    <a:pt x="5944" y="8112"/>
                    <a:pt x="6174" y="8229"/>
                    <a:pt x="6405" y="8229"/>
                  </a:cubicBezTo>
                  <a:cubicBezTo>
                    <a:pt x="6892" y="8229"/>
                    <a:pt x="7385" y="7711"/>
                    <a:pt x="7031" y="7142"/>
                  </a:cubicBezTo>
                  <a:lnTo>
                    <a:pt x="6302" y="5850"/>
                  </a:lnTo>
                  <a:lnTo>
                    <a:pt x="6302" y="5850"/>
                  </a:lnTo>
                  <a:lnTo>
                    <a:pt x="7649" y="6454"/>
                  </a:lnTo>
                  <a:cubicBezTo>
                    <a:pt x="7760" y="6504"/>
                    <a:pt x="7867" y="6526"/>
                    <a:pt x="7966" y="6526"/>
                  </a:cubicBezTo>
                  <a:cubicBezTo>
                    <a:pt x="8640" y="6526"/>
                    <a:pt x="8983" y="5511"/>
                    <a:pt x="8240" y="5176"/>
                  </a:cubicBezTo>
                  <a:lnTo>
                    <a:pt x="7471" y="4832"/>
                  </a:lnTo>
                  <a:lnTo>
                    <a:pt x="8309" y="4764"/>
                  </a:lnTo>
                  <a:cubicBezTo>
                    <a:pt x="8694" y="4736"/>
                    <a:pt x="8996" y="4392"/>
                    <a:pt x="8969" y="4008"/>
                  </a:cubicBezTo>
                  <a:cubicBezTo>
                    <a:pt x="8943" y="3646"/>
                    <a:pt x="8639" y="3358"/>
                    <a:pt x="8283" y="3358"/>
                  </a:cubicBezTo>
                  <a:cubicBezTo>
                    <a:pt x="8260" y="3358"/>
                    <a:pt x="8237" y="3359"/>
                    <a:pt x="8213" y="3361"/>
                  </a:cubicBezTo>
                  <a:lnTo>
                    <a:pt x="7278" y="3416"/>
                  </a:lnTo>
                  <a:lnTo>
                    <a:pt x="8062" y="2908"/>
                  </a:lnTo>
                  <a:cubicBezTo>
                    <a:pt x="8709" y="2476"/>
                    <a:pt x="8287" y="1595"/>
                    <a:pt x="7680" y="1595"/>
                  </a:cubicBezTo>
                  <a:cubicBezTo>
                    <a:pt x="7551" y="1595"/>
                    <a:pt x="7415" y="1635"/>
                    <a:pt x="7278" y="1726"/>
                  </a:cubicBezTo>
                  <a:lnTo>
                    <a:pt x="6536" y="2220"/>
                  </a:lnTo>
                  <a:lnTo>
                    <a:pt x="6536" y="2220"/>
                  </a:lnTo>
                  <a:lnTo>
                    <a:pt x="6948" y="1423"/>
                  </a:lnTo>
                  <a:cubicBezTo>
                    <a:pt x="7244" y="869"/>
                    <a:pt x="6775" y="389"/>
                    <a:pt x="6303" y="389"/>
                  </a:cubicBezTo>
                  <a:cubicBezTo>
                    <a:pt x="6073" y="389"/>
                    <a:pt x="5841" y="502"/>
                    <a:pt x="5697" y="777"/>
                  </a:cubicBezTo>
                  <a:lnTo>
                    <a:pt x="5340" y="1464"/>
                  </a:lnTo>
                  <a:lnTo>
                    <a:pt x="5340" y="681"/>
                  </a:lnTo>
                  <a:cubicBezTo>
                    <a:pt x="5319" y="227"/>
                    <a:pt x="4976" y="0"/>
                    <a:pt x="4632"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4"/>
            <p:cNvSpPr/>
            <p:nvPr/>
          </p:nvSpPr>
          <p:spPr>
            <a:xfrm>
              <a:off x="4396450" y="2709350"/>
              <a:ext cx="407600" cy="408650"/>
            </a:xfrm>
            <a:custGeom>
              <a:avLst/>
              <a:gdLst/>
              <a:ahLst/>
              <a:cxnLst/>
              <a:rect l="l" t="t" r="r" b="b"/>
              <a:pathLst>
                <a:path w="16304" h="16346" extrusionOk="0">
                  <a:moveTo>
                    <a:pt x="8152" y="1"/>
                  </a:moveTo>
                  <a:cubicBezTo>
                    <a:pt x="7396" y="1"/>
                    <a:pt x="6805" y="633"/>
                    <a:pt x="6833" y="1375"/>
                  </a:cubicBezTo>
                  <a:lnTo>
                    <a:pt x="6833" y="3135"/>
                  </a:lnTo>
                  <a:lnTo>
                    <a:pt x="5967" y="1595"/>
                  </a:lnTo>
                  <a:cubicBezTo>
                    <a:pt x="5717" y="1189"/>
                    <a:pt x="5281" y="956"/>
                    <a:pt x="4829" y="956"/>
                  </a:cubicBezTo>
                  <a:cubicBezTo>
                    <a:pt x="4610" y="956"/>
                    <a:pt x="4387" y="1011"/>
                    <a:pt x="4179" y="1128"/>
                  </a:cubicBezTo>
                  <a:cubicBezTo>
                    <a:pt x="3561" y="1472"/>
                    <a:pt x="3327" y="2269"/>
                    <a:pt x="3671" y="2901"/>
                  </a:cubicBezTo>
                  <a:lnTo>
                    <a:pt x="5018" y="5307"/>
                  </a:lnTo>
                  <a:lnTo>
                    <a:pt x="2502" y="4166"/>
                  </a:lnTo>
                  <a:cubicBezTo>
                    <a:pt x="2337" y="4097"/>
                    <a:pt x="2166" y="4064"/>
                    <a:pt x="1999" y="4064"/>
                  </a:cubicBezTo>
                  <a:cubicBezTo>
                    <a:pt x="1498" y="4064"/>
                    <a:pt x="1024" y="4355"/>
                    <a:pt x="798" y="4840"/>
                  </a:cubicBezTo>
                  <a:cubicBezTo>
                    <a:pt x="509" y="5486"/>
                    <a:pt x="784" y="6255"/>
                    <a:pt x="1416" y="6572"/>
                  </a:cubicBezTo>
                  <a:lnTo>
                    <a:pt x="2846" y="7218"/>
                  </a:lnTo>
                  <a:lnTo>
                    <a:pt x="1279" y="7328"/>
                  </a:lnTo>
                  <a:cubicBezTo>
                    <a:pt x="550" y="7383"/>
                    <a:pt x="1" y="8015"/>
                    <a:pt x="56" y="8730"/>
                  </a:cubicBezTo>
                  <a:cubicBezTo>
                    <a:pt x="108" y="9425"/>
                    <a:pt x="686" y="9957"/>
                    <a:pt x="1359" y="9957"/>
                  </a:cubicBezTo>
                  <a:cubicBezTo>
                    <a:pt x="1392" y="9957"/>
                    <a:pt x="1425" y="9956"/>
                    <a:pt x="1458" y="9953"/>
                  </a:cubicBezTo>
                  <a:lnTo>
                    <a:pt x="3217" y="9830"/>
                  </a:lnTo>
                  <a:lnTo>
                    <a:pt x="1746" y="10806"/>
                  </a:lnTo>
                  <a:cubicBezTo>
                    <a:pt x="1141" y="11204"/>
                    <a:pt x="977" y="12029"/>
                    <a:pt x="1375" y="12634"/>
                  </a:cubicBezTo>
                  <a:cubicBezTo>
                    <a:pt x="1627" y="13016"/>
                    <a:pt x="2049" y="13222"/>
                    <a:pt x="2477" y="13222"/>
                  </a:cubicBezTo>
                  <a:cubicBezTo>
                    <a:pt x="2728" y="13222"/>
                    <a:pt x="2981" y="13152"/>
                    <a:pt x="3203" y="13005"/>
                  </a:cubicBezTo>
                  <a:lnTo>
                    <a:pt x="4592" y="12098"/>
                  </a:lnTo>
                  <a:lnTo>
                    <a:pt x="3808" y="13555"/>
                  </a:lnTo>
                  <a:cubicBezTo>
                    <a:pt x="3478" y="14201"/>
                    <a:pt x="3712" y="15012"/>
                    <a:pt x="4358" y="15356"/>
                  </a:cubicBezTo>
                  <a:cubicBezTo>
                    <a:pt x="4556" y="15461"/>
                    <a:pt x="4769" y="15511"/>
                    <a:pt x="4979" y="15511"/>
                  </a:cubicBezTo>
                  <a:cubicBezTo>
                    <a:pt x="5457" y="15511"/>
                    <a:pt x="5920" y="15254"/>
                    <a:pt x="6159" y="14806"/>
                  </a:cubicBezTo>
                  <a:lnTo>
                    <a:pt x="6846" y="13514"/>
                  </a:lnTo>
                  <a:lnTo>
                    <a:pt x="6846" y="14971"/>
                  </a:lnTo>
                  <a:cubicBezTo>
                    <a:pt x="6819" y="15727"/>
                    <a:pt x="7410" y="16345"/>
                    <a:pt x="8166" y="16345"/>
                  </a:cubicBezTo>
                  <a:cubicBezTo>
                    <a:pt x="8908" y="16345"/>
                    <a:pt x="9513" y="15727"/>
                    <a:pt x="9486" y="14971"/>
                  </a:cubicBezTo>
                  <a:lnTo>
                    <a:pt x="9486" y="13211"/>
                  </a:lnTo>
                  <a:lnTo>
                    <a:pt x="10338" y="14737"/>
                  </a:lnTo>
                  <a:cubicBezTo>
                    <a:pt x="10581" y="15168"/>
                    <a:pt x="11035" y="15414"/>
                    <a:pt x="11500" y="15414"/>
                  </a:cubicBezTo>
                  <a:cubicBezTo>
                    <a:pt x="11717" y="15414"/>
                    <a:pt x="11937" y="15360"/>
                    <a:pt x="12139" y="15246"/>
                  </a:cubicBezTo>
                  <a:cubicBezTo>
                    <a:pt x="12771" y="14888"/>
                    <a:pt x="13005" y="14077"/>
                    <a:pt x="12647" y="13445"/>
                  </a:cubicBezTo>
                  <a:lnTo>
                    <a:pt x="11286" y="11039"/>
                  </a:lnTo>
                  <a:lnTo>
                    <a:pt x="13802" y="12180"/>
                  </a:lnTo>
                  <a:cubicBezTo>
                    <a:pt x="13976" y="12260"/>
                    <a:pt x="14160" y="12298"/>
                    <a:pt x="14340" y="12298"/>
                  </a:cubicBezTo>
                  <a:cubicBezTo>
                    <a:pt x="14842" y="12298"/>
                    <a:pt x="15325" y="12006"/>
                    <a:pt x="15548" y="11520"/>
                  </a:cubicBezTo>
                  <a:cubicBezTo>
                    <a:pt x="15850" y="10847"/>
                    <a:pt x="15562" y="10077"/>
                    <a:pt x="14888" y="9775"/>
                  </a:cubicBezTo>
                  <a:lnTo>
                    <a:pt x="13458" y="9128"/>
                  </a:lnTo>
                  <a:lnTo>
                    <a:pt x="15026" y="9018"/>
                  </a:lnTo>
                  <a:cubicBezTo>
                    <a:pt x="15754" y="8963"/>
                    <a:pt x="16304" y="8317"/>
                    <a:pt x="16249" y="7603"/>
                  </a:cubicBezTo>
                  <a:cubicBezTo>
                    <a:pt x="16197" y="6908"/>
                    <a:pt x="15619" y="6375"/>
                    <a:pt x="14933" y="6375"/>
                  </a:cubicBezTo>
                  <a:cubicBezTo>
                    <a:pt x="14900" y="6375"/>
                    <a:pt x="14867" y="6377"/>
                    <a:pt x="14833" y="6379"/>
                  </a:cubicBezTo>
                  <a:lnTo>
                    <a:pt x="13087" y="6503"/>
                  </a:lnTo>
                  <a:lnTo>
                    <a:pt x="13087" y="6503"/>
                  </a:lnTo>
                  <a:lnTo>
                    <a:pt x="14544" y="5527"/>
                  </a:lnTo>
                  <a:cubicBezTo>
                    <a:pt x="15163" y="5128"/>
                    <a:pt x="15328" y="4317"/>
                    <a:pt x="14929" y="3699"/>
                  </a:cubicBezTo>
                  <a:cubicBezTo>
                    <a:pt x="14669" y="3317"/>
                    <a:pt x="14250" y="3110"/>
                    <a:pt x="13820" y="3110"/>
                  </a:cubicBezTo>
                  <a:cubicBezTo>
                    <a:pt x="13569" y="3110"/>
                    <a:pt x="13315" y="3180"/>
                    <a:pt x="13087" y="3327"/>
                  </a:cubicBezTo>
                  <a:lnTo>
                    <a:pt x="11713" y="4235"/>
                  </a:lnTo>
                  <a:lnTo>
                    <a:pt x="12482" y="2778"/>
                  </a:lnTo>
                  <a:cubicBezTo>
                    <a:pt x="12826" y="2131"/>
                    <a:pt x="12579" y="1334"/>
                    <a:pt x="11933" y="990"/>
                  </a:cubicBezTo>
                  <a:cubicBezTo>
                    <a:pt x="11735" y="885"/>
                    <a:pt x="11523" y="836"/>
                    <a:pt x="11314" y="836"/>
                  </a:cubicBezTo>
                  <a:cubicBezTo>
                    <a:pt x="10841" y="836"/>
                    <a:pt x="10384" y="1092"/>
                    <a:pt x="10146" y="1540"/>
                  </a:cubicBezTo>
                  <a:lnTo>
                    <a:pt x="9472" y="2833"/>
                  </a:lnTo>
                  <a:lnTo>
                    <a:pt x="9472" y="1375"/>
                  </a:lnTo>
                  <a:cubicBezTo>
                    <a:pt x="9499" y="633"/>
                    <a:pt x="8895" y="1"/>
                    <a:pt x="8152" y="1"/>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4"/>
            <p:cNvSpPr/>
            <p:nvPr/>
          </p:nvSpPr>
          <p:spPr>
            <a:xfrm>
              <a:off x="4484375" y="2804200"/>
              <a:ext cx="225775" cy="218600"/>
            </a:xfrm>
            <a:custGeom>
              <a:avLst/>
              <a:gdLst/>
              <a:ahLst/>
              <a:cxnLst/>
              <a:rect l="l" t="t" r="r" b="b"/>
              <a:pathLst>
                <a:path w="9031" h="8744" extrusionOk="0">
                  <a:moveTo>
                    <a:pt x="4634" y="1"/>
                  </a:moveTo>
                  <a:cubicBezTo>
                    <a:pt x="4268" y="1"/>
                    <a:pt x="3900" y="248"/>
                    <a:pt x="3920" y="743"/>
                  </a:cubicBezTo>
                  <a:lnTo>
                    <a:pt x="3920" y="1678"/>
                  </a:lnTo>
                  <a:lnTo>
                    <a:pt x="3467" y="853"/>
                  </a:lnTo>
                  <a:cubicBezTo>
                    <a:pt x="3325" y="570"/>
                    <a:pt x="3093" y="453"/>
                    <a:pt x="2860" y="453"/>
                  </a:cubicBezTo>
                  <a:cubicBezTo>
                    <a:pt x="2368" y="453"/>
                    <a:pt x="1875" y="972"/>
                    <a:pt x="2230" y="1540"/>
                  </a:cubicBezTo>
                  <a:lnTo>
                    <a:pt x="2958" y="2833"/>
                  </a:lnTo>
                  <a:lnTo>
                    <a:pt x="1611" y="2228"/>
                  </a:lnTo>
                  <a:cubicBezTo>
                    <a:pt x="1512" y="2189"/>
                    <a:pt x="1418" y="2171"/>
                    <a:pt x="1329" y="2171"/>
                  </a:cubicBezTo>
                  <a:cubicBezTo>
                    <a:pt x="662" y="2171"/>
                    <a:pt x="316" y="3156"/>
                    <a:pt x="1020" y="3520"/>
                  </a:cubicBezTo>
                  <a:lnTo>
                    <a:pt x="1790" y="3864"/>
                  </a:lnTo>
                  <a:lnTo>
                    <a:pt x="951" y="3919"/>
                  </a:lnTo>
                  <a:cubicBezTo>
                    <a:pt x="0" y="3932"/>
                    <a:pt x="64" y="5328"/>
                    <a:pt x="936" y="5328"/>
                  </a:cubicBezTo>
                  <a:cubicBezTo>
                    <a:pt x="972" y="5328"/>
                    <a:pt x="1009" y="5326"/>
                    <a:pt x="1047" y="5321"/>
                  </a:cubicBezTo>
                  <a:lnTo>
                    <a:pt x="1982" y="5266"/>
                  </a:lnTo>
                  <a:lnTo>
                    <a:pt x="1982" y="5266"/>
                  </a:lnTo>
                  <a:lnTo>
                    <a:pt x="1199" y="5774"/>
                  </a:lnTo>
                  <a:cubicBezTo>
                    <a:pt x="552" y="6206"/>
                    <a:pt x="973" y="7087"/>
                    <a:pt x="1581" y="7087"/>
                  </a:cubicBezTo>
                  <a:cubicBezTo>
                    <a:pt x="1709" y="7087"/>
                    <a:pt x="1846" y="7048"/>
                    <a:pt x="1982" y="6957"/>
                  </a:cubicBezTo>
                  <a:lnTo>
                    <a:pt x="2724" y="6462"/>
                  </a:lnTo>
                  <a:lnTo>
                    <a:pt x="2724" y="6462"/>
                  </a:lnTo>
                  <a:lnTo>
                    <a:pt x="2312" y="7259"/>
                  </a:lnTo>
                  <a:cubicBezTo>
                    <a:pt x="2016" y="7814"/>
                    <a:pt x="2485" y="8294"/>
                    <a:pt x="2958" y="8294"/>
                  </a:cubicBezTo>
                  <a:cubicBezTo>
                    <a:pt x="3188" y="8294"/>
                    <a:pt x="3419" y="8180"/>
                    <a:pt x="3563" y="7905"/>
                  </a:cubicBezTo>
                  <a:lnTo>
                    <a:pt x="3920" y="7218"/>
                  </a:lnTo>
                  <a:lnTo>
                    <a:pt x="3920" y="8001"/>
                  </a:lnTo>
                  <a:cubicBezTo>
                    <a:pt x="3907" y="8400"/>
                    <a:pt x="4223" y="8744"/>
                    <a:pt x="4635" y="8744"/>
                  </a:cubicBezTo>
                  <a:cubicBezTo>
                    <a:pt x="5034" y="8744"/>
                    <a:pt x="5364" y="8400"/>
                    <a:pt x="5336" y="8001"/>
                  </a:cubicBezTo>
                  <a:lnTo>
                    <a:pt x="5336" y="7080"/>
                  </a:lnTo>
                  <a:lnTo>
                    <a:pt x="5804" y="7891"/>
                  </a:lnTo>
                  <a:cubicBezTo>
                    <a:pt x="5927" y="8125"/>
                    <a:pt x="6161" y="8262"/>
                    <a:pt x="6422" y="8262"/>
                  </a:cubicBezTo>
                  <a:cubicBezTo>
                    <a:pt x="6532" y="8262"/>
                    <a:pt x="6656" y="8221"/>
                    <a:pt x="6766" y="8166"/>
                  </a:cubicBezTo>
                  <a:cubicBezTo>
                    <a:pt x="7096" y="7974"/>
                    <a:pt x="7220" y="7548"/>
                    <a:pt x="7027" y="7204"/>
                  </a:cubicBezTo>
                  <a:lnTo>
                    <a:pt x="6299" y="5912"/>
                  </a:lnTo>
                  <a:lnTo>
                    <a:pt x="7646" y="6530"/>
                  </a:lnTo>
                  <a:cubicBezTo>
                    <a:pt x="7769" y="6593"/>
                    <a:pt x="7887" y="6621"/>
                    <a:pt x="7997" y="6621"/>
                  </a:cubicBezTo>
                  <a:cubicBezTo>
                    <a:pt x="8681" y="6621"/>
                    <a:pt x="9031" y="5546"/>
                    <a:pt x="8237" y="5238"/>
                  </a:cubicBezTo>
                  <a:lnTo>
                    <a:pt x="7467" y="4895"/>
                  </a:lnTo>
                  <a:lnTo>
                    <a:pt x="8306" y="4826"/>
                  </a:lnTo>
                  <a:cubicBezTo>
                    <a:pt x="8690" y="4798"/>
                    <a:pt x="8993" y="4455"/>
                    <a:pt x="8965" y="4070"/>
                  </a:cubicBezTo>
                  <a:cubicBezTo>
                    <a:pt x="8939" y="3701"/>
                    <a:pt x="8623" y="3408"/>
                    <a:pt x="8258" y="3408"/>
                  </a:cubicBezTo>
                  <a:cubicBezTo>
                    <a:pt x="8242" y="3408"/>
                    <a:pt x="8226" y="3409"/>
                    <a:pt x="8209" y="3410"/>
                  </a:cubicBezTo>
                  <a:lnTo>
                    <a:pt x="7275" y="3479"/>
                  </a:lnTo>
                  <a:lnTo>
                    <a:pt x="7275" y="3479"/>
                  </a:lnTo>
                  <a:lnTo>
                    <a:pt x="8058" y="2970"/>
                  </a:lnTo>
                  <a:cubicBezTo>
                    <a:pt x="8705" y="2539"/>
                    <a:pt x="8284" y="1658"/>
                    <a:pt x="7676" y="1658"/>
                  </a:cubicBezTo>
                  <a:cubicBezTo>
                    <a:pt x="7548" y="1658"/>
                    <a:pt x="7411" y="1697"/>
                    <a:pt x="7275" y="1788"/>
                  </a:cubicBezTo>
                  <a:lnTo>
                    <a:pt x="6532" y="2269"/>
                  </a:lnTo>
                  <a:lnTo>
                    <a:pt x="6945" y="1485"/>
                  </a:lnTo>
                  <a:cubicBezTo>
                    <a:pt x="7241" y="921"/>
                    <a:pt x="6771" y="444"/>
                    <a:pt x="6298" y="444"/>
                  </a:cubicBezTo>
                  <a:cubicBezTo>
                    <a:pt x="6068" y="444"/>
                    <a:pt x="5837" y="556"/>
                    <a:pt x="5694" y="826"/>
                  </a:cubicBezTo>
                  <a:lnTo>
                    <a:pt x="5336" y="1513"/>
                  </a:lnTo>
                  <a:lnTo>
                    <a:pt x="5336" y="743"/>
                  </a:lnTo>
                  <a:cubicBezTo>
                    <a:pt x="5364" y="248"/>
                    <a:pt x="5000" y="1"/>
                    <a:pt x="4634"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3343800" y="2921400"/>
              <a:ext cx="407275" cy="403150"/>
            </a:xfrm>
            <a:custGeom>
              <a:avLst/>
              <a:gdLst/>
              <a:ahLst/>
              <a:cxnLst/>
              <a:rect l="l" t="t" r="r" b="b"/>
              <a:pathLst>
                <a:path w="16291" h="16126" extrusionOk="0">
                  <a:moveTo>
                    <a:pt x="8152" y="0"/>
                  </a:moveTo>
                  <a:cubicBezTo>
                    <a:pt x="7438" y="0"/>
                    <a:pt x="6847" y="564"/>
                    <a:pt x="6819" y="1265"/>
                  </a:cubicBezTo>
                  <a:lnTo>
                    <a:pt x="6819" y="3025"/>
                  </a:lnTo>
                  <a:lnTo>
                    <a:pt x="5967" y="1499"/>
                  </a:lnTo>
                  <a:cubicBezTo>
                    <a:pt x="5717" y="1082"/>
                    <a:pt x="5279" y="846"/>
                    <a:pt x="4827" y="846"/>
                  </a:cubicBezTo>
                  <a:cubicBezTo>
                    <a:pt x="4608" y="846"/>
                    <a:pt x="4386" y="901"/>
                    <a:pt x="4180" y="1018"/>
                  </a:cubicBezTo>
                  <a:cubicBezTo>
                    <a:pt x="3561" y="1375"/>
                    <a:pt x="3327" y="2159"/>
                    <a:pt x="3671" y="2791"/>
                  </a:cubicBezTo>
                  <a:lnTo>
                    <a:pt x="5018" y="5197"/>
                  </a:lnTo>
                  <a:lnTo>
                    <a:pt x="5018" y="5197"/>
                  </a:lnTo>
                  <a:lnTo>
                    <a:pt x="2503" y="4056"/>
                  </a:lnTo>
                  <a:cubicBezTo>
                    <a:pt x="2339" y="3991"/>
                    <a:pt x="2169" y="3960"/>
                    <a:pt x="2002" y="3960"/>
                  </a:cubicBezTo>
                  <a:cubicBezTo>
                    <a:pt x="1496" y="3960"/>
                    <a:pt x="1015" y="4244"/>
                    <a:pt x="798" y="4729"/>
                  </a:cubicBezTo>
                  <a:cubicBezTo>
                    <a:pt x="509" y="5389"/>
                    <a:pt x="784" y="6145"/>
                    <a:pt x="1417" y="6461"/>
                  </a:cubicBezTo>
                  <a:lnTo>
                    <a:pt x="2846" y="7107"/>
                  </a:lnTo>
                  <a:lnTo>
                    <a:pt x="1279" y="7217"/>
                  </a:lnTo>
                  <a:cubicBezTo>
                    <a:pt x="551" y="7272"/>
                    <a:pt x="1" y="7905"/>
                    <a:pt x="56" y="8633"/>
                  </a:cubicBezTo>
                  <a:cubicBezTo>
                    <a:pt x="108" y="9328"/>
                    <a:pt x="686" y="9860"/>
                    <a:pt x="1371" y="9860"/>
                  </a:cubicBezTo>
                  <a:cubicBezTo>
                    <a:pt x="1405" y="9860"/>
                    <a:pt x="1438" y="9859"/>
                    <a:pt x="1472" y="9857"/>
                  </a:cubicBezTo>
                  <a:lnTo>
                    <a:pt x="3217" y="9733"/>
                  </a:lnTo>
                  <a:lnTo>
                    <a:pt x="1747" y="10695"/>
                  </a:lnTo>
                  <a:cubicBezTo>
                    <a:pt x="1142" y="11094"/>
                    <a:pt x="977" y="11919"/>
                    <a:pt x="1375" y="12523"/>
                  </a:cubicBezTo>
                  <a:cubicBezTo>
                    <a:pt x="1630" y="12909"/>
                    <a:pt x="2057" y="13122"/>
                    <a:pt x="2490" y="13122"/>
                  </a:cubicBezTo>
                  <a:cubicBezTo>
                    <a:pt x="2736" y="13122"/>
                    <a:pt x="2985" y="13053"/>
                    <a:pt x="3204" y="12908"/>
                  </a:cubicBezTo>
                  <a:lnTo>
                    <a:pt x="4578" y="11987"/>
                  </a:lnTo>
                  <a:lnTo>
                    <a:pt x="4578" y="11987"/>
                  </a:lnTo>
                  <a:lnTo>
                    <a:pt x="3809" y="13458"/>
                  </a:lnTo>
                  <a:cubicBezTo>
                    <a:pt x="3465" y="14104"/>
                    <a:pt x="3712" y="14902"/>
                    <a:pt x="4358" y="15245"/>
                  </a:cubicBezTo>
                  <a:cubicBezTo>
                    <a:pt x="4552" y="15344"/>
                    <a:pt x="4759" y="15391"/>
                    <a:pt x="4964" y="15391"/>
                  </a:cubicBezTo>
                  <a:cubicBezTo>
                    <a:pt x="5442" y="15391"/>
                    <a:pt x="5905" y="15134"/>
                    <a:pt x="6146" y="14682"/>
                  </a:cubicBezTo>
                  <a:lnTo>
                    <a:pt x="6833" y="13403"/>
                  </a:lnTo>
                  <a:lnTo>
                    <a:pt x="6833" y="14860"/>
                  </a:lnTo>
                  <a:cubicBezTo>
                    <a:pt x="6860" y="15561"/>
                    <a:pt x="7438" y="16125"/>
                    <a:pt x="8152" y="16125"/>
                  </a:cubicBezTo>
                  <a:cubicBezTo>
                    <a:pt x="8867" y="16125"/>
                    <a:pt x="9445" y="15561"/>
                    <a:pt x="9472" y="14860"/>
                  </a:cubicBezTo>
                  <a:lnTo>
                    <a:pt x="9472" y="13101"/>
                  </a:lnTo>
                  <a:lnTo>
                    <a:pt x="10324" y="14627"/>
                  </a:lnTo>
                  <a:cubicBezTo>
                    <a:pt x="10566" y="15064"/>
                    <a:pt x="11016" y="15306"/>
                    <a:pt x="11477" y="15306"/>
                  </a:cubicBezTo>
                  <a:cubicBezTo>
                    <a:pt x="11698" y="15306"/>
                    <a:pt x="11921" y="15251"/>
                    <a:pt x="12125" y="15135"/>
                  </a:cubicBezTo>
                  <a:cubicBezTo>
                    <a:pt x="12758" y="14778"/>
                    <a:pt x="12991" y="13967"/>
                    <a:pt x="12634" y="13335"/>
                  </a:cubicBezTo>
                  <a:lnTo>
                    <a:pt x="11273" y="10929"/>
                  </a:lnTo>
                  <a:lnTo>
                    <a:pt x="11273" y="10929"/>
                  </a:lnTo>
                  <a:lnTo>
                    <a:pt x="13789" y="12070"/>
                  </a:lnTo>
                  <a:cubicBezTo>
                    <a:pt x="13969" y="12151"/>
                    <a:pt x="14158" y="12190"/>
                    <a:pt x="14343" y="12190"/>
                  </a:cubicBezTo>
                  <a:cubicBezTo>
                    <a:pt x="14847" y="12190"/>
                    <a:pt x="15323" y="11903"/>
                    <a:pt x="15534" y="11410"/>
                  </a:cubicBezTo>
                  <a:cubicBezTo>
                    <a:pt x="15837" y="10750"/>
                    <a:pt x="15548" y="9967"/>
                    <a:pt x="14888" y="9664"/>
                  </a:cubicBezTo>
                  <a:lnTo>
                    <a:pt x="13445" y="9018"/>
                  </a:lnTo>
                  <a:lnTo>
                    <a:pt x="15012" y="8908"/>
                  </a:lnTo>
                  <a:cubicBezTo>
                    <a:pt x="15741" y="8853"/>
                    <a:pt x="16290" y="8221"/>
                    <a:pt x="16235" y="7492"/>
                  </a:cubicBezTo>
                  <a:cubicBezTo>
                    <a:pt x="16183" y="6797"/>
                    <a:pt x="15605" y="6265"/>
                    <a:pt x="14920" y="6265"/>
                  </a:cubicBezTo>
                  <a:cubicBezTo>
                    <a:pt x="14887" y="6265"/>
                    <a:pt x="14853" y="6266"/>
                    <a:pt x="14820" y="6269"/>
                  </a:cubicBezTo>
                  <a:lnTo>
                    <a:pt x="13074" y="6393"/>
                  </a:lnTo>
                  <a:lnTo>
                    <a:pt x="13074" y="6393"/>
                  </a:lnTo>
                  <a:lnTo>
                    <a:pt x="14545" y="5430"/>
                  </a:lnTo>
                  <a:cubicBezTo>
                    <a:pt x="15191" y="5045"/>
                    <a:pt x="15383" y="4193"/>
                    <a:pt x="14957" y="3561"/>
                  </a:cubicBezTo>
                  <a:cubicBezTo>
                    <a:pt x="14704" y="3181"/>
                    <a:pt x="14286" y="2973"/>
                    <a:pt x="13860" y="2973"/>
                  </a:cubicBezTo>
                  <a:cubicBezTo>
                    <a:pt x="13592" y="2973"/>
                    <a:pt x="13321" y="3055"/>
                    <a:pt x="13088" y="3231"/>
                  </a:cubicBezTo>
                  <a:lnTo>
                    <a:pt x="11713" y="4138"/>
                  </a:lnTo>
                  <a:lnTo>
                    <a:pt x="11713" y="4138"/>
                  </a:lnTo>
                  <a:lnTo>
                    <a:pt x="12483" y="2667"/>
                  </a:lnTo>
                  <a:cubicBezTo>
                    <a:pt x="12826" y="2021"/>
                    <a:pt x="12579" y="1224"/>
                    <a:pt x="11933" y="894"/>
                  </a:cubicBezTo>
                  <a:cubicBezTo>
                    <a:pt x="11735" y="789"/>
                    <a:pt x="11523" y="739"/>
                    <a:pt x="11315" y="739"/>
                  </a:cubicBezTo>
                  <a:cubicBezTo>
                    <a:pt x="10841" y="739"/>
                    <a:pt x="10384" y="995"/>
                    <a:pt x="10146" y="1444"/>
                  </a:cubicBezTo>
                  <a:lnTo>
                    <a:pt x="9472" y="2736"/>
                  </a:lnTo>
                  <a:lnTo>
                    <a:pt x="9472" y="1265"/>
                  </a:lnTo>
                  <a:cubicBezTo>
                    <a:pt x="9445" y="564"/>
                    <a:pt x="8854" y="0"/>
                    <a:pt x="8152" y="0"/>
                  </a:cubicBezTo>
                  <a:close/>
                </a:path>
              </a:pathLst>
            </a:custGeom>
            <a:solidFill>
              <a:srgbClr val="EB52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3431375" y="3015300"/>
              <a:ext cx="225200" cy="215675"/>
            </a:xfrm>
            <a:custGeom>
              <a:avLst/>
              <a:gdLst/>
              <a:ahLst/>
              <a:cxnLst/>
              <a:rect l="l" t="t" r="r" b="b"/>
              <a:pathLst>
                <a:path w="9008" h="8627" extrusionOk="0">
                  <a:moveTo>
                    <a:pt x="4636" y="1"/>
                  </a:moveTo>
                  <a:cubicBezTo>
                    <a:pt x="4296" y="1"/>
                    <a:pt x="3955" y="224"/>
                    <a:pt x="3935" y="671"/>
                  </a:cubicBezTo>
                  <a:lnTo>
                    <a:pt x="3935" y="1619"/>
                  </a:lnTo>
                  <a:lnTo>
                    <a:pt x="3467" y="794"/>
                  </a:lnTo>
                  <a:cubicBezTo>
                    <a:pt x="3316" y="558"/>
                    <a:pt x="3100" y="458"/>
                    <a:pt x="2885" y="458"/>
                  </a:cubicBezTo>
                  <a:cubicBezTo>
                    <a:pt x="2415" y="458"/>
                    <a:pt x="1956" y="934"/>
                    <a:pt x="2230" y="1482"/>
                  </a:cubicBezTo>
                  <a:lnTo>
                    <a:pt x="2959" y="2774"/>
                  </a:lnTo>
                  <a:lnTo>
                    <a:pt x="1612" y="2169"/>
                  </a:lnTo>
                  <a:cubicBezTo>
                    <a:pt x="1513" y="2130"/>
                    <a:pt x="1418" y="2113"/>
                    <a:pt x="1329" y="2113"/>
                  </a:cubicBezTo>
                  <a:cubicBezTo>
                    <a:pt x="662" y="2113"/>
                    <a:pt x="319" y="3096"/>
                    <a:pt x="1034" y="3448"/>
                  </a:cubicBezTo>
                  <a:lnTo>
                    <a:pt x="1804" y="3791"/>
                  </a:lnTo>
                  <a:lnTo>
                    <a:pt x="952" y="3860"/>
                  </a:lnTo>
                  <a:cubicBezTo>
                    <a:pt x="1" y="3873"/>
                    <a:pt x="65" y="5269"/>
                    <a:pt x="949" y="5269"/>
                  </a:cubicBezTo>
                  <a:cubicBezTo>
                    <a:pt x="985" y="5269"/>
                    <a:pt x="1023" y="5267"/>
                    <a:pt x="1062" y="5262"/>
                  </a:cubicBezTo>
                  <a:lnTo>
                    <a:pt x="1996" y="5207"/>
                  </a:lnTo>
                  <a:lnTo>
                    <a:pt x="1213" y="5716"/>
                  </a:lnTo>
                  <a:cubicBezTo>
                    <a:pt x="566" y="6147"/>
                    <a:pt x="978" y="7028"/>
                    <a:pt x="1582" y="7028"/>
                  </a:cubicBezTo>
                  <a:cubicBezTo>
                    <a:pt x="1710" y="7028"/>
                    <a:pt x="1846" y="6989"/>
                    <a:pt x="1983" y="6898"/>
                  </a:cubicBezTo>
                  <a:lnTo>
                    <a:pt x="2725" y="6403"/>
                  </a:lnTo>
                  <a:lnTo>
                    <a:pt x="2313" y="7200"/>
                  </a:lnTo>
                  <a:cubicBezTo>
                    <a:pt x="2052" y="7758"/>
                    <a:pt x="2508" y="8221"/>
                    <a:pt x="2971" y="8221"/>
                  </a:cubicBezTo>
                  <a:cubicBezTo>
                    <a:pt x="3193" y="8221"/>
                    <a:pt x="3416" y="8114"/>
                    <a:pt x="3564" y="7860"/>
                  </a:cubicBezTo>
                  <a:lnTo>
                    <a:pt x="3921" y="7173"/>
                  </a:lnTo>
                  <a:lnTo>
                    <a:pt x="3921" y="7956"/>
                  </a:lnTo>
                  <a:cubicBezTo>
                    <a:pt x="3948" y="8403"/>
                    <a:pt x="4292" y="8627"/>
                    <a:pt x="4634" y="8627"/>
                  </a:cubicBezTo>
                  <a:cubicBezTo>
                    <a:pt x="4976" y="8627"/>
                    <a:pt x="5316" y="8403"/>
                    <a:pt x="5337" y="7956"/>
                  </a:cubicBezTo>
                  <a:lnTo>
                    <a:pt x="5337" y="7008"/>
                  </a:lnTo>
                  <a:lnTo>
                    <a:pt x="5804" y="7833"/>
                  </a:lnTo>
                  <a:cubicBezTo>
                    <a:pt x="5946" y="8116"/>
                    <a:pt x="6177" y="8232"/>
                    <a:pt x="6408" y="8232"/>
                  </a:cubicBezTo>
                  <a:cubicBezTo>
                    <a:pt x="6895" y="8232"/>
                    <a:pt x="7382" y="7714"/>
                    <a:pt x="7028" y="7145"/>
                  </a:cubicBezTo>
                  <a:lnTo>
                    <a:pt x="6313" y="5853"/>
                  </a:lnTo>
                  <a:lnTo>
                    <a:pt x="6313" y="5853"/>
                  </a:lnTo>
                  <a:lnTo>
                    <a:pt x="7660" y="6458"/>
                  </a:lnTo>
                  <a:cubicBezTo>
                    <a:pt x="7772" y="6510"/>
                    <a:pt x="7879" y="6534"/>
                    <a:pt x="7979" y="6534"/>
                  </a:cubicBezTo>
                  <a:cubicBezTo>
                    <a:pt x="8642" y="6534"/>
                    <a:pt x="8990" y="5514"/>
                    <a:pt x="8237" y="5180"/>
                  </a:cubicBezTo>
                  <a:lnTo>
                    <a:pt x="7468" y="4836"/>
                  </a:lnTo>
                  <a:lnTo>
                    <a:pt x="8306" y="4767"/>
                  </a:lnTo>
                  <a:cubicBezTo>
                    <a:pt x="8705" y="4753"/>
                    <a:pt x="9007" y="4396"/>
                    <a:pt x="8966" y="3997"/>
                  </a:cubicBezTo>
                  <a:cubicBezTo>
                    <a:pt x="8940" y="3630"/>
                    <a:pt x="8637" y="3350"/>
                    <a:pt x="8262" y="3350"/>
                  </a:cubicBezTo>
                  <a:cubicBezTo>
                    <a:pt x="8245" y="3350"/>
                    <a:pt x="8227" y="3350"/>
                    <a:pt x="8210" y="3351"/>
                  </a:cubicBezTo>
                  <a:lnTo>
                    <a:pt x="7275" y="3406"/>
                  </a:lnTo>
                  <a:lnTo>
                    <a:pt x="8059" y="2898"/>
                  </a:lnTo>
                  <a:cubicBezTo>
                    <a:pt x="8707" y="2465"/>
                    <a:pt x="8291" y="1590"/>
                    <a:pt x="7684" y="1590"/>
                  </a:cubicBezTo>
                  <a:cubicBezTo>
                    <a:pt x="7558" y="1590"/>
                    <a:pt x="7424" y="1628"/>
                    <a:pt x="7289" y="1715"/>
                  </a:cubicBezTo>
                  <a:lnTo>
                    <a:pt x="6547" y="2210"/>
                  </a:lnTo>
                  <a:lnTo>
                    <a:pt x="6547" y="2210"/>
                  </a:lnTo>
                  <a:lnTo>
                    <a:pt x="6959" y="1427"/>
                  </a:lnTo>
                  <a:cubicBezTo>
                    <a:pt x="7219" y="869"/>
                    <a:pt x="6764" y="406"/>
                    <a:pt x="6301" y="406"/>
                  </a:cubicBezTo>
                  <a:cubicBezTo>
                    <a:pt x="6079" y="406"/>
                    <a:pt x="5855" y="513"/>
                    <a:pt x="5708" y="767"/>
                  </a:cubicBezTo>
                  <a:lnTo>
                    <a:pt x="5337" y="1454"/>
                  </a:lnTo>
                  <a:lnTo>
                    <a:pt x="5337" y="671"/>
                  </a:lnTo>
                  <a:cubicBezTo>
                    <a:pt x="5316" y="224"/>
                    <a:pt x="4976" y="1"/>
                    <a:pt x="463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4"/>
            <p:cNvSpPr/>
            <p:nvPr/>
          </p:nvSpPr>
          <p:spPr>
            <a:xfrm>
              <a:off x="3701900" y="2844425"/>
              <a:ext cx="406925" cy="403475"/>
            </a:xfrm>
            <a:custGeom>
              <a:avLst/>
              <a:gdLst/>
              <a:ahLst/>
              <a:cxnLst/>
              <a:rect l="l" t="t" r="r" b="b"/>
              <a:pathLst>
                <a:path w="16277" h="16139" extrusionOk="0">
                  <a:moveTo>
                    <a:pt x="8139" y="0"/>
                  </a:moveTo>
                  <a:cubicBezTo>
                    <a:pt x="7424" y="0"/>
                    <a:pt x="6833" y="564"/>
                    <a:pt x="6805" y="1265"/>
                  </a:cubicBezTo>
                  <a:lnTo>
                    <a:pt x="6805" y="3024"/>
                  </a:lnTo>
                  <a:lnTo>
                    <a:pt x="5953" y="1499"/>
                  </a:lnTo>
                  <a:cubicBezTo>
                    <a:pt x="5718" y="1047"/>
                    <a:pt x="5258" y="795"/>
                    <a:pt x="4784" y="795"/>
                  </a:cubicBezTo>
                  <a:cubicBezTo>
                    <a:pt x="4565" y="795"/>
                    <a:pt x="4343" y="849"/>
                    <a:pt x="4138" y="962"/>
                  </a:cubicBezTo>
                  <a:cubicBezTo>
                    <a:pt x="3492" y="1334"/>
                    <a:pt x="3272" y="2158"/>
                    <a:pt x="3657" y="2791"/>
                  </a:cubicBezTo>
                  <a:lnTo>
                    <a:pt x="5004" y="5196"/>
                  </a:lnTo>
                  <a:lnTo>
                    <a:pt x="2489" y="4055"/>
                  </a:lnTo>
                  <a:cubicBezTo>
                    <a:pt x="2328" y="3992"/>
                    <a:pt x="2162" y="3962"/>
                    <a:pt x="1998" y="3962"/>
                  </a:cubicBezTo>
                  <a:cubicBezTo>
                    <a:pt x="1489" y="3962"/>
                    <a:pt x="1003" y="4254"/>
                    <a:pt x="784" y="4743"/>
                  </a:cubicBezTo>
                  <a:cubicBezTo>
                    <a:pt x="496" y="5389"/>
                    <a:pt x="771" y="6145"/>
                    <a:pt x="1403" y="6461"/>
                  </a:cubicBezTo>
                  <a:lnTo>
                    <a:pt x="2833" y="7107"/>
                  </a:lnTo>
                  <a:lnTo>
                    <a:pt x="1265" y="7217"/>
                  </a:lnTo>
                  <a:cubicBezTo>
                    <a:pt x="537" y="7286"/>
                    <a:pt x="1" y="7918"/>
                    <a:pt x="56" y="8633"/>
                  </a:cubicBezTo>
                  <a:cubicBezTo>
                    <a:pt x="109" y="9323"/>
                    <a:pt x="686" y="9859"/>
                    <a:pt x="1381" y="9859"/>
                  </a:cubicBezTo>
                  <a:cubicBezTo>
                    <a:pt x="1406" y="9859"/>
                    <a:pt x="1432" y="9858"/>
                    <a:pt x="1458" y="9856"/>
                  </a:cubicBezTo>
                  <a:lnTo>
                    <a:pt x="3204" y="9733"/>
                  </a:lnTo>
                  <a:lnTo>
                    <a:pt x="1733" y="10695"/>
                  </a:lnTo>
                  <a:cubicBezTo>
                    <a:pt x="1169" y="11107"/>
                    <a:pt x="1032" y="11891"/>
                    <a:pt x="1417" y="12482"/>
                  </a:cubicBezTo>
                  <a:cubicBezTo>
                    <a:pt x="1661" y="12871"/>
                    <a:pt x="2085" y="13082"/>
                    <a:pt x="2518" y="13082"/>
                  </a:cubicBezTo>
                  <a:cubicBezTo>
                    <a:pt x="2743" y="13082"/>
                    <a:pt x="2970" y="13025"/>
                    <a:pt x="3176" y="12908"/>
                  </a:cubicBezTo>
                  <a:lnTo>
                    <a:pt x="4551" y="12001"/>
                  </a:lnTo>
                  <a:lnTo>
                    <a:pt x="3781" y="13458"/>
                  </a:lnTo>
                  <a:cubicBezTo>
                    <a:pt x="3437" y="14104"/>
                    <a:pt x="3685" y="14901"/>
                    <a:pt x="4331" y="15245"/>
                  </a:cubicBezTo>
                  <a:cubicBezTo>
                    <a:pt x="4529" y="15350"/>
                    <a:pt x="4740" y="15400"/>
                    <a:pt x="4949" y="15400"/>
                  </a:cubicBezTo>
                  <a:cubicBezTo>
                    <a:pt x="5422" y="15400"/>
                    <a:pt x="5879" y="15144"/>
                    <a:pt x="6118" y="14695"/>
                  </a:cubicBezTo>
                  <a:lnTo>
                    <a:pt x="6805" y="13403"/>
                  </a:lnTo>
                  <a:lnTo>
                    <a:pt x="6805" y="14860"/>
                  </a:lnTo>
                  <a:cubicBezTo>
                    <a:pt x="6833" y="15575"/>
                    <a:pt x="7410" y="16139"/>
                    <a:pt x="8125" y="16139"/>
                  </a:cubicBezTo>
                  <a:cubicBezTo>
                    <a:pt x="8840" y="16139"/>
                    <a:pt x="9417" y="15575"/>
                    <a:pt x="9445" y="14860"/>
                  </a:cubicBezTo>
                  <a:lnTo>
                    <a:pt x="9445" y="13101"/>
                  </a:lnTo>
                  <a:lnTo>
                    <a:pt x="10297" y="14640"/>
                  </a:lnTo>
                  <a:cubicBezTo>
                    <a:pt x="10538" y="15067"/>
                    <a:pt x="10987" y="15306"/>
                    <a:pt x="11447" y="15306"/>
                  </a:cubicBezTo>
                  <a:cubicBezTo>
                    <a:pt x="11668" y="15306"/>
                    <a:pt x="11892" y="15251"/>
                    <a:pt x="12098" y="15135"/>
                  </a:cubicBezTo>
                  <a:cubicBezTo>
                    <a:pt x="12730" y="14778"/>
                    <a:pt x="12964" y="13980"/>
                    <a:pt x="12606" y="13334"/>
                  </a:cubicBezTo>
                  <a:lnTo>
                    <a:pt x="11245" y="10929"/>
                  </a:lnTo>
                  <a:lnTo>
                    <a:pt x="13761" y="12070"/>
                  </a:lnTo>
                  <a:cubicBezTo>
                    <a:pt x="13942" y="12151"/>
                    <a:pt x="14130" y="12189"/>
                    <a:pt x="14315" y="12189"/>
                  </a:cubicBezTo>
                  <a:cubicBezTo>
                    <a:pt x="14820" y="12189"/>
                    <a:pt x="15296" y="11903"/>
                    <a:pt x="15507" y="11410"/>
                  </a:cubicBezTo>
                  <a:cubicBezTo>
                    <a:pt x="15809" y="10750"/>
                    <a:pt x="15521" y="9966"/>
                    <a:pt x="14861" y="9664"/>
                  </a:cubicBezTo>
                  <a:lnTo>
                    <a:pt x="13417" y="9018"/>
                  </a:lnTo>
                  <a:lnTo>
                    <a:pt x="14984" y="8908"/>
                  </a:lnTo>
                  <a:cubicBezTo>
                    <a:pt x="15727" y="8867"/>
                    <a:pt x="16277" y="8221"/>
                    <a:pt x="16222" y="7492"/>
                  </a:cubicBezTo>
                  <a:cubicBezTo>
                    <a:pt x="16169" y="6797"/>
                    <a:pt x="15592" y="6265"/>
                    <a:pt x="14906" y="6265"/>
                  </a:cubicBezTo>
                  <a:cubicBezTo>
                    <a:pt x="14873" y="6265"/>
                    <a:pt x="14839" y="6266"/>
                    <a:pt x="14806" y="6269"/>
                  </a:cubicBezTo>
                  <a:lnTo>
                    <a:pt x="13060" y="6392"/>
                  </a:lnTo>
                  <a:lnTo>
                    <a:pt x="13060" y="6392"/>
                  </a:lnTo>
                  <a:lnTo>
                    <a:pt x="14517" y="5430"/>
                  </a:lnTo>
                  <a:cubicBezTo>
                    <a:pt x="15136" y="5031"/>
                    <a:pt x="15301" y="4207"/>
                    <a:pt x="14902" y="3602"/>
                  </a:cubicBezTo>
                  <a:cubicBezTo>
                    <a:pt x="14648" y="3216"/>
                    <a:pt x="14220" y="3004"/>
                    <a:pt x="13787" y="3004"/>
                  </a:cubicBezTo>
                  <a:cubicBezTo>
                    <a:pt x="13541" y="3004"/>
                    <a:pt x="13293" y="3072"/>
                    <a:pt x="13074" y="3217"/>
                  </a:cubicBezTo>
                  <a:lnTo>
                    <a:pt x="11699" y="4138"/>
                  </a:lnTo>
                  <a:lnTo>
                    <a:pt x="11699" y="4138"/>
                  </a:lnTo>
                  <a:lnTo>
                    <a:pt x="12469" y="2667"/>
                  </a:lnTo>
                  <a:cubicBezTo>
                    <a:pt x="12813" y="2021"/>
                    <a:pt x="12565" y="1224"/>
                    <a:pt x="11919" y="880"/>
                  </a:cubicBezTo>
                  <a:cubicBezTo>
                    <a:pt x="11725" y="781"/>
                    <a:pt x="11518" y="734"/>
                    <a:pt x="11314" y="734"/>
                  </a:cubicBezTo>
                  <a:cubicBezTo>
                    <a:pt x="10836" y="734"/>
                    <a:pt x="10373" y="991"/>
                    <a:pt x="10132" y="1444"/>
                  </a:cubicBezTo>
                  <a:lnTo>
                    <a:pt x="9458" y="2722"/>
                  </a:lnTo>
                  <a:lnTo>
                    <a:pt x="9458" y="1265"/>
                  </a:lnTo>
                  <a:cubicBezTo>
                    <a:pt x="9431" y="564"/>
                    <a:pt x="8840" y="0"/>
                    <a:pt x="8139" y="0"/>
                  </a:cubicBezTo>
                  <a:close/>
                </a:path>
              </a:pathLst>
            </a:custGeom>
            <a:solidFill>
              <a:srgbClr val="FFE4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4"/>
            <p:cNvSpPr/>
            <p:nvPr/>
          </p:nvSpPr>
          <p:spPr>
            <a:xfrm>
              <a:off x="3789150" y="2938325"/>
              <a:ext cx="224825" cy="215325"/>
            </a:xfrm>
            <a:custGeom>
              <a:avLst/>
              <a:gdLst/>
              <a:ahLst/>
              <a:cxnLst/>
              <a:rect l="l" t="t" r="r" b="b"/>
              <a:pathLst>
                <a:path w="8993" h="8613" extrusionOk="0">
                  <a:moveTo>
                    <a:pt x="4633" y="0"/>
                  </a:moveTo>
                  <a:cubicBezTo>
                    <a:pt x="4291" y="0"/>
                    <a:pt x="3948" y="224"/>
                    <a:pt x="3920" y="671"/>
                  </a:cubicBezTo>
                  <a:lnTo>
                    <a:pt x="3920" y="1619"/>
                  </a:lnTo>
                  <a:lnTo>
                    <a:pt x="3466" y="794"/>
                  </a:lnTo>
                  <a:cubicBezTo>
                    <a:pt x="3316" y="557"/>
                    <a:pt x="3099" y="458"/>
                    <a:pt x="2884" y="458"/>
                  </a:cubicBezTo>
                  <a:cubicBezTo>
                    <a:pt x="2414" y="458"/>
                    <a:pt x="1956" y="934"/>
                    <a:pt x="2229" y="1482"/>
                  </a:cubicBezTo>
                  <a:lnTo>
                    <a:pt x="2958" y="2774"/>
                  </a:lnTo>
                  <a:lnTo>
                    <a:pt x="1611" y="2155"/>
                  </a:lnTo>
                  <a:cubicBezTo>
                    <a:pt x="1512" y="2116"/>
                    <a:pt x="1417" y="2099"/>
                    <a:pt x="1328" y="2099"/>
                  </a:cubicBezTo>
                  <a:cubicBezTo>
                    <a:pt x="662" y="2099"/>
                    <a:pt x="318" y="3083"/>
                    <a:pt x="1033" y="3447"/>
                  </a:cubicBezTo>
                  <a:lnTo>
                    <a:pt x="1803" y="3791"/>
                  </a:lnTo>
                  <a:lnTo>
                    <a:pt x="965" y="3860"/>
                  </a:lnTo>
                  <a:cubicBezTo>
                    <a:pt x="1" y="3873"/>
                    <a:pt x="64" y="5269"/>
                    <a:pt x="948" y="5269"/>
                  </a:cubicBezTo>
                  <a:cubicBezTo>
                    <a:pt x="984" y="5269"/>
                    <a:pt x="1022" y="5267"/>
                    <a:pt x="1061" y="5262"/>
                  </a:cubicBezTo>
                  <a:lnTo>
                    <a:pt x="1996" y="5193"/>
                  </a:lnTo>
                  <a:lnTo>
                    <a:pt x="1212" y="5716"/>
                  </a:lnTo>
                  <a:cubicBezTo>
                    <a:pt x="562" y="6137"/>
                    <a:pt x="981" y="7022"/>
                    <a:pt x="1589" y="7022"/>
                  </a:cubicBezTo>
                  <a:cubicBezTo>
                    <a:pt x="1715" y="7022"/>
                    <a:pt x="1848" y="6985"/>
                    <a:pt x="1982" y="6898"/>
                  </a:cubicBezTo>
                  <a:lnTo>
                    <a:pt x="2724" y="6403"/>
                  </a:lnTo>
                  <a:lnTo>
                    <a:pt x="2312" y="7186"/>
                  </a:lnTo>
                  <a:cubicBezTo>
                    <a:pt x="2051" y="7736"/>
                    <a:pt x="2510" y="8204"/>
                    <a:pt x="2975" y="8204"/>
                  </a:cubicBezTo>
                  <a:cubicBezTo>
                    <a:pt x="3195" y="8204"/>
                    <a:pt x="3417" y="8099"/>
                    <a:pt x="3563" y="7846"/>
                  </a:cubicBezTo>
                  <a:lnTo>
                    <a:pt x="3934" y="7159"/>
                  </a:lnTo>
                  <a:lnTo>
                    <a:pt x="3934" y="7942"/>
                  </a:lnTo>
                  <a:cubicBezTo>
                    <a:pt x="3954" y="8389"/>
                    <a:pt x="4295" y="8613"/>
                    <a:pt x="4637" y="8613"/>
                  </a:cubicBezTo>
                  <a:cubicBezTo>
                    <a:pt x="4979" y="8613"/>
                    <a:pt x="5322" y="8389"/>
                    <a:pt x="5350" y="7942"/>
                  </a:cubicBezTo>
                  <a:lnTo>
                    <a:pt x="5350" y="6994"/>
                  </a:lnTo>
                  <a:lnTo>
                    <a:pt x="5803" y="7819"/>
                  </a:lnTo>
                  <a:cubicBezTo>
                    <a:pt x="5954" y="8056"/>
                    <a:pt x="6171" y="8155"/>
                    <a:pt x="6386" y="8155"/>
                  </a:cubicBezTo>
                  <a:cubicBezTo>
                    <a:pt x="6856" y="8155"/>
                    <a:pt x="7314" y="7679"/>
                    <a:pt x="7041" y="7131"/>
                  </a:cubicBezTo>
                  <a:lnTo>
                    <a:pt x="6312" y="5839"/>
                  </a:lnTo>
                  <a:lnTo>
                    <a:pt x="7659" y="6458"/>
                  </a:lnTo>
                  <a:cubicBezTo>
                    <a:pt x="7768" y="6507"/>
                    <a:pt x="7872" y="6529"/>
                    <a:pt x="7969" y="6529"/>
                  </a:cubicBezTo>
                  <a:cubicBezTo>
                    <a:pt x="8638" y="6529"/>
                    <a:pt x="8992" y="5502"/>
                    <a:pt x="8237" y="5166"/>
                  </a:cubicBezTo>
                  <a:lnTo>
                    <a:pt x="7480" y="4822"/>
                  </a:lnTo>
                  <a:lnTo>
                    <a:pt x="8319" y="4767"/>
                  </a:lnTo>
                  <a:cubicBezTo>
                    <a:pt x="8704" y="4726"/>
                    <a:pt x="8993" y="4396"/>
                    <a:pt x="8965" y="4011"/>
                  </a:cubicBezTo>
                  <a:cubicBezTo>
                    <a:pt x="8939" y="3630"/>
                    <a:pt x="8624" y="3349"/>
                    <a:pt x="8260" y="3349"/>
                  </a:cubicBezTo>
                  <a:cubicBezTo>
                    <a:pt x="8243" y="3349"/>
                    <a:pt x="8226" y="3350"/>
                    <a:pt x="8209" y="3351"/>
                  </a:cubicBezTo>
                  <a:lnTo>
                    <a:pt x="7274" y="3420"/>
                  </a:lnTo>
                  <a:lnTo>
                    <a:pt x="8058" y="2897"/>
                  </a:lnTo>
                  <a:cubicBezTo>
                    <a:pt x="8706" y="2465"/>
                    <a:pt x="8291" y="1590"/>
                    <a:pt x="7676" y="1590"/>
                  </a:cubicBezTo>
                  <a:cubicBezTo>
                    <a:pt x="7548" y="1590"/>
                    <a:pt x="7412" y="1628"/>
                    <a:pt x="7274" y="1715"/>
                  </a:cubicBezTo>
                  <a:lnTo>
                    <a:pt x="6546" y="2210"/>
                  </a:lnTo>
                  <a:lnTo>
                    <a:pt x="6546" y="2210"/>
                  </a:lnTo>
                  <a:lnTo>
                    <a:pt x="6958" y="1427"/>
                  </a:lnTo>
                  <a:cubicBezTo>
                    <a:pt x="7290" y="855"/>
                    <a:pt x="6799" y="351"/>
                    <a:pt x="6316" y="351"/>
                  </a:cubicBezTo>
                  <a:cubicBezTo>
                    <a:pt x="6079" y="351"/>
                    <a:pt x="5843" y="473"/>
                    <a:pt x="5707" y="767"/>
                  </a:cubicBezTo>
                  <a:lnTo>
                    <a:pt x="5336" y="1454"/>
                  </a:lnTo>
                  <a:lnTo>
                    <a:pt x="5336" y="671"/>
                  </a:lnTo>
                  <a:cubicBezTo>
                    <a:pt x="5315" y="224"/>
                    <a:pt x="4975" y="0"/>
                    <a:pt x="463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2681900" y="2827100"/>
              <a:ext cx="2572700" cy="1463125"/>
            </a:xfrm>
            <a:custGeom>
              <a:avLst/>
              <a:gdLst/>
              <a:ahLst/>
              <a:cxnLst/>
              <a:rect l="l" t="t" r="r" b="b"/>
              <a:pathLst>
                <a:path w="102908" h="58525" extrusionOk="0">
                  <a:moveTo>
                    <a:pt x="102632" y="0"/>
                  </a:moveTo>
                  <a:cubicBezTo>
                    <a:pt x="101387" y="0"/>
                    <a:pt x="95900" y="261"/>
                    <a:pt x="85697" y="4308"/>
                  </a:cubicBezTo>
                  <a:cubicBezTo>
                    <a:pt x="73985" y="8941"/>
                    <a:pt x="59029" y="3965"/>
                    <a:pt x="34766" y="14124"/>
                  </a:cubicBezTo>
                  <a:cubicBezTo>
                    <a:pt x="34766" y="14124"/>
                    <a:pt x="17555" y="22894"/>
                    <a:pt x="9294" y="34084"/>
                  </a:cubicBezTo>
                  <a:cubicBezTo>
                    <a:pt x="1032" y="45273"/>
                    <a:pt x="1" y="50085"/>
                    <a:pt x="1197" y="58525"/>
                  </a:cubicBezTo>
                  <a:cubicBezTo>
                    <a:pt x="1197" y="58525"/>
                    <a:pt x="3712" y="47858"/>
                    <a:pt x="17775" y="36324"/>
                  </a:cubicBezTo>
                  <a:cubicBezTo>
                    <a:pt x="31838" y="24791"/>
                    <a:pt x="49049" y="19457"/>
                    <a:pt x="60403" y="16873"/>
                  </a:cubicBezTo>
                  <a:cubicBezTo>
                    <a:pt x="71758" y="14288"/>
                    <a:pt x="91718" y="12405"/>
                    <a:pt x="102908" y="6"/>
                  </a:cubicBezTo>
                  <a:cubicBezTo>
                    <a:pt x="102908" y="6"/>
                    <a:pt x="102816" y="0"/>
                    <a:pt x="102632" y="0"/>
                  </a:cubicBezTo>
                  <a:close/>
                </a:path>
              </a:pathLst>
            </a:custGeom>
            <a:solidFill>
              <a:srgbClr val="844F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3571325" y="3669550"/>
              <a:ext cx="209300" cy="311200"/>
            </a:xfrm>
            <a:custGeom>
              <a:avLst/>
              <a:gdLst/>
              <a:ahLst/>
              <a:cxnLst/>
              <a:rect l="l" t="t" r="r" b="b"/>
              <a:pathLst>
                <a:path w="8372" h="12448" extrusionOk="0">
                  <a:moveTo>
                    <a:pt x="467" y="1"/>
                  </a:moveTo>
                  <a:cubicBezTo>
                    <a:pt x="137" y="1348"/>
                    <a:pt x="0" y="2736"/>
                    <a:pt x="69" y="4125"/>
                  </a:cubicBezTo>
                  <a:cubicBezTo>
                    <a:pt x="137" y="5568"/>
                    <a:pt x="467" y="6984"/>
                    <a:pt x="1072" y="8304"/>
                  </a:cubicBezTo>
                  <a:lnTo>
                    <a:pt x="1567" y="9307"/>
                  </a:lnTo>
                  <a:lnTo>
                    <a:pt x="2213" y="10256"/>
                  </a:lnTo>
                  <a:cubicBezTo>
                    <a:pt x="2447" y="10572"/>
                    <a:pt x="2722" y="10847"/>
                    <a:pt x="3011" y="11094"/>
                  </a:cubicBezTo>
                  <a:cubicBezTo>
                    <a:pt x="3162" y="11218"/>
                    <a:pt x="3313" y="11355"/>
                    <a:pt x="3464" y="11451"/>
                  </a:cubicBezTo>
                  <a:lnTo>
                    <a:pt x="3987" y="11726"/>
                  </a:lnTo>
                  <a:cubicBezTo>
                    <a:pt x="4875" y="12203"/>
                    <a:pt x="5862" y="12447"/>
                    <a:pt x="6853" y="12447"/>
                  </a:cubicBezTo>
                  <a:cubicBezTo>
                    <a:pt x="7348" y="12447"/>
                    <a:pt x="7845" y="12386"/>
                    <a:pt x="8330" y="12263"/>
                  </a:cubicBezTo>
                  <a:lnTo>
                    <a:pt x="8372" y="12043"/>
                  </a:lnTo>
                  <a:cubicBezTo>
                    <a:pt x="8097" y="11823"/>
                    <a:pt x="7808" y="11616"/>
                    <a:pt x="7506" y="11424"/>
                  </a:cubicBezTo>
                  <a:cubicBezTo>
                    <a:pt x="7217" y="11259"/>
                    <a:pt x="6942" y="11080"/>
                    <a:pt x="6681" y="10888"/>
                  </a:cubicBezTo>
                  <a:cubicBezTo>
                    <a:pt x="6420" y="10695"/>
                    <a:pt x="6158" y="10517"/>
                    <a:pt x="5911" y="10366"/>
                  </a:cubicBezTo>
                  <a:cubicBezTo>
                    <a:pt x="5664" y="10201"/>
                    <a:pt x="5457" y="9981"/>
                    <a:pt x="5224" y="9802"/>
                  </a:cubicBezTo>
                  <a:lnTo>
                    <a:pt x="4880" y="9554"/>
                  </a:lnTo>
                  <a:lnTo>
                    <a:pt x="4564" y="9266"/>
                  </a:lnTo>
                  <a:cubicBezTo>
                    <a:pt x="4358" y="9073"/>
                    <a:pt x="4096" y="8936"/>
                    <a:pt x="3890" y="8730"/>
                  </a:cubicBezTo>
                  <a:lnTo>
                    <a:pt x="3244" y="8125"/>
                  </a:lnTo>
                  <a:cubicBezTo>
                    <a:pt x="3052" y="7905"/>
                    <a:pt x="2873" y="7657"/>
                    <a:pt x="2694" y="7410"/>
                  </a:cubicBezTo>
                  <a:cubicBezTo>
                    <a:pt x="2021" y="6352"/>
                    <a:pt x="1526" y="5183"/>
                    <a:pt x="1223" y="3960"/>
                  </a:cubicBezTo>
                  <a:cubicBezTo>
                    <a:pt x="894" y="2681"/>
                    <a:pt x="729" y="1362"/>
                    <a:pt x="715" y="42"/>
                  </a:cubicBezTo>
                  <a:lnTo>
                    <a:pt x="467" y="1"/>
                  </a:lnTo>
                  <a:close/>
                </a:path>
              </a:pathLst>
            </a:custGeom>
            <a:solidFill>
              <a:srgbClr val="844F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3515650" y="3700475"/>
              <a:ext cx="85250" cy="237850"/>
            </a:xfrm>
            <a:custGeom>
              <a:avLst/>
              <a:gdLst/>
              <a:ahLst/>
              <a:cxnLst/>
              <a:rect l="l" t="t" r="r" b="b"/>
              <a:pathLst>
                <a:path w="3410" h="9514" extrusionOk="0">
                  <a:moveTo>
                    <a:pt x="1155" y="1"/>
                  </a:moveTo>
                  <a:cubicBezTo>
                    <a:pt x="742" y="784"/>
                    <a:pt x="454" y="1623"/>
                    <a:pt x="261" y="2489"/>
                  </a:cubicBezTo>
                  <a:cubicBezTo>
                    <a:pt x="69" y="3382"/>
                    <a:pt x="0" y="4303"/>
                    <a:pt x="69" y="5211"/>
                  </a:cubicBezTo>
                  <a:cubicBezTo>
                    <a:pt x="110" y="6132"/>
                    <a:pt x="165" y="7190"/>
                    <a:pt x="770" y="7988"/>
                  </a:cubicBezTo>
                  <a:cubicBezTo>
                    <a:pt x="921" y="8180"/>
                    <a:pt x="1086" y="8359"/>
                    <a:pt x="1251" y="8537"/>
                  </a:cubicBezTo>
                  <a:cubicBezTo>
                    <a:pt x="1430" y="8716"/>
                    <a:pt x="1636" y="8867"/>
                    <a:pt x="1842" y="8991"/>
                  </a:cubicBezTo>
                  <a:cubicBezTo>
                    <a:pt x="2255" y="9280"/>
                    <a:pt x="2749" y="9458"/>
                    <a:pt x="3258" y="9513"/>
                  </a:cubicBezTo>
                  <a:lnTo>
                    <a:pt x="3409" y="9335"/>
                  </a:lnTo>
                  <a:cubicBezTo>
                    <a:pt x="3244" y="8290"/>
                    <a:pt x="2969" y="7616"/>
                    <a:pt x="2791" y="6888"/>
                  </a:cubicBezTo>
                  <a:cubicBezTo>
                    <a:pt x="2722" y="6737"/>
                    <a:pt x="2667" y="6558"/>
                    <a:pt x="2598" y="6393"/>
                  </a:cubicBezTo>
                  <a:cubicBezTo>
                    <a:pt x="2543" y="6228"/>
                    <a:pt x="2419" y="6077"/>
                    <a:pt x="2351" y="5912"/>
                  </a:cubicBezTo>
                  <a:lnTo>
                    <a:pt x="2076" y="5417"/>
                  </a:lnTo>
                  <a:cubicBezTo>
                    <a:pt x="1993" y="5252"/>
                    <a:pt x="1925" y="5060"/>
                    <a:pt x="1870" y="4881"/>
                  </a:cubicBezTo>
                  <a:cubicBezTo>
                    <a:pt x="1636" y="4125"/>
                    <a:pt x="1485" y="3355"/>
                    <a:pt x="1402" y="2571"/>
                  </a:cubicBezTo>
                  <a:cubicBezTo>
                    <a:pt x="1320" y="1733"/>
                    <a:pt x="1306" y="908"/>
                    <a:pt x="1375" y="70"/>
                  </a:cubicBezTo>
                  <a:lnTo>
                    <a:pt x="1155" y="1"/>
                  </a:lnTo>
                  <a:close/>
                </a:path>
              </a:pathLst>
            </a:custGeom>
            <a:solidFill>
              <a:srgbClr val="844F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4"/>
            <p:cNvSpPr/>
            <p:nvPr/>
          </p:nvSpPr>
          <p:spPr>
            <a:xfrm>
              <a:off x="3931475" y="3468500"/>
              <a:ext cx="36800" cy="28550"/>
            </a:xfrm>
            <a:custGeom>
              <a:avLst/>
              <a:gdLst/>
              <a:ahLst/>
              <a:cxnLst/>
              <a:rect l="l" t="t" r="r" b="b"/>
              <a:pathLst>
                <a:path w="1472" h="1142" extrusionOk="0">
                  <a:moveTo>
                    <a:pt x="729" y="1"/>
                  </a:moveTo>
                  <a:cubicBezTo>
                    <a:pt x="0" y="1"/>
                    <a:pt x="0" y="1142"/>
                    <a:pt x="729" y="1142"/>
                  </a:cubicBezTo>
                  <a:cubicBezTo>
                    <a:pt x="1471" y="1142"/>
                    <a:pt x="1471" y="1"/>
                    <a:pt x="729" y="1"/>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4"/>
            <p:cNvSpPr/>
            <p:nvPr/>
          </p:nvSpPr>
          <p:spPr>
            <a:xfrm>
              <a:off x="4015325" y="3521425"/>
              <a:ext cx="36800" cy="28550"/>
            </a:xfrm>
            <a:custGeom>
              <a:avLst/>
              <a:gdLst/>
              <a:ahLst/>
              <a:cxnLst/>
              <a:rect l="l" t="t" r="r" b="b"/>
              <a:pathLst>
                <a:path w="1472" h="1142" extrusionOk="0">
                  <a:moveTo>
                    <a:pt x="729" y="1"/>
                  </a:moveTo>
                  <a:cubicBezTo>
                    <a:pt x="1" y="1"/>
                    <a:pt x="1" y="1142"/>
                    <a:pt x="729" y="1142"/>
                  </a:cubicBezTo>
                  <a:cubicBezTo>
                    <a:pt x="1471" y="1142"/>
                    <a:pt x="1471" y="1"/>
                    <a:pt x="729" y="1"/>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4074100" y="3617650"/>
              <a:ext cx="36800" cy="28550"/>
            </a:xfrm>
            <a:custGeom>
              <a:avLst/>
              <a:gdLst/>
              <a:ahLst/>
              <a:cxnLst/>
              <a:rect l="l" t="t" r="r" b="b"/>
              <a:pathLst>
                <a:path w="1472" h="1142" extrusionOk="0">
                  <a:moveTo>
                    <a:pt x="743" y="1"/>
                  </a:moveTo>
                  <a:cubicBezTo>
                    <a:pt x="0" y="1"/>
                    <a:pt x="0" y="1142"/>
                    <a:pt x="743" y="1142"/>
                  </a:cubicBezTo>
                  <a:cubicBezTo>
                    <a:pt x="1471" y="1142"/>
                    <a:pt x="1471" y="1"/>
                    <a:pt x="743" y="1"/>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4"/>
            <p:cNvSpPr/>
            <p:nvPr/>
          </p:nvSpPr>
          <p:spPr>
            <a:xfrm>
              <a:off x="4074100" y="3713875"/>
              <a:ext cx="36800" cy="28550"/>
            </a:xfrm>
            <a:custGeom>
              <a:avLst/>
              <a:gdLst/>
              <a:ahLst/>
              <a:cxnLst/>
              <a:rect l="l" t="t" r="r" b="b"/>
              <a:pathLst>
                <a:path w="1472" h="1142" extrusionOk="0">
                  <a:moveTo>
                    <a:pt x="743" y="1"/>
                  </a:moveTo>
                  <a:cubicBezTo>
                    <a:pt x="0" y="1"/>
                    <a:pt x="0" y="1142"/>
                    <a:pt x="743" y="1142"/>
                  </a:cubicBezTo>
                  <a:cubicBezTo>
                    <a:pt x="1471" y="1142"/>
                    <a:pt x="1471" y="1"/>
                    <a:pt x="743" y="1"/>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4"/>
            <p:cNvSpPr/>
            <p:nvPr/>
          </p:nvSpPr>
          <p:spPr>
            <a:xfrm>
              <a:off x="4102275" y="3524525"/>
              <a:ext cx="36800" cy="28550"/>
            </a:xfrm>
            <a:custGeom>
              <a:avLst/>
              <a:gdLst/>
              <a:ahLst/>
              <a:cxnLst/>
              <a:rect l="l" t="t" r="r" b="b"/>
              <a:pathLst>
                <a:path w="1472" h="1142" extrusionOk="0">
                  <a:moveTo>
                    <a:pt x="743" y="1"/>
                  </a:moveTo>
                  <a:cubicBezTo>
                    <a:pt x="0" y="1"/>
                    <a:pt x="0" y="1142"/>
                    <a:pt x="743" y="1142"/>
                  </a:cubicBezTo>
                  <a:cubicBezTo>
                    <a:pt x="1471" y="1142"/>
                    <a:pt x="1471" y="1"/>
                    <a:pt x="743" y="1"/>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4136300" y="3418675"/>
              <a:ext cx="36800" cy="28900"/>
            </a:xfrm>
            <a:custGeom>
              <a:avLst/>
              <a:gdLst/>
              <a:ahLst/>
              <a:cxnLst/>
              <a:rect l="l" t="t" r="r" b="b"/>
              <a:pathLst>
                <a:path w="1472" h="1156" extrusionOk="0">
                  <a:moveTo>
                    <a:pt x="743" y="1"/>
                  </a:moveTo>
                  <a:cubicBezTo>
                    <a:pt x="0" y="1"/>
                    <a:pt x="0" y="1155"/>
                    <a:pt x="743" y="1155"/>
                  </a:cubicBezTo>
                  <a:cubicBezTo>
                    <a:pt x="1471" y="1155"/>
                    <a:pt x="1471" y="1"/>
                    <a:pt x="743" y="1"/>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4"/>
            <p:cNvSpPr/>
            <p:nvPr/>
          </p:nvSpPr>
          <p:spPr>
            <a:xfrm>
              <a:off x="4123575" y="3626950"/>
              <a:ext cx="37150" cy="28525"/>
            </a:xfrm>
            <a:custGeom>
              <a:avLst/>
              <a:gdLst/>
              <a:ahLst/>
              <a:cxnLst/>
              <a:rect l="l" t="t" r="r" b="b"/>
              <a:pathLst>
                <a:path w="1486" h="1141" extrusionOk="0">
                  <a:moveTo>
                    <a:pt x="743" y="0"/>
                  </a:moveTo>
                  <a:cubicBezTo>
                    <a:pt x="1" y="0"/>
                    <a:pt x="15" y="1141"/>
                    <a:pt x="743" y="1141"/>
                  </a:cubicBezTo>
                  <a:cubicBezTo>
                    <a:pt x="1485" y="1141"/>
                    <a:pt x="1485" y="0"/>
                    <a:pt x="743" y="0"/>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4"/>
            <p:cNvSpPr/>
            <p:nvPr/>
          </p:nvSpPr>
          <p:spPr>
            <a:xfrm>
              <a:off x="4189225" y="3704600"/>
              <a:ext cx="36800" cy="28550"/>
            </a:xfrm>
            <a:custGeom>
              <a:avLst/>
              <a:gdLst/>
              <a:ahLst/>
              <a:cxnLst/>
              <a:rect l="l" t="t" r="r" b="b"/>
              <a:pathLst>
                <a:path w="1472" h="1142" extrusionOk="0">
                  <a:moveTo>
                    <a:pt x="729" y="1"/>
                  </a:moveTo>
                  <a:cubicBezTo>
                    <a:pt x="0" y="1"/>
                    <a:pt x="0" y="1142"/>
                    <a:pt x="729" y="1142"/>
                  </a:cubicBezTo>
                  <a:cubicBezTo>
                    <a:pt x="1471" y="1142"/>
                    <a:pt x="1471" y="1"/>
                    <a:pt x="729" y="1"/>
                  </a:cubicBezTo>
                  <a:close/>
                </a:path>
              </a:pathLst>
            </a:custGeom>
            <a:solidFill>
              <a:srgbClr val="F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4028725" y="3849625"/>
              <a:ext cx="73925" cy="57075"/>
            </a:xfrm>
            <a:custGeom>
              <a:avLst/>
              <a:gdLst/>
              <a:ahLst/>
              <a:cxnLst/>
              <a:rect l="l" t="t" r="r" b="b"/>
              <a:pathLst>
                <a:path w="2957" h="2283" extrusionOk="0">
                  <a:moveTo>
                    <a:pt x="1485" y="1"/>
                  </a:moveTo>
                  <a:cubicBezTo>
                    <a:pt x="1" y="1"/>
                    <a:pt x="1" y="2283"/>
                    <a:pt x="1485" y="2283"/>
                  </a:cubicBezTo>
                  <a:cubicBezTo>
                    <a:pt x="2956" y="2283"/>
                    <a:pt x="2956" y="1"/>
                    <a:pt x="1485" y="1"/>
                  </a:cubicBezTo>
                  <a:close/>
                </a:path>
              </a:pathLst>
            </a:custGeom>
            <a:solidFill>
              <a:srgbClr val="EB52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3808775" y="3696025"/>
              <a:ext cx="73925" cy="57075"/>
            </a:xfrm>
            <a:custGeom>
              <a:avLst/>
              <a:gdLst/>
              <a:ahLst/>
              <a:cxnLst/>
              <a:rect l="l" t="t" r="r" b="b"/>
              <a:pathLst>
                <a:path w="2957" h="2283" extrusionOk="0">
                  <a:moveTo>
                    <a:pt x="1486" y="0"/>
                  </a:moveTo>
                  <a:cubicBezTo>
                    <a:pt x="1" y="0"/>
                    <a:pt x="1" y="2282"/>
                    <a:pt x="1486" y="2282"/>
                  </a:cubicBezTo>
                  <a:cubicBezTo>
                    <a:pt x="2943" y="2282"/>
                    <a:pt x="2956" y="0"/>
                    <a:pt x="1486" y="0"/>
                  </a:cubicBezTo>
                  <a:close/>
                </a:path>
              </a:pathLst>
            </a:custGeom>
            <a:solidFill>
              <a:srgbClr val="EB52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4312950" y="3527975"/>
              <a:ext cx="73550" cy="57400"/>
            </a:xfrm>
            <a:custGeom>
              <a:avLst/>
              <a:gdLst/>
              <a:ahLst/>
              <a:cxnLst/>
              <a:rect l="l" t="t" r="r" b="b"/>
              <a:pathLst>
                <a:path w="2942" h="2296" extrusionOk="0">
                  <a:moveTo>
                    <a:pt x="1471" y="0"/>
                  </a:moveTo>
                  <a:cubicBezTo>
                    <a:pt x="0" y="0"/>
                    <a:pt x="0" y="2296"/>
                    <a:pt x="1471" y="2296"/>
                  </a:cubicBezTo>
                  <a:cubicBezTo>
                    <a:pt x="2942" y="2296"/>
                    <a:pt x="2942" y="0"/>
                    <a:pt x="1471" y="0"/>
                  </a:cubicBezTo>
                  <a:close/>
                </a:path>
              </a:pathLst>
            </a:custGeom>
            <a:solidFill>
              <a:srgbClr val="EB52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3975125" y="3928325"/>
              <a:ext cx="73550" cy="57075"/>
            </a:xfrm>
            <a:custGeom>
              <a:avLst/>
              <a:gdLst/>
              <a:ahLst/>
              <a:cxnLst/>
              <a:rect l="l" t="t" r="r" b="b"/>
              <a:pathLst>
                <a:path w="2942" h="2283" extrusionOk="0">
                  <a:moveTo>
                    <a:pt x="1471" y="1"/>
                  </a:moveTo>
                  <a:cubicBezTo>
                    <a:pt x="0" y="1"/>
                    <a:pt x="0" y="2283"/>
                    <a:pt x="1471" y="2283"/>
                  </a:cubicBezTo>
                  <a:cubicBezTo>
                    <a:pt x="2942" y="2283"/>
                    <a:pt x="2942" y="1"/>
                    <a:pt x="1471" y="1"/>
                  </a:cubicBezTo>
                  <a:close/>
                </a:path>
              </a:pathLst>
            </a:custGeom>
            <a:solidFill>
              <a:srgbClr val="EB52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4"/>
            <p:cNvSpPr/>
            <p:nvPr/>
          </p:nvSpPr>
          <p:spPr>
            <a:xfrm>
              <a:off x="3873725" y="3988125"/>
              <a:ext cx="73575" cy="57425"/>
            </a:xfrm>
            <a:custGeom>
              <a:avLst/>
              <a:gdLst/>
              <a:ahLst/>
              <a:cxnLst/>
              <a:rect l="l" t="t" r="r" b="b"/>
              <a:pathLst>
                <a:path w="2943" h="2297" extrusionOk="0">
                  <a:moveTo>
                    <a:pt x="1472" y="1"/>
                  </a:moveTo>
                  <a:cubicBezTo>
                    <a:pt x="1" y="1"/>
                    <a:pt x="1" y="2296"/>
                    <a:pt x="1472" y="2296"/>
                  </a:cubicBezTo>
                  <a:cubicBezTo>
                    <a:pt x="2943" y="2296"/>
                    <a:pt x="2943" y="1"/>
                    <a:pt x="1472" y="1"/>
                  </a:cubicBezTo>
                  <a:close/>
                </a:path>
              </a:pathLst>
            </a:custGeom>
            <a:solidFill>
              <a:srgbClr val="EB52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4"/>
            <p:cNvSpPr/>
            <p:nvPr/>
          </p:nvSpPr>
          <p:spPr>
            <a:xfrm>
              <a:off x="4273075" y="3791550"/>
              <a:ext cx="73575" cy="57425"/>
            </a:xfrm>
            <a:custGeom>
              <a:avLst/>
              <a:gdLst/>
              <a:ahLst/>
              <a:cxnLst/>
              <a:rect l="l" t="t" r="r" b="b"/>
              <a:pathLst>
                <a:path w="2943" h="2297" extrusionOk="0">
                  <a:moveTo>
                    <a:pt x="1471" y="1"/>
                  </a:moveTo>
                  <a:cubicBezTo>
                    <a:pt x="1" y="1"/>
                    <a:pt x="1" y="2296"/>
                    <a:pt x="1471" y="2296"/>
                  </a:cubicBezTo>
                  <a:cubicBezTo>
                    <a:pt x="2942" y="2296"/>
                    <a:pt x="2942" y="1"/>
                    <a:pt x="1471" y="1"/>
                  </a:cubicBezTo>
                  <a:close/>
                </a:path>
              </a:pathLst>
            </a:custGeom>
            <a:solidFill>
              <a:srgbClr val="EB52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4362075" y="3826950"/>
              <a:ext cx="73575" cy="57075"/>
            </a:xfrm>
            <a:custGeom>
              <a:avLst/>
              <a:gdLst/>
              <a:ahLst/>
              <a:cxnLst/>
              <a:rect l="l" t="t" r="r" b="b"/>
              <a:pathLst>
                <a:path w="2943" h="2283" extrusionOk="0">
                  <a:moveTo>
                    <a:pt x="1472" y="1"/>
                  </a:moveTo>
                  <a:cubicBezTo>
                    <a:pt x="1" y="1"/>
                    <a:pt x="1" y="2282"/>
                    <a:pt x="1472" y="2282"/>
                  </a:cubicBezTo>
                  <a:cubicBezTo>
                    <a:pt x="2943" y="2282"/>
                    <a:pt x="2943" y="1"/>
                    <a:pt x="1472" y="1"/>
                  </a:cubicBezTo>
                  <a:close/>
                </a:path>
              </a:pathLst>
            </a:custGeom>
            <a:solidFill>
              <a:srgbClr val="EB52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4451100" y="3799800"/>
              <a:ext cx="73550" cy="57075"/>
            </a:xfrm>
            <a:custGeom>
              <a:avLst/>
              <a:gdLst/>
              <a:ahLst/>
              <a:cxnLst/>
              <a:rect l="l" t="t" r="r" b="b"/>
              <a:pathLst>
                <a:path w="2942" h="2283" extrusionOk="0">
                  <a:moveTo>
                    <a:pt x="1471" y="1"/>
                  </a:moveTo>
                  <a:cubicBezTo>
                    <a:pt x="0" y="1"/>
                    <a:pt x="0" y="2282"/>
                    <a:pt x="1471" y="2282"/>
                  </a:cubicBezTo>
                  <a:cubicBezTo>
                    <a:pt x="2942" y="2282"/>
                    <a:pt x="2942" y="1"/>
                    <a:pt x="1471" y="1"/>
                  </a:cubicBezTo>
                  <a:close/>
                </a:path>
              </a:pathLst>
            </a:custGeom>
            <a:solidFill>
              <a:srgbClr val="EB52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64"/>
          <p:cNvGrpSpPr/>
          <p:nvPr/>
        </p:nvGrpSpPr>
        <p:grpSpPr>
          <a:xfrm>
            <a:off x="3555175" y="1477225"/>
            <a:ext cx="1587750" cy="1551325"/>
            <a:chOff x="2041675" y="763175"/>
            <a:chExt cx="1587750" cy="1551325"/>
          </a:xfrm>
        </p:grpSpPr>
        <p:sp>
          <p:nvSpPr>
            <p:cNvPr id="5261" name="Google Shape;5261;p64"/>
            <p:cNvSpPr/>
            <p:nvPr/>
          </p:nvSpPr>
          <p:spPr>
            <a:xfrm>
              <a:off x="2260175" y="1272300"/>
              <a:ext cx="1349775" cy="995000"/>
            </a:xfrm>
            <a:custGeom>
              <a:avLst/>
              <a:gdLst/>
              <a:ahLst/>
              <a:cxnLst/>
              <a:rect l="l" t="t" r="r" b="b"/>
              <a:pathLst>
                <a:path w="53991" h="39800" extrusionOk="0">
                  <a:moveTo>
                    <a:pt x="52579" y="0"/>
                  </a:moveTo>
                  <a:cubicBezTo>
                    <a:pt x="52531" y="0"/>
                    <a:pt x="52482" y="3"/>
                    <a:pt x="52432" y="8"/>
                  </a:cubicBezTo>
                  <a:cubicBezTo>
                    <a:pt x="39937" y="1314"/>
                    <a:pt x="23207" y="13246"/>
                    <a:pt x="17090" y="19130"/>
                  </a:cubicBezTo>
                  <a:cubicBezTo>
                    <a:pt x="12130" y="23901"/>
                    <a:pt x="1" y="39800"/>
                    <a:pt x="5946" y="39800"/>
                  </a:cubicBezTo>
                  <a:cubicBezTo>
                    <a:pt x="6937" y="39800"/>
                    <a:pt x="8432" y="39358"/>
                    <a:pt x="10546" y="38348"/>
                  </a:cubicBezTo>
                  <a:cubicBezTo>
                    <a:pt x="25324" y="31282"/>
                    <a:pt x="48597" y="10964"/>
                    <a:pt x="51800" y="5947"/>
                  </a:cubicBezTo>
                  <a:cubicBezTo>
                    <a:pt x="53147" y="3857"/>
                    <a:pt x="53683" y="2455"/>
                    <a:pt x="53848" y="1534"/>
                  </a:cubicBezTo>
                  <a:cubicBezTo>
                    <a:pt x="53991" y="731"/>
                    <a:pt x="53375" y="0"/>
                    <a:pt x="52579" y="0"/>
                  </a:cubicBezTo>
                  <a:close/>
                </a:path>
              </a:pathLst>
            </a:custGeom>
            <a:solidFill>
              <a:srgbClr val="FFD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2523825" y="1447425"/>
              <a:ext cx="890125" cy="867075"/>
            </a:xfrm>
            <a:custGeom>
              <a:avLst/>
              <a:gdLst/>
              <a:ahLst/>
              <a:cxnLst/>
              <a:rect l="l" t="t" r="r" b="b"/>
              <a:pathLst>
                <a:path w="35605" h="34683" extrusionOk="0">
                  <a:moveTo>
                    <a:pt x="23191" y="0"/>
                  </a:moveTo>
                  <a:cubicBezTo>
                    <a:pt x="8317" y="6942"/>
                    <a:pt x="0" y="19507"/>
                    <a:pt x="0" y="19507"/>
                  </a:cubicBezTo>
                  <a:cubicBezTo>
                    <a:pt x="0" y="19507"/>
                    <a:pt x="262" y="24456"/>
                    <a:pt x="5403" y="28250"/>
                  </a:cubicBezTo>
                  <a:cubicBezTo>
                    <a:pt x="8234" y="30346"/>
                    <a:pt x="11416" y="30818"/>
                    <a:pt x="13703" y="30818"/>
                  </a:cubicBezTo>
                  <a:cubicBezTo>
                    <a:pt x="15569" y="30818"/>
                    <a:pt x="16840" y="30504"/>
                    <a:pt x="16840" y="30504"/>
                  </a:cubicBezTo>
                  <a:cubicBezTo>
                    <a:pt x="16840" y="30504"/>
                    <a:pt x="17032" y="31851"/>
                    <a:pt x="17225" y="32951"/>
                  </a:cubicBezTo>
                  <a:cubicBezTo>
                    <a:pt x="17378" y="33813"/>
                    <a:pt x="18344" y="34683"/>
                    <a:pt x="19918" y="34683"/>
                  </a:cubicBezTo>
                  <a:cubicBezTo>
                    <a:pt x="20327" y="34683"/>
                    <a:pt x="20778" y="34624"/>
                    <a:pt x="21266" y="34490"/>
                  </a:cubicBezTo>
                  <a:cubicBezTo>
                    <a:pt x="23658" y="33844"/>
                    <a:pt x="32649" y="31411"/>
                    <a:pt x="33295" y="30504"/>
                  </a:cubicBezTo>
                  <a:cubicBezTo>
                    <a:pt x="33941" y="29597"/>
                    <a:pt x="32649" y="24277"/>
                    <a:pt x="32649" y="24277"/>
                  </a:cubicBezTo>
                  <a:cubicBezTo>
                    <a:pt x="34449" y="19259"/>
                    <a:pt x="35604" y="12702"/>
                    <a:pt x="32649" y="7437"/>
                  </a:cubicBezTo>
                  <a:cubicBezTo>
                    <a:pt x="29693" y="2159"/>
                    <a:pt x="23191" y="0"/>
                    <a:pt x="23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4"/>
            <p:cNvSpPr/>
            <p:nvPr/>
          </p:nvSpPr>
          <p:spPr>
            <a:xfrm>
              <a:off x="2041675" y="915375"/>
              <a:ext cx="1587750" cy="1348675"/>
            </a:xfrm>
            <a:custGeom>
              <a:avLst/>
              <a:gdLst/>
              <a:ahLst/>
              <a:cxnLst/>
              <a:rect l="l" t="t" r="r" b="b"/>
              <a:pathLst>
                <a:path w="63510" h="53947" extrusionOk="0">
                  <a:moveTo>
                    <a:pt x="51670" y="0"/>
                  </a:moveTo>
                  <a:cubicBezTo>
                    <a:pt x="47242" y="0"/>
                    <a:pt x="37147" y="1894"/>
                    <a:pt x="22366" y="14272"/>
                  </a:cubicBezTo>
                  <a:cubicBezTo>
                    <a:pt x="4371" y="29352"/>
                    <a:pt x="0" y="42988"/>
                    <a:pt x="0" y="44913"/>
                  </a:cubicBezTo>
                  <a:cubicBezTo>
                    <a:pt x="0" y="46819"/>
                    <a:pt x="11223" y="53946"/>
                    <a:pt x="13799" y="53946"/>
                  </a:cubicBezTo>
                  <a:cubicBezTo>
                    <a:pt x="13824" y="53946"/>
                    <a:pt x="13847" y="53945"/>
                    <a:pt x="13870" y="53944"/>
                  </a:cubicBezTo>
                  <a:cubicBezTo>
                    <a:pt x="10049" y="52377"/>
                    <a:pt x="21142" y="37916"/>
                    <a:pt x="25830" y="33407"/>
                  </a:cubicBezTo>
                  <a:cubicBezTo>
                    <a:pt x="31947" y="27523"/>
                    <a:pt x="48677" y="15591"/>
                    <a:pt x="61172" y="14285"/>
                  </a:cubicBezTo>
                  <a:cubicBezTo>
                    <a:pt x="61216" y="14281"/>
                    <a:pt x="61259" y="14279"/>
                    <a:pt x="61302" y="14279"/>
                  </a:cubicBezTo>
                  <a:cubicBezTo>
                    <a:pt x="62108" y="14279"/>
                    <a:pt x="62746" y="15003"/>
                    <a:pt x="62602" y="15825"/>
                  </a:cubicBezTo>
                  <a:cubicBezTo>
                    <a:pt x="62602" y="15825"/>
                    <a:pt x="63509" y="13942"/>
                    <a:pt x="61832" y="10986"/>
                  </a:cubicBezTo>
                  <a:cubicBezTo>
                    <a:pt x="60169" y="8031"/>
                    <a:pt x="56072" y="704"/>
                    <a:pt x="53749" y="181"/>
                  </a:cubicBezTo>
                  <a:cubicBezTo>
                    <a:pt x="53333" y="90"/>
                    <a:pt x="52636" y="0"/>
                    <a:pt x="51670" y="0"/>
                  </a:cubicBezTo>
                  <a:close/>
                </a:path>
              </a:pathLst>
            </a:custGeom>
            <a:solidFill>
              <a:srgbClr val="FFE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4"/>
            <p:cNvSpPr/>
            <p:nvPr/>
          </p:nvSpPr>
          <p:spPr>
            <a:xfrm>
              <a:off x="2112450" y="763175"/>
              <a:ext cx="773625" cy="784975"/>
            </a:xfrm>
            <a:custGeom>
              <a:avLst/>
              <a:gdLst/>
              <a:ahLst/>
              <a:cxnLst/>
              <a:rect l="l" t="t" r="r" b="b"/>
              <a:pathLst>
                <a:path w="30945" h="31399" extrusionOk="0">
                  <a:moveTo>
                    <a:pt x="13347" y="0"/>
                  </a:moveTo>
                  <a:cubicBezTo>
                    <a:pt x="12168" y="0"/>
                    <a:pt x="10799" y="473"/>
                    <a:pt x="9129" y="1761"/>
                  </a:cubicBezTo>
                  <a:cubicBezTo>
                    <a:pt x="4620" y="5238"/>
                    <a:pt x="1" y="9335"/>
                    <a:pt x="647" y="12167"/>
                  </a:cubicBezTo>
                  <a:cubicBezTo>
                    <a:pt x="1293" y="15012"/>
                    <a:pt x="8317" y="31398"/>
                    <a:pt x="8317" y="31398"/>
                  </a:cubicBezTo>
                  <a:cubicBezTo>
                    <a:pt x="11740" y="27412"/>
                    <a:pt x="15493" y="23728"/>
                    <a:pt x="19535" y="20360"/>
                  </a:cubicBezTo>
                  <a:cubicBezTo>
                    <a:pt x="23727" y="16854"/>
                    <a:pt x="27535" y="14187"/>
                    <a:pt x="30944" y="12167"/>
                  </a:cubicBezTo>
                  <a:cubicBezTo>
                    <a:pt x="30944" y="12167"/>
                    <a:pt x="20566" y="4084"/>
                    <a:pt x="18256" y="2407"/>
                  </a:cubicBezTo>
                  <a:cubicBezTo>
                    <a:pt x="16796" y="1353"/>
                    <a:pt x="15342" y="0"/>
                    <a:pt x="13347" y="0"/>
                  </a:cubicBezTo>
                  <a:close/>
                </a:path>
              </a:pathLst>
            </a:custGeom>
            <a:solidFill>
              <a:srgbClr val="FFD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2523825" y="1468375"/>
              <a:ext cx="543350" cy="748525"/>
            </a:xfrm>
            <a:custGeom>
              <a:avLst/>
              <a:gdLst/>
              <a:ahLst/>
              <a:cxnLst/>
              <a:rect l="l" t="t" r="r" b="b"/>
              <a:pathLst>
                <a:path w="21734" h="29941" extrusionOk="0">
                  <a:moveTo>
                    <a:pt x="21734" y="1"/>
                  </a:moveTo>
                  <a:lnTo>
                    <a:pt x="21734" y="1"/>
                  </a:lnTo>
                  <a:cubicBezTo>
                    <a:pt x="7836" y="7039"/>
                    <a:pt x="0" y="18682"/>
                    <a:pt x="0" y="18682"/>
                  </a:cubicBezTo>
                  <a:cubicBezTo>
                    <a:pt x="0" y="18682"/>
                    <a:pt x="248" y="23631"/>
                    <a:pt x="5403" y="27425"/>
                  </a:cubicBezTo>
                  <a:cubicBezTo>
                    <a:pt x="7795" y="29185"/>
                    <a:pt x="10434" y="29790"/>
                    <a:pt x="12579" y="29941"/>
                  </a:cubicBezTo>
                  <a:cubicBezTo>
                    <a:pt x="10585" y="27796"/>
                    <a:pt x="8125" y="24016"/>
                    <a:pt x="8977" y="18806"/>
                  </a:cubicBezTo>
                  <a:cubicBezTo>
                    <a:pt x="9967" y="12607"/>
                    <a:pt x="17624" y="4029"/>
                    <a:pt x="21734" y="1"/>
                  </a:cubicBezTo>
                  <a:close/>
                </a:path>
              </a:pathLst>
            </a:custGeom>
            <a:solidFill>
              <a:srgbClr val="CD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4"/>
            <p:cNvSpPr/>
            <p:nvPr/>
          </p:nvSpPr>
          <p:spPr>
            <a:xfrm>
              <a:off x="2660250" y="1773075"/>
              <a:ext cx="394550" cy="323625"/>
            </a:xfrm>
            <a:custGeom>
              <a:avLst/>
              <a:gdLst/>
              <a:ahLst/>
              <a:cxnLst/>
              <a:rect l="l" t="t" r="r" b="b"/>
              <a:pathLst>
                <a:path w="15782" h="12945" extrusionOk="0">
                  <a:moveTo>
                    <a:pt x="5379" y="1"/>
                  </a:moveTo>
                  <a:cubicBezTo>
                    <a:pt x="4862" y="1"/>
                    <a:pt x="4346" y="296"/>
                    <a:pt x="4152" y="886"/>
                  </a:cubicBezTo>
                  <a:cubicBezTo>
                    <a:pt x="3904" y="401"/>
                    <a:pt x="3455" y="178"/>
                    <a:pt x="3008" y="178"/>
                  </a:cubicBezTo>
                  <a:cubicBezTo>
                    <a:pt x="2390" y="178"/>
                    <a:pt x="1777" y="604"/>
                    <a:pt x="1705" y="1353"/>
                  </a:cubicBezTo>
                  <a:cubicBezTo>
                    <a:pt x="1169" y="1532"/>
                    <a:pt x="798" y="2027"/>
                    <a:pt x="798" y="2590"/>
                  </a:cubicBezTo>
                  <a:cubicBezTo>
                    <a:pt x="798" y="2728"/>
                    <a:pt x="826" y="2865"/>
                    <a:pt x="867" y="3003"/>
                  </a:cubicBezTo>
                  <a:cubicBezTo>
                    <a:pt x="1" y="3704"/>
                    <a:pt x="358" y="5092"/>
                    <a:pt x="1458" y="5285"/>
                  </a:cubicBezTo>
                  <a:cubicBezTo>
                    <a:pt x="294" y="5942"/>
                    <a:pt x="753" y="7718"/>
                    <a:pt x="2089" y="7718"/>
                  </a:cubicBezTo>
                  <a:cubicBezTo>
                    <a:pt x="2094" y="7718"/>
                    <a:pt x="2099" y="7718"/>
                    <a:pt x="2104" y="7718"/>
                  </a:cubicBezTo>
                  <a:cubicBezTo>
                    <a:pt x="2187" y="7718"/>
                    <a:pt x="2283" y="7718"/>
                    <a:pt x="2365" y="7690"/>
                  </a:cubicBezTo>
                  <a:lnTo>
                    <a:pt x="2365" y="7690"/>
                  </a:lnTo>
                  <a:cubicBezTo>
                    <a:pt x="1719" y="8543"/>
                    <a:pt x="2324" y="9780"/>
                    <a:pt x="3396" y="9780"/>
                  </a:cubicBezTo>
                  <a:cubicBezTo>
                    <a:pt x="3589" y="9780"/>
                    <a:pt x="3781" y="9739"/>
                    <a:pt x="3946" y="9656"/>
                  </a:cubicBezTo>
                  <a:lnTo>
                    <a:pt x="3946" y="9656"/>
                  </a:lnTo>
                  <a:cubicBezTo>
                    <a:pt x="3905" y="9780"/>
                    <a:pt x="3877" y="9904"/>
                    <a:pt x="3877" y="10041"/>
                  </a:cubicBezTo>
                  <a:cubicBezTo>
                    <a:pt x="3877" y="10756"/>
                    <a:pt x="4468" y="11347"/>
                    <a:pt x="5183" y="11347"/>
                  </a:cubicBezTo>
                  <a:cubicBezTo>
                    <a:pt x="5513" y="11347"/>
                    <a:pt x="5829" y="11223"/>
                    <a:pt x="6063" y="11003"/>
                  </a:cubicBezTo>
                  <a:lnTo>
                    <a:pt x="6063" y="11003"/>
                  </a:lnTo>
                  <a:cubicBezTo>
                    <a:pt x="5871" y="11649"/>
                    <a:pt x="6201" y="12337"/>
                    <a:pt x="6833" y="12598"/>
                  </a:cubicBezTo>
                  <a:cubicBezTo>
                    <a:pt x="6990" y="12659"/>
                    <a:pt x="7152" y="12689"/>
                    <a:pt x="7311" y="12689"/>
                  </a:cubicBezTo>
                  <a:cubicBezTo>
                    <a:pt x="7794" y="12689"/>
                    <a:pt x="8252" y="12420"/>
                    <a:pt x="8469" y="11966"/>
                  </a:cubicBezTo>
                  <a:cubicBezTo>
                    <a:pt x="8631" y="12608"/>
                    <a:pt x="9182" y="12945"/>
                    <a:pt x="9734" y="12945"/>
                  </a:cubicBezTo>
                  <a:cubicBezTo>
                    <a:pt x="10210" y="12945"/>
                    <a:pt x="10686" y="12694"/>
                    <a:pt x="10916" y="12172"/>
                  </a:cubicBezTo>
                  <a:cubicBezTo>
                    <a:pt x="11154" y="12700"/>
                    <a:pt x="11623" y="12940"/>
                    <a:pt x="12092" y="12940"/>
                  </a:cubicBezTo>
                  <a:cubicBezTo>
                    <a:pt x="12755" y="12940"/>
                    <a:pt x="13418" y="12458"/>
                    <a:pt x="13418" y="11636"/>
                  </a:cubicBezTo>
                  <a:cubicBezTo>
                    <a:pt x="13418" y="11471"/>
                    <a:pt x="13376" y="11306"/>
                    <a:pt x="13321" y="11155"/>
                  </a:cubicBezTo>
                  <a:lnTo>
                    <a:pt x="13321" y="11155"/>
                  </a:lnTo>
                  <a:cubicBezTo>
                    <a:pt x="13527" y="11278"/>
                    <a:pt x="13761" y="11347"/>
                    <a:pt x="13995" y="11347"/>
                  </a:cubicBezTo>
                  <a:cubicBezTo>
                    <a:pt x="15260" y="11347"/>
                    <a:pt x="15782" y="9725"/>
                    <a:pt x="14751" y="8983"/>
                  </a:cubicBezTo>
                  <a:cubicBezTo>
                    <a:pt x="15328" y="8831"/>
                    <a:pt x="15713" y="8309"/>
                    <a:pt x="15713" y="7718"/>
                  </a:cubicBezTo>
                  <a:cubicBezTo>
                    <a:pt x="15713" y="7044"/>
                    <a:pt x="15191" y="6481"/>
                    <a:pt x="14517" y="6426"/>
                  </a:cubicBezTo>
                  <a:cubicBezTo>
                    <a:pt x="15067" y="5560"/>
                    <a:pt x="14435" y="4433"/>
                    <a:pt x="13404" y="4433"/>
                  </a:cubicBezTo>
                  <a:cubicBezTo>
                    <a:pt x="13266" y="4433"/>
                    <a:pt x="13115" y="4460"/>
                    <a:pt x="12978" y="4515"/>
                  </a:cubicBezTo>
                  <a:cubicBezTo>
                    <a:pt x="13366" y="3594"/>
                    <a:pt x="12653" y="2700"/>
                    <a:pt x="11792" y="2700"/>
                  </a:cubicBezTo>
                  <a:cubicBezTo>
                    <a:pt x="11587" y="2700"/>
                    <a:pt x="11373" y="2751"/>
                    <a:pt x="11163" y="2865"/>
                  </a:cubicBezTo>
                  <a:cubicBezTo>
                    <a:pt x="11177" y="2769"/>
                    <a:pt x="11191" y="2687"/>
                    <a:pt x="11191" y="2590"/>
                  </a:cubicBezTo>
                  <a:cubicBezTo>
                    <a:pt x="11191" y="1876"/>
                    <a:pt x="10613" y="1285"/>
                    <a:pt x="9885" y="1285"/>
                  </a:cubicBezTo>
                  <a:cubicBezTo>
                    <a:pt x="9568" y="1285"/>
                    <a:pt x="9266" y="1408"/>
                    <a:pt x="9032" y="1628"/>
                  </a:cubicBezTo>
                  <a:cubicBezTo>
                    <a:pt x="9032" y="1573"/>
                    <a:pt x="9046" y="1532"/>
                    <a:pt x="9046" y="1491"/>
                  </a:cubicBezTo>
                  <a:cubicBezTo>
                    <a:pt x="9046" y="675"/>
                    <a:pt x="8391" y="182"/>
                    <a:pt x="7728" y="182"/>
                  </a:cubicBezTo>
                  <a:cubicBezTo>
                    <a:pt x="7296" y="182"/>
                    <a:pt x="6860" y="392"/>
                    <a:pt x="6599" y="858"/>
                  </a:cubicBezTo>
                  <a:cubicBezTo>
                    <a:pt x="6395" y="286"/>
                    <a:pt x="5887" y="1"/>
                    <a:pt x="5379" y="1"/>
                  </a:cubicBezTo>
                  <a:close/>
                </a:path>
              </a:pathLst>
            </a:custGeom>
            <a:solidFill>
              <a:srgbClr val="3DD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4"/>
            <p:cNvSpPr/>
            <p:nvPr/>
          </p:nvSpPr>
          <p:spPr>
            <a:xfrm>
              <a:off x="3081925" y="1599750"/>
              <a:ext cx="304875" cy="408600"/>
            </a:xfrm>
            <a:custGeom>
              <a:avLst/>
              <a:gdLst/>
              <a:ahLst/>
              <a:cxnLst/>
              <a:rect l="l" t="t" r="r" b="b"/>
              <a:pathLst>
                <a:path w="12195" h="16344" extrusionOk="0">
                  <a:moveTo>
                    <a:pt x="5349" y="0"/>
                  </a:moveTo>
                  <a:cubicBezTo>
                    <a:pt x="5013" y="0"/>
                    <a:pt x="4672" y="61"/>
                    <a:pt x="4345" y="190"/>
                  </a:cubicBezTo>
                  <a:cubicBezTo>
                    <a:pt x="4235" y="286"/>
                    <a:pt x="4152" y="396"/>
                    <a:pt x="4084" y="519"/>
                  </a:cubicBezTo>
                  <a:cubicBezTo>
                    <a:pt x="4009" y="507"/>
                    <a:pt x="3936" y="502"/>
                    <a:pt x="3865" y="502"/>
                  </a:cubicBezTo>
                  <a:cubicBezTo>
                    <a:pt x="2882" y="502"/>
                    <a:pt x="2227" y="1601"/>
                    <a:pt x="2778" y="2485"/>
                  </a:cubicBezTo>
                  <a:cubicBezTo>
                    <a:pt x="2618" y="2430"/>
                    <a:pt x="2465" y="2404"/>
                    <a:pt x="2319" y="2404"/>
                  </a:cubicBezTo>
                  <a:cubicBezTo>
                    <a:pt x="1167" y="2404"/>
                    <a:pt x="508" y="3986"/>
                    <a:pt x="1582" y="4767"/>
                  </a:cubicBezTo>
                  <a:cubicBezTo>
                    <a:pt x="510" y="4850"/>
                    <a:pt x="1" y="6128"/>
                    <a:pt x="729" y="6925"/>
                  </a:cubicBezTo>
                  <a:cubicBezTo>
                    <a:pt x="853" y="7063"/>
                    <a:pt x="1004" y="7173"/>
                    <a:pt x="1183" y="7255"/>
                  </a:cubicBezTo>
                  <a:cubicBezTo>
                    <a:pt x="1059" y="7310"/>
                    <a:pt x="949" y="7379"/>
                    <a:pt x="853" y="7461"/>
                  </a:cubicBezTo>
                  <a:cubicBezTo>
                    <a:pt x="1" y="8218"/>
                    <a:pt x="468" y="9620"/>
                    <a:pt x="1595" y="9730"/>
                  </a:cubicBezTo>
                  <a:cubicBezTo>
                    <a:pt x="1486" y="9785"/>
                    <a:pt x="1389" y="9840"/>
                    <a:pt x="1307" y="9922"/>
                  </a:cubicBezTo>
                  <a:cubicBezTo>
                    <a:pt x="380" y="10749"/>
                    <a:pt x="1028" y="12192"/>
                    <a:pt x="2139" y="12192"/>
                  </a:cubicBezTo>
                  <a:cubicBezTo>
                    <a:pt x="2247" y="12192"/>
                    <a:pt x="2359" y="12178"/>
                    <a:pt x="2475" y="12149"/>
                  </a:cubicBezTo>
                  <a:lnTo>
                    <a:pt x="2475" y="12149"/>
                  </a:lnTo>
                  <a:cubicBezTo>
                    <a:pt x="1871" y="13055"/>
                    <a:pt x="2562" y="14183"/>
                    <a:pt x="3540" y="14183"/>
                  </a:cubicBezTo>
                  <a:cubicBezTo>
                    <a:pt x="3675" y="14183"/>
                    <a:pt x="3816" y="14162"/>
                    <a:pt x="3960" y="14115"/>
                  </a:cubicBezTo>
                  <a:lnTo>
                    <a:pt x="3960" y="14115"/>
                  </a:lnTo>
                  <a:cubicBezTo>
                    <a:pt x="3530" y="15076"/>
                    <a:pt x="4295" y="15961"/>
                    <a:pt x="5151" y="15961"/>
                  </a:cubicBezTo>
                  <a:cubicBezTo>
                    <a:pt x="5445" y="15961"/>
                    <a:pt x="5751" y="15856"/>
                    <a:pt x="6022" y="15613"/>
                  </a:cubicBezTo>
                  <a:cubicBezTo>
                    <a:pt x="6132" y="15517"/>
                    <a:pt x="6242" y="15380"/>
                    <a:pt x="6311" y="15228"/>
                  </a:cubicBezTo>
                  <a:cubicBezTo>
                    <a:pt x="6410" y="15876"/>
                    <a:pt x="6962" y="16343"/>
                    <a:pt x="7596" y="16343"/>
                  </a:cubicBezTo>
                  <a:cubicBezTo>
                    <a:pt x="7662" y="16343"/>
                    <a:pt x="7728" y="16338"/>
                    <a:pt x="7795" y="16328"/>
                  </a:cubicBezTo>
                  <a:cubicBezTo>
                    <a:pt x="8496" y="16218"/>
                    <a:pt x="8991" y="15558"/>
                    <a:pt x="8895" y="14843"/>
                  </a:cubicBezTo>
                  <a:lnTo>
                    <a:pt x="8895" y="14843"/>
                  </a:lnTo>
                  <a:cubicBezTo>
                    <a:pt x="9105" y="14981"/>
                    <a:pt x="9344" y="15049"/>
                    <a:pt x="9583" y="15049"/>
                  </a:cubicBezTo>
                  <a:cubicBezTo>
                    <a:pt x="9891" y="15049"/>
                    <a:pt x="10200" y="14937"/>
                    <a:pt x="10448" y="14720"/>
                  </a:cubicBezTo>
                  <a:cubicBezTo>
                    <a:pt x="10957" y="14266"/>
                    <a:pt x="11026" y="13510"/>
                    <a:pt x="10627" y="12960"/>
                  </a:cubicBezTo>
                  <a:cubicBezTo>
                    <a:pt x="10861" y="12919"/>
                    <a:pt x="11081" y="12823"/>
                    <a:pt x="11273" y="12658"/>
                  </a:cubicBezTo>
                  <a:cubicBezTo>
                    <a:pt x="11809" y="12177"/>
                    <a:pt x="11850" y="11352"/>
                    <a:pt x="11369" y="10816"/>
                  </a:cubicBezTo>
                  <a:cubicBezTo>
                    <a:pt x="11273" y="10706"/>
                    <a:pt x="11163" y="10609"/>
                    <a:pt x="11026" y="10541"/>
                  </a:cubicBezTo>
                  <a:cubicBezTo>
                    <a:pt x="11905" y="10238"/>
                    <a:pt x="12194" y="9139"/>
                    <a:pt x="11576" y="8438"/>
                  </a:cubicBezTo>
                  <a:cubicBezTo>
                    <a:pt x="11438" y="8286"/>
                    <a:pt x="11246" y="8163"/>
                    <a:pt x="11053" y="8094"/>
                  </a:cubicBezTo>
                  <a:cubicBezTo>
                    <a:pt x="11122" y="8053"/>
                    <a:pt x="11204" y="7998"/>
                    <a:pt x="11273" y="7943"/>
                  </a:cubicBezTo>
                  <a:cubicBezTo>
                    <a:pt x="12112" y="7187"/>
                    <a:pt x="11672" y="5798"/>
                    <a:pt x="10545" y="5674"/>
                  </a:cubicBezTo>
                  <a:cubicBezTo>
                    <a:pt x="10586" y="5647"/>
                    <a:pt x="10627" y="5619"/>
                    <a:pt x="10654" y="5592"/>
                  </a:cubicBezTo>
                  <a:cubicBezTo>
                    <a:pt x="11565" y="4770"/>
                    <a:pt x="10928" y="3331"/>
                    <a:pt x="9803" y="3331"/>
                  </a:cubicBezTo>
                  <a:cubicBezTo>
                    <a:pt x="9706" y="3331"/>
                    <a:pt x="9604" y="3342"/>
                    <a:pt x="9500" y="3365"/>
                  </a:cubicBezTo>
                  <a:cubicBezTo>
                    <a:pt x="9999" y="2448"/>
                    <a:pt x="9282" y="1442"/>
                    <a:pt x="8368" y="1442"/>
                  </a:cubicBezTo>
                  <a:cubicBezTo>
                    <a:pt x="8200" y="1442"/>
                    <a:pt x="8025" y="1476"/>
                    <a:pt x="7850" y="1550"/>
                  </a:cubicBezTo>
                  <a:cubicBezTo>
                    <a:pt x="7373" y="576"/>
                    <a:pt x="6380" y="0"/>
                    <a:pt x="5349" y="0"/>
                  </a:cubicBezTo>
                  <a:close/>
                </a:path>
              </a:pathLst>
            </a:custGeom>
            <a:solidFill>
              <a:srgbClr val="743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3117675" y="1630950"/>
              <a:ext cx="241625" cy="335700"/>
            </a:xfrm>
            <a:custGeom>
              <a:avLst/>
              <a:gdLst/>
              <a:ahLst/>
              <a:cxnLst/>
              <a:rect l="l" t="t" r="r" b="b"/>
              <a:pathLst>
                <a:path w="9665" h="13428" extrusionOk="0">
                  <a:moveTo>
                    <a:pt x="4311" y="1"/>
                  </a:moveTo>
                  <a:cubicBezTo>
                    <a:pt x="4181" y="1"/>
                    <a:pt x="4050" y="9"/>
                    <a:pt x="3918" y="28"/>
                  </a:cubicBezTo>
                  <a:cubicBezTo>
                    <a:pt x="1526" y="344"/>
                    <a:pt x="1" y="3602"/>
                    <a:pt x="495" y="7299"/>
                  </a:cubicBezTo>
                  <a:cubicBezTo>
                    <a:pt x="977" y="10801"/>
                    <a:pt x="3098" y="13428"/>
                    <a:pt x="5353" y="13428"/>
                  </a:cubicBezTo>
                  <a:cubicBezTo>
                    <a:pt x="5480" y="13428"/>
                    <a:pt x="5606" y="13420"/>
                    <a:pt x="5733" y="13403"/>
                  </a:cubicBezTo>
                  <a:cubicBezTo>
                    <a:pt x="8125" y="13073"/>
                    <a:pt x="9664" y="9815"/>
                    <a:pt x="9156" y="6117"/>
                  </a:cubicBezTo>
                  <a:cubicBezTo>
                    <a:pt x="8675" y="2635"/>
                    <a:pt x="6561" y="1"/>
                    <a:pt x="4311"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4"/>
            <p:cNvSpPr/>
            <p:nvPr/>
          </p:nvSpPr>
          <p:spPr>
            <a:xfrm>
              <a:off x="2685700" y="1811675"/>
              <a:ext cx="352275" cy="253700"/>
            </a:xfrm>
            <a:custGeom>
              <a:avLst/>
              <a:gdLst/>
              <a:ahLst/>
              <a:cxnLst/>
              <a:rect l="l" t="t" r="r" b="b"/>
              <a:pathLst>
                <a:path w="14091" h="10148" extrusionOk="0">
                  <a:moveTo>
                    <a:pt x="4782" y="1"/>
                  </a:moveTo>
                  <a:cubicBezTo>
                    <a:pt x="3185" y="1"/>
                    <a:pt x="1851" y="572"/>
                    <a:pt x="1210" y="1693"/>
                  </a:cubicBezTo>
                  <a:cubicBezTo>
                    <a:pt x="0" y="3796"/>
                    <a:pt x="1636" y="6999"/>
                    <a:pt x="4866" y="8855"/>
                  </a:cubicBezTo>
                  <a:cubicBezTo>
                    <a:pt x="6358" y="9721"/>
                    <a:pt x="7932" y="10148"/>
                    <a:pt x="9312" y="10148"/>
                  </a:cubicBezTo>
                  <a:cubicBezTo>
                    <a:pt x="10908" y="10148"/>
                    <a:pt x="12245" y="9577"/>
                    <a:pt x="12894" y="8456"/>
                  </a:cubicBezTo>
                  <a:cubicBezTo>
                    <a:pt x="14090" y="6366"/>
                    <a:pt x="12468" y="3150"/>
                    <a:pt x="9238" y="1294"/>
                  </a:cubicBezTo>
                  <a:cubicBezTo>
                    <a:pt x="7740" y="427"/>
                    <a:pt x="6163" y="1"/>
                    <a:pt x="4782"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4"/>
            <p:cNvSpPr/>
            <p:nvPr/>
          </p:nvSpPr>
          <p:spPr>
            <a:xfrm>
              <a:off x="3062950" y="1901000"/>
              <a:ext cx="140625" cy="195425"/>
            </a:xfrm>
            <a:custGeom>
              <a:avLst/>
              <a:gdLst/>
              <a:ahLst/>
              <a:cxnLst/>
              <a:rect l="l" t="t" r="r" b="b"/>
              <a:pathLst>
                <a:path w="5625" h="7817" extrusionOk="0">
                  <a:moveTo>
                    <a:pt x="1225" y="1"/>
                  </a:moveTo>
                  <a:cubicBezTo>
                    <a:pt x="0" y="1"/>
                    <a:pt x="305" y="6109"/>
                    <a:pt x="609" y="7220"/>
                  </a:cubicBezTo>
                  <a:cubicBezTo>
                    <a:pt x="724" y="7643"/>
                    <a:pt x="979" y="7817"/>
                    <a:pt x="1267" y="7817"/>
                  </a:cubicBezTo>
                  <a:cubicBezTo>
                    <a:pt x="1766" y="7817"/>
                    <a:pt x="2368" y="7296"/>
                    <a:pt x="2533" y="6642"/>
                  </a:cubicBezTo>
                  <a:cubicBezTo>
                    <a:pt x="2596" y="6395"/>
                    <a:pt x="2688" y="6299"/>
                    <a:pt x="2802" y="6299"/>
                  </a:cubicBezTo>
                  <a:cubicBezTo>
                    <a:pt x="3161" y="6299"/>
                    <a:pt x="3736" y="7253"/>
                    <a:pt x="4279" y="7357"/>
                  </a:cubicBezTo>
                  <a:cubicBezTo>
                    <a:pt x="4336" y="7367"/>
                    <a:pt x="4394" y="7372"/>
                    <a:pt x="4450" y="7372"/>
                  </a:cubicBezTo>
                  <a:cubicBezTo>
                    <a:pt x="5083" y="7372"/>
                    <a:pt x="5624" y="6759"/>
                    <a:pt x="5296" y="6065"/>
                  </a:cubicBezTo>
                  <a:cubicBezTo>
                    <a:pt x="5296" y="6065"/>
                    <a:pt x="2794" y="539"/>
                    <a:pt x="1378" y="30"/>
                  </a:cubicBezTo>
                  <a:cubicBezTo>
                    <a:pt x="1325" y="10"/>
                    <a:pt x="1274" y="1"/>
                    <a:pt x="122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2988650" y="2116825"/>
              <a:ext cx="367550" cy="197000"/>
            </a:xfrm>
            <a:custGeom>
              <a:avLst/>
              <a:gdLst/>
              <a:ahLst/>
              <a:cxnLst/>
              <a:rect l="l" t="t" r="r" b="b"/>
              <a:pathLst>
                <a:path w="14702" h="7880" extrusionOk="0">
                  <a:moveTo>
                    <a:pt x="12851" y="0"/>
                  </a:moveTo>
                  <a:cubicBezTo>
                    <a:pt x="11494" y="0"/>
                    <a:pt x="11884" y="4993"/>
                    <a:pt x="11884" y="4993"/>
                  </a:cubicBezTo>
                  <a:cubicBezTo>
                    <a:pt x="11884" y="4993"/>
                    <a:pt x="10660" y="1350"/>
                    <a:pt x="8983" y="965"/>
                  </a:cubicBezTo>
                  <a:cubicBezTo>
                    <a:pt x="8928" y="952"/>
                    <a:pt x="8875" y="946"/>
                    <a:pt x="8824" y="946"/>
                  </a:cubicBezTo>
                  <a:cubicBezTo>
                    <a:pt x="7356" y="946"/>
                    <a:pt x="8076" y="6202"/>
                    <a:pt x="8076" y="6202"/>
                  </a:cubicBezTo>
                  <a:cubicBezTo>
                    <a:pt x="8076" y="6202"/>
                    <a:pt x="6555" y="2374"/>
                    <a:pt x="4922" y="2374"/>
                  </a:cubicBezTo>
                  <a:cubicBezTo>
                    <a:pt x="4883" y="2374"/>
                    <a:pt x="4843" y="2376"/>
                    <a:pt x="4804" y="2381"/>
                  </a:cubicBezTo>
                  <a:cubicBezTo>
                    <a:pt x="3141" y="2573"/>
                    <a:pt x="3952" y="7371"/>
                    <a:pt x="3952" y="7371"/>
                  </a:cubicBezTo>
                  <a:cubicBezTo>
                    <a:pt x="3952" y="7371"/>
                    <a:pt x="2687" y="4443"/>
                    <a:pt x="1340" y="4182"/>
                  </a:cubicBezTo>
                  <a:cubicBezTo>
                    <a:pt x="1295" y="4173"/>
                    <a:pt x="1252" y="4169"/>
                    <a:pt x="1211" y="4169"/>
                  </a:cubicBezTo>
                  <a:cubicBezTo>
                    <a:pt x="0" y="4169"/>
                    <a:pt x="309" y="7769"/>
                    <a:pt x="309" y="7769"/>
                  </a:cubicBezTo>
                  <a:cubicBezTo>
                    <a:pt x="731" y="7844"/>
                    <a:pt x="1086" y="7880"/>
                    <a:pt x="1426" y="7880"/>
                  </a:cubicBezTo>
                  <a:cubicBezTo>
                    <a:pt x="2538" y="7880"/>
                    <a:pt x="3496" y="7492"/>
                    <a:pt x="6138" y="6766"/>
                  </a:cubicBezTo>
                  <a:cubicBezTo>
                    <a:pt x="13382" y="5006"/>
                    <a:pt x="14702" y="3728"/>
                    <a:pt x="14702" y="3728"/>
                  </a:cubicBezTo>
                  <a:cubicBezTo>
                    <a:pt x="14702" y="3728"/>
                    <a:pt x="14317" y="126"/>
                    <a:pt x="12901" y="3"/>
                  </a:cubicBezTo>
                  <a:cubicBezTo>
                    <a:pt x="12884" y="1"/>
                    <a:pt x="12867" y="0"/>
                    <a:pt x="12851" y="0"/>
                  </a:cubicBezTo>
                  <a:close/>
                </a:path>
              </a:pathLst>
            </a:custGeom>
            <a:solidFill>
              <a:srgbClr val="CD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4"/>
            <p:cNvSpPr/>
            <p:nvPr/>
          </p:nvSpPr>
          <p:spPr>
            <a:xfrm>
              <a:off x="2148875" y="1028850"/>
              <a:ext cx="1476750" cy="1235150"/>
            </a:xfrm>
            <a:custGeom>
              <a:avLst/>
              <a:gdLst/>
              <a:ahLst/>
              <a:cxnLst/>
              <a:rect l="l" t="t" r="r" b="b"/>
              <a:pathLst>
                <a:path w="59070" h="49406" extrusionOk="0">
                  <a:moveTo>
                    <a:pt x="45241" y="0"/>
                  </a:moveTo>
                  <a:lnTo>
                    <a:pt x="45969" y="12867"/>
                  </a:lnTo>
                  <a:lnTo>
                    <a:pt x="45969" y="12867"/>
                  </a:lnTo>
                  <a:lnTo>
                    <a:pt x="30752" y="5664"/>
                  </a:lnTo>
                  <a:lnTo>
                    <a:pt x="33541" y="19555"/>
                  </a:lnTo>
                  <a:lnTo>
                    <a:pt x="33541" y="19555"/>
                  </a:lnTo>
                  <a:cubicBezTo>
                    <a:pt x="40230" y="15196"/>
                    <a:pt x="46423" y="12516"/>
                    <a:pt x="52114" y="10667"/>
                  </a:cubicBezTo>
                  <a:cubicBezTo>
                    <a:pt x="53649" y="10186"/>
                    <a:pt x="55249" y="9742"/>
                    <a:pt x="56440" y="9742"/>
                  </a:cubicBezTo>
                  <a:cubicBezTo>
                    <a:pt x="57563" y="9742"/>
                    <a:pt x="58321" y="10138"/>
                    <a:pt x="58314" y="11272"/>
                  </a:cubicBezTo>
                  <a:cubicBezTo>
                    <a:pt x="58314" y="11272"/>
                    <a:pt x="59070" y="9980"/>
                    <a:pt x="58314" y="8207"/>
                  </a:cubicBezTo>
                  <a:cubicBezTo>
                    <a:pt x="57544" y="6434"/>
                    <a:pt x="54754" y="1678"/>
                    <a:pt x="54754" y="1677"/>
                  </a:cubicBezTo>
                  <a:lnTo>
                    <a:pt x="54754" y="1677"/>
                  </a:lnTo>
                  <a:lnTo>
                    <a:pt x="56884" y="9746"/>
                  </a:lnTo>
                  <a:cubicBezTo>
                    <a:pt x="56884" y="9746"/>
                    <a:pt x="52444" y="3780"/>
                    <a:pt x="45241" y="0"/>
                  </a:cubicBezTo>
                  <a:close/>
                  <a:moveTo>
                    <a:pt x="18078" y="14915"/>
                  </a:moveTo>
                  <a:lnTo>
                    <a:pt x="22105" y="28112"/>
                  </a:lnTo>
                  <a:lnTo>
                    <a:pt x="6503" y="26572"/>
                  </a:lnTo>
                  <a:lnTo>
                    <a:pt x="13363" y="38765"/>
                  </a:lnTo>
                  <a:lnTo>
                    <a:pt x="1" y="38408"/>
                  </a:lnTo>
                  <a:lnTo>
                    <a:pt x="8799" y="47398"/>
                  </a:lnTo>
                  <a:lnTo>
                    <a:pt x="1376" y="45419"/>
                  </a:lnTo>
                  <a:lnTo>
                    <a:pt x="1376" y="45419"/>
                  </a:lnTo>
                  <a:cubicBezTo>
                    <a:pt x="1376" y="45419"/>
                    <a:pt x="6022" y="48828"/>
                    <a:pt x="9596" y="49405"/>
                  </a:cubicBezTo>
                  <a:cubicBezTo>
                    <a:pt x="9596" y="49405"/>
                    <a:pt x="7507" y="48388"/>
                    <a:pt x="10105" y="44058"/>
                  </a:cubicBezTo>
                  <a:cubicBezTo>
                    <a:pt x="12703" y="39741"/>
                    <a:pt x="17597" y="31672"/>
                    <a:pt x="26889" y="24345"/>
                  </a:cubicBezTo>
                  <a:cubicBezTo>
                    <a:pt x="29133" y="22574"/>
                    <a:pt x="31326" y="21002"/>
                    <a:pt x="33468" y="19603"/>
                  </a:cubicBezTo>
                  <a:lnTo>
                    <a:pt x="33468" y="19603"/>
                  </a:lnTo>
                  <a:lnTo>
                    <a:pt x="33556" y="19630"/>
                  </a:lnTo>
                  <a:lnTo>
                    <a:pt x="33541" y="19555"/>
                  </a:lnTo>
                  <a:lnTo>
                    <a:pt x="33541" y="19555"/>
                  </a:lnTo>
                  <a:cubicBezTo>
                    <a:pt x="33517" y="19571"/>
                    <a:pt x="33492" y="19587"/>
                    <a:pt x="33468" y="19603"/>
                  </a:cubicBezTo>
                  <a:lnTo>
                    <a:pt x="33468" y="19603"/>
                  </a:lnTo>
                  <a:lnTo>
                    <a:pt x="18078" y="14915"/>
                  </a:lnTo>
                  <a:close/>
                </a:path>
              </a:pathLst>
            </a:custGeom>
            <a:solidFill>
              <a:srgbClr val="743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4"/>
            <p:cNvSpPr/>
            <p:nvPr/>
          </p:nvSpPr>
          <p:spPr>
            <a:xfrm>
              <a:off x="2889150" y="1746400"/>
              <a:ext cx="53975" cy="41950"/>
            </a:xfrm>
            <a:custGeom>
              <a:avLst/>
              <a:gdLst/>
              <a:ahLst/>
              <a:cxnLst/>
              <a:rect l="l" t="t" r="r" b="b"/>
              <a:pathLst>
                <a:path w="2159" h="1678" extrusionOk="0">
                  <a:moveTo>
                    <a:pt x="1072" y="1"/>
                  </a:moveTo>
                  <a:cubicBezTo>
                    <a:pt x="0" y="1"/>
                    <a:pt x="0" y="1678"/>
                    <a:pt x="1072" y="1678"/>
                  </a:cubicBezTo>
                  <a:cubicBezTo>
                    <a:pt x="2158" y="1678"/>
                    <a:pt x="2158" y="1"/>
                    <a:pt x="107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2823150" y="1736775"/>
              <a:ext cx="40575" cy="31300"/>
            </a:xfrm>
            <a:custGeom>
              <a:avLst/>
              <a:gdLst/>
              <a:ahLst/>
              <a:cxnLst/>
              <a:rect l="l" t="t" r="r" b="b"/>
              <a:pathLst>
                <a:path w="1623" h="1252" extrusionOk="0">
                  <a:moveTo>
                    <a:pt x="812" y="1"/>
                  </a:moveTo>
                  <a:cubicBezTo>
                    <a:pt x="1" y="1"/>
                    <a:pt x="1" y="1252"/>
                    <a:pt x="812" y="1252"/>
                  </a:cubicBezTo>
                  <a:cubicBezTo>
                    <a:pt x="1623" y="1252"/>
                    <a:pt x="1623" y="1"/>
                    <a:pt x="81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2758900" y="1740225"/>
              <a:ext cx="26825" cy="20975"/>
            </a:xfrm>
            <a:custGeom>
              <a:avLst/>
              <a:gdLst/>
              <a:ahLst/>
              <a:cxnLst/>
              <a:rect l="l" t="t" r="r" b="b"/>
              <a:pathLst>
                <a:path w="1073" h="839" extrusionOk="0">
                  <a:moveTo>
                    <a:pt x="536" y="0"/>
                  </a:moveTo>
                  <a:cubicBezTo>
                    <a:pt x="0" y="0"/>
                    <a:pt x="0" y="839"/>
                    <a:pt x="536" y="839"/>
                  </a:cubicBezTo>
                  <a:cubicBezTo>
                    <a:pt x="1072" y="839"/>
                    <a:pt x="1072" y="0"/>
                    <a:pt x="53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2688775" y="1778725"/>
              <a:ext cx="12750" cy="10675"/>
            </a:xfrm>
            <a:custGeom>
              <a:avLst/>
              <a:gdLst/>
              <a:ahLst/>
              <a:cxnLst/>
              <a:rect l="l" t="t" r="r" b="b"/>
              <a:pathLst>
                <a:path w="510" h="427" extrusionOk="0">
                  <a:moveTo>
                    <a:pt x="248" y="0"/>
                  </a:moveTo>
                  <a:cubicBezTo>
                    <a:pt x="1" y="28"/>
                    <a:pt x="1" y="399"/>
                    <a:pt x="248" y="426"/>
                  </a:cubicBezTo>
                  <a:cubicBezTo>
                    <a:pt x="509" y="399"/>
                    <a:pt x="509" y="28"/>
                    <a:pt x="24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043450" y="1702425"/>
              <a:ext cx="53625" cy="41950"/>
            </a:xfrm>
            <a:custGeom>
              <a:avLst/>
              <a:gdLst/>
              <a:ahLst/>
              <a:cxnLst/>
              <a:rect l="l" t="t" r="r" b="b"/>
              <a:pathLst>
                <a:path w="2145" h="1678" extrusionOk="0">
                  <a:moveTo>
                    <a:pt x="1073" y="0"/>
                  </a:moveTo>
                  <a:cubicBezTo>
                    <a:pt x="0" y="0"/>
                    <a:pt x="0" y="1677"/>
                    <a:pt x="1073" y="1677"/>
                  </a:cubicBezTo>
                  <a:cubicBezTo>
                    <a:pt x="2145" y="1677"/>
                    <a:pt x="2145" y="0"/>
                    <a:pt x="107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3062000" y="1625775"/>
              <a:ext cx="40575" cy="31650"/>
            </a:xfrm>
            <a:custGeom>
              <a:avLst/>
              <a:gdLst/>
              <a:ahLst/>
              <a:cxnLst/>
              <a:rect l="l" t="t" r="r" b="b"/>
              <a:pathLst>
                <a:path w="1623" h="1266" extrusionOk="0">
                  <a:moveTo>
                    <a:pt x="812" y="1"/>
                  </a:moveTo>
                  <a:cubicBezTo>
                    <a:pt x="1" y="1"/>
                    <a:pt x="14" y="1266"/>
                    <a:pt x="812" y="1266"/>
                  </a:cubicBezTo>
                  <a:cubicBezTo>
                    <a:pt x="1623" y="1266"/>
                    <a:pt x="1623" y="1"/>
                    <a:pt x="81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3117325" y="1565975"/>
              <a:ext cx="26850" cy="21000"/>
            </a:xfrm>
            <a:custGeom>
              <a:avLst/>
              <a:gdLst/>
              <a:ahLst/>
              <a:cxnLst/>
              <a:rect l="l" t="t" r="r" b="b"/>
              <a:pathLst>
                <a:path w="1074" h="840" extrusionOk="0">
                  <a:moveTo>
                    <a:pt x="537" y="1"/>
                  </a:moveTo>
                  <a:cubicBezTo>
                    <a:pt x="1" y="1"/>
                    <a:pt x="1" y="839"/>
                    <a:pt x="537" y="839"/>
                  </a:cubicBezTo>
                  <a:cubicBezTo>
                    <a:pt x="1073" y="839"/>
                    <a:pt x="1073" y="1"/>
                    <a:pt x="53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3208050" y="1559125"/>
              <a:ext cx="12400" cy="10675"/>
            </a:xfrm>
            <a:custGeom>
              <a:avLst/>
              <a:gdLst/>
              <a:ahLst/>
              <a:cxnLst/>
              <a:rect l="l" t="t" r="r" b="b"/>
              <a:pathLst>
                <a:path w="496" h="427" extrusionOk="0">
                  <a:moveTo>
                    <a:pt x="248" y="0"/>
                  </a:moveTo>
                  <a:cubicBezTo>
                    <a:pt x="1" y="28"/>
                    <a:pt x="1" y="399"/>
                    <a:pt x="248" y="426"/>
                  </a:cubicBezTo>
                  <a:cubicBezTo>
                    <a:pt x="496" y="399"/>
                    <a:pt x="496" y="28"/>
                    <a:pt x="24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4"/>
            <p:cNvSpPr/>
            <p:nvPr/>
          </p:nvSpPr>
          <p:spPr>
            <a:xfrm>
              <a:off x="2618675" y="1968425"/>
              <a:ext cx="199350" cy="176325"/>
            </a:xfrm>
            <a:custGeom>
              <a:avLst/>
              <a:gdLst/>
              <a:ahLst/>
              <a:cxnLst/>
              <a:rect l="l" t="t" r="r" b="b"/>
              <a:pathLst>
                <a:path w="7974" h="7053" extrusionOk="0">
                  <a:moveTo>
                    <a:pt x="757" y="0"/>
                  </a:moveTo>
                  <a:lnTo>
                    <a:pt x="537" y="28"/>
                  </a:lnTo>
                  <a:cubicBezTo>
                    <a:pt x="69" y="976"/>
                    <a:pt x="1" y="2090"/>
                    <a:pt x="372" y="3093"/>
                  </a:cubicBezTo>
                  <a:cubicBezTo>
                    <a:pt x="537" y="3602"/>
                    <a:pt x="812" y="4069"/>
                    <a:pt x="1183" y="4454"/>
                  </a:cubicBezTo>
                  <a:lnTo>
                    <a:pt x="1788" y="4976"/>
                  </a:lnTo>
                  <a:cubicBezTo>
                    <a:pt x="1994" y="5141"/>
                    <a:pt x="2200" y="5279"/>
                    <a:pt x="2406" y="5444"/>
                  </a:cubicBezTo>
                  <a:cubicBezTo>
                    <a:pt x="2612" y="5595"/>
                    <a:pt x="2819" y="5732"/>
                    <a:pt x="3052" y="5856"/>
                  </a:cubicBezTo>
                  <a:cubicBezTo>
                    <a:pt x="3258" y="5980"/>
                    <a:pt x="3478" y="6104"/>
                    <a:pt x="3712" y="6200"/>
                  </a:cubicBezTo>
                  <a:cubicBezTo>
                    <a:pt x="3932" y="6296"/>
                    <a:pt x="4166" y="6392"/>
                    <a:pt x="4399" y="6475"/>
                  </a:cubicBezTo>
                  <a:cubicBezTo>
                    <a:pt x="4619" y="6557"/>
                    <a:pt x="4853" y="6626"/>
                    <a:pt x="5087" y="6695"/>
                  </a:cubicBezTo>
                  <a:cubicBezTo>
                    <a:pt x="5554" y="6805"/>
                    <a:pt x="6022" y="6887"/>
                    <a:pt x="6489" y="6942"/>
                  </a:cubicBezTo>
                  <a:cubicBezTo>
                    <a:pt x="6723" y="6983"/>
                    <a:pt x="6956" y="6997"/>
                    <a:pt x="7190" y="7011"/>
                  </a:cubicBezTo>
                  <a:lnTo>
                    <a:pt x="7836" y="7052"/>
                  </a:lnTo>
                  <a:lnTo>
                    <a:pt x="7974" y="6887"/>
                  </a:lnTo>
                  <a:cubicBezTo>
                    <a:pt x="7864" y="6805"/>
                    <a:pt x="7740" y="6750"/>
                    <a:pt x="7616" y="6708"/>
                  </a:cubicBezTo>
                  <a:lnTo>
                    <a:pt x="7300" y="6557"/>
                  </a:lnTo>
                  <a:cubicBezTo>
                    <a:pt x="7094" y="6475"/>
                    <a:pt x="6888" y="6392"/>
                    <a:pt x="6681" y="6296"/>
                  </a:cubicBezTo>
                  <a:cubicBezTo>
                    <a:pt x="6283" y="6104"/>
                    <a:pt x="5884" y="5897"/>
                    <a:pt x="5513" y="5664"/>
                  </a:cubicBezTo>
                  <a:cubicBezTo>
                    <a:pt x="4798" y="5238"/>
                    <a:pt x="4152" y="4715"/>
                    <a:pt x="3588" y="4097"/>
                  </a:cubicBezTo>
                  <a:cubicBezTo>
                    <a:pt x="3025" y="3506"/>
                    <a:pt x="2832" y="2722"/>
                    <a:pt x="2379" y="2131"/>
                  </a:cubicBezTo>
                  <a:cubicBezTo>
                    <a:pt x="2282" y="1966"/>
                    <a:pt x="2131" y="1828"/>
                    <a:pt x="2035" y="1650"/>
                  </a:cubicBezTo>
                  <a:cubicBezTo>
                    <a:pt x="1911" y="1471"/>
                    <a:pt x="1788" y="1306"/>
                    <a:pt x="1664" y="1141"/>
                  </a:cubicBezTo>
                  <a:cubicBezTo>
                    <a:pt x="1389" y="797"/>
                    <a:pt x="1169" y="399"/>
                    <a:pt x="75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4"/>
            <p:cNvSpPr/>
            <p:nvPr/>
          </p:nvSpPr>
          <p:spPr>
            <a:xfrm>
              <a:off x="2631050" y="2011725"/>
              <a:ext cx="40575" cy="31300"/>
            </a:xfrm>
            <a:custGeom>
              <a:avLst/>
              <a:gdLst/>
              <a:ahLst/>
              <a:cxnLst/>
              <a:rect l="l" t="t" r="r" b="b"/>
              <a:pathLst>
                <a:path w="1623" h="1252" extrusionOk="0">
                  <a:moveTo>
                    <a:pt x="811" y="0"/>
                  </a:moveTo>
                  <a:cubicBezTo>
                    <a:pt x="0" y="0"/>
                    <a:pt x="0" y="1251"/>
                    <a:pt x="811" y="1251"/>
                  </a:cubicBezTo>
                  <a:cubicBezTo>
                    <a:pt x="1609" y="1251"/>
                    <a:pt x="1622" y="0"/>
                    <a:pt x="811" y="0"/>
                  </a:cubicBezTo>
                  <a:close/>
                </a:path>
              </a:pathLst>
            </a:custGeom>
            <a:solidFill>
              <a:srgbClr val="743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2663350" y="2059500"/>
              <a:ext cx="27175" cy="20975"/>
            </a:xfrm>
            <a:custGeom>
              <a:avLst/>
              <a:gdLst/>
              <a:ahLst/>
              <a:cxnLst/>
              <a:rect l="l" t="t" r="r" b="b"/>
              <a:pathLst>
                <a:path w="1087" h="839" extrusionOk="0">
                  <a:moveTo>
                    <a:pt x="550" y="0"/>
                  </a:moveTo>
                  <a:cubicBezTo>
                    <a:pt x="1" y="0"/>
                    <a:pt x="1" y="839"/>
                    <a:pt x="550" y="839"/>
                  </a:cubicBezTo>
                  <a:cubicBezTo>
                    <a:pt x="1087" y="839"/>
                    <a:pt x="1087" y="0"/>
                    <a:pt x="550" y="0"/>
                  </a:cubicBezTo>
                  <a:close/>
                </a:path>
              </a:pathLst>
            </a:custGeom>
            <a:solidFill>
              <a:srgbClr val="743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4"/>
            <p:cNvSpPr/>
            <p:nvPr/>
          </p:nvSpPr>
          <p:spPr>
            <a:xfrm>
              <a:off x="2699425" y="2093500"/>
              <a:ext cx="12750" cy="10350"/>
            </a:xfrm>
            <a:custGeom>
              <a:avLst/>
              <a:gdLst/>
              <a:ahLst/>
              <a:cxnLst/>
              <a:rect l="l" t="t" r="r" b="b"/>
              <a:pathLst>
                <a:path w="510" h="414" extrusionOk="0">
                  <a:moveTo>
                    <a:pt x="248" y="1"/>
                  </a:moveTo>
                  <a:cubicBezTo>
                    <a:pt x="1" y="15"/>
                    <a:pt x="1" y="386"/>
                    <a:pt x="248" y="413"/>
                  </a:cubicBezTo>
                  <a:cubicBezTo>
                    <a:pt x="510" y="386"/>
                    <a:pt x="510" y="15"/>
                    <a:pt x="248" y="1"/>
                  </a:cubicBezTo>
                  <a:close/>
                </a:path>
              </a:pathLst>
            </a:custGeom>
            <a:solidFill>
              <a:srgbClr val="7439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4"/>
            <p:cNvSpPr/>
            <p:nvPr/>
          </p:nvSpPr>
          <p:spPr>
            <a:xfrm>
              <a:off x="2119675" y="928825"/>
              <a:ext cx="523425" cy="619650"/>
            </a:xfrm>
            <a:custGeom>
              <a:avLst/>
              <a:gdLst/>
              <a:ahLst/>
              <a:cxnLst/>
              <a:rect l="l" t="t" r="r" b="b"/>
              <a:pathLst>
                <a:path w="20937" h="24786" extrusionOk="0">
                  <a:moveTo>
                    <a:pt x="3217" y="1"/>
                  </a:moveTo>
                  <a:cubicBezTo>
                    <a:pt x="1251" y="2022"/>
                    <a:pt x="0" y="3974"/>
                    <a:pt x="358" y="5541"/>
                  </a:cubicBezTo>
                  <a:cubicBezTo>
                    <a:pt x="990" y="8386"/>
                    <a:pt x="8028" y="24786"/>
                    <a:pt x="8028" y="24786"/>
                  </a:cubicBezTo>
                  <a:cubicBezTo>
                    <a:pt x="11451" y="20799"/>
                    <a:pt x="15204" y="17102"/>
                    <a:pt x="19246" y="13747"/>
                  </a:cubicBezTo>
                  <a:cubicBezTo>
                    <a:pt x="19809" y="13266"/>
                    <a:pt x="20373" y="12813"/>
                    <a:pt x="20937" y="12373"/>
                  </a:cubicBezTo>
                  <a:cubicBezTo>
                    <a:pt x="16895" y="12304"/>
                    <a:pt x="12551" y="11850"/>
                    <a:pt x="9967" y="10352"/>
                  </a:cubicBezTo>
                  <a:cubicBezTo>
                    <a:pt x="6159" y="8153"/>
                    <a:pt x="4152" y="3204"/>
                    <a:pt x="3217"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4"/>
            <p:cNvSpPr/>
            <p:nvPr/>
          </p:nvSpPr>
          <p:spPr>
            <a:xfrm>
              <a:off x="2184275" y="1802775"/>
              <a:ext cx="128900" cy="125450"/>
            </a:xfrm>
            <a:custGeom>
              <a:avLst/>
              <a:gdLst/>
              <a:ahLst/>
              <a:cxnLst/>
              <a:rect l="l" t="t" r="r" b="b"/>
              <a:pathLst>
                <a:path w="5156" h="5018" extrusionOk="0">
                  <a:moveTo>
                    <a:pt x="2585" y="0"/>
                  </a:moveTo>
                  <a:cubicBezTo>
                    <a:pt x="1266" y="0"/>
                    <a:pt x="1" y="1155"/>
                    <a:pt x="70" y="2502"/>
                  </a:cubicBezTo>
                  <a:cubicBezTo>
                    <a:pt x="138" y="3863"/>
                    <a:pt x="1169" y="5018"/>
                    <a:pt x="2585" y="5018"/>
                  </a:cubicBezTo>
                  <a:cubicBezTo>
                    <a:pt x="3891" y="5018"/>
                    <a:pt x="5156" y="3863"/>
                    <a:pt x="5087" y="2502"/>
                  </a:cubicBezTo>
                  <a:cubicBezTo>
                    <a:pt x="5018" y="1155"/>
                    <a:pt x="3987" y="0"/>
                    <a:pt x="2585" y="0"/>
                  </a:cubicBezTo>
                  <a:close/>
                </a:path>
              </a:pathLst>
            </a:custGeom>
            <a:solidFill>
              <a:srgbClr val="3DD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2432400" y="1491075"/>
              <a:ext cx="128900" cy="125450"/>
            </a:xfrm>
            <a:custGeom>
              <a:avLst/>
              <a:gdLst/>
              <a:ahLst/>
              <a:cxnLst/>
              <a:rect l="l" t="t" r="r" b="b"/>
              <a:pathLst>
                <a:path w="5156" h="5018" extrusionOk="0">
                  <a:moveTo>
                    <a:pt x="2571" y="0"/>
                  </a:moveTo>
                  <a:cubicBezTo>
                    <a:pt x="1266" y="0"/>
                    <a:pt x="1" y="1155"/>
                    <a:pt x="70" y="2516"/>
                  </a:cubicBezTo>
                  <a:cubicBezTo>
                    <a:pt x="138" y="3863"/>
                    <a:pt x="1169" y="5018"/>
                    <a:pt x="2571" y="5018"/>
                  </a:cubicBezTo>
                  <a:cubicBezTo>
                    <a:pt x="3891" y="5018"/>
                    <a:pt x="5156" y="3863"/>
                    <a:pt x="5087" y="2516"/>
                  </a:cubicBezTo>
                  <a:cubicBezTo>
                    <a:pt x="5018" y="1155"/>
                    <a:pt x="3987" y="0"/>
                    <a:pt x="2571" y="0"/>
                  </a:cubicBezTo>
                  <a:close/>
                </a:path>
              </a:pathLst>
            </a:custGeom>
            <a:solidFill>
              <a:srgbClr val="3DD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4"/>
            <p:cNvSpPr/>
            <p:nvPr/>
          </p:nvSpPr>
          <p:spPr>
            <a:xfrm>
              <a:off x="2716975" y="1246025"/>
              <a:ext cx="128550" cy="125475"/>
            </a:xfrm>
            <a:custGeom>
              <a:avLst/>
              <a:gdLst/>
              <a:ahLst/>
              <a:cxnLst/>
              <a:rect l="l" t="t" r="r" b="b"/>
              <a:pathLst>
                <a:path w="5142" h="5019" extrusionOk="0">
                  <a:moveTo>
                    <a:pt x="2571" y="1"/>
                  </a:moveTo>
                  <a:cubicBezTo>
                    <a:pt x="1265" y="1"/>
                    <a:pt x="0" y="1156"/>
                    <a:pt x="69" y="2503"/>
                  </a:cubicBezTo>
                  <a:cubicBezTo>
                    <a:pt x="137" y="3864"/>
                    <a:pt x="1168" y="5018"/>
                    <a:pt x="2571" y="5018"/>
                  </a:cubicBezTo>
                  <a:cubicBezTo>
                    <a:pt x="3890" y="5018"/>
                    <a:pt x="5141" y="3864"/>
                    <a:pt x="5086" y="2503"/>
                  </a:cubicBezTo>
                  <a:cubicBezTo>
                    <a:pt x="5031" y="1156"/>
                    <a:pt x="3987" y="1"/>
                    <a:pt x="2571" y="1"/>
                  </a:cubicBezTo>
                  <a:close/>
                </a:path>
              </a:pathLst>
            </a:custGeom>
            <a:solidFill>
              <a:srgbClr val="3DD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4"/>
            <p:cNvSpPr/>
            <p:nvPr/>
          </p:nvSpPr>
          <p:spPr>
            <a:xfrm>
              <a:off x="3077125" y="1064575"/>
              <a:ext cx="128550" cy="125125"/>
            </a:xfrm>
            <a:custGeom>
              <a:avLst/>
              <a:gdLst/>
              <a:ahLst/>
              <a:cxnLst/>
              <a:rect l="l" t="t" r="r" b="b"/>
              <a:pathLst>
                <a:path w="5142" h="5005" extrusionOk="0">
                  <a:moveTo>
                    <a:pt x="2571" y="1"/>
                  </a:moveTo>
                  <a:cubicBezTo>
                    <a:pt x="1265" y="1"/>
                    <a:pt x="0" y="1142"/>
                    <a:pt x="69" y="2503"/>
                  </a:cubicBezTo>
                  <a:cubicBezTo>
                    <a:pt x="138" y="3864"/>
                    <a:pt x="1169" y="5004"/>
                    <a:pt x="2571" y="5004"/>
                  </a:cubicBezTo>
                  <a:cubicBezTo>
                    <a:pt x="3891" y="5004"/>
                    <a:pt x="5142" y="3864"/>
                    <a:pt x="5087" y="2503"/>
                  </a:cubicBezTo>
                  <a:cubicBezTo>
                    <a:pt x="5032" y="1155"/>
                    <a:pt x="3987" y="1"/>
                    <a:pt x="2571" y="1"/>
                  </a:cubicBezTo>
                  <a:close/>
                </a:path>
              </a:pathLst>
            </a:custGeom>
            <a:solidFill>
              <a:srgbClr val="3DD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3402575" y="981625"/>
              <a:ext cx="92825" cy="115425"/>
            </a:xfrm>
            <a:custGeom>
              <a:avLst/>
              <a:gdLst/>
              <a:ahLst/>
              <a:cxnLst/>
              <a:rect l="l" t="t" r="r" b="b"/>
              <a:pathLst>
                <a:path w="3713" h="4617" extrusionOk="0">
                  <a:moveTo>
                    <a:pt x="1053" y="0"/>
                  </a:moveTo>
                  <a:cubicBezTo>
                    <a:pt x="923" y="0"/>
                    <a:pt x="801" y="28"/>
                    <a:pt x="688" y="88"/>
                  </a:cubicBezTo>
                  <a:cubicBezTo>
                    <a:pt x="69" y="418"/>
                    <a:pt x="0" y="1752"/>
                    <a:pt x="674" y="2934"/>
                  </a:cubicBezTo>
                  <a:cubicBezTo>
                    <a:pt x="1223" y="3918"/>
                    <a:pt x="2030" y="4617"/>
                    <a:pt x="2666" y="4617"/>
                  </a:cubicBezTo>
                  <a:cubicBezTo>
                    <a:pt x="2793" y="4617"/>
                    <a:pt x="2914" y="4588"/>
                    <a:pt x="3025" y="4528"/>
                  </a:cubicBezTo>
                  <a:cubicBezTo>
                    <a:pt x="3657" y="4199"/>
                    <a:pt x="3712" y="2865"/>
                    <a:pt x="3052" y="1683"/>
                  </a:cubicBezTo>
                  <a:cubicBezTo>
                    <a:pt x="2503" y="699"/>
                    <a:pt x="1696" y="0"/>
                    <a:pt x="1053" y="0"/>
                  </a:cubicBezTo>
                  <a:close/>
                </a:path>
              </a:pathLst>
            </a:custGeom>
            <a:solidFill>
              <a:srgbClr val="3DD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4"/>
            <p:cNvSpPr/>
            <p:nvPr/>
          </p:nvSpPr>
          <p:spPr>
            <a:xfrm>
              <a:off x="2096650" y="2054750"/>
              <a:ext cx="128550" cy="83550"/>
            </a:xfrm>
            <a:custGeom>
              <a:avLst/>
              <a:gdLst/>
              <a:ahLst/>
              <a:cxnLst/>
              <a:rect l="l" t="t" r="r" b="b"/>
              <a:pathLst>
                <a:path w="5142" h="3342" extrusionOk="0">
                  <a:moveTo>
                    <a:pt x="1729" y="0"/>
                  </a:moveTo>
                  <a:cubicBezTo>
                    <a:pt x="1009" y="0"/>
                    <a:pt x="408" y="240"/>
                    <a:pt x="248" y="712"/>
                  </a:cubicBezTo>
                  <a:cubicBezTo>
                    <a:pt x="0" y="1482"/>
                    <a:pt x="702" y="2513"/>
                    <a:pt x="2007" y="3049"/>
                  </a:cubicBezTo>
                  <a:cubicBezTo>
                    <a:pt x="2468" y="3245"/>
                    <a:pt x="2963" y="3341"/>
                    <a:pt x="3413" y="3341"/>
                  </a:cubicBezTo>
                  <a:cubicBezTo>
                    <a:pt x="4131" y="3341"/>
                    <a:pt x="4734" y="3096"/>
                    <a:pt x="4894" y="2623"/>
                  </a:cubicBezTo>
                  <a:cubicBezTo>
                    <a:pt x="5142" y="1867"/>
                    <a:pt x="4441" y="822"/>
                    <a:pt x="3148" y="286"/>
                  </a:cubicBezTo>
                  <a:cubicBezTo>
                    <a:pt x="2681" y="95"/>
                    <a:pt x="2181" y="0"/>
                    <a:pt x="1729" y="0"/>
                  </a:cubicBezTo>
                  <a:close/>
                </a:path>
              </a:pathLst>
            </a:custGeom>
            <a:solidFill>
              <a:srgbClr val="3DD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64"/>
          <p:cNvGrpSpPr/>
          <p:nvPr/>
        </p:nvGrpSpPr>
        <p:grpSpPr>
          <a:xfrm flipH="1">
            <a:off x="749287" y="736653"/>
            <a:ext cx="814104" cy="657702"/>
            <a:chOff x="3539625" y="3519800"/>
            <a:chExt cx="2205050" cy="1781425"/>
          </a:xfrm>
        </p:grpSpPr>
        <p:sp>
          <p:nvSpPr>
            <p:cNvPr id="5293" name="Google Shape;5293;p64"/>
            <p:cNvSpPr/>
            <p:nvPr/>
          </p:nvSpPr>
          <p:spPr>
            <a:xfrm>
              <a:off x="3539625" y="3519800"/>
              <a:ext cx="1237275" cy="1501125"/>
            </a:xfrm>
            <a:custGeom>
              <a:avLst/>
              <a:gdLst/>
              <a:ahLst/>
              <a:cxnLst/>
              <a:rect l="l" t="t" r="r" b="b"/>
              <a:pathLst>
                <a:path w="49491" h="60045" extrusionOk="0">
                  <a:moveTo>
                    <a:pt x="24424" y="1"/>
                  </a:moveTo>
                  <a:cubicBezTo>
                    <a:pt x="24395" y="1"/>
                    <a:pt x="24365" y="1"/>
                    <a:pt x="24336" y="1"/>
                  </a:cubicBezTo>
                  <a:cubicBezTo>
                    <a:pt x="0" y="125"/>
                    <a:pt x="21771" y="60044"/>
                    <a:pt x="21771" y="60044"/>
                  </a:cubicBezTo>
                  <a:cubicBezTo>
                    <a:pt x="21771" y="60044"/>
                    <a:pt x="49491" y="1"/>
                    <a:pt x="24424"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4136075" y="3947475"/>
              <a:ext cx="1518350" cy="1149050"/>
            </a:xfrm>
            <a:custGeom>
              <a:avLst/>
              <a:gdLst/>
              <a:ahLst/>
              <a:cxnLst/>
              <a:rect l="l" t="t" r="r" b="b"/>
              <a:pathLst>
                <a:path w="60734" h="45962" extrusionOk="0">
                  <a:moveTo>
                    <a:pt x="35072" y="0"/>
                  </a:moveTo>
                  <a:cubicBezTo>
                    <a:pt x="18220" y="0"/>
                    <a:pt x="0" y="45961"/>
                    <a:pt x="0" y="45961"/>
                  </a:cubicBezTo>
                  <a:cubicBezTo>
                    <a:pt x="0" y="45961"/>
                    <a:pt x="60733" y="19397"/>
                    <a:pt x="41792" y="2755"/>
                  </a:cubicBezTo>
                  <a:cubicBezTo>
                    <a:pt x="39609" y="842"/>
                    <a:pt x="37353" y="0"/>
                    <a:pt x="35072"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4"/>
            <p:cNvSpPr/>
            <p:nvPr/>
          </p:nvSpPr>
          <p:spPr>
            <a:xfrm>
              <a:off x="4207700" y="4740450"/>
              <a:ext cx="1536975" cy="560775"/>
            </a:xfrm>
            <a:custGeom>
              <a:avLst/>
              <a:gdLst/>
              <a:ahLst/>
              <a:cxnLst/>
              <a:rect l="l" t="t" r="r" b="b"/>
              <a:pathLst>
                <a:path w="61479" h="22431" extrusionOk="0">
                  <a:moveTo>
                    <a:pt x="46751" y="1"/>
                  </a:moveTo>
                  <a:cubicBezTo>
                    <a:pt x="29130" y="1"/>
                    <a:pt x="0" y="16718"/>
                    <a:pt x="0" y="16718"/>
                  </a:cubicBezTo>
                  <a:cubicBezTo>
                    <a:pt x="0" y="16718"/>
                    <a:pt x="21461" y="22430"/>
                    <a:pt x="38675" y="22430"/>
                  </a:cubicBezTo>
                  <a:cubicBezTo>
                    <a:pt x="51201" y="22430"/>
                    <a:pt x="61479" y="19406"/>
                    <a:pt x="59602" y="8954"/>
                  </a:cubicBezTo>
                  <a:cubicBezTo>
                    <a:pt x="58419" y="2385"/>
                    <a:pt x="53406" y="1"/>
                    <a:pt x="46751"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4"/>
            <p:cNvSpPr/>
            <p:nvPr/>
          </p:nvSpPr>
          <p:spPr>
            <a:xfrm>
              <a:off x="4631275" y="3613100"/>
              <a:ext cx="127350" cy="109050"/>
            </a:xfrm>
            <a:custGeom>
              <a:avLst/>
              <a:gdLst/>
              <a:ahLst/>
              <a:cxnLst/>
              <a:rect l="l" t="t" r="r" b="b"/>
              <a:pathLst>
                <a:path w="5094" h="4362" extrusionOk="0">
                  <a:moveTo>
                    <a:pt x="2919" y="1"/>
                  </a:moveTo>
                  <a:cubicBezTo>
                    <a:pt x="973" y="1"/>
                    <a:pt x="0" y="2353"/>
                    <a:pt x="1380" y="3715"/>
                  </a:cubicBezTo>
                  <a:cubicBezTo>
                    <a:pt x="1821" y="4162"/>
                    <a:pt x="2366" y="4362"/>
                    <a:pt x="2902" y="4362"/>
                  </a:cubicBezTo>
                  <a:cubicBezTo>
                    <a:pt x="4019" y="4362"/>
                    <a:pt x="5094" y="3491"/>
                    <a:pt x="5094" y="2176"/>
                  </a:cubicBezTo>
                  <a:cubicBezTo>
                    <a:pt x="5094" y="973"/>
                    <a:pt x="4121" y="1"/>
                    <a:pt x="29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5413875" y="4450525"/>
              <a:ext cx="127350" cy="109050"/>
            </a:xfrm>
            <a:custGeom>
              <a:avLst/>
              <a:gdLst/>
              <a:ahLst/>
              <a:cxnLst/>
              <a:rect l="l" t="t" r="r" b="b"/>
              <a:pathLst>
                <a:path w="5094" h="4362" extrusionOk="0">
                  <a:moveTo>
                    <a:pt x="2919" y="0"/>
                  </a:moveTo>
                  <a:cubicBezTo>
                    <a:pt x="973" y="0"/>
                    <a:pt x="0" y="2353"/>
                    <a:pt x="1380" y="3715"/>
                  </a:cubicBezTo>
                  <a:cubicBezTo>
                    <a:pt x="1821" y="4162"/>
                    <a:pt x="2366" y="4362"/>
                    <a:pt x="2902" y="4362"/>
                  </a:cubicBezTo>
                  <a:cubicBezTo>
                    <a:pt x="4019" y="4362"/>
                    <a:pt x="5094" y="3491"/>
                    <a:pt x="5094" y="2176"/>
                  </a:cubicBezTo>
                  <a:cubicBezTo>
                    <a:pt x="5094" y="973"/>
                    <a:pt x="4121" y="0"/>
                    <a:pt x="29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4"/>
            <p:cNvSpPr/>
            <p:nvPr/>
          </p:nvSpPr>
          <p:spPr>
            <a:xfrm>
              <a:off x="4721025" y="4056575"/>
              <a:ext cx="430225" cy="385175"/>
            </a:xfrm>
            <a:custGeom>
              <a:avLst/>
              <a:gdLst/>
              <a:ahLst/>
              <a:cxnLst/>
              <a:rect l="l" t="t" r="r" b="b"/>
              <a:pathLst>
                <a:path w="17209" h="15407" extrusionOk="0">
                  <a:moveTo>
                    <a:pt x="16010" y="1"/>
                  </a:moveTo>
                  <a:cubicBezTo>
                    <a:pt x="10050" y="1"/>
                    <a:pt x="1" y="5638"/>
                    <a:pt x="1752" y="8083"/>
                  </a:cubicBezTo>
                  <a:cubicBezTo>
                    <a:pt x="2211" y="8724"/>
                    <a:pt x="2982" y="8966"/>
                    <a:pt x="3886" y="8966"/>
                  </a:cubicBezTo>
                  <a:cubicBezTo>
                    <a:pt x="6668" y="8966"/>
                    <a:pt x="10700" y="6668"/>
                    <a:pt x="10701" y="6668"/>
                  </a:cubicBezTo>
                  <a:lnTo>
                    <a:pt x="10701" y="6668"/>
                  </a:lnTo>
                  <a:cubicBezTo>
                    <a:pt x="10700" y="6668"/>
                    <a:pt x="6545" y="14238"/>
                    <a:pt x="10948" y="15352"/>
                  </a:cubicBezTo>
                  <a:cubicBezTo>
                    <a:pt x="11093" y="15388"/>
                    <a:pt x="11235" y="15406"/>
                    <a:pt x="11375" y="15406"/>
                  </a:cubicBezTo>
                  <a:cubicBezTo>
                    <a:pt x="15472" y="15406"/>
                    <a:pt x="17209" y="89"/>
                    <a:pt x="17209" y="89"/>
                  </a:cubicBezTo>
                  <a:cubicBezTo>
                    <a:pt x="16834" y="29"/>
                    <a:pt x="16432" y="1"/>
                    <a:pt x="16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4"/>
            <p:cNvSpPr/>
            <p:nvPr/>
          </p:nvSpPr>
          <p:spPr>
            <a:xfrm>
              <a:off x="3913675" y="3565350"/>
              <a:ext cx="469575" cy="412100"/>
            </a:xfrm>
            <a:custGeom>
              <a:avLst/>
              <a:gdLst/>
              <a:ahLst/>
              <a:cxnLst/>
              <a:rect l="l" t="t" r="r" b="b"/>
              <a:pathLst>
                <a:path w="18783" h="16484" extrusionOk="0">
                  <a:moveTo>
                    <a:pt x="8861" y="0"/>
                  </a:moveTo>
                  <a:cubicBezTo>
                    <a:pt x="4139" y="3272"/>
                    <a:pt x="0" y="15829"/>
                    <a:pt x="3148" y="16448"/>
                  </a:cubicBezTo>
                  <a:cubicBezTo>
                    <a:pt x="3269" y="16472"/>
                    <a:pt x="3389" y="16483"/>
                    <a:pt x="3507" y="16483"/>
                  </a:cubicBezTo>
                  <a:cubicBezTo>
                    <a:pt x="6492" y="16483"/>
                    <a:pt x="8684" y="9268"/>
                    <a:pt x="8684" y="9268"/>
                  </a:cubicBezTo>
                  <a:cubicBezTo>
                    <a:pt x="8684" y="9268"/>
                    <a:pt x="10391" y="15765"/>
                    <a:pt x="13513" y="15765"/>
                  </a:cubicBezTo>
                  <a:cubicBezTo>
                    <a:pt x="13930" y="15765"/>
                    <a:pt x="14372" y="15650"/>
                    <a:pt x="14839" y="15387"/>
                  </a:cubicBezTo>
                  <a:cubicBezTo>
                    <a:pt x="18783" y="13176"/>
                    <a:pt x="8861" y="0"/>
                    <a:pt x="88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4"/>
            <p:cNvSpPr/>
            <p:nvPr/>
          </p:nvSpPr>
          <p:spPr>
            <a:xfrm>
              <a:off x="5211375" y="4850275"/>
              <a:ext cx="432875" cy="341125"/>
            </a:xfrm>
            <a:custGeom>
              <a:avLst/>
              <a:gdLst/>
              <a:ahLst/>
              <a:cxnLst/>
              <a:rect l="l" t="t" r="r" b="b"/>
              <a:pathLst>
                <a:path w="17315" h="13645" extrusionOk="0">
                  <a:moveTo>
                    <a:pt x="3423" y="1"/>
                  </a:moveTo>
                  <a:cubicBezTo>
                    <a:pt x="1657" y="1"/>
                    <a:pt x="439" y="420"/>
                    <a:pt x="354" y="1378"/>
                  </a:cubicBezTo>
                  <a:cubicBezTo>
                    <a:pt x="71" y="4579"/>
                    <a:pt x="8083" y="6135"/>
                    <a:pt x="8083" y="6135"/>
                  </a:cubicBezTo>
                  <a:cubicBezTo>
                    <a:pt x="8083" y="6135"/>
                    <a:pt x="0" y="9160"/>
                    <a:pt x="2618" y="12891"/>
                  </a:cubicBezTo>
                  <a:cubicBezTo>
                    <a:pt x="2989" y="13418"/>
                    <a:pt x="3551" y="13645"/>
                    <a:pt x="4242" y="13645"/>
                  </a:cubicBezTo>
                  <a:cubicBezTo>
                    <a:pt x="8420" y="13645"/>
                    <a:pt x="17315" y="5375"/>
                    <a:pt x="17315" y="5375"/>
                  </a:cubicBezTo>
                  <a:cubicBezTo>
                    <a:pt x="14700" y="2301"/>
                    <a:pt x="7560" y="1"/>
                    <a:pt x="34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304"/>
        <p:cNvGrpSpPr/>
        <p:nvPr/>
      </p:nvGrpSpPr>
      <p:grpSpPr>
        <a:xfrm>
          <a:off x="0" y="0"/>
          <a:ext cx="0" cy="0"/>
          <a:chOff x="0" y="0"/>
          <a:chExt cx="0" cy="0"/>
        </a:xfrm>
      </p:grpSpPr>
      <p:sp>
        <p:nvSpPr>
          <p:cNvPr id="5305" name="Google Shape;5305;p65"/>
          <p:cNvSpPr txBox="1">
            <a:spLocks noGrp="1"/>
          </p:cNvSpPr>
          <p:nvPr>
            <p:ph type="title"/>
          </p:nvPr>
        </p:nvSpPr>
        <p:spPr>
          <a:xfrm>
            <a:off x="1508375" y="405215"/>
            <a:ext cx="6127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Día de Muertos Icons</a:t>
            </a:r>
            <a:endParaRPr/>
          </a:p>
        </p:txBody>
      </p:sp>
      <p:grpSp>
        <p:nvGrpSpPr>
          <p:cNvPr id="5306" name="Google Shape;5306;p65"/>
          <p:cNvGrpSpPr/>
          <p:nvPr/>
        </p:nvGrpSpPr>
        <p:grpSpPr>
          <a:xfrm>
            <a:off x="4679938" y="1627475"/>
            <a:ext cx="387125" cy="322875"/>
            <a:chOff x="4679938" y="1539200"/>
            <a:chExt cx="387125" cy="322875"/>
          </a:xfrm>
        </p:grpSpPr>
        <p:sp>
          <p:nvSpPr>
            <p:cNvPr id="5307" name="Google Shape;5307;p65"/>
            <p:cNvSpPr/>
            <p:nvPr/>
          </p:nvSpPr>
          <p:spPr>
            <a:xfrm>
              <a:off x="4679938" y="1539200"/>
              <a:ext cx="387125" cy="322725"/>
            </a:xfrm>
            <a:custGeom>
              <a:avLst/>
              <a:gdLst/>
              <a:ahLst/>
              <a:cxnLst/>
              <a:rect l="l" t="t" r="r" b="b"/>
              <a:pathLst>
                <a:path w="15485" h="12909" extrusionOk="0">
                  <a:moveTo>
                    <a:pt x="8271" y="1"/>
                  </a:moveTo>
                  <a:cubicBezTo>
                    <a:pt x="7783" y="1"/>
                    <a:pt x="7289" y="43"/>
                    <a:pt x="6793" y="131"/>
                  </a:cubicBezTo>
                  <a:cubicBezTo>
                    <a:pt x="2894" y="819"/>
                    <a:pt x="0" y="4122"/>
                    <a:pt x="596" y="7472"/>
                  </a:cubicBezTo>
                  <a:cubicBezTo>
                    <a:pt x="950" y="9454"/>
                    <a:pt x="2327" y="10655"/>
                    <a:pt x="4216" y="11166"/>
                  </a:cubicBezTo>
                  <a:cubicBezTo>
                    <a:pt x="4588" y="11269"/>
                    <a:pt x="4904" y="11520"/>
                    <a:pt x="5081" y="11855"/>
                  </a:cubicBezTo>
                  <a:cubicBezTo>
                    <a:pt x="5411" y="12507"/>
                    <a:pt x="6082" y="12908"/>
                    <a:pt x="6800" y="12908"/>
                  </a:cubicBezTo>
                  <a:cubicBezTo>
                    <a:pt x="6912" y="12908"/>
                    <a:pt x="7024" y="12899"/>
                    <a:pt x="7137" y="12878"/>
                  </a:cubicBezTo>
                  <a:lnTo>
                    <a:pt x="10850" y="12227"/>
                  </a:lnTo>
                  <a:cubicBezTo>
                    <a:pt x="11678" y="12078"/>
                    <a:pt x="12330" y="11399"/>
                    <a:pt x="12432" y="10562"/>
                  </a:cubicBezTo>
                  <a:cubicBezTo>
                    <a:pt x="12479" y="10180"/>
                    <a:pt x="12683" y="9836"/>
                    <a:pt x="13000" y="9622"/>
                  </a:cubicBezTo>
                  <a:cubicBezTo>
                    <a:pt x="14609" y="8486"/>
                    <a:pt x="15484" y="6877"/>
                    <a:pt x="15140" y="4904"/>
                  </a:cubicBezTo>
                  <a:cubicBezTo>
                    <a:pt x="14620" y="1988"/>
                    <a:pt x="11619" y="1"/>
                    <a:pt x="8271"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5"/>
            <p:cNvSpPr/>
            <p:nvPr/>
          </p:nvSpPr>
          <p:spPr>
            <a:xfrm>
              <a:off x="4684588" y="1574775"/>
              <a:ext cx="257775" cy="287300"/>
            </a:xfrm>
            <a:custGeom>
              <a:avLst/>
              <a:gdLst/>
              <a:ahLst/>
              <a:cxnLst/>
              <a:rect l="l" t="t" r="r" b="b"/>
              <a:pathLst>
                <a:path w="10311" h="11492" extrusionOk="0">
                  <a:moveTo>
                    <a:pt x="3378" y="1"/>
                  </a:moveTo>
                  <a:lnTo>
                    <a:pt x="3378" y="1"/>
                  </a:lnTo>
                  <a:cubicBezTo>
                    <a:pt x="1266" y="1425"/>
                    <a:pt x="1" y="3723"/>
                    <a:pt x="410" y="6049"/>
                  </a:cubicBezTo>
                  <a:cubicBezTo>
                    <a:pt x="754" y="8031"/>
                    <a:pt x="2131" y="9232"/>
                    <a:pt x="4030" y="9743"/>
                  </a:cubicBezTo>
                  <a:cubicBezTo>
                    <a:pt x="4402" y="9846"/>
                    <a:pt x="4709" y="10097"/>
                    <a:pt x="4886" y="10432"/>
                  </a:cubicBezTo>
                  <a:cubicBezTo>
                    <a:pt x="5226" y="11096"/>
                    <a:pt x="5904" y="11492"/>
                    <a:pt x="6625" y="11492"/>
                  </a:cubicBezTo>
                  <a:cubicBezTo>
                    <a:pt x="6733" y="11492"/>
                    <a:pt x="6842" y="11483"/>
                    <a:pt x="6951" y="11465"/>
                  </a:cubicBezTo>
                  <a:lnTo>
                    <a:pt x="10311" y="10869"/>
                  </a:lnTo>
                  <a:cubicBezTo>
                    <a:pt x="3053" y="10116"/>
                    <a:pt x="1982" y="3788"/>
                    <a:pt x="3378"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5"/>
            <p:cNvSpPr/>
            <p:nvPr/>
          </p:nvSpPr>
          <p:spPr>
            <a:xfrm>
              <a:off x="4750413" y="1739725"/>
              <a:ext cx="77725" cy="58625"/>
            </a:xfrm>
            <a:custGeom>
              <a:avLst/>
              <a:gdLst/>
              <a:ahLst/>
              <a:cxnLst/>
              <a:rect l="l" t="t" r="r" b="b"/>
              <a:pathLst>
                <a:path w="3109" h="2345" extrusionOk="0">
                  <a:moveTo>
                    <a:pt x="1668" y="0"/>
                  </a:moveTo>
                  <a:cubicBezTo>
                    <a:pt x="1564" y="0"/>
                    <a:pt x="1458" y="9"/>
                    <a:pt x="1350" y="28"/>
                  </a:cubicBezTo>
                  <a:cubicBezTo>
                    <a:pt x="559" y="168"/>
                    <a:pt x="1" y="800"/>
                    <a:pt x="113" y="1424"/>
                  </a:cubicBezTo>
                  <a:cubicBezTo>
                    <a:pt x="209" y="1972"/>
                    <a:pt x="773" y="2345"/>
                    <a:pt x="1442" y="2345"/>
                  </a:cubicBezTo>
                  <a:cubicBezTo>
                    <a:pt x="1546" y="2345"/>
                    <a:pt x="1652" y="2336"/>
                    <a:pt x="1760" y="2317"/>
                  </a:cubicBezTo>
                  <a:cubicBezTo>
                    <a:pt x="2550" y="2178"/>
                    <a:pt x="3109" y="1554"/>
                    <a:pt x="2997" y="921"/>
                  </a:cubicBezTo>
                  <a:cubicBezTo>
                    <a:pt x="2892" y="374"/>
                    <a:pt x="2335" y="0"/>
                    <a:pt x="1668"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5"/>
            <p:cNvSpPr/>
            <p:nvPr/>
          </p:nvSpPr>
          <p:spPr>
            <a:xfrm>
              <a:off x="4945588" y="1705525"/>
              <a:ext cx="77725" cy="58650"/>
            </a:xfrm>
            <a:custGeom>
              <a:avLst/>
              <a:gdLst/>
              <a:ahLst/>
              <a:cxnLst/>
              <a:rect l="l" t="t" r="r" b="b"/>
              <a:pathLst>
                <a:path w="3109" h="2346" extrusionOk="0">
                  <a:moveTo>
                    <a:pt x="1668" y="1"/>
                  </a:moveTo>
                  <a:cubicBezTo>
                    <a:pt x="1564" y="1"/>
                    <a:pt x="1458" y="10"/>
                    <a:pt x="1350" y="28"/>
                  </a:cubicBezTo>
                  <a:cubicBezTo>
                    <a:pt x="559" y="168"/>
                    <a:pt x="1" y="791"/>
                    <a:pt x="112" y="1424"/>
                  </a:cubicBezTo>
                  <a:cubicBezTo>
                    <a:pt x="217" y="1972"/>
                    <a:pt x="775" y="2345"/>
                    <a:pt x="1442" y="2345"/>
                  </a:cubicBezTo>
                  <a:cubicBezTo>
                    <a:pt x="1546" y="2345"/>
                    <a:pt x="1652" y="2336"/>
                    <a:pt x="1759" y="2317"/>
                  </a:cubicBezTo>
                  <a:cubicBezTo>
                    <a:pt x="2550" y="2178"/>
                    <a:pt x="3109" y="1545"/>
                    <a:pt x="2997" y="922"/>
                  </a:cubicBezTo>
                  <a:cubicBezTo>
                    <a:pt x="2900" y="374"/>
                    <a:pt x="2337" y="1"/>
                    <a:pt x="1668"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5"/>
            <p:cNvSpPr/>
            <p:nvPr/>
          </p:nvSpPr>
          <p:spPr>
            <a:xfrm>
              <a:off x="4780563" y="1713450"/>
              <a:ext cx="14550" cy="26050"/>
            </a:xfrm>
            <a:custGeom>
              <a:avLst/>
              <a:gdLst/>
              <a:ahLst/>
              <a:cxnLst/>
              <a:rect l="l" t="t" r="r" b="b"/>
              <a:pathLst>
                <a:path w="582" h="1042" extrusionOk="0">
                  <a:moveTo>
                    <a:pt x="245" y="1"/>
                  </a:moveTo>
                  <a:cubicBezTo>
                    <a:pt x="124" y="1"/>
                    <a:pt x="1" y="93"/>
                    <a:pt x="32" y="251"/>
                  </a:cubicBezTo>
                  <a:lnTo>
                    <a:pt x="135" y="865"/>
                  </a:lnTo>
                  <a:cubicBezTo>
                    <a:pt x="153" y="967"/>
                    <a:pt x="246" y="1042"/>
                    <a:pt x="349" y="1042"/>
                  </a:cubicBezTo>
                  <a:lnTo>
                    <a:pt x="386" y="1042"/>
                  </a:lnTo>
                  <a:cubicBezTo>
                    <a:pt x="507" y="1023"/>
                    <a:pt x="581" y="912"/>
                    <a:pt x="563" y="791"/>
                  </a:cubicBezTo>
                  <a:lnTo>
                    <a:pt x="451" y="177"/>
                  </a:lnTo>
                  <a:cubicBezTo>
                    <a:pt x="431" y="55"/>
                    <a:pt x="339" y="1"/>
                    <a:pt x="24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5"/>
            <p:cNvSpPr/>
            <p:nvPr/>
          </p:nvSpPr>
          <p:spPr>
            <a:xfrm>
              <a:off x="4963638" y="1681125"/>
              <a:ext cx="14550" cy="26275"/>
            </a:xfrm>
            <a:custGeom>
              <a:avLst/>
              <a:gdLst/>
              <a:ahLst/>
              <a:cxnLst/>
              <a:rect l="l" t="t" r="r" b="b"/>
              <a:pathLst>
                <a:path w="582" h="1051" extrusionOk="0">
                  <a:moveTo>
                    <a:pt x="246" y="0"/>
                  </a:moveTo>
                  <a:cubicBezTo>
                    <a:pt x="124" y="0"/>
                    <a:pt x="1" y="93"/>
                    <a:pt x="33" y="251"/>
                  </a:cubicBezTo>
                  <a:lnTo>
                    <a:pt x="144" y="874"/>
                  </a:lnTo>
                  <a:cubicBezTo>
                    <a:pt x="153" y="976"/>
                    <a:pt x="247" y="1051"/>
                    <a:pt x="349" y="1051"/>
                  </a:cubicBezTo>
                  <a:lnTo>
                    <a:pt x="386" y="1042"/>
                  </a:lnTo>
                  <a:cubicBezTo>
                    <a:pt x="507" y="1023"/>
                    <a:pt x="582" y="911"/>
                    <a:pt x="563" y="800"/>
                  </a:cubicBezTo>
                  <a:lnTo>
                    <a:pt x="451" y="176"/>
                  </a:lnTo>
                  <a:cubicBezTo>
                    <a:pt x="431" y="55"/>
                    <a:pt x="339" y="0"/>
                    <a:pt x="24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5"/>
            <p:cNvSpPr/>
            <p:nvPr/>
          </p:nvSpPr>
          <p:spPr>
            <a:xfrm>
              <a:off x="4833813" y="1769525"/>
              <a:ext cx="118200" cy="32800"/>
            </a:xfrm>
            <a:custGeom>
              <a:avLst/>
              <a:gdLst/>
              <a:ahLst/>
              <a:cxnLst/>
              <a:rect l="l" t="t" r="r" b="b"/>
              <a:pathLst>
                <a:path w="4728" h="1312" extrusionOk="0">
                  <a:moveTo>
                    <a:pt x="4405" y="1"/>
                  </a:moveTo>
                  <a:cubicBezTo>
                    <a:pt x="4360" y="1"/>
                    <a:pt x="4313" y="17"/>
                    <a:pt x="4267" y="55"/>
                  </a:cubicBezTo>
                  <a:cubicBezTo>
                    <a:pt x="3606" y="530"/>
                    <a:pt x="2946" y="679"/>
                    <a:pt x="2387" y="772"/>
                  </a:cubicBezTo>
                  <a:cubicBezTo>
                    <a:pt x="2080" y="827"/>
                    <a:pt x="1741" y="877"/>
                    <a:pt x="1372" y="877"/>
                  </a:cubicBezTo>
                  <a:cubicBezTo>
                    <a:pt x="1060" y="877"/>
                    <a:pt x="726" y="842"/>
                    <a:pt x="368" y="744"/>
                  </a:cubicBezTo>
                  <a:cubicBezTo>
                    <a:pt x="345" y="738"/>
                    <a:pt x="323" y="735"/>
                    <a:pt x="303" y="735"/>
                  </a:cubicBezTo>
                  <a:cubicBezTo>
                    <a:pt x="73" y="735"/>
                    <a:pt x="1" y="1086"/>
                    <a:pt x="257" y="1162"/>
                  </a:cubicBezTo>
                  <a:cubicBezTo>
                    <a:pt x="620" y="1255"/>
                    <a:pt x="992" y="1311"/>
                    <a:pt x="1364" y="1311"/>
                  </a:cubicBezTo>
                  <a:cubicBezTo>
                    <a:pt x="1736" y="1302"/>
                    <a:pt x="2099" y="1265"/>
                    <a:pt x="2462" y="1200"/>
                  </a:cubicBezTo>
                  <a:cubicBezTo>
                    <a:pt x="3067" y="1088"/>
                    <a:pt x="3783" y="930"/>
                    <a:pt x="4518" y="409"/>
                  </a:cubicBezTo>
                  <a:cubicBezTo>
                    <a:pt x="4728" y="274"/>
                    <a:pt x="4588" y="1"/>
                    <a:pt x="440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5"/>
            <p:cNvSpPr/>
            <p:nvPr/>
          </p:nvSpPr>
          <p:spPr>
            <a:xfrm>
              <a:off x="4886088" y="1776725"/>
              <a:ext cx="16025" cy="34900"/>
            </a:xfrm>
            <a:custGeom>
              <a:avLst/>
              <a:gdLst/>
              <a:ahLst/>
              <a:cxnLst/>
              <a:rect l="l" t="t" r="r" b="b"/>
              <a:pathLst>
                <a:path w="641" h="1396" extrusionOk="0">
                  <a:moveTo>
                    <a:pt x="244" y="1"/>
                  </a:moveTo>
                  <a:cubicBezTo>
                    <a:pt x="123" y="1"/>
                    <a:pt x="0" y="93"/>
                    <a:pt x="27" y="251"/>
                  </a:cubicBezTo>
                  <a:lnTo>
                    <a:pt x="203" y="1219"/>
                  </a:lnTo>
                  <a:cubicBezTo>
                    <a:pt x="222" y="1321"/>
                    <a:pt x="306" y="1396"/>
                    <a:pt x="417" y="1396"/>
                  </a:cubicBezTo>
                  <a:lnTo>
                    <a:pt x="445" y="1396"/>
                  </a:lnTo>
                  <a:cubicBezTo>
                    <a:pt x="566" y="1377"/>
                    <a:pt x="641" y="1265"/>
                    <a:pt x="622" y="1144"/>
                  </a:cubicBezTo>
                  <a:lnTo>
                    <a:pt x="455" y="177"/>
                  </a:lnTo>
                  <a:cubicBezTo>
                    <a:pt x="430" y="55"/>
                    <a:pt x="338" y="1"/>
                    <a:pt x="244"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5"/>
            <p:cNvSpPr/>
            <p:nvPr/>
          </p:nvSpPr>
          <p:spPr>
            <a:xfrm>
              <a:off x="4853938" y="1778750"/>
              <a:ext cx="10725" cy="35425"/>
            </a:xfrm>
            <a:custGeom>
              <a:avLst/>
              <a:gdLst/>
              <a:ahLst/>
              <a:cxnLst/>
              <a:rect l="l" t="t" r="r" b="b"/>
              <a:pathLst>
                <a:path w="429" h="1417" extrusionOk="0">
                  <a:moveTo>
                    <a:pt x="215" y="0"/>
                  </a:moveTo>
                  <a:cubicBezTo>
                    <a:pt x="108" y="0"/>
                    <a:pt x="1" y="72"/>
                    <a:pt x="1" y="217"/>
                  </a:cubicBezTo>
                  <a:lnTo>
                    <a:pt x="1" y="1203"/>
                  </a:lnTo>
                  <a:cubicBezTo>
                    <a:pt x="1" y="1324"/>
                    <a:pt x="94" y="1417"/>
                    <a:pt x="215" y="1417"/>
                  </a:cubicBezTo>
                  <a:cubicBezTo>
                    <a:pt x="326" y="1417"/>
                    <a:pt x="429" y="1324"/>
                    <a:pt x="429" y="1203"/>
                  </a:cubicBezTo>
                  <a:lnTo>
                    <a:pt x="429" y="217"/>
                  </a:lnTo>
                  <a:cubicBezTo>
                    <a:pt x="429" y="72"/>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5"/>
            <p:cNvSpPr/>
            <p:nvPr/>
          </p:nvSpPr>
          <p:spPr>
            <a:xfrm>
              <a:off x="4917238" y="1767325"/>
              <a:ext cx="21400" cy="34075"/>
            </a:xfrm>
            <a:custGeom>
              <a:avLst/>
              <a:gdLst/>
              <a:ahLst/>
              <a:cxnLst/>
              <a:rect l="l" t="t" r="r" b="b"/>
              <a:pathLst>
                <a:path w="856" h="1363" extrusionOk="0">
                  <a:moveTo>
                    <a:pt x="269" y="0"/>
                  </a:moveTo>
                  <a:cubicBezTo>
                    <a:pt x="135" y="0"/>
                    <a:pt x="0" y="122"/>
                    <a:pt x="65" y="292"/>
                  </a:cubicBezTo>
                  <a:lnTo>
                    <a:pt x="400" y="1223"/>
                  </a:lnTo>
                  <a:cubicBezTo>
                    <a:pt x="427" y="1305"/>
                    <a:pt x="509" y="1360"/>
                    <a:pt x="600" y="1362"/>
                  </a:cubicBezTo>
                  <a:lnTo>
                    <a:pt x="600" y="1362"/>
                  </a:lnTo>
                  <a:cubicBezTo>
                    <a:pt x="746" y="1359"/>
                    <a:pt x="855" y="1212"/>
                    <a:pt x="800" y="1074"/>
                  </a:cubicBezTo>
                  <a:lnTo>
                    <a:pt x="465" y="143"/>
                  </a:lnTo>
                  <a:cubicBezTo>
                    <a:pt x="427" y="43"/>
                    <a:pt x="348" y="0"/>
                    <a:pt x="269" y="0"/>
                  </a:cubicBezTo>
                  <a:close/>
                  <a:moveTo>
                    <a:pt x="600" y="1362"/>
                  </a:moveTo>
                  <a:cubicBezTo>
                    <a:pt x="598" y="1362"/>
                    <a:pt x="597" y="1362"/>
                    <a:pt x="595" y="1362"/>
                  </a:cubicBezTo>
                  <a:lnTo>
                    <a:pt x="604" y="1362"/>
                  </a:lnTo>
                  <a:cubicBezTo>
                    <a:pt x="603" y="1362"/>
                    <a:pt x="601" y="1362"/>
                    <a:pt x="600" y="1362"/>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5"/>
            <p:cNvSpPr/>
            <p:nvPr/>
          </p:nvSpPr>
          <p:spPr>
            <a:xfrm>
              <a:off x="4843713" y="1583750"/>
              <a:ext cx="40500" cy="76750"/>
            </a:xfrm>
            <a:custGeom>
              <a:avLst/>
              <a:gdLst/>
              <a:ahLst/>
              <a:cxnLst/>
              <a:rect l="l" t="t" r="r" b="b"/>
              <a:pathLst>
                <a:path w="1620" h="3070" extrusionOk="0">
                  <a:moveTo>
                    <a:pt x="592" y="0"/>
                  </a:moveTo>
                  <a:cubicBezTo>
                    <a:pt x="574" y="0"/>
                    <a:pt x="557" y="2"/>
                    <a:pt x="540" y="5"/>
                  </a:cubicBezTo>
                  <a:cubicBezTo>
                    <a:pt x="168" y="70"/>
                    <a:pt x="0" y="805"/>
                    <a:pt x="149" y="1652"/>
                  </a:cubicBezTo>
                  <a:cubicBezTo>
                    <a:pt x="292" y="2455"/>
                    <a:pt x="683" y="3070"/>
                    <a:pt x="1035" y="3070"/>
                  </a:cubicBezTo>
                  <a:cubicBezTo>
                    <a:pt x="1050" y="3070"/>
                    <a:pt x="1065" y="3069"/>
                    <a:pt x="1080" y="3066"/>
                  </a:cubicBezTo>
                  <a:cubicBezTo>
                    <a:pt x="1442" y="3001"/>
                    <a:pt x="1619" y="2266"/>
                    <a:pt x="1470" y="1419"/>
                  </a:cubicBezTo>
                  <a:cubicBezTo>
                    <a:pt x="1329" y="613"/>
                    <a:pt x="942" y="0"/>
                    <a:pt x="592"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5"/>
            <p:cNvSpPr/>
            <p:nvPr/>
          </p:nvSpPr>
          <p:spPr>
            <a:xfrm>
              <a:off x="4767413" y="1624825"/>
              <a:ext cx="74225" cy="52200"/>
            </a:xfrm>
            <a:custGeom>
              <a:avLst/>
              <a:gdLst/>
              <a:ahLst/>
              <a:cxnLst/>
              <a:rect l="l" t="t" r="r" b="b"/>
              <a:pathLst>
                <a:path w="2969" h="2088" extrusionOk="0">
                  <a:moveTo>
                    <a:pt x="600" y="1"/>
                  </a:moveTo>
                  <a:cubicBezTo>
                    <a:pt x="422" y="1"/>
                    <a:pt x="285" y="51"/>
                    <a:pt x="214" y="158"/>
                  </a:cubicBezTo>
                  <a:cubicBezTo>
                    <a:pt x="0" y="455"/>
                    <a:pt x="400" y="1098"/>
                    <a:pt x="1098" y="1591"/>
                  </a:cubicBezTo>
                  <a:cubicBezTo>
                    <a:pt x="1560" y="1913"/>
                    <a:pt x="2033" y="2088"/>
                    <a:pt x="2366" y="2088"/>
                  </a:cubicBezTo>
                  <a:cubicBezTo>
                    <a:pt x="2543" y="2088"/>
                    <a:pt x="2680" y="2038"/>
                    <a:pt x="2754" y="1935"/>
                  </a:cubicBezTo>
                  <a:cubicBezTo>
                    <a:pt x="2968" y="1637"/>
                    <a:pt x="2568" y="995"/>
                    <a:pt x="1870" y="502"/>
                  </a:cubicBezTo>
                  <a:cubicBezTo>
                    <a:pt x="1415" y="180"/>
                    <a:pt x="935" y="1"/>
                    <a:pt x="600"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5"/>
            <p:cNvSpPr/>
            <p:nvPr/>
          </p:nvSpPr>
          <p:spPr>
            <a:xfrm>
              <a:off x="4900013" y="1595675"/>
              <a:ext cx="59575" cy="66425"/>
            </a:xfrm>
            <a:custGeom>
              <a:avLst/>
              <a:gdLst/>
              <a:ahLst/>
              <a:cxnLst/>
              <a:rect l="l" t="t" r="r" b="b"/>
              <a:pathLst>
                <a:path w="2383" h="2657" extrusionOk="0">
                  <a:moveTo>
                    <a:pt x="1880" y="1"/>
                  </a:moveTo>
                  <a:cubicBezTo>
                    <a:pt x="1547" y="1"/>
                    <a:pt x="1045" y="372"/>
                    <a:pt x="642" y="942"/>
                  </a:cubicBezTo>
                  <a:cubicBezTo>
                    <a:pt x="149" y="1640"/>
                    <a:pt x="0" y="2385"/>
                    <a:pt x="298" y="2599"/>
                  </a:cubicBezTo>
                  <a:cubicBezTo>
                    <a:pt x="352" y="2638"/>
                    <a:pt x="419" y="2656"/>
                    <a:pt x="493" y="2656"/>
                  </a:cubicBezTo>
                  <a:cubicBezTo>
                    <a:pt x="828" y="2656"/>
                    <a:pt x="1335" y="2285"/>
                    <a:pt x="1731" y="1715"/>
                  </a:cubicBezTo>
                  <a:cubicBezTo>
                    <a:pt x="2224" y="1007"/>
                    <a:pt x="2382" y="272"/>
                    <a:pt x="2075" y="58"/>
                  </a:cubicBezTo>
                  <a:cubicBezTo>
                    <a:pt x="2021" y="19"/>
                    <a:pt x="1955" y="1"/>
                    <a:pt x="1880"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5"/>
            <p:cNvSpPr/>
            <p:nvPr/>
          </p:nvSpPr>
          <p:spPr>
            <a:xfrm>
              <a:off x="4775088" y="1691325"/>
              <a:ext cx="13500" cy="11650"/>
            </a:xfrm>
            <a:custGeom>
              <a:avLst/>
              <a:gdLst/>
              <a:ahLst/>
              <a:cxnLst/>
              <a:rect l="l" t="t" r="r" b="b"/>
              <a:pathLst>
                <a:path w="540" h="466" extrusionOk="0">
                  <a:moveTo>
                    <a:pt x="307" y="1"/>
                  </a:moveTo>
                  <a:cubicBezTo>
                    <a:pt x="103" y="1"/>
                    <a:pt x="0" y="252"/>
                    <a:pt x="140" y="401"/>
                  </a:cubicBezTo>
                  <a:cubicBezTo>
                    <a:pt x="187" y="445"/>
                    <a:pt x="245" y="465"/>
                    <a:pt x="301" y="465"/>
                  </a:cubicBezTo>
                  <a:cubicBezTo>
                    <a:pt x="423" y="465"/>
                    <a:pt x="540" y="373"/>
                    <a:pt x="540" y="233"/>
                  </a:cubicBezTo>
                  <a:cubicBezTo>
                    <a:pt x="540" y="103"/>
                    <a:pt x="438" y="1"/>
                    <a:pt x="307"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5"/>
            <p:cNvSpPr/>
            <p:nvPr/>
          </p:nvSpPr>
          <p:spPr>
            <a:xfrm>
              <a:off x="4797188" y="1696225"/>
              <a:ext cx="13750" cy="11775"/>
            </a:xfrm>
            <a:custGeom>
              <a:avLst/>
              <a:gdLst/>
              <a:ahLst/>
              <a:cxnLst/>
              <a:rect l="l" t="t" r="r" b="b"/>
              <a:pathLst>
                <a:path w="550" h="471" extrusionOk="0">
                  <a:moveTo>
                    <a:pt x="317" y="0"/>
                  </a:moveTo>
                  <a:cubicBezTo>
                    <a:pt x="103" y="0"/>
                    <a:pt x="0" y="251"/>
                    <a:pt x="149" y="400"/>
                  </a:cubicBezTo>
                  <a:cubicBezTo>
                    <a:pt x="198" y="449"/>
                    <a:pt x="257" y="471"/>
                    <a:pt x="315" y="471"/>
                  </a:cubicBezTo>
                  <a:cubicBezTo>
                    <a:pt x="435" y="471"/>
                    <a:pt x="549" y="377"/>
                    <a:pt x="549" y="233"/>
                  </a:cubicBezTo>
                  <a:cubicBezTo>
                    <a:pt x="549" y="112"/>
                    <a:pt x="447" y="0"/>
                    <a:pt x="317"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5"/>
            <p:cNvSpPr/>
            <p:nvPr/>
          </p:nvSpPr>
          <p:spPr>
            <a:xfrm>
              <a:off x="4755763" y="1703650"/>
              <a:ext cx="13750" cy="11575"/>
            </a:xfrm>
            <a:custGeom>
              <a:avLst/>
              <a:gdLst/>
              <a:ahLst/>
              <a:cxnLst/>
              <a:rect l="l" t="t" r="r" b="b"/>
              <a:pathLst>
                <a:path w="550" h="463" extrusionOk="0">
                  <a:moveTo>
                    <a:pt x="317" y="1"/>
                  </a:moveTo>
                  <a:cubicBezTo>
                    <a:pt x="103" y="1"/>
                    <a:pt x="1" y="252"/>
                    <a:pt x="150" y="392"/>
                  </a:cubicBezTo>
                  <a:cubicBezTo>
                    <a:pt x="199" y="441"/>
                    <a:pt x="259" y="462"/>
                    <a:pt x="317" y="462"/>
                  </a:cubicBezTo>
                  <a:cubicBezTo>
                    <a:pt x="436" y="462"/>
                    <a:pt x="550" y="371"/>
                    <a:pt x="550" y="234"/>
                  </a:cubicBezTo>
                  <a:cubicBezTo>
                    <a:pt x="550" y="103"/>
                    <a:pt x="438" y="1"/>
                    <a:pt x="317"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5"/>
            <p:cNvSpPr/>
            <p:nvPr/>
          </p:nvSpPr>
          <p:spPr>
            <a:xfrm>
              <a:off x="4958163" y="1659000"/>
              <a:ext cx="13500" cy="11775"/>
            </a:xfrm>
            <a:custGeom>
              <a:avLst/>
              <a:gdLst/>
              <a:ahLst/>
              <a:cxnLst/>
              <a:rect l="l" t="t" r="r" b="b"/>
              <a:pathLst>
                <a:path w="540" h="471" extrusionOk="0">
                  <a:moveTo>
                    <a:pt x="307" y="0"/>
                  </a:moveTo>
                  <a:cubicBezTo>
                    <a:pt x="103" y="0"/>
                    <a:pt x="0" y="252"/>
                    <a:pt x="149" y="401"/>
                  </a:cubicBezTo>
                  <a:cubicBezTo>
                    <a:pt x="195" y="449"/>
                    <a:pt x="252" y="471"/>
                    <a:pt x="309" y="471"/>
                  </a:cubicBezTo>
                  <a:cubicBezTo>
                    <a:pt x="426" y="471"/>
                    <a:pt x="540" y="377"/>
                    <a:pt x="540" y="233"/>
                  </a:cubicBezTo>
                  <a:cubicBezTo>
                    <a:pt x="540" y="112"/>
                    <a:pt x="438" y="0"/>
                    <a:pt x="307"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5"/>
            <p:cNvSpPr/>
            <p:nvPr/>
          </p:nvSpPr>
          <p:spPr>
            <a:xfrm>
              <a:off x="4938838" y="1671325"/>
              <a:ext cx="13750" cy="11625"/>
            </a:xfrm>
            <a:custGeom>
              <a:avLst/>
              <a:gdLst/>
              <a:ahLst/>
              <a:cxnLst/>
              <a:rect l="l" t="t" r="r" b="b"/>
              <a:pathLst>
                <a:path w="550" h="465" extrusionOk="0">
                  <a:moveTo>
                    <a:pt x="317" y="1"/>
                  </a:moveTo>
                  <a:cubicBezTo>
                    <a:pt x="103" y="1"/>
                    <a:pt x="1" y="252"/>
                    <a:pt x="150" y="401"/>
                  </a:cubicBezTo>
                  <a:cubicBezTo>
                    <a:pt x="197" y="445"/>
                    <a:pt x="255" y="465"/>
                    <a:pt x="311" y="465"/>
                  </a:cubicBezTo>
                  <a:cubicBezTo>
                    <a:pt x="433" y="465"/>
                    <a:pt x="550" y="373"/>
                    <a:pt x="550" y="233"/>
                  </a:cubicBezTo>
                  <a:cubicBezTo>
                    <a:pt x="550" y="103"/>
                    <a:pt x="438" y="1"/>
                    <a:pt x="317"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5"/>
            <p:cNvSpPr/>
            <p:nvPr/>
          </p:nvSpPr>
          <p:spPr>
            <a:xfrm>
              <a:off x="4980263" y="1664125"/>
              <a:ext cx="13750" cy="11550"/>
            </a:xfrm>
            <a:custGeom>
              <a:avLst/>
              <a:gdLst/>
              <a:ahLst/>
              <a:cxnLst/>
              <a:rect l="l" t="t" r="r" b="b"/>
              <a:pathLst>
                <a:path w="550" h="462" extrusionOk="0">
                  <a:moveTo>
                    <a:pt x="317" y="0"/>
                  </a:moveTo>
                  <a:cubicBezTo>
                    <a:pt x="112" y="0"/>
                    <a:pt x="0" y="242"/>
                    <a:pt x="149" y="391"/>
                  </a:cubicBezTo>
                  <a:cubicBezTo>
                    <a:pt x="198" y="440"/>
                    <a:pt x="258" y="462"/>
                    <a:pt x="316" y="462"/>
                  </a:cubicBezTo>
                  <a:cubicBezTo>
                    <a:pt x="436" y="462"/>
                    <a:pt x="549" y="370"/>
                    <a:pt x="549" y="233"/>
                  </a:cubicBezTo>
                  <a:cubicBezTo>
                    <a:pt x="549" y="102"/>
                    <a:pt x="447" y="0"/>
                    <a:pt x="317"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5"/>
            <p:cNvSpPr/>
            <p:nvPr/>
          </p:nvSpPr>
          <p:spPr>
            <a:xfrm>
              <a:off x="4894188" y="1566600"/>
              <a:ext cx="37675" cy="41000"/>
            </a:xfrm>
            <a:custGeom>
              <a:avLst/>
              <a:gdLst/>
              <a:ahLst/>
              <a:cxnLst/>
              <a:rect l="l" t="t" r="r" b="b"/>
              <a:pathLst>
                <a:path w="1507" h="1640" extrusionOk="0">
                  <a:moveTo>
                    <a:pt x="1190" y="1"/>
                  </a:moveTo>
                  <a:cubicBezTo>
                    <a:pt x="1156" y="1"/>
                    <a:pt x="1118" y="10"/>
                    <a:pt x="1080" y="30"/>
                  </a:cubicBezTo>
                  <a:cubicBezTo>
                    <a:pt x="577" y="328"/>
                    <a:pt x="205" y="812"/>
                    <a:pt x="38" y="1370"/>
                  </a:cubicBezTo>
                  <a:cubicBezTo>
                    <a:pt x="0" y="1510"/>
                    <a:pt x="103" y="1640"/>
                    <a:pt x="242" y="1640"/>
                  </a:cubicBezTo>
                  <a:cubicBezTo>
                    <a:pt x="345" y="1640"/>
                    <a:pt x="428" y="1575"/>
                    <a:pt x="447" y="1482"/>
                  </a:cubicBezTo>
                  <a:cubicBezTo>
                    <a:pt x="587" y="1035"/>
                    <a:pt x="884" y="654"/>
                    <a:pt x="1284" y="412"/>
                  </a:cubicBezTo>
                  <a:cubicBezTo>
                    <a:pt x="1507" y="301"/>
                    <a:pt x="1391" y="1"/>
                    <a:pt x="1190"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5"/>
            <p:cNvSpPr/>
            <p:nvPr/>
          </p:nvSpPr>
          <p:spPr>
            <a:xfrm>
              <a:off x="4783138" y="1590275"/>
              <a:ext cx="46875" cy="31050"/>
            </a:xfrm>
            <a:custGeom>
              <a:avLst/>
              <a:gdLst/>
              <a:ahLst/>
              <a:cxnLst/>
              <a:rect l="l" t="t" r="r" b="b"/>
              <a:pathLst>
                <a:path w="1875" h="1242" extrusionOk="0">
                  <a:moveTo>
                    <a:pt x="288" y="1"/>
                  </a:moveTo>
                  <a:cubicBezTo>
                    <a:pt x="45" y="1"/>
                    <a:pt x="0" y="388"/>
                    <a:pt x="274" y="423"/>
                  </a:cubicBezTo>
                  <a:cubicBezTo>
                    <a:pt x="730" y="516"/>
                    <a:pt x="1139" y="777"/>
                    <a:pt x="1418" y="1149"/>
                  </a:cubicBezTo>
                  <a:cubicBezTo>
                    <a:pt x="1465" y="1205"/>
                    <a:pt x="1530" y="1242"/>
                    <a:pt x="1595" y="1242"/>
                  </a:cubicBezTo>
                  <a:cubicBezTo>
                    <a:pt x="1772" y="1242"/>
                    <a:pt x="1874" y="1047"/>
                    <a:pt x="1772" y="907"/>
                  </a:cubicBezTo>
                  <a:cubicBezTo>
                    <a:pt x="1428" y="432"/>
                    <a:pt x="906" y="107"/>
                    <a:pt x="330" y="4"/>
                  </a:cubicBezTo>
                  <a:cubicBezTo>
                    <a:pt x="315" y="2"/>
                    <a:pt x="301" y="1"/>
                    <a:pt x="288"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5"/>
            <p:cNvSpPr/>
            <p:nvPr/>
          </p:nvSpPr>
          <p:spPr>
            <a:xfrm>
              <a:off x="4690638" y="1654100"/>
              <a:ext cx="43525" cy="80750"/>
            </a:xfrm>
            <a:custGeom>
              <a:avLst/>
              <a:gdLst/>
              <a:ahLst/>
              <a:cxnLst/>
              <a:rect l="l" t="t" r="r" b="b"/>
              <a:pathLst>
                <a:path w="1741" h="3230" extrusionOk="0">
                  <a:moveTo>
                    <a:pt x="484" y="1"/>
                  </a:moveTo>
                  <a:cubicBezTo>
                    <a:pt x="112" y="904"/>
                    <a:pt x="0" y="1909"/>
                    <a:pt x="168" y="2876"/>
                  </a:cubicBezTo>
                  <a:cubicBezTo>
                    <a:pt x="187" y="2997"/>
                    <a:pt x="214" y="3109"/>
                    <a:pt x="242" y="3230"/>
                  </a:cubicBezTo>
                  <a:cubicBezTo>
                    <a:pt x="959" y="3183"/>
                    <a:pt x="1573" y="2569"/>
                    <a:pt x="1657" y="1750"/>
                  </a:cubicBezTo>
                  <a:cubicBezTo>
                    <a:pt x="1740" y="904"/>
                    <a:pt x="1229" y="141"/>
                    <a:pt x="48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5"/>
            <p:cNvSpPr/>
            <p:nvPr/>
          </p:nvSpPr>
          <p:spPr>
            <a:xfrm>
              <a:off x="5004688" y="1596875"/>
              <a:ext cx="54925" cy="75175"/>
            </a:xfrm>
            <a:custGeom>
              <a:avLst/>
              <a:gdLst/>
              <a:ahLst/>
              <a:cxnLst/>
              <a:rect l="l" t="t" r="r" b="b"/>
              <a:pathLst>
                <a:path w="2197" h="3007" extrusionOk="0">
                  <a:moveTo>
                    <a:pt x="866" y="1"/>
                  </a:moveTo>
                  <a:cubicBezTo>
                    <a:pt x="224" y="392"/>
                    <a:pt x="0" y="1285"/>
                    <a:pt x="363" y="2048"/>
                  </a:cubicBezTo>
                  <a:cubicBezTo>
                    <a:pt x="659" y="2648"/>
                    <a:pt x="1235" y="3006"/>
                    <a:pt x="1811" y="3006"/>
                  </a:cubicBezTo>
                  <a:cubicBezTo>
                    <a:pt x="1940" y="3006"/>
                    <a:pt x="2070" y="2988"/>
                    <a:pt x="2196" y="2951"/>
                  </a:cubicBezTo>
                  <a:cubicBezTo>
                    <a:pt x="2187" y="2839"/>
                    <a:pt x="2168" y="2718"/>
                    <a:pt x="2150" y="2597"/>
                  </a:cubicBezTo>
                  <a:cubicBezTo>
                    <a:pt x="1973" y="1629"/>
                    <a:pt x="1526" y="736"/>
                    <a:pt x="86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65"/>
          <p:cNvGrpSpPr/>
          <p:nvPr/>
        </p:nvGrpSpPr>
        <p:grpSpPr>
          <a:xfrm>
            <a:off x="2221988" y="1686325"/>
            <a:ext cx="389225" cy="204725"/>
            <a:chOff x="2221988" y="1598050"/>
            <a:chExt cx="389225" cy="204725"/>
          </a:xfrm>
        </p:grpSpPr>
        <p:sp>
          <p:nvSpPr>
            <p:cNvPr id="5331" name="Google Shape;5331;p65"/>
            <p:cNvSpPr/>
            <p:nvPr/>
          </p:nvSpPr>
          <p:spPr>
            <a:xfrm>
              <a:off x="2221988" y="1624800"/>
              <a:ext cx="389225" cy="177975"/>
            </a:xfrm>
            <a:custGeom>
              <a:avLst/>
              <a:gdLst/>
              <a:ahLst/>
              <a:cxnLst/>
              <a:rect l="l" t="t" r="r" b="b"/>
              <a:pathLst>
                <a:path w="15569" h="7119" extrusionOk="0">
                  <a:moveTo>
                    <a:pt x="7789" y="1"/>
                  </a:moveTo>
                  <a:cubicBezTo>
                    <a:pt x="4877" y="1"/>
                    <a:pt x="2467" y="978"/>
                    <a:pt x="866" y="3071"/>
                  </a:cubicBezTo>
                  <a:cubicBezTo>
                    <a:pt x="1" y="4206"/>
                    <a:pt x="494" y="5853"/>
                    <a:pt x="1843" y="6309"/>
                  </a:cubicBezTo>
                  <a:cubicBezTo>
                    <a:pt x="3406" y="6849"/>
                    <a:pt x="5351" y="7119"/>
                    <a:pt x="7789" y="7119"/>
                  </a:cubicBezTo>
                  <a:cubicBezTo>
                    <a:pt x="10227" y="7119"/>
                    <a:pt x="12163" y="6849"/>
                    <a:pt x="13726" y="6309"/>
                  </a:cubicBezTo>
                  <a:cubicBezTo>
                    <a:pt x="15075" y="5853"/>
                    <a:pt x="15568" y="4206"/>
                    <a:pt x="14703" y="3071"/>
                  </a:cubicBezTo>
                  <a:cubicBezTo>
                    <a:pt x="13102" y="978"/>
                    <a:pt x="10692" y="1"/>
                    <a:pt x="7789"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5"/>
            <p:cNvSpPr/>
            <p:nvPr/>
          </p:nvSpPr>
          <p:spPr>
            <a:xfrm>
              <a:off x="2221988" y="1625975"/>
              <a:ext cx="212875" cy="176575"/>
            </a:xfrm>
            <a:custGeom>
              <a:avLst/>
              <a:gdLst/>
              <a:ahLst/>
              <a:cxnLst/>
              <a:rect l="l" t="t" r="r" b="b"/>
              <a:pathLst>
                <a:path w="8515" h="7063" extrusionOk="0">
                  <a:moveTo>
                    <a:pt x="6700" y="0"/>
                  </a:moveTo>
                  <a:lnTo>
                    <a:pt x="6700" y="0"/>
                  </a:lnTo>
                  <a:cubicBezTo>
                    <a:pt x="4281" y="223"/>
                    <a:pt x="2262" y="1200"/>
                    <a:pt x="866" y="3024"/>
                  </a:cubicBezTo>
                  <a:cubicBezTo>
                    <a:pt x="1" y="4150"/>
                    <a:pt x="494" y="5806"/>
                    <a:pt x="1843" y="6262"/>
                  </a:cubicBezTo>
                  <a:cubicBezTo>
                    <a:pt x="3406" y="6793"/>
                    <a:pt x="5351" y="7063"/>
                    <a:pt x="7789" y="7063"/>
                  </a:cubicBezTo>
                  <a:cubicBezTo>
                    <a:pt x="8031" y="7063"/>
                    <a:pt x="8282" y="7063"/>
                    <a:pt x="8515" y="7053"/>
                  </a:cubicBezTo>
                  <a:cubicBezTo>
                    <a:pt x="2625" y="6504"/>
                    <a:pt x="4849" y="2382"/>
                    <a:pt x="6700"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5"/>
            <p:cNvSpPr/>
            <p:nvPr/>
          </p:nvSpPr>
          <p:spPr>
            <a:xfrm>
              <a:off x="2371813" y="1598050"/>
              <a:ext cx="89575" cy="45375"/>
            </a:xfrm>
            <a:custGeom>
              <a:avLst/>
              <a:gdLst/>
              <a:ahLst/>
              <a:cxnLst/>
              <a:rect l="l" t="t" r="r" b="b"/>
              <a:pathLst>
                <a:path w="3583" h="1815" extrusionOk="0">
                  <a:moveTo>
                    <a:pt x="1796" y="0"/>
                  </a:moveTo>
                  <a:cubicBezTo>
                    <a:pt x="801" y="0"/>
                    <a:pt x="0" y="531"/>
                    <a:pt x="0" y="1173"/>
                  </a:cubicBezTo>
                  <a:cubicBezTo>
                    <a:pt x="0" y="1685"/>
                    <a:pt x="801" y="1815"/>
                    <a:pt x="1796" y="1815"/>
                  </a:cubicBezTo>
                  <a:cubicBezTo>
                    <a:pt x="2783" y="1815"/>
                    <a:pt x="3583" y="1685"/>
                    <a:pt x="3583" y="1173"/>
                  </a:cubicBezTo>
                  <a:cubicBezTo>
                    <a:pt x="3583" y="531"/>
                    <a:pt x="2783" y="0"/>
                    <a:pt x="1796"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5"/>
            <p:cNvSpPr/>
            <p:nvPr/>
          </p:nvSpPr>
          <p:spPr>
            <a:xfrm>
              <a:off x="2371813" y="1599200"/>
              <a:ext cx="89125" cy="44225"/>
            </a:xfrm>
            <a:custGeom>
              <a:avLst/>
              <a:gdLst/>
              <a:ahLst/>
              <a:cxnLst/>
              <a:rect l="l" t="t" r="r" b="b"/>
              <a:pathLst>
                <a:path w="3565" h="1769" extrusionOk="0">
                  <a:moveTo>
                    <a:pt x="1322" y="1"/>
                  </a:moveTo>
                  <a:cubicBezTo>
                    <a:pt x="559" y="131"/>
                    <a:pt x="0" y="587"/>
                    <a:pt x="0" y="1127"/>
                  </a:cubicBezTo>
                  <a:cubicBezTo>
                    <a:pt x="0" y="1639"/>
                    <a:pt x="801" y="1769"/>
                    <a:pt x="1796" y="1769"/>
                  </a:cubicBezTo>
                  <a:cubicBezTo>
                    <a:pt x="2680" y="1769"/>
                    <a:pt x="3425" y="1667"/>
                    <a:pt x="3564" y="1266"/>
                  </a:cubicBezTo>
                  <a:lnTo>
                    <a:pt x="3564" y="1266"/>
                  </a:lnTo>
                  <a:cubicBezTo>
                    <a:pt x="3426" y="1294"/>
                    <a:pt x="3288" y="1306"/>
                    <a:pt x="3153" y="1306"/>
                  </a:cubicBezTo>
                  <a:cubicBezTo>
                    <a:pt x="2041" y="1306"/>
                    <a:pt x="1065" y="465"/>
                    <a:pt x="1322"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5"/>
            <p:cNvSpPr/>
            <p:nvPr/>
          </p:nvSpPr>
          <p:spPr>
            <a:xfrm>
              <a:off x="2391813" y="1623400"/>
              <a:ext cx="49575" cy="145650"/>
            </a:xfrm>
            <a:custGeom>
              <a:avLst/>
              <a:gdLst/>
              <a:ahLst/>
              <a:cxnLst/>
              <a:rect l="l" t="t" r="r" b="b"/>
              <a:pathLst>
                <a:path w="1983" h="5826" extrusionOk="0">
                  <a:moveTo>
                    <a:pt x="996" y="1"/>
                  </a:moveTo>
                  <a:cubicBezTo>
                    <a:pt x="456" y="1"/>
                    <a:pt x="19" y="419"/>
                    <a:pt x="1" y="959"/>
                  </a:cubicBezTo>
                  <a:cubicBezTo>
                    <a:pt x="1" y="1592"/>
                    <a:pt x="289" y="2085"/>
                    <a:pt x="289" y="2913"/>
                  </a:cubicBezTo>
                  <a:cubicBezTo>
                    <a:pt x="289" y="3741"/>
                    <a:pt x="1" y="4235"/>
                    <a:pt x="1" y="4867"/>
                  </a:cubicBezTo>
                  <a:cubicBezTo>
                    <a:pt x="19" y="5407"/>
                    <a:pt x="456" y="5826"/>
                    <a:pt x="996" y="5826"/>
                  </a:cubicBezTo>
                  <a:cubicBezTo>
                    <a:pt x="1527" y="5826"/>
                    <a:pt x="1964" y="5407"/>
                    <a:pt x="1983" y="4867"/>
                  </a:cubicBezTo>
                  <a:cubicBezTo>
                    <a:pt x="1983" y="4235"/>
                    <a:pt x="1703" y="3741"/>
                    <a:pt x="1703" y="2913"/>
                  </a:cubicBezTo>
                  <a:cubicBezTo>
                    <a:pt x="1703" y="2085"/>
                    <a:pt x="1983" y="1592"/>
                    <a:pt x="1983" y="959"/>
                  </a:cubicBezTo>
                  <a:cubicBezTo>
                    <a:pt x="1964" y="419"/>
                    <a:pt x="1527" y="1"/>
                    <a:pt x="996"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5"/>
            <p:cNvSpPr/>
            <p:nvPr/>
          </p:nvSpPr>
          <p:spPr>
            <a:xfrm>
              <a:off x="2242013" y="1614850"/>
              <a:ext cx="139125" cy="86625"/>
            </a:xfrm>
            <a:custGeom>
              <a:avLst/>
              <a:gdLst/>
              <a:ahLst/>
              <a:cxnLst/>
              <a:rect l="l" t="t" r="r" b="b"/>
              <a:pathLst>
                <a:path w="5565" h="3465" extrusionOk="0">
                  <a:moveTo>
                    <a:pt x="4742" y="0"/>
                  </a:moveTo>
                  <a:cubicBezTo>
                    <a:pt x="4637" y="0"/>
                    <a:pt x="4530" y="24"/>
                    <a:pt x="4429" y="73"/>
                  </a:cubicBezTo>
                  <a:cubicBezTo>
                    <a:pt x="3657" y="501"/>
                    <a:pt x="3555" y="789"/>
                    <a:pt x="2633" y="1301"/>
                  </a:cubicBezTo>
                  <a:cubicBezTo>
                    <a:pt x="1573" y="1878"/>
                    <a:pt x="1098" y="1841"/>
                    <a:pt x="521" y="2073"/>
                  </a:cubicBezTo>
                  <a:cubicBezTo>
                    <a:pt x="158" y="2241"/>
                    <a:pt x="0" y="2669"/>
                    <a:pt x="168" y="3032"/>
                  </a:cubicBezTo>
                  <a:cubicBezTo>
                    <a:pt x="295" y="3294"/>
                    <a:pt x="565" y="3464"/>
                    <a:pt x="834" y="3464"/>
                  </a:cubicBezTo>
                  <a:cubicBezTo>
                    <a:pt x="937" y="3464"/>
                    <a:pt x="1040" y="3440"/>
                    <a:pt x="1135" y="3385"/>
                  </a:cubicBezTo>
                  <a:cubicBezTo>
                    <a:pt x="1991" y="2892"/>
                    <a:pt x="2010" y="2669"/>
                    <a:pt x="2940" y="2157"/>
                  </a:cubicBezTo>
                  <a:cubicBezTo>
                    <a:pt x="3992" y="1580"/>
                    <a:pt x="4439" y="1683"/>
                    <a:pt x="5043" y="1385"/>
                  </a:cubicBezTo>
                  <a:cubicBezTo>
                    <a:pt x="5406" y="1217"/>
                    <a:pt x="5565" y="789"/>
                    <a:pt x="5397" y="426"/>
                  </a:cubicBezTo>
                  <a:cubicBezTo>
                    <a:pt x="5276" y="158"/>
                    <a:pt x="5014" y="0"/>
                    <a:pt x="4742"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5"/>
            <p:cNvSpPr/>
            <p:nvPr/>
          </p:nvSpPr>
          <p:spPr>
            <a:xfrm>
              <a:off x="2452288" y="1614850"/>
              <a:ext cx="138900" cy="86625"/>
            </a:xfrm>
            <a:custGeom>
              <a:avLst/>
              <a:gdLst/>
              <a:ahLst/>
              <a:cxnLst/>
              <a:rect l="l" t="t" r="r" b="b"/>
              <a:pathLst>
                <a:path w="5556" h="3465" extrusionOk="0">
                  <a:moveTo>
                    <a:pt x="815" y="0"/>
                  </a:moveTo>
                  <a:cubicBezTo>
                    <a:pt x="542" y="0"/>
                    <a:pt x="283" y="158"/>
                    <a:pt x="168" y="426"/>
                  </a:cubicBezTo>
                  <a:cubicBezTo>
                    <a:pt x="1" y="789"/>
                    <a:pt x="159" y="1217"/>
                    <a:pt x="513" y="1385"/>
                  </a:cubicBezTo>
                  <a:cubicBezTo>
                    <a:pt x="1127" y="1683"/>
                    <a:pt x="1573" y="1580"/>
                    <a:pt x="2625" y="2157"/>
                  </a:cubicBezTo>
                  <a:cubicBezTo>
                    <a:pt x="3555" y="2669"/>
                    <a:pt x="3565" y="2892"/>
                    <a:pt x="4430" y="3385"/>
                  </a:cubicBezTo>
                  <a:cubicBezTo>
                    <a:pt x="4525" y="3440"/>
                    <a:pt x="4628" y="3464"/>
                    <a:pt x="4731" y="3464"/>
                  </a:cubicBezTo>
                  <a:cubicBezTo>
                    <a:pt x="5000" y="3464"/>
                    <a:pt x="5267" y="3294"/>
                    <a:pt x="5389" y="3032"/>
                  </a:cubicBezTo>
                  <a:cubicBezTo>
                    <a:pt x="5556" y="2669"/>
                    <a:pt x="5407" y="2241"/>
                    <a:pt x="5044" y="2073"/>
                  </a:cubicBezTo>
                  <a:cubicBezTo>
                    <a:pt x="4467" y="1841"/>
                    <a:pt x="3993" y="1878"/>
                    <a:pt x="2932" y="1301"/>
                  </a:cubicBezTo>
                  <a:cubicBezTo>
                    <a:pt x="2001" y="789"/>
                    <a:pt x="1899" y="501"/>
                    <a:pt x="1127" y="73"/>
                  </a:cubicBezTo>
                  <a:cubicBezTo>
                    <a:pt x="1026" y="24"/>
                    <a:pt x="919" y="0"/>
                    <a:pt x="815"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5"/>
            <p:cNvSpPr/>
            <p:nvPr/>
          </p:nvSpPr>
          <p:spPr>
            <a:xfrm>
              <a:off x="2486963" y="1688775"/>
              <a:ext cx="13750" cy="11625"/>
            </a:xfrm>
            <a:custGeom>
              <a:avLst/>
              <a:gdLst/>
              <a:ahLst/>
              <a:cxnLst/>
              <a:rect l="l" t="t" r="r" b="b"/>
              <a:pathLst>
                <a:path w="550" h="465" extrusionOk="0">
                  <a:moveTo>
                    <a:pt x="317" y="0"/>
                  </a:moveTo>
                  <a:cubicBezTo>
                    <a:pt x="103" y="0"/>
                    <a:pt x="0" y="252"/>
                    <a:pt x="149" y="401"/>
                  </a:cubicBezTo>
                  <a:cubicBezTo>
                    <a:pt x="196" y="445"/>
                    <a:pt x="254" y="465"/>
                    <a:pt x="311" y="465"/>
                  </a:cubicBezTo>
                  <a:cubicBezTo>
                    <a:pt x="432" y="465"/>
                    <a:pt x="549" y="373"/>
                    <a:pt x="549" y="233"/>
                  </a:cubicBezTo>
                  <a:cubicBezTo>
                    <a:pt x="549" y="103"/>
                    <a:pt x="447" y="0"/>
                    <a:pt x="317"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5"/>
            <p:cNvSpPr/>
            <p:nvPr/>
          </p:nvSpPr>
          <p:spPr>
            <a:xfrm>
              <a:off x="2547663" y="1727625"/>
              <a:ext cx="13525" cy="11625"/>
            </a:xfrm>
            <a:custGeom>
              <a:avLst/>
              <a:gdLst/>
              <a:ahLst/>
              <a:cxnLst/>
              <a:rect l="l" t="t" r="r" b="b"/>
              <a:pathLst>
                <a:path w="541" h="465" extrusionOk="0">
                  <a:moveTo>
                    <a:pt x="308" y="0"/>
                  </a:moveTo>
                  <a:cubicBezTo>
                    <a:pt x="103" y="0"/>
                    <a:pt x="1" y="252"/>
                    <a:pt x="141" y="400"/>
                  </a:cubicBezTo>
                  <a:cubicBezTo>
                    <a:pt x="188" y="445"/>
                    <a:pt x="245" y="465"/>
                    <a:pt x="302" y="465"/>
                  </a:cubicBezTo>
                  <a:cubicBezTo>
                    <a:pt x="424" y="465"/>
                    <a:pt x="541" y="373"/>
                    <a:pt x="541" y="233"/>
                  </a:cubicBezTo>
                  <a:cubicBezTo>
                    <a:pt x="541" y="103"/>
                    <a:pt x="438" y="0"/>
                    <a:pt x="308"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5"/>
            <p:cNvSpPr/>
            <p:nvPr/>
          </p:nvSpPr>
          <p:spPr>
            <a:xfrm>
              <a:off x="2504863" y="1758325"/>
              <a:ext cx="13525" cy="11575"/>
            </a:xfrm>
            <a:custGeom>
              <a:avLst/>
              <a:gdLst/>
              <a:ahLst/>
              <a:cxnLst/>
              <a:rect l="l" t="t" r="r" b="b"/>
              <a:pathLst>
                <a:path w="541" h="463" extrusionOk="0">
                  <a:moveTo>
                    <a:pt x="308" y="1"/>
                  </a:moveTo>
                  <a:cubicBezTo>
                    <a:pt x="103" y="1"/>
                    <a:pt x="1" y="243"/>
                    <a:pt x="140" y="391"/>
                  </a:cubicBezTo>
                  <a:cubicBezTo>
                    <a:pt x="189" y="440"/>
                    <a:pt x="249" y="462"/>
                    <a:pt x="308" y="462"/>
                  </a:cubicBezTo>
                  <a:cubicBezTo>
                    <a:pt x="427" y="462"/>
                    <a:pt x="541" y="371"/>
                    <a:pt x="541" y="233"/>
                  </a:cubicBezTo>
                  <a:cubicBezTo>
                    <a:pt x="541" y="103"/>
                    <a:pt x="438" y="1"/>
                    <a:pt x="308"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5"/>
            <p:cNvSpPr/>
            <p:nvPr/>
          </p:nvSpPr>
          <p:spPr>
            <a:xfrm>
              <a:off x="2262713" y="1726925"/>
              <a:ext cx="13500" cy="11625"/>
            </a:xfrm>
            <a:custGeom>
              <a:avLst/>
              <a:gdLst/>
              <a:ahLst/>
              <a:cxnLst/>
              <a:rect l="l" t="t" r="r" b="b"/>
              <a:pathLst>
                <a:path w="540" h="465" extrusionOk="0">
                  <a:moveTo>
                    <a:pt x="307" y="0"/>
                  </a:moveTo>
                  <a:cubicBezTo>
                    <a:pt x="103" y="0"/>
                    <a:pt x="0" y="252"/>
                    <a:pt x="149" y="401"/>
                  </a:cubicBezTo>
                  <a:cubicBezTo>
                    <a:pt x="193" y="445"/>
                    <a:pt x="249" y="465"/>
                    <a:pt x="304" y="465"/>
                  </a:cubicBezTo>
                  <a:cubicBezTo>
                    <a:pt x="423" y="465"/>
                    <a:pt x="540" y="373"/>
                    <a:pt x="540" y="233"/>
                  </a:cubicBezTo>
                  <a:cubicBezTo>
                    <a:pt x="540" y="103"/>
                    <a:pt x="438" y="0"/>
                    <a:pt x="307"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5"/>
            <p:cNvSpPr/>
            <p:nvPr/>
          </p:nvSpPr>
          <p:spPr>
            <a:xfrm>
              <a:off x="2324113" y="1679700"/>
              <a:ext cx="13750" cy="11625"/>
            </a:xfrm>
            <a:custGeom>
              <a:avLst/>
              <a:gdLst/>
              <a:ahLst/>
              <a:cxnLst/>
              <a:rect l="l" t="t" r="r" b="b"/>
              <a:pathLst>
                <a:path w="550" h="465" extrusionOk="0">
                  <a:moveTo>
                    <a:pt x="317" y="1"/>
                  </a:moveTo>
                  <a:cubicBezTo>
                    <a:pt x="103" y="1"/>
                    <a:pt x="1" y="252"/>
                    <a:pt x="150" y="401"/>
                  </a:cubicBezTo>
                  <a:cubicBezTo>
                    <a:pt x="197" y="445"/>
                    <a:pt x="255" y="465"/>
                    <a:pt x="311" y="465"/>
                  </a:cubicBezTo>
                  <a:cubicBezTo>
                    <a:pt x="433" y="465"/>
                    <a:pt x="550" y="373"/>
                    <a:pt x="550" y="233"/>
                  </a:cubicBezTo>
                  <a:cubicBezTo>
                    <a:pt x="550" y="103"/>
                    <a:pt x="438" y="1"/>
                    <a:pt x="317"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5"/>
            <p:cNvSpPr/>
            <p:nvPr/>
          </p:nvSpPr>
          <p:spPr>
            <a:xfrm>
              <a:off x="2350638" y="1740875"/>
              <a:ext cx="13525" cy="11575"/>
            </a:xfrm>
            <a:custGeom>
              <a:avLst/>
              <a:gdLst/>
              <a:ahLst/>
              <a:cxnLst/>
              <a:rect l="l" t="t" r="r" b="b"/>
              <a:pathLst>
                <a:path w="541" h="463" extrusionOk="0">
                  <a:moveTo>
                    <a:pt x="308" y="1"/>
                  </a:moveTo>
                  <a:cubicBezTo>
                    <a:pt x="103" y="1"/>
                    <a:pt x="1" y="243"/>
                    <a:pt x="149" y="392"/>
                  </a:cubicBezTo>
                  <a:cubicBezTo>
                    <a:pt x="195" y="440"/>
                    <a:pt x="253" y="462"/>
                    <a:pt x="310" y="462"/>
                  </a:cubicBezTo>
                  <a:cubicBezTo>
                    <a:pt x="427" y="462"/>
                    <a:pt x="540" y="371"/>
                    <a:pt x="540" y="233"/>
                  </a:cubicBezTo>
                  <a:cubicBezTo>
                    <a:pt x="540" y="103"/>
                    <a:pt x="438" y="1"/>
                    <a:pt x="308"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4" name="Google Shape;5344;p65"/>
          <p:cNvGrpSpPr/>
          <p:nvPr/>
        </p:nvGrpSpPr>
        <p:grpSpPr>
          <a:xfrm>
            <a:off x="2237113" y="2710975"/>
            <a:ext cx="354775" cy="368575"/>
            <a:chOff x="2237113" y="2622700"/>
            <a:chExt cx="354775" cy="368575"/>
          </a:xfrm>
        </p:grpSpPr>
        <p:sp>
          <p:nvSpPr>
            <p:cNvPr id="5345" name="Google Shape;5345;p65"/>
            <p:cNvSpPr/>
            <p:nvPr/>
          </p:nvSpPr>
          <p:spPr>
            <a:xfrm>
              <a:off x="2237113" y="2750250"/>
              <a:ext cx="188225" cy="197300"/>
            </a:xfrm>
            <a:custGeom>
              <a:avLst/>
              <a:gdLst/>
              <a:ahLst/>
              <a:cxnLst/>
              <a:rect l="l" t="t" r="r" b="b"/>
              <a:pathLst>
                <a:path w="7529" h="7892" extrusionOk="0">
                  <a:moveTo>
                    <a:pt x="7119" y="0"/>
                  </a:moveTo>
                  <a:lnTo>
                    <a:pt x="5472" y="587"/>
                  </a:lnTo>
                  <a:cubicBezTo>
                    <a:pt x="5150" y="699"/>
                    <a:pt x="4813" y="755"/>
                    <a:pt x="4476" y="755"/>
                  </a:cubicBezTo>
                  <a:cubicBezTo>
                    <a:pt x="4201" y="755"/>
                    <a:pt x="3926" y="718"/>
                    <a:pt x="3658" y="642"/>
                  </a:cubicBezTo>
                  <a:cubicBezTo>
                    <a:pt x="3409" y="573"/>
                    <a:pt x="3159" y="540"/>
                    <a:pt x="2915" y="540"/>
                  </a:cubicBezTo>
                  <a:cubicBezTo>
                    <a:pt x="1587" y="540"/>
                    <a:pt x="403" y="1513"/>
                    <a:pt x="215" y="2904"/>
                  </a:cubicBezTo>
                  <a:cubicBezTo>
                    <a:pt x="1" y="4411"/>
                    <a:pt x="736" y="5890"/>
                    <a:pt x="2066" y="6635"/>
                  </a:cubicBezTo>
                  <a:lnTo>
                    <a:pt x="3704" y="7565"/>
                  </a:lnTo>
                  <a:cubicBezTo>
                    <a:pt x="4076" y="7779"/>
                    <a:pt x="4504" y="7891"/>
                    <a:pt x="4932" y="7891"/>
                  </a:cubicBezTo>
                  <a:lnTo>
                    <a:pt x="7333" y="7891"/>
                  </a:lnTo>
                  <a:lnTo>
                    <a:pt x="7333" y="6663"/>
                  </a:lnTo>
                  <a:lnTo>
                    <a:pt x="4932" y="6663"/>
                  </a:lnTo>
                  <a:cubicBezTo>
                    <a:pt x="4709" y="6663"/>
                    <a:pt x="4495" y="6607"/>
                    <a:pt x="4309" y="6495"/>
                  </a:cubicBezTo>
                  <a:lnTo>
                    <a:pt x="2671" y="5565"/>
                  </a:lnTo>
                  <a:cubicBezTo>
                    <a:pt x="1778" y="5072"/>
                    <a:pt x="1285" y="4076"/>
                    <a:pt x="1424" y="3071"/>
                  </a:cubicBezTo>
                  <a:cubicBezTo>
                    <a:pt x="1526" y="2311"/>
                    <a:pt x="2176" y="1775"/>
                    <a:pt x="2901" y="1775"/>
                  </a:cubicBezTo>
                  <a:cubicBezTo>
                    <a:pt x="3037" y="1775"/>
                    <a:pt x="3175" y="1794"/>
                    <a:pt x="3313" y="1833"/>
                  </a:cubicBezTo>
                  <a:cubicBezTo>
                    <a:pt x="3693" y="1942"/>
                    <a:pt x="4082" y="1996"/>
                    <a:pt x="4469" y="1996"/>
                  </a:cubicBezTo>
                  <a:cubicBezTo>
                    <a:pt x="4946" y="1996"/>
                    <a:pt x="5420" y="1914"/>
                    <a:pt x="5872" y="1750"/>
                  </a:cubicBezTo>
                  <a:lnTo>
                    <a:pt x="7528" y="1164"/>
                  </a:lnTo>
                  <a:lnTo>
                    <a:pt x="7119" y="0"/>
                  </a:ln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5"/>
            <p:cNvSpPr/>
            <p:nvPr/>
          </p:nvSpPr>
          <p:spPr>
            <a:xfrm>
              <a:off x="2307363" y="2713950"/>
              <a:ext cx="284525" cy="277325"/>
            </a:xfrm>
            <a:custGeom>
              <a:avLst/>
              <a:gdLst/>
              <a:ahLst/>
              <a:cxnLst/>
              <a:rect l="l" t="t" r="r" b="b"/>
              <a:pathLst>
                <a:path w="11381" h="11093" extrusionOk="0">
                  <a:moveTo>
                    <a:pt x="1769" y="1"/>
                  </a:moveTo>
                  <a:cubicBezTo>
                    <a:pt x="1350" y="1"/>
                    <a:pt x="1062" y="420"/>
                    <a:pt x="1210" y="820"/>
                  </a:cubicBezTo>
                  <a:lnTo>
                    <a:pt x="1880" y="2578"/>
                  </a:lnTo>
                  <a:cubicBezTo>
                    <a:pt x="2057" y="3071"/>
                    <a:pt x="1918" y="3620"/>
                    <a:pt x="1527" y="3965"/>
                  </a:cubicBezTo>
                  <a:cubicBezTo>
                    <a:pt x="382" y="4960"/>
                    <a:pt x="1" y="6579"/>
                    <a:pt x="578" y="7985"/>
                  </a:cubicBezTo>
                  <a:lnTo>
                    <a:pt x="1276" y="9697"/>
                  </a:lnTo>
                  <a:cubicBezTo>
                    <a:pt x="1611" y="10534"/>
                    <a:pt x="2429" y="11092"/>
                    <a:pt x="3341" y="11092"/>
                  </a:cubicBezTo>
                  <a:lnTo>
                    <a:pt x="8040" y="11092"/>
                  </a:lnTo>
                  <a:cubicBezTo>
                    <a:pt x="8952" y="11092"/>
                    <a:pt x="9771" y="10534"/>
                    <a:pt x="10115" y="9697"/>
                  </a:cubicBezTo>
                  <a:lnTo>
                    <a:pt x="10813" y="7985"/>
                  </a:lnTo>
                  <a:cubicBezTo>
                    <a:pt x="11381" y="6579"/>
                    <a:pt x="10999" y="4960"/>
                    <a:pt x="9855" y="3965"/>
                  </a:cubicBezTo>
                  <a:cubicBezTo>
                    <a:pt x="9464" y="3620"/>
                    <a:pt x="9324" y="3071"/>
                    <a:pt x="9501" y="2578"/>
                  </a:cubicBezTo>
                  <a:lnTo>
                    <a:pt x="10171" y="820"/>
                  </a:lnTo>
                  <a:cubicBezTo>
                    <a:pt x="10320" y="429"/>
                    <a:pt x="10032" y="10"/>
                    <a:pt x="9622"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5"/>
            <p:cNvSpPr/>
            <p:nvPr/>
          </p:nvSpPr>
          <p:spPr>
            <a:xfrm>
              <a:off x="2307363" y="2713950"/>
              <a:ext cx="208925" cy="277325"/>
            </a:xfrm>
            <a:custGeom>
              <a:avLst/>
              <a:gdLst/>
              <a:ahLst/>
              <a:cxnLst/>
              <a:rect l="l" t="t" r="r" b="b"/>
              <a:pathLst>
                <a:path w="8357" h="11093" extrusionOk="0">
                  <a:moveTo>
                    <a:pt x="1769" y="1"/>
                  </a:moveTo>
                  <a:cubicBezTo>
                    <a:pt x="1350" y="1"/>
                    <a:pt x="1062" y="420"/>
                    <a:pt x="1210" y="820"/>
                  </a:cubicBezTo>
                  <a:lnTo>
                    <a:pt x="1880" y="2578"/>
                  </a:lnTo>
                  <a:cubicBezTo>
                    <a:pt x="2057" y="3071"/>
                    <a:pt x="1918" y="3620"/>
                    <a:pt x="1527" y="3965"/>
                  </a:cubicBezTo>
                  <a:cubicBezTo>
                    <a:pt x="382" y="4960"/>
                    <a:pt x="1" y="6579"/>
                    <a:pt x="578" y="7985"/>
                  </a:cubicBezTo>
                  <a:lnTo>
                    <a:pt x="1276" y="9697"/>
                  </a:lnTo>
                  <a:cubicBezTo>
                    <a:pt x="1611" y="10534"/>
                    <a:pt x="2429" y="11092"/>
                    <a:pt x="3341" y="11092"/>
                  </a:cubicBezTo>
                  <a:lnTo>
                    <a:pt x="8040" y="11092"/>
                  </a:lnTo>
                  <a:cubicBezTo>
                    <a:pt x="8143" y="11092"/>
                    <a:pt x="8254" y="11074"/>
                    <a:pt x="8357" y="11064"/>
                  </a:cubicBezTo>
                  <a:cubicBezTo>
                    <a:pt x="3909" y="8673"/>
                    <a:pt x="3406" y="2690"/>
                    <a:pt x="3918"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5"/>
            <p:cNvSpPr/>
            <p:nvPr/>
          </p:nvSpPr>
          <p:spPr>
            <a:xfrm>
              <a:off x="2315513" y="2873775"/>
              <a:ext cx="268250" cy="117500"/>
            </a:xfrm>
            <a:custGeom>
              <a:avLst/>
              <a:gdLst/>
              <a:ahLst/>
              <a:cxnLst/>
              <a:rect l="l" t="t" r="r" b="b"/>
              <a:pathLst>
                <a:path w="10730" h="4700" extrusionOk="0">
                  <a:moveTo>
                    <a:pt x="5370" y="0"/>
                  </a:moveTo>
                  <a:cubicBezTo>
                    <a:pt x="2983" y="0"/>
                    <a:pt x="2434" y="911"/>
                    <a:pt x="1316" y="911"/>
                  </a:cubicBezTo>
                  <a:cubicBezTo>
                    <a:pt x="960" y="911"/>
                    <a:pt x="548" y="820"/>
                    <a:pt x="0" y="577"/>
                  </a:cubicBezTo>
                  <a:lnTo>
                    <a:pt x="0" y="577"/>
                  </a:lnTo>
                  <a:cubicBezTo>
                    <a:pt x="38" y="922"/>
                    <a:pt x="121" y="1266"/>
                    <a:pt x="252" y="1592"/>
                  </a:cubicBezTo>
                  <a:lnTo>
                    <a:pt x="950" y="3304"/>
                  </a:lnTo>
                  <a:cubicBezTo>
                    <a:pt x="1294" y="4141"/>
                    <a:pt x="2113" y="4699"/>
                    <a:pt x="3015" y="4699"/>
                  </a:cubicBezTo>
                  <a:lnTo>
                    <a:pt x="7714" y="4699"/>
                  </a:lnTo>
                  <a:cubicBezTo>
                    <a:pt x="8626" y="4699"/>
                    <a:pt x="9445" y="4141"/>
                    <a:pt x="9789" y="3304"/>
                  </a:cubicBezTo>
                  <a:lnTo>
                    <a:pt x="10487" y="1592"/>
                  </a:lnTo>
                  <a:cubicBezTo>
                    <a:pt x="10618" y="1266"/>
                    <a:pt x="10701" y="922"/>
                    <a:pt x="10729" y="577"/>
                  </a:cubicBezTo>
                  <a:lnTo>
                    <a:pt x="10729" y="577"/>
                  </a:lnTo>
                  <a:cubicBezTo>
                    <a:pt x="10184" y="820"/>
                    <a:pt x="9773" y="911"/>
                    <a:pt x="9418" y="911"/>
                  </a:cubicBezTo>
                  <a:cubicBezTo>
                    <a:pt x="8302" y="911"/>
                    <a:pt x="7749" y="0"/>
                    <a:pt x="537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5"/>
            <p:cNvSpPr/>
            <p:nvPr/>
          </p:nvSpPr>
          <p:spPr>
            <a:xfrm>
              <a:off x="2315513" y="2875625"/>
              <a:ext cx="200775" cy="115650"/>
            </a:xfrm>
            <a:custGeom>
              <a:avLst/>
              <a:gdLst/>
              <a:ahLst/>
              <a:cxnLst/>
              <a:rect l="l" t="t" r="r" b="b"/>
              <a:pathLst>
                <a:path w="8031" h="4626" extrusionOk="0">
                  <a:moveTo>
                    <a:pt x="4225" y="1"/>
                  </a:moveTo>
                  <a:cubicBezTo>
                    <a:pt x="2764" y="229"/>
                    <a:pt x="2230" y="838"/>
                    <a:pt x="1316" y="838"/>
                  </a:cubicBezTo>
                  <a:cubicBezTo>
                    <a:pt x="960" y="838"/>
                    <a:pt x="547" y="746"/>
                    <a:pt x="0" y="503"/>
                  </a:cubicBezTo>
                  <a:lnTo>
                    <a:pt x="0" y="503"/>
                  </a:lnTo>
                  <a:cubicBezTo>
                    <a:pt x="38" y="848"/>
                    <a:pt x="121" y="1192"/>
                    <a:pt x="252" y="1518"/>
                  </a:cubicBezTo>
                  <a:lnTo>
                    <a:pt x="950" y="3230"/>
                  </a:lnTo>
                  <a:cubicBezTo>
                    <a:pt x="1294" y="4067"/>
                    <a:pt x="2113" y="4625"/>
                    <a:pt x="3015" y="4625"/>
                  </a:cubicBezTo>
                  <a:lnTo>
                    <a:pt x="7714" y="4625"/>
                  </a:lnTo>
                  <a:cubicBezTo>
                    <a:pt x="7826" y="4616"/>
                    <a:pt x="7928" y="4607"/>
                    <a:pt x="8031" y="4597"/>
                  </a:cubicBezTo>
                  <a:cubicBezTo>
                    <a:pt x="6095" y="3555"/>
                    <a:pt x="4914" y="1834"/>
                    <a:pt x="4225"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5"/>
            <p:cNvSpPr/>
            <p:nvPr/>
          </p:nvSpPr>
          <p:spPr>
            <a:xfrm>
              <a:off x="2315513" y="2873550"/>
              <a:ext cx="268250" cy="52700"/>
            </a:xfrm>
            <a:custGeom>
              <a:avLst/>
              <a:gdLst/>
              <a:ahLst/>
              <a:cxnLst/>
              <a:rect l="l" t="t" r="r" b="b"/>
              <a:pathLst>
                <a:path w="10730" h="2108" extrusionOk="0">
                  <a:moveTo>
                    <a:pt x="5360" y="0"/>
                  </a:moveTo>
                  <a:cubicBezTo>
                    <a:pt x="2977" y="0"/>
                    <a:pt x="2432" y="919"/>
                    <a:pt x="1311" y="919"/>
                  </a:cubicBezTo>
                  <a:cubicBezTo>
                    <a:pt x="957" y="919"/>
                    <a:pt x="545" y="827"/>
                    <a:pt x="0" y="586"/>
                  </a:cubicBezTo>
                  <a:lnTo>
                    <a:pt x="0" y="586"/>
                  </a:lnTo>
                  <a:cubicBezTo>
                    <a:pt x="28" y="931"/>
                    <a:pt x="112" y="1275"/>
                    <a:pt x="242" y="1601"/>
                  </a:cubicBezTo>
                  <a:lnTo>
                    <a:pt x="382" y="1926"/>
                  </a:lnTo>
                  <a:cubicBezTo>
                    <a:pt x="746" y="2055"/>
                    <a:pt x="1044" y="2107"/>
                    <a:pt x="1311" y="2107"/>
                  </a:cubicBezTo>
                  <a:cubicBezTo>
                    <a:pt x="2429" y="2107"/>
                    <a:pt x="2978" y="1191"/>
                    <a:pt x="5360" y="1191"/>
                  </a:cubicBezTo>
                  <a:cubicBezTo>
                    <a:pt x="7742" y="1191"/>
                    <a:pt x="8292" y="2107"/>
                    <a:pt x="9414" y="2107"/>
                  </a:cubicBezTo>
                  <a:cubicBezTo>
                    <a:pt x="9682" y="2107"/>
                    <a:pt x="9982" y="2055"/>
                    <a:pt x="10348" y="1926"/>
                  </a:cubicBezTo>
                  <a:lnTo>
                    <a:pt x="10478" y="1601"/>
                  </a:lnTo>
                  <a:cubicBezTo>
                    <a:pt x="10618" y="1275"/>
                    <a:pt x="10701" y="931"/>
                    <a:pt x="10729" y="586"/>
                  </a:cubicBezTo>
                  <a:lnTo>
                    <a:pt x="10729" y="586"/>
                  </a:lnTo>
                  <a:cubicBezTo>
                    <a:pt x="10183" y="830"/>
                    <a:pt x="9770" y="923"/>
                    <a:pt x="9415" y="923"/>
                  </a:cubicBezTo>
                  <a:cubicBezTo>
                    <a:pt x="8293" y="923"/>
                    <a:pt x="7741" y="0"/>
                    <a:pt x="5360"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5"/>
            <p:cNvSpPr/>
            <p:nvPr/>
          </p:nvSpPr>
          <p:spPr>
            <a:xfrm>
              <a:off x="2315513" y="2875625"/>
              <a:ext cx="118200" cy="50675"/>
            </a:xfrm>
            <a:custGeom>
              <a:avLst/>
              <a:gdLst/>
              <a:ahLst/>
              <a:cxnLst/>
              <a:rect l="l" t="t" r="r" b="b"/>
              <a:pathLst>
                <a:path w="4728" h="2027" extrusionOk="0">
                  <a:moveTo>
                    <a:pt x="4225" y="1"/>
                  </a:moveTo>
                  <a:cubicBezTo>
                    <a:pt x="2764" y="229"/>
                    <a:pt x="2230" y="838"/>
                    <a:pt x="1316" y="838"/>
                  </a:cubicBezTo>
                  <a:cubicBezTo>
                    <a:pt x="960" y="838"/>
                    <a:pt x="547" y="746"/>
                    <a:pt x="0" y="503"/>
                  </a:cubicBezTo>
                  <a:lnTo>
                    <a:pt x="0" y="503"/>
                  </a:lnTo>
                  <a:cubicBezTo>
                    <a:pt x="38" y="848"/>
                    <a:pt x="121" y="1192"/>
                    <a:pt x="252" y="1518"/>
                  </a:cubicBezTo>
                  <a:lnTo>
                    <a:pt x="382" y="1843"/>
                  </a:lnTo>
                  <a:cubicBezTo>
                    <a:pt x="748" y="1974"/>
                    <a:pt x="1049" y="2026"/>
                    <a:pt x="1317" y="2026"/>
                  </a:cubicBezTo>
                  <a:cubicBezTo>
                    <a:pt x="2328" y="2026"/>
                    <a:pt x="2873" y="1276"/>
                    <a:pt x="4727" y="1136"/>
                  </a:cubicBezTo>
                  <a:cubicBezTo>
                    <a:pt x="4541" y="764"/>
                    <a:pt x="4374" y="392"/>
                    <a:pt x="4225"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5"/>
            <p:cNvSpPr/>
            <p:nvPr/>
          </p:nvSpPr>
          <p:spPr>
            <a:xfrm>
              <a:off x="2435788" y="2622700"/>
              <a:ext cx="27700" cy="69175"/>
            </a:xfrm>
            <a:custGeom>
              <a:avLst/>
              <a:gdLst/>
              <a:ahLst/>
              <a:cxnLst/>
              <a:rect l="l" t="t" r="r" b="b"/>
              <a:pathLst>
                <a:path w="1108" h="2767" extrusionOk="0">
                  <a:moveTo>
                    <a:pt x="556" y="1"/>
                  </a:moveTo>
                  <a:cubicBezTo>
                    <a:pt x="506" y="1"/>
                    <a:pt x="455" y="21"/>
                    <a:pt x="410" y="68"/>
                  </a:cubicBezTo>
                  <a:cubicBezTo>
                    <a:pt x="0" y="478"/>
                    <a:pt x="0" y="1129"/>
                    <a:pt x="410" y="1539"/>
                  </a:cubicBezTo>
                  <a:cubicBezTo>
                    <a:pt x="642" y="1780"/>
                    <a:pt x="642" y="2162"/>
                    <a:pt x="410" y="2395"/>
                  </a:cubicBezTo>
                  <a:cubicBezTo>
                    <a:pt x="270" y="2534"/>
                    <a:pt x="363" y="2767"/>
                    <a:pt x="559" y="2767"/>
                  </a:cubicBezTo>
                  <a:cubicBezTo>
                    <a:pt x="614" y="2767"/>
                    <a:pt x="670" y="2748"/>
                    <a:pt x="707" y="2702"/>
                  </a:cubicBezTo>
                  <a:cubicBezTo>
                    <a:pt x="1108" y="2292"/>
                    <a:pt x="1108" y="1641"/>
                    <a:pt x="707" y="1231"/>
                  </a:cubicBezTo>
                  <a:cubicBezTo>
                    <a:pt x="475" y="999"/>
                    <a:pt x="475" y="608"/>
                    <a:pt x="707" y="375"/>
                  </a:cubicBezTo>
                  <a:cubicBezTo>
                    <a:pt x="865" y="218"/>
                    <a:pt x="720" y="1"/>
                    <a:pt x="556"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5"/>
            <p:cNvSpPr/>
            <p:nvPr/>
          </p:nvSpPr>
          <p:spPr>
            <a:xfrm>
              <a:off x="2376463" y="2622700"/>
              <a:ext cx="27950" cy="69175"/>
            </a:xfrm>
            <a:custGeom>
              <a:avLst/>
              <a:gdLst/>
              <a:ahLst/>
              <a:cxnLst/>
              <a:rect l="l" t="t" r="r" b="b"/>
              <a:pathLst>
                <a:path w="1118" h="2767" extrusionOk="0">
                  <a:moveTo>
                    <a:pt x="560" y="1"/>
                  </a:moveTo>
                  <a:cubicBezTo>
                    <a:pt x="510" y="1"/>
                    <a:pt x="457" y="21"/>
                    <a:pt x="410" y="68"/>
                  </a:cubicBezTo>
                  <a:cubicBezTo>
                    <a:pt x="0" y="478"/>
                    <a:pt x="0" y="1129"/>
                    <a:pt x="410" y="1539"/>
                  </a:cubicBezTo>
                  <a:cubicBezTo>
                    <a:pt x="642" y="1780"/>
                    <a:pt x="642" y="2162"/>
                    <a:pt x="410" y="2395"/>
                  </a:cubicBezTo>
                  <a:cubicBezTo>
                    <a:pt x="270" y="2534"/>
                    <a:pt x="373" y="2767"/>
                    <a:pt x="559" y="2767"/>
                  </a:cubicBezTo>
                  <a:cubicBezTo>
                    <a:pt x="615" y="2767"/>
                    <a:pt x="670" y="2748"/>
                    <a:pt x="717" y="2702"/>
                  </a:cubicBezTo>
                  <a:cubicBezTo>
                    <a:pt x="1117" y="2292"/>
                    <a:pt x="1117" y="1641"/>
                    <a:pt x="717" y="1231"/>
                  </a:cubicBezTo>
                  <a:cubicBezTo>
                    <a:pt x="475" y="999"/>
                    <a:pt x="475" y="608"/>
                    <a:pt x="717" y="375"/>
                  </a:cubicBezTo>
                  <a:cubicBezTo>
                    <a:pt x="867" y="218"/>
                    <a:pt x="726" y="1"/>
                    <a:pt x="560"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5"/>
            <p:cNvSpPr/>
            <p:nvPr/>
          </p:nvSpPr>
          <p:spPr>
            <a:xfrm>
              <a:off x="2495113" y="2623075"/>
              <a:ext cx="27700" cy="68800"/>
            </a:xfrm>
            <a:custGeom>
              <a:avLst/>
              <a:gdLst/>
              <a:ahLst/>
              <a:cxnLst/>
              <a:rect l="l" t="t" r="r" b="b"/>
              <a:pathLst>
                <a:path w="1108" h="2752" extrusionOk="0">
                  <a:moveTo>
                    <a:pt x="539" y="1"/>
                  </a:moveTo>
                  <a:cubicBezTo>
                    <a:pt x="493" y="1"/>
                    <a:pt x="445" y="17"/>
                    <a:pt x="400" y="53"/>
                  </a:cubicBezTo>
                  <a:cubicBezTo>
                    <a:pt x="0" y="463"/>
                    <a:pt x="0" y="1114"/>
                    <a:pt x="400" y="1524"/>
                  </a:cubicBezTo>
                  <a:cubicBezTo>
                    <a:pt x="633" y="1765"/>
                    <a:pt x="633" y="2147"/>
                    <a:pt x="400" y="2380"/>
                  </a:cubicBezTo>
                  <a:cubicBezTo>
                    <a:pt x="261" y="2519"/>
                    <a:pt x="363" y="2752"/>
                    <a:pt x="549" y="2752"/>
                  </a:cubicBezTo>
                  <a:cubicBezTo>
                    <a:pt x="614" y="2752"/>
                    <a:pt x="661" y="2733"/>
                    <a:pt x="707" y="2687"/>
                  </a:cubicBezTo>
                  <a:cubicBezTo>
                    <a:pt x="1107" y="2277"/>
                    <a:pt x="1107" y="1626"/>
                    <a:pt x="707" y="1216"/>
                  </a:cubicBezTo>
                  <a:cubicBezTo>
                    <a:pt x="465" y="984"/>
                    <a:pt x="465" y="593"/>
                    <a:pt x="707" y="360"/>
                  </a:cubicBezTo>
                  <a:cubicBezTo>
                    <a:pt x="838" y="201"/>
                    <a:pt x="702" y="1"/>
                    <a:pt x="539"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5"/>
            <p:cNvSpPr/>
            <p:nvPr/>
          </p:nvSpPr>
          <p:spPr>
            <a:xfrm>
              <a:off x="2367863" y="2800725"/>
              <a:ext cx="44225" cy="34925"/>
            </a:xfrm>
            <a:custGeom>
              <a:avLst/>
              <a:gdLst/>
              <a:ahLst/>
              <a:cxnLst/>
              <a:rect l="l" t="t" r="r" b="b"/>
              <a:pathLst>
                <a:path w="1769" h="1397" extrusionOk="0">
                  <a:moveTo>
                    <a:pt x="884" y="1"/>
                  </a:moveTo>
                  <a:cubicBezTo>
                    <a:pt x="400" y="1"/>
                    <a:pt x="0" y="317"/>
                    <a:pt x="0" y="698"/>
                  </a:cubicBezTo>
                  <a:cubicBezTo>
                    <a:pt x="0" y="1080"/>
                    <a:pt x="400" y="1396"/>
                    <a:pt x="884" y="1396"/>
                  </a:cubicBezTo>
                  <a:cubicBezTo>
                    <a:pt x="1368" y="1396"/>
                    <a:pt x="1768" y="1089"/>
                    <a:pt x="1768" y="698"/>
                  </a:cubicBezTo>
                  <a:cubicBezTo>
                    <a:pt x="1768" y="317"/>
                    <a:pt x="1368" y="1"/>
                    <a:pt x="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5"/>
            <p:cNvSpPr/>
            <p:nvPr/>
          </p:nvSpPr>
          <p:spPr>
            <a:xfrm>
              <a:off x="2487188" y="2800725"/>
              <a:ext cx="44225" cy="34925"/>
            </a:xfrm>
            <a:custGeom>
              <a:avLst/>
              <a:gdLst/>
              <a:ahLst/>
              <a:cxnLst/>
              <a:rect l="l" t="t" r="r" b="b"/>
              <a:pathLst>
                <a:path w="1769" h="1397" extrusionOk="0">
                  <a:moveTo>
                    <a:pt x="885" y="1"/>
                  </a:moveTo>
                  <a:cubicBezTo>
                    <a:pt x="401" y="1"/>
                    <a:pt x="1" y="317"/>
                    <a:pt x="1" y="698"/>
                  </a:cubicBezTo>
                  <a:cubicBezTo>
                    <a:pt x="1" y="1080"/>
                    <a:pt x="401" y="1396"/>
                    <a:pt x="885" y="1396"/>
                  </a:cubicBezTo>
                  <a:cubicBezTo>
                    <a:pt x="1378" y="1396"/>
                    <a:pt x="1769" y="1089"/>
                    <a:pt x="1769" y="698"/>
                  </a:cubicBezTo>
                  <a:cubicBezTo>
                    <a:pt x="1769" y="317"/>
                    <a:pt x="1378" y="1"/>
                    <a:pt x="8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5"/>
            <p:cNvSpPr/>
            <p:nvPr/>
          </p:nvSpPr>
          <p:spPr>
            <a:xfrm>
              <a:off x="2386938" y="2783225"/>
              <a:ext cx="31875" cy="21300"/>
            </a:xfrm>
            <a:custGeom>
              <a:avLst/>
              <a:gdLst/>
              <a:ahLst/>
              <a:cxnLst/>
              <a:rect l="l" t="t" r="r" b="b"/>
              <a:pathLst>
                <a:path w="1275" h="852" extrusionOk="0">
                  <a:moveTo>
                    <a:pt x="638" y="0"/>
                  </a:moveTo>
                  <a:cubicBezTo>
                    <a:pt x="319" y="0"/>
                    <a:pt x="0" y="212"/>
                    <a:pt x="0" y="635"/>
                  </a:cubicBezTo>
                  <a:cubicBezTo>
                    <a:pt x="0" y="780"/>
                    <a:pt x="107" y="852"/>
                    <a:pt x="214" y="852"/>
                  </a:cubicBezTo>
                  <a:cubicBezTo>
                    <a:pt x="321" y="852"/>
                    <a:pt x="428" y="780"/>
                    <a:pt x="428" y="635"/>
                  </a:cubicBezTo>
                  <a:cubicBezTo>
                    <a:pt x="428" y="501"/>
                    <a:pt x="531" y="433"/>
                    <a:pt x="633" y="433"/>
                  </a:cubicBezTo>
                  <a:cubicBezTo>
                    <a:pt x="735" y="433"/>
                    <a:pt x="838" y="501"/>
                    <a:pt x="838" y="635"/>
                  </a:cubicBezTo>
                  <a:cubicBezTo>
                    <a:pt x="838" y="756"/>
                    <a:pt x="940" y="849"/>
                    <a:pt x="1052" y="849"/>
                  </a:cubicBezTo>
                  <a:cubicBezTo>
                    <a:pt x="1173" y="849"/>
                    <a:pt x="1275" y="756"/>
                    <a:pt x="1275" y="635"/>
                  </a:cubicBezTo>
                  <a:cubicBezTo>
                    <a:pt x="1275" y="212"/>
                    <a:pt x="956" y="0"/>
                    <a:pt x="63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5"/>
            <p:cNvSpPr/>
            <p:nvPr/>
          </p:nvSpPr>
          <p:spPr>
            <a:xfrm>
              <a:off x="2480688" y="2783225"/>
              <a:ext cx="31875" cy="21300"/>
            </a:xfrm>
            <a:custGeom>
              <a:avLst/>
              <a:gdLst/>
              <a:ahLst/>
              <a:cxnLst/>
              <a:rect l="l" t="t" r="r" b="b"/>
              <a:pathLst>
                <a:path w="1275" h="852" extrusionOk="0">
                  <a:moveTo>
                    <a:pt x="637" y="0"/>
                  </a:moveTo>
                  <a:cubicBezTo>
                    <a:pt x="319" y="0"/>
                    <a:pt x="0" y="212"/>
                    <a:pt x="0" y="635"/>
                  </a:cubicBezTo>
                  <a:cubicBezTo>
                    <a:pt x="0" y="780"/>
                    <a:pt x="109" y="852"/>
                    <a:pt x="219" y="852"/>
                  </a:cubicBezTo>
                  <a:cubicBezTo>
                    <a:pt x="328" y="852"/>
                    <a:pt x="437" y="780"/>
                    <a:pt x="437" y="635"/>
                  </a:cubicBezTo>
                  <a:cubicBezTo>
                    <a:pt x="437" y="501"/>
                    <a:pt x="537" y="433"/>
                    <a:pt x="637" y="433"/>
                  </a:cubicBezTo>
                  <a:cubicBezTo>
                    <a:pt x="738" y="433"/>
                    <a:pt x="838" y="501"/>
                    <a:pt x="838" y="635"/>
                  </a:cubicBezTo>
                  <a:cubicBezTo>
                    <a:pt x="838" y="756"/>
                    <a:pt x="940" y="849"/>
                    <a:pt x="1061" y="849"/>
                  </a:cubicBezTo>
                  <a:cubicBezTo>
                    <a:pt x="1173" y="849"/>
                    <a:pt x="1275" y="756"/>
                    <a:pt x="1275" y="635"/>
                  </a:cubicBezTo>
                  <a:cubicBezTo>
                    <a:pt x="1275" y="212"/>
                    <a:pt x="956" y="0"/>
                    <a:pt x="63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5"/>
            <p:cNvSpPr/>
            <p:nvPr/>
          </p:nvSpPr>
          <p:spPr>
            <a:xfrm>
              <a:off x="2430988" y="2805925"/>
              <a:ext cx="37525" cy="16000"/>
            </a:xfrm>
            <a:custGeom>
              <a:avLst/>
              <a:gdLst/>
              <a:ahLst/>
              <a:cxnLst/>
              <a:rect l="l" t="t" r="r" b="b"/>
              <a:pathLst>
                <a:path w="1501" h="640" extrusionOk="0">
                  <a:moveTo>
                    <a:pt x="307" y="0"/>
                  </a:moveTo>
                  <a:cubicBezTo>
                    <a:pt x="144" y="0"/>
                    <a:pt x="0" y="201"/>
                    <a:pt x="146" y="360"/>
                  </a:cubicBezTo>
                  <a:cubicBezTo>
                    <a:pt x="295" y="537"/>
                    <a:pt x="518" y="639"/>
                    <a:pt x="751" y="639"/>
                  </a:cubicBezTo>
                  <a:cubicBezTo>
                    <a:pt x="983" y="639"/>
                    <a:pt x="1206" y="537"/>
                    <a:pt x="1355" y="360"/>
                  </a:cubicBezTo>
                  <a:cubicBezTo>
                    <a:pt x="1501" y="201"/>
                    <a:pt x="1358" y="0"/>
                    <a:pt x="1194" y="0"/>
                  </a:cubicBezTo>
                  <a:cubicBezTo>
                    <a:pt x="1138" y="0"/>
                    <a:pt x="1080" y="24"/>
                    <a:pt x="1030" y="81"/>
                  </a:cubicBezTo>
                  <a:cubicBezTo>
                    <a:pt x="955" y="165"/>
                    <a:pt x="853" y="207"/>
                    <a:pt x="751" y="207"/>
                  </a:cubicBezTo>
                  <a:cubicBezTo>
                    <a:pt x="648" y="207"/>
                    <a:pt x="546" y="165"/>
                    <a:pt x="471" y="81"/>
                  </a:cubicBezTo>
                  <a:cubicBezTo>
                    <a:pt x="421" y="24"/>
                    <a:pt x="363" y="0"/>
                    <a:pt x="30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5"/>
            <p:cNvSpPr/>
            <p:nvPr/>
          </p:nvSpPr>
          <p:spPr>
            <a:xfrm>
              <a:off x="2501388" y="2939975"/>
              <a:ext cx="22775" cy="18725"/>
            </a:xfrm>
            <a:custGeom>
              <a:avLst/>
              <a:gdLst/>
              <a:ahLst/>
              <a:cxnLst/>
              <a:rect l="l" t="t" r="r" b="b"/>
              <a:pathLst>
                <a:path w="911" h="749" extrusionOk="0">
                  <a:moveTo>
                    <a:pt x="601" y="1"/>
                  </a:moveTo>
                  <a:cubicBezTo>
                    <a:pt x="550" y="1"/>
                    <a:pt x="495" y="21"/>
                    <a:pt x="447" y="69"/>
                  </a:cubicBezTo>
                  <a:lnTo>
                    <a:pt x="140" y="376"/>
                  </a:lnTo>
                  <a:cubicBezTo>
                    <a:pt x="0" y="516"/>
                    <a:pt x="103" y="749"/>
                    <a:pt x="289" y="749"/>
                  </a:cubicBezTo>
                  <a:cubicBezTo>
                    <a:pt x="345" y="749"/>
                    <a:pt x="400" y="721"/>
                    <a:pt x="447" y="684"/>
                  </a:cubicBezTo>
                  <a:lnTo>
                    <a:pt x="754" y="367"/>
                  </a:lnTo>
                  <a:cubicBezTo>
                    <a:pt x="910" y="211"/>
                    <a:pt x="768" y="1"/>
                    <a:pt x="601"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5"/>
            <p:cNvSpPr/>
            <p:nvPr/>
          </p:nvSpPr>
          <p:spPr>
            <a:xfrm>
              <a:off x="2382738" y="2946525"/>
              <a:ext cx="27450" cy="23350"/>
            </a:xfrm>
            <a:custGeom>
              <a:avLst/>
              <a:gdLst/>
              <a:ahLst/>
              <a:cxnLst/>
              <a:rect l="l" t="t" r="r" b="b"/>
              <a:pathLst>
                <a:path w="1098" h="934" extrusionOk="0">
                  <a:moveTo>
                    <a:pt x="785" y="0"/>
                  </a:moveTo>
                  <a:cubicBezTo>
                    <a:pt x="734" y="0"/>
                    <a:pt x="681" y="20"/>
                    <a:pt x="633" y="68"/>
                  </a:cubicBezTo>
                  <a:lnTo>
                    <a:pt x="140" y="561"/>
                  </a:lnTo>
                  <a:cubicBezTo>
                    <a:pt x="1" y="701"/>
                    <a:pt x="94" y="933"/>
                    <a:pt x="289" y="933"/>
                  </a:cubicBezTo>
                  <a:cubicBezTo>
                    <a:pt x="345" y="933"/>
                    <a:pt x="401" y="905"/>
                    <a:pt x="447" y="868"/>
                  </a:cubicBezTo>
                  <a:lnTo>
                    <a:pt x="940" y="375"/>
                  </a:lnTo>
                  <a:cubicBezTo>
                    <a:pt x="1098" y="218"/>
                    <a:pt x="953" y="0"/>
                    <a:pt x="78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5"/>
            <p:cNvSpPr/>
            <p:nvPr/>
          </p:nvSpPr>
          <p:spPr>
            <a:xfrm>
              <a:off x="2451588" y="2737425"/>
              <a:ext cx="25625" cy="21675"/>
            </a:xfrm>
            <a:custGeom>
              <a:avLst/>
              <a:gdLst/>
              <a:ahLst/>
              <a:cxnLst/>
              <a:rect l="l" t="t" r="r" b="b"/>
              <a:pathLst>
                <a:path w="1025" h="867" extrusionOk="0">
                  <a:moveTo>
                    <a:pt x="708" y="0"/>
                  </a:moveTo>
                  <a:cubicBezTo>
                    <a:pt x="658" y="0"/>
                    <a:pt x="606" y="20"/>
                    <a:pt x="559" y="67"/>
                  </a:cubicBezTo>
                  <a:lnTo>
                    <a:pt x="131" y="495"/>
                  </a:lnTo>
                  <a:cubicBezTo>
                    <a:pt x="1" y="634"/>
                    <a:pt x="94" y="867"/>
                    <a:pt x="289" y="867"/>
                  </a:cubicBezTo>
                  <a:cubicBezTo>
                    <a:pt x="345" y="867"/>
                    <a:pt x="392" y="848"/>
                    <a:pt x="438" y="811"/>
                  </a:cubicBezTo>
                  <a:lnTo>
                    <a:pt x="866" y="383"/>
                  </a:lnTo>
                  <a:cubicBezTo>
                    <a:pt x="1024" y="225"/>
                    <a:pt x="877" y="0"/>
                    <a:pt x="708"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5"/>
            <p:cNvSpPr/>
            <p:nvPr/>
          </p:nvSpPr>
          <p:spPr>
            <a:xfrm>
              <a:off x="2406463" y="2856100"/>
              <a:ext cx="86325" cy="86325"/>
            </a:xfrm>
            <a:custGeom>
              <a:avLst/>
              <a:gdLst/>
              <a:ahLst/>
              <a:cxnLst/>
              <a:rect l="l" t="t" r="r" b="b"/>
              <a:pathLst>
                <a:path w="3453" h="3453" extrusionOk="0">
                  <a:moveTo>
                    <a:pt x="1722" y="0"/>
                  </a:moveTo>
                  <a:cubicBezTo>
                    <a:pt x="1517" y="0"/>
                    <a:pt x="1331" y="261"/>
                    <a:pt x="1276" y="624"/>
                  </a:cubicBezTo>
                  <a:cubicBezTo>
                    <a:pt x="1085" y="491"/>
                    <a:pt x="895" y="419"/>
                    <a:pt x="740" y="419"/>
                  </a:cubicBezTo>
                  <a:cubicBezTo>
                    <a:pt x="645" y="419"/>
                    <a:pt x="563" y="446"/>
                    <a:pt x="503" y="503"/>
                  </a:cubicBezTo>
                  <a:cubicBezTo>
                    <a:pt x="354" y="661"/>
                    <a:pt x="419" y="968"/>
                    <a:pt x="624" y="1266"/>
                  </a:cubicBezTo>
                  <a:cubicBezTo>
                    <a:pt x="261" y="1331"/>
                    <a:pt x="1" y="1517"/>
                    <a:pt x="1" y="1722"/>
                  </a:cubicBezTo>
                  <a:cubicBezTo>
                    <a:pt x="1" y="1936"/>
                    <a:pt x="261" y="2122"/>
                    <a:pt x="624" y="2178"/>
                  </a:cubicBezTo>
                  <a:cubicBezTo>
                    <a:pt x="410" y="2485"/>
                    <a:pt x="354" y="2792"/>
                    <a:pt x="503" y="2941"/>
                  </a:cubicBezTo>
                  <a:cubicBezTo>
                    <a:pt x="564" y="3001"/>
                    <a:pt x="646" y="3029"/>
                    <a:pt x="741" y="3029"/>
                  </a:cubicBezTo>
                  <a:cubicBezTo>
                    <a:pt x="896" y="3029"/>
                    <a:pt x="1086" y="2956"/>
                    <a:pt x="1276" y="2829"/>
                  </a:cubicBezTo>
                  <a:cubicBezTo>
                    <a:pt x="1331" y="3192"/>
                    <a:pt x="1517" y="3452"/>
                    <a:pt x="1722" y="3452"/>
                  </a:cubicBezTo>
                  <a:cubicBezTo>
                    <a:pt x="1936" y="3452"/>
                    <a:pt x="2122" y="3192"/>
                    <a:pt x="2178" y="2829"/>
                  </a:cubicBezTo>
                  <a:cubicBezTo>
                    <a:pt x="2366" y="2960"/>
                    <a:pt x="2553" y="3031"/>
                    <a:pt x="2705" y="3031"/>
                  </a:cubicBezTo>
                  <a:cubicBezTo>
                    <a:pt x="2801" y="3031"/>
                    <a:pt x="2883" y="3002"/>
                    <a:pt x="2941" y="2941"/>
                  </a:cubicBezTo>
                  <a:cubicBezTo>
                    <a:pt x="3099" y="2792"/>
                    <a:pt x="3034" y="2475"/>
                    <a:pt x="2830" y="2178"/>
                  </a:cubicBezTo>
                  <a:cubicBezTo>
                    <a:pt x="3192" y="2122"/>
                    <a:pt x="3453" y="1936"/>
                    <a:pt x="3453" y="1722"/>
                  </a:cubicBezTo>
                  <a:cubicBezTo>
                    <a:pt x="3453" y="1517"/>
                    <a:pt x="3192" y="1331"/>
                    <a:pt x="2830" y="1266"/>
                  </a:cubicBezTo>
                  <a:cubicBezTo>
                    <a:pt x="3044" y="968"/>
                    <a:pt x="3099" y="661"/>
                    <a:pt x="2941" y="503"/>
                  </a:cubicBezTo>
                  <a:cubicBezTo>
                    <a:pt x="2885" y="446"/>
                    <a:pt x="2804" y="419"/>
                    <a:pt x="2709" y="419"/>
                  </a:cubicBezTo>
                  <a:cubicBezTo>
                    <a:pt x="2555" y="419"/>
                    <a:pt x="2363" y="491"/>
                    <a:pt x="2178" y="624"/>
                  </a:cubicBezTo>
                  <a:cubicBezTo>
                    <a:pt x="2122" y="261"/>
                    <a:pt x="1936" y="0"/>
                    <a:pt x="1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5"/>
            <p:cNvSpPr/>
            <p:nvPr/>
          </p:nvSpPr>
          <p:spPr>
            <a:xfrm>
              <a:off x="2406463" y="2869350"/>
              <a:ext cx="49350" cy="73075"/>
            </a:xfrm>
            <a:custGeom>
              <a:avLst/>
              <a:gdLst/>
              <a:ahLst/>
              <a:cxnLst/>
              <a:rect l="l" t="t" r="r" b="b"/>
              <a:pathLst>
                <a:path w="1974" h="2923" extrusionOk="0">
                  <a:moveTo>
                    <a:pt x="494" y="1"/>
                  </a:moveTo>
                  <a:lnTo>
                    <a:pt x="494" y="1"/>
                  </a:lnTo>
                  <a:cubicBezTo>
                    <a:pt x="364" y="159"/>
                    <a:pt x="429" y="457"/>
                    <a:pt x="634" y="745"/>
                  </a:cubicBezTo>
                  <a:cubicBezTo>
                    <a:pt x="271" y="810"/>
                    <a:pt x="1" y="987"/>
                    <a:pt x="1" y="1201"/>
                  </a:cubicBezTo>
                  <a:cubicBezTo>
                    <a:pt x="1" y="1415"/>
                    <a:pt x="271" y="1592"/>
                    <a:pt x="634" y="1657"/>
                  </a:cubicBezTo>
                  <a:cubicBezTo>
                    <a:pt x="419" y="1955"/>
                    <a:pt x="364" y="2262"/>
                    <a:pt x="513" y="2411"/>
                  </a:cubicBezTo>
                  <a:cubicBezTo>
                    <a:pt x="569" y="2471"/>
                    <a:pt x="650" y="2499"/>
                    <a:pt x="746" y="2499"/>
                  </a:cubicBezTo>
                  <a:cubicBezTo>
                    <a:pt x="900" y="2499"/>
                    <a:pt x="1091" y="2426"/>
                    <a:pt x="1276" y="2299"/>
                  </a:cubicBezTo>
                  <a:cubicBezTo>
                    <a:pt x="1341" y="2662"/>
                    <a:pt x="1517" y="2922"/>
                    <a:pt x="1732" y="2922"/>
                  </a:cubicBezTo>
                  <a:cubicBezTo>
                    <a:pt x="1825" y="2922"/>
                    <a:pt x="1918" y="2867"/>
                    <a:pt x="1973" y="2792"/>
                  </a:cubicBezTo>
                  <a:cubicBezTo>
                    <a:pt x="1331" y="1945"/>
                    <a:pt x="829" y="1006"/>
                    <a:pt x="494" y="1"/>
                  </a:cubicBezTo>
                  <a:close/>
                </a:path>
              </a:pathLst>
            </a:custGeom>
            <a:solidFill>
              <a:srgbClr val="FFE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5"/>
            <p:cNvSpPr/>
            <p:nvPr/>
          </p:nvSpPr>
          <p:spPr>
            <a:xfrm>
              <a:off x="2430663" y="2884925"/>
              <a:ext cx="33300" cy="28575"/>
            </a:xfrm>
            <a:custGeom>
              <a:avLst/>
              <a:gdLst/>
              <a:ahLst/>
              <a:cxnLst/>
              <a:rect l="l" t="t" r="r" b="b"/>
              <a:pathLst>
                <a:path w="1332" h="1143" extrusionOk="0">
                  <a:moveTo>
                    <a:pt x="764" y="1"/>
                  </a:moveTo>
                  <a:cubicBezTo>
                    <a:pt x="252" y="1"/>
                    <a:pt x="0" y="615"/>
                    <a:pt x="354" y="978"/>
                  </a:cubicBezTo>
                  <a:cubicBezTo>
                    <a:pt x="471" y="1092"/>
                    <a:pt x="614" y="1143"/>
                    <a:pt x="754" y="1143"/>
                  </a:cubicBezTo>
                  <a:cubicBezTo>
                    <a:pt x="1049" y="1143"/>
                    <a:pt x="1331" y="916"/>
                    <a:pt x="1331" y="569"/>
                  </a:cubicBezTo>
                  <a:cubicBezTo>
                    <a:pt x="1331" y="252"/>
                    <a:pt x="1080" y="1"/>
                    <a:pt x="764"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65"/>
          <p:cNvGrpSpPr/>
          <p:nvPr/>
        </p:nvGrpSpPr>
        <p:grpSpPr>
          <a:xfrm>
            <a:off x="4150013" y="3311275"/>
            <a:ext cx="238475" cy="367525"/>
            <a:chOff x="4150013" y="3223000"/>
            <a:chExt cx="238475" cy="367525"/>
          </a:xfrm>
        </p:grpSpPr>
        <p:sp>
          <p:nvSpPr>
            <p:cNvPr id="5367" name="Google Shape;5367;p65"/>
            <p:cNvSpPr/>
            <p:nvPr/>
          </p:nvSpPr>
          <p:spPr>
            <a:xfrm>
              <a:off x="4199788" y="3450850"/>
              <a:ext cx="22125" cy="48075"/>
            </a:xfrm>
            <a:custGeom>
              <a:avLst/>
              <a:gdLst/>
              <a:ahLst/>
              <a:cxnLst/>
              <a:rect l="l" t="t" r="r" b="b"/>
              <a:pathLst>
                <a:path w="885" h="1923" extrusionOk="0">
                  <a:moveTo>
                    <a:pt x="286" y="1"/>
                  </a:moveTo>
                  <a:cubicBezTo>
                    <a:pt x="277" y="1"/>
                    <a:pt x="269" y="2"/>
                    <a:pt x="261" y="3"/>
                  </a:cubicBezTo>
                  <a:cubicBezTo>
                    <a:pt x="75" y="40"/>
                    <a:pt x="1" y="496"/>
                    <a:pt x="94" y="1027"/>
                  </a:cubicBezTo>
                  <a:cubicBezTo>
                    <a:pt x="192" y="1534"/>
                    <a:pt x="409" y="1922"/>
                    <a:pt x="599" y="1922"/>
                  </a:cubicBezTo>
                  <a:cubicBezTo>
                    <a:pt x="607" y="1922"/>
                    <a:pt x="616" y="1922"/>
                    <a:pt x="624" y="1920"/>
                  </a:cubicBezTo>
                  <a:cubicBezTo>
                    <a:pt x="810" y="1883"/>
                    <a:pt x="885" y="1427"/>
                    <a:pt x="782" y="896"/>
                  </a:cubicBezTo>
                  <a:cubicBezTo>
                    <a:pt x="693" y="389"/>
                    <a:pt x="468" y="1"/>
                    <a:pt x="286"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5"/>
            <p:cNvSpPr/>
            <p:nvPr/>
          </p:nvSpPr>
          <p:spPr>
            <a:xfrm>
              <a:off x="4161413" y="3453150"/>
              <a:ext cx="30725" cy="44175"/>
            </a:xfrm>
            <a:custGeom>
              <a:avLst/>
              <a:gdLst/>
              <a:ahLst/>
              <a:cxnLst/>
              <a:rect l="l" t="t" r="r" b="b"/>
              <a:pathLst>
                <a:path w="1229" h="1767" extrusionOk="0">
                  <a:moveTo>
                    <a:pt x="230" y="0"/>
                  </a:moveTo>
                  <a:cubicBezTo>
                    <a:pt x="208" y="0"/>
                    <a:pt x="187" y="4"/>
                    <a:pt x="168" y="14"/>
                  </a:cubicBezTo>
                  <a:cubicBezTo>
                    <a:pt x="0" y="97"/>
                    <a:pt x="56" y="563"/>
                    <a:pt x="298" y="1037"/>
                  </a:cubicBezTo>
                  <a:cubicBezTo>
                    <a:pt x="522" y="1469"/>
                    <a:pt x="813" y="1767"/>
                    <a:pt x="992" y="1767"/>
                  </a:cubicBezTo>
                  <a:cubicBezTo>
                    <a:pt x="1014" y="1767"/>
                    <a:pt x="1034" y="1763"/>
                    <a:pt x="1052" y="1754"/>
                  </a:cubicBezTo>
                  <a:cubicBezTo>
                    <a:pt x="1229" y="1661"/>
                    <a:pt x="1173" y="1205"/>
                    <a:pt x="922" y="721"/>
                  </a:cubicBezTo>
                  <a:cubicBezTo>
                    <a:pt x="698" y="298"/>
                    <a:pt x="414" y="0"/>
                    <a:pt x="230"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5"/>
            <p:cNvSpPr/>
            <p:nvPr/>
          </p:nvSpPr>
          <p:spPr>
            <a:xfrm>
              <a:off x="4176063" y="3499275"/>
              <a:ext cx="28400" cy="45200"/>
            </a:xfrm>
            <a:custGeom>
              <a:avLst/>
              <a:gdLst/>
              <a:ahLst/>
              <a:cxnLst/>
              <a:rect l="l" t="t" r="r" b="b"/>
              <a:pathLst>
                <a:path w="1136" h="1808" extrusionOk="0">
                  <a:moveTo>
                    <a:pt x="906" y="1"/>
                  </a:moveTo>
                  <a:cubicBezTo>
                    <a:pt x="724" y="1"/>
                    <a:pt x="446" y="318"/>
                    <a:pt x="252" y="765"/>
                  </a:cubicBezTo>
                  <a:cubicBezTo>
                    <a:pt x="38" y="1258"/>
                    <a:pt x="1" y="1723"/>
                    <a:pt x="177" y="1798"/>
                  </a:cubicBezTo>
                  <a:cubicBezTo>
                    <a:pt x="194" y="1804"/>
                    <a:pt x="212" y="1808"/>
                    <a:pt x="230" y="1808"/>
                  </a:cubicBezTo>
                  <a:cubicBezTo>
                    <a:pt x="413" y="1808"/>
                    <a:pt x="691" y="1491"/>
                    <a:pt x="885" y="1044"/>
                  </a:cubicBezTo>
                  <a:cubicBezTo>
                    <a:pt x="1108" y="551"/>
                    <a:pt x="1136" y="85"/>
                    <a:pt x="959" y="11"/>
                  </a:cubicBezTo>
                  <a:cubicBezTo>
                    <a:pt x="942" y="4"/>
                    <a:pt x="925" y="1"/>
                    <a:pt x="906"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5"/>
            <p:cNvSpPr/>
            <p:nvPr/>
          </p:nvSpPr>
          <p:spPr>
            <a:xfrm>
              <a:off x="4208388" y="3503475"/>
              <a:ext cx="28425" cy="45200"/>
            </a:xfrm>
            <a:custGeom>
              <a:avLst/>
              <a:gdLst/>
              <a:ahLst/>
              <a:cxnLst/>
              <a:rect l="l" t="t" r="r" b="b"/>
              <a:pathLst>
                <a:path w="1137" h="1808" extrusionOk="0">
                  <a:moveTo>
                    <a:pt x="906" y="0"/>
                  </a:moveTo>
                  <a:cubicBezTo>
                    <a:pt x="724" y="0"/>
                    <a:pt x="446" y="317"/>
                    <a:pt x="252" y="764"/>
                  </a:cubicBezTo>
                  <a:cubicBezTo>
                    <a:pt x="29" y="1257"/>
                    <a:pt x="1" y="1723"/>
                    <a:pt x="178" y="1797"/>
                  </a:cubicBezTo>
                  <a:cubicBezTo>
                    <a:pt x="194" y="1804"/>
                    <a:pt x="212" y="1807"/>
                    <a:pt x="231" y="1807"/>
                  </a:cubicBezTo>
                  <a:cubicBezTo>
                    <a:pt x="413" y="1807"/>
                    <a:pt x="691" y="1490"/>
                    <a:pt x="885" y="1043"/>
                  </a:cubicBezTo>
                  <a:cubicBezTo>
                    <a:pt x="1099" y="550"/>
                    <a:pt x="1136" y="85"/>
                    <a:pt x="959" y="10"/>
                  </a:cubicBezTo>
                  <a:cubicBezTo>
                    <a:pt x="943" y="3"/>
                    <a:pt x="925" y="0"/>
                    <a:pt x="906"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5"/>
            <p:cNvSpPr/>
            <p:nvPr/>
          </p:nvSpPr>
          <p:spPr>
            <a:xfrm>
              <a:off x="4171338" y="3493025"/>
              <a:ext cx="95000" cy="28175"/>
            </a:xfrm>
            <a:custGeom>
              <a:avLst/>
              <a:gdLst/>
              <a:ahLst/>
              <a:cxnLst/>
              <a:rect l="l" t="t" r="r" b="b"/>
              <a:pathLst>
                <a:path w="3800" h="1127" extrusionOk="0">
                  <a:moveTo>
                    <a:pt x="1274" y="1"/>
                  </a:moveTo>
                  <a:cubicBezTo>
                    <a:pt x="950" y="1"/>
                    <a:pt x="607" y="41"/>
                    <a:pt x="255" y="140"/>
                  </a:cubicBezTo>
                  <a:cubicBezTo>
                    <a:pt x="1" y="208"/>
                    <a:pt x="78" y="560"/>
                    <a:pt x="304" y="560"/>
                  </a:cubicBezTo>
                  <a:cubicBezTo>
                    <a:pt x="327" y="560"/>
                    <a:pt x="351" y="557"/>
                    <a:pt x="376" y="549"/>
                  </a:cubicBezTo>
                  <a:cubicBezTo>
                    <a:pt x="672" y="477"/>
                    <a:pt x="975" y="440"/>
                    <a:pt x="1276" y="440"/>
                  </a:cubicBezTo>
                  <a:cubicBezTo>
                    <a:pt x="2013" y="440"/>
                    <a:pt x="2744" y="657"/>
                    <a:pt x="3372" y="1080"/>
                  </a:cubicBezTo>
                  <a:cubicBezTo>
                    <a:pt x="3409" y="1108"/>
                    <a:pt x="3456" y="1126"/>
                    <a:pt x="3512" y="1126"/>
                  </a:cubicBezTo>
                  <a:cubicBezTo>
                    <a:pt x="3707" y="1126"/>
                    <a:pt x="3800" y="875"/>
                    <a:pt x="3642" y="745"/>
                  </a:cubicBezTo>
                  <a:cubicBezTo>
                    <a:pt x="3415" y="554"/>
                    <a:pt x="2472" y="1"/>
                    <a:pt x="1274" y="1"/>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5"/>
            <p:cNvSpPr/>
            <p:nvPr/>
          </p:nvSpPr>
          <p:spPr>
            <a:xfrm>
              <a:off x="4303538" y="3469050"/>
              <a:ext cx="27725" cy="45600"/>
            </a:xfrm>
            <a:custGeom>
              <a:avLst/>
              <a:gdLst/>
              <a:ahLst/>
              <a:cxnLst/>
              <a:rect l="l" t="t" r="r" b="b"/>
              <a:pathLst>
                <a:path w="1109" h="1824" extrusionOk="0">
                  <a:moveTo>
                    <a:pt x="239" y="0"/>
                  </a:moveTo>
                  <a:cubicBezTo>
                    <a:pt x="220" y="0"/>
                    <a:pt x="203" y="3"/>
                    <a:pt x="187" y="10"/>
                  </a:cubicBezTo>
                  <a:cubicBezTo>
                    <a:pt x="1" y="85"/>
                    <a:pt x="29" y="550"/>
                    <a:pt x="233" y="1043"/>
                  </a:cubicBezTo>
                  <a:cubicBezTo>
                    <a:pt x="421" y="1496"/>
                    <a:pt x="696" y="1823"/>
                    <a:pt x="883" y="1823"/>
                  </a:cubicBezTo>
                  <a:cubicBezTo>
                    <a:pt x="900" y="1823"/>
                    <a:pt x="916" y="1821"/>
                    <a:pt x="931" y="1815"/>
                  </a:cubicBezTo>
                  <a:cubicBezTo>
                    <a:pt x="1108" y="1741"/>
                    <a:pt x="1089" y="1276"/>
                    <a:pt x="885" y="783"/>
                  </a:cubicBezTo>
                  <a:cubicBezTo>
                    <a:pt x="699" y="326"/>
                    <a:pt x="421" y="0"/>
                    <a:pt x="239"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5"/>
            <p:cNvSpPr/>
            <p:nvPr/>
          </p:nvSpPr>
          <p:spPr>
            <a:xfrm>
              <a:off x="4335888" y="3453625"/>
              <a:ext cx="23275" cy="47650"/>
            </a:xfrm>
            <a:custGeom>
              <a:avLst/>
              <a:gdLst/>
              <a:ahLst/>
              <a:cxnLst/>
              <a:rect l="l" t="t" r="r" b="b"/>
              <a:pathLst>
                <a:path w="931" h="1906" extrusionOk="0">
                  <a:moveTo>
                    <a:pt x="264" y="0"/>
                  </a:moveTo>
                  <a:cubicBezTo>
                    <a:pt x="253" y="0"/>
                    <a:pt x="243" y="1"/>
                    <a:pt x="233" y="4"/>
                  </a:cubicBezTo>
                  <a:cubicBezTo>
                    <a:pt x="47" y="50"/>
                    <a:pt x="0" y="516"/>
                    <a:pt x="121" y="1037"/>
                  </a:cubicBezTo>
                  <a:cubicBezTo>
                    <a:pt x="244" y="1530"/>
                    <a:pt x="476" y="1906"/>
                    <a:pt x="666" y="1906"/>
                  </a:cubicBezTo>
                  <a:cubicBezTo>
                    <a:pt x="677" y="1906"/>
                    <a:pt x="687" y="1905"/>
                    <a:pt x="698" y="1902"/>
                  </a:cubicBezTo>
                  <a:cubicBezTo>
                    <a:pt x="884" y="1856"/>
                    <a:pt x="931" y="1390"/>
                    <a:pt x="800" y="869"/>
                  </a:cubicBezTo>
                  <a:cubicBezTo>
                    <a:pt x="677" y="376"/>
                    <a:pt x="446" y="0"/>
                    <a:pt x="264"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5"/>
            <p:cNvSpPr/>
            <p:nvPr/>
          </p:nvSpPr>
          <p:spPr>
            <a:xfrm>
              <a:off x="4309363" y="3524825"/>
              <a:ext cx="47700" cy="27075"/>
            </a:xfrm>
            <a:custGeom>
              <a:avLst/>
              <a:gdLst/>
              <a:ahLst/>
              <a:cxnLst/>
              <a:rect l="l" t="t" r="r" b="b"/>
              <a:pathLst>
                <a:path w="1908" h="1083" extrusionOk="0">
                  <a:moveTo>
                    <a:pt x="333" y="1"/>
                  </a:moveTo>
                  <a:cubicBezTo>
                    <a:pt x="209" y="1"/>
                    <a:pt x="120" y="32"/>
                    <a:pt x="84" y="96"/>
                  </a:cubicBezTo>
                  <a:cubicBezTo>
                    <a:pt x="0" y="273"/>
                    <a:pt x="317" y="608"/>
                    <a:pt x="791" y="850"/>
                  </a:cubicBezTo>
                  <a:cubicBezTo>
                    <a:pt x="1087" y="1001"/>
                    <a:pt x="1379" y="1083"/>
                    <a:pt x="1580" y="1083"/>
                  </a:cubicBezTo>
                  <a:cubicBezTo>
                    <a:pt x="1701" y="1083"/>
                    <a:pt x="1789" y="1053"/>
                    <a:pt x="1824" y="990"/>
                  </a:cubicBezTo>
                  <a:cubicBezTo>
                    <a:pt x="1908" y="813"/>
                    <a:pt x="1592" y="478"/>
                    <a:pt x="1108" y="236"/>
                  </a:cubicBezTo>
                  <a:cubicBezTo>
                    <a:pt x="815" y="81"/>
                    <a:pt x="530" y="1"/>
                    <a:pt x="333"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5"/>
            <p:cNvSpPr/>
            <p:nvPr/>
          </p:nvSpPr>
          <p:spPr>
            <a:xfrm>
              <a:off x="4340763" y="3505975"/>
              <a:ext cx="47725" cy="27150"/>
            </a:xfrm>
            <a:custGeom>
              <a:avLst/>
              <a:gdLst/>
              <a:ahLst/>
              <a:cxnLst/>
              <a:rect l="l" t="t" r="r" b="b"/>
              <a:pathLst>
                <a:path w="1909" h="1086" extrusionOk="0">
                  <a:moveTo>
                    <a:pt x="342" y="1"/>
                  </a:moveTo>
                  <a:cubicBezTo>
                    <a:pt x="219" y="1"/>
                    <a:pt x="129" y="32"/>
                    <a:pt x="94" y="97"/>
                  </a:cubicBezTo>
                  <a:cubicBezTo>
                    <a:pt x="1" y="273"/>
                    <a:pt x="326" y="608"/>
                    <a:pt x="801" y="850"/>
                  </a:cubicBezTo>
                  <a:cubicBezTo>
                    <a:pt x="1093" y="1005"/>
                    <a:pt x="1378" y="1086"/>
                    <a:pt x="1576" y="1086"/>
                  </a:cubicBezTo>
                  <a:cubicBezTo>
                    <a:pt x="1699" y="1086"/>
                    <a:pt x="1789" y="1054"/>
                    <a:pt x="1824" y="990"/>
                  </a:cubicBezTo>
                  <a:cubicBezTo>
                    <a:pt x="1908" y="813"/>
                    <a:pt x="1592" y="478"/>
                    <a:pt x="1117" y="236"/>
                  </a:cubicBezTo>
                  <a:cubicBezTo>
                    <a:pt x="825" y="81"/>
                    <a:pt x="540" y="1"/>
                    <a:pt x="342"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5"/>
            <p:cNvSpPr/>
            <p:nvPr/>
          </p:nvSpPr>
          <p:spPr>
            <a:xfrm>
              <a:off x="4280513" y="3494450"/>
              <a:ext cx="86500" cy="68375"/>
            </a:xfrm>
            <a:custGeom>
              <a:avLst/>
              <a:gdLst/>
              <a:ahLst/>
              <a:cxnLst/>
              <a:rect l="l" t="t" r="r" b="b"/>
              <a:pathLst>
                <a:path w="3460" h="2735" extrusionOk="0">
                  <a:moveTo>
                    <a:pt x="3149" y="1"/>
                  </a:moveTo>
                  <a:cubicBezTo>
                    <a:pt x="3121" y="1"/>
                    <a:pt x="3092" y="6"/>
                    <a:pt x="3062" y="18"/>
                  </a:cubicBezTo>
                  <a:cubicBezTo>
                    <a:pt x="857" y="930"/>
                    <a:pt x="224" y="2009"/>
                    <a:pt x="56" y="2437"/>
                  </a:cubicBezTo>
                  <a:cubicBezTo>
                    <a:pt x="1" y="2577"/>
                    <a:pt x="103" y="2735"/>
                    <a:pt x="261" y="2735"/>
                  </a:cubicBezTo>
                  <a:cubicBezTo>
                    <a:pt x="345" y="2735"/>
                    <a:pt x="429" y="2679"/>
                    <a:pt x="457" y="2595"/>
                  </a:cubicBezTo>
                  <a:cubicBezTo>
                    <a:pt x="577" y="2307"/>
                    <a:pt x="1117" y="1283"/>
                    <a:pt x="3229" y="409"/>
                  </a:cubicBezTo>
                  <a:cubicBezTo>
                    <a:pt x="3460" y="310"/>
                    <a:pt x="3356" y="1"/>
                    <a:pt x="3149" y="1"/>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5"/>
            <p:cNvSpPr/>
            <p:nvPr/>
          </p:nvSpPr>
          <p:spPr>
            <a:xfrm>
              <a:off x="4250263" y="3319950"/>
              <a:ext cx="64950" cy="270575"/>
            </a:xfrm>
            <a:custGeom>
              <a:avLst/>
              <a:gdLst/>
              <a:ahLst/>
              <a:cxnLst/>
              <a:rect l="l" t="t" r="r" b="b"/>
              <a:pathLst>
                <a:path w="2598" h="10823" extrusionOk="0">
                  <a:moveTo>
                    <a:pt x="578" y="0"/>
                  </a:moveTo>
                  <a:cubicBezTo>
                    <a:pt x="252" y="0"/>
                    <a:pt x="1" y="270"/>
                    <a:pt x="10" y="587"/>
                  </a:cubicBezTo>
                  <a:lnTo>
                    <a:pt x="10" y="6300"/>
                  </a:lnTo>
                  <a:cubicBezTo>
                    <a:pt x="10" y="6933"/>
                    <a:pt x="10" y="8859"/>
                    <a:pt x="1425" y="10618"/>
                  </a:cubicBezTo>
                  <a:cubicBezTo>
                    <a:pt x="1527" y="10748"/>
                    <a:pt x="1694" y="10822"/>
                    <a:pt x="1862" y="10822"/>
                  </a:cubicBezTo>
                  <a:cubicBezTo>
                    <a:pt x="2327" y="10822"/>
                    <a:pt x="2597" y="10273"/>
                    <a:pt x="2299" y="9910"/>
                  </a:cubicBezTo>
                  <a:cubicBezTo>
                    <a:pt x="1136" y="8459"/>
                    <a:pt x="1136" y="6895"/>
                    <a:pt x="1136" y="6300"/>
                  </a:cubicBezTo>
                  <a:lnTo>
                    <a:pt x="1136" y="587"/>
                  </a:lnTo>
                  <a:cubicBezTo>
                    <a:pt x="1145" y="270"/>
                    <a:pt x="894" y="0"/>
                    <a:pt x="578"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5"/>
            <p:cNvSpPr/>
            <p:nvPr/>
          </p:nvSpPr>
          <p:spPr>
            <a:xfrm>
              <a:off x="4250263" y="3319950"/>
              <a:ext cx="28875" cy="146350"/>
            </a:xfrm>
            <a:custGeom>
              <a:avLst/>
              <a:gdLst/>
              <a:ahLst/>
              <a:cxnLst/>
              <a:rect l="l" t="t" r="r" b="b"/>
              <a:pathLst>
                <a:path w="1155" h="5854" extrusionOk="0">
                  <a:moveTo>
                    <a:pt x="578" y="0"/>
                  </a:moveTo>
                  <a:cubicBezTo>
                    <a:pt x="252" y="0"/>
                    <a:pt x="1" y="270"/>
                    <a:pt x="10" y="587"/>
                  </a:cubicBezTo>
                  <a:lnTo>
                    <a:pt x="10" y="5853"/>
                  </a:lnTo>
                  <a:cubicBezTo>
                    <a:pt x="243" y="5807"/>
                    <a:pt x="457" y="5723"/>
                    <a:pt x="652" y="5593"/>
                  </a:cubicBezTo>
                  <a:cubicBezTo>
                    <a:pt x="801" y="5695"/>
                    <a:pt x="969" y="5770"/>
                    <a:pt x="1136" y="5816"/>
                  </a:cubicBezTo>
                  <a:lnTo>
                    <a:pt x="1136" y="587"/>
                  </a:lnTo>
                  <a:cubicBezTo>
                    <a:pt x="1155" y="270"/>
                    <a:pt x="894" y="0"/>
                    <a:pt x="578"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5"/>
            <p:cNvSpPr/>
            <p:nvPr/>
          </p:nvSpPr>
          <p:spPr>
            <a:xfrm>
              <a:off x="4249338" y="3336150"/>
              <a:ext cx="69125" cy="114600"/>
            </a:xfrm>
            <a:custGeom>
              <a:avLst/>
              <a:gdLst/>
              <a:ahLst/>
              <a:cxnLst/>
              <a:rect l="l" t="t" r="r" b="b"/>
              <a:pathLst>
                <a:path w="2765" h="4584" extrusionOk="0">
                  <a:moveTo>
                    <a:pt x="922" y="0"/>
                  </a:moveTo>
                  <a:cubicBezTo>
                    <a:pt x="845" y="0"/>
                    <a:pt x="767" y="11"/>
                    <a:pt x="689" y="32"/>
                  </a:cubicBezTo>
                  <a:cubicBezTo>
                    <a:pt x="280" y="143"/>
                    <a:pt x="1" y="525"/>
                    <a:pt x="29" y="953"/>
                  </a:cubicBezTo>
                  <a:lnTo>
                    <a:pt x="47" y="1223"/>
                  </a:lnTo>
                  <a:cubicBezTo>
                    <a:pt x="112" y="2135"/>
                    <a:pt x="308" y="3037"/>
                    <a:pt x="633" y="3893"/>
                  </a:cubicBezTo>
                  <a:cubicBezTo>
                    <a:pt x="794" y="4314"/>
                    <a:pt x="1194" y="4584"/>
                    <a:pt x="1625" y="4584"/>
                  </a:cubicBezTo>
                  <a:cubicBezTo>
                    <a:pt x="1719" y="4584"/>
                    <a:pt x="1814" y="4571"/>
                    <a:pt x="1908" y="4545"/>
                  </a:cubicBezTo>
                  <a:cubicBezTo>
                    <a:pt x="2429" y="4405"/>
                    <a:pt x="2764" y="3884"/>
                    <a:pt x="2681" y="3344"/>
                  </a:cubicBezTo>
                  <a:cubicBezTo>
                    <a:pt x="2532" y="2442"/>
                    <a:pt x="2243" y="1567"/>
                    <a:pt x="1843" y="739"/>
                  </a:cubicBezTo>
                  <a:lnTo>
                    <a:pt x="1722" y="497"/>
                  </a:lnTo>
                  <a:cubicBezTo>
                    <a:pt x="1571" y="188"/>
                    <a:pt x="1255" y="0"/>
                    <a:pt x="922"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5"/>
            <p:cNvSpPr/>
            <p:nvPr/>
          </p:nvSpPr>
          <p:spPr>
            <a:xfrm>
              <a:off x="4263763" y="3286825"/>
              <a:ext cx="119375" cy="66700"/>
            </a:xfrm>
            <a:custGeom>
              <a:avLst/>
              <a:gdLst/>
              <a:ahLst/>
              <a:cxnLst/>
              <a:rect l="l" t="t" r="r" b="b"/>
              <a:pathLst>
                <a:path w="4775" h="2668" extrusionOk="0">
                  <a:moveTo>
                    <a:pt x="3591" y="1"/>
                  </a:moveTo>
                  <a:cubicBezTo>
                    <a:pt x="3536" y="1"/>
                    <a:pt x="3480" y="5"/>
                    <a:pt x="3425" y="13"/>
                  </a:cubicBezTo>
                  <a:cubicBezTo>
                    <a:pt x="2522" y="162"/>
                    <a:pt x="1648" y="451"/>
                    <a:pt x="819" y="851"/>
                  </a:cubicBezTo>
                  <a:lnTo>
                    <a:pt x="578" y="972"/>
                  </a:lnTo>
                  <a:cubicBezTo>
                    <a:pt x="196" y="1158"/>
                    <a:pt x="1" y="1595"/>
                    <a:pt x="112" y="2005"/>
                  </a:cubicBezTo>
                  <a:cubicBezTo>
                    <a:pt x="219" y="2395"/>
                    <a:pt x="571" y="2667"/>
                    <a:pt x="975" y="2667"/>
                  </a:cubicBezTo>
                  <a:cubicBezTo>
                    <a:pt x="994" y="2667"/>
                    <a:pt x="1014" y="2667"/>
                    <a:pt x="1033" y="2665"/>
                  </a:cubicBezTo>
                  <a:lnTo>
                    <a:pt x="1303" y="2647"/>
                  </a:lnTo>
                  <a:cubicBezTo>
                    <a:pt x="2215" y="2582"/>
                    <a:pt x="3118" y="2386"/>
                    <a:pt x="3974" y="2061"/>
                  </a:cubicBezTo>
                  <a:cubicBezTo>
                    <a:pt x="4486" y="1865"/>
                    <a:pt x="4774" y="1316"/>
                    <a:pt x="4635" y="786"/>
                  </a:cubicBezTo>
                  <a:cubicBezTo>
                    <a:pt x="4501" y="318"/>
                    <a:pt x="4068" y="1"/>
                    <a:pt x="3591"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5"/>
            <p:cNvSpPr/>
            <p:nvPr/>
          </p:nvSpPr>
          <p:spPr>
            <a:xfrm>
              <a:off x="4214688" y="3223000"/>
              <a:ext cx="69100" cy="114725"/>
            </a:xfrm>
            <a:custGeom>
              <a:avLst/>
              <a:gdLst/>
              <a:ahLst/>
              <a:cxnLst/>
              <a:rect l="l" t="t" r="r" b="b"/>
              <a:pathLst>
                <a:path w="2764" h="4589" extrusionOk="0">
                  <a:moveTo>
                    <a:pt x="1136" y="0"/>
                  </a:moveTo>
                  <a:cubicBezTo>
                    <a:pt x="1046" y="0"/>
                    <a:pt x="956" y="12"/>
                    <a:pt x="866" y="35"/>
                  </a:cubicBezTo>
                  <a:cubicBezTo>
                    <a:pt x="335" y="184"/>
                    <a:pt x="0" y="705"/>
                    <a:pt x="84" y="1245"/>
                  </a:cubicBezTo>
                  <a:cubicBezTo>
                    <a:pt x="242" y="2148"/>
                    <a:pt x="521" y="3022"/>
                    <a:pt x="921" y="3851"/>
                  </a:cubicBezTo>
                  <a:lnTo>
                    <a:pt x="1042" y="4092"/>
                  </a:lnTo>
                  <a:cubicBezTo>
                    <a:pt x="1193" y="4402"/>
                    <a:pt x="1510" y="4589"/>
                    <a:pt x="1842" y="4589"/>
                  </a:cubicBezTo>
                  <a:cubicBezTo>
                    <a:pt x="1920" y="4589"/>
                    <a:pt x="1998" y="4579"/>
                    <a:pt x="2075" y="4558"/>
                  </a:cubicBezTo>
                  <a:cubicBezTo>
                    <a:pt x="2485" y="4446"/>
                    <a:pt x="2764" y="4065"/>
                    <a:pt x="2736" y="3637"/>
                  </a:cubicBezTo>
                  <a:lnTo>
                    <a:pt x="2717" y="3367"/>
                  </a:lnTo>
                  <a:cubicBezTo>
                    <a:pt x="2652" y="2455"/>
                    <a:pt x="2457" y="1552"/>
                    <a:pt x="2140" y="696"/>
                  </a:cubicBezTo>
                  <a:cubicBezTo>
                    <a:pt x="1978" y="271"/>
                    <a:pt x="1572" y="0"/>
                    <a:pt x="1136"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5"/>
            <p:cNvSpPr/>
            <p:nvPr/>
          </p:nvSpPr>
          <p:spPr>
            <a:xfrm>
              <a:off x="4150013" y="3320375"/>
              <a:ext cx="119350" cy="66675"/>
            </a:xfrm>
            <a:custGeom>
              <a:avLst/>
              <a:gdLst/>
              <a:ahLst/>
              <a:cxnLst/>
              <a:rect l="l" t="t" r="r" b="b"/>
              <a:pathLst>
                <a:path w="4774" h="2667" extrusionOk="0">
                  <a:moveTo>
                    <a:pt x="3800" y="0"/>
                  </a:moveTo>
                  <a:cubicBezTo>
                    <a:pt x="3780" y="0"/>
                    <a:pt x="3761" y="1"/>
                    <a:pt x="3741" y="2"/>
                  </a:cubicBezTo>
                  <a:lnTo>
                    <a:pt x="3471" y="21"/>
                  </a:lnTo>
                  <a:cubicBezTo>
                    <a:pt x="2559" y="86"/>
                    <a:pt x="1657" y="281"/>
                    <a:pt x="801" y="607"/>
                  </a:cubicBezTo>
                  <a:cubicBezTo>
                    <a:pt x="289" y="793"/>
                    <a:pt x="0" y="1342"/>
                    <a:pt x="149" y="1872"/>
                  </a:cubicBezTo>
                  <a:cubicBezTo>
                    <a:pt x="275" y="2348"/>
                    <a:pt x="707" y="2667"/>
                    <a:pt x="1184" y="2667"/>
                  </a:cubicBezTo>
                  <a:cubicBezTo>
                    <a:pt x="1239" y="2667"/>
                    <a:pt x="1294" y="2663"/>
                    <a:pt x="1350" y="2654"/>
                  </a:cubicBezTo>
                  <a:cubicBezTo>
                    <a:pt x="2252" y="2496"/>
                    <a:pt x="3127" y="2217"/>
                    <a:pt x="3955" y="1817"/>
                  </a:cubicBezTo>
                  <a:lnTo>
                    <a:pt x="4197" y="1696"/>
                  </a:lnTo>
                  <a:cubicBezTo>
                    <a:pt x="4579" y="1509"/>
                    <a:pt x="4774" y="1072"/>
                    <a:pt x="4662" y="663"/>
                  </a:cubicBezTo>
                  <a:cubicBezTo>
                    <a:pt x="4556" y="272"/>
                    <a:pt x="4204" y="0"/>
                    <a:pt x="3800"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5"/>
            <p:cNvSpPr/>
            <p:nvPr/>
          </p:nvSpPr>
          <p:spPr>
            <a:xfrm>
              <a:off x="4263763" y="3320375"/>
              <a:ext cx="119375" cy="66525"/>
            </a:xfrm>
            <a:custGeom>
              <a:avLst/>
              <a:gdLst/>
              <a:ahLst/>
              <a:cxnLst/>
              <a:rect l="l" t="t" r="r" b="b"/>
              <a:pathLst>
                <a:path w="4775" h="2661" extrusionOk="0">
                  <a:moveTo>
                    <a:pt x="975" y="0"/>
                  </a:moveTo>
                  <a:cubicBezTo>
                    <a:pt x="571" y="0"/>
                    <a:pt x="219" y="272"/>
                    <a:pt x="112" y="663"/>
                  </a:cubicBezTo>
                  <a:cubicBezTo>
                    <a:pt x="1" y="1072"/>
                    <a:pt x="196" y="1500"/>
                    <a:pt x="578" y="1696"/>
                  </a:cubicBezTo>
                  <a:lnTo>
                    <a:pt x="819" y="1807"/>
                  </a:lnTo>
                  <a:cubicBezTo>
                    <a:pt x="1648" y="2207"/>
                    <a:pt x="2522" y="2496"/>
                    <a:pt x="3425" y="2645"/>
                  </a:cubicBezTo>
                  <a:cubicBezTo>
                    <a:pt x="3485" y="2655"/>
                    <a:pt x="3546" y="2660"/>
                    <a:pt x="3605" y="2660"/>
                  </a:cubicBezTo>
                  <a:cubicBezTo>
                    <a:pt x="4077" y="2660"/>
                    <a:pt x="4501" y="2343"/>
                    <a:pt x="4625" y="1872"/>
                  </a:cubicBezTo>
                  <a:cubicBezTo>
                    <a:pt x="4774" y="1342"/>
                    <a:pt x="4486" y="793"/>
                    <a:pt x="3974" y="598"/>
                  </a:cubicBezTo>
                  <a:cubicBezTo>
                    <a:pt x="3118" y="272"/>
                    <a:pt x="2215" y="76"/>
                    <a:pt x="1303" y="11"/>
                  </a:cubicBezTo>
                  <a:lnTo>
                    <a:pt x="1033" y="2"/>
                  </a:lnTo>
                  <a:cubicBezTo>
                    <a:pt x="1014" y="1"/>
                    <a:pt x="994" y="0"/>
                    <a:pt x="975"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5"/>
            <p:cNvSpPr/>
            <p:nvPr/>
          </p:nvSpPr>
          <p:spPr>
            <a:xfrm>
              <a:off x="4249338" y="3223125"/>
              <a:ext cx="69125" cy="114600"/>
            </a:xfrm>
            <a:custGeom>
              <a:avLst/>
              <a:gdLst/>
              <a:ahLst/>
              <a:cxnLst/>
              <a:rect l="l" t="t" r="r" b="b"/>
              <a:pathLst>
                <a:path w="2765" h="4584" extrusionOk="0">
                  <a:moveTo>
                    <a:pt x="1616" y="1"/>
                  </a:moveTo>
                  <a:cubicBezTo>
                    <a:pt x="1184" y="1"/>
                    <a:pt x="785" y="270"/>
                    <a:pt x="624" y="691"/>
                  </a:cubicBezTo>
                  <a:cubicBezTo>
                    <a:pt x="298" y="1547"/>
                    <a:pt x="103" y="2450"/>
                    <a:pt x="47" y="3362"/>
                  </a:cubicBezTo>
                  <a:lnTo>
                    <a:pt x="29" y="3632"/>
                  </a:lnTo>
                  <a:cubicBezTo>
                    <a:pt x="1" y="4060"/>
                    <a:pt x="280" y="4441"/>
                    <a:pt x="689" y="4553"/>
                  </a:cubicBezTo>
                  <a:cubicBezTo>
                    <a:pt x="767" y="4574"/>
                    <a:pt x="845" y="4584"/>
                    <a:pt x="922" y="4584"/>
                  </a:cubicBezTo>
                  <a:cubicBezTo>
                    <a:pt x="1255" y="4584"/>
                    <a:pt x="1571" y="4397"/>
                    <a:pt x="1722" y="4087"/>
                  </a:cubicBezTo>
                  <a:lnTo>
                    <a:pt x="1834" y="3846"/>
                  </a:lnTo>
                  <a:cubicBezTo>
                    <a:pt x="2243" y="3017"/>
                    <a:pt x="2522" y="2143"/>
                    <a:pt x="2671" y="1240"/>
                  </a:cubicBezTo>
                  <a:cubicBezTo>
                    <a:pt x="2764" y="700"/>
                    <a:pt x="2429" y="179"/>
                    <a:pt x="1899" y="40"/>
                  </a:cubicBezTo>
                  <a:cubicBezTo>
                    <a:pt x="1805" y="13"/>
                    <a:pt x="1710" y="1"/>
                    <a:pt x="1616"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5"/>
            <p:cNvSpPr/>
            <p:nvPr/>
          </p:nvSpPr>
          <p:spPr>
            <a:xfrm>
              <a:off x="4150238" y="3287000"/>
              <a:ext cx="119125" cy="66525"/>
            </a:xfrm>
            <a:custGeom>
              <a:avLst/>
              <a:gdLst/>
              <a:ahLst/>
              <a:cxnLst/>
              <a:rect l="l" t="t" r="r" b="b"/>
              <a:pathLst>
                <a:path w="4765" h="2661" extrusionOk="0">
                  <a:moveTo>
                    <a:pt x="1160" y="0"/>
                  </a:moveTo>
                  <a:cubicBezTo>
                    <a:pt x="689" y="0"/>
                    <a:pt x="264" y="317"/>
                    <a:pt x="140" y="788"/>
                  </a:cubicBezTo>
                  <a:cubicBezTo>
                    <a:pt x="1" y="1318"/>
                    <a:pt x="280" y="1867"/>
                    <a:pt x="792" y="2063"/>
                  </a:cubicBezTo>
                  <a:cubicBezTo>
                    <a:pt x="1648" y="2389"/>
                    <a:pt x="2550" y="2584"/>
                    <a:pt x="3472" y="2640"/>
                  </a:cubicBezTo>
                  <a:lnTo>
                    <a:pt x="3732" y="2658"/>
                  </a:lnTo>
                  <a:cubicBezTo>
                    <a:pt x="3752" y="2660"/>
                    <a:pt x="3771" y="2660"/>
                    <a:pt x="3791" y="2660"/>
                  </a:cubicBezTo>
                  <a:cubicBezTo>
                    <a:pt x="4195" y="2660"/>
                    <a:pt x="4556" y="2388"/>
                    <a:pt x="4653" y="1998"/>
                  </a:cubicBezTo>
                  <a:cubicBezTo>
                    <a:pt x="4765" y="1588"/>
                    <a:pt x="4570" y="1151"/>
                    <a:pt x="4188" y="965"/>
                  </a:cubicBezTo>
                  <a:lnTo>
                    <a:pt x="3946" y="853"/>
                  </a:lnTo>
                  <a:cubicBezTo>
                    <a:pt x="3127" y="444"/>
                    <a:pt x="2243" y="165"/>
                    <a:pt x="1341" y="16"/>
                  </a:cubicBezTo>
                  <a:cubicBezTo>
                    <a:pt x="1280" y="5"/>
                    <a:pt x="1220" y="0"/>
                    <a:pt x="1160"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5"/>
            <p:cNvSpPr/>
            <p:nvPr/>
          </p:nvSpPr>
          <p:spPr>
            <a:xfrm>
              <a:off x="4214688" y="3336150"/>
              <a:ext cx="69100" cy="114525"/>
            </a:xfrm>
            <a:custGeom>
              <a:avLst/>
              <a:gdLst/>
              <a:ahLst/>
              <a:cxnLst/>
              <a:rect l="l" t="t" r="r" b="b"/>
              <a:pathLst>
                <a:path w="2764" h="4581" extrusionOk="0">
                  <a:moveTo>
                    <a:pt x="1843" y="0"/>
                  </a:moveTo>
                  <a:cubicBezTo>
                    <a:pt x="1513" y="0"/>
                    <a:pt x="1203" y="188"/>
                    <a:pt x="1052" y="497"/>
                  </a:cubicBezTo>
                  <a:lnTo>
                    <a:pt x="931" y="739"/>
                  </a:lnTo>
                  <a:cubicBezTo>
                    <a:pt x="531" y="1558"/>
                    <a:pt x="242" y="2442"/>
                    <a:pt x="93" y="3344"/>
                  </a:cubicBezTo>
                  <a:cubicBezTo>
                    <a:pt x="0" y="3884"/>
                    <a:pt x="335" y="4405"/>
                    <a:pt x="866" y="4545"/>
                  </a:cubicBezTo>
                  <a:cubicBezTo>
                    <a:pt x="958" y="4569"/>
                    <a:pt x="1050" y="4580"/>
                    <a:pt x="1141" y="4580"/>
                  </a:cubicBezTo>
                  <a:cubicBezTo>
                    <a:pt x="1576" y="4580"/>
                    <a:pt x="1979" y="4316"/>
                    <a:pt x="2140" y="3893"/>
                  </a:cubicBezTo>
                  <a:cubicBezTo>
                    <a:pt x="2466" y="3037"/>
                    <a:pt x="2661" y="2135"/>
                    <a:pt x="2727" y="1213"/>
                  </a:cubicBezTo>
                  <a:lnTo>
                    <a:pt x="2745" y="953"/>
                  </a:lnTo>
                  <a:cubicBezTo>
                    <a:pt x="2764" y="525"/>
                    <a:pt x="2485" y="134"/>
                    <a:pt x="2075" y="32"/>
                  </a:cubicBezTo>
                  <a:cubicBezTo>
                    <a:pt x="1998" y="11"/>
                    <a:pt x="1920" y="0"/>
                    <a:pt x="1843"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5"/>
            <p:cNvSpPr/>
            <p:nvPr/>
          </p:nvSpPr>
          <p:spPr>
            <a:xfrm>
              <a:off x="4257938" y="3330225"/>
              <a:ext cx="102150" cy="97550"/>
            </a:xfrm>
            <a:custGeom>
              <a:avLst/>
              <a:gdLst/>
              <a:ahLst/>
              <a:cxnLst/>
              <a:rect l="l" t="t" r="r" b="b"/>
              <a:pathLst>
                <a:path w="4086" h="3902" extrusionOk="0">
                  <a:moveTo>
                    <a:pt x="981" y="1"/>
                  </a:moveTo>
                  <a:cubicBezTo>
                    <a:pt x="748" y="1"/>
                    <a:pt x="517" y="91"/>
                    <a:pt x="345" y="269"/>
                  </a:cubicBezTo>
                  <a:cubicBezTo>
                    <a:pt x="48" y="566"/>
                    <a:pt x="1" y="1041"/>
                    <a:pt x="234" y="1395"/>
                  </a:cubicBezTo>
                  <a:lnTo>
                    <a:pt x="382" y="1618"/>
                  </a:lnTo>
                  <a:cubicBezTo>
                    <a:pt x="894" y="2381"/>
                    <a:pt x="1518" y="3060"/>
                    <a:pt x="2225" y="3646"/>
                  </a:cubicBezTo>
                  <a:cubicBezTo>
                    <a:pt x="2422" y="3817"/>
                    <a:pt x="2665" y="3901"/>
                    <a:pt x="2909" y="3901"/>
                  </a:cubicBezTo>
                  <a:cubicBezTo>
                    <a:pt x="3184" y="3901"/>
                    <a:pt x="3460" y="3794"/>
                    <a:pt x="3667" y="3581"/>
                  </a:cubicBezTo>
                  <a:cubicBezTo>
                    <a:pt x="4058" y="3191"/>
                    <a:pt x="4086" y="2558"/>
                    <a:pt x="3723" y="2139"/>
                  </a:cubicBezTo>
                  <a:cubicBezTo>
                    <a:pt x="3137" y="1432"/>
                    <a:pt x="2458" y="808"/>
                    <a:pt x="1695" y="306"/>
                  </a:cubicBezTo>
                  <a:lnTo>
                    <a:pt x="1471" y="148"/>
                  </a:lnTo>
                  <a:cubicBezTo>
                    <a:pt x="1322" y="49"/>
                    <a:pt x="1151" y="1"/>
                    <a:pt x="981"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5"/>
            <p:cNvSpPr/>
            <p:nvPr/>
          </p:nvSpPr>
          <p:spPr>
            <a:xfrm>
              <a:off x="4257938" y="3246100"/>
              <a:ext cx="109075" cy="97325"/>
            </a:xfrm>
            <a:custGeom>
              <a:avLst/>
              <a:gdLst/>
              <a:ahLst/>
              <a:cxnLst/>
              <a:rect l="l" t="t" r="r" b="b"/>
              <a:pathLst>
                <a:path w="4363" h="3893" extrusionOk="0">
                  <a:moveTo>
                    <a:pt x="2900" y="0"/>
                  </a:moveTo>
                  <a:cubicBezTo>
                    <a:pt x="2676" y="0"/>
                    <a:pt x="2443" y="77"/>
                    <a:pt x="2225" y="256"/>
                  </a:cubicBezTo>
                  <a:cubicBezTo>
                    <a:pt x="1518" y="842"/>
                    <a:pt x="894" y="1521"/>
                    <a:pt x="382" y="2284"/>
                  </a:cubicBezTo>
                  <a:lnTo>
                    <a:pt x="234" y="2508"/>
                  </a:lnTo>
                  <a:cubicBezTo>
                    <a:pt x="1" y="2861"/>
                    <a:pt x="48" y="3336"/>
                    <a:pt x="345" y="3634"/>
                  </a:cubicBezTo>
                  <a:cubicBezTo>
                    <a:pt x="516" y="3805"/>
                    <a:pt x="746" y="3893"/>
                    <a:pt x="977" y="3893"/>
                  </a:cubicBezTo>
                  <a:cubicBezTo>
                    <a:pt x="1148" y="3893"/>
                    <a:pt x="1321" y="3844"/>
                    <a:pt x="1471" y="3745"/>
                  </a:cubicBezTo>
                  <a:lnTo>
                    <a:pt x="1695" y="3596"/>
                  </a:lnTo>
                  <a:cubicBezTo>
                    <a:pt x="2458" y="3085"/>
                    <a:pt x="3137" y="2461"/>
                    <a:pt x="3723" y="1754"/>
                  </a:cubicBezTo>
                  <a:cubicBezTo>
                    <a:pt x="4363" y="976"/>
                    <a:pt x="3696" y="0"/>
                    <a:pt x="2900"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5"/>
            <p:cNvSpPr/>
            <p:nvPr/>
          </p:nvSpPr>
          <p:spPr>
            <a:xfrm>
              <a:off x="4166313" y="3246100"/>
              <a:ext cx="108875" cy="97325"/>
            </a:xfrm>
            <a:custGeom>
              <a:avLst/>
              <a:gdLst/>
              <a:ahLst/>
              <a:cxnLst/>
              <a:rect l="l" t="t" r="r" b="b"/>
              <a:pathLst>
                <a:path w="4355" h="3893" extrusionOk="0">
                  <a:moveTo>
                    <a:pt x="1457" y="0"/>
                  </a:moveTo>
                  <a:cubicBezTo>
                    <a:pt x="662" y="0"/>
                    <a:pt x="0" y="976"/>
                    <a:pt x="633" y="1754"/>
                  </a:cubicBezTo>
                  <a:cubicBezTo>
                    <a:pt x="1219" y="2461"/>
                    <a:pt x="1898" y="3085"/>
                    <a:pt x="2661" y="3596"/>
                  </a:cubicBezTo>
                  <a:lnTo>
                    <a:pt x="2884" y="3745"/>
                  </a:lnTo>
                  <a:cubicBezTo>
                    <a:pt x="3035" y="3844"/>
                    <a:pt x="3207" y="3893"/>
                    <a:pt x="3379" y="3893"/>
                  </a:cubicBezTo>
                  <a:cubicBezTo>
                    <a:pt x="3610" y="3893"/>
                    <a:pt x="3839" y="3805"/>
                    <a:pt x="4010" y="3634"/>
                  </a:cubicBezTo>
                  <a:cubicBezTo>
                    <a:pt x="4308" y="3336"/>
                    <a:pt x="4355" y="2861"/>
                    <a:pt x="4122" y="2508"/>
                  </a:cubicBezTo>
                  <a:lnTo>
                    <a:pt x="3973" y="2284"/>
                  </a:lnTo>
                  <a:cubicBezTo>
                    <a:pt x="3461" y="1521"/>
                    <a:pt x="2838" y="842"/>
                    <a:pt x="2131" y="256"/>
                  </a:cubicBezTo>
                  <a:cubicBezTo>
                    <a:pt x="1913" y="77"/>
                    <a:pt x="1680" y="0"/>
                    <a:pt x="1457"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5"/>
            <p:cNvSpPr/>
            <p:nvPr/>
          </p:nvSpPr>
          <p:spPr>
            <a:xfrm>
              <a:off x="4166313" y="3330450"/>
              <a:ext cx="108875" cy="97125"/>
            </a:xfrm>
            <a:custGeom>
              <a:avLst/>
              <a:gdLst/>
              <a:ahLst/>
              <a:cxnLst/>
              <a:rect l="l" t="t" r="r" b="b"/>
              <a:pathLst>
                <a:path w="4355" h="3885" extrusionOk="0">
                  <a:moveTo>
                    <a:pt x="3379" y="1"/>
                  </a:moveTo>
                  <a:cubicBezTo>
                    <a:pt x="3207" y="1"/>
                    <a:pt x="3035" y="49"/>
                    <a:pt x="2884" y="148"/>
                  </a:cubicBezTo>
                  <a:lnTo>
                    <a:pt x="2661" y="297"/>
                  </a:lnTo>
                  <a:cubicBezTo>
                    <a:pt x="1898" y="809"/>
                    <a:pt x="1219" y="1423"/>
                    <a:pt x="633" y="2130"/>
                  </a:cubicBezTo>
                  <a:cubicBezTo>
                    <a:pt x="0" y="2908"/>
                    <a:pt x="662" y="3884"/>
                    <a:pt x="1457" y="3884"/>
                  </a:cubicBezTo>
                  <a:cubicBezTo>
                    <a:pt x="1680" y="3884"/>
                    <a:pt x="1913" y="3807"/>
                    <a:pt x="2131" y="3628"/>
                  </a:cubicBezTo>
                  <a:cubicBezTo>
                    <a:pt x="2838" y="3051"/>
                    <a:pt x="3461" y="2363"/>
                    <a:pt x="3973" y="1600"/>
                  </a:cubicBezTo>
                  <a:lnTo>
                    <a:pt x="4122" y="1376"/>
                  </a:lnTo>
                  <a:cubicBezTo>
                    <a:pt x="4355" y="1023"/>
                    <a:pt x="4308" y="557"/>
                    <a:pt x="4010" y="260"/>
                  </a:cubicBezTo>
                  <a:cubicBezTo>
                    <a:pt x="3839" y="89"/>
                    <a:pt x="3610" y="1"/>
                    <a:pt x="3379"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5"/>
            <p:cNvSpPr/>
            <p:nvPr/>
          </p:nvSpPr>
          <p:spPr>
            <a:xfrm>
              <a:off x="4231438" y="3309725"/>
              <a:ext cx="58175" cy="49850"/>
            </a:xfrm>
            <a:custGeom>
              <a:avLst/>
              <a:gdLst/>
              <a:ahLst/>
              <a:cxnLst/>
              <a:rect l="l" t="t" r="r" b="b"/>
              <a:pathLst>
                <a:path w="2327" h="1994" extrusionOk="0">
                  <a:moveTo>
                    <a:pt x="1331" y="0"/>
                  </a:moveTo>
                  <a:cubicBezTo>
                    <a:pt x="438" y="0"/>
                    <a:pt x="0" y="1070"/>
                    <a:pt x="624" y="1703"/>
                  </a:cubicBezTo>
                  <a:cubicBezTo>
                    <a:pt x="824" y="1904"/>
                    <a:pt x="1072" y="1993"/>
                    <a:pt x="1316" y="1993"/>
                  </a:cubicBezTo>
                  <a:cubicBezTo>
                    <a:pt x="1830" y="1993"/>
                    <a:pt x="2326" y="1595"/>
                    <a:pt x="2326" y="996"/>
                  </a:cubicBezTo>
                  <a:cubicBezTo>
                    <a:pt x="2326" y="447"/>
                    <a:pt x="1880" y="0"/>
                    <a:pt x="1331"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5"/>
            <p:cNvSpPr/>
            <p:nvPr/>
          </p:nvSpPr>
          <p:spPr>
            <a:xfrm>
              <a:off x="4235163" y="3310650"/>
              <a:ext cx="45150" cy="48850"/>
            </a:xfrm>
            <a:custGeom>
              <a:avLst/>
              <a:gdLst/>
              <a:ahLst/>
              <a:cxnLst/>
              <a:rect l="l" t="t" r="r" b="b"/>
              <a:pathLst>
                <a:path w="1806" h="1954" extrusionOk="0">
                  <a:moveTo>
                    <a:pt x="931" y="0"/>
                  </a:moveTo>
                  <a:cubicBezTo>
                    <a:pt x="316" y="149"/>
                    <a:pt x="0" y="838"/>
                    <a:pt x="289" y="1405"/>
                  </a:cubicBezTo>
                  <a:cubicBezTo>
                    <a:pt x="468" y="1759"/>
                    <a:pt x="821" y="1953"/>
                    <a:pt x="1181" y="1953"/>
                  </a:cubicBezTo>
                  <a:cubicBezTo>
                    <a:pt x="1399" y="1953"/>
                    <a:pt x="1619" y="1882"/>
                    <a:pt x="1805" y="1731"/>
                  </a:cubicBezTo>
                  <a:cubicBezTo>
                    <a:pt x="698" y="1694"/>
                    <a:pt x="428" y="512"/>
                    <a:pt x="931"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65"/>
          <p:cNvGrpSpPr/>
          <p:nvPr/>
        </p:nvGrpSpPr>
        <p:grpSpPr>
          <a:xfrm>
            <a:off x="7850638" y="3311588"/>
            <a:ext cx="189850" cy="368275"/>
            <a:chOff x="7864838" y="3222250"/>
            <a:chExt cx="189850" cy="368275"/>
          </a:xfrm>
        </p:grpSpPr>
        <p:sp>
          <p:nvSpPr>
            <p:cNvPr id="5394" name="Google Shape;5394;p65"/>
            <p:cNvSpPr/>
            <p:nvPr/>
          </p:nvSpPr>
          <p:spPr>
            <a:xfrm>
              <a:off x="7947188" y="3335300"/>
              <a:ext cx="25150" cy="48425"/>
            </a:xfrm>
            <a:custGeom>
              <a:avLst/>
              <a:gdLst/>
              <a:ahLst/>
              <a:cxnLst/>
              <a:rect l="l" t="t" r="r" b="b"/>
              <a:pathLst>
                <a:path w="1006" h="1937" extrusionOk="0">
                  <a:moveTo>
                    <a:pt x="0" y="1"/>
                  </a:moveTo>
                  <a:lnTo>
                    <a:pt x="0" y="1936"/>
                  </a:lnTo>
                  <a:lnTo>
                    <a:pt x="1005" y="1936"/>
                  </a:lnTo>
                  <a:lnTo>
                    <a:pt x="1005" y="1"/>
                  </a:ln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5"/>
            <p:cNvSpPr/>
            <p:nvPr/>
          </p:nvSpPr>
          <p:spPr>
            <a:xfrm>
              <a:off x="7886463" y="3395550"/>
              <a:ext cx="146825" cy="194975"/>
            </a:xfrm>
            <a:custGeom>
              <a:avLst/>
              <a:gdLst/>
              <a:ahLst/>
              <a:cxnLst/>
              <a:rect l="l" t="t" r="r" b="b"/>
              <a:pathLst>
                <a:path w="5873" h="7799" extrusionOk="0">
                  <a:moveTo>
                    <a:pt x="1" y="1"/>
                  </a:moveTo>
                  <a:lnTo>
                    <a:pt x="1" y="7128"/>
                  </a:lnTo>
                  <a:cubicBezTo>
                    <a:pt x="1" y="7500"/>
                    <a:pt x="299" y="7798"/>
                    <a:pt x="661" y="7798"/>
                  </a:cubicBezTo>
                  <a:lnTo>
                    <a:pt x="5202" y="7798"/>
                  </a:lnTo>
                  <a:cubicBezTo>
                    <a:pt x="5575" y="7798"/>
                    <a:pt x="5872" y="7500"/>
                    <a:pt x="5872" y="7128"/>
                  </a:cubicBezTo>
                  <a:lnTo>
                    <a:pt x="5872" y="1"/>
                  </a:ln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5"/>
            <p:cNvSpPr/>
            <p:nvPr/>
          </p:nvSpPr>
          <p:spPr>
            <a:xfrm>
              <a:off x="7886238" y="3395775"/>
              <a:ext cx="113325" cy="194750"/>
            </a:xfrm>
            <a:custGeom>
              <a:avLst/>
              <a:gdLst/>
              <a:ahLst/>
              <a:cxnLst/>
              <a:rect l="l" t="t" r="r" b="b"/>
              <a:pathLst>
                <a:path w="4533" h="7790" extrusionOk="0">
                  <a:moveTo>
                    <a:pt x="0" y="1"/>
                  </a:moveTo>
                  <a:lnTo>
                    <a:pt x="0" y="7119"/>
                  </a:lnTo>
                  <a:cubicBezTo>
                    <a:pt x="0" y="7491"/>
                    <a:pt x="298" y="7789"/>
                    <a:pt x="670" y="7789"/>
                  </a:cubicBezTo>
                  <a:lnTo>
                    <a:pt x="4532" y="7789"/>
                  </a:lnTo>
                  <a:cubicBezTo>
                    <a:pt x="1554" y="6561"/>
                    <a:pt x="1294" y="2560"/>
                    <a:pt x="1331"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5"/>
            <p:cNvSpPr/>
            <p:nvPr/>
          </p:nvSpPr>
          <p:spPr>
            <a:xfrm>
              <a:off x="7864838" y="3373675"/>
              <a:ext cx="189850" cy="117750"/>
            </a:xfrm>
            <a:custGeom>
              <a:avLst/>
              <a:gdLst/>
              <a:ahLst/>
              <a:cxnLst/>
              <a:rect l="l" t="t" r="r" b="b"/>
              <a:pathLst>
                <a:path w="7594" h="4710" extrusionOk="0">
                  <a:moveTo>
                    <a:pt x="1359" y="1"/>
                  </a:moveTo>
                  <a:cubicBezTo>
                    <a:pt x="605" y="10"/>
                    <a:pt x="0" y="615"/>
                    <a:pt x="0" y="1369"/>
                  </a:cubicBezTo>
                  <a:lnTo>
                    <a:pt x="0" y="3853"/>
                  </a:lnTo>
                  <a:cubicBezTo>
                    <a:pt x="0" y="4328"/>
                    <a:pt x="382" y="4709"/>
                    <a:pt x="856" y="4709"/>
                  </a:cubicBezTo>
                  <a:cubicBezTo>
                    <a:pt x="1331" y="4709"/>
                    <a:pt x="1713" y="4328"/>
                    <a:pt x="1713" y="3853"/>
                  </a:cubicBezTo>
                  <a:lnTo>
                    <a:pt x="1713" y="2578"/>
                  </a:lnTo>
                  <a:cubicBezTo>
                    <a:pt x="1713" y="2174"/>
                    <a:pt x="2017" y="1971"/>
                    <a:pt x="2322" y="1971"/>
                  </a:cubicBezTo>
                  <a:cubicBezTo>
                    <a:pt x="2627" y="1971"/>
                    <a:pt x="2932" y="2174"/>
                    <a:pt x="2932" y="2578"/>
                  </a:cubicBezTo>
                  <a:lnTo>
                    <a:pt x="2932" y="3174"/>
                  </a:lnTo>
                  <a:cubicBezTo>
                    <a:pt x="2932" y="3648"/>
                    <a:pt x="3322" y="4039"/>
                    <a:pt x="3797" y="4039"/>
                  </a:cubicBezTo>
                  <a:cubicBezTo>
                    <a:pt x="4271" y="4039"/>
                    <a:pt x="4653" y="3648"/>
                    <a:pt x="4653" y="3174"/>
                  </a:cubicBezTo>
                  <a:lnTo>
                    <a:pt x="4653" y="2578"/>
                  </a:lnTo>
                  <a:cubicBezTo>
                    <a:pt x="4653" y="2174"/>
                    <a:pt x="4958" y="1971"/>
                    <a:pt x="5262" y="1971"/>
                  </a:cubicBezTo>
                  <a:cubicBezTo>
                    <a:pt x="5567" y="1971"/>
                    <a:pt x="5872" y="2174"/>
                    <a:pt x="5872" y="2578"/>
                  </a:cubicBezTo>
                  <a:lnTo>
                    <a:pt x="5872" y="2830"/>
                  </a:lnTo>
                  <a:cubicBezTo>
                    <a:pt x="5872" y="3304"/>
                    <a:pt x="6253" y="3686"/>
                    <a:pt x="6728" y="3686"/>
                  </a:cubicBezTo>
                  <a:cubicBezTo>
                    <a:pt x="7203" y="3686"/>
                    <a:pt x="7593" y="3304"/>
                    <a:pt x="7593" y="2830"/>
                  </a:cubicBezTo>
                  <a:lnTo>
                    <a:pt x="7593" y="1369"/>
                  </a:lnTo>
                  <a:cubicBezTo>
                    <a:pt x="7593" y="615"/>
                    <a:pt x="6979" y="1"/>
                    <a:pt x="6226"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5"/>
            <p:cNvSpPr/>
            <p:nvPr/>
          </p:nvSpPr>
          <p:spPr>
            <a:xfrm>
              <a:off x="7909038" y="3222250"/>
              <a:ext cx="101450" cy="128900"/>
            </a:xfrm>
            <a:custGeom>
              <a:avLst/>
              <a:gdLst/>
              <a:ahLst/>
              <a:cxnLst/>
              <a:rect l="l" t="t" r="r" b="b"/>
              <a:pathLst>
                <a:path w="4058" h="5156" extrusionOk="0">
                  <a:moveTo>
                    <a:pt x="2024" y="0"/>
                  </a:moveTo>
                  <a:cubicBezTo>
                    <a:pt x="1952" y="0"/>
                    <a:pt x="1880" y="28"/>
                    <a:pt x="1824" y="84"/>
                  </a:cubicBezTo>
                  <a:cubicBezTo>
                    <a:pt x="1322" y="559"/>
                    <a:pt x="0" y="1936"/>
                    <a:pt x="0" y="3406"/>
                  </a:cubicBezTo>
                  <a:cubicBezTo>
                    <a:pt x="0" y="4523"/>
                    <a:pt x="912" y="5155"/>
                    <a:pt x="2029" y="5155"/>
                  </a:cubicBezTo>
                  <a:cubicBezTo>
                    <a:pt x="3145" y="5155"/>
                    <a:pt x="4057" y="4523"/>
                    <a:pt x="4057" y="3406"/>
                  </a:cubicBezTo>
                  <a:cubicBezTo>
                    <a:pt x="4057" y="1936"/>
                    <a:pt x="2736" y="559"/>
                    <a:pt x="2224" y="84"/>
                  </a:cubicBezTo>
                  <a:cubicBezTo>
                    <a:pt x="2168" y="28"/>
                    <a:pt x="2096" y="0"/>
                    <a:pt x="2024"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5"/>
            <p:cNvSpPr/>
            <p:nvPr/>
          </p:nvSpPr>
          <p:spPr>
            <a:xfrm>
              <a:off x="7937188" y="3275100"/>
              <a:ext cx="45150" cy="57425"/>
            </a:xfrm>
            <a:custGeom>
              <a:avLst/>
              <a:gdLst/>
              <a:ahLst/>
              <a:cxnLst/>
              <a:rect l="l" t="t" r="r" b="b"/>
              <a:pathLst>
                <a:path w="1806" h="2297" extrusionOk="0">
                  <a:moveTo>
                    <a:pt x="902" y="1"/>
                  </a:moveTo>
                  <a:cubicBezTo>
                    <a:pt x="870" y="1"/>
                    <a:pt x="838" y="13"/>
                    <a:pt x="810" y="36"/>
                  </a:cubicBezTo>
                  <a:cubicBezTo>
                    <a:pt x="577" y="250"/>
                    <a:pt x="0" y="864"/>
                    <a:pt x="0" y="1515"/>
                  </a:cubicBezTo>
                  <a:cubicBezTo>
                    <a:pt x="0" y="2008"/>
                    <a:pt x="400" y="2297"/>
                    <a:pt x="903" y="2297"/>
                  </a:cubicBezTo>
                  <a:cubicBezTo>
                    <a:pt x="1396" y="2297"/>
                    <a:pt x="1805" y="2008"/>
                    <a:pt x="1805" y="1515"/>
                  </a:cubicBezTo>
                  <a:cubicBezTo>
                    <a:pt x="1805" y="864"/>
                    <a:pt x="1219" y="250"/>
                    <a:pt x="987" y="36"/>
                  </a:cubicBezTo>
                  <a:cubicBezTo>
                    <a:pt x="963" y="13"/>
                    <a:pt x="933" y="1"/>
                    <a:pt x="902"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5"/>
            <p:cNvSpPr/>
            <p:nvPr/>
          </p:nvSpPr>
          <p:spPr>
            <a:xfrm>
              <a:off x="7864838" y="3385550"/>
              <a:ext cx="189850" cy="105875"/>
            </a:xfrm>
            <a:custGeom>
              <a:avLst/>
              <a:gdLst/>
              <a:ahLst/>
              <a:cxnLst/>
              <a:rect l="l" t="t" r="r" b="b"/>
              <a:pathLst>
                <a:path w="7594" h="4235" extrusionOk="0">
                  <a:moveTo>
                    <a:pt x="335" y="0"/>
                  </a:moveTo>
                  <a:cubicBezTo>
                    <a:pt x="112" y="242"/>
                    <a:pt x="0" y="559"/>
                    <a:pt x="0" y="894"/>
                  </a:cubicBezTo>
                  <a:lnTo>
                    <a:pt x="0" y="3378"/>
                  </a:lnTo>
                  <a:cubicBezTo>
                    <a:pt x="0" y="3853"/>
                    <a:pt x="382" y="4234"/>
                    <a:pt x="856" y="4234"/>
                  </a:cubicBezTo>
                  <a:cubicBezTo>
                    <a:pt x="1331" y="4234"/>
                    <a:pt x="1713" y="3853"/>
                    <a:pt x="1713" y="3378"/>
                  </a:cubicBezTo>
                  <a:lnTo>
                    <a:pt x="1713" y="2103"/>
                  </a:lnTo>
                  <a:cubicBezTo>
                    <a:pt x="1713" y="1699"/>
                    <a:pt x="2017" y="1496"/>
                    <a:pt x="2322" y="1496"/>
                  </a:cubicBezTo>
                  <a:cubicBezTo>
                    <a:pt x="2627" y="1496"/>
                    <a:pt x="2932" y="1699"/>
                    <a:pt x="2932" y="2103"/>
                  </a:cubicBezTo>
                  <a:lnTo>
                    <a:pt x="2932" y="2699"/>
                  </a:lnTo>
                  <a:cubicBezTo>
                    <a:pt x="2932" y="3173"/>
                    <a:pt x="3313" y="3564"/>
                    <a:pt x="3788" y="3564"/>
                  </a:cubicBezTo>
                  <a:cubicBezTo>
                    <a:pt x="4271" y="3564"/>
                    <a:pt x="4653" y="3173"/>
                    <a:pt x="4653" y="2699"/>
                  </a:cubicBezTo>
                  <a:lnTo>
                    <a:pt x="4653" y="2103"/>
                  </a:lnTo>
                  <a:cubicBezTo>
                    <a:pt x="4653" y="1699"/>
                    <a:pt x="4958" y="1496"/>
                    <a:pt x="5262" y="1496"/>
                  </a:cubicBezTo>
                  <a:cubicBezTo>
                    <a:pt x="5567" y="1496"/>
                    <a:pt x="5872" y="1699"/>
                    <a:pt x="5872" y="2103"/>
                  </a:cubicBezTo>
                  <a:lnTo>
                    <a:pt x="5872" y="2355"/>
                  </a:lnTo>
                  <a:cubicBezTo>
                    <a:pt x="5872" y="2829"/>
                    <a:pt x="6253" y="3211"/>
                    <a:pt x="6728" y="3211"/>
                  </a:cubicBezTo>
                  <a:cubicBezTo>
                    <a:pt x="7203" y="3211"/>
                    <a:pt x="7584" y="2829"/>
                    <a:pt x="7584" y="2355"/>
                  </a:cubicBezTo>
                  <a:lnTo>
                    <a:pt x="7584" y="894"/>
                  </a:lnTo>
                  <a:cubicBezTo>
                    <a:pt x="7593" y="559"/>
                    <a:pt x="7472" y="242"/>
                    <a:pt x="7249" y="0"/>
                  </a:cubicBezTo>
                  <a:cubicBezTo>
                    <a:pt x="6477" y="717"/>
                    <a:pt x="5221" y="1173"/>
                    <a:pt x="3797" y="1173"/>
                  </a:cubicBezTo>
                  <a:cubicBezTo>
                    <a:pt x="2373" y="1173"/>
                    <a:pt x="1117" y="708"/>
                    <a:pt x="335"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5"/>
            <p:cNvSpPr/>
            <p:nvPr/>
          </p:nvSpPr>
          <p:spPr>
            <a:xfrm>
              <a:off x="7892513" y="3507450"/>
              <a:ext cx="36325" cy="29100"/>
            </a:xfrm>
            <a:custGeom>
              <a:avLst/>
              <a:gdLst/>
              <a:ahLst/>
              <a:cxnLst/>
              <a:rect l="l" t="t" r="r" b="b"/>
              <a:pathLst>
                <a:path w="1453" h="1164" extrusionOk="0">
                  <a:moveTo>
                    <a:pt x="727" y="0"/>
                  </a:moveTo>
                  <a:cubicBezTo>
                    <a:pt x="326" y="0"/>
                    <a:pt x="1" y="252"/>
                    <a:pt x="1" y="577"/>
                  </a:cubicBezTo>
                  <a:cubicBezTo>
                    <a:pt x="1" y="903"/>
                    <a:pt x="326" y="1163"/>
                    <a:pt x="727" y="1163"/>
                  </a:cubicBezTo>
                  <a:cubicBezTo>
                    <a:pt x="1127" y="1163"/>
                    <a:pt x="1452" y="894"/>
                    <a:pt x="1452" y="577"/>
                  </a:cubicBezTo>
                  <a:cubicBezTo>
                    <a:pt x="1452" y="261"/>
                    <a:pt x="1127" y="0"/>
                    <a:pt x="727"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5"/>
            <p:cNvSpPr/>
            <p:nvPr/>
          </p:nvSpPr>
          <p:spPr>
            <a:xfrm>
              <a:off x="7990688" y="3507450"/>
              <a:ext cx="36325" cy="29100"/>
            </a:xfrm>
            <a:custGeom>
              <a:avLst/>
              <a:gdLst/>
              <a:ahLst/>
              <a:cxnLst/>
              <a:rect l="l" t="t" r="r" b="b"/>
              <a:pathLst>
                <a:path w="1453" h="1164" extrusionOk="0">
                  <a:moveTo>
                    <a:pt x="726" y="0"/>
                  </a:moveTo>
                  <a:cubicBezTo>
                    <a:pt x="326" y="0"/>
                    <a:pt x="0" y="252"/>
                    <a:pt x="0" y="577"/>
                  </a:cubicBezTo>
                  <a:cubicBezTo>
                    <a:pt x="0" y="903"/>
                    <a:pt x="326" y="1163"/>
                    <a:pt x="726" y="1163"/>
                  </a:cubicBezTo>
                  <a:cubicBezTo>
                    <a:pt x="1126" y="1163"/>
                    <a:pt x="1452" y="894"/>
                    <a:pt x="1452" y="577"/>
                  </a:cubicBezTo>
                  <a:cubicBezTo>
                    <a:pt x="1452" y="261"/>
                    <a:pt x="1126" y="0"/>
                    <a:pt x="726"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5"/>
            <p:cNvSpPr/>
            <p:nvPr/>
          </p:nvSpPr>
          <p:spPr>
            <a:xfrm>
              <a:off x="7915788" y="3495750"/>
              <a:ext cx="10725" cy="17075"/>
            </a:xfrm>
            <a:custGeom>
              <a:avLst/>
              <a:gdLst/>
              <a:ahLst/>
              <a:cxnLst/>
              <a:rect l="l" t="t" r="r" b="b"/>
              <a:pathLst>
                <a:path w="429" h="683" extrusionOk="0">
                  <a:moveTo>
                    <a:pt x="214" y="1"/>
                  </a:moveTo>
                  <a:cubicBezTo>
                    <a:pt x="107" y="1"/>
                    <a:pt x="0" y="73"/>
                    <a:pt x="0" y="217"/>
                  </a:cubicBezTo>
                  <a:lnTo>
                    <a:pt x="0" y="468"/>
                  </a:lnTo>
                  <a:cubicBezTo>
                    <a:pt x="0" y="589"/>
                    <a:pt x="93" y="682"/>
                    <a:pt x="214" y="682"/>
                  </a:cubicBezTo>
                  <a:cubicBezTo>
                    <a:pt x="335" y="682"/>
                    <a:pt x="428" y="589"/>
                    <a:pt x="428" y="468"/>
                  </a:cubicBezTo>
                  <a:lnTo>
                    <a:pt x="428" y="217"/>
                  </a:lnTo>
                  <a:cubicBezTo>
                    <a:pt x="428" y="73"/>
                    <a:pt x="321" y="1"/>
                    <a:pt x="214"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5"/>
            <p:cNvSpPr/>
            <p:nvPr/>
          </p:nvSpPr>
          <p:spPr>
            <a:xfrm>
              <a:off x="7993013" y="3495750"/>
              <a:ext cx="10725" cy="17075"/>
            </a:xfrm>
            <a:custGeom>
              <a:avLst/>
              <a:gdLst/>
              <a:ahLst/>
              <a:cxnLst/>
              <a:rect l="l" t="t" r="r" b="b"/>
              <a:pathLst>
                <a:path w="429" h="683" extrusionOk="0">
                  <a:moveTo>
                    <a:pt x="215" y="1"/>
                  </a:moveTo>
                  <a:cubicBezTo>
                    <a:pt x="108" y="1"/>
                    <a:pt x="1" y="73"/>
                    <a:pt x="1" y="217"/>
                  </a:cubicBezTo>
                  <a:lnTo>
                    <a:pt x="1" y="468"/>
                  </a:lnTo>
                  <a:cubicBezTo>
                    <a:pt x="1" y="589"/>
                    <a:pt x="94" y="682"/>
                    <a:pt x="215" y="682"/>
                  </a:cubicBezTo>
                  <a:cubicBezTo>
                    <a:pt x="326" y="682"/>
                    <a:pt x="429" y="589"/>
                    <a:pt x="429" y="468"/>
                  </a:cubicBezTo>
                  <a:lnTo>
                    <a:pt x="429" y="217"/>
                  </a:lnTo>
                  <a:cubicBezTo>
                    <a:pt x="429" y="73"/>
                    <a:pt x="322" y="1"/>
                    <a:pt x="21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5"/>
            <p:cNvSpPr/>
            <p:nvPr/>
          </p:nvSpPr>
          <p:spPr>
            <a:xfrm>
              <a:off x="7941913" y="3502275"/>
              <a:ext cx="35700" cy="15675"/>
            </a:xfrm>
            <a:custGeom>
              <a:avLst/>
              <a:gdLst/>
              <a:ahLst/>
              <a:cxnLst/>
              <a:rect l="l" t="t" r="r" b="b"/>
              <a:pathLst>
                <a:path w="1428" h="627" extrusionOk="0">
                  <a:moveTo>
                    <a:pt x="310" y="0"/>
                  </a:moveTo>
                  <a:cubicBezTo>
                    <a:pt x="145" y="0"/>
                    <a:pt x="0" y="199"/>
                    <a:pt x="146" y="366"/>
                  </a:cubicBezTo>
                  <a:cubicBezTo>
                    <a:pt x="286" y="524"/>
                    <a:pt x="491" y="617"/>
                    <a:pt x="714" y="626"/>
                  </a:cubicBezTo>
                  <a:cubicBezTo>
                    <a:pt x="928" y="626"/>
                    <a:pt x="1142" y="524"/>
                    <a:pt x="1281" y="366"/>
                  </a:cubicBezTo>
                  <a:cubicBezTo>
                    <a:pt x="1428" y="199"/>
                    <a:pt x="1282" y="0"/>
                    <a:pt x="1118" y="0"/>
                  </a:cubicBezTo>
                  <a:cubicBezTo>
                    <a:pt x="1063" y="0"/>
                    <a:pt x="1005" y="23"/>
                    <a:pt x="956" y="77"/>
                  </a:cubicBezTo>
                  <a:cubicBezTo>
                    <a:pt x="891" y="151"/>
                    <a:pt x="802" y="189"/>
                    <a:pt x="714" y="189"/>
                  </a:cubicBezTo>
                  <a:cubicBezTo>
                    <a:pt x="625" y="189"/>
                    <a:pt x="537" y="151"/>
                    <a:pt x="472" y="77"/>
                  </a:cubicBezTo>
                  <a:cubicBezTo>
                    <a:pt x="423" y="23"/>
                    <a:pt x="365" y="0"/>
                    <a:pt x="31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65"/>
          <p:cNvGrpSpPr/>
          <p:nvPr/>
        </p:nvGrpSpPr>
        <p:grpSpPr>
          <a:xfrm>
            <a:off x="7242788" y="3311325"/>
            <a:ext cx="203800" cy="367475"/>
            <a:chOff x="7242788" y="3223050"/>
            <a:chExt cx="203800" cy="367475"/>
          </a:xfrm>
        </p:grpSpPr>
        <p:sp>
          <p:nvSpPr>
            <p:cNvPr id="5407" name="Google Shape;5407;p65"/>
            <p:cNvSpPr/>
            <p:nvPr/>
          </p:nvSpPr>
          <p:spPr>
            <a:xfrm>
              <a:off x="7242788" y="3274125"/>
              <a:ext cx="203800" cy="316400"/>
            </a:xfrm>
            <a:custGeom>
              <a:avLst/>
              <a:gdLst/>
              <a:ahLst/>
              <a:cxnLst/>
              <a:rect l="l" t="t" r="r" b="b"/>
              <a:pathLst>
                <a:path w="8152" h="12656" extrusionOk="0">
                  <a:moveTo>
                    <a:pt x="2699" y="0"/>
                  </a:moveTo>
                  <a:lnTo>
                    <a:pt x="2699" y="2699"/>
                  </a:lnTo>
                  <a:cubicBezTo>
                    <a:pt x="2699" y="2904"/>
                    <a:pt x="2559" y="3080"/>
                    <a:pt x="2364" y="3145"/>
                  </a:cubicBezTo>
                  <a:cubicBezTo>
                    <a:pt x="1638" y="3387"/>
                    <a:pt x="1024" y="3899"/>
                    <a:pt x="661" y="4578"/>
                  </a:cubicBezTo>
                  <a:cubicBezTo>
                    <a:pt x="233" y="5388"/>
                    <a:pt x="1" y="6291"/>
                    <a:pt x="1" y="7202"/>
                  </a:cubicBezTo>
                  <a:lnTo>
                    <a:pt x="1" y="11436"/>
                  </a:lnTo>
                  <a:cubicBezTo>
                    <a:pt x="1" y="12106"/>
                    <a:pt x="550" y="12655"/>
                    <a:pt x="1229" y="12655"/>
                  </a:cubicBezTo>
                  <a:lnTo>
                    <a:pt x="6924" y="12655"/>
                  </a:lnTo>
                  <a:cubicBezTo>
                    <a:pt x="7603" y="12655"/>
                    <a:pt x="8152" y="12106"/>
                    <a:pt x="8152" y="11436"/>
                  </a:cubicBezTo>
                  <a:lnTo>
                    <a:pt x="8152" y="7202"/>
                  </a:lnTo>
                  <a:cubicBezTo>
                    <a:pt x="8152" y="6291"/>
                    <a:pt x="7919" y="5388"/>
                    <a:pt x="7491" y="4578"/>
                  </a:cubicBezTo>
                  <a:cubicBezTo>
                    <a:pt x="7128" y="3899"/>
                    <a:pt x="6514" y="3387"/>
                    <a:pt x="5788" y="3145"/>
                  </a:cubicBezTo>
                  <a:cubicBezTo>
                    <a:pt x="5593" y="3080"/>
                    <a:pt x="5463" y="2904"/>
                    <a:pt x="5463" y="2699"/>
                  </a:cubicBezTo>
                  <a:lnTo>
                    <a:pt x="5463" y="0"/>
                  </a:ln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5"/>
            <p:cNvSpPr/>
            <p:nvPr/>
          </p:nvSpPr>
          <p:spPr>
            <a:xfrm>
              <a:off x="7242788" y="3354150"/>
              <a:ext cx="100525" cy="236375"/>
            </a:xfrm>
            <a:custGeom>
              <a:avLst/>
              <a:gdLst/>
              <a:ahLst/>
              <a:cxnLst/>
              <a:rect l="l" t="t" r="r" b="b"/>
              <a:pathLst>
                <a:path w="4021" h="9455" extrusionOk="0">
                  <a:moveTo>
                    <a:pt x="2224" y="0"/>
                  </a:moveTo>
                  <a:lnTo>
                    <a:pt x="2224" y="0"/>
                  </a:lnTo>
                  <a:cubicBezTo>
                    <a:pt x="1555" y="252"/>
                    <a:pt x="1006" y="745"/>
                    <a:pt x="661" y="1377"/>
                  </a:cubicBezTo>
                  <a:cubicBezTo>
                    <a:pt x="233" y="2187"/>
                    <a:pt x="1" y="3090"/>
                    <a:pt x="1" y="4001"/>
                  </a:cubicBezTo>
                  <a:lnTo>
                    <a:pt x="1" y="8235"/>
                  </a:lnTo>
                  <a:cubicBezTo>
                    <a:pt x="1" y="8905"/>
                    <a:pt x="550" y="9454"/>
                    <a:pt x="1229" y="9454"/>
                  </a:cubicBezTo>
                  <a:lnTo>
                    <a:pt x="4020" y="9454"/>
                  </a:lnTo>
                  <a:cubicBezTo>
                    <a:pt x="2327" y="7519"/>
                    <a:pt x="1824" y="3666"/>
                    <a:pt x="2224"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5"/>
            <p:cNvSpPr/>
            <p:nvPr/>
          </p:nvSpPr>
          <p:spPr>
            <a:xfrm>
              <a:off x="7242788" y="3553275"/>
              <a:ext cx="203800" cy="37250"/>
            </a:xfrm>
            <a:custGeom>
              <a:avLst/>
              <a:gdLst/>
              <a:ahLst/>
              <a:cxnLst/>
              <a:rect l="l" t="t" r="r" b="b"/>
              <a:pathLst>
                <a:path w="8152" h="1490" extrusionOk="0">
                  <a:moveTo>
                    <a:pt x="1" y="0"/>
                  </a:moveTo>
                  <a:lnTo>
                    <a:pt x="1" y="261"/>
                  </a:lnTo>
                  <a:cubicBezTo>
                    <a:pt x="1" y="940"/>
                    <a:pt x="550" y="1489"/>
                    <a:pt x="1229" y="1489"/>
                  </a:cubicBezTo>
                  <a:lnTo>
                    <a:pt x="6924" y="1489"/>
                  </a:lnTo>
                  <a:cubicBezTo>
                    <a:pt x="7603" y="1489"/>
                    <a:pt x="8152" y="940"/>
                    <a:pt x="8152" y="261"/>
                  </a:cubicBezTo>
                  <a:lnTo>
                    <a:pt x="8152" y="0"/>
                  </a:ln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5"/>
            <p:cNvSpPr/>
            <p:nvPr/>
          </p:nvSpPr>
          <p:spPr>
            <a:xfrm>
              <a:off x="7242788" y="3553275"/>
              <a:ext cx="100525" cy="37250"/>
            </a:xfrm>
            <a:custGeom>
              <a:avLst/>
              <a:gdLst/>
              <a:ahLst/>
              <a:cxnLst/>
              <a:rect l="l" t="t" r="r" b="b"/>
              <a:pathLst>
                <a:path w="4021" h="1490" extrusionOk="0">
                  <a:moveTo>
                    <a:pt x="1" y="0"/>
                  </a:moveTo>
                  <a:lnTo>
                    <a:pt x="1" y="261"/>
                  </a:lnTo>
                  <a:cubicBezTo>
                    <a:pt x="1" y="940"/>
                    <a:pt x="550" y="1489"/>
                    <a:pt x="1229" y="1489"/>
                  </a:cubicBezTo>
                  <a:lnTo>
                    <a:pt x="4020" y="1489"/>
                  </a:lnTo>
                  <a:cubicBezTo>
                    <a:pt x="3639" y="1043"/>
                    <a:pt x="3323" y="540"/>
                    <a:pt x="3090"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5"/>
            <p:cNvSpPr/>
            <p:nvPr/>
          </p:nvSpPr>
          <p:spPr>
            <a:xfrm>
              <a:off x="7274663" y="3562275"/>
              <a:ext cx="10950" cy="19175"/>
            </a:xfrm>
            <a:custGeom>
              <a:avLst/>
              <a:gdLst/>
              <a:ahLst/>
              <a:cxnLst/>
              <a:rect l="l" t="t" r="r" b="b"/>
              <a:pathLst>
                <a:path w="438" h="767" extrusionOk="0">
                  <a:moveTo>
                    <a:pt x="219" y="1"/>
                  </a:moveTo>
                  <a:cubicBezTo>
                    <a:pt x="110" y="1"/>
                    <a:pt x="0" y="73"/>
                    <a:pt x="0" y="217"/>
                  </a:cubicBezTo>
                  <a:lnTo>
                    <a:pt x="0" y="552"/>
                  </a:lnTo>
                  <a:cubicBezTo>
                    <a:pt x="0" y="673"/>
                    <a:pt x="103" y="766"/>
                    <a:pt x="224" y="766"/>
                  </a:cubicBezTo>
                  <a:cubicBezTo>
                    <a:pt x="335" y="766"/>
                    <a:pt x="438" y="664"/>
                    <a:pt x="438" y="552"/>
                  </a:cubicBezTo>
                  <a:lnTo>
                    <a:pt x="438" y="217"/>
                  </a:lnTo>
                  <a:cubicBezTo>
                    <a:pt x="438" y="73"/>
                    <a:pt x="328" y="1"/>
                    <a:pt x="219"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5"/>
            <p:cNvSpPr/>
            <p:nvPr/>
          </p:nvSpPr>
          <p:spPr>
            <a:xfrm>
              <a:off x="7339338" y="3562275"/>
              <a:ext cx="10950" cy="19175"/>
            </a:xfrm>
            <a:custGeom>
              <a:avLst/>
              <a:gdLst/>
              <a:ahLst/>
              <a:cxnLst/>
              <a:rect l="l" t="t" r="r" b="b"/>
              <a:pathLst>
                <a:path w="438" h="767" extrusionOk="0">
                  <a:moveTo>
                    <a:pt x="214" y="1"/>
                  </a:moveTo>
                  <a:cubicBezTo>
                    <a:pt x="107" y="1"/>
                    <a:pt x="0" y="73"/>
                    <a:pt x="0" y="217"/>
                  </a:cubicBezTo>
                  <a:lnTo>
                    <a:pt x="0" y="552"/>
                  </a:lnTo>
                  <a:cubicBezTo>
                    <a:pt x="0" y="673"/>
                    <a:pt x="93" y="766"/>
                    <a:pt x="214" y="766"/>
                  </a:cubicBezTo>
                  <a:cubicBezTo>
                    <a:pt x="335" y="766"/>
                    <a:pt x="438" y="664"/>
                    <a:pt x="428" y="552"/>
                  </a:cubicBezTo>
                  <a:lnTo>
                    <a:pt x="428" y="217"/>
                  </a:lnTo>
                  <a:cubicBezTo>
                    <a:pt x="428" y="73"/>
                    <a:pt x="321" y="1"/>
                    <a:pt x="214"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5"/>
            <p:cNvSpPr/>
            <p:nvPr/>
          </p:nvSpPr>
          <p:spPr>
            <a:xfrm>
              <a:off x="7404013" y="3562275"/>
              <a:ext cx="10725" cy="19175"/>
            </a:xfrm>
            <a:custGeom>
              <a:avLst/>
              <a:gdLst/>
              <a:ahLst/>
              <a:cxnLst/>
              <a:rect l="l" t="t" r="r" b="b"/>
              <a:pathLst>
                <a:path w="429" h="767" extrusionOk="0">
                  <a:moveTo>
                    <a:pt x="214" y="1"/>
                  </a:moveTo>
                  <a:cubicBezTo>
                    <a:pt x="107" y="1"/>
                    <a:pt x="0" y="73"/>
                    <a:pt x="0" y="217"/>
                  </a:cubicBezTo>
                  <a:lnTo>
                    <a:pt x="0" y="552"/>
                  </a:lnTo>
                  <a:cubicBezTo>
                    <a:pt x="0" y="673"/>
                    <a:pt x="93" y="766"/>
                    <a:pt x="214" y="766"/>
                  </a:cubicBezTo>
                  <a:cubicBezTo>
                    <a:pt x="335" y="766"/>
                    <a:pt x="428" y="664"/>
                    <a:pt x="428" y="552"/>
                  </a:cubicBezTo>
                  <a:lnTo>
                    <a:pt x="428" y="217"/>
                  </a:lnTo>
                  <a:cubicBezTo>
                    <a:pt x="428" y="73"/>
                    <a:pt x="321" y="1"/>
                    <a:pt x="214"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5"/>
            <p:cNvSpPr/>
            <p:nvPr/>
          </p:nvSpPr>
          <p:spPr>
            <a:xfrm>
              <a:off x="7310263" y="3274125"/>
              <a:ext cx="69100" cy="48650"/>
            </a:xfrm>
            <a:custGeom>
              <a:avLst/>
              <a:gdLst/>
              <a:ahLst/>
              <a:cxnLst/>
              <a:rect l="l" t="t" r="r" b="b"/>
              <a:pathLst>
                <a:path w="2764" h="1946" extrusionOk="0">
                  <a:moveTo>
                    <a:pt x="0" y="0"/>
                  </a:moveTo>
                  <a:lnTo>
                    <a:pt x="0" y="1945"/>
                  </a:lnTo>
                  <a:lnTo>
                    <a:pt x="2764" y="1945"/>
                  </a:lnTo>
                  <a:lnTo>
                    <a:pt x="2764" y="0"/>
                  </a:ln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5"/>
            <p:cNvSpPr/>
            <p:nvPr/>
          </p:nvSpPr>
          <p:spPr>
            <a:xfrm>
              <a:off x="7288163" y="3223050"/>
              <a:ext cx="113300" cy="51100"/>
            </a:xfrm>
            <a:custGeom>
              <a:avLst/>
              <a:gdLst/>
              <a:ahLst/>
              <a:cxnLst/>
              <a:rect l="l" t="t" r="r" b="b"/>
              <a:pathLst>
                <a:path w="4532" h="2044" extrusionOk="0">
                  <a:moveTo>
                    <a:pt x="2262" y="1"/>
                  </a:moveTo>
                  <a:cubicBezTo>
                    <a:pt x="1710" y="1"/>
                    <a:pt x="1159" y="127"/>
                    <a:pt x="651" y="378"/>
                  </a:cubicBezTo>
                  <a:cubicBezTo>
                    <a:pt x="298" y="545"/>
                    <a:pt x="56" y="899"/>
                    <a:pt x="28" y="1299"/>
                  </a:cubicBezTo>
                  <a:cubicBezTo>
                    <a:pt x="0" y="1699"/>
                    <a:pt x="326" y="2043"/>
                    <a:pt x="726" y="2043"/>
                  </a:cubicBezTo>
                  <a:lnTo>
                    <a:pt x="3797" y="2043"/>
                  </a:lnTo>
                  <a:cubicBezTo>
                    <a:pt x="4206" y="2043"/>
                    <a:pt x="4532" y="1699"/>
                    <a:pt x="4494" y="1299"/>
                  </a:cubicBezTo>
                  <a:cubicBezTo>
                    <a:pt x="4476" y="899"/>
                    <a:pt x="4234" y="545"/>
                    <a:pt x="3880" y="378"/>
                  </a:cubicBezTo>
                  <a:cubicBezTo>
                    <a:pt x="3369" y="127"/>
                    <a:pt x="2815" y="1"/>
                    <a:pt x="2262"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5"/>
            <p:cNvSpPr/>
            <p:nvPr/>
          </p:nvSpPr>
          <p:spPr>
            <a:xfrm>
              <a:off x="7288163" y="3224100"/>
              <a:ext cx="55850" cy="50050"/>
            </a:xfrm>
            <a:custGeom>
              <a:avLst/>
              <a:gdLst/>
              <a:ahLst/>
              <a:cxnLst/>
              <a:rect l="l" t="t" r="r" b="b"/>
              <a:pathLst>
                <a:path w="2234" h="2002" extrusionOk="0">
                  <a:moveTo>
                    <a:pt x="1694" y="1"/>
                  </a:moveTo>
                  <a:lnTo>
                    <a:pt x="1694" y="1"/>
                  </a:lnTo>
                  <a:cubicBezTo>
                    <a:pt x="1331" y="57"/>
                    <a:pt x="977" y="168"/>
                    <a:pt x="651" y="336"/>
                  </a:cubicBezTo>
                  <a:cubicBezTo>
                    <a:pt x="298" y="503"/>
                    <a:pt x="56" y="857"/>
                    <a:pt x="28" y="1257"/>
                  </a:cubicBezTo>
                  <a:cubicBezTo>
                    <a:pt x="0" y="1657"/>
                    <a:pt x="326" y="2001"/>
                    <a:pt x="726" y="2001"/>
                  </a:cubicBezTo>
                  <a:lnTo>
                    <a:pt x="2233" y="2001"/>
                  </a:lnTo>
                  <a:cubicBezTo>
                    <a:pt x="1256" y="1638"/>
                    <a:pt x="1182" y="466"/>
                    <a:pt x="1694"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5"/>
            <p:cNvSpPr/>
            <p:nvPr/>
          </p:nvSpPr>
          <p:spPr>
            <a:xfrm>
              <a:off x="7287913" y="3413700"/>
              <a:ext cx="113550" cy="147050"/>
            </a:xfrm>
            <a:custGeom>
              <a:avLst/>
              <a:gdLst/>
              <a:ahLst/>
              <a:cxnLst/>
              <a:rect l="l" t="t" r="r" b="b"/>
              <a:pathLst>
                <a:path w="4542" h="5882" extrusionOk="0">
                  <a:moveTo>
                    <a:pt x="2271" y="0"/>
                  </a:moveTo>
                  <a:cubicBezTo>
                    <a:pt x="680" y="0"/>
                    <a:pt x="1" y="1322"/>
                    <a:pt x="1" y="2941"/>
                  </a:cubicBezTo>
                  <a:cubicBezTo>
                    <a:pt x="1" y="4560"/>
                    <a:pt x="680" y="5881"/>
                    <a:pt x="2271" y="5881"/>
                  </a:cubicBezTo>
                  <a:cubicBezTo>
                    <a:pt x="3872" y="5881"/>
                    <a:pt x="4542" y="4560"/>
                    <a:pt x="4542" y="2941"/>
                  </a:cubicBezTo>
                  <a:cubicBezTo>
                    <a:pt x="4542" y="1322"/>
                    <a:pt x="3872" y="0"/>
                    <a:pt x="2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5"/>
            <p:cNvSpPr/>
            <p:nvPr/>
          </p:nvSpPr>
          <p:spPr>
            <a:xfrm>
              <a:off x="7287688" y="3444625"/>
              <a:ext cx="33525" cy="111225"/>
            </a:xfrm>
            <a:custGeom>
              <a:avLst/>
              <a:gdLst/>
              <a:ahLst/>
              <a:cxnLst/>
              <a:rect l="l" t="t" r="r" b="b"/>
              <a:pathLst>
                <a:path w="1341" h="4449" extrusionOk="0">
                  <a:moveTo>
                    <a:pt x="335" y="1"/>
                  </a:moveTo>
                  <a:cubicBezTo>
                    <a:pt x="112" y="531"/>
                    <a:pt x="0" y="1118"/>
                    <a:pt x="10" y="1704"/>
                  </a:cubicBezTo>
                  <a:cubicBezTo>
                    <a:pt x="10" y="2960"/>
                    <a:pt x="419" y="4030"/>
                    <a:pt x="1340" y="4449"/>
                  </a:cubicBezTo>
                  <a:cubicBezTo>
                    <a:pt x="773" y="3220"/>
                    <a:pt x="447" y="1667"/>
                    <a:pt x="335"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5"/>
            <p:cNvSpPr/>
            <p:nvPr/>
          </p:nvSpPr>
          <p:spPr>
            <a:xfrm>
              <a:off x="7296788" y="3383575"/>
              <a:ext cx="95350" cy="20925"/>
            </a:xfrm>
            <a:custGeom>
              <a:avLst/>
              <a:gdLst/>
              <a:ahLst/>
              <a:cxnLst/>
              <a:rect l="l" t="t" r="r" b="b"/>
              <a:pathLst>
                <a:path w="3814" h="837" extrusionOk="0">
                  <a:moveTo>
                    <a:pt x="3512" y="833"/>
                  </a:moveTo>
                  <a:cubicBezTo>
                    <a:pt x="3510" y="833"/>
                    <a:pt x="3509" y="833"/>
                    <a:pt x="3507" y="833"/>
                  </a:cubicBezTo>
                  <a:lnTo>
                    <a:pt x="3517" y="833"/>
                  </a:lnTo>
                  <a:cubicBezTo>
                    <a:pt x="3515" y="833"/>
                    <a:pt x="3513" y="833"/>
                    <a:pt x="3512" y="833"/>
                  </a:cubicBezTo>
                  <a:close/>
                  <a:moveTo>
                    <a:pt x="1916" y="0"/>
                  </a:moveTo>
                  <a:cubicBezTo>
                    <a:pt x="1330" y="0"/>
                    <a:pt x="744" y="145"/>
                    <a:pt x="213" y="433"/>
                  </a:cubicBezTo>
                  <a:cubicBezTo>
                    <a:pt x="1" y="551"/>
                    <a:pt x="121" y="836"/>
                    <a:pt x="316" y="836"/>
                  </a:cubicBezTo>
                  <a:cubicBezTo>
                    <a:pt x="351" y="836"/>
                    <a:pt x="389" y="827"/>
                    <a:pt x="427" y="805"/>
                  </a:cubicBezTo>
                  <a:cubicBezTo>
                    <a:pt x="893" y="554"/>
                    <a:pt x="1404" y="428"/>
                    <a:pt x="1916" y="428"/>
                  </a:cubicBezTo>
                  <a:cubicBezTo>
                    <a:pt x="2428" y="428"/>
                    <a:pt x="2940" y="554"/>
                    <a:pt x="3405" y="805"/>
                  </a:cubicBezTo>
                  <a:cubicBezTo>
                    <a:pt x="3441" y="823"/>
                    <a:pt x="3468" y="832"/>
                    <a:pt x="3512" y="833"/>
                  </a:cubicBezTo>
                  <a:lnTo>
                    <a:pt x="3512" y="833"/>
                  </a:lnTo>
                  <a:cubicBezTo>
                    <a:pt x="3732" y="829"/>
                    <a:pt x="3813" y="535"/>
                    <a:pt x="3619" y="433"/>
                  </a:cubicBezTo>
                  <a:cubicBezTo>
                    <a:pt x="3089" y="145"/>
                    <a:pt x="2502" y="0"/>
                    <a:pt x="191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5"/>
            <p:cNvSpPr/>
            <p:nvPr/>
          </p:nvSpPr>
          <p:spPr>
            <a:xfrm>
              <a:off x="7307938" y="3481400"/>
              <a:ext cx="73525" cy="24200"/>
            </a:xfrm>
            <a:custGeom>
              <a:avLst/>
              <a:gdLst/>
              <a:ahLst/>
              <a:cxnLst/>
              <a:rect l="l" t="t" r="r" b="b"/>
              <a:pathLst>
                <a:path w="2941" h="968" extrusionOk="0">
                  <a:moveTo>
                    <a:pt x="382" y="0"/>
                  </a:moveTo>
                  <a:cubicBezTo>
                    <a:pt x="168" y="0"/>
                    <a:pt x="0" y="168"/>
                    <a:pt x="0" y="382"/>
                  </a:cubicBezTo>
                  <a:lnTo>
                    <a:pt x="0" y="586"/>
                  </a:lnTo>
                  <a:cubicBezTo>
                    <a:pt x="0" y="791"/>
                    <a:pt x="168" y="968"/>
                    <a:pt x="382" y="968"/>
                  </a:cubicBezTo>
                  <a:lnTo>
                    <a:pt x="2559" y="968"/>
                  </a:lnTo>
                  <a:cubicBezTo>
                    <a:pt x="2773" y="968"/>
                    <a:pt x="2940" y="791"/>
                    <a:pt x="2940" y="586"/>
                  </a:cubicBezTo>
                  <a:lnTo>
                    <a:pt x="2940" y="382"/>
                  </a:lnTo>
                  <a:cubicBezTo>
                    <a:pt x="2940" y="168"/>
                    <a:pt x="2773" y="0"/>
                    <a:pt x="2559"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5"/>
            <p:cNvSpPr/>
            <p:nvPr/>
          </p:nvSpPr>
          <p:spPr>
            <a:xfrm>
              <a:off x="7316988" y="3456275"/>
              <a:ext cx="55625" cy="10725"/>
            </a:xfrm>
            <a:custGeom>
              <a:avLst/>
              <a:gdLst/>
              <a:ahLst/>
              <a:cxnLst/>
              <a:rect l="l" t="t" r="r" b="b"/>
              <a:pathLst>
                <a:path w="2225" h="429" extrusionOk="0">
                  <a:moveTo>
                    <a:pt x="289" y="0"/>
                  </a:moveTo>
                  <a:cubicBezTo>
                    <a:pt x="1" y="0"/>
                    <a:pt x="1" y="428"/>
                    <a:pt x="289" y="428"/>
                  </a:cubicBezTo>
                  <a:lnTo>
                    <a:pt x="1936" y="428"/>
                  </a:lnTo>
                  <a:cubicBezTo>
                    <a:pt x="2225" y="428"/>
                    <a:pt x="2225" y="0"/>
                    <a:pt x="193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5"/>
            <p:cNvSpPr/>
            <p:nvPr/>
          </p:nvSpPr>
          <p:spPr>
            <a:xfrm>
              <a:off x="7306538" y="3527225"/>
              <a:ext cx="76550" cy="33525"/>
            </a:xfrm>
            <a:custGeom>
              <a:avLst/>
              <a:gdLst/>
              <a:ahLst/>
              <a:cxnLst/>
              <a:rect l="l" t="t" r="r" b="b"/>
              <a:pathLst>
                <a:path w="3062" h="1341" extrusionOk="0">
                  <a:moveTo>
                    <a:pt x="1526" y="0"/>
                  </a:moveTo>
                  <a:cubicBezTo>
                    <a:pt x="866" y="0"/>
                    <a:pt x="279" y="298"/>
                    <a:pt x="0" y="726"/>
                  </a:cubicBezTo>
                  <a:cubicBezTo>
                    <a:pt x="363" y="1108"/>
                    <a:pt x="866" y="1340"/>
                    <a:pt x="1526" y="1340"/>
                  </a:cubicBezTo>
                  <a:cubicBezTo>
                    <a:pt x="2187" y="1340"/>
                    <a:pt x="2689" y="1108"/>
                    <a:pt x="3062" y="726"/>
                  </a:cubicBezTo>
                  <a:cubicBezTo>
                    <a:pt x="2773" y="298"/>
                    <a:pt x="2196" y="0"/>
                    <a:pt x="1526"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5"/>
            <p:cNvSpPr/>
            <p:nvPr/>
          </p:nvSpPr>
          <p:spPr>
            <a:xfrm>
              <a:off x="7306538" y="3537450"/>
              <a:ext cx="14675" cy="18400"/>
            </a:xfrm>
            <a:custGeom>
              <a:avLst/>
              <a:gdLst/>
              <a:ahLst/>
              <a:cxnLst/>
              <a:rect l="l" t="t" r="r" b="b"/>
              <a:pathLst>
                <a:path w="587" h="736" extrusionOk="0">
                  <a:moveTo>
                    <a:pt x="289" y="1"/>
                  </a:moveTo>
                  <a:cubicBezTo>
                    <a:pt x="177" y="94"/>
                    <a:pt x="75" y="196"/>
                    <a:pt x="0" y="317"/>
                  </a:cubicBezTo>
                  <a:cubicBezTo>
                    <a:pt x="168" y="494"/>
                    <a:pt x="363" y="643"/>
                    <a:pt x="586" y="736"/>
                  </a:cubicBezTo>
                  <a:cubicBezTo>
                    <a:pt x="484" y="503"/>
                    <a:pt x="382" y="261"/>
                    <a:pt x="289"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65"/>
          <p:cNvGrpSpPr/>
          <p:nvPr/>
        </p:nvGrpSpPr>
        <p:grpSpPr>
          <a:xfrm>
            <a:off x="2910113" y="3310500"/>
            <a:ext cx="264050" cy="367600"/>
            <a:chOff x="2910113" y="3222225"/>
            <a:chExt cx="264050" cy="367600"/>
          </a:xfrm>
        </p:grpSpPr>
        <p:sp>
          <p:nvSpPr>
            <p:cNvPr id="5425" name="Google Shape;5425;p65"/>
            <p:cNvSpPr/>
            <p:nvPr/>
          </p:nvSpPr>
          <p:spPr>
            <a:xfrm>
              <a:off x="2965463" y="3371300"/>
              <a:ext cx="89325" cy="85450"/>
            </a:xfrm>
            <a:custGeom>
              <a:avLst/>
              <a:gdLst/>
              <a:ahLst/>
              <a:cxnLst/>
              <a:rect l="l" t="t" r="r" b="b"/>
              <a:pathLst>
                <a:path w="3573" h="3418" extrusionOk="0">
                  <a:moveTo>
                    <a:pt x="3260" y="0"/>
                  </a:moveTo>
                  <a:cubicBezTo>
                    <a:pt x="3209" y="0"/>
                    <a:pt x="3156" y="20"/>
                    <a:pt x="3109" y="68"/>
                  </a:cubicBezTo>
                  <a:lnTo>
                    <a:pt x="131" y="3055"/>
                  </a:lnTo>
                  <a:cubicBezTo>
                    <a:pt x="1" y="3194"/>
                    <a:pt x="94" y="3418"/>
                    <a:pt x="280" y="3418"/>
                  </a:cubicBezTo>
                  <a:cubicBezTo>
                    <a:pt x="336" y="3418"/>
                    <a:pt x="392" y="3390"/>
                    <a:pt x="438" y="3353"/>
                  </a:cubicBezTo>
                  <a:lnTo>
                    <a:pt x="3416" y="375"/>
                  </a:lnTo>
                  <a:cubicBezTo>
                    <a:pt x="3573" y="218"/>
                    <a:pt x="3429" y="0"/>
                    <a:pt x="3260" y="0"/>
                  </a:cubicBez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5"/>
            <p:cNvSpPr/>
            <p:nvPr/>
          </p:nvSpPr>
          <p:spPr>
            <a:xfrm>
              <a:off x="3022763" y="3316800"/>
              <a:ext cx="85575" cy="78875"/>
            </a:xfrm>
            <a:custGeom>
              <a:avLst/>
              <a:gdLst/>
              <a:ahLst/>
              <a:cxnLst/>
              <a:rect l="l" t="t" r="r" b="b"/>
              <a:pathLst>
                <a:path w="3423" h="3155" extrusionOk="0">
                  <a:moveTo>
                    <a:pt x="2850" y="1"/>
                  </a:moveTo>
                  <a:cubicBezTo>
                    <a:pt x="2717" y="1"/>
                    <a:pt x="2585" y="52"/>
                    <a:pt x="2482" y="154"/>
                  </a:cubicBezTo>
                  <a:lnTo>
                    <a:pt x="379" y="2248"/>
                  </a:lnTo>
                  <a:cubicBezTo>
                    <a:pt x="0" y="2627"/>
                    <a:pt x="352" y="3154"/>
                    <a:pt x="759" y="3154"/>
                  </a:cubicBezTo>
                  <a:cubicBezTo>
                    <a:pt x="882" y="3154"/>
                    <a:pt x="1010" y="3107"/>
                    <a:pt x="1124" y="2992"/>
                  </a:cubicBezTo>
                  <a:lnTo>
                    <a:pt x="3218" y="889"/>
                  </a:lnTo>
                  <a:cubicBezTo>
                    <a:pt x="3422" y="685"/>
                    <a:pt x="3422" y="359"/>
                    <a:pt x="3218" y="154"/>
                  </a:cubicBezTo>
                  <a:cubicBezTo>
                    <a:pt x="3115" y="52"/>
                    <a:pt x="2983" y="1"/>
                    <a:pt x="2850"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5"/>
            <p:cNvSpPr/>
            <p:nvPr/>
          </p:nvSpPr>
          <p:spPr>
            <a:xfrm>
              <a:off x="3022788" y="3353900"/>
              <a:ext cx="37150" cy="41800"/>
            </a:xfrm>
            <a:custGeom>
              <a:avLst/>
              <a:gdLst/>
              <a:ahLst/>
              <a:cxnLst/>
              <a:rect l="l" t="t" r="r" b="b"/>
              <a:pathLst>
                <a:path w="1486" h="1672" extrusionOk="0">
                  <a:moveTo>
                    <a:pt x="1141" y="1"/>
                  </a:moveTo>
                  <a:lnTo>
                    <a:pt x="378" y="773"/>
                  </a:lnTo>
                  <a:cubicBezTo>
                    <a:pt x="0" y="1151"/>
                    <a:pt x="350" y="1672"/>
                    <a:pt x="756" y="1672"/>
                  </a:cubicBezTo>
                  <a:cubicBezTo>
                    <a:pt x="879" y="1672"/>
                    <a:pt x="1008" y="1623"/>
                    <a:pt x="1123" y="1508"/>
                  </a:cubicBezTo>
                  <a:lnTo>
                    <a:pt x="1486" y="1146"/>
                  </a:lnTo>
                  <a:cubicBezTo>
                    <a:pt x="1104" y="1146"/>
                    <a:pt x="825" y="587"/>
                    <a:pt x="1141"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5"/>
            <p:cNvSpPr/>
            <p:nvPr/>
          </p:nvSpPr>
          <p:spPr>
            <a:xfrm>
              <a:off x="2910113" y="3425175"/>
              <a:ext cx="258925" cy="34950"/>
            </a:xfrm>
            <a:custGeom>
              <a:avLst/>
              <a:gdLst/>
              <a:ahLst/>
              <a:cxnLst/>
              <a:rect l="l" t="t" r="r" b="b"/>
              <a:pathLst>
                <a:path w="10357" h="1398" extrusionOk="0">
                  <a:moveTo>
                    <a:pt x="698" y="0"/>
                  </a:moveTo>
                  <a:cubicBezTo>
                    <a:pt x="319" y="0"/>
                    <a:pt x="0" y="308"/>
                    <a:pt x="0" y="695"/>
                  </a:cubicBezTo>
                  <a:cubicBezTo>
                    <a:pt x="0" y="1087"/>
                    <a:pt x="326" y="1398"/>
                    <a:pt x="711" y="1398"/>
                  </a:cubicBezTo>
                  <a:cubicBezTo>
                    <a:pt x="738" y="1398"/>
                    <a:pt x="764" y="1396"/>
                    <a:pt x="791" y="1393"/>
                  </a:cubicBezTo>
                  <a:lnTo>
                    <a:pt x="9575" y="1393"/>
                  </a:lnTo>
                  <a:cubicBezTo>
                    <a:pt x="9602" y="1396"/>
                    <a:pt x="9629" y="1398"/>
                    <a:pt x="9655" y="1398"/>
                  </a:cubicBezTo>
                  <a:cubicBezTo>
                    <a:pt x="10039" y="1398"/>
                    <a:pt x="10357" y="1087"/>
                    <a:pt x="10357" y="695"/>
                  </a:cubicBezTo>
                  <a:cubicBezTo>
                    <a:pt x="10357" y="308"/>
                    <a:pt x="10047" y="0"/>
                    <a:pt x="9669" y="0"/>
                  </a:cubicBezTo>
                  <a:cubicBezTo>
                    <a:pt x="9638" y="0"/>
                    <a:pt x="9607" y="2"/>
                    <a:pt x="9575" y="7"/>
                  </a:cubicBezTo>
                  <a:lnTo>
                    <a:pt x="791" y="7"/>
                  </a:lnTo>
                  <a:cubicBezTo>
                    <a:pt x="760" y="2"/>
                    <a:pt x="728" y="0"/>
                    <a:pt x="698"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5"/>
            <p:cNvSpPr/>
            <p:nvPr/>
          </p:nvSpPr>
          <p:spPr>
            <a:xfrm>
              <a:off x="2910113" y="3425175"/>
              <a:ext cx="113550" cy="34950"/>
            </a:xfrm>
            <a:custGeom>
              <a:avLst/>
              <a:gdLst/>
              <a:ahLst/>
              <a:cxnLst/>
              <a:rect l="l" t="t" r="r" b="b"/>
              <a:pathLst>
                <a:path w="4542" h="1398" extrusionOk="0">
                  <a:moveTo>
                    <a:pt x="698" y="0"/>
                  </a:moveTo>
                  <a:cubicBezTo>
                    <a:pt x="319" y="0"/>
                    <a:pt x="0" y="308"/>
                    <a:pt x="0" y="695"/>
                  </a:cubicBezTo>
                  <a:cubicBezTo>
                    <a:pt x="0" y="1087"/>
                    <a:pt x="326" y="1398"/>
                    <a:pt x="711" y="1398"/>
                  </a:cubicBezTo>
                  <a:cubicBezTo>
                    <a:pt x="738" y="1398"/>
                    <a:pt x="764" y="1396"/>
                    <a:pt x="791" y="1393"/>
                  </a:cubicBezTo>
                  <a:lnTo>
                    <a:pt x="4541" y="1393"/>
                  </a:lnTo>
                  <a:cubicBezTo>
                    <a:pt x="3871" y="1198"/>
                    <a:pt x="3704" y="397"/>
                    <a:pt x="4262" y="7"/>
                  </a:cubicBezTo>
                  <a:lnTo>
                    <a:pt x="791" y="7"/>
                  </a:lnTo>
                  <a:cubicBezTo>
                    <a:pt x="760" y="2"/>
                    <a:pt x="728" y="0"/>
                    <a:pt x="698" y="0"/>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5"/>
            <p:cNvSpPr/>
            <p:nvPr/>
          </p:nvSpPr>
          <p:spPr>
            <a:xfrm>
              <a:off x="2912663" y="3460000"/>
              <a:ext cx="261500" cy="108875"/>
            </a:xfrm>
            <a:custGeom>
              <a:avLst/>
              <a:gdLst/>
              <a:ahLst/>
              <a:cxnLst/>
              <a:rect l="l" t="t" r="r" b="b"/>
              <a:pathLst>
                <a:path w="10460" h="4355" extrusionOk="0">
                  <a:moveTo>
                    <a:pt x="1154" y="0"/>
                  </a:moveTo>
                  <a:lnTo>
                    <a:pt x="438" y="949"/>
                  </a:lnTo>
                  <a:cubicBezTo>
                    <a:pt x="150" y="1331"/>
                    <a:pt x="1" y="1796"/>
                    <a:pt x="1" y="2280"/>
                  </a:cubicBezTo>
                  <a:lnTo>
                    <a:pt x="1" y="2289"/>
                  </a:lnTo>
                  <a:cubicBezTo>
                    <a:pt x="1" y="2959"/>
                    <a:pt x="298" y="3592"/>
                    <a:pt x="819" y="4011"/>
                  </a:cubicBezTo>
                  <a:lnTo>
                    <a:pt x="940" y="4104"/>
                  </a:lnTo>
                  <a:cubicBezTo>
                    <a:pt x="1136" y="4271"/>
                    <a:pt x="1387" y="4355"/>
                    <a:pt x="1648" y="4355"/>
                  </a:cubicBezTo>
                  <a:lnTo>
                    <a:pt x="8543" y="4355"/>
                  </a:lnTo>
                  <a:cubicBezTo>
                    <a:pt x="8794" y="4355"/>
                    <a:pt x="9036" y="4271"/>
                    <a:pt x="9231" y="4122"/>
                  </a:cubicBezTo>
                  <a:lnTo>
                    <a:pt x="9315" y="4057"/>
                  </a:lnTo>
                  <a:cubicBezTo>
                    <a:pt x="10264" y="3322"/>
                    <a:pt x="10460" y="1973"/>
                    <a:pt x="9752" y="1005"/>
                  </a:cubicBezTo>
                  <a:lnTo>
                    <a:pt x="9027" y="0"/>
                  </a:ln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5"/>
            <p:cNvSpPr/>
            <p:nvPr/>
          </p:nvSpPr>
          <p:spPr>
            <a:xfrm>
              <a:off x="2912663" y="3460000"/>
              <a:ext cx="234975" cy="108875"/>
            </a:xfrm>
            <a:custGeom>
              <a:avLst/>
              <a:gdLst/>
              <a:ahLst/>
              <a:cxnLst/>
              <a:rect l="l" t="t" r="r" b="b"/>
              <a:pathLst>
                <a:path w="9399" h="4355" extrusionOk="0">
                  <a:moveTo>
                    <a:pt x="1154" y="0"/>
                  </a:moveTo>
                  <a:lnTo>
                    <a:pt x="438" y="949"/>
                  </a:lnTo>
                  <a:cubicBezTo>
                    <a:pt x="150" y="1331"/>
                    <a:pt x="1" y="1796"/>
                    <a:pt x="1" y="2280"/>
                  </a:cubicBezTo>
                  <a:lnTo>
                    <a:pt x="1" y="2289"/>
                  </a:lnTo>
                  <a:cubicBezTo>
                    <a:pt x="1" y="2959"/>
                    <a:pt x="298" y="3592"/>
                    <a:pt x="819" y="4011"/>
                  </a:cubicBezTo>
                  <a:lnTo>
                    <a:pt x="940" y="4104"/>
                  </a:lnTo>
                  <a:cubicBezTo>
                    <a:pt x="1136" y="4271"/>
                    <a:pt x="1387" y="4355"/>
                    <a:pt x="1648" y="4355"/>
                  </a:cubicBezTo>
                  <a:lnTo>
                    <a:pt x="3462" y="4355"/>
                  </a:lnTo>
                  <a:cubicBezTo>
                    <a:pt x="2299" y="3471"/>
                    <a:pt x="1610" y="1712"/>
                    <a:pt x="2104" y="503"/>
                  </a:cubicBezTo>
                  <a:lnTo>
                    <a:pt x="9399" y="503"/>
                  </a:lnTo>
                  <a:lnTo>
                    <a:pt x="9027"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5"/>
            <p:cNvSpPr/>
            <p:nvPr/>
          </p:nvSpPr>
          <p:spPr>
            <a:xfrm>
              <a:off x="2917088" y="3539325"/>
              <a:ext cx="245450" cy="29550"/>
            </a:xfrm>
            <a:custGeom>
              <a:avLst/>
              <a:gdLst/>
              <a:ahLst/>
              <a:cxnLst/>
              <a:rect l="l" t="t" r="r" b="b"/>
              <a:pathLst>
                <a:path w="9818" h="1182" extrusionOk="0">
                  <a:moveTo>
                    <a:pt x="0" y="0"/>
                  </a:moveTo>
                  <a:cubicBezTo>
                    <a:pt x="149" y="326"/>
                    <a:pt x="363" y="614"/>
                    <a:pt x="642" y="838"/>
                  </a:cubicBezTo>
                  <a:lnTo>
                    <a:pt x="763" y="931"/>
                  </a:lnTo>
                  <a:cubicBezTo>
                    <a:pt x="959" y="1098"/>
                    <a:pt x="1210" y="1182"/>
                    <a:pt x="1461" y="1182"/>
                  </a:cubicBezTo>
                  <a:lnTo>
                    <a:pt x="8366" y="1182"/>
                  </a:lnTo>
                  <a:cubicBezTo>
                    <a:pt x="8608" y="1182"/>
                    <a:pt x="8850" y="1098"/>
                    <a:pt x="9054" y="949"/>
                  </a:cubicBezTo>
                  <a:lnTo>
                    <a:pt x="9138" y="884"/>
                  </a:lnTo>
                  <a:cubicBezTo>
                    <a:pt x="9436" y="651"/>
                    <a:pt x="9668" y="344"/>
                    <a:pt x="9817"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5"/>
            <p:cNvSpPr/>
            <p:nvPr/>
          </p:nvSpPr>
          <p:spPr>
            <a:xfrm>
              <a:off x="2917088" y="3539325"/>
              <a:ext cx="82150" cy="29550"/>
            </a:xfrm>
            <a:custGeom>
              <a:avLst/>
              <a:gdLst/>
              <a:ahLst/>
              <a:cxnLst/>
              <a:rect l="l" t="t" r="r" b="b"/>
              <a:pathLst>
                <a:path w="3286" h="1182" extrusionOk="0">
                  <a:moveTo>
                    <a:pt x="0" y="0"/>
                  </a:moveTo>
                  <a:cubicBezTo>
                    <a:pt x="149" y="326"/>
                    <a:pt x="363" y="614"/>
                    <a:pt x="642" y="838"/>
                  </a:cubicBezTo>
                  <a:lnTo>
                    <a:pt x="763" y="931"/>
                  </a:lnTo>
                  <a:cubicBezTo>
                    <a:pt x="959" y="1098"/>
                    <a:pt x="1210" y="1182"/>
                    <a:pt x="1471" y="1182"/>
                  </a:cubicBezTo>
                  <a:lnTo>
                    <a:pt x="3285" y="1182"/>
                  </a:lnTo>
                  <a:cubicBezTo>
                    <a:pt x="2876" y="856"/>
                    <a:pt x="2522" y="456"/>
                    <a:pt x="2271"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5"/>
            <p:cNvSpPr/>
            <p:nvPr/>
          </p:nvSpPr>
          <p:spPr>
            <a:xfrm>
              <a:off x="2965238" y="3568850"/>
              <a:ext cx="25150" cy="20975"/>
            </a:xfrm>
            <a:custGeom>
              <a:avLst/>
              <a:gdLst/>
              <a:ahLst/>
              <a:cxnLst/>
              <a:rect l="l" t="t" r="r" b="b"/>
              <a:pathLst>
                <a:path w="1006" h="839" extrusionOk="0">
                  <a:moveTo>
                    <a:pt x="1" y="1"/>
                  </a:moveTo>
                  <a:lnTo>
                    <a:pt x="1" y="568"/>
                  </a:lnTo>
                  <a:cubicBezTo>
                    <a:pt x="1" y="717"/>
                    <a:pt x="122" y="838"/>
                    <a:pt x="270" y="838"/>
                  </a:cubicBezTo>
                  <a:lnTo>
                    <a:pt x="736" y="838"/>
                  </a:lnTo>
                  <a:cubicBezTo>
                    <a:pt x="885" y="838"/>
                    <a:pt x="1006" y="717"/>
                    <a:pt x="1006" y="568"/>
                  </a:cubicBezTo>
                  <a:lnTo>
                    <a:pt x="1006" y="1"/>
                  </a:ln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5"/>
            <p:cNvSpPr/>
            <p:nvPr/>
          </p:nvSpPr>
          <p:spPr>
            <a:xfrm>
              <a:off x="3088988" y="3568850"/>
              <a:ext cx="25400" cy="20975"/>
            </a:xfrm>
            <a:custGeom>
              <a:avLst/>
              <a:gdLst/>
              <a:ahLst/>
              <a:cxnLst/>
              <a:rect l="l" t="t" r="r" b="b"/>
              <a:pathLst>
                <a:path w="1016" h="839" extrusionOk="0">
                  <a:moveTo>
                    <a:pt x="10" y="1"/>
                  </a:moveTo>
                  <a:lnTo>
                    <a:pt x="10" y="568"/>
                  </a:lnTo>
                  <a:cubicBezTo>
                    <a:pt x="1" y="717"/>
                    <a:pt x="131" y="838"/>
                    <a:pt x="280" y="838"/>
                  </a:cubicBezTo>
                  <a:lnTo>
                    <a:pt x="745" y="838"/>
                  </a:lnTo>
                  <a:cubicBezTo>
                    <a:pt x="894" y="838"/>
                    <a:pt x="1015" y="717"/>
                    <a:pt x="1015" y="568"/>
                  </a:cubicBezTo>
                  <a:lnTo>
                    <a:pt x="1015" y="1"/>
                  </a:ln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5"/>
            <p:cNvSpPr/>
            <p:nvPr/>
          </p:nvSpPr>
          <p:spPr>
            <a:xfrm>
              <a:off x="3027113" y="3222225"/>
              <a:ext cx="20975" cy="125900"/>
            </a:xfrm>
            <a:custGeom>
              <a:avLst/>
              <a:gdLst/>
              <a:ahLst/>
              <a:cxnLst/>
              <a:rect l="l" t="t" r="r" b="b"/>
              <a:pathLst>
                <a:path w="839" h="5036" extrusionOk="0">
                  <a:moveTo>
                    <a:pt x="423" y="0"/>
                  </a:moveTo>
                  <a:cubicBezTo>
                    <a:pt x="269" y="0"/>
                    <a:pt x="123" y="173"/>
                    <a:pt x="243" y="346"/>
                  </a:cubicBezTo>
                  <a:cubicBezTo>
                    <a:pt x="382" y="550"/>
                    <a:pt x="382" y="811"/>
                    <a:pt x="243" y="1016"/>
                  </a:cubicBezTo>
                  <a:cubicBezTo>
                    <a:pt x="1" y="1369"/>
                    <a:pt x="1" y="1834"/>
                    <a:pt x="243" y="2179"/>
                  </a:cubicBezTo>
                  <a:cubicBezTo>
                    <a:pt x="382" y="2383"/>
                    <a:pt x="382" y="2653"/>
                    <a:pt x="243" y="2858"/>
                  </a:cubicBezTo>
                  <a:cubicBezTo>
                    <a:pt x="1" y="3212"/>
                    <a:pt x="1" y="3668"/>
                    <a:pt x="243" y="4021"/>
                  </a:cubicBezTo>
                  <a:cubicBezTo>
                    <a:pt x="382" y="4226"/>
                    <a:pt x="382" y="4496"/>
                    <a:pt x="243" y="4700"/>
                  </a:cubicBezTo>
                  <a:cubicBezTo>
                    <a:pt x="140" y="4840"/>
                    <a:pt x="243" y="5035"/>
                    <a:pt x="419" y="5035"/>
                  </a:cubicBezTo>
                  <a:cubicBezTo>
                    <a:pt x="485" y="5035"/>
                    <a:pt x="559" y="4998"/>
                    <a:pt x="596" y="4942"/>
                  </a:cubicBezTo>
                  <a:cubicBezTo>
                    <a:pt x="838" y="4589"/>
                    <a:pt x="838" y="4133"/>
                    <a:pt x="596" y="3779"/>
                  </a:cubicBezTo>
                  <a:cubicBezTo>
                    <a:pt x="457" y="3574"/>
                    <a:pt x="457" y="3305"/>
                    <a:pt x="596" y="3100"/>
                  </a:cubicBezTo>
                  <a:cubicBezTo>
                    <a:pt x="838" y="2756"/>
                    <a:pt x="838" y="2290"/>
                    <a:pt x="596" y="1937"/>
                  </a:cubicBezTo>
                  <a:cubicBezTo>
                    <a:pt x="457" y="1732"/>
                    <a:pt x="457" y="1462"/>
                    <a:pt x="596" y="1258"/>
                  </a:cubicBezTo>
                  <a:cubicBezTo>
                    <a:pt x="838" y="913"/>
                    <a:pt x="838" y="448"/>
                    <a:pt x="596" y="94"/>
                  </a:cubicBezTo>
                  <a:cubicBezTo>
                    <a:pt x="548" y="28"/>
                    <a:pt x="485" y="0"/>
                    <a:pt x="423"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5"/>
            <p:cNvSpPr/>
            <p:nvPr/>
          </p:nvSpPr>
          <p:spPr>
            <a:xfrm>
              <a:off x="3061313" y="3230575"/>
              <a:ext cx="20975" cy="79850"/>
            </a:xfrm>
            <a:custGeom>
              <a:avLst/>
              <a:gdLst/>
              <a:ahLst/>
              <a:cxnLst/>
              <a:rect l="l" t="t" r="r" b="b"/>
              <a:pathLst>
                <a:path w="839" h="3194" extrusionOk="0">
                  <a:moveTo>
                    <a:pt x="428" y="1"/>
                  </a:moveTo>
                  <a:cubicBezTo>
                    <a:pt x="277" y="1"/>
                    <a:pt x="130" y="171"/>
                    <a:pt x="243" y="337"/>
                  </a:cubicBezTo>
                  <a:cubicBezTo>
                    <a:pt x="382" y="542"/>
                    <a:pt x="382" y="812"/>
                    <a:pt x="243" y="1017"/>
                  </a:cubicBezTo>
                  <a:cubicBezTo>
                    <a:pt x="1" y="1370"/>
                    <a:pt x="1" y="1826"/>
                    <a:pt x="243" y="2180"/>
                  </a:cubicBezTo>
                  <a:cubicBezTo>
                    <a:pt x="382" y="2384"/>
                    <a:pt x="382" y="2654"/>
                    <a:pt x="243" y="2859"/>
                  </a:cubicBezTo>
                  <a:cubicBezTo>
                    <a:pt x="149" y="2999"/>
                    <a:pt x="252" y="3194"/>
                    <a:pt x="419" y="3194"/>
                  </a:cubicBezTo>
                  <a:cubicBezTo>
                    <a:pt x="494" y="3194"/>
                    <a:pt x="559" y="3157"/>
                    <a:pt x="596" y="3101"/>
                  </a:cubicBezTo>
                  <a:cubicBezTo>
                    <a:pt x="838" y="2747"/>
                    <a:pt x="838" y="2291"/>
                    <a:pt x="596" y="1938"/>
                  </a:cubicBezTo>
                  <a:cubicBezTo>
                    <a:pt x="457" y="1733"/>
                    <a:pt x="457" y="1463"/>
                    <a:pt x="596" y="1258"/>
                  </a:cubicBezTo>
                  <a:cubicBezTo>
                    <a:pt x="838" y="914"/>
                    <a:pt x="838" y="449"/>
                    <a:pt x="596" y="95"/>
                  </a:cubicBezTo>
                  <a:cubicBezTo>
                    <a:pt x="551" y="29"/>
                    <a:pt x="489" y="1"/>
                    <a:pt x="428"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5"/>
            <p:cNvSpPr/>
            <p:nvPr/>
          </p:nvSpPr>
          <p:spPr>
            <a:xfrm>
              <a:off x="2965238" y="3503250"/>
              <a:ext cx="40275" cy="31900"/>
            </a:xfrm>
            <a:custGeom>
              <a:avLst/>
              <a:gdLst/>
              <a:ahLst/>
              <a:cxnLst/>
              <a:rect l="l" t="t" r="r" b="b"/>
              <a:pathLst>
                <a:path w="1611" h="1276" extrusionOk="0">
                  <a:moveTo>
                    <a:pt x="801" y="1"/>
                  </a:moveTo>
                  <a:cubicBezTo>
                    <a:pt x="363" y="1"/>
                    <a:pt x="1" y="280"/>
                    <a:pt x="1" y="634"/>
                  </a:cubicBezTo>
                  <a:cubicBezTo>
                    <a:pt x="1" y="987"/>
                    <a:pt x="363" y="1276"/>
                    <a:pt x="801" y="1276"/>
                  </a:cubicBezTo>
                  <a:cubicBezTo>
                    <a:pt x="1247" y="1276"/>
                    <a:pt x="1610" y="987"/>
                    <a:pt x="1610" y="634"/>
                  </a:cubicBezTo>
                  <a:cubicBezTo>
                    <a:pt x="1610" y="289"/>
                    <a:pt x="1247"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5"/>
            <p:cNvSpPr/>
            <p:nvPr/>
          </p:nvSpPr>
          <p:spPr>
            <a:xfrm>
              <a:off x="3074113" y="3503250"/>
              <a:ext cx="40025" cy="31900"/>
            </a:xfrm>
            <a:custGeom>
              <a:avLst/>
              <a:gdLst/>
              <a:ahLst/>
              <a:cxnLst/>
              <a:rect l="l" t="t" r="r" b="b"/>
              <a:pathLst>
                <a:path w="1601" h="1276" extrusionOk="0">
                  <a:moveTo>
                    <a:pt x="801" y="1"/>
                  </a:moveTo>
                  <a:cubicBezTo>
                    <a:pt x="363" y="1"/>
                    <a:pt x="0" y="280"/>
                    <a:pt x="0" y="634"/>
                  </a:cubicBezTo>
                  <a:cubicBezTo>
                    <a:pt x="0" y="987"/>
                    <a:pt x="363" y="1276"/>
                    <a:pt x="801" y="1276"/>
                  </a:cubicBezTo>
                  <a:cubicBezTo>
                    <a:pt x="1247" y="1276"/>
                    <a:pt x="1601" y="987"/>
                    <a:pt x="1601" y="634"/>
                  </a:cubicBezTo>
                  <a:cubicBezTo>
                    <a:pt x="1601" y="289"/>
                    <a:pt x="1247" y="1"/>
                    <a:pt x="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5"/>
            <p:cNvSpPr/>
            <p:nvPr/>
          </p:nvSpPr>
          <p:spPr>
            <a:xfrm>
              <a:off x="2982213" y="3486850"/>
              <a:ext cx="29800" cy="20375"/>
            </a:xfrm>
            <a:custGeom>
              <a:avLst/>
              <a:gdLst/>
              <a:ahLst/>
              <a:cxnLst/>
              <a:rect l="l" t="t" r="r" b="b"/>
              <a:pathLst>
                <a:path w="1192" h="815" extrusionOk="0">
                  <a:moveTo>
                    <a:pt x="596" y="1"/>
                  </a:moveTo>
                  <a:cubicBezTo>
                    <a:pt x="299" y="1"/>
                    <a:pt x="1" y="201"/>
                    <a:pt x="1" y="601"/>
                  </a:cubicBezTo>
                  <a:cubicBezTo>
                    <a:pt x="1" y="741"/>
                    <a:pt x="108" y="810"/>
                    <a:pt x="215" y="810"/>
                  </a:cubicBezTo>
                  <a:cubicBezTo>
                    <a:pt x="322" y="810"/>
                    <a:pt x="429" y="741"/>
                    <a:pt x="429" y="601"/>
                  </a:cubicBezTo>
                  <a:cubicBezTo>
                    <a:pt x="429" y="489"/>
                    <a:pt x="513" y="434"/>
                    <a:pt x="596" y="434"/>
                  </a:cubicBezTo>
                  <a:cubicBezTo>
                    <a:pt x="680" y="434"/>
                    <a:pt x="764" y="489"/>
                    <a:pt x="764" y="601"/>
                  </a:cubicBezTo>
                  <a:cubicBezTo>
                    <a:pt x="764" y="713"/>
                    <a:pt x="857" y="815"/>
                    <a:pt x="978" y="815"/>
                  </a:cubicBezTo>
                  <a:cubicBezTo>
                    <a:pt x="1099" y="815"/>
                    <a:pt x="1192" y="713"/>
                    <a:pt x="1192" y="601"/>
                  </a:cubicBezTo>
                  <a:cubicBezTo>
                    <a:pt x="1192" y="201"/>
                    <a:pt x="894" y="1"/>
                    <a:pt x="59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5"/>
            <p:cNvSpPr/>
            <p:nvPr/>
          </p:nvSpPr>
          <p:spPr>
            <a:xfrm>
              <a:off x="3067588" y="3486850"/>
              <a:ext cx="29800" cy="20375"/>
            </a:xfrm>
            <a:custGeom>
              <a:avLst/>
              <a:gdLst/>
              <a:ahLst/>
              <a:cxnLst/>
              <a:rect l="l" t="t" r="r" b="b"/>
              <a:pathLst>
                <a:path w="1192" h="815" extrusionOk="0">
                  <a:moveTo>
                    <a:pt x="596" y="1"/>
                  </a:moveTo>
                  <a:cubicBezTo>
                    <a:pt x="299" y="1"/>
                    <a:pt x="1" y="201"/>
                    <a:pt x="1" y="601"/>
                  </a:cubicBezTo>
                  <a:cubicBezTo>
                    <a:pt x="1" y="741"/>
                    <a:pt x="108" y="810"/>
                    <a:pt x="215" y="810"/>
                  </a:cubicBezTo>
                  <a:cubicBezTo>
                    <a:pt x="322" y="810"/>
                    <a:pt x="429" y="741"/>
                    <a:pt x="429" y="601"/>
                  </a:cubicBezTo>
                  <a:cubicBezTo>
                    <a:pt x="429" y="489"/>
                    <a:pt x="513" y="434"/>
                    <a:pt x="596" y="434"/>
                  </a:cubicBezTo>
                  <a:cubicBezTo>
                    <a:pt x="680" y="434"/>
                    <a:pt x="764" y="489"/>
                    <a:pt x="764" y="601"/>
                  </a:cubicBezTo>
                  <a:cubicBezTo>
                    <a:pt x="764" y="713"/>
                    <a:pt x="857" y="815"/>
                    <a:pt x="978" y="815"/>
                  </a:cubicBezTo>
                  <a:cubicBezTo>
                    <a:pt x="1099" y="815"/>
                    <a:pt x="1192" y="713"/>
                    <a:pt x="1192" y="601"/>
                  </a:cubicBezTo>
                  <a:cubicBezTo>
                    <a:pt x="1192" y="201"/>
                    <a:pt x="894" y="1"/>
                    <a:pt x="59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5"/>
            <p:cNvSpPr/>
            <p:nvPr/>
          </p:nvSpPr>
          <p:spPr>
            <a:xfrm>
              <a:off x="3022063" y="3507400"/>
              <a:ext cx="35475" cy="15650"/>
            </a:xfrm>
            <a:custGeom>
              <a:avLst/>
              <a:gdLst/>
              <a:ahLst/>
              <a:cxnLst/>
              <a:rect l="l" t="t" r="r" b="b"/>
              <a:pathLst>
                <a:path w="1419" h="626" extrusionOk="0">
                  <a:moveTo>
                    <a:pt x="306" y="0"/>
                  </a:moveTo>
                  <a:cubicBezTo>
                    <a:pt x="146" y="0"/>
                    <a:pt x="1" y="198"/>
                    <a:pt x="147" y="365"/>
                  </a:cubicBezTo>
                  <a:cubicBezTo>
                    <a:pt x="286" y="523"/>
                    <a:pt x="491" y="626"/>
                    <a:pt x="715" y="626"/>
                  </a:cubicBezTo>
                  <a:cubicBezTo>
                    <a:pt x="929" y="616"/>
                    <a:pt x="1133" y="523"/>
                    <a:pt x="1273" y="365"/>
                  </a:cubicBezTo>
                  <a:cubicBezTo>
                    <a:pt x="1419" y="198"/>
                    <a:pt x="1274" y="0"/>
                    <a:pt x="1113" y="0"/>
                  </a:cubicBezTo>
                  <a:cubicBezTo>
                    <a:pt x="1059" y="0"/>
                    <a:pt x="1003" y="23"/>
                    <a:pt x="956" y="77"/>
                  </a:cubicBezTo>
                  <a:cubicBezTo>
                    <a:pt x="891" y="151"/>
                    <a:pt x="801" y="188"/>
                    <a:pt x="710" y="188"/>
                  </a:cubicBezTo>
                  <a:cubicBezTo>
                    <a:pt x="619" y="188"/>
                    <a:pt x="528" y="151"/>
                    <a:pt x="463" y="77"/>
                  </a:cubicBezTo>
                  <a:cubicBezTo>
                    <a:pt x="416" y="23"/>
                    <a:pt x="360" y="0"/>
                    <a:pt x="30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5"/>
          <p:cNvGrpSpPr/>
          <p:nvPr/>
        </p:nvGrpSpPr>
        <p:grpSpPr>
          <a:xfrm>
            <a:off x="5900763" y="2148775"/>
            <a:ext cx="384800" cy="367925"/>
            <a:chOff x="5900763" y="2060500"/>
            <a:chExt cx="384800" cy="367925"/>
          </a:xfrm>
        </p:grpSpPr>
        <p:sp>
          <p:nvSpPr>
            <p:cNvPr id="5444" name="Google Shape;5444;p65"/>
            <p:cNvSpPr/>
            <p:nvPr/>
          </p:nvSpPr>
          <p:spPr>
            <a:xfrm>
              <a:off x="5900988" y="2167400"/>
              <a:ext cx="285475" cy="261025"/>
            </a:xfrm>
            <a:custGeom>
              <a:avLst/>
              <a:gdLst/>
              <a:ahLst/>
              <a:cxnLst/>
              <a:rect l="l" t="t" r="r" b="b"/>
              <a:pathLst>
                <a:path w="11419" h="10441" extrusionOk="0">
                  <a:moveTo>
                    <a:pt x="7220" y="1"/>
                  </a:moveTo>
                  <a:cubicBezTo>
                    <a:pt x="6781" y="1"/>
                    <a:pt x="6392" y="161"/>
                    <a:pt x="6077" y="480"/>
                  </a:cubicBezTo>
                  <a:cubicBezTo>
                    <a:pt x="5277" y="1280"/>
                    <a:pt x="5500" y="1671"/>
                    <a:pt x="4858" y="2313"/>
                  </a:cubicBezTo>
                  <a:cubicBezTo>
                    <a:pt x="4607" y="2564"/>
                    <a:pt x="4322" y="2603"/>
                    <a:pt x="3997" y="2603"/>
                  </a:cubicBezTo>
                  <a:cubicBezTo>
                    <a:pt x="3850" y="2603"/>
                    <a:pt x="3695" y="2595"/>
                    <a:pt x="3531" y="2595"/>
                  </a:cubicBezTo>
                  <a:cubicBezTo>
                    <a:pt x="2982" y="2595"/>
                    <a:pt x="2332" y="2685"/>
                    <a:pt x="1555" y="3457"/>
                  </a:cubicBezTo>
                  <a:cubicBezTo>
                    <a:pt x="327" y="4686"/>
                    <a:pt x="1" y="6342"/>
                    <a:pt x="2355" y="8696"/>
                  </a:cubicBezTo>
                  <a:cubicBezTo>
                    <a:pt x="3603" y="9949"/>
                    <a:pt x="4656" y="10441"/>
                    <a:pt x="5554" y="10441"/>
                  </a:cubicBezTo>
                  <a:cubicBezTo>
                    <a:pt x="6342" y="10441"/>
                    <a:pt x="7010" y="10061"/>
                    <a:pt x="7584" y="9487"/>
                  </a:cubicBezTo>
                  <a:cubicBezTo>
                    <a:pt x="9111" y="7970"/>
                    <a:pt x="7994" y="6928"/>
                    <a:pt x="8729" y="6193"/>
                  </a:cubicBezTo>
                  <a:cubicBezTo>
                    <a:pt x="9371" y="5551"/>
                    <a:pt x="9771" y="5774"/>
                    <a:pt x="10571" y="4974"/>
                  </a:cubicBezTo>
                  <a:cubicBezTo>
                    <a:pt x="11418" y="4127"/>
                    <a:pt x="11148" y="2769"/>
                    <a:pt x="9715" y="1336"/>
                  </a:cubicBezTo>
                  <a:cubicBezTo>
                    <a:pt x="8816" y="442"/>
                    <a:pt x="7949" y="1"/>
                    <a:pt x="7220"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5"/>
            <p:cNvSpPr/>
            <p:nvPr/>
          </p:nvSpPr>
          <p:spPr>
            <a:xfrm>
              <a:off x="5900763" y="2183800"/>
              <a:ext cx="191700" cy="244550"/>
            </a:xfrm>
            <a:custGeom>
              <a:avLst/>
              <a:gdLst/>
              <a:ahLst/>
              <a:cxnLst/>
              <a:rect l="l" t="t" r="r" b="b"/>
              <a:pathLst>
                <a:path w="7668" h="9782" extrusionOk="0">
                  <a:moveTo>
                    <a:pt x="5900" y="1"/>
                  </a:moveTo>
                  <a:lnTo>
                    <a:pt x="5900" y="1"/>
                  </a:lnTo>
                  <a:cubicBezTo>
                    <a:pt x="5304" y="689"/>
                    <a:pt x="5444" y="1071"/>
                    <a:pt x="4858" y="1657"/>
                  </a:cubicBezTo>
                  <a:cubicBezTo>
                    <a:pt x="4606" y="1905"/>
                    <a:pt x="4322" y="1943"/>
                    <a:pt x="3997" y="1943"/>
                  </a:cubicBezTo>
                  <a:cubicBezTo>
                    <a:pt x="3853" y="1943"/>
                    <a:pt x="3701" y="1936"/>
                    <a:pt x="3541" y="1936"/>
                  </a:cubicBezTo>
                  <a:cubicBezTo>
                    <a:pt x="2990" y="1936"/>
                    <a:pt x="2337" y="2024"/>
                    <a:pt x="1554" y="2801"/>
                  </a:cubicBezTo>
                  <a:cubicBezTo>
                    <a:pt x="336" y="4030"/>
                    <a:pt x="1" y="5686"/>
                    <a:pt x="2355" y="8040"/>
                  </a:cubicBezTo>
                  <a:cubicBezTo>
                    <a:pt x="3610" y="9290"/>
                    <a:pt x="4666" y="9781"/>
                    <a:pt x="5564" y="9781"/>
                  </a:cubicBezTo>
                  <a:cubicBezTo>
                    <a:pt x="6351" y="9781"/>
                    <a:pt x="7015" y="9405"/>
                    <a:pt x="7584" y="8831"/>
                  </a:cubicBezTo>
                  <a:lnTo>
                    <a:pt x="7668" y="8757"/>
                  </a:lnTo>
                  <a:cubicBezTo>
                    <a:pt x="3909" y="7566"/>
                    <a:pt x="4867" y="2746"/>
                    <a:pt x="590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5"/>
            <p:cNvSpPr/>
            <p:nvPr/>
          </p:nvSpPr>
          <p:spPr>
            <a:xfrm>
              <a:off x="6024763" y="2220550"/>
              <a:ext cx="99125" cy="84750"/>
            </a:xfrm>
            <a:custGeom>
              <a:avLst/>
              <a:gdLst/>
              <a:ahLst/>
              <a:cxnLst/>
              <a:rect l="l" t="t" r="r" b="b"/>
              <a:pathLst>
                <a:path w="3965" h="3390" extrusionOk="0">
                  <a:moveTo>
                    <a:pt x="2271" y="1"/>
                  </a:moveTo>
                  <a:cubicBezTo>
                    <a:pt x="754" y="1"/>
                    <a:pt x="0" y="1825"/>
                    <a:pt x="1070" y="2885"/>
                  </a:cubicBezTo>
                  <a:cubicBezTo>
                    <a:pt x="1416" y="3234"/>
                    <a:pt x="1842" y="3390"/>
                    <a:pt x="2260" y="3390"/>
                  </a:cubicBezTo>
                  <a:cubicBezTo>
                    <a:pt x="3126" y="3390"/>
                    <a:pt x="3958" y="2720"/>
                    <a:pt x="3964" y="1704"/>
                  </a:cubicBezTo>
                  <a:cubicBezTo>
                    <a:pt x="3964" y="764"/>
                    <a:pt x="3201" y="1"/>
                    <a:pt x="2271"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5"/>
            <p:cNvSpPr/>
            <p:nvPr/>
          </p:nvSpPr>
          <p:spPr>
            <a:xfrm>
              <a:off x="6071738" y="2112375"/>
              <a:ext cx="160300" cy="160550"/>
            </a:xfrm>
            <a:custGeom>
              <a:avLst/>
              <a:gdLst/>
              <a:ahLst/>
              <a:cxnLst/>
              <a:rect l="l" t="t" r="r" b="b"/>
              <a:pathLst>
                <a:path w="6412" h="6422" extrusionOk="0">
                  <a:moveTo>
                    <a:pt x="5454" y="1"/>
                  </a:moveTo>
                  <a:lnTo>
                    <a:pt x="1" y="5463"/>
                  </a:lnTo>
                  <a:lnTo>
                    <a:pt x="959" y="6421"/>
                  </a:lnTo>
                  <a:lnTo>
                    <a:pt x="6412" y="959"/>
                  </a:lnTo>
                  <a:lnTo>
                    <a:pt x="5454" y="1"/>
                  </a:ln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5"/>
            <p:cNvSpPr/>
            <p:nvPr/>
          </p:nvSpPr>
          <p:spPr>
            <a:xfrm>
              <a:off x="6185738" y="2112375"/>
              <a:ext cx="46300" cy="46325"/>
            </a:xfrm>
            <a:custGeom>
              <a:avLst/>
              <a:gdLst/>
              <a:ahLst/>
              <a:cxnLst/>
              <a:rect l="l" t="t" r="r" b="b"/>
              <a:pathLst>
                <a:path w="1852" h="1853" extrusionOk="0">
                  <a:moveTo>
                    <a:pt x="894" y="1"/>
                  </a:moveTo>
                  <a:lnTo>
                    <a:pt x="0" y="885"/>
                  </a:lnTo>
                  <a:lnTo>
                    <a:pt x="968" y="1853"/>
                  </a:lnTo>
                  <a:lnTo>
                    <a:pt x="1852" y="959"/>
                  </a:lnTo>
                  <a:lnTo>
                    <a:pt x="894" y="1"/>
                  </a:ln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5"/>
            <p:cNvSpPr/>
            <p:nvPr/>
          </p:nvSpPr>
          <p:spPr>
            <a:xfrm>
              <a:off x="6051038" y="2240325"/>
              <a:ext cx="53075" cy="45400"/>
            </a:xfrm>
            <a:custGeom>
              <a:avLst/>
              <a:gdLst/>
              <a:ahLst/>
              <a:cxnLst/>
              <a:rect l="l" t="t" r="r" b="b"/>
              <a:pathLst>
                <a:path w="2123" h="1816" extrusionOk="0">
                  <a:moveTo>
                    <a:pt x="1220" y="1"/>
                  </a:moveTo>
                  <a:cubicBezTo>
                    <a:pt x="410" y="1"/>
                    <a:pt x="1" y="978"/>
                    <a:pt x="578" y="1545"/>
                  </a:cubicBezTo>
                  <a:cubicBezTo>
                    <a:pt x="762" y="1732"/>
                    <a:pt x="989" y="1816"/>
                    <a:pt x="1211" y="1816"/>
                  </a:cubicBezTo>
                  <a:cubicBezTo>
                    <a:pt x="1676" y="1816"/>
                    <a:pt x="2122" y="1453"/>
                    <a:pt x="2122" y="913"/>
                  </a:cubicBezTo>
                  <a:cubicBezTo>
                    <a:pt x="2122" y="410"/>
                    <a:pt x="1713" y="1"/>
                    <a:pt x="1220"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5"/>
            <p:cNvSpPr/>
            <p:nvPr/>
          </p:nvSpPr>
          <p:spPr>
            <a:xfrm>
              <a:off x="5982188" y="2278825"/>
              <a:ext cx="84225" cy="82850"/>
            </a:xfrm>
            <a:custGeom>
              <a:avLst/>
              <a:gdLst/>
              <a:ahLst/>
              <a:cxnLst/>
              <a:rect l="l" t="t" r="r" b="b"/>
              <a:pathLst>
                <a:path w="3369" h="3314" extrusionOk="0">
                  <a:moveTo>
                    <a:pt x="554" y="1"/>
                  </a:moveTo>
                  <a:cubicBezTo>
                    <a:pt x="489" y="1"/>
                    <a:pt x="424" y="24"/>
                    <a:pt x="373" y="70"/>
                  </a:cubicBezTo>
                  <a:lnTo>
                    <a:pt x="103" y="340"/>
                  </a:lnTo>
                  <a:cubicBezTo>
                    <a:pt x="0" y="443"/>
                    <a:pt x="0" y="601"/>
                    <a:pt x="103" y="703"/>
                  </a:cubicBezTo>
                  <a:lnTo>
                    <a:pt x="2643" y="3244"/>
                  </a:lnTo>
                  <a:cubicBezTo>
                    <a:pt x="2694" y="3290"/>
                    <a:pt x="2759" y="3313"/>
                    <a:pt x="2824" y="3313"/>
                  </a:cubicBezTo>
                  <a:cubicBezTo>
                    <a:pt x="2890" y="3313"/>
                    <a:pt x="2955" y="3290"/>
                    <a:pt x="3006" y="3244"/>
                  </a:cubicBezTo>
                  <a:lnTo>
                    <a:pt x="3276" y="2974"/>
                  </a:lnTo>
                  <a:cubicBezTo>
                    <a:pt x="3369" y="2871"/>
                    <a:pt x="3369" y="2713"/>
                    <a:pt x="3266" y="2611"/>
                  </a:cubicBezTo>
                  <a:lnTo>
                    <a:pt x="735" y="70"/>
                  </a:lnTo>
                  <a:cubicBezTo>
                    <a:pt x="684" y="24"/>
                    <a:pt x="619" y="1"/>
                    <a:pt x="554"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5"/>
            <p:cNvSpPr/>
            <p:nvPr/>
          </p:nvSpPr>
          <p:spPr>
            <a:xfrm>
              <a:off x="6188988" y="2082175"/>
              <a:ext cx="29100" cy="25125"/>
            </a:xfrm>
            <a:custGeom>
              <a:avLst/>
              <a:gdLst/>
              <a:ahLst/>
              <a:cxnLst/>
              <a:rect l="l" t="t" r="r" b="b"/>
              <a:pathLst>
                <a:path w="1164" h="1005" extrusionOk="0">
                  <a:moveTo>
                    <a:pt x="316" y="1"/>
                  </a:moveTo>
                  <a:cubicBezTo>
                    <a:pt x="147" y="1"/>
                    <a:pt x="1" y="214"/>
                    <a:pt x="159" y="371"/>
                  </a:cubicBezTo>
                  <a:lnTo>
                    <a:pt x="717" y="939"/>
                  </a:lnTo>
                  <a:cubicBezTo>
                    <a:pt x="764" y="976"/>
                    <a:pt x="819" y="1004"/>
                    <a:pt x="875" y="1004"/>
                  </a:cubicBezTo>
                  <a:cubicBezTo>
                    <a:pt x="1071" y="1004"/>
                    <a:pt x="1164" y="772"/>
                    <a:pt x="1024" y="632"/>
                  </a:cubicBezTo>
                  <a:lnTo>
                    <a:pt x="466" y="64"/>
                  </a:lnTo>
                  <a:cubicBezTo>
                    <a:pt x="419" y="20"/>
                    <a:pt x="366" y="1"/>
                    <a:pt x="31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5"/>
            <p:cNvSpPr/>
            <p:nvPr/>
          </p:nvSpPr>
          <p:spPr>
            <a:xfrm>
              <a:off x="6204538" y="2061375"/>
              <a:ext cx="28900" cy="24975"/>
            </a:xfrm>
            <a:custGeom>
              <a:avLst/>
              <a:gdLst/>
              <a:ahLst/>
              <a:cxnLst/>
              <a:rect l="l" t="t" r="r" b="b"/>
              <a:pathLst>
                <a:path w="1156" h="999" extrusionOk="0">
                  <a:moveTo>
                    <a:pt x="307" y="1"/>
                  </a:moveTo>
                  <a:cubicBezTo>
                    <a:pt x="141" y="1"/>
                    <a:pt x="1" y="218"/>
                    <a:pt x="151" y="375"/>
                  </a:cubicBezTo>
                  <a:lnTo>
                    <a:pt x="718" y="934"/>
                  </a:lnTo>
                  <a:cubicBezTo>
                    <a:pt x="756" y="971"/>
                    <a:pt x="812" y="989"/>
                    <a:pt x="867" y="989"/>
                  </a:cubicBezTo>
                  <a:lnTo>
                    <a:pt x="867" y="999"/>
                  </a:lnTo>
                  <a:cubicBezTo>
                    <a:pt x="1063" y="999"/>
                    <a:pt x="1156" y="757"/>
                    <a:pt x="1016" y="627"/>
                  </a:cubicBezTo>
                  <a:lnTo>
                    <a:pt x="458" y="68"/>
                  </a:lnTo>
                  <a:cubicBezTo>
                    <a:pt x="410" y="21"/>
                    <a:pt x="358" y="1"/>
                    <a:pt x="307"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5"/>
            <p:cNvSpPr/>
            <p:nvPr/>
          </p:nvSpPr>
          <p:spPr>
            <a:xfrm>
              <a:off x="6235063" y="2128150"/>
              <a:ext cx="29100" cy="24975"/>
            </a:xfrm>
            <a:custGeom>
              <a:avLst/>
              <a:gdLst/>
              <a:ahLst/>
              <a:cxnLst/>
              <a:rect l="l" t="t" r="r" b="b"/>
              <a:pathLst>
                <a:path w="1164" h="999" extrusionOk="0">
                  <a:moveTo>
                    <a:pt x="314" y="0"/>
                  </a:moveTo>
                  <a:cubicBezTo>
                    <a:pt x="145" y="0"/>
                    <a:pt x="1" y="218"/>
                    <a:pt x="158" y="375"/>
                  </a:cubicBezTo>
                  <a:lnTo>
                    <a:pt x="726" y="942"/>
                  </a:lnTo>
                  <a:cubicBezTo>
                    <a:pt x="763" y="980"/>
                    <a:pt x="819" y="998"/>
                    <a:pt x="875" y="998"/>
                  </a:cubicBezTo>
                  <a:cubicBezTo>
                    <a:pt x="1061" y="998"/>
                    <a:pt x="1163" y="766"/>
                    <a:pt x="1023" y="635"/>
                  </a:cubicBezTo>
                  <a:lnTo>
                    <a:pt x="465" y="68"/>
                  </a:lnTo>
                  <a:cubicBezTo>
                    <a:pt x="418" y="20"/>
                    <a:pt x="365" y="0"/>
                    <a:pt x="31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5"/>
            <p:cNvSpPr/>
            <p:nvPr/>
          </p:nvSpPr>
          <p:spPr>
            <a:xfrm>
              <a:off x="6256013" y="2112800"/>
              <a:ext cx="28850" cy="24975"/>
            </a:xfrm>
            <a:custGeom>
              <a:avLst/>
              <a:gdLst/>
              <a:ahLst/>
              <a:cxnLst/>
              <a:rect l="l" t="t" r="r" b="b"/>
              <a:pathLst>
                <a:path w="1154" h="999" extrusionOk="0">
                  <a:moveTo>
                    <a:pt x="305" y="0"/>
                  </a:moveTo>
                  <a:cubicBezTo>
                    <a:pt x="139" y="0"/>
                    <a:pt x="0" y="218"/>
                    <a:pt x="158" y="375"/>
                  </a:cubicBezTo>
                  <a:lnTo>
                    <a:pt x="716" y="933"/>
                  </a:lnTo>
                  <a:cubicBezTo>
                    <a:pt x="753" y="970"/>
                    <a:pt x="809" y="998"/>
                    <a:pt x="865" y="998"/>
                  </a:cubicBezTo>
                  <a:cubicBezTo>
                    <a:pt x="1060" y="998"/>
                    <a:pt x="1153" y="766"/>
                    <a:pt x="1014" y="626"/>
                  </a:cubicBezTo>
                  <a:lnTo>
                    <a:pt x="455" y="68"/>
                  </a:lnTo>
                  <a:cubicBezTo>
                    <a:pt x="408" y="20"/>
                    <a:pt x="355" y="0"/>
                    <a:pt x="30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5"/>
            <p:cNvSpPr/>
            <p:nvPr/>
          </p:nvSpPr>
          <p:spPr>
            <a:xfrm>
              <a:off x="6192713" y="2060500"/>
              <a:ext cx="92850" cy="90975"/>
            </a:xfrm>
            <a:custGeom>
              <a:avLst/>
              <a:gdLst/>
              <a:ahLst/>
              <a:cxnLst/>
              <a:rect l="l" t="t" r="r" b="b"/>
              <a:pathLst>
                <a:path w="3714" h="3639" extrusionOk="0">
                  <a:moveTo>
                    <a:pt x="1848" y="0"/>
                  </a:moveTo>
                  <a:cubicBezTo>
                    <a:pt x="1725" y="0"/>
                    <a:pt x="1602" y="54"/>
                    <a:pt x="1517" y="159"/>
                  </a:cubicBezTo>
                  <a:lnTo>
                    <a:pt x="84" y="1918"/>
                  </a:lnTo>
                  <a:cubicBezTo>
                    <a:pt x="0" y="2029"/>
                    <a:pt x="0" y="2197"/>
                    <a:pt x="112" y="2299"/>
                  </a:cubicBezTo>
                  <a:lnTo>
                    <a:pt x="1359" y="3555"/>
                  </a:lnTo>
                  <a:cubicBezTo>
                    <a:pt x="1414" y="3610"/>
                    <a:pt x="1487" y="3638"/>
                    <a:pt x="1561" y="3638"/>
                  </a:cubicBezTo>
                  <a:cubicBezTo>
                    <a:pt x="1625" y="3638"/>
                    <a:pt x="1689" y="3617"/>
                    <a:pt x="1740" y="3574"/>
                  </a:cubicBezTo>
                  <a:lnTo>
                    <a:pt x="3508" y="2141"/>
                  </a:lnTo>
                  <a:cubicBezTo>
                    <a:pt x="3704" y="1983"/>
                    <a:pt x="3713" y="1694"/>
                    <a:pt x="3536" y="1518"/>
                  </a:cubicBezTo>
                  <a:lnTo>
                    <a:pt x="2141" y="122"/>
                  </a:lnTo>
                  <a:cubicBezTo>
                    <a:pt x="2059" y="40"/>
                    <a:pt x="1953" y="0"/>
                    <a:pt x="1848"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5"/>
            <p:cNvSpPr/>
            <p:nvPr/>
          </p:nvSpPr>
          <p:spPr>
            <a:xfrm>
              <a:off x="5937063" y="2315050"/>
              <a:ext cx="32575" cy="29000"/>
            </a:xfrm>
            <a:custGeom>
              <a:avLst/>
              <a:gdLst/>
              <a:ahLst/>
              <a:cxnLst/>
              <a:rect l="l" t="t" r="r" b="b"/>
              <a:pathLst>
                <a:path w="1303" h="1160" extrusionOk="0">
                  <a:moveTo>
                    <a:pt x="514" y="0"/>
                  </a:moveTo>
                  <a:cubicBezTo>
                    <a:pt x="391" y="0"/>
                    <a:pt x="278" y="42"/>
                    <a:pt x="196" y="129"/>
                  </a:cubicBezTo>
                  <a:cubicBezTo>
                    <a:pt x="0" y="324"/>
                    <a:pt x="37" y="697"/>
                    <a:pt x="289" y="938"/>
                  </a:cubicBezTo>
                  <a:cubicBezTo>
                    <a:pt x="433" y="1083"/>
                    <a:pt x="618" y="1160"/>
                    <a:pt x="786" y="1160"/>
                  </a:cubicBezTo>
                  <a:cubicBezTo>
                    <a:pt x="910" y="1160"/>
                    <a:pt x="1025" y="1118"/>
                    <a:pt x="1107" y="1031"/>
                  </a:cubicBezTo>
                  <a:cubicBezTo>
                    <a:pt x="1303" y="836"/>
                    <a:pt x="1266" y="464"/>
                    <a:pt x="1014" y="222"/>
                  </a:cubicBezTo>
                  <a:cubicBezTo>
                    <a:pt x="864" y="77"/>
                    <a:pt x="680" y="0"/>
                    <a:pt x="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5"/>
            <p:cNvSpPr/>
            <p:nvPr/>
          </p:nvSpPr>
          <p:spPr>
            <a:xfrm>
              <a:off x="5998688" y="2376700"/>
              <a:ext cx="32600" cy="29000"/>
            </a:xfrm>
            <a:custGeom>
              <a:avLst/>
              <a:gdLst/>
              <a:ahLst/>
              <a:cxnLst/>
              <a:rect l="l" t="t" r="r" b="b"/>
              <a:pathLst>
                <a:path w="1304" h="1160" extrusionOk="0">
                  <a:moveTo>
                    <a:pt x="522" y="0"/>
                  </a:moveTo>
                  <a:cubicBezTo>
                    <a:pt x="398" y="0"/>
                    <a:pt x="283" y="42"/>
                    <a:pt x="196" y="129"/>
                  </a:cubicBezTo>
                  <a:cubicBezTo>
                    <a:pt x="1" y="324"/>
                    <a:pt x="38" y="696"/>
                    <a:pt x="289" y="938"/>
                  </a:cubicBezTo>
                  <a:cubicBezTo>
                    <a:pt x="434" y="1083"/>
                    <a:pt x="619" y="1160"/>
                    <a:pt x="787" y="1160"/>
                  </a:cubicBezTo>
                  <a:cubicBezTo>
                    <a:pt x="911" y="1160"/>
                    <a:pt x="1025" y="1118"/>
                    <a:pt x="1108" y="1031"/>
                  </a:cubicBezTo>
                  <a:cubicBezTo>
                    <a:pt x="1304" y="836"/>
                    <a:pt x="1266" y="464"/>
                    <a:pt x="1015" y="222"/>
                  </a:cubicBezTo>
                  <a:cubicBezTo>
                    <a:pt x="871" y="77"/>
                    <a:pt x="689" y="0"/>
                    <a:pt x="5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5"/>
            <p:cNvSpPr/>
            <p:nvPr/>
          </p:nvSpPr>
          <p:spPr>
            <a:xfrm>
              <a:off x="5961713" y="2317500"/>
              <a:ext cx="18900" cy="14975"/>
            </a:xfrm>
            <a:custGeom>
              <a:avLst/>
              <a:gdLst/>
              <a:ahLst/>
              <a:cxnLst/>
              <a:rect l="l" t="t" r="r" b="b"/>
              <a:pathLst>
                <a:path w="756" h="599" extrusionOk="0">
                  <a:moveTo>
                    <a:pt x="449" y="1"/>
                  </a:moveTo>
                  <a:cubicBezTo>
                    <a:pt x="398" y="1"/>
                    <a:pt x="346" y="21"/>
                    <a:pt x="298" y="68"/>
                  </a:cubicBezTo>
                  <a:lnTo>
                    <a:pt x="140" y="226"/>
                  </a:lnTo>
                  <a:cubicBezTo>
                    <a:pt x="0" y="366"/>
                    <a:pt x="94" y="599"/>
                    <a:pt x="289" y="599"/>
                  </a:cubicBezTo>
                  <a:cubicBezTo>
                    <a:pt x="345" y="599"/>
                    <a:pt x="401" y="571"/>
                    <a:pt x="438" y="533"/>
                  </a:cubicBezTo>
                  <a:lnTo>
                    <a:pt x="605" y="375"/>
                  </a:lnTo>
                  <a:cubicBezTo>
                    <a:pt x="755" y="218"/>
                    <a:pt x="615" y="1"/>
                    <a:pt x="44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5"/>
            <p:cNvSpPr/>
            <p:nvPr/>
          </p:nvSpPr>
          <p:spPr>
            <a:xfrm>
              <a:off x="6010338" y="2365975"/>
              <a:ext cx="18850" cy="14875"/>
            </a:xfrm>
            <a:custGeom>
              <a:avLst/>
              <a:gdLst/>
              <a:ahLst/>
              <a:cxnLst/>
              <a:rect l="l" t="t" r="r" b="b"/>
              <a:pathLst>
                <a:path w="754" h="595" extrusionOk="0">
                  <a:moveTo>
                    <a:pt x="438" y="1"/>
                  </a:moveTo>
                  <a:cubicBezTo>
                    <a:pt x="388" y="1"/>
                    <a:pt x="336" y="20"/>
                    <a:pt x="289" y="65"/>
                  </a:cubicBezTo>
                  <a:lnTo>
                    <a:pt x="130" y="232"/>
                  </a:lnTo>
                  <a:cubicBezTo>
                    <a:pt x="0" y="362"/>
                    <a:pt x="93" y="595"/>
                    <a:pt x="289" y="595"/>
                  </a:cubicBezTo>
                  <a:cubicBezTo>
                    <a:pt x="345" y="595"/>
                    <a:pt x="400" y="576"/>
                    <a:pt x="438" y="530"/>
                  </a:cubicBezTo>
                  <a:lnTo>
                    <a:pt x="596" y="372"/>
                  </a:lnTo>
                  <a:cubicBezTo>
                    <a:pt x="753" y="214"/>
                    <a:pt x="607" y="1"/>
                    <a:pt x="43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5"/>
            <p:cNvSpPr/>
            <p:nvPr/>
          </p:nvSpPr>
          <p:spPr>
            <a:xfrm>
              <a:off x="5980563" y="2339700"/>
              <a:ext cx="26150" cy="23725"/>
            </a:xfrm>
            <a:custGeom>
              <a:avLst/>
              <a:gdLst/>
              <a:ahLst/>
              <a:cxnLst/>
              <a:rect l="l" t="t" r="r" b="b"/>
              <a:pathLst>
                <a:path w="1046" h="949" extrusionOk="0">
                  <a:moveTo>
                    <a:pt x="236" y="1"/>
                  </a:moveTo>
                  <a:cubicBezTo>
                    <a:pt x="131" y="1"/>
                    <a:pt x="28" y="66"/>
                    <a:pt x="19" y="204"/>
                  </a:cubicBezTo>
                  <a:cubicBezTo>
                    <a:pt x="0" y="604"/>
                    <a:pt x="317" y="948"/>
                    <a:pt x="717" y="948"/>
                  </a:cubicBezTo>
                  <a:lnTo>
                    <a:pt x="763" y="939"/>
                  </a:lnTo>
                  <a:cubicBezTo>
                    <a:pt x="1046" y="921"/>
                    <a:pt x="1025" y="510"/>
                    <a:pt x="753" y="510"/>
                  </a:cubicBezTo>
                  <a:cubicBezTo>
                    <a:pt x="747" y="510"/>
                    <a:pt x="741" y="510"/>
                    <a:pt x="735" y="511"/>
                  </a:cubicBezTo>
                  <a:cubicBezTo>
                    <a:pt x="730" y="511"/>
                    <a:pt x="725" y="511"/>
                    <a:pt x="719" y="511"/>
                  </a:cubicBezTo>
                  <a:cubicBezTo>
                    <a:pt x="568" y="511"/>
                    <a:pt x="438" y="384"/>
                    <a:pt x="456" y="232"/>
                  </a:cubicBezTo>
                  <a:cubicBezTo>
                    <a:pt x="466" y="80"/>
                    <a:pt x="350" y="1"/>
                    <a:pt x="23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5"/>
            <p:cNvSpPr/>
            <p:nvPr/>
          </p:nvSpPr>
          <p:spPr>
            <a:xfrm>
              <a:off x="6192488" y="2073525"/>
              <a:ext cx="45150" cy="77725"/>
            </a:xfrm>
            <a:custGeom>
              <a:avLst/>
              <a:gdLst/>
              <a:ahLst/>
              <a:cxnLst/>
              <a:rect l="l" t="t" r="r" b="b"/>
              <a:pathLst>
                <a:path w="1806" h="3109" extrusionOk="0">
                  <a:moveTo>
                    <a:pt x="1219" y="1"/>
                  </a:moveTo>
                  <a:lnTo>
                    <a:pt x="93" y="1387"/>
                  </a:lnTo>
                  <a:cubicBezTo>
                    <a:pt x="0" y="1508"/>
                    <a:pt x="9" y="1667"/>
                    <a:pt x="112" y="1769"/>
                  </a:cubicBezTo>
                  <a:lnTo>
                    <a:pt x="1368" y="3025"/>
                  </a:lnTo>
                  <a:cubicBezTo>
                    <a:pt x="1423" y="3080"/>
                    <a:pt x="1496" y="3108"/>
                    <a:pt x="1570" y="3108"/>
                  </a:cubicBezTo>
                  <a:cubicBezTo>
                    <a:pt x="1634" y="3108"/>
                    <a:pt x="1698" y="3087"/>
                    <a:pt x="1749" y="3044"/>
                  </a:cubicBezTo>
                  <a:lnTo>
                    <a:pt x="1805" y="2997"/>
                  </a:lnTo>
                  <a:cubicBezTo>
                    <a:pt x="1210" y="2262"/>
                    <a:pt x="1079" y="931"/>
                    <a:pt x="121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65"/>
          <p:cNvGrpSpPr/>
          <p:nvPr/>
        </p:nvGrpSpPr>
        <p:grpSpPr>
          <a:xfrm>
            <a:off x="5300363" y="2149250"/>
            <a:ext cx="369650" cy="368275"/>
            <a:chOff x="5300363" y="2060975"/>
            <a:chExt cx="369650" cy="368275"/>
          </a:xfrm>
        </p:grpSpPr>
        <p:sp>
          <p:nvSpPr>
            <p:cNvPr id="5463" name="Google Shape;5463;p65"/>
            <p:cNvSpPr/>
            <p:nvPr/>
          </p:nvSpPr>
          <p:spPr>
            <a:xfrm>
              <a:off x="5386413" y="2205200"/>
              <a:ext cx="197525" cy="145650"/>
            </a:xfrm>
            <a:custGeom>
              <a:avLst/>
              <a:gdLst/>
              <a:ahLst/>
              <a:cxnLst/>
              <a:rect l="l" t="t" r="r" b="b"/>
              <a:pathLst>
                <a:path w="7901" h="5826" extrusionOk="0">
                  <a:moveTo>
                    <a:pt x="2504" y="1"/>
                  </a:moveTo>
                  <a:lnTo>
                    <a:pt x="1" y="5826"/>
                  </a:lnTo>
                  <a:lnTo>
                    <a:pt x="7901" y="5826"/>
                  </a:lnTo>
                  <a:lnTo>
                    <a:pt x="5389" y="1"/>
                  </a:ln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5"/>
            <p:cNvSpPr/>
            <p:nvPr/>
          </p:nvSpPr>
          <p:spPr>
            <a:xfrm>
              <a:off x="5376888" y="2060975"/>
              <a:ext cx="216375" cy="289875"/>
            </a:xfrm>
            <a:custGeom>
              <a:avLst/>
              <a:gdLst/>
              <a:ahLst/>
              <a:cxnLst/>
              <a:rect l="l" t="t" r="r" b="b"/>
              <a:pathLst>
                <a:path w="8655" h="11595" extrusionOk="0">
                  <a:moveTo>
                    <a:pt x="3294" y="1"/>
                  </a:moveTo>
                  <a:cubicBezTo>
                    <a:pt x="3071" y="1"/>
                    <a:pt x="2885" y="187"/>
                    <a:pt x="2885" y="410"/>
                  </a:cubicBezTo>
                  <a:lnTo>
                    <a:pt x="2885" y="2885"/>
                  </a:lnTo>
                  <a:lnTo>
                    <a:pt x="410" y="2885"/>
                  </a:lnTo>
                  <a:cubicBezTo>
                    <a:pt x="187" y="2885"/>
                    <a:pt x="0" y="3062"/>
                    <a:pt x="0" y="3295"/>
                  </a:cubicBezTo>
                  <a:lnTo>
                    <a:pt x="0" y="5360"/>
                  </a:lnTo>
                  <a:cubicBezTo>
                    <a:pt x="0" y="5584"/>
                    <a:pt x="187" y="5760"/>
                    <a:pt x="410" y="5760"/>
                  </a:cubicBezTo>
                  <a:lnTo>
                    <a:pt x="2885" y="5760"/>
                  </a:lnTo>
                  <a:lnTo>
                    <a:pt x="2885" y="11595"/>
                  </a:lnTo>
                  <a:lnTo>
                    <a:pt x="5770" y="11595"/>
                  </a:lnTo>
                  <a:lnTo>
                    <a:pt x="5770" y="5770"/>
                  </a:lnTo>
                  <a:lnTo>
                    <a:pt x="8245" y="5770"/>
                  </a:lnTo>
                  <a:cubicBezTo>
                    <a:pt x="8468" y="5770"/>
                    <a:pt x="8654" y="5584"/>
                    <a:pt x="8654" y="5360"/>
                  </a:cubicBezTo>
                  <a:lnTo>
                    <a:pt x="8654" y="3295"/>
                  </a:lnTo>
                  <a:cubicBezTo>
                    <a:pt x="8654" y="3062"/>
                    <a:pt x="8468" y="2885"/>
                    <a:pt x="8245" y="2885"/>
                  </a:cubicBezTo>
                  <a:lnTo>
                    <a:pt x="5770" y="2885"/>
                  </a:lnTo>
                  <a:lnTo>
                    <a:pt x="5770" y="410"/>
                  </a:lnTo>
                  <a:cubicBezTo>
                    <a:pt x="5770" y="187"/>
                    <a:pt x="5584" y="1"/>
                    <a:pt x="5360"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5"/>
            <p:cNvSpPr/>
            <p:nvPr/>
          </p:nvSpPr>
          <p:spPr>
            <a:xfrm>
              <a:off x="5377113" y="2060975"/>
              <a:ext cx="144025" cy="289875"/>
            </a:xfrm>
            <a:custGeom>
              <a:avLst/>
              <a:gdLst/>
              <a:ahLst/>
              <a:cxnLst/>
              <a:rect l="l" t="t" r="r" b="b"/>
              <a:pathLst>
                <a:path w="5761" h="11595" extrusionOk="0">
                  <a:moveTo>
                    <a:pt x="3285" y="1"/>
                  </a:moveTo>
                  <a:cubicBezTo>
                    <a:pt x="3062" y="1"/>
                    <a:pt x="2876" y="187"/>
                    <a:pt x="2876" y="410"/>
                  </a:cubicBezTo>
                  <a:lnTo>
                    <a:pt x="2876" y="2885"/>
                  </a:lnTo>
                  <a:lnTo>
                    <a:pt x="401" y="2885"/>
                  </a:lnTo>
                  <a:cubicBezTo>
                    <a:pt x="178" y="2885"/>
                    <a:pt x="1" y="3062"/>
                    <a:pt x="1" y="3295"/>
                  </a:cubicBezTo>
                  <a:lnTo>
                    <a:pt x="1" y="5360"/>
                  </a:lnTo>
                  <a:cubicBezTo>
                    <a:pt x="1" y="5584"/>
                    <a:pt x="178" y="5760"/>
                    <a:pt x="401" y="5760"/>
                  </a:cubicBezTo>
                  <a:lnTo>
                    <a:pt x="2876" y="5760"/>
                  </a:lnTo>
                  <a:lnTo>
                    <a:pt x="2876" y="11595"/>
                  </a:lnTo>
                  <a:lnTo>
                    <a:pt x="5761" y="11595"/>
                  </a:lnTo>
                  <a:lnTo>
                    <a:pt x="5761" y="9064"/>
                  </a:lnTo>
                  <a:cubicBezTo>
                    <a:pt x="3713" y="7119"/>
                    <a:pt x="3555" y="1927"/>
                    <a:pt x="3546"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5"/>
            <p:cNvSpPr/>
            <p:nvPr/>
          </p:nvSpPr>
          <p:spPr>
            <a:xfrm>
              <a:off x="5332463" y="2350825"/>
              <a:ext cx="305450" cy="38400"/>
            </a:xfrm>
            <a:custGeom>
              <a:avLst/>
              <a:gdLst/>
              <a:ahLst/>
              <a:cxnLst/>
              <a:rect l="l" t="t" r="r" b="b"/>
              <a:pathLst>
                <a:path w="12218" h="1536" extrusionOk="0">
                  <a:moveTo>
                    <a:pt x="875" y="1"/>
                  </a:moveTo>
                  <a:cubicBezTo>
                    <a:pt x="586" y="1"/>
                    <a:pt x="344" y="196"/>
                    <a:pt x="270" y="466"/>
                  </a:cubicBezTo>
                  <a:lnTo>
                    <a:pt x="0" y="1536"/>
                  </a:lnTo>
                  <a:lnTo>
                    <a:pt x="12218" y="1536"/>
                  </a:lnTo>
                  <a:lnTo>
                    <a:pt x="11948" y="466"/>
                  </a:lnTo>
                  <a:cubicBezTo>
                    <a:pt x="11873" y="196"/>
                    <a:pt x="11632" y="1"/>
                    <a:pt x="11343"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5"/>
            <p:cNvSpPr/>
            <p:nvPr/>
          </p:nvSpPr>
          <p:spPr>
            <a:xfrm>
              <a:off x="5300363" y="2389200"/>
              <a:ext cx="369650" cy="40050"/>
            </a:xfrm>
            <a:custGeom>
              <a:avLst/>
              <a:gdLst/>
              <a:ahLst/>
              <a:cxnLst/>
              <a:rect l="l" t="t" r="r" b="b"/>
              <a:pathLst>
                <a:path w="14786" h="1602" extrusionOk="0">
                  <a:moveTo>
                    <a:pt x="847" y="1"/>
                  </a:moveTo>
                  <a:cubicBezTo>
                    <a:pt x="512" y="1"/>
                    <a:pt x="214" y="243"/>
                    <a:pt x="149" y="578"/>
                  </a:cubicBezTo>
                  <a:lnTo>
                    <a:pt x="37" y="1192"/>
                  </a:lnTo>
                  <a:cubicBezTo>
                    <a:pt x="0" y="1397"/>
                    <a:pt x="158" y="1592"/>
                    <a:pt x="372" y="1601"/>
                  </a:cubicBezTo>
                  <a:lnTo>
                    <a:pt x="14414" y="1601"/>
                  </a:lnTo>
                  <a:cubicBezTo>
                    <a:pt x="14628" y="1592"/>
                    <a:pt x="14786" y="1397"/>
                    <a:pt x="14749" y="1192"/>
                  </a:cubicBezTo>
                  <a:lnTo>
                    <a:pt x="14637" y="578"/>
                  </a:lnTo>
                  <a:cubicBezTo>
                    <a:pt x="14572" y="243"/>
                    <a:pt x="14274" y="1"/>
                    <a:pt x="13930"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5"/>
            <p:cNvSpPr/>
            <p:nvPr/>
          </p:nvSpPr>
          <p:spPr>
            <a:xfrm>
              <a:off x="5415263" y="2117025"/>
              <a:ext cx="121925" cy="104250"/>
            </a:xfrm>
            <a:custGeom>
              <a:avLst/>
              <a:gdLst/>
              <a:ahLst/>
              <a:cxnLst/>
              <a:rect l="l" t="t" r="r" b="b"/>
              <a:pathLst>
                <a:path w="4877" h="4170" extrusionOk="0">
                  <a:moveTo>
                    <a:pt x="2809" y="1"/>
                  </a:moveTo>
                  <a:cubicBezTo>
                    <a:pt x="2804" y="1"/>
                    <a:pt x="2798" y="1"/>
                    <a:pt x="2792" y="1"/>
                  </a:cubicBezTo>
                  <a:cubicBezTo>
                    <a:pt x="931" y="1"/>
                    <a:pt x="1" y="2244"/>
                    <a:pt x="1322" y="3556"/>
                  </a:cubicBezTo>
                  <a:cubicBezTo>
                    <a:pt x="1746" y="3980"/>
                    <a:pt x="2268" y="4170"/>
                    <a:pt x="2779" y="4170"/>
                  </a:cubicBezTo>
                  <a:cubicBezTo>
                    <a:pt x="3850" y="4170"/>
                    <a:pt x="4877" y="3338"/>
                    <a:pt x="4877" y="2085"/>
                  </a:cubicBezTo>
                  <a:cubicBezTo>
                    <a:pt x="4877" y="937"/>
                    <a:pt x="3955" y="1"/>
                    <a:pt x="2809"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5"/>
            <p:cNvSpPr/>
            <p:nvPr/>
          </p:nvSpPr>
          <p:spPr>
            <a:xfrm>
              <a:off x="5429463" y="2119600"/>
              <a:ext cx="88875" cy="101675"/>
            </a:xfrm>
            <a:custGeom>
              <a:avLst/>
              <a:gdLst/>
              <a:ahLst/>
              <a:cxnLst/>
              <a:rect l="l" t="t" r="r" b="b"/>
              <a:pathLst>
                <a:path w="3555" h="4067" extrusionOk="0">
                  <a:moveTo>
                    <a:pt x="1564" y="0"/>
                  </a:moveTo>
                  <a:lnTo>
                    <a:pt x="1564" y="0"/>
                  </a:lnTo>
                  <a:cubicBezTo>
                    <a:pt x="596" y="326"/>
                    <a:pt x="0" y="1303"/>
                    <a:pt x="168" y="2317"/>
                  </a:cubicBezTo>
                  <a:cubicBezTo>
                    <a:pt x="326" y="3322"/>
                    <a:pt x="1201" y="4067"/>
                    <a:pt x="2224" y="4067"/>
                  </a:cubicBezTo>
                  <a:cubicBezTo>
                    <a:pt x="2708" y="4067"/>
                    <a:pt x="3183" y="3899"/>
                    <a:pt x="3555" y="3583"/>
                  </a:cubicBezTo>
                  <a:cubicBezTo>
                    <a:pt x="1489" y="3173"/>
                    <a:pt x="1136" y="1108"/>
                    <a:pt x="1564" y="0"/>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5"/>
            <p:cNvSpPr/>
            <p:nvPr/>
          </p:nvSpPr>
          <p:spPr>
            <a:xfrm>
              <a:off x="5442713" y="2137050"/>
              <a:ext cx="74000" cy="63350"/>
            </a:xfrm>
            <a:custGeom>
              <a:avLst/>
              <a:gdLst/>
              <a:ahLst/>
              <a:cxnLst/>
              <a:rect l="l" t="t" r="r" b="b"/>
              <a:pathLst>
                <a:path w="2960" h="2534" extrusionOk="0">
                  <a:moveTo>
                    <a:pt x="1694" y="0"/>
                  </a:moveTo>
                  <a:cubicBezTo>
                    <a:pt x="568" y="0"/>
                    <a:pt x="1" y="1359"/>
                    <a:pt x="801" y="2159"/>
                  </a:cubicBezTo>
                  <a:cubicBezTo>
                    <a:pt x="1057" y="2418"/>
                    <a:pt x="1373" y="2534"/>
                    <a:pt x="1684" y="2534"/>
                  </a:cubicBezTo>
                  <a:cubicBezTo>
                    <a:pt x="2334" y="2534"/>
                    <a:pt x="2960" y="2027"/>
                    <a:pt x="2960" y="1266"/>
                  </a:cubicBezTo>
                  <a:cubicBezTo>
                    <a:pt x="2960" y="568"/>
                    <a:pt x="2392" y="0"/>
                    <a:pt x="1694"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5"/>
            <p:cNvSpPr/>
            <p:nvPr/>
          </p:nvSpPr>
          <p:spPr>
            <a:xfrm>
              <a:off x="5332463" y="2350825"/>
              <a:ext cx="123775" cy="38400"/>
            </a:xfrm>
            <a:custGeom>
              <a:avLst/>
              <a:gdLst/>
              <a:ahLst/>
              <a:cxnLst/>
              <a:rect l="l" t="t" r="r" b="b"/>
              <a:pathLst>
                <a:path w="4951" h="1536" extrusionOk="0">
                  <a:moveTo>
                    <a:pt x="875" y="1"/>
                  </a:moveTo>
                  <a:cubicBezTo>
                    <a:pt x="586" y="1"/>
                    <a:pt x="335" y="187"/>
                    <a:pt x="270" y="466"/>
                  </a:cubicBezTo>
                  <a:lnTo>
                    <a:pt x="0" y="1527"/>
                  </a:lnTo>
                  <a:lnTo>
                    <a:pt x="4950" y="1536"/>
                  </a:lnTo>
                  <a:cubicBezTo>
                    <a:pt x="4448" y="1173"/>
                    <a:pt x="4178" y="475"/>
                    <a:pt x="4150"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5"/>
            <p:cNvSpPr/>
            <p:nvPr/>
          </p:nvSpPr>
          <p:spPr>
            <a:xfrm>
              <a:off x="5300363" y="2389200"/>
              <a:ext cx="196350" cy="40050"/>
            </a:xfrm>
            <a:custGeom>
              <a:avLst/>
              <a:gdLst/>
              <a:ahLst/>
              <a:cxnLst/>
              <a:rect l="l" t="t" r="r" b="b"/>
              <a:pathLst>
                <a:path w="7854" h="1602" extrusionOk="0">
                  <a:moveTo>
                    <a:pt x="847" y="1"/>
                  </a:moveTo>
                  <a:cubicBezTo>
                    <a:pt x="512" y="1"/>
                    <a:pt x="214" y="243"/>
                    <a:pt x="149" y="578"/>
                  </a:cubicBezTo>
                  <a:lnTo>
                    <a:pt x="37" y="1192"/>
                  </a:lnTo>
                  <a:cubicBezTo>
                    <a:pt x="0" y="1397"/>
                    <a:pt x="158" y="1592"/>
                    <a:pt x="372" y="1601"/>
                  </a:cubicBezTo>
                  <a:lnTo>
                    <a:pt x="7854" y="1601"/>
                  </a:lnTo>
                  <a:cubicBezTo>
                    <a:pt x="7416" y="1201"/>
                    <a:pt x="7146" y="420"/>
                    <a:pt x="7193"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5"/>
            <p:cNvSpPr/>
            <p:nvPr/>
          </p:nvSpPr>
          <p:spPr>
            <a:xfrm>
              <a:off x="5442263" y="2144500"/>
              <a:ext cx="51425" cy="55850"/>
            </a:xfrm>
            <a:custGeom>
              <a:avLst/>
              <a:gdLst/>
              <a:ahLst/>
              <a:cxnLst/>
              <a:rect l="l" t="t" r="r" b="b"/>
              <a:pathLst>
                <a:path w="2057" h="2234" extrusionOk="0">
                  <a:moveTo>
                    <a:pt x="893" y="0"/>
                  </a:moveTo>
                  <a:cubicBezTo>
                    <a:pt x="0" y="763"/>
                    <a:pt x="540" y="2224"/>
                    <a:pt x="1712" y="2224"/>
                  </a:cubicBezTo>
                  <a:lnTo>
                    <a:pt x="1712" y="2233"/>
                  </a:lnTo>
                  <a:cubicBezTo>
                    <a:pt x="1833" y="2224"/>
                    <a:pt x="1945" y="2215"/>
                    <a:pt x="2057" y="2177"/>
                  </a:cubicBezTo>
                  <a:cubicBezTo>
                    <a:pt x="1247" y="1666"/>
                    <a:pt x="912" y="782"/>
                    <a:pt x="893"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5"/>
            <p:cNvSpPr/>
            <p:nvPr/>
          </p:nvSpPr>
          <p:spPr>
            <a:xfrm>
              <a:off x="5470163" y="2286400"/>
              <a:ext cx="12350" cy="10600"/>
            </a:xfrm>
            <a:custGeom>
              <a:avLst/>
              <a:gdLst/>
              <a:ahLst/>
              <a:cxnLst/>
              <a:rect l="l" t="t" r="r" b="b"/>
              <a:pathLst>
                <a:path w="494" h="424" extrusionOk="0">
                  <a:moveTo>
                    <a:pt x="280" y="0"/>
                  </a:moveTo>
                  <a:cubicBezTo>
                    <a:pt x="94" y="0"/>
                    <a:pt x="1" y="223"/>
                    <a:pt x="131" y="363"/>
                  </a:cubicBezTo>
                  <a:cubicBezTo>
                    <a:pt x="176" y="405"/>
                    <a:pt x="230" y="424"/>
                    <a:pt x="282" y="424"/>
                  </a:cubicBezTo>
                  <a:cubicBezTo>
                    <a:pt x="391" y="424"/>
                    <a:pt x="494" y="340"/>
                    <a:pt x="494" y="214"/>
                  </a:cubicBezTo>
                  <a:cubicBezTo>
                    <a:pt x="494" y="93"/>
                    <a:pt x="401" y="0"/>
                    <a:pt x="280"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5"/>
            <p:cNvSpPr/>
            <p:nvPr/>
          </p:nvSpPr>
          <p:spPr>
            <a:xfrm>
              <a:off x="5464813" y="2403875"/>
              <a:ext cx="12350" cy="10600"/>
            </a:xfrm>
            <a:custGeom>
              <a:avLst/>
              <a:gdLst/>
              <a:ahLst/>
              <a:cxnLst/>
              <a:rect l="l" t="t" r="r" b="b"/>
              <a:pathLst>
                <a:path w="494" h="424" extrusionOk="0">
                  <a:moveTo>
                    <a:pt x="289" y="0"/>
                  </a:moveTo>
                  <a:cubicBezTo>
                    <a:pt x="94" y="0"/>
                    <a:pt x="1" y="233"/>
                    <a:pt x="140" y="363"/>
                  </a:cubicBezTo>
                  <a:cubicBezTo>
                    <a:pt x="182" y="405"/>
                    <a:pt x="234" y="424"/>
                    <a:pt x="285" y="424"/>
                  </a:cubicBezTo>
                  <a:cubicBezTo>
                    <a:pt x="391" y="424"/>
                    <a:pt x="494" y="340"/>
                    <a:pt x="494" y="214"/>
                  </a:cubicBezTo>
                  <a:cubicBezTo>
                    <a:pt x="494" y="93"/>
                    <a:pt x="401" y="0"/>
                    <a:pt x="289"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5"/>
            <p:cNvSpPr/>
            <p:nvPr/>
          </p:nvSpPr>
          <p:spPr>
            <a:xfrm>
              <a:off x="5387363" y="2364775"/>
              <a:ext cx="12350" cy="10625"/>
            </a:xfrm>
            <a:custGeom>
              <a:avLst/>
              <a:gdLst/>
              <a:ahLst/>
              <a:cxnLst/>
              <a:rect l="l" t="t" r="r" b="b"/>
              <a:pathLst>
                <a:path w="494" h="425" extrusionOk="0">
                  <a:moveTo>
                    <a:pt x="279" y="1"/>
                  </a:moveTo>
                  <a:cubicBezTo>
                    <a:pt x="93" y="1"/>
                    <a:pt x="0" y="224"/>
                    <a:pt x="130" y="364"/>
                  </a:cubicBezTo>
                  <a:cubicBezTo>
                    <a:pt x="172" y="405"/>
                    <a:pt x="224" y="424"/>
                    <a:pt x="276" y="424"/>
                  </a:cubicBezTo>
                  <a:cubicBezTo>
                    <a:pt x="386" y="424"/>
                    <a:pt x="493" y="339"/>
                    <a:pt x="493" y="206"/>
                  </a:cubicBezTo>
                  <a:cubicBezTo>
                    <a:pt x="493" y="94"/>
                    <a:pt x="400" y="1"/>
                    <a:pt x="279"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5"/>
            <p:cNvSpPr/>
            <p:nvPr/>
          </p:nvSpPr>
          <p:spPr>
            <a:xfrm>
              <a:off x="5499013" y="2244975"/>
              <a:ext cx="12600" cy="10725"/>
            </a:xfrm>
            <a:custGeom>
              <a:avLst/>
              <a:gdLst/>
              <a:ahLst/>
              <a:cxnLst/>
              <a:rect l="l" t="t" r="r" b="b"/>
              <a:pathLst>
                <a:path w="504" h="429" extrusionOk="0">
                  <a:moveTo>
                    <a:pt x="289" y="1"/>
                  </a:moveTo>
                  <a:cubicBezTo>
                    <a:pt x="103" y="1"/>
                    <a:pt x="1" y="233"/>
                    <a:pt x="140" y="364"/>
                  </a:cubicBezTo>
                  <a:cubicBezTo>
                    <a:pt x="182" y="409"/>
                    <a:pt x="235" y="429"/>
                    <a:pt x="287" y="429"/>
                  </a:cubicBezTo>
                  <a:cubicBezTo>
                    <a:pt x="396" y="429"/>
                    <a:pt x="503" y="341"/>
                    <a:pt x="503" y="215"/>
                  </a:cubicBezTo>
                  <a:cubicBezTo>
                    <a:pt x="503" y="103"/>
                    <a:pt x="401" y="1"/>
                    <a:pt x="289"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5"/>
            <p:cNvSpPr/>
            <p:nvPr/>
          </p:nvSpPr>
          <p:spPr>
            <a:xfrm>
              <a:off x="5553463" y="2358050"/>
              <a:ext cx="12350" cy="10525"/>
            </a:xfrm>
            <a:custGeom>
              <a:avLst/>
              <a:gdLst/>
              <a:ahLst/>
              <a:cxnLst/>
              <a:rect l="l" t="t" r="r" b="b"/>
              <a:pathLst>
                <a:path w="494" h="421" extrusionOk="0">
                  <a:moveTo>
                    <a:pt x="288" y="0"/>
                  </a:moveTo>
                  <a:cubicBezTo>
                    <a:pt x="93" y="0"/>
                    <a:pt x="0" y="223"/>
                    <a:pt x="130" y="354"/>
                  </a:cubicBezTo>
                  <a:cubicBezTo>
                    <a:pt x="176" y="400"/>
                    <a:pt x="232" y="421"/>
                    <a:pt x="285" y="421"/>
                  </a:cubicBezTo>
                  <a:cubicBezTo>
                    <a:pt x="393" y="421"/>
                    <a:pt x="493" y="336"/>
                    <a:pt x="493" y="205"/>
                  </a:cubicBezTo>
                  <a:cubicBezTo>
                    <a:pt x="493" y="93"/>
                    <a:pt x="400" y="0"/>
                    <a:pt x="288"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5"/>
            <p:cNvSpPr/>
            <p:nvPr/>
          </p:nvSpPr>
          <p:spPr>
            <a:xfrm>
              <a:off x="5397138" y="2173325"/>
              <a:ext cx="12350" cy="10625"/>
            </a:xfrm>
            <a:custGeom>
              <a:avLst/>
              <a:gdLst/>
              <a:ahLst/>
              <a:cxnLst/>
              <a:rect l="l" t="t" r="r" b="b"/>
              <a:pathLst>
                <a:path w="494" h="425" extrusionOk="0">
                  <a:moveTo>
                    <a:pt x="279" y="1"/>
                  </a:moveTo>
                  <a:cubicBezTo>
                    <a:pt x="93" y="1"/>
                    <a:pt x="0" y="233"/>
                    <a:pt x="130" y="364"/>
                  </a:cubicBezTo>
                  <a:cubicBezTo>
                    <a:pt x="172" y="406"/>
                    <a:pt x="225" y="424"/>
                    <a:pt x="277" y="424"/>
                  </a:cubicBezTo>
                  <a:cubicBezTo>
                    <a:pt x="386" y="424"/>
                    <a:pt x="493" y="341"/>
                    <a:pt x="493" y="215"/>
                  </a:cubicBezTo>
                  <a:cubicBezTo>
                    <a:pt x="493" y="94"/>
                    <a:pt x="400" y="1"/>
                    <a:pt x="279"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5"/>
            <p:cNvSpPr/>
            <p:nvPr/>
          </p:nvSpPr>
          <p:spPr>
            <a:xfrm>
              <a:off x="5493663" y="2078900"/>
              <a:ext cx="12600" cy="10600"/>
            </a:xfrm>
            <a:custGeom>
              <a:avLst/>
              <a:gdLst/>
              <a:ahLst/>
              <a:cxnLst/>
              <a:rect l="l" t="t" r="r" b="b"/>
              <a:pathLst>
                <a:path w="504" h="424" extrusionOk="0">
                  <a:moveTo>
                    <a:pt x="289" y="0"/>
                  </a:moveTo>
                  <a:cubicBezTo>
                    <a:pt x="94" y="0"/>
                    <a:pt x="1" y="223"/>
                    <a:pt x="140" y="363"/>
                  </a:cubicBezTo>
                  <a:cubicBezTo>
                    <a:pt x="182" y="405"/>
                    <a:pt x="235" y="424"/>
                    <a:pt x="287" y="424"/>
                  </a:cubicBezTo>
                  <a:cubicBezTo>
                    <a:pt x="396" y="424"/>
                    <a:pt x="503" y="340"/>
                    <a:pt x="503" y="214"/>
                  </a:cubicBezTo>
                  <a:cubicBezTo>
                    <a:pt x="503" y="93"/>
                    <a:pt x="401" y="0"/>
                    <a:pt x="289"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5"/>
            <p:cNvSpPr/>
            <p:nvPr/>
          </p:nvSpPr>
          <p:spPr>
            <a:xfrm>
              <a:off x="5471113" y="2149375"/>
              <a:ext cx="12350" cy="10625"/>
            </a:xfrm>
            <a:custGeom>
              <a:avLst/>
              <a:gdLst/>
              <a:ahLst/>
              <a:cxnLst/>
              <a:rect l="l" t="t" r="r" b="b"/>
              <a:pathLst>
                <a:path w="494" h="425" extrusionOk="0">
                  <a:moveTo>
                    <a:pt x="279" y="0"/>
                  </a:moveTo>
                  <a:cubicBezTo>
                    <a:pt x="93" y="0"/>
                    <a:pt x="0" y="233"/>
                    <a:pt x="130" y="363"/>
                  </a:cubicBezTo>
                  <a:cubicBezTo>
                    <a:pt x="175" y="405"/>
                    <a:pt x="229" y="424"/>
                    <a:pt x="281" y="424"/>
                  </a:cubicBezTo>
                  <a:cubicBezTo>
                    <a:pt x="390" y="424"/>
                    <a:pt x="493" y="341"/>
                    <a:pt x="493" y="214"/>
                  </a:cubicBezTo>
                  <a:cubicBezTo>
                    <a:pt x="493" y="93"/>
                    <a:pt x="400" y="0"/>
                    <a:pt x="279"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65"/>
          <p:cNvGrpSpPr/>
          <p:nvPr/>
        </p:nvGrpSpPr>
        <p:grpSpPr>
          <a:xfrm>
            <a:off x="4683113" y="2230425"/>
            <a:ext cx="374025" cy="205375"/>
            <a:chOff x="4683113" y="2142150"/>
            <a:chExt cx="374025" cy="205375"/>
          </a:xfrm>
        </p:grpSpPr>
        <p:sp>
          <p:nvSpPr>
            <p:cNvPr id="5483" name="Google Shape;5483;p65"/>
            <p:cNvSpPr/>
            <p:nvPr/>
          </p:nvSpPr>
          <p:spPr>
            <a:xfrm>
              <a:off x="4683113" y="2143500"/>
              <a:ext cx="374025" cy="31950"/>
            </a:xfrm>
            <a:custGeom>
              <a:avLst/>
              <a:gdLst/>
              <a:ahLst/>
              <a:cxnLst/>
              <a:rect l="l" t="t" r="r" b="b"/>
              <a:pathLst>
                <a:path w="14961" h="1278" extrusionOk="0">
                  <a:moveTo>
                    <a:pt x="581" y="1"/>
                  </a:moveTo>
                  <a:cubicBezTo>
                    <a:pt x="117" y="1"/>
                    <a:pt x="0" y="686"/>
                    <a:pt x="469" y="822"/>
                  </a:cubicBezTo>
                  <a:cubicBezTo>
                    <a:pt x="2755" y="1255"/>
                    <a:pt x="6731" y="1278"/>
                    <a:pt x="7623" y="1278"/>
                  </a:cubicBezTo>
                  <a:cubicBezTo>
                    <a:pt x="7726" y="1278"/>
                    <a:pt x="7788" y="1278"/>
                    <a:pt x="7801" y="1278"/>
                  </a:cubicBezTo>
                  <a:cubicBezTo>
                    <a:pt x="7978" y="1278"/>
                    <a:pt x="12324" y="1231"/>
                    <a:pt x="14492" y="822"/>
                  </a:cubicBezTo>
                  <a:cubicBezTo>
                    <a:pt x="14961" y="686"/>
                    <a:pt x="14844" y="1"/>
                    <a:pt x="14379" y="1"/>
                  </a:cubicBezTo>
                  <a:cubicBezTo>
                    <a:pt x="14364" y="1"/>
                    <a:pt x="14349" y="1"/>
                    <a:pt x="14334" y="3"/>
                  </a:cubicBezTo>
                  <a:cubicBezTo>
                    <a:pt x="12252" y="403"/>
                    <a:pt x="9899" y="453"/>
                    <a:pt x="8482" y="453"/>
                  </a:cubicBezTo>
                  <a:cubicBezTo>
                    <a:pt x="8221" y="453"/>
                    <a:pt x="7991" y="451"/>
                    <a:pt x="7801" y="449"/>
                  </a:cubicBezTo>
                  <a:cubicBezTo>
                    <a:pt x="7792" y="449"/>
                    <a:pt x="7758" y="450"/>
                    <a:pt x="7702" y="450"/>
                  </a:cubicBezTo>
                  <a:cubicBezTo>
                    <a:pt x="7004" y="450"/>
                    <a:pt x="2910" y="434"/>
                    <a:pt x="627" y="3"/>
                  </a:cubicBezTo>
                  <a:cubicBezTo>
                    <a:pt x="612" y="1"/>
                    <a:pt x="596" y="1"/>
                    <a:pt x="581"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5"/>
            <p:cNvSpPr/>
            <p:nvPr/>
          </p:nvSpPr>
          <p:spPr>
            <a:xfrm>
              <a:off x="4722038" y="2147275"/>
              <a:ext cx="296150" cy="28425"/>
            </a:xfrm>
            <a:custGeom>
              <a:avLst/>
              <a:gdLst/>
              <a:ahLst/>
              <a:cxnLst/>
              <a:rect l="l" t="t" r="r" b="b"/>
              <a:pathLst>
                <a:path w="11846" h="1137" extrusionOk="0">
                  <a:moveTo>
                    <a:pt x="75" y="1"/>
                  </a:moveTo>
                  <a:cubicBezTo>
                    <a:pt x="29" y="122"/>
                    <a:pt x="1" y="243"/>
                    <a:pt x="10" y="373"/>
                  </a:cubicBezTo>
                  <a:lnTo>
                    <a:pt x="10" y="838"/>
                  </a:lnTo>
                  <a:cubicBezTo>
                    <a:pt x="2324" y="1121"/>
                    <a:pt x="5399" y="1136"/>
                    <a:pt x="6100" y="1136"/>
                  </a:cubicBezTo>
                  <a:cubicBezTo>
                    <a:pt x="6183" y="1136"/>
                    <a:pt x="6233" y="1136"/>
                    <a:pt x="6244" y="1136"/>
                  </a:cubicBezTo>
                  <a:cubicBezTo>
                    <a:pt x="6403" y="1136"/>
                    <a:pt x="9576" y="1099"/>
                    <a:pt x="11846" y="838"/>
                  </a:cubicBezTo>
                  <a:lnTo>
                    <a:pt x="11846" y="373"/>
                  </a:lnTo>
                  <a:cubicBezTo>
                    <a:pt x="11846" y="252"/>
                    <a:pt x="11818" y="131"/>
                    <a:pt x="11781" y="10"/>
                  </a:cubicBezTo>
                  <a:cubicBezTo>
                    <a:pt x="10017" y="257"/>
                    <a:pt x="8193" y="293"/>
                    <a:pt x="6999" y="293"/>
                  </a:cubicBezTo>
                  <a:cubicBezTo>
                    <a:pt x="6706" y="293"/>
                    <a:pt x="6451" y="291"/>
                    <a:pt x="6244" y="289"/>
                  </a:cubicBezTo>
                  <a:cubicBezTo>
                    <a:pt x="6228" y="289"/>
                    <a:pt x="6134" y="290"/>
                    <a:pt x="5978" y="290"/>
                  </a:cubicBezTo>
                  <a:cubicBezTo>
                    <a:pt x="5097" y="290"/>
                    <a:pt x="2226" y="270"/>
                    <a:pt x="75"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5"/>
            <p:cNvSpPr/>
            <p:nvPr/>
          </p:nvSpPr>
          <p:spPr>
            <a:xfrm>
              <a:off x="4732513" y="2142150"/>
              <a:ext cx="274750" cy="205375"/>
            </a:xfrm>
            <a:custGeom>
              <a:avLst/>
              <a:gdLst/>
              <a:ahLst/>
              <a:cxnLst/>
              <a:rect l="l" t="t" r="r" b="b"/>
              <a:pathLst>
                <a:path w="10990" h="8215" extrusionOk="0">
                  <a:moveTo>
                    <a:pt x="587" y="1"/>
                  </a:moveTo>
                  <a:cubicBezTo>
                    <a:pt x="261" y="1"/>
                    <a:pt x="10" y="262"/>
                    <a:pt x="10" y="587"/>
                  </a:cubicBezTo>
                  <a:lnTo>
                    <a:pt x="10" y="7064"/>
                  </a:lnTo>
                  <a:cubicBezTo>
                    <a:pt x="0" y="7631"/>
                    <a:pt x="410" y="8106"/>
                    <a:pt x="968" y="8199"/>
                  </a:cubicBezTo>
                  <a:cubicBezTo>
                    <a:pt x="1032" y="8209"/>
                    <a:pt x="1095" y="8215"/>
                    <a:pt x="1158" y="8215"/>
                  </a:cubicBezTo>
                  <a:cubicBezTo>
                    <a:pt x="1645" y="8215"/>
                    <a:pt x="2085" y="7904"/>
                    <a:pt x="2234" y="7426"/>
                  </a:cubicBezTo>
                  <a:cubicBezTo>
                    <a:pt x="2410" y="7947"/>
                    <a:pt x="2869" y="8208"/>
                    <a:pt x="3326" y="8208"/>
                  </a:cubicBezTo>
                  <a:cubicBezTo>
                    <a:pt x="3783" y="8208"/>
                    <a:pt x="4239" y="7947"/>
                    <a:pt x="4411" y="7426"/>
                  </a:cubicBezTo>
                  <a:cubicBezTo>
                    <a:pt x="4583" y="7947"/>
                    <a:pt x="5039" y="8208"/>
                    <a:pt x="5495" y="8208"/>
                  </a:cubicBezTo>
                  <a:cubicBezTo>
                    <a:pt x="5951" y="8208"/>
                    <a:pt x="6407" y="7947"/>
                    <a:pt x="6579" y="7426"/>
                  </a:cubicBezTo>
                  <a:cubicBezTo>
                    <a:pt x="6756" y="7947"/>
                    <a:pt x="7214" y="8208"/>
                    <a:pt x="7671" y="8208"/>
                  </a:cubicBezTo>
                  <a:cubicBezTo>
                    <a:pt x="8128" y="8208"/>
                    <a:pt x="8584" y="7947"/>
                    <a:pt x="8756" y="7426"/>
                  </a:cubicBezTo>
                  <a:cubicBezTo>
                    <a:pt x="8913" y="7904"/>
                    <a:pt x="9354" y="8215"/>
                    <a:pt x="9835" y="8215"/>
                  </a:cubicBezTo>
                  <a:cubicBezTo>
                    <a:pt x="9897" y="8215"/>
                    <a:pt x="9959" y="8209"/>
                    <a:pt x="10022" y="8199"/>
                  </a:cubicBezTo>
                  <a:cubicBezTo>
                    <a:pt x="10580" y="8106"/>
                    <a:pt x="10990" y="7631"/>
                    <a:pt x="10990" y="7064"/>
                  </a:cubicBezTo>
                  <a:lnTo>
                    <a:pt x="10990" y="578"/>
                  </a:lnTo>
                  <a:cubicBezTo>
                    <a:pt x="10980" y="262"/>
                    <a:pt x="10729" y="10"/>
                    <a:pt x="1042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5"/>
            <p:cNvSpPr/>
            <p:nvPr/>
          </p:nvSpPr>
          <p:spPr>
            <a:xfrm>
              <a:off x="4732513" y="2142150"/>
              <a:ext cx="157975" cy="205375"/>
            </a:xfrm>
            <a:custGeom>
              <a:avLst/>
              <a:gdLst/>
              <a:ahLst/>
              <a:cxnLst/>
              <a:rect l="l" t="t" r="r" b="b"/>
              <a:pathLst>
                <a:path w="6319" h="8215" extrusionOk="0">
                  <a:moveTo>
                    <a:pt x="587" y="1"/>
                  </a:moveTo>
                  <a:cubicBezTo>
                    <a:pt x="261" y="1"/>
                    <a:pt x="10" y="262"/>
                    <a:pt x="10" y="587"/>
                  </a:cubicBezTo>
                  <a:lnTo>
                    <a:pt x="10" y="7064"/>
                  </a:lnTo>
                  <a:cubicBezTo>
                    <a:pt x="0" y="7631"/>
                    <a:pt x="410" y="8106"/>
                    <a:pt x="968" y="8199"/>
                  </a:cubicBezTo>
                  <a:cubicBezTo>
                    <a:pt x="1032" y="8209"/>
                    <a:pt x="1095" y="8215"/>
                    <a:pt x="1158" y="8215"/>
                  </a:cubicBezTo>
                  <a:cubicBezTo>
                    <a:pt x="1645" y="8215"/>
                    <a:pt x="2085" y="7904"/>
                    <a:pt x="2234" y="7426"/>
                  </a:cubicBezTo>
                  <a:cubicBezTo>
                    <a:pt x="2410" y="7947"/>
                    <a:pt x="2869" y="8208"/>
                    <a:pt x="3326" y="8208"/>
                  </a:cubicBezTo>
                  <a:cubicBezTo>
                    <a:pt x="3783" y="8208"/>
                    <a:pt x="4239" y="7947"/>
                    <a:pt x="4411" y="7426"/>
                  </a:cubicBezTo>
                  <a:cubicBezTo>
                    <a:pt x="4576" y="7928"/>
                    <a:pt x="5031" y="8209"/>
                    <a:pt x="5495" y="8209"/>
                  </a:cubicBezTo>
                  <a:cubicBezTo>
                    <a:pt x="5789" y="8209"/>
                    <a:pt x="6088" y="8096"/>
                    <a:pt x="6319" y="7854"/>
                  </a:cubicBezTo>
                  <a:cubicBezTo>
                    <a:pt x="4067" y="6096"/>
                    <a:pt x="3760" y="1657"/>
                    <a:pt x="4039" y="10"/>
                  </a:cubicBezTo>
                  <a:lnTo>
                    <a:pt x="587" y="1"/>
                  </a:ln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5"/>
            <p:cNvSpPr/>
            <p:nvPr/>
          </p:nvSpPr>
          <p:spPr>
            <a:xfrm>
              <a:off x="4795563" y="2169100"/>
              <a:ext cx="148900" cy="128725"/>
            </a:xfrm>
            <a:custGeom>
              <a:avLst/>
              <a:gdLst/>
              <a:ahLst/>
              <a:cxnLst/>
              <a:rect l="l" t="t" r="r" b="b"/>
              <a:pathLst>
                <a:path w="5956" h="5149" extrusionOk="0">
                  <a:moveTo>
                    <a:pt x="2978" y="430"/>
                  </a:moveTo>
                  <a:cubicBezTo>
                    <a:pt x="4364" y="430"/>
                    <a:pt x="5527" y="1380"/>
                    <a:pt x="5527" y="2515"/>
                  </a:cubicBezTo>
                  <a:cubicBezTo>
                    <a:pt x="5527" y="3296"/>
                    <a:pt x="4997" y="3706"/>
                    <a:pt x="4560" y="3910"/>
                  </a:cubicBezTo>
                  <a:cubicBezTo>
                    <a:pt x="4373" y="4004"/>
                    <a:pt x="4234" y="4162"/>
                    <a:pt x="4169" y="4357"/>
                  </a:cubicBezTo>
                  <a:cubicBezTo>
                    <a:pt x="4104" y="4571"/>
                    <a:pt x="3908" y="4711"/>
                    <a:pt x="3685" y="4711"/>
                  </a:cubicBezTo>
                  <a:lnTo>
                    <a:pt x="2280" y="4711"/>
                  </a:lnTo>
                  <a:cubicBezTo>
                    <a:pt x="2056" y="4711"/>
                    <a:pt x="1852" y="4571"/>
                    <a:pt x="1787" y="4357"/>
                  </a:cubicBezTo>
                  <a:cubicBezTo>
                    <a:pt x="1731" y="4162"/>
                    <a:pt x="1591" y="4004"/>
                    <a:pt x="1405" y="3910"/>
                  </a:cubicBezTo>
                  <a:cubicBezTo>
                    <a:pt x="958" y="3715"/>
                    <a:pt x="437" y="3296"/>
                    <a:pt x="437" y="2515"/>
                  </a:cubicBezTo>
                  <a:cubicBezTo>
                    <a:pt x="437" y="1389"/>
                    <a:pt x="1601" y="430"/>
                    <a:pt x="2978" y="430"/>
                  </a:cubicBezTo>
                  <a:close/>
                  <a:moveTo>
                    <a:pt x="2982" y="0"/>
                  </a:moveTo>
                  <a:cubicBezTo>
                    <a:pt x="2250" y="0"/>
                    <a:pt x="1517" y="240"/>
                    <a:pt x="912" y="719"/>
                  </a:cubicBezTo>
                  <a:cubicBezTo>
                    <a:pt x="326" y="1203"/>
                    <a:pt x="0" y="1835"/>
                    <a:pt x="0" y="2515"/>
                  </a:cubicBezTo>
                  <a:cubicBezTo>
                    <a:pt x="0" y="3306"/>
                    <a:pt x="437" y="3938"/>
                    <a:pt x="1219" y="4311"/>
                  </a:cubicBezTo>
                  <a:cubicBezTo>
                    <a:pt x="1293" y="4339"/>
                    <a:pt x="1359" y="4404"/>
                    <a:pt x="1377" y="4487"/>
                  </a:cubicBezTo>
                  <a:cubicBezTo>
                    <a:pt x="1498" y="4878"/>
                    <a:pt x="1861" y="5148"/>
                    <a:pt x="2280" y="5148"/>
                  </a:cubicBezTo>
                  <a:lnTo>
                    <a:pt x="3685" y="5148"/>
                  </a:lnTo>
                  <a:cubicBezTo>
                    <a:pt x="4104" y="5148"/>
                    <a:pt x="4466" y="4878"/>
                    <a:pt x="4587" y="4487"/>
                  </a:cubicBezTo>
                  <a:cubicBezTo>
                    <a:pt x="4606" y="4404"/>
                    <a:pt x="4662" y="4339"/>
                    <a:pt x="4736" y="4311"/>
                  </a:cubicBezTo>
                  <a:cubicBezTo>
                    <a:pt x="5527" y="3938"/>
                    <a:pt x="5955" y="3306"/>
                    <a:pt x="5955" y="2515"/>
                  </a:cubicBezTo>
                  <a:cubicBezTo>
                    <a:pt x="5955" y="1835"/>
                    <a:pt x="5639" y="1203"/>
                    <a:pt x="5053" y="719"/>
                  </a:cubicBezTo>
                  <a:cubicBezTo>
                    <a:pt x="4448" y="240"/>
                    <a:pt x="3715" y="0"/>
                    <a:pt x="29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5"/>
            <p:cNvSpPr/>
            <p:nvPr/>
          </p:nvSpPr>
          <p:spPr>
            <a:xfrm>
              <a:off x="4829988" y="2229975"/>
              <a:ext cx="10725" cy="16650"/>
            </a:xfrm>
            <a:custGeom>
              <a:avLst/>
              <a:gdLst/>
              <a:ahLst/>
              <a:cxnLst/>
              <a:rect l="l" t="t" r="r" b="b"/>
              <a:pathLst>
                <a:path w="429" h="666" extrusionOk="0">
                  <a:moveTo>
                    <a:pt x="214" y="1"/>
                  </a:moveTo>
                  <a:cubicBezTo>
                    <a:pt x="107" y="1"/>
                    <a:pt x="0" y="70"/>
                    <a:pt x="0" y="210"/>
                  </a:cubicBezTo>
                  <a:lnTo>
                    <a:pt x="0" y="443"/>
                  </a:lnTo>
                  <a:cubicBezTo>
                    <a:pt x="0" y="564"/>
                    <a:pt x="93" y="666"/>
                    <a:pt x="214" y="666"/>
                  </a:cubicBezTo>
                  <a:cubicBezTo>
                    <a:pt x="335" y="666"/>
                    <a:pt x="428" y="564"/>
                    <a:pt x="428" y="443"/>
                  </a:cubicBezTo>
                  <a:lnTo>
                    <a:pt x="428" y="210"/>
                  </a:lnTo>
                  <a:cubicBezTo>
                    <a:pt x="428" y="70"/>
                    <a:pt x="32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5"/>
            <p:cNvSpPr/>
            <p:nvPr/>
          </p:nvSpPr>
          <p:spPr>
            <a:xfrm>
              <a:off x="4899538" y="2229975"/>
              <a:ext cx="10725" cy="16650"/>
            </a:xfrm>
            <a:custGeom>
              <a:avLst/>
              <a:gdLst/>
              <a:ahLst/>
              <a:cxnLst/>
              <a:rect l="l" t="t" r="r" b="b"/>
              <a:pathLst>
                <a:path w="429" h="666" extrusionOk="0">
                  <a:moveTo>
                    <a:pt x="214" y="1"/>
                  </a:moveTo>
                  <a:cubicBezTo>
                    <a:pt x="107" y="1"/>
                    <a:pt x="0" y="70"/>
                    <a:pt x="0" y="210"/>
                  </a:cubicBezTo>
                  <a:lnTo>
                    <a:pt x="0" y="443"/>
                  </a:lnTo>
                  <a:cubicBezTo>
                    <a:pt x="0" y="564"/>
                    <a:pt x="93" y="666"/>
                    <a:pt x="214" y="666"/>
                  </a:cubicBezTo>
                  <a:cubicBezTo>
                    <a:pt x="335" y="666"/>
                    <a:pt x="428" y="564"/>
                    <a:pt x="428" y="443"/>
                  </a:cubicBezTo>
                  <a:lnTo>
                    <a:pt x="428" y="210"/>
                  </a:lnTo>
                  <a:cubicBezTo>
                    <a:pt x="428" y="70"/>
                    <a:pt x="321"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5"/>
            <p:cNvSpPr/>
            <p:nvPr/>
          </p:nvSpPr>
          <p:spPr>
            <a:xfrm>
              <a:off x="4838338" y="2254575"/>
              <a:ext cx="63325" cy="15575"/>
            </a:xfrm>
            <a:custGeom>
              <a:avLst/>
              <a:gdLst/>
              <a:ahLst/>
              <a:cxnLst/>
              <a:rect l="l" t="t" r="r" b="b"/>
              <a:pathLst>
                <a:path w="2533" h="623" extrusionOk="0">
                  <a:moveTo>
                    <a:pt x="307" y="0"/>
                  </a:moveTo>
                  <a:cubicBezTo>
                    <a:pt x="107" y="0"/>
                    <a:pt x="0" y="305"/>
                    <a:pt x="224" y="417"/>
                  </a:cubicBezTo>
                  <a:cubicBezTo>
                    <a:pt x="530" y="557"/>
                    <a:pt x="868" y="623"/>
                    <a:pt x="1201" y="623"/>
                  </a:cubicBezTo>
                  <a:cubicBezTo>
                    <a:pt x="1223" y="623"/>
                    <a:pt x="1245" y="622"/>
                    <a:pt x="1267" y="622"/>
                  </a:cubicBezTo>
                  <a:cubicBezTo>
                    <a:pt x="1289" y="622"/>
                    <a:pt x="1312" y="623"/>
                    <a:pt x="1334" y="623"/>
                  </a:cubicBezTo>
                  <a:cubicBezTo>
                    <a:pt x="1673" y="623"/>
                    <a:pt x="2003" y="557"/>
                    <a:pt x="2309" y="417"/>
                  </a:cubicBezTo>
                  <a:cubicBezTo>
                    <a:pt x="2533" y="305"/>
                    <a:pt x="2427" y="0"/>
                    <a:pt x="2226" y="0"/>
                  </a:cubicBezTo>
                  <a:cubicBezTo>
                    <a:pt x="2194" y="0"/>
                    <a:pt x="2159" y="8"/>
                    <a:pt x="2123" y="26"/>
                  </a:cubicBezTo>
                  <a:cubicBezTo>
                    <a:pt x="1848" y="133"/>
                    <a:pt x="1557" y="187"/>
                    <a:pt x="1267" y="187"/>
                  </a:cubicBezTo>
                  <a:cubicBezTo>
                    <a:pt x="976" y="187"/>
                    <a:pt x="685" y="133"/>
                    <a:pt x="411" y="26"/>
                  </a:cubicBezTo>
                  <a:cubicBezTo>
                    <a:pt x="374" y="8"/>
                    <a:pt x="339" y="0"/>
                    <a:pt x="3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5"/>
            <p:cNvSpPr/>
            <p:nvPr/>
          </p:nvSpPr>
          <p:spPr>
            <a:xfrm>
              <a:off x="4864638" y="2253525"/>
              <a:ext cx="10950" cy="22200"/>
            </a:xfrm>
            <a:custGeom>
              <a:avLst/>
              <a:gdLst/>
              <a:ahLst/>
              <a:cxnLst/>
              <a:rect l="l" t="t" r="r" b="b"/>
              <a:pathLst>
                <a:path w="438" h="888" extrusionOk="0">
                  <a:moveTo>
                    <a:pt x="219" y="1"/>
                  </a:moveTo>
                  <a:cubicBezTo>
                    <a:pt x="110" y="1"/>
                    <a:pt x="1" y="73"/>
                    <a:pt x="1" y="217"/>
                  </a:cubicBezTo>
                  <a:lnTo>
                    <a:pt x="1" y="673"/>
                  </a:lnTo>
                  <a:cubicBezTo>
                    <a:pt x="1" y="785"/>
                    <a:pt x="103" y="887"/>
                    <a:pt x="215" y="887"/>
                  </a:cubicBezTo>
                  <a:cubicBezTo>
                    <a:pt x="336" y="887"/>
                    <a:pt x="438" y="785"/>
                    <a:pt x="438" y="673"/>
                  </a:cubicBezTo>
                  <a:lnTo>
                    <a:pt x="438" y="217"/>
                  </a:lnTo>
                  <a:cubicBezTo>
                    <a:pt x="438" y="73"/>
                    <a:pt x="32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5"/>
            <p:cNvSpPr/>
            <p:nvPr/>
          </p:nvSpPr>
          <p:spPr>
            <a:xfrm>
              <a:off x="4847188" y="2251975"/>
              <a:ext cx="13950" cy="21875"/>
            </a:xfrm>
            <a:custGeom>
              <a:avLst/>
              <a:gdLst/>
              <a:ahLst/>
              <a:cxnLst/>
              <a:rect l="l" t="t" r="r" b="b"/>
              <a:pathLst>
                <a:path w="558" h="875" extrusionOk="0">
                  <a:moveTo>
                    <a:pt x="310" y="1"/>
                  </a:moveTo>
                  <a:cubicBezTo>
                    <a:pt x="216" y="1"/>
                    <a:pt x="123" y="55"/>
                    <a:pt x="103" y="177"/>
                  </a:cubicBezTo>
                  <a:lnTo>
                    <a:pt x="29" y="623"/>
                  </a:lnTo>
                  <a:cubicBezTo>
                    <a:pt x="1" y="744"/>
                    <a:pt x="85" y="856"/>
                    <a:pt x="196" y="875"/>
                  </a:cubicBezTo>
                  <a:lnTo>
                    <a:pt x="233" y="875"/>
                  </a:lnTo>
                  <a:cubicBezTo>
                    <a:pt x="336" y="875"/>
                    <a:pt x="429" y="800"/>
                    <a:pt x="447" y="698"/>
                  </a:cubicBezTo>
                  <a:lnTo>
                    <a:pt x="531" y="251"/>
                  </a:lnTo>
                  <a:cubicBezTo>
                    <a:pt x="557" y="93"/>
                    <a:pt x="432" y="1"/>
                    <a:pt x="3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5"/>
            <p:cNvSpPr/>
            <p:nvPr/>
          </p:nvSpPr>
          <p:spPr>
            <a:xfrm>
              <a:off x="4879213" y="2251975"/>
              <a:ext cx="13825" cy="21875"/>
            </a:xfrm>
            <a:custGeom>
              <a:avLst/>
              <a:gdLst/>
              <a:ahLst/>
              <a:cxnLst/>
              <a:rect l="l" t="t" r="r" b="b"/>
              <a:pathLst>
                <a:path w="553" h="875" extrusionOk="0">
                  <a:moveTo>
                    <a:pt x="245" y="1"/>
                  </a:moveTo>
                  <a:cubicBezTo>
                    <a:pt x="123" y="1"/>
                    <a:pt x="0" y="93"/>
                    <a:pt x="32" y="251"/>
                  </a:cubicBezTo>
                  <a:lnTo>
                    <a:pt x="106" y="698"/>
                  </a:lnTo>
                  <a:cubicBezTo>
                    <a:pt x="125" y="800"/>
                    <a:pt x="209" y="875"/>
                    <a:pt x="320" y="875"/>
                  </a:cubicBezTo>
                  <a:lnTo>
                    <a:pt x="357" y="875"/>
                  </a:lnTo>
                  <a:cubicBezTo>
                    <a:pt x="469" y="847"/>
                    <a:pt x="553" y="735"/>
                    <a:pt x="534" y="623"/>
                  </a:cubicBezTo>
                  <a:lnTo>
                    <a:pt x="451" y="177"/>
                  </a:lnTo>
                  <a:cubicBezTo>
                    <a:pt x="430" y="55"/>
                    <a:pt x="33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5"/>
            <p:cNvSpPr/>
            <p:nvPr/>
          </p:nvSpPr>
          <p:spPr>
            <a:xfrm>
              <a:off x="4864638" y="2188400"/>
              <a:ext cx="10950" cy="30325"/>
            </a:xfrm>
            <a:custGeom>
              <a:avLst/>
              <a:gdLst/>
              <a:ahLst/>
              <a:cxnLst/>
              <a:rect l="l" t="t" r="r" b="b"/>
              <a:pathLst>
                <a:path w="438" h="1213" extrusionOk="0">
                  <a:moveTo>
                    <a:pt x="219" y="0"/>
                  </a:moveTo>
                  <a:cubicBezTo>
                    <a:pt x="110" y="0"/>
                    <a:pt x="1" y="72"/>
                    <a:pt x="1" y="217"/>
                  </a:cubicBezTo>
                  <a:lnTo>
                    <a:pt x="1" y="998"/>
                  </a:lnTo>
                  <a:cubicBezTo>
                    <a:pt x="1" y="1110"/>
                    <a:pt x="103" y="1212"/>
                    <a:pt x="215" y="1212"/>
                  </a:cubicBezTo>
                  <a:cubicBezTo>
                    <a:pt x="336" y="1212"/>
                    <a:pt x="438" y="1110"/>
                    <a:pt x="438" y="998"/>
                  </a:cubicBezTo>
                  <a:lnTo>
                    <a:pt x="438" y="217"/>
                  </a:lnTo>
                  <a:cubicBezTo>
                    <a:pt x="438" y="72"/>
                    <a:pt x="32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5"/>
            <p:cNvSpPr/>
            <p:nvPr/>
          </p:nvSpPr>
          <p:spPr>
            <a:xfrm>
              <a:off x="4831913" y="2198175"/>
              <a:ext cx="31600" cy="20550"/>
            </a:xfrm>
            <a:custGeom>
              <a:avLst/>
              <a:gdLst/>
              <a:ahLst/>
              <a:cxnLst/>
              <a:rect l="l" t="t" r="r" b="b"/>
              <a:pathLst>
                <a:path w="1264" h="822" extrusionOk="0">
                  <a:moveTo>
                    <a:pt x="298" y="0"/>
                  </a:moveTo>
                  <a:cubicBezTo>
                    <a:pt x="40" y="0"/>
                    <a:pt x="0" y="395"/>
                    <a:pt x="277" y="431"/>
                  </a:cubicBezTo>
                  <a:cubicBezTo>
                    <a:pt x="277" y="431"/>
                    <a:pt x="649" y="486"/>
                    <a:pt x="816" y="728"/>
                  </a:cubicBezTo>
                  <a:cubicBezTo>
                    <a:pt x="854" y="784"/>
                    <a:pt x="919" y="821"/>
                    <a:pt x="993" y="821"/>
                  </a:cubicBezTo>
                  <a:cubicBezTo>
                    <a:pt x="1161" y="821"/>
                    <a:pt x="1263" y="626"/>
                    <a:pt x="1170" y="486"/>
                  </a:cubicBezTo>
                  <a:cubicBezTo>
                    <a:pt x="900" y="77"/>
                    <a:pt x="361" y="2"/>
                    <a:pt x="333" y="2"/>
                  </a:cubicBezTo>
                  <a:cubicBezTo>
                    <a:pt x="321" y="1"/>
                    <a:pt x="309" y="0"/>
                    <a:pt x="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5"/>
            <p:cNvSpPr/>
            <p:nvPr/>
          </p:nvSpPr>
          <p:spPr>
            <a:xfrm>
              <a:off x="4876738" y="2198175"/>
              <a:ext cx="31375" cy="20550"/>
            </a:xfrm>
            <a:custGeom>
              <a:avLst/>
              <a:gdLst/>
              <a:ahLst/>
              <a:cxnLst/>
              <a:rect l="l" t="t" r="r" b="b"/>
              <a:pathLst>
                <a:path w="1255" h="822" extrusionOk="0">
                  <a:moveTo>
                    <a:pt x="966" y="0"/>
                  </a:moveTo>
                  <a:cubicBezTo>
                    <a:pt x="955" y="0"/>
                    <a:pt x="943" y="1"/>
                    <a:pt x="931" y="2"/>
                  </a:cubicBezTo>
                  <a:cubicBezTo>
                    <a:pt x="903" y="2"/>
                    <a:pt x="363" y="77"/>
                    <a:pt x="94" y="486"/>
                  </a:cubicBezTo>
                  <a:cubicBezTo>
                    <a:pt x="1" y="626"/>
                    <a:pt x="103" y="821"/>
                    <a:pt x="270" y="821"/>
                  </a:cubicBezTo>
                  <a:cubicBezTo>
                    <a:pt x="345" y="821"/>
                    <a:pt x="410" y="784"/>
                    <a:pt x="447" y="728"/>
                  </a:cubicBezTo>
                  <a:cubicBezTo>
                    <a:pt x="615" y="486"/>
                    <a:pt x="987" y="431"/>
                    <a:pt x="987" y="431"/>
                  </a:cubicBezTo>
                  <a:cubicBezTo>
                    <a:pt x="1254" y="395"/>
                    <a:pt x="1223" y="0"/>
                    <a:pt x="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5"/>
            <p:cNvSpPr/>
            <p:nvPr/>
          </p:nvSpPr>
          <p:spPr>
            <a:xfrm>
              <a:off x="4947213" y="2161775"/>
              <a:ext cx="38875" cy="33450"/>
            </a:xfrm>
            <a:custGeom>
              <a:avLst/>
              <a:gdLst/>
              <a:ahLst/>
              <a:cxnLst/>
              <a:rect l="l" t="t" r="r" b="b"/>
              <a:pathLst>
                <a:path w="1555" h="1338" extrusionOk="0">
                  <a:moveTo>
                    <a:pt x="894" y="435"/>
                  </a:moveTo>
                  <a:cubicBezTo>
                    <a:pt x="1015" y="435"/>
                    <a:pt x="1127" y="537"/>
                    <a:pt x="1127" y="668"/>
                  </a:cubicBezTo>
                  <a:cubicBezTo>
                    <a:pt x="1127" y="805"/>
                    <a:pt x="1013" y="896"/>
                    <a:pt x="894" y="896"/>
                  </a:cubicBezTo>
                  <a:cubicBezTo>
                    <a:pt x="836" y="896"/>
                    <a:pt x="776" y="875"/>
                    <a:pt x="727" y="826"/>
                  </a:cubicBezTo>
                  <a:cubicBezTo>
                    <a:pt x="578" y="686"/>
                    <a:pt x="680" y="435"/>
                    <a:pt x="894" y="435"/>
                  </a:cubicBezTo>
                  <a:close/>
                  <a:moveTo>
                    <a:pt x="889" y="0"/>
                  </a:moveTo>
                  <a:cubicBezTo>
                    <a:pt x="725" y="0"/>
                    <a:pt x="556" y="63"/>
                    <a:pt x="420" y="202"/>
                  </a:cubicBezTo>
                  <a:cubicBezTo>
                    <a:pt x="1" y="621"/>
                    <a:pt x="299" y="1338"/>
                    <a:pt x="894" y="1338"/>
                  </a:cubicBezTo>
                  <a:cubicBezTo>
                    <a:pt x="1257" y="1338"/>
                    <a:pt x="1555" y="1040"/>
                    <a:pt x="1555" y="668"/>
                  </a:cubicBezTo>
                  <a:cubicBezTo>
                    <a:pt x="1555" y="266"/>
                    <a:pt x="1230" y="0"/>
                    <a:pt x="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5"/>
            <p:cNvSpPr/>
            <p:nvPr/>
          </p:nvSpPr>
          <p:spPr>
            <a:xfrm>
              <a:off x="4947213" y="2266675"/>
              <a:ext cx="38875" cy="33475"/>
            </a:xfrm>
            <a:custGeom>
              <a:avLst/>
              <a:gdLst/>
              <a:ahLst/>
              <a:cxnLst/>
              <a:rect l="l" t="t" r="r" b="b"/>
              <a:pathLst>
                <a:path w="1555" h="1339" extrusionOk="0">
                  <a:moveTo>
                    <a:pt x="894" y="436"/>
                  </a:moveTo>
                  <a:cubicBezTo>
                    <a:pt x="1015" y="436"/>
                    <a:pt x="1127" y="538"/>
                    <a:pt x="1127" y="668"/>
                  </a:cubicBezTo>
                  <a:cubicBezTo>
                    <a:pt x="1127" y="806"/>
                    <a:pt x="1013" y="897"/>
                    <a:pt x="894" y="897"/>
                  </a:cubicBezTo>
                  <a:cubicBezTo>
                    <a:pt x="836" y="897"/>
                    <a:pt x="776" y="875"/>
                    <a:pt x="727" y="826"/>
                  </a:cubicBezTo>
                  <a:cubicBezTo>
                    <a:pt x="578" y="687"/>
                    <a:pt x="680" y="436"/>
                    <a:pt x="894" y="436"/>
                  </a:cubicBezTo>
                  <a:close/>
                  <a:moveTo>
                    <a:pt x="889" y="1"/>
                  </a:moveTo>
                  <a:cubicBezTo>
                    <a:pt x="725" y="1"/>
                    <a:pt x="556" y="63"/>
                    <a:pt x="420" y="203"/>
                  </a:cubicBezTo>
                  <a:cubicBezTo>
                    <a:pt x="1" y="622"/>
                    <a:pt x="299" y="1338"/>
                    <a:pt x="894" y="1338"/>
                  </a:cubicBezTo>
                  <a:cubicBezTo>
                    <a:pt x="1257" y="1338"/>
                    <a:pt x="1555" y="1040"/>
                    <a:pt x="1555" y="668"/>
                  </a:cubicBezTo>
                  <a:cubicBezTo>
                    <a:pt x="1555" y="267"/>
                    <a:pt x="1230" y="1"/>
                    <a:pt x="8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5"/>
            <p:cNvSpPr/>
            <p:nvPr/>
          </p:nvSpPr>
          <p:spPr>
            <a:xfrm>
              <a:off x="4964213" y="2215625"/>
              <a:ext cx="10725" cy="31250"/>
            </a:xfrm>
            <a:custGeom>
              <a:avLst/>
              <a:gdLst/>
              <a:ahLst/>
              <a:cxnLst/>
              <a:rect l="l" t="t" r="r" b="b"/>
              <a:pathLst>
                <a:path w="429" h="1250" extrusionOk="0">
                  <a:moveTo>
                    <a:pt x="214" y="0"/>
                  </a:moveTo>
                  <a:cubicBezTo>
                    <a:pt x="107" y="0"/>
                    <a:pt x="0" y="72"/>
                    <a:pt x="0" y="216"/>
                  </a:cubicBezTo>
                  <a:lnTo>
                    <a:pt x="0" y="1026"/>
                  </a:lnTo>
                  <a:cubicBezTo>
                    <a:pt x="0" y="1147"/>
                    <a:pt x="93" y="1249"/>
                    <a:pt x="214" y="1249"/>
                  </a:cubicBezTo>
                  <a:cubicBezTo>
                    <a:pt x="326" y="1249"/>
                    <a:pt x="428" y="1147"/>
                    <a:pt x="428" y="1026"/>
                  </a:cubicBezTo>
                  <a:lnTo>
                    <a:pt x="428" y="216"/>
                  </a:lnTo>
                  <a:cubicBezTo>
                    <a:pt x="428" y="72"/>
                    <a:pt x="321" y="0"/>
                    <a:pt x="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5"/>
            <p:cNvSpPr/>
            <p:nvPr/>
          </p:nvSpPr>
          <p:spPr>
            <a:xfrm>
              <a:off x="4748338" y="2161775"/>
              <a:ext cx="39100" cy="33450"/>
            </a:xfrm>
            <a:custGeom>
              <a:avLst/>
              <a:gdLst/>
              <a:ahLst/>
              <a:cxnLst/>
              <a:rect l="l" t="t" r="r" b="b"/>
              <a:pathLst>
                <a:path w="1564" h="1338" extrusionOk="0">
                  <a:moveTo>
                    <a:pt x="893" y="435"/>
                  </a:moveTo>
                  <a:cubicBezTo>
                    <a:pt x="1024" y="435"/>
                    <a:pt x="1126" y="537"/>
                    <a:pt x="1126" y="668"/>
                  </a:cubicBezTo>
                  <a:cubicBezTo>
                    <a:pt x="1126" y="805"/>
                    <a:pt x="1013" y="896"/>
                    <a:pt x="893" y="896"/>
                  </a:cubicBezTo>
                  <a:cubicBezTo>
                    <a:pt x="835" y="896"/>
                    <a:pt x="775" y="875"/>
                    <a:pt x="726" y="826"/>
                  </a:cubicBezTo>
                  <a:cubicBezTo>
                    <a:pt x="586" y="686"/>
                    <a:pt x="689" y="435"/>
                    <a:pt x="893" y="435"/>
                  </a:cubicBezTo>
                  <a:close/>
                  <a:moveTo>
                    <a:pt x="895" y="0"/>
                  </a:moveTo>
                  <a:cubicBezTo>
                    <a:pt x="729" y="0"/>
                    <a:pt x="558" y="63"/>
                    <a:pt x="419" y="202"/>
                  </a:cubicBezTo>
                  <a:cubicBezTo>
                    <a:pt x="0" y="621"/>
                    <a:pt x="298" y="1338"/>
                    <a:pt x="893" y="1338"/>
                  </a:cubicBezTo>
                  <a:cubicBezTo>
                    <a:pt x="1266" y="1338"/>
                    <a:pt x="1563" y="1040"/>
                    <a:pt x="1563" y="668"/>
                  </a:cubicBezTo>
                  <a:cubicBezTo>
                    <a:pt x="1563" y="266"/>
                    <a:pt x="1238" y="0"/>
                    <a:pt x="8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5"/>
            <p:cNvSpPr/>
            <p:nvPr/>
          </p:nvSpPr>
          <p:spPr>
            <a:xfrm>
              <a:off x="4748338" y="2266675"/>
              <a:ext cx="39100" cy="33475"/>
            </a:xfrm>
            <a:custGeom>
              <a:avLst/>
              <a:gdLst/>
              <a:ahLst/>
              <a:cxnLst/>
              <a:rect l="l" t="t" r="r" b="b"/>
              <a:pathLst>
                <a:path w="1564" h="1339" extrusionOk="0">
                  <a:moveTo>
                    <a:pt x="893" y="436"/>
                  </a:moveTo>
                  <a:cubicBezTo>
                    <a:pt x="1024" y="436"/>
                    <a:pt x="1126" y="538"/>
                    <a:pt x="1126" y="668"/>
                  </a:cubicBezTo>
                  <a:cubicBezTo>
                    <a:pt x="1126" y="806"/>
                    <a:pt x="1013" y="897"/>
                    <a:pt x="893" y="897"/>
                  </a:cubicBezTo>
                  <a:cubicBezTo>
                    <a:pt x="835" y="897"/>
                    <a:pt x="775" y="875"/>
                    <a:pt x="726" y="826"/>
                  </a:cubicBezTo>
                  <a:cubicBezTo>
                    <a:pt x="586" y="687"/>
                    <a:pt x="689" y="436"/>
                    <a:pt x="893" y="436"/>
                  </a:cubicBezTo>
                  <a:close/>
                  <a:moveTo>
                    <a:pt x="895" y="1"/>
                  </a:moveTo>
                  <a:cubicBezTo>
                    <a:pt x="729" y="1"/>
                    <a:pt x="558" y="63"/>
                    <a:pt x="419" y="203"/>
                  </a:cubicBezTo>
                  <a:cubicBezTo>
                    <a:pt x="0" y="622"/>
                    <a:pt x="298" y="1338"/>
                    <a:pt x="893" y="1338"/>
                  </a:cubicBezTo>
                  <a:cubicBezTo>
                    <a:pt x="1266" y="1338"/>
                    <a:pt x="1563" y="1040"/>
                    <a:pt x="1563" y="668"/>
                  </a:cubicBezTo>
                  <a:cubicBezTo>
                    <a:pt x="1563" y="267"/>
                    <a:pt x="1238" y="1"/>
                    <a:pt x="8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5"/>
            <p:cNvSpPr/>
            <p:nvPr/>
          </p:nvSpPr>
          <p:spPr>
            <a:xfrm>
              <a:off x="4765313" y="2215625"/>
              <a:ext cx="10725" cy="31250"/>
            </a:xfrm>
            <a:custGeom>
              <a:avLst/>
              <a:gdLst/>
              <a:ahLst/>
              <a:cxnLst/>
              <a:rect l="l" t="t" r="r" b="b"/>
              <a:pathLst>
                <a:path w="429" h="1250" extrusionOk="0">
                  <a:moveTo>
                    <a:pt x="214" y="0"/>
                  </a:moveTo>
                  <a:cubicBezTo>
                    <a:pt x="107" y="0"/>
                    <a:pt x="0" y="72"/>
                    <a:pt x="0" y="216"/>
                  </a:cubicBezTo>
                  <a:lnTo>
                    <a:pt x="0" y="1026"/>
                  </a:lnTo>
                  <a:cubicBezTo>
                    <a:pt x="0" y="1147"/>
                    <a:pt x="93" y="1249"/>
                    <a:pt x="214" y="1249"/>
                  </a:cubicBezTo>
                  <a:cubicBezTo>
                    <a:pt x="335" y="1249"/>
                    <a:pt x="428" y="1147"/>
                    <a:pt x="428" y="1026"/>
                  </a:cubicBezTo>
                  <a:lnTo>
                    <a:pt x="428" y="216"/>
                  </a:lnTo>
                  <a:cubicBezTo>
                    <a:pt x="428" y="72"/>
                    <a:pt x="321" y="0"/>
                    <a:pt x="2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65"/>
          <p:cNvGrpSpPr/>
          <p:nvPr/>
        </p:nvGrpSpPr>
        <p:grpSpPr>
          <a:xfrm>
            <a:off x="6563838" y="2711625"/>
            <a:ext cx="310950" cy="368275"/>
            <a:chOff x="6563838" y="2623350"/>
            <a:chExt cx="310950" cy="368275"/>
          </a:xfrm>
        </p:grpSpPr>
        <p:sp>
          <p:nvSpPr>
            <p:cNvPr id="5504" name="Google Shape;5504;p65"/>
            <p:cNvSpPr/>
            <p:nvPr/>
          </p:nvSpPr>
          <p:spPr>
            <a:xfrm>
              <a:off x="6597363" y="2623350"/>
              <a:ext cx="68300" cy="70050"/>
            </a:xfrm>
            <a:custGeom>
              <a:avLst/>
              <a:gdLst/>
              <a:ahLst/>
              <a:cxnLst/>
              <a:rect l="l" t="t" r="r" b="b"/>
              <a:pathLst>
                <a:path w="2732" h="2802" extrusionOk="0">
                  <a:moveTo>
                    <a:pt x="801" y="1"/>
                  </a:moveTo>
                  <a:cubicBezTo>
                    <a:pt x="274" y="1"/>
                    <a:pt x="1" y="801"/>
                    <a:pt x="582" y="1075"/>
                  </a:cubicBezTo>
                  <a:cubicBezTo>
                    <a:pt x="1029" y="1280"/>
                    <a:pt x="1392" y="1913"/>
                    <a:pt x="1578" y="2434"/>
                  </a:cubicBezTo>
                  <a:cubicBezTo>
                    <a:pt x="1658" y="2661"/>
                    <a:pt x="1877" y="2801"/>
                    <a:pt x="2107" y="2801"/>
                  </a:cubicBezTo>
                  <a:cubicBezTo>
                    <a:pt x="2169" y="2801"/>
                    <a:pt x="2233" y="2791"/>
                    <a:pt x="2294" y="2769"/>
                  </a:cubicBezTo>
                  <a:cubicBezTo>
                    <a:pt x="2583" y="2657"/>
                    <a:pt x="2732" y="2341"/>
                    <a:pt x="2629" y="2043"/>
                  </a:cubicBezTo>
                  <a:cubicBezTo>
                    <a:pt x="2462" y="1596"/>
                    <a:pt x="1978" y="489"/>
                    <a:pt x="1057" y="61"/>
                  </a:cubicBezTo>
                  <a:cubicBezTo>
                    <a:pt x="967" y="19"/>
                    <a:pt x="881" y="1"/>
                    <a:pt x="801"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5"/>
            <p:cNvSpPr/>
            <p:nvPr/>
          </p:nvSpPr>
          <p:spPr>
            <a:xfrm>
              <a:off x="6609588" y="2670075"/>
              <a:ext cx="189150" cy="236900"/>
            </a:xfrm>
            <a:custGeom>
              <a:avLst/>
              <a:gdLst/>
              <a:ahLst/>
              <a:cxnLst/>
              <a:rect l="l" t="t" r="r" b="b"/>
              <a:pathLst>
                <a:path w="7566" h="9476" extrusionOk="0">
                  <a:moveTo>
                    <a:pt x="2334" y="0"/>
                  </a:moveTo>
                  <a:cubicBezTo>
                    <a:pt x="2097" y="0"/>
                    <a:pt x="1855" y="41"/>
                    <a:pt x="1619" y="127"/>
                  </a:cubicBezTo>
                  <a:cubicBezTo>
                    <a:pt x="558" y="518"/>
                    <a:pt x="0" y="1681"/>
                    <a:pt x="372" y="2761"/>
                  </a:cubicBezTo>
                  <a:cubicBezTo>
                    <a:pt x="996" y="4454"/>
                    <a:pt x="130" y="5869"/>
                    <a:pt x="670" y="7376"/>
                  </a:cubicBezTo>
                  <a:cubicBezTo>
                    <a:pt x="1206" y="8679"/>
                    <a:pt x="2468" y="9475"/>
                    <a:pt x="3804" y="9475"/>
                  </a:cubicBezTo>
                  <a:cubicBezTo>
                    <a:pt x="4185" y="9475"/>
                    <a:pt x="4572" y="9411"/>
                    <a:pt x="4950" y="9274"/>
                  </a:cubicBezTo>
                  <a:cubicBezTo>
                    <a:pt x="6653" y="8651"/>
                    <a:pt x="7565" y="6790"/>
                    <a:pt x="7007" y="5068"/>
                  </a:cubicBezTo>
                  <a:cubicBezTo>
                    <a:pt x="6458" y="3570"/>
                    <a:pt x="4895" y="3031"/>
                    <a:pt x="4271" y="1337"/>
                  </a:cubicBezTo>
                  <a:cubicBezTo>
                    <a:pt x="3959" y="510"/>
                    <a:pt x="3173" y="0"/>
                    <a:pt x="2334"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5"/>
            <p:cNvSpPr/>
            <p:nvPr/>
          </p:nvSpPr>
          <p:spPr>
            <a:xfrm>
              <a:off x="6609813" y="2674875"/>
              <a:ext cx="175650" cy="234750"/>
            </a:xfrm>
            <a:custGeom>
              <a:avLst/>
              <a:gdLst/>
              <a:ahLst/>
              <a:cxnLst/>
              <a:rect l="l" t="t" r="r" b="b"/>
              <a:pathLst>
                <a:path w="7026" h="9390" extrusionOk="0">
                  <a:moveTo>
                    <a:pt x="1378" y="1"/>
                  </a:moveTo>
                  <a:cubicBezTo>
                    <a:pt x="438" y="466"/>
                    <a:pt x="0" y="1573"/>
                    <a:pt x="363" y="2569"/>
                  </a:cubicBezTo>
                  <a:cubicBezTo>
                    <a:pt x="977" y="4262"/>
                    <a:pt x="121" y="5677"/>
                    <a:pt x="661" y="7175"/>
                  </a:cubicBezTo>
                  <a:cubicBezTo>
                    <a:pt x="1149" y="8510"/>
                    <a:pt x="2412" y="9390"/>
                    <a:pt x="3827" y="9390"/>
                  </a:cubicBezTo>
                  <a:cubicBezTo>
                    <a:pt x="3842" y="9390"/>
                    <a:pt x="3857" y="9390"/>
                    <a:pt x="3871" y="9389"/>
                  </a:cubicBezTo>
                  <a:cubicBezTo>
                    <a:pt x="5304" y="9371"/>
                    <a:pt x="6561" y="8459"/>
                    <a:pt x="7026" y="7100"/>
                  </a:cubicBezTo>
                  <a:lnTo>
                    <a:pt x="7026" y="7100"/>
                  </a:lnTo>
                  <a:cubicBezTo>
                    <a:pt x="6851" y="7109"/>
                    <a:pt x="6682" y="7113"/>
                    <a:pt x="6517" y="7113"/>
                  </a:cubicBezTo>
                  <a:cubicBezTo>
                    <a:pt x="978" y="7113"/>
                    <a:pt x="1143" y="2205"/>
                    <a:pt x="1378"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5"/>
            <p:cNvSpPr/>
            <p:nvPr/>
          </p:nvSpPr>
          <p:spPr>
            <a:xfrm>
              <a:off x="6563838" y="2761600"/>
              <a:ext cx="288250" cy="179800"/>
            </a:xfrm>
            <a:custGeom>
              <a:avLst/>
              <a:gdLst/>
              <a:ahLst/>
              <a:cxnLst/>
              <a:rect l="l" t="t" r="r" b="b"/>
              <a:pathLst>
                <a:path w="11530" h="7192" extrusionOk="0">
                  <a:moveTo>
                    <a:pt x="10612" y="0"/>
                  </a:moveTo>
                  <a:cubicBezTo>
                    <a:pt x="10341" y="0"/>
                    <a:pt x="10067" y="124"/>
                    <a:pt x="9888" y="402"/>
                  </a:cubicBezTo>
                  <a:cubicBezTo>
                    <a:pt x="8995" y="1808"/>
                    <a:pt x="7711" y="2915"/>
                    <a:pt x="6185" y="3594"/>
                  </a:cubicBezTo>
                  <a:cubicBezTo>
                    <a:pt x="5093" y="4083"/>
                    <a:pt x="3915" y="4331"/>
                    <a:pt x="2730" y="4331"/>
                  </a:cubicBezTo>
                  <a:cubicBezTo>
                    <a:pt x="2268" y="4331"/>
                    <a:pt x="1805" y="4293"/>
                    <a:pt x="1346" y="4218"/>
                  </a:cubicBezTo>
                  <a:cubicBezTo>
                    <a:pt x="1295" y="4209"/>
                    <a:pt x="1245" y="4206"/>
                    <a:pt x="1196" y="4206"/>
                  </a:cubicBezTo>
                  <a:cubicBezTo>
                    <a:pt x="400" y="4206"/>
                    <a:pt x="1" y="5236"/>
                    <a:pt x="667" y="5762"/>
                  </a:cubicBezTo>
                  <a:cubicBezTo>
                    <a:pt x="1867" y="6705"/>
                    <a:pt x="3328" y="7192"/>
                    <a:pt x="4802" y="7192"/>
                  </a:cubicBezTo>
                  <a:cubicBezTo>
                    <a:pt x="5727" y="7192"/>
                    <a:pt x="6658" y="7000"/>
                    <a:pt x="7534" y="6609"/>
                  </a:cubicBezTo>
                  <a:cubicBezTo>
                    <a:pt x="9814" y="5595"/>
                    <a:pt x="11331" y="3408"/>
                    <a:pt x="11489" y="924"/>
                  </a:cubicBezTo>
                  <a:cubicBezTo>
                    <a:pt x="11530" y="360"/>
                    <a:pt x="11075" y="0"/>
                    <a:pt x="10612"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5"/>
            <p:cNvSpPr/>
            <p:nvPr/>
          </p:nvSpPr>
          <p:spPr>
            <a:xfrm>
              <a:off x="6624163" y="2807925"/>
              <a:ext cx="199525" cy="101000"/>
            </a:xfrm>
            <a:custGeom>
              <a:avLst/>
              <a:gdLst/>
              <a:ahLst/>
              <a:cxnLst/>
              <a:rect l="l" t="t" r="r" b="b"/>
              <a:pathLst>
                <a:path w="7981" h="4040" extrusionOk="0">
                  <a:moveTo>
                    <a:pt x="7691" y="0"/>
                  </a:moveTo>
                  <a:cubicBezTo>
                    <a:pt x="7624" y="0"/>
                    <a:pt x="7557" y="33"/>
                    <a:pt x="7513" y="113"/>
                  </a:cubicBezTo>
                  <a:cubicBezTo>
                    <a:pt x="6470" y="1918"/>
                    <a:pt x="5205" y="2634"/>
                    <a:pt x="4349" y="3016"/>
                  </a:cubicBezTo>
                  <a:cubicBezTo>
                    <a:pt x="3744" y="3287"/>
                    <a:pt x="2864" y="3605"/>
                    <a:pt x="1663" y="3605"/>
                  </a:cubicBezTo>
                  <a:cubicBezTo>
                    <a:pt x="1256" y="3605"/>
                    <a:pt x="812" y="3568"/>
                    <a:pt x="329" y="3481"/>
                  </a:cubicBezTo>
                  <a:cubicBezTo>
                    <a:pt x="323" y="3481"/>
                    <a:pt x="316" y="3480"/>
                    <a:pt x="310" y="3480"/>
                  </a:cubicBezTo>
                  <a:cubicBezTo>
                    <a:pt x="56" y="3480"/>
                    <a:pt x="0" y="3846"/>
                    <a:pt x="255" y="3909"/>
                  </a:cubicBezTo>
                  <a:cubicBezTo>
                    <a:pt x="720" y="3993"/>
                    <a:pt x="1185" y="4039"/>
                    <a:pt x="1660" y="4039"/>
                  </a:cubicBezTo>
                  <a:cubicBezTo>
                    <a:pt x="2646" y="4039"/>
                    <a:pt x="3623" y="3825"/>
                    <a:pt x="4526" y="3416"/>
                  </a:cubicBezTo>
                  <a:cubicBezTo>
                    <a:pt x="5438" y="3007"/>
                    <a:pt x="6777" y="2244"/>
                    <a:pt x="7885" y="327"/>
                  </a:cubicBezTo>
                  <a:cubicBezTo>
                    <a:pt x="7980" y="155"/>
                    <a:pt x="7836" y="0"/>
                    <a:pt x="7691"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5"/>
            <p:cNvSpPr/>
            <p:nvPr/>
          </p:nvSpPr>
          <p:spPr>
            <a:xfrm>
              <a:off x="6563888" y="2866925"/>
              <a:ext cx="52700" cy="51300"/>
            </a:xfrm>
            <a:custGeom>
              <a:avLst/>
              <a:gdLst/>
              <a:ahLst/>
              <a:cxnLst/>
              <a:rect l="l" t="t" r="r" b="b"/>
              <a:pathLst>
                <a:path w="2108" h="2052" extrusionOk="0">
                  <a:moveTo>
                    <a:pt x="1188" y="0"/>
                  </a:moveTo>
                  <a:cubicBezTo>
                    <a:pt x="404" y="0"/>
                    <a:pt x="1" y="1033"/>
                    <a:pt x="665" y="1549"/>
                  </a:cubicBezTo>
                  <a:cubicBezTo>
                    <a:pt x="898" y="1735"/>
                    <a:pt x="1149" y="1903"/>
                    <a:pt x="1400" y="2052"/>
                  </a:cubicBezTo>
                  <a:lnTo>
                    <a:pt x="2107" y="98"/>
                  </a:lnTo>
                  <a:cubicBezTo>
                    <a:pt x="1847" y="79"/>
                    <a:pt x="1596" y="51"/>
                    <a:pt x="1344" y="14"/>
                  </a:cubicBezTo>
                  <a:cubicBezTo>
                    <a:pt x="1291" y="5"/>
                    <a:pt x="1238" y="0"/>
                    <a:pt x="1188"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5"/>
            <p:cNvSpPr/>
            <p:nvPr/>
          </p:nvSpPr>
          <p:spPr>
            <a:xfrm>
              <a:off x="6617488" y="2695275"/>
              <a:ext cx="257300" cy="296350"/>
            </a:xfrm>
            <a:custGeom>
              <a:avLst/>
              <a:gdLst/>
              <a:ahLst/>
              <a:cxnLst/>
              <a:rect l="l" t="t" r="r" b="b"/>
              <a:pathLst>
                <a:path w="10292" h="11854" extrusionOk="0">
                  <a:moveTo>
                    <a:pt x="8499" y="0"/>
                  </a:moveTo>
                  <a:cubicBezTo>
                    <a:pt x="8477" y="0"/>
                    <a:pt x="8454" y="1"/>
                    <a:pt x="8431" y="3"/>
                  </a:cubicBezTo>
                  <a:cubicBezTo>
                    <a:pt x="8068" y="59"/>
                    <a:pt x="7798" y="385"/>
                    <a:pt x="7826" y="748"/>
                  </a:cubicBezTo>
                  <a:lnTo>
                    <a:pt x="7947" y="2497"/>
                  </a:lnTo>
                  <a:cubicBezTo>
                    <a:pt x="7947" y="2572"/>
                    <a:pt x="7938" y="2646"/>
                    <a:pt x="7901" y="2711"/>
                  </a:cubicBezTo>
                  <a:cubicBezTo>
                    <a:pt x="7845" y="2795"/>
                    <a:pt x="7817" y="2888"/>
                    <a:pt x="7798" y="2981"/>
                  </a:cubicBezTo>
                  <a:cubicBezTo>
                    <a:pt x="7082" y="6415"/>
                    <a:pt x="4402" y="9104"/>
                    <a:pt x="959" y="9811"/>
                  </a:cubicBezTo>
                  <a:cubicBezTo>
                    <a:pt x="56" y="9997"/>
                    <a:pt x="1" y="11272"/>
                    <a:pt x="884" y="11542"/>
                  </a:cubicBezTo>
                  <a:cubicBezTo>
                    <a:pt x="1558" y="11752"/>
                    <a:pt x="2248" y="11854"/>
                    <a:pt x="2933" y="11854"/>
                  </a:cubicBezTo>
                  <a:cubicBezTo>
                    <a:pt x="4737" y="11854"/>
                    <a:pt x="6502" y="11145"/>
                    <a:pt x="7817" y="9830"/>
                  </a:cubicBezTo>
                  <a:cubicBezTo>
                    <a:pt x="9631" y="8015"/>
                    <a:pt x="10292" y="5344"/>
                    <a:pt x="9529" y="2897"/>
                  </a:cubicBezTo>
                  <a:cubicBezTo>
                    <a:pt x="9501" y="2786"/>
                    <a:pt x="9445" y="2693"/>
                    <a:pt x="9380" y="2599"/>
                  </a:cubicBezTo>
                  <a:cubicBezTo>
                    <a:pt x="9334" y="2534"/>
                    <a:pt x="9306" y="2460"/>
                    <a:pt x="9296" y="2385"/>
                  </a:cubicBezTo>
                  <a:lnTo>
                    <a:pt x="9185" y="627"/>
                  </a:lnTo>
                  <a:cubicBezTo>
                    <a:pt x="9150" y="268"/>
                    <a:pt x="8852" y="0"/>
                    <a:pt x="8499"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5"/>
            <p:cNvSpPr/>
            <p:nvPr/>
          </p:nvSpPr>
          <p:spPr>
            <a:xfrm>
              <a:off x="6812663" y="2695275"/>
              <a:ext cx="35625" cy="38475"/>
            </a:xfrm>
            <a:custGeom>
              <a:avLst/>
              <a:gdLst/>
              <a:ahLst/>
              <a:cxnLst/>
              <a:rect l="l" t="t" r="r" b="b"/>
              <a:pathLst>
                <a:path w="1425" h="1539" extrusionOk="0">
                  <a:moveTo>
                    <a:pt x="692" y="0"/>
                  </a:moveTo>
                  <a:cubicBezTo>
                    <a:pt x="670" y="0"/>
                    <a:pt x="647" y="1"/>
                    <a:pt x="624" y="3"/>
                  </a:cubicBezTo>
                  <a:cubicBezTo>
                    <a:pt x="261" y="59"/>
                    <a:pt x="0" y="385"/>
                    <a:pt x="19" y="748"/>
                  </a:cubicBezTo>
                  <a:lnTo>
                    <a:pt x="75" y="1529"/>
                  </a:lnTo>
                  <a:cubicBezTo>
                    <a:pt x="173" y="1535"/>
                    <a:pt x="270" y="1538"/>
                    <a:pt x="368" y="1538"/>
                  </a:cubicBezTo>
                  <a:cubicBezTo>
                    <a:pt x="725" y="1538"/>
                    <a:pt x="1081" y="1498"/>
                    <a:pt x="1424" y="1418"/>
                  </a:cubicBezTo>
                  <a:lnTo>
                    <a:pt x="1378" y="636"/>
                  </a:lnTo>
                  <a:cubicBezTo>
                    <a:pt x="1351" y="269"/>
                    <a:pt x="1046" y="0"/>
                    <a:pt x="692"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5"/>
            <p:cNvSpPr/>
            <p:nvPr/>
          </p:nvSpPr>
          <p:spPr>
            <a:xfrm>
              <a:off x="6683863" y="2802650"/>
              <a:ext cx="155175" cy="161875"/>
            </a:xfrm>
            <a:custGeom>
              <a:avLst/>
              <a:gdLst/>
              <a:ahLst/>
              <a:cxnLst/>
              <a:rect l="l" t="t" r="r" b="b"/>
              <a:pathLst>
                <a:path w="6207" h="6475" extrusionOk="0">
                  <a:moveTo>
                    <a:pt x="5964" y="1"/>
                  </a:moveTo>
                  <a:cubicBezTo>
                    <a:pt x="5870" y="1"/>
                    <a:pt x="5778" y="57"/>
                    <a:pt x="5757" y="184"/>
                  </a:cubicBezTo>
                  <a:cubicBezTo>
                    <a:pt x="5413" y="2315"/>
                    <a:pt x="4464" y="3469"/>
                    <a:pt x="3775" y="4157"/>
                  </a:cubicBezTo>
                  <a:cubicBezTo>
                    <a:pt x="3152" y="4781"/>
                    <a:pt x="2110" y="5655"/>
                    <a:pt x="258" y="6046"/>
                  </a:cubicBezTo>
                  <a:cubicBezTo>
                    <a:pt x="1" y="6092"/>
                    <a:pt x="34" y="6474"/>
                    <a:pt x="295" y="6474"/>
                  </a:cubicBezTo>
                  <a:cubicBezTo>
                    <a:pt x="298" y="6474"/>
                    <a:pt x="301" y="6474"/>
                    <a:pt x="305" y="6474"/>
                  </a:cubicBezTo>
                  <a:lnTo>
                    <a:pt x="351" y="6474"/>
                  </a:lnTo>
                  <a:cubicBezTo>
                    <a:pt x="2324" y="6056"/>
                    <a:pt x="3431" y="5125"/>
                    <a:pt x="4092" y="4464"/>
                  </a:cubicBezTo>
                  <a:cubicBezTo>
                    <a:pt x="4808" y="3729"/>
                    <a:pt x="5822" y="2501"/>
                    <a:pt x="6185" y="249"/>
                  </a:cubicBezTo>
                  <a:cubicBezTo>
                    <a:pt x="6206" y="93"/>
                    <a:pt x="6084" y="1"/>
                    <a:pt x="5964"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5"/>
            <p:cNvSpPr/>
            <p:nvPr/>
          </p:nvSpPr>
          <p:spPr>
            <a:xfrm>
              <a:off x="6617488" y="2935875"/>
              <a:ext cx="44700" cy="53525"/>
            </a:xfrm>
            <a:custGeom>
              <a:avLst/>
              <a:gdLst/>
              <a:ahLst/>
              <a:cxnLst/>
              <a:rect l="l" t="t" r="r" b="b"/>
              <a:pathLst>
                <a:path w="1788" h="2141" extrusionOk="0">
                  <a:moveTo>
                    <a:pt x="1741" y="1"/>
                  </a:moveTo>
                  <a:cubicBezTo>
                    <a:pt x="1489" y="75"/>
                    <a:pt x="1229" y="140"/>
                    <a:pt x="968" y="196"/>
                  </a:cubicBezTo>
                  <a:cubicBezTo>
                    <a:pt x="66" y="382"/>
                    <a:pt x="1" y="1657"/>
                    <a:pt x="884" y="1927"/>
                  </a:cubicBezTo>
                  <a:cubicBezTo>
                    <a:pt x="1182" y="2020"/>
                    <a:pt x="1480" y="2094"/>
                    <a:pt x="1787" y="2141"/>
                  </a:cubicBezTo>
                  <a:lnTo>
                    <a:pt x="1741" y="1"/>
                  </a:ln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6633538" y="2799700"/>
              <a:ext cx="37250" cy="28150"/>
            </a:xfrm>
            <a:custGeom>
              <a:avLst/>
              <a:gdLst/>
              <a:ahLst/>
              <a:cxnLst/>
              <a:rect l="l" t="t" r="r" b="b"/>
              <a:pathLst>
                <a:path w="1490" h="1126" extrusionOk="0">
                  <a:moveTo>
                    <a:pt x="839" y="0"/>
                  </a:moveTo>
                  <a:cubicBezTo>
                    <a:pt x="748" y="0"/>
                    <a:pt x="653" y="16"/>
                    <a:pt x="559" y="51"/>
                  </a:cubicBezTo>
                  <a:cubicBezTo>
                    <a:pt x="205" y="181"/>
                    <a:pt x="1" y="516"/>
                    <a:pt x="103" y="795"/>
                  </a:cubicBezTo>
                  <a:cubicBezTo>
                    <a:pt x="178" y="1000"/>
                    <a:pt x="399" y="1125"/>
                    <a:pt x="651" y="1125"/>
                  </a:cubicBezTo>
                  <a:cubicBezTo>
                    <a:pt x="742" y="1125"/>
                    <a:pt x="837" y="1109"/>
                    <a:pt x="931" y="1074"/>
                  </a:cubicBezTo>
                  <a:cubicBezTo>
                    <a:pt x="1285" y="944"/>
                    <a:pt x="1489" y="618"/>
                    <a:pt x="1387" y="330"/>
                  </a:cubicBezTo>
                  <a:cubicBezTo>
                    <a:pt x="1312" y="125"/>
                    <a:pt x="1091" y="0"/>
                    <a:pt x="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5"/>
            <p:cNvSpPr/>
            <p:nvPr/>
          </p:nvSpPr>
          <p:spPr>
            <a:xfrm>
              <a:off x="6720538" y="2768150"/>
              <a:ext cx="37250" cy="28100"/>
            </a:xfrm>
            <a:custGeom>
              <a:avLst/>
              <a:gdLst/>
              <a:ahLst/>
              <a:cxnLst/>
              <a:rect l="l" t="t" r="r" b="b"/>
              <a:pathLst>
                <a:path w="1490" h="1124" extrusionOk="0">
                  <a:moveTo>
                    <a:pt x="835" y="1"/>
                  </a:moveTo>
                  <a:cubicBezTo>
                    <a:pt x="745" y="1"/>
                    <a:pt x="652" y="16"/>
                    <a:pt x="559" y="47"/>
                  </a:cubicBezTo>
                  <a:cubicBezTo>
                    <a:pt x="205" y="178"/>
                    <a:pt x="1" y="513"/>
                    <a:pt x="103" y="792"/>
                  </a:cubicBezTo>
                  <a:cubicBezTo>
                    <a:pt x="178" y="1002"/>
                    <a:pt x="395" y="1123"/>
                    <a:pt x="645" y="1123"/>
                  </a:cubicBezTo>
                  <a:cubicBezTo>
                    <a:pt x="738" y="1123"/>
                    <a:pt x="835" y="1106"/>
                    <a:pt x="931" y="1071"/>
                  </a:cubicBezTo>
                  <a:cubicBezTo>
                    <a:pt x="1285" y="941"/>
                    <a:pt x="1489" y="606"/>
                    <a:pt x="1387" y="327"/>
                  </a:cubicBezTo>
                  <a:cubicBezTo>
                    <a:pt x="1312" y="120"/>
                    <a:pt x="1089" y="1"/>
                    <a:pt x="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5"/>
            <p:cNvSpPr/>
            <p:nvPr/>
          </p:nvSpPr>
          <p:spPr>
            <a:xfrm>
              <a:off x="6648238" y="2786625"/>
              <a:ext cx="14875" cy="16450"/>
            </a:xfrm>
            <a:custGeom>
              <a:avLst/>
              <a:gdLst/>
              <a:ahLst/>
              <a:cxnLst/>
              <a:rect l="l" t="t" r="r" b="b"/>
              <a:pathLst>
                <a:path w="595" h="658" extrusionOk="0">
                  <a:moveTo>
                    <a:pt x="269" y="1"/>
                  </a:moveTo>
                  <a:cubicBezTo>
                    <a:pt x="135" y="1"/>
                    <a:pt x="0" y="121"/>
                    <a:pt x="64" y="295"/>
                  </a:cubicBezTo>
                  <a:lnTo>
                    <a:pt x="138" y="518"/>
                  </a:lnTo>
                  <a:cubicBezTo>
                    <a:pt x="176" y="602"/>
                    <a:pt x="250" y="658"/>
                    <a:pt x="343" y="658"/>
                  </a:cubicBezTo>
                  <a:cubicBezTo>
                    <a:pt x="492" y="658"/>
                    <a:pt x="594" y="509"/>
                    <a:pt x="548" y="369"/>
                  </a:cubicBezTo>
                  <a:lnTo>
                    <a:pt x="464" y="146"/>
                  </a:lnTo>
                  <a:cubicBezTo>
                    <a:pt x="429" y="44"/>
                    <a:pt x="349" y="1"/>
                    <a:pt x="2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6716363" y="2761800"/>
              <a:ext cx="15125" cy="16375"/>
            </a:xfrm>
            <a:custGeom>
              <a:avLst/>
              <a:gdLst/>
              <a:ahLst/>
              <a:cxnLst/>
              <a:rect l="l" t="t" r="r" b="b"/>
              <a:pathLst>
                <a:path w="605" h="655" extrusionOk="0">
                  <a:moveTo>
                    <a:pt x="273" y="1"/>
                  </a:moveTo>
                  <a:cubicBezTo>
                    <a:pt x="139" y="1"/>
                    <a:pt x="1" y="122"/>
                    <a:pt x="65" y="292"/>
                  </a:cubicBezTo>
                  <a:lnTo>
                    <a:pt x="149" y="515"/>
                  </a:lnTo>
                  <a:cubicBezTo>
                    <a:pt x="177" y="599"/>
                    <a:pt x="261" y="655"/>
                    <a:pt x="344" y="655"/>
                  </a:cubicBezTo>
                  <a:lnTo>
                    <a:pt x="354" y="655"/>
                  </a:lnTo>
                  <a:cubicBezTo>
                    <a:pt x="503" y="655"/>
                    <a:pt x="605" y="506"/>
                    <a:pt x="549" y="367"/>
                  </a:cubicBezTo>
                  <a:lnTo>
                    <a:pt x="465" y="143"/>
                  </a:lnTo>
                  <a:cubicBezTo>
                    <a:pt x="431" y="43"/>
                    <a:pt x="353" y="1"/>
                    <a:pt x="273"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6674038" y="2776750"/>
              <a:ext cx="32800" cy="19125"/>
            </a:xfrm>
            <a:custGeom>
              <a:avLst/>
              <a:gdLst/>
              <a:ahLst/>
              <a:cxnLst/>
              <a:rect l="l" t="t" r="r" b="b"/>
              <a:pathLst>
                <a:path w="1312" h="765" extrusionOk="0">
                  <a:moveTo>
                    <a:pt x="1032" y="1"/>
                  </a:moveTo>
                  <a:cubicBezTo>
                    <a:pt x="952" y="1"/>
                    <a:pt x="874" y="42"/>
                    <a:pt x="837" y="141"/>
                  </a:cubicBezTo>
                  <a:cubicBezTo>
                    <a:pt x="791" y="258"/>
                    <a:pt x="681" y="330"/>
                    <a:pt x="568" y="330"/>
                  </a:cubicBezTo>
                  <a:cubicBezTo>
                    <a:pt x="520" y="330"/>
                    <a:pt x="472" y="317"/>
                    <a:pt x="428" y="290"/>
                  </a:cubicBezTo>
                  <a:cubicBezTo>
                    <a:pt x="390" y="269"/>
                    <a:pt x="353" y="259"/>
                    <a:pt x="318" y="259"/>
                  </a:cubicBezTo>
                  <a:cubicBezTo>
                    <a:pt x="123" y="259"/>
                    <a:pt x="0" y="553"/>
                    <a:pt x="214" y="671"/>
                  </a:cubicBezTo>
                  <a:cubicBezTo>
                    <a:pt x="325" y="727"/>
                    <a:pt x="446" y="764"/>
                    <a:pt x="567" y="764"/>
                  </a:cubicBezTo>
                  <a:cubicBezTo>
                    <a:pt x="865" y="764"/>
                    <a:pt x="1135" y="578"/>
                    <a:pt x="1247" y="299"/>
                  </a:cubicBezTo>
                  <a:cubicBezTo>
                    <a:pt x="1312" y="127"/>
                    <a:pt x="1170" y="1"/>
                    <a:pt x="1032"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65"/>
          <p:cNvGrpSpPr/>
          <p:nvPr/>
        </p:nvGrpSpPr>
        <p:grpSpPr>
          <a:xfrm>
            <a:off x="5332913" y="2711050"/>
            <a:ext cx="309900" cy="368500"/>
            <a:chOff x="5332913" y="2622775"/>
            <a:chExt cx="309900" cy="368500"/>
          </a:xfrm>
        </p:grpSpPr>
        <p:sp>
          <p:nvSpPr>
            <p:cNvPr id="5520" name="Google Shape;5520;p65"/>
            <p:cNvSpPr/>
            <p:nvPr/>
          </p:nvSpPr>
          <p:spPr>
            <a:xfrm>
              <a:off x="5332913" y="2622775"/>
              <a:ext cx="309900" cy="368500"/>
            </a:xfrm>
            <a:custGeom>
              <a:avLst/>
              <a:gdLst/>
              <a:ahLst/>
              <a:cxnLst/>
              <a:rect l="l" t="t" r="r" b="b"/>
              <a:pathLst>
                <a:path w="12396" h="14740" extrusionOk="0">
                  <a:moveTo>
                    <a:pt x="1583" y="0"/>
                  </a:moveTo>
                  <a:cubicBezTo>
                    <a:pt x="708" y="0"/>
                    <a:pt x="1" y="707"/>
                    <a:pt x="1" y="1582"/>
                  </a:cubicBezTo>
                  <a:lnTo>
                    <a:pt x="1" y="13158"/>
                  </a:lnTo>
                  <a:cubicBezTo>
                    <a:pt x="1" y="14032"/>
                    <a:pt x="708" y="14730"/>
                    <a:pt x="1583" y="14739"/>
                  </a:cubicBezTo>
                  <a:lnTo>
                    <a:pt x="10823" y="14739"/>
                  </a:lnTo>
                  <a:cubicBezTo>
                    <a:pt x="11688" y="14730"/>
                    <a:pt x="12395" y="14023"/>
                    <a:pt x="12395" y="13158"/>
                  </a:cubicBezTo>
                  <a:lnTo>
                    <a:pt x="12395" y="1582"/>
                  </a:lnTo>
                  <a:cubicBezTo>
                    <a:pt x="12395" y="707"/>
                    <a:pt x="11688" y="10"/>
                    <a:pt x="10823"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5"/>
            <p:cNvSpPr/>
            <p:nvPr/>
          </p:nvSpPr>
          <p:spPr>
            <a:xfrm>
              <a:off x="5332913" y="2623000"/>
              <a:ext cx="212425" cy="368275"/>
            </a:xfrm>
            <a:custGeom>
              <a:avLst/>
              <a:gdLst/>
              <a:ahLst/>
              <a:cxnLst/>
              <a:rect l="l" t="t" r="r" b="b"/>
              <a:pathLst>
                <a:path w="8497" h="14731" extrusionOk="0">
                  <a:moveTo>
                    <a:pt x="1583" y="1"/>
                  </a:moveTo>
                  <a:cubicBezTo>
                    <a:pt x="708" y="1"/>
                    <a:pt x="1" y="698"/>
                    <a:pt x="1" y="1573"/>
                  </a:cubicBezTo>
                  <a:lnTo>
                    <a:pt x="1" y="13149"/>
                  </a:lnTo>
                  <a:cubicBezTo>
                    <a:pt x="1" y="14023"/>
                    <a:pt x="708" y="14730"/>
                    <a:pt x="1583" y="14730"/>
                  </a:cubicBezTo>
                  <a:lnTo>
                    <a:pt x="8496" y="14730"/>
                  </a:lnTo>
                  <a:cubicBezTo>
                    <a:pt x="3723" y="12432"/>
                    <a:pt x="2848" y="6747"/>
                    <a:pt x="3146"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5358038" y="2648125"/>
              <a:ext cx="259650" cy="317800"/>
            </a:xfrm>
            <a:custGeom>
              <a:avLst/>
              <a:gdLst/>
              <a:ahLst/>
              <a:cxnLst/>
              <a:rect l="l" t="t" r="r" b="b"/>
              <a:pathLst>
                <a:path w="10386" h="12712" extrusionOk="0">
                  <a:moveTo>
                    <a:pt x="9834" y="0"/>
                  </a:moveTo>
                  <a:cubicBezTo>
                    <a:pt x="9829" y="0"/>
                    <a:pt x="9823" y="0"/>
                    <a:pt x="9818" y="0"/>
                  </a:cubicBezTo>
                  <a:lnTo>
                    <a:pt x="578" y="0"/>
                  </a:lnTo>
                  <a:cubicBezTo>
                    <a:pt x="261" y="0"/>
                    <a:pt x="1" y="252"/>
                    <a:pt x="1" y="568"/>
                  </a:cubicBezTo>
                  <a:lnTo>
                    <a:pt x="1" y="12144"/>
                  </a:lnTo>
                  <a:cubicBezTo>
                    <a:pt x="1" y="12460"/>
                    <a:pt x="261" y="12711"/>
                    <a:pt x="578" y="12711"/>
                  </a:cubicBezTo>
                  <a:lnTo>
                    <a:pt x="9818" y="12711"/>
                  </a:lnTo>
                  <a:cubicBezTo>
                    <a:pt x="10134" y="12711"/>
                    <a:pt x="10385" y="12460"/>
                    <a:pt x="10385" y="12144"/>
                  </a:cubicBezTo>
                  <a:lnTo>
                    <a:pt x="10385" y="568"/>
                  </a:lnTo>
                  <a:cubicBezTo>
                    <a:pt x="10385" y="257"/>
                    <a:pt x="10143" y="0"/>
                    <a:pt x="9834"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5358038" y="2647900"/>
              <a:ext cx="159625" cy="318025"/>
            </a:xfrm>
            <a:custGeom>
              <a:avLst/>
              <a:gdLst/>
              <a:ahLst/>
              <a:cxnLst/>
              <a:rect l="l" t="t" r="r" b="b"/>
              <a:pathLst>
                <a:path w="6385" h="12721" extrusionOk="0">
                  <a:moveTo>
                    <a:pt x="578" y="0"/>
                  </a:moveTo>
                  <a:cubicBezTo>
                    <a:pt x="261" y="0"/>
                    <a:pt x="1" y="261"/>
                    <a:pt x="1" y="577"/>
                  </a:cubicBezTo>
                  <a:lnTo>
                    <a:pt x="1" y="12153"/>
                  </a:lnTo>
                  <a:cubicBezTo>
                    <a:pt x="1" y="12469"/>
                    <a:pt x="261" y="12720"/>
                    <a:pt x="578" y="12720"/>
                  </a:cubicBezTo>
                  <a:lnTo>
                    <a:pt x="6384" y="12720"/>
                  </a:lnTo>
                  <a:cubicBezTo>
                    <a:pt x="2057" y="9668"/>
                    <a:pt x="2532" y="2401"/>
                    <a:pt x="2597" y="0"/>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5"/>
            <p:cNvSpPr/>
            <p:nvPr/>
          </p:nvSpPr>
          <p:spPr>
            <a:xfrm>
              <a:off x="5518313" y="2705125"/>
              <a:ext cx="99375" cy="43975"/>
            </a:xfrm>
            <a:custGeom>
              <a:avLst/>
              <a:gdLst/>
              <a:ahLst/>
              <a:cxnLst/>
              <a:rect l="l" t="t" r="r" b="b"/>
              <a:pathLst>
                <a:path w="3975" h="1759" extrusionOk="0">
                  <a:moveTo>
                    <a:pt x="3314" y="0"/>
                  </a:moveTo>
                  <a:cubicBezTo>
                    <a:pt x="2513" y="0"/>
                    <a:pt x="1815" y="344"/>
                    <a:pt x="1434" y="866"/>
                  </a:cubicBezTo>
                  <a:cubicBezTo>
                    <a:pt x="1332" y="838"/>
                    <a:pt x="1229" y="828"/>
                    <a:pt x="1127" y="828"/>
                  </a:cubicBezTo>
                  <a:cubicBezTo>
                    <a:pt x="1116" y="828"/>
                    <a:pt x="1105" y="828"/>
                    <a:pt x="1094" y="828"/>
                  </a:cubicBezTo>
                  <a:cubicBezTo>
                    <a:pt x="762" y="828"/>
                    <a:pt x="440" y="966"/>
                    <a:pt x="196" y="1201"/>
                  </a:cubicBezTo>
                  <a:cubicBezTo>
                    <a:pt x="1" y="1415"/>
                    <a:pt x="150" y="1759"/>
                    <a:pt x="438" y="1759"/>
                  </a:cubicBezTo>
                  <a:lnTo>
                    <a:pt x="3965" y="1759"/>
                  </a:lnTo>
                  <a:lnTo>
                    <a:pt x="3974" y="75"/>
                  </a:lnTo>
                  <a:cubicBezTo>
                    <a:pt x="3760" y="19"/>
                    <a:pt x="3537" y="0"/>
                    <a:pt x="33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5"/>
            <p:cNvSpPr/>
            <p:nvPr/>
          </p:nvSpPr>
          <p:spPr>
            <a:xfrm>
              <a:off x="5358038" y="2677850"/>
              <a:ext cx="61675" cy="41250"/>
            </a:xfrm>
            <a:custGeom>
              <a:avLst/>
              <a:gdLst/>
              <a:ahLst/>
              <a:cxnLst/>
              <a:rect l="l" t="t" r="r" b="b"/>
              <a:pathLst>
                <a:path w="2467" h="1650" extrusionOk="0">
                  <a:moveTo>
                    <a:pt x="368" y="0"/>
                  </a:moveTo>
                  <a:cubicBezTo>
                    <a:pt x="246" y="0"/>
                    <a:pt x="123" y="17"/>
                    <a:pt x="1" y="40"/>
                  </a:cubicBezTo>
                  <a:lnTo>
                    <a:pt x="1" y="1649"/>
                  </a:lnTo>
                  <a:lnTo>
                    <a:pt x="1815" y="1649"/>
                  </a:lnTo>
                  <a:cubicBezTo>
                    <a:pt x="2225" y="1649"/>
                    <a:pt x="2467" y="1194"/>
                    <a:pt x="2243" y="849"/>
                  </a:cubicBezTo>
                  <a:cubicBezTo>
                    <a:pt x="1890" y="347"/>
                    <a:pt x="1220" y="3"/>
                    <a:pt x="447" y="3"/>
                  </a:cubicBezTo>
                  <a:cubicBezTo>
                    <a:pt x="421" y="1"/>
                    <a:pt x="395" y="0"/>
                    <a:pt x="3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5511588" y="2891600"/>
              <a:ext cx="73750" cy="74325"/>
            </a:xfrm>
            <a:custGeom>
              <a:avLst/>
              <a:gdLst/>
              <a:ahLst/>
              <a:cxnLst/>
              <a:rect l="l" t="t" r="r" b="b"/>
              <a:pathLst>
                <a:path w="2950" h="2973" extrusionOk="0">
                  <a:moveTo>
                    <a:pt x="863" y="0"/>
                  </a:moveTo>
                  <a:cubicBezTo>
                    <a:pt x="600" y="0"/>
                    <a:pt x="344" y="141"/>
                    <a:pt x="205" y="395"/>
                  </a:cubicBezTo>
                  <a:cubicBezTo>
                    <a:pt x="0" y="758"/>
                    <a:pt x="130" y="1214"/>
                    <a:pt x="493" y="1418"/>
                  </a:cubicBezTo>
                  <a:cubicBezTo>
                    <a:pt x="689" y="1530"/>
                    <a:pt x="1256" y="1930"/>
                    <a:pt x="1424" y="2972"/>
                  </a:cubicBezTo>
                  <a:lnTo>
                    <a:pt x="2950" y="2972"/>
                  </a:lnTo>
                  <a:cubicBezTo>
                    <a:pt x="2745" y="1093"/>
                    <a:pt x="1601" y="311"/>
                    <a:pt x="1228" y="97"/>
                  </a:cubicBezTo>
                  <a:cubicBezTo>
                    <a:pt x="1112" y="31"/>
                    <a:pt x="987" y="0"/>
                    <a:pt x="863"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5390388" y="2891600"/>
              <a:ext cx="73750" cy="74325"/>
            </a:xfrm>
            <a:custGeom>
              <a:avLst/>
              <a:gdLst/>
              <a:ahLst/>
              <a:cxnLst/>
              <a:rect l="l" t="t" r="r" b="b"/>
              <a:pathLst>
                <a:path w="2950" h="2973" extrusionOk="0">
                  <a:moveTo>
                    <a:pt x="2089" y="0"/>
                  </a:moveTo>
                  <a:cubicBezTo>
                    <a:pt x="1964" y="0"/>
                    <a:pt x="1838" y="31"/>
                    <a:pt x="1722" y="97"/>
                  </a:cubicBezTo>
                  <a:cubicBezTo>
                    <a:pt x="1340" y="311"/>
                    <a:pt x="205" y="1093"/>
                    <a:pt x="0" y="2972"/>
                  </a:cubicBezTo>
                  <a:lnTo>
                    <a:pt x="1526" y="2972"/>
                  </a:lnTo>
                  <a:cubicBezTo>
                    <a:pt x="1694" y="1930"/>
                    <a:pt x="2261" y="1530"/>
                    <a:pt x="2457" y="1418"/>
                  </a:cubicBezTo>
                  <a:cubicBezTo>
                    <a:pt x="2820" y="1214"/>
                    <a:pt x="2950" y="758"/>
                    <a:pt x="2754" y="395"/>
                  </a:cubicBezTo>
                  <a:cubicBezTo>
                    <a:pt x="2615" y="141"/>
                    <a:pt x="2355" y="0"/>
                    <a:pt x="2089"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5423188" y="2869125"/>
              <a:ext cx="129600" cy="96800"/>
            </a:xfrm>
            <a:custGeom>
              <a:avLst/>
              <a:gdLst/>
              <a:ahLst/>
              <a:cxnLst/>
              <a:rect l="l" t="t" r="r" b="b"/>
              <a:pathLst>
                <a:path w="5184" h="3872" extrusionOk="0">
                  <a:moveTo>
                    <a:pt x="2587" y="0"/>
                  </a:moveTo>
                  <a:cubicBezTo>
                    <a:pt x="1163" y="0"/>
                    <a:pt x="0" y="1154"/>
                    <a:pt x="0" y="2587"/>
                  </a:cubicBezTo>
                  <a:lnTo>
                    <a:pt x="0" y="3871"/>
                  </a:lnTo>
                  <a:lnTo>
                    <a:pt x="5183" y="3871"/>
                  </a:lnTo>
                  <a:lnTo>
                    <a:pt x="5183" y="2587"/>
                  </a:lnTo>
                  <a:cubicBezTo>
                    <a:pt x="5183" y="1154"/>
                    <a:pt x="4020" y="0"/>
                    <a:pt x="2587"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5423188" y="2880275"/>
              <a:ext cx="94225" cy="85650"/>
            </a:xfrm>
            <a:custGeom>
              <a:avLst/>
              <a:gdLst/>
              <a:ahLst/>
              <a:cxnLst/>
              <a:rect l="l" t="t" r="r" b="b"/>
              <a:pathLst>
                <a:path w="3769" h="3426" extrusionOk="0">
                  <a:moveTo>
                    <a:pt x="1126" y="1"/>
                  </a:moveTo>
                  <a:cubicBezTo>
                    <a:pt x="419" y="485"/>
                    <a:pt x="0" y="1285"/>
                    <a:pt x="0" y="2141"/>
                  </a:cubicBezTo>
                  <a:lnTo>
                    <a:pt x="0" y="3425"/>
                  </a:lnTo>
                  <a:lnTo>
                    <a:pt x="3769" y="3425"/>
                  </a:lnTo>
                  <a:cubicBezTo>
                    <a:pt x="2540" y="2560"/>
                    <a:pt x="1694" y="1350"/>
                    <a:pt x="1126"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5462738" y="2886100"/>
              <a:ext cx="50250" cy="42650"/>
            </a:xfrm>
            <a:custGeom>
              <a:avLst/>
              <a:gdLst/>
              <a:ahLst/>
              <a:cxnLst/>
              <a:rect l="l" t="t" r="r" b="b"/>
              <a:pathLst>
                <a:path w="2010" h="1706" extrusionOk="0">
                  <a:moveTo>
                    <a:pt x="0" y="1"/>
                  </a:moveTo>
                  <a:lnTo>
                    <a:pt x="791" y="1573"/>
                  </a:lnTo>
                  <a:cubicBezTo>
                    <a:pt x="833" y="1661"/>
                    <a:pt x="917" y="1706"/>
                    <a:pt x="1001" y="1706"/>
                  </a:cubicBezTo>
                  <a:cubicBezTo>
                    <a:pt x="1086" y="1706"/>
                    <a:pt x="1172" y="1661"/>
                    <a:pt x="1219" y="1573"/>
                  </a:cubicBezTo>
                  <a:lnTo>
                    <a:pt x="20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5449388" y="2879825"/>
              <a:ext cx="38475" cy="29450"/>
            </a:xfrm>
            <a:custGeom>
              <a:avLst/>
              <a:gdLst/>
              <a:ahLst/>
              <a:cxnLst/>
              <a:rect l="l" t="t" r="r" b="b"/>
              <a:pathLst>
                <a:path w="1539" h="1178" extrusionOk="0">
                  <a:moveTo>
                    <a:pt x="311" y="0"/>
                  </a:moveTo>
                  <a:lnTo>
                    <a:pt x="32" y="959"/>
                  </a:lnTo>
                  <a:cubicBezTo>
                    <a:pt x="1" y="1074"/>
                    <a:pt x="85" y="1177"/>
                    <a:pt x="189" y="1177"/>
                  </a:cubicBezTo>
                  <a:cubicBezTo>
                    <a:pt x="210" y="1177"/>
                    <a:pt x="233" y="1173"/>
                    <a:pt x="255" y="1163"/>
                  </a:cubicBezTo>
                  <a:lnTo>
                    <a:pt x="1539" y="689"/>
                  </a:lnTo>
                  <a:lnTo>
                    <a:pt x="311" y="0"/>
                  </a:ln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5487838" y="2879825"/>
              <a:ext cx="38450" cy="29450"/>
            </a:xfrm>
            <a:custGeom>
              <a:avLst/>
              <a:gdLst/>
              <a:ahLst/>
              <a:cxnLst/>
              <a:rect l="l" t="t" r="r" b="b"/>
              <a:pathLst>
                <a:path w="1538" h="1178" extrusionOk="0">
                  <a:moveTo>
                    <a:pt x="1229" y="0"/>
                  </a:moveTo>
                  <a:lnTo>
                    <a:pt x="1" y="689"/>
                  </a:lnTo>
                  <a:lnTo>
                    <a:pt x="1276" y="1163"/>
                  </a:lnTo>
                  <a:cubicBezTo>
                    <a:pt x="1300" y="1173"/>
                    <a:pt x="1323" y="1177"/>
                    <a:pt x="1346" y="1177"/>
                  </a:cubicBezTo>
                  <a:cubicBezTo>
                    <a:pt x="1455" y="1177"/>
                    <a:pt x="1538" y="1074"/>
                    <a:pt x="1499" y="959"/>
                  </a:cubicBezTo>
                  <a:lnTo>
                    <a:pt x="1229" y="0"/>
                  </a:ln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5370613" y="2795375"/>
              <a:ext cx="48400" cy="41475"/>
            </a:xfrm>
            <a:custGeom>
              <a:avLst/>
              <a:gdLst/>
              <a:ahLst/>
              <a:cxnLst/>
              <a:rect l="l" t="t" r="r" b="b"/>
              <a:pathLst>
                <a:path w="1936" h="1659" extrusionOk="0">
                  <a:moveTo>
                    <a:pt x="1108" y="1"/>
                  </a:moveTo>
                  <a:cubicBezTo>
                    <a:pt x="363" y="1"/>
                    <a:pt x="0" y="894"/>
                    <a:pt x="521" y="1415"/>
                  </a:cubicBezTo>
                  <a:cubicBezTo>
                    <a:pt x="689" y="1583"/>
                    <a:pt x="896" y="1658"/>
                    <a:pt x="1099" y="1658"/>
                  </a:cubicBezTo>
                  <a:cubicBezTo>
                    <a:pt x="1526" y="1658"/>
                    <a:pt x="1936" y="1327"/>
                    <a:pt x="1936" y="829"/>
                  </a:cubicBezTo>
                  <a:cubicBezTo>
                    <a:pt x="1936" y="373"/>
                    <a:pt x="1563" y="1"/>
                    <a:pt x="1108" y="1"/>
                  </a:cubicBezTo>
                  <a:close/>
                </a:path>
              </a:pathLst>
            </a:custGeom>
            <a:solidFill>
              <a:srgbClr val="FF9D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5"/>
            <p:cNvSpPr/>
            <p:nvPr/>
          </p:nvSpPr>
          <p:spPr>
            <a:xfrm>
              <a:off x="5549738" y="2795375"/>
              <a:ext cx="48400" cy="41475"/>
            </a:xfrm>
            <a:custGeom>
              <a:avLst/>
              <a:gdLst/>
              <a:ahLst/>
              <a:cxnLst/>
              <a:rect l="l" t="t" r="r" b="b"/>
              <a:pathLst>
                <a:path w="1936" h="1659" extrusionOk="0">
                  <a:moveTo>
                    <a:pt x="1107" y="1"/>
                  </a:moveTo>
                  <a:cubicBezTo>
                    <a:pt x="372" y="1"/>
                    <a:pt x="0" y="894"/>
                    <a:pt x="521" y="1415"/>
                  </a:cubicBezTo>
                  <a:cubicBezTo>
                    <a:pt x="689" y="1583"/>
                    <a:pt x="896" y="1658"/>
                    <a:pt x="1099" y="1658"/>
                  </a:cubicBezTo>
                  <a:cubicBezTo>
                    <a:pt x="1526" y="1658"/>
                    <a:pt x="1936" y="1327"/>
                    <a:pt x="1936" y="829"/>
                  </a:cubicBezTo>
                  <a:cubicBezTo>
                    <a:pt x="1936" y="373"/>
                    <a:pt x="1563" y="1"/>
                    <a:pt x="1107" y="1"/>
                  </a:cubicBezTo>
                  <a:close/>
                </a:path>
              </a:pathLst>
            </a:custGeom>
            <a:solidFill>
              <a:srgbClr val="FF9D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5"/>
            <p:cNvSpPr/>
            <p:nvPr/>
          </p:nvSpPr>
          <p:spPr>
            <a:xfrm>
              <a:off x="5398288" y="2726525"/>
              <a:ext cx="179150" cy="170525"/>
            </a:xfrm>
            <a:custGeom>
              <a:avLst/>
              <a:gdLst/>
              <a:ahLst/>
              <a:cxnLst/>
              <a:rect l="l" t="t" r="r" b="b"/>
              <a:pathLst>
                <a:path w="7166" h="6821" extrusionOk="0">
                  <a:moveTo>
                    <a:pt x="3583" y="0"/>
                  </a:moveTo>
                  <a:cubicBezTo>
                    <a:pt x="1601" y="0"/>
                    <a:pt x="1" y="1601"/>
                    <a:pt x="1" y="3583"/>
                  </a:cubicBezTo>
                  <a:cubicBezTo>
                    <a:pt x="1" y="5565"/>
                    <a:pt x="1601" y="6821"/>
                    <a:pt x="3583" y="6821"/>
                  </a:cubicBezTo>
                  <a:cubicBezTo>
                    <a:pt x="5565" y="6821"/>
                    <a:pt x="7165" y="5565"/>
                    <a:pt x="7165" y="3583"/>
                  </a:cubicBezTo>
                  <a:cubicBezTo>
                    <a:pt x="7165" y="1601"/>
                    <a:pt x="5565" y="0"/>
                    <a:pt x="3583" y="0"/>
                  </a:cubicBezTo>
                  <a:close/>
                </a:path>
              </a:pathLst>
            </a:custGeom>
            <a:solidFill>
              <a:srgbClr val="FFC0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5398288" y="2726525"/>
              <a:ext cx="179150" cy="170525"/>
            </a:xfrm>
            <a:custGeom>
              <a:avLst/>
              <a:gdLst/>
              <a:ahLst/>
              <a:cxnLst/>
              <a:rect l="l" t="t" r="r" b="b"/>
              <a:pathLst>
                <a:path w="7166" h="6821" extrusionOk="0">
                  <a:moveTo>
                    <a:pt x="3583" y="0"/>
                  </a:moveTo>
                  <a:cubicBezTo>
                    <a:pt x="1601" y="0"/>
                    <a:pt x="1" y="1601"/>
                    <a:pt x="1" y="3583"/>
                  </a:cubicBezTo>
                  <a:cubicBezTo>
                    <a:pt x="1" y="5565"/>
                    <a:pt x="1601" y="6821"/>
                    <a:pt x="3583" y="6821"/>
                  </a:cubicBezTo>
                  <a:cubicBezTo>
                    <a:pt x="5565" y="6821"/>
                    <a:pt x="7165" y="5565"/>
                    <a:pt x="7165" y="3583"/>
                  </a:cubicBezTo>
                  <a:cubicBezTo>
                    <a:pt x="7165" y="1601"/>
                    <a:pt x="5565" y="0"/>
                    <a:pt x="3583" y="0"/>
                  </a:cubicBezTo>
                  <a:close/>
                </a:path>
              </a:pathLst>
            </a:custGeom>
            <a:solidFill>
              <a:srgbClr val="FFC0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5398063" y="2753725"/>
              <a:ext cx="58875" cy="138925"/>
            </a:xfrm>
            <a:custGeom>
              <a:avLst/>
              <a:gdLst/>
              <a:ahLst/>
              <a:cxnLst/>
              <a:rect l="l" t="t" r="r" b="b"/>
              <a:pathLst>
                <a:path w="2355" h="5557" extrusionOk="0">
                  <a:moveTo>
                    <a:pt x="1014" y="1"/>
                  </a:moveTo>
                  <a:cubicBezTo>
                    <a:pt x="363" y="671"/>
                    <a:pt x="0" y="1564"/>
                    <a:pt x="10" y="2495"/>
                  </a:cubicBezTo>
                  <a:cubicBezTo>
                    <a:pt x="10" y="4039"/>
                    <a:pt x="987" y="5147"/>
                    <a:pt x="2354" y="5556"/>
                  </a:cubicBezTo>
                  <a:cubicBezTo>
                    <a:pt x="1498" y="3816"/>
                    <a:pt x="1145" y="1806"/>
                    <a:pt x="1014" y="1"/>
                  </a:cubicBezTo>
                  <a:close/>
                </a:path>
              </a:pathLst>
            </a:custGeom>
            <a:solidFill>
              <a:srgbClr val="FF9D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5"/>
            <p:cNvSpPr/>
            <p:nvPr/>
          </p:nvSpPr>
          <p:spPr>
            <a:xfrm>
              <a:off x="5415513" y="2818875"/>
              <a:ext cx="39100" cy="30950"/>
            </a:xfrm>
            <a:custGeom>
              <a:avLst/>
              <a:gdLst/>
              <a:ahLst/>
              <a:cxnLst/>
              <a:rect l="l" t="t" r="r" b="b"/>
              <a:pathLst>
                <a:path w="1564" h="1238" extrusionOk="0">
                  <a:moveTo>
                    <a:pt x="782" y="0"/>
                  </a:moveTo>
                  <a:cubicBezTo>
                    <a:pt x="354" y="0"/>
                    <a:pt x="0" y="270"/>
                    <a:pt x="0" y="614"/>
                  </a:cubicBezTo>
                  <a:cubicBezTo>
                    <a:pt x="0" y="959"/>
                    <a:pt x="354" y="1238"/>
                    <a:pt x="782" y="1238"/>
                  </a:cubicBezTo>
                  <a:cubicBezTo>
                    <a:pt x="1210" y="1238"/>
                    <a:pt x="1563" y="959"/>
                    <a:pt x="1563" y="614"/>
                  </a:cubicBezTo>
                  <a:cubicBezTo>
                    <a:pt x="1563" y="270"/>
                    <a:pt x="1210" y="0"/>
                    <a:pt x="782"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5"/>
            <p:cNvSpPr/>
            <p:nvPr/>
          </p:nvSpPr>
          <p:spPr>
            <a:xfrm>
              <a:off x="5521113" y="2818875"/>
              <a:ext cx="39100" cy="30950"/>
            </a:xfrm>
            <a:custGeom>
              <a:avLst/>
              <a:gdLst/>
              <a:ahLst/>
              <a:cxnLst/>
              <a:rect l="l" t="t" r="r" b="b"/>
              <a:pathLst>
                <a:path w="1564" h="1238" extrusionOk="0">
                  <a:moveTo>
                    <a:pt x="782" y="0"/>
                  </a:moveTo>
                  <a:cubicBezTo>
                    <a:pt x="354" y="0"/>
                    <a:pt x="1" y="270"/>
                    <a:pt x="1" y="614"/>
                  </a:cubicBezTo>
                  <a:cubicBezTo>
                    <a:pt x="1" y="959"/>
                    <a:pt x="354" y="1238"/>
                    <a:pt x="782" y="1238"/>
                  </a:cubicBezTo>
                  <a:cubicBezTo>
                    <a:pt x="1210" y="1238"/>
                    <a:pt x="1564" y="959"/>
                    <a:pt x="1564" y="614"/>
                  </a:cubicBezTo>
                  <a:cubicBezTo>
                    <a:pt x="1564" y="270"/>
                    <a:pt x="1210" y="0"/>
                    <a:pt x="782"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5441088" y="2806475"/>
              <a:ext cx="10725" cy="17775"/>
            </a:xfrm>
            <a:custGeom>
              <a:avLst/>
              <a:gdLst/>
              <a:ahLst/>
              <a:cxnLst/>
              <a:rect l="l" t="t" r="r" b="b"/>
              <a:pathLst>
                <a:path w="429" h="711" extrusionOk="0">
                  <a:moveTo>
                    <a:pt x="215" y="1"/>
                  </a:moveTo>
                  <a:cubicBezTo>
                    <a:pt x="108" y="1"/>
                    <a:pt x="1" y="73"/>
                    <a:pt x="1" y="217"/>
                  </a:cubicBezTo>
                  <a:lnTo>
                    <a:pt x="1" y="496"/>
                  </a:lnTo>
                  <a:cubicBezTo>
                    <a:pt x="1" y="617"/>
                    <a:pt x="94" y="710"/>
                    <a:pt x="215" y="710"/>
                  </a:cubicBezTo>
                  <a:cubicBezTo>
                    <a:pt x="326" y="710"/>
                    <a:pt x="429" y="617"/>
                    <a:pt x="429" y="496"/>
                  </a:cubicBezTo>
                  <a:lnTo>
                    <a:pt x="429" y="217"/>
                  </a:lnTo>
                  <a:cubicBezTo>
                    <a:pt x="429" y="73"/>
                    <a:pt x="322" y="1"/>
                    <a:pt x="21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5523913" y="2806475"/>
              <a:ext cx="10950" cy="17775"/>
            </a:xfrm>
            <a:custGeom>
              <a:avLst/>
              <a:gdLst/>
              <a:ahLst/>
              <a:cxnLst/>
              <a:rect l="l" t="t" r="r" b="b"/>
              <a:pathLst>
                <a:path w="438" h="711" extrusionOk="0">
                  <a:moveTo>
                    <a:pt x="219" y="1"/>
                  </a:moveTo>
                  <a:cubicBezTo>
                    <a:pt x="110" y="1"/>
                    <a:pt x="0" y="73"/>
                    <a:pt x="0" y="217"/>
                  </a:cubicBezTo>
                  <a:lnTo>
                    <a:pt x="0" y="496"/>
                  </a:lnTo>
                  <a:cubicBezTo>
                    <a:pt x="0" y="617"/>
                    <a:pt x="103" y="710"/>
                    <a:pt x="224" y="710"/>
                  </a:cubicBezTo>
                  <a:cubicBezTo>
                    <a:pt x="335" y="710"/>
                    <a:pt x="438" y="617"/>
                    <a:pt x="438" y="496"/>
                  </a:cubicBezTo>
                  <a:lnTo>
                    <a:pt x="438" y="217"/>
                  </a:lnTo>
                  <a:cubicBezTo>
                    <a:pt x="438" y="73"/>
                    <a:pt x="328" y="1"/>
                    <a:pt x="21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5"/>
            <p:cNvSpPr/>
            <p:nvPr/>
          </p:nvSpPr>
          <p:spPr>
            <a:xfrm>
              <a:off x="5459713" y="2819650"/>
              <a:ext cx="55850" cy="22050"/>
            </a:xfrm>
            <a:custGeom>
              <a:avLst/>
              <a:gdLst/>
              <a:ahLst/>
              <a:cxnLst/>
              <a:rect l="l" t="t" r="r" b="b"/>
              <a:pathLst>
                <a:path w="2234" h="882" extrusionOk="0">
                  <a:moveTo>
                    <a:pt x="807" y="1"/>
                  </a:moveTo>
                  <a:cubicBezTo>
                    <a:pt x="695" y="1"/>
                    <a:pt x="586" y="44"/>
                    <a:pt x="503" y="128"/>
                  </a:cubicBezTo>
                  <a:cubicBezTo>
                    <a:pt x="391" y="239"/>
                    <a:pt x="270" y="351"/>
                    <a:pt x="149" y="444"/>
                  </a:cubicBezTo>
                  <a:cubicBezTo>
                    <a:pt x="0" y="574"/>
                    <a:pt x="65" y="825"/>
                    <a:pt x="270" y="853"/>
                  </a:cubicBezTo>
                  <a:cubicBezTo>
                    <a:pt x="456" y="872"/>
                    <a:pt x="642" y="881"/>
                    <a:pt x="810" y="881"/>
                  </a:cubicBezTo>
                  <a:cubicBezTo>
                    <a:pt x="893" y="793"/>
                    <a:pt x="1005" y="749"/>
                    <a:pt x="1117" y="749"/>
                  </a:cubicBezTo>
                  <a:cubicBezTo>
                    <a:pt x="1228" y="749"/>
                    <a:pt x="1340" y="793"/>
                    <a:pt x="1424" y="881"/>
                  </a:cubicBezTo>
                  <a:cubicBezTo>
                    <a:pt x="1591" y="881"/>
                    <a:pt x="1777" y="881"/>
                    <a:pt x="1963" y="853"/>
                  </a:cubicBezTo>
                  <a:cubicBezTo>
                    <a:pt x="2168" y="825"/>
                    <a:pt x="2233" y="574"/>
                    <a:pt x="2084" y="444"/>
                  </a:cubicBezTo>
                  <a:cubicBezTo>
                    <a:pt x="1963" y="351"/>
                    <a:pt x="1852" y="239"/>
                    <a:pt x="1740" y="128"/>
                  </a:cubicBezTo>
                  <a:cubicBezTo>
                    <a:pt x="1657" y="44"/>
                    <a:pt x="1548" y="1"/>
                    <a:pt x="1435" y="1"/>
                  </a:cubicBezTo>
                  <a:cubicBezTo>
                    <a:pt x="1359" y="1"/>
                    <a:pt x="1281" y="21"/>
                    <a:pt x="1210" y="62"/>
                  </a:cubicBezTo>
                  <a:cubicBezTo>
                    <a:pt x="1182" y="76"/>
                    <a:pt x="1152" y="83"/>
                    <a:pt x="1121" y="83"/>
                  </a:cubicBezTo>
                  <a:cubicBezTo>
                    <a:pt x="1091" y="83"/>
                    <a:pt x="1061" y="76"/>
                    <a:pt x="1033" y="62"/>
                  </a:cubicBezTo>
                  <a:cubicBezTo>
                    <a:pt x="961" y="21"/>
                    <a:pt x="884" y="1"/>
                    <a:pt x="807"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5"/>
            <p:cNvSpPr/>
            <p:nvPr/>
          </p:nvSpPr>
          <p:spPr>
            <a:xfrm>
              <a:off x="5390713" y="2718900"/>
              <a:ext cx="192075" cy="91625"/>
            </a:xfrm>
            <a:custGeom>
              <a:avLst/>
              <a:gdLst/>
              <a:ahLst/>
              <a:cxnLst/>
              <a:rect l="l" t="t" r="r" b="b"/>
              <a:pathLst>
                <a:path w="7683" h="3665" extrusionOk="0">
                  <a:moveTo>
                    <a:pt x="3884" y="0"/>
                  </a:moveTo>
                  <a:cubicBezTo>
                    <a:pt x="3805" y="0"/>
                    <a:pt x="3724" y="3"/>
                    <a:pt x="3644" y="7"/>
                  </a:cubicBezTo>
                  <a:cubicBezTo>
                    <a:pt x="1830" y="119"/>
                    <a:pt x="331" y="1478"/>
                    <a:pt x="34" y="3264"/>
                  </a:cubicBezTo>
                  <a:cubicBezTo>
                    <a:pt x="1" y="3479"/>
                    <a:pt x="165" y="3664"/>
                    <a:pt x="372" y="3664"/>
                  </a:cubicBezTo>
                  <a:cubicBezTo>
                    <a:pt x="398" y="3664"/>
                    <a:pt x="425" y="3661"/>
                    <a:pt x="452" y="3655"/>
                  </a:cubicBezTo>
                  <a:cubicBezTo>
                    <a:pt x="1383" y="3432"/>
                    <a:pt x="2044" y="2632"/>
                    <a:pt x="2109" y="2185"/>
                  </a:cubicBezTo>
                  <a:cubicBezTo>
                    <a:pt x="2530" y="2771"/>
                    <a:pt x="4318" y="3340"/>
                    <a:pt x="6109" y="3340"/>
                  </a:cubicBezTo>
                  <a:cubicBezTo>
                    <a:pt x="6534" y="3340"/>
                    <a:pt x="6959" y="3308"/>
                    <a:pt x="7366" y="3236"/>
                  </a:cubicBezTo>
                  <a:cubicBezTo>
                    <a:pt x="7561" y="3199"/>
                    <a:pt x="7682" y="2994"/>
                    <a:pt x="7627" y="2799"/>
                  </a:cubicBezTo>
                  <a:cubicBezTo>
                    <a:pt x="7138" y="1136"/>
                    <a:pt x="5603" y="0"/>
                    <a:pt x="388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5449588" y="2888425"/>
              <a:ext cx="14325" cy="20775"/>
            </a:xfrm>
            <a:custGeom>
              <a:avLst/>
              <a:gdLst/>
              <a:ahLst/>
              <a:cxnLst/>
              <a:rect l="l" t="t" r="r" b="b"/>
              <a:pathLst>
                <a:path w="573" h="831" extrusionOk="0">
                  <a:moveTo>
                    <a:pt x="210" y="1"/>
                  </a:moveTo>
                  <a:lnTo>
                    <a:pt x="24" y="624"/>
                  </a:lnTo>
                  <a:cubicBezTo>
                    <a:pt x="0" y="734"/>
                    <a:pt x="82" y="830"/>
                    <a:pt x="186" y="830"/>
                  </a:cubicBezTo>
                  <a:cubicBezTo>
                    <a:pt x="206" y="830"/>
                    <a:pt x="226" y="827"/>
                    <a:pt x="247" y="819"/>
                  </a:cubicBezTo>
                  <a:lnTo>
                    <a:pt x="573" y="708"/>
                  </a:lnTo>
                  <a:cubicBezTo>
                    <a:pt x="442" y="475"/>
                    <a:pt x="321" y="233"/>
                    <a:pt x="210"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5"/>
            <p:cNvSpPr/>
            <p:nvPr/>
          </p:nvSpPr>
          <p:spPr>
            <a:xfrm>
              <a:off x="5390713" y="2743975"/>
              <a:ext cx="37375" cy="66550"/>
            </a:xfrm>
            <a:custGeom>
              <a:avLst/>
              <a:gdLst/>
              <a:ahLst/>
              <a:cxnLst/>
              <a:rect l="l" t="t" r="r" b="b"/>
              <a:pathLst>
                <a:path w="1495" h="2662" extrusionOk="0">
                  <a:moveTo>
                    <a:pt x="1281" y="0"/>
                  </a:moveTo>
                  <a:cubicBezTo>
                    <a:pt x="620" y="596"/>
                    <a:pt x="173" y="1396"/>
                    <a:pt x="34" y="2271"/>
                  </a:cubicBezTo>
                  <a:cubicBezTo>
                    <a:pt x="1" y="2484"/>
                    <a:pt x="164" y="2662"/>
                    <a:pt x="369" y="2662"/>
                  </a:cubicBezTo>
                  <a:cubicBezTo>
                    <a:pt x="396" y="2662"/>
                    <a:pt x="424" y="2659"/>
                    <a:pt x="452" y="2652"/>
                  </a:cubicBezTo>
                  <a:cubicBezTo>
                    <a:pt x="834" y="2550"/>
                    <a:pt x="1197" y="2364"/>
                    <a:pt x="1495" y="2094"/>
                  </a:cubicBezTo>
                  <a:cubicBezTo>
                    <a:pt x="1383" y="1377"/>
                    <a:pt x="1318" y="670"/>
                    <a:pt x="1281" y="0"/>
                  </a:cubicBezTo>
                  <a:close/>
                </a:path>
              </a:pathLst>
            </a:custGeom>
            <a:solidFill>
              <a:srgbClr val="4508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65"/>
          <p:cNvGrpSpPr/>
          <p:nvPr/>
        </p:nvGrpSpPr>
        <p:grpSpPr>
          <a:xfrm>
            <a:off x="1001863" y="2711950"/>
            <a:ext cx="360600" cy="367675"/>
            <a:chOff x="1001863" y="2623675"/>
            <a:chExt cx="360600" cy="367675"/>
          </a:xfrm>
        </p:grpSpPr>
        <p:sp>
          <p:nvSpPr>
            <p:cNvPr id="5547" name="Google Shape;5547;p65"/>
            <p:cNvSpPr/>
            <p:nvPr/>
          </p:nvSpPr>
          <p:spPr>
            <a:xfrm>
              <a:off x="1006063" y="2630675"/>
              <a:ext cx="213800" cy="360675"/>
            </a:xfrm>
            <a:custGeom>
              <a:avLst/>
              <a:gdLst/>
              <a:ahLst/>
              <a:cxnLst/>
              <a:rect l="l" t="t" r="r" b="b"/>
              <a:pathLst>
                <a:path w="8552" h="14427" extrusionOk="0">
                  <a:moveTo>
                    <a:pt x="6570" y="1"/>
                  </a:moveTo>
                  <a:lnTo>
                    <a:pt x="0" y="1164"/>
                  </a:lnTo>
                  <a:lnTo>
                    <a:pt x="1815" y="11483"/>
                  </a:lnTo>
                  <a:cubicBezTo>
                    <a:pt x="1982" y="12404"/>
                    <a:pt x="2661" y="13149"/>
                    <a:pt x="3564" y="13400"/>
                  </a:cubicBezTo>
                  <a:lnTo>
                    <a:pt x="3843" y="13474"/>
                  </a:lnTo>
                  <a:cubicBezTo>
                    <a:pt x="4094" y="13539"/>
                    <a:pt x="4299" y="13707"/>
                    <a:pt x="4411" y="13940"/>
                  </a:cubicBezTo>
                  <a:cubicBezTo>
                    <a:pt x="4572" y="14246"/>
                    <a:pt x="4881" y="14427"/>
                    <a:pt x="5215" y="14427"/>
                  </a:cubicBezTo>
                  <a:cubicBezTo>
                    <a:pt x="5266" y="14427"/>
                    <a:pt x="5317" y="14423"/>
                    <a:pt x="5369" y="14414"/>
                  </a:cubicBezTo>
                  <a:lnTo>
                    <a:pt x="6048" y="14302"/>
                  </a:lnTo>
                  <a:cubicBezTo>
                    <a:pt x="6439" y="14228"/>
                    <a:pt x="6737" y="13912"/>
                    <a:pt x="6784" y="13521"/>
                  </a:cubicBezTo>
                  <a:cubicBezTo>
                    <a:pt x="6811" y="13260"/>
                    <a:pt x="6951" y="13028"/>
                    <a:pt x="7165" y="12879"/>
                  </a:cubicBezTo>
                  <a:lnTo>
                    <a:pt x="7398" y="12711"/>
                  </a:lnTo>
                  <a:cubicBezTo>
                    <a:pt x="8161" y="12172"/>
                    <a:pt x="8551" y="11241"/>
                    <a:pt x="8384" y="10320"/>
                  </a:cubicBezTo>
                  <a:lnTo>
                    <a:pt x="6570" y="1"/>
                  </a:lnTo>
                  <a:close/>
                </a:path>
              </a:pathLst>
            </a:custGeom>
            <a:solidFill>
              <a:srgbClr val="FF9B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1006288" y="2630450"/>
              <a:ext cx="213575" cy="360900"/>
            </a:xfrm>
            <a:custGeom>
              <a:avLst/>
              <a:gdLst/>
              <a:ahLst/>
              <a:cxnLst/>
              <a:rect l="l" t="t" r="r" b="b"/>
              <a:pathLst>
                <a:path w="8543" h="14436" extrusionOk="0">
                  <a:moveTo>
                    <a:pt x="6561" y="0"/>
                  </a:moveTo>
                  <a:lnTo>
                    <a:pt x="0" y="1163"/>
                  </a:lnTo>
                  <a:lnTo>
                    <a:pt x="1815" y="11492"/>
                  </a:lnTo>
                  <a:cubicBezTo>
                    <a:pt x="1982" y="12413"/>
                    <a:pt x="2662" y="13158"/>
                    <a:pt x="3564" y="13400"/>
                  </a:cubicBezTo>
                  <a:lnTo>
                    <a:pt x="3843" y="13483"/>
                  </a:lnTo>
                  <a:cubicBezTo>
                    <a:pt x="4085" y="13548"/>
                    <a:pt x="4299" y="13716"/>
                    <a:pt x="4411" y="13949"/>
                  </a:cubicBezTo>
                  <a:cubicBezTo>
                    <a:pt x="4565" y="14249"/>
                    <a:pt x="4882" y="14436"/>
                    <a:pt x="5219" y="14436"/>
                  </a:cubicBezTo>
                  <a:cubicBezTo>
                    <a:pt x="5269" y="14436"/>
                    <a:pt x="5319" y="14431"/>
                    <a:pt x="5369" y="14423"/>
                  </a:cubicBezTo>
                  <a:lnTo>
                    <a:pt x="6049" y="14302"/>
                  </a:lnTo>
                  <a:cubicBezTo>
                    <a:pt x="6440" y="14237"/>
                    <a:pt x="6737" y="13921"/>
                    <a:pt x="6784" y="13530"/>
                  </a:cubicBezTo>
                  <a:cubicBezTo>
                    <a:pt x="6812" y="13269"/>
                    <a:pt x="6942" y="13037"/>
                    <a:pt x="7156" y="12888"/>
                  </a:cubicBezTo>
                  <a:lnTo>
                    <a:pt x="7389" y="12720"/>
                  </a:lnTo>
                  <a:cubicBezTo>
                    <a:pt x="8152" y="12181"/>
                    <a:pt x="8542" y="11250"/>
                    <a:pt x="8375" y="10329"/>
                  </a:cubicBezTo>
                  <a:lnTo>
                    <a:pt x="8375" y="10310"/>
                  </a:lnTo>
                  <a:cubicBezTo>
                    <a:pt x="7510" y="9985"/>
                    <a:pt x="6747" y="9436"/>
                    <a:pt x="6179" y="8700"/>
                  </a:cubicBezTo>
                  <a:cubicBezTo>
                    <a:pt x="6356" y="8468"/>
                    <a:pt x="6467" y="8179"/>
                    <a:pt x="6495" y="7882"/>
                  </a:cubicBezTo>
                  <a:lnTo>
                    <a:pt x="7026" y="2652"/>
                  </a:lnTo>
                  <a:lnTo>
                    <a:pt x="6561" y="0"/>
                  </a:ln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1001863" y="2623675"/>
              <a:ext cx="172550" cy="229625"/>
            </a:xfrm>
            <a:custGeom>
              <a:avLst/>
              <a:gdLst/>
              <a:ahLst/>
              <a:cxnLst/>
              <a:rect l="l" t="t" r="r" b="b"/>
              <a:pathLst>
                <a:path w="6902" h="9185" extrusionOk="0">
                  <a:moveTo>
                    <a:pt x="6254" y="0"/>
                  </a:moveTo>
                  <a:cubicBezTo>
                    <a:pt x="6217" y="0"/>
                    <a:pt x="6180" y="4"/>
                    <a:pt x="6142" y="11"/>
                  </a:cubicBezTo>
                  <a:lnTo>
                    <a:pt x="633" y="978"/>
                  </a:lnTo>
                  <a:cubicBezTo>
                    <a:pt x="224" y="1044"/>
                    <a:pt x="1" y="1481"/>
                    <a:pt x="187" y="1853"/>
                  </a:cubicBezTo>
                  <a:lnTo>
                    <a:pt x="3369" y="8441"/>
                  </a:lnTo>
                  <a:cubicBezTo>
                    <a:pt x="3589" y="8905"/>
                    <a:pt x="4051" y="9184"/>
                    <a:pt x="4556" y="9184"/>
                  </a:cubicBezTo>
                  <a:cubicBezTo>
                    <a:pt x="4628" y="9184"/>
                    <a:pt x="4701" y="9179"/>
                    <a:pt x="4774" y="9167"/>
                  </a:cubicBezTo>
                  <a:lnTo>
                    <a:pt x="5053" y="9120"/>
                  </a:lnTo>
                  <a:cubicBezTo>
                    <a:pt x="5630" y="9018"/>
                    <a:pt x="6068" y="8534"/>
                    <a:pt x="6123" y="7957"/>
                  </a:cubicBezTo>
                  <a:lnTo>
                    <a:pt x="6868" y="681"/>
                  </a:lnTo>
                  <a:cubicBezTo>
                    <a:pt x="6901" y="310"/>
                    <a:pt x="6607" y="0"/>
                    <a:pt x="6254"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1080163" y="2867525"/>
              <a:ext cx="20600" cy="60475"/>
            </a:xfrm>
            <a:custGeom>
              <a:avLst/>
              <a:gdLst/>
              <a:ahLst/>
              <a:cxnLst/>
              <a:rect l="l" t="t" r="r" b="b"/>
              <a:pathLst>
                <a:path w="824" h="2419" extrusionOk="0">
                  <a:moveTo>
                    <a:pt x="245" y="0"/>
                  </a:moveTo>
                  <a:cubicBezTo>
                    <a:pt x="124" y="0"/>
                    <a:pt x="1" y="92"/>
                    <a:pt x="32" y="250"/>
                  </a:cubicBezTo>
                  <a:lnTo>
                    <a:pt x="377" y="2242"/>
                  </a:lnTo>
                  <a:cubicBezTo>
                    <a:pt x="395" y="2344"/>
                    <a:pt x="488" y="2418"/>
                    <a:pt x="591" y="2418"/>
                  </a:cubicBezTo>
                  <a:lnTo>
                    <a:pt x="628" y="2409"/>
                  </a:lnTo>
                  <a:cubicBezTo>
                    <a:pt x="749" y="2391"/>
                    <a:pt x="823" y="2279"/>
                    <a:pt x="805" y="2167"/>
                  </a:cubicBezTo>
                  <a:lnTo>
                    <a:pt x="451" y="176"/>
                  </a:lnTo>
                  <a:cubicBezTo>
                    <a:pt x="431" y="55"/>
                    <a:pt x="339" y="0"/>
                    <a:pt x="245"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1171713" y="2834475"/>
              <a:ext cx="15575" cy="31400"/>
            </a:xfrm>
            <a:custGeom>
              <a:avLst/>
              <a:gdLst/>
              <a:ahLst/>
              <a:cxnLst/>
              <a:rect l="l" t="t" r="r" b="b"/>
              <a:pathLst>
                <a:path w="623" h="1256" extrusionOk="0">
                  <a:moveTo>
                    <a:pt x="249" y="1"/>
                  </a:moveTo>
                  <a:cubicBezTo>
                    <a:pt x="126" y="1"/>
                    <a:pt x="1" y="93"/>
                    <a:pt x="27" y="251"/>
                  </a:cubicBezTo>
                  <a:lnTo>
                    <a:pt x="176" y="1079"/>
                  </a:lnTo>
                  <a:cubicBezTo>
                    <a:pt x="195" y="1182"/>
                    <a:pt x="278" y="1256"/>
                    <a:pt x="390" y="1256"/>
                  </a:cubicBezTo>
                  <a:lnTo>
                    <a:pt x="427" y="1247"/>
                  </a:lnTo>
                  <a:cubicBezTo>
                    <a:pt x="539" y="1228"/>
                    <a:pt x="623" y="1116"/>
                    <a:pt x="604" y="1005"/>
                  </a:cubicBezTo>
                  <a:lnTo>
                    <a:pt x="455" y="177"/>
                  </a:lnTo>
                  <a:cubicBezTo>
                    <a:pt x="435" y="55"/>
                    <a:pt x="343" y="1"/>
                    <a:pt x="249"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1149388" y="2919450"/>
              <a:ext cx="16050" cy="34125"/>
            </a:xfrm>
            <a:custGeom>
              <a:avLst/>
              <a:gdLst/>
              <a:ahLst/>
              <a:cxnLst/>
              <a:rect l="l" t="t" r="r" b="b"/>
              <a:pathLst>
                <a:path w="642" h="1365" extrusionOk="0">
                  <a:moveTo>
                    <a:pt x="247" y="1"/>
                  </a:moveTo>
                  <a:cubicBezTo>
                    <a:pt x="125" y="1"/>
                    <a:pt x="1" y="95"/>
                    <a:pt x="27" y="258"/>
                  </a:cubicBezTo>
                  <a:lnTo>
                    <a:pt x="194" y="1188"/>
                  </a:lnTo>
                  <a:cubicBezTo>
                    <a:pt x="213" y="1291"/>
                    <a:pt x="306" y="1365"/>
                    <a:pt x="408" y="1365"/>
                  </a:cubicBezTo>
                  <a:lnTo>
                    <a:pt x="446" y="1365"/>
                  </a:lnTo>
                  <a:cubicBezTo>
                    <a:pt x="557" y="1337"/>
                    <a:pt x="641" y="1225"/>
                    <a:pt x="622" y="1114"/>
                  </a:cubicBezTo>
                  <a:lnTo>
                    <a:pt x="455" y="183"/>
                  </a:lnTo>
                  <a:cubicBezTo>
                    <a:pt x="435" y="57"/>
                    <a:pt x="342" y="1"/>
                    <a:pt x="247"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1047788" y="2673500"/>
              <a:ext cx="26450" cy="57475"/>
            </a:xfrm>
            <a:custGeom>
              <a:avLst/>
              <a:gdLst/>
              <a:ahLst/>
              <a:cxnLst/>
              <a:rect l="l" t="t" r="r" b="b"/>
              <a:pathLst>
                <a:path w="1058" h="2299" extrusionOk="0">
                  <a:moveTo>
                    <a:pt x="274" y="0"/>
                  </a:moveTo>
                  <a:cubicBezTo>
                    <a:pt x="139" y="0"/>
                    <a:pt x="1" y="116"/>
                    <a:pt x="62" y="288"/>
                  </a:cubicBezTo>
                  <a:lnTo>
                    <a:pt x="611" y="2140"/>
                  </a:lnTo>
                  <a:cubicBezTo>
                    <a:pt x="629" y="2233"/>
                    <a:pt x="723" y="2298"/>
                    <a:pt x="816" y="2298"/>
                  </a:cubicBezTo>
                  <a:cubicBezTo>
                    <a:pt x="955" y="2298"/>
                    <a:pt x="1058" y="2158"/>
                    <a:pt x="1020" y="2028"/>
                  </a:cubicBezTo>
                  <a:lnTo>
                    <a:pt x="481" y="177"/>
                  </a:lnTo>
                  <a:cubicBezTo>
                    <a:pt x="454" y="53"/>
                    <a:pt x="365" y="0"/>
                    <a:pt x="274"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1119438" y="2747950"/>
              <a:ext cx="16900" cy="60700"/>
            </a:xfrm>
            <a:custGeom>
              <a:avLst/>
              <a:gdLst/>
              <a:ahLst/>
              <a:cxnLst/>
              <a:rect l="l" t="t" r="r" b="b"/>
              <a:pathLst>
                <a:path w="676" h="2428" extrusionOk="0">
                  <a:moveTo>
                    <a:pt x="234" y="0"/>
                  </a:moveTo>
                  <a:cubicBezTo>
                    <a:pt x="118" y="0"/>
                    <a:pt x="0" y="85"/>
                    <a:pt x="15" y="241"/>
                  </a:cubicBezTo>
                  <a:lnTo>
                    <a:pt x="239" y="2233"/>
                  </a:lnTo>
                  <a:cubicBezTo>
                    <a:pt x="257" y="2344"/>
                    <a:pt x="350" y="2428"/>
                    <a:pt x="453" y="2428"/>
                  </a:cubicBezTo>
                  <a:lnTo>
                    <a:pt x="481" y="2419"/>
                  </a:lnTo>
                  <a:cubicBezTo>
                    <a:pt x="592" y="2400"/>
                    <a:pt x="676" y="2298"/>
                    <a:pt x="667" y="2186"/>
                  </a:cubicBezTo>
                  <a:lnTo>
                    <a:pt x="443" y="195"/>
                  </a:lnTo>
                  <a:cubicBezTo>
                    <a:pt x="431" y="62"/>
                    <a:pt x="333" y="0"/>
                    <a:pt x="234"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5"/>
            <p:cNvSpPr/>
            <p:nvPr/>
          </p:nvSpPr>
          <p:spPr>
            <a:xfrm>
              <a:off x="1165638" y="2639925"/>
              <a:ext cx="196825" cy="296600"/>
            </a:xfrm>
            <a:custGeom>
              <a:avLst/>
              <a:gdLst/>
              <a:ahLst/>
              <a:cxnLst/>
              <a:rect l="l" t="t" r="r" b="b"/>
              <a:pathLst>
                <a:path w="7873" h="11864" extrusionOk="0">
                  <a:moveTo>
                    <a:pt x="4600" y="0"/>
                  </a:moveTo>
                  <a:cubicBezTo>
                    <a:pt x="4212" y="0"/>
                    <a:pt x="3833" y="150"/>
                    <a:pt x="3546" y="431"/>
                  </a:cubicBezTo>
                  <a:cubicBezTo>
                    <a:pt x="2904" y="1045"/>
                    <a:pt x="2410" y="1799"/>
                    <a:pt x="2103" y="2636"/>
                  </a:cubicBezTo>
                  <a:lnTo>
                    <a:pt x="419" y="7270"/>
                  </a:lnTo>
                  <a:cubicBezTo>
                    <a:pt x="112" y="8107"/>
                    <a:pt x="0" y="9010"/>
                    <a:pt x="103" y="9894"/>
                  </a:cubicBezTo>
                  <a:cubicBezTo>
                    <a:pt x="159" y="10471"/>
                    <a:pt x="549" y="10964"/>
                    <a:pt x="1089" y="11169"/>
                  </a:cubicBezTo>
                  <a:lnTo>
                    <a:pt x="2755" y="11774"/>
                  </a:lnTo>
                  <a:cubicBezTo>
                    <a:pt x="2924" y="11834"/>
                    <a:pt x="3099" y="11863"/>
                    <a:pt x="3273" y="11863"/>
                  </a:cubicBezTo>
                  <a:cubicBezTo>
                    <a:pt x="3664" y="11863"/>
                    <a:pt x="4047" y="11716"/>
                    <a:pt x="4337" y="11439"/>
                  </a:cubicBezTo>
                  <a:cubicBezTo>
                    <a:pt x="4969" y="10815"/>
                    <a:pt x="5462" y="10062"/>
                    <a:pt x="5770" y="9224"/>
                  </a:cubicBezTo>
                  <a:lnTo>
                    <a:pt x="7463" y="4590"/>
                  </a:lnTo>
                  <a:cubicBezTo>
                    <a:pt x="7761" y="3753"/>
                    <a:pt x="7873" y="2859"/>
                    <a:pt x="7779" y="1975"/>
                  </a:cubicBezTo>
                  <a:cubicBezTo>
                    <a:pt x="7714" y="1389"/>
                    <a:pt x="7333" y="905"/>
                    <a:pt x="6784" y="701"/>
                  </a:cubicBezTo>
                  <a:lnTo>
                    <a:pt x="5128" y="96"/>
                  </a:lnTo>
                  <a:cubicBezTo>
                    <a:pt x="4955" y="32"/>
                    <a:pt x="4777" y="0"/>
                    <a:pt x="4600"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5"/>
            <p:cNvSpPr/>
            <p:nvPr/>
          </p:nvSpPr>
          <p:spPr>
            <a:xfrm>
              <a:off x="1165863" y="2654650"/>
              <a:ext cx="114475" cy="281875"/>
            </a:xfrm>
            <a:custGeom>
              <a:avLst/>
              <a:gdLst/>
              <a:ahLst/>
              <a:cxnLst/>
              <a:rect l="l" t="t" r="r" b="b"/>
              <a:pathLst>
                <a:path w="4579" h="11275" extrusionOk="0">
                  <a:moveTo>
                    <a:pt x="3388" y="0"/>
                  </a:moveTo>
                  <a:cubicBezTo>
                    <a:pt x="2820" y="586"/>
                    <a:pt x="2374" y="1284"/>
                    <a:pt x="2094" y="2056"/>
                  </a:cubicBezTo>
                  <a:lnTo>
                    <a:pt x="410" y="6690"/>
                  </a:lnTo>
                  <a:cubicBezTo>
                    <a:pt x="103" y="7528"/>
                    <a:pt x="1" y="8421"/>
                    <a:pt x="94" y="9305"/>
                  </a:cubicBezTo>
                  <a:cubicBezTo>
                    <a:pt x="150" y="9882"/>
                    <a:pt x="540" y="10375"/>
                    <a:pt x="1080" y="10580"/>
                  </a:cubicBezTo>
                  <a:lnTo>
                    <a:pt x="2746" y="11185"/>
                  </a:lnTo>
                  <a:cubicBezTo>
                    <a:pt x="2915" y="11245"/>
                    <a:pt x="3090" y="11274"/>
                    <a:pt x="3264" y="11274"/>
                  </a:cubicBezTo>
                  <a:cubicBezTo>
                    <a:pt x="3655" y="11274"/>
                    <a:pt x="4038" y="11127"/>
                    <a:pt x="4328" y="10850"/>
                  </a:cubicBezTo>
                  <a:cubicBezTo>
                    <a:pt x="4411" y="10766"/>
                    <a:pt x="4495" y="10673"/>
                    <a:pt x="4579" y="10580"/>
                  </a:cubicBezTo>
                  <a:cubicBezTo>
                    <a:pt x="1536" y="10357"/>
                    <a:pt x="2066" y="3899"/>
                    <a:pt x="3388"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1185638" y="2850900"/>
              <a:ext cx="17300" cy="22900"/>
            </a:xfrm>
            <a:custGeom>
              <a:avLst/>
              <a:gdLst/>
              <a:ahLst/>
              <a:cxnLst/>
              <a:rect l="l" t="t" r="r" b="b"/>
              <a:pathLst>
                <a:path w="692" h="916" extrusionOk="0">
                  <a:moveTo>
                    <a:pt x="421" y="0"/>
                  </a:moveTo>
                  <a:cubicBezTo>
                    <a:pt x="341" y="0"/>
                    <a:pt x="262" y="43"/>
                    <a:pt x="224" y="143"/>
                  </a:cubicBezTo>
                  <a:lnTo>
                    <a:pt x="47" y="627"/>
                  </a:lnTo>
                  <a:cubicBezTo>
                    <a:pt x="1" y="766"/>
                    <a:pt x="103" y="915"/>
                    <a:pt x="252" y="915"/>
                  </a:cubicBezTo>
                  <a:cubicBezTo>
                    <a:pt x="345" y="915"/>
                    <a:pt x="429" y="860"/>
                    <a:pt x="457" y="766"/>
                  </a:cubicBezTo>
                  <a:lnTo>
                    <a:pt x="633" y="292"/>
                  </a:lnTo>
                  <a:cubicBezTo>
                    <a:pt x="692" y="122"/>
                    <a:pt x="555" y="0"/>
                    <a:pt x="421"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1281488" y="2822750"/>
              <a:ext cx="25350" cy="44775"/>
            </a:xfrm>
            <a:custGeom>
              <a:avLst/>
              <a:gdLst/>
              <a:ahLst/>
              <a:cxnLst/>
              <a:rect l="l" t="t" r="r" b="b"/>
              <a:pathLst>
                <a:path w="1014" h="1791" extrusionOk="0">
                  <a:moveTo>
                    <a:pt x="741" y="0"/>
                  </a:moveTo>
                  <a:cubicBezTo>
                    <a:pt x="662" y="0"/>
                    <a:pt x="584" y="43"/>
                    <a:pt x="549" y="143"/>
                  </a:cubicBezTo>
                  <a:lnTo>
                    <a:pt x="47" y="1502"/>
                  </a:lnTo>
                  <a:cubicBezTo>
                    <a:pt x="0" y="1641"/>
                    <a:pt x="103" y="1790"/>
                    <a:pt x="252" y="1790"/>
                  </a:cubicBezTo>
                  <a:cubicBezTo>
                    <a:pt x="345" y="1790"/>
                    <a:pt x="428" y="1734"/>
                    <a:pt x="456" y="1651"/>
                  </a:cubicBezTo>
                  <a:lnTo>
                    <a:pt x="949" y="292"/>
                  </a:lnTo>
                  <a:cubicBezTo>
                    <a:pt x="1014" y="122"/>
                    <a:pt x="876" y="0"/>
                    <a:pt x="741"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1270788" y="2667350"/>
              <a:ext cx="19400" cy="28950"/>
            </a:xfrm>
            <a:custGeom>
              <a:avLst/>
              <a:gdLst/>
              <a:ahLst/>
              <a:cxnLst/>
              <a:rect l="l" t="t" r="r" b="b"/>
              <a:pathLst>
                <a:path w="776" h="1158" extrusionOk="0">
                  <a:moveTo>
                    <a:pt x="504" y="1"/>
                  </a:moveTo>
                  <a:cubicBezTo>
                    <a:pt x="424" y="1"/>
                    <a:pt x="345" y="43"/>
                    <a:pt x="307" y="143"/>
                  </a:cubicBezTo>
                  <a:lnTo>
                    <a:pt x="47" y="869"/>
                  </a:lnTo>
                  <a:cubicBezTo>
                    <a:pt x="0" y="1009"/>
                    <a:pt x="103" y="1158"/>
                    <a:pt x="252" y="1158"/>
                  </a:cubicBezTo>
                  <a:cubicBezTo>
                    <a:pt x="345" y="1158"/>
                    <a:pt x="419" y="1102"/>
                    <a:pt x="456" y="1009"/>
                  </a:cubicBezTo>
                  <a:lnTo>
                    <a:pt x="717" y="292"/>
                  </a:lnTo>
                  <a:cubicBezTo>
                    <a:pt x="775" y="123"/>
                    <a:pt x="639" y="1"/>
                    <a:pt x="504"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5"/>
            <p:cNvSpPr/>
            <p:nvPr/>
          </p:nvSpPr>
          <p:spPr>
            <a:xfrm>
              <a:off x="1234488" y="2831475"/>
              <a:ext cx="44925" cy="47025"/>
            </a:xfrm>
            <a:custGeom>
              <a:avLst/>
              <a:gdLst/>
              <a:ahLst/>
              <a:cxnLst/>
              <a:rect l="l" t="t" r="r" b="b"/>
              <a:pathLst>
                <a:path w="1797" h="1881" extrusionOk="0">
                  <a:moveTo>
                    <a:pt x="1016" y="0"/>
                  </a:moveTo>
                  <a:cubicBezTo>
                    <a:pt x="676" y="0"/>
                    <a:pt x="331" y="263"/>
                    <a:pt x="178" y="678"/>
                  </a:cubicBezTo>
                  <a:cubicBezTo>
                    <a:pt x="1" y="1171"/>
                    <a:pt x="178" y="1692"/>
                    <a:pt x="568" y="1841"/>
                  </a:cubicBezTo>
                  <a:cubicBezTo>
                    <a:pt x="640" y="1868"/>
                    <a:pt x="713" y="1880"/>
                    <a:pt x="787" y="1880"/>
                  </a:cubicBezTo>
                  <a:cubicBezTo>
                    <a:pt x="1126" y="1880"/>
                    <a:pt x="1467" y="1612"/>
                    <a:pt x="1620" y="1199"/>
                  </a:cubicBezTo>
                  <a:cubicBezTo>
                    <a:pt x="1797" y="706"/>
                    <a:pt x="1629" y="185"/>
                    <a:pt x="1229" y="36"/>
                  </a:cubicBezTo>
                  <a:cubicBezTo>
                    <a:pt x="1159" y="12"/>
                    <a:pt x="1088" y="0"/>
                    <a:pt x="1016"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278913" y="2709350"/>
              <a:ext cx="45175" cy="47025"/>
            </a:xfrm>
            <a:custGeom>
              <a:avLst/>
              <a:gdLst/>
              <a:ahLst/>
              <a:cxnLst/>
              <a:rect l="l" t="t" r="r" b="b"/>
              <a:pathLst>
                <a:path w="1807" h="1881" extrusionOk="0">
                  <a:moveTo>
                    <a:pt x="1024" y="1"/>
                  </a:moveTo>
                  <a:cubicBezTo>
                    <a:pt x="685" y="1"/>
                    <a:pt x="334" y="269"/>
                    <a:pt x="187" y="678"/>
                  </a:cubicBezTo>
                  <a:cubicBezTo>
                    <a:pt x="1" y="1180"/>
                    <a:pt x="178" y="1692"/>
                    <a:pt x="578" y="1841"/>
                  </a:cubicBezTo>
                  <a:cubicBezTo>
                    <a:pt x="648" y="1868"/>
                    <a:pt x="720" y="1880"/>
                    <a:pt x="792" y="1880"/>
                  </a:cubicBezTo>
                  <a:cubicBezTo>
                    <a:pt x="1126" y="1880"/>
                    <a:pt x="1467" y="1612"/>
                    <a:pt x="1620" y="1199"/>
                  </a:cubicBezTo>
                  <a:cubicBezTo>
                    <a:pt x="1806" y="706"/>
                    <a:pt x="1629" y="185"/>
                    <a:pt x="1229" y="36"/>
                  </a:cubicBezTo>
                  <a:cubicBezTo>
                    <a:pt x="1163" y="12"/>
                    <a:pt x="1093" y="1"/>
                    <a:pt x="1024"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1219888" y="2834525"/>
              <a:ext cx="24875" cy="14375"/>
            </a:xfrm>
            <a:custGeom>
              <a:avLst/>
              <a:gdLst/>
              <a:ahLst/>
              <a:cxnLst/>
              <a:rect l="l" t="t" r="r" b="b"/>
              <a:pathLst>
                <a:path w="995" h="575" extrusionOk="0">
                  <a:moveTo>
                    <a:pt x="296" y="0"/>
                  </a:moveTo>
                  <a:cubicBezTo>
                    <a:pt x="84" y="0"/>
                    <a:pt x="0" y="334"/>
                    <a:pt x="240" y="417"/>
                  </a:cubicBezTo>
                  <a:lnTo>
                    <a:pt x="622" y="565"/>
                  </a:lnTo>
                  <a:cubicBezTo>
                    <a:pt x="641" y="565"/>
                    <a:pt x="668" y="575"/>
                    <a:pt x="696" y="575"/>
                  </a:cubicBezTo>
                  <a:cubicBezTo>
                    <a:pt x="938" y="575"/>
                    <a:pt x="994" y="240"/>
                    <a:pt x="771" y="156"/>
                  </a:cubicBezTo>
                  <a:lnTo>
                    <a:pt x="380" y="16"/>
                  </a:lnTo>
                  <a:cubicBezTo>
                    <a:pt x="350" y="5"/>
                    <a:pt x="322" y="0"/>
                    <a:pt x="29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5"/>
            <p:cNvSpPr/>
            <p:nvPr/>
          </p:nvSpPr>
          <p:spPr>
            <a:xfrm>
              <a:off x="1243788" y="2767875"/>
              <a:ext cx="41200" cy="38325"/>
            </a:xfrm>
            <a:custGeom>
              <a:avLst/>
              <a:gdLst/>
              <a:ahLst/>
              <a:cxnLst/>
              <a:rect l="l" t="t" r="r" b="b"/>
              <a:pathLst>
                <a:path w="1648" h="1533" extrusionOk="0">
                  <a:moveTo>
                    <a:pt x="568" y="0"/>
                  </a:moveTo>
                  <a:cubicBezTo>
                    <a:pt x="487" y="0"/>
                    <a:pt x="412" y="50"/>
                    <a:pt x="382" y="124"/>
                  </a:cubicBezTo>
                  <a:lnTo>
                    <a:pt x="38" y="1073"/>
                  </a:lnTo>
                  <a:cubicBezTo>
                    <a:pt x="1" y="1175"/>
                    <a:pt x="57" y="1287"/>
                    <a:pt x="150" y="1324"/>
                  </a:cubicBezTo>
                  <a:lnTo>
                    <a:pt x="624" y="1491"/>
                  </a:lnTo>
                  <a:cubicBezTo>
                    <a:pt x="703" y="1520"/>
                    <a:pt x="784" y="1533"/>
                    <a:pt x="863" y="1533"/>
                  </a:cubicBezTo>
                  <a:cubicBezTo>
                    <a:pt x="1148" y="1533"/>
                    <a:pt x="1416" y="1359"/>
                    <a:pt x="1518" y="1082"/>
                  </a:cubicBezTo>
                  <a:cubicBezTo>
                    <a:pt x="1648" y="719"/>
                    <a:pt x="1462" y="319"/>
                    <a:pt x="1108" y="179"/>
                  </a:cubicBezTo>
                  <a:lnTo>
                    <a:pt x="634" y="12"/>
                  </a:lnTo>
                  <a:cubicBezTo>
                    <a:pt x="612" y="4"/>
                    <a:pt x="589" y="0"/>
                    <a:pt x="5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5"/>
            <p:cNvSpPr/>
            <p:nvPr/>
          </p:nvSpPr>
          <p:spPr>
            <a:xfrm>
              <a:off x="1261238" y="2719900"/>
              <a:ext cx="25150" cy="14325"/>
            </a:xfrm>
            <a:custGeom>
              <a:avLst/>
              <a:gdLst/>
              <a:ahLst/>
              <a:cxnLst/>
              <a:rect l="l" t="t" r="r" b="b"/>
              <a:pathLst>
                <a:path w="1006" h="573" extrusionOk="0">
                  <a:moveTo>
                    <a:pt x="313" y="0"/>
                  </a:moveTo>
                  <a:cubicBezTo>
                    <a:pt x="96" y="0"/>
                    <a:pt x="1" y="332"/>
                    <a:pt x="243" y="423"/>
                  </a:cubicBezTo>
                  <a:lnTo>
                    <a:pt x="634" y="563"/>
                  </a:lnTo>
                  <a:cubicBezTo>
                    <a:pt x="652" y="572"/>
                    <a:pt x="680" y="572"/>
                    <a:pt x="708" y="572"/>
                  </a:cubicBezTo>
                  <a:cubicBezTo>
                    <a:pt x="950" y="572"/>
                    <a:pt x="1006" y="237"/>
                    <a:pt x="782" y="154"/>
                  </a:cubicBezTo>
                  <a:lnTo>
                    <a:pt x="392" y="14"/>
                  </a:lnTo>
                  <a:cubicBezTo>
                    <a:pt x="364" y="4"/>
                    <a:pt x="337" y="0"/>
                    <a:pt x="313"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65"/>
          <p:cNvGrpSpPr/>
          <p:nvPr/>
        </p:nvGrpSpPr>
        <p:grpSpPr>
          <a:xfrm>
            <a:off x="2856138" y="2711050"/>
            <a:ext cx="343375" cy="368500"/>
            <a:chOff x="2856138" y="2622775"/>
            <a:chExt cx="343375" cy="368500"/>
          </a:xfrm>
        </p:grpSpPr>
        <p:sp>
          <p:nvSpPr>
            <p:cNvPr id="5566" name="Google Shape;5566;p65"/>
            <p:cNvSpPr/>
            <p:nvPr/>
          </p:nvSpPr>
          <p:spPr>
            <a:xfrm>
              <a:off x="2856138" y="2622775"/>
              <a:ext cx="343375" cy="368275"/>
            </a:xfrm>
            <a:custGeom>
              <a:avLst/>
              <a:gdLst/>
              <a:ahLst/>
              <a:cxnLst/>
              <a:rect l="l" t="t" r="r" b="b"/>
              <a:pathLst>
                <a:path w="13735" h="14731" extrusionOk="0">
                  <a:moveTo>
                    <a:pt x="726" y="0"/>
                  </a:moveTo>
                  <a:cubicBezTo>
                    <a:pt x="317" y="0"/>
                    <a:pt x="1" y="363"/>
                    <a:pt x="66" y="773"/>
                  </a:cubicBezTo>
                  <a:lnTo>
                    <a:pt x="1992" y="13334"/>
                  </a:lnTo>
                  <a:cubicBezTo>
                    <a:pt x="2113" y="14135"/>
                    <a:pt x="2801" y="14730"/>
                    <a:pt x="3620" y="14730"/>
                  </a:cubicBezTo>
                  <a:lnTo>
                    <a:pt x="10124" y="14730"/>
                  </a:lnTo>
                  <a:cubicBezTo>
                    <a:pt x="10934" y="14730"/>
                    <a:pt x="11623" y="14135"/>
                    <a:pt x="11753" y="13334"/>
                  </a:cubicBezTo>
                  <a:lnTo>
                    <a:pt x="13679" y="773"/>
                  </a:lnTo>
                  <a:cubicBezTo>
                    <a:pt x="13735" y="363"/>
                    <a:pt x="13428" y="0"/>
                    <a:pt x="13018"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2856138" y="2622775"/>
              <a:ext cx="343375" cy="38625"/>
            </a:xfrm>
            <a:custGeom>
              <a:avLst/>
              <a:gdLst/>
              <a:ahLst/>
              <a:cxnLst/>
              <a:rect l="l" t="t" r="r" b="b"/>
              <a:pathLst>
                <a:path w="13735" h="1545" extrusionOk="0">
                  <a:moveTo>
                    <a:pt x="726" y="0"/>
                  </a:moveTo>
                  <a:cubicBezTo>
                    <a:pt x="317" y="0"/>
                    <a:pt x="1" y="363"/>
                    <a:pt x="66" y="773"/>
                  </a:cubicBezTo>
                  <a:lnTo>
                    <a:pt x="177" y="1545"/>
                  </a:lnTo>
                  <a:lnTo>
                    <a:pt x="13558" y="1545"/>
                  </a:lnTo>
                  <a:lnTo>
                    <a:pt x="13670" y="773"/>
                  </a:lnTo>
                  <a:cubicBezTo>
                    <a:pt x="13735" y="363"/>
                    <a:pt x="13428" y="0"/>
                    <a:pt x="13018"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2856138" y="2622775"/>
              <a:ext cx="228925" cy="368275"/>
            </a:xfrm>
            <a:custGeom>
              <a:avLst/>
              <a:gdLst/>
              <a:ahLst/>
              <a:cxnLst/>
              <a:rect l="l" t="t" r="r" b="b"/>
              <a:pathLst>
                <a:path w="9157" h="14731" extrusionOk="0">
                  <a:moveTo>
                    <a:pt x="726" y="0"/>
                  </a:moveTo>
                  <a:cubicBezTo>
                    <a:pt x="317" y="0"/>
                    <a:pt x="1" y="363"/>
                    <a:pt x="66" y="773"/>
                  </a:cubicBezTo>
                  <a:lnTo>
                    <a:pt x="1992" y="13334"/>
                  </a:lnTo>
                  <a:cubicBezTo>
                    <a:pt x="2113" y="14135"/>
                    <a:pt x="2801" y="14730"/>
                    <a:pt x="3620" y="14730"/>
                  </a:cubicBezTo>
                  <a:lnTo>
                    <a:pt x="9157" y="14730"/>
                  </a:lnTo>
                  <a:cubicBezTo>
                    <a:pt x="5221" y="11994"/>
                    <a:pt x="4206" y="2969"/>
                    <a:pt x="403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2901088" y="2722950"/>
              <a:ext cx="253525" cy="239000"/>
            </a:xfrm>
            <a:custGeom>
              <a:avLst/>
              <a:gdLst/>
              <a:ahLst/>
              <a:cxnLst/>
              <a:rect l="l" t="t" r="r" b="b"/>
              <a:pathLst>
                <a:path w="10141" h="9560" extrusionOk="0">
                  <a:moveTo>
                    <a:pt x="8306" y="0"/>
                  </a:moveTo>
                  <a:cubicBezTo>
                    <a:pt x="6657" y="0"/>
                    <a:pt x="4963" y="334"/>
                    <a:pt x="2847" y="334"/>
                  </a:cubicBezTo>
                  <a:cubicBezTo>
                    <a:pt x="2101" y="334"/>
                    <a:pt x="1303" y="293"/>
                    <a:pt x="436" y="180"/>
                  </a:cubicBezTo>
                  <a:cubicBezTo>
                    <a:pt x="421" y="179"/>
                    <a:pt x="407" y="178"/>
                    <a:pt x="393" y="178"/>
                  </a:cubicBezTo>
                  <a:cubicBezTo>
                    <a:pt x="171" y="178"/>
                    <a:pt x="1" y="380"/>
                    <a:pt x="36" y="599"/>
                  </a:cubicBezTo>
                  <a:lnTo>
                    <a:pt x="1403" y="9560"/>
                  </a:lnTo>
                  <a:lnTo>
                    <a:pt x="8736" y="9560"/>
                  </a:lnTo>
                  <a:lnTo>
                    <a:pt x="10104" y="618"/>
                  </a:lnTo>
                  <a:cubicBezTo>
                    <a:pt x="10141" y="367"/>
                    <a:pt x="9964" y="134"/>
                    <a:pt x="9713" y="97"/>
                  </a:cubicBezTo>
                  <a:cubicBezTo>
                    <a:pt x="9242" y="27"/>
                    <a:pt x="8776" y="0"/>
                    <a:pt x="8306"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2901113" y="2727575"/>
              <a:ext cx="153025" cy="234625"/>
            </a:xfrm>
            <a:custGeom>
              <a:avLst/>
              <a:gdLst/>
              <a:ahLst/>
              <a:cxnLst/>
              <a:rect l="l" t="t" r="r" b="b"/>
              <a:pathLst>
                <a:path w="6121" h="9385" extrusionOk="0">
                  <a:moveTo>
                    <a:pt x="389" y="1"/>
                  </a:moveTo>
                  <a:cubicBezTo>
                    <a:pt x="172" y="1"/>
                    <a:pt x="0" y="200"/>
                    <a:pt x="35" y="424"/>
                  </a:cubicBezTo>
                  <a:lnTo>
                    <a:pt x="1402" y="9375"/>
                  </a:lnTo>
                  <a:lnTo>
                    <a:pt x="6120" y="9384"/>
                  </a:lnTo>
                  <a:cubicBezTo>
                    <a:pt x="4259" y="7123"/>
                    <a:pt x="3254" y="3308"/>
                    <a:pt x="2733" y="154"/>
                  </a:cubicBezTo>
                  <a:cubicBezTo>
                    <a:pt x="1961" y="154"/>
                    <a:pt x="1198" y="98"/>
                    <a:pt x="444" y="5"/>
                  </a:cubicBezTo>
                  <a:cubicBezTo>
                    <a:pt x="425" y="2"/>
                    <a:pt x="407" y="1"/>
                    <a:pt x="389"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2903138" y="2938200"/>
              <a:ext cx="249625" cy="52850"/>
            </a:xfrm>
            <a:custGeom>
              <a:avLst/>
              <a:gdLst/>
              <a:ahLst/>
              <a:cxnLst/>
              <a:rect l="l" t="t" r="r" b="b"/>
              <a:pathLst>
                <a:path w="9985" h="2114" extrusionOk="0">
                  <a:moveTo>
                    <a:pt x="0" y="1"/>
                  </a:moveTo>
                  <a:lnTo>
                    <a:pt x="112" y="717"/>
                  </a:lnTo>
                  <a:cubicBezTo>
                    <a:pt x="242" y="1518"/>
                    <a:pt x="931" y="2113"/>
                    <a:pt x="1740" y="2113"/>
                  </a:cubicBezTo>
                  <a:lnTo>
                    <a:pt x="8244" y="2113"/>
                  </a:lnTo>
                  <a:cubicBezTo>
                    <a:pt x="9063" y="2113"/>
                    <a:pt x="9752" y="1518"/>
                    <a:pt x="9873" y="717"/>
                  </a:cubicBezTo>
                  <a:lnTo>
                    <a:pt x="9984" y="1"/>
                  </a:ln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2929888" y="2803750"/>
              <a:ext cx="52825" cy="41900"/>
            </a:xfrm>
            <a:custGeom>
              <a:avLst/>
              <a:gdLst/>
              <a:ahLst/>
              <a:cxnLst/>
              <a:rect l="l" t="t" r="r" b="b"/>
              <a:pathLst>
                <a:path w="2113" h="1676" extrusionOk="0">
                  <a:moveTo>
                    <a:pt x="1052" y="1"/>
                  </a:moveTo>
                  <a:cubicBezTo>
                    <a:pt x="475" y="1"/>
                    <a:pt x="0" y="373"/>
                    <a:pt x="0" y="838"/>
                  </a:cubicBezTo>
                  <a:cubicBezTo>
                    <a:pt x="0" y="1303"/>
                    <a:pt x="475" y="1675"/>
                    <a:pt x="1052" y="1675"/>
                  </a:cubicBezTo>
                  <a:cubicBezTo>
                    <a:pt x="1638" y="1675"/>
                    <a:pt x="2112" y="1303"/>
                    <a:pt x="2112" y="838"/>
                  </a:cubicBezTo>
                  <a:cubicBezTo>
                    <a:pt x="2112" y="373"/>
                    <a:pt x="1638" y="1"/>
                    <a:pt x="10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3072938" y="2803750"/>
              <a:ext cx="52850" cy="41900"/>
            </a:xfrm>
            <a:custGeom>
              <a:avLst/>
              <a:gdLst/>
              <a:ahLst/>
              <a:cxnLst/>
              <a:rect l="l" t="t" r="r" b="b"/>
              <a:pathLst>
                <a:path w="2114" h="1676" extrusionOk="0">
                  <a:moveTo>
                    <a:pt x="1062" y="1"/>
                  </a:moveTo>
                  <a:cubicBezTo>
                    <a:pt x="475" y="1"/>
                    <a:pt x="1" y="373"/>
                    <a:pt x="1" y="838"/>
                  </a:cubicBezTo>
                  <a:cubicBezTo>
                    <a:pt x="1" y="1303"/>
                    <a:pt x="475" y="1675"/>
                    <a:pt x="1062" y="1675"/>
                  </a:cubicBezTo>
                  <a:cubicBezTo>
                    <a:pt x="1639" y="1675"/>
                    <a:pt x="2113" y="1303"/>
                    <a:pt x="2113" y="838"/>
                  </a:cubicBezTo>
                  <a:cubicBezTo>
                    <a:pt x="2113" y="373"/>
                    <a:pt x="1639" y="1"/>
                    <a:pt x="10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2953613" y="2783750"/>
              <a:ext cx="36075" cy="23575"/>
            </a:xfrm>
            <a:custGeom>
              <a:avLst/>
              <a:gdLst/>
              <a:ahLst/>
              <a:cxnLst/>
              <a:rect l="l" t="t" r="r" b="b"/>
              <a:pathLst>
                <a:path w="1443" h="943" extrusionOk="0">
                  <a:moveTo>
                    <a:pt x="726" y="0"/>
                  </a:moveTo>
                  <a:cubicBezTo>
                    <a:pt x="326" y="0"/>
                    <a:pt x="0" y="326"/>
                    <a:pt x="0" y="726"/>
                  </a:cubicBezTo>
                  <a:cubicBezTo>
                    <a:pt x="0" y="870"/>
                    <a:pt x="110" y="942"/>
                    <a:pt x="219" y="942"/>
                  </a:cubicBezTo>
                  <a:cubicBezTo>
                    <a:pt x="328" y="942"/>
                    <a:pt x="438" y="870"/>
                    <a:pt x="438" y="726"/>
                  </a:cubicBezTo>
                  <a:cubicBezTo>
                    <a:pt x="438" y="531"/>
                    <a:pt x="582" y="433"/>
                    <a:pt x="726" y="433"/>
                  </a:cubicBezTo>
                  <a:cubicBezTo>
                    <a:pt x="870" y="433"/>
                    <a:pt x="1015" y="531"/>
                    <a:pt x="1015" y="726"/>
                  </a:cubicBezTo>
                  <a:cubicBezTo>
                    <a:pt x="1015" y="838"/>
                    <a:pt x="1108" y="940"/>
                    <a:pt x="1229" y="940"/>
                  </a:cubicBezTo>
                  <a:cubicBezTo>
                    <a:pt x="1340" y="940"/>
                    <a:pt x="1443" y="838"/>
                    <a:pt x="1443" y="726"/>
                  </a:cubicBezTo>
                  <a:cubicBezTo>
                    <a:pt x="1443" y="326"/>
                    <a:pt x="1117" y="0"/>
                    <a:pt x="72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3065963" y="2783750"/>
              <a:ext cx="36075" cy="23575"/>
            </a:xfrm>
            <a:custGeom>
              <a:avLst/>
              <a:gdLst/>
              <a:ahLst/>
              <a:cxnLst/>
              <a:rect l="l" t="t" r="r" b="b"/>
              <a:pathLst>
                <a:path w="1443" h="943" extrusionOk="0">
                  <a:moveTo>
                    <a:pt x="726" y="0"/>
                  </a:moveTo>
                  <a:cubicBezTo>
                    <a:pt x="326" y="0"/>
                    <a:pt x="10" y="326"/>
                    <a:pt x="1" y="726"/>
                  </a:cubicBezTo>
                  <a:cubicBezTo>
                    <a:pt x="1" y="870"/>
                    <a:pt x="110" y="942"/>
                    <a:pt x="219" y="942"/>
                  </a:cubicBezTo>
                  <a:cubicBezTo>
                    <a:pt x="329" y="942"/>
                    <a:pt x="438" y="870"/>
                    <a:pt x="438" y="726"/>
                  </a:cubicBezTo>
                  <a:cubicBezTo>
                    <a:pt x="438" y="531"/>
                    <a:pt x="582" y="433"/>
                    <a:pt x="726" y="433"/>
                  </a:cubicBezTo>
                  <a:cubicBezTo>
                    <a:pt x="871" y="433"/>
                    <a:pt x="1015" y="531"/>
                    <a:pt x="1015" y="726"/>
                  </a:cubicBezTo>
                  <a:cubicBezTo>
                    <a:pt x="1015" y="838"/>
                    <a:pt x="1108" y="940"/>
                    <a:pt x="1229" y="940"/>
                  </a:cubicBezTo>
                  <a:cubicBezTo>
                    <a:pt x="1350" y="940"/>
                    <a:pt x="1443" y="838"/>
                    <a:pt x="1443" y="726"/>
                  </a:cubicBezTo>
                  <a:cubicBezTo>
                    <a:pt x="1443" y="326"/>
                    <a:pt x="1117" y="0"/>
                    <a:pt x="72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3006913" y="2811050"/>
              <a:ext cx="41850" cy="16925"/>
            </a:xfrm>
            <a:custGeom>
              <a:avLst/>
              <a:gdLst/>
              <a:ahLst/>
              <a:cxnLst/>
              <a:rect l="l" t="t" r="r" b="b"/>
              <a:pathLst>
                <a:path w="1674" h="677" extrusionOk="0">
                  <a:moveTo>
                    <a:pt x="305" y="0"/>
                  </a:moveTo>
                  <a:cubicBezTo>
                    <a:pt x="145" y="0"/>
                    <a:pt x="0" y="201"/>
                    <a:pt x="139" y="360"/>
                  </a:cubicBezTo>
                  <a:cubicBezTo>
                    <a:pt x="316" y="565"/>
                    <a:pt x="567" y="676"/>
                    <a:pt x="837" y="676"/>
                  </a:cubicBezTo>
                  <a:cubicBezTo>
                    <a:pt x="1107" y="676"/>
                    <a:pt x="1358" y="565"/>
                    <a:pt x="1535" y="360"/>
                  </a:cubicBezTo>
                  <a:cubicBezTo>
                    <a:pt x="1673" y="201"/>
                    <a:pt x="1528" y="0"/>
                    <a:pt x="1368" y="0"/>
                  </a:cubicBezTo>
                  <a:cubicBezTo>
                    <a:pt x="1313" y="0"/>
                    <a:pt x="1256" y="24"/>
                    <a:pt x="1209" y="81"/>
                  </a:cubicBezTo>
                  <a:cubicBezTo>
                    <a:pt x="1111" y="192"/>
                    <a:pt x="974" y="248"/>
                    <a:pt x="837" y="248"/>
                  </a:cubicBezTo>
                  <a:cubicBezTo>
                    <a:pt x="699" y="248"/>
                    <a:pt x="562" y="192"/>
                    <a:pt x="464" y="81"/>
                  </a:cubicBezTo>
                  <a:cubicBezTo>
                    <a:pt x="417" y="24"/>
                    <a:pt x="360" y="0"/>
                    <a:pt x="30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2903138" y="2938200"/>
              <a:ext cx="181925" cy="53075"/>
            </a:xfrm>
            <a:custGeom>
              <a:avLst/>
              <a:gdLst/>
              <a:ahLst/>
              <a:cxnLst/>
              <a:rect l="l" t="t" r="r" b="b"/>
              <a:pathLst>
                <a:path w="7277" h="2123" extrusionOk="0">
                  <a:moveTo>
                    <a:pt x="0" y="1"/>
                  </a:moveTo>
                  <a:lnTo>
                    <a:pt x="112" y="727"/>
                  </a:lnTo>
                  <a:cubicBezTo>
                    <a:pt x="233" y="1527"/>
                    <a:pt x="921" y="2122"/>
                    <a:pt x="1740" y="2122"/>
                  </a:cubicBezTo>
                  <a:lnTo>
                    <a:pt x="7277" y="2122"/>
                  </a:lnTo>
                  <a:cubicBezTo>
                    <a:pt x="6542" y="1611"/>
                    <a:pt x="5900" y="876"/>
                    <a:pt x="5360"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5"/>
            <p:cNvSpPr/>
            <p:nvPr/>
          </p:nvSpPr>
          <p:spPr>
            <a:xfrm>
              <a:off x="2856138" y="2622775"/>
              <a:ext cx="104000" cy="38625"/>
            </a:xfrm>
            <a:custGeom>
              <a:avLst/>
              <a:gdLst/>
              <a:ahLst/>
              <a:cxnLst/>
              <a:rect l="l" t="t" r="r" b="b"/>
              <a:pathLst>
                <a:path w="4160" h="1545" extrusionOk="0">
                  <a:moveTo>
                    <a:pt x="726" y="0"/>
                  </a:moveTo>
                  <a:cubicBezTo>
                    <a:pt x="317" y="0"/>
                    <a:pt x="1" y="363"/>
                    <a:pt x="66" y="773"/>
                  </a:cubicBezTo>
                  <a:lnTo>
                    <a:pt x="177" y="1545"/>
                  </a:lnTo>
                  <a:lnTo>
                    <a:pt x="4160" y="1545"/>
                  </a:lnTo>
                  <a:cubicBezTo>
                    <a:pt x="4095" y="940"/>
                    <a:pt x="4058" y="410"/>
                    <a:pt x="4030"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65"/>
          <p:cNvGrpSpPr/>
          <p:nvPr/>
        </p:nvGrpSpPr>
        <p:grpSpPr>
          <a:xfrm>
            <a:off x="7195788" y="2711050"/>
            <a:ext cx="274075" cy="367575"/>
            <a:chOff x="7195788" y="2622775"/>
            <a:chExt cx="274075" cy="367575"/>
          </a:xfrm>
        </p:grpSpPr>
        <p:sp>
          <p:nvSpPr>
            <p:cNvPr id="5580" name="Google Shape;5580;p65"/>
            <p:cNvSpPr/>
            <p:nvPr/>
          </p:nvSpPr>
          <p:spPr>
            <a:xfrm>
              <a:off x="7195788" y="2622775"/>
              <a:ext cx="274075" cy="367575"/>
            </a:xfrm>
            <a:custGeom>
              <a:avLst/>
              <a:gdLst/>
              <a:ahLst/>
              <a:cxnLst/>
              <a:rect l="l" t="t" r="r" b="b"/>
              <a:pathLst>
                <a:path w="10963" h="14703" extrusionOk="0">
                  <a:moveTo>
                    <a:pt x="4104" y="0"/>
                  </a:moveTo>
                  <a:cubicBezTo>
                    <a:pt x="3853" y="0"/>
                    <a:pt x="3658" y="205"/>
                    <a:pt x="3658" y="456"/>
                  </a:cubicBezTo>
                  <a:lnTo>
                    <a:pt x="3658" y="3657"/>
                  </a:lnTo>
                  <a:lnTo>
                    <a:pt x="448" y="3657"/>
                  </a:lnTo>
                  <a:cubicBezTo>
                    <a:pt x="196" y="3657"/>
                    <a:pt x="1" y="3862"/>
                    <a:pt x="1" y="4104"/>
                  </a:cubicBezTo>
                  <a:lnTo>
                    <a:pt x="1" y="6858"/>
                  </a:lnTo>
                  <a:cubicBezTo>
                    <a:pt x="1" y="7109"/>
                    <a:pt x="196" y="7314"/>
                    <a:pt x="448" y="7314"/>
                  </a:cubicBezTo>
                  <a:lnTo>
                    <a:pt x="3658" y="7314"/>
                  </a:lnTo>
                  <a:lnTo>
                    <a:pt x="3658" y="14256"/>
                  </a:lnTo>
                  <a:cubicBezTo>
                    <a:pt x="3658" y="14497"/>
                    <a:pt x="3853" y="14702"/>
                    <a:pt x="4104" y="14702"/>
                  </a:cubicBezTo>
                  <a:lnTo>
                    <a:pt x="6859" y="14702"/>
                  </a:lnTo>
                  <a:cubicBezTo>
                    <a:pt x="7101" y="14702"/>
                    <a:pt x="7305" y="14497"/>
                    <a:pt x="7305" y="14256"/>
                  </a:cubicBezTo>
                  <a:lnTo>
                    <a:pt x="7305" y="7314"/>
                  </a:lnTo>
                  <a:lnTo>
                    <a:pt x="10516" y="7314"/>
                  </a:lnTo>
                  <a:cubicBezTo>
                    <a:pt x="10758" y="7314"/>
                    <a:pt x="10962" y="7109"/>
                    <a:pt x="10962" y="6858"/>
                  </a:cubicBezTo>
                  <a:lnTo>
                    <a:pt x="10962" y="4104"/>
                  </a:lnTo>
                  <a:cubicBezTo>
                    <a:pt x="10962" y="3862"/>
                    <a:pt x="10758" y="3657"/>
                    <a:pt x="10516" y="3657"/>
                  </a:cubicBezTo>
                  <a:lnTo>
                    <a:pt x="7305" y="3657"/>
                  </a:lnTo>
                  <a:lnTo>
                    <a:pt x="7305" y="456"/>
                  </a:lnTo>
                  <a:cubicBezTo>
                    <a:pt x="7305" y="205"/>
                    <a:pt x="7110" y="0"/>
                    <a:pt x="6859"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5"/>
            <p:cNvSpPr/>
            <p:nvPr/>
          </p:nvSpPr>
          <p:spPr>
            <a:xfrm>
              <a:off x="7195788" y="2622775"/>
              <a:ext cx="182650" cy="367575"/>
            </a:xfrm>
            <a:custGeom>
              <a:avLst/>
              <a:gdLst/>
              <a:ahLst/>
              <a:cxnLst/>
              <a:rect l="l" t="t" r="r" b="b"/>
              <a:pathLst>
                <a:path w="7306" h="14703" extrusionOk="0">
                  <a:moveTo>
                    <a:pt x="4104" y="0"/>
                  </a:moveTo>
                  <a:cubicBezTo>
                    <a:pt x="3863" y="0"/>
                    <a:pt x="3658" y="205"/>
                    <a:pt x="3658" y="456"/>
                  </a:cubicBezTo>
                  <a:lnTo>
                    <a:pt x="3658" y="3657"/>
                  </a:lnTo>
                  <a:lnTo>
                    <a:pt x="448" y="3657"/>
                  </a:lnTo>
                  <a:cubicBezTo>
                    <a:pt x="206" y="3657"/>
                    <a:pt x="1" y="3862"/>
                    <a:pt x="1" y="4104"/>
                  </a:cubicBezTo>
                  <a:lnTo>
                    <a:pt x="1" y="6858"/>
                  </a:lnTo>
                  <a:cubicBezTo>
                    <a:pt x="1" y="7109"/>
                    <a:pt x="206" y="7314"/>
                    <a:pt x="448" y="7314"/>
                  </a:cubicBezTo>
                  <a:lnTo>
                    <a:pt x="3658" y="7314"/>
                  </a:lnTo>
                  <a:lnTo>
                    <a:pt x="3658" y="14256"/>
                  </a:lnTo>
                  <a:cubicBezTo>
                    <a:pt x="3658" y="14497"/>
                    <a:pt x="3863" y="14702"/>
                    <a:pt x="4104" y="14702"/>
                  </a:cubicBezTo>
                  <a:lnTo>
                    <a:pt x="6859" y="14702"/>
                  </a:lnTo>
                  <a:cubicBezTo>
                    <a:pt x="7101" y="14702"/>
                    <a:pt x="7305" y="14497"/>
                    <a:pt x="7305" y="14256"/>
                  </a:cubicBezTo>
                  <a:lnTo>
                    <a:pt x="7305" y="14135"/>
                  </a:lnTo>
                  <a:cubicBezTo>
                    <a:pt x="5500" y="12730"/>
                    <a:pt x="4914" y="7361"/>
                    <a:pt x="4877"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5"/>
            <p:cNvSpPr/>
            <p:nvPr/>
          </p:nvSpPr>
          <p:spPr>
            <a:xfrm>
              <a:off x="7210213" y="2742350"/>
              <a:ext cx="78625" cy="35375"/>
            </a:xfrm>
            <a:custGeom>
              <a:avLst/>
              <a:gdLst/>
              <a:ahLst/>
              <a:cxnLst/>
              <a:rect l="l" t="t" r="r" b="b"/>
              <a:pathLst>
                <a:path w="3145" h="1415" extrusionOk="0">
                  <a:moveTo>
                    <a:pt x="903" y="0"/>
                  </a:moveTo>
                  <a:cubicBezTo>
                    <a:pt x="1" y="37"/>
                    <a:pt x="1" y="1377"/>
                    <a:pt x="903" y="1414"/>
                  </a:cubicBezTo>
                  <a:cubicBezTo>
                    <a:pt x="1090" y="1414"/>
                    <a:pt x="1276" y="1340"/>
                    <a:pt x="1406" y="1210"/>
                  </a:cubicBezTo>
                  <a:cubicBezTo>
                    <a:pt x="1685" y="921"/>
                    <a:pt x="1964" y="754"/>
                    <a:pt x="2215" y="716"/>
                  </a:cubicBezTo>
                  <a:cubicBezTo>
                    <a:pt x="2250" y="709"/>
                    <a:pt x="2285" y="705"/>
                    <a:pt x="2320" y="705"/>
                  </a:cubicBezTo>
                  <a:cubicBezTo>
                    <a:pt x="2454" y="705"/>
                    <a:pt x="2587" y="760"/>
                    <a:pt x="2690" y="856"/>
                  </a:cubicBezTo>
                  <a:cubicBezTo>
                    <a:pt x="2738" y="904"/>
                    <a:pt x="2790" y="924"/>
                    <a:pt x="2840" y="924"/>
                  </a:cubicBezTo>
                  <a:cubicBezTo>
                    <a:pt x="3006" y="924"/>
                    <a:pt x="3145" y="706"/>
                    <a:pt x="2988" y="549"/>
                  </a:cubicBezTo>
                  <a:cubicBezTo>
                    <a:pt x="2813" y="374"/>
                    <a:pt x="2569" y="273"/>
                    <a:pt x="2313" y="273"/>
                  </a:cubicBezTo>
                  <a:cubicBezTo>
                    <a:pt x="2256" y="273"/>
                    <a:pt x="2198" y="278"/>
                    <a:pt x="2141" y="288"/>
                  </a:cubicBezTo>
                  <a:cubicBezTo>
                    <a:pt x="1797" y="344"/>
                    <a:pt x="1443" y="549"/>
                    <a:pt x="1099" y="903"/>
                  </a:cubicBezTo>
                  <a:cubicBezTo>
                    <a:pt x="1044" y="958"/>
                    <a:pt x="974" y="984"/>
                    <a:pt x="906" y="984"/>
                  </a:cubicBezTo>
                  <a:cubicBezTo>
                    <a:pt x="800" y="984"/>
                    <a:pt x="697" y="922"/>
                    <a:pt x="652" y="810"/>
                  </a:cubicBezTo>
                  <a:cubicBezTo>
                    <a:pt x="578" y="633"/>
                    <a:pt x="708" y="428"/>
                    <a:pt x="903" y="428"/>
                  </a:cubicBezTo>
                  <a:cubicBezTo>
                    <a:pt x="1192" y="428"/>
                    <a:pt x="1192" y="0"/>
                    <a:pt x="903"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7376813" y="2742350"/>
              <a:ext cx="73050" cy="35375"/>
            </a:xfrm>
            <a:custGeom>
              <a:avLst/>
              <a:gdLst/>
              <a:ahLst/>
              <a:cxnLst/>
              <a:rect l="l" t="t" r="r" b="b"/>
              <a:pathLst>
                <a:path w="2922" h="1415" extrusionOk="0">
                  <a:moveTo>
                    <a:pt x="2251" y="0"/>
                  </a:moveTo>
                  <a:cubicBezTo>
                    <a:pt x="1963" y="0"/>
                    <a:pt x="1963" y="428"/>
                    <a:pt x="2251" y="428"/>
                  </a:cubicBezTo>
                  <a:cubicBezTo>
                    <a:pt x="2447" y="428"/>
                    <a:pt x="2577" y="633"/>
                    <a:pt x="2502" y="810"/>
                  </a:cubicBezTo>
                  <a:cubicBezTo>
                    <a:pt x="2457" y="918"/>
                    <a:pt x="2349" y="977"/>
                    <a:pt x="2242" y="977"/>
                  </a:cubicBezTo>
                  <a:cubicBezTo>
                    <a:pt x="2174" y="977"/>
                    <a:pt x="2106" y="953"/>
                    <a:pt x="2056" y="903"/>
                  </a:cubicBezTo>
                  <a:cubicBezTo>
                    <a:pt x="1702" y="549"/>
                    <a:pt x="1358" y="344"/>
                    <a:pt x="1004" y="288"/>
                  </a:cubicBezTo>
                  <a:cubicBezTo>
                    <a:pt x="946" y="278"/>
                    <a:pt x="887" y="273"/>
                    <a:pt x="829" y="273"/>
                  </a:cubicBezTo>
                  <a:cubicBezTo>
                    <a:pt x="580" y="273"/>
                    <a:pt x="338" y="368"/>
                    <a:pt x="158" y="549"/>
                  </a:cubicBezTo>
                  <a:cubicBezTo>
                    <a:pt x="0" y="706"/>
                    <a:pt x="145" y="924"/>
                    <a:pt x="313" y="924"/>
                  </a:cubicBezTo>
                  <a:cubicBezTo>
                    <a:pt x="364" y="924"/>
                    <a:pt x="417" y="904"/>
                    <a:pt x="465" y="856"/>
                  </a:cubicBezTo>
                  <a:cubicBezTo>
                    <a:pt x="562" y="755"/>
                    <a:pt x="686" y="705"/>
                    <a:pt x="827" y="705"/>
                  </a:cubicBezTo>
                  <a:cubicBezTo>
                    <a:pt x="1090" y="705"/>
                    <a:pt x="1413" y="877"/>
                    <a:pt x="1739" y="1210"/>
                  </a:cubicBezTo>
                  <a:cubicBezTo>
                    <a:pt x="1870" y="1340"/>
                    <a:pt x="2056" y="1414"/>
                    <a:pt x="2242" y="1414"/>
                  </a:cubicBezTo>
                  <a:lnTo>
                    <a:pt x="2251" y="1414"/>
                  </a:lnTo>
                  <a:cubicBezTo>
                    <a:pt x="2623" y="1396"/>
                    <a:pt x="2921" y="1079"/>
                    <a:pt x="2921" y="707"/>
                  </a:cubicBezTo>
                  <a:cubicBezTo>
                    <a:pt x="2921" y="326"/>
                    <a:pt x="2623" y="9"/>
                    <a:pt x="2251"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7303063" y="2647525"/>
              <a:ext cx="59300" cy="60400"/>
            </a:xfrm>
            <a:custGeom>
              <a:avLst/>
              <a:gdLst/>
              <a:ahLst/>
              <a:cxnLst/>
              <a:rect l="l" t="t" r="r" b="b"/>
              <a:pathLst>
                <a:path w="2372" h="2416" extrusionOk="0">
                  <a:moveTo>
                    <a:pt x="311" y="1"/>
                  </a:moveTo>
                  <a:cubicBezTo>
                    <a:pt x="147" y="1"/>
                    <a:pt x="0" y="206"/>
                    <a:pt x="148" y="369"/>
                  </a:cubicBezTo>
                  <a:cubicBezTo>
                    <a:pt x="390" y="639"/>
                    <a:pt x="977" y="1355"/>
                    <a:pt x="977" y="2202"/>
                  </a:cubicBezTo>
                  <a:cubicBezTo>
                    <a:pt x="977" y="2323"/>
                    <a:pt x="1070" y="2416"/>
                    <a:pt x="1191" y="2416"/>
                  </a:cubicBezTo>
                  <a:cubicBezTo>
                    <a:pt x="1312" y="2416"/>
                    <a:pt x="1405" y="2323"/>
                    <a:pt x="1405" y="2202"/>
                  </a:cubicBezTo>
                  <a:cubicBezTo>
                    <a:pt x="1405" y="1355"/>
                    <a:pt x="1982" y="639"/>
                    <a:pt x="2224" y="369"/>
                  </a:cubicBezTo>
                  <a:cubicBezTo>
                    <a:pt x="2372" y="206"/>
                    <a:pt x="2225" y="1"/>
                    <a:pt x="2061" y="1"/>
                  </a:cubicBezTo>
                  <a:cubicBezTo>
                    <a:pt x="2008" y="1"/>
                    <a:pt x="1954" y="22"/>
                    <a:pt x="1907" y="71"/>
                  </a:cubicBezTo>
                  <a:cubicBezTo>
                    <a:pt x="1609" y="397"/>
                    <a:pt x="1367" y="769"/>
                    <a:pt x="1191" y="1178"/>
                  </a:cubicBezTo>
                  <a:cubicBezTo>
                    <a:pt x="1014" y="769"/>
                    <a:pt x="763" y="397"/>
                    <a:pt x="465" y="71"/>
                  </a:cubicBezTo>
                  <a:cubicBezTo>
                    <a:pt x="418" y="22"/>
                    <a:pt x="364" y="1"/>
                    <a:pt x="311"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5"/>
            <p:cNvSpPr/>
            <p:nvPr/>
          </p:nvSpPr>
          <p:spPr>
            <a:xfrm>
              <a:off x="7330713" y="2715675"/>
              <a:ext cx="86575" cy="51275"/>
            </a:xfrm>
            <a:custGeom>
              <a:avLst/>
              <a:gdLst/>
              <a:ahLst/>
              <a:cxnLst/>
              <a:rect l="l" t="t" r="r" b="b"/>
              <a:pathLst>
                <a:path w="3463" h="2051" extrusionOk="0">
                  <a:moveTo>
                    <a:pt x="2651" y="1"/>
                  </a:moveTo>
                  <a:cubicBezTo>
                    <a:pt x="2549" y="1"/>
                    <a:pt x="2444" y="23"/>
                    <a:pt x="2346" y="71"/>
                  </a:cubicBezTo>
                  <a:lnTo>
                    <a:pt x="2011" y="211"/>
                  </a:lnTo>
                  <a:cubicBezTo>
                    <a:pt x="1378" y="471"/>
                    <a:pt x="783" y="806"/>
                    <a:pt x="243" y="1216"/>
                  </a:cubicBezTo>
                  <a:cubicBezTo>
                    <a:pt x="66" y="1337"/>
                    <a:pt x="1" y="1569"/>
                    <a:pt x="85" y="1765"/>
                  </a:cubicBezTo>
                  <a:cubicBezTo>
                    <a:pt x="158" y="1937"/>
                    <a:pt x="325" y="2051"/>
                    <a:pt x="510" y="2051"/>
                  </a:cubicBezTo>
                  <a:cubicBezTo>
                    <a:pt x="535" y="2051"/>
                    <a:pt x="561" y="2049"/>
                    <a:pt x="587" y="2044"/>
                  </a:cubicBezTo>
                  <a:cubicBezTo>
                    <a:pt x="1257" y="1942"/>
                    <a:pt x="1918" y="1765"/>
                    <a:pt x="2541" y="1504"/>
                  </a:cubicBezTo>
                  <a:lnTo>
                    <a:pt x="2876" y="1365"/>
                  </a:lnTo>
                  <a:cubicBezTo>
                    <a:pt x="3267" y="1234"/>
                    <a:pt x="3462" y="806"/>
                    <a:pt x="3304" y="434"/>
                  </a:cubicBezTo>
                  <a:cubicBezTo>
                    <a:pt x="3189" y="163"/>
                    <a:pt x="2926" y="1"/>
                    <a:pt x="2651"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5"/>
            <p:cNvSpPr/>
            <p:nvPr/>
          </p:nvSpPr>
          <p:spPr>
            <a:xfrm>
              <a:off x="7328388" y="2693000"/>
              <a:ext cx="73300" cy="70150"/>
            </a:xfrm>
            <a:custGeom>
              <a:avLst/>
              <a:gdLst/>
              <a:ahLst/>
              <a:cxnLst/>
              <a:rect l="l" t="t" r="r" b="b"/>
              <a:pathLst>
                <a:path w="2932" h="2806" extrusionOk="0">
                  <a:moveTo>
                    <a:pt x="2151" y="1"/>
                  </a:moveTo>
                  <a:cubicBezTo>
                    <a:pt x="1956" y="1"/>
                    <a:pt x="1761" y="83"/>
                    <a:pt x="1620" y="243"/>
                  </a:cubicBezTo>
                  <a:lnTo>
                    <a:pt x="1359" y="504"/>
                  </a:lnTo>
                  <a:cubicBezTo>
                    <a:pt x="885" y="988"/>
                    <a:pt x="457" y="1518"/>
                    <a:pt x="113" y="2104"/>
                  </a:cubicBezTo>
                  <a:cubicBezTo>
                    <a:pt x="1" y="2290"/>
                    <a:pt x="29" y="2523"/>
                    <a:pt x="178" y="2672"/>
                  </a:cubicBezTo>
                  <a:cubicBezTo>
                    <a:pt x="265" y="2760"/>
                    <a:pt x="385" y="2805"/>
                    <a:pt x="505" y="2805"/>
                  </a:cubicBezTo>
                  <a:cubicBezTo>
                    <a:pt x="589" y="2805"/>
                    <a:pt x="673" y="2783"/>
                    <a:pt x="745" y="2737"/>
                  </a:cubicBezTo>
                  <a:cubicBezTo>
                    <a:pt x="1331" y="2383"/>
                    <a:pt x="1862" y="1965"/>
                    <a:pt x="2346" y="1490"/>
                  </a:cubicBezTo>
                  <a:lnTo>
                    <a:pt x="2606" y="1230"/>
                  </a:lnTo>
                  <a:cubicBezTo>
                    <a:pt x="2913" y="960"/>
                    <a:pt x="2932" y="495"/>
                    <a:pt x="2644" y="206"/>
                  </a:cubicBezTo>
                  <a:cubicBezTo>
                    <a:pt x="2506" y="69"/>
                    <a:pt x="2328" y="1"/>
                    <a:pt x="215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7325888" y="2730950"/>
              <a:ext cx="53950" cy="32250"/>
            </a:xfrm>
            <a:custGeom>
              <a:avLst/>
              <a:gdLst/>
              <a:ahLst/>
              <a:cxnLst/>
              <a:rect l="l" t="t" r="r" b="b"/>
              <a:pathLst>
                <a:path w="2158" h="1290" extrusionOk="0">
                  <a:moveTo>
                    <a:pt x="594" y="0"/>
                  </a:moveTo>
                  <a:cubicBezTo>
                    <a:pt x="464" y="186"/>
                    <a:pt x="324" y="382"/>
                    <a:pt x="203" y="586"/>
                  </a:cubicBezTo>
                  <a:cubicBezTo>
                    <a:pt x="1" y="916"/>
                    <a:pt x="270" y="1289"/>
                    <a:pt x="602" y="1289"/>
                  </a:cubicBezTo>
                  <a:cubicBezTo>
                    <a:pt x="681" y="1289"/>
                    <a:pt x="764" y="1268"/>
                    <a:pt x="845" y="1219"/>
                  </a:cubicBezTo>
                  <a:cubicBezTo>
                    <a:pt x="1311" y="940"/>
                    <a:pt x="1757" y="614"/>
                    <a:pt x="2157" y="242"/>
                  </a:cubicBezTo>
                  <a:lnTo>
                    <a:pt x="2157" y="242"/>
                  </a:lnTo>
                  <a:cubicBezTo>
                    <a:pt x="1832" y="261"/>
                    <a:pt x="1497" y="298"/>
                    <a:pt x="1171" y="354"/>
                  </a:cubicBezTo>
                  <a:cubicBezTo>
                    <a:pt x="1013" y="186"/>
                    <a:pt x="817" y="65"/>
                    <a:pt x="594"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7332813" y="2742350"/>
              <a:ext cx="85875" cy="34900"/>
            </a:xfrm>
            <a:custGeom>
              <a:avLst/>
              <a:gdLst/>
              <a:ahLst/>
              <a:cxnLst/>
              <a:rect l="l" t="t" r="r" b="b"/>
              <a:pathLst>
                <a:path w="3435" h="1396" extrusionOk="0">
                  <a:moveTo>
                    <a:pt x="2364" y="0"/>
                  </a:moveTo>
                  <a:cubicBezTo>
                    <a:pt x="1685" y="0"/>
                    <a:pt x="1006" y="84"/>
                    <a:pt x="345" y="251"/>
                  </a:cubicBezTo>
                  <a:cubicBezTo>
                    <a:pt x="140" y="298"/>
                    <a:pt x="1" y="484"/>
                    <a:pt x="1" y="698"/>
                  </a:cubicBezTo>
                  <a:cubicBezTo>
                    <a:pt x="1" y="912"/>
                    <a:pt x="140" y="1098"/>
                    <a:pt x="345" y="1154"/>
                  </a:cubicBezTo>
                  <a:cubicBezTo>
                    <a:pt x="1006" y="1312"/>
                    <a:pt x="1685" y="1396"/>
                    <a:pt x="2364" y="1396"/>
                  </a:cubicBezTo>
                  <a:lnTo>
                    <a:pt x="2736" y="1396"/>
                  </a:lnTo>
                  <a:cubicBezTo>
                    <a:pt x="3118" y="1396"/>
                    <a:pt x="3434" y="1089"/>
                    <a:pt x="3434" y="698"/>
                  </a:cubicBezTo>
                  <a:cubicBezTo>
                    <a:pt x="3434" y="316"/>
                    <a:pt x="3118" y="0"/>
                    <a:pt x="2736"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5"/>
            <p:cNvSpPr/>
            <p:nvPr/>
          </p:nvSpPr>
          <p:spPr>
            <a:xfrm>
              <a:off x="7248363" y="2715675"/>
              <a:ext cx="86575" cy="51275"/>
            </a:xfrm>
            <a:custGeom>
              <a:avLst/>
              <a:gdLst/>
              <a:ahLst/>
              <a:cxnLst/>
              <a:rect l="l" t="t" r="r" b="b"/>
              <a:pathLst>
                <a:path w="3463" h="2051" extrusionOk="0">
                  <a:moveTo>
                    <a:pt x="811" y="1"/>
                  </a:moveTo>
                  <a:cubicBezTo>
                    <a:pt x="534" y="1"/>
                    <a:pt x="268" y="163"/>
                    <a:pt x="159" y="434"/>
                  </a:cubicBezTo>
                  <a:cubicBezTo>
                    <a:pt x="1" y="806"/>
                    <a:pt x="196" y="1234"/>
                    <a:pt x="578" y="1365"/>
                  </a:cubicBezTo>
                  <a:lnTo>
                    <a:pt x="922" y="1504"/>
                  </a:lnTo>
                  <a:cubicBezTo>
                    <a:pt x="1546" y="1765"/>
                    <a:pt x="2206" y="1942"/>
                    <a:pt x="2876" y="2044"/>
                  </a:cubicBezTo>
                  <a:cubicBezTo>
                    <a:pt x="2902" y="2049"/>
                    <a:pt x="2928" y="2051"/>
                    <a:pt x="2954" y="2051"/>
                  </a:cubicBezTo>
                  <a:cubicBezTo>
                    <a:pt x="3138" y="2051"/>
                    <a:pt x="3305" y="1937"/>
                    <a:pt x="3379" y="1765"/>
                  </a:cubicBezTo>
                  <a:cubicBezTo>
                    <a:pt x="3462" y="1569"/>
                    <a:pt x="3397" y="1337"/>
                    <a:pt x="3220" y="1216"/>
                  </a:cubicBezTo>
                  <a:cubicBezTo>
                    <a:pt x="2671" y="806"/>
                    <a:pt x="2076" y="471"/>
                    <a:pt x="1452" y="211"/>
                  </a:cubicBezTo>
                  <a:lnTo>
                    <a:pt x="1118" y="71"/>
                  </a:lnTo>
                  <a:cubicBezTo>
                    <a:pt x="1019" y="23"/>
                    <a:pt x="914" y="1"/>
                    <a:pt x="811"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5"/>
            <p:cNvSpPr/>
            <p:nvPr/>
          </p:nvSpPr>
          <p:spPr>
            <a:xfrm>
              <a:off x="7263963" y="2693000"/>
              <a:ext cx="73300" cy="70150"/>
            </a:xfrm>
            <a:custGeom>
              <a:avLst/>
              <a:gdLst/>
              <a:ahLst/>
              <a:cxnLst/>
              <a:rect l="l" t="t" r="r" b="b"/>
              <a:pathLst>
                <a:path w="2932" h="2806" extrusionOk="0">
                  <a:moveTo>
                    <a:pt x="781" y="1"/>
                  </a:moveTo>
                  <a:cubicBezTo>
                    <a:pt x="604" y="1"/>
                    <a:pt x="426" y="69"/>
                    <a:pt x="289" y="206"/>
                  </a:cubicBezTo>
                  <a:cubicBezTo>
                    <a:pt x="0" y="495"/>
                    <a:pt x="19" y="960"/>
                    <a:pt x="326" y="1230"/>
                  </a:cubicBezTo>
                  <a:lnTo>
                    <a:pt x="587" y="1490"/>
                  </a:lnTo>
                  <a:cubicBezTo>
                    <a:pt x="1061" y="1965"/>
                    <a:pt x="1601" y="2383"/>
                    <a:pt x="2187" y="2737"/>
                  </a:cubicBezTo>
                  <a:cubicBezTo>
                    <a:pt x="2260" y="2783"/>
                    <a:pt x="2342" y="2805"/>
                    <a:pt x="2424" y="2805"/>
                  </a:cubicBezTo>
                  <a:cubicBezTo>
                    <a:pt x="2543" y="2805"/>
                    <a:pt x="2662" y="2760"/>
                    <a:pt x="2755" y="2672"/>
                  </a:cubicBezTo>
                  <a:cubicBezTo>
                    <a:pt x="2904" y="2523"/>
                    <a:pt x="2931" y="2290"/>
                    <a:pt x="2820" y="2104"/>
                  </a:cubicBezTo>
                  <a:cubicBezTo>
                    <a:pt x="2466" y="1518"/>
                    <a:pt x="2047" y="988"/>
                    <a:pt x="1573" y="504"/>
                  </a:cubicBezTo>
                  <a:lnTo>
                    <a:pt x="1312" y="243"/>
                  </a:lnTo>
                  <a:cubicBezTo>
                    <a:pt x="1171" y="83"/>
                    <a:pt x="976" y="1"/>
                    <a:pt x="78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7285838" y="2730950"/>
              <a:ext cx="53700" cy="32250"/>
            </a:xfrm>
            <a:custGeom>
              <a:avLst/>
              <a:gdLst/>
              <a:ahLst/>
              <a:cxnLst/>
              <a:rect l="l" t="t" r="r" b="b"/>
              <a:pathLst>
                <a:path w="2148" h="1290" extrusionOk="0">
                  <a:moveTo>
                    <a:pt x="1554" y="0"/>
                  </a:moveTo>
                  <a:cubicBezTo>
                    <a:pt x="1340" y="65"/>
                    <a:pt x="1135" y="186"/>
                    <a:pt x="986" y="354"/>
                  </a:cubicBezTo>
                  <a:cubicBezTo>
                    <a:pt x="661" y="298"/>
                    <a:pt x="326" y="261"/>
                    <a:pt x="0" y="242"/>
                  </a:cubicBezTo>
                  <a:lnTo>
                    <a:pt x="0" y="242"/>
                  </a:lnTo>
                  <a:cubicBezTo>
                    <a:pt x="400" y="614"/>
                    <a:pt x="837" y="940"/>
                    <a:pt x="1312" y="1219"/>
                  </a:cubicBezTo>
                  <a:cubicBezTo>
                    <a:pt x="1391" y="1268"/>
                    <a:pt x="1473" y="1289"/>
                    <a:pt x="1551" y="1289"/>
                  </a:cubicBezTo>
                  <a:cubicBezTo>
                    <a:pt x="1878" y="1289"/>
                    <a:pt x="2147" y="916"/>
                    <a:pt x="1945" y="586"/>
                  </a:cubicBezTo>
                  <a:cubicBezTo>
                    <a:pt x="1824" y="382"/>
                    <a:pt x="1694" y="186"/>
                    <a:pt x="1554"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7246988" y="2742350"/>
              <a:ext cx="85850" cy="34900"/>
            </a:xfrm>
            <a:custGeom>
              <a:avLst/>
              <a:gdLst/>
              <a:ahLst/>
              <a:cxnLst/>
              <a:rect l="l" t="t" r="r" b="b"/>
              <a:pathLst>
                <a:path w="3434" h="1396" extrusionOk="0">
                  <a:moveTo>
                    <a:pt x="698" y="0"/>
                  </a:moveTo>
                  <a:cubicBezTo>
                    <a:pt x="316" y="0"/>
                    <a:pt x="0" y="316"/>
                    <a:pt x="0" y="698"/>
                  </a:cubicBezTo>
                  <a:cubicBezTo>
                    <a:pt x="0" y="1089"/>
                    <a:pt x="316" y="1396"/>
                    <a:pt x="698" y="1396"/>
                  </a:cubicBezTo>
                  <a:lnTo>
                    <a:pt x="1070" y="1396"/>
                  </a:lnTo>
                  <a:cubicBezTo>
                    <a:pt x="1749" y="1396"/>
                    <a:pt x="2419" y="1312"/>
                    <a:pt x="3080" y="1154"/>
                  </a:cubicBezTo>
                  <a:cubicBezTo>
                    <a:pt x="3294" y="1098"/>
                    <a:pt x="3434" y="912"/>
                    <a:pt x="3434" y="698"/>
                  </a:cubicBezTo>
                  <a:cubicBezTo>
                    <a:pt x="3434" y="484"/>
                    <a:pt x="3294" y="298"/>
                    <a:pt x="3080" y="251"/>
                  </a:cubicBezTo>
                  <a:cubicBezTo>
                    <a:pt x="2419" y="84"/>
                    <a:pt x="1749" y="0"/>
                    <a:pt x="1070"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7302113" y="2745125"/>
              <a:ext cx="33750" cy="29350"/>
            </a:xfrm>
            <a:custGeom>
              <a:avLst/>
              <a:gdLst/>
              <a:ahLst/>
              <a:cxnLst/>
              <a:rect l="l" t="t" r="r" b="b"/>
              <a:pathLst>
                <a:path w="1350" h="1174" extrusionOk="0">
                  <a:moveTo>
                    <a:pt x="214" y="1"/>
                  </a:moveTo>
                  <a:cubicBezTo>
                    <a:pt x="10" y="364"/>
                    <a:pt x="0" y="810"/>
                    <a:pt x="214" y="1173"/>
                  </a:cubicBezTo>
                  <a:cubicBezTo>
                    <a:pt x="428" y="1136"/>
                    <a:pt x="652" y="1089"/>
                    <a:pt x="875" y="1043"/>
                  </a:cubicBezTo>
                  <a:cubicBezTo>
                    <a:pt x="1350" y="922"/>
                    <a:pt x="1350" y="252"/>
                    <a:pt x="875" y="131"/>
                  </a:cubicBezTo>
                  <a:lnTo>
                    <a:pt x="875" y="140"/>
                  </a:lnTo>
                  <a:cubicBezTo>
                    <a:pt x="652" y="84"/>
                    <a:pt x="438" y="38"/>
                    <a:pt x="214"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7329788" y="2745125"/>
              <a:ext cx="33525" cy="29350"/>
            </a:xfrm>
            <a:custGeom>
              <a:avLst/>
              <a:gdLst/>
              <a:ahLst/>
              <a:cxnLst/>
              <a:rect l="l" t="t" r="r" b="b"/>
              <a:pathLst>
                <a:path w="1341" h="1174" extrusionOk="0">
                  <a:moveTo>
                    <a:pt x="1127" y="1"/>
                  </a:moveTo>
                  <a:cubicBezTo>
                    <a:pt x="913" y="38"/>
                    <a:pt x="689" y="84"/>
                    <a:pt x="475" y="140"/>
                  </a:cubicBezTo>
                  <a:lnTo>
                    <a:pt x="475" y="131"/>
                  </a:lnTo>
                  <a:cubicBezTo>
                    <a:pt x="1" y="252"/>
                    <a:pt x="1" y="922"/>
                    <a:pt x="475" y="1043"/>
                  </a:cubicBezTo>
                  <a:cubicBezTo>
                    <a:pt x="689" y="1089"/>
                    <a:pt x="913" y="1136"/>
                    <a:pt x="1136" y="1173"/>
                  </a:cubicBezTo>
                  <a:cubicBezTo>
                    <a:pt x="1341" y="810"/>
                    <a:pt x="1341" y="364"/>
                    <a:pt x="1127"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5"/>
            <p:cNvSpPr/>
            <p:nvPr/>
          </p:nvSpPr>
          <p:spPr>
            <a:xfrm>
              <a:off x="7305838" y="2740000"/>
              <a:ext cx="47000" cy="40125"/>
            </a:xfrm>
            <a:custGeom>
              <a:avLst/>
              <a:gdLst/>
              <a:ahLst/>
              <a:cxnLst/>
              <a:rect l="l" t="t" r="r" b="b"/>
              <a:pathLst>
                <a:path w="1880" h="1605" extrusionOk="0">
                  <a:moveTo>
                    <a:pt x="1080" y="1"/>
                  </a:moveTo>
                  <a:cubicBezTo>
                    <a:pt x="363" y="1"/>
                    <a:pt x="0" y="866"/>
                    <a:pt x="512" y="1369"/>
                  </a:cubicBezTo>
                  <a:cubicBezTo>
                    <a:pt x="675" y="1531"/>
                    <a:pt x="875" y="1604"/>
                    <a:pt x="1072" y="1604"/>
                  </a:cubicBezTo>
                  <a:cubicBezTo>
                    <a:pt x="1484" y="1604"/>
                    <a:pt x="1880" y="1286"/>
                    <a:pt x="1880" y="801"/>
                  </a:cubicBezTo>
                  <a:cubicBezTo>
                    <a:pt x="1880" y="355"/>
                    <a:pt x="1526" y="1"/>
                    <a:pt x="1080"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5"/>
            <p:cNvSpPr/>
            <p:nvPr/>
          </p:nvSpPr>
          <p:spPr>
            <a:xfrm>
              <a:off x="7312113" y="2801200"/>
              <a:ext cx="41425" cy="123775"/>
            </a:xfrm>
            <a:custGeom>
              <a:avLst/>
              <a:gdLst/>
              <a:ahLst/>
              <a:cxnLst/>
              <a:rect l="l" t="t" r="r" b="b"/>
              <a:pathLst>
                <a:path w="1657" h="4951" extrusionOk="0">
                  <a:moveTo>
                    <a:pt x="829" y="0"/>
                  </a:moveTo>
                  <a:cubicBezTo>
                    <a:pt x="373" y="0"/>
                    <a:pt x="10" y="372"/>
                    <a:pt x="10" y="828"/>
                  </a:cubicBezTo>
                  <a:cubicBezTo>
                    <a:pt x="10" y="968"/>
                    <a:pt x="117" y="1038"/>
                    <a:pt x="224" y="1038"/>
                  </a:cubicBezTo>
                  <a:cubicBezTo>
                    <a:pt x="331" y="1038"/>
                    <a:pt x="438" y="968"/>
                    <a:pt x="438" y="828"/>
                  </a:cubicBezTo>
                  <a:cubicBezTo>
                    <a:pt x="438" y="563"/>
                    <a:pt x="636" y="431"/>
                    <a:pt x="833" y="431"/>
                  </a:cubicBezTo>
                  <a:cubicBezTo>
                    <a:pt x="1031" y="431"/>
                    <a:pt x="1229" y="563"/>
                    <a:pt x="1229" y="828"/>
                  </a:cubicBezTo>
                  <a:cubicBezTo>
                    <a:pt x="1229" y="1452"/>
                    <a:pt x="940" y="1889"/>
                    <a:pt x="643" y="2354"/>
                  </a:cubicBezTo>
                  <a:cubicBezTo>
                    <a:pt x="326" y="2857"/>
                    <a:pt x="1" y="3369"/>
                    <a:pt x="1" y="4122"/>
                  </a:cubicBezTo>
                  <a:cubicBezTo>
                    <a:pt x="1" y="4578"/>
                    <a:pt x="373" y="4950"/>
                    <a:pt x="829" y="4950"/>
                  </a:cubicBezTo>
                  <a:cubicBezTo>
                    <a:pt x="1285" y="4950"/>
                    <a:pt x="1648" y="4578"/>
                    <a:pt x="1657" y="4122"/>
                  </a:cubicBezTo>
                  <a:cubicBezTo>
                    <a:pt x="1657" y="3978"/>
                    <a:pt x="1547" y="3906"/>
                    <a:pt x="1438" y="3906"/>
                  </a:cubicBezTo>
                  <a:cubicBezTo>
                    <a:pt x="1329" y="3906"/>
                    <a:pt x="1219" y="3978"/>
                    <a:pt x="1219" y="4122"/>
                  </a:cubicBezTo>
                  <a:cubicBezTo>
                    <a:pt x="1219" y="4388"/>
                    <a:pt x="1022" y="4520"/>
                    <a:pt x="824" y="4520"/>
                  </a:cubicBezTo>
                  <a:cubicBezTo>
                    <a:pt x="626" y="4520"/>
                    <a:pt x="429" y="4388"/>
                    <a:pt x="429" y="4122"/>
                  </a:cubicBezTo>
                  <a:cubicBezTo>
                    <a:pt x="429" y="3490"/>
                    <a:pt x="717" y="3052"/>
                    <a:pt x="1015" y="2587"/>
                  </a:cubicBezTo>
                  <a:cubicBezTo>
                    <a:pt x="1331" y="2094"/>
                    <a:pt x="1657" y="1582"/>
                    <a:pt x="1657" y="828"/>
                  </a:cubicBezTo>
                  <a:cubicBezTo>
                    <a:pt x="1657" y="372"/>
                    <a:pt x="1285" y="0"/>
                    <a:pt x="829"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7315838" y="2942850"/>
              <a:ext cx="29575" cy="25250"/>
            </a:xfrm>
            <a:custGeom>
              <a:avLst/>
              <a:gdLst/>
              <a:ahLst/>
              <a:cxnLst/>
              <a:rect l="l" t="t" r="r" b="b"/>
              <a:pathLst>
                <a:path w="1183" h="1010" extrusionOk="0">
                  <a:moveTo>
                    <a:pt x="680" y="1"/>
                  </a:moveTo>
                  <a:cubicBezTo>
                    <a:pt x="224" y="1"/>
                    <a:pt x="0" y="541"/>
                    <a:pt x="317" y="857"/>
                  </a:cubicBezTo>
                  <a:cubicBezTo>
                    <a:pt x="422" y="963"/>
                    <a:pt x="550" y="1009"/>
                    <a:pt x="675" y="1009"/>
                  </a:cubicBezTo>
                  <a:cubicBezTo>
                    <a:pt x="936" y="1009"/>
                    <a:pt x="1182" y="805"/>
                    <a:pt x="1182" y="503"/>
                  </a:cubicBezTo>
                  <a:cubicBezTo>
                    <a:pt x="1182" y="224"/>
                    <a:pt x="959" y="1"/>
                    <a:pt x="680"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65"/>
          <p:cNvGrpSpPr/>
          <p:nvPr/>
        </p:nvGrpSpPr>
        <p:grpSpPr>
          <a:xfrm>
            <a:off x="7763863" y="2148325"/>
            <a:ext cx="362225" cy="368275"/>
            <a:chOff x="7763863" y="2060050"/>
            <a:chExt cx="362225" cy="368275"/>
          </a:xfrm>
        </p:grpSpPr>
        <p:sp>
          <p:nvSpPr>
            <p:cNvPr id="5599" name="Google Shape;5599;p65"/>
            <p:cNvSpPr/>
            <p:nvPr/>
          </p:nvSpPr>
          <p:spPr>
            <a:xfrm>
              <a:off x="7763863" y="2060275"/>
              <a:ext cx="362225" cy="368050"/>
            </a:xfrm>
            <a:custGeom>
              <a:avLst/>
              <a:gdLst/>
              <a:ahLst/>
              <a:cxnLst/>
              <a:rect l="l" t="t" r="r" b="b"/>
              <a:pathLst>
                <a:path w="14489" h="14722" extrusionOk="0">
                  <a:moveTo>
                    <a:pt x="541" y="1"/>
                  </a:moveTo>
                  <a:cubicBezTo>
                    <a:pt x="234" y="1"/>
                    <a:pt x="1" y="280"/>
                    <a:pt x="57" y="587"/>
                  </a:cubicBezTo>
                  <a:lnTo>
                    <a:pt x="2485" y="14023"/>
                  </a:lnTo>
                  <a:cubicBezTo>
                    <a:pt x="2560" y="14433"/>
                    <a:pt x="2913" y="14721"/>
                    <a:pt x="3323" y="14721"/>
                  </a:cubicBezTo>
                  <a:lnTo>
                    <a:pt x="11167" y="14721"/>
                  </a:lnTo>
                  <a:cubicBezTo>
                    <a:pt x="11586" y="14721"/>
                    <a:pt x="11930" y="14433"/>
                    <a:pt x="12014" y="14023"/>
                  </a:cubicBezTo>
                  <a:lnTo>
                    <a:pt x="14442" y="587"/>
                  </a:lnTo>
                  <a:cubicBezTo>
                    <a:pt x="14489" y="280"/>
                    <a:pt x="14256" y="1"/>
                    <a:pt x="13949"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5"/>
            <p:cNvSpPr/>
            <p:nvPr/>
          </p:nvSpPr>
          <p:spPr>
            <a:xfrm>
              <a:off x="7763863" y="2060050"/>
              <a:ext cx="220100" cy="368275"/>
            </a:xfrm>
            <a:custGeom>
              <a:avLst/>
              <a:gdLst/>
              <a:ahLst/>
              <a:cxnLst/>
              <a:rect l="l" t="t" r="r" b="b"/>
              <a:pathLst>
                <a:path w="8804" h="14731" extrusionOk="0">
                  <a:moveTo>
                    <a:pt x="541" y="0"/>
                  </a:moveTo>
                  <a:cubicBezTo>
                    <a:pt x="234" y="0"/>
                    <a:pt x="1" y="289"/>
                    <a:pt x="57" y="596"/>
                  </a:cubicBezTo>
                  <a:lnTo>
                    <a:pt x="2485" y="14032"/>
                  </a:lnTo>
                  <a:cubicBezTo>
                    <a:pt x="2560" y="14442"/>
                    <a:pt x="2913" y="14730"/>
                    <a:pt x="3323" y="14730"/>
                  </a:cubicBezTo>
                  <a:lnTo>
                    <a:pt x="8804" y="14730"/>
                  </a:lnTo>
                  <a:cubicBezTo>
                    <a:pt x="3946" y="12795"/>
                    <a:pt x="3211" y="3890"/>
                    <a:pt x="3100"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5"/>
            <p:cNvSpPr/>
            <p:nvPr/>
          </p:nvSpPr>
          <p:spPr>
            <a:xfrm>
              <a:off x="7881363" y="2086925"/>
              <a:ext cx="127500" cy="162025"/>
            </a:xfrm>
            <a:custGeom>
              <a:avLst/>
              <a:gdLst/>
              <a:ahLst/>
              <a:cxnLst/>
              <a:rect l="l" t="t" r="r" b="b"/>
              <a:pathLst>
                <a:path w="5100" h="6481" extrusionOk="0">
                  <a:moveTo>
                    <a:pt x="2546" y="0"/>
                  </a:moveTo>
                  <a:cubicBezTo>
                    <a:pt x="2457" y="0"/>
                    <a:pt x="2368" y="33"/>
                    <a:pt x="2298" y="98"/>
                  </a:cubicBezTo>
                  <a:cubicBezTo>
                    <a:pt x="1656" y="703"/>
                    <a:pt x="0" y="2424"/>
                    <a:pt x="0" y="4276"/>
                  </a:cubicBezTo>
                  <a:cubicBezTo>
                    <a:pt x="0" y="5681"/>
                    <a:pt x="1145" y="6481"/>
                    <a:pt x="2550" y="6481"/>
                  </a:cubicBezTo>
                  <a:cubicBezTo>
                    <a:pt x="3955" y="6481"/>
                    <a:pt x="5099" y="5681"/>
                    <a:pt x="5099" y="4276"/>
                  </a:cubicBezTo>
                  <a:cubicBezTo>
                    <a:pt x="5099" y="2433"/>
                    <a:pt x="3443" y="703"/>
                    <a:pt x="2801" y="98"/>
                  </a:cubicBezTo>
                  <a:cubicBezTo>
                    <a:pt x="2726" y="33"/>
                    <a:pt x="2636" y="0"/>
                    <a:pt x="2546"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7916713" y="2153275"/>
              <a:ext cx="56775" cy="72200"/>
            </a:xfrm>
            <a:custGeom>
              <a:avLst/>
              <a:gdLst/>
              <a:ahLst/>
              <a:cxnLst/>
              <a:rect l="l" t="t" r="r" b="b"/>
              <a:pathLst>
                <a:path w="2271" h="2888" extrusionOk="0">
                  <a:moveTo>
                    <a:pt x="1136" y="0"/>
                  </a:moveTo>
                  <a:cubicBezTo>
                    <a:pt x="1096" y="0"/>
                    <a:pt x="1057" y="17"/>
                    <a:pt x="1024" y="49"/>
                  </a:cubicBezTo>
                  <a:cubicBezTo>
                    <a:pt x="736" y="310"/>
                    <a:pt x="0" y="1082"/>
                    <a:pt x="0" y="1910"/>
                  </a:cubicBezTo>
                  <a:cubicBezTo>
                    <a:pt x="0" y="2534"/>
                    <a:pt x="512" y="2887"/>
                    <a:pt x="1136" y="2887"/>
                  </a:cubicBezTo>
                  <a:cubicBezTo>
                    <a:pt x="1759" y="2887"/>
                    <a:pt x="2271" y="2534"/>
                    <a:pt x="2271" y="1910"/>
                  </a:cubicBezTo>
                  <a:cubicBezTo>
                    <a:pt x="2271" y="1091"/>
                    <a:pt x="1536" y="319"/>
                    <a:pt x="1247" y="49"/>
                  </a:cubicBezTo>
                  <a:cubicBezTo>
                    <a:pt x="1215" y="17"/>
                    <a:pt x="1175" y="0"/>
                    <a:pt x="1136"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5"/>
            <p:cNvSpPr/>
            <p:nvPr/>
          </p:nvSpPr>
          <p:spPr>
            <a:xfrm>
              <a:off x="7835063" y="2244275"/>
              <a:ext cx="220075" cy="146350"/>
            </a:xfrm>
            <a:custGeom>
              <a:avLst/>
              <a:gdLst/>
              <a:ahLst/>
              <a:cxnLst/>
              <a:rect l="l" t="t" r="r" b="b"/>
              <a:pathLst>
                <a:path w="8803" h="5854" extrusionOk="0">
                  <a:moveTo>
                    <a:pt x="400" y="1"/>
                  </a:moveTo>
                  <a:cubicBezTo>
                    <a:pt x="177" y="1"/>
                    <a:pt x="0" y="196"/>
                    <a:pt x="47" y="420"/>
                  </a:cubicBezTo>
                  <a:lnTo>
                    <a:pt x="1033" y="5854"/>
                  </a:lnTo>
                  <a:lnTo>
                    <a:pt x="7779" y="5854"/>
                  </a:lnTo>
                  <a:lnTo>
                    <a:pt x="8756" y="420"/>
                  </a:lnTo>
                  <a:cubicBezTo>
                    <a:pt x="8803" y="206"/>
                    <a:pt x="8626" y="1"/>
                    <a:pt x="8412"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5"/>
            <p:cNvSpPr/>
            <p:nvPr/>
          </p:nvSpPr>
          <p:spPr>
            <a:xfrm>
              <a:off x="7835063" y="2244275"/>
              <a:ext cx="95875" cy="146350"/>
            </a:xfrm>
            <a:custGeom>
              <a:avLst/>
              <a:gdLst/>
              <a:ahLst/>
              <a:cxnLst/>
              <a:rect l="l" t="t" r="r" b="b"/>
              <a:pathLst>
                <a:path w="3835" h="5854" extrusionOk="0">
                  <a:moveTo>
                    <a:pt x="400" y="1"/>
                  </a:moveTo>
                  <a:cubicBezTo>
                    <a:pt x="177" y="1"/>
                    <a:pt x="0" y="206"/>
                    <a:pt x="47" y="420"/>
                  </a:cubicBezTo>
                  <a:lnTo>
                    <a:pt x="1033" y="5854"/>
                  </a:lnTo>
                  <a:lnTo>
                    <a:pt x="3834" y="5854"/>
                  </a:lnTo>
                  <a:cubicBezTo>
                    <a:pt x="2503" y="4384"/>
                    <a:pt x="1666" y="2225"/>
                    <a:pt x="1136" y="10"/>
                  </a:cubicBezTo>
                  <a:lnTo>
                    <a:pt x="400" y="1"/>
                  </a:ln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5"/>
            <p:cNvSpPr/>
            <p:nvPr/>
          </p:nvSpPr>
          <p:spPr>
            <a:xfrm>
              <a:off x="7818088" y="2367100"/>
              <a:ext cx="254050" cy="61225"/>
            </a:xfrm>
            <a:custGeom>
              <a:avLst/>
              <a:gdLst/>
              <a:ahLst/>
              <a:cxnLst/>
              <a:rect l="l" t="t" r="r" b="b"/>
              <a:pathLst>
                <a:path w="10162" h="2449" extrusionOk="0">
                  <a:moveTo>
                    <a:pt x="0" y="1"/>
                  </a:moveTo>
                  <a:lnTo>
                    <a:pt x="316" y="1750"/>
                  </a:lnTo>
                  <a:cubicBezTo>
                    <a:pt x="391" y="2160"/>
                    <a:pt x="744" y="2448"/>
                    <a:pt x="1154" y="2448"/>
                  </a:cubicBezTo>
                  <a:lnTo>
                    <a:pt x="8998" y="2448"/>
                  </a:lnTo>
                  <a:cubicBezTo>
                    <a:pt x="9417" y="2448"/>
                    <a:pt x="9761" y="2160"/>
                    <a:pt x="9845" y="1750"/>
                  </a:cubicBezTo>
                  <a:lnTo>
                    <a:pt x="10161" y="1"/>
                  </a:ln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7854363" y="2295700"/>
              <a:ext cx="48875" cy="38875"/>
            </a:xfrm>
            <a:custGeom>
              <a:avLst/>
              <a:gdLst/>
              <a:ahLst/>
              <a:cxnLst/>
              <a:rect l="l" t="t" r="r" b="b"/>
              <a:pathLst>
                <a:path w="1955" h="1555" extrusionOk="0">
                  <a:moveTo>
                    <a:pt x="978" y="0"/>
                  </a:moveTo>
                  <a:cubicBezTo>
                    <a:pt x="438" y="0"/>
                    <a:pt x="1" y="345"/>
                    <a:pt x="1" y="773"/>
                  </a:cubicBezTo>
                  <a:cubicBezTo>
                    <a:pt x="1" y="1201"/>
                    <a:pt x="438" y="1554"/>
                    <a:pt x="978" y="1554"/>
                  </a:cubicBezTo>
                  <a:cubicBezTo>
                    <a:pt x="1517" y="1554"/>
                    <a:pt x="1955" y="1201"/>
                    <a:pt x="1955" y="773"/>
                  </a:cubicBezTo>
                  <a:cubicBezTo>
                    <a:pt x="1955" y="345"/>
                    <a:pt x="1517" y="0"/>
                    <a:pt x="978"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7986738" y="2295700"/>
              <a:ext cx="48875" cy="38875"/>
            </a:xfrm>
            <a:custGeom>
              <a:avLst/>
              <a:gdLst/>
              <a:ahLst/>
              <a:cxnLst/>
              <a:rect l="l" t="t" r="r" b="b"/>
              <a:pathLst>
                <a:path w="1955" h="1555" extrusionOk="0">
                  <a:moveTo>
                    <a:pt x="977" y="0"/>
                  </a:moveTo>
                  <a:cubicBezTo>
                    <a:pt x="438" y="0"/>
                    <a:pt x="0" y="345"/>
                    <a:pt x="0" y="773"/>
                  </a:cubicBezTo>
                  <a:cubicBezTo>
                    <a:pt x="0" y="1201"/>
                    <a:pt x="438" y="1554"/>
                    <a:pt x="977" y="1554"/>
                  </a:cubicBezTo>
                  <a:cubicBezTo>
                    <a:pt x="1517" y="1554"/>
                    <a:pt x="1954" y="1201"/>
                    <a:pt x="1954" y="773"/>
                  </a:cubicBezTo>
                  <a:cubicBezTo>
                    <a:pt x="1954" y="345"/>
                    <a:pt x="1517" y="0"/>
                    <a:pt x="977"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5"/>
            <p:cNvSpPr/>
            <p:nvPr/>
          </p:nvSpPr>
          <p:spPr>
            <a:xfrm>
              <a:off x="7887638" y="2281450"/>
              <a:ext cx="10950" cy="19625"/>
            </a:xfrm>
            <a:custGeom>
              <a:avLst/>
              <a:gdLst/>
              <a:ahLst/>
              <a:cxnLst/>
              <a:rect l="l" t="t" r="r" b="b"/>
              <a:pathLst>
                <a:path w="438" h="785" extrusionOk="0">
                  <a:moveTo>
                    <a:pt x="219" y="0"/>
                  </a:moveTo>
                  <a:cubicBezTo>
                    <a:pt x="110" y="0"/>
                    <a:pt x="0" y="72"/>
                    <a:pt x="0" y="217"/>
                  </a:cubicBezTo>
                  <a:lnTo>
                    <a:pt x="0" y="570"/>
                  </a:lnTo>
                  <a:cubicBezTo>
                    <a:pt x="0" y="691"/>
                    <a:pt x="103" y="784"/>
                    <a:pt x="214" y="784"/>
                  </a:cubicBezTo>
                  <a:cubicBezTo>
                    <a:pt x="335" y="784"/>
                    <a:pt x="438" y="691"/>
                    <a:pt x="438" y="570"/>
                  </a:cubicBezTo>
                  <a:lnTo>
                    <a:pt x="438" y="217"/>
                  </a:lnTo>
                  <a:cubicBezTo>
                    <a:pt x="438" y="72"/>
                    <a:pt x="328" y="0"/>
                    <a:pt x="21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5"/>
            <p:cNvSpPr/>
            <p:nvPr/>
          </p:nvSpPr>
          <p:spPr>
            <a:xfrm>
              <a:off x="7991613" y="2281450"/>
              <a:ext cx="10725" cy="19625"/>
            </a:xfrm>
            <a:custGeom>
              <a:avLst/>
              <a:gdLst/>
              <a:ahLst/>
              <a:cxnLst/>
              <a:rect l="l" t="t" r="r" b="b"/>
              <a:pathLst>
                <a:path w="429" h="785" extrusionOk="0">
                  <a:moveTo>
                    <a:pt x="215" y="0"/>
                  </a:moveTo>
                  <a:cubicBezTo>
                    <a:pt x="108" y="0"/>
                    <a:pt x="1" y="72"/>
                    <a:pt x="1" y="217"/>
                  </a:cubicBezTo>
                  <a:lnTo>
                    <a:pt x="1" y="570"/>
                  </a:lnTo>
                  <a:cubicBezTo>
                    <a:pt x="1" y="691"/>
                    <a:pt x="94" y="784"/>
                    <a:pt x="215" y="784"/>
                  </a:cubicBezTo>
                  <a:cubicBezTo>
                    <a:pt x="336" y="784"/>
                    <a:pt x="429" y="691"/>
                    <a:pt x="429" y="570"/>
                  </a:cubicBezTo>
                  <a:lnTo>
                    <a:pt x="429" y="217"/>
                  </a:lnTo>
                  <a:cubicBezTo>
                    <a:pt x="429" y="72"/>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5"/>
            <p:cNvSpPr/>
            <p:nvPr/>
          </p:nvSpPr>
          <p:spPr>
            <a:xfrm>
              <a:off x="7923713" y="2290525"/>
              <a:ext cx="42225" cy="17050"/>
            </a:xfrm>
            <a:custGeom>
              <a:avLst/>
              <a:gdLst/>
              <a:ahLst/>
              <a:cxnLst/>
              <a:rect l="l" t="t" r="r" b="b"/>
              <a:pathLst>
                <a:path w="1689" h="682" extrusionOk="0">
                  <a:moveTo>
                    <a:pt x="308" y="0"/>
                  </a:moveTo>
                  <a:cubicBezTo>
                    <a:pt x="147" y="0"/>
                    <a:pt x="0" y="199"/>
                    <a:pt x="139" y="365"/>
                  </a:cubicBezTo>
                  <a:cubicBezTo>
                    <a:pt x="325" y="570"/>
                    <a:pt x="577" y="682"/>
                    <a:pt x="856" y="682"/>
                  </a:cubicBezTo>
                  <a:cubicBezTo>
                    <a:pt x="1126" y="682"/>
                    <a:pt x="1386" y="570"/>
                    <a:pt x="1563" y="365"/>
                  </a:cubicBezTo>
                  <a:cubicBezTo>
                    <a:pt x="1689" y="197"/>
                    <a:pt x="1551" y="8"/>
                    <a:pt x="1392" y="8"/>
                  </a:cubicBezTo>
                  <a:cubicBezTo>
                    <a:pt x="1340" y="8"/>
                    <a:pt x="1286" y="29"/>
                    <a:pt x="1237" y="77"/>
                  </a:cubicBezTo>
                  <a:cubicBezTo>
                    <a:pt x="1135" y="193"/>
                    <a:pt x="993" y="252"/>
                    <a:pt x="851" y="252"/>
                  </a:cubicBezTo>
                  <a:cubicBezTo>
                    <a:pt x="709" y="252"/>
                    <a:pt x="567" y="193"/>
                    <a:pt x="465" y="77"/>
                  </a:cubicBezTo>
                  <a:cubicBezTo>
                    <a:pt x="418" y="23"/>
                    <a:pt x="362" y="0"/>
                    <a:pt x="30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7818088" y="2366875"/>
              <a:ext cx="165875" cy="61450"/>
            </a:xfrm>
            <a:custGeom>
              <a:avLst/>
              <a:gdLst/>
              <a:ahLst/>
              <a:cxnLst/>
              <a:rect l="l" t="t" r="r" b="b"/>
              <a:pathLst>
                <a:path w="6635" h="2458" extrusionOk="0">
                  <a:moveTo>
                    <a:pt x="0" y="1"/>
                  </a:moveTo>
                  <a:lnTo>
                    <a:pt x="316" y="1759"/>
                  </a:lnTo>
                  <a:cubicBezTo>
                    <a:pt x="391" y="2169"/>
                    <a:pt x="744" y="2457"/>
                    <a:pt x="1154" y="2457"/>
                  </a:cubicBezTo>
                  <a:lnTo>
                    <a:pt x="6635" y="2457"/>
                  </a:lnTo>
                  <a:cubicBezTo>
                    <a:pt x="5462" y="1992"/>
                    <a:pt x="4522" y="1117"/>
                    <a:pt x="3787"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65"/>
          <p:cNvGrpSpPr/>
          <p:nvPr/>
        </p:nvGrpSpPr>
        <p:grpSpPr>
          <a:xfrm>
            <a:off x="3527488" y="3310525"/>
            <a:ext cx="264300" cy="370400"/>
            <a:chOff x="3527488" y="3222250"/>
            <a:chExt cx="264300" cy="370400"/>
          </a:xfrm>
        </p:grpSpPr>
        <p:sp>
          <p:nvSpPr>
            <p:cNvPr id="5613" name="Google Shape;5613;p65"/>
            <p:cNvSpPr/>
            <p:nvPr/>
          </p:nvSpPr>
          <p:spPr>
            <a:xfrm>
              <a:off x="3603113" y="3222250"/>
              <a:ext cx="88650" cy="64000"/>
            </a:xfrm>
            <a:custGeom>
              <a:avLst/>
              <a:gdLst/>
              <a:ahLst/>
              <a:cxnLst/>
              <a:rect l="l" t="t" r="r" b="b"/>
              <a:pathLst>
                <a:path w="3546" h="2560" extrusionOk="0">
                  <a:moveTo>
                    <a:pt x="2713" y="1"/>
                  </a:moveTo>
                  <a:cubicBezTo>
                    <a:pt x="2680" y="1"/>
                    <a:pt x="2648" y="4"/>
                    <a:pt x="2615" y="10"/>
                  </a:cubicBezTo>
                  <a:lnTo>
                    <a:pt x="521" y="382"/>
                  </a:lnTo>
                  <a:cubicBezTo>
                    <a:pt x="205" y="438"/>
                    <a:pt x="0" y="735"/>
                    <a:pt x="56" y="1042"/>
                  </a:cubicBezTo>
                  <a:lnTo>
                    <a:pt x="317" y="2559"/>
                  </a:lnTo>
                  <a:lnTo>
                    <a:pt x="3545" y="1992"/>
                  </a:lnTo>
                  <a:lnTo>
                    <a:pt x="3276" y="484"/>
                  </a:lnTo>
                  <a:cubicBezTo>
                    <a:pt x="3226" y="202"/>
                    <a:pt x="2983" y="1"/>
                    <a:pt x="2713"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3603113" y="3228750"/>
              <a:ext cx="57475" cy="57500"/>
            </a:xfrm>
            <a:custGeom>
              <a:avLst/>
              <a:gdLst/>
              <a:ahLst/>
              <a:cxnLst/>
              <a:rect l="l" t="t" r="r" b="b"/>
              <a:pathLst>
                <a:path w="2299" h="2300" extrusionOk="0">
                  <a:moveTo>
                    <a:pt x="1191" y="1"/>
                  </a:moveTo>
                  <a:lnTo>
                    <a:pt x="521" y="122"/>
                  </a:lnTo>
                  <a:cubicBezTo>
                    <a:pt x="205" y="168"/>
                    <a:pt x="0" y="466"/>
                    <a:pt x="56" y="782"/>
                  </a:cubicBezTo>
                  <a:lnTo>
                    <a:pt x="326" y="2299"/>
                  </a:lnTo>
                  <a:lnTo>
                    <a:pt x="2299" y="1955"/>
                  </a:lnTo>
                  <a:cubicBezTo>
                    <a:pt x="1582" y="1480"/>
                    <a:pt x="1256" y="652"/>
                    <a:pt x="1191"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3541913" y="3255825"/>
              <a:ext cx="249875" cy="275175"/>
            </a:xfrm>
            <a:custGeom>
              <a:avLst/>
              <a:gdLst/>
              <a:ahLst/>
              <a:cxnLst/>
              <a:rect l="l" t="t" r="r" b="b"/>
              <a:pathLst>
                <a:path w="9995" h="11007" extrusionOk="0">
                  <a:moveTo>
                    <a:pt x="5574" y="1"/>
                  </a:moveTo>
                  <a:cubicBezTo>
                    <a:pt x="5159" y="1"/>
                    <a:pt x="4712" y="43"/>
                    <a:pt x="4235" y="128"/>
                  </a:cubicBezTo>
                  <a:cubicBezTo>
                    <a:pt x="1285" y="639"/>
                    <a:pt x="1" y="2268"/>
                    <a:pt x="475" y="4957"/>
                  </a:cubicBezTo>
                  <a:cubicBezTo>
                    <a:pt x="1052" y="8195"/>
                    <a:pt x="3258" y="8409"/>
                    <a:pt x="4170" y="10568"/>
                  </a:cubicBezTo>
                  <a:cubicBezTo>
                    <a:pt x="4284" y="10837"/>
                    <a:pt x="4541" y="11006"/>
                    <a:pt x="4828" y="11006"/>
                  </a:cubicBezTo>
                  <a:cubicBezTo>
                    <a:pt x="4869" y="11006"/>
                    <a:pt x="4910" y="11003"/>
                    <a:pt x="4951" y="10996"/>
                  </a:cubicBezTo>
                  <a:lnTo>
                    <a:pt x="7296" y="10586"/>
                  </a:lnTo>
                  <a:cubicBezTo>
                    <a:pt x="7622" y="10521"/>
                    <a:pt x="7864" y="10242"/>
                    <a:pt x="7873" y="9916"/>
                  </a:cubicBezTo>
                  <a:cubicBezTo>
                    <a:pt x="7994" y="7581"/>
                    <a:pt x="9995" y="6613"/>
                    <a:pt x="9427" y="3384"/>
                  </a:cubicBezTo>
                  <a:cubicBezTo>
                    <a:pt x="9029" y="1131"/>
                    <a:pt x="7723" y="1"/>
                    <a:pt x="5574" y="1"/>
                  </a:cubicBezTo>
                  <a:close/>
                </a:path>
              </a:pathLst>
            </a:custGeom>
            <a:solidFill>
              <a:srgbClr val="FF9B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3544013" y="3267375"/>
              <a:ext cx="157975" cy="263625"/>
            </a:xfrm>
            <a:custGeom>
              <a:avLst/>
              <a:gdLst/>
              <a:ahLst/>
              <a:cxnLst/>
              <a:rect l="l" t="t" r="r" b="b"/>
              <a:pathLst>
                <a:path w="6319" h="10545" extrusionOk="0">
                  <a:moveTo>
                    <a:pt x="2885" y="1"/>
                  </a:moveTo>
                  <a:lnTo>
                    <a:pt x="2885" y="1"/>
                  </a:lnTo>
                  <a:cubicBezTo>
                    <a:pt x="847" y="736"/>
                    <a:pt x="1" y="2234"/>
                    <a:pt x="401" y="4495"/>
                  </a:cubicBezTo>
                  <a:cubicBezTo>
                    <a:pt x="968" y="7733"/>
                    <a:pt x="3174" y="7947"/>
                    <a:pt x="4086" y="10106"/>
                  </a:cubicBezTo>
                  <a:cubicBezTo>
                    <a:pt x="4200" y="10375"/>
                    <a:pt x="4457" y="10544"/>
                    <a:pt x="4744" y="10544"/>
                  </a:cubicBezTo>
                  <a:cubicBezTo>
                    <a:pt x="4785" y="10544"/>
                    <a:pt x="4826" y="10541"/>
                    <a:pt x="4867" y="10534"/>
                  </a:cubicBezTo>
                  <a:lnTo>
                    <a:pt x="6319" y="10273"/>
                  </a:lnTo>
                  <a:cubicBezTo>
                    <a:pt x="2280" y="6300"/>
                    <a:pt x="1797" y="2531"/>
                    <a:pt x="2885"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3582863" y="3407925"/>
              <a:ext cx="189625" cy="123075"/>
            </a:xfrm>
            <a:custGeom>
              <a:avLst/>
              <a:gdLst/>
              <a:ahLst/>
              <a:cxnLst/>
              <a:rect l="l" t="t" r="r" b="b"/>
              <a:pathLst>
                <a:path w="7585" h="4923" extrusionOk="0">
                  <a:moveTo>
                    <a:pt x="4609" y="1"/>
                  </a:moveTo>
                  <a:cubicBezTo>
                    <a:pt x="4314" y="1"/>
                    <a:pt x="4003" y="23"/>
                    <a:pt x="3667" y="83"/>
                  </a:cubicBezTo>
                  <a:cubicBezTo>
                    <a:pt x="2094" y="362"/>
                    <a:pt x="1322" y="1218"/>
                    <a:pt x="1" y="1478"/>
                  </a:cubicBezTo>
                  <a:cubicBezTo>
                    <a:pt x="875" y="2539"/>
                    <a:pt x="1964" y="3125"/>
                    <a:pt x="2532" y="4484"/>
                  </a:cubicBezTo>
                  <a:cubicBezTo>
                    <a:pt x="2646" y="4753"/>
                    <a:pt x="2903" y="4922"/>
                    <a:pt x="3190" y="4922"/>
                  </a:cubicBezTo>
                  <a:cubicBezTo>
                    <a:pt x="3231" y="4922"/>
                    <a:pt x="3272" y="4919"/>
                    <a:pt x="3313" y="4912"/>
                  </a:cubicBezTo>
                  <a:lnTo>
                    <a:pt x="5658" y="4502"/>
                  </a:lnTo>
                  <a:cubicBezTo>
                    <a:pt x="5984" y="4437"/>
                    <a:pt x="6226" y="4158"/>
                    <a:pt x="6235" y="3832"/>
                  </a:cubicBezTo>
                  <a:cubicBezTo>
                    <a:pt x="6309" y="2362"/>
                    <a:pt x="7128" y="1432"/>
                    <a:pt x="7584" y="148"/>
                  </a:cubicBezTo>
                  <a:lnTo>
                    <a:pt x="7584" y="148"/>
                  </a:lnTo>
                  <a:cubicBezTo>
                    <a:pt x="7373" y="179"/>
                    <a:pt x="7169" y="191"/>
                    <a:pt x="6970" y="191"/>
                  </a:cubicBezTo>
                  <a:cubicBezTo>
                    <a:pt x="6188" y="191"/>
                    <a:pt x="5471" y="1"/>
                    <a:pt x="4609" y="1"/>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5"/>
            <p:cNvSpPr/>
            <p:nvPr/>
          </p:nvSpPr>
          <p:spPr>
            <a:xfrm>
              <a:off x="3582863" y="3426500"/>
              <a:ext cx="119125" cy="104500"/>
            </a:xfrm>
            <a:custGeom>
              <a:avLst/>
              <a:gdLst/>
              <a:ahLst/>
              <a:cxnLst/>
              <a:rect l="l" t="t" r="r" b="b"/>
              <a:pathLst>
                <a:path w="4765" h="4180" extrusionOk="0">
                  <a:moveTo>
                    <a:pt x="1824" y="0"/>
                  </a:moveTo>
                  <a:cubicBezTo>
                    <a:pt x="1238" y="298"/>
                    <a:pt x="698" y="596"/>
                    <a:pt x="1" y="745"/>
                  </a:cubicBezTo>
                  <a:cubicBezTo>
                    <a:pt x="875" y="1796"/>
                    <a:pt x="1964" y="2382"/>
                    <a:pt x="2532" y="3741"/>
                  </a:cubicBezTo>
                  <a:cubicBezTo>
                    <a:pt x="2646" y="4010"/>
                    <a:pt x="2903" y="4179"/>
                    <a:pt x="3190" y="4179"/>
                  </a:cubicBezTo>
                  <a:cubicBezTo>
                    <a:pt x="3231" y="4179"/>
                    <a:pt x="3272" y="4176"/>
                    <a:pt x="3313" y="4169"/>
                  </a:cubicBezTo>
                  <a:lnTo>
                    <a:pt x="4765" y="3908"/>
                  </a:lnTo>
                  <a:cubicBezTo>
                    <a:pt x="3406" y="2568"/>
                    <a:pt x="2448" y="1256"/>
                    <a:pt x="1824" y="0"/>
                  </a:cubicBez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5"/>
            <p:cNvSpPr/>
            <p:nvPr/>
          </p:nvSpPr>
          <p:spPr>
            <a:xfrm>
              <a:off x="3677788" y="3522575"/>
              <a:ext cx="45600" cy="70075"/>
            </a:xfrm>
            <a:custGeom>
              <a:avLst/>
              <a:gdLst/>
              <a:ahLst/>
              <a:cxnLst/>
              <a:rect l="l" t="t" r="r" b="b"/>
              <a:pathLst>
                <a:path w="1824" h="2803" extrusionOk="0">
                  <a:moveTo>
                    <a:pt x="1368" y="0"/>
                  </a:moveTo>
                  <a:lnTo>
                    <a:pt x="0" y="242"/>
                  </a:lnTo>
                  <a:lnTo>
                    <a:pt x="344" y="2140"/>
                  </a:lnTo>
                  <a:cubicBezTo>
                    <a:pt x="361" y="2517"/>
                    <a:pt x="671" y="2803"/>
                    <a:pt x="1031" y="2803"/>
                  </a:cubicBezTo>
                  <a:cubicBezTo>
                    <a:pt x="1071" y="2803"/>
                    <a:pt x="1112" y="2799"/>
                    <a:pt x="1154" y="2792"/>
                  </a:cubicBezTo>
                  <a:cubicBezTo>
                    <a:pt x="1573" y="2717"/>
                    <a:pt x="1824" y="2308"/>
                    <a:pt x="1703" y="1908"/>
                  </a:cubicBezTo>
                  <a:lnTo>
                    <a:pt x="1368" y="0"/>
                  </a:ln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3677788" y="3522575"/>
              <a:ext cx="37700" cy="25150"/>
            </a:xfrm>
            <a:custGeom>
              <a:avLst/>
              <a:gdLst/>
              <a:ahLst/>
              <a:cxnLst/>
              <a:rect l="l" t="t" r="r" b="b"/>
              <a:pathLst>
                <a:path w="1508" h="1006" extrusionOk="0">
                  <a:moveTo>
                    <a:pt x="1368" y="0"/>
                  </a:moveTo>
                  <a:lnTo>
                    <a:pt x="0" y="242"/>
                  </a:lnTo>
                  <a:lnTo>
                    <a:pt x="140" y="1005"/>
                  </a:lnTo>
                  <a:lnTo>
                    <a:pt x="1508" y="763"/>
                  </a:lnTo>
                  <a:lnTo>
                    <a:pt x="1368" y="0"/>
                  </a:ln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3553788" y="3255850"/>
              <a:ext cx="207525" cy="75750"/>
            </a:xfrm>
            <a:custGeom>
              <a:avLst/>
              <a:gdLst/>
              <a:ahLst/>
              <a:cxnLst/>
              <a:rect l="l" t="t" r="r" b="b"/>
              <a:pathLst>
                <a:path w="8301" h="3030" extrusionOk="0">
                  <a:moveTo>
                    <a:pt x="5101" y="0"/>
                  </a:moveTo>
                  <a:cubicBezTo>
                    <a:pt x="4685" y="0"/>
                    <a:pt x="4238" y="42"/>
                    <a:pt x="3760" y="127"/>
                  </a:cubicBezTo>
                  <a:cubicBezTo>
                    <a:pt x="1601" y="508"/>
                    <a:pt x="335" y="1485"/>
                    <a:pt x="0" y="3030"/>
                  </a:cubicBezTo>
                  <a:cubicBezTo>
                    <a:pt x="1545" y="2862"/>
                    <a:pt x="2317" y="1876"/>
                    <a:pt x="4020" y="1578"/>
                  </a:cubicBezTo>
                  <a:cubicBezTo>
                    <a:pt x="4354" y="1520"/>
                    <a:pt x="4662" y="1498"/>
                    <a:pt x="4954" y="1498"/>
                  </a:cubicBezTo>
                  <a:cubicBezTo>
                    <a:pt x="5812" y="1498"/>
                    <a:pt x="6525" y="1686"/>
                    <a:pt x="7306" y="1686"/>
                  </a:cubicBezTo>
                  <a:cubicBezTo>
                    <a:pt x="7622" y="1686"/>
                    <a:pt x="7949" y="1655"/>
                    <a:pt x="8301" y="1569"/>
                  </a:cubicBezTo>
                  <a:cubicBezTo>
                    <a:pt x="7641" y="525"/>
                    <a:pt x="6568" y="0"/>
                    <a:pt x="510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3608688" y="3440775"/>
              <a:ext cx="148675" cy="90225"/>
            </a:xfrm>
            <a:custGeom>
              <a:avLst/>
              <a:gdLst/>
              <a:ahLst/>
              <a:cxnLst/>
              <a:rect l="l" t="t" r="r" b="b"/>
              <a:pathLst>
                <a:path w="5947" h="3609" extrusionOk="0">
                  <a:moveTo>
                    <a:pt x="3802" y="1"/>
                  </a:moveTo>
                  <a:cubicBezTo>
                    <a:pt x="3510" y="1"/>
                    <a:pt x="3201" y="22"/>
                    <a:pt x="2866" y="81"/>
                  </a:cubicBezTo>
                  <a:cubicBezTo>
                    <a:pt x="1638" y="295"/>
                    <a:pt x="903" y="862"/>
                    <a:pt x="0" y="1225"/>
                  </a:cubicBezTo>
                  <a:cubicBezTo>
                    <a:pt x="587" y="1774"/>
                    <a:pt x="1145" y="2323"/>
                    <a:pt x="1499" y="3170"/>
                  </a:cubicBezTo>
                  <a:cubicBezTo>
                    <a:pt x="1613" y="3439"/>
                    <a:pt x="1870" y="3608"/>
                    <a:pt x="2157" y="3608"/>
                  </a:cubicBezTo>
                  <a:cubicBezTo>
                    <a:pt x="2198" y="3608"/>
                    <a:pt x="2239" y="3605"/>
                    <a:pt x="2280" y="3598"/>
                  </a:cubicBezTo>
                  <a:lnTo>
                    <a:pt x="4625" y="3188"/>
                  </a:lnTo>
                  <a:cubicBezTo>
                    <a:pt x="4951" y="3123"/>
                    <a:pt x="5193" y="2844"/>
                    <a:pt x="5202" y="2518"/>
                  </a:cubicBezTo>
                  <a:cubicBezTo>
                    <a:pt x="5249" y="1597"/>
                    <a:pt x="5584" y="899"/>
                    <a:pt x="5946" y="183"/>
                  </a:cubicBezTo>
                  <a:cubicBezTo>
                    <a:pt x="5242" y="156"/>
                    <a:pt x="4582" y="1"/>
                    <a:pt x="3802"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3582863" y="3364900"/>
              <a:ext cx="48425" cy="36650"/>
            </a:xfrm>
            <a:custGeom>
              <a:avLst/>
              <a:gdLst/>
              <a:ahLst/>
              <a:cxnLst/>
              <a:rect l="l" t="t" r="r" b="b"/>
              <a:pathLst>
                <a:path w="1937" h="1466" extrusionOk="0">
                  <a:moveTo>
                    <a:pt x="1031" y="1"/>
                  </a:moveTo>
                  <a:cubicBezTo>
                    <a:pt x="968" y="1"/>
                    <a:pt x="903" y="6"/>
                    <a:pt x="838" y="17"/>
                  </a:cubicBezTo>
                  <a:cubicBezTo>
                    <a:pt x="345" y="110"/>
                    <a:pt x="1" y="501"/>
                    <a:pt x="66" y="892"/>
                  </a:cubicBezTo>
                  <a:cubicBezTo>
                    <a:pt x="131" y="1232"/>
                    <a:pt x="484" y="1466"/>
                    <a:pt x="906" y="1466"/>
                  </a:cubicBezTo>
                  <a:cubicBezTo>
                    <a:pt x="969" y="1466"/>
                    <a:pt x="1033" y="1461"/>
                    <a:pt x="1099" y="1450"/>
                  </a:cubicBezTo>
                  <a:cubicBezTo>
                    <a:pt x="1592" y="1366"/>
                    <a:pt x="1936" y="966"/>
                    <a:pt x="1871" y="575"/>
                  </a:cubicBezTo>
                  <a:cubicBezTo>
                    <a:pt x="1806" y="235"/>
                    <a:pt x="1453" y="1"/>
                    <a:pt x="10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5"/>
            <p:cNvSpPr/>
            <p:nvPr/>
          </p:nvSpPr>
          <p:spPr>
            <a:xfrm>
              <a:off x="3704538" y="3343425"/>
              <a:ext cx="48625" cy="36575"/>
            </a:xfrm>
            <a:custGeom>
              <a:avLst/>
              <a:gdLst/>
              <a:ahLst/>
              <a:cxnLst/>
              <a:rect l="l" t="t" r="r" b="b"/>
              <a:pathLst>
                <a:path w="1945" h="1463" extrusionOk="0">
                  <a:moveTo>
                    <a:pt x="1052" y="0"/>
                  </a:moveTo>
                  <a:cubicBezTo>
                    <a:pt x="985" y="0"/>
                    <a:pt x="916" y="7"/>
                    <a:pt x="847" y="20"/>
                  </a:cubicBezTo>
                  <a:cubicBezTo>
                    <a:pt x="354" y="104"/>
                    <a:pt x="0" y="494"/>
                    <a:pt x="75" y="895"/>
                  </a:cubicBezTo>
                  <a:cubicBezTo>
                    <a:pt x="131" y="1230"/>
                    <a:pt x="482" y="1463"/>
                    <a:pt x="892" y="1463"/>
                  </a:cubicBezTo>
                  <a:cubicBezTo>
                    <a:pt x="960" y="1463"/>
                    <a:pt x="1029" y="1457"/>
                    <a:pt x="1098" y="1444"/>
                  </a:cubicBezTo>
                  <a:cubicBezTo>
                    <a:pt x="1591" y="1360"/>
                    <a:pt x="1945" y="969"/>
                    <a:pt x="1870" y="578"/>
                  </a:cubicBezTo>
                  <a:cubicBezTo>
                    <a:pt x="1815" y="234"/>
                    <a:pt x="1463" y="0"/>
                    <a:pt x="1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5"/>
            <p:cNvSpPr/>
            <p:nvPr/>
          </p:nvSpPr>
          <p:spPr>
            <a:xfrm>
              <a:off x="3599413" y="3346325"/>
              <a:ext cx="13475" cy="20650"/>
            </a:xfrm>
            <a:custGeom>
              <a:avLst/>
              <a:gdLst/>
              <a:ahLst/>
              <a:cxnLst/>
              <a:rect l="l" t="t" r="r" b="b"/>
              <a:pathLst>
                <a:path w="539" h="826" extrusionOk="0">
                  <a:moveTo>
                    <a:pt x="244" y="0"/>
                  </a:moveTo>
                  <a:cubicBezTo>
                    <a:pt x="122" y="0"/>
                    <a:pt x="1" y="95"/>
                    <a:pt x="27" y="257"/>
                  </a:cubicBezTo>
                  <a:lnTo>
                    <a:pt x="92" y="639"/>
                  </a:lnTo>
                  <a:cubicBezTo>
                    <a:pt x="111" y="741"/>
                    <a:pt x="204" y="816"/>
                    <a:pt x="306" y="825"/>
                  </a:cubicBezTo>
                  <a:lnTo>
                    <a:pt x="344" y="816"/>
                  </a:lnTo>
                  <a:cubicBezTo>
                    <a:pt x="465" y="797"/>
                    <a:pt x="539" y="685"/>
                    <a:pt x="520" y="565"/>
                  </a:cubicBezTo>
                  <a:lnTo>
                    <a:pt x="455" y="183"/>
                  </a:lnTo>
                  <a:cubicBezTo>
                    <a:pt x="431" y="57"/>
                    <a:pt x="337" y="0"/>
                    <a:pt x="24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5"/>
            <p:cNvSpPr/>
            <p:nvPr/>
          </p:nvSpPr>
          <p:spPr>
            <a:xfrm>
              <a:off x="3645438" y="3338275"/>
              <a:ext cx="40275" cy="41075"/>
            </a:xfrm>
            <a:custGeom>
              <a:avLst/>
              <a:gdLst/>
              <a:ahLst/>
              <a:cxnLst/>
              <a:rect l="l" t="t" r="r" b="b"/>
              <a:pathLst>
                <a:path w="1611" h="1643" extrusionOk="0">
                  <a:moveTo>
                    <a:pt x="782" y="1"/>
                  </a:moveTo>
                  <a:cubicBezTo>
                    <a:pt x="742" y="1"/>
                    <a:pt x="702" y="4"/>
                    <a:pt x="661" y="12"/>
                  </a:cubicBezTo>
                  <a:cubicBezTo>
                    <a:pt x="261" y="77"/>
                    <a:pt x="1" y="496"/>
                    <a:pt x="75" y="952"/>
                  </a:cubicBezTo>
                  <a:cubicBezTo>
                    <a:pt x="150" y="1353"/>
                    <a:pt x="466" y="1642"/>
                    <a:pt x="827" y="1642"/>
                  </a:cubicBezTo>
                  <a:cubicBezTo>
                    <a:pt x="868" y="1642"/>
                    <a:pt x="909" y="1638"/>
                    <a:pt x="950" y="1631"/>
                  </a:cubicBezTo>
                  <a:cubicBezTo>
                    <a:pt x="1350" y="1556"/>
                    <a:pt x="1610" y="1138"/>
                    <a:pt x="1527" y="691"/>
                  </a:cubicBezTo>
                  <a:cubicBezTo>
                    <a:pt x="1460" y="289"/>
                    <a:pt x="1137" y="1"/>
                    <a:pt x="782"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3713638" y="3326250"/>
              <a:ext cx="13475" cy="20475"/>
            </a:xfrm>
            <a:custGeom>
              <a:avLst/>
              <a:gdLst/>
              <a:ahLst/>
              <a:cxnLst/>
              <a:rect l="l" t="t" r="r" b="b"/>
              <a:pathLst>
                <a:path w="539" h="819" extrusionOk="0">
                  <a:moveTo>
                    <a:pt x="245" y="1"/>
                  </a:moveTo>
                  <a:cubicBezTo>
                    <a:pt x="123" y="1"/>
                    <a:pt x="1" y="93"/>
                    <a:pt x="27" y="251"/>
                  </a:cubicBezTo>
                  <a:lnTo>
                    <a:pt x="92" y="642"/>
                  </a:lnTo>
                  <a:cubicBezTo>
                    <a:pt x="111" y="744"/>
                    <a:pt x="204" y="819"/>
                    <a:pt x="306" y="819"/>
                  </a:cubicBezTo>
                  <a:lnTo>
                    <a:pt x="343" y="819"/>
                  </a:lnTo>
                  <a:cubicBezTo>
                    <a:pt x="464" y="791"/>
                    <a:pt x="539" y="679"/>
                    <a:pt x="520" y="567"/>
                  </a:cubicBezTo>
                  <a:lnTo>
                    <a:pt x="455" y="176"/>
                  </a:lnTo>
                  <a:cubicBezTo>
                    <a:pt x="431" y="55"/>
                    <a:pt x="338" y="1"/>
                    <a:pt x="24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3608688" y="3454400"/>
              <a:ext cx="93300" cy="76600"/>
            </a:xfrm>
            <a:custGeom>
              <a:avLst/>
              <a:gdLst/>
              <a:ahLst/>
              <a:cxnLst/>
              <a:rect l="l" t="t" r="r" b="b"/>
              <a:pathLst>
                <a:path w="3732" h="3064" extrusionOk="0">
                  <a:moveTo>
                    <a:pt x="1424" y="1"/>
                  </a:moveTo>
                  <a:cubicBezTo>
                    <a:pt x="931" y="233"/>
                    <a:pt x="494" y="494"/>
                    <a:pt x="0" y="689"/>
                  </a:cubicBezTo>
                  <a:cubicBezTo>
                    <a:pt x="587" y="1229"/>
                    <a:pt x="1145" y="1778"/>
                    <a:pt x="1499" y="2625"/>
                  </a:cubicBezTo>
                  <a:cubicBezTo>
                    <a:pt x="1613" y="2894"/>
                    <a:pt x="1870" y="3063"/>
                    <a:pt x="2157" y="3063"/>
                  </a:cubicBezTo>
                  <a:cubicBezTo>
                    <a:pt x="2198" y="3063"/>
                    <a:pt x="2239" y="3060"/>
                    <a:pt x="2280" y="3053"/>
                  </a:cubicBezTo>
                  <a:lnTo>
                    <a:pt x="3732" y="2792"/>
                  </a:lnTo>
                  <a:cubicBezTo>
                    <a:pt x="2866" y="1955"/>
                    <a:pt x="2085" y="1015"/>
                    <a:pt x="1424"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5"/>
            <p:cNvSpPr/>
            <p:nvPr/>
          </p:nvSpPr>
          <p:spPr>
            <a:xfrm>
              <a:off x="3553788" y="3267375"/>
              <a:ext cx="62375" cy="64450"/>
            </a:xfrm>
            <a:custGeom>
              <a:avLst/>
              <a:gdLst/>
              <a:ahLst/>
              <a:cxnLst/>
              <a:rect l="l" t="t" r="r" b="b"/>
              <a:pathLst>
                <a:path w="2495" h="2578" extrusionOk="0">
                  <a:moveTo>
                    <a:pt x="2494" y="1"/>
                  </a:moveTo>
                  <a:lnTo>
                    <a:pt x="2494" y="1"/>
                  </a:lnTo>
                  <a:cubicBezTo>
                    <a:pt x="1098" y="503"/>
                    <a:pt x="270" y="1359"/>
                    <a:pt x="0" y="2578"/>
                  </a:cubicBezTo>
                  <a:cubicBezTo>
                    <a:pt x="810" y="2485"/>
                    <a:pt x="1396" y="2178"/>
                    <a:pt x="2020" y="1862"/>
                  </a:cubicBezTo>
                  <a:cubicBezTo>
                    <a:pt x="2085" y="1219"/>
                    <a:pt x="2243" y="596"/>
                    <a:pt x="2494"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5"/>
            <p:cNvSpPr/>
            <p:nvPr/>
          </p:nvSpPr>
          <p:spPr>
            <a:xfrm>
              <a:off x="3527488" y="3346725"/>
              <a:ext cx="48325" cy="15350"/>
            </a:xfrm>
            <a:custGeom>
              <a:avLst/>
              <a:gdLst/>
              <a:ahLst/>
              <a:cxnLst/>
              <a:rect l="l" t="t" r="r" b="b"/>
              <a:pathLst>
                <a:path w="1933" h="614" extrusionOk="0">
                  <a:moveTo>
                    <a:pt x="1638" y="0"/>
                  </a:moveTo>
                  <a:cubicBezTo>
                    <a:pt x="1618" y="0"/>
                    <a:pt x="1596" y="3"/>
                    <a:pt x="1574" y="9"/>
                  </a:cubicBezTo>
                  <a:cubicBezTo>
                    <a:pt x="1155" y="111"/>
                    <a:pt x="727" y="176"/>
                    <a:pt x="289" y="176"/>
                  </a:cubicBezTo>
                  <a:cubicBezTo>
                    <a:pt x="1" y="176"/>
                    <a:pt x="1" y="614"/>
                    <a:pt x="289" y="614"/>
                  </a:cubicBezTo>
                  <a:cubicBezTo>
                    <a:pt x="755" y="604"/>
                    <a:pt x="1220" y="539"/>
                    <a:pt x="1676" y="428"/>
                  </a:cubicBezTo>
                  <a:cubicBezTo>
                    <a:pt x="1932" y="359"/>
                    <a:pt x="1867" y="0"/>
                    <a:pt x="1638"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3715313" y="3465375"/>
              <a:ext cx="57700" cy="25575"/>
            </a:xfrm>
            <a:custGeom>
              <a:avLst/>
              <a:gdLst/>
              <a:ahLst/>
              <a:cxnLst/>
              <a:rect l="l" t="t" r="r" b="b"/>
              <a:pathLst>
                <a:path w="2308" h="1023" extrusionOk="0">
                  <a:moveTo>
                    <a:pt x="1988" y="1"/>
                  </a:moveTo>
                  <a:cubicBezTo>
                    <a:pt x="1946" y="1"/>
                    <a:pt x="1902" y="14"/>
                    <a:pt x="1858" y="46"/>
                  </a:cubicBezTo>
                  <a:cubicBezTo>
                    <a:pt x="1393" y="353"/>
                    <a:pt x="853" y="548"/>
                    <a:pt x="286" y="595"/>
                  </a:cubicBezTo>
                  <a:cubicBezTo>
                    <a:pt x="0" y="595"/>
                    <a:pt x="6" y="1023"/>
                    <a:pt x="286" y="1023"/>
                  </a:cubicBezTo>
                  <a:cubicBezTo>
                    <a:pt x="289" y="1023"/>
                    <a:pt x="292" y="1023"/>
                    <a:pt x="295" y="1023"/>
                  </a:cubicBezTo>
                  <a:lnTo>
                    <a:pt x="304" y="1023"/>
                  </a:lnTo>
                  <a:cubicBezTo>
                    <a:pt x="1077" y="1004"/>
                    <a:pt x="1858" y="585"/>
                    <a:pt x="2119" y="390"/>
                  </a:cubicBezTo>
                  <a:cubicBezTo>
                    <a:pt x="2308" y="254"/>
                    <a:pt x="2171" y="1"/>
                    <a:pt x="1988"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2" name="Google Shape;5632;p65"/>
          <p:cNvGrpSpPr/>
          <p:nvPr/>
        </p:nvGrpSpPr>
        <p:grpSpPr>
          <a:xfrm>
            <a:off x="5921013" y="1605025"/>
            <a:ext cx="371275" cy="368375"/>
            <a:chOff x="5921013" y="1516750"/>
            <a:chExt cx="371275" cy="368375"/>
          </a:xfrm>
        </p:grpSpPr>
        <p:sp>
          <p:nvSpPr>
            <p:cNvPr id="5633" name="Google Shape;5633;p65"/>
            <p:cNvSpPr/>
            <p:nvPr/>
          </p:nvSpPr>
          <p:spPr>
            <a:xfrm>
              <a:off x="6060588" y="1516750"/>
              <a:ext cx="97025" cy="146225"/>
            </a:xfrm>
            <a:custGeom>
              <a:avLst/>
              <a:gdLst/>
              <a:ahLst/>
              <a:cxnLst/>
              <a:rect l="l" t="t" r="r" b="b"/>
              <a:pathLst>
                <a:path w="3881" h="5849" extrusionOk="0">
                  <a:moveTo>
                    <a:pt x="2583" y="0"/>
                  </a:moveTo>
                  <a:cubicBezTo>
                    <a:pt x="2255" y="0"/>
                    <a:pt x="1939" y="158"/>
                    <a:pt x="1740" y="442"/>
                  </a:cubicBezTo>
                  <a:cubicBezTo>
                    <a:pt x="1089" y="1382"/>
                    <a:pt x="745" y="2499"/>
                    <a:pt x="745" y="3653"/>
                  </a:cubicBezTo>
                  <a:cubicBezTo>
                    <a:pt x="745" y="3913"/>
                    <a:pt x="698" y="4164"/>
                    <a:pt x="596" y="4406"/>
                  </a:cubicBezTo>
                  <a:lnTo>
                    <a:pt x="0" y="5849"/>
                  </a:lnTo>
                  <a:lnTo>
                    <a:pt x="3676" y="5849"/>
                  </a:lnTo>
                  <a:lnTo>
                    <a:pt x="3061" y="4360"/>
                  </a:lnTo>
                  <a:cubicBezTo>
                    <a:pt x="2978" y="4155"/>
                    <a:pt x="2931" y="3932"/>
                    <a:pt x="2931" y="3718"/>
                  </a:cubicBezTo>
                  <a:cubicBezTo>
                    <a:pt x="2931" y="2973"/>
                    <a:pt x="3145" y="2238"/>
                    <a:pt x="3545" y="1605"/>
                  </a:cubicBezTo>
                  <a:cubicBezTo>
                    <a:pt x="3880" y="1075"/>
                    <a:pt x="3657" y="368"/>
                    <a:pt x="3071" y="126"/>
                  </a:cubicBezTo>
                  <a:lnTo>
                    <a:pt x="2978" y="79"/>
                  </a:lnTo>
                  <a:cubicBezTo>
                    <a:pt x="2849" y="26"/>
                    <a:pt x="2715" y="0"/>
                    <a:pt x="2583"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6089188" y="1582400"/>
              <a:ext cx="19575" cy="47550"/>
            </a:xfrm>
            <a:custGeom>
              <a:avLst/>
              <a:gdLst/>
              <a:ahLst/>
              <a:cxnLst/>
              <a:rect l="l" t="t" r="r" b="b"/>
              <a:pathLst>
                <a:path w="783" h="1902" extrusionOk="0">
                  <a:moveTo>
                    <a:pt x="531" y="1"/>
                  </a:moveTo>
                  <a:cubicBezTo>
                    <a:pt x="424" y="1"/>
                    <a:pt x="317" y="73"/>
                    <a:pt x="317" y="217"/>
                  </a:cubicBezTo>
                  <a:lnTo>
                    <a:pt x="317" y="431"/>
                  </a:lnTo>
                  <a:cubicBezTo>
                    <a:pt x="326" y="775"/>
                    <a:pt x="345" y="1306"/>
                    <a:pt x="131" y="1538"/>
                  </a:cubicBezTo>
                  <a:cubicBezTo>
                    <a:pt x="1" y="1678"/>
                    <a:pt x="103" y="1892"/>
                    <a:pt x="289" y="1901"/>
                  </a:cubicBezTo>
                  <a:cubicBezTo>
                    <a:pt x="354" y="1892"/>
                    <a:pt x="410" y="1873"/>
                    <a:pt x="447" y="1827"/>
                  </a:cubicBezTo>
                  <a:cubicBezTo>
                    <a:pt x="782" y="1464"/>
                    <a:pt x="754" y="831"/>
                    <a:pt x="745" y="412"/>
                  </a:cubicBezTo>
                  <a:lnTo>
                    <a:pt x="745" y="217"/>
                  </a:lnTo>
                  <a:cubicBezTo>
                    <a:pt x="745" y="73"/>
                    <a:pt x="638" y="1"/>
                    <a:pt x="531"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5921013" y="1617825"/>
              <a:ext cx="176350" cy="258475"/>
            </a:xfrm>
            <a:custGeom>
              <a:avLst/>
              <a:gdLst/>
              <a:ahLst/>
              <a:cxnLst/>
              <a:rect l="l" t="t" r="r" b="b"/>
              <a:pathLst>
                <a:path w="7054" h="10339" extrusionOk="0">
                  <a:moveTo>
                    <a:pt x="3527" y="0"/>
                  </a:moveTo>
                  <a:cubicBezTo>
                    <a:pt x="1908" y="0"/>
                    <a:pt x="530" y="1164"/>
                    <a:pt x="261" y="2764"/>
                  </a:cubicBezTo>
                  <a:cubicBezTo>
                    <a:pt x="0" y="4355"/>
                    <a:pt x="0" y="5984"/>
                    <a:pt x="261" y="7575"/>
                  </a:cubicBezTo>
                  <a:cubicBezTo>
                    <a:pt x="530" y="9175"/>
                    <a:pt x="1908" y="10338"/>
                    <a:pt x="3527" y="10338"/>
                  </a:cubicBezTo>
                  <a:cubicBezTo>
                    <a:pt x="5146" y="10338"/>
                    <a:pt x="6523" y="9175"/>
                    <a:pt x="6793" y="7575"/>
                  </a:cubicBezTo>
                  <a:cubicBezTo>
                    <a:pt x="7053" y="5984"/>
                    <a:pt x="7053" y="4355"/>
                    <a:pt x="6793" y="2764"/>
                  </a:cubicBezTo>
                  <a:cubicBezTo>
                    <a:pt x="6523" y="1164"/>
                    <a:pt x="5146" y="0"/>
                    <a:pt x="3527"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5"/>
            <p:cNvSpPr/>
            <p:nvPr/>
          </p:nvSpPr>
          <p:spPr>
            <a:xfrm>
              <a:off x="5921938" y="1619675"/>
              <a:ext cx="175425" cy="256625"/>
            </a:xfrm>
            <a:custGeom>
              <a:avLst/>
              <a:gdLst/>
              <a:ahLst/>
              <a:cxnLst/>
              <a:rect l="l" t="t" r="r" b="b"/>
              <a:pathLst>
                <a:path w="7017" h="10265" extrusionOk="0">
                  <a:moveTo>
                    <a:pt x="4206" y="1"/>
                  </a:moveTo>
                  <a:cubicBezTo>
                    <a:pt x="3536" y="634"/>
                    <a:pt x="3099" y="1462"/>
                    <a:pt x="2941" y="2364"/>
                  </a:cubicBezTo>
                  <a:cubicBezTo>
                    <a:pt x="2708" y="3648"/>
                    <a:pt x="2643" y="4960"/>
                    <a:pt x="2745" y="6254"/>
                  </a:cubicBezTo>
                  <a:cubicBezTo>
                    <a:pt x="2763" y="6541"/>
                    <a:pt x="2539" y="6785"/>
                    <a:pt x="2255" y="6785"/>
                  </a:cubicBezTo>
                  <a:cubicBezTo>
                    <a:pt x="2245" y="6785"/>
                    <a:pt x="2235" y="6785"/>
                    <a:pt x="2224" y="6784"/>
                  </a:cubicBezTo>
                  <a:cubicBezTo>
                    <a:pt x="1117" y="6728"/>
                    <a:pt x="382" y="5882"/>
                    <a:pt x="28" y="4718"/>
                  </a:cubicBezTo>
                  <a:lnTo>
                    <a:pt x="28" y="4718"/>
                  </a:lnTo>
                  <a:cubicBezTo>
                    <a:pt x="0" y="5649"/>
                    <a:pt x="65" y="6580"/>
                    <a:pt x="224" y="7501"/>
                  </a:cubicBezTo>
                  <a:cubicBezTo>
                    <a:pt x="484" y="9101"/>
                    <a:pt x="1871" y="10264"/>
                    <a:pt x="3480" y="10264"/>
                  </a:cubicBezTo>
                  <a:cubicBezTo>
                    <a:pt x="5099" y="10264"/>
                    <a:pt x="6486" y="9101"/>
                    <a:pt x="6746" y="7501"/>
                  </a:cubicBezTo>
                  <a:cubicBezTo>
                    <a:pt x="7016" y="5910"/>
                    <a:pt x="7016" y="4281"/>
                    <a:pt x="6746" y="2690"/>
                  </a:cubicBezTo>
                  <a:cubicBezTo>
                    <a:pt x="6523" y="1359"/>
                    <a:pt x="5518" y="299"/>
                    <a:pt x="4206"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5"/>
            <p:cNvSpPr/>
            <p:nvPr/>
          </p:nvSpPr>
          <p:spPr>
            <a:xfrm>
              <a:off x="6115713" y="1617825"/>
              <a:ext cx="176575" cy="258475"/>
            </a:xfrm>
            <a:custGeom>
              <a:avLst/>
              <a:gdLst/>
              <a:ahLst/>
              <a:cxnLst/>
              <a:rect l="l" t="t" r="r" b="b"/>
              <a:pathLst>
                <a:path w="7063" h="10339" extrusionOk="0">
                  <a:moveTo>
                    <a:pt x="3536" y="0"/>
                  </a:moveTo>
                  <a:cubicBezTo>
                    <a:pt x="1917" y="0"/>
                    <a:pt x="531" y="1164"/>
                    <a:pt x="270" y="2764"/>
                  </a:cubicBezTo>
                  <a:cubicBezTo>
                    <a:pt x="0" y="4355"/>
                    <a:pt x="0" y="5984"/>
                    <a:pt x="270" y="7575"/>
                  </a:cubicBezTo>
                  <a:cubicBezTo>
                    <a:pt x="531" y="9175"/>
                    <a:pt x="1917" y="10338"/>
                    <a:pt x="3536" y="10338"/>
                  </a:cubicBezTo>
                  <a:cubicBezTo>
                    <a:pt x="5146" y="10338"/>
                    <a:pt x="6533" y="9175"/>
                    <a:pt x="6793" y="7575"/>
                  </a:cubicBezTo>
                  <a:cubicBezTo>
                    <a:pt x="7063" y="5984"/>
                    <a:pt x="7063" y="4355"/>
                    <a:pt x="6793" y="2764"/>
                  </a:cubicBezTo>
                  <a:cubicBezTo>
                    <a:pt x="6533" y="1164"/>
                    <a:pt x="5146" y="0"/>
                    <a:pt x="3536"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6115938" y="1619675"/>
              <a:ext cx="170075" cy="256850"/>
            </a:xfrm>
            <a:custGeom>
              <a:avLst/>
              <a:gdLst/>
              <a:ahLst/>
              <a:cxnLst/>
              <a:rect l="l" t="t" r="r" b="b"/>
              <a:pathLst>
                <a:path w="6803" h="10274" extrusionOk="0">
                  <a:moveTo>
                    <a:pt x="2802" y="1"/>
                  </a:moveTo>
                  <a:cubicBezTo>
                    <a:pt x="1490" y="299"/>
                    <a:pt x="485" y="1359"/>
                    <a:pt x="271" y="2690"/>
                  </a:cubicBezTo>
                  <a:cubicBezTo>
                    <a:pt x="1" y="4281"/>
                    <a:pt x="1" y="5910"/>
                    <a:pt x="271" y="7501"/>
                  </a:cubicBezTo>
                  <a:cubicBezTo>
                    <a:pt x="531" y="9092"/>
                    <a:pt x="1908" y="10264"/>
                    <a:pt x="3527" y="10274"/>
                  </a:cubicBezTo>
                  <a:cubicBezTo>
                    <a:pt x="5137" y="10274"/>
                    <a:pt x="6524" y="9101"/>
                    <a:pt x="6784" y="7501"/>
                  </a:cubicBezTo>
                  <a:cubicBezTo>
                    <a:pt x="6784" y="7473"/>
                    <a:pt x="6793" y="7445"/>
                    <a:pt x="6803" y="7417"/>
                  </a:cubicBezTo>
                  <a:lnTo>
                    <a:pt x="6803" y="7417"/>
                  </a:lnTo>
                  <a:cubicBezTo>
                    <a:pt x="6683" y="7432"/>
                    <a:pt x="6569" y="7439"/>
                    <a:pt x="6459" y="7439"/>
                  </a:cubicBezTo>
                  <a:cubicBezTo>
                    <a:pt x="5876" y="7439"/>
                    <a:pt x="5426" y="7240"/>
                    <a:pt x="5081" y="6942"/>
                  </a:cubicBezTo>
                  <a:cubicBezTo>
                    <a:pt x="4579" y="6505"/>
                    <a:pt x="4300" y="5872"/>
                    <a:pt x="4309" y="5212"/>
                  </a:cubicBezTo>
                  <a:cubicBezTo>
                    <a:pt x="4318" y="4253"/>
                    <a:pt x="4235" y="3304"/>
                    <a:pt x="4076" y="2364"/>
                  </a:cubicBezTo>
                  <a:cubicBezTo>
                    <a:pt x="3909" y="1462"/>
                    <a:pt x="3472" y="634"/>
                    <a:pt x="2802"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6006388" y="1609225"/>
              <a:ext cx="200550" cy="275900"/>
            </a:xfrm>
            <a:custGeom>
              <a:avLst/>
              <a:gdLst/>
              <a:ahLst/>
              <a:cxnLst/>
              <a:rect l="l" t="t" r="r" b="b"/>
              <a:pathLst>
                <a:path w="8022" h="11036" extrusionOk="0">
                  <a:moveTo>
                    <a:pt x="4253" y="0"/>
                  </a:moveTo>
                  <a:cubicBezTo>
                    <a:pt x="4247" y="0"/>
                    <a:pt x="4240" y="0"/>
                    <a:pt x="4234" y="0"/>
                  </a:cubicBezTo>
                  <a:lnTo>
                    <a:pt x="3787" y="0"/>
                  </a:lnTo>
                  <a:cubicBezTo>
                    <a:pt x="2066" y="0"/>
                    <a:pt x="605" y="1228"/>
                    <a:pt x="298" y="2913"/>
                  </a:cubicBezTo>
                  <a:cubicBezTo>
                    <a:pt x="0" y="4634"/>
                    <a:pt x="0" y="6393"/>
                    <a:pt x="298" y="8114"/>
                  </a:cubicBezTo>
                  <a:cubicBezTo>
                    <a:pt x="605" y="9798"/>
                    <a:pt x="2066" y="11036"/>
                    <a:pt x="3787" y="11036"/>
                  </a:cubicBezTo>
                  <a:lnTo>
                    <a:pt x="4234" y="11036"/>
                  </a:lnTo>
                  <a:cubicBezTo>
                    <a:pt x="5946" y="11036"/>
                    <a:pt x="7416" y="9808"/>
                    <a:pt x="7714" y="8114"/>
                  </a:cubicBezTo>
                  <a:cubicBezTo>
                    <a:pt x="8021" y="6393"/>
                    <a:pt x="8021" y="4634"/>
                    <a:pt x="7714" y="2913"/>
                  </a:cubicBezTo>
                  <a:cubicBezTo>
                    <a:pt x="7417" y="1235"/>
                    <a:pt x="5957" y="0"/>
                    <a:pt x="4253"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5"/>
            <p:cNvSpPr/>
            <p:nvPr/>
          </p:nvSpPr>
          <p:spPr>
            <a:xfrm>
              <a:off x="6006388" y="1616900"/>
              <a:ext cx="183325" cy="268225"/>
            </a:xfrm>
            <a:custGeom>
              <a:avLst/>
              <a:gdLst/>
              <a:ahLst/>
              <a:cxnLst/>
              <a:rect l="l" t="t" r="r" b="b"/>
              <a:pathLst>
                <a:path w="7333" h="10729" extrusionOk="0">
                  <a:moveTo>
                    <a:pt x="2326" y="0"/>
                  </a:moveTo>
                  <a:lnTo>
                    <a:pt x="2326" y="0"/>
                  </a:lnTo>
                  <a:cubicBezTo>
                    <a:pt x="1266" y="484"/>
                    <a:pt x="503" y="1461"/>
                    <a:pt x="298" y="2606"/>
                  </a:cubicBezTo>
                  <a:cubicBezTo>
                    <a:pt x="0" y="4327"/>
                    <a:pt x="0" y="6086"/>
                    <a:pt x="298" y="7807"/>
                  </a:cubicBezTo>
                  <a:cubicBezTo>
                    <a:pt x="605" y="9491"/>
                    <a:pt x="2066" y="10729"/>
                    <a:pt x="3787" y="10729"/>
                  </a:cubicBezTo>
                  <a:lnTo>
                    <a:pt x="4234" y="10729"/>
                  </a:lnTo>
                  <a:cubicBezTo>
                    <a:pt x="5518" y="10729"/>
                    <a:pt x="6709" y="10022"/>
                    <a:pt x="7332" y="8896"/>
                  </a:cubicBezTo>
                  <a:lnTo>
                    <a:pt x="7332" y="8896"/>
                  </a:lnTo>
                  <a:cubicBezTo>
                    <a:pt x="6614" y="9094"/>
                    <a:pt x="5977" y="9184"/>
                    <a:pt x="5415" y="9184"/>
                  </a:cubicBezTo>
                  <a:cubicBezTo>
                    <a:pt x="318" y="9184"/>
                    <a:pt x="1337" y="1769"/>
                    <a:pt x="2326"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5"/>
            <p:cNvSpPr/>
            <p:nvPr/>
          </p:nvSpPr>
          <p:spPr>
            <a:xfrm>
              <a:off x="6113838" y="1539000"/>
              <a:ext cx="23550" cy="33950"/>
            </a:xfrm>
            <a:custGeom>
              <a:avLst/>
              <a:gdLst/>
              <a:ahLst/>
              <a:cxnLst/>
              <a:rect l="l" t="t" r="r" b="b"/>
              <a:pathLst>
                <a:path w="942" h="1358" extrusionOk="0">
                  <a:moveTo>
                    <a:pt x="647" y="1"/>
                  </a:moveTo>
                  <a:cubicBezTo>
                    <a:pt x="580" y="1"/>
                    <a:pt x="512" y="33"/>
                    <a:pt x="466" y="111"/>
                  </a:cubicBezTo>
                  <a:cubicBezTo>
                    <a:pt x="382" y="250"/>
                    <a:pt x="66" y="902"/>
                    <a:pt x="20" y="1106"/>
                  </a:cubicBezTo>
                  <a:cubicBezTo>
                    <a:pt x="1" y="1218"/>
                    <a:pt x="75" y="1330"/>
                    <a:pt x="187" y="1358"/>
                  </a:cubicBezTo>
                  <a:lnTo>
                    <a:pt x="234" y="1358"/>
                  </a:lnTo>
                  <a:cubicBezTo>
                    <a:pt x="336" y="1358"/>
                    <a:pt x="420" y="1292"/>
                    <a:pt x="448" y="1190"/>
                  </a:cubicBezTo>
                  <a:cubicBezTo>
                    <a:pt x="550" y="892"/>
                    <a:pt x="680" y="604"/>
                    <a:pt x="838" y="334"/>
                  </a:cubicBezTo>
                  <a:cubicBezTo>
                    <a:pt x="941" y="161"/>
                    <a:pt x="796" y="1"/>
                    <a:pt x="647"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6133388" y="1641775"/>
              <a:ext cx="12600" cy="10625"/>
            </a:xfrm>
            <a:custGeom>
              <a:avLst/>
              <a:gdLst/>
              <a:ahLst/>
              <a:cxnLst/>
              <a:rect l="l" t="t" r="r" b="b"/>
              <a:pathLst>
                <a:path w="504" h="425" extrusionOk="0">
                  <a:moveTo>
                    <a:pt x="289" y="1"/>
                  </a:moveTo>
                  <a:cubicBezTo>
                    <a:pt x="94" y="1"/>
                    <a:pt x="1" y="224"/>
                    <a:pt x="131" y="364"/>
                  </a:cubicBezTo>
                  <a:cubicBezTo>
                    <a:pt x="176" y="406"/>
                    <a:pt x="230" y="424"/>
                    <a:pt x="284" y="424"/>
                  </a:cubicBezTo>
                  <a:cubicBezTo>
                    <a:pt x="396" y="424"/>
                    <a:pt x="503" y="341"/>
                    <a:pt x="503" y="215"/>
                  </a:cubicBezTo>
                  <a:cubicBezTo>
                    <a:pt x="503" y="94"/>
                    <a:pt x="401" y="1"/>
                    <a:pt x="289" y="1"/>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6053363" y="1834875"/>
              <a:ext cx="12600" cy="10700"/>
            </a:xfrm>
            <a:custGeom>
              <a:avLst/>
              <a:gdLst/>
              <a:ahLst/>
              <a:cxnLst/>
              <a:rect l="l" t="t" r="r" b="b"/>
              <a:pathLst>
                <a:path w="504" h="428" extrusionOk="0">
                  <a:moveTo>
                    <a:pt x="289" y="0"/>
                  </a:moveTo>
                  <a:cubicBezTo>
                    <a:pt x="103" y="0"/>
                    <a:pt x="1" y="233"/>
                    <a:pt x="140" y="363"/>
                  </a:cubicBezTo>
                  <a:cubicBezTo>
                    <a:pt x="182" y="408"/>
                    <a:pt x="235" y="428"/>
                    <a:pt x="287" y="428"/>
                  </a:cubicBezTo>
                  <a:cubicBezTo>
                    <a:pt x="396" y="428"/>
                    <a:pt x="503" y="340"/>
                    <a:pt x="503" y="214"/>
                  </a:cubicBezTo>
                  <a:cubicBezTo>
                    <a:pt x="503" y="93"/>
                    <a:pt x="410" y="0"/>
                    <a:pt x="289"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5"/>
            <p:cNvSpPr/>
            <p:nvPr/>
          </p:nvSpPr>
          <p:spPr>
            <a:xfrm>
              <a:off x="5936813" y="1697150"/>
              <a:ext cx="12350" cy="10775"/>
            </a:xfrm>
            <a:custGeom>
              <a:avLst/>
              <a:gdLst/>
              <a:ahLst/>
              <a:cxnLst/>
              <a:rect l="l" t="t" r="r" b="b"/>
              <a:pathLst>
                <a:path w="494" h="431" extrusionOk="0">
                  <a:moveTo>
                    <a:pt x="280" y="0"/>
                  </a:moveTo>
                  <a:cubicBezTo>
                    <a:pt x="94" y="0"/>
                    <a:pt x="1" y="233"/>
                    <a:pt x="131" y="363"/>
                  </a:cubicBezTo>
                  <a:cubicBezTo>
                    <a:pt x="177" y="409"/>
                    <a:pt x="233" y="430"/>
                    <a:pt x="286" y="430"/>
                  </a:cubicBezTo>
                  <a:cubicBezTo>
                    <a:pt x="394" y="430"/>
                    <a:pt x="494" y="345"/>
                    <a:pt x="494" y="214"/>
                  </a:cubicBezTo>
                  <a:cubicBezTo>
                    <a:pt x="494" y="103"/>
                    <a:pt x="401" y="0"/>
                    <a:pt x="280"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5"/>
            <p:cNvSpPr/>
            <p:nvPr/>
          </p:nvSpPr>
          <p:spPr>
            <a:xfrm>
              <a:off x="6209463" y="1824400"/>
              <a:ext cx="12575" cy="10600"/>
            </a:xfrm>
            <a:custGeom>
              <a:avLst/>
              <a:gdLst/>
              <a:ahLst/>
              <a:cxnLst/>
              <a:rect l="l" t="t" r="r" b="b"/>
              <a:pathLst>
                <a:path w="503" h="424" extrusionOk="0">
                  <a:moveTo>
                    <a:pt x="289" y="0"/>
                  </a:moveTo>
                  <a:cubicBezTo>
                    <a:pt x="93" y="0"/>
                    <a:pt x="0" y="224"/>
                    <a:pt x="140" y="363"/>
                  </a:cubicBezTo>
                  <a:cubicBezTo>
                    <a:pt x="182" y="405"/>
                    <a:pt x="234" y="424"/>
                    <a:pt x="285" y="424"/>
                  </a:cubicBezTo>
                  <a:cubicBezTo>
                    <a:pt x="395" y="424"/>
                    <a:pt x="503" y="338"/>
                    <a:pt x="503" y="205"/>
                  </a:cubicBezTo>
                  <a:cubicBezTo>
                    <a:pt x="503" y="93"/>
                    <a:pt x="410" y="0"/>
                    <a:pt x="289"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6266463" y="1760200"/>
              <a:ext cx="12350" cy="10600"/>
            </a:xfrm>
            <a:custGeom>
              <a:avLst/>
              <a:gdLst/>
              <a:ahLst/>
              <a:cxnLst/>
              <a:rect l="l" t="t" r="r" b="b"/>
              <a:pathLst>
                <a:path w="494" h="424" extrusionOk="0">
                  <a:moveTo>
                    <a:pt x="279" y="0"/>
                  </a:moveTo>
                  <a:cubicBezTo>
                    <a:pt x="93" y="0"/>
                    <a:pt x="0" y="223"/>
                    <a:pt x="130" y="363"/>
                  </a:cubicBezTo>
                  <a:cubicBezTo>
                    <a:pt x="172" y="405"/>
                    <a:pt x="224" y="423"/>
                    <a:pt x="276" y="423"/>
                  </a:cubicBezTo>
                  <a:cubicBezTo>
                    <a:pt x="385" y="423"/>
                    <a:pt x="493" y="338"/>
                    <a:pt x="493" y="205"/>
                  </a:cubicBezTo>
                  <a:cubicBezTo>
                    <a:pt x="493" y="93"/>
                    <a:pt x="400" y="0"/>
                    <a:pt x="279"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6225513" y="1840225"/>
              <a:ext cx="12575" cy="10600"/>
            </a:xfrm>
            <a:custGeom>
              <a:avLst/>
              <a:gdLst/>
              <a:ahLst/>
              <a:cxnLst/>
              <a:rect l="l" t="t" r="r" b="b"/>
              <a:pathLst>
                <a:path w="503" h="424" extrusionOk="0">
                  <a:moveTo>
                    <a:pt x="289" y="0"/>
                  </a:moveTo>
                  <a:cubicBezTo>
                    <a:pt x="93" y="0"/>
                    <a:pt x="0" y="223"/>
                    <a:pt x="140" y="363"/>
                  </a:cubicBezTo>
                  <a:cubicBezTo>
                    <a:pt x="182" y="405"/>
                    <a:pt x="234" y="424"/>
                    <a:pt x="286" y="424"/>
                  </a:cubicBezTo>
                  <a:cubicBezTo>
                    <a:pt x="396" y="424"/>
                    <a:pt x="503" y="340"/>
                    <a:pt x="503" y="214"/>
                  </a:cubicBezTo>
                  <a:cubicBezTo>
                    <a:pt x="503" y="93"/>
                    <a:pt x="410" y="0"/>
                    <a:pt x="289"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5976838" y="1820200"/>
              <a:ext cx="12575" cy="10625"/>
            </a:xfrm>
            <a:custGeom>
              <a:avLst/>
              <a:gdLst/>
              <a:ahLst/>
              <a:cxnLst/>
              <a:rect l="l" t="t" r="r" b="b"/>
              <a:pathLst>
                <a:path w="503" h="425" extrusionOk="0">
                  <a:moveTo>
                    <a:pt x="289" y="1"/>
                  </a:moveTo>
                  <a:cubicBezTo>
                    <a:pt x="93" y="1"/>
                    <a:pt x="0" y="233"/>
                    <a:pt x="140" y="364"/>
                  </a:cubicBezTo>
                  <a:cubicBezTo>
                    <a:pt x="182" y="406"/>
                    <a:pt x="234" y="424"/>
                    <a:pt x="286" y="424"/>
                  </a:cubicBezTo>
                  <a:cubicBezTo>
                    <a:pt x="396" y="424"/>
                    <a:pt x="503" y="341"/>
                    <a:pt x="503" y="215"/>
                  </a:cubicBezTo>
                  <a:cubicBezTo>
                    <a:pt x="503" y="94"/>
                    <a:pt x="410" y="1"/>
                    <a:pt x="289"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5"/>
            <p:cNvSpPr/>
            <p:nvPr/>
          </p:nvSpPr>
          <p:spPr>
            <a:xfrm>
              <a:off x="6169213" y="1669000"/>
              <a:ext cx="12600" cy="10725"/>
            </a:xfrm>
            <a:custGeom>
              <a:avLst/>
              <a:gdLst/>
              <a:ahLst/>
              <a:cxnLst/>
              <a:rect l="l" t="t" r="r" b="b"/>
              <a:pathLst>
                <a:path w="504" h="429" extrusionOk="0">
                  <a:moveTo>
                    <a:pt x="289" y="1"/>
                  </a:moveTo>
                  <a:cubicBezTo>
                    <a:pt x="94" y="1"/>
                    <a:pt x="1" y="233"/>
                    <a:pt x="131" y="363"/>
                  </a:cubicBezTo>
                  <a:cubicBezTo>
                    <a:pt x="176" y="408"/>
                    <a:pt x="231" y="428"/>
                    <a:pt x="284" y="428"/>
                  </a:cubicBezTo>
                  <a:cubicBezTo>
                    <a:pt x="396" y="428"/>
                    <a:pt x="503" y="341"/>
                    <a:pt x="503" y="215"/>
                  </a:cubicBezTo>
                  <a:cubicBezTo>
                    <a:pt x="503" y="94"/>
                    <a:pt x="401" y="1"/>
                    <a:pt x="289" y="1"/>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0" name="Google Shape;5650;p65"/>
          <p:cNvGrpSpPr/>
          <p:nvPr/>
        </p:nvGrpSpPr>
        <p:grpSpPr>
          <a:xfrm>
            <a:off x="4068363" y="2216700"/>
            <a:ext cx="373625" cy="233125"/>
            <a:chOff x="4068363" y="2128425"/>
            <a:chExt cx="373625" cy="233125"/>
          </a:xfrm>
        </p:grpSpPr>
        <p:sp>
          <p:nvSpPr>
            <p:cNvPr id="5651" name="Google Shape;5651;p65"/>
            <p:cNvSpPr/>
            <p:nvPr/>
          </p:nvSpPr>
          <p:spPr>
            <a:xfrm>
              <a:off x="4068363" y="2138650"/>
              <a:ext cx="214500" cy="59125"/>
            </a:xfrm>
            <a:custGeom>
              <a:avLst/>
              <a:gdLst/>
              <a:ahLst/>
              <a:cxnLst/>
              <a:rect l="l" t="t" r="r" b="b"/>
              <a:pathLst>
                <a:path w="8580" h="2365" extrusionOk="0">
                  <a:moveTo>
                    <a:pt x="4531" y="1"/>
                  </a:moveTo>
                  <a:cubicBezTo>
                    <a:pt x="4506" y="1"/>
                    <a:pt x="4482" y="1"/>
                    <a:pt x="4457" y="1"/>
                  </a:cubicBezTo>
                  <a:cubicBezTo>
                    <a:pt x="3499" y="1"/>
                    <a:pt x="2643" y="374"/>
                    <a:pt x="2103" y="951"/>
                  </a:cubicBezTo>
                  <a:cubicBezTo>
                    <a:pt x="2001" y="932"/>
                    <a:pt x="1889" y="923"/>
                    <a:pt x="1778" y="923"/>
                  </a:cubicBezTo>
                  <a:cubicBezTo>
                    <a:pt x="1070" y="923"/>
                    <a:pt x="456" y="1248"/>
                    <a:pt x="168" y="1732"/>
                  </a:cubicBezTo>
                  <a:cubicBezTo>
                    <a:pt x="0" y="2011"/>
                    <a:pt x="196" y="2365"/>
                    <a:pt x="521" y="2365"/>
                  </a:cubicBezTo>
                  <a:lnTo>
                    <a:pt x="8068" y="2365"/>
                  </a:lnTo>
                  <a:cubicBezTo>
                    <a:pt x="8384" y="2365"/>
                    <a:pt x="8580" y="2030"/>
                    <a:pt x="8431" y="1751"/>
                  </a:cubicBezTo>
                  <a:cubicBezTo>
                    <a:pt x="8133" y="1202"/>
                    <a:pt x="7472" y="830"/>
                    <a:pt x="6691" y="830"/>
                  </a:cubicBezTo>
                  <a:cubicBezTo>
                    <a:pt x="6095" y="297"/>
                    <a:pt x="5332" y="1"/>
                    <a:pt x="4531"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5"/>
            <p:cNvSpPr/>
            <p:nvPr/>
          </p:nvSpPr>
          <p:spPr>
            <a:xfrm>
              <a:off x="4068363" y="2161700"/>
              <a:ext cx="60275" cy="36075"/>
            </a:xfrm>
            <a:custGeom>
              <a:avLst/>
              <a:gdLst/>
              <a:ahLst/>
              <a:cxnLst/>
              <a:rect l="l" t="t" r="r" b="b"/>
              <a:pathLst>
                <a:path w="2411" h="1443" extrusionOk="0">
                  <a:moveTo>
                    <a:pt x="1712" y="1"/>
                  </a:moveTo>
                  <a:lnTo>
                    <a:pt x="1712" y="1"/>
                  </a:lnTo>
                  <a:cubicBezTo>
                    <a:pt x="1033" y="19"/>
                    <a:pt x="456" y="354"/>
                    <a:pt x="168" y="819"/>
                  </a:cubicBezTo>
                  <a:cubicBezTo>
                    <a:pt x="0" y="1089"/>
                    <a:pt x="205" y="1443"/>
                    <a:pt x="531" y="1443"/>
                  </a:cubicBezTo>
                  <a:lnTo>
                    <a:pt x="2410" y="1443"/>
                  </a:lnTo>
                  <a:cubicBezTo>
                    <a:pt x="1591" y="1145"/>
                    <a:pt x="1461" y="391"/>
                    <a:pt x="171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5"/>
            <p:cNvSpPr/>
            <p:nvPr/>
          </p:nvSpPr>
          <p:spPr>
            <a:xfrm>
              <a:off x="4123038" y="2128425"/>
              <a:ext cx="233800" cy="224925"/>
            </a:xfrm>
            <a:custGeom>
              <a:avLst/>
              <a:gdLst/>
              <a:ahLst/>
              <a:cxnLst/>
              <a:rect l="l" t="t" r="r" b="b"/>
              <a:pathLst>
                <a:path w="9352" h="8997" extrusionOk="0">
                  <a:moveTo>
                    <a:pt x="4857" y="1"/>
                  </a:moveTo>
                  <a:cubicBezTo>
                    <a:pt x="3033" y="1"/>
                    <a:pt x="1396" y="1099"/>
                    <a:pt x="698" y="2783"/>
                  </a:cubicBezTo>
                  <a:cubicBezTo>
                    <a:pt x="0" y="4458"/>
                    <a:pt x="391" y="6394"/>
                    <a:pt x="1675" y="7678"/>
                  </a:cubicBezTo>
                  <a:cubicBezTo>
                    <a:pt x="2535" y="8538"/>
                    <a:pt x="3687" y="8997"/>
                    <a:pt x="4860" y="8997"/>
                  </a:cubicBezTo>
                  <a:cubicBezTo>
                    <a:pt x="5439" y="8997"/>
                    <a:pt x="6022" y="8885"/>
                    <a:pt x="6579" y="8655"/>
                  </a:cubicBezTo>
                  <a:cubicBezTo>
                    <a:pt x="8254" y="7957"/>
                    <a:pt x="9352" y="6319"/>
                    <a:pt x="9352" y="4505"/>
                  </a:cubicBezTo>
                  <a:cubicBezTo>
                    <a:pt x="9352" y="2020"/>
                    <a:pt x="7342" y="1"/>
                    <a:pt x="4857"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4112788" y="2141925"/>
              <a:ext cx="213125" cy="211625"/>
            </a:xfrm>
            <a:custGeom>
              <a:avLst/>
              <a:gdLst/>
              <a:ahLst/>
              <a:cxnLst/>
              <a:rect l="l" t="t" r="r" b="b"/>
              <a:pathLst>
                <a:path w="8525" h="8465" extrusionOk="0">
                  <a:moveTo>
                    <a:pt x="3136" y="1"/>
                  </a:moveTo>
                  <a:cubicBezTo>
                    <a:pt x="698" y="1313"/>
                    <a:pt x="1" y="4486"/>
                    <a:pt x="1685" y="6691"/>
                  </a:cubicBezTo>
                  <a:cubicBezTo>
                    <a:pt x="2577" y="7865"/>
                    <a:pt x="3915" y="8464"/>
                    <a:pt x="5260" y="8464"/>
                  </a:cubicBezTo>
                  <a:cubicBezTo>
                    <a:pt x="6441" y="8464"/>
                    <a:pt x="7628" y="8003"/>
                    <a:pt x="8524" y="7063"/>
                  </a:cubicBezTo>
                  <a:lnTo>
                    <a:pt x="8524" y="7063"/>
                  </a:lnTo>
                  <a:cubicBezTo>
                    <a:pt x="8181" y="7125"/>
                    <a:pt x="7853" y="7154"/>
                    <a:pt x="7542" y="7154"/>
                  </a:cubicBezTo>
                  <a:cubicBezTo>
                    <a:pt x="3591" y="7154"/>
                    <a:pt x="2248" y="2442"/>
                    <a:pt x="3136"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5"/>
            <p:cNvSpPr/>
            <p:nvPr/>
          </p:nvSpPr>
          <p:spPr>
            <a:xfrm>
              <a:off x="4299588" y="2265675"/>
              <a:ext cx="51200" cy="54925"/>
            </a:xfrm>
            <a:custGeom>
              <a:avLst/>
              <a:gdLst/>
              <a:ahLst/>
              <a:cxnLst/>
              <a:rect l="l" t="t" r="r" b="b"/>
              <a:pathLst>
                <a:path w="2048" h="2197" extrusionOk="0">
                  <a:moveTo>
                    <a:pt x="1145" y="1"/>
                  </a:moveTo>
                  <a:cubicBezTo>
                    <a:pt x="568" y="10"/>
                    <a:pt x="94" y="448"/>
                    <a:pt x="47" y="1015"/>
                  </a:cubicBezTo>
                  <a:cubicBezTo>
                    <a:pt x="1" y="1592"/>
                    <a:pt x="401" y="2104"/>
                    <a:pt x="968" y="2197"/>
                  </a:cubicBezTo>
                  <a:cubicBezTo>
                    <a:pt x="1452" y="1713"/>
                    <a:pt x="1824" y="1127"/>
                    <a:pt x="2048" y="476"/>
                  </a:cubicBezTo>
                  <a:cubicBezTo>
                    <a:pt x="1843" y="178"/>
                    <a:pt x="1508" y="1"/>
                    <a:pt x="1145"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5"/>
            <p:cNvSpPr/>
            <p:nvPr/>
          </p:nvSpPr>
          <p:spPr>
            <a:xfrm>
              <a:off x="4228413" y="2293375"/>
              <a:ext cx="213575" cy="67950"/>
            </a:xfrm>
            <a:custGeom>
              <a:avLst/>
              <a:gdLst/>
              <a:ahLst/>
              <a:cxnLst/>
              <a:rect l="l" t="t" r="r" b="b"/>
              <a:pathLst>
                <a:path w="8543" h="2718" extrusionOk="0">
                  <a:moveTo>
                    <a:pt x="5165" y="0"/>
                  </a:moveTo>
                  <a:cubicBezTo>
                    <a:pt x="3927" y="0"/>
                    <a:pt x="2848" y="531"/>
                    <a:pt x="2261" y="1331"/>
                  </a:cubicBezTo>
                  <a:cubicBezTo>
                    <a:pt x="2103" y="1294"/>
                    <a:pt x="1945" y="1275"/>
                    <a:pt x="1787" y="1275"/>
                  </a:cubicBezTo>
                  <a:cubicBezTo>
                    <a:pt x="1033" y="1275"/>
                    <a:pt x="391" y="1657"/>
                    <a:pt x="121" y="2187"/>
                  </a:cubicBezTo>
                  <a:cubicBezTo>
                    <a:pt x="0" y="2429"/>
                    <a:pt x="177" y="2717"/>
                    <a:pt x="447" y="2717"/>
                  </a:cubicBezTo>
                  <a:lnTo>
                    <a:pt x="7826" y="2717"/>
                  </a:lnTo>
                  <a:cubicBezTo>
                    <a:pt x="8254" y="2717"/>
                    <a:pt x="8542" y="2289"/>
                    <a:pt x="8384" y="1889"/>
                  </a:cubicBezTo>
                  <a:cubicBezTo>
                    <a:pt x="7956" y="800"/>
                    <a:pt x="6681" y="0"/>
                    <a:pt x="5165"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4252138" y="2128900"/>
              <a:ext cx="72375" cy="43625"/>
            </a:xfrm>
            <a:custGeom>
              <a:avLst/>
              <a:gdLst/>
              <a:ahLst/>
              <a:cxnLst/>
              <a:rect l="l" t="t" r="r" b="b"/>
              <a:pathLst>
                <a:path w="2895" h="1745" extrusionOk="0">
                  <a:moveTo>
                    <a:pt x="0" y="1"/>
                  </a:moveTo>
                  <a:lnTo>
                    <a:pt x="0" y="1"/>
                  </a:lnTo>
                  <a:cubicBezTo>
                    <a:pt x="7" y="1041"/>
                    <a:pt x="858" y="1745"/>
                    <a:pt x="1761" y="1745"/>
                  </a:cubicBezTo>
                  <a:cubicBezTo>
                    <a:pt x="2150" y="1745"/>
                    <a:pt x="2549" y="1614"/>
                    <a:pt x="2894" y="1322"/>
                  </a:cubicBezTo>
                  <a:cubicBezTo>
                    <a:pt x="2122" y="540"/>
                    <a:pt x="1089" y="75"/>
                    <a:pt x="0"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4165588" y="2284075"/>
              <a:ext cx="42600" cy="36275"/>
            </a:xfrm>
            <a:custGeom>
              <a:avLst/>
              <a:gdLst/>
              <a:ahLst/>
              <a:cxnLst/>
              <a:rect l="l" t="t" r="r" b="b"/>
              <a:pathLst>
                <a:path w="1704" h="1451" extrusionOk="0">
                  <a:moveTo>
                    <a:pt x="978" y="0"/>
                  </a:moveTo>
                  <a:cubicBezTo>
                    <a:pt x="327" y="0"/>
                    <a:pt x="1" y="782"/>
                    <a:pt x="466" y="1238"/>
                  </a:cubicBezTo>
                  <a:cubicBezTo>
                    <a:pt x="613" y="1385"/>
                    <a:pt x="794" y="1450"/>
                    <a:pt x="972" y="1450"/>
                  </a:cubicBezTo>
                  <a:cubicBezTo>
                    <a:pt x="1345" y="1450"/>
                    <a:pt x="1704" y="1161"/>
                    <a:pt x="1704" y="726"/>
                  </a:cubicBezTo>
                  <a:cubicBezTo>
                    <a:pt x="1704" y="326"/>
                    <a:pt x="1378" y="0"/>
                    <a:pt x="978"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4212113" y="2152175"/>
              <a:ext cx="32375" cy="27725"/>
            </a:xfrm>
            <a:custGeom>
              <a:avLst/>
              <a:gdLst/>
              <a:ahLst/>
              <a:cxnLst/>
              <a:rect l="l" t="t" r="r" b="b"/>
              <a:pathLst>
                <a:path w="1295" h="1109" extrusionOk="0">
                  <a:moveTo>
                    <a:pt x="736" y="0"/>
                  </a:moveTo>
                  <a:cubicBezTo>
                    <a:pt x="252" y="0"/>
                    <a:pt x="1" y="596"/>
                    <a:pt x="345" y="949"/>
                  </a:cubicBezTo>
                  <a:cubicBezTo>
                    <a:pt x="458" y="1059"/>
                    <a:pt x="597" y="1109"/>
                    <a:pt x="732" y="1109"/>
                  </a:cubicBezTo>
                  <a:cubicBezTo>
                    <a:pt x="1019" y="1109"/>
                    <a:pt x="1294" y="887"/>
                    <a:pt x="1294" y="558"/>
                  </a:cubicBezTo>
                  <a:cubicBezTo>
                    <a:pt x="1294" y="251"/>
                    <a:pt x="1043" y="0"/>
                    <a:pt x="736"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5"/>
            <p:cNvSpPr/>
            <p:nvPr/>
          </p:nvSpPr>
          <p:spPr>
            <a:xfrm>
              <a:off x="4164888" y="2221950"/>
              <a:ext cx="42850" cy="34225"/>
            </a:xfrm>
            <a:custGeom>
              <a:avLst/>
              <a:gdLst/>
              <a:ahLst/>
              <a:cxnLst/>
              <a:rect l="l" t="t" r="r" b="b"/>
              <a:pathLst>
                <a:path w="1714" h="1369" extrusionOk="0">
                  <a:moveTo>
                    <a:pt x="857" y="1"/>
                  </a:moveTo>
                  <a:cubicBezTo>
                    <a:pt x="382" y="1"/>
                    <a:pt x="1" y="308"/>
                    <a:pt x="1" y="689"/>
                  </a:cubicBezTo>
                  <a:cubicBezTo>
                    <a:pt x="1" y="1061"/>
                    <a:pt x="382" y="1368"/>
                    <a:pt x="857" y="1368"/>
                  </a:cubicBezTo>
                  <a:cubicBezTo>
                    <a:pt x="1332" y="1368"/>
                    <a:pt x="1713" y="1061"/>
                    <a:pt x="1713" y="689"/>
                  </a:cubicBezTo>
                  <a:cubicBezTo>
                    <a:pt x="1713" y="308"/>
                    <a:pt x="1332" y="1"/>
                    <a:pt x="857"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5"/>
            <p:cNvSpPr/>
            <p:nvPr/>
          </p:nvSpPr>
          <p:spPr>
            <a:xfrm>
              <a:off x="4280988" y="2221950"/>
              <a:ext cx="43050" cy="34225"/>
            </a:xfrm>
            <a:custGeom>
              <a:avLst/>
              <a:gdLst/>
              <a:ahLst/>
              <a:cxnLst/>
              <a:rect l="l" t="t" r="r" b="b"/>
              <a:pathLst>
                <a:path w="1722" h="1369" extrusionOk="0">
                  <a:moveTo>
                    <a:pt x="856" y="1"/>
                  </a:moveTo>
                  <a:cubicBezTo>
                    <a:pt x="391" y="1"/>
                    <a:pt x="0" y="308"/>
                    <a:pt x="0" y="689"/>
                  </a:cubicBezTo>
                  <a:cubicBezTo>
                    <a:pt x="0" y="1061"/>
                    <a:pt x="391" y="1368"/>
                    <a:pt x="856" y="1368"/>
                  </a:cubicBezTo>
                  <a:cubicBezTo>
                    <a:pt x="1331" y="1368"/>
                    <a:pt x="1722" y="1061"/>
                    <a:pt x="1722" y="689"/>
                  </a:cubicBezTo>
                  <a:cubicBezTo>
                    <a:pt x="1722" y="308"/>
                    <a:pt x="1331" y="1"/>
                    <a:pt x="856"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4184438" y="2204450"/>
              <a:ext cx="10950" cy="19850"/>
            </a:xfrm>
            <a:custGeom>
              <a:avLst/>
              <a:gdLst/>
              <a:ahLst/>
              <a:cxnLst/>
              <a:rect l="l" t="t" r="r" b="b"/>
              <a:pathLst>
                <a:path w="438" h="794" extrusionOk="0">
                  <a:moveTo>
                    <a:pt x="219" y="0"/>
                  </a:moveTo>
                  <a:cubicBezTo>
                    <a:pt x="110" y="0"/>
                    <a:pt x="1" y="73"/>
                    <a:pt x="1" y="217"/>
                  </a:cubicBezTo>
                  <a:lnTo>
                    <a:pt x="1" y="580"/>
                  </a:lnTo>
                  <a:cubicBezTo>
                    <a:pt x="1" y="701"/>
                    <a:pt x="94" y="794"/>
                    <a:pt x="215" y="794"/>
                  </a:cubicBezTo>
                  <a:cubicBezTo>
                    <a:pt x="336" y="794"/>
                    <a:pt x="429" y="701"/>
                    <a:pt x="438" y="580"/>
                  </a:cubicBezTo>
                  <a:lnTo>
                    <a:pt x="438" y="217"/>
                  </a:lnTo>
                  <a:cubicBezTo>
                    <a:pt x="438" y="73"/>
                    <a:pt x="329" y="0"/>
                    <a:pt x="21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4228863" y="2210550"/>
              <a:ext cx="31200" cy="30975"/>
            </a:xfrm>
            <a:custGeom>
              <a:avLst/>
              <a:gdLst/>
              <a:ahLst/>
              <a:cxnLst/>
              <a:rect l="l" t="t" r="r" b="b"/>
              <a:pathLst>
                <a:path w="1248" h="1239" extrusionOk="0">
                  <a:moveTo>
                    <a:pt x="168" y="1"/>
                  </a:moveTo>
                  <a:cubicBezTo>
                    <a:pt x="75" y="1"/>
                    <a:pt x="1" y="75"/>
                    <a:pt x="1" y="168"/>
                  </a:cubicBezTo>
                  <a:lnTo>
                    <a:pt x="1" y="615"/>
                  </a:lnTo>
                  <a:cubicBezTo>
                    <a:pt x="1" y="959"/>
                    <a:pt x="280" y="1238"/>
                    <a:pt x="624" y="1238"/>
                  </a:cubicBezTo>
                  <a:cubicBezTo>
                    <a:pt x="969" y="1238"/>
                    <a:pt x="1248" y="959"/>
                    <a:pt x="1248" y="624"/>
                  </a:cubicBezTo>
                  <a:lnTo>
                    <a:pt x="1248" y="168"/>
                  </a:lnTo>
                  <a:cubicBezTo>
                    <a:pt x="1248" y="75"/>
                    <a:pt x="1173" y="1"/>
                    <a:pt x="1080"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4293538" y="2204450"/>
              <a:ext cx="10725" cy="19850"/>
            </a:xfrm>
            <a:custGeom>
              <a:avLst/>
              <a:gdLst/>
              <a:ahLst/>
              <a:cxnLst/>
              <a:rect l="l" t="t" r="r" b="b"/>
              <a:pathLst>
                <a:path w="429" h="794" extrusionOk="0">
                  <a:moveTo>
                    <a:pt x="215" y="0"/>
                  </a:moveTo>
                  <a:cubicBezTo>
                    <a:pt x="108" y="0"/>
                    <a:pt x="1" y="73"/>
                    <a:pt x="1" y="217"/>
                  </a:cubicBezTo>
                  <a:lnTo>
                    <a:pt x="1" y="580"/>
                  </a:lnTo>
                  <a:cubicBezTo>
                    <a:pt x="1" y="701"/>
                    <a:pt x="94" y="794"/>
                    <a:pt x="215" y="794"/>
                  </a:cubicBezTo>
                  <a:cubicBezTo>
                    <a:pt x="336" y="794"/>
                    <a:pt x="429" y="701"/>
                    <a:pt x="429" y="580"/>
                  </a:cubicBezTo>
                  <a:lnTo>
                    <a:pt x="429" y="217"/>
                  </a:lnTo>
                  <a:cubicBezTo>
                    <a:pt x="429" y="73"/>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5"/>
            <p:cNvSpPr/>
            <p:nvPr/>
          </p:nvSpPr>
          <p:spPr>
            <a:xfrm>
              <a:off x="4228638" y="2296400"/>
              <a:ext cx="124025" cy="65150"/>
            </a:xfrm>
            <a:custGeom>
              <a:avLst/>
              <a:gdLst/>
              <a:ahLst/>
              <a:cxnLst/>
              <a:rect l="l" t="t" r="r" b="b"/>
              <a:pathLst>
                <a:path w="4961" h="2606" extrusionOk="0">
                  <a:moveTo>
                    <a:pt x="4151" y="0"/>
                  </a:moveTo>
                  <a:lnTo>
                    <a:pt x="4151" y="0"/>
                  </a:lnTo>
                  <a:cubicBezTo>
                    <a:pt x="3397" y="177"/>
                    <a:pt x="2727" y="605"/>
                    <a:pt x="2252" y="1210"/>
                  </a:cubicBezTo>
                  <a:cubicBezTo>
                    <a:pt x="2094" y="1182"/>
                    <a:pt x="1936" y="1163"/>
                    <a:pt x="1778" y="1163"/>
                  </a:cubicBezTo>
                  <a:cubicBezTo>
                    <a:pt x="1024" y="1163"/>
                    <a:pt x="382" y="1536"/>
                    <a:pt x="122" y="2075"/>
                  </a:cubicBezTo>
                  <a:cubicBezTo>
                    <a:pt x="1" y="2317"/>
                    <a:pt x="177" y="2606"/>
                    <a:pt x="447" y="2606"/>
                  </a:cubicBezTo>
                  <a:lnTo>
                    <a:pt x="4960" y="2606"/>
                  </a:lnTo>
                  <a:cubicBezTo>
                    <a:pt x="3750" y="1982"/>
                    <a:pt x="3611" y="633"/>
                    <a:pt x="415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65"/>
          <p:cNvGrpSpPr/>
          <p:nvPr/>
        </p:nvGrpSpPr>
        <p:grpSpPr>
          <a:xfrm>
            <a:off x="7809463" y="2711075"/>
            <a:ext cx="275450" cy="368250"/>
            <a:chOff x="7809463" y="2622800"/>
            <a:chExt cx="275450" cy="368250"/>
          </a:xfrm>
        </p:grpSpPr>
        <p:sp>
          <p:nvSpPr>
            <p:cNvPr id="5667" name="Google Shape;5667;p65"/>
            <p:cNvSpPr/>
            <p:nvPr/>
          </p:nvSpPr>
          <p:spPr>
            <a:xfrm>
              <a:off x="7971388" y="2822900"/>
              <a:ext cx="113525" cy="87900"/>
            </a:xfrm>
            <a:custGeom>
              <a:avLst/>
              <a:gdLst/>
              <a:ahLst/>
              <a:cxnLst/>
              <a:rect l="l" t="t" r="r" b="b"/>
              <a:pathLst>
                <a:path w="4541" h="3516" extrusionOk="0">
                  <a:moveTo>
                    <a:pt x="683" y="0"/>
                  </a:moveTo>
                  <a:cubicBezTo>
                    <a:pt x="407" y="0"/>
                    <a:pt x="221" y="146"/>
                    <a:pt x="149" y="472"/>
                  </a:cubicBezTo>
                  <a:cubicBezTo>
                    <a:pt x="0" y="1096"/>
                    <a:pt x="279" y="1886"/>
                    <a:pt x="847" y="2501"/>
                  </a:cubicBezTo>
                  <a:cubicBezTo>
                    <a:pt x="1453" y="3153"/>
                    <a:pt x="2314" y="3515"/>
                    <a:pt x="3213" y="3515"/>
                  </a:cubicBezTo>
                  <a:cubicBezTo>
                    <a:pt x="3225" y="3515"/>
                    <a:pt x="3236" y="3515"/>
                    <a:pt x="3248" y="3515"/>
                  </a:cubicBezTo>
                  <a:cubicBezTo>
                    <a:pt x="3443" y="3515"/>
                    <a:pt x="3629" y="3496"/>
                    <a:pt x="3825" y="3468"/>
                  </a:cubicBezTo>
                  <a:cubicBezTo>
                    <a:pt x="4253" y="3403"/>
                    <a:pt x="4541" y="3012"/>
                    <a:pt x="4476" y="2584"/>
                  </a:cubicBezTo>
                  <a:cubicBezTo>
                    <a:pt x="4417" y="2204"/>
                    <a:pt x="4090" y="1924"/>
                    <a:pt x="3710" y="1924"/>
                  </a:cubicBezTo>
                  <a:cubicBezTo>
                    <a:pt x="3671" y="1924"/>
                    <a:pt x="3632" y="1927"/>
                    <a:pt x="3592" y="1933"/>
                  </a:cubicBezTo>
                  <a:cubicBezTo>
                    <a:pt x="3464" y="1953"/>
                    <a:pt x="3344" y="1962"/>
                    <a:pt x="3231" y="1962"/>
                  </a:cubicBezTo>
                  <a:cubicBezTo>
                    <a:pt x="2665" y="1962"/>
                    <a:pt x="2291" y="1733"/>
                    <a:pt x="2066" y="1524"/>
                  </a:cubicBezTo>
                  <a:cubicBezTo>
                    <a:pt x="1740" y="1226"/>
                    <a:pt x="1656" y="900"/>
                    <a:pt x="1656" y="816"/>
                  </a:cubicBezTo>
                  <a:cubicBezTo>
                    <a:pt x="1749" y="398"/>
                    <a:pt x="1359" y="128"/>
                    <a:pt x="940" y="35"/>
                  </a:cubicBezTo>
                  <a:cubicBezTo>
                    <a:pt x="847" y="12"/>
                    <a:pt x="762" y="0"/>
                    <a:pt x="683"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7845988" y="2791200"/>
              <a:ext cx="171700" cy="199850"/>
            </a:xfrm>
            <a:custGeom>
              <a:avLst/>
              <a:gdLst/>
              <a:ahLst/>
              <a:cxnLst/>
              <a:rect l="l" t="t" r="r" b="b"/>
              <a:pathLst>
                <a:path w="6868" h="7994" extrusionOk="0">
                  <a:moveTo>
                    <a:pt x="4104" y="0"/>
                  </a:moveTo>
                  <a:cubicBezTo>
                    <a:pt x="2578" y="0"/>
                    <a:pt x="1331" y="1238"/>
                    <a:pt x="1331" y="2764"/>
                  </a:cubicBezTo>
                  <a:lnTo>
                    <a:pt x="1331" y="4141"/>
                  </a:lnTo>
                  <a:cubicBezTo>
                    <a:pt x="1331" y="6421"/>
                    <a:pt x="726" y="7128"/>
                    <a:pt x="187" y="7556"/>
                  </a:cubicBezTo>
                  <a:cubicBezTo>
                    <a:pt x="1" y="7705"/>
                    <a:pt x="103" y="7993"/>
                    <a:pt x="336" y="7993"/>
                  </a:cubicBezTo>
                  <a:cubicBezTo>
                    <a:pt x="3713" y="7974"/>
                    <a:pt x="6868" y="7742"/>
                    <a:pt x="6868" y="4141"/>
                  </a:cubicBezTo>
                  <a:lnTo>
                    <a:pt x="6868" y="2764"/>
                  </a:lnTo>
                  <a:cubicBezTo>
                    <a:pt x="6868" y="1238"/>
                    <a:pt x="5630" y="0"/>
                    <a:pt x="4104"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7845988" y="2802350"/>
              <a:ext cx="85400" cy="188700"/>
            </a:xfrm>
            <a:custGeom>
              <a:avLst/>
              <a:gdLst/>
              <a:ahLst/>
              <a:cxnLst/>
              <a:rect l="l" t="t" r="r" b="b"/>
              <a:pathLst>
                <a:path w="3416" h="7548" extrusionOk="0">
                  <a:moveTo>
                    <a:pt x="2588" y="1"/>
                  </a:moveTo>
                  <a:cubicBezTo>
                    <a:pt x="1806" y="512"/>
                    <a:pt x="1331" y="1378"/>
                    <a:pt x="1331" y="2318"/>
                  </a:cubicBezTo>
                  <a:lnTo>
                    <a:pt x="1331" y="3695"/>
                  </a:lnTo>
                  <a:cubicBezTo>
                    <a:pt x="1331" y="5975"/>
                    <a:pt x="726" y="6682"/>
                    <a:pt x="187" y="7110"/>
                  </a:cubicBezTo>
                  <a:cubicBezTo>
                    <a:pt x="1" y="7259"/>
                    <a:pt x="103" y="7547"/>
                    <a:pt x="336" y="7547"/>
                  </a:cubicBezTo>
                  <a:cubicBezTo>
                    <a:pt x="1415" y="7547"/>
                    <a:pt x="2476" y="7519"/>
                    <a:pt x="3416" y="7361"/>
                  </a:cubicBezTo>
                  <a:cubicBezTo>
                    <a:pt x="1369" y="6886"/>
                    <a:pt x="2029" y="1973"/>
                    <a:pt x="2588"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7879038" y="2898900"/>
              <a:ext cx="138650" cy="10950"/>
            </a:xfrm>
            <a:custGeom>
              <a:avLst/>
              <a:gdLst/>
              <a:ahLst/>
              <a:cxnLst/>
              <a:rect l="l" t="t" r="r" b="b"/>
              <a:pathLst>
                <a:path w="5546" h="438" extrusionOk="0">
                  <a:moveTo>
                    <a:pt x="9" y="0"/>
                  </a:moveTo>
                  <a:cubicBezTo>
                    <a:pt x="9" y="149"/>
                    <a:pt x="9" y="298"/>
                    <a:pt x="0" y="438"/>
                  </a:cubicBezTo>
                  <a:lnTo>
                    <a:pt x="5518" y="438"/>
                  </a:lnTo>
                  <a:cubicBezTo>
                    <a:pt x="5527" y="298"/>
                    <a:pt x="5537" y="149"/>
                    <a:pt x="5546"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7931588" y="2814450"/>
              <a:ext cx="51450" cy="39800"/>
            </a:xfrm>
            <a:custGeom>
              <a:avLst/>
              <a:gdLst/>
              <a:ahLst/>
              <a:cxnLst/>
              <a:rect l="l" t="t" r="r" b="b"/>
              <a:pathLst>
                <a:path w="2058" h="1592" extrusionOk="0">
                  <a:moveTo>
                    <a:pt x="1" y="1"/>
                  </a:moveTo>
                  <a:lnTo>
                    <a:pt x="699" y="1396"/>
                  </a:lnTo>
                  <a:cubicBezTo>
                    <a:pt x="769" y="1527"/>
                    <a:pt x="897" y="1592"/>
                    <a:pt x="1025" y="1592"/>
                  </a:cubicBezTo>
                  <a:cubicBezTo>
                    <a:pt x="1152" y="1592"/>
                    <a:pt x="1280" y="1527"/>
                    <a:pt x="1350" y="1396"/>
                  </a:cubicBezTo>
                  <a:lnTo>
                    <a:pt x="2057" y="1"/>
                  </a:ln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7809463" y="2795175"/>
              <a:ext cx="107050" cy="74900"/>
            </a:xfrm>
            <a:custGeom>
              <a:avLst/>
              <a:gdLst/>
              <a:ahLst/>
              <a:cxnLst/>
              <a:rect l="l" t="t" r="r" b="b"/>
              <a:pathLst>
                <a:path w="4282" h="2996" extrusionOk="0">
                  <a:moveTo>
                    <a:pt x="883" y="0"/>
                  </a:moveTo>
                  <a:cubicBezTo>
                    <a:pt x="788" y="0"/>
                    <a:pt x="691" y="18"/>
                    <a:pt x="596" y="55"/>
                  </a:cubicBezTo>
                  <a:cubicBezTo>
                    <a:pt x="196" y="213"/>
                    <a:pt x="1" y="660"/>
                    <a:pt x="159" y="1060"/>
                  </a:cubicBezTo>
                  <a:cubicBezTo>
                    <a:pt x="615" y="2214"/>
                    <a:pt x="1331" y="2670"/>
                    <a:pt x="1843" y="2856"/>
                  </a:cubicBezTo>
                  <a:cubicBezTo>
                    <a:pt x="2104" y="2949"/>
                    <a:pt x="2374" y="2995"/>
                    <a:pt x="2643" y="2995"/>
                  </a:cubicBezTo>
                  <a:cubicBezTo>
                    <a:pt x="3034" y="2995"/>
                    <a:pt x="3425" y="2893"/>
                    <a:pt x="3769" y="2716"/>
                  </a:cubicBezTo>
                  <a:cubicBezTo>
                    <a:pt x="4142" y="2502"/>
                    <a:pt x="4281" y="2028"/>
                    <a:pt x="4076" y="1656"/>
                  </a:cubicBezTo>
                  <a:cubicBezTo>
                    <a:pt x="3931" y="1403"/>
                    <a:pt x="3665" y="1257"/>
                    <a:pt x="3393" y="1257"/>
                  </a:cubicBezTo>
                  <a:cubicBezTo>
                    <a:pt x="3264" y="1257"/>
                    <a:pt x="3135" y="1289"/>
                    <a:pt x="3016" y="1358"/>
                  </a:cubicBezTo>
                  <a:cubicBezTo>
                    <a:pt x="2896" y="1412"/>
                    <a:pt x="2768" y="1441"/>
                    <a:pt x="2639" y="1441"/>
                  </a:cubicBezTo>
                  <a:cubicBezTo>
                    <a:pt x="2546" y="1441"/>
                    <a:pt x="2454" y="1426"/>
                    <a:pt x="2364" y="1395"/>
                  </a:cubicBezTo>
                  <a:cubicBezTo>
                    <a:pt x="1983" y="1255"/>
                    <a:pt x="1741" y="827"/>
                    <a:pt x="1601" y="483"/>
                  </a:cubicBezTo>
                  <a:cubicBezTo>
                    <a:pt x="1480" y="185"/>
                    <a:pt x="1191" y="0"/>
                    <a:pt x="883"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5"/>
            <p:cNvSpPr/>
            <p:nvPr/>
          </p:nvSpPr>
          <p:spPr>
            <a:xfrm>
              <a:off x="7826463" y="2710700"/>
              <a:ext cx="53525" cy="45750"/>
            </a:xfrm>
            <a:custGeom>
              <a:avLst/>
              <a:gdLst/>
              <a:ahLst/>
              <a:cxnLst/>
              <a:rect l="l" t="t" r="r" b="b"/>
              <a:pathLst>
                <a:path w="2141" h="1830" extrusionOk="0">
                  <a:moveTo>
                    <a:pt x="1228" y="1"/>
                  </a:moveTo>
                  <a:cubicBezTo>
                    <a:pt x="409" y="1"/>
                    <a:pt x="0" y="987"/>
                    <a:pt x="577" y="1564"/>
                  </a:cubicBezTo>
                  <a:cubicBezTo>
                    <a:pt x="763" y="1747"/>
                    <a:pt x="992" y="1829"/>
                    <a:pt x="1217" y="1829"/>
                  </a:cubicBezTo>
                  <a:cubicBezTo>
                    <a:pt x="1688" y="1829"/>
                    <a:pt x="2140" y="1467"/>
                    <a:pt x="2140" y="912"/>
                  </a:cubicBezTo>
                  <a:cubicBezTo>
                    <a:pt x="2140" y="410"/>
                    <a:pt x="1731" y="1"/>
                    <a:pt x="1228"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5"/>
            <p:cNvSpPr/>
            <p:nvPr/>
          </p:nvSpPr>
          <p:spPr>
            <a:xfrm>
              <a:off x="8026738" y="2710700"/>
              <a:ext cx="53525" cy="45750"/>
            </a:xfrm>
            <a:custGeom>
              <a:avLst/>
              <a:gdLst/>
              <a:ahLst/>
              <a:cxnLst/>
              <a:rect l="l" t="t" r="r" b="b"/>
              <a:pathLst>
                <a:path w="2141" h="1830" extrusionOk="0">
                  <a:moveTo>
                    <a:pt x="1229" y="1"/>
                  </a:moveTo>
                  <a:cubicBezTo>
                    <a:pt x="410" y="1"/>
                    <a:pt x="1" y="987"/>
                    <a:pt x="578" y="1564"/>
                  </a:cubicBezTo>
                  <a:cubicBezTo>
                    <a:pt x="764" y="1747"/>
                    <a:pt x="993" y="1829"/>
                    <a:pt x="1217" y="1829"/>
                  </a:cubicBezTo>
                  <a:cubicBezTo>
                    <a:pt x="1689" y="1829"/>
                    <a:pt x="2141" y="1467"/>
                    <a:pt x="2141" y="912"/>
                  </a:cubicBezTo>
                  <a:cubicBezTo>
                    <a:pt x="2141" y="410"/>
                    <a:pt x="1731" y="1"/>
                    <a:pt x="1229"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7857163" y="2643925"/>
              <a:ext cx="200300" cy="179400"/>
            </a:xfrm>
            <a:custGeom>
              <a:avLst/>
              <a:gdLst/>
              <a:ahLst/>
              <a:cxnLst/>
              <a:rect l="l" t="t" r="r" b="b"/>
              <a:pathLst>
                <a:path w="8012" h="7176" extrusionOk="0">
                  <a:moveTo>
                    <a:pt x="4002" y="1"/>
                  </a:moveTo>
                  <a:cubicBezTo>
                    <a:pt x="1796" y="1"/>
                    <a:pt x="0" y="1601"/>
                    <a:pt x="0" y="3583"/>
                  </a:cubicBezTo>
                  <a:cubicBezTo>
                    <a:pt x="0" y="5565"/>
                    <a:pt x="1796" y="7175"/>
                    <a:pt x="4002" y="7175"/>
                  </a:cubicBezTo>
                  <a:cubicBezTo>
                    <a:pt x="6216" y="7175"/>
                    <a:pt x="8012" y="5565"/>
                    <a:pt x="8012" y="3583"/>
                  </a:cubicBezTo>
                  <a:cubicBezTo>
                    <a:pt x="8012" y="1611"/>
                    <a:pt x="6216" y="1"/>
                    <a:pt x="4002"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5"/>
            <p:cNvSpPr/>
            <p:nvPr/>
          </p:nvSpPr>
          <p:spPr>
            <a:xfrm>
              <a:off x="7857163" y="2643925"/>
              <a:ext cx="199375" cy="178925"/>
            </a:xfrm>
            <a:custGeom>
              <a:avLst/>
              <a:gdLst/>
              <a:ahLst/>
              <a:cxnLst/>
              <a:rect l="l" t="t" r="r" b="b"/>
              <a:pathLst>
                <a:path w="7975" h="7157" extrusionOk="0">
                  <a:moveTo>
                    <a:pt x="4002" y="1"/>
                  </a:moveTo>
                  <a:cubicBezTo>
                    <a:pt x="1796" y="1"/>
                    <a:pt x="0" y="1601"/>
                    <a:pt x="0" y="3583"/>
                  </a:cubicBezTo>
                  <a:cubicBezTo>
                    <a:pt x="0" y="5444"/>
                    <a:pt x="1592" y="6980"/>
                    <a:pt x="3620" y="7157"/>
                  </a:cubicBezTo>
                  <a:cubicBezTo>
                    <a:pt x="2075" y="6710"/>
                    <a:pt x="1284" y="4895"/>
                    <a:pt x="1163" y="3109"/>
                  </a:cubicBezTo>
                  <a:cubicBezTo>
                    <a:pt x="1685" y="2737"/>
                    <a:pt x="2010" y="2243"/>
                    <a:pt x="2057" y="1909"/>
                  </a:cubicBezTo>
                  <a:cubicBezTo>
                    <a:pt x="2530" y="2570"/>
                    <a:pt x="4545" y="3219"/>
                    <a:pt x="6557" y="3219"/>
                  </a:cubicBezTo>
                  <a:cubicBezTo>
                    <a:pt x="7037" y="3219"/>
                    <a:pt x="7516" y="3182"/>
                    <a:pt x="7975" y="3100"/>
                  </a:cubicBezTo>
                  <a:cubicBezTo>
                    <a:pt x="7705" y="1350"/>
                    <a:pt x="6030" y="1"/>
                    <a:pt x="4002"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5"/>
            <p:cNvSpPr/>
            <p:nvPr/>
          </p:nvSpPr>
          <p:spPr>
            <a:xfrm>
              <a:off x="7874613" y="2738625"/>
              <a:ext cx="45375" cy="36075"/>
            </a:xfrm>
            <a:custGeom>
              <a:avLst/>
              <a:gdLst/>
              <a:ahLst/>
              <a:cxnLst/>
              <a:rect l="l" t="t" r="r" b="b"/>
              <a:pathLst>
                <a:path w="1815" h="1443" extrusionOk="0">
                  <a:moveTo>
                    <a:pt x="912" y="0"/>
                  </a:moveTo>
                  <a:cubicBezTo>
                    <a:pt x="410" y="0"/>
                    <a:pt x="0" y="326"/>
                    <a:pt x="0" y="726"/>
                  </a:cubicBezTo>
                  <a:cubicBezTo>
                    <a:pt x="0" y="1117"/>
                    <a:pt x="410" y="1442"/>
                    <a:pt x="912" y="1442"/>
                  </a:cubicBezTo>
                  <a:cubicBezTo>
                    <a:pt x="1405" y="1442"/>
                    <a:pt x="1815" y="1117"/>
                    <a:pt x="1815" y="726"/>
                  </a:cubicBezTo>
                  <a:cubicBezTo>
                    <a:pt x="1815" y="326"/>
                    <a:pt x="1405" y="0"/>
                    <a:pt x="912"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5"/>
            <p:cNvSpPr/>
            <p:nvPr/>
          </p:nvSpPr>
          <p:spPr>
            <a:xfrm>
              <a:off x="7997438" y="2738625"/>
              <a:ext cx="45375" cy="36075"/>
            </a:xfrm>
            <a:custGeom>
              <a:avLst/>
              <a:gdLst/>
              <a:ahLst/>
              <a:cxnLst/>
              <a:rect l="l" t="t" r="r" b="b"/>
              <a:pathLst>
                <a:path w="1815" h="1443" extrusionOk="0">
                  <a:moveTo>
                    <a:pt x="903" y="0"/>
                  </a:moveTo>
                  <a:cubicBezTo>
                    <a:pt x="410" y="0"/>
                    <a:pt x="0" y="326"/>
                    <a:pt x="0" y="726"/>
                  </a:cubicBezTo>
                  <a:cubicBezTo>
                    <a:pt x="0" y="1117"/>
                    <a:pt x="410" y="1442"/>
                    <a:pt x="903" y="1442"/>
                  </a:cubicBezTo>
                  <a:cubicBezTo>
                    <a:pt x="1405" y="1442"/>
                    <a:pt x="1815" y="1117"/>
                    <a:pt x="1815" y="726"/>
                  </a:cubicBezTo>
                  <a:cubicBezTo>
                    <a:pt x="1815" y="326"/>
                    <a:pt x="1405" y="0"/>
                    <a:pt x="903"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7925788" y="2739625"/>
              <a:ext cx="65850" cy="25525"/>
            </a:xfrm>
            <a:custGeom>
              <a:avLst/>
              <a:gdLst/>
              <a:ahLst/>
              <a:cxnLst/>
              <a:rect l="l" t="t" r="r" b="b"/>
              <a:pathLst>
                <a:path w="2634" h="1021" extrusionOk="0">
                  <a:moveTo>
                    <a:pt x="957" y="1"/>
                  </a:moveTo>
                  <a:cubicBezTo>
                    <a:pt x="824" y="1"/>
                    <a:pt x="691" y="54"/>
                    <a:pt x="596" y="156"/>
                  </a:cubicBezTo>
                  <a:cubicBezTo>
                    <a:pt x="466" y="286"/>
                    <a:pt x="335" y="407"/>
                    <a:pt x="186" y="518"/>
                  </a:cubicBezTo>
                  <a:cubicBezTo>
                    <a:pt x="0" y="667"/>
                    <a:pt x="93" y="974"/>
                    <a:pt x="326" y="993"/>
                  </a:cubicBezTo>
                  <a:cubicBezTo>
                    <a:pt x="549" y="1021"/>
                    <a:pt x="763" y="1021"/>
                    <a:pt x="959" y="1021"/>
                  </a:cubicBezTo>
                  <a:cubicBezTo>
                    <a:pt x="1056" y="923"/>
                    <a:pt x="1187" y="874"/>
                    <a:pt x="1317" y="874"/>
                  </a:cubicBezTo>
                  <a:cubicBezTo>
                    <a:pt x="1447" y="874"/>
                    <a:pt x="1578" y="923"/>
                    <a:pt x="1675" y="1021"/>
                  </a:cubicBezTo>
                  <a:cubicBezTo>
                    <a:pt x="1861" y="1021"/>
                    <a:pt x="2085" y="1021"/>
                    <a:pt x="2299" y="993"/>
                  </a:cubicBezTo>
                  <a:cubicBezTo>
                    <a:pt x="2541" y="974"/>
                    <a:pt x="2634" y="667"/>
                    <a:pt x="2448" y="518"/>
                  </a:cubicBezTo>
                  <a:cubicBezTo>
                    <a:pt x="2299" y="407"/>
                    <a:pt x="2168" y="286"/>
                    <a:pt x="2038" y="156"/>
                  </a:cubicBezTo>
                  <a:cubicBezTo>
                    <a:pt x="1937" y="54"/>
                    <a:pt x="1805" y="1"/>
                    <a:pt x="1674" y="1"/>
                  </a:cubicBezTo>
                  <a:cubicBezTo>
                    <a:pt x="1588" y="1"/>
                    <a:pt x="1501" y="24"/>
                    <a:pt x="1424" y="72"/>
                  </a:cubicBezTo>
                  <a:cubicBezTo>
                    <a:pt x="1391" y="90"/>
                    <a:pt x="1354" y="100"/>
                    <a:pt x="1317" y="100"/>
                  </a:cubicBezTo>
                  <a:cubicBezTo>
                    <a:pt x="1280" y="100"/>
                    <a:pt x="1243" y="90"/>
                    <a:pt x="1210" y="72"/>
                  </a:cubicBezTo>
                  <a:cubicBezTo>
                    <a:pt x="1133" y="24"/>
                    <a:pt x="1045" y="1"/>
                    <a:pt x="957"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7893913" y="2720925"/>
              <a:ext cx="33300" cy="22125"/>
            </a:xfrm>
            <a:custGeom>
              <a:avLst/>
              <a:gdLst/>
              <a:ahLst/>
              <a:cxnLst/>
              <a:rect l="l" t="t" r="r" b="b"/>
              <a:pathLst>
                <a:path w="1332" h="885" extrusionOk="0">
                  <a:moveTo>
                    <a:pt x="661" y="1"/>
                  </a:moveTo>
                  <a:cubicBezTo>
                    <a:pt x="298" y="1"/>
                    <a:pt x="1" y="299"/>
                    <a:pt x="1" y="662"/>
                  </a:cubicBezTo>
                  <a:cubicBezTo>
                    <a:pt x="1" y="806"/>
                    <a:pt x="108" y="878"/>
                    <a:pt x="215" y="878"/>
                  </a:cubicBezTo>
                  <a:cubicBezTo>
                    <a:pt x="322" y="878"/>
                    <a:pt x="429" y="806"/>
                    <a:pt x="429" y="662"/>
                  </a:cubicBezTo>
                  <a:cubicBezTo>
                    <a:pt x="429" y="503"/>
                    <a:pt x="547" y="424"/>
                    <a:pt x="666" y="424"/>
                  </a:cubicBezTo>
                  <a:cubicBezTo>
                    <a:pt x="784" y="424"/>
                    <a:pt x="903" y="503"/>
                    <a:pt x="903" y="662"/>
                  </a:cubicBezTo>
                  <a:cubicBezTo>
                    <a:pt x="903" y="783"/>
                    <a:pt x="996" y="885"/>
                    <a:pt x="1117" y="885"/>
                  </a:cubicBezTo>
                  <a:cubicBezTo>
                    <a:pt x="1238" y="885"/>
                    <a:pt x="1331" y="783"/>
                    <a:pt x="1331" y="662"/>
                  </a:cubicBezTo>
                  <a:cubicBezTo>
                    <a:pt x="1331" y="299"/>
                    <a:pt x="1033" y="1"/>
                    <a:pt x="661"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7990213" y="2720925"/>
              <a:ext cx="33525" cy="22125"/>
            </a:xfrm>
            <a:custGeom>
              <a:avLst/>
              <a:gdLst/>
              <a:ahLst/>
              <a:cxnLst/>
              <a:rect l="l" t="t" r="r" b="b"/>
              <a:pathLst>
                <a:path w="1341" h="885" extrusionOk="0">
                  <a:moveTo>
                    <a:pt x="671" y="1"/>
                  </a:moveTo>
                  <a:cubicBezTo>
                    <a:pt x="299" y="1"/>
                    <a:pt x="1" y="299"/>
                    <a:pt x="1" y="662"/>
                  </a:cubicBezTo>
                  <a:cubicBezTo>
                    <a:pt x="1" y="806"/>
                    <a:pt x="108" y="878"/>
                    <a:pt x="215" y="878"/>
                  </a:cubicBezTo>
                  <a:cubicBezTo>
                    <a:pt x="322" y="878"/>
                    <a:pt x="429" y="806"/>
                    <a:pt x="429" y="662"/>
                  </a:cubicBezTo>
                  <a:cubicBezTo>
                    <a:pt x="429" y="503"/>
                    <a:pt x="548" y="424"/>
                    <a:pt x="666" y="424"/>
                  </a:cubicBezTo>
                  <a:cubicBezTo>
                    <a:pt x="785" y="424"/>
                    <a:pt x="903" y="503"/>
                    <a:pt x="903" y="662"/>
                  </a:cubicBezTo>
                  <a:cubicBezTo>
                    <a:pt x="903" y="783"/>
                    <a:pt x="996" y="876"/>
                    <a:pt x="1117" y="885"/>
                  </a:cubicBezTo>
                  <a:cubicBezTo>
                    <a:pt x="1238" y="885"/>
                    <a:pt x="1331" y="783"/>
                    <a:pt x="1341" y="662"/>
                  </a:cubicBezTo>
                  <a:cubicBezTo>
                    <a:pt x="1341" y="299"/>
                    <a:pt x="1034" y="1"/>
                    <a:pt x="671"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5"/>
            <p:cNvSpPr/>
            <p:nvPr/>
          </p:nvSpPr>
          <p:spPr>
            <a:xfrm>
              <a:off x="7849388" y="2622800"/>
              <a:ext cx="216225" cy="103100"/>
            </a:xfrm>
            <a:custGeom>
              <a:avLst/>
              <a:gdLst/>
              <a:ahLst/>
              <a:cxnLst/>
              <a:rect l="l" t="t" r="r" b="b"/>
              <a:pathLst>
                <a:path w="8649" h="4124" extrusionOk="0">
                  <a:moveTo>
                    <a:pt x="4361" y="1"/>
                  </a:moveTo>
                  <a:cubicBezTo>
                    <a:pt x="4274" y="1"/>
                    <a:pt x="4186" y="3"/>
                    <a:pt x="4099" y="9"/>
                  </a:cubicBezTo>
                  <a:cubicBezTo>
                    <a:pt x="2061" y="139"/>
                    <a:pt x="367" y="1656"/>
                    <a:pt x="41" y="3675"/>
                  </a:cubicBezTo>
                  <a:cubicBezTo>
                    <a:pt x="0" y="3913"/>
                    <a:pt x="185" y="4123"/>
                    <a:pt x="415" y="4123"/>
                  </a:cubicBezTo>
                  <a:cubicBezTo>
                    <a:pt x="445" y="4123"/>
                    <a:pt x="476" y="4120"/>
                    <a:pt x="507" y="4112"/>
                  </a:cubicBezTo>
                  <a:cubicBezTo>
                    <a:pt x="1549" y="3861"/>
                    <a:pt x="2303" y="2958"/>
                    <a:pt x="2368" y="2456"/>
                  </a:cubicBezTo>
                  <a:cubicBezTo>
                    <a:pt x="2840" y="3116"/>
                    <a:pt x="4848" y="3758"/>
                    <a:pt x="6857" y="3758"/>
                  </a:cubicBezTo>
                  <a:cubicBezTo>
                    <a:pt x="7340" y="3758"/>
                    <a:pt x="7824" y="3721"/>
                    <a:pt x="8286" y="3637"/>
                  </a:cubicBezTo>
                  <a:cubicBezTo>
                    <a:pt x="8509" y="3600"/>
                    <a:pt x="8649" y="3368"/>
                    <a:pt x="8584" y="3154"/>
                  </a:cubicBezTo>
                  <a:cubicBezTo>
                    <a:pt x="8031" y="1275"/>
                    <a:pt x="6303" y="1"/>
                    <a:pt x="4361" y="1"/>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5"/>
          <p:cNvGrpSpPr/>
          <p:nvPr/>
        </p:nvGrpSpPr>
        <p:grpSpPr>
          <a:xfrm>
            <a:off x="3451488" y="2247750"/>
            <a:ext cx="377225" cy="170675"/>
            <a:chOff x="3451488" y="2159475"/>
            <a:chExt cx="377225" cy="170675"/>
          </a:xfrm>
        </p:grpSpPr>
        <p:sp>
          <p:nvSpPr>
            <p:cNvPr id="5684" name="Google Shape;5684;p65"/>
            <p:cNvSpPr/>
            <p:nvPr/>
          </p:nvSpPr>
          <p:spPr>
            <a:xfrm>
              <a:off x="3487263" y="2233100"/>
              <a:ext cx="127500" cy="70500"/>
            </a:xfrm>
            <a:custGeom>
              <a:avLst/>
              <a:gdLst/>
              <a:ahLst/>
              <a:cxnLst/>
              <a:rect l="l" t="t" r="r" b="b"/>
              <a:pathLst>
                <a:path w="5100" h="2820" extrusionOk="0">
                  <a:moveTo>
                    <a:pt x="971" y="1"/>
                  </a:moveTo>
                  <a:cubicBezTo>
                    <a:pt x="755" y="1"/>
                    <a:pt x="539" y="81"/>
                    <a:pt x="372" y="243"/>
                  </a:cubicBezTo>
                  <a:cubicBezTo>
                    <a:pt x="0" y="597"/>
                    <a:pt x="19" y="1192"/>
                    <a:pt x="410" y="1518"/>
                  </a:cubicBezTo>
                  <a:cubicBezTo>
                    <a:pt x="158" y="1965"/>
                    <a:pt x="344" y="2532"/>
                    <a:pt x="810" y="2746"/>
                  </a:cubicBezTo>
                  <a:cubicBezTo>
                    <a:pt x="922" y="2796"/>
                    <a:pt x="1040" y="2819"/>
                    <a:pt x="1155" y="2819"/>
                  </a:cubicBezTo>
                  <a:cubicBezTo>
                    <a:pt x="1518" y="2819"/>
                    <a:pt x="1862" y="2590"/>
                    <a:pt x="1982" y="2216"/>
                  </a:cubicBezTo>
                  <a:cubicBezTo>
                    <a:pt x="2075" y="1946"/>
                    <a:pt x="2308" y="1741"/>
                    <a:pt x="2596" y="1685"/>
                  </a:cubicBezTo>
                  <a:lnTo>
                    <a:pt x="5099" y="1248"/>
                  </a:lnTo>
                  <a:lnTo>
                    <a:pt x="4923" y="178"/>
                  </a:lnTo>
                  <a:lnTo>
                    <a:pt x="2410" y="615"/>
                  </a:lnTo>
                  <a:cubicBezTo>
                    <a:pt x="2367" y="622"/>
                    <a:pt x="2323" y="626"/>
                    <a:pt x="2280" y="626"/>
                  </a:cubicBezTo>
                  <a:cubicBezTo>
                    <a:pt x="2037" y="626"/>
                    <a:pt x="1805" y="517"/>
                    <a:pt x="1647" y="327"/>
                  </a:cubicBezTo>
                  <a:cubicBezTo>
                    <a:pt x="1476" y="111"/>
                    <a:pt x="1224" y="1"/>
                    <a:pt x="971"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3487263" y="2232975"/>
              <a:ext cx="64000" cy="70375"/>
            </a:xfrm>
            <a:custGeom>
              <a:avLst/>
              <a:gdLst/>
              <a:ahLst/>
              <a:cxnLst/>
              <a:rect l="l" t="t" r="r" b="b"/>
              <a:pathLst>
                <a:path w="2560" h="2815" extrusionOk="0">
                  <a:moveTo>
                    <a:pt x="971" y="1"/>
                  </a:moveTo>
                  <a:cubicBezTo>
                    <a:pt x="756" y="1"/>
                    <a:pt x="539" y="81"/>
                    <a:pt x="372" y="248"/>
                  </a:cubicBezTo>
                  <a:cubicBezTo>
                    <a:pt x="0" y="602"/>
                    <a:pt x="19" y="1188"/>
                    <a:pt x="410" y="1523"/>
                  </a:cubicBezTo>
                  <a:cubicBezTo>
                    <a:pt x="158" y="1970"/>
                    <a:pt x="344" y="2537"/>
                    <a:pt x="810" y="2742"/>
                  </a:cubicBezTo>
                  <a:cubicBezTo>
                    <a:pt x="923" y="2792"/>
                    <a:pt x="1040" y="2815"/>
                    <a:pt x="1156" y="2815"/>
                  </a:cubicBezTo>
                  <a:cubicBezTo>
                    <a:pt x="1518" y="2815"/>
                    <a:pt x="1862" y="2587"/>
                    <a:pt x="1982" y="2221"/>
                  </a:cubicBezTo>
                  <a:cubicBezTo>
                    <a:pt x="2075" y="1960"/>
                    <a:pt x="2289" y="1756"/>
                    <a:pt x="2559" y="1700"/>
                  </a:cubicBezTo>
                  <a:cubicBezTo>
                    <a:pt x="2224" y="1402"/>
                    <a:pt x="2001" y="993"/>
                    <a:pt x="1936" y="555"/>
                  </a:cubicBezTo>
                  <a:cubicBezTo>
                    <a:pt x="1824" y="499"/>
                    <a:pt x="1722" y="416"/>
                    <a:pt x="1647" y="323"/>
                  </a:cubicBezTo>
                  <a:cubicBezTo>
                    <a:pt x="1476" y="112"/>
                    <a:pt x="1224" y="1"/>
                    <a:pt x="971"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3580313" y="2171175"/>
              <a:ext cx="203325" cy="123700"/>
            </a:xfrm>
            <a:custGeom>
              <a:avLst/>
              <a:gdLst/>
              <a:ahLst/>
              <a:cxnLst/>
              <a:rect l="l" t="t" r="r" b="b"/>
              <a:pathLst>
                <a:path w="8133" h="4948" extrusionOk="0">
                  <a:moveTo>
                    <a:pt x="5490" y="1"/>
                  </a:moveTo>
                  <a:cubicBezTo>
                    <a:pt x="5346" y="1"/>
                    <a:pt x="5200" y="14"/>
                    <a:pt x="5053" y="40"/>
                  </a:cubicBezTo>
                  <a:cubicBezTo>
                    <a:pt x="2652" y="468"/>
                    <a:pt x="2345" y="1948"/>
                    <a:pt x="949" y="2190"/>
                  </a:cubicBezTo>
                  <a:cubicBezTo>
                    <a:pt x="382" y="2292"/>
                    <a:pt x="0" y="2832"/>
                    <a:pt x="103" y="3399"/>
                  </a:cubicBezTo>
                  <a:cubicBezTo>
                    <a:pt x="194" y="3904"/>
                    <a:pt x="630" y="4254"/>
                    <a:pt x="1124" y="4254"/>
                  </a:cubicBezTo>
                  <a:cubicBezTo>
                    <a:pt x="1186" y="4254"/>
                    <a:pt x="1249" y="4248"/>
                    <a:pt x="1312" y="4237"/>
                  </a:cubicBezTo>
                  <a:cubicBezTo>
                    <a:pt x="1433" y="4216"/>
                    <a:pt x="1550" y="4206"/>
                    <a:pt x="1664" y="4206"/>
                  </a:cubicBezTo>
                  <a:cubicBezTo>
                    <a:pt x="2671" y="4206"/>
                    <a:pt x="3438" y="4948"/>
                    <a:pt x="4965" y="4948"/>
                  </a:cubicBezTo>
                  <a:cubicBezTo>
                    <a:pt x="5251" y="4948"/>
                    <a:pt x="5563" y="4922"/>
                    <a:pt x="5909" y="4860"/>
                  </a:cubicBezTo>
                  <a:cubicBezTo>
                    <a:pt x="7240" y="4628"/>
                    <a:pt x="8133" y="3353"/>
                    <a:pt x="7891" y="2022"/>
                  </a:cubicBezTo>
                  <a:cubicBezTo>
                    <a:pt x="7684" y="838"/>
                    <a:pt x="6652" y="1"/>
                    <a:pt x="5490"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5"/>
            <p:cNvSpPr/>
            <p:nvPr/>
          </p:nvSpPr>
          <p:spPr>
            <a:xfrm>
              <a:off x="3622638" y="2171175"/>
              <a:ext cx="160775" cy="123700"/>
            </a:xfrm>
            <a:custGeom>
              <a:avLst/>
              <a:gdLst/>
              <a:ahLst/>
              <a:cxnLst/>
              <a:rect l="l" t="t" r="r" b="b"/>
              <a:pathLst>
                <a:path w="6431" h="4948" extrusionOk="0">
                  <a:moveTo>
                    <a:pt x="3797" y="1"/>
                  </a:moveTo>
                  <a:cubicBezTo>
                    <a:pt x="3653" y="1"/>
                    <a:pt x="3507" y="14"/>
                    <a:pt x="3360" y="40"/>
                  </a:cubicBezTo>
                  <a:cubicBezTo>
                    <a:pt x="1480" y="366"/>
                    <a:pt x="885" y="1352"/>
                    <a:pt x="38" y="1883"/>
                  </a:cubicBezTo>
                  <a:cubicBezTo>
                    <a:pt x="1" y="2618"/>
                    <a:pt x="19" y="3474"/>
                    <a:pt x="382" y="4246"/>
                  </a:cubicBezTo>
                  <a:cubicBezTo>
                    <a:pt x="1208" y="4399"/>
                    <a:pt x="1964" y="4948"/>
                    <a:pt x="3276" y="4948"/>
                  </a:cubicBezTo>
                  <a:cubicBezTo>
                    <a:pt x="3561" y="4948"/>
                    <a:pt x="3872" y="4922"/>
                    <a:pt x="4216" y="4860"/>
                  </a:cubicBezTo>
                  <a:cubicBezTo>
                    <a:pt x="5547" y="4628"/>
                    <a:pt x="6431" y="3353"/>
                    <a:pt x="6198" y="2022"/>
                  </a:cubicBezTo>
                  <a:cubicBezTo>
                    <a:pt x="5983" y="838"/>
                    <a:pt x="4957" y="1"/>
                    <a:pt x="3797" y="1"/>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5"/>
            <p:cNvSpPr/>
            <p:nvPr/>
          </p:nvSpPr>
          <p:spPr>
            <a:xfrm>
              <a:off x="3635913" y="2159475"/>
              <a:ext cx="154475" cy="146250"/>
            </a:xfrm>
            <a:custGeom>
              <a:avLst/>
              <a:gdLst/>
              <a:ahLst/>
              <a:cxnLst/>
              <a:rect l="l" t="t" r="r" b="b"/>
              <a:pathLst>
                <a:path w="6179" h="5850" extrusionOk="0">
                  <a:moveTo>
                    <a:pt x="3209" y="1"/>
                  </a:moveTo>
                  <a:cubicBezTo>
                    <a:pt x="3025" y="1"/>
                    <a:pt x="2839" y="17"/>
                    <a:pt x="2652" y="52"/>
                  </a:cubicBezTo>
                  <a:cubicBezTo>
                    <a:pt x="2345" y="118"/>
                    <a:pt x="2047" y="192"/>
                    <a:pt x="1759" y="304"/>
                  </a:cubicBezTo>
                  <a:cubicBezTo>
                    <a:pt x="1331" y="452"/>
                    <a:pt x="921" y="676"/>
                    <a:pt x="549" y="936"/>
                  </a:cubicBezTo>
                  <a:cubicBezTo>
                    <a:pt x="205" y="1188"/>
                    <a:pt x="0" y="1578"/>
                    <a:pt x="0" y="1997"/>
                  </a:cubicBezTo>
                  <a:lnTo>
                    <a:pt x="0" y="3895"/>
                  </a:lnTo>
                  <a:cubicBezTo>
                    <a:pt x="0" y="4240"/>
                    <a:pt x="279" y="4519"/>
                    <a:pt x="633" y="4519"/>
                  </a:cubicBezTo>
                  <a:cubicBezTo>
                    <a:pt x="977" y="4519"/>
                    <a:pt x="1266" y="4240"/>
                    <a:pt x="1266" y="3895"/>
                  </a:cubicBezTo>
                  <a:lnTo>
                    <a:pt x="1266" y="3495"/>
                  </a:lnTo>
                  <a:cubicBezTo>
                    <a:pt x="1266" y="3142"/>
                    <a:pt x="1545" y="2853"/>
                    <a:pt x="1898" y="2853"/>
                  </a:cubicBezTo>
                  <a:cubicBezTo>
                    <a:pt x="2252" y="2853"/>
                    <a:pt x="2540" y="3142"/>
                    <a:pt x="2540" y="3495"/>
                  </a:cubicBezTo>
                  <a:lnTo>
                    <a:pt x="2540" y="5291"/>
                  </a:lnTo>
                  <a:cubicBezTo>
                    <a:pt x="2540" y="5598"/>
                    <a:pt x="2792" y="5849"/>
                    <a:pt x="3099" y="5849"/>
                  </a:cubicBezTo>
                  <a:cubicBezTo>
                    <a:pt x="3406" y="5849"/>
                    <a:pt x="3648" y="5598"/>
                    <a:pt x="3648" y="5291"/>
                  </a:cubicBezTo>
                  <a:lnTo>
                    <a:pt x="3648" y="4044"/>
                  </a:lnTo>
                  <a:cubicBezTo>
                    <a:pt x="3648" y="3691"/>
                    <a:pt x="3936" y="3412"/>
                    <a:pt x="4290" y="3412"/>
                  </a:cubicBezTo>
                  <a:cubicBezTo>
                    <a:pt x="4643" y="3412"/>
                    <a:pt x="4932" y="3691"/>
                    <a:pt x="4932" y="4044"/>
                  </a:cubicBezTo>
                  <a:lnTo>
                    <a:pt x="4932" y="4100"/>
                  </a:lnTo>
                  <a:cubicBezTo>
                    <a:pt x="4950" y="4500"/>
                    <a:pt x="5253" y="4700"/>
                    <a:pt x="5555" y="4700"/>
                  </a:cubicBezTo>
                  <a:cubicBezTo>
                    <a:pt x="5858" y="4700"/>
                    <a:pt x="6160" y="4500"/>
                    <a:pt x="6179" y="4100"/>
                  </a:cubicBezTo>
                  <a:lnTo>
                    <a:pt x="6179" y="2946"/>
                  </a:lnTo>
                  <a:cubicBezTo>
                    <a:pt x="6179" y="2751"/>
                    <a:pt x="6160" y="2546"/>
                    <a:pt x="6123" y="2351"/>
                  </a:cubicBezTo>
                  <a:cubicBezTo>
                    <a:pt x="5844" y="955"/>
                    <a:pt x="4593" y="1"/>
                    <a:pt x="3209"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3635913" y="2162875"/>
              <a:ext cx="91200" cy="142875"/>
            </a:xfrm>
            <a:custGeom>
              <a:avLst/>
              <a:gdLst/>
              <a:ahLst/>
              <a:cxnLst/>
              <a:rect l="l" t="t" r="r" b="b"/>
              <a:pathLst>
                <a:path w="3648" h="5715" extrusionOk="0">
                  <a:moveTo>
                    <a:pt x="2289" y="0"/>
                  </a:moveTo>
                  <a:lnTo>
                    <a:pt x="2289" y="0"/>
                  </a:lnTo>
                  <a:cubicBezTo>
                    <a:pt x="2112" y="47"/>
                    <a:pt x="1936" y="102"/>
                    <a:pt x="1759" y="168"/>
                  </a:cubicBezTo>
                  <a:cubicBezTo>
                    <a:pt x="1321" y="316"/>
                    <a:pt x="921" y="540"/>
                    <a:pt x="549" y="800"/>
                  </a:cubicBezTo>
                  <a:cubicBezTo>
                    <a:pt x="205" y="1052"/>
                    <a:pt x="0" y="1442"/>
                    <a:pt x="0" y="1861"/>
                  </a:cubicBezTo>
                  <a:lnTo>
                    <a:pt x="0" y="3759"/>
                  </a:lnTo>
                  <a:cubicBezTo>
                    <a:pt x="0" y="4104"/>
                    <a:pt x="279" y="4383"/>
                    <a:pt x="633" y="4383"/>
                  </a:cubicBezTo>
                  <a:cubicBezTo>
                    <a:pt x="977" y="4383"/>
                    <a:pt x="1256" y="4104"/>
                    <a:pt x="1266" y="3759"/>
                  </a:cubicBezTo>
                  <a:lnTo>
                    <a:pt x="1266" y="3359"/>
                  </a:lnTo>
                  <a:cubicBezTo>
                    <a:pt x="1266" y="3006"/>
                    <a:pt x="1545" y="2717"/>
                    <a:pt x="1898" y="2717"/>
                  </a:cubicBezTo>
                  <a:cubicBezTo>
                    <a:pt x="2252" y="2717"/>
                    <a:pt x="2540" y="3006"/>
                    <a:pt x="2540" y="3359"/>
                  </a:cubicBezTo>
                  <a:lnTo>
                    <a:pt x="2540" y="5155"/>
                  </a:lnTo>
                  <a:cubicBezTo>
                    <a:pt x="2540" y="5469"/>
                    <a:pt x="2792" y="5714"/>
                    <a:pt x="3102" y="5714"/>
                  </a:cubicBezTo>
                  <a:cubicBezTo>
                    <a:pt x="3113" y="5714"/>
                    <a:pt x="3125" y="5714"/>
                    <a:pt x="3136" y="5713"/>
                  </a:cubicBezTo>
                  <a:cubicBezTo>
                    <a:pt x="3424" y="5695"/>
                    <a:pt x="3648" y="5453"/>
                    <a:pt x="3648" y="5155"/>
                  </a:cubicBezTo>
                  <a:lnTo>
                    <a:pt x="3648" y="4494"/>
                  </a:lnTo>
                  <a:cubicBezTo>
                    <a:pt x="2727" y="3378"/>
                    <a:pt x="2187" y="1210"/>
                    <a:pt x="2289"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3451488" y="2268000"/>
              <a:ext cx="377225" cy="62150"/>
            </a:xfrm>
            <a:custGeom>
              <a:avLst/>
              <a:gdLst/>
              <a:ahLst/>
              <a:cxnLst/>
              <a:rect l="l" t="t" r="r" b="b"/>
              <a:pathLst>
                <a:path w="15089" h="2486" extrusionOk="0">
                  <a:moveTo>
                    <a:pt x="768" y="1"/>
                  </a:moveTo>
                  <a:cubicBezTo>
                    <a:pt x="273" y="1"/>
                    <a:pt x="1" y="590"/>
                    <a:pt x="343" y="969"/>
                  </a:cubicBezTo>
                  <a:lnTo>
                    <a:pt x="1347" y="2141"/>
                  </a:lnTo>
                  <a:cubicBezTo>
                    <a:pt x="1543" y="2355"/>
                    <a:pt x="1822" y="2485"/>
                    <a:pt x="2110" y="2485"/>
                  </a:cubicBezTo>
                  <a:lnTo>
                    <a:pt x="12979" y="2485"/>
                  </a:lnTo>
                  <a:cubicBezTo>
                    <a:pt x="13277" y="2485"/>
                    <a:pt x="13556" y="2355"/>
                    <a:pt x="13742" y="2141"/>
                  </a:cubicBezTo>
                  <a:lnTo>
                    <a:pt x="14756" y="969"/>
                  </a:lnTo>
                  <a:cubicBezTo>
                    <a:pt x="15088" y="590"/>
                    <a:pt x="14816" y="1"/>
                    <a:pt x="14321" y="1"/>
                  </a:cubicBezTo>
                  <a:cubicBezTo>
                    <a:pt x="14317" y="1"/>
                    <a:pt x="14313" y="1"/>
                    <a:pt x="14309" y="1"/>
                  </a:cubicBezTo>
                  <a:lnTo>
                    <a:pt x="780" y="1"/>
                  </a:lnTo>
                  <a:cubicBezTo>
                    <a:pt x="776" y="1"/>
                    <a:pt x="772" y="1"/>
                    <a:pt x="76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3451563" y="2267775"/>
              <a:ext cx="164125" cy="62375"/>
            </a:xfrm>
            <a:custGeom>
              <a:avLst/>
              <a:gdLst/>
              <a:ahLst/>
              <a:cxnLst/>
              <a:rect l="l" t="t" r="r" b="b"/>
              <a:pathLst>
                <a:path w="6565" h="2495" extrusionOk="0">
                  <a:moveTo>
                    <a:pt x="763" y="0"/>
                  </a:moveTo>
                  <a:cubicBezTo>
                    <a:pt x="266" y="0"/>
                    <a:pt x="0" y="593"/>
                    <a:pt x="340" y="968"/>
                  </a:cubicBezTo>
                  <a:lnTo>
                    <a:pt x="1344" y="2141"/>
                  </a:lnTo>
                  <a:cubicBezTo>
                    <a:pt x="1540" y="2364"/>
                    <a:pt x="1819" y="2494"/>
                    <a:pt x="2117" y="2494"/>
                  </a:cubicBezTo>
                  <a:lnTo>
                    <a:pt x="6565" y="2494"/>
                  </a:lnTo>
                  <a:cubicBezTo>
                    <a:pt x="5550" y="2057"/>
                    <a:pt x="4936" y="968"/>
                    <a:pt x="4741" y="1"/>
                  </a:cubicBezTo>
                  <a:lnTo>
                    <a:pt x="786" y="1"/>
                  </a:lnTo>
                  <a:cubicBezTo>
                    <a:pt x="778" y="0"/>
                    <a:pt x="771" y="0"/>
                    <a:pt x="763"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3451488" y="2267775"/>
              <a:ext cx="377050" cy="38350"/>
            </a:xfrm>
            <a:custGeom>
              <a:avLst/>
              <a:gdLst/>
              <a:ahLst/>
              <a:cxnLst/>
              <a:rect l="l" t="t" r="r" b="b"/>
              <a:pathLst>
                <a:path w="15082" h="1534" extrusionOk="0">
                  <a:moveTo>
                    <a:pt x="768" y="1"/>
                  </a:moveTo>
                  <a:cubicBezTo>
                    <a:pt x="273" y="1"/>
                    <a:pt x="1" y="599"/>
                    <a:pt x="343" y="968"/>
                  </a:cubicBezTo>
                  <a:lnTo>
                    <a:pt x="575" y="1248"/>
                  </a:lnTo>
                  <a:cubicBezTo>
                    <a:pt x="701" y="1210"/>
                    <a:pt x="831" y="1191"/>
                    <a:pt x="961" y="1191"/>
                  </a:cubicBezTo>
                  <a:cubicBezTo>
                    <a:pt x="1185" y="1191"/>
                    <a:pt x="1408" y="1247"/>
                    <a:pt x="1608" y="1359"/>
                  </a:cubicBezTo>
                  <a:cubicBezTo>
                    <a:pt x="1813" y="1476"/>
                    <a:pt x="2041" y="1534"/>
                    <a:pt x="2269" y="1534"/>
                  </a:cubicBezTo>
                  <a:cubicBezTo>
                    <a:pt x="2497" y="1534"/>
                    <a:pt x="2725" y="1476"/>
                    <a:pt x="2929" y="1359"/>
                  </a:cubicBezTo>
                  <a:cubicBezTo>
                    <a:pt x="3134" y="1248"/>
                    <a:pt x="3362" y="1192"/>
                    <a:pt x="3590" y="1192"/>
                  </a:cubicBezTo>
                  <a:cubicBezTo>
                    <a:pt x="3818" y="1192"/>
                    <a:pt x="4046" y="1248"/>
                    <a:pt x="4251" y="1359"/>
                  </a:cubicBezTo>
                  <a:cubicBezTo>
                    <a:pt x="4455" y="1476"/>
                    <a:pt x="4681" y="1534"/>
                    <a:pt x="4907" y="1534"/>
                  </a:cubicBezTo>
                  <a:cubicBezTo>
                    <a:pt x="5132" y="1534"/>
                    <a:pt x="5358" y="1476"/>
                    <a:pt x="5563" y="1359"/>
                  </a:cubicBezTo>
                  <a:cubicBezTo>
                    <a:pt x="5767" y="1248"/>
                    <a:pt x="5995" y="1192"/>
                    <a:pt x="6223" y="1192"/>
                  </a:cubicBezTo>
                  <a:cubicBezTo>
                    <a:pt x="6451" y="1192"/>
                    <a:pt x="6679" y="1248"/>
                    <a:pt x="6884" y="1359"/>
                  </a:cubicBezTo>
                  <a:cubicBezTo>
                    <a:pt x="7089" y="1476"/>
                    <a:pt x="7314" y="1534"/>
                    <a:pt x="7541" y="1534"/>
                  </a:cubicBezTo>
                  <a:cubicBezTo>
                    <a:pt x="7768" y="1534"/>
                    <a:pt x="7996" y="1476"/>
                    <a:pt x="8205" y="1359"/>
                  </a:cubicBezTo>
                  <a:cubicBezTo>
                    <a:pt x="8410" y="1248"/>
                    <a:pt x="8636" y="1192"/>
                    <a:pt x="8861" y="1192"/>
                  </a:cubicBezTo>
                  <a:cubicBezTo>
                    <a:pt x="9087" y="1192"/>
                    <a:pt x="9313" y="1248"/>
                    <a:pt x="9517" y="1359"/>
                  </a:cubicBezTo>
                  <a:cubicBezTo>
                    <a:pt x="9722" y="1476"/>
                    <a:pt x="9950" y="1534"/>
                    <a:pt x="10178" y="1534"/>
                  </a:cubicBezTo>
                  <a:cubicBezTo>
                    <a:pt x="10406" y="1534"/>
                    <a:pt x="10634" y="1476"/>
                    <a:pt x="10839" y="1359"/>
                  </a:cubicBezTo>
                  <a:cubicBezTo>
                    <a:pt x="11043" y="1248"/>
                    <a:pt x="11269" y="1192"/>
                    <a:pt x="11495" y="1192"/>
                  </a:cubicBezTo>
                  <a:cubicBezTo>
                    <a:pt x="11720" y="1192"/>
                    <a:pt x="11946" y="1248"/>
                    <a:pt x="12151" y="1359"/>
                  </a:cubicBezTo>
                  <a:cubicBezTo>
                    <a:pt x="12355" y="1476"/>
                    <a:pt x="12583" y="1534"/>
                    <a:pt x="12811" y="1534"/>
                  </a:cubicBezTo>
                  <a:cubicBezTo>
                    <a:pt x="13039" y="1534"/>
                    <a:pt x="13267" y="1476"/>
                    <a:pt x="13472" y="1359"/>
                  </a:cubicBezTo>
                  <a:cubicBezTo>
                    <a:pt x="13672" y="1247"/>
                    <a:pt x="13895" y="1191"/>
                    <a:pt x="14121" y="1191"/>
                  </a:cubicBezTo>
                  <a:cubicBezTo>
                    <a:pt x="14252" y="1191"/>
                    <a:pt x="14385" y="1210"/>
                    <a:pt x="14514" y="1248"/>
                  </a:cubicBezTo>
                  <a:lnTo>
                    <a:pt x="14747" y="968"/>
                  </a:lnTo>
                  <a:cubicBezTo>
                    <a:pt x="15082" y="596"/>
                    <a:pt x="14812" y="1"/>
                    <a:pt x="14309" y="1"/>
                  </a:cubicBezTo>
                  <a:lnTo>
                    <a:pt x="780" y="1"/>
                  </a:lnTo>
                  <a:cubicBezTo>
                    <a:pt x="776" y="1"/>
                    <a:pt x="772" y="1"/>
                    <a:pt x="768" y="1"/>
                  </a:cubicBezTo>
                  <a:close/>
                </a:path>
              </a:pathLst>
            </a:custGeom>
            <a:solidFill>
              <a:srgbClr val="FF9B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3451663" y="2267775"/>
              <a:ext cx="133550" cy="38350"/>
            </a:xfrm>
            <a:custGeom>
              <a:avLst/>
              <a:gdLst/>
              <a:ahLst/>
              <a:cxnLst/>
              <a:rect l="l" t="t" r="r" b="b"/>
              <a:pathLst>
                <a:path w="5342" h="1534" extrusionOk="0">
                  <a:moveTo>
                    <a:pt x="773" y="1"/>
                  </a:moveTo>
                  <a:cubicBezTo>
                    <a:pt x="270" y="1"/>
                    <a:pt x="1" y="596"/>
                    <a:pt x="336" y="968"/>
                  </a:cubicBezTo>
                  <a:lnTo>
                    <a:pt x="568" y="1248"/>
                  </a:lnTo>
                  <a:cubicBezTo>
                    <a:pt x="694" y="1210"/>
                    <a:pt x="824" y="1191"/>
                    <a:pt x="954" y="1191"/>
                  </a:cubicBezTo>
                  <a:cubicBezTo>
                    <a:pt x="1178" y="1191"/>
                    <a:pt x="1401" y="1247"/>
                    <a:pt x="1601" y="1359"/>
                  </a:cubicBezTo>
                  <a:cubicBezTo>
                    <a:pt x="1806" y="1476"/>
                    <a:pt x="2034" y="1534"/>
                    <a:pt x="2262" y="1534"/>
                  </a:cubicBezTo>
                  <a:cubicBezTo>
                    <a:pt x="2490" y="1534"/>
                    <a:pt x="2718" y="1476"/>
                    <a:pt x="2922" y="1359"/>
                  </a:cubicBezTo>
                  <a:cubicBezTo>
                    <a:pt x="3127" y="1248"/>
                    <a:pt x="3355" y="1192"/>
                    <a:pt x="3583" y="1192"/>
                  </a:cubicBezTo>
                  <a:cubicBezTo>
                    <a:pt x="3811" y="1192"/>
                    <a:pt x="4039" y="1248"/>
                    <a:pt x="4244" y="1359"/>
                  </a:cubicBezTo>
                  <a:cubicBezTo>
                    <a:pt x="4449" y="1473"/>
                    <a:pt x="4679" y="1532"/>
                    <a:pt x="4910" y="1532"/>
                  </a:cubicBezTo>
                  <a:cubicBezTo>
                    <a:pt x="5055" y="1532"/>
                    <a:pt x="5201" y="1508"/>
                    <a:pt x="5342" y="1462"/>
                  </a:cubicBezTo>
                  <a:cubicBezTo>
                    <a:pt x="5044" y="1015"/>
                    <a:pt x="4830" y="522"/>
                    <a:pt x="4728"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3665438" y="2176300"/>
              <a:ext cx="20725" cy="16600"/>
            </a:xfrm>
            <a:custGeom>
              <a:avLst/>
              <a:gdLst/>
              <a:ahLst/>
              <a:cxnLst/>
              <a:rect l="l" t="t" r="r" b="b"/>
              <a:pathLst>
                <a:path w="829" h="664" extrusionOk="0">
                  <a:moveTo>
                    <a:pt x="520" y="0"/>
                  </a:moveTo>
                  <a:cubicBezTo>
                    <a:pt x="470" y="0"/>
                    <a:pt x="419" y="20"/>
                    <a:pt x="373" y="68"/>
                  </a:cubicBezTo>
                  <a:lnTo>
                    <a:pt x="140" y="301"/>
                  </a:lnTo>
                  <a:cubicBezTo>
                    <a:pt x="1" y="431"/>
                    <a:pt x="94" y="663"/>
                    <a:pt x="289" y="663"/>
                  </a:cubicBezTo>
                  <a:cubicBezTo>
                    <a:pt x="345" y="663"/>
                    <a:pt x="401" y="645"/>
                    <a:pt x="438" y="608"/>
                  </a:cubicBezTo>
                  <a:lnTo>
                    <a:pt x="671" y="375"/>
                  </a:lnTo>
                  <a:cubicBezTo>
                    <a:pt x="828" y="218"/>
                    <a:pt x="684" y="0"/>
                    <a:pt x="520"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5"/>
            <p:cNvSpPr/>
            <p:nvPr/>
          </p:nvSpPr>
          <p:spPr>
            <a:xfrm>
              <a:off x="3750163" y="2213275"/>
              <a:ext cx="19300" cy="15450"/>
            </a:xfrm>
            <a:custGeom>
              <a:avLst/>
              <a:gdLst/>
              <a:ahLst/>
              <a:cxnLst/>
              <a:rect l="l" t="t" r="r" b="b"/>
              <a:pathLst>
                <a:path w="772" h="618" extrusionOk="0">
                  <a:moveTo>
                    <a:pt x="313" y="1"/>
                  </a:moveTo>
                  <a:cubicBezTo>
                    <a:pt x="144" y="1"/>
                    <a:pt x="0" y="218"/>
                    <a:pt x="157" y="376"/>
                  </a:cubicBezTo>
                  <a:lnTo>
                    <a:pt x="334" y="552"/>
                  </a:lnTo>
                  <a:cubicBezTo>
                    <a:pt x="371" y="590"/>
                    <a:pt x="427" y="617"/>
                    <a:pt x="483" y="617"/>
                  </a:cubicBezTo>
                  <a:cubicBezTo>
                    <a:pt x="678" y="617"/>
                    <a:pt x="771" y="385"/>
                    <a:pt x="641" y="245"/>
                  </a:cubicBezTo>
                  <a:lnTo>
                    <a:pt x="464" y="68"/>
                  </a:lnTo>
                  <a:cubicBezTo>
                    <a:pt x="417" y="21"/>
                    <a:pt x="364" y="1"/>
                    <a:pt x="313"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5"/>
            <p:cNvSpPr/>
            <p:nvPr/>
          </p:nvSpPr>
          <p:spPr>
            <a:xfrm>
              <a:off x="3702913" y="2207250"/>
              <a:ext cx="10950" cy="17050"/>
            </a:xfrm>
            <a:custGeom>
              <a:avLst/>
              <a:gdLst/>
              <a:ahLst/>
              <a:cxnLst/>
              <a:rect l="l" t="t" r="r" b="b"/>
              <a:pathLst>
                <a:path w="438" h="682" extrusionOk="0">
                  <a:moveTo>
                    <a:pt x="219" y="0"/>
                  </a:moveTo>
                  <a:cubicBezTo>
                    <a:pt x="109" y="0"/>
                    <a:pt x="0" y="72"/>
                    <a:pt x="0" y="216"/>
                  </a:cubicBezTo>
                  <a:lnTo>
                    <a:pt x="0" y="458"/>
                  </a:lnTo>
                  <a:cubicBezTo>
                    <a:pt x="0" y="579"/>
                    <a:pt x="102" y="672"/>
                    <a:pt x="214" y="682"/>
                  </a:cubicBezTo>
                  <a:cubicBezTo>
                    <a:pt x="335" y="672"/>
                    <a:pt x="437" y="579"/>
                    <a:pt x="437" y="458"/>
                  </a:cubicBezTo>
                  <a:lnTo>
                    <a:pt x="437" y="216"/>
                  </a:lnTo>
                  <a:cubicBezTo>
                    <a:pt x="437" y="72"/>
                    <a:pt x="328" y="0"/>
                    <a:pt x="219"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3732213" y="2170475"/>
              <a:ext cx="18375" cy="14275"/>
            </a:xfrm>
            <a:custGeom>
              <a:avLst/>
              <a:gdLst/>
              <a:ahLst/>
              <a:cxnLst/>
              <a:rect l="l" t="t" r="r" b="b"/>
              <a:pathLst>
                <a:path w="735" h="571" extrusionOk="0">
                  <a:moveTo>
                    <a:pt x="422" y="1"/>
                  </a:moveTo>
                  <a:cubicBezTo>
                    <a:pt x="371" y="1"/>
                    <a:pt x="318" y="21"/>
                    <a:pt x="270" y="68"/>
                  </a:cubicBezTo>
                  <a:lnTo>
                    <a:pt x="131" y="208"/>
                  </a:lnTo>
                  <a:cubicBezTo>
                    <a:pt x="0" y="338"/>
                    <a:pt x="94" y="571"/>
                    <a:pt x="289" y="571"/>
                  </a:cubicBezTo>
                  <a:cubicBezTo>
                    <a:pt x="345" y="571"/>
                    <a:pt x="401" y="552"/>
                    <a:pt x="438" y="506"/>
                  </a:cubicBezTo>
                  <a:lnTo>
                    <a:pt x="577" y="375"/>
                  </a:lnTo>
                  <a:cubicBezTo>
                    <a:pt x="735" y="218"/>
                    <a:pt x="590" y="1"/>
                    <a:pt x="422"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5"/>
            <p:cNvSpPr/>
            <p:nvPr/>
          </p:nvSpPr>
          <p:spPr>
            <a:xfrm>
              <a:off x="3503313" y="2281500"/>
              <a:ext cx="12575" cy="10850"/>
            </a:xfrm>
            <a:custGeom>
              <a:avLst/>
              <a:gdLst/>
              <a:ahLst/>
              <a:cxnLst/>
              <a:rect l="l" t="t" r="r" b="b"/>
              <a:pathLst>
                <a:path w="503" h="434" extrusionOk="0">
                  <a:moveTo>
                    <a:pt x="289" y="1"/>
                  </a:moveTo>
                  <a:cubicBezTo>
                    <a:pt x="93" y="1"/>
                    <a:pt x="0" y="233"/>
                    <a:pt x="140" y="373"/>
                  </a:cubicBezTo>
                  <a:cubicBezTo>
                    <a:pt x="181" y="414"/>
                    <a:pt x="233" y="433"/>
                    <a:pt x="285" y="433"/>
                  </a:cubicBezTo>
                  <a:cubicBezTo>
                    <a:pt x="395" y="433"/>
                    <a:pt x="503" y="348"/>
                    <a:pt x="503" y="215"/>
                  </a:cubicBezTo>
                  <a:cubicBezTo>
                    <a:pt x="503" y="94"/>
                    <a:pt x="410" y="1"/>
                    <a:pt x="289"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3610538" y="2313375"/>
              <a:ext cx="12825" cy="10775"/>
            </a:xfrm>
            <a:custGeom>
              <a:avLst/>
              <a:gdLst/>
              <a:ahLst/>
              <a:cxnLst/>
              <a:rect l="l" t="t" r="r" b="b"/>
              <a:pathLst>
                <a:path w="513" h="431" extrusionOk="0">
                  <a:moveTo>
                    <a:pt x="289" y="0"/>
                  </a:moveTo>
                  <a:cubicBezTo>
                    <a:pt x="103" y="0"/>
                    <a:pt x="1" y="233"/>
                    <a:pt x="140" y="363"/>
                  </a:cubicBezTo>
                  <a:cubicBezTo>
                    <a:pt x="184" y="410"/>
                    <a:pt x="239" y="430"/>
                    <a:pt x="294" y="430"/>
                  </a:cubicBezTo>
                  <a:cubicBezTo>
                    <a:pt x="404" y="430"/>
                    <a:pt x="513" y="345"/>
                    <a:pt x="513" y="215"/>
                  </a:cubicBezTo>
                  <a:cubicBezTo>
                    <a:pt x="513" y="94"/>
                    <a:pt x="410" y="0"/>
                    <a:pt x="289"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3698938" y="2282200"/>
              <a:ext cx="12825" cy="10850"/>
            </a:xfrm>
            <a:custGeom>
              <a:avLst/>
              <a:gdLst/>
              <a:ahLst/>
              <a:cxnLst/>
              <a:rect l="l" t="t" r="r" b="b"/>
              <a:pathLst>
                <a:path w="513" h="434" extrusionOk="0">
                  <a:moveTo>
                    <a:pt x="289" y="1"/>
                  </a:moveTo>
                  <a:cubicBezTo>
                    <a:pt x="94" y="1"/>
                    <a:pt x="1" y="233"/>
                    <a:pt x="140" y="373"/>
                  </a:cubicBezTo>
                  <a:cubicBezTo>
                    <a:pt x="185" y="414"/>
                    <a:pt x="238" y="433"/>
                    <a:pt x="290" y="433"/>
                  </a:cubicBezTo>
                  <a:cubicBezTo>
                    <a:pt x="401" y="433"/>
                    <a:pt x="506" y="348"/>
                    <a:pt x="513" y="215"/>
                  </a:cubicBezTo>
                  <a:cubicBezTo>
                    <a:pt x="513" y="94"/>
                    <a:pt x="410" y="1"/>
                    <a:pt x="289"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5"/>
            <p:cNvSpPr/>
            <p:nvPr/>
          </p:nvSpPr>
          <p:spPr>
            <a:xfrm>
              <a:off x="3752913" y="2313375"/>
              <a:ext cx="12600" cy="10775"/>
            </a:xfrm>
            <a:custGeom>
              <a:avLst/>
              <a:gdLst/>
              <a:ahLst/>
              <a:cxnLst/>
              <a:rect l="l" t="t" r="r" b="b"/>
              <a:pathLst>
                <a:path w="504" h="431" extrusionOk="0">
                  <a:moveTo>
                    <a:pt x="289" y="0"/>
                  </a:moveTo>
                  <a:cubicBezTo>
                    <a:pt x="94" y="0"/>
                    <a:pt x="1" y="233"/>
                    <a:pt x="131" y="363"/>
                  </a:cubicBezTo>
                  <a:cubicBezTo>
                    <a:pt x="177" y="410"/>
                    <a:pt x="233" y="430"/>
                    <a:pt x="288" y="430"/>
                  </a:cubicBezTo>
                  <a:cubicBezTo>
                    <a:pt x="399" y="430"/>
                    <a:pt x="503" y="345"/>
                    <a:pt x="503" y="215"/>
                  </a:cubicBezTo>
                  <a:cubicBezTo>
                    <a:pt x="503" y="94"/>
                    <a:pt x="410" y="0"/>
                    <a:pt x="289"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65"/>
          <p:cNvGrpSpPr/>
          <p:nvPr/>
        </p:nvGrpSpPr>
        <p:grpSpPr>
          <a:xfrm>
            <a:off x="6002413" y="3310525"/>
            <a:ext cx="224750" cy="368275"/>
            <a:chOff x="6002413" y="3222250"/>
            <a:chExt cx="224750" cy="368275"/>
          </a:xfrm>
        </p:grpSpPr>
        <p:sp>
          <p:nvSpPr>
            <p:cNvPr id="5703" name="Google Shape;5703;p65"/>
            <p:cNvSpPr/>
            <p:nvPr/>
          </p:nvSpPr>
          <p:spPr>
            <a:xfrm>
              <a:off x="6002413" y="3350900"/>
              <a:ext cx="224750" cy="239625"/>
            </a:xfrm>
            <a:custGeom>
              <a:avLst/>
              <a:gdLst/>
              <a:ahLst/>
              <a:cxnLst/>
              <a:rect l="l" t="t" r="r" b="b"/>
              <a:pathLst>
                <a:path w="8990" h="9585" extrusionOk="0">
                  <a:moveTo>
                    <a:pt x="1564" y="0"/>
                  </a:moveTo>
                  <a:lnTo>
                    <a:pt x="131" y="8188"/>
                  </a:lnTo>
                  <a:cubicBezTo>
                    <a:pt x="1" y="8914"/>
                    <a:pt x="559" y="9584"/>
                    <a:pt x="1304" y="9584"/>
                  </a:cubicBezTo>
                  <a:lnTo>
                    <a:pt x="7687" y="9584"/>
                  </a:lnTo>
                  <a:cubicBezTo>
                    <a:pt x="8422" y="9584"/>
                    <a:pt x="8990" y="8914"/>
                    <a:pt x="8859" y="8188"/>
                  </a:cubicBezTo>
                  <a:lnTo>
                    <a:pt x="7417" y="0"/>
                  </a:ln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6002413" y="3350650"/>
              <a:ext cx="189150" cy="239875"/>
            </a:xfrm>
            <a:custGeom>
              <a:avLst/>
              <a:gdLst/>
              <a:ahLst/>
              <a:cxnLst/>
              <a:rect l="l" t="t" r="r" b="b"/>
              <a:pathLst>
                <a:path w="7566" h="9595" extrusionOk="0">
                  <a:moveTo>
                    <a:pt x="1564" y="1"/>
                  </a:moveTo>
                  <a:lnTo>
                    <a:pt x="131" y="8198"/>
                  </a:lnTo>
                  <a:cubicBezTo>
                    <a:pt x="1" y="8924"/>
                    <a:pt x="559" y="9594"/>
                    <a:pt x="1304" y="9594"/>
                  </a:cubicBezTo>
                  <a:lnTo>
                    <a:pt x="3639" y="9594"/>
                  </a:lnTo>
                  <a:cubicBezTo>
                    <a:pt x="1080" y="7603"/>
                    <a:pt x="1946" y="2922"/>
                    <a:pt x="2299" y="857"/>
                  </a:cubicBezTo>
                  <a:lnTo>
                    <a:pt x="7566" y="857"/>
                  </a:lnTo>
                  <a:lnTo>
                    <a:pt x="7417"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6076388" y="3350900"/>
              <a:ext cx="76800" cy="239625"/>
            </a:xfrm>
            <a:custGeom>
              <a:avLst/>
              <a:gdLst/>
              <a:ahLst/>
              <a:cxnLst/>
              <a:rect l="l" t="t" r="r" b="b"/>
              <a:pathLst>
                <a:path w="3072" h="9585" extrusionOk="0">
                  <a:moveTo>
                    <a:pt x="559" y="0"/>
                  </a:moveTo>
                  <a:lnTo>
                    <a:pt x="1" y="9584"/>
                  </a:lnTo>
                  <a:lnTo>
                    <a:pt x="3072" y="9584"/>
                  </a:lnTo>
                  <a:lnTo>
                    <a:pt x="2513" y="0"/>
                  </a:ln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5"/>
            <p:cNvSpPr/>
            <p:nvPr/>
          </p:nvSpPr>
          <p:spPr>
            <a:xfrm>
              <a:off x="6089188" y="3350650"/>
              <a:ext cx="51200" cy="21425"/>
            </a:xfrm>
            <a:custGeom>
              <a:avLst/>
              <a:gdLst/>
              <a:ahLst/>
              <a:cxnLst/>
              <a:rect l="l" t="t" r="r" b="b"/>
              <a:pathLst>
                <a:path w="2048" h="857" extrusionOk="0">
                  <a:moveTo>
                    <a:pt x="47" y="1"/>
                  </a:moveTo>
                  <a:lnTo>
                    <a:pt x="1" y="857"/>
                  </a:lnTo>
                  <a:lnTo>
                    <a:pt x="2048" y="857"/>
                  </a:lnTo>
                  <a:lnTo>
                    <a:pt x="2001" y="1"/>
                  </a:ln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5"/>
            <p:cNvSpPr/>
            <p:nvPr/>
          </p:nvSpPr>
          <p:spPr>
            <a:xfrm>
              <a:off x="6076388" y="3574675"/>
              <a:ext cx="17025" cy="15850"/>
            </a:xfrm>
            <a:custGeom>
              <a:avLst/>
              <a:gdLst/>
              <a:ahLst/>
              <a:cxnLst/>
              <a:rect l="l" t="t" r="r" b="b"/>
              <a:pathLst>
                <a:path w="681" h="634" extrusionOk="0">
                  <a:moveTo>
                    <a:pt x="38" y="0"/>
                  </a:moveTo>
                  <a:lnTo>
                    <a:pt x="1" y="633"/>
                  </a:lnTo>
                  <a:lnTo>
                    <a:pt x="680" y="633"/>
                  </a:lnTo>
                  <a:cubicBezTo>
                    <a:pt x="438" y="447"/>
                    <a:pt x="224" y="233"/>
                    <a:pt x="38" y="0"/>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6006838" y="3303675"/>
              <a:ext cx="215900" cy="47250"/>
            </a:xfrm>
            <a:custGeom>
              <a:avLst/>
              <a:gdLst/>
              <a:ahLst/>
              <a:cxnLst/>
              <a:rect l="l" t="t" r="r" b="b"/>
              <a:pathLst>
                <a:path w="8636" h="1890" extrusionOk="0">
                  <a:moveTo>
                    <a:pt x="940" y="0"/>
                  </a:moveTo>
                  <a:cubicBezTo>
                    <a:pt x="419" y="0"/>
                    <a:pt x="1" y="428"/>
                    <a:pt x="1" y="940"/>
                  </a:cubicBezTo>
                  <a:cubicBezTo>
                    <a:pt x="1" y="1461"/>
                    <a:pt x="419" y="1889"/>
                    <a:pt x="940" y="1889"/>
                  </a:cubicBezTo>
                  <a:lnTo>
                    <a:pt x="7696" y="1889"/>
                  </a:lnTo>
                  <a:cubicBezTo>
                    <a:pt x="8208" y="1889"/>
                    <a:pt x="8636" y="1461"/>
                    <a:pt x="8636" y="940"/>
                  </a:cubicBezTo>
                  <a:cubicBezTo>
                    <a:pt x="8636" y="428"/>
                    <a:pt x="8208" y="0"/>
                    <a:pt x="7696"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6006838" y="3303675"/>
              <a:ext cx="97725" cy="47250"/>
            </a:xfrm>
            <a:custGeom>
              <a:avLst/>
              <a:gdLst/>
              <a:ahLst/>
              <a:cxnLst/>
              <a:rect l="l" t="t" r="r" b="b"/>
              <a:pathLst>
                <a:path w="3909" h="1890" extrusionOk="0">
                  <a:moveTo>
                    <a:pt x="940" y="0"/>
                  </a:moveTo>
                  <a:cubicBezTo>
                    <a:pt x="419" y="0"/>
                    <a:pt x="1" y="428"/>
                    <a:pt x="1" y="940"/>
                  </a:cubicBezTo>
                  <a:cubicBezTo>
                    <a:pt x="1" y="1461"/>
                    <a:pt x="419" y="1889"/>
                    <a:pt x="940" y="1889"/>
                  </a:cubicBezTo>
                  <a:lnTo>
                    <a:pt x="3909" y="1889"/>
                  </a:lnTo>
                  <a:cubicBezTo>
                    <a:pt x="2932" y="1535"/>
                    <a:pt x="2774" y="372"/>
                    <a:pt x="3276" y="0"/>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6005913" y="3222250"/>
              <a:ext cx="218000" cy="81675"/>
            </a:xfrm>
            <a:custGeom>
              <a:avLst/>
              <a:gdLst/>
              <a:ahLst/>
              <a:cxnLst/>
              <a:rect l="l" t="t" r="r" b="b"/>
              <a:pathLst>
                <a:path w="8720" h="3267" extrusionOk="0">
                  <a:moveTo>
                    <a:pt x="1954" y="0"/>
                  </a:moveTo>
                  <a:cubicBezTo>
                    <a:pt x="1424" y="0"/>
                    <a:pt x="922" y="214"/>
                    <a:pt x="559" y="596"/>
                  </a:cubicBezTo>
                  <a:cubicBezTo>
                    <a:pt x="0" y="1173"/>
                    <a:pt x="0" y="2094"/>
                    <a:pt x="559" y="2671"/>
                  </a:cubicBezTo>
                  <a:lnTo>
                    <a:pt x="1126" y="3266"/>
                  </a:lnTo>
                  <a:lnTo>
                    <a:pt x="7593" y="3266"/>
                  </a:lnTo>
                  <a:lnTo>
                    <a:pt x="8161" y="2671"/>
                  </a:lnTo>
                  <a:cubicBezTo>
                    <a:pt x="8719" y="2094"/>
                    <a:pt x="8719" y="1173"/>
                    <a:pt x="8161" y="596"/>
                  </a:cubicBezTo>
                  <a:cubicBezTo>
                    <a:pt x="7798" y="214"/>
                    <a:pt x="7286" y="0"/>
                    <a:pt x="6765"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6005688" y="3222250"/>
              <a:ext cx="107025" cy="81675"/>
            </a:xfrm>
            <a:custGeom>
              <a:avLst/>
              <a:gdLst/>
              <a:ahLst/>
              <a:cxnLst/>
              <a:rect l="l" t="t" r="r" b="b"/>
              <a:pathLst>
                <a:path w="4281" h="3267" extrusionOk="0">
                  <a:moveTo>
                    <a:pt x="1963" y="0"/>
                  </a:moveTo>
                  <a:cubicBezTo>
                    <a:pt x="1433" y="0"/>
                    <a:pt x="921" y="214"/>
                    <a:pt x="558" y="596"/>
                  </a:cubicBezTo>
                  <a:cubicBezTo>
                    <a:pt x="0" y="1173"/>
                    <a:pt x="0" y="2094"/>
                    <a:pt x="558" y="2671"/>
                  </a:cubicBezTo>
                  <a:lnTo>
                    <a:pt x="1135" y="3266"/>
                  </a:lnTo>
                  <a:lnTo>
                    <a:pt x="4280" y="3266"/>
                  </a:lnTo>
                  <a:cubicBezTo>
                    <a:pt x="3499" y="2652"/>
                    <a:pt x="2959" y="801"/>
                    <a:pt x="348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6107563" y="3236900"/>
              <a:ext cx="12600" cy="10850"/>
            </a:xfrm>
            <a:custGeom>
              <a:avLst/>
              <a:gdLst/>
              <a:ahLst/>
              <a:cxnLst/>
              <a:rect l="l" t="t" r="r" b="b"/>
              <a:pathLst>
                <a:path w="504" h="434" extrusionOk="0">
                  <a:moveTo>
                    <a:pt x="289" y="1"/>
                  </a:moveTo>
                  <a:cubicBezTo>
                    <a:pt x="94" y="1"/>
                    <a:pt x="1" y="233"/>
                    <a:pt x="140" y="373"/>
                  </a:cubicBezTo>
                  <a:cubicBezTo>
                    <a:pt x="182" y="414"/>
                    <a:pt x="234" y="433"/>
                    <a:pt x="285" y="433"/>
                  </a:cubicBezTo>
                  <a:cubicBezTo>
                    <a:pt x="395" y="433"/>
                    <a:pt x="503" y="348"/>
                    <a:pt x="503" y="215"/>
                  </a:cubicBezTo>
                  <a:cubicBezTo>
                    <a:pt x="503" y="94"/>
                    <a:pt x="410" y="1"/>
                    <a:pt x="289"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6072663" y="3231550"/>
              <a:ext cx="12825" cy="10775"/>
            </a:xfrm>
            <a:custGeom>
              <a:avLst/>
              <a:gdLst/>
              <a:ahLst/>
              <a:cxnLst/>
              <a:rect l="l" t="t" r="r" b="b"/>
              <a:pathLst>
                <a:path w="513" h="431" extrusionOk="0">
                  <a:moveTo>
                    <a:pt x="289" y="1"/>
                  </a:moveTo>
                  <a:cubicBezTo>
                    <a:pt x="103" y="1"/>
                    <a:pt x="1" y="233"/>
                    <a:pt x="141" y="363"/>
                  </a:cubicBezTo>
                  <a:cubicBezTo>
                    <a:pt x="187" y="410"/>
                    <a:pt x="243" y="430"/>
                    <a:pt x="298" y="430"/>
                  </a:cubicBezTo>
                  <a:cubicBezTo>
                    <a:pt x="409" y="430"/>
                    <a:pt x="513" y="345"/>
                    <a:pt x="513" y="215"/>
                  </a:cubicBezTo>
                  <a:cubicBezTo>
                    <a:pt x="513" y="94"/>
                    <a:pt x="410" y="1"/>
                    <a:pt x="289"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5"/>
            <p:cNvSpPr/>
            <p:nvPr/>
          </p:nvSpPr>
          <p:spPr>
            <a:xfrm>
              <a:off x="6142463" y="3231550"/>
              <a:ext cx="12575" cy="10775"/>
            </a:xfrm>
            <a:custGeom>
              <a:avLst/>
              <a:gdLst/>
              <a:ahLst/>
              <a:cxnLst/>
              <a:rect l="l" t="t" r="r" b="b"/>
              <a:pathLst>
                <a:path w="503" h="431" extrusionOk="0">
                  <a:moveTo>
                    <a:pt x="289" y="1"/>
                  </a:moveTo>
                  <a:cubicBezTo>
                    <a:pt x="94" y="1"/>
                    <a:pt x="1" y="233"/>
                    <a:pt x="131" y="363"/>
                  </a:cubicBezTo>
                  <a:cubicBezTo>
                    <a:pt x="177" y="410"/>
                    <a:pt x="233" y="430"/>
                    <a:pt x="288" y="430"/>
                  </a:cubicBezTo>
                  <a:cubicBezTo>
                    <a:pt x="399" y="430"/>
                    <a:pt x="503" y="345"/>
                    <a:pt x="503" y="215"/>
                  </a:cubicBezTo>
                  <a:cubicBezTo>
                    <a:pt x="503" y="94"/>
                    <a:pt x="401" y="1"/>
                    <a:pt x="289"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5"/>
            <p:cNvSpPr/>
            <p:nvPr/>
          </p:nvSpPr>
          <p:spPr>
            <a:xfrm>
              <a:off x="6024513" y="3488825"/>
              <a:ext cx="48650" cy="38875"/>
            </a:xfrm>
            <a:custGeom>
              <a:avLst/>
              <a:gdLst/>
              <a:ahLst/>
              <a:cxnLst/>
              <a:rect l="l" t="t" r="r" b="b"/>
              <a:pathLst>
                <a:path w="1946" h="1555" extrusionOk="0">
                  <a:moveTo>
                    <a:pt x="969" y="1"/>
                  </a:moveTo>
                  <a:cubicBezTo>
                    <a:pt x="438" y="1"/>
                    <a:pt x="1" y="355"/>
                    <a:pt x="1" y="783"/>
                  </a:cubicBezTo>
                  <a:cubicBezTo>
                    <a:pt x="1" y="1201"/>
                    <a:pt x="438" y="1555"/>
                    <a:pt x="969" y="1555"/>
                  </a:cubicBezTo>
                  <a:cubicBezTo>
                    <a:pt x="1508" y="1555"/>
                    <a:pt x="1946" y="1211"/>
                    <a:pt x="1946" y="783"/>
                  </a:cubicBezTo>
                  <a:cubicBezTo>
                    <a:pt x="1946" y="355"/>
                    <a:pt x="1508" y="1"/>
                    <a:pt x="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6156413" y="3488825"/>
              <a:ext cx="48650" cy="38875"/>
            </a:xfrm>
            <a:custGeom>
              <a:avLst/>
              <a:gdLst/>
              <a:ahLst/>
              <a:cxnLst/>
              <a:rect l="l" t="t" r="r" b="b"/>
              <a:pathLst>
                <a:path w="1946" h="1555" extrusionOk="0">
                  <a:moveTo>
                    <a:pt x="969" y="1"/>
                  </a:moveTo>
                  <a:cubicBezTo>
                    <a:pt x="438" y="1"/>
                    <a:pt x="1" y="355"/>
                    <a:pt x="1" y="783"/>
                  </a:cubicBezTo>
                  <a:cubicBezTo>
                    <a:pt x="1" y="1201"/>
                    <a:pt x="438" y="1555"/>
                    <a:pt x="969" y="1555"/>
                  </a:cubicBezTo>
                  <a:cubicBezTo>
                    <a:pt x="1508" y="1555"/>
                    <a:pt x="1946" y="1211"/>
                    <a:pt x="1946" y="783"/>
                  </a:cubicBezTo>
                  <a:cubicBezTo>
                    <a:pt x="1946" y="355"/>
                    <a:pt x="1508" y="1"/>
                    <a:pt x="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6057563" y="3474575"/>
              <a:ext cx="10950" cy="19625"/>
            </a:xfrm>
            <a:custGeom>
              <a:avLst/>
              <a:gdLst/>
              <a:ahLst/>
              <a:cxnLst/>
              <a:rect l="l" t="t" r="r" b="b"/>
              <a:pathLst>
                <a:path w="438" h="785" extrusionOk="0">
                  <a:moveTo>
                    <a:pt x="219" y="1"/>
                  </a:moveTo>
                  <a:cubicBezTo>
                    <a:pt x="109" y="1"/>
                    <a:pt x="0" y="73"/>
                    <a:pt x="0" y="217"/>
                  </a:cubicBezTo>
                  <a:lnTo>
                    <a:pt x="0" y="571"/>
                  </a:lnTo>
                  <a:cubicBezTo>
                    <a:pt x="0" y="692"/>
                    <a:pt x="93" y="785"/>
                    <a:pt x="214" y="785"/>
                  </a:cubicBezTo>
                  <a:cubicBezTo>
                    <a:pt x="335" y="785"/>
                    <a:pt x="437" y="692"/>
                    <a:pt x="437" y="571"/>
                  </a:cubicBezTo>
                  <a:lnTo>
                    <a:pt x="437" y="217"/>
                  </a:lnTo>
                  <a:cubicBezTo>
                    <a:pt x="437" y="73"/>
                    <a:pt x="328" y="1"/>
                    <a:pt x="21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5"/>
            <p:cNvSpPr/>
            <p:nvPr/>
          </p:nvSpPr>
          <p:spPr>
            <a:xfrm>
              <a:off x="6161063" y="3474575"/>
              <a:ext cx="10975" cy="19625"/>
            </a:xfrm>
            <a:custGeom>
              <a:avLst/>
              <a:gdLst/>
              <a:ahLst/>
              <a:cxnLst/>
              <a:rect l="l" t="t" r="r" b="b"/>
              <a:pathLst>
                <a:path w="439" h="785" extrusionOk="0">
                  <a:moveTo>
                    <a:pt x="220" y="1"/>
                  </a:moveTo>
                  <a:cubicBezTo>
                    <a:pt x="110" y="1"/>
                    <a:pt x="1" y="73"/>
                    <a:pt x="1" y="217"/>
                  </a:cubicBezTo>
                  <a:lnTo>
                    <a:pt x="1" y="571"/>
                  </a:lnTo>
                  <a:cubicBezTo>
                    <a:pt x="1" y="692"/>
                    <a:pt x="103" y="785"/>
                    <a:pt x="215" y="785"/>
                  </a:cubicBezTo>
                  <a:cubicBezTo>
                    <a:pt x="336" y="785"/>
                    <a:pt x="438" y="692"/>
                    <a:pt x="438" y="571"/>
                  </a:cubicBezTo>
                  <a:lnTo>
                    <a:pt x="438" y="217"/>
                  </a:lnTo>
                  <a:cubicBezTo>
                    <a:pt x="438" y="73"/>
                    <a:pt x="329" y="1"/>
                    <a:pt x="220"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5"/>
            <p:cNvSpPr/>
            <p:nvPr/>
          </p:nvSpPr>
          <p:spPr>
            <a:xfrm>
              <a:off x="6093463" y="3483800"/>
              <a:ext cx="42475" cy="17150"/>
            </a:xfrm>
            <a:custGeom>
              <a:avLst/>
              <a:gdLst/>
              <a:ahLst/>
              <a:cxnLst/>
              <a:rect l="l" t="t" r="r" b="b"/>
              <a:pathLst>
                <a:path w="1699" h="686" extrusionOk="0">
                  <a:moveTo>
                    <a:pt x="307" y="0"/>
                  </a:moveTo>
                  <a:cubicBezTo>
                    <a:pt x="144" y="0"/>
                    <a:pt x="1" y="201"/>
                    <a:pt x="146" y="360"/>
                  </a:cubicBezTo>
                  <a:cubicBezTo>
                    <a:pt x="323" y="565"/>
                    <a:pt x="583" y="686"/>
                    <a:pt x="853" y="686"/>
                  </a:cubicBezTo>
                  <a:cubicBezTo>
                    <a:pt x="1123" y="686"/>
                    <a:pt x="1384" y="565"/>
                    <a:pt x="1560" y="360"/>
                  </a:cubicBezTo>
                  <a:cubicBezTo>
                    <a:pt x="1699" y="201"/>
                    <a:pt x="1554" y="0"/>
                    <a:pt x="1394" y="0"/>
                  </a:cubicBezTo>
                  <a:cubicBezTo>
                    <a:pt x="1339" y="0"/>
                    <a:pt x="1282" y="24"/>
                    <a:pt x="1235" y="81"/>
                  </a:cubicBezTo>
                  <a:cubicBezTo>
                    <a:pt x="1132" y="197"/>
                    <a:pt x="993" y="255"/>
                    <a:pt x="853" y="255"/>
                  </a:cubicBezTo>
                  <a:cubicBezTo>
                    <a:pt x="714" y="255"/>
                    <a:pt x="574" y="197"/>
                    <a:pt x="472" y="81"/>
                  </a:cubicBezTo>
                  <a:cubicBezTo>
                    <a:pt x="422" y="24"/>
                    <a:pt x="363" y="0"/>
                    <a:pt x="30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65"/>
          <p:cNvGrpSpPr/>
          <p:nvPr/>
        </p:nvGrpSpPr>
        <p:grpSpPr>
          <a:xfrm>
            <a:off x="4089288" y="2711050"/>
            <a:ext cx="344000" cy="368500"/>
            <a:chOff x="4089288" y="2622775"/>
            <a:chExt cx="344000" cy="368500"/>
          </a:xfrm>
        </p:grpSpPr>
        <p:sp>
          <p:nvSpPr>
            <p:cNvPr id="5721" name="Google Shape;5721;p65"/>
            <p:cNvSpPr/>
            <p:nvPr/>
          </p:nvSpPr>
          <p:spPr>
            <a:xfrm>
              <a:off x="4089288" y="2622775"/>
              <a:ext cx="114475" cy="109575"/>
            </a:xfrm>
            <a:custGeom>
              <a:avLst/>
              <a:gdLst/>
              <a:ahLst/>
              <a:cxnLst/>
              <a:rect l="l" t="t" r="r" b="b"/>
              <a:pathLst>
                <a:path w="4579" h="4383" extrusionOk="0">
                  <a:moveTo>
                    <a:pt x="792" y="0"/>
                  </a:moveTo>
                  <a:cubicBezTo>
                    <a:pt x="1" y="0"/>
                    <a:pt x="1" y="1191"/>
                    <a:pt x="792" y="1191"/>
                  </a:cubicBezTo>
                  <a:cubicBezTo>
                    <a:pt x="2225" y="1201"/>
                    <a:pt x="3388" y="2354"/>
                    <a:pt x="3388" y="3787"/>
                  </a:cubicBezTo>
                  <a:cubicBezTo>
                    <a:pt x="3388" y="4113"/>
                    <a:pt x="3658" y="4383"/>
                    <a:pt x="3983" y="4383"/>
                  </a:cubicBezTo>
                  <a:cubicBezTo>
                    <a:pt x="4309" y="4383"/>
                    <a:pt x="4579" y="4113"/>
                    <a:pt x="4579" y="3787"/>
                  </a:cubicBezTo>
                  <a:cubicBezTo>
                    <a:pt x="4579" y="1694"/>
                    <a:pt x="2885" y="0"/>
                    <a:pt x="792" y="0"/>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4169088" y="2693250"/>
              <a:ext cx="34675" cy="39100"/>
            </a:xfrm>
            <a:custGeom>
              <a:avLst/>
              <a:gdLst/>
              <a:ahLst/>
              <a:cxnLst/>
              <a:rect l="l" t="t" r="r" b="b"/>
              <a:pathLst>
                <a:path w="1387" h="1564" extrusionOk="0">
                  <a:moveTo>
                    <a:pt x="0" y="1"/>
                  </a:moveTo>
                  <a:lnTo>
                    <a:pt x="0" y="1"/>
                  </a:lnTo>
                  <a:cubicBezTo>
                    <a:pt x="131" y="308"/>
                    <a:pt x="187" y="643"/>
                    <a:pt x="187" y="968"/>
                  </a:cubicBezTo>
                  <a:cubicBezTo>
                    <a:pt x="187" y="1303"/>
                    <a:pt x="456" y="1564"/>
                    <a:pt x="791" y="1564"/>
                  </a:cubicBezTo>
                  <a:cubicBezTo>
                    <a:pt x="1117" y="1564"/>
                    <a:pt x="1387" y="1303"/>
                    <a:pt x="1387" y="968"/>
                  </a:cubicBezTo>
                  <a:cubicBezTo>
                    <a:pt x="1387" y="699"/>
                    <a:pt x="1359" y="419"/>
                    <a:pt x="1294" y="159"/>
                  </a:cubicBezTo>
                  <a:cubicBezTo>
                    <a:pt x="1117" y="270"/>
                    <a:pt x="940" y="401"/>
                    <a:pt x="791" y="550"/>
                  </a:cubicBezTo>
                  <a:cubicBezTo>
                    <a:pt x="559" y="326"/>
                    <a:pt x="289" y="140"/>
                    <a:pt x="0" y="1"/>
                  </a:cubicBez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4183038" y="2691325"/>
              <a:ext cx="104725" cy="52700"/>
            </a:xfrm>
            <a:custGeom>
              <a:avLst/>
              <a:gdLst/>
              <a:ahLst/>
              <a:cxnLst/>
              <a:rect l="l" t="t" r="r" b="b"/>
              <a:pathLst>
                <a:path w="4189" h="2108" extrusionOk="0">
                  <a:moveTo>
                    <a:pt x="2962" y="0"/>
                  </a:moveTo>
                  <a:cubicBezTo>
                    <a:pt x="2529" y="0"/>
                    <a:pt x="2033" y="57"/>
                    <a:pt x="1536" y="236"/>
                  </a:cubicBezTo>
                  <a:cubicBezTo>
                    <a:pt x="615" y="571"/>
                    <a:pt x="1" y="1222"/>
                    <a:pt x="168" y="1678"/>
                  </a:cubicBezTo>
                  <a:cubicBezTo>
                    <a:pt x="269" y="1959"/>
                    <a:pt x="632" y="2108"/>
                    <a:pt x="1107" y="2108"/>
                  </a:cubicBezTo>
                  <a:cubicBezTo>
                    <a:pt x="1420" y="2108"/>
                    <a:pt x="1781" y="2044"/>
                    <a:pt x="2150" y="1911"/>
                  </a:cubicBezTo>
                  <a:cubicBezTo>
                    <a:pt x="3081" y="1585"/>
                    <a:pt x="3732" y="915"/>
                    <a:pt x="4058" y="506"/>
                  </a:cubicBezTo>
                  <a:cubicBezTo>
                    <a:pt x="4188" y="357"/>
                    <a:pt x="4104" y="124"/>
                    <a:pt x="3909" y="87"/>
                  </a:cubicBezTo>
                  <a:cubicBezTo>
                    <a:pt x="3670" y="44"/>
                    <a:pt x="3341" y="0"/>
                    <a:pt x="2962"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5"/>
            <p:cNvSpPr/>
            <p:nvPr/>
          </p:nvSpPr>
          <p:spPr>
            <a:xfrm>
              <a:off x="4197938" y="2704550"/>
              <a:ext cx="60275" cy="31525"/>
            </a:xfrm>
            <a:custGeom>
              <a:avLst/>
              <a:gdLst/>
              <a:ahLst/>
              <a:cxnLst/>
              <a:rect l="l" t="t" r="r" b="b"/>
              <a:pathLst>
                <a:path w="2411" h="1261" extrusionOk="0">
                  <a:moveTo>
                    <a:pt x="2099" y="0"/>
                  </a:moveTo>
                  <a:cubicBezTo>
                    <a:pt x="2074" y="0"/>
                    <a:pt x="2048" y="5"/>
                    <a:pt x="2019" y="14"/>
                  </a:cubicBezTo>
                  <a:cubicBezTo>
                    <a:pt x="1377" y="219"/>
                    <a:pt x="763" y="507"/>
                    <a:pt x="186" y="861"/>
                  </a:cubicBezTo>
                  <a:cubicBezTo>
                    <a:pt x="0" y="972"/>
                    <a:pt x="84" y="1261"/>
                    <a:pt x="298" y="1261"/>
                  </a:cubicBezTo>
                  <a:cubicBezTo>
                    <a:pt x="335" y="1261"/>
                    <a:pt x="382" y="1251"/>
                    <a:pt x="410" y="1224"/>
                  </a:cubicBezTo>
                  <a:cubicBezTo>
                    <a:pt x="959" y="889"/>
                    <a:pt x="1545" y="619"/>
                    <a:pt x="2168" y="423"/>
                  </a:cubicBezTo>
                  <a:cubicBezTo>
                    <a:pt x="2411" y="340"/>
                    <a:pt x="2323" y="0"/>
                    <a:pt x="2099"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5"/>
            <p:cNvSpPr/>
            <p:nvPr/>
          </p:nvSpPr>
          <p:spPr>
            <a:xfrm>
              <a:off x="4089763" y="2691325"/>
              <a:ext cx="104925" cy="52700"/>
            </a:xfrm>
            <a:custGeom>
              <a:avLst/>
              <a:gdLst/>
              <a:ahLst/>
              <a:cxnLst/>
              <a:rect l="l" t="t" r="r" b="b"/>
              <a:pathLst>
                <a:path w="4197" h="2108" extrusionOk="0">
                  <a:moveTo>
                    <a:pt x="1231" y="0"/>
                  </a:moveTo>
                  <a:cubicBezTo>
                    <a:pt x="855" y="0"/>
                    <a:pt x="527" y="44"/>
                    <a:pt x="289" y="87"/>
                  </a:cubicBezTo>
                  <a:cubicBezTo>
                    <a:pt x="93" y="124"/>
                    <a:pt x="0" y="357"/>
                    <a:pt x="131" y="506"/>
                  </a:cubicBezTo>
                  <a:cubicBezTo>
                    <a:pt x="456" y="915"/>
                    <a:pt x="1117" y="1585"/>
                    <a:pt x="2038" y="1911"/>
                  </a:cubicBezTo>
                  <a:cubicBezTo>
                    <a:pt x="2407" y="2044"/>
                    <a:pt x="2770" y="2108"/>
                    <a:pt x="3084" y="2108"/>
                  </a:cubicBezTo>
                  <a:cubicBezTo>
                    <a:pt x="3563" y="2108"/>
                    <a:pt x="3928" y="1959"/>
                    <a:pt x="4029" y="1678"/>
                  </a:cubicBezTo>
                  <a:cubicBezTo>
                    <a:pt x="4197" y="1222"/>
                    <a:pt x="3583" y="571"/>
                    <a:pt x="2652" y="236"/>
                  </a:cubicBezTo>
                  <a:cubicBezTo>
                    <a:pt x="2156" y="57"/>
                    <a:pt x="1662" y="0"/>
                    <a:pt x="1231"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4119288" y="2704550"/>
              <a:ext cx="60300" cy="31525"/>
            </a:xfrm>
            <a:custGeom>
              <a:avLst/>
              <a:gdLst/>
              <a:ahLst/>
              <a:cxnLst/>
              <a:rect l="l" t="t" r="r" b="b"/>
              <a:pathLst>
                <a:path w="2412" h="1261" extrusionOk="0">
                  <a:moveTo>
                    <a:pt x="305" y="0"/>
                  </a:moveTo>
                  <a:cubicBezTo>
                    <a:pt x="89" y="0"/>
                    <a:pt x="0" y="340"/>
                    <a:pt x="243" y="423"/>
                  </a:cubicBezTo>
                  <a:cubicBezTo>
                    <a:pt x="857" y="619"/>
                    <a:pt x="1453" y="889"/>
                    <a:pt x="2002" y="1224"/>
                  </a:cubicBezTo>
                  <a:cubicBezTo>
                    <a:pt x="2030" y="1251"/>
                    <a:pt x="2076" y="1261"/>
                    <a:pt x="2113" y="1261"/>
                  </a:cubicBezTo>
                  <a:cubicBezTo>
                    <a:pt x="2327" y="1261"/>
                    <a:pt x="2411" y="972"/>
                    <a:pt x="2225" y="861"/>
                  </a:cubicBezTo>
                  <a:cubicBezTo>
                    <a:pt x="1648" y="507"/>
                    <a:pt x="1034" y="219"/>
                    <a:pt x="383" y="14"/>
                  </a:cubicBezTo>
                  <a:cubicBezTo>
                    <a:pt x="355" y="5"/>
                    <a:pt x="330" y="0"/>
                    <a:pt x="305"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4100463" y="2717450"/>
              <a:ext cx="332825" cy="273825"/>
            </a:xfrm>
            <a:custGeom>
              <a:avLst/>
              <a:gdLst/>
              <a:ahLst/>
              <a:cxnLst/>
              <a:rect l="l" t="t" r="r" b="b"/>
              <a:pathLst>
                <a:path w="13313" h="10953" extrusionOk="0">
                  <a:moveTo>
                    <a:pt x="3510" y="0"/>
                  </a:moveTo>
                  <a:cubicBezTo>
                    <a:pt x="1564" y="0"/>
                    <a:pt x="0" y="1551"/>
                    <a:pt x="19" y="3397"/>
                  </a:cubicBezTo>
                  <a:cubicBezTo>
                    <a:pt x="66" y="7575"/>
                    <a:pt x="3657" y="10952"/>
                    <a:pt x="8068" y="10952"/>
                  </a:cubicBezTo>
                  <a:cubicBezTo>
                    <a:pt x="9631" y="10952"/>
                    <a:pt x="11167" y="10515"/>
                    <a:pt x="12497" y="9687"/>
                  </a:cubicBezTo>
                  <a:cubicBezTo>
                    <a:pt x="13313" y="9168"/>
                    <a:pt x="12937" y="7956"/>
                    <a:pt x="11950" y="7956"/>
                  </a:cubicBezTo>
                  <a:cubicBezTo>
                    <a:pt x="11946" y="7956"/>
                    <a:pt x="11943" y="7956"/>
                    <a:pt x="11939" y="7956"/>
                  </a:cubicBezTo>
                  <a:lnTo>
                    <a:pt x="11902" y="7956"/>
                  </a:lnTo>
                  <a:cubicBezTo>
                    <a:pt x="9194" y="7956"/>
                    <a:pt x="7007" y="5881"/>
                    <a:pt x="7007" y="3322"/>
                  </a:cubicBezTo>
                  <a:cubicBezTo>
                    <a:pt x="7007" y="1498"/>
                    <a:pt x="5453" y="10"/>
                    <a:pt x="3527" y="0"/>
                  </a:cubicBezTo>
                  <a:cubicBezTo>
                    <a:pt x="3521" y="0"/>
                    <a:pt x="3515" y="0"/>
                    <a:pt x="3510"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4100463" y="2717675"/>
              <a:ext cx="303125" cy="273600"/>
            </a:xfrm>
            <a:custGeom>
              <a:avLst/>
              <a:gdLst/>
              <a:ahLst/>
              <a:cxnLst/>
              <a:rect l="l" t="t" r="r" b="b"/>
              <a:pathLst>
                <a:path w="12125" h="10944" extrusionOk="0">
                  <a:moveTo>
                    <a:pt x="3332" y="1"/>
                  </a:moveTo>
                  <a:lnTo>
                    <a:pt x="3332" y="1"/>
                  </a:lnTo>
                  <a:cubicBezTo>
                    <a:pt x="1471" y="94"/>
                    <a:pt x="0" y="1601"/>
                    <a:pt x="19" y="3388"/>
                  </a:cubicBezTo>
                  <a:cubicBezTo>
                    <a:pt x="66" y="7566"/>
                    <a:pt x="3657" y="10943"/>
                    <a:pt x="8068" y="10943"/>
                  </a:cubicBezTo>
                  <a:cubicBezTo>
                    <a:pt x="9482" y="10943"/>
                    <a:pt x="10887" y="10581"/>
                    <a:pt x="12125" y="9892"/>
                  </a:cubicBezTo>
                  <a:lnTo>
                    <a:pt x="12125" y="9892"/>
                  </a:lnTo>
                  <a:cubicBezTo>
                    <a:pt x="12082" y="9892"/>
                    <a:pt x="12040" y="9892"/>
                    <a:pt x="11997" y="9892"/>
                  </a:cubicBezTo>
                  <a:cubicBezTo>
                    <a:pt x="2807" y="9892"/>
                    <a:pt x="377" y="1899"/>
                    <a:pt x="3332" y="1"/>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4118138" y="2807950"/>
              <a:ext cx="38175" cy="30250"/>
            </a:xfrm>
            <a:custGeom>
              <a:avLst/>
              <a:gdLst/>
              <a:ahLst/>
              <a:cxnLst/>
              <a:rect l="l" t="t" r="r" b="b"/>
              <a:pathLst>
                <a:path w="1527" h="1210" extrusionOk="0">
                  <a:moveTo>
                    <a:pt x="764" y="0"/>
                  </a:moveTo>
                  <a:cubicBezTo>
                    <a:pt x="336" y="0"/>
                    <a:pt x="1" y="270"/>
                    <a:pt x="1" y="605"/>
                  </a:cubicBezTo>
                  <a:cubicBezTo>
                    <a:pt x="1" y="940"/>
                    <a:pt x="336" y="1210"/>
                    <a:pt x="764" y="1210"/>
                  </a:cubicBezTo>
                  <a:cubicBezTo>
                    <a:pt x="1182" y="1210"/>
                    <a:pt x="1527" y="940"/>
                    <a:pt x="1527" y="605"/>
                  </a:cubicBezTo>
                  <a:cubicBezTo>
                    <a:pt x="1527" y="270"/>
                    <a:pt x="1182" y="0"/>
                    <a:pt x="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4221438" y="2807950"/>
              <a:ext cx="38175" cy="30250"/>
            </a:xfrm>
            <a:custGeom>
              <a:avLst/>
              <a:gdLst/>
              <a:ahLst/>
              <a:cxnLst/>
              <a:rect l="l" t="t" r="r" b="b"/>
              <a:pathLst>
                <a:path w="1527" h="1210" extrusionOk="0">
                  <a:moveTo>
                    <a:pt x="763" y="0"/>
                  </a:moveTo>
                  <a:cubicBezTo>
                    <a:pt x="344" y="0"/>
                    <a:pt x="0" y="270"/>
                    <a:pt x="0" y="605"/>
                  </a:cubicBezTo>
                  <a:cubicBezTo>
                    <a:pt x="0" y="940"/>
                    <a:pt x="335" y="1210"/>
                    <a:pt x="763" y="1210"/>
                  </a:cubicBezTo>
                  <a:cubicBezTo>
                    <a:pt x="1182" y="1210"/>
                    <a:pt x="1526" y="940"/>
                    <a:pt x="1526" y="605"/>
                  </a:cubicBezTo>
                  <a:cubicBezTo>
                    <a:pt x="1526" y="270"/>
                    <a:pt x="1182" y="0"/>
                    <a:pt x="7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4134888" y="2791600"/>
              <a:ext cx="10950" cy="18925"/>
            </a:xfrm>
            <a:custGeom>
              <a:avLst/>
              <a:gdLst/>
              <a:ahLst/>
              <a:cxnLst/>
              <a:rect l="l" t="t" r="r" b="b"/>
              <a:pathLst>
                <a:path w="438" h="757" extrusionOk="0">
                  <a:moveTo>
                    <a:pt x="219" y="0"/>
                  </a:moveTo>
                  <a:cubicBezTo>
                    <a:pt x="110" y="0"/>
                    <a:pt x="1" y="72"/>
                    <a:pt x="1" y="217"/>
                  </a:cubicBezTo>
                  <a:lnTo>
                    <a:pt x="1" y="542"/>
                  </a:lnTo>
                  <a:cubicBezTo>
                    <a:pt x="1" y="663"/>
                    <a:pt x="103" y="756"/>
                    <a:pt x="215" y="756"/>
                  </a:cubicBezTo>
                  <a:cubicBezTo>
                    <a:pt x="336" y="756"/>
                    <a:pt x="438" y="663"/>
                    <a:pt x="438" y="542"/>
                  </a:cubicBezTo>
                  <a:lnTo>
                    <a:pt x="438" y="217"/>
                  </a:lnTo>
                  <a:cubicBezTo>
                    <a:pt x="438" y="72"/>
                    <a:pt x="329" y="0"/>
                    <a:pt x="21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5"/>
            <p:cNvSpPr/>
            <p:nvPr/>
          </p:nvSpPr>
          <p:spPr>
            <a:xfrm>
              <a:off x="4173513" y="2794225"/>
              <a:ext cx="30725" cy="34450"/>
            </a:xfrm>
            <a:custGeom>
              <a:avLst/>
              <a:gdLst/>
              <a:ahLst/>
              <a:cxnLst/>
              <a:rect l="l" t="t" r="r" b="b"/>
              <a:pathLst>
                <a:path w="1229" h="1378" extrusionOk="0">
                  <a:moveTo>
                    <a:pt x="614" y="0"/>
                  </a:moveTo>
                  <a:cubicBezTo>
                    <a:pt x="270" y="0"/>
                    <a:pt x="0" y="307"/>
                    <a:pt x="0" y="689"/>
                  </a:cubicBezTo>
                  <a:cubicBezTo>
                    <a:pt x="0" y="1070"/>
                    <a:pt x="270" y="1377"/>
                    <a:pt x="614" y="1377"/>
                  </a:cubicBezTo>
                  <a:cubicBezTo>
                    <a:pt x="949" y="1377"/>
                    <a:pt x="1229" y="1070"/>
                    <a:pt x="1229" y="689"/>
                  </a:cubicBezTo>
                  <a:cubicBezTo>
                    <a:pt x="1229" y="307"/>
                    <a:pt x="949" y="0"/>
                    <a:pt x="61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5"/>
            <p:cNvSpPr/>
            <p:nvPr/>
          </p:nvSpPr>
          <p:spPr>
            <a:xfrm>
              <a:off x="4231888" y="2791600"/>
              <a:ext cx="10975" cy="18925"/>
            </a:xfrm>
            <a:custGeom>
              <a:avLst/>
              <a:gdLst/>
              <a:ahLst/>
              <a:cxnLst/>
              <a:rect l="l" t="t" r="r" b="b"/>
              <a:pathLst>
                <a:path w="439" h="757" extrusionOk="0">
                  <a:moveTo>
                    <a:pt x="215" y="0"/>
                  </a:moveTo>
                  <a:cubicBezTo>
                    <a:pt x="108" y="0"/>
                    <a:pt x="1" y="72"/>
                    <a:pt x="1" y="217"/>
                  </a:cubicBezTo>
                  <a:lnTo>
                    <a:pt x="1" y="542"/>
                  </a:lnTo>
                  <a:cubicBezTo>
                    <a:pt x="1" y="663"/>
                    <a:pt x="94" y="756"/>
                    <a:pt x="215" y="756"/>
                  </a:cubicBezTo>
                  <a:cubicBezTo>
                    <a:pt x="336" y="756"/>
                    <a:pt x="438" y="663"/>
                    <a:pt x="429" y="542"/>
                  </a:cubicBezTo>
                  <a:lnTo>
                    <a:pt x="429" y="217"/>
                  </a:lnTo>
                  <a:cubicBezTo>
                    <a:pt x="429" y="72"/>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65"/>
          <p:cNvGrpSpPr/>
          <p:nvPr/>
        </p:nvGrpSpPr>
        <p:grpSpPr>
          <a:xfrm>
            <a:off x="6520238" y="2170825"/>
            <a:ext cx="389675" cy="323950"/>
            <a:chOff x="6520238" y="2082550"/>
            <a:chExt cx="389675" cy="323950"/>
          </a:xfrm>
        </p:grpSpPr>
        <p:sp>
          <p:nvSpPr>
            <p:cNvPr id="5735" name="Google Shape;5735;p65"/>
            <p:cNvSpPr/>
            <p:nvPr/>
          </p:nvSpPr>
          <p:spPr>
            <a:xfrm>
              <a:off x="6520238" y="2082550"/>
              <a:ext cx="389675" cy="323950"/>
            </a:xfrm>
            <a:custGeom>
              <a:avLst/>
              <a:gdLst/>
              <a:ahLst/>
              <a:cxnLst/>
              <a:rect l="l" t="t" r="r" b="b"/>
              <a:pathLst>
                <a:path w="15587" h="12958" extrusionOk="0">
                  <a:moveTo>
                    <a:pt x="4748" y="1"/>
                  </a:moveTo>
                  <a:cubicBezTo>
                    <a:pt x="3633" y="1"/>
                    <a:pt x="2518" y="431"/>
                    <a:pt x="1676" y="1287"/>
                  </a:cubicBezTo>
                  <a:cubicBezTo>
                    <a:pt x="1" y="2981"/>
                    <a:pt x="47" y="5716"/>
                    <a:pt x="1732" y="7400"/>
                  </a:cubicBezTo>
                  <a:lnTo>
                    <a:pt x="6933" y="12602"/>
                  </a:lnTo>
                  <a:cubicBezTo>
                    <a:pt x="7171" y="12839"/>
                    <a:pt x="7482" y="12958"/>
                    <a:pt x="7794" y="12958"/>
                  </a:cubicBezTo>
                  <a:cubicBezTo>
                    <a:pt x="8106" y="12958"/>
                    <a:pt x="8417" y="12839"/>
                    <a:pt x="8655" y="12602"/>
                  </a:cubicBezTo>
                  <a:lnTo>
                    <a:pt x="13856" y="7400"/>
                  </a:lnTo>
                  <a:cubicBezTo>
                    <a:pt x="15540" y="5716"/>
                    <a:pt x="15587" y="2981"/>
                    <a:pt x="13921" y="1287"/>
                  </a:cubicBezTo>
                  <a:cubicBezTo>
                    <a:pt x="13075" y="431"/>
                    <a:pt x="11958" y="1"/>
                    <a:pt x="10842" y="1"/>
                  </a:cubicBezTo>
                  <a:cubicBezTo>
                    <a:pt x="9738" y="1"/>
                    <a:pt x="8636" y="422"/>
                    <a:pt x="7799" y="1268"/>
                  </a:cubicBezTo>
                  <a:cubicBezTo>
                    <a:pt x="6957" y="422"/>
                    <a:pt x="5852" y="1"/>
                    <a:pt x="4748"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5"/>
            <p:cNvSpPr/>
            <p:nvPr/>
          </p:nvSpPr>
          <p:spPr>
            <a:xfrm>
              <a:off x="6520238" y="2082600"/>
              <a:ext cx="246850" cy="323900"/>
            </a:xfrm>
            <a:custGeom>
              <a:avLst/>
              <a:gdLst/>
              <a:ahLst/>
              <a:cxnLst/>
              <a:rect l="l" t="t" r="r" b="b"/>
              <a:pathLst>
                <a:path w="9874" h="12956" extrusionOk="0">
                  <a:moveTo>
                    <a:pt x="4691" y="1"/>
                  </a:moveTo>
                  <a:lnTo>
                    <a:pt x="4691" y="1"/>
                  </a:lnTo>
                  <a:cubicBezTo>
                    <a:pt x="3556" y="10"/>
                    <a:pt x="2467" y="475"/>
                    <a:pt x="1667" y="1285"/>
                  </a:cubicBezTo>
                  <a:cubicBezTo>
                    <a:pt x="1" y="2979"/>
                    <a:pt x="47" y="5723"/>
                    <a:pt x="1732" y="7398"/>
                  </a:cubicBezTo>
                  <a:lnTo>
                    <a:pt x="6924" y="12600"/>
                  </a:lnTo>
                  <a:cubicBezTo>
                    <a:pt x="7166" y="12837"/>
                    <a:pt x="7480" y="12956"/>
                    <a:pt x="7793" y="12956"/>
                  </a:cubicBezTo>
                  <a:cubicBezTo>
                    <a:pt x="8106" y="12956"/>
                    <a:pt x="8417" y="12837"/>
                    <a:pt x="8655" y="12600"/>
                  </a:cubicBezTo>
                  <a:lnTo>
                    <a:pt x="9874" y="11381"/>
                  </a:lnTo>
                  <a:cubicBezTo>
                    <a:pt x="5379" y="10088"/>
                    <a:pt x="2774" y="2913"/>
                    <a:pt x="4691"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5"/>
            <p:cNvSpPr/>
            <p:nvPr/>
          </p:nvSpPr>
          <p:spPr>
            <a:xfrm>
              <a:off x="6615638" y="2176600"/>
              <a:ext cx="53750" cy="42825"/>
            </a:xfrm>
            <a:custGeom>
              <a:avLst/>
              <a:gdLst/>
              <a:ahLst/>
              <a:cxnLst/>
              <a:rect l="l" t="t" r="r" b="b"/>
              <a:pathLst>
                <a:path w="2150" h="1713" extrusionOk="0">
                  <a:moveTo>
                    <a:pt x="1070" y="0"/>
                  </a:moveTo>
                  <a:cubicBezTo>
                    <a:pt x="475" y="0"/>
                    <a:pt x="0" y="382"/>
                    <a:pt x="0" y="856"/>
                  </a:cubicBezTo>
                  <a:cubicBezTo>
                    <a:pt x="0" y="1331"/>
                    <a:pt x="475" y="1712"/>
                    <a:pt x="1070" y="1712"/>
                  </a:cubicBezTo>
                  <a:cubicBezTo>
                    <a:pt x="1666" y="1712"/>
                    <a:pt x="2150" y="1331"/>
                    <a:pt x="2150" y="856"/>
                  </a:cubicBezTo>
                  <a:cubicBezTo>
                    <a:pt x="2150" y="382"/>
                    <a:pt x="1666" y="0"/>
                    <a:pt x="1070"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6761013" y="2176600"/>
              <a:ext cx="53775" cy="42825"/>
            </a:xfrm>
            <a:custGeom>
              <a:avLst/>
              <a:gdLst/>
              <a:ahLst/>
              <a:cxnLst/>
              <a:rect l="l" t="t" r="r" b="b"/>
              <a:pathLst>
                <a:path w="2151" h="1713" extrusionOk="0">
                  <a:moveTo>
                    <a:pt x="1071" y="0"/>
                  </a:moveTo>
                  <a:cubicBezTo>
                    <a:pt x="475" y="0"/>
                    <a:pt x="1" y="382"/>
                    <a:pt x="1" y="856"/>
                  </a:cubicBezTo>
                  <a:cubicBezTo>
                    <a:pt x="1" y="1331"/>
                    <a:pt x="475" y="1712"/>
                    <a:pt x="1071" y="1712"/>
                  </a:cubicBezTo>
                  <a:cubicBezTo>
                    <a:pt x="1666" y="1712"/>
                    <a:pt x="2150" y="1331"/>
                    <a:pt x="2150" y="856"/>
                  </a:cubicBezTo>
                  <a:cubicBezTo>
                    <a:pt x="2150" y="382"/>
                    <a:pt x="1666" y="0"/>
                    <a:pt x="1071"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6639813" y="2157275"/>
              <a:ext cx="36325" cy="22900"/>
            </a:xfrm>
            <a:custGeom>
              <a:avLst/>
              <a:gdLst/>
              <a:ahLst/>
              <a:cxnLst/>
              <a:rect l="l" t="t" r="r" b="b"/>
              <a:pathLst>
                <a:path w="1453" h="916" extrusionOk="0">
                  <a:moveTo>
                    <a:pt x="727" y="1"/>
                  </a:moveTo>
                  <a:cubicBezTo>
                    <a:pt x="373" y="1"/>
                    <a:pt x="19" y="233"/>
                    <a:pt x="1" y="699"/>
                  </a:cubicBezTo>
                  <a:cubicBezTo>
                    <a:pt x="1" y="843"/>
                    <a:pt x="108" y="915"/>
                    <a:pt x="215" y="915"/>
                  </a:cubicBezTo>
                  <a:cubicBezTo>
                    <a:pt x="322" y="915"/>
                    <a:pt x="429" y="843"/>
                    <a:pt x="429" y="699"/>
                  </a:cubicBezTo>
                  <a:cubicBezTo>
                    <a:pt x="429" y="503"/>
                    <a:pt x="578" y="406"/>
                    <a:pt x="727" y="406"/>
                  </a:cubicBezTo>
                  <a:cubicBezTo>
                    <a:pt x="875" y="406"/>
                    <a:pt x="1024" y="503"/>
                    <a:pt x="1024" y="699"/>
                  </a:cubicBezTo>
                  <a:cubicBezTo>
                    <a:pt x="1024" y="820"/>
                    <a:pt x="1117" y="913"/>
                    <a:pt x="1238" y="913"/>
                  </a:cubicBezTo>
                  <a:cubicBezTo>
                    <a:pt x="1359" y="913"/>
                    <a:pt x="1452" y="820"/>
                    <a:pt x="1452" y="699"/>
                  </a:cubicBezTo>
                  <a:cubicBezTo>
                    <a:pt x="1434" y="233"/>
                    <a:pt x="1080" y="1"/>
                    <a:pt x="727"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5"/>
            <p:cNvSpPr/>
            <p:nvPr/>
          </p:nvSpPr>
          <p:spPr>
            <a:xfrm>
              <a:off x="6754038" y="2157275"/>
              <a:ext cx="36325" cy="22900"/>
            </a:xfrm>
            <a:custGeom>
              <a:avLst/>
              <a:gdLst/>
              <a:ahLst/>
              <a:cxnLst/>
              <a:rect l="l" t="t" r="r" b="b"/>
              <a:pathLst>
                <a:path w="1453" h="916" extrusionOk="0">
                  <a:moveTo>
                    <a:pt x="726" y="1"/>
                  </a:moveTo>
                  <a:cubicBezTo>
                    <a:pt x="373" y="1"/>
                    <a:pt x="19" y="233"/>
                    <a:pt x="1" y="699"/>
                  </a:cubicBezTo>
                  <a:cubicBezTo>
                    <a:pt x="1" y="843"/>
                    <a:pt x="108" y="915"/>
                    <a:pt x="215" y="915"/>
                  </a:cubicBezTo>
                  <a:cubicBezTo>
                    <a:pt x="322" y="915"/>
                    <a:pt x="429" y="843"/>
                    <a:pt x="429" y="699"/>
                  </a:cubicBezTo>
                  <a:cubicBezTo>
                    <a:pt x="429" y="503"/>
                    <a:pt x="578" y="406"/>
                    <a:pt x="726" y="406"/>
                  </a:cubicBezTo>
                  <a:cubicBezTo>
                    <a:pt x="875" y="406"/>
                    <a:pt x="1024" y="503"/>
                    <a:pt x="1024" y="699"/>
                  </a:cubicBezTo>
                  <a:cubicBezTo>
                    <a:pt x="1024" y="820"/>
                    <a:pt x="1117" y="913"/>
                    <a:pt x="1238" y="913"/>
                  </a:cubicBezTo>
                  <a:cubicBezTo>
                    <a:pt x="1359" y="913"/>
                    <a:pt x="1452" y="820"/>
                    <a:pt x="1452" y="699"/>
                  </a:cubicBezTo>
                  <a:cubicBezTo>
                    <a:pt x="1434" y="233"/>
                    <a:pt x="1080" y="1"/>
                    <a:pt x="72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5"/>
            <p:cNvSpPr/>
            <p:nvPr/>
          </p:nvSpPr>
          <p:spPr>
            <a:xfrm>
              <a:off x="6693863" y="2184100"/>
              <a:ext cx="42275" cy="17175"/>
            </a:xfrm>
            <a:custGeom>
              <a:avLst/>
              <a:gdLst/>
              <a:ahLst/>
              <a:cxnLst/>
              <a:rect l="l" t="t" r="r" b="b"/>
              <a:pathLst>
                <a:path w="1691" h="687" extrusionOk="0">
                  <a:moveTo>
                    <a:pt x="308" y="1"/>
                  </a:moveTo>
                  <a:cubicBezTo>
                    <a:pt x="144" y="1"/>
                    <a:pt x="1" y="201"/>
                    <a:pt x="146" y="361"/>
                  </a:cubicBezTo>
                  <a:cubicBezTo>
                    <a:pt x="323" y="565"/>
                    <a:pt x="574" y="686"/>
                    <a:pt x="854" y="686"/>
                  </a:cubicBezTo>
                  <a:cubicBezTo>
                    <a:pt x="1123" y="686"/>
                    <a:pt x="1375" y="565"/>
                    <a:pt x="1552" y="361"/>
                  </a:cubicBezTo>
                  <a:cubicBezTo>
                    <a:pt x="1690" y="201"/>
                    <a:pt x="1549" y="5"/>
                    <a:pt x="1387" y="5"/>
                  </a:cubicBezTo>
                  <a:cubicBezTo>
                    <a:pt x="1333" y="5"/>
                    <a:pt x="1275" y="27"/>
                    <a:pt x="1226" y="82"/>
                  </a:cubicBezTo>
                  <a:cubicBezTo>
                    <a:pt x="1128" y="198"/>
                    <a:pt x="989" y="256"/>
                    <a:pt x="849" y="256"/>
                  </a:cubicBezTo>
                  <a:cubicBezTo>
                    <a:pt x="709" y="256"/>
                    <a:pt x="570" y="198"/>
                    <a:pt x="472" y="82"/>
                  </a:cubicBezTo>
                  <a:cubicBezTo>
                    <a:pt x="422" y="25"/>
                    <a:pt x="364" y="1"/>
                    <a:pt x="30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6723563" y="2263675"/>
              <a:ext cx="86575" cy="51300"/>
            </a:xfrm>
            <a:custGeom>
              <a:avLst/>
              <a:gdLst/>
              <a:ahLst/>
              <a:cxnLst/>
              <a:rect l="l" t="t" r="r" b="b"/>
              <a:pathLst>
                <a:path w="3463" h="2052" extrusionOk="0">
                  <a:moveTo>
                    <a:pt x="2660" y="1"/>
                  </a:moveTo>
                  <a:cubicBezTo>
                    <a:pt x="2558" y="1"/>
                    <a:pt x="2453" y="24"/>
                    <a:pt x="2355" y="72"/>
                  </a:cubicBezTo>
                  <a:lnTo>
                    <a:pt x="2011" y="211"/>
                  </a:lnTo>
                  <a:cubicBezTo>
                    <a:pt x="1387" y="472"/>
                    <a:pt x="792" y="807"/>
                    <a:pt x="243" y="1216"/>
                  </a:cubicBezTo>
                  <a:cubicBezTo>
                    <a:pt x="66" y="1337"/>
                    <a:pt x="1" y="1570"/>
                    <a:pt x="84" y="1765"/>
                  </a:cubicBezTo>
                  <a:cubicBezTo>
                    <a:pt x="158" y="1937"/>
                    <a:pt x="325" y="2051"/>
                    <a:pt x="509" y="2051"/>
                  </a:cubicBezTo>
                  <a:cubicBezTo>
                    <a:pt x="535" y="2051"/>
                    <a:pt x="561" y="2049"/>
                    <a:pt x="587" y="2044"/>
                  </a:cubicBezTo>
                  <a:cubicBezTo>
                    <a:pt x="1257" y="1942"/>
                    <a:pt x="1917" y="1756"/>
                    <a:pt x="2550" y="1505"/>
                  </a:cubicBezTo>
                  <a:lnTo>
                    <a:pt x="2885" y="1365"/>
                  </a:lnTo>
                  <a:cubicBezTo>
                    <a:pt x="3267" y="1235"/>
                    <a:pt x="3462" y="807"/>
                    <a:pt x="3304" y="435"/>
                  </a:cubicBezTo>
                  <a:cubicBezTo>
                    <a:pt x="3196" y="163"/>
                    <a:pt x="2934" y="1"/>
                    <a:pt x="2660"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6720213" y="2272675"/>
              <a:ext cx="60600" cy="42550"/>
            </a:xfrm>
            <a:custGeom>
              <a:avLst/>
              <a:gdLst/>
              <a:ahLst/>
              <a:cxnLst/>
              <a:rect l="l" t="t" r="r" b="b"/>
              <a:pathLst>
                <a:path w="2424" h="1702" extrusionOk="0">
                  <a:moveTo>
                    <a:pt x="1837" y="0"/>
                  </a:moveTo>
                  <a:cubicBezTo>
                    <a:pt x="1326" y="233"/>
                    <a:pt x="833" y="521"/>
                    <a:pt x="377" y="856"/>
                  </a:cubicBezTo>
                  <a:cubicBezTo>
                    <a:pt x="1" y="1127"/>
                    <a:pt x="216" y="1701"/>
                    <a:pt x="644" y="1701"/>
                  </a:cubicBezTo>
                  <a:cubicBezTo>
                    <a:pt x="672" y="1701"/>
                    <a:pt x="701" y="1699"/>
                    <a:pt x="730" y="1694"/>
                  </a:cubicBezTo>
                  <a:cubicBezTo>
                    <a:pt x="1298" y="1610"/>
                    <a:pt x="1856" y="1461"/>
                    <a:pt x="2396" y="1266"/>
                  </a:cubicBezTo>
                  <a:cubicBezTo>
                    <a:pt x="2414" y="1191"/>
                    <a:pt x="2424" y="1117"/>
                    <a:pt x="2424" y="1042"/>
                  </a:cubicBezTo>
                  <a:cubicBezTo>
                    <a:pt x="2424" y="698"/>
                    <a:pt x="2172" y="400"/>
                    <a:pt x="1763" y="233"/>
                  </a:cubicBezTo>
                  <a:cubicBezTo>
                    <a:pt x="1791" y="158"/>
                    <a:pt x="1819" y="75"/>
                    <a:pt x="1837" y="0"/>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6721238" y="2241025"/>
              <a:ext cx="73525" cy="70175"/>
            </a:xfrm>
            <a:custGeom>
              <a:avLst/>
              <a:gdLst/>
              <a:ahLst/>
              <a:cxnLst/>
              <a:rect l="l" t="t" r="r" b="b"/>
              <a:pathLst>
                <a:path w="2941" h="2807" extrusionOk="0">
                  <a:moveTo>
                    <a:pt x="2157" y="0"/>
                  </a:moveTo>
                  <a:cubicBezTo>
                    <a:pt x="1960" y="0"/>
                    <a:pt x="1765" y="82"/>
                    <a:pt x="1629" y="243"/>
                  </a:cubicBezTo>
                  <a:lnTo>
                    <a:pt x="1368" y="503"/>
                  </a:lnTo>
                  <a:cubicBezTo>
                    <a:pt x="885" y="978"/>
                    <a:pt x="466" y="1517"/>
                    <a:pt x="112" y="2104"/>
                  </a:cubicBezTo>
                  <a:cubicBezTo>
                    <a:pt x="1" y="2280"/>
                    <a:pt x="28" y="2522"/>
                    <a:pt x="177" y="2671"/>
                  </a:cubicBezTo>
                  <a:cubicBezTo>
                    <a:pt x="273" y="2761"/>
                    <a:pt x="395" y="2807"/>
                    <a:pt x="517" y="2807"/>
                  </a:cubicBezTo>
                  <a:cubicBezTo>
                    <a:pt x="599" y="2807"/>
                    <a:pt x="680" y="2786"/>
                    <a:pt x="754" y="2746"/>
                  </a:cubicBezTo>
                  <a:cubicBezTo>
                    <a:pt x="1331" y="2392"/>
                    <a:pt x="1871" y="1964"/>
                    <a:pt x="2355" y="1489"/>
                  </a:cubicBezTo>
                  <a:lnTo>
                    <a:pt x="2606" y="1229"/>
                  </a:lnTo>
                  <a:cubicBezTo>
                    <a:pt x="2922" y="959"/>
                    <a:pt x="2941" y="494"/>
                    <a:pt x="2653" y="205"/>
                  </a:cubicBezTo>
                  <a:cubicBezTo>
                    <a:pt x="2515" y="68"/>
                    <a:pt x="2335" y="0"/>
                    <a:pt x="2157"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5"/>
            <p:cNvSpPr/>
            <p:nvPr/>
          </p:nvSpPr>
          <p:spPr>
            <a:xfrm>
              <a:off x="6718963" y="2250100"/>
              <a:ext cx="54650" cy="61325"/>
            </a:xfrm>
            <a:custGeom>
              <a:avLst/>
              <a:gdLst/>
              <a:ahLst/>
              <a:cxnLst/>
              <a:rect l="l" t="t" r="r" b="b"/>
              <a:pathLst>
                <a:path w="2186" h="2453" extrusionOk="0">
                  <a:moveTo>
                    <a:pt x="1599" y="1"/>
                  </a:moveTo>
                  <a:lnTo>
                    <a:pt x="1459" y="140"/>
                  </a:lnTo>
                  <a:cubicBezTo>
                    <a:pt x="976" y="624"/>
                    <a:pt x="557" y="1154"/>
                    <a:pt x="203" y="1741"/>
                  </a:cubicBezTo>
                  <a:cubicBezTo>
                    <a:pt x="1" y="2078"/>
                    <a:pt x="270" y="2453"/>
                    <a:pt x="597" y="2453"/>
                  </a:cubicBezTo>
                  <a:cubicBezTo>
                    <a:pt x="675" y="2453"/>
                    <a:pt x="757" y="2431"/>
                    <a:pt x="836" y="2383"/>
                  </a:cubicBezTo>
                  <a:cubicBezTo>
                    <a:pt x="1320" y="2085"/>
                    <a:pt x="1776" y="1750"/>
                    <a:pt x="2185" y="1368"/>
                  </a:cubicBezTo>
                  <a:cubicBezTo>
                    <a:pt x="2074" y="1266"/>
                    <a:pt x="1953" y="1192"/>
                    <a:pt x="1813" y="1136"/>
                  </a:cubicBezTo>
                  <a:cubicBezTo>
                    <a:pt x="1981" y="717"/>
                    <a:pt x="1953" y="336"/>
                    <a:pt x="1701" y="84"/>
                  </a:cubicBezTo>
                  <a:cubicBezTo>
                    <a:pt x="1673" y="56"/>
                    <a:pt x="1636" y="28"/>
                    <a:pt x="159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5"/>
            <p:cNvSpPr/>
            <p:nvPr/>
          </p:nvSpPr>
          <p:spPr>
            <a:xfrm>
              <a:off x="6620038" y="2263675"/>
              <a:ext cx="86350" cy="51300"/>
            </a:xfrm>
            <a:custGeom>
              <a:avLst/>
              <a:gdLst/>
              <a:ahLst/>
              <a:cxnLst/>
              <a:rect l="l" t="t" r="r" b="b"/>
              <a:pathLst>
                <a:path w="3454" h="2052" extrusionOk="0">
                  <a:moveTo>
                    <a:pt x="803" y="1"/>
                  </a:moveTo>
                  <a:cubicBezTo>
                    <a:pt x="529" y="1"/>
                    <a:pt x="267" y="163"/>
                    <a:pt x="159" y="435"/>
                  </a:cubicBezTo>
                  <a:cubicBezTo>
                    <a:pt x="1" y="807"/>
                    <a:pt x="196" y="1235"/>
                    <a:pt x="578" y="1365"/>
                  </a:cubicBezTo>
                  <a:lnTo>
                    <a:pt x="913" y="1505"/>
                  </a:lnTo>
                  <a:cubicBezTo>
                    <a:pt x="1546" y="1756"/>
                    <a:pt x="2206" y="1942"/>
                    <a:pt x="2876" y="2044"/>
                  </a:cubicBezTo>
                  <a:cubicBezTo>
                    <a:pt x="2902" y="2049"/>
                    <a:pt x="2928" y="2051"/>
                    <a:pt x="2954" y="2051"/>
                  </a:cubicBezTo>
                  <a:cubicBezTo>
                    <a:pt x="3138" y="2051"/>
                    <a:pt x="3305" y="1937"/>
                    <a:pt x="3379" y="1765"/>
                  </a:cubicBezTo>
                  <a:cubicBezTo>
                    <a:pt x="3453" y="1570"/>
                    <a:pt x="3397" y="1337"/>
                    <a:pt x="3220" y="1216"/>
                  </a:cubicBezTo>
                  <a:cubicBezTo>
                    <a:pt x="2671" y="807"/>
                    <a:pt x="2076" y="472"/>
                    <a:pt x="1452" y="211"/>
                  </a:cubicBezTo>
                  <a:lnTo>
                    <a:pt x="1108" y="72"/>
                  </a:lnTo>
                  <a:cubicBezTo>
                    <a:pt x="1010" y="24"/>
                    <a:pt x="905" y="1"/>
                    <a:pt x="803"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6649363" y="2272675"/>
              <a:ext cx="60600" cy="42550"/>
            </a:xfrm>
            <a:custGeom>
              <a:avLst/>
              <a:gdLst/>
              <a:ahLst/>
              <a:cxnLst/>
              <a:rect l="l" t="t" r="r" b="b"/>
              <a:pathLst>
                <a:path w="2424" h="1702" extrusionOk="0">
                  <a:moveTo>
                    <a:pt x="587" y="0"/>
                  </a:moveTo>
                  <a:cubicBezTo>
                    <a:pt x="605" y="75"/>
                    <a:pt x="633" y="158"/>
                    <a:pt x="661" y="233"/>
                  </a:cubicBezTo>
                  <a:cubicBezTo>
                    <a:pt x="252" y="400"/>
                    <a:pt x="0" y="698"/>
                    <a:pt x="0" y="1042"/>
                  </a:cubicBezTo>
                  <a:cubicBezTo>
                    <a:pt x="0" y="1117"/>
                    <a:pt x="10" y="1191"/>
                    <a:pt x="28" y="1266"/>
                  </a:cubicBezTo>
                  <a:cubicBezTo>
                    <a:pt x="568" y="1461"/>
                    <a:pt x="1126" y="1610"/>
                    <a:pt x="1703" y="1694"/>
                  </a:cubicBezTo>
                  <a:cubicBezTo>
                    <a:pt x="1732" y="1699"/>
                    <a:pt x="1760" y="1701"/>
                    <a:pt x="1788" y="1701"/>
                  </a:cubicBezTo>
                  <a:cubicBezTo>
                    <a:pt x="2208" y="1701"/>
                    <a:pt x="2423" y="1127"/>
                    <a:pt x="2047" y="856"/>
                  </a:cubicBezTo>
                  <a:cubicBezTo>
                    <a:pt x="1591" y="521"/>
                    <a:pt x="1098" y="233"/>
                    <a:pt x="587" y="0"/>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6632738" y="2242650"/>
              <a:ext cx="76200" cy="68550"/>
            </a:xfrm>
            <a:custGeom>
              <a:avLst/>
              <a:gdLst/>
              <a:ahLst/>
              <a:cxnLst/>
              <a:rect l="l" t="t" r="r" b="b"/>
              <a:pathLst>
                <a:path w="3048" h="2742" extrusionOk="0">
                  <a:moveTo>
                    <a:pt x="968" y="1"/>
                  </a:moveTo>
                  <a:cubicBezTo>
                    <a:pt x="443" y="1"/>
                    <a:pt x="0" y="650"/>
                    <a:pt x="442" y="1164"/>
                  </a:cubicBezTo>
                  <a:lnTo>
                    <a:pt x="693" y="1424"/>
                  </a:lnTo>
                  <a:cubicBezTo>
                    <a:pt x="1177" y="1899"/>
                    <a:pt x="1717" y="2327"/>
                    <a:pt x="2294" y="2681"/>
                  </a:cubicBezTo>
                  <a:cubicBezTo>
                    <a:pt x="2368" y="2721"/>
                    <a:pt x="2449" y="2742"/>
                    <a:pt x="2531" y="2742"/>
                  </a:cubicBezTo>
                  <a:cubicBezTo>
                    <a:pt x="2653" y="2742"/>
                    <a:pt x="2775" y="2696"/>
                    <a:pt x="2871" y="2606"/>
                  </a:cubicBezTo>
                  <a:cubicBezTo>
                    <a:pt x="3019" y="2457"/>
                    <a:pt x="3047" y="2215"/>
                    <a:pt x="2936" y="2039"/>
                  </a:cubicBezTo>
                  <a:cubicBezTo>
                    <a:pt x="2582" y="1452"/>
                    <a:pt x="2163" y="913"/>
                    <a:pt x="1680" y="438"/>
                  </a:cubicBezTo>
                  <a:lnTo>
                    <a:pt x="1419" y="178"/>
                  </a:lnTo>
                  <a:cubicBezTo>
                    <a:pt x="1274" y="54"/>
                    <a:pt x="1118" y="1"/>
                    <a:pt x="968"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6656563" y="2250100"/>
              <a:ext cx="54650" cy="61325"/>
            </a:xfrm>
            <a:custGeom>
              <a:avLst/>
              <a:gdLst/>
              <a:ahLst/>
              <a:cxnLst/>
              <a:rect l="l" t="t" r="r" b="b"/>
              <a:pathLst>
                <a:path w="2186" h="2453" extrusionOk="0">
                  <a:moveTo>
                    <a:pt x="587" y="1"/>
                  </a:moveTo>
                  <a:cubicBezTo>
                    <a:pt x="550" y="28"/>
                    <a:pt x="513" y="56"/>
                    <a:pt x="485" y="84"/>
                  </a:cubicBezTo>
                  <a:cubicBezTo>
                    <a:pt x="233" y="336"/>
                    <a:pt x="205" y="717"/>
                    <a:pt x="373" y="1136"/>
                  </a:cubicBezTo>
                  <a:cubicBezTo>
                    <a:pt x="233" y="1192"/>
                    <a:pt x="112" y="1266"/>
                    <a:pt x="1" y="1368"/>
                  </a:cubicBezTo>
                  <a:cubicBezTo>
                    <a:pt x="410" y="1750"/>
                    <a:pt x="866" y="2085"/>
                    <a:pt x="1350" y="2383"/>
                  </a:cubicBezTo>
                  <a:cubicBezTo>
                    <a:pt x="1429" y="2431"/>
                    <a:pt x="1511" y="2453"/>
                    <a:pt x="1589" y="2453"/>
                  </a:cubicBezTo>
                  <a:cubicBezTo>
                    <a:pt x="1916" y="2453"/>
                    <a:pt x="2185" y="2078"/>
                    <a:pt x="1983" y="1741"/>
                  </a:cubicBezTo>
                  <a:cubicBezTo>
                    <a:pt x="1629" y="1154"/>
                    <a:pt x="1210" y="624"/>
                    <a:pt x="727" y="140"/>
                  </a:cubicBezTo>
                  <a:lnTo>
                    <a:pt x="587"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6657963" y="2241725"/>
              <a:ext cx="114250" cy="114250"/>
            </a:xfrm>
            <a:custGeom>
              <a:avLst/>
              <a:gdLst/>
              <a:ahLst/>
              <a:cxnLst/>
              <a:rect l="l" t="t" r="r" b="b"/>
              <a:pathLst>
                <a:path w="4570" h="4570" extrusionOk="0">
                  <a:moveTo>
                    <a:pt x="2280" y="1"/>
                  </a:moveTo>
                  <a:cubicBezTo>
                    <a:pt x="2001" y="1"/>
                    <a:pt x="1759" y="345"/>
                    <a:pt x="1685" y="829"/>
                  </a:cubicBezTo>
                  <a:cubicBezTo>
                    <a:pt x="1435" y="649"/>
                    <a:pt x="1179" y="552"/>
                    <a:pt x="974" y="552"/>
                  </a:cubicBezTo>
                  <a:cubicBezTo>
                    <a:pt x="849" y="552"/>
                    <a:pt x="744" y="588"/>
                    <a:pt x="671" y="661"/>
                  </a:cubicBezTo>
                  <a:cubicBezTo>
                    <a:pt x="466" y="866"/>
                    <a:pt x="550" y="1275"/>
                    <a:pt x="829" y="1675"/>
                  </a:cubicBezTo>
                  <a:cubicBezTo>
                    <a:pt x="345" y="1759"/>
                    <a:pt x="1" y="2001"/>
                    <a:pt x="1" y="2280"/>
                  </a:cubicBezTo>
                  <a:cubicBezTo>
                    <a:pt x="1" y="2569"/>
                    <a:pt x="345" y="2801"/>
                    <a:pt x="829" y="2885"/>
                  </a:cubicBezTo>
                  <a:cubicBezTo>
                    <a:pt x="540" y="3285"/>
                    <a:pt x="466" y="3704"/>
                    <a:pt x="671" y="3899"/>
                  </a:cubicBezTo>
                  <a:cubicBezTo>
                    <a:pt x="745" y="3973"/>
                    <a:pt x="851" y="4009"/>
                    <a:pt x="976" y="4009"/>
                  </a:cubicBezTo>
                  <a:cubicBezTo>
                    <a:pt x="1181" y="4009"/>
                    <a:pt x="1437" y="3914"/>
                    <a:pt x="1685" y="3741"/>
                  </a:cubicBezTo>
                  <a:cubicBezTo>
                    <a:pt x="1759" y="4225"/>
                    <a:pt x="2001" y="4569"/>
                    <a:pt x="2280" y="4569"/>
                  </a:cubicBezTo>
                  <a:cubicBezTo>
                    <a:pt x="2569" y="4569"/>
                    <a:pt x="2801" y="4216"/>
                    <a:pt x="2885" y="3741"/>
                  </a:cubicBezTo>
                  <a:cubicBezTo>
                    <a:pt x="3133" y="3914"/>
                    <a:pt x="3389" y="4009"/>
                    <a:pt x="3594" y="4009"/>
                  </a:cubicBezTo>
                  <a:cubicBezTo>
                    <a:pt x="3719" y="4009"/>
                    <a:pt x="3825" y="3973"/>
                    <a:pt x="3899" y="3899"/>
                  </a:cubicBezTo>
                  <a:cubicBezTo>
                    <a:pt x="4104" y="3704"/>
                    <a:pt x="4020" y="3285"/>
                    <a:pt x="3741" y="2885"/>
                  </a:cubicBezTo>
                  <a:cubicBezTo>
                    <a:pt x="4225" y="2801"/>
                    <a:pt x="4569" y="2569"/>
                    <a:pt x="4569" y="2280"/>
                  </a:cubicBezTo>
                  <a:cubicBezTo>
                    <a:pt x="4569" y="2001"/>
                    <a:pt x="4225" y="1759"/>
                    <a:pt x="3741" y="1675"/>
                  </a:cubicBezTo>
                  <a:cubicBezTo>
                    <a:pt x="4020" y="1275"/>
                    <a:pt x="4104" y="866"/>
                    <a:pt x="3899" y="661"/>
                  </a:cubicBezTo>
                  <a:cubicBezTo>
                    <a:pt x="3826" y="588"/>
                    <a:pt x="3720" y="552"/>
                    <a:pt x="3596" y="552"/>
                  </a:cubicBezTo>
                  <a:cubicBezTo>
                    <a:pt x="3391" y="552"/>
                    <a:pt x="3135" y="649"/>
                    <a:pt x="2885" y="829"/>
                  </a:cubicBezTo>
                  <a:cubicBezTo>
                    <a:pt x="2801" y="345"/>
                    <a:pt x="2569" y="1"/>
                    <a:pt x="2280"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5"/>
            <p:cNvSpPr/>
            <p:nvPr/>
          </p:nvSpPr>
          <p:spPr>
            <a:xfrm>
              <a:off x="6689838" y="2279875"/>
              <a:ext cx="44225" cy="37925"/>
            </a:xfrm>
            <a:custGeom>
              <a:avLst/>
              <a:gdLst/>
              <a:ahLst/>
              <a:cxnLst/>
              <a:rect l="l" t="t" r="r" b="b"/>
              <a:pathLst>
                <a:path w="1769" h="1517" extrusionOk="0">
                  <a:moveTo>
                    <a:pt x="1015" y="1"/>
                  </a:moveTo>
                  <a:cubicBezTo>
                    <a:pt x="335" y="1"/>
                    <a:pt x="0" y="819"/>
                    <a:pt x="475" y="1294"/>
                  </a:cubicBezTo>
                  <a:cubicBezTo>
                    <a:pt x="628" y="1447"/>
                    <a:pt x="818" y="1516"/>
                    <a:pt x="1004" y="1516"/>
                  </a:cubicBezTo>
                  <a:cubicBezTo>
                    <a:pt x="1393" y="1516"/>
                    <a:pt x="1768" y="1214"/>
                    <a:pt x="1768" y="754"/>
                  </a:cubicBezTo>
                  <a:cubicBezTo>
                    <a:pt x="1768" y="336"/>
                    <a:pt x="1424" y="1"/>
                    <a:pt x="10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5"/>
            <p:cNvSpPr/>
            <p:nvPr/>
          </p:nvSpPr>
          <p:spPr>
            <a:xfrm>
              <a:off x="6561413" y="2121900"/>
              <a:ext cx="57275" cy="62850"/>
            </a:xfrm>
            <a:custGeom>
              <a:avLst/>
              <a:gdLst/>
              <a:ahLst/>
              <a:cxnLst/>
              <a:rect l="l" t="t" r="r" b="b"/>
              <a:pathLst>
                <a:path w="2291" h="2514" extrusionOk="0">
                  <a:moveTo>
                    <a:pt x="1421" y="0"/>
                  </a:moveTo>
                  <a:cubicBezTo>
                    <a:pt x="1201" y="0"/>
                    <a:pt x="980" y="103"/>
                    <a:pt x="838" y="309"/>
                  </a:cubicBezTo>
                  <a:cubicBezTo>
                    <a:pt x="751" y="471"/>
                    <a:pt x="884" y="623"/>
                    <a:pt x="1027" y="623"/>
                  </a:cubicBezTo>
                  <a:cubicBezTo>
                    <a:pt x="1081" y="623"/>
                    <a:pt x="1137" y="601"/>
                    <a:pt x="1183" y="550"/>
                  </a:cubicBezTo>
                  <a:cubicBezTo>
                    <a:pt x="1241" y="474"/>
                    <a:pt x="1326" y="436"/>
                    <a:pt x="1411" y="436"/>
                  </a:cubicBezTo>
                  <a:cubicBezTo>
                    <a:pt x="1501" y="436"/>
                    <a:pt x="1591" y="478"/>
                    <a:pt x="1648" y="560"/>
                  </a:cubicBezTo>
                  <a:cubicBezTo>
                    <a:pt x="1750" y="727"/>
                    <a:pt x="1657" y="951"/>
                    <a:pt x="1462" y="978"/>
                  </a:cubicBezTo>
                  <a:cubicBezTo>
                    <a:pt x="308" y="1183"/>
                    <a:pt x="1" y="1835"/>
                    <a:pt x="94" y="2337"/>
                  </a:cubicBezTo>
                  <a:cubicBezTo>
                    <a:pt x="113" y="2439"/>
                    <a:pt x="196" y="2514"/>
                    <a:pt x="299" y="2514"/>
                  </a:cubicBezTo>
                  <a:lnTo>
                    <a:pt x="336" y="2514"/>
                  </a:lnTo>
                  <a:cubicBezTo>
                    <a:pt x="457" y="2486"/>
                    <a:pt x="531" y="2374"/>
                    <a:pt x="513" y="2263"/>
                  </a:cubicBezTo>
                  <a:cubicBezTo>
                    <a:pt x="448" y="1853"/>
                    <a:pt x="838" y="1527"/>
                    <a:pt x="1536" y="1407"/>
                  </a:cubicBezTo>
                  <a:cubicBezTo>
                    <a:pt x="2029" y="1323"/>
                    <a:pt x="2290" y="755"/>
                    <a:pt x="2011" y="327"/>
                  </a:cubicBezTo>
                  <a:cubicBezTo>
                    <a:pt x="1874" y="110"/>
                    <a:pt x="1648" y="0"/>
                    <a:pt x="142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6548263" y="2195475"/>
              <a:ext cx="78325" cy="66750"/>
            </a:xfrm>
            <a:custGeom>
              <a:avLst/>
              <a:gdLst/>
              <a:ahLst/>
              <a:cxnLst/>
              <a:rect l="l" t="t" r="r" b="b"/>
              <a:pathLst>
                <a:path w="3133" h="2670" extrusionOk="0">
                  <a:moveTo>
                    <a:pt x="875" y="0"/>
                  </a:moveTo>
                  <a:cubicBezTo>
                    <a:pt x="405" y="0"/>
                    <a:pt x="1" y="615"/>
                    <a:pt x="462" y="1041"/>
                  </a:cubicBezTo>
                  <a:cubicBezTo>
                    <a:pt x="815" y="1395"/>
                    <a:pt x="1225" y="1488"/>
                    <a:pt x="1569" y="1562"/>
                  </a:cubicBezTo>
                  <a:cubicBezTo>
                    <a:pt x="1904" y="1637"/>
                    <a:pt x="2193" y="1702"/>
                    <a:pt x="2453" y="1953"/>
                  </a:cubicBezTo>
                  <a:cubicBezTo>
                    <a:pt x="2574" y="2074"/>
                    <a:pt x="2467" y="2238"/>
                    <a:pt x="2338" y="2238"/>
                  </a:cubicBezTo>
                  <a:cubicBezTo>
                    <a:pt x="2299" y="2238"/>
                    <a:pt x="2258" y="2223"/>
                    <a:pt x="2221" y="2186"/>
                  </a:cubicBezTo>
                  <a:cubicBezTo>
                    <a:pt x="2174" y="2141"/>
                    <a:pt x="2121" y="2122"/>
                    <a:pt x="2071" y="2122"/>
                  </a:cubicBezTo>
                  <a:cubicBezTo>
                    <a:pt x="1902" y="2122"/>
                    <a:pt x="1756" y="2335"/>
                    <a:pt x="1913" y="2493"/>
                  </a:cubicBezTo>
                  <a:cubicBezTo>
                    <a:pt x="2025" y="2604"/>
                    <a:pt x="2174" y="2669"/>
                    <a:pt x="2332" y="2669"/>
                  </a:cubicBezTo>
                  <a:cubicBezTo>
                    <a:pt x="2863" y="2669"/>
                    <a:pt x="3132" y="2027"/>
                    <a:pt x="2760" y="1655"/>
                  </a:cubicBezTo>
                  <a:cubicBezTo>
                    <a:pt x="2407" y="1302"/>
                    <a:pt x="1997" y="1208"/>
                    <a:pt x="1653" y="1134"/>
                  </a:cubicBezTo>
                  <a:cubicBezTo>
                    <a:pt x="1318" y="1060"/>
                    <a:pt x="1029" y="1004"/>
                    <a:pt x="769" y="743"/>
                  </a:cubicBezTo>
                  <a:cubicBezTo>
                    <a:pt x="648" y="622"/>
                    <a:pt x="755" y="458"/>
                    <a:pt x="884" y="458"/>
                  </a:cubicBezTo>
                  <a:cubicBezTo>
                    <a:pt x="923" y="458"/>
                    <a:pt x="964" y="473"/>
                    <a:pt x="1002" y="511"/>
                  </a:cubicBezTo>
                  <a:cubicBezTo>
                    <a:pt x="1048" y="555"/>
                    <a:pt x="1101" y="574"/>
                    <a:pt x="1151" y="574"/>
                  </a:cubicBezTo>
                  <a:cubicBezTo>
                    <a:pt x="1320" y="574"/>
                    <a:pt x="1466" y="361"/>
                    <a:pt x="1309" y="204"/>
                  </a:cubicBezTo>
                  <a:cubicBezTo>
                    <a:pt x="1174" y="60"/>
                    <a:pt x="1021" y="0"/>
                    <a:pt x="875"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5"/>
            <p:cNvSpPr/>
            <p:nvPr/>
          </p:nvSpPr>
          <p:spPr>
            <a:xfrm>
              <a:off x="6811488" y="2122000"/>
              <a:ext cx="56325" cy="62750"/>
            </a:xfrm>
            <a:custGeom>
              <a:avLst/>
              <a:gdLst/>
              <a:ahLst/>
              <a:cxnLst/>
              <a:rect l="l" t="t" r="r" b="b"/>
              <a:pathLst>
                <a:path w="2253" h="2510" extrusionOk="0">
                  <a:moveTo>
                    <a:pt x="877" y="1"/>
                  </a:moveTo>
                  <a:cubicBezTo>
                    <a:pt x="646" y="1"/>
                    <a:pt x="414" y="113"/>
                    <a:pt x="271" y="332"/>
                  </a:cubicBezTo>
                  <a:cubicBezTo>
                    <a:pt x="1" y="760"/>
                    <a:pt x="252" y="1319"/>
                    <a:pt x="755" y="1403"/>
                  </a:cubicBezTo>
                  <a:cubicBezTo>
                    <a:pt x="1453" y="1523"/>
                    <a:pt x="1843" y="1858"/>
                    <a:pt x="1778" y="2259"/>
                  </a:cubicBezTo>
                  <a:cubicBezTo>
                    <a:pt x="1750" y="2370"/>
                    <a:pt x="1834" y="2491"/>
                    <a:pt x="1955" y="2510"/>
                  </a:cubicBezTo>
                  <a:lnTo>
                    <a:pt x="1992" y="2510"/>
                  </a:lnTo>
                  <a:cubicBezTo>
                    <a:pt x="2095" y="2510"/>
                    <a:pt x="2178" y="2435"/>
                    <a:pt x="2197" y="2333"/>
                  </a:cubicBezTo>
                  <a:cubicBezTo>
                    <a:pt x="2253" y="2026"/>
                    <a:pt x="2150" y="1710"/>
                    <a:pt x="1927" y="1486"/>
                  </a:cubicBezTo>
                  <a:cubicBezTo>
                    <a:pt x="1685" y="1235"/>
                    <a:pt x="1322" y="1068"/>
                    <a:pt x="829" y="984"/>
                  </a:cubicBezTo>
                  <a:cubicBezTo>
                    <a:pt x="634" y="947"/>
                    <a:pt x="541" y="723"/>
                    <a:pt x="643" y="565"/>
                  </a:cubicBezTo>
                  <a:cubicBezTo>
                    <a:pt x="701" y="478"/>
                    <a:pt x="792" y="433"/>
                    <a:pt x="883" y="433"/>
                  </a:cubicBezTo>
                  <a:cubicBezTo>
                    <a:pt x="967" y="433"/>
                    <a:pt x="1050" y="471"/>
                    <a:pt x="1108" y="546"/>
                  </a:cubicBezTo>
                  <a:cubicBezTo>
                    <a:pt x="1154" y="600"/>
                    <a:pt x="1211" y="623"/>
                    <a:pt x="1265" y="623"/>
                  </a:cubicBezTo>
                  <a:cubicBezTo>
                    <a:pt x="1408" y="623"/>
                    <a:pt x="1540" y="466"/>
                    <a:pt x="1453" y="305"/>
                  </a:cubicBezTo>
                  <a:cubicBezTo>
                    <a:pt x="1312" y="101"/>
                    <a:pt x="1095" y="1"/>
                    <a:pt x="87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5"/>
            <p:cNvSpPr/>
            <p:nvPr/>
          </p:nvSpPr>
          <p:spPr>
            <a:xfrm>
              <a:off x="6803588" y="2195475"/>
              <a:ext cx="78075" cy="66750"/>
            </a:xfrm>
            <a:custGeom>
              <a:avLst/>
              <a:gdLst/>
              <a:ahLst/>
              <a:cxnLst/>
              <a:rect l="l" t="t" r="r" b="b"/>
              <a:pathLst>
                <a:path w="3123" h="2670" extrusionOk="0">
                  <a:moveTo>
                    <a:pt x="2253" y="0"/>
                  </a:moveTo>
                  <a:cubicBezTo>
                    <a:pt x="2108" y="0"/>
                    <a:pt x="1957" y="60"/>
                    <a:pt x="1824" y="204"/>
                  </a:cubicBezTo>
                  <a:cubicBezTo>
                    <a:pt x="1667" y="361"/>
                    <a:pt x="1806" y="578"/>
                    <a:pt x="1972" y="578"/>
                  </a:cubicBezTo>
                  <a:cubicBezTo>
                    <a:pt x="2022" y="578"/>
                    <a:pt x="2075" y="558"/>
                    <a:pt x="2122" y="511"/>
                  </a:cubicBezTo>
                  <a:cubicBezTo>
                    <a:pt x="2159" y="473"/>
                    <a:pt x="2201" y="458"/>
                    <a:pt x="2240" y="458"/>
                  </a:cubicBezTo>
                  <a:cubicBezTo>
                    <a:pt x="2368" y="458"/>
                    <a:pt x="2476" y="622"/>
                    <a:pt x="2355" y="743"/>
                  </a:cubicBezTo>
                  <a:cubicBezTo>
                    <a:pt x="2094" y="1004"/>
                    <a:pt x="1824" y="1060"/>
                    <a:pt x="1471" y="1143"/>
                  </a:cubicBezTo>
                  <a:cubicBezTo>
                    <a:pt x="1117" y="1218"/>
                    <a:pt x="717" y="1302"/>
                    <a:pt x="373" y="1655"/>
                  </a:cubicBezTo>
                  <a:cubicBezTo>
                    <a:pt x="1" y="2027"/>
                    <a:pt x="261" y="2669"/>
                    <a:pt x="792" y="2669"/>
                  </a:cubicBezTo>
                  <a:cubicBezTo>
                    <a:pt x="950" y="2669"/>
                    <a:pt x="1099" y="2604"/>
                    <a:pt x="1210" y="2493"/>
                  </a:cubicBezTo>
                  <a:cubicBezTo>
                    <a:pt x="1368" y="2335"/>
                    <a:pt x="1222" y="2122"/>
                    <a:pt x="1057" y="2122"/>
                  </a:cubicBezTo>
                  <a:cubicBezTo>
                    <a:pt x="1008" y="2122"/>
                    <a:pt x="957" y="2141"/>
                    <a:pt x="912" y="2186"/>
                  </a:cubicBezTo>
                  <a:cubicBezTo>
                    <a:pt x="875" y="2223"/>
                    <a:pt x="834" y="2238"/>
                    <a:pt x="794" y="2238"/>
                  </a:cubicBezTo>
                  <a:cubicBezTo>
                    <a:pt x="666" y="2238"/>
                    <a:pt x="559" y="2074"/>
                    <a:pt x="680" y="1953"/>
                  </a:cubicBezTo>
                  <a:cubicBezTo>
                    <a:pt x="931" y="1702"/>
                    <a:pt x="1210" y="1637"/>
                    <a:pt x="1564" y="1562"/>
                  </a:cubicBezTo>
                  <a:cubicBezTo>
                    <a:pt x="1917" y="1478"/>
                    <a:pt x="2318" y="1395"/>
                    <a:pt x="2662" y="1041"/>
                  </a:cubicBezTo>
                  <a:cubicBezTo>
                    <a:pt x="3123" y="615"/>
                    <a:pt x="2719" y="0"/>
                    <a:pt x="2253"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6650763" y="2131450"/>
              <a:ext cx="12800" cy="10950"/>
            </a:xfrm>
            <a:custGeom>
              <a:avLst/>
              <a:gdLst/>
              <a:ahLst/>
              <a:cxnLst/>
              <a:rect l="l" t="t" r="r" b="b"/>
              <a:pathLst>
                <a:path w="512" h="438" extrusionOk="0">
                  <a:moveTo>
                    <a:pt x="289" y="1"/>
                  </a:moveTo>
                  <a:cubicBezTo>
                    <a:pt x="102" y="1"/>
                    <a:pt x="0" y="234"/>
                    <a:pt x="140" y="373"/>
                  </a:cubicBezTo>
                  <a:cubicBezTo>
                    <a:pt x="182" y="418"/>
                    <a:pt x="234" y="438"/>
                    <a:pt x="287" y="438"/>
                  </a:cubicBezTo>
                  <a:cubicBezTo>
                    <a:pt x="397" y="438"/>
                    <a:pt x="506" y="350"/>
                    <a:pt x="512" y="224"/>
                  </a:cubicBezTo>
                  <a:cubicBezTo>
                    <a:pt x="512" y="103"/>
                    <a:pt x="410" y="10"/>
                    <a:pt x="289"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6672388" y="2138450"/>
              <a:ext cx="12825" cy="10750"/>
            </a:xfrm>
            <a:custGeom>
              <a:avLst/>
              <a:gdLst/>
              <a:ahLst/>
              <a:cxnLst/>
              <a:rect l="l" t="t" r="r" b="b"/>
              <a:pathLst>
                <a:path w="513" h="430" extrusionOk="0">
                  <a:moveTo>
                    <a:pt x="298" y="0"/>
                  </a:moveTo>
                  <a:cubicBezTo>
                    <a:pt x="103" y="0"/>
                    <a:pt x="1" y="233"/>
                    <a:pt x="140" y="363"/>
                  </a:cubicBezTo>
                  <a:cubicBezTo>
                    <a:pt x="186" y="409"/>
                    <a:pt x="243" y="430"/>
                    <a:pt x="297" y="430"/>
                  </a:cubicBezTo>
                  <a:cubicBezTo>
                    <a:pt x="408" y="430"/>
                    <a:pt x="512" y="345"/>
                    <a:pt x="512" y="214"/>
                  </a:cubicBezTo>
                  <a:cubicBezTo>
                    <a:pt x="512" y="93"/>
                    <a:pt x="410" y="0"/>
                    <a:pt x="298"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6628888" y="2138450"/>
              <a:ext cx="12575" cy="10750"/>
            </a:xfrm>
            <a:custGeom>
              <a:avLst/>
              <a:gdLst/>
              <a:ahLst/>
              <a:cxnLst/>
              <a:rect l="l" t="t" r="r" b="b"/>
              <a:pathLst>
                <a:path w="503" h="430" extrusionOk="0">
                  <a:moveTo>
                    <a:pt x="289" y="0"/>
                  </a:moveTo>
                  <a:cubicBezTo>
                    <a:pt x="94" y="0"/>
                    <a:pt x="0" y="233"/>
                    <a:pt x="140" y="363"/>
                  </a:cubicBezTo>
                  <a:cubicBezTo>
                    <a:pt x="183" y="409"/>
                    <a:pt x="237" y="430"/>
                    <a:pt x="291" y="430"/>
                  </a:cubicBezTo>
                  <a:cubicBezTo>
                    <a:pt x="399" y="430"/>
                    <a:pt x="503" y="345"/>
                    <a:pt x="503" y="214"/>
                  </a:cubicBezTo>
                  <a:cubicBezTo>
                    <a:pt x="503" y="93"/>
                    <a:pt x="410" y="0"/>
                    <a:pt x="289"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6764963" y="2131450"/>
              <a:ext cx="12600" cy="10950"/>
            </a:xfrm>
            <a:custGeom>
              <a:avLst/>
              <a:gdLst/>
              <a:ahLst/>
              <a:cxnLst/>
              <a:rect l="l" t="t" r="r" b="b"/>
              <a:pathLst>
                <a:path w="504" h="438" extrusionOk="0">
                  <a:moveTo>
                    <a:pt x="289" y="1"/>
                  </a:moveTo>
                  <a:cubicBezTo>
                    <a:pt x="94" y="1"/>
                    <a:pt x="1" y="234"/>
                    <a:pt x="141" y="373"/>
                  </a:cubicBezTo>
                  <a:cubicBezTo>
                    <a:pt x="183" y="418"/>
                    <a:pt x="235" y="438"/>
                    <a:pt x="287" y="438"/>
                  </a:cubicBezTo>
                  <a:cubicBezTo>
                    <a:pt x="397" y="438"/>
                    <a:pt x="503" y="350"/>
                    <a:pt x="503" y="224"/>
                  </a:cubicBezTo>
                  <a:cubicBezTo>
                    <a:pt x="503" y="103"/>
                    <a:pt x="410" y="10"/>
                    <a:pt x="289"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6743113" y="2138450"/>
              <a:ext cx="12575" cy="10750"/>
            </a:xfrm>
            <a:custGeom>
              <a:avLst/>
              <a:gdLst/>
              <a:ahLst/>
              <a:cxnLst/>
              <a:rect l="l" t="t" r="r" b="b"/>
              <a:pathLst>
                <a:path w="503" h="430" extrusionOk="0">
                  <a:moveTo>
                    <a:pt x="289" y="0"/>
                  </a:moveTo>
                  <a:cubicBezTo>
                    <a:pt x="93" y="0"/>
                    <a:pt x="0" y="233"/>
                    <a:pt x="140" y="363"/>
                  </a:cubicBezTo>
                  <a:cubicBezTo>
                    <a:pt x="183" y="409"/>
                    <a:pt x="237" y="430"/>
                    <a:pt x="290" y="430"/>
                  </a:cubicBezTo>
                  <a:cubicBezTo>
                    <a:pt x="398" y="430"/>
                    <a:pt x="503" y="345"/>
                    <a:pt x="503" y="214"/>
                  </a:cubicBezTo>
                  <a:cubicBezTo>
                    <a:pt x="503" y="93"/>
                    <a:pt x="410" y="0"/>
                    <a:pt x="289"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6786838" y="2138450"/>
              <a:ext cx="12600" cy="10750"/>
            </a:xfrm>
            <a:custGeom>
              <a:avLst/>
              <a:gdLst/>
              <a:ahLst/>
              <a:cxnLst/>
              <a:rect l="l" t="t" r="r" b="b"/>
              <a:pathLst>
                <a:path w="504" h="430" extrusionOk="0">
                  <a:moveTo>
                    <a:pt x="289" y="0"/>
                  </a:moveTo>
                  <a:cubicBezTo>
                    <a:pt x="94" y="0"/>
                    <a:pt x="1" y="233"/>
                    <a:pt x="131" y="363"/>
                  </a:cubicBezTo>
                  <a:cubicBezTo>
                    <a:pt x="177" y="409"/>
                    <a:pt x="233" y="430"/>
                    <a:pt x="288" y="430"/>
                  </a:cubicBezTo>
                  <a:cubicBezTo>
                    <a:pt x="399" y="430"/>
                    <a:pt x="503" y="345"/>
                    <a:pt x="503" y="214"/>
                  </a:cubicBezTo>
                  <a:cubicBezTo>
                    <a:pt x="503" y="93"/>
                    <a:pt x="410" y="0"/>
                    <a:pt x="289"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65"/>
          <p:cNvGrpSpPr/>
          <p:nvPr/>
        </p:nvGrpSpPr>
        <p:grpSpPr>
          <a:xfrm>
            <a:off x="6619113" y="3310525"/>
            <a:ext cx="219625" cy="368275"/>
            <a:chOff x="6619113" y="3222250"/>
            <a:chExt cx="219625" cy="368275"/>
          </a:xfrm>
        </p:grpSpPr>
        <p:sp>
          <p:nvSpPr>
            <p:cNvPr id="5763" name="Google Shape;5763;p65"/>
            <p:cNvSpPr/>
            <p:nvPr/>
          </p:nvSpPr>
          <p:spPr>
            <a:xfrm>
              <a:off x="6641213" y="3313675"/>
              <a:ext cx="175900" cy="98650"/>
            </a:xfrm>
            <a:custGeom>
              <a:avLst/>
              <a:gdLst/>
              <a:ahLst/>
              <a:cxnLst/>
              <a:rect l="l" t="t" r="r" b="b"/>
              <a:pathLst>
                <a:path w="7036" h="3946" extrusionOk="0">
                  <a:moveTo>
                    <a:pt x="1" y="0"/>
                  </a:moveTo>
                  <a:lnTo>
                    <a:pt x="1" y="3946"/>
                  </a:lnTo>
                  <a:lnTo>
                    <a:pt x="7035" y="3946"/>
                  </a:lnTo>
                  <a:lnTo>
                    <a:pt x="7035" y="0"/>
                  </a:ln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6632138" y="3551650"/>
              <a:ext cx="20275" cy="27475"/>
            </a:xfrm>
            <a:custGeom>
              <a:avLst/>
              <a:gdLst/>
              <a:ahLst/>
              <a:cxnLst/>
              <a:rect l="l" t="t" r="r" b="b"/>
              <a:pathLst>
                <a:path w="811" h="1099" extrusionOk="0">
                  <a:moveTo>
                    <a:pt x="131" y="0"/>
                  </a:moveTo>
                  <a:lnTo>
                    <a:pt x="19" y="819"/>
                  </a:lnTo>
                  <a:cubicBezTo>
                    <a:pt x="1" y="968"/>
                    <a:pt x="112" y="1089"/>
                    <a:pt x="252" y="1098"/>
                  </a:cubicBezTo>
                  <a:lnTo>
                    <a:pt x="559" y="1098"/>
                  </a:lnTo>
                  <a:cubicBezTo>
                    <a:pt x="708" y="1089"/>
                    <a:pt x="810" y="968"/>
                    <a:pt x="792" y="819"/>
                  </a:cubicBezTo>
                  <a:lnTo>
                    <a:pt x="699" y="0"/>
                  </a:ln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6637038" y="3485975"/>
              <a:ext cx="10725" cy="55225"/>
            </a:xfrm>
            <a:custGeom>
              <a:avLst/>
              <a:gdLst/>
              <a:ahLst/>
              <a:cxnLst/>
              <a:rect l="l" t="t" r="r" b="b"/>
              <a:pathLst>
                <a:path w="429" h="2209" extrusionOk="0">
                  <a:moveTo>
                    <a:pt x="214" y="1"/>
                  </a:moveTo>
                  <a:cubicBezTo>
                    <a:pt x="107" y="1"/>
                    <a:pt x="0" y="73"/>
                    <a:pt x="0" y="217"/>
                  </a:cubicBezTo>
                  <a:lnTo>
                    <a:pt x="0" y="1995"/>
                  </a:lnTo>
                  <a:cubicBezTo>
                    <a:pt x="0" y="2115"/>
                    <a:pt x="93" y="2209"/>
                    <a:pt x="214" y="2209"/>
                  </a:cubicBezTo>
                  <a:cubicBezTo>
                    <a:pt x="335" y="2209"/>
                    <a:pt x="428" y="2115"/>
                    <a:pt x="428" y="1995"/>
                  </a:cubicBezTo>
                  <a:lnTo>
                    <a:pt x="428" y="217"/>
                  </a:lnTo>
                  <a:cubicBezTo>
                    <a:pt x="428" y="73"/>
                    <a:pt x="321" y="1"/>
                    <a:pt x="214"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6627488" y="3537550"/>
              <a:ext cx="26325" cy="22500"/>
            </a:xfrm>
            <a:custGeom>
              <a:avLst/>
              <a:gdLst/>
              <a:ahLst/>
              <a:cxnLst/>
              <a:rect l="l" t="t" r="r" b="b"/>
              <a:pathLst>
                <a:path w="1053" h="900" extrusionOk="0">
                  <a:moveTo>
                    <a:pt x="594" y="0"/>
                  </a:moveTo>
                  <a:cubicBezTo>
                    <a:pt x="478" y="0"/>
                    <a:pt x="361" y="45"/>
                    <a:pt x="270" y="146"/>
                  </a:cubicBezTo>
                  <a:cubicBezTo>
                    <a:pt x="1" y="434"/>
                    <a:pt x="205" y="899"/>
                    <a:pt x="596" y="899"/>
                  </a:cubicBezTo>
                  <a:cubicBezTo>
                    <a:pt x="857" y="890"/>
                    <a:pt x="1052" y="676"/>
                    <a:pt x="1043" y="415"/>
                  </a:cubicBezTo>
                  <a:cubicBezTo>
                    <a:pt x="1025" y="160"/>
                    <a:pt x="812" y="0"/>
                    <a:pt x="594"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6676813" y="3557700"/>
              <a:ext cx="20250" cy="27475"/>
            </a:xfrm>
            <a:custGeom>
              <a:avLst/>
              <a:gdLst/>
              <a:ahLst/>
              <a:cxnLst/>
              <a:rect l="l" t="t" r="r" b="b"/>
              <a:pathLst>
                <a:path w="810" h="1099" extrusionOk="0">
                  <a:moveTo>
                    <a:pt x="121" y="0"/>
                  </a:moveTo>
                  <a:lnTo>
                    <a:pt x="19" y="828"/>
                  </a:lnTo>
                  <a:cubicBezTo>
                    <a:pt x="0" y="968"/>
                    <a:pt x="112" y="1098"/>
                    <a:pt x="252" y="1098"/>
                  </a:cubicBezTo>
                  <a:lnTo>
                    <a:pt x="559" y="1098"/>
                  </a:lnTo>
                  <a:cubicBezTo>
                    <a:pt x="707" y="1098"/>
                    <a:pt x="810" y="968"/>
                    <a:pt x="791" y="828"/>
                  </a:cubicBezTo>
                  <a:lnTo>
                    <a:pt x="698" y="0"/>
                  </a:ln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6681688" y="3492275"/>
              <a:ext cx="10725" cy="55200"/>
            </a:xfrm>
            <a:custGeom>
              <a:avLst/>
              <a:gdLst/>
              <a:ahLst/>
              <a:cxnLst/>
              <a:rect l="l" t="t" r="r" b="b"/>
              <a:pathLst>
                <a:path w="429" h="2208" extrusionOk="0">
                  <a:moveTo>
                    <a:pt x="215" y="0"/>
                  </a:moveTo>
                  <a:cubicBezTo>
                    <a:pt x="108" y="0"/>
                    <a:pt x="1" y="72"/>
                    <a:pt x="1" y="217"/>
                  </a:cubicBezTo>
                  <a:lnTo>
                    <a:pt x="1" y="1994"/>
                  </a:lnTo>
                  <a:cubicBezTo>
                    <a:pt x="1" y="2105"/>
                    <a:pt x="94" y="2208"/>
                    <a:pt x="215" y="2208"/>
                  </a:cubicBezTo>
                  <a:cubicBezTo>
                    <a:pt x="336" y="2208"/>
                    <a:pt x="429" y="2105"/>
                    <a:pt x="429" y="1994"/>
                  </a:cubicBezTo>
                  <a:lnTo>
                    <a:pt x="429" y="217"/>
                  </a:lnTo>
                  <a:cubicBezTo>
                    <a:pt x="429" y="72"/>
                    <a:pt x="322" y="0"/>
                    <a:pt x="215"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6672163" y="3543825"/>
              <a:ext cx="26525" cy="22500"/>
            </a:xfrm>
            <a:custGeom>
              <a:avLst/>
              <a:gdLst/>
              <a:ahLst/>
              <a:cxnLst/>
              <a:rect l="l" t="t" r="r" b="b"/>
              <a:pathLst>
                <a:path w="1061" h="900" extrusionOk="0">
                  <a:moveTo>
                    <a:pt x="594" y="0"/>
                  </a:moveTo>
                  <a:cubicBezTo>
                    <a:pt x="478" y="0"/>
                    <a:pt x="360" y="46"/>
                    <a:pt x="270" y="146"/>
                  </a:cubicBezTo>
                  <a:cubicBezTo>
                    <a:pt x="0" y="434"/>
                    <a:pt x="205" y="899"/>
                    <a:pt x="605" y="899"/>
                  </a:cubicBezTo>
                  <a:cubicBezTo>
                    <a:pt x="856" y="890"/>
                    <a:pt x="1061" y="667"/>
                    <a:pt x="1052" y="416"/>
                  </a:cubicBezTo>
                  <a:cubicBezTo>
                    <a:pt x="1027" y="160"/>
                    <a:pt x="813" y="0"/>
                    <a:pt x="594"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5"/>
            <p:cNvSpPr/>
            <p:nvPr/>
          </p:nvSpPr>
          <p:spPr>
            <a:xfrm>
              <a:off x="6721238" y="3563050"/>
              <a:ext cx="20500" cy="27475"/>
            </a:xfrm>
            <a:custGeom>
              <a:avLst/>
              <a:gdLst/>
              <a:ahLst/>
              <a:cxnLst/>
              <a:rect l="l" t="t" r="r" b="b"/>
              <a:pathLst>
                <a:path w="820" h="1099" extrusionOk="0">
                  <a:moveTo>
                    <a:pt x="131" y="0"/>
                  </a:moveTo>
                  <a:lnTo>
                    <a:pt x="19" y="828"/>
                  </a:lnTo>
                  <a:cubicBezTo>
                    <a:pt x="1" y="968"/>
                    <a:pt x="112" y="1098"/>
                    <a:pt x="252" y="1098"/>
                  </a:cubicBezTo>
                  <a:lnTo>
                    <a:pt x="568" y="1098"/>
                  </a:lnTo>
                  <a:cubicBezTo>
                    <a:pt x="708" y="1098"/>
                    <a:pt x="819" y="968"/>
                    <a:pt x="801" y="828"/>
                  </a:cubicBezTo>
                  <a:lnTo>
                    <a:pt x="708" y="0"/>
                  </a:ln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5"/>
            <p:cNvSpPr/>
            <p:nvPr/>
          </p:nvSpPr>
          <p:spPr>
            <a:xfrm>
              <a:off x="6726363" y="3497625"/>
              <a:ext cx="10950" cy="55200"/>
            </a:xfrm>
            <a:custGeom>
              <a:avLst/>
              <a:gdLst/>
              <a:ahLst/>
              <a:cxnLst/>
              <a:rect l="l" t="t" r="r" b="b"/>
              <a:pathLst>
                <a:path w="438" h="2208" extrusionOk="0">
                  <a:moveTo>
                    <a:pt x="214" y="0"/>
                  </a:moveTo>
                  <a:cubicBezTo>
                    <a:pt x="107" y="0"/>
                    <a:pt x="0" y="72"/>
                    <a:pt x="0" y="217"/>
                  </a:cubicBezTo>
                  <a:lnTo>
                    <a:pt x="0" y="1994"/>
                  </a:lnTo>
                  <a:cubicBezTo>
                    <a:pt x="0" y="2105"/>
                    <a:pt x="93" y="2208"/>
                    <a:pt x="214" y="2208"/>
                  </a:cubicBezTo>
                  <a:cubicBezTo>
                    <a:pt x="335" y="2208"/>
                    <a:pt x="438" y="2105"/>
                    <a:pt x="428" y="1984"/>
                  </a:cubicBezTo>
                  <a:lnTo>
                    <a:pt x="428" y="217"/>
                  </a:lnTo>
                  <a:cubicBezTo>
                    <a:pt x="428" y="72"/>
                    <a:pt x="321" y="0"/>
                    <a:pt x="214"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6716813" y="3549175"/>
              <a:ext cx="26325" cy="22500"/>
            </a:xfrm>
            <a:custGeom>
              <a:avLst/>
              <a:gdLst/>
              <a:ahLst/>
              <a:cxnLst/>
              <a:rect l="l" t="t" r="r" b="b"/>
              <a:pathLst>
                <a:path w="1053" h="900" extrusionOk="0">
                  <a:moveTo>
                    <a:pt x="594" y="0"/>
                  </a:moveTo>
                  <a:cubicBezTo>
                    <a:pt x="478" y="0"/>
                    <a:pt x="361" y="46"/>
                    <a:pt x="271" y="146"/>
                  </a:cubicBezTo>
                  <a:cubicBezTo>
                    <a:pt x="1" y="434"/>
                    <a:pt x="205" y="900"/>
                    <a:pt x="596" y="900"/>
                  </a:cubicBezTo>
                  <a:cubicBezTo>
                    <a:pt x="857" y="890"/>
                    <a:pt x="1052" y="667"/>
                    <a:pt x="1043" y="416"/>
                  </a:cubicBezTo>
                  <a:cubicBezTo>
                    <a:pt x="1025" y="160"/>
                    <a:pt x="812" y="0"/>
                    <a:pt x="594"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6766138" y="3552350"/>
              <a:ext cx="20250" cy="27475"/>
            </a:xfrm>
            <a:custGeom>
              <a:avLst/>
              <a:gdLst/>
              <a:ahLst/>
              <a:cxnLst/>
              <a:rect l="l" t="t" r="r" b="b"/>
              <a:pathLst>
                <a:path w="810" h="1099" extrusionOk="0">
                  <a:moveTo>
                    <a:pt x="131" y="0"/>
                  </a:moveTo>
                  <a:lnTo>
                    <a:pt x="19" y="828"/>
                  </a:lnTo>
                  <a:cubicBezTo>
                    <a:pt x="0" y="968"/>
                    <a:pt x="112" y="1089"/>
                    <a:pt x="252" y="1098"/>
                  </a:cubicBezTo>
                  <a:lnTo>
                    <a:pt x="559" y="1098"/>
                  </a:lnTo>
                  <a:cubicBezTo>
                    <a:pt x="708" y="1089"/>
                    <a:pt x="810" y="968"/>
                    <a:pt x="791" y="828"/>
                  </a:cubicBezTo>
                  <a:lnTo>
                    <a:pt x="698" y="0"/>
                  </a:ln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6771013" y="3486675"/>
              <a:ext cx="10725" cy="55450"/>
            </a:xfrm>
            <a:custGeom>
              <a:avLst/>
              <a:gdLst/>
              <a:ahLst/>
              <a:cxnLst/>
              <a:rect l="l" t="t" r="r" b="b"/>
              <a:pathLst>
                <a:path w="429" h="2218" extrusionOk="0">
                  <a:moveTo>
                    <a:pt x="215" y="1"/>
                  </a:moveTo>
                  <a:cubicBezTo>
                    <a:pt x="108" y="1"/>
                    <a:pt x="1" y="73"/>
                    <a:pt x="1" y="217"/>
                  </a:cubicBezTo>
                  <a:lnTo>
                    <a:pt x="1" y="1994"/>
                  </a:lnTo>
                  <a:cubicBezTo>
                    <a:pt x="1" y="2115"/>
                    <a:pt x="94" y="2218"/>
                    <a:pt x="215" y="2218"/>
                  </a:cubicBezTo>
                  <a:cubicBezTo>
                    <a:pt x="336" y="2218"/>
                    <a:pt x="429" y="2115"/>
                    <a:pt x="429" y="1994"/>
                  </a:cubicBezTo>
                  <a:lnTo>
                    <a:pt x="429" y="217"/>
                  </a:lnTo>
                  <a:cubicBezTo>
                    <a:pt x="429" y="73"/>
                    <a:pt x="322" y="1"/>
                    <a:pt x="215"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6761488" y="3538400"/>
              <a:ext cx="26300" cy="22575"/>
            </a:xfrm>
            <a:custGeom>
              <a:avLst/>
              <a:gdLst/>
              <a:ahLst/>
              <a:cxnLst/>
              <a:rect l="l" t="t" r="r" b="b"/>
              <a:pathLst>
                <a:path w="1052" h="903" extrusionOk="0">
                  <a:moveTo>
                    <a:pt x="599" y="1"/>
                  </a:moveTo>
                  <a:cubicBezTo>
                    <a:pt x="482" y="1"/>
                    <a:pt x="362" y="47"/>
                    <a:pt x="270" y="149"/>
                  </a:cubicBezTo>
                  <a:cubicBezTo>
                    <a:pt x="0" y="437"/>
                    <a:pt x="205" y="902"/>
                    <a:pt x="596" y="902"/>
                  </a:cubicBezTo>
                  <a:cubicBezTo>
                    <a:pt x="856" y="884"/>
                    <a:pt x="1052" y="670"/>
                    <a:pt x="1043" y="409"/>
                  </a:cubicBezTo>
                  <a:cubicBezTo>
                    <a:pt x="1024" y="156"/>
                    <a:pt x="815" y="1"/>
                    <a:pt x="599"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5"/>
            <p:cNvSpPr/>
            <p:nvPr/>
          </p:nvSpPr>
          <p:spPr>
            <a:xfrm>
              <a:off x="6810813" y="3534425"/>
              <a:ext cx="20250" cy="27250"/>
            </a:xfrm>
            <a:custGeom>
              <a:avLst/>
              <a:gdLst/>
              <a:ahLst/>
              <a:cxnLst/>
              <a:rect l="l" t="t" r="r" b="b"/>
              <a:pathLst>
                <a:path w="810" h="1090" extrusionOk="0">
                  <a:moveTo>
                    <a:pt x="130" y="1"/>
                  </a:moveTo>
                  <a:lnTo>
                    <a:pt x="19" y="820"/>
                  </a:lnTo>
                  <a:cubicBezTo>
                    <a:pt x="0" y="959"/>
                    <a:pt x="112" y="1089"/>
                    <a:pt x="251" y="1089"/>
                  </a:cubicBezTo>
                  <a:lnTo>
                    <a:pt x="558" y="1089"/>
                  </a:lnTo>
                  <a:cubicBezTo>
                    <a:pt x="707" y="1089"/>
                    <a:pt x="810" y="959"/>
                    <a:pt x="791" y="820"/>
                  </a:cubicBezTo>
                  <a:lnTo>
                    <a:pt x="698" y="1"/>
                  </a:ln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5"/>
            <p:cNvSpPr/>
            <p:nvPr/>
          </p:nvSpPr>
          <p:spPr>
            <a:xfrm>
              <a:off x="6815688" y="3468775"/>
              <a:ext cx="10725" cy="55200"/>
            </a:xfrm>
            <a:custGeom>
              <a:avLst/>
              <a:gdLst/>
              <a:ahLst/>
              <a:cxnLst/>
              <a:rect l="l" t="t" r="r" b="b"/>
              <a:pathLst>
                <a:path w="429" h="2208" extrusionOk="0">
                  <a:moveTo>
                    <a:pt x="214" y="0"/>
                  </a:moveTo>
                  <a:cubicBezTo>
                    <a:pt x="107" y="0"/>
                    <a:pt x="0" y="72"/>
                    <a:pt x="0" y="217"/>
                  </a:cubicBezTo>
                  <a:lnTo>
                    <a:pt x="0" y="1994"/>
                  </a:lnTo>
                  <a:cubicBezTo>
                    <a:pt x="0" y="2115"/>
                    <a:pt x="93" y="2208"/>
                    <a:pt x="214" y="2208"/>
                  </a:cubicBezTo>
                  <a:cubicBezTo>
                    <a:pt x="335" y="2208"/>
                    <a:pt x="428" y="2115"/>
                    <a:pt x="428" y="1994"/>
                  </a:cubicBezTo>
                  <a:lnTo>
                    <a:pt x="428" y="217"/>
                  </a:lnTo>
                  <a:cubicBezTo>
                    <a:pt x="428" y="72"/>
                    <a:pt x="321" y="0"/>
                    <a:pt x="214"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6806138" y="3520325"/>
              <a:ext cx="26325" cy="22500"/>
            </a:xfrm>
            <a:custGeom>
              <a:avLst/>
              <a:gdLst/>
              <a:ahLst/>
              <a:cxnLst/>
              <a:rect l="l" t="t" r="r" b="b"/>
              <a:pathLst>
                <a:path w="1053" h="900" extrusionOk="0">
                  <a:moveTo>
                    <a:pt x="594" y="1"/>
                  </a:moveTo>
                  <a:cubicBezTo>
                    <a:pt x="479" y="1"/>
                    <a:pt x="361" y="46"/>
                    <a:pt x="271" y="146"/>
                  </a:cubicBezTo>
                  <a:cubicBezTo>
                    <a:pt x="1" y="434"/>
                    <a:pt x="206" y="900"/>
                    <a:pt x="596" y="900"/>
                  </a:cubicBezTo>
                  <a:cubicBezTo>
                    <a:pt x="857" y="890"/>
                    <a:pt x="1052" y="676"/>
                    <a:pt x="1043" y="416"/>
                  </a:cubicBezTo>
                  <a:cubicBezTo>
                    <a:pt x="1025" y="161"/>
                    <a:pt x="812" y="1"/>
                    <a:pt x="594"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6620738" y="3362200"/>
              <a:ext cx="218000" cy="169475"/>
            </a:xfrm>
            <a:custGeom>
              <a:avLst/>
              <a:gdLst/>
              <a:ahLst/>
              <a:cxnLst/>
              <a:rect l="l" t="t" r="r" b="b"/>
              <a:pathLst>
                <a:path w="8720" h="6779" extrusionOk="0">
                  <a:moveTo>
                    <a:pt x="2542" y="0"/>
                  </a:moveTo>
                  <a:cubicBezTo>
                    <a:pt x="2076" y="0"/>
                    <a:pt x="1624" y="184"/>
                    <a:pt x="1285" y="516"/>
                  </a:cubicBezTo>
                  <a:cubicBezTo>
                    <a:pt x="466" y="1297"/>
                    <a:pt x="1" y="2386"/>
                    <a:pt x="1" y="3521"/>
                  </a:cubicBezTo>
                  <a:lnTo>
                    <a:pt x="1" y="4843"/>
                  </a:lnTo>
                  <a:cubicBezTo>
                    <a:pt x="1" y="5466"/>
                    <a:pt x="438" y="5996"/>
                    <a:pt x="1043" y="6117"/>
                  </a:cubicBezTo>
                  <a:lnTo>
                    <a:pt x="4207" y="6759"/>
                  </a:lnTo>
                  <a:cubicBezTo>
                    <a:pt x="4271" y="6772"/>
                    <a:pt x="4334" y="6778"/>
                    <a:pt x="4398" y="6778"/>
                  </a:cubicBezTo>
                  <a:cubicBezTo>
                    <a:pt x="4518" y="6778"/>
                    <a:pt x="4636" y="6756"/>
                    <a:pt x="4746" y="6713"/>
                  </a:cubicBezTo>
                  <a:lnTo>
                    <a:pt x="7733" y="5503"/>
                  </a:lnTo>
                  <a:cubicBezTo>
                    <a:pt x="8329" y="5261"/>
                    <a:pt x="8720" y="4675"/>
                    <a:pt x="8720" y="4033"/>
                  </a:cubicBezTo>
                  <a:cubicBezTo>
                    <a:pt x="8720" y="3130"/>
                    <a:pt x="8450" y="2246"/>
                    <a:pt x="7947" y="1493"/>
                  </a:cubicBezTo>
                  <a:cubicBezTo>
                    <a:pt x="7547" y="879"/>
                    <a:pt x="6896" y="488"/>
                    <a:pt x="6170" y="404"/>
                  </a:cubicBezTo>
                  <a:lnTo>
                    <a:pt x="2755" y="13"/>
                  </a:lnTo>
                  <a:cubicBezTo>
                    <a:pt x="2684" y="5"/>
                    <a:pt x="2613" y="0"/>
                    <a:pt x="2542"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6620738" y="3362275"/>
              <a:ext cx="104950" cy="168925"/>
            </a:xfrm>
            <a:custGeom>
              <a:avLst/>
              <a:gdLst/>
              <a:ahLst/>
              <a:cxnLst/>
              <a:rect l="l" t="t" r="r" b="b"/>
              <a:pathLst>
                <a:path w="4198" h="6757" extrusionOk="0">
                  <a:moveTo>
                    <a:pt x="2467" y="1"/>
                  </a:moveTo>
                  <a:lnTo>
                    <a:pt x="2467" y="1"/>
                  </a:lnTo>
                  <a:cubicBezTo>
                    <a:pt x="2029" y="20"/>
                    <a:pt x="1601" y="196"/>
                    <a:pt x="1285" y="513"/>
                  </a:cubicBezTo>
                  <a:cubicBezTo>
                    <a:pt x="466" y="1294"/>
                    <a:pt x="1" y="2383"/>
                    <a:pt x="1" y="3518"/>
                  </a:cubicBezTo>
                  <a:lnTo>
                    <a:pt x="1" y="4849"/>
                  </a:lnTo>
                  <a:cubicBezTo>
                    <a:pt x="1" y="5463"/>
                    <a:pt x="438" y="5993"/>
                    <a:pt x="1043" y="6114"/>
                  </a:cubicBezTo>
                  <a:lnTo>
                    <a:pt x="4197" y="6756"/>
                  </a:lnTo>
                  <a:cubicBezTo>
                    <a:pt x="2243" y="5128"/>
                    <a:pt x="2020" y="1750"/>
                    <a:pt x="2467" y="1"/>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6627963" y="3379025"/>
              <a:ext cx="210325" cy="119375"/>
            </a:xfrm>
            <a:custGeom>
              <a:avLst/>
              <a:gdLst/>
              <a:ahLst/>
              <a:cxnLst/>
              <a:rect l="l" t="t" r="r" b="b"/>
              <a:pathLst>
                <a:path w="8413" h="4775" extrusionOk="0">
                  <a:moveTo>
                    <a:pt x="838" y="1"/>
                  </a:moveTo>
                  <a:cubicBezTo>
                    <a:pt x="475" y="382"/>
                    <a:pt x="186" y="838"/>
                    <a:pt x="0" y="1341"/>
                  </a:cubicBezTo>
                  <a:cubicBezTo>
                    <a:pt x="1377" y="2820"/>
                    <a:pt x="4727" y="4328"/>
                    <a:pt x="7547" y="4774"/>
                  </a:cubicBezTo>
                  <a:cubicBezTo>
                    <a:pt x="8012" y="4542"/>
                    <a:pt x="8338" y="4095"/>
                    <a:pt x="8412" y="3583"/>
                  </a:cubicBezTo>
                  <a:cubicBezTo>
                    <a:pt x="5509" y="3090"/>
                    <a:pt x="2094" y="1518"/>
                    <a:pt x="83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6627963" y="3379025"/>
              <a:ext cx="54450" cy="73075"/>
            </a:xfrm>
            <a:custGeom>
              <a:avLst/>
              <a:gdLst/>
              <a:ahLst/>
              <a:cxnLst/>
              <a:rect l="l" t="t" r="r" b="b"/>
              <a:pathLst>
                <a:path w="2178" h="2923" extrusionOk="0">
                  <a:moveTo>
                    <a:pt x="838" y="1"/>
                  </a:moveTo>
                  <a:cubicBezTo>
                    <a:pt x="475" y="382"/>
                    <a:pt x="186" y="838"/>
                    <a:pt x="0" y="1341"/>
                  </a:cubicBezTo>
                  <a:cubicBezTo>
                    <a:pt x="503" y="1881"/>
                    <a:pt x="1266" y="2420"/>
                    <a:pt x="2178" y="2923"/>
                  </a:cubicBezTo>
                  <a:cubicBezTo>
                    <a:pt x="2038" y="2290"/>
                    <a:pt x="1973" y="1657"/>
                    <a:pt x="1982" y="1015"/>
                  </a:cubicBezTo>
                  <a:cubicBezTo>
                    <a:pt x="1554" y="727"/>
                    <a:pt x="1173" y="382"/>
                    <a:pt x="838"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5"/>
            <p:cNvSpPr/>
            <p:nvPr/>
          </p:nvSpPr>
          <p:spPr>
            <a:xfrm>
              <a:off x="6620988" y="3412525"/>
              <a:ext cx="195875" cy="107050"/>
            </a:xfrm>
            <a:custGeom>
              <a:avLst/>
              <a:gdLst/>
              <a:ahLst/>
              <a:cxnLst/>
              <a:rect l="l" t="t" r="r" b="b"/>
              <a:pathLst>
                <a:path w="7835" h="4282" extrusionOk="0">
                  <a:moveTo>
                    <a:pt x="279" y="1"/>
                  </a:moveTo>
                  <a:cubicBezTo>
                    <a:pt x="93" y="485"/>
                    <a:pt x="0" y="996"/>
                    <a:pt x="0" y="1508"/>
                  </a:cubicBezTo>
                  <a:lnTo>
                    <a:pt x="0" y="1583"/>
                  </a:lnTo>
                  <a:cubicBezTo>
                    <a:pt x="1321" y="2690"/>
                    <a:pt x="3592" y="3732"/>
                    <a:pt x="5769" y="4281"/>
                  </a:cubicBezTo>
                  <a:lnTo>
                    <a:pt x="7714" y="3490"/>
                  </a:lnTo>
                  <a:cubicBezTo>
                    <a:pt x="7751" y="3472"/>
                    <a:pt x="7798" y="3453"/>
                    <a:pt x="7835" y="3434"/>
                  </a:cubicBezTo>
                  <a:cubicBezTo>
                    <a:pt x="5016" y="2988"/>
                    <a:pt x="1656" y="1480"/>
                    <a:pt x="279"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5"/>
            <p:cNvSpPr/>
            <p:nvPr/>
          </p:nvSpPr>
          <p:spPr>
            <a:xfrm>
              <a:off x="6620738" y="3412525"/>
              <a:ext cx="77500" cy="84250"/>
            </a:xfrm>
            <a:custGeom>
              <a:avLst/>
              <a:gdLst/>
              <a:ahLst/>
              <a:cxnLst/>
              <a:rect l="l" t="t" r="r" b="b"/>
              <a:pathLst>
                <a:path w="3100" h="3370" extrusionOk="0">
                  <a:moveTo>
                    <a:pt x="289" y="1"/>
                  </a:moveTo>
                  <a:cubicBezTo>
                    <a:pt x="103" y="485"/>
                    <a:pt x="1" y="996"/>
                    <a:pt x="10" y="1508"/>
                  </a:cubicBezTo>
                  <a:lnTo>
                    <a:pt x="10" y="1583"/>
                  </a:lnTo>
                  <a:cubicBezTo>
                    <a:pt x="782" y="2225"/>
                    <a:pt x="1880" y="2848"/>
                    <a:pt x="3099" y="3369"/>
                  </a:cubicBezTo>
                  <a:cubicBezTo>
                    <a:pt x="2811" y="2802"/>
                    <a:pt x="2597" y="2206"/>
                    <a:pt x="2467" y="1583"/>
                  </a:cubicBezTo>
                  <a:cubicBezTo>
                    <a:pt x="1555" y="1080"/>
                    <a:pt x="792" y="541"/>
                    <a:pt x="289"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6648888" y="3362275"/>
              <a:ext cx="189850" cy="106350"/>
            </a:xfrm>
            <a:custGeom>
              <a:avLst/>
              <a:gdLst/>
              <a:ahLst/>
              <a:cxnLst/>
              <a:rect l="l" t="t" r="r" b="b"/>
              <a:pathLst>
                <a:path w="7594" h="4254" extrusionOk="0">
                  <a:moveTo>
                    <a:pt x="1378" y="1"/>
                  </a:moveTo>
                  <a:cubicBezTo>
                    <a:pt x="922" y="10"/>
                    <a:pt x="485" y="196"/>
                    <a:pt x="159" y="513"/>
                  </a:cubicBezTo>
                  <a:cubicBezTo>
                    <a:pt x="103" y="559"/>
                    <a:pt x="57" y="615"/>
                    <a:pt x="1" y="671"/>
                  </a:cubicBezTo>
                  <a:cubicBezTo>
                    <a:pt x="1257" y="2188"/>
                    <a:pt x="4672" y="3760"/>
                    <a:pt x="7575" y="4253"/>
                  </a:cubicBezTo>
                  <a:cubicBezTo>
                    <a:pt x="7584" y="4179"/>
                    <a:pt x="7594" y="4104"/>
                    <a:pt x="7594" y="4030"/>
                  </a:cubicBezTo>
                  <a:cubicBezTo>
                    <a:pt x="7594" y="3602"/>
                    <a:pt x="7529" y="3183"/>
                    <a:pt x="7417" y="2774"/>
                  </a:cubicBezTo>
                  <a:cubicBezTo>
                    <a:pt x="5146" y="2243"/>
                    <a:pt x="2746" y="1145"/>
                    <a:pt x="1378"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6648888" y="3362275"/>
              <a:ext cx="33750" cy="42150"/>
            </a:xfrm>
            <a:custGeom>
              <a:avLst/>
              <a:gdLst/>
              <a:ahLst/>
              <a:cxnLst/>
              <a:rect l="l" t="t" r="r" b="b"/>
              <a:pathLst>
                <a:path w="1350" h="1686" extrusionOk="0">
                  <a:moveTo>
                    <a:pt x="1350" y="1"/>
                  </a:moveTo>
                  <a:lnTo>
                    <a:pt x="1350" y="1"/>
                  </a:lnTo>
                  <a:cubicBezTo>
                    <a:pt x="903" y="20"/>
                    <a:pt x="475" y="196"/>
                    <a:pt x="159" y="513"/>
                  </a:cubicBezTo>
                  <a:cubicBezTo>
                    <a:pt x="103" y="559"/>
                    <a:pt x="57" y="615"/>
                    <a:pt x="1" y="671"/>
                  </a:cubicBezTo>
                  <a:cubicBezTo>
                    <a:pt x="336" y="1052"/>
                    <a:pt x="726" y="1397"/>
                    <a:pt x="1145" y="1685"/>
                  </a:cubicBezTo>
                  <a:cubicBezTo>
                    <a:pt x="1145" y="1118"/>
                    <a:pt x="1210" y="550"/>
                    <a:pt x="1350"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6619113" y="3294125"/>
              <a:ext cx="45400" cy="38950"/>
            </a:xfrm>
            <a:custGeom>
              <a:avLst/>
              <a:gdLst/>
              <a:ahLst/>
              <a:cxnLst/>
              <a:rect l="l" t="t" r="r" b="b"/>
              <a:pathLst>
                <a:path w="1816" h="1558" extrusionOk="0">
                  <a:moveTo>
                    <a:pt x="1034" y="1"/>
                  </a:moveTo>
                  <a:cubicBezTo>
                    <a:pt x="345" y="1"/>
                    <a:pt x="1" y="838"/>
                    <a:pt x="485" y="1331"/>
                  </a:cubicBezTo>
                  <a:cubicBezTo>
                    <a:pt x="644" y="1487"/>
                    <a:pt x="838" y="1557"/>
                    <a:pt x="1029" y="1557"/>
                  </a:cubicBezTo>
                  <a:cubicBezTo>
                    <a:pt x="1431" y="1557"/>
                    <a:pt x="1815" y="1249"/>
                    <a:pt x="1815" y="782"/>
                  </a:cubicBezTo>
                  <a:cubicBezTo>
                    <a:pt x="1815" y="354"/>
                    <a:pt x="1462" y="1"/>
                    <a:pt x="1034" y="1"/>
                  </a:cubicBezTo>
                  <a:close/>
                </a:path>
              </a:pathLst>
            </a:custGeom>
            <a:solidFill>
              <a:srgbClr val="FF9D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5"/>
            <p:cNvSpPr/>
            <p:nvPr/>
          </p:nvSpPr>
          <p:spPr>
            <a:xfrm>
              <a:off x="6787313" y="3294125"/>
              <a:ext cx="45375" cy="38950"/>
            </a:xfrm>
            <a:custGeom>
              <a:avLst/>
              <a:gdLst/>
              <a:ahLst/>
              <a:cxnLst/>
              <a:rect l="l" t="t" r="r" b="b"/>
              <a:pathLst>
                <a:path w="1815" h="1558" extrusionOk="0">
                  <a:moveTo>
                    <a:pt x="1042" y="1"/>
                  </a:moveTo>
                  <a:cubicBezTo>
                    <a:pt x="345" y="1"/>
                    <a:pt x="0" y="838"/>
                    <a:pt x="484" y="1331"/>
                  </a:cubicBezTo>
                  <a:cubicBezTo>
                    <a:pt x="643" y="1487"/>
                    <a:pt x="838" y="1557"/>
                    <a:pt x="1029" y="1557"/>
                  </a:cubicBezTo>
                  <a:cubicBezTo>
                    <a:pt x="1430" y="1557"/>
                    <a:pt x="1815" y="1249"/>
                    <a:pt x="1815" y="782"/>
                  </a:cubicBezTo>
                  <a:cubicBezTo>
                    <a:pt x="1815" y="354"/>
                    <a:pt x="1470" y="1"/>
                    <a:pt x="1042" y="1"/>
                  </a:cubicBezTo>
                  <a:close/>
                </a:path>
              </a:pathLst>
            </a:custGeom>
            <a:solidFill>
              <a:srgbClr val="FF9D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5"/>
            <p:cNvSpPr/>
            <p:nvPr/>
          </p:nvSpPr>
          <p:spPr>
            <a:xfrm>
              <a:off x="6644938" y="3229450"/>
              <a:ext cx="168450" cy="160075"/>
            </a:xfrm>
            <a:custGeom>
              <a:avLst/>
              <a:gdLst/>
              <a:ahLst/>
              <a:cxnLst/>
              <a:rect l="l" t="t" r="r" b="b"/>
              <a:pathLst>
                <a:path w="6738" h="6403" extrusionOk="0">
                  <a:moveTo>
                    <a:pt x="3369" y="1"/>
                  </a:moveTo>
                  <a:cubicBezTo>
                    <a:pt x="1508" y="1"/>
                    <a:pt x="1" y="1508"/>
                    <a:pt x="1" y="3369"/>
                  </a:cubicBezTo>
                  <a:cubicBezTo>
                    <a:pt x="1" y="5230"/>
                    <a:pt x="1517" y="6403"/>
                    <a:pt x="3369" y="6403"/>
                  </a:cubicBezTo>
                  <a:cubicBezTo>
                    <a:pt x="5221" y="6403"/>
                    <a:pt x="6737" y="5230"/>
                    <a:pt x="6737" y="3369"/>
                  </a:cubicBezTo>
                  <a:cubicBezTo>
                    <a:pt x="6737" y="1508"/>
                    <a:pt x="5230" y="1"/>
                    <a:pt x="3369" y="1"/>
                  </a:cubicBezTo>
                  <a:close/>
                </a:path>
              </a:pathLst>
            </a:custGeom>
            <a:solidFill>
              <a:srgbClr val="FFC0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6644938" y="3229825"/>
              <a:ext cx="167975" cy="159925"/>
            </a:xfrm>
            <a:custGeom>
              <a:avLst/>
              <a:gdLst/>
              <a:ahLst/>
              <a:cxnLst/>
              <a:rect l="l" t="t" r="r" b="b"/>
              <a:pathLst>
                <a:path w="6719" h="6397" extrusionOk="0">
                  <a:moveTo>
                    <a:pt x="3362" y="1"/>
                  </a:moveTo>
                  <a:cubicBezTo>
                    <a:pt x="3309" y="1"/>
                    <a:pt x="3255" y="2"/>
                    <a:pt x="3201" y="4"/>
                  </a:cubicBezTo>
                  <a:cubicBezTo>
                    <a:pt x="1415" y="97"/>
                    <a:pt x="10" y="1568"/>
                    <a:pt x="1" y="3354"/>
                  </a:cubicBezTo>
                  <a:cubicBezTo>
                    <a:pt x="1" y="5215"/>
                    <a:pt x="1517" y="6397"/>
                    <a:pt x="3369" y="6397"/>
                  </a:cubicBezTo>
                  <a:cubicBezTo>
                    <a:pt x="3546" y="6397"/>
                    <a:pt x="3732" y="6378"/>
                    <a:pt x="3909" y="6360"/>
                  </a:cubicBezTo>
                  <a:cubicBezTo>
                    <a:pt x="2020" y="5941"/>
                    <a:pt x="1201" y="4387"/>
                    <a:pt x="1043" y="2880"/>
                  </a:cubicBezTo>
                  <a:cubicBezTo>
                    <a:pt x="2122" y="2573"/>
                    <a:pt x="3053" y="1884"/>
                    <a:pt x="3369" y="1298"/>
                  </a:cubicBezTo>
                  <a:cubicBezTo>
                    <a:pt x="3778" y="2052"/>
                    <a:pt x="5221" y="2991"/>
                    <a:pt x="6672" y="3029"/>
                  </a:cubicBezTo>
                  <a:lnTo>
                    <a:pt x="6719" y="3029"/>
                  </a:lnTo>
                  <a:cubicBezTo>
                    <a:pt x="6538" y="1296"/>
                    <a:pt x="5080" y="1"/>
                    <a:pt x="3362" y="1"/>
                  </a:cubicBezTo>
                  <a:close/>
                </a:path>
              </a:pathLst>
            </a:custGeom>
            <a:solidFill>
              <a:srgbClr val="FF9D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6664488" y="3307625"/>
              <a:ext cx="34900" cy="27925"/>
            </a:xfrm>
            <a:custGeom>
              <a:avLst/>
              <a:gdLst/>
              <a:ahLst/>
              <a:cxnLst/>
              <a:rect l="l" t="t" r="r" b="b"/>
              <a:pathLst>
                <a:path w="1396" h="1117" extrusionOk="0">
                  <a:moveTo>
                    <a:pt x="698" y="0"/>
                  </a:moveTo>
                  <a:cubicBezTo>
                    <a:pt x="307" y="0"/>
                    <a:pt x="0" y="252"/>
                    <a:pt x="0" y="559"/>
                  </a:cubicBezTo>
                  <a:cubicBezTo>
                    <a:pt x="0" y="866"/>
                    <a:pt x="307" y="1117"/>
                    <a:pt x="698" y="1117"/>
                  </a:cubicBezTo>
                  <a:cubicBezTo>
                    <a:pt x="1080" y="1117"/>
                    <a:pt x="1396" y="866"/>
                    <a:pt x="1396" y="559"/>
                  </a:cubicBezTo>
                  <a:cubicBezTo>
                    <a:pt x="1396" y="252"/>
                    <a:pt x="1080" y="0"/>
                    <a:pt x="698"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6758913" y="3307625"/>
              <a:ext cx="34925" cy="27925"/>
            </a:xfrm>
            <a:custGeom>
              <a:avLst/>
              <a:gdLst/>
              <a:ahLst/>
              <a:cxnLst/>
              <a:rect l="l" t="t" r="r" b="b"/>
              <a:pathLst>
                <a:path w="1397" h="1117" extrusionOk="0">
                  <a:moveTo>
                    <a:pt x="699" y="0"/>
                  </a:moveTo>
                  <a:cubicBezTo>
                    <a:pt x="317" y="0"/>
                    <a:pt x="1" y="252"/>
                    <a:pt x="1" y="559"/>
                  </a:cubicBezTo>
                  <a:cubicBezTo>
                    <a:pt x="1" y="866"/>
                    <a:pt x="317" y="1117"/>
                    <a:pt x="699" y="1117"/>
                  </a:cubicBezTo>
                  <a:cubicBezTo>
                    <a:pt x="1090" y="1117"/>
                    <a:pt x="1397" y="866"/>
                    <a:pt x="1397" y="559"/>
                  </a:cubicBezTo>
                  <a:cubicBezTo>
                    <a:pt x="1397" y="252"/>
                    <a:pt x="1090" y="0"/>
                    <a:pt x="699"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6686588" y="3296175"/>
              <a:ext cx="10950" cy="17050"/>
            </a:xfrm>
            <a:custGeom>
              <a:avLst/>
              <a:gdLst/>
              <a:ahLst/>
              <a:cxnLst/>
              <a:rect l="l" t="t" r="r" b="b"/>
              <a:pathLst>
                <a:path w="438" h="682" extrusionOk="0">
                  <a:moveTo>
                    <a:pt x="219" y="0"/>
                  </a:moveTo>
                  <a:cubicBezTo>
                    <a:pt x="109" y="0"/>
                    <a:pt x="0" y="72"/>
                    <a:pt x="0" y="216"/>
                  </a:cubicBezTo>
                  <a:lnTo>
                    <a:pt x="0" y="468"/>
                  </a:lnTo>
                  <a:cubicBezTo>
                    <a:pt x="0" y="579"/>
                    <a:pt x="102" y="682"/>
                    <a:pt x="223" y="682"/>
                  </a:cubicBezTo>
                  <a:cubicBezTo>
                    <a:pt x="335" y="682"/>
                    <a:pt x="437" y="579"/>
                    <a:pt x="437" y="468"/>
                  </a:cubicBezTo>
                  <a:lnTo>
                    <a:pt x="437" y="216"/>
                  </a:lnTo>
                  <a:cubicBezTo>
                    <a:pt x="437" y="72"/>
                    <a:pt x="328" y="0"/>
                    <a:pt x="21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6760788" y="3296175"/>
              <a:ext cx="10950" cy="17050"/>
            </a:xfrm>
            <a:custGeom>
              <a:avLst/>
              <a:gdLst/>
              <a:ahLst/>
              <a:cxnLst/>
              <a:rect l="l" t="t" r="r" b="b"/>
              <a:pathLst>
                <a:path w="438" h="682" extrusionOk="0">
                  <a:moveTo>
                    <a:pt x="219" y="0"/>
                  </a:moveTo>
                  <a:cubicBezTo>
                    <a:pt x="110" y="0"/>
                    <a:pt x="0" y="72"/>
                    <a:pt x="0" y="216"/>
                  </a:cubicBezTo>
                  <a:lnTo>
                    <a:pt x="0" y="468"/>
                  </a:lnTo>
                  <a:cubicBezTo>
                    <a:pt x="0" y="579"/>
                    <a:pt x="103" y="682"/>
                    <a:pt x="214" y="682"/>
                  </a:cubicBezTo>
                  <a:cubicBezTo>
                    <a:pt x="335" y="682"/>
                    <a:pt x="438" y="579"/>
                    <a:pt x="438" y="468"/>
                  </a:cubicBezTo>
                  <a:lnTo>
                    <a:pt x="438" y="216"/>
                  </a:lnTo>
                  <a:cubicBezTo>
                    <a:pt x="438" y="72"/>
                    <a:pt x="328" y="0"/>
                    <a:pt x="21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6711763" y="3302475"/>
              <a:ext cx="34875" cy="15400"/>
            </a:xfrm>
            <a:custGeom>
              <a:avLst/>
              <a:gdLst/>
              <a:ahLst/>
              <a:cxnLst/>
              <a:rect l="l" t="t" r="r" b="b"/>
              <a:pathLst>
                <a:path w="1395" h="616" extrusionOk="0">
                  <a:moveTo>
                    <a:pt x="313" y="1"/>
                  </a:moveTo>
                  <a:cubicBezTo>
                    <a:pt x="148" y="1"/>
                    <a:pt x="0" y="204"/>
                    <a:pt x="147" y="364"/>
                  </a:cubicBezTo>
                  <a:cubicBezTo>
                    <a:pt x="277" y="523"/>
                    <a:pt x="482" y="616"/>
                    <a:pt x="696" y="616"/>
                  </a:cubicBezTo>
                  <a:cubicBezTo>
                    <a:pt x="910" y="616"/>
                    <a:pt x="1115" y="523"/>
                    <a:pt x="1254" y="364"/>
                  </a:cubicBezTo>
                  <a:cubicBezTo>
                    <a:pt x="1394" y="204"/>
                    <a:pt x="1245" y="1"/>
                    <a:pt x="1083" y="1"/>
                  </a:cubicBezTo>
                  <a:cubicBezTo>
                    <a:pt x="1030" y="1"/>
                    <a:pt x="975" y="23"/>
                    <a:pt x="929" y="76"/>
                  </a:cubicBezTo>
                  <a:cubicBezTo>
                    <a:pt x="868" y="146"/>
                    <a:pt x="782" y="181"/>
                    <a:pt x="697" y="181"/>
                  </a:cubicBezTo>
                  <a:cubicBezTo>
                    <a:pt x="612" y="181"/>
                    <a:pt x="528" y="146"/>
                    <a:pt x="473" y="76"/>
                  </a:cubicBezTo>
                  <a:cubicBezTo>
                    <a:pt x="424" y="23"/>
                    <a:pt x="368" y="1"/>
                    <a:pt x="313"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6639363" y="3222250"/>
              <a:ext cx="179600" cy="76775"/>
            </a:xfrm>
            <a:custGeom>
              <a:avLst/>
              <a:gdLst/>
              <a:ahLst/>
              <a:cxnLst/>
              <a:rect l="l" t="t" r="r" b="b"/>
              <a:pathLst>
                <a:path w="7184" h="3071" extrusionOk="0">
                  <a:moveTo>
                    <a:pt x="3592" y="0"/>
                  </a:moveTo>
                  <a:cubicBezTo>
                    <a:pt x="1917" y="0"/>
                    <a:pt x="456" y="1136"/>
                    <a:pt x="37" y="2755"/>
                  </a:cubicBezTo>
                  <a:cubicBezTo>
                    <a:pt x="0" y="2913"/>
                    <a:pt x="121" y="3071"/>
                    <a:pt x="289" y="3071"/>
                  </a:cubicBezTo>
                  <a:cubicBezTo>
                    <a:pt x="1750" y="3034"/>
                    <a:pt x="3183" y="2094"/>
                    <a:pt x="3592" y="1340"/>
                  </a:cubicBezTo>
                  <a:cubicBezTo>
                    <a:pt x="4001" y="2094"/>
                    <a:pt x="5434" y="3034"/>
                    <a:pt x="6895" y="3071"/>
                  </a:cubicBezTo>
                  <a:cubicBezTo>
                    <a:pt x="7063" y="3071"/>
                    <a:pt x="7184" y="2913"/>
                    <a:pt x="7146" y="2755"/>
                  </a:cubicBezTo>
                  <a:cubicBezTo>
                    <a:pt x="6728" y="1136"/>
                    <a:pt x="5267" y="0"/>
                    <a:pt x="3592"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65"/>
          <p:cNvGrpSpPr/>
          <p:nvPr/>
        </p:nvGrpSpPr>
        <p:grpSpPr>
          <a:xfrm>
            <a:off x="1611588" y="1697850"/>
            <a:ext cx="380125" cy="181125"/>
            <a:chOff x="1611588" y="1609575"/>
            <a:chExt cx="380125" cy="181125"/>
          </a:xfrm>
        </p:grpSpPr>
        <p:sp>
          <p:nvSpPr>
            <p:cNvPr id="5798" name="Google Shape;5798;p65"/>
            <p:cNvSpPr/>
            <p:nvPr/>
          </p:nvSpPr>
          <p:spPr>
            <a:xfrm>
              <a:off x="1717438" y="1669475"/>
              <a:ext cx="274275" cy="120975"/>
            </a:xfrm>
            <a:custGeom>
              <a:avLst/>
              <a:gdLst/>
              <a:ahLst/>
              <a:cxnLst/>
              <a:rect l="l" t="t" r="r" b="b"/>
              <a:pathLst>
                <a:path w="10971" h="4839" extrusionOk="0">
                  <a:moveTo>
                    <a:pt x="3210" y="0"/>
                  </a:moveTo>
                  <a:cubicBezTo>
                    <a:pt x="2038" y="0"/>
                    <a:pt x="1005" y="754"/>
                    <a:pt x="642" y="1861"/>
                  </a:cubicBezTo>
                  <a:lnTo>
                    <a:pt x="316" y="2866"/>
                  </a:lnTo>
                  <a:cubicBezTo>
                    <a:pt x="0" y="3843"/>
                    <a:pt x="726" y="4839"/>
                    <a:pt x="1749" y="4839"/>
                  </a:cubicBezTo>
                  <a:lnTo>
                    <a:pt x="9221" y="4839"/>
                  </a:lnTo>
                  <a:cubicBezTo>
                    <a:pt x="10245" y="4839"/>
                    <a:pt x="10971" y="3843"/>
                    <a:pt x="10654" y="2866"/>
                  </a:cubicBezTo>
                  <a:lnTo>
                    <a:pt x="10329" y="1861"/>
                  </a:lnTo>
                  <a:cubicBezTo>
                    <a:pt x="9966" y="754"/>
                    <a:pt x="8933" y="0"/>
                    <a:pt x="7761"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1717438" y="1669475"/>
              <a:ext cx="257300" cy="120975"/>
            </a:xfrm>
            <a:custGeom>
              <a:avLst/>
              <a:gdLst/>
              <a:ahLst/>
              <a:cxnLst/>
              <a:rect l="l" t="t" r="r" b="b"/>
              <a:pathLst>
                <a:path w="10292" h="4839" extrusionOk="0">
                  <a:moveTo>
                    <a:pt x="3210" y="0"/>
                  </a:moveTo>
                  <a:cubicBezTo>
                    <a:pt x="2038" y="0"/>
                    <a:pt x="1005" y="754"/>
                    <a:pt x="642" y="1861"/>
                  </a:cubicBezTo>
                  <a:lnTo>
                    <a:pt x="316" y="2866"/>
                  </a:lnTo>
                  <a:cubicBezTo>
                    <a:pt x="0" y="3843"/>
                    <a:pt x="726" y="4839"/>
                    <a:pt x="1749" y="4839"/>
                  </a:cubicBezTo>
                  <a:lnTo>
                    <a:pt x="9221" y="4839"/>
                  </a:lnTo>
                  <a:cubicBezTo>
                    <a:pt x="9622" y="4839"/>
                    <a:pt x="10003" y="4681"/>
                    <a:pt x="10292" y="4401"/>
                  </a:cubicBezTo>
                  <a:cubicBezTo>
                    <a:pt x="8058" y="4197"/>
                    <a:pt x="7174" y="1433"/>
                    <a:pt x="7249"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1679963" y="1609575"/>
              <a:ext cx="243125" cy="180875"/>
            </a:xfrm>
            <a:custGeom>
              <a:avLst/>
              <a:gdLst/>
              <a:ahLst/>
              <a:cxnLst/>
              <a:rect l="l" t="t" r="r" b="b"/>
              <a:pathLst>
                <a:path w="9725" h="7235" extrusionOk="0">
                  <a:moveTo>
                    <a:pt x="4868" y="0"/>
                  </a:moveTo>
                  <a:cubicBezTo>
                    <a:pt x="4181" y="0"/>
                    <a:pt x="3495" y="79"/>
                    <a:pt x="2820" y="237"/>
                  </a:cubicBezTo>
                  <a:lnTo>
                    <a:pt x="1043" y="647"/>
                  </a:lnTo>
                  <a:cubicBezTo>
                    <a:pt x="429" y="786"/>
                    <a:pt x="1" y="1326"/>
                    <a:pt x="1" y="1949"/>
                  </a:cubicBezTo>
                  <a:lnTo>
                    <a:pt x="1" y="7235"/>
                  </a:lnTo>
                  <a:lnTo>
                    <a:pt x="9725" y="7235"/>
                  </a:lnTo>
                  <a:lnTo>
                    <a:pt x="9725" y="1949"/>
                  </a:lnTo>
                  <a:cubicBezTo>
                    <a:pt x="9725" y="1326"/>
                    <a:pt x="9297" y="796"/>
                    <a:pt x="8692" y="647"/>
                  </a:cubicBezTo>
                  <a:lnTo>
                    <a:pt x="6915" y="237"/>
                  </a:lnTo>
                  <a:cubicBezTo>
                    <a:pt x="6240" y="79"/>
                    <a:pt x="5554" y="0"/>
                    <a:pt x="4868"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1679963" y="1739950"/>
              <a:ext cx="243125" cy="50500"/>
            </a:xfrm>
            <a:custGeom>
              <a:avLst/>
              <a:gdLst/>
              <a:ahLst/>
              <a:cxnLst/>
              <a:rect l="l" t="t" r="r" b="b"/>
              <a:pathLst>
                <a:path w="9725" h="2020" extrusionOk="0">
                  <a:moveTo>
                    <a:pt x="1" y="1"/>
                  </a:moveTo>
                  <a:lnTo>
                    <a:pt x="1" y="2020"/>
                  </a:lnTo>
                  <a:lnTo>
                    <a:pt x="9725" y="2020"/>
                  </a:lnTo>
                  <a:lnTo>
                    <a:pt x="9725" y="1"/>
                  </a:ln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1762063" y="1631175"/>
              <a:ext cx="79175" cy="15275"/>
            </a:xfrm>
            <a:custGeom>
              <a:avLst/>
              <a:gdLst/>
              <a:ahLst/>
              <a:cxnLst/>
              <a:rect l="l" t="t" r="r" b="b"/>
              <a:pathLst>
                <a:path w="3167" h="611" extrusionOk="0">
                  <a:moveTo>
                    <a:pt x="296" y="1"/>
                  </a:moveTo>
                  <a:cubicBezTo>
                    <a:pt x="58" y="1"/>
                    <a:pt x="0" y="373"/>
                    <a:pt x="262" y="434"/>
                  </a:cubicBezTo>
                  <a:cubicBezTo>
                    <a:pt x="690" y="536"/>
                    <a:pt x="1137" y="592"/>
                    <a:pt x="1584" y="611"/>
                  </a:cubicBezTo>
                  <a:cubicBezTo>
                    <a:pt x="2021" y="592"/>
                    <a:pt x="2468" y="536"/>
                    <a:pt x="2896" y="434"/>
                  </a:cubicBezTo>
                  <a:cubicBezTo>
                    <a:pt x="3166" y="382"/>
                    <a:pt x="3109" y="10"/>
                    <a:pt x="2863" y="10"/>
                  </a:cubicBezTo>
                  <a:cubicBezTo>
                    <a:pt x="2847" y="10"/>
                    <a:pt x="2830" y="12"/>
                    <a:pt x="2812" y="15"/>
                  </a:cubicBezTo>
                  <a:cubicBezTo>
                    <a:pt x="2412" y="108"/>
                    <a:pt x="1993" y="164"/>
                    <a:pt x="1584" y="174"/>
                  </a:cubicBezTo>
                  <a:cubicBezTo>
                    <a:pt x="1165" y="164"/>
                    <a:pt x="755" y="108"/>
                    <a:pt x="346" y="6"/>
                  </a:cubicBezTo>
                  <a:cubicBezTo>
                    <a:pt x="329" y="3"/>
                    <a:pt x="312" y="1"/>
                    <a:pt x="296"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5"/>
            <p:cNvSpPr/>
            <p:nvPr/>
          </p:nvSpPr>
          <p:spPr>
            <a:xfrm>
              <a:off x="1611588" y="1669475"/>
              <a:ext cx="314075" cy="121225"/>
            </a:xfrm>
            <a:custGeom>
              <a:avLst/>
              <a:gdLst/>
              <a:ahLst/>
              <a:cxnLst/>
              <a:rect l="l" t="t" r="r" b="b"/>
              <a:pathLst>
                <a:path w="12563" h="4849" extrusionOk="0">
                  <a:moveTo>
                    <a:pt x="3211" y="0"/>
                  </a:moveTo>
                  <a:cubicBezTo>
                    <a:pt x="2038" y="0"/>
                    <a:pt x="1005" y="754"/>
                    <a:pt x="642" y="1861"/>
                  </a:cubicBezTo>
                  <a:lnTo>
                    <a:pt x="317" y="2866"/>
                  </a:lnTo>
                  <a:cubicBezTo>
                    <a:pt x="0" y="3843"/>
                    <a:pt x="726" y="4839"/>
                    <a:pt x="1750" y="4848"/>
                  </a:cubicBezTo>
                  <a:lnTo>
                    <a:pt x="12562" y="4848"/>
                  </a:lnTo>
                  <a:cubicBezTo>
                    <a:pt x="10580" y="4839"/>
                    <a:pt x="9985" y="3536"/>
                    <a:pt x="9687" y="2624"/>
                  </a:cubicBezTo>
                  <a:lnTo>
                    <a:pt x="9436" y="1861"/>
                  </a:lnTo>
                  <a:cubicBezTo>
                    <a:pt x="9073" y="754"/>
                    <a:pt x="8040" y="0"/>
                    <a:pt x="6877"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5"/>
            <p:cNvSpPr/>
            <p:nvPr/>
          </p:nvSpPr>
          <p:spPr>
            <a:xfrm>
              <a:off x="1611588" y="1671325"/>
              <a:ext cx="152400" cy="119125"/>
            </a:xfrm>
            <a:custGeom>
              <a:avLst/>
              <a:gdLst/>
              <a:ahLst/>
              <a:cxnLst/>
              <a:rect l="l" t="t" r="r" b="b"/>
              <a:pathLst>
                <a:path w="6096" h="4765" extrusionOk="0">
                  <a:moveTo>
                    <a:pt x="2578" y="1"/>
                  </a:moveTo>
                  <a:cubicBezTo>
                    <a:pt x="1666" y="215"/>
                    <a:pt x="931" y="894"/>
                    <a:pt x="642" y="1787"/>
                  </a:cubicBezTo>
                  <a:lnTo>
                    <a:pt x="317" y="2792"/>
                  </a:lnTo>
                  <a:cubicBezTo>
                    <a:pt x="0" y="3769"/>
                    <a:pt x="726" y="4765"/>
                    <a:pt x="1750" y="4765"/>
                  </a:cubicBezTo>
                  <a:lnTo>
                    <a:pt x="6095" y="4765"/>
                  </a:lnTo>
                  <a:cubicBezTo>
                    <a:pt x="3657" y="4197"/>
                    <a:pt x="1954" y="1796"/>
                    <a:pt x="2578"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1751863" y="1695225"/>
              <a:ext cx="56275" cy="52200"/>
            </a:xfrm>
            <a:custGeom>
              <a:avLst/>
              <a:gdLst/>
              <a:ahLst/>
              <a:cxnLst/>
              <a:rect l="l" t="t" r="r" b="b"/>
              <a:pathLst>
                <a:path w="2251" h="2088" extrusionOk="0">
                  <a:moveTo>
                    <a:pt x="1943" y="0"/>
                  </a:moveTo>
                  <a:cubicBezTo>
                    <a:pt x="1893" y="0"/>
                    <a:pt x="1842" y="20"/>
                    <a:pt x="1796" y="68"/>
                  </a:cubicBezTo>
                  <a:lnTo>
                    <a:pt x="140" y="1715"/>
                  </a:lnTo>
                  <a:cubicBezTo>
                    <a:pt x="0" y="1855"/>
                    <a:pt x="103" y="2087"/>
                    <a:pt x="298" y="2087"/>
                  </a:cubicBezTo>
                  <a:cubicBezTo>
                    <a:pt x="354" y="2087"/>
                    <a:pt x="410" y="2059"/>
                    <a:pt x="447" y="2022"/>
                  </a:cubicBezTo>
                  <a:lnTo>
                    <a:pt x="2094" y="366"/>
                  </a:lnTo>
                  <a:cubicBezTo>
                    <a:pt x="2251" y="216"/>
                    <a:pt x="2107" y="0"/>
                    <a:pt x="1943"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1786113" y="1701050"/>
              <a:ext cx="43200" cy="39175"/>
            </a:xfrm>
            <a:custGeom>
              <a:avLst/>
              <a:gdLst/>
              <a:ahLst/>
              <a:cxnLst/>
              <a:rect l="l" t="t" r="r" b="b"/>
              <a:pathLst>
                <a:path w="1728" h="1567" extrusionOk="0">
                  <a:moveTo>
                    <a:pt x="1415" y="0"/>
                  </a:moveTo>
                  <a:cubicBezTo>
                    <a:pt x="1364" y="0"/>
                    <a:pt x="1311" y="20"/>
                    <a:pt x="1264" y="68"/>
                  </a:cubicBezTo>
                  <a:lnTo>
                    <a:pt x="128" y="1203"/>
                  </a:lnTo>
                  <a:cubicBezTo>
                    <a:pt x="1" y="1331"/>
                    <a:pt x="88" y="1566"/>
                    <a:pt x="276" y="1566"/>
                  </a:cubicBezTo>
                  <a:cubicBezTo>
                    <a:pt x="279" y="1566"/>
                    <a:pt x="283" y="1566"/>
                    <a:pt x="287" y="1566"/>
                  </a:cubicBezTo>
                  <a:cubicBezTo>
                    <a:pt x="342" y="1566"/>
                    <a:pt x="398" y="1547"/>
                    <a:pt x="435" y="1501"/>
                  </a:cubicBezTo>
                  <a:lnTo>
                    <a:pt x="1571" y="375"/>
                  </a:lnTo>
                  <a:cubicBezTo>
                    <a:pt x="1728" y="218"/>
                    <a:pt x="1583" y="0"/>
                    <a:pt x="1415"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1766113" y="1694150"/>
              <a:ext cx="50675" cy="46300"/>
            </a:xfrm>
            <a:custGeom>
              <a:avLst/>
              <a:gdLst/>
              <a:ahLst/>
              <a:cxnLst/>
              <a:rect l="l" t="t" r="r" b="b"/>
              <a:pathLst>
                <a:path w="2027" h="1852" extrusionOk="0">
                  <a:moveTo>
                    <a:pt x="328" y="0"/>
                  </a:moveTo>
                  <a:cubicBezTo>
                    <a:pt x="154" y="0"/>
                    <a:pt x="1" y="235"/>
                    <a:pt x="184" y="390"/>
                  </a:cubicBezTo>
                  <a:lnTo>
                    <a:pt x="1589" y="1795"/>
                  </a:lnTo>
                  <a:cubicBezTo>
                    <a:pt x="1626" y="1833"/>
                    <a:pt x="1682" y="1851"/>
                    <a:pt x="1738" y="1851"/>
                  </a:cubicBezTo>
                  <a:cubicBezTo>
                    <a:pt x="1924" y="1851"/>
                    <a:pt x="2026" y="1619"/>
                    <a:pt x="1887" y="1488"/>
                  </a:cubicBezTo>
                  <a:lnTo>
                    <a:pt x="491" y="83"/>
                  </a:lnTo>
                  <a:cubicBezTo>
                    <a:pt x="441" y="24"/>
                    <a:pt x="383" y="0"/>
                    <a:pt x="328"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5"/>
            <p:cNvSpPr/>
            <p:nvPr/>
          </p:nvSpPr>
          <p:spPr>
            <a:xfrm>
              <a:off x="1639563" y="1736250"/>
              <a:ext cx="31775" cy="27450"/>
            </a:xfrm>
            <a:custGeom>
              <a:avLst/>
              <a:gdLst/>
              <a:ahLst/>
              <a:cxnLst/>
              <a:rect l="l" t="t" r="r" b="b"/>
              <a:pathLst>
                <a:path w="1271" h="1098" extrusionOk="0">
                  <a:moveTo>
                    <a:pt x="328" y="0"/>
                  </a:moveTo>
                  <a:cubicBezTo>
                    <a:pt x="154" y="0"/>
                    <a:pt x="1" y="235"/>
                    <a:pt x="184" y="390"/>
                  </a:cubicBezTo>
                  <a:lnTo>
                    <a:pt x="835" y="1042"/>
                  </a:lnTo>
                  <a:cubicBezTo>
                    <a:pt x="873" y="1079"/>
                    <a:pt x="928" y="1098"/>
                    <a:pt x="984" y="1098"/>
                  </a:cubicBezTo>
                  <a:cubicBezTo>
                    <a:pt x="988" y="1098"/>
                    <a:pt x="992" y="1098"/>
                    <a:pt x="995" y="1098"/>
                  </a:cubicBezTo>
                  <a:cubicBezTo>
                    <a:pt x="1183" y="1098"/>
                    <a:pt x="1270" y="863"/>
                    <a:pt x="1142" y="735"/>
                  </a:cubicBezTo>
                  <a:lnTo>
                    <a:pt x="491" y="83"/>
                  </a:lnTo>
                  <a:cubicBezTo>
                    <a:pt x="441" y="25"/>
                    <a:pt x="383" y="0"/>
                    <a:pt x="328"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65"/>
          <p:cNvGrpSpPr/>
          <p:nvPr/>
        </p:nvGrpSpPr>
        <p:grpSpPr>
          <a:xfrm>
            <a:off x="5381063" y="3311225"/>
            <a:ext cx="229875" cy="367575"/>
            <a:chOff x="5381063" y="3222950"/>
            <a:chExt cx="229875" cy="367575"/>
          </a:xfrm>
        </p:grpSpPr>
        <p:sp>
          <p:nvSpPr>
            <p:cNvPr id="5810" name="Google Shape;5810;p65"/>
            <p:cNvSpPr/>
            <p:nvPr/>
          </p:nvSpPr>
          <p:spPr>
            <a:xfrm>
              <a:off x="5494363" y="3432725"/>
              <a:ext cx="10725" cy="38225"/>
            </a:xfrm>
            <a:custGeom>
              <a:avLst/>
              <a:gdLst/>
              <a:ahLst/>
              <a:cxnLst/>
              <a:rect l="l" t="t" r="r" b="b"/>
              <a:pathLst>
                <a:path w="429" h="1529" extrusionOk="0">
                  <a:moveTo>
                    <a:pt x="215" y="0"/>
                  </a:moveTo>
                  <a:cubicBezTo>
                    <a:pt x="108" y="0"/>
                    <a:pt x="1" y="72"/>
                    <a:pt x="1" y="216"/>
                  </a:cubicBezTo>
                  <a:lnTo>
                    <a:pt x="1" y="1314"/>
                  </a:lnTo>
                  <a:cubicBezTo>
                    <a:pt x="1" y="1435"/>
                    <a:pt x="94" y="1528"/>
                    <a:pt x="215" y="1528"/>
                  </a:cubicBezTo>
                  <a:cubicBezTo>
                    <a:pt x="336" y="1528"/>
                    <a:pt x="429" y="1435"/>
                    <a:pt x="429" y="1314"/>
                  </a:cubicBezTo>
                  <a:lnTo>
                    <a:pt x="429" y="216"/>
                  </a:lnTo>
                  <a:cubicBezTo>
                    <a:pt x="429" y="72"/>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5398763" y="3240150"/>
              <a:ext cx="204250" cy="188000"/>
            </a:xfrm>
            <a:custGeom>
              <a:avLst/>
              <a:gdLst/>
              <a:ahLst/>
              <a:cxnLst/>
              <a:rect l="l" t="t" r="r" b="b"/>
              <a:pathLst>
                <a:path w="8170" h="7520" extrusionOk="0">
                  <a:moveTo>
                    <a:pt x="4039" y="429"/>
                  </a:moveTo>
                  <a:cubicBezTo>
                    <a:pt x="4923" y="429"/>
                    <a:pt x="5769" y="782"/>
                    <a:pt x="6393" y="1397"/>
                  </a:cubicBezTo>
                  <a:cubicBezTo>
                    <a:pt x="7519" y="2522"/>
                    <a:pt x="7695" y="4281"/>
                    <a:pt x="6811" y="5602"/>
                  </a:cubicBezTo>
                  <a:cubicBezTo>
                    <a:pt x="6177" y="6551"/>
                    <a:pt x="5124" y="7083"/>
                    <a:pt x="4037" y="7083"/>
                  </a:cubicBezTo>
                  <a:cubicBezTo>
                    <a:pt x="3610" y="7083"/>
                    <a:pt x="3178" y="7001"/>
                    <a:pt x="2764" y="6831"/>
                  </a:cubicBezTo>
                  <a:cubicBezTo>
                    <a:pt x="1303" y="6226"/>
                    <a:pt x="465" y="4663"/>
                    <a:pt x="772" y="3109"/>
                  </a:cubicBezTo>
                  <a:cubicBezTo>
                    <a:pt x="1080" y="1545"/>
                    <a:pt x="2447" y="429"/>
                    <a:pt x="4039" y="429"/>
                  </a:cubicBezTo>
                  <a:close/>
                  <a:moveTo>
                    <a:pt x="4046" y="1"/>
                  </a:moveTo>
                  <a:cubicBezTo>
                    <a:pt x="3563" y="1"/>
                    <a:pt x="3074" y="94"/>
                    <a:pt x="2606" y="289"/>
                  </a:cubicBezTo>
                  <a:cubicBezTo>
                    <a:pt x="949" y="969"/>
                    <a:pt x="0" y="2736"/>
                    <a:pt x="354" y="4495"/>
                  </a:cubicBezTo>
                  <a:cubicBezTo>
                    <a:pt x="698" y="6254"/>
                    <a:pt x="2243" y="7519"/>
                    <a:pt x="4039" y="7519"/>
                  </a:cubicBezTo>
                  <a:cubicBezTo>
                    <a:pt x="5034" y="7519"/>
                    <a:pt x="5993" y="7128"/>
                    <a:pt x="6700" y="6421"/>
                  </a:cubicBezTo>
                  <a:cubicBezTo>
                    <a:pt x="7965" y="5156"/>
                    <a:pt x="8170" y="3165"/>
                    <a:pt x="7165" y="1676"/>
                  </a:cubicBezTo>
                  <a:cubicBezTo>
                    <a:pt x="6451" y="601"/>
                    <a:pt x="5268" y="1"/>
                    <a:pt x="404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5451338" y="3460450"/>
              <a:ext cx="97025" cy="130075"/>
            </a:xfrm>
            <a:custGeom>
              <a:avLst/>
              <a:gdLst/>
              <a:ahLst/>
              <a:cxnLst/>
              <a:rect l="l" t="t" r="r" b="b"/>
              <a:pathLst>
                <a:path w="3881" h="5203" extrusionOk="0">
                  <a:moveTo>
                    <a:pt x="1452" y="1"/>
                  </a:moveTo>
                  <a:cubicBezTo>
                    <a:pt x="1359" y="1"/>
                    <a:pt x="1293" y="66"/>
                    <a:pt x="1293" y="159"/>
                  </a:cubicBezTo>
                  <a:lnTo>
                    <a:pt x="1293" y="1294"/>
                  </a:lnTo>
                  <a:lnTo>
                    <a:pt x="158" y="1294"/>
                  </a:lnTo>
                  <a:cubicBezTo>
                    <a:pt x="65" y="1294"/>
                    <a:pt x="0" y="1359"/>
                    <a:pt x="0" y="1452"/>
                  </a:cubicBezTo>
                  <a:lnTo>
                    <a:pt x="0" y="2429"/>
                  </a:lnTo>
                  <a:cubicBezTo>
                    <a:pt x="0" y="2513"/>
                    <a:pt x="65" y="2587"/>
                    <a:pt x="158" y="2587"/>
                  </a:cubicBezTo>
                  <a:lnTo>
                    <a:pt x="1293" y="2587"/>
                  </a:lnTo>
                  <a:lnTo>
                    <a:pt x="1293" y="5044"/>
                  </a:lnTo>
                  <a:cubicBezTo>
                    <a:pt x="1293" y="5128"/>
                    <a:pt x="1359" y="5202"/>
                    <a:pt x="1452" y="5202"/>
                  </a:cubicBezTo>
                  <a:lnTo>
                    <a:pt x="2429" y="5202"/>
                  </a:lnTo>
                  <a:cubicBezTo>
                    <a:pt x="2512" y="5202"/>
                    <a:pt x="2587" y="5128"/>
                    <a:pt x="2587" y="5044"/>
                  </a:cubicBezTo>
                  <a:lnTo>
                    <a:pt x="2587" y="2587"/>
                  </a:lnTo>
                  <a:lnTo>
                    <a:pt x="3722" y="2587"/>
                  </a:lnTo>
                  <a:cubicBezTo>
                    <a:pt x="3806" y="2587"/>
                    <a:pt x="3880" y="2513"/>
                    <a:pt x="3880" y="2429"/>
                  </a:cubicBezTo>
                  <a:lnTo>
                    <a:pt x="3880" y="1452"/>
                  </a:lnTo>
                  <a:cubicBezTo>
                    <a:pt x="3880" y="1359"/>
                    <a:pt x="3806" y="1294"/>
                    <a:pt x="3722" y="1294"/>
                  </a:cubicBezTo>
                  <a:lnTo>
                    <a:pt x="2587" y="1294"/>
                  </a:lnTo>
                  <a:lnTo>
                    <a:pt x="2587" y="159"/>
                  </a:lnTo>
                  <a:cubicBezTo>
                    <a:pt x="2587" y="66"/>
                    <a:pt x="2512" y="1"/>
                    <a:pt x="2429"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5451338" y="3460450"/>
              <a:ext cx="64675" cy="130075"/>
            </a:xfrm>
            <a:custGeom>
              <a:avLst/>
              <a:gdLst/>
              <a:ahLst/>
              <a:cxnLst/>
              <a:rect l="l" t="t" r="r" b="b"/>
              <a:pathLst>
                <a:path w="2587" h="5203" extrusionOk="0">
                  <a:moveTo>
                    <a:pt x="1452" y="1"/>
                  </a:moveTo>
                  <a:cubicBezTo>
                    <a:pt x="1359" y="1"/>
                    <a:pt x="1293" y="66"/>
                    <a:pt x="1293" y="159"/>
                  </a:cubicBezTo>
                  <a:lnTo>
                    <a:pt x="1293" y="1294"/>
                  </a:lnTo>
                  <a:lnTo>
                    <a:pt x="158" y="1294"/>
                  </a:lnTo>
                  <a:cubicBezTo>
                    <a:pt x="65" y="1294"/>
                    <a:pt x="0" y="1359"/>
                    <a:pt x="0" y="1452"/>
                  </a:cubicBezTo>
                  <a:lnTo>
                    <a:pt x="0" y="2429"/>
                  </a:lnTo>
                  <a:cubicBezTo>
                    <a:pt x="0" y="2513"/>
                    <a:pt x="65" y="2587"/>
                    <a:pt x="158" y="2587"/>
                  </a:cubicBezTo>
                  <a:lnTo>
                    <a:pt x="1293" y="2587"/>
                  </a:lnTo>
                  <a:lnTo>
                    <a:pt x="1293" y="5044"/>
                  </a:lnTo>
                  <a:cubicBezTo>
                    <a:pt x="1293" y="5128"/>
                    <a:pt x="1359" y="5202"/>
                    <a:pt x="1452" y="5202"/>
                  </a:cubicBezTo>
                  <a:lnTo>
                    <a:pt x="2429" y="5202"/>
                  </a:lnTo>
                  <a:cubicBezTo>
                    <a:pt x="2512" y="5202"/>
                    <a:pt x="2587" y="5128"/>
                    <a:pt x="2587" y="5044"/>
                  </a:cubicBezTo>
                  <a:lnTo>
                    <a:pt x="2587" y="4346"/>
                  </a:lnTo>
                  <a:cubicBezTo>
                    <a:pt x="1740" y="3267"/>
                    <a:pt x="1545" y="1006"/>
                    <a:pt x="1573"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5"/>
            <p:cNvSpPr/>
            <p:nvPr/>
          </p:nvSpPr>
          <p:spPr>
            <a:xfrm>
              <a:off x="5469713" y="3400425"/>
              <a:ext cx="52600" cy="45025"/>
            </a:xfrm>
            <a:custGeom>
              <a:avLst/>
              <a:gdLst/>
              <a:ahLst/>
              <a:cxnLst/>
              <a:rect l="l" t="t" r="r" b="b"/>
              <a:pathLst>
                <a:path w="2104" h="1801" extrusionOk="0">
                  <a:moveTo>
                    <a:pt x="1201" y="1"/>
                  </a:moveTo>
                  <a:cubicBezTo>
                    <a:pt x="400" y="1"/>
                    <a:pt x="0" y="969"/>
                    <a:pt x="568" y="1536"/>
                  </a:cubicBezTo>
                  <a:cubicBezTo>
                    <a:pt x="750" y="1719"/>
                    <a:pt x="974" y="1800"/>
                    <a:pt x="1194" y="1800"/>
                  </a:cubicBezTo>
                  <a:cubicBezTo>
                    <a:pt x="1658" y="1800"/>
                    <a:pt x="2103" y="1437"/>
                    <a:pt x="2103" y="894"/>
                  </a:cubicBezTo>
                  <a:cubicBezTo>
                    <a:pt x="2103" y="401"/>
                    <a:pt x="1703" y="1"/>
                    <a:pt x="1201"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5"/>
            <p:cNvSpPr/>
            <p:nvPr/>
          </p:nvSpPr>
          <p:spPr>
            <a:xfrm>
              <a:off x="5381063" y="3311800"/>
              <a:ext cx="52600" cy="45075"/>
            </a:xfrm>
            <a:custGeom>
              <a:avLst/>
              <a:gdLst/>
              <a:ahLst/>
              <a:cxnLst/>
              <a:rect l="l" t="t" r="r" b="b"/>
              <a:pathLst>
                <a:path w="2104" h="1803" extrusionOk="0">
                  <a:moveTo>
                    <a:pt x="1201" y="1"/>
                  </a:moveTo>
                  <a:cubicBezTo>
                    <a:pt x="401" y="1"/>
                    <a:pt x="1" y="968"/>
                    <a:pt x="569" y="1536"/>
                  </a:cubicBezTo>
                  <a:cubicBezTo>
                    <a:pt x="753" y="1720"/>
                    <a:pt x="978" y="1802"/>
                    <a:pt x="1200" y="1802"/>
                  </a:cubicBezTo>
                  <a:cubicBezTo>
                    <a:pt x="1662" y="1802"/>
                    <a:pt x="2104" y="1444"/>
                    <a:pt x="2104" y="903"/>
                  </a:cubicBezTo>
                  <a:cubicBezTo>
                    <a:pt x="2104" y="401"/>
                    <a:pt x="1694" y="1"/>
                    <a:pt x="1201"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5469713" y="3222950"/>
              <a:ext cx="52600" cy="45050"/>
            </a:xfrm>
            <a:custGeom>
              <a:avLst/>
              <a:gdLst/>
              <a:ahLst/>
              <a:cxnLst/>
              <a:rect l="l" t="t" r="r" b="b"/>
              <a:pathLst>
                <a:path w="2104" h="1802" extrusionOk="0">
                  <a:moveTo>
                    <a:pt x="1201" y="0"/>
                  </a:moveTo>
                  <a:cubicBezTo>
                    <a:pt x="400" y="0"/>
                    <a:pt x="0" y="968"/>
                    <a:pt x="568" y="1536"/>
                  </a:cubicBezTo>
                  <a:cubicBezTo>
                    <a:pt x="752" y="1720"/>
                    <a:pt x="978" y="1802"/>
                    <a:pt x="1199" y="1802"/>
                  </a:cubicBezTo>
                  <a:cubicBezTo>
                    <a:pt x="1661" y="1802"/>
                    <a:pt x="2103" y="1444"/>
                    <a:pt x="2103" y="903"/>
                  </a:cubicBezTo>
                  <a:cubicBezTo>
                    <a:pt x="2103" y="410"/>
                    <a:pt x="1703" y="0"/>
                    <a:pt x="1201"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5558338" y="3311800"/>
              <a:ext cx="52600" cy="45075"/>
            </a:xfrm>
            <a:custGeom>
              <a:avLst/>
              <a:gdLst/>
              <a:ahLst/>
              <a:cxnLst/>
              <a:rect l="l" t="t" r="r" b="b"/>
              <a:pathLst>
                <a:path w="2104" h="1803" extrusionOk="0">
                  <a:moveTo>
                    <a:pt x="1201" y="1"/>
                  </a:moveTo>
                  <a:cubicBezTo>
                    <a:pt x="401" y="1"/>
                    <a:pt x="0" y="968"/>
                    <a:pt x="568" y="1536"/>
                  </a:cubicBezTo>
                  <a:cubicBezTo>
                    <a:pt x="749" y="1720"/>
                    <a:pt x="974" y="1802"/>
                    <a:pt x="1195" y="1802"/>
                  </a:cubicBezTo>
                  <a:cubicBezTo>
                    <a:pt x="1657" y="1802"/>
                    <a:pt x="2103" y="1444"/>
                    <a:pt x="2103" y="903"/>
                  </a:cubicBezTo>
                  <a:cubicBezTo>
                    <a:pt x="2103" y="401"/>
                    <a:pt x="1694" y="1"/>
                    <a:pt x="1201"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5408063" y="3278775"/>
              <a:ext cx="26075" cy="22150"/>
            </a:xfrm>
            <a:custGeom>
              <a:avLst/>
              <a:gdLst/>
              <a:ahLst/>
              <a:cxnLst/>
              <a:rect l="l" t="t" r="r" b="b"/>
              <a:pathLst>
                <a:path w="1043" h="886" extrusionOk="0">
                  <a:moveTo>
                    <a:pt x="596" y="0"/>
                  </a:moveTo>
                  <a:cubicBezTo>
                    <a:pt x="205" y="0"/>
                    <a:pt x="0" y="475"/>
                    <a:pt x="279" y="754"/>
                  </a:cubicBezTo>
                  <a:cubicBezTo>
                    <a:pt x="370" y="845"/>
                    <a:pt x="483" y="886"/>
                    <a:pt x="593" y="886"/>
                  </a:cubicBezTo>
                  <a:cubicBezTo>
                    <a:pt x="822" y="886"/>
                    <a:pt x="1043" y="711"/>
                    <a:pt x="1043" y="447"/>
                  </a:cubicBezTo>
                  <a:cubicBezTo>
                    <a:pt x="1043" y="196"/>
                    <a:pt x="838" y="0"/>
                    <a:pt x="596"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5440638" y="3246450"/>
              <a:ext cx="25825" cy="22125"/>
            </a:xfrm>
            <a:custGeom>
              <a:avLst/>
              <a:gdLst/>
              <a:ahLst/>
              <a:cxnLst/>
              <a:rect l="l" t="t" r="r" b="b"/>
              <a:pathLst>
                <a:path w="1033" h="885" extrusionOk="0">
                  <a:moveTo>
                    <a:pt x="596" y="0"/>
                  </a:moveTo>
                  <a:cubicBezTo>
                    <a:pt x="195" y="0"/>
                    <a:pt x="0" y="475"/>
                    <a:pt x="279" y="754"/>
                  </a:cubicBezTo>
                  <a:cubicBezTo>
                    <a:pt x="370" y="844"/>
                    <a:pt x="481" y="885"/>
                    <a:pt x="589" y="885"/>
                  </a:cubicBezTo>
                  <a:cubicBezTo>
                    <a:pt x="816" y="885"/>
                    <a:pt x="1033" y="708"/>
                    <a:pt x="1033" y="437"/>
                  </a:cubicBezTo>
                  <a:cubicBezTo>
                    <a:pt x="1033" y="195"/>
                    <a:pt x="838" y="0"/>
                    <a:pt x="596"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5442488" y="3247375"/>
              <a:ext cx="23050" cy="21075"/>
            </a:xfrm>
            <a:custGeom>
              <a:avLst/>
              <a:gdLst/>
              <a:ahLst/>
              <a:cxnLst/>
              <a:rect l="l" t="t" r="r" b="b"/>
              <a:pathLst>
                <a:path w="922" h="843" extrusionOk="0">
                  <a:moveTo>
                    <a:pt x="335" y="0"/>
                  </a:moveTo>
                  <a:lnTo>
                    <a:pt x="298" y="19"/>
                  </a:lnTo>
                  <a:cubicBezTo>
                    <a:pt x="38" y="168"/>
                    <a:pt x="0" y="531"/>
                    <a:pt x="224" y="726"/>
                  </a:cubicBezTo>
                  <a:cubicBezTo>
                    <a:pt x="310" y="805"/>
                    <a:pt x="416" y="843"/>
                    <a:pt x="520" y="843"/>
                  </a:cubicBezTo>
                  <a:cubicBezTo>
                    <a:pt x="686" y="843"/>
                    <a:pt x="847" y="748"/>
                    <a:pt x="922" y="577"/>
                  </a:cubicBezTo>
                  <a:lnTo>
                    <a:pt x="922" y="577"/>
                  </a:lnTo>
                  <a:cubicBezTo>
                    <a:pt x="862" y="604"/>
                    <a:pt x="800" y="617"/>
                    <a:pt x="738" y="617"/>
                  </a:cubicBezTo>
                  <a:cubicBezTo>
                    <a:pt x="587" y="617"/>
                    <a:pt x="440" y="539"/>
                    <a:pt x="354" y="400"/>
                  </a:cubicBezTo>
                  <a:cubicBezTo>
                    <a:pt x="289" y="279"/>
                    <a:pt x="280" y="131"/>
                    <a:pt x="335"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5409913" y="3279700"/>
              <a:ext cx="23050" cy="21325"/>
            </a:xfrm>
            <a:custGeom>
              <a:avLst/>
              <a:gdLst/>
              <a:ahLst/>
              <a:cxnLst/>
              <a:rect l="l" t="t" r="r" b="b"/>
              <a:pathLst>
                <a:path w="922" h="853" extrusionOk="0">
                  <a:moveTo>
                    <a:pt x="336" y="1"/>
                  </a:moveTo>
                  <a:lnTo>
                    <a:pt x="299" y="19"/>
                  </a:lnTo>
                  <a:cubicBezTo>
                    <a:pt x="38" y="177"/>
                    <a:pt x="1" y="531"/>
                    <a:pt x="224" y="736"/>
                  </a:cubicBezTo>
                  <a:cubicBezTo>
                    <a:pt x="310" y="815"/>
                    <a:pt x="416" y="852"/>
                    <a:pt x="521" y="852"/>
                  </a:cubicBezTo>
                  <a:cubicBezTo>
                    <a:pt x="686" y="852"/>
                    <a:pt x="848" y="758"/>
                    <a:pt x="922" y="587"/>
                  </a:cubicBezTo>
                  <a:lnTo>
                    <a:pt x="922" y="587"/>
                  </a:lnTo>
                  <a:cubicBezTo>
                    <a:pt x="865" y="613"/>
                    <a:pt x="806" y="625"/>
                    <a:pt x="747" y="625"/>
                  </a:cubicBezTo>
                  <a:cubicBezTo>
                    <a:pt x="593" y="625"/>
                    <a:pt x="444" y="542"/>
                    <a:pt x="364" y="401"/>
                  </a:cubicBezTo>
                  <a:cubicBezTo>
                    <a:pt x="289" y="280"/>
                    <a:pt x="280" y="131"/>
                    <a:pt x="336"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5440638" y="3399975"/>
              <a:ext cx="25825" cy="22150"/>
            </a:xfrm>
            <a:custGeom>
              <a:avLst/>
              <a:gdLst/>
              <a:ahLst/>
              <a:cxnLst/>
              <a:rect l="l" t="t" r="r" b="b"/>
              <a:pathLst>
                <a:path w="1033" h="886" extrusionOk="0">
                  <a:moveTo>
                    <a:pt x="596" y="0"/>
                  </a:moveTo>
                  <a:cubicBezTo>
                    <a:pt x="195" y="0"/>
                    <a:pt x="0" y="475"/>
                    <a:pt x="279" y="754"/>
                  </a:cubicBezTo>
                  <a:cubicBezTo>
                    <a:pt x="370" y="845"/>
                    <a:pt x="481" y="885"/>
                    <a:pt x="589" y="885"/>
                  </a:cubicBezTo>
                  <a:cubicBezTo>
                    <a:pt x="816" y="885"/>
                    <a:pt x="1033" y="708"/>
                    <a:pt x="1033" y="438"/>
                  </a:cubicBezTo>
                  <a:cubicBezTo>
                    <a:pt x="1033" y="196"/>
                    <a:pt x="838" y="0"/>
                    <a:pt x="596"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5408063" y="3367400"/>
              <a:ext cx="26075" cy="22225"/>
            </a:xfrm>
            <a:custGeom>
              <a:avLst/>
              <a:gdLst/>
              <a:ahLst/>
              <a:cxnLst/>
              <a:rect l="l" t="t" r="r" b="b"/>
              <a:pathLst>
                <a:path w="1043" h="889" extrusionOk="0">
                  <a:moveTo>
                    <a:pt x="596" y="1"/>
                  </a:moveTo>
                  <a:cubicBezTo>
                    <a:pt x="205" y="1"/>
                    <a:pt x="0" y="485"/>
                    <a:pt x="279" y="764"/>
                  </a:cubicBezTo>
                  <a:cubicBezTo>
                    <a:pt x="369" y="850"/>
                    <a:pt x="479" y="889"/>
                    <a:pt x="587" y="889"/>
                  </a:cubicBezTo>
                  <a:cubicBezTo>
                    <a:pt x="819" y="889"/>
                    <a:pt x="1043" y="713"/>
                    <a:pt x="1043" y="447"/>
                  </a:cubicBezTo>
                  <a:cubicBezTo>
                    <a:pt x="1033" y="205"/>
                    <a:pt x="838" y="1"/>
                    <a:pt x="596"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5561588" y="3367400"/>
              <a:ext cx="26075" cy="22150"/>
            </a:xfrm>
            <a:custGeom>
              <a:avLst/>
              <a:gdLst/>
              <a:ahLst/>
              <a:cxnLst/>
              <a:rect l="l" t="t" r="r" b="b"/>
              <a:pathLst>
                <a:path w="1043" h="886" extrusionOk="0">
                  <a:moveTo>
                    <a:pt x="596" y="1"/>
                  </a:moveTo>
                  <a:cubicBezTo>
                    <a:pt x="205" y="1"/>
                    <a:pt x="1" y="475"/>
                    <a:pt x="280" y="754"/>
                  </a:cubicBezTo>
                  <a:cubicBezTo>
                    <a:pt x="371" y="845"/>
                    <a:pt x="483" y="886"/>
                    <a:pt x="593" y="886"/>
                  </a:cubicBezTo>
                  <a:cubicBezTo>
                    <a:pt x="823" y="886"/>
                    <a:pt x="1043" y="711"/>
                    <a:pt x="1043" y="447"/>
                  </a:cubicBezTo>
                  <a:cubicBezTo>
                    <a:pt x="1034" y="205"/>
                    <a:pt x="838" y="1"/>
                    <a:pt x="596"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5529263" y="3399975"/>
              <a:ext cx="25850" cy="22150"/>
            </a:xfrm>
            <a:custGeom>
              <a:avLst/>
              <a:gdLst/>
              <a:ahLst/>
              <a:cxnLst/>
              <a:rect l="l" t="t" r="r" b="b"/>
              <a:pathLst>
                <a:path w="1034" h="886" extrusionOk="0">
                  <a:moveTo>
                    <a:pt x="596" y="0"/>
                  </a:moveTo>
                  <a:cubicBezTo>
                    <a:pt x="196" y="0"/>
                    <a:pt x="0" y="475"/>
                    <a:pt x="279" y="754"/>
                  </a:cubicBezTo>
                  <a:cubicBezTo>
                    <a:pt x="370" y="845"/>
                    <a:pt x="481" y="885"/>
                    <a:pt x="589" y="885"/>
                  </a:cubicBezTo>
                  <a:cubicBezTo>
                    <a:pt x="816" y="885"/>
                    <a:pt x="1033" y="708"/>
                    <a:pt x="1033" y="438"/>
                  </a:cubicBezTo>
                  <a:cubicBezTo>
                    <a:pt x="1033" y="196"/>
                    <a:pt x="838" y="0"/>
                    <a:pt x="596"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5529263" y="3246450"/>
              <a:ext cx="25850" cy="22075"/>
            </a:xfrm>
            <a:custGeom>
              <a:avLst/>
              <a:gdLst/>
              <a:ahLst/>
              <a:cxnLst/>
              <a:rect l="l" t="t" r="r" b="b"/>
              <a:pathLst>
                <a:path w="1034" h="883" extrusionOk="0">
                  <a:moveTo>
                    <a:pt x="596" y="0"/>
                  </a:moveTo>
                  <a:cubicBezTo>
                    <a:pt x="196" y="0"/>
                    <a:pt x="0" y="475"/>
                    <a:pt x="279" y="754"/>
                  </a:cubicBezTo>
                  <a:cubicBezTo>
                    <a:pt x="369" y="843"/>
                    <a:pt x="478" y="883"/>
                    <a:pt x="585" y="883"/>
                  </a:cubicBezTo>
                  <a:cubicBezTo>
                    <a:pt x="814" y="883"/>
                    <a:pt x="1033" y="703"/>
                    <a:pt x="1033" y="437"/>
                  </a:cubicBezTo>
                  <a:cubicBezTo>
                    <a:pt x="1033" y="195"/>
                    <a:pt x="838" y="0"/>
                    <a:pt x="596"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5"/>
            <p:cNvSpPr/>
            <p:nvPr/>
          </p:nvSpPr>
          <p:spPr>
            <a:xfrm>
              <a:off x="5561588" y="3278775"/>
              <a:ext cx="26075" cy="22150"/>
            </a:xfrm>
            <a:custGeom>
              <a:avLst/>
              <a:gdLst/>
              <a:ahLst/>
              <a:cxnLst/>
              <a:rect l="l" t="t" r="r" b="b"/>
              <a:pathLst>
                <a:path w="1043" h="886" extrusionOk="0">
                  <a:moveTo>
                    <a:pt x="596" y="0"/>
                  </a:moveTo>
                  <a:cubicBezTo>
                    <a:pt x="205" y="0"/>
                    <a:pt x="1" y="475"/>
                    <a:pt x="280" y="754"/>
                  </a:cubicBezTo>
                  <a:cubicBezTo>
                    <a:pt x="371" y="845"/>
                    <a:pt x="482" y="886"/>
                    <a:pt x="591" y="886"/>
                  </a:cubicBezTo>
                  <a:cubicBezTo>
                    <a:pt x="818" y="886"/>
                    <a:pt x="1037" y="711"/>
                    <a:pt x="1043" y="447"/>
                  </a:cubicBezTo>
                  <a:cubicBezTo>
                    <a:pt x="1043" y="196"/>
                    <a:pt x="838" y="0"/>
                    <a:pt x="596"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5"/>
            <p:cNvSpPr/>
            <p:nvPr/>
          </p:nvSpPr>
          <p:spPr>
            <a:xfrm>
              <a:off x="5473188" y="3403000"/>
              <a:ext cx="46550" cy="42400"/>
            </a:xfrm>
            <a:custGeom>
              <a:avLst/>
              <a:gdLst/>
              <a:ahLst/>
              <a:cxnLst/>
              <a:rect l="l" t="t" r="r" b="b"/>
              <a:pathLst>
                <a:path w="1862" h="1696" extrusionOk="0">
                  <a:moveTo>
                    <a:pt x="643" y="0"/>
                  </a:moveTo>
                  <a:lnTo>
                    <a:pt x="643" y="0"/>
                  </a:lnTo>
                  <a:cubicBezTo>
                    <a:pt x="112" y="280"/>
                    <a:pt x="1" y="1005"/>
                    <a:pt x="429" y="1433"/>
                  </a:cubicBezTo>
                  <a:cubicBezTo>
                    <a:pt x="606" y="1611"/>
                    <a:pt x="833" y="1695"/>
                    <a:pt x="1058" y="1695"/>
                  </a:cubicBezTo>
                  <a:cubicBezTo>
                    <a:pt x="1377" y="1695"/>
                    <a:pt x="1693" y="1526"/>
                    <a:pt x="1862" y="1210"/>
                  </a:cubicBezTo>
                  <a:lnTo>
                    <a:pt x="1862" y="1210"/>
                  </a:lnTo>
                  <a:cubicBezTo>
                    <a:pt x="1732" y="1284"/>
                    <a:pt x="1592" y="1312"/>
                    <a:pt x="1443" y="1312"/>
                  </a:cubicBezTo>
                  <a:cubicBezTo>
                    <a:pt x="764" y="1312"/>
                    <a:pt x="326" y="596"/>
                    <a:pt x="643"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5384563" y="3314375"/>
              <a:ext cx="46550" cy="42350"/>
            </a:xfrm>
            <a:custGeom>
              <a:avLst/>
              <a:gdLst/>
              <a:ahLst/>
              <a:cxnLst/>
              <a:rect l="l" t="t" r="r" b="b"/>
              <a:pathLst>
                <a:path w="1862" h="1694" extrusionOk="0">
                  <a:moveTo>
                    <a:pt x="643" y="0"/>
                  </a:moveTo>
                  <a:lnTo>
                    <a:pt x="643" y="0"/>
                  </a:lnTo>
                  <a:cubicBezTo>
                    <a:pt x="103" y="279"/>
                    <a:pt x="1" y="996"/>
                    <a:pt x="429" y="1424"/>
                  </a:cubicBezTo>
                  <a:cubicBezTo>
                    <a:pt x="607" y="1606"/>
                    <a:pt x="836" y="1693"/>
                    <a:pt x="1063" y="1693"/>
                  </a:cubicBezTo>
                  <a:cubicBezTo>
                    <a:pt x="1380" y="1693"/>
                    <a:pt x="1694" y="1524"/>
                    <a:pt x="1862" y="1210"/>
                  </a:cubicBezTo>
                  <a:lnTo>
                    <a:pt x="1862" y="1210"/>
                  </a:lnTo>
                  <a:cubicBezTo>
                    <a:pt x="1731" y="1275"/>
                    <a:pt x="1582" y="1312"/>
                    <a:pt x="1443" y="1312"/>
                  </a:cubicBezTo>
                  <a:cubicBezTo>
                    <a:pt x="764" y="1312"/>
                    <a:pt x="326" y="596"/>
                    <a:pt x="643"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5473188" y="3225725"/>
              <a:ext cx="46550" cy="42400"/>
            </a:xfrm>
            <a:custGeom>
              <a:avLst/>
              <a:gdLst/>
              <a:ahLst/>
              <a:cxnLst/>
              <a:rect l="l" t="t" r="r" b="b"/>
              <a:pathLst>
                <a:path w="1862" h="1696" extrusionOk="0">
                  <a:moveTo>
                    <a:pt x="643" y="1"/>
                  </a:moveTo>
                  <a:lnTo>
                    <a:pt x="643" y="1"/>
                  </a:lnTo>
                  <a:cubicBezTo>
                    <a:pt x="112" y="280"/>
                    <a:pt x="1" y="1006"/>
                    <a:pt x="429" y="1434"/>
                  </a:cubicBezTo>
                  <a:cubicBezTo>
                    <a:pt x="606" y="1611"/>
                    <a:pt x="833" y="1696"/>
                    <a:pt x="1058" y="1696"/>
                  </a:cubicBezTo>
                  <a:cubicBezTo>
                    <a:pt x="1377" y="1696"/>
                    <a:pt x="1693" y="1527"/>
                    <a:pt x="1862" y="1211"/>
                  </a:cubicBezTo>
                  <a:lnTo>
                    <a:pt x="1862" y="1211"/>
                  </a:lnTo>
                  <a:cubicBezTo>
                    <a:pt x="1732" y="1285"/>
                    <a:pt x="1592" y="1313"/>
                    <a:pt x="1443" y="1322"/>
                  </a:cubicBezTo>
                  <a:cubicBezTo>
                    <a:pt x="764" y="1322"/>
                    <a:pt x="326" y="596"/>
                    <a:pt x="643"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5561838" y="3314375"/>
              <a:ext cx="46550" cy="42350"/>
            </a:xfrm>
            <a:custGeom>
              <a:avLst/>
              <a:gdLst/>
              <a:ahLst/>
              <a:cxnLst/>
              <a:rect l="l" t="t" r="r" b="b"/>
              <a:pathLst>
                <a:path w="1862" h="1694" extrusionOk="0">
                  <a:moveTo>
                    <a:pt x="642" y="0"/>
                  </a:moveTo>
                  <a:lnTo>
                    <a:pt x="642" y="0"/>
                  </a:lnTo>
                  <a:cubicBezTo>
                    <a:pt x="112" y="279"/>
                    <a:pt x="0" y="996"/>
                    <a:pt x="428" y="1424"/>
                  </a:cubicBezTo>
                  <a:cubicBezTo>
                    <a:pt x="607" y="1606"/>
                    <a:pt x="837" y="1693"/>
                    <a:pt x="1066" y="1693"/>
                  </a:cubicBezTo>
                  <a:cubicBezTo>
                    <a:pt x="1384" y="1693"/>
                    <a:pt x="1698" y="1524"/>
                    <a:pt x="1861" y="1210"/>
                  </a:cubicBezTo>
                  <a:lnTo>
                    <a:pt x="1861" y="1210"/>
                  </a:lnTo>
                  <a:cubicBezTo>
                    <a:pt x="1731" y="1275"/>
                    <a:pt x="1591" y="1312"/>
                    <a:pt x="1442" y="1312"/>
                  </a:cubicBezTo>
                  <a:cubicBezTo>
                    <a:pt x="763" y="1312"/>
                    <a:pt x="326" y="596"/>
                    <a:pt x="642"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5494363" y="3476675"/>
              <a:ext cx="10725" cy="97550"/>
            </a:xfrm>
            <a:custGeom>
              <a:avLst/>
              <a:gdLst/>
              <a:ahLst/>
              <a:cxnLst/>
              <a:rect l="l" t="t" r="r" b="b"/>
              <a:pathLst>
                <a:path w="429" h="3902" extrusionOk="0">
                  <a:moveTo>
                    <a:pt x="215" y="1"/>
                  </a:moveTo>
                  <a:cubicBezTo>
                    <a:pt x="108" y="1"/>
                    <a:pt x="1" y="73"/>
                    <a:pt x="1" y="217"/>
                  </a:cubicBezTo>
                  <a:lnTo>
                    <a:pt x="1" y="3679"/>
                  </a:lnTo>
                  <a:cubicBezTo>
                    <a:pt x="1" y="3800"/>
                    <a:pt x="94" y="3902"/>
                    <a:pt x="215" y="3902"/>
                  </a:cubicBezTo>
                  <a:cubicBezTo>
                    <a:pt x="336" y="3902"/>
                    <a:pt x="429" y="3800"/>
                    <a:pt x="429" y="3679"/>
                  </a:cubicBezTo>
                  <a:lnTo>
                    <a:pt x="429" y="217"/>
                  </a:lnTo>
                  <a:cubicBezTo>
                    <a:pt x="429" y="73"/>
                    <a:pt x="322" y="1"/>
                    <a:pt x="215"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5464588" y="3504875"/>
              <a:ext cx="70500" cy="10725"/>
            </a:xfrm>
            <a:custGeom>
              <a:avLst/>
              <a:gdLst/>
              <a:ahLst/>
              <a:cxnLst/>
              <a:rect l="l" t="t" r="r" b="b"/>
              <a:pathLst>
                <a:path w="2820" h="429" extrusionOk="0">
                  <a:moveTo>
                    <a:pt x="289" y="1"/>
                  </a:moveTo>
                  <a:cubicBezTo>
                    <a:pt x="0" y="1"/>
                    <a:pt x="0" y="429"/>
                    <a:pt x="289" y="429"/>
                  </a:cubicBezTo>
                  <a:lnTo>
                    <a:pt x="2531" y="429"/>
                  </a:lnTo>
                  <a:cubicBezTo>
                    <a:pt x="2820" y="429"/>
                    <a:pt x="2820" y="1"/>
                    <a:pt x="2531"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5"/>
            <p:cNvSpPr/>
            <p:nvPr/>
          </p:nvSpPr>
          <p:spPr>
            <a:xfrm>
              <a:off x="5531113" y="3247375"/>
              <a:ext cx="23050" cy="21075"/>
            </a:xfrm>
            <a:custGeom>
              <a:avLst/>
              <a:gdLst/>
              <a:ahLst/>
              <a:cxnLst/>
              <a:rect l="l" t="t" r="r" b="b"/>
              <a:pathLst>
                <a:path w="922" h="843" extrusionOk="0">
                  <a:moveTo>
                    <a:pt x="336" y="0"/>
                  </a:moveTo>
                  <a:lnTo>
                    <a:pt x="298" y="19"/>
                  </a:lnTo>
                  <a:cubicBezTo>
                    <a:pt x="38" y="168"/>
                    <a:pt x="1" y="531"/>
                    <a:pt x="224" y="726"/>
                  </a:cubicBezTo>
                  <a:cubicBezTo>
                    <a:pt x="310" y="805"/>
                    <a:pt x="416" y="843"/>
                    <a:pt x="521" y="843"/>
                  </a:cubicBezTo>
                  <a:cubicBezTo>
                    <a:pt x="686" y="843"/>
                    <a:pt x="848" y="748"/>
                    <a:pt x="922" y="577"/>
                  </a:cubicBezTo>
                  <a:lnTo>
                    <a:pt x="922" y="577"/>
                  </a:lnTo>
                  <a:cubicBezTo>
                    <a:pt x="863" y="604"/>
                    <a:pt x="800" y="617"/>
                    <a:pt x="739" y="617"/>
                  </a:cubicBezTo>
                  <a:cubicBezTo>
                    <a:pt x="588" y="617"/>
                    <a:pt x="443" y="539"/>
                    <a:pt x="364" y="400"/>
                  </a:cubicBezTo>
                  <a:cubicBezTo>
                    <a:pt x="289" y="279"/>
                    <a:pt x="280" y="131"/>
                    <a:pt x="336"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5"/>
            <p:cNvSpPr/>
            <p:nvPr/>
          </p:nvSpPr>
          <p:spPr>
            <a:xfrm>
              <a:off x="5563463" y="3279700"/>
              <a:ext cx="23050" cy="21325"/>
            </a:xfrm>
            <a:custGeom>
              <a:avLst/>
              <a:gdLst/>
              <a:ahLst/>
              <a:cxnLst/>
              <a:rect l="l" t="t" r="r" b="b"/>
              <a:pathLst>
                <a:path w="922" h="853" extrusionOk="0">
                  <a:moveTo>
                    <a:pt x="344" y="1"/>
                  </a:moveTo>
                  <a:lnTo>
                    <a:pt x="307" y="19"/>
                  </a:lnTo>
                  <a:cubicBezTo>
                    <a:pt x="37" y="177"/>
                    <a:pt x="0" y="531"/>
                    <a:pt x="223" y="736"/>
                  </a:cubicBezTo>
                  <a:cubicBezTo>
                    <a:pt x="310" y="815"/>
                    <a:pt x="416" y="852"/>
                    <a:pt x="520" y="852"/>
                  </a:cubicBezTo>
                  <a:cubicBezTo>
                    <a:pt x="685" y="852"/>
                    <a:pt x="847" y="758"/>
                    <a:pt x="921" y="587"/>
                  </a:cubicBezTo>
                  <a:lnTo>
                    <a:pt x="921" y="587"/>
                  </a:lnTo>
                  <a:cubicBezTo>
                    <a:pt x="865" y="613"/>
                    <a:pt x="805" y="625"/>
                    <a:pt x="746" y="625"/>
                  </a:cubicBezTo>
                  <a:cubicBezTo>
                    <a:pt x="592" y="625"/>
                    <a:pt x="444" y="542"/>
                    <a:pt x="363" y="401"/>
                  </a:cubicBezTo>
                  <a:cubicBezTo>
                    <a:pt x="289" y="280"/>
                    <a:pt x="289" y="131"/>
                    <a:pt x="344"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5563463" y="3368575"/>
              <a:ext cx="23050" cy="21075"/>
            </a:xfrm>
            <a:custGeom>
              <a:avLst/>
              <a:gdLst/>
              <a:ahLst/>
              <a:cxnLst/>
              <a:rect l="l" t="t" r="r" b="b"/>
              <a:pathLst>
                <a:path w="922" h="843" extrusionOk="0">
                  <a:moveTo>
                    <a:pt x="344" y="0"/>
                  </a:moveTo>
                  <a:lnTo>
                    <a:pt x="307" y="19"/>
                  </a:lnTo>
                  <a:cubicBezTo>
                    <a:pt x="37" y="168"/>
                    <a:pt x="0" y="531"/>
                    <a:pt x="223" y="726"/>
                  </a:cubicBezTo>
                  <a:cubicBezTo>
                    <a:pt x="310" y="805"/>
                    <a:pt x="416" y="843"/>
                    <a:pt x="520" y="843"/>
                  </a:cubicBezTo>
                  <a:cubicBezTo>
                    <a:pt x="685" y="843"/>
                    <a:pt x="847" y="748"/>
                    <a:pt x="921" y="577"/>
                  </a:cubicBezTo>
                  <a:lnTo>
                    <a:pt x="921" y="577"/>
                  </a:lnTo>
                  <a:cubicBezTo>
                    <a:pt x="862" y="604"/>
                    <a:pt x="800" y="617"/>
                    <a:pt x="738" y="617"/>
                  </a:cubicBezTo>
                  <a:cubicBezTo>
                    <a:pt x="588" y="617"/>
                    <a:pt x="442" y="539"/>
                    <a:pt x="363" y="400"/>
                  </a:cubicBezTo>
                  <a:cubicBezTo>
                    <a:pt x="289" y="270"/>
                    <a:pt x="289" y="121"/>
                    <a:pt x="344"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5531113" y="3400900"/>
              <a:ext cx="23050" cy="21150"/>
            </a:xfrm>
            <a:custGeom>
              <a:avLst/>
              <a:gdLst/>
              <a:ahLst/>
              <a:cxnLst/>
              <a:rect l="l" t="t" r="r" b="b"/>
              <a:pathLst>
                <a:path w="922" h="846" extrusionOk="0">
                  <a:moveTo>
                    <a:pt x="336" y="1"/>
                  </a:moveTo>
                  <a:lnTo>
                    <a:pt x="298" y="19"/>
                  </a:lnTo>
                  <a:cubicBezTo>
                    <a:pt x="38" y="168"/>
                    <a:pt x="1" y="531"/>
                    <a:pt x="224" y="736"/>
                  </a:cubicBezTo>
                  <a:cubicBezTo>
                    <a:pt x="309" y="810"/>
                    <a:pt x="414" y="846"/>
                    <a:pt x="517" y="846"/>
                  </a:cubicBezTo>
                  <a:cubicBezTo>
                    <a:pt x="684" y="846"/>
                    <a:pt x="847" y="754"/>
                    <a:pt x="922" y="587"/>
                  </a:cubicBezTo>
                  <a:lnTo>
                    <a:pt x="922" y="587"/>
                  </a:lnTo>
                  <a:cubicBezTo>
                    <a:pt x="865" y="613"/>
                    <a:pt x="806" y="625"/>
                    <a:pt x="747" y="625"/>
                  </a:cubicBezTo>
                  <a:cubicBezTo>
                    <a:pt x="593" y="625"/>
                    <a:pt x="444" y="542"/>
                    <a:pt x="364" y="401"/>
                  </a:cubicBezTo>
                  <a:cubicBezTo>
                    <a:pt x="289" y="280"/>
                    <a:pt x="280" y="131"/>
                    <a:pt x="336"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5442488" y="3400900"/>
              <a:ext cx="23050" cy="21150"/>
            </a:xfrm>
            <a:custGeom>
              <a:avLst/>
              <a:gdLst/>
              <a:ahLst/>
              <a:cxnLst/>
              <a:rect l="l" t="t" r="r" b="b"/>
              <a:pathLst>
                <a:path w="922" h="846" extrusionOk="0">
                  <a:moveTo>
                    <a:pt x="335" y="1"/>
                  </a:moveTo>
                  <a:lnTo>
                    <a:pt x="298" y="19"/>
                  </a:lnTo>
                  <a:cubicBezTo>
                    <a:pt x="38" y="168"/>
                    <a:pt x="0" y="531"/>
                    <a:pt x="224" y="736"/>
                  </a:cubicBezTo>
                  <a:cubicBezTo>
                    <a:pt x="309" y="810"/>
                    <a:pt x="414" y="846"/>
                    <a:pt x="517" y="846"/>
                  </a:cubicBezTo>
                  <a:cubicBezTo>
                    <a:pt x="683" y="846"/>
                    <a:pt x="847" y="754"/>
                    <a:pt x="922" y="587"/>
                  </a:cubicBezTo>
                  <a:lnTo>
                    <a:pt x="922" y="587"/>
                  </a:lnTo>
                  <a:cubicBezTo>
                    <a:pt x="865" y="613"/>
                    <a:pt x="805" y="625"/>
                    <a:pt x="746" y="625"/>
                  </a:cubicBezTo>
                  <a:cubicBezTo>
                    <a:pt x="592" y="625"/>
                    <a:pt x="442" y="542"/>
                    <a:pt x="354" y="401"/>
                  </a:cubicBezTo>
                  <a:cubicBezTo>
                    <a:pt x="289" y="280"/>
                    <a:pt x="280" y="131"/>
                    <a:pt x="335"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5409913" y="3368575"/>
              <a:ext cx="23050" cy="21075"/>
            </a:xfrm>
            <a:custGeom>
              <a:avLst/>
              <a:gdLst/>
              <a:ahLst/>
              <a:cxnLst/>
              <a:rect l="l" t="t" r="r" b="b"/>
              <a:pathLst>
                <a:path w="922" h="843" extrusionOk="0">
                  <a:moveTo>
                    <a:pt x="336" y="0"/>
                  </a:moveTo>
                  <a:lnTo>
                    <a:pt x="299" y="19"/>
                  </a:lnTo>
                  <a:cubicBezTo>
                    <a:pt x="38" y="168"/>
                    <a:pt x="1" y="531"/>
                    <a:pt x="224" y="726"/>
                  </a:cubicBezTo>
                  <a:cubicBezTo>
                    <a:pt x="310" y="805"/>
                    <a:pt x="416" y="843"/>
                    <a:pt x="521" y="843"/>
                  </a:cubicBezTo>
                  <a:cubicBezTo>
                    <a:pt x="686" y="843"/>
                    <a:pt x="848" y="748"/>
                    <a:pt x="922" y="577"/>
                  </a:cubicBezTo>
                  <a:lnTo>
                    <a:pt x="922" y="577"/>
                  </a:lnTo>
                  <a:cubicBezTo>
                    <a:pt x="863" y="604"/>
                    <a:pt x="800" y="617"/>
                    <a:pt x="739" y="617"/>
                  </a:cubicBezTo>
                  <a:cubicBezTo>
                    <a:pt x="588" y="617"/>
                    <a:pt x="443" y="539"/>
                    <a:pt x="364" y="400"/>
                  </a:cubicBezTo>
                  <a:cubicBezTo>
                    <a:pt x="289" y="270"/>
                    <a:pt x="280" y="121"/>
                    <a:pt x="336"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0" name="Google Shape;5840;p65"/>
          <p:cNvGrpSpPr/>
          <p:nvPr/>
        </p:nvGrpSpPr>
        <p:grpSpPr>
          <a:xfrm>
            <a:off x="1672763" y="3310525"/>
            <a:ext cx="274050" cy="368275"/>
            <a:chOff x="1672763" y="3222250"/>
            <a:chExt cx="274050" cy="368275"/>
          </a:xfrm>
        </p:grpSpPr>
        <p:sp>
          <p:nvSpPr>
            <p:cNvPr id="5841" name="Google Shape;5841;p65"/>
            <p:cNvSpPr/>
            <p:nvPr/>
          </p:nvSpPr>
          <p:spPr>
            <a:xfrm>
              <a:off x="1788388" y="3512575"/>
              <a:ext cx="43050" cy="77950"/>
            </a:xfrm>
            <a:custGeom>
              <a:avLst/>
              <a:gdLst/>
              <a:ahLst/>
              <a:cxnLst/>
              <a:rect l="l" t="t" r="r" b="b"/>
              <a:pathLst>
                <a:path w="1722" h="3118" extrusionOk="0">
                  <a:moveTo>
                    <a:pt x="0" y="0"/>
                  </a:moveTo>
                  <a:lnTo>
                    <a:pt x="0" y="2680"/>
                  </a:lnTo>
                  <a:cubicBezTo>
                    <a:pt x="0" y="2922"/>
                    <a:pt x="196" y="3117"/>
                    <a:pt x="437" y="3117"/>
                  </a:cubicBezTo>
                  <a:lnTo>
                    <a:pt x="1275" y="3117"/>
                  </a:lnTo>
                  <a:cubicBezTo>
                    <a:pt x="1517" y="3117"/>
                    <a:pt x="1722" y="2922"/>
                    <a:pt x="1722" y="2680"/>
                  </a:cubicBezTo>
                  <a:lnTo>
                    <a:pt x="1722" y="0"/>
                  </a:ln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5"/>
            <p:cNvSpPr/>
            <p:nvPr/>
          </p:nvSpPr>
          <p:spPr>
            <a:xfrm>
              <a:off x="1788388" y="3512575"/>
              <a:ext cx="43050" cy="41200"/>
            </a:xfrm>
            <a:custGeom>
              <a:avLst/>
              <a:gdLst/>
              <a:ahLst/>
              <a:cxnLst/>
              <a:rect l="l" t="t" r="r" b="b"/>
              <a:pathLst>
                <a:path w="1722" h="1648" extrusionOk="0">
                  <a:moveTo>
                    <a:pt x="0" y="0"/>
                  </a:moveTo>
                  <a:lnTo>
                    <a:pt x="0" y="1647"/>
                  </a:lnTo>
                  <a:cubicBezTo>
                    <a:pt x="121" y="1647"/>
                    <a:pt x="251" y="1628"/>
                    <a:pt x="382" y="1610"/>
                  </a:cubicBezTo>
                  <a:cubicBezTo>
                    <a:pt x="540" y="1573"/>
                    <a:pt x="698" y="1526"/>
                    <a:pt x="856" y="1470"/>
                  </a:cubicBezTo>
                  <a:cubicBezTo>
                    <a:pt x="1014" y="1526"/>
                    <a:pt x="1173" y="1573"/>
                    <a:pt x="1331" y="1610"/>
                  </a:cubicBezTo>
                  <a:cubicBezTo>
                    <a:pt x="1461" y="1628"/>
                    <a:pt x="1591" y="1647"/>
                    <a:pt x="1722" y="1647"/>
                  </a:cubicBezTo>
                  <a:lnTo>
                    <a:pt x="1722" y="0"/>
                  </a:ln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5"/>
            <p:cNvSpPr/>
            <p:nvPr/>
          </p:nvSpPr>
          <p:spPr>
            <a:xfrm>
              <a:off x="1804438" y="3222250"/>
              <a:ext cx="43275" cy="41425"/>
            </a:xfrm>
            <a:custGeom>
              <a:avLst/>
              <a:gdLst/>
              <a:ahLst/>
              <a:cxnLst/>
              <a:rect l="l" t="t" r="r" b="b"/>
              <a:pathLst>
                <a:path w="1731" h="1657" extrusionOk="0">
                  <a:moveTo>
                    <a:pt x="1442" y="0"/>
                  </a:moveTo>
                  <a:cubicBezTo>
                    <a:pt x="642" y="0"/>
                    <a:pt x="0" y="652"/>
                    <a:pt x="0" y="1443"/>
                  </a:cubicBezTo>
                  <a:cubicBezTo>
                    <a:pt x="0" y="1564"/>
                    <a:pt x="93" y="1657"/>
                    <a:pt x="214" y="1657"/>
                  </a:cubicBezTo>
                  <a:cubicBezTo>
                    <a:pt x="335" y="1657"/>
                    <a:pt x="428" y="1564"/>
                    <a:pt x="428" y="1443"/>
                  </a:cubicBezTo>
                  <a:cubicBezTo>
                    <a:pt x="428" y="884"/>
                    <a:pt x="884" y="438"/>
                    <a:pt x="1442" y="438"/>
                  </a:cubicBezTo>
                  <a:cubicBezTo>
                    <a:pt x="1731" y="438"/>
                    <a:pt x="1731" y="0"/>
                    <a:pt x="1442" y="0"/>
                  </a:cubicBezTo>
                  <a:close/>
                </a:path>
              </a:pathLst>
            </a:custGeom>
            <a:solidFill>
              <a:srgbClr val="ED7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733238" y="3258300"/>
              <a:ext cx="153100" cy="254300"/>
            </a:xfrm>
            <a:custGeom>
              <a:avLst/>
              <a:gdLst/>
              <a:ahLst/>
              <a:cxnLst/>
              <a:rect l="l" t="t" r="r" b="b"/>
              <a:pathLst>
                <a:path w="6124" h="10172" extrusionOk="0">
                  <a:moveTo>
                    <a:pt x="3062" y="1"/>
                  </a:moveTo>
                  <a:cubicBezTo>
                    <a:pt x="1936" y="1"/>
                    <a:pt x="810" y="1266"/>
                    <a:pt x="568" y="3443"/>
                  </a:cubicBezTo>
                  <a:cubicBezTo>
                    <a:pt x="150" y="7259"/>
                    <a:pt x="1" y="10171"/>
                    <a:pt x="3062" y="10171"/>
                  </a:cubicBezTo>
                  <a:cubicBezTo>
                    <a:pt x="6124" y="10171"/>
                    <a:pt x="5975" y="7259"/>
                    <a:pt x="5556" y="3443"/>
                  </a:cubicBezTo>
                  <a:cubicBezTo>
                    <a:pt x="5314" y="1266"/>
                    <a:pt x="4188" y="1"/>
                    <a:pt x="3062"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733238" y="3263425"/>
              <a:ext cx="151700" cy="249175"/>
            </a:xfrm>
            <a:custGeom>
              <a:avLst/>
              <a:gdLst/>
              <a:ahLst/>
              <a:cxnLst/>
              <a:rect l="l" t="t" r="r" b="b"/>
              <a:pathLst>
                <a:path w="6068" h="9967" extrusionOk="0">
                  <a:moveTo>
                    <a:pt x="2271" y="0"/>
                  </a:moveTo>
                  <a:cubicBezTo>
                    <a:pt x="1452" y="447"/>
                    <a:pt x="755" y="1573"/>
                    <a:pt x="568" y="3238"/>
                  </a:cubicBezTo>
                  <a:cubicBezTo>
                    <a:pt x="150" y="7054"/>
                    <a:pt x="1" y="9966"/>
                    <a:pt x="3062" y="9966"/>
                  </a:cubicBezTo>
                  <a:cubicBezTo>
                    <a:pt x="6068" y="9966"/>
                    <a:pt x="5984" y="7165"/>
                    <a:pt x="5584" y="3452"/>
                  </a:cubicBezTo>
                  <a:lnTo>
                    <a:pt x="5584" y="3452"/>
                  </a:lnTo>
                  <a:cubicBezTo>
                    <a:pt x="4784" y="3657"/>
                    <a:pt x="4049" y="4029"/>
                    <a:pt x="3425" y="4560"/>
                  </a:cubicBezTo>
                  <a:cubicBezTo>
                    <a:pt x="3360" y="4616"/>
                    <a:pt x="3295" y="4671"/>
                    <a:pt x="3230" y="4727"/>
                  </a:cubicBezTo>
                  <a:cubicBezTo>
                    <a:pt x="2048" y="3071"/>
                    <a:pt x="1927" y="1145"/>
                    <a:pt x="2271"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5"/>
            <p:cNvSpPr/>
            <p:nvPr/>
          </p:nvSpPr>
          <p:spPr>
            <a:xfrm>
              <a:off x="1755113" y="3336925"/>
              <a:ext cx="29575" cy="23300"/>
            </a:xfrm>
            <a:custGeom>
              <a:avLst/>
              <a:gdLst/>
              <a:ahLst/>
              <a:cxnLst/>
              <a:rect l="l" t="t" r="r" b="b"/>
              <a:pathLst>
                <a:path w="1183" h="932" extrusionOk="0">
                  <a:moveTo>
                    <a:pt x="587" y="1"/>
                  </a:moveTo>
                  <a:cubicBezTo>
                    <a:pt x="261" y="1"/>
                    <a:pt x="1" y="215"/>
                    <a:pt x="1" y="466"/>
                  </a:cubicBezTo>
                  <a:cubicBezTo>
                    <a:pt x="1" y="727"/>
                    <a:pt x="261" y="931"/>
                    <a:pt x="587" y="931"/>
                  </a:cubicBezTo>
                  <a:cubicBezTo>
                    <a:pt x="912" y="931"/>
                    <a:pt x="1182" y="727"/>
                    <a:pt x="1182" y="466"/>
                  </a:cubicBezTo>
                  <a:cubicBezTo>
                    <a:pt x="1182" y="205"/>
                    <a:pt x="912" y="1"/>
                    <a:pt x="587"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5"/>
            <p:cNvSpPr/>
            <p:nvPr/>
          </p:nvSpPr>
          <p:spPr>
            <a:xfrm>
              <a:off x="1835138" y="3336925"/>
              <a:ext cx="29575" cy="23300"/>
            </a:xfrm>
            <a:custGeom>
              <a:avLst/>
              <a:gdLst/>
              <a:ahLst/>
              <a:cxnLst/>
              <a:rect l="l" t="t" r="r" b="b"/>
              <a:pathLst>
                <a:path w="1183" h="932" extrusionOk="0">
                  <a:moveTo>
                    <a:pt x="587" y="1"/>
                  </a:moveTo>
                  <a:cubicBezTo>
                    <a:pt x="261" y="1"/>
                    <a:pt x="0" y="215"/>
                    <a:pt x="0" y="466"/>
                  </a:cubicBezTo>
                  <a:cubicBezTo>
                    <a:pt x="0" y="727"/>
                    <a:pt x="261" y="931"/>
                    <a:pt x="587" y="931"/>
                  </a:cubicBezTo>
                  <a:cubicBezTo>
                    <a:pt x="912" y="931"/>
                    <a:pt x="1182" y="727"/>
                    <a:pt x="1182" y="466"/>
                  </a:cubicBezTo>
                  <a:cubicBezTo>
                    <a:pt x="1182" y="205"/>
                    <a:pt x="912" y="1"/>
                    <a:pt x="587"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5"/>
            <p:cNvSpPr/>
            <p:nvPr/>
          </p:nvSpPr>
          <p:spPr>
            <a:xfrm>
              <a:off x="1772788" y="3326400"/>
              <a:ext cx="10975" cy="15900"/>
            </a:xfrm>
            <a:custGeom>
              <a:avLst/>
              <a:gdLst/>
              <a:ahLst/>
              <a:cxnLst/>
              <a:rect l="l" t="t" r="r" b="b"/>
              <a:pathLst>
                <a:path w="439" h="636" extrusionOk="0">
                  <a:moveTo>
                    <a:pt x="219" y="1"/>
                  </a:moveTo>
                  <a:cubicBezTo>
                    <a:pt x="110" y="1"/>
                    <a:pt x="1" y="73"/>
                    <a:pt x="1" y="217"/>
                  </a:cubicBezTo>
                  <a:lnTo>
                    <a:pt x="1" y="422"/>
                  </a:lnTo>
                  <a:cubicBezTo>
                    <a:pt x="1" y="543"/>
                    <a:pt x="103" y="636"/>
                    <a:pt x="224" y="636"/>
                  </a:cubicBezTo>
                  <a:cubicBezTo>
                    <a:pt x="336" y="636"/>
                    <a:pt x="438" y="543"/>
                    <a:pt x="438" y="422"/>
                  </a:cubicBezTo>
                  <a:lnTo>
                    <a:pt x="438" y="217"/>
                  </a:lnTo>
                  <a:cubicBezTo>
                    <a:pt x="438" y="73"/>
                    <a:pt x="329" y="1"/>
                    <a:pt x="21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835838" y="3326400"/>
              <a:ext cx="10725" cy="15900"/>
            </a:xfrm>
            <a:custGeom>
              <a:avLst/>
              <a:gdLst/>
              <a:ahLst/>
              <a:cxnLst/>
              <a:rect l="l" t="t" r="r" b="b"/>
              <a:pathLst>
                <a:path w="429" h="636" extrusionOk="0">
                  <a:moveTo>
                    <a:pt x="214" y="1"/>
                  </a:moveTo>
                  <a:cubicBezTo>
                    <a:pt x="107" y="1"/>
                    <a:pt x="0" y="73"/>
                    <a:pt x="0" y="217"/>
                  </a:cubicBezTo>
                  <a:lnTo>
                    <a:pt x="0" y="422"/>
                  </a:lnTo>
                  <a:cubicBezTo>
                    <a:pt x="0" y="543"/>
                    <a:pt x="93" y="636"/>
                    <a:pt x="214" y="636"/>
                  </a:cubicBezTo>
                  <a:cubicBezTo>
                    <a:pt x="335" y="636"/>
                    <a:pt x="428" y="543"/>
                    <a:pt x="428" y="422"/>
                  </a:cubicBezTo>
                  <a:lnTo>
                    <a:pt x="428" y="217"/>
                  </a:lnTo>
                  <a:cubicBezTo>
                    <a:pt x="428" y="73"/>
                    <a:pt x="321" y="1"/>
                    <a:pt x="214"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793988" y="3331650"/>
              <a:ext cx="31775" cy="14600"/>
            </a:xfrm>
            <a:custGeom>
              <a:avLst/>
              <a:gdLst/>
              <a:ahLst/>
              <a:cxnLst/>
              <a:rect l="l" t="t" r="r" b="b"/>
              <a:pathLst>
                <a:path w="1271" h="584" extrusionOk="0">
                  <a:moveTo>
                    <a:pt x="306" y="1"/>
                  </a:moveTo>
                  <a:cubicBezTo>
                    <a:pt x="146" y="1"/>
                    <a:pt x="1" y="201"/>
                    <a:pt x="139" y="361"/>
                  </a:cubicBezTo>
                  <a:cubicBezTo>
                    <a:pt x="260" y="500"/>
                    <a:pt x="446" y="584"/>
                    <a:pt x="632" y="584"/>
                  </a:cubicBezTo>
                  <a:cubicBezTo>
                    <a:pt x="818" y="584"/>
                    <a:pt x="1004" y="500"/>
                    <a:pt x="1125" y="361"/>
                  </a:cubicBezTo>
                  <a:cubicBezTo>
                    <a:pt x="1271" y="201"/>
                    <a:pt x="1128" y="1"/>
                    <a:pt x="964" y="1"/>
                  </a:cubicBezTo>
                  <a:cubicBezTo>
                    <a:pt x="908" y="1"/>
                    <a:pt x="850" y="24"/>
                    <a:pt x="800" y="81"/>
                  </a:cubicBezTo>
                  <a:cubicBezTo>
                    <a:pt x="758" y="133"/>
                    <a:pt x="697" y="158"/>
                    <a:pt x="636" y="158"/>
                  </a:cubicBezTo>
                  <a:cubicBezTo>
                    <a:pt x="574" y="158"/>
                    <a:pt x="511" y="133"/>
                    <a:pt x="465" y="81"/>
                  </a:cubicBezTo>
                  <a:cubicBezTo>
                    <a:pt x="417" y="24"/>
                    <a:pt x="360" y="1"/>
                    <a:pt x="30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774413" y="3356950"/>
              <a:ext cx="172400" cy="185600"/>
            </a:xfrm>
            <a:custGeom>
              <a:avLst/>
              <a:gdLst/>
              <a:ahLst/>
              <a:cxnLst/>
              <a:rect l="l" t="t" r="r" b="b"/>
              <a:pathLst>
                <a:path w="6896" h="7424" extrusionOk="0">
                  <a:moveTo>
                    <a:pt x="5210" y="1"/>
                  </a:moveTo>
                  <a:cubicBezTo>
                    <a:pt x="2858" y="1"/>
                    <a:pt x="775" y="1716"/>
                    <a:pt x="345" y="4122"/>
                  </a:cubicBezTo>
                  <a:lnTo>
                    <a:pt x="224" y="4820"/>
                  </a:lnTo>
                  <a:cubicBezTo>
                    <a:pt x="1" y="6020"/>
                    <a:pt x="792" y="7165"/>
                    <a:pt x="1992" y="7388"/>
                  </a:cubicBezTo>
                  <a:cubicBezTo>
                    <a:pt x="2123" y="7412"/>
                    <a:pt x="2254" y="7423"/>
                    <a:pt x="2383" y="7423"/>
                  </a:cubicBezTo>
                  <a:cubicBezTo>
                    <a:pt x="3426" y="7423"/>
                    <a:pt x="4361" y="6680"/>
                    <a:pt x="4551" y="5620"/>
                  </a:cubicBezTo>
                  <a:lnTo>
                    <a:pt x="4933" y="3452"/>
                  </a:lnTo>
                  <a:cubicBezTo>
                    <a:pt x="5091" y="2559"/>
                    <a:pt x="5621" y="1768"/>
                    <a:pt x="6393" y="1284"/>
                  </a:cubicBezTo>
                  <a:cubicBezTo>
                    <a:pt x="6896" y="977"/>
                    <a:pt x="6756" y="205"/>
                    <a:pt x="6179" y="93"/>
                  </a:cubicBezTo>
                  <a:lnTo>
                    <a:pt x="6105" y="84"/>
                  </a:lnTo>
                  <a:cubicBezTo>
                    <a:pt x="5804" y="28"/>
                    <a:pt x="5505" y="1"/>
                    <a:pt x="5210"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5"/>
            <p:cNvSpPr/>
            <p:nvPr/>
          </p:nvSpPr>
          <p:spPr>
            <a:xfrm>
              <a:off x="1811638" y="3388400"/>
              <a:ext cx="73950" cy="79050"/>
            </a:xfrm>
            <a:custGeom>
              <a:avLst/>
              <a:gdLst/>
              <a:ahLst/>
              <a:cxnLst/>
              <a:rect l="l" t="t" r="r" b="b"/>
              <a:pathLst>
                <a:path w="2958" h="3162" extrusionOk="0">
                  <a:moveTo>
                    <a:pt x="2654" y="0"/>
                  </a:moveTo>
                  <a:cubicBezTo>
                    <a:pt x="2628" y="0"/>
                    <a:pt x="2599" y="5"/>
                    <a:pt x="2569" y="17"/>
                  </a:cubicBezTo>
                  <a:cubicBezTo>
                    <a:pt x="2280" y="119"/>
                    <a:pt x="1759" y="463"/>
                    <a:pt x="1248" y="966"/>
                  </a:cubicBezTo>
                  <a:cubicBezTo>
                    <a:pt x="829" y="1385"/>
                    <a:pt x="280" y="2055"/>
                    <a:pt x="38" y="2883"/>
                  </a:cubicBezTo>
                  <a:cubicBezTo>
                    <a:pt x="1" y="3022"/>
                    <a:pt x="103" y="3153"/>
                    <a:pt x="243" y="3162"/>
                  </a:cubicBezTo>
                  <a:cubicBezTo>
                    <a:pt x="336" y="3162"/>
                    <a:pt x="429" y="3097"/>
                    <a:pt x="457" y="3004"/>
                  </a:cubicBezTo>
                  <a:cubicBezTo>
                    <a:pt x="847" y="1654"/>
                    <a:pt x="2252" y="594"/>
                    <a:pt x="2718" y="417"/>
                  </a:cubicBezTo>
                  <a:cubicBezTo>
                    <a:pt x="2957" y="326"/>
                    <a:pt x="2867" y="0"/>
                    <a:pt x="2654" y="0"/>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5"/>
            <p:cNvSpPr/>
            <p:nvPr/>
          </p:nvSpPr>
          <p:spPr>
            <a:xfrm>
              <a:off x="1672988" y="3356950"/>
              <a:ext cx="172175" cy="185600"/>
            </a:xfrm>
            <a:custGeom>
              <a:avLst/>
              <a:gdLst/>
              <a:ahLst/>
              <a:cxnLst/>
              <a:rect l="l" t="t" r="r" b="b"/>
              <a:pathLst>
                <a:path w="6887" h="7424" extrusionOk="0">
                  <a:moveTo>
                    <a:pt x="1687" y="1"/>
                  </a:moveTo>
                  <a:cubicBezTo>
                    <a:pt x="1392" y="1"/>
                    <a:pt x="1093" y="28"/>
                    <a:pt x="792" y="84"/>
                  </a:cubicBezTo>
                  <a:lnTo>
                    <a:pt x="717" y="93"/>
                  </a:lnTo>
                  <a:cubicBezTo>
                    <a:pt x="131" y="205"/>
                    <a:pt x="1" y="977"/>
                    <a:pt x="503" y="1284"/>
                  </a:cubicBezTo>
                  <a:cubicBezTo>
                    <a:pt x="1266" y="1768"/>
                    <a:pt x="1797" y="2559"/>
                    <a:pt x="1955" y="3452"/>
                  </a:cubicBezTo>
                  <a:lnTo>
                    <a:pt x="2336" y="5620"/>
                  </a:lnTo>
                  <a:cubicBezTo>
                    <a:pt x="2535" y="6680"/>
                    <a:pt x="3463" y="7423"/>
                    <a:pt x="4505" y="7423"/>
                  </a:cubicBezTo>
                  <a:cubicBezTo>
                    <a:pt x="4634" y="7423"/>
                    <a:pt x="4764" y="7412"/>
                    <a:pt x="4895" y="7388"/>
                  </a:cubicBezTo>
                  <a:cubicBezTo>
                    <a:pt x="6096" y="7165"/>
                    <a:pt x="6887" y="6020"/>
                    <a:pt x="6663" y="4820"/>
                  </a:cubicBezTo>
                  <a:lnTo>
                    <a:pt x="6542" y="4122"/>
                  </a:lnTo>
                  <a:cubicBezTo>
                    <a:pt x="6121" y="1716"/>
                    <a:pt x="4039" y="1"/>
                    <a:pt x="1687"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1672763" y="3357175"/>
              <a:ext cx="151700" cy="185725"/>
            </a:xfrm>
            <a:custGeom>
              <a:avLst/>
              <a:gdLst/>
              <a:ahLst/>
              <a:cxnLst/>
              <a:rect l="l" t="t" r="r" b="b"/>
              <a:pathLst>
                <a:path w="6068" h="7429" extrusionOk="0">
                  <a:moveTo>
                    <a:pt x="1313" y="0"/>
                  </a:moveTo>
                  <a:lnTo>
                    <a:pt x="1313" y="0"/>
                  </a:lnTo>
                  <a:cubicBezTo>
                    <a:pt x="1136" y="19"/>
                    <a:pt x="968" y="37"/>
                    <a:pt x="791" y="75"/>
                  </a:cubicBezTo>
                  <a:lnTo>
                    <a:pt x="717" y="84"/>
                  </a:lnTo>
                  <a:cubicBezTo>
                    <a:pt x="140" y="196"/>
                    <a:pt x="1" y="968"/>
                    <a:pt x="503" y="1275"/>
                  </a:cubicBezTo>
                  <a:cubicBezTo>
                    <a:pt x="1275" y="1759"/>
                    <a:pt x="1806" y="2550"/>
                    <a:pt x="1955" y="3443"/>
                  </a:cubicBezTo>
                  <a:lnTo>
                    <a:pt x="2336" y="5611"/>
                  </a:lnTo>
                  <a:cubicBezTo>
                    <a:pt x="2525" y="6680"/>
                    <a:pt x="3455" y="7429"/>
                    <a:pt x="4503" y="7429"/>
                  </a:cubicBezTo>
                  <a:cubicBezTo>
                    <a:pt x="4641" y="7429"/>
                    <a:pt x="4782" y="7416"/>
                    <a:pt x="4923" y="7388"/>
                  </a:cubicBezTo>
                  <a:cubicBezTo>
                    <a:pt x="5360" y="7305"/>
                    <a:pt x="5760" y="7091"/>
                    <a:pt x="6067" y="6774"/>
                  </a:cubicBezTo>
                  <a:lnTo>
                    <a:pt x="6067" y="6774"/>
                  </a:lnTo>
                  <a:cubicBezTo>
                    <a:pt x="5888" y="6845"/>
                    <a:pt x="5724" y="6878"/>
                    <a:pt x="5574" y="6878"/>
                  </a:cubicBezTo>
                  <a:cubicBezTo>
                    <a:pt x="4144" y="6878"/>
                    <a:pt x="3969" y="3895"/>
                    <a:pt x="2764" y="2429"/>
                  </a:cubicBezTo>
                  <a:cubicBezTo>
                    <a:pt x="1899" y="1387"/>
                    <a:pt x="512" y="1108"/>
                    <a:pt x="1313"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1734013" y="3388400"/>
              <a:ext cx="73925" cy="79050"/>
            </a:xfrm>
            <a:custGeom>
              <a:avLst/>
              <a:gdLst/>
              <a:ahLst/>
              <a:cxnLst/>
              <a:rect l="l" t="t" r="r" b="b"/>
              <a:pathLst>
                <a:path w="2957" h="3162" extrusionOk="0">
                  <a:moveTo>
                    <a:pt x="303" y="0"/>
                  </a:moveTo>
                  <a:cubicBezTo>
                    <a:pt x="91" y="0"/>
                    <a:pt x="0" y="326"/>
                    <a:pt x="240" y="417"/>
                  </a:cubicBezTo>
                  <a:cubicBezTo>
                    <a:pt x="705" y="594"/>
                    <a:pt x="2110" y="1654"/>
                    <a:pt x="2510" y="3004"/>
                  </a:cubicBezTo>
                  <a:cubicBezTo>
                    <a:pt x="2538" y="3097"/>
                    <a:pt x="2622" y="3153"/>
                    <a:pt x="2715" y="3162"/>
                  </a:cubicBezTo>
                  <a:lnTo>
                    <a:pt x="2715" y="3153"/>
                  </a:lnTo>
                  <a:cubicBezTo>
                    <a:pt x="2854" y="3153"/>
                    <a:pt x="2957" y="3013"/>
                    <a:pt x="2920" y="2883"/>
                  </a:cubicBezTo>
                  <a:cubicBezTo>
                    <a:pt x="2678" y="2055"/>
                    <a:pt x="2129" y="1385"/>
                    <a:pt x="1710" y="966"/>
                  </a:cubicBezTo>
                  <a:cubicBezTo>
                    <a:pt x="1198" y="454"/>
                    <a:pt x="677" y="119"/>
                    <a:pt x="389" y="17"/>
                  </a:cubicBezTo>
                  <a:cubicBezTo>
                    <a:pt x="358" y="5"/>
                    <a:pt x="330" y="0"/>
                    <a:pt x="303"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1743863" y="3459575"/>
              <a:ext cx="30825" cy="56725"/>
            </a:xfrm>
            <a:custGeom>
              <a:avLst/>
              <a:gdLst/>
              <a:ahLst/>
              <a:cxnLst/>
              <a:rect l="l" t="t" r="r" b="b"/>
              <a:pathLst>
                <a:path w="1233" h="2269" extrusionOk="0">
                  <a:moveTo>
                    <a:pt x="248" y="0"/>
                  </a:moveTo>
                  <a:cubicBezTo>
                    <a:pt x="125" y="0"/>
                    <a:pt x="0" y="95"/>
                    <a:pt x="32" y="259"/>
                  </a:cubicBezTo>
                  <a:cubicBezTo>
                    <a:pt x="153" y="920"/>
                    <a:pt x="367" y="1841"/>
                    <a:pt x="795" y="2213"/>
                  </a:cubicBezTo>
                  <a:cubicBezTo>
                    <a:pt x="832" y="2250"/>
                    <a:pt x="888" y="2269"/>
                    <a:pt x="944" y="2269"/>
                  </a:cubicBezTo>
                  <a:cubicBezTo>
                    <a:pt x="1139" y="2269"/>
                    <a:pt x="1232" y="2018"/>
                    <a:pt x="1083" y="1887"/>
                  </a:cubicBezTo>
                  <a:cubicBezTo>
                    <a:pt x="916" y="1748"/>
                    <a:pt x="665" y="1329"/>
                    <a:pt x="460" y="175"/>
                  </a:cubicBezTo>
                  <a:cubicBezTo>
                    <a:pt x="436" y="55"/>
                    <a:pt x="342" y="0"/>
                    <a:pt x="248"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1844913" y="3459575"/>
              <a:ext cx="30825" cy="56725"/>
            </a:xfrm>
            <a:custGeom>
              <a:avLst/>
              <a:gdLst/>
              <a:ahLst/>
              <a:cxnLst/>
              <a:rect l="l" t="t" r="r" b="b"/>
              <a:pathLst>
                <a:path w="1233" h="2269" extrusionOk="0">
                  <a:moveTo>
                    <a:pt x="986" y="0"/>
                  </a:moveTo>
                  <a:cubicBezTo>
                    <a:pt x="893" y="0"/>
                    <a:pt x="802" y="55"/>
                    <a:pt x="782" y="175"/>
                  </a:cubicBezTo>
                  <a:cubicBezTo>
                    <a:pt x="559" y="1329"/>
                    <a:pt x="317" y="1748"/>
                    <a:pt x="149" y="1887"/>
                  </a:cubicBezTo>
                  <a:cubicBezTo>
                    <a:pt x="0" y="2018"/>
                    <a:pt x="93" y="2269"/>
                    <a:pt x="298" y="2269"/>
                  </a:cubicBezTo>
                  <a:cubicBezTo>
                    <a:pt x="345" y="2269"/>
                    <a:pt x="400" y="2250"/>
                    <a:pt x="438" y="2213"/>
                  </a:cubicBezTo>
                  <a:cubicBezTo>
                    <a:pt x="866" y="1841"/>
                    <a:pt x="1080" y="920"/>
                    <a:pt x="1201" y="259"/>
                  </a:cubicBezTo>
                  <a:cubicBezTo>
                    <a:pt x="1232" y="95"/>
                    <a:pt x="1108" y="0"/>
                    <a:pt x="986" y="0"/>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65"/>
          <p:cNvGrpSpPr/>
          <p:nvPr/>
        </p:nvGrpSpPr>
        <p:grpSpPr>
          <a:xfrm>
            <a:off x="995813" y="2191600"/>
            <a:ext cx="369450" cy="283975"/>
            <a:chOff x="995813" y="2103325"/>
            <a:chExt cx="369450" cy="283975"/>
          </a:xfrm>
        </p:grpSpPr>
        <p:sp>
          <p:nvSpPr>
            <p:cNvPr id="5859" name="Google Shape;5859;p65"/>
            <p:cNvSpPr/>
            <p:nvPr/>
          </p:nvSpPr>
          <p:spPr>
            <a:xfrm>
              <a:off x="1082363" y="2121875"/>
              <a:ext cx="192175" cy="121650"/>
            </a:xfrm>
            <a:custGeom>
              <a:avLst/>
              <a:gdLst/>
              <a:ahLst/>
              <a:cxnLst/>
              <a:rect l="l" t="t" r="r" b="b"/>
              <a:pathLst>
                <a:path w="7687" h="4866" extrusionOk="0">
                  <a:moveTo>
                    <a:pt x="3909" y="0"/>
                  </a:moveTo>
                  <a:cubicBezTo>
                    <a:pt x="3331" y="0"/>
                    <a:pt x="2754" y="286"/>
                    <a:pt x="2429" y="859"/>
                  </a:cubicBezTo>
                  <a:cubicBezTo>
                    <a:pt x="2394" y="907"/>
                    <a:pt x="2345" y="934"/>
                    <a:pt x="2291" y="934"/>
                  </a:cubicBezTo>
                  <a:cubicBezTo>
                    <a:pt x="2272" y="934"/>
                    <a:pt x="2253" y="931"/>
                    <a:pt x="2233" y="924"/>
                  </a:cubicBezTo>
                  <a:cubicBezTo>
                    <a:pt x="2048" y="846"/>
                    <a:pt x="1857" y="810"/>
                    <a:pt x="1669" y="810"/>
                  </a:cubicBezTo>
                  <a:cubicBezTo>
                    <a:pt x="1063" y="810"/>
                    <a:pt x="492" y="1188"/>
                    <a:pt x="279" y="1798"/>
                  </a:cubicBezTo>
                  <a:cubicBezTo>
                    <a:pt x="0" y="2599"/>
                    <a:pt x="447" y="3473"/>
                    <a:pt x="1266" y="3706"/>
                  </a:cubicBezTo>
                  <a:cubicBezTo>
                    <a:pt x="1396" y="3743"/>
                    <a:pt x="1508" y="3836"/>
                    <a:pt x="1563" y="3966"/>
                  </a:cubicBezTo>
                  <a:cubicBezTo>
                    <a:pt x="1803" y="4532"/>
                    <a:pt x="2348" y="4865"/>
                    <a:pt x="2918" y="4865"/>
                  </a:cubicBezTo>
                  <a:cubicBezTo>
                    <a:pt x="3145" y="4865"/>
                    <a:pt x="3375" y="4813"/>
                    <a:pt x="3592" y="4701"/>
                  </a:cubicBezTo>
                  <a:cubicBezTo>
                    <a:pt x="3690" y="4650"/>
                    <a:pt x="3799" y="4625"/>
                    <a:pt x="3909" y="4625"/>
                  </a:cubicBezTo>
                  <a:cubicBezTo>
                    <a:pt x="4020" y="4625"/>
                    <a:pt x="4132" y="4650"/>
                    <a:pt x="4234" y="4701"/>
                  </a:cubicBezTo>
                  <a:cubicBezTo>
                    <a:pt x="4448" y="4813"/>
                    <a:pt x="4678" y="4865"/>
                    <a:pt x="4904" y="4865"/>
                  </a:cubicBezTo>
                  <a:cubicBezTo>
                    <a:pt x="5473" y="4865"/>
                    <a:pt x="6023" y="4532"/>
                    <a:pt x="6263" y="3966"/>
                  </a:cubicBezTo>
                  <a:cubicBezTo>
                    <a:pt x="6318" y="3836"/>
                    <a:pt x="6430" y="3743"/>
                    <a:pt x="6560" y="3706"/>
                  </a:cubicBezTo>
                  <a:cubicBezTo>
                    <a:pt x="7230" y="3520"/>
                    <a:pt x="7686" y="2878"/>
                    <a:pt x="7640" y="2189"/>
                  </a:cubicBezTo>
                  <a:cubicBezTo>
                    <a:pt x="7580" y="1380"/>
                    <a:pt x="6905" y="808"/>
                    <a:pt x="6162" y="808"/>
                  </a:cubicBezTo>
                  <a:cubicBezTo>
                    <a:pt x="5974" y="808"/>
                    <a:pt x="5781" y="845"/>
                    <a:pt x="5593" y="924"/>
                  </a:cubicBezTo>
                  <a:cubicBezTo>
                    <a:pt x="5573" y="931"/>
                    <a:pt x="5553" y="934"/>
                    <a:pt x="5533" y="934"/>
                  </a:cubicBezTo>
                  <a:cubicBezTo>
                    <a:pt x="5478" y="934"/>
                    <a:pt x="5425" y="907"/>
                    <a:pt x="5397" y="859"/>
                  </a:cubicBezTo>
                  <a:cubicBezTo>
                    <a:pt x="5067" y="286"/>
                    <a:pt x="4488" y="0"/>
                    <a:pt x="3909"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5"/>
            <p:cNvSpPr/>
            <p:nvPr/>
          </p:nvSpPr>
          <p:spPr>
            <a:xfrm>
              <a:off x="1082363" y="2133100"/>
              <a:ext cx="156350" cy="110175"/>
            </a:xfrm>
            <a:custGeom>
              <a:avLst/>
              <a:gdLst/>
              <a:ahLst/>
              <a:cxnLst/>
              <a:rect l="l" t="t" r="r" b="b"/>
              <a:pathLst>
                <a:path w="6254" h="4407" extrusionOk="0">
                  <a:moveTo>
                    <a:pt x="2745" y="0"/>
                  </a:moveTo>
                  <a:lnTo>
                    <a:pt x="2745" y="0"/>
                  </a:lnTo>
                  <a:cubicBezTo>
                    <a:pt x="2624" y="112"/>
                    <a:pt x="2513" y="251"/>
                    <a:pt x="2429" y="400"/>
                  </a:cubicBezTo>
                  <a:cubicBezTo>
                    <a:pt x="2401" y="448"/>
                    <a:pt x="2348" y="476"/>
                    <a:pt x="2296" y="476"/>
                  </a:cubicBezTo>
                  <a:cubicBezTo>
                    <a:pt x="2278" y="476"/>
                    <a:pt x="2260" y="473"/>
                    <a:pt x="2243" y="465"/>
                  </a:cubicBezTo>
                  <a:cubicBezTo>
                    <a:pt x="2058" y="388"/>
                    <a:pt x="1866" y="352"/>
                    <a:pt x="1677" y="352"/>
                  </a:cubicBezTo>
                  <a:cubicBezTo>
                    <a:pt x="1068" y="352"/>
                    <a:pt x="492" y="729"/>
                    <a:pt x="279" y="1340"/>
                  </a:cubicBezTo>
                  <a:cubicBezTo>
                    <a:pt x="0" y="2140"/>
                    <a:pt x="456" y="3006"/>
                    <a:pt x="1266" y="3248"/>
                  </a:cubicBezTo>
                  <a:cubicBezTo>
                    <a:pt x="1396" y="3285"/>
                    <a:pt x="1508" y="3378"/>
                    <a:pt x="1563" y="3508"/>
                  </a:cubicBezTo>
                  <a:cubicBezTo>
                    <a:pt x="1803" y="4074"/>
                    <a:pt x="2348" y="4407"/>
                    <a:pt x="2918" y="4407"/>
                  </a:cubicBezTo>
                  <a:cubicBezTo>
                    <a:pt x="3145" y="4407"/>
                    <a:pt x="3375" y="4354"/>
                    <a:pt x="3592" y="4243"/>
                  </a:cubicBezTo>
                  <a:cubicBezTo>
                    <a:pt x="3694" y="4192"/>
                    <a:pt x="3804" y="4166"/>
                    <a:pt x="3913" y="4166"/>
                  </a:cubicBezTo>
                  <a:cubicBezTo>
                    <a:pt x="4022" y="4166"/>
                    <a:pt x="4132" y="4192"/>
                    <a:pt x="4234" y="4243"/>
                  </a:cubicBezTo>
                  <a:cubicBezTo>
                    <a:pt x="4449" y="4353"/>
                    <a:pt x="4678" y="4405"/>
                    <a:pt x="4904" y="4405"/>
                  </a:cubicBezTo>
                  <a:cubicBezTo>
                    <a:pt x="5462" y="4405"/>
                    <a:pt x="6002" y="4088"/>
                    <a:pt x="6253" y="3545"/>
                  </a:cubicBezTo>
                  <a:lnTo>
                    <a:pt x="6253" y="3545"/>
                  </a:lnTo>
                  <a:cubicBezTo>
                    <a:pt x="6201" y="3548"/>
                    <a:pt x="6150" y="3550"/>
                    <a:pt x="6101" y="3550"/>
                  </a:cubicBezTo>
                  <a:cubicBezTo>
                    <a:pt x="4939" y="3550"/>
                    <a:pt x="4374" y="2738"/>
                    <a:pt x="4169" y="2150"/>
                  </a:cubicBezTo>
                  <a:cubicBezTo>
                    <a:pt x="4113" y="1991"/>
                    <a:pt x="3992" y="1861"/>
                    <a:pt x="3834" y="1796"/>
                  </a:cubicBezTo>
                  <a:cubicBezTo>
                    <a:pt x="3238" y="1526"/>
                    <a:pt x="2680" y="698"/>
                    <a:pt x="2745"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996063" y="2175125"/>
              <a:ext cx="183550" cy="127525"/>
            </a:xfrm>
            <a:custGeom>
              <a:avLst/>
              <a:gdLst/>
              <a:ahLst/>
              <a:cxnLst/>
              <a:rect l="l" t="t" r="r" b="b"/>
              <a:pathLst>
                <a:path w="7342" h="5101" extrusionOk="0">
                  <a:moveTo>
                    <a:pt x="3405" y="0"/>
                  </a:moveTo>
                  <a:cubicBezTo>
                    <a:pt x="2621" y="0"/>
                    <a:pt x="1869" y="540"/>
                    <a:pt x="1712" y="1418"/>
                  </a:cubicBezTo>
                  <a:cubicBezTo>
                    <a:pt x="1703" y="1492"/>
                    <a:pt x="1628" y="1548"/>
                    <a:pt x="1554" y="1548"/>
                  </a:cubicBezTo>
                  <a:cubicBezTo>
                    <a:pt x="1527" y="1546"/>
                    <a:pt x="1500" y="1546"/>
                    <a:pt x="1473" y="1546"/>
                  </a:cubicBezTo>
                  <a:cubicBezTo>
                    <a:pt x="663" y="1546"/>
                    <a:pt x="0" y="2217"/>
                    <a:pt x="9" y="3037"/>
                  </a:cubicBezTo>
                  <a:cubicBezTo>
                    <a:pt x="18" y="3845"/>
                    <a:pt x="680" y="4493"/>
                    <a:pt x="1477" y="4493"/>
                  </a:cubicBezTo>
                  <a:cubicBezTo>
                    <a:pt x="1515" y="4493"/>
                    <a:pt x="1553" y="4491"/>
                    <a:pt x="1591" y="4488"/>
                  </a:cubicBezTo>
                  <a:cubicBezTo>
                    <a:pt x="1601" y="4488"/>
                    <a:pt x="1611" y="4487"/>
                    <a:pt x="1621" y="4487"/>
                  </a:cubicBezTo>
                  <a:cubicBezTo>
                    <a:pt x="1751" y="4487"/>
                    <a:pt x="1877" y="4542"/>
                    <a:pt x="1963" y="4637"/>
                  </a:cubicBezTo>
                  <a:cubicBezTo>
                    <a:pt x="2254" y="4947"/>
                    <a:pt x="2644" y="5100"/>
                    <a:pt x="3034" y="5100"/>
                  </a:cubicBezTo>
                  <a:cubicBezTo>
                    <a:pt x="3430" y="5100"/>
                    <a:pt x="3827" y="4942"/>
                    <a:pt x="4122" y="4628"/>
                  </a:cubicBezTo>
                  <a:cubicBezTo>
                    <a:pt x="4252" y="4482"/>
                    <a:pt x="4439" y="4399"/>
                    <a:pt x="4639" y="4399"/>
                  </a:cubicBezTo>
                  <a:cubicBezTo>
                    <a:pt x="4668" y="4399"/>
                    <a:pt x="4697" y="4401"/>
                    <a:pt x="4727" y="4405"/>
                  </a:cubicBezTo>
                  <a:cubicBezTo>
                    <a:pt x="4792" y="4413"/>
                    <a:pt x="4857" y="4417"/>
                    <a:pt x="4921" y="4417"/>
                  </a:cubicBezTo>
                  <a:cubicBezTo>
                    <a:pt x="5687" y="4417"/>
                    <a:pt x="6340" y="3818"/>
                    <a:pt x="6383" y="3027"/>
                  </a:cubicBezTo>
                  <a:cubicBezTo>
                    <a:pt x="6393" y="2888"/>
                    <a:pt x="6458" y="2758"/>
                    <a:pt x="6569" y="2674"/>
                  </a:cubicBezTo>
                  <a:cubicBezTo>
                    <a:pt x="7137" y="2274"/>
                    <a:pt x="7342" y="1520"/>
                    <a:pt x="7063" y="887"/>
                  </a:cubicBezTo>
                  <a:cubicBezTo>
                    <a:pt x="6812" y="317"/>
                    <a:pt x="6264" y="2"/>
                    <a:pt x="5706" y="2"/>
                  </a:cubicBezTo>
                  <a:cubicBezTo>
                    <a:pt x="5353" y="2"/>
                    <a:pt x="4997" y="128"/>
                    <a:pt x="4708" y="394"/>
                  </a:cubicBezTo>
                  <a:cubicBezTo>
                    <a:pt x="4679" y="423"/>
                    <a:pt x="4640" y="437"/>
                    <a:pt x="4601" y="437"/>
                  </a:cubicBezTo>
                  <a:cubicBezTo>
                    <a:pt x="4565" y="437"/>
                    <a:pt x="4530" y="426"/>
                    <a:pt x="4504" y="403"/>
                  </a:cubicBezTo>
                  <a:cubicBezTo>
                    <a:pt x="4173" y="127"/>
                    <a:pt x="3785" y="0"/>
                    <a:pt x="340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996063" y="2189625"/>
              <a:ext cx="147500" cy="112900"/>
            </a:xfrm>
            <a:custGeom>
              <a:avLst/>
              <a:gdLst/>
              <a:ahLst/>
              <a:cxnLst/>
              <a:rect l="l" t="t" r="r" b="b"/>
              <a:pathLst>
                <a:path w="5900" h="4516" extrusionOk="0">
                  <a:moveTo>
                    <a:pt x="2112" y="0"/>
                  </a:moveTo>
                  <a:cubicBezTo>
                    <a:pt x="1908" y="242"/>
                    <a:pt x="1768" y="531"/>
                    <a:pt x="1712" y="838"/>
                  </a:cubicBezTo>
                  <a:cubicBezTo>
                    <a:pt x="1695" y="907"/>
                    <a:pt x="1638" y="960"/>
                    <a:pt x="1570" y="960"/>
                  </a:cubicBezTo>
                  <a:cubicBezTo>
                    <a:pt x="1565" y="960"/>
                    <a:pt x="1559" y="959"/>
                    <a:pt x="1554" y="959"/>
                  </a:cubicBezTo>
                  <a:cubicBezTo>
                    <a:pt x="1532" y="958"/>
                    <a:pt x="1510" y="957"/>
                    <a:pt x="1488" y="957"/>
                  </a:cubicBezTo>
                  <a:cubicBezTo>
                    <a:pt x="671" y="957"/>
                    <a:pt x="0" y="1623"/>
                    <a:pt x="9" y="2457"/>
                  </a:cubicBezTo>
                  <a:cubicBezTo>
                    <a:pt x="18" y="3270"/>
                    <a:pt x="688" y="3912"/>
                    <a:pt x="1491" y="3912"/>
                  </a:cubicBezTo>
                  <a:cubicBezTo>
                    <a:pt x="1524" y="3912"/>
                    <a:pt x="1558" y="3911"/>
                    <a:pt x="1591" y="3908"/>
                  </a:cubicBezTo>
                  <a:cubicBezTo>
                    <a:pt x="1601" y="3908"/>
                    <a:pt x="1611" y="3907"/>
                    <a:pt x="1621" y="3907"/>
                  </a:cubicBezTo>
                  <a:cubicBezTo>
                    <a:pt x="1750" y="3907"/>
                    <a:pt x="1868" y="3962"/>
                    <a:pt x="1963" y="4048"/>
                  </a:cubicBezTo>
                  <a:cubicBezTo>
                    <a:pt x="2256" y="4360"/>
                    <a:pt x="2650" y="4515"/>
                    <a:pt x="3043" y="4515"/>
                  </a:cubicBezTo>
                  <a:cubicBezTo>
                    <a:pt x="3436" y="4515"/>
                    <a:pt x="3829" y="4360"/>
                    <a:pt x="4122" y="4048"/>
                  </a:cubicBezTo>
                  <a:cubicBezTo>
                    <a:pt x="4252" y="3902"/>
                    <a:pt x="4439" y="3819"/>
                    <a:pt x="4633" y="3819"/>
                  </a:cubicBezTo>
                  <a:cubicBezTo>
                    <a:pt x="4661" y="3819"/>
                    <a:pt x="4689" y="3821"/>
                    <a:pt x="4718" y="3825"/>
                  </a:cubicBezTo>
                  <a:cubicBezTo>
                    <a:pt x="4780" y="3833"/>
                    <a:pt x="4842" y="3837"/>
                    <a:pt x="4905" y="3837"/>
                  </a:cubicBezTo>
                  <a:cubicBezTo>
                    <a:pt x="5270" y="3837"/>
                    <a:pt x="5629" y="3699"/>
                    <a:pt x="5899" y="3452"/>
                  </a:cubicBezTo>
                  <a:lnTo>
                    <a:pt x="5899" y="3452"/>
                  </a:lnTo>
                  <a:cubicBezTo>
                    <a:pt x="5720" y="3496"/>
                    <a:pt x="5556" y="3515"/>
                    <a:pt x="5406" y="3515"/>
                  </a:cubicBezTo>
                  <a:cubicBezTo>
                    <a:pt x="4561" y="3515"/>
                    <a:pt x="4172" y="2898"/>
                    <a:pt x="4085" y="2503"/>
                  </a:cubicBezTo>
                  <a:cubicBezTo>
                    <a:pt x="4057" y="2373"/>
                    <a:pt x="3955" y="2280"/>
                    <a:pt x="3824" y="2261"/>
                  </a:cubicBezTo>
                  <a:cubicBezTo>
                    <a:pt x="2912" y="2122"/>
                    <a:pt x="2112" y="940"/>
                    <a:pt x="2112"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5"/>
            <p:cNvSpPr/>
            <p:nvPr/>
          </p:nvSpPr>
          <p:spPr>
            <a:xfrm>
              <a:off x="1180763" y="2175125"/>
              <a:ext cx="183550" cy="127525"/>
            </a:xfrm>
            <a:custGeom>
              <a:avLst/>
              <a:gdLst/>
              <a:ahLst/>
              <a:cxnLst/>
              <a:rect l="l" t="t" r="r" b="b"/>
              <a:pathLst>
                <a:path w="7342" h="5101" extrusionOk="0">
                  <a:moveTo>
                    <a:pt x="3937" y="0"/>
                  </a:moveTo>
                  <a:cubicBezTo>
                    <a:pt x="3557" y="0"/>
                    <a:pt x="3169" y="127"/>
                    <a:pt x="2838" y="403"/>
                  </a:cubicBezTo>
                  <a:cubicBezTo>
                    <a:pt x="2812" y="426"/>
                    <a:pt x="2777" y="437"/>
                    <a:pt x="2741" y="437"/>
                  </a:cubicBezTo>
                  <a:cubicBezTo>
                    <a:pt x="2702" y="437"/>
                    <a:pt x="2663" y="423"/>
                    <a:pt x="2634" y="394"/>
                  </a:cubicBezTo>
                  <a:cubicBezTo>
                    <a:pt x="2345" y="128"/>
                    <a:pt x="1989" y="2"/>
                    <a:pt x="1636" y="2"/>
                  </a:cubicBezTo>
                  <a:cubicBezTo>
                    <a:pt x="1078" y="2"/>
                    <a:pt x="530" y="317"/>
                    <a:pt x="279" y="887"/>
                  </a:cubicBezTo>
                  <a:cubicBezTo>
                    <a:pt x="0" y="1520"/>
                    <a:pt x="205" y="2274"/>
                    <a:pt x="773" y="2674"/>
                  </a:cubicBezTo>
                  <a:cubicBezTo>
                    <a:pt x="884" y="2758"/>
                    <a:pt x="949" y="2888"/>
                    <a:pt x="959" y="3027"/>
                  </a:cubicBezTo>
                  <a:cubicBezTo>
                    <a:pt x="1002" y="3818"/>
                    <a:pt x="1655" y="4417"/>
                    <a:pt x="2421" y="4417"/>
                  </a:cubicBezTo>
                  <a:cubicBezTo>
                    <a:pt x="2485" y="4417"/>
                    <a:pt x="2550" y="4413"/>
                    <a:pt x="2615" y="4405"/>
                  </a:cubicBezTo>
                  <a:cubicBezTo>
                    <a:pt x="2643" y="4401"/>
                    <a:pt x="2672" y="4399"/>
                    <a:pt x="2700" y="4399"/>
                  </a:cubicBezTo>
                  <a:cubicBezTo>
                    <a:pt x="2896" y="4399"/>
                    <a:pt x="3090" y="4482"/>
                    <a:pt x="3220" y="4628"/>
                  </a:cubicBezTo>
                  <a:cubicBezTo>
                    <a:pt x="3510" y="4942"/>
                    <a:pt x="3907" y="5100"/>
                    <a:pt x="4305" y="5100"/>
                  </a:cubicBezTo>
                  <a:cubicBezTo>
                    <a:pt x="4696" y="5100"/>
                    <a:pt x="5088" y="4947"/>
                    <a:pt x="5379" y="4637"/>
                  </a:cubicBezTo>
                  <a:cubicBezTo>
                    <a:pt x="5465" y="4542"/>
                    <a:pt x="5591" y="4487"/>
                    <a:pt x="5721" y="4487"/>
                  </a:cubicBezTo>
                  <a:cubicBezTo>
                    <a:pt x="5731" y="4487"/>
                    <a:pt x="5741" y="4488"/>
                    <a:pt x="5751" y="4488"/>
                  </a:cubicBezTo>
                  <a:cubicBezTo>
                    <a:pt x="5789" y="4491"/>
                    <a:pt x="5827" y="4493"/>
                    <a:pt x="5865" y="4493"/>
                  </a:cubicBezTo>
                  <a:cubicBezTo>
                    <a:pt x="6662" y="4493"/>
                    <a:pt x="7324" y="3845"/>
                    <a:pt x="7333" y="3037"/>
                  </a:cubicBezTo>
                  <a:cubicBezTo>
                    <a:pt x="7342" y="2217"/>
                    <a:pt x="6679" y="1546"/>
                    <a:pt x="5869" y="1546"/>
                  </a:cubicBezTo>
                  <a:cubicBezTo>
                    <a:pt x="5842" y="1546"/>
                    <a:pt x="5815" y="1546"/>
                    <a:pt x="5788" y="1548"/>
                  </a:cubicBezTo>
                  <a:cubicBezTo>
                    <a:pt x="5714" y="1548"/>
                    <a:pt x="5639" y="1492"/>
                    <a:pt x="5630" y="1418"/>
                  </a:cubicBezTo>
                  <a:cubicBezTo>
                    <a:pt x="5473" y="540"/>
                    <a:pt x="4721" y="0"/>
                    <a:pt x="393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5"/>
            <p:cNvSpPr/>
            <p:nvPr/>
          </p:nvSpPr>
          <p:spPr>
            <a:xfrm>
              <a:off x="1179138" y="2174975"/>
              <a:ext cx="101900" cy="126800"/>
            </a:xfrm>
            <a:custGeom>
              <a:avLst/>
              <a:gdLst/>
              <a:ahLst/>
              <a:cxnLst/>
              <a:rect l="l" t="t" r="r" b="b"/>
              <a:pathLst>
                <a:path w="4076" h="5072" extrusionOk="0">
                  <a:moveTo>
                    <a:pt x="1689" y="1"/>
                  </a:moveTo>
                  <a:cubicBezTo>
                    <a:pt x="1263" y="1"/>
                    <a:pt x="840" y="184"/>
                    <a:pt x="549" y="540"/>
                  </a:cubicBezTo>
                  <a:cubicBezTo>
                    <a:pt x="0" y="1210"/>
                    <a:pt x="140" y="2196"/>
                    <a:pt x="847" y="2689"/>
                  </a:cubicBezTo>
                  <a:cubicBezTo>
                    <a:pt x="959" y="2764"/>
                    <a:pt x="1024" y="2894"/>
                    <a:pt x="1033" y="3024"/>
                  </a:cubicBezTo>
                  <a:cubicBezTo>
                    <a:pt x="1076" y="3824"/>
                    <a:pt x="1731" y="4433"/>
                    <a:pt x="2505" y="4433"/>
                  </a:cubicBezTo>
                  <a:cubicBezTo>
                    <a:pt x="2569" y="4433"/>
                    <a:pt x="2633" y="4428"/>
                    <a:pt x="2699" y="4420"/>
                  </a:cubicBezTo>
                  <a:cubicBezTo>
                    <a:pt x="2726" y="4416"/>
                    <a:pt x="2753" y="4415"/>
                    <a:pt x="2781" y="4415"/>
                  </a:cubicBezTo>
                  <a:cubicBezTo>
                    <a:pt x="2968" y="4415"/>
                    <a:pt x="3155" y="4496"/>
                    <a:pt x="3285" y="4634"/>
                  </a:cubicBezTo>
                  <a:cubicBezTo>
                    <a:pt x="3452" y="4801"/>
                    <a:pt x="3648" y="4932"/>
                    <a:pt x="3871" y="5015"/>
                  </a:cubicBezTo>
                  <a:cubicBezTo>
                    <a:pt x="3936" y="5043"/>
                    <a:pt x="4011" y="5062"/>
                    <a:pt x="4076" y="5071"/>
                  </a:cubicBezTo>
                  <a:cubicBezTo>
                    <a:pt x="3322" y="4606"/>
                    <a:pt x="3089" y="3545"/>
                    <a:pt x="3331" y="3052"/>
                  </a:cubicBezTo>
                  <a:cubicBezTo>
                    <a:pt x="3387" y="2922"/>
                    <a:pt x="3359" y="2782"/>
                    <a:pt x="3275" y="2680"/>
                  </a:cubicBezTo>
                  <a:cubicBezTo>
                    <a:pt x="2866" y="2224"/>
                    <a:pt x="2782" y="1117"/>
                    <a:pt x="3006" y="335"/>
                  </a:cubicBezTo>
                  <a:lnTo>
                    <a:pt x="3006" y="335"/>
                  </a:lnTo>
                  <a:cubicBezTo>
                    <a:pt x="2968" y="354"/>
                    <a:pt x="2941" y="381"/>
                    <a:pt x="2903" y="409"/>
                  </a:cubicBezTo>
                  <a:cubicBezTo>
                    <a:pt x="2875" y="433"/>
                    <a:pt x="2840" y="444"/>
                    <a:pt x="2806" y="444"/>
                  </a:cubicBezTo>
                  <a:cubicBezTo>
                    <a:pt x="2771" y="444"/>
                    <a:pt x="2736" y="433"/>
                    <a:pt x="2708" y="409"/>
                  </a:cubicBezTo>
                  <a:cubicBezTo>
                    <a:pt x="2420" y="135"/>
                    <a:pt x="2054" y="1"/>
                    <a:pt x="1689"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995813" y="2261950"/>
              <a:ext cx="191875" cy="125350"/>
            </a:xfrm>
            <a:custGeom>
              <a:avLst/>
              <a:gdLst/>
              <a:ahLst/>
              <a:cxnLst/>
              <a:rect l="l" t="t" r="r" b="b"/>
              <a:pathLst>
                <a:path w="7675" h="5014" extrusionOk="0">
                  <a:moveTo>
                    <a:pt x="3980" y="0"/>
                  </a:moveTo>
                  <a:cubicBezTo>
                    <a:pt x="3503" y="0"/>
                    <a:pt x="3020" y="197"/>
                    <a:pt x="2671" y="615"/>
                  </a:cubicBezTo>
                  <a:cubicBezTo>
                    <a:pt x="2643" y="649"/>
                    <a:pt x="2599" y="665"/>
                    <a:pt x="2553" y="665"/>
                  </a:cubicBezTo>
                  <a:cubicBezTo>
                    <a:pt x="2523" y="665"/>
                    <a:pt x="2493" y="658"/>
                    <a:pt x="2467" y="643"/>
                  </a:cubicBezTo>
                  <a:cubicBezTo>
                    <a:pt x="2226" y="491"/>
                    <a:pt x="1957" y="419"/>
                    <a:pt x="1693" y="419"/>
                  </a:cubicBezTo>
                  <a:cubicBezTo>
                    <a:pt x="1180" y="419"/>
                    <a:pt x="680" y="689"/>
                    <a:pt x="410" y="1174"/>
                  </a:cubicBezTo>
                  <a:cubicBezTo>
                    <a:pt x="1" y="1909"/>
                    <a:pt x="280" y="2830"/>
                    <a:pt x="1024" y="3211"/>
                  </a:cubicBezTo>
                  <a:cubicBezTo>
                    <a:pt x="1155" y="3276"/>
                    <a:pt x="1238" y="3388"/>
                    <a:pt x="1275" y="3518"/>
                  </a:cubicBezTo>
                  <a:cubicBezTo>
                    <a:pt x="1436" y="4207"/>
                    <a:pt x="2051" y="4663"/>
                    <a:pt x="2719" y="4663"/>
                  </a:cubicBezTo>
                  <a:cubicBezTo>
                    <a:pt x="2863" y="4663"/>
                    <a:pt x="3010" y="4642"/>
                    <a:pt x="3155" y="4598"/>
                  </a:cubicBezTo>
                  <a:cubicBezTo>
                    <a:pt x="3223" y="4577"/>
                    <a:pt x="3293" y="4567"/>
                    <a:pt x="3363" y="4567"/>
                  </a:cubicBezTo>
                  <a:cubicBezTo>
                    <a:pt x="3512" y="4567"/>
                    <a:pt x="3658" y="4614"/>
                    <a:pt x="3779" y="4709"/>
                  </a:cubicBezTo>
                  <a:cubicBezTo>
                    <a:pt x="4050" y="4915"/>
                    <a:pt x="4366" y="5013"/>
                    <a:pt x="4678" y="5013"/>
                  </a:cubicBezTo>
                  <a:cubicBezTo>
                    <a:pt x="5158" y="5013"/>
                    <a:pt x="5628" y="4781"/>
                    <a:pt x="5909" y="4347"/>
                  </a:cubicBezTo>
                  <a:cubicBezTo>
                    <a:pt x="5984" y="4226"/>
                    <a:pt x="6105" y="4151"/>
                    <a:pt x="6244" y="4133"/>
                  </a:cubicBezTo>
                  <a:cubicBezTo>
                    <a:pt x="6942" y="4067"/>
                    <a:pt x="7491" y="3518"/>
                    <a:pt x="7575" y="2830"/>
                  </a:cubicBezTo>
                  <a:cubicBezTo>
                    <a:pt x="7674" y="1929"/>
                    <a:pt x="6959" y="1183"/>
                    <a:pt x="6108" y="1183"/>
                  </a:cubicBezTo>
                  <a:cubicBezTo>
                    <a:pt x="6000" y="1183"/>
                    <a:pt x="5890" y="1195"/>
                    <a:pt x="5779" y="1220"/>
                  </a:cubicBezTo>
                  <a:cubicBezTo>
                    <a:pt x="5766" y="1223"/>
                    <a:pt x="5753" y="1225"/>
                    <a:pt x="5740" y="1225"/>
                  </a:cubicBezTo>
                  <a:cubicBezTo>
                    <a:pt x="5678" y="1225"/>
                    <a:pt x="5618" y="1189"/>
                    <a:pt x="5602" y="1127"/>
                  </a:cubicBezTo>
                  <a:cubicBezTo>
                    <a:pt x="5334" y="400"/>
                    <a:pt x="4662" y="0"/>
                    <a:pt x="3980"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1172938" y="2261950"/>
              <a:ext cx="192325" cy="125350"/>
            </a:xfrm>
            <a:custGeom>
              <a:avLst/>
              <a:gdLst/>
              <a:ahLst/>
              <a:cxnLst/>
              <a:rect l="l" t="t" r="r" b="b"/>
              <a:pathLst>
                <a:path w="7693" h="5014" extrusionOk="0">
                  <a:moveTo>
                    <a:pt x="3687" y="0"/>
                  </a:moveTo>
                  <a:cubicBezTo>
                    <a:pt x="3005" y="0"/>
                    <a:pt x="2334" y="400"/>
                    <a:pt x="2072" y="1127"/>
                  </a:cubicBezTo>
                  <a:cubicBezTo>
                    <a:pt x="2049" y="1189"/>
                    <a:pt x="1994" y="1225"/>
                    <a:pt x="1933" y="1225"/>
                  </a:cubicBezTo>
                  <a:cubicBezTo>
                    <a:pt x="1921" y="1225"/>
                    <a:pt x="1908" y="1223"/>
                    <a:pt x="1895" y="1220"/>
                  </a:cubicBezTo>
                  <a:cubicBezTo>
                    <a:pt x="1783" y="1195"/>
                    <a:pt x="1673" y="1183"/>
                    <a:pt x="1564" y="1183"/>
                  </a:cubicBezTo>
                  <a:cubicBezTo>
                    <a:pt x="708" y="1183"/>
                    <a:pt x="0" y="1929"/>
                    <a:pt x="99" y="2830"/>
                  </a:cubicBezTo>
                  <a:cubicBezTo>
                    <a:pt x="174" y="3518"/>
                    <a:pt x="723" y="4067"/>
                    <a:pt x="1421" y="4133"/>
                  </a:cubicBezTo>
                  <a:cubicBezTo>
                    <a:pt x="1560" y="4151"/>
                    <a:pt x="1681" y="4226"/>
                    <a:pt x="1756" y="4347"/>
                  </a:cubicBezTo>
                  <a:cubicBezTo>
                    <a:pt x="2043" y="4781"/>
                    <a:pt x="2515" y="5013"/>
                    <a:pt x="2993" y="5013"/>
                  </a:cubicBezTo>
                  <a:cubicBezTo>
                    <a:pt x="3305" y="5013"/>
                    <a:pt x="3619" y="4915"/>
                    <a:pt x="3886" y="4709"/>
                  </a:cubicBezTo>
                  <a:cubicBezTo>
                    <a:pt x="4007" y="4614"/>
                    <a:pt x="4153" y="4563"/>
                    <a:pt x="4304" y="4563"/>
                  </a:cubicBezTo>
                  <a:cubicBezTo>
                    <a:pt x="4376" y="4563"/>
                    <a:pt x="4448" y="4574"/>
                    <a:pt x="4519" y="4598"/>
                  </a:cubicBezTo>
                  <a:cubicBezTo>
                    <a:pt x="4664" y="4642"/>
                    <a:pt x="4810" y="4663"/>
                    <a:pt x="4954" y="4663"/>
                  </a:cubicBezTo>
                  <a:cubicBezTo>
                    <a:pt x="5621" y="4663"/>
                    <a:pt x="6229" y="4207"/>
                    <a:pt x="6389" y="3518"/>
                  </a:cubicBezTo>
                  <a:cubicBezTo>
                    <a:pt x="6427" y="3388"/>
                    <a:pt x="6510" y="3267"/>
                    <a:pt x="6641" y="3211"/>
                  </a:cubicBezTo>
                  <a:cubicBezTo>
                    <a:pt x="7404" y="2839"/>
                    <a:pt x="7692" y="1899"/>
                    <a:pt x="7283" y="1164"/>
                  </a:cubicBezTo>
                  <a:cubicBezTo>
                    <a:pt x="7009" y="678"/>
                    <a:pt x="6509" y="410"/>
                    <a:pt x="5995" y="410"/>
                  </a:cubicBezTo>
                  <a:cubicBezTo>
                    <a:pt x="5723" y="410"/>
                    <a:pt x="5447" y="485"/>
                    <a:pt x="5198" y="643"/>
                  </a:cubicBezTo>
                  <a:cubicBezTo>
                    <a:pt x="5172" y="658"/>
                    <a:pt x="5143" y="665"/>
                    <a:pt x="5115" y="665"/>
                  </a:cubicBezTo>
                  <a:cubicBezTo>
                    <a:pt x="5072" y="665"/>
                    <a:pt x="5031" y="649"/>
                    <a:pt x="5003" y="615"/>
                  </a:cubicBezTo>
                  <a:cubicBezTo>
                    <a:pt x="4650" y="197"/>
                    <a:pt x="4166" y="0"/>
                    <a:pt x="3687"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1172838" y="2268475"/>
              <a:ext cx="145425" cy="118750"/>
            </a:xfrm>
            <a:custGeom>
              <a:avLst/>
              <a:gdLst/>
              <a:ahLst/>
              <a:cxnLst/>
              <a:rect l="l" t="t" r="r" b="b"/>
              <a:pathLst>
                <a:path w="5817" h="4750" extrusionOk="0">
                  <a:moveTo>
                    <a:pt x="2783" y="1"/>
                  </a:moveTo>
                  <a:lnTo>
                    <a:pt x="2783" y="1"/>
                  </a:lnTo>
                  <a:cubicBezTo>
                    <a:pt x="2457" y="196"/>
                    <a:pt x="2206" y="503"/>
                    <a:pt x="2076" y="866"/>
                  </a:cubicBezTo>
                  <a:cubicBezTo>
                    <a:pt x="2051" y="933"/>
                    <a:pt x="1988" y="970"/>
                    <a:pt x="1922" y="970"/>
                  </a:cubicBezTo>
                  <a:cubicBezTo>
                    <a:pt x="1914" y="970"/>
                    <a:pt x="1907" y="969"/>
                    <a:pt x="1899" y="968"/>
                  </a:cubicBezTo>
                  <a:cubicBezTo>
                    <a:pt x="1794" y="946"/>
                    <a:pt x="1690" y="935"/>
                    <a:pt x="1587" y="935"/>
                  </a:cubicBezTo>
                  <a:cubicBezTo>
                    <a:pt x="879" y="935"/>
                    <a:pt x="254" y="1446"/>
                    <a:pt x="140" y="2169"/>
                  </a:cubicBezTo>
                  <a:cubicBezTo>
                    <a:pt x="1" y="2997"/>
                    <a:pt x="587" y="3778"/>
                    <a:pt x="1425" y="3872"/>
                  </a:cubicBezTo>
                  <a:cubicBezTo>
                    <a:pt x="1564" y="3890"/>
                    <a:pt x="1685" y="3965"/>
                    <a:pt x="1760" y="4076"/>
                  </a:cubicBezTo>
                  <a:cubicBezTo>
                    <a:pt x="2043" y="4513"/>
                    <a:pt x="2517" y="4749"/>
                    <a:pt x="2999" y="4749"/>
                  </a:cubicBezTo>
                  <a:cubicBezTo>
                    <a:pt x="3308" y="4749"/>
                    <a:pt x="3621" y="4652"/>
                    <a:pt x="3890" y="4448"/>
                  </a:cubicBezTo>
                  <a:cubicBezTo>
                    <a:pt x="4014" y="4351"/>
                    <a:pt x="4166" y="4298"/>
                    <a:pt x="4322" y="4298"/>
                  </a:cubicBezTo>
                  <a:cubicBezTo>
                    <a:pt x="4389" y="4298"/>
                    <a:pt x="4456" y="4308"/>
                    <a:pt x="4523" y="4327"/>
                  </a:cubicBezTo>
                  <a:cubicBezTo>
                    <a:pt x="4668" y="4374"/>
                    <a:pt x="4817" y="4396"/>
                    <a:pt x="4965" y="4396"/>
                  </a:cubicBezTo>
                  <a:cubicBezTo>
                    <a:pt x="5264" y="4396"/>
                    <a:pt x="5561" y="4303"/>
                    <a:pt x="5817" y="4123"/>
                  </a:cubicBezTo>
                  <a:lnTo>
                    <a:pt x="5817" y="4123"/>
                  </a:lnTo>
                  <a:cubicBezTo>
                    <a:pt x="5726" y="4138"/>
                    <a:pt x="5637" y="4145"/>
                    <a:pt x="5550" y="4145"/>
                  </a:cubicBezTo>
                  <a:cubicBezTo>
                    <a:pt x="4569" y="4145"/>
                    <a:pt x="3813" y="3232"/>
                    <a:pt x="3890" y="2522"/>
                  </a:cubicBezTo>
                  <a:cubicBezTo>
                    <a:pt x="3900" y="2411"/>
                    <a:pt x="3825" y="2308"/>
                    <a:pt x="3714" y="2280"/>
                  </a:cubicBezTo>
                  <a:cubicBezTo>
                    <a:pt x="2662" y="2076"/>
                    <a:pt x="2457" y="708"/>
                    <a:pt x="2783" y="1"/>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1000013" y="2103325"/>
              <a:ext cx="147275" cy="147275"/>
            </a:xfrm>
            <a:custGeom>
              <a:avLst/>
              <a:gdLst/>
              <a:ahLst/>
              <a:cxnLst/>
              <a:rect l="l" t="t" r="r" b="b"/>
              <a:pathLst>
                <a:path w="5891" h="5891" extrusionOk="0">
                  <a:moveTo>
                    <a:pt x="2950" y="0"/>
                  </a:moveTo>
                  <a:cubicBezTo>
                    <a:pt x="2587" y="0"/>
                    <a:pt x="2280" y="447"/>
                    <a:pt x="2168" y="1070"/>
                  </a:cubicBezTo>
                  <a:cubicBezTo>
                    <a:pt x="1851" y="845"/>
                    <a:pt x="1526" y="720"/>
                    <a:pt x="1263" y="720"/>
                  </a:cubicBezTo>
                  <a:cubicBezTo>
                    <a:pt x="1102" y="720"/>
                    <a:pt x="964" y="767"/>
                    <a:pt x="866" y="865"/>
                  </a:cubicBezTo>
                  <a:cubicBezTo>
                    <a:pt x="605" y="1126"/>
                    <a:pt x="707" y="1656"/>
                    <a:pt x="1070" y="2168"/>
                  </a:cubicBezTo>
                  <a:cubicBezTo>
                    <a:pt x="447" y="2270"/>
                    <a:pt x="0" y="2587"/>
                    <a:pt x="0" y="2950"/>
                  </a:cubicBezTo>
                  <a:cubicBezTo>
                    <a:pt x="0" y="3313"/>
                    <a:pt x="447" y="3620"/>
                    <a:pt x="1070" y="3722"/>
                  </a:cubicBezTo>
                  <a:cubicBezTo>
                    <a:pt x="707" y="4234"/>
                    <a:pt x="605" y="4774"/>
                    <a:pt x="866" y="5025"/>
                  </a:cubicBezTo>
                  <a:cubicBezTo>
                    <a:pt x="964" y="5124"/>
                    <a:pt x="1102" y="5170"/>
                    <a:pt x="1263" y="5170"/>
                  </a:cubicBezTo>
                  <a:cubicBezTo>
                    <a:pt x="1526" y="5170"/>
                    <a:pt x="1851" y="5045"/>
                    <a:pt x="2168" y="4820"/>
                  </a:cubicBezTo>
                  <a:cubicBezTo>
                    <a:pt x="2280" y="5443"/>
                    <a:pt x="2587" y="5890"/>
                    <a:pt x="2950" y="5890"/>
                  </a:cubicBezTo>
                  <a:cubicBezTo>
                    <a:pt x="3313" y="5890"/>
                    <a:pt x="3620" y="5443"/>
                    <a:pt x="3722" y="4820"/>
                  </a:cubicBezTo>
                  <a:cubicBezTo>
                    <a:pt x="4040" y="5045"/>
                    <a:pt x="4368" y="5170"/>
                    <a:pt x="4632" y="5170"/>
                  </a:cubicBezTo>
                  <a:cubicBezTo>
                    <a:pt x="4793" y="5170"/>
                    <a:pt x="4930" y="5124"/>
                    <a:pt x="5025" y="5025"/>
                  </a:cubicBezTo>
                  <a:cubicBezTo>
                    <a:pt x="5285" y="4764"/>
                    <a:pt x="5183" y="4234"/>
                    <a:pt x="4820" y="3722"/>
                  </a:cubicBezTo>
                  <a:cubicBezTo>
                    <a:pt x="5444" y="3620"/>
                    <a:pt x="5890" y="3313"/>
                    <a:pt x="5890" y="2950"/>
                  </a:cubicBezTo>
                  <a:cubicBezTo>
                    <a:pt x="5890" y="2587"/>
                    <a:pt x="5444" y="2270"/>
                    <a:pt x="4820" y="2168"/>
                  </a:cubicBezTo>
                  <a:cubicBezTo>
                    <a:pt x="5183" y="1656"/>
                    <a:pt x="5285" y="1126"/>
                    <a:pt x="5025" y="865"/>
                  </a:cubicBezTo>
                  <a:cubicBezTo>
                    <a:pt x="4930" y="767"/>
                    <a:pt x="4793" y="720"/>
                    <a:pt x="4632" y="720"/>
                  </a:cubicBezTo>
                  <a:cubicBezTo>
                    <a:pt x="4368" y="720"/>
                    <a:pt x="4040" y="845"/>
                    <a:pt x="3722" y="1070"/>
                  </a:cubicBezTo>
                  <a:cubicBezTo>
                    <a:pt x="3620" y="447"/>
                    <a:pt x="3313" y="0"/>
                    <a:pt x="2950"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1040713" y="2152625"/>
              <a:ext cx="57250" cy="48850"/>
            </a:xfrm>
            <a:custGeom>
              <a:avLst/>
              <a:gdLst/>
              <a:ahLst/>
              <a:cxnLst/>
              <a:rect l="l" t="t" r="r" b="b"/>
              <a:pathLst>
                <a:path w="2290" h="1954" extrusionOk="0">
                  <a:moveTo>
                    <a:pt x="1313" y="1"/>
                  </a:moveTo>
                  <a:cubicBezTo>
                    <a:pt x="438" y="1"/>
                    <a:pt x="1" y="1052"/>
                    <a:pt x="615" y="1666"/>
                  </a:cubicBezTo>
                  <a:cubicBezTo>
                    <a:pt x="816" y="1865"/>
                    <a:pt x="1062" y="1953"/>
                    <a:pt x="1303" y="1953"/>
                  </a:cubicBezTo>
                  <a:cubicBezTo>
                    <a:pt x="1808" y="1953"/>
                    <a:pt x="2290" y="1564"/>
                    <a:pt x="2290" y="978"/>
                  </a:cubicBezTo>
                  <a:cubicBezTo>
                    <a:pt x="2290" y="438"/>
                    <a:pt x="1852" y="1"/>
                    <a:pt x="1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5"/>
            <p:cNvSpPr/>
            <p:nvPr/>
          </p:nvSpPr>
          <p:spPr>
            <a:xfrm>
              <a:off x="1213088" y="2103325"/>
              <a:ext cx="147275" cy="147275"/>
            </a:xfrm>
            <a:custGeom>
              <a:avLst/>
              <a:gdLst/>
              <a:ahLst/>
              <a:cxnLst/>
              <a:rect l="l" t="t" r="r" b="b"/>
              <a:pathLst>
                <a:path w="5891" h="5891" extrusionOk="0">
                  <a:moveTo>
                    <a:pt x="2950" y="0"/>
                  </a:moveTo>
                  <a:cubicBezTo>
                    <a:pt x="2587" y="0"/>
                    <a:pt x="2280" y="447"/>
                    <a:pt x="2169" y="1070"/>
                  </a:cubicBezTo>
                  <a:cubicBezTo>
                    <a:pt x="1851" y="845"/>
                    <a:pt x="1526" y="720"/>
                    <a:pt x="1263" y="720"/>
                  </a:cubicBezTo>
                  <a:cubicBezTo>
                    <a:pt x="1102" y="720"/>
                    <a:pt x="965" y="767"/>
                    <a:pt x="866" y="865"/>
                  </a:cubicBezTo>
                  <a:cubicBezTo>
                    <a:pt x="605" y="1126"/>
                    <a:pt x="708" y="1656"/>
                    <a:pt x="1071" y="2168"/>
                  </a:cubicBezTo>
                  <a:cubicBezTo>
                    <a:pt x="457" y="2270"/>
                    <a:pt x="1" y="2587"/>
                    <a:pt x="1" y="2950"/>
                  </a:cubicBezTo>
                  <a:cubicBezTo>
                    <a:pt x="1" y="3313"/>
                    <a:pt x="457" y="3620"/>
                    <a:pt x="1071" y="3722"/>
                  </a:cubicBezTo>
                  <a:cubicBezTo>
                    <a:pt x="708" y="4234"/>
                    <a:pt x="605" y="4764"/>
                    <a:pt x="866" y="5025"/>
                  </a:cubicBezTo>
                  <a:cubicBezTo>
                    <a:pt x="965" y="5124"/>
                    <a:pt x="1102" y="5170"/>
                    <a:pt x="1263" y="5170"/>
                  </a:cubicBezTo>
                  <a:cubicBezTo>
                    <a:pt x="1526" y="5170"/>
                    <a:pt x="1851" y="5045"/>
                    <a:pt x="2169" y="4820"/>
                  </a:cubicBezTo>
                  <a:cubicBezTo>
                    <a:pt x="2280" y="5443"/>
                    <a:pt x="2587" y="5890"/>
                    <a:pt x="2950" y="5890"/>
                  </a:cubicBezTo>
                  <a:cubicBezTo>
                    <a:pt x="3313" y="5890"/>
                    <a:pt x="3620" y="5443"/>
                    <a:pt x="3723" y="4820"/>
                  </a:cubicBezTo>
                  <a:cubicBezTo>
                    <a:pt x="4040" y="5045"/>
                    <a:pt x="4369" y="5170"/>
                    <a:pt x="4632" y="5170"/>
                  </a:cubicBezTo>
                  <a:cubicBezTo>
                    <a:pt x="4793" y="5170"/>
                    <a:pt x="4930" y="5124"/>
                    <a:pt x="5025" y="5025"/>
                  </a:cubicBezTo>
                  <a:cubicBezTo>
                    <a:pt x="5286" y="4774"/>
                    <a:pt x="5184" y="4234"/>
                    <a:pt x="4821" y="3722"/>
                  </a:cubicBezTo>
                  <a:cubicBezTo>
                    <a:pt x="5444" y="3620"/>
                    <a:pt x="5891" y="3313"/>
                    <a:pt x="5891" y="2950"/>
                  </a:cubicBezTo>
                  <a:cubicBezTo>
                    <a:pt x="5891" y="2587"/>
                    <a:pt x="5444" y="2270"/>
                    <a:pt x="4821" y="2168"/>
                  </a:cubicBezTo>
                  <a:cubicBezTo>
                    <a:pt x="5184" y="1656"/>
                    <a:pt x="5286" y="1126"/>
                    <a:pt x="5035" y="865"/>
                  </a:cubicBezTo>
                  <a:cubicBezTo>
                    <a:pt x="4936" y="767"/>
                    <a:pt x="4798" y="720"/>
                    <a:pt x="4637" y="720"/>
                  </a:cubicBezTo>
                  <a:cubicBezTo>
                    <a:pt x="4373" y="720"/>
                    <a:pt x="4046" y="845"/>
                    <a:pt x="3723" y="1070"/>
                  </a:cubicBezTo>
                  <a:cubicBezTo>
                    <a:pt x="3620" y="447"/>
                    <a:pt x="3313" y="0"/>
                    <a:pt x="2950"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5"/>
            <p:cNvSpPr/>
            <p:nvPr/>
          </p:nvSpPr>
          <p:spPr>
            <a:xfrm>
              <a:off x="1254263" y="2152625"/>
              <a:ext cx="57025" cy="48850"/>
            </a:xfrm>
            <a:custGeom>
              <a:avLst/>
              <a:gdLst/>
              <a:ahLst/>
              <a:cxnLst/>
              <a:rect l="l" t="t" r="r" b="b"/>
              <a:pathLst>
                <a:path w="2281" h="1954" extrusionOk="0">
                  <a:moveTo>
                    <a:pt x="1303" y="1"/>
                  </a:moveTo>
                  <a:cubicBezTo>
                    <a:pt x="429" y="1"/>
                    <a:pt x="1" y="1052"/>
                    <a:pt x="615" y="1666"/>
                  </a:cubicBezTo>
                  <a:cubicBezTo>
                    <a:pt x="813" y="1865"/>
                    <a:pt x="1057" y="1953"/>
                    <a:pt x="1296" y="1953"/>
                  </a:cubicBezTo>
                  <a:cubicBezTo>
                    <a:pt x="1798" y="1953"/>
                    <a:pt x="2280" y="1564"/>
                    <a:pt x="2280" y="978"/>
                  </a:cubicBezTo>
                  <a:cubicBezTo>
                    <a:pt x="2280" y="438"/>
                    <a:pt x="1843" y="1"/>
                    <a:pt x="13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1106538" y="2201475"/>
              <a:ext cx="147300" cy="147275"/>
            </a:xfrm>
            <a:custGeom>
              <a:avLst/>
              <a:gdLst/>
              <a:ahLst/>
              <a:cxnLst/>
              <a:rect l="l" t="t" r="r" b="b"/>
              <a:pathLst>
                <a:path w="5892" h="5891" extrusionOk="0">
                  <a:moveTo>
                    <a:pt x="2941" y="1"/>
                  </a:moveTo>
                  <a:cubicBezTo>
                    <a:pt x="2578" y="1"/>
                    <a:pt x="2271" y="447"/>
                    <a:pt x="2169" y="1071"/>
                  </a:cubicBezTo>
                  <a:cubicBezTo>
                    <a:pt x="1851" y="846"/>
                    <a:pt x="1523" y="721"/>
                    <a:pt x="1259" y="721"/>
                  </a:cubicBezTo>
                  <a:cubicBezTo>
                    <a:pt x="1098" y="721"/>
                    <a:pt x="962" y="767"/>
                    <a:pt x="866" y="866"/>
                  </a:cubicBezTo>
                  <a:cubicBezTo>
                    <a:pt x="606" y="1127"/>
                    <a:pt x="708" y="1657"/>
                    <a:pt x="1071" y="2169"/>
                  </a:cubicBezTo>
                  <a:cubicBezTo>
                    <a:pt x="448" y="2271"/>
                    <a:pt x="1" y="2588"/>
                    <a:pt x="1" y="2950"/>
                  </a:cubicBezTo>
                  <a:cubicBezTo>
                    <a:pt x="1" y="3313"/>
                    <a:pt x="448" y="3620"/>
                    <a:pt x="1071" y="3723"/>
                  </a:cubicBezTo>
                  <a:cubicBezTo>
                    <a:pt x="708" y="4235"/>
                    <a:pt x="606" y="4774"/>
                    <a:pt x="866" y="5025"/>
                  </a:cubicBezTo>
                  <a:cubicBezTo>
                    <a:pt x="965" y="5124"/>
                    <a:pt x="1103" y="5171"/>
                    <a:pt x="1263" y="5171"/>
                  </a:cubicBezTo>
                  <a:cubicBezTo>
                    <a:pt x="1526" y="5171"/>
                    <a:pt x="1851" y="5046"/>
                    <a:pt x="2169" y="4821"/>
                  </a:cubicBezTo>
                  <a:cubicBezTo>
                    <a:pt x="2271" y="5444"/>
                    <a:pt x="2578" y="5891"/>
                    <a:pt x="2941" y="5891"/>
                  </a:cubicBezTo>
                  <a:cubicBezTo>
                    <a:pt x="3304" y="5891"/>
                    <a:pt x="3621" y="5444"/>
                    <a:pt x="3723" y="4821"/>
                  </a:cubicBezTo>
                  <a:cubicBezTo>
                    <a:pt x="4041" y="5046"/>
                    <a:pt x="4365" y="5171"/>
                    <a:pt x="4629" y="5171"/>
                  </a:cubicBezTo>
                  <a:cubicBezTo>
                    <a:pt x="4789" y="5171"/>
                    <a:pt x="4927" y="5124"/>
                    <a:pt x="5026" y="5025"/>
                  </a:cubicBezTo>
                  <a:cubicBezTo>
                    <a:pt x="5286" y="4765"/>
                    <a:pt x="5184" y="4235"/>
                    <a:pt x="4821" y="3723"/>
                  </a:cubicBezTo>
                  <a:cubicBezTo>
                    <a:pt x="5444" y="3620"/>
                    <a:pt x="5891" y="3313"/>
                    <a:pt x="5891" y="2950"/>
                  </a:cubicBezTo>
                  <a:cubicBezTo>
                    <a:pt x="5891" y="2588"/>
                    <a:pt x="5444" y="2271"/>
                    <a:pt x="4821" y="2169"/>
                  </a:cubicBezTo>
                  <a:cubicBezTo>
                    <a:pt x="5184" y="1657"/>
                    <a:pt x="5286" y="1127"/>
                    <a:pt x="5026" y="866"/>
                  </a:cubicBezTo>
                  <a:cubicBezTo>
                    <a:pt x="4927" y="767"/>
                    <a:pt x="4789" y="721"/>
                    <a:pt x="4629" y="721"/>
                  </a:cubicBezTo>
                  <a:cubicBezTo>
                    <a:pt x="4365" y="721"/>
                    <a:pt x="4041" y="846"/>
                    <a:pt x="3723" y="1071"/>
                  </a:cubicBezTo>
                  <a:cubicBezTo>
                    <a:pt x="3621" y="447"/>
                    <a:pt x="3304" y="1"/>
                    <a:pt x="2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1147488" y="2250800"/>
              <a:ext cx="57025" cy="48850"/>
            </a:xfrm>
            <a:custGeom>
              <a:avLst/>
              <a:gdLst/>
              <a:ahLst/>
              <a:cxnLst/>
              <a:rect l="l" t="t" r="r" b="b"/>
              <a:pathLst>
                <a:path w="2281" h="1954" extrusionOk="0">
                  <a:moveTo>
                    <a:pt x="1303" y="0"/>
                  </a:moveTo>
                  <a:cubicBezTo>
                    <a:pt x="438" y="0"/>
                    <a:pt x="1" y="1052"/>
                    <a:pt x="615" y="1666"/>
                  </a:cubicBezTo>
                  <a:cubicBezTo>
                    <a:pt x="813" y="1864"/>
                    <a:pt x="1057" y="1953"/>
                    <a:pt x="1296" y="1953"/>
                  </a:cubicBezTo>
                  <a:cubicBezTo>
                    <a:pt x="1798" y="1953"/>
                    <a:pt x="2280" y="1563"/>
                    <a:pt x="2280" y="977"/>
                  </a:cubicBezTo>
                  <a:cubicBezTo>
                    <a:pt x="2280" y="438"/>
                    <a:pt x="1843" y="0"/>
                    <a:pt x="1303"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997213" y="2271950"/>
              <a:ext cx="142625" cy="115200"/>
            </a:xfrm>
            <a:custGeom>
              <a:avLst/>
              <a:gdLst/>
              <a:ahLst/>
              <a:cxnLst/>
              <a:rect l="l" t="t" r="r" b="b"/>
              <a:pathLst>
                <a:path w="5705" h="4608" extrusionOk="0">
                  <a:moveTo>
                    <a:pt x="1615" y="0"/>
                  </a:moveTo>
                  <a:cubicBezTo>
                    <a:pt x="965" y="0"/>
                    <a:pt x="384" y="429"/>
                    <a:pt x="196" y="1062"/>
                  </a:cubicBezTo>
                  <a:cubicBezTo>
                    <a:pt x="1" y="1751"/>
                    <a:pt x="326" y="2486"/>
                    <a:pt x="968" y="2802"/>
                  </a:cubicBezTo>
                  <a:cubicBezTo>
                    <a:pt x="1099" y="2858"/>
                    <a:pt x="1182" y="2970"/>
                    <a:pt x="1219" y="3109"/>
                  </a:cubicBezTo>
                  <a:cubicBezTo>
                    <a:pt x="1373" y="3800"/>
                    <a:pt x="1989" y="4263"/>
                    <a:pt x="2664" y="4263"/>
                  </a:cubicBezTo>
                  <a:cubicBezTo>
                    <a:pt x="2808" y="4263"/>
                    <a:pt x="2954" y="4242"/>
                    <a:pt x="3099" y="4198"/>
                  </a:cubicBezTo>
                  <a:cubicBezTo>
                    <a:pt x="3167" y="4177"/>
                    <a:pt x="3237" y="4167"/>
                    <a:pt x="3307" y="4167"/>
                  </a:cubicBezTo>
                  <a:cubicBezTo>
                    <a:pt x="3456" y="4167"/>
                    <a:pt x="3602" y="4214"/>
                    <a:pt x="3723" y="4309"/>
                  </a:cubicBezTo>
                  <a:cubicBezTo>
                    <a:pt x="3988" y="4509"/>
                    <a:pt x="4301" y="4607"/>
                    <a:pt x="4613" y="4607"/>
                  </a:cubicBezTo>
                  <a:cubicBezTo>
                    <a:pt x="5013" y="4607"/>
                    <a:pt x="5412" y="4446"/>
                    <a:pt x="5705" y="4133"/>
                  </a:cubicBezTo>
                  <a:lnTo>
                    <a:pt x="5705" y="4133"/>
                  </a:lnTo>
                  <a:cubicBezTo>
                    <a:pt x="5613" y="4142"/>
                    <a:pt x="5523" y="4147"/>
                    <a:pt x="5435" y="4147"/>
                  </a:cubicBezTo>
                  <a:cubicBezTo>
                    <a:pt x="4139" y="4147"/>
                    <a:pt x="3201" y="3160"/>
                    <a:pt x="3192" y="2272"/>
                  </a:cubicBezTo>
                  <a:cubicBezTo>
                    <a:pt x="3192" y="2104"/>
                    <a:pt x="3071" y="1965"/>
                    <a:pt x="2913" y="1927"/>
                  </a:cubicBezTo>
                  <a:cubicBezTo>
                    <a:pt x="2094" y="1713"/>
                    <a:pt x="1741" y="680"/>
                    <a:pt x="1936" y="38"/>
                  </a:cubicBezTo>
                  <a:cubicBezTo>
                    <a:pt x="1880" y="29"/>
                    <a:pt x="1834" y="20"/>
                    <a:pt x="1787" y="10"/>
                  </a:cubicBezTo>
                  <a:cubicBezTo>
                    <a:pt x="1729" y="4"/>
                    <a:pt x="1672" y="0"/>
                    <a:pt x="1615"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65"/>
          <p:cNvGrpSpPr/>
          <p:nvPr/>
        </p:nvGrpSpPr>
        <p:grpSpPr>
          <a:xfrm>
            <a:off x="4074638" y="1633900"/>
            <a:ext cx="374100" cy="308575"/>
            <a:chOff x="4074638" y="1545625"/>
            <a:chExt cx="374100" cy="308575"/>
          </a:xfrm>
        </p:grpSpPr>
        <p:sp>
          <p:nvSpPr>
            <p:cNvPr id="5876" name="Google Shape;5876;p65"/>
            <p:cNvSpPr/>
            <p:nvPr/>
          </p:nvSpPr>
          <p:spPr>
            <a:xfrm>
              <a:off x="4074638" y="1545625"/>
              <a:ext cx="130075" cy="138300"/>
            </a:xfrm>
            <a:custGeom>
              <a:avLst/>
              <a:gdLst/>
              <a:ahLst/>
              <a:cxnLst/>
              <a:rect l="l" t="t" r="r" b="b"/>
              <a:pathLst>
                <a:path w="5203" h="5532" extrusionOk="0">
                  <a:moveTo>
                    <a:pt x="940" y="1"/>
                  </a:moveTo>
                  <a:cubicBezTo>
                    <a:pt x="692" y="1"/>
                    <a:pt x="471" y="171"/>
                    <a:pt x="410" y="413"/>
                  </a:cubicBezTo>
                  <a:lnTo>
                    <a:pt x="205" y="1344"/>
                  </a:lnTo>
                  <a:cubicBezTo>
                    <a:pt x="1" y="2265"/>
                    <a:pt x="224" y="3223"/>
                    <a:pt x="829" y="3940"/>
                  </a:cubicBezTo>
                  <a:lnTo>
                    <a:pt x="2150" y="5531"/>
                  </a:lnTo>
                  <a:lnTo>
                    <a:pt x="5202" y="3391"/>
                  </a:lnTo>
                  <a:lnTo>
                    <a:pt x="4644" y="2423"/>
                  </a:lnTo>
                  <a:cubicBezTo>
                    <a:pt x="3871" y="1093"/>
                    <a:pt x="2522" y="199"/>
                    <a:pt x="996" y="4"/>
                  </a:cubicBezTo>
                  <a:cubicBezTo>
                    <a:pt x="977" y="2"/>
                    <a:pt x="959" y="1"/>
                    <a:pt x="940"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4074638" y="1557575"/>
              <a:ext cx="89825" cy="126100"/>
            </a:xfrm>
            <a:custGeom>
              <a:avLst/>
              <a:gdLst/>
              <a:ahLst/>
              <a:cxnLst/>
              <a:rect l="l" t="t" r="r" b="b"/>
              <a:pathLst>
                <a:path w="3593" h="5044" extrusionOk="0">
                  <a:moveTo>
                    <a:pt x="401" y="0"/>
                  </a:moveTo>
                  <a:lnTo>
                    <a:pt x="205" y="866"/>
                  </a:lnTo>
                  <a:cubicBezTo>
                    <a:pt x="1" y="1778"/>
                    <a:pt x="224" y="2736"/>
                    <a:pt x="829" y="3453"/>
                  </a:cubicBezTo>
                  <a:lnTo>
                    <a:pt x="2150" y="5044"/>
                  </a:lnTo>
                  <a:lnTo>
                    <a:pt x="3592" y="4039"/>
                  </a:lnTo>
                  <a:cubicBezTo>
                    <a:pt x="2950" y="1033"/>
                    <a:pt x="1499" y="233"/>
                    <a:pt x="401"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5"/>
            <p:cNvSpPr/>
            <p:nvPr/>
          </p:nvSpPr>
          <p:spPr>
            <a:xfrm>
              <a:off x="4318438" y="1545625"/>
              <a:ext cx="130300" cy="138300"/>
            </a:xfrm>
            <a:custGeom>
              <a:avLst/>
              <a:gdLst/>
              <a:ahLst/>
              <a:cxnLst/>
              <a:rect l="l" t="t" r="r" b="b"/>
              <a:pathLst>
                <a:path w="5212" h="5532" extrusionOk="0">
                  <a:moveTo>
                    <a:pt x="4264" y="1"/>
                  </a:moveTo>
                  <a:cubicBezTo>
                    <a:pt x="4245" y="1"/>
                    <a:pt x="4226" y="2"/>
                    <a:pt x="4206" y="4"/>
                  </a:cubicBezTo>
                  <a:cubicBezTo>
                    <a:pt x="2689" y="199"/>
                    <a:pt x="1340" y="1093"/>
                    <a:pt x="568" y="2423"/>
                  </a:cubicBezTo>
                  <a:lnTo>
                    <a:pt x="0" y="3391"/>
                  </a:lnTo>
                  <a:lnTo>
                    <a:pt x="3052" y="5531"/>
                  </a:lnTo>
                  <a:lnTo>
                    <a:pt x="4383" y="3940"/>
                  </a:lnTo>
                  <a:cubicBezTo>
                    <a:pt x="4979" y="3223"/>
                    <a:pt x="5211" y="2265"/>
                    <a:pt x="5006" y="1344"/>
                  </a:cubicBezTo>
                  <a:lnTo>
                    <a:pt x="4792" y="413"/>
                  </a:lnTo>
                  <a:cubicBezTo>
                    <a:pt x="4740" y="171"/>
                    <a:pt x="4519" y="1"/>
                    <a:pt x="4264"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5"/>
            <p:cNvSpPr/>
            <p:nvPr/>
          </p:nvSpPr>
          <p:spPr>
            <a:xfrm>
              <a:off x="4358913" y="1557575"/>
              <a:ext cx="89825" cy="126100"/>
            </a:xfrm>
            <a:custGeom>
              <a:avLst/>
              <a:gdLst/>
              <a:ahLst/>
              <a:cxnLst/>
              <a:rect l="l" t="t" r="r" b="b"/>
              <a:pathLst>
                <a:path w="3593" h="5044" extrusionOk="0">
                  <a:moveTo>
                    <a:pt x="3192" y="0"/>
                  </a:moveTo>
                  <a:cubicBezTo>
                    <a:pt x="2094" y="233"/>
                    <a:pt x="633" y="1033"/>
                    <a:pt x="0" y="4039"/>
                  </a:cubicBezTo>
                  <a:lnTo>
                    <a:pt x="1443" y="5044"/>
                  </a:lnTo>
                  <a:lnTo>
                    <a:pt x="2764" y="3453"/>
                  </a:lnTo>
                  <a:cubicBezTo>
                    <a:pt x="3360" y="2736"/>
                    <a:pt x="3592" y="1778"/>
                    <a:pt x="3387" y="866"/>
                  </a:cubicBezTo>
                  <a:lnTo>
                    <a:pt x="3192" y="0"/>
                  </a:ln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4111388" y="1593625"/>
              <a:ext cx="300350" cy="260575"/>
            </a:xfrm>
            <a:custGeom>
              <a:avLst/>
              <a:gdLst/>
              <a:ahLst/>
              <a:cxnLst/>
              <a:rect l="l" t="t" r="r" b="b"/>
              <a:pathLst>
                <a:path w="12014" h="10423" extrusionOk="0">
                  <a:moveTo>
                    <a:pt x="6012" y="1"/>
                  </a:moveTo>
                  <a:cubicBezTo>
                    <a:pt x="2690" y="1"/>
                    <a:pt x="1" y="1471"/>
                    <a:pt x="1" y="4476"/>
                  </a:cubicBezTo>
                  <a:cubicBezTo>
                    <a:pt x="1" y="6170"/>
                    <a:pt x="857" y="7193"/>
                    <a:pt x="2197" y="7761"/>
                  </a:cubicBezTo>
                  <a:cubicBezTo>
                    <a:pt x="2457" y="7873"/>
                    <a:pt x="2662" y="8068"/>
                    <a:pt x="2792" y="8319"/>
                  </a:cubicBezTo>
                  <a:cubicBezTo>
                    <a:pt x="3518" y="9715"/>
                    <a:pt x="4709" y="10422"/>
                    <a:pt x="6012" y="10422"/>
                  </a:cubicBezTo>
                  <a:cubicBezTo>
                    <a:pt x="7315" y="10422"/>
                    <a:pt x="8496" y="9715"/>
                    <a:pt x="9231" y="8319"/>
                  </a:cubicBezTo>
                  <a:cubicBezTo>
                    <a:pt x="9362" y="8068"/>
                    <a:pt x="9566" y="7873"/>
                    <a:pt x="9818" y="7761"/>
                  </a:cubicBezTo>
                  <a:cubicBezTo>
                    <a:pt x="11158" y="7193"/>
                    <a:pt x="12014" y="6170"/>
                    <a:pt x="12014" y="4476"/>
                  </a:cubicBezTo>
                  <a:cubicBezTo>
                    <a:pt x="12014" y="1462"/>
                    <a:pt x="9324" y="1"/>
                    <a:pt x="6012"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4111388" y="1601775"/>
              <a:ext cx="206825" cy="252425"/>
            </a:xfrm>
            <a:custGeom>
              <a:avLst/>
              <a:gdLst/>
              <a:ahLst/>
              <a:cxnLst/>
              <a:rect l="l" t="t" r="r" b="b"/>
              <a:pathLst>
                <a:path w="8273" h="10097" extrusionOk="0">
                  <a:moveTo>
                    <a:pt x="3481" y="0"/>
                  </a:moveTo>
                  <a:cubicBezTo>
                    <a:pt x="1424" y="587"/>
                    <a:pt x="1" y="1964"/>
                    <a:pt x="1" y="4150"/>
                  </a:cubicBezTo>
                  <a:cubicBezTo>
                    <a:pt x="1" y="5844"/>
                    <a:pt x="857" y="6867"/>
                    <a:pt x="2197" y="7435"/>
                  </a:cubicBezTo>
                  <a:cubicBezTo>
                    <a:pt x="2457" y="7547"/>
                    <a:pt x="2662" y="7742"/>
                    <a:pt x="2792" y="7993"/>
                  </a:cubicBezTo>
                  <a:cubicBezTo>
                    <a:pt x="3518" y="9389"/>
                    <a:pt x="4709" y="10096"/>
                    <a:pt x="6012" y="10096"/>
                  </a:cubicBezTo>
                  <a:cubicBezTo>
                    <a:pt x="6024" y="10096"/>
                    <a:pt x="6036" y="10097"/>
                    <a:pt x="6048" y="10097"/>
                  </a:cubicBezTo>
                  <a:cubicBezTo>
                    <a:pt x="6872" y="10097"/>
                    <a:pt x="7658" y="9781"/>
                    <a:pt x="8273" y="9240"/>
                  </a:cubicBezTo>
                  <a:cubicBezTo>
                    <a:pt x="2941" y="8775"/>
                    <a:pt x="2150" y="2103"/>
                    <a:pt x="3481"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5"/>
            <p:cNvSpPr/>
            <p:nvPr/>
          </p:nvSpPr>
          <p:spPr>
            <a:xfrm>
              <a:off x="4256088" y="1773100"/>
              <a:ext cx="10950" cy="55750"/>
            </a:xfrm>
            <a:custGeom>
              <a:avLst/>
              <a:gdLst/>
              <a:ahLst/>
              <a:cxnLst/>
              <a:rect l="l" t="t" r="r" b="b"/>
              <a:pathLst>
                <a:path w="438" h="2230" extrusionOk="0">
                  <a:moveTo>
                    <a:pt x="219" y="1"/>
                  </a:moveTo>
                  <a:cubicBezTo>
                    <a:pt x="110" y="1"/>
                    <a:pt x="1" y="70"/>
                    <a:pt x="1" y="210"/>
                  </a:cubicBezTo>
                  <a:lnTo>
                    <a:pt x="1" y="2015"/>
                  </a:lnTo>
                  <a:cubicBezTo>
                    <a:pt x="1" y="2136"/>
                    <a:pt x="103" y="2229"/>
                    <a:pt x="224" y="2229"/>
                  </a:cubicBezTo>
                  <a:cubicBezTo>
                    <a:pt x="336" y="2229"/>
                    <a:pt x="438" y="2136"/>
                    <a:pt x="438" y="2015"/>
                  </a:cubicBezTo>
                  <a:lnTo>
                    <a:pt x="438" y="210"/>
                  </a:lnTo>
                  <a:cubicBezTo>
                    <a:pt x="438" y="70"/>
                    <a:pt x="329" y="1"/>
                    <a:pt x="21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5"/>
            <p:cNvSpPr/>
            <p:nvPr/>
          </p:nvSpPr>
          <p:spPr>
            <a:xfrm>
              <a:off x="4135813" y="1702975"/>
              <a:ext cx="66100" cy="52350"/>
            </a:xfrm>
            <a:custGeom>
              <a:avLst/>
              <a:gdLst/>
              <a:ahLst/>
              <a:cxnLst/>
              <a:rect l="l" t="t" r="r" b="b"/>
              <a:pathLst>
                <a:path w="2644" h="2094" extrusionOk="0">
                  <a:moveTo>
                    <a:pt x="1322" y="0"/>
                  </a:moveTo>
                  <a:cubicBezTo>
                    <a:pt x="596" y="0"/>
                    <a:pt x="1" y="475"/>
                    <a:pt x="1" y="1052"/>
                  </a:cubicBezTo>
                  <a:cubicBezTo>
                    <a:pt x="1" y="1619"/>
                    <a:pt x="596" y="2094"/>
                    <a:pt x="1322" y="2094"/>
                  </a:cubicBezTo>
                  <a:cubicBezTo>
                    <a:pt x="2057" y="2094"/>
                    <a:pt x="2643" y="1628"/>
                    <a:pt x="2643" y="1052"/>
                  </a:cubicBezTo>
                  <a:cubicBezTo>
                    <a:pt x="2643" y="465"/>
                    <a:pt x="2057" y="0"/>
                    <a:pt x="1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4321213" y="1702975"/>
              <a:ext cx="66100" cy="52350"/>
            </a:xfrm>
            <a:custGeom>
              <a:avLst/>
              <a:gdLst/>
              <a:ahLst/>
              <a:cxnLst/>
              <a:rect l="l" t="t" r="r" b="b"/>
              <a:pathLst>
                <a:path w="2644" h="2094" extrusionOk="0">
                  <a:moveTo>
                    <a:pt x="1322" y="0"/>
                  </a:moveTo>
                  <a:cubicBezTo>
                    <a:pt x="596" y="0"/>
                    <a:pt x="1" y="475"/>
                    <a:pt x="1" y="1052"/>
                  </a:cubicBezTo>
                  <a:cubicBezTo>
                    <a:pt x="1" y="1619"/>
                    <a:pt x="596" y="2094"/>
                    <a:pt x="1322" y="2094"/>
                  </a:cubicBezTo>
                  <a:cubicBezTo>
                    <a:pt x="2057" y="2094"/>
                    <a:pt x="2644" y="1628"/>
                    <a:pt x="2644" y="1052"/>
                  </a:cubicBezTo>
                  <a:cubicBezTo>
                    <a:pt x="2644" y="465"/>
                    <a:pt x="2057" y="0"/>
                    <a:pt x="1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4182813" y="1685875"/>
              <a:ext cx="10725" cy="22475"/>
            </a:xfrm>
            <a:custGeom>
              <a:avLst/>
              <a:gdLst/>
              <a:ahLst/>
              <a:cxnLst/>
              <a:rect l="l" t="t" r="r" b="b"/>
              <a:pathLst>
                <a:path w="429" h="899" extrusionOk="0">
                  <a:moveTo>
                    <a:pt x="214" y="0"/>
                  </a:moveTo>
                  <a:cubicBezTo>
                    <a:pt x="107" y="0"/>
                    <a:pt x="0" y="70"/>
                    <a:pt x="0" y="209"/>
                  </a:cubicBezTo>
                  <a:lnTo>
                    <a:pt x="0" y="675"/>
                  </a:lnTo>
                  <a:cubicBezTo>
                    <a:pt x="0" y="796"/>
                    <a:pt x="93" y="898"/>
                    <a:pt x="214" y="898"/>
                  </a:cubicBezTo>
                  <a:cubicBezTo>
                    <a:pt x="335" y="898"/>
                    <a:pt x="428" y="796"/>
                    <a:pt x="428" y="675"/>
                  </a:cubicBezTo>
                  <a:lnTo>
                    <a:pt x="428" y="209"/>
                  </a:lnTo>
                  <a:cubicBezTo>
                    <a:pt x="428" y="70"/>
                    <a:pt x="321" y="0"/>
                    <a:pt x="21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4329588" y="1685875"/>
              <a:ext cx="10975" cy="22475"/>
            </a:xfrm>
            <a:custGeom>
              <a:avLst/>
              <a:gdLst/>
              <a:ahLst/>
              <a:cxnLst/>
              <a:rect l="l" t="t" r="r" b="b"/>
              <a:pathLst>
                <a:path w="439" h="899" extrusionOk="0">
                  <a:moveTo>
                    <a:pt x="220" y="0"/>
                  </a:moveTo>
                  <a:cubicBezTo>
                    <a:pt x="110" y="0"/>
                    <a:pt x="1" y="70"/>
                    <a:pt x="1" y="209"/>
                  </a:cubicBezTo>
                  <a:lnTo>
                    <a:pt x="1" y="675"/>
                  </a:lnTo>
                  <a:cubicBezTo>
                    <a:pt x="1" y="796"/>
                    <a:pt x="103" y="898"/>
                    <a:pt x="215" y="898"/>
                  </a:cubicBezTo>
                  <a:cubicBezTo>
                    <a:pt x="336" y="898"/>
                    <a:pt x="438" y="796"/>
                    <a:pt x="438" y="675"/>
                  </a:cubicBezTo>
                  <a:lnTo>
                    <a:pt x="438" y="209"/>
                  </a:lnTo>
                  <a:cubicBezTo>
                    <a:pt x="438" y="70"/>
                    <a:pt x="329" y="0"/>
                    <a:pt x="22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4223538" y="1804100"/>
              <a:ext cx="76050" cy="24750"/>
            </a:xfrm>
            <a:custGeom>
              <a:avLst/>
              <a:gdLst/>
              <a:ahLst/>
              <a:cxnLst/>
              <a:rect l="l" t="t" r="r" b="b"/>
              <a:pathLst>
                <a:path w="3042" h="990" extrusionOk="0">
                  <a:moveTo>
                    <a:pt x="307" y="0"/>
                  </a:moveTo>
                  <a:cubicBezTo>
                    <a:pt x="147" y="0"/>
                    <a:pt x="0" y="197"/>
                    <a:pt x="139" y="356"/>
                  </a:cubicBezTo>
                  <a:cubicBezTo>
                    <a:pt x="484" y="756"/>
                    <a:pt x="995" y="989"/>
                    <a:pt x="1526" y="989"/>
                  </a:cubicBezTo>
                  <a:cubicBezTo>
                    <a:pt x="2047" y="989"/>
                    <a:pt x="2559" y="756"/>
                    <a:pt x="2903" y="356"/>
                  </a:cubicBezTo>
                  <a:cubicBezTo>
                    <a:pt x="3042" y="197"/>
                    <a:pt x="2896" y="0"/>
                    <a:pt x="2735" y="0"/>
                  </a:cubicBezTo>
                  <a:cubicBezTo>
                    <a:pt x="2681" y="0"/>
                    <a:pt x="2624" y="23"/>
                    <a:pt x="2577" y="77"/>
                  </a:cubicBezTo>
                  <a:cubicBezTo>
                    <a:pt x="2298" y="398"/>
                    <a:pt x="1910" y="559"/>
                    <a:pt x="1521" y="559"/>
                  </a:cubicBezTo>
                  <a:cubicBezTo>
                    <a:pt x="1133" y="559"/>
                    <a:pt x="744" y="398"/>
                    <a:pt x="465" y="77"/>
                  </a:cubicBezTo>
                  <a:cubicBezTo>
                    <a:pt x="418" y="23"/>
                    <a:pt x="362" y="0"/>
                    <a:pt x="30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4229338" y="1751825"/>
              <a:ext cx="64700" cy="34800"/>
            </a:xfrm>
            <a:custGeom>
              <a:avLst/>
              <a:gdLst/>
              <a:ahLst/>
              <a:cxnLst/>
              <a:rect l="l" t="t" r="r" b="b"/>
              <a:pathLst>
                <a:path w="2588" h="1392" extrusionOk="0">
                  <a:moveTo>
                    <a:pt x="1290" y="0"/>
                  </a:moveTo>
                  <a:cubicBezTo>
                    <a:pt x="1059" y="0"/>
                    <a:pt x="829" y="28"/>
                    <a:pt x="605" y="84"/>
                  </a:cubicBezTo>
                  <a:cubicBezTo>
                    <a:pt x="419" y="140"/>
                    <a:pt x="252" y="251"/>
                    <a:pt x="140" y="410"/>
                  </a:cubicBezTo>
                  <a:cubicBezTo>
                    <a:pt x="0" y="624"/>
                    <a:pt x="84" y="921"/>
                    <a:pt x="317" y="1033"/>
                  </a:cubicBezTo>
                  <a:lnTo>
                    <a:pt x="977" y="1321"/>
                  </a:lnTo>
                  <a:cubicBezTo>
                    <a:pt x="1080" y="1368"/>
                    <a:pt x="1187" y="1391"/>
                    <a:pt x="1293" y="1391"/>
                  </a:cubicBezTo>
                  <a:cubicBezTo>
                    <a:pt x="1399" y="1391"/>
                    <a:pt x="1503" y="1368"/>
                    <a:pt x="1601" y="1321"/>
                  </a:cubicBezTo>
                  <a:lnTo>
                    <a:pt x="2262" y="1033"/>
                  </a:lnTo>
                  <a:cubicBezTo>
                    <a:pt x="2504" y="921"/>
                    <a:pt x="2587" y="624"/>
                    <a:pt x="2438" y="410"/>
                  </a:cubicBezTo>
                  <a:cubicBezTo>
                    <a:pt x="2327" y="251"/>
                    <a:pt x="2169" y="140"/>
                    <a:pt x="1982" y="84"/>
                  </a:cubicBezTo>
                  <a:cubicBezTo>
                    <a:pt x="1754" y="28"/>
                    <a:pt x="1522" y="0"/>
                    <a:pt x="129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5"/>
            <p:cNvSpPr/>
            <p:nvPr/>
          </p:nvSpPr>
          <p:spPr>
            <a:xfrm>
              <a:off x="4267713" y="1623525"/>
              <a:ext cx="27300" cy="36200"/>
            </a:xfrm>
            <a:custGeom>
              <a:avLst/>
              <a:gdLst/>
              <a:ahLst/>
              <a:cxnLst/>
              <a:rect l="l" t="t" r="r" b="b"/>
              <a:pathLst>
                <a:path w="1092" h="1448" extrusionOk="0">
                  <a:moveTo>
                    <a:pt x="780" y="1"/>
                  </a:moveTo>
                  <a:cubicBezTo>
                    <a:pt x="731" y="1"/>
                    <a:pt x="680" y="19"/>
                    <a:pt x="634" y="61"/>
                  </a:cubicBezTo>
                  <a:cubicBezTo>
                    <a:pt x="345" y="377"/>
                    <a:pt x="131" y="759"/>
                    <a:pt x="29" y="1177"/>
                  </a:cubicBezTo>
                  <a:cubicBezTo>
                    <a:pt x="1" y="1298"/>
                    <a:pt x="66" y="1410"/>
                    <a:pt x="187" y="1438"/>
                  </a:cubicBezTo>
                  <a:cubicBezTo>
                    <a:pt x="206" y="1438"/>
                    <a:pt x="215" y="1447"/>
                    <a:pt x="233" y="1447"/>
                  </a:cubicBezTo>
                  <a:cubicBezTo>
                    <a:pt x="336" y="1447"/>
                    <a:pt x="420" y="1373"/>
                    <a:pt x="447" y="1280"/>
                  </a:cubicBezTo>
                  <a:cubicBezTo>
                    <a:pt x="531" y="936"/>
                    <a:pt x="708" y="628"/>
                    <a:pt x="941" y="368"/>
                  </a:cubicBezTo>
                  <a:cubicBezTo>
                    <a:pt x="1092" y="210"/>
                    <a:pt x="948" y="1"/>
                    <a:pt x="780"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5"/>
            <p:cNvSpPr/>
            <p:nvPr/>
          </p:nvSpPr>
          <p:spPr>
            <a:xfrm>
              <a:off x="4260738" y="1578975"/>
              <a:ext cx="27325" cy="36075"/>
            </a:xfrm>
            <a:custGeom>
              <a:avLst/>
              <a:gdLst/>
              <a:ahLst/>
              <a:cxnLst/>
              <a:rect l="l" t="t" r="r" b="b"/>
              <a:pathLst>
                <a:path w="1093" h="1443" extrusionOk="0">
                  <a:moveTo>
                    <a:pt x="789" y="1"/>
                  </a:moveTo>
                  <a:cubicBezTo>
                    <a:pt x="740" y="1"/>
                    <a:pt x="688" y="20"/>
                    <a:pt x="643" y="66"/>
                  </a:cubicBezTo>
                  <a:cubicBezTo>
                    <a:pt x="345" y="382"/>
                    <a:pt x="131" y="763"/>
                    <a:pt x="29" y="1182"/>
                  </a:cubicBezTo>
                  <a:cubicBezTo>
                    <a:pt x="1" y="1294"/>
                    <a:pt x="66" y="1406"/>
                    <a:pt x="187" y="1433"/>
                  </a:cubicBezTo>
                  <a:cubicBezTo>
                    <a:pt x="205" y="1443"/>
                    <a:pt x="215" y="1443"/>
                    <a:pt x="233" y="1443"/>
                  </a:cubicBezTo>
                  <a:cubicBezTo>
                    <a:pt x="336" y="1443"/>
                    <a:pt x="419" y="1378"/>
                    <a:pt x="447" y="1275"/>
                  </a:cubicBezTo>
                  <a:cubicBezTo>
                    <a:pt x="531" y="940"/>
                    <a:pt x="708" y="624"/>
                    <a:pt x="950" y="363"/>
                  </a:cubicBezTo>
                  <a:cubicBezTo>
                    <a:pt x="1092" y="207"/>
                    <a:pt x="951" y="1"/>
                    <a:pt x="789"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4223188" y="1608925"/>
              <a:ext cx="27800" cy="36375"/>
            </a:xfrm>
            <a:custGeom>
              <a:avLst/>
              <a:gdLst/>
              <a:ahLst/>
              <a:cxnLst/>
              <a:rect l="l" t="t" r="r" b="b"/>
              <a:pathLst>
                <a:path w="1112" h="1455" extrusionOk="0">
                  <a:moveTo>
                    <a:pt x="314" y="1"/>
                  </a:moveTo>
                  <a:cubicBezTo>
                    <a:pt x="148" y="1"/>
                    <a:pt x="1" y="220"/>
                    <a:pt x="163" y="375"/>
                  </a:cubicBezTo>
                  <a:cubicBezTo>
                    <a:pt x="405" y="636"/>
                    <a:pt x="572" y="943"/>
                    <a:pt x="665" y="1287"/>
                  </a:cubicBezTo>
                  <a:cubicBezTo>
                    <a:pt x="684" y="1380"/>
                    <a:pt x="777" y="1454"/>
                    <a:pt x="870" y="1454"/>
                  </a:cubicBezTo>
                  <a:cubicBezTo>
                    <a:pt x="889" y="1454"/>
                    <a:pt x="907" y="1454"/>
                    <a:pt x="926" y="1445"/>
                  </a:cubicBezTo>
                  <a:cubicBezTo>
                    <a:pt x="1037" y="1417"/>
                    <a:pt x="1112" y="1306"/>
                    <a:pt x="1084" y="1185"/>
                  </a:cubicBezTo>
                  <a:cubicBezTo>
                    <a:pt x="972" y="766"/>
                    <a:pt x="768" y="384"/>
                    <a:pt x="470" y="77"/>
                  </a:cubicBezTo>
                  <a:cubicBezTo>
                    <a:pt x="422" y="23"/>
                    <a:pt x="367" y="1"/>
                    <a:pt x="314"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65"/>
          <p:cNvGrpSpPr/>
          <p:nvPr/>
        </p:nvGrpSpPr>
        <p:grpSpPr>
          <a:xfrm>
            <a:off x="2841013" y="2191050"/>
            <a:ext cx="368288" cy="285075"/>
            <a:chOff x="2841013" y="2102775"/>
            <a:chExt cx="368288" cy="285075"/>
          </a:xfrm>
        </p:grpSpPr>
        <p:sp>
          <p:nvSpPr>
            <p:cNvPr id="5893" name="Google Shape;5893;p65"/>
            <p:cNvSpPr/>
            <p:nvPr/>
          </p:nvSpPr>
          <p:spPr>
            <a:xfrm>
              <a:off x="3090638" y="2223125"/>
              <a:ext cx="87475" cy="106700"/>
            </a:xfrm>
            <a:custGeom>
              <a:avLst/>
              <a:gdLst/>
              <a:ahLst/>
              <a:cxnLst/>
              <a:rect l="l" t="t" r="r" b="b"/>
              <a:pathLst>
                <a:path w="3499" h="4268" extrusionOk="0">
                  <a:moveTo>
                    <a:pt x="704" y="1"/>
                  </a:moveTo>
                  <a:cubicBezTo>
                    <a:pt x="583" y="1"/>
                    <a:pt x="462" y="35"/>
                    <a:pt x="354" y="102"/>
                  </a:cubicBezTo>
                  <a:cubicBezTo>
                    <a:pt x="112" y="261"/>
                    <a:pt x="0" y="568"/>
                    <a:pt x="93" y="847"/>
                  </a:cubicBezTo>
                  <a:cubicBezTo>
                    <a:pt x="400" y="1731"/>
                    <a:pt x="800" y="2578"/>
                    <a:pt x="1303" y="3369"/>
                  </a:cubicBezTo>
                  <a:lnTo>
                    <a:pt x="1582" y="3797"/>
                  </a:lnTo>
                  <a:cubicBezTo>
                    <a:pt x="1757" y="4098"/>
                    <a:pt x="2073" y="4267"/>
                    <a:pt x="2400" y="4267"/>
                  </a:cubicBezTo>
                  <a:cubicBezTo>
                    <a:pt x="2578" y="4267"/>
                    <a:pt x="2758" y="4218"/>
                    <a:pt x="2922" y="4113"/>
                  </a:cubicBezTo>
                  <a:cubicBezTo>
                    <a:pt x="3378" y="3825"/>
                    <a:pt x="3499" y="3210"/>
                    <a:pt x="3192" y="2764"/>
                  </a:cubicBezTo>
                  <a:lnTo>
                    <a:pt x="2922" y="2345"/>
                  </a:lnTo>
                  <a:cubicBezTo>
                    <a:pt x="2419" y="1554"/>
                    <a:pt x="1824" y="828"/>
                    <a:pt x="1145" y="177"/>
                  </a:cubicBezTo>
                  <a:cubicBezTo>
                    <a:pt x="1022" y="60"/>
                    <a:pt x="864" y="1"/>
                    <a:pt x="704"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5"/>
            <p:cNvSpPr/>
            <p:nvPr/>
          </p:nvSpPr>
          <p:spPr>
            <a:xfrm>
              <a:off x="2872188" y="2223125"/>
              <a:ext cx="87250" cy="106700"/>
            </a:xfrm>
            <a:custGeom>
              <a:avLst/>
              <a:gdLst/>
              <a:ahLst/>
              <a:cxnLst/>
              <a:rect l="l" t="t" r="r" b="b"/>
              <a:pathLst>
                <a:path w="3490" h="4268" extrusionOk="0">
                  <a:moveTo>
                    <a:pt x="2794" y="1"/>
                  </a:moveTo>
                  <a:cubicBezTo>
                    <a:pt x="2635" y="1"/>
                    <a:pt x="2477" y="60"/>
                    <a:pt x="2355" y="177"/>
                  </a:cubicBezTo>
                  <a:cubicBezTo>
                    <a:pt x="1675" y="828"/>
                    <a:pt x="1080" y="1554"/>
                    <a:pt x="577" y="2345"/>
                  </a:cubicBezTo>
                  <a:lnTo>
                    <a:pt x="298" y="2764"/>
                  </a:lnTo>
                  <a:cubicBezTo>
                    <a:pt x="1" y="3210"/>
                    <a:pt x="122" y="3825"/>
                    <a:pt x="577" y="4113"/>
                  </a:cubicBezTo>
                  <a:cubicBezTo>
                    <a:pt x="738" y="4218"/>
                    <a:pt x="917" y="4267"/>
                    <a:pt x="1095" y="4267"/>
                  </a:cubicBezTo>
                  <a:cubicBezTo>
                    <a:pt x="1422" y="4267"/>
                    <a:pt x="1742" y="4098"/>
                    <a:pt x="1917" y="3797"/>
                  </a:cubicBezTo>
                  <a:lnTo>
                    <a:pt x="2187" y="3369"/>
                  </a:lnTo>
                  <a:cubicBezTo>
                    <a:pt x="2699" y="2578"/>
                    <a:pt x="3099" y="1731"/>
                    <a:pt x="3406" y="847"/>
                  </a:cubicBezTo>
                  <a:cubicBezTo>
                    <a:pt x="3490" y="568"/>
                    <a:pt x="3388" y="261"/>
                    <a:pt x="3136" y="102"/>
                  </a:cubicBezTo>
                  <a:cubicBezTo>
                    <a:pt x="3032" y="35"/>
                    <a:pt x="2913" y="1"/>
                    <a:pt x="2794"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3090638" y="2223250"/>
              <a:ext cx="53050" cy="104100"/>
            </a:xfrm>
            <a:custGeom>
              <a:avLst/>
              <a:gdLst/>
              <a:ahLst/>
              <a:cxnLst/>
              <a:rect l="l" t="t" r="r" b="b"/>
              <a:pathLst>
                <a:path w="2122" h="4164" extrusionOk="0">
                  <a:moveTo>
                    <a:pt x="700" y="1"/>
                  </a:moveTo>
                  <a:cubicBezTo>
                    <a:pt x="580" y="1"/>
                    <a:pt x="459" y="34"/>
                    <a:pt x="354" y="97"/>
                  </a:cubicBezTo>
                  <a:cubicBezTo>
                    <a:pt x="112" y="256"/>
                    <a:pt x="0" y="563"/>
                    <a:pt x="93" y="842"/>
                  </a:cubicBezTo>
                  <a:cubicBezTo>
                    <a:pt x="391" y="1735"/>
                    <a:pt x="800" y="2582"/>
                    <a:pt x="1303" y="3373"/>
                  </a:cubicBezTo>
                  <a:lnTo>
                    <a:pt x="1573" y="3801"/>
                  </a:lnTo>
                  <a:cubicBezTo>
                    <a:pt x="1675" y="3959"/>
                    <a:pt x="1833" y="4089"/>
                    <a:pt x="2010" y="4164"/>
                  </a:cubicBezTo>
                  <a:cubicBezTo>
                    <a:pt x="2084" y="3829"/>
                    <a:pt x="2122" y="3494"/>
                    <a:pt x="2122" y="3159"/>
                  </a:cubicBezTo>
                  <a:cubicBezTo>
                    <a:pt x="2122" y="2014"/>
                    <a:pt x="1712" y="916"/>
                    <a:pt x="968" y="60"/>
                  </a:cubicBezTo>
                  <a:cubicBezTo>
                    <a:pt x="883" y="20"/>
                    <a:pt x="792" y="1"/>
                    <a:pt x="700"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2906388" y="2223175"/>
              <a:ext cx="53050" cy="103950"/>
            </a:xfrm>
            <a:custGeom>
              <a:avLst/>
              <a:gdLst/>
              <a:ahLst/>
              <a:cxnLst/>
              <a:rect l="l" t="t" r="r" b="b"/>
              <a:pathLst>
                <a:path w="2122" h="4158" extrusionOk="0">
                  <a:moveTo>
                    <a:pt x="1437" y="1"/>
                  </a:moveTo>
                  <a:cubicBezTo>
                    <a:pt x="1342" y="1"/>
                    <a:pt x="1245" y="22"/>
                    <a:pt x="1154" y="63"/>
                  </a:cubicBezTo>
                  <a:cubicBezTo>
                    <a:pt x="410" y="919"/>
                    <a:pt x="0" y="2017"/>
                    <a:pt x="10" y="3153"/>
                  </a:cubicBezTo>
                  <a:cubicBezTo>
                    <a:pt x="0" y="3488"/>
                    <a:pt x="38" y="3832"/>
                    <a:pt x="121" y="4157"/>
                  </a:cubicBezTo>
                  <a:cubicBezTo>
                    <a:pt x="298" y="4083"/>
                    <a:pt x="447" y="3953"/>
                    <a:pt x="549" y="3795"/>
                  </a:cubicBezTo>
                  <a:lnTo>
                    <a:pt x="819" y="3367"/>
                  </a:lnTo>
                  <a:cubicBezTo>
                    <a:pt x="1322" y="2576"/>
                    <a:pt x="1731" y="1729"/>
                    <a:pt x="2029" y="845"/>
                  </a:cubicBezTo>
                  <a:cubicBezTo>
                    <a:pt x="2122" y="566"/>
                    <a:pt x="2020" y="259"/>
                    <a:pt x="1768" y="100"/>
                  </a:cubicBezTo>
                  <a:cubicBezTo>
                    <a:pt x="1670" y="33"/>
                    <a:pt x="1555" y="1"/>
                    <a:pt x="1437"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5"/>
            <p:cNvSpPr/>
            <p:nvPr/>
          </p:nvSpPr>
          <p:spPr>
            <a:xfrm>
              <a:off x="2917088" y="2193100"/>
              <a:ext cx="216125" cy="194750"/>
            </a:xfrm>
            <a:custGeom>
              <a:avLst/>
              <a:gdLst/>
              <a:ahLst/>
              <a:cxnLst/>
              <a:rect l="l" t="t" r="r" b="b"/>
              <a:pathLst>
                <a:path w="8645" h="7790" extrusionOk="0">
                  <a:moveTo>
                    <a:pt x="4318" y="1"/>
                  </a:moveTo>
                  <a:cubicBezTo>
                    <a:pt x="1927" y="1"/>
                    <a:pt x="0" y="1964"/>
                    <a:pt x="47" y="4356"/>
                  </a:cubicBezTo>
                  <a:cubicBezTo>
                    <a:pt x="47" y="6719"/>
                    <a:pt x="1964" y="7789"/>
                    <a:pt x="4327" y="7789"/>
                  </a:cubicBezTo>
                  <a:cubicBezTo>
                    <a:pt x="6681" y="7789"/>
                    <a:pt x="8598" y="6728"/>
                    <a:pt x="8598" y="4356"/>
                  </a:cubicBezTo>
                  <a:cubicBezTo>
                    <a:pt x="8645" y="1964"/>
                    <a:pt x="6709" y="1"/>
                    <a:pt x="4318"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5"/>
            <p:cNvSpPr/>
            <p:nvPr/>
          </p:nvSpPr>
          <p:spPr>
            <a:xfrm>
              <a:off x="2918238" y="2196125"/>
              <a:ext cx="159850" cy="191725"/>
            </a:xfrm>
            <a:custGeom>
              <a:avLst/>
              <a:gdLst/>
              <a:ahLst/>
              <a:cxnLst/>
              <a:rect l="l" t="t" r="r" b="b"/>
              <a:pathLst>
                <a:path w="6394" h="7669" extrusionOk="0">
                  <a:moveTo>
                    <a:pt x="3658" y="1"/>
                  </a:moveTo>
                  <a:lnTo>
                    <a:pt x="3658" y="1"/>
                  </a:lnTo>
                  <a:cubicBezTo>
                    <a:pt x="1555" y="308"/>
                    <a:pt x="1" y="2113"/>
                    <a:pt x="1" y="4235"/>
                  </a:cubicBezTo>
                  <a:cubicBezTo>
                    <a:pt x="1" y="6598"/>
                    <a:pt x="1918" y="7668"/>
                    <a:pt x="4281" y="7668"/>
                  </a:cubicBezTo>
                  <a:cubicBezTo>
                    <a:pt x="4307" y="7668"/>
                    <a:pt x="4333" y="7669"/>
                    <a:pt x="4358" y="7669"/>
                  </a:cubicBezTo>
                  <a:cubicBezTo>
                    <a:pt x="5049" y="7669"/>
                    <a:pt x="5739" y="7548"/>
                    <a:pt x="6394" y="7324"/>
                  </a:cubicBezTo>
                  <a:lnTo>
                    <a:pt x="6394" y="7324"/>
                  </a:lnTo>
                  <a:cubicBezTo>
                    <a:pt x="6322" y="7326"/>
                    <a:pt x="6252" y="7327"/>
                    <a:pt x="6183" y="7327"/>
                  </a:cubicBezTo>
                  <a:cubicBezTo>
                    <a:pt x="551" y="7327"/>
                    <a:pt x="1718" y="1407"/>
                    <a:pt x="3658"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2929638" y="2302675"/>
              <a:ext cx="51450" cy="40975"/>
            </a:xfrm>
            <a:custGeom>
              <a:avLst/>
              <a:gdLst/>
              <a:ahLst/>
              <a:cxnLst/>
              <a:rect l="l" t="t" r="r" b="b"/>
              <a:pathLst>
                <a:path w="2058" h="1639" extrusionOk="0">
                  <a:moveTo>
                    <a:pt x="1024" y="0"/>
                  </a:moveTo>
                  <a:cubicBezTo>
                    <a:pt x="466" y="0"/>
                    <a:pt x="1" y="363"/>
                    <a:pt x="1" y="819"/>
                  </a:cubicBezTo>
                  <a:cubicBezTo>
                    <a:pt x="1" y="1275"/>
                    <a:pt x="466" y="1638"/>
                    <a:pt x="1024" y="1638"/>
                  </a:cubicBezTo>
                  <a:cubicBezTo>
                    <a:pt x="1592" y="1638"/>
                    <a:pt x="2057" y="1275"/>
                    <a:pt x="2057" y="819"/>
                  </a:cubicBezTo>
                  <a:cubicBezTo>
                    <a:pt x="2057" y="363"/>
                    <a:pt x="1592" y="0"/>
                    <a:pt x="1024"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3069213" y="2302675"/>
              <a:ext cx="51450" cy="40975"/>
            </a:xfrm>
            <a:custGeom>
              <a:avLst/>
              <a:gdLst/>
              <a:ahLst/>
              <a:cxnLst/>
              <a:rect l="l" t="t" r="r" b="b"/>
              <a:pathLst>
                <a:path w="2058" h="1639" extrusionOk="0">
                  <a:moveTo>
                    <a:pt x="1034" y="0"/>
                  </a:moveTo>
                  <a:cubicBezTo>
                    <a:pt x="466" y="0"/>
                    <a:pt x="1" y="363"/>
                    <a:pt x="1" y="819"/>
                  </a:cubicBezTo>
                  <a:cubicBezTo>
                    <a:pt x="1" y="1275"/>
                    <a:pt x="466" y="1638"/>
                    <a:pt x="1034" y="1638"/>
                  </a:cubicBezTo>
                  <a:cubicBezTo>
                    <a:pt x="1592" y="1638"/>
                    <a:pt x="2057" y="1275"/>
                    <a:pt x="2057" y="819"/>
                  </a:cubicBezTo>
                  <a:cubicBezTo>
                    <a:pt x="2057" y="363"/>
                    <a:pt x="1592" y="0"/>
                    <a:pt x="1034"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5"/>
            <p:cNvSpPr/>
            <p:nvPr/>
          </p:nvSpPr>
          <p:spPr>
            <a:xfrm>
              <a:off x="2965013" y="2288200"/>
              <a:ext cx="10725" cy="19850"/>
            </a:xfrm>
            <a:custGeom>
              <a:avLst/>
              <a:gdLst/>
              <a:ahLst/>
              <a:cxnLst/>
              <a:rect l="l" t="t" r="r" b="b"/>
              <a:pathLst>
                <a:path w="429" h="794" extrusionOk="0">
                  <a:moveTo>
                    <a:pt x="214" y="0"/>
                  </a:moveTo>
                  <a:cubicBezTo>
                    <a:pt x="107" y="0"/>
                    <a:pt x="0" y="72"/>
                    <a:pt x="0" y="217"/>
                  </a:cubicBezTo>
                  <a:lnTo>
                    <a:pt x="0" y="579"/>
                  </a:lnTo>
                  <a:cubicBezTo>
                    <a:pt x="0" y="700"/>
                    <a:pt x="93" y="793"/>
                    <a:pt x="214" y="793"/>
                  </a:cubicBezTo>
                  <a:cubicBezTo>
                    <a:pt x="335" y="793"/>
                    <a:pt x="428" y="700"/>
                    <a:pt x="428" y="579"/>
                  </a:cubicBezTo>
                  <a:lnTo>
                    <a:pt x="428" y="217"/>
                  </a:lnTo>
                  <a:cubicBezTo>
                    <a:pt x="428" y="72"/>
                    <a:pt x="321" y="0"/>
                    <a:pt x="21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5"/>
            <p:cNvSpPr/>
            <p:nvPr/>
          </p:nvSpPr>
          <p:spPr>
            <a:xfrm>
              <a:off x="3074563" y="2288200"/>
              <a:ext cx="10750" cy="19850"/>
            </a:xfrm>
            <a:custGeom>
              <a:avLst/>
              <a:gdLst/>
              <a:ahLst/>
              <a:cxnLst/>
              <a:rect l="l" t="t" r="r" b="b"/>
              <a:pathLst>
                <a:path w="430" h="794" extrusionOk="0">
                  <a:moveTo>
                    <a:pt x="215" y="0"/>
                  </a:moveTo>
                  <a:cubicBezTo>
                    <a:pt x="108" y="0"/>
                    <a:pt x="1" y="72"/>
                    <a:pt x="1" y="217"/>
                  </a:cubicBezTo>
                  <a:lnTo>
                    <a:pt x="1" y="579"/>
                  </a:lnTo>
                  <a:cubicBezTo>
                    <a:pt x="1" y="700"/>
                    <a:pt x="94" y="793"/>
                    <a:pt x="215" y="793"/>
                  </a:cubicBezTo>
                  <a:cubicBezTo>
                    <a:pt x="336" y="793"/>
                    <a:pt x="429" y="700"/>
                    <a:pt x="429" y="579"/>
                  </a:cubicBezTo>
                  <a:lnTo>
                    <a:pt x="429" y="217"/>
                  </a:lnTo>
                  <a:cubicBezTo>
                    <a:pt x="429" y="72"/>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2841025" y="2240800"/>
              <a:ext cx="368275" cy="35375"/>
            </a:xfrm>
            <a:custGeom>
              <a:avLst/>
              <a:gdLst/>
              <a:ahLst/>
              <a:cxnLst/>
              <a:rect l="l" t="t" r="r" b="b"/>
              <a:pathLst>
                <a:path w="14731" h="1257" extrusionOk="0">
                  <a:moveTo>
                    <a:pt x="1" y="1"/>
                  </a:moveTo>
                  <a:cubicBezTo>
                    <a:pt x="1" y="698"/>
                    <a:pt x="717" y="1257"/>
                    <a:pt x="1592" y="1257"/>
                  </a:cubicBezTo>
                  <a:cubicBezTo>
                    <a:pt x="2234" y="1257"/>
                    <a:pt x="2783" y="959"/>
                    <a:pt x="3034" y="531"/>
                  </a:cubicBezTo>
                  <a:cubicBezTo>
                    <a:pt x="3295" y="959"/>
                    <a:pt x="3844" y="1257"/>
                    <a:pt x="4476" y="1257"/>
                  </a:cubicBezTo>
                  <a:cubicBezTo>
                    <a:pt x="5118" y="1257"/>
                    <a:pt x="5667" y="959"/>
                    <a:pt x="5928" y="531"/>
                  </a:cubicBezTo>
                  <a:cubicBezTo>
                    <a:pt x="6179" y="959"/>
                    <a:pt x="6728" y="1257"/>
                    <a:pt x="7370" y="1257"/>
                  </a:cubicBezTo>
                  <a:cubicBezTo>
                    <a:pt x="8003" y="1257"/>
                    <a:pt x="8561" y="959"/>
                    <a:pt x="8813" y="531"/>
                  </a:cubicBezTo>
                  <a:cubicBezTo>
                    <a:pt x="9064" y="959"/>
                    <a:pt x="9613" y="1257"/>
                    <a:pt x="10255" y="1257"/>
                  </a:cubicBezTo>
                  <a:cubicBezTo>
                    <a:pt x="10897" y="1257"/>
                    <a:pt x="11446" y="959"/>
                    <a:pt x="11697" y="531"/>
                  </a:cubicBezTo>
                  <a:cubicBezTo>
                    <a:pt x="11948" y="959"/>
                    <a:pt x="12497" y="1257"/>
                    <a:pt x="13139" y="1257"/>
                  </a:cubicBezTo>
                  <a:cubicBezTo>
                    <a:pt x="14023" y="1257"/>
                    <a:pt x="14731" y="698"/>
                    <a:pt x="14731"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2841013" y="2155650"/>
              <a:ext cx="368275" cy="89125"/>
            </a:xfrm>
            <a:custGeom>
              <a:avLst/>
              <a:gdLst/>
              <a:ahLst/>
              <a:cxnLst/>
              <a:rect l="l" t="t" r="r" b="b"/>
              <a:pathLst>
                <a:path w="14731" h="3565" extrusionOk="0">
                  <a:moveTo>
                    <a:pt x="7361" y="1"/>
                  </a:moveTo>
                  <a:cubicBezTo>
                    <a:pt x="3295" y="1"/>
                    <a:pt x="1" y="1266"/>
                    <a:pt x="1" y="3565"/>
                  </a:cubicBezTo>
                  <a:lnTo>
                    <a:pt x="14731" y="3565"/>
                  </a:lnTo>
                  <a:cubicBezTo>
                    <a:pt x="14731" y="1266"/>
                    <a:pt x="11437" y="1"/>
                    <a:pt x="7361"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2841013" y="2169150"/>
              <a:ext cx="94475" cy="75625"/>
            </a:xfrm>
            <a:custGeom>
              <a:avLst/>
              <a:gdLst/>
              <a:ahLst/>
              <a:cxnLst/>
              <a:rect l="l" t="t" r="r" b="b"/>
              <a:pathLst>
                <a:path w="3779" h="3025" extrusionOk="0">
                  <a:moveTo>
                    <a:pt x="3174" y="0"/>
                  </a:moveTo>
                  <a:cubicBezTo>
                    <a:pt x="1257" y="587"/>
                    <a:pt x="1" y="1601"/>
                    <a:pt x="1" y="3025"/>
                  </a:cubicBezTo>
                  <a:lnTo>
                    <a:pt x="3779" y="3025"/>
                  </a:lnTo>
                  <a:cubicBezTo>
                    <a:pt x="2820" y="2327"/>
                    <a:pt x="2560" y="1015"/>
                    <a:pt x="3174"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2967738" y="2124625"/>
              <a:ext cx="106850" cy="69675"/>
            </a:xfrm>
            <a:custGeom>
              <a:avLst/>
              <a:gdLst/>
              <a:ahLst/>
              <a:cxnLst/>
              <a:rect l="l" t="t" r="r" b="b"/>
              <a:pathLst>
                <a:path w="4274" h="2787" extrusionOk="0">
                  <a:moveTo>
                    <a:pt x="2052" y="1"/>
                  </a:moveTo>
                  <a:cubicBezTo>
                    <a:pt x="1672" y="1"/>
                    <a:pt x="1295" y="222"/>
                    <a:pt x="1147" y="628"/>
                  </a:cubicBezTo>
                  <a:cubicBezTo>
                    <a:pt x="1140" y="666"/>
                    <a:pt x="1106" y="686"/>
                    <a:pt x="1074" y="686"/>
                  </a:cubicBezTo>
                  <a:cubicBezTo>
                    <a:pt x="1067" y="686"/>
                    <a:pt x="1061" y="685"/>
                    <a:pt x="1054" y="683"/>
                  </a:cubicBezTo>
                  <a:cubicBezTo>
                    <a:pt x="989" y="668"/>
                    <a:pt x="925" y="661"/>
                    <a:pt x="862" y="661"/>
                  </a:cubicBezTo>
                  <a:cubicBezTo>
                    <a:pt x="387" y="661"/>
                    <a:pt x="0" y="1075"/>
                    <a:pt x="49" y="1577"/>
                  </a:cubicBezTo>
                  <a:cubicBezTo>
                    <a:pt x="96" y="1958"/>
                    <a:pt x="403" y="2265"/>
                    <a:pt x="785" y="2302"/>
                  </a:cubicBezTo>
                  <a:cubicBezTo>
                    <a:pt x="859" y="2312"/>
                    <a:pt x="933" y="2349"/>
                    <a:pt x="971" y="2414"/>
                  </a:cubicBezTo>
                  <a:cubicBezTo>
                    <a:pt x="1129" y="2657"/>
                    <a:pt x="1393" y="2787"/>
                    <a:pt x="1662" y="2787"/>
                  </a:cubicBezTo>
                  <a:cubicBezTo>
                    <a:pt x="1836" y="2787"/>
                    <a:pt x="2012" y="2732"/>
                    <a:pt x="2162" y="2619"/>
                  </a:cubicBezTo>
                  <a:cubicBezTo>
                    <a:pt x="2224" y="2569"/>
                    <a:pt x="2302" y="2544"/>
                    <a:pt x="2384" y="2544"/>
                  </a:cubicBezTo>
                  <a:cubicBezTo>
                    <a:pt x="2424" y="2544"/>
                    <a:pt x="2466" y="2551"/>
                    <a:pt x="2506" y="2563"/>
                  </a:cubicBezTo>
                  <a:cubicBezTo>
                    <a:pt x="2586" y="2587"/>
                    <a:pt x="2667" y="2599"/>
                    <a:pt x="2746" y="2599"/>
                  </a:cubicBezTo>
                  <a:cubicBezTo>
                    <a:pt x="3120" y="2599"/>
                    <a:pt x="3465" y="2342"/>
                    <a:pt x="3557" y="1958"/>
                  </a:cubicBezTo>
                  <a:cubicBezTo>
                    <a:pt x="3576" y="1884"/>
                    <a:pt x="3623" y="1828"/>
                    <a:pt x="3688" y="1791"/>
                  </a:cubicBezTo>
                  <a:cubicBezTo>
                    <a:pt x="4116" y="1586"/>
                    <a:pt x="4274" y="1065"/>
                    <a:pt x="4051" y="646"/>
                  </a:cubicBezTo>
                  <a:cubicBezTo>
                    <a:pt x="3898" y="378"/>
                    <a:pt x="3618" y="230"/>
                    <a:pt x="3331" y="230"/>
                  </a:cubicBezTo>
                  <a:cubicBezTo>
                    <a:pt x="3179" y="230"/>
                    <a:pt x="3026" y="271"/>
                    <a:pt x="2888" y="358"/>
                  </a:cubicBezTo>
                  <a:cubicBezTo>
                    <a:pt x="2873" y="369"/>
                    <a:pt x="2857" y="374"/>
                    <a:pt x="2841" y="374"/>
                  </a:cubicBezTo>
                  <a:cubicBezTo>
                    <a:pt x="2816" y="374"/>
                    <a:pt x="2793" y="362"/>
                    <a:pt x="2776" y="339"/>
                  </a:cubicBezTo>
                  <a:cubicBezTo>
                    <a:pt x="2584" y="109"/>
                    <a:pt x="2317" y="1"/>
                    <a:pt x="2052"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3039713" y="2106575"/>
              <a:ext cx="160750" cy="84850"/>
            </a:xfrm>
            <a:custGeom>
              <a:avLst/>
              <a:gdLst/>
              <a:ahLst/>
              <a:cxnLst/>
              <a:rect l="l" t="t" r="r" b="b"/>
              <a:pathLst>
                <a:path w="6430" h="3394" extrusionOk="0">
                  <a:moveTo>
                    <a:pt x="4995" y="0"/>
                  </a:moveTo>
                  <a:cubicBezTo>
                    <a:pt x="4989" y="0"/>
                    <a:pt x="4983" y="0"/>
                    <a:pt x="4977" y="0"/>
                  </a:cubicBezTo>
                  <a:cubicBezTo>
                    <a:pt x="2958" y="10"/>
                    <a:pt x="1134" y="1015"/>
                    <a:pt x="74" y="3108"/>
                  </a:cubicBezTo>
                  <a:cubicBezTo>
                    <a:pt x="0" y="3248"/>
                    <a:pt x="112" y="3393"/>
                    <a:pt x="245" y="3393"/>
                  </a:cubicBezTo>
                  <a:cubicBezTo>
                    <a:pt x="281" y="3393"/>
                    <a:pt x="318" y="3383"/>
                    <a:pt x="353" y="3359"/>
                  </a:cubicBezTo>
                  <a:cubicBezTo>
                    <a:pt x="1051" y="2913"/>
                    <a:pt x="1804" y="2559"/>
                    <a:pt x="2595" y="2317"/>
                  </a:cubicBezTo>
                  <a:cubicBezTo>
                    <a:pt x="2605" y="2314"/>
                    <a:pt x="2615" y="2312"/>
                    <a:pt x="2625" y="2312"/>
                  </a:cubicBezTo>
                  <a:cubicBezTo>
                    <a:pt x="2672" y="2312"/>
                    <a:pt x="2720" y="2347"/>
                    <a:pt x="2735" y="2401"/>
                  </a:cubicBezTo>
                  <a:cubicBezTo>
                    <a:pt x="2833" y="2824"/>
                    <a:pt x="3206" y="3070"/>
                    <a:pt x="3587" y="3070"/>
                  </a:cubicBezTo>
                  <a:cubicBezTo>
                    <a:pt x="3819" y="3070"/>
                    <a:pt x="4054" y="2979"/>
                    <a:pt x="4233" y="2783"/>
                  </a:cubicBezTo>
                  <a:cubicBezTo>
                    <a:pt x="4270" y="2740"/>
                    <a:pt x="4322" y="2717"/>
                    <a:pt x="4378" y="2717"/>
                  </a:cubicBezTo>
                  <a:cubicBezTo>
                    <a:pt x="4407" y="2717"/>
                    <a:pt x="4437" y="2723"/>
                    <a:pt x="4466" y="2736"/>
                  </a:cubicBezTo>
                  <a:cubicBezTo>
                    <a:pt x="4648" y="2812"/>
                    <a:pt x="4834" y="2847"/>
                    <a:pt x="5015" y="2847"/>
                  </a:cubicBezTo>
                  <a:cubicBezTo>
                    <a:pt x="5764" y="2847"/>
                    <a:pt x="6429" y="2241"/>
                    <a:pt x="6429" y="1424"/>
                  </a:cubicBezTo>
                  <a:cubicBezTo>
                    <a:pt x="6420" y="630"/>
                    <a:pt x="5787" y="0"/>
                    <a:pt x="4995" y="0"/>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3085738" y="2121400"/>
              <a:ext cx="83775" cy="32875"/>
            </a:xfrm>
            <a:custGeom>
              <a:avLst/>
              <a:gdLst/>
              <a:ahLst/>
              <a:cxnLst/>
              <a:rect l="l" t="t" r="r" b="b"/>
              <a:pathLst>
                <a:path w="3351" h="1315" extrusionOk="0">
                  <a:moveTo>
                    <a:pt x="2905" y="0"/>
                  </a:moveTo>
                  <a:cubicBezTo>
                    <a:pt x="1917" y="0"/>
                    <a:pt x="955" y="332"/>
                    <a:pt x="168" y="933"/>
                  </a:cubicBezTo>
                  <a:cubicBezTo>
                    <a:pt x="1" y="1054"/>
                    <a:pt x="84" y="1315"/>
                    <a:pt x="298" y="1315"/>
                  </a:cubicBezTo>
                  <a:cubicBezTo>
                    <a:pt x="345" y="1315"/>
                    <a:pt x="391" y="1306"/>
                    <a:pt x="429" y="1278"/>
                  </a:cubicBezTo>
                  <a:cubicBezTo>
                    <a:pt x="1150" y="726"/>
                    <a:pt x="2033" y="429"/>
                    <a:pt x="2940" y="429"/>
                  </a:cubicBezTo>
                  <a:cubicBezTo>
                    <a:pt x="2980" y="429"/>
                    <a:pt x="3021" y="430"/>
                    <a:pt x="3062" y="431"/>
                  </a:cubicBezTo>
                  <a:cubicBezTo>
                    <a:pt x="3350" y="431"/>
                    <a:pt x="3350" y="3"/>
                    <a:pt x="3062" y="3"/>
                  </a:cubicBezTo>
                  <a:cubicBezTo>
                    <a:pt x="3010" y="1"/>
                    <a:pt x="2957" y="0"/>
                    <a:pt x="2905" y="0"/>
                  </a:cubicBez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2857063" y="2102775"/>
              <a:ext cx="140400" cy="95250"/>
            </a:xfrm>
            <a:custGeom>
              <a:avLst/>
              <a:gdLst/>
              <a:ahLst/>
              <a:cxnLst/>
              <a:rect l="l" t="t" r="r" b="b"/>
              <a:pathLst>
                <a:path w="5616" h="3810" extrusionOk="0">
                  <a:moveTo>
                    <a:pt x="1428" y="0"/>
                  </a:moveTo>
                  <a:cubicBezTo>
                    <a:pt x="812" y="0"/>
                    <a:pt x="265" y="437"/>
                    <a:pt x="150" y="1064"/>
                  </a:cubicBezTo>
                  <a:cubicBezTo>
                    <a:pt x="0" y="1869"/>
                    <a:pt x="636" y="2586"/>
                    <a:pt x="1415" y="2586"/>
                  </a:cubicBezTo>
                  <a:cubicBezTo>
                    <a:pt x="1510" y="2586"/>
                    <a:pt x="1606" y="2575"/>
                    <a:pt x="1704" y="2553"/>
                  </a:cubicBezTo>
                  <a:cubicBezTo>
                    <a:pt x="1717" y="2550"/>
                    <a:pt x="1730" y="2548"/>
                    <a:pt x="1743" y="2548"/>
                  </a:cubicBezTo>
                  <a:cubicBezTo>
                    <a:pt x="1806" y="2548"/>
                    <a:pt x="1870" y="2583"/>
                    <a:pt x="1908" y="2637"/>
                  </a:cubicBezTo>
                  <a:cubicBezTo>
                    <a:pt x="2063" y="2885"/>
                    <a:pt x="2316" y="3006"/>
                    <a:pt x="2569" y="3006"/>
                  </a:cubicBezTo>
                  <a:cubicBezTo>
                    <a:pt x="2866" y="3006"/>
                    <a:pt x="3164" y="2841"/>
                    <a:pt x="3304" y="2525"/>
                  </a:cubicBezTo>
                  <a:cubicBezTo>
                    <a:pt x="3317" y="2487"/>
                    <a:pt x="3352" y="2466"/>
                    <a:pt x="3391" y="2466"/>
                  </a:cubicBezTo>
                  <a:cubicBezTo>
                    <a:pt x="3408" y="2466"/>
                    <a:pt x="3426" y="2470"/>
                    <a:pt x="3444" y="2479"/>
                  </a:cubicBezTo>
                  <a:cubicBezTo>
                    <a:pt x="4114" y="2823"/>
                    <a:pt x="4737" y="3251"/>
                    <a:pt x="5286" y="3763"/>
                  </a:cubicBezTo>
                  <a:cubicBezTo>
                    <a:pt x="5321" y="3795"/>
                    <a:pt x="5363" y="3810"/>
                    <a:pt x="5403" y="3810"/>
                  </a:cubicBezTo>
                  <a:cubicBezTo>
                    <a:pt x="5512" y="3810"/>
                    <a:pt x="5615" y="3706"/>
                    <a:pt x="5574" y="3577"/>
                  </a:cubicBezTo>
                  <a:cubicBezTo>
                    <a:pt x="4951" y="1529"/>
                    <a:pt x="3481" y="348"/>
                    <a:pt x="1666" y="22"/>
                  </a:cubicBezTo>
                  <a:cubicBezTo>
                    <a:pt x="1586" y="7"/>
                    <a:pt x="1507" y="0"/>
                    <a:pt x="1428"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5"/>
            <p:cNvSpPr/>
            <p:nvPr/>
          </p:nvSpPr>
          <p:spPr>
            <a:xfrm>
              <a:off x="2889763" y="2116250"/>
              <a:ext cx="73400" cy="41750"/>
            </a:xfrm>
            <a:custGeom>
              <a:avLst/>
              <a:gdLst/>
              <a:ahLst/>
              <a:cxnLst/>
              <a:rect l="l" t="t" r="r" b="b"/>
              <a:pathLst>
                <a:path w="2936" h="1670" extrusionOk="0">
                  <a:moveTo>
                    <a:pt x="298" y="1"/>
                  </a:moveTo>
                  <a:cubicBezTo>
                    <a:pt x="54" y="1"/>
                    <a:pt x="1" y="388"/>
                    <a:pt x="275" y="432"/>
                  </a:cubicBezTo>
                  <a:cubicBezTo>
                    <a:pt x="1121" y="553"/>
                    <a:pt x="1903" y="972"/>
                    <a:pt x="2480" y="1595"/>
                  </a:cubicBezTo>
                  <a:cubicBezTo>
                    <a:pt x="2526" y="1642"/>
                    <a:pt x="2582" y="1670"/>
                    <a:pt x="2638" y="1670"/>
                  </a:cubicBezTo>
                  <a:lnTo>
                    <a:pt x="2647" y="1670"/>
                  </a:lnTo>
                  <a:cubicBezTo>
                    <a:pt x="2833" y="1670"/>
                    <a:pt x="2936" y="1437"/>
                    <a:pt x="2806" y="1298"/>
                  </a:cubicBezTo>
                  <a:cubicBezTo>
                    <a:pt x="2154" y="600"/>
                    <a:pt x="1289" y="144"/>
                    <a:pt x="340" y="4"/>
                  </a:cubicBezTo>
                  <a:cubicBezTo>
                    <a:pt x="325" y="2"/>
                    <a:pt x="312" y="1"/>
                    <a:pt x="298" y="1"/>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5"/>
            <p:cNvSpPr/>
            <p:nvPr/>
          </p:nvSpPr>
          <p:spPr>
            <a:xfrm>
              <a:off x="3039713" y="2155200"/>
              <a:ext cx="52325" cy="36225"/>
            </a:xfrm>
            <a:custGeom>
              <a:avLst/>
              <a:gdLst/>
              <a:ahLst/>
              <a:cxnLst/>
              <a:rect l="l" t="t" r="r" b="b"/>
              <a:pathLst>
                <a:path w="2093" h="1449" extrusionOk="0">
                  <a:moveTo>
                    <a:pt x="1143" y="1"/>
                  </a:moveTo>
                  <a:cubicBezTo>
                    <a:pt x="1019" y="1"/>
                    <a:pt x="893" y="22"/>
                    <a:pt x="772" y="65"/>
                  </a:cubicBezTo>
                  <a:cubicBezTo>
                    <a:pt x="502" y="400"/>
                    <a:pt x="269" y="772"/>
                    <a:pt x="74" y="1163"/>
                  </a:cubicBezTo>
                  <a:cubicBezTo>
                    <a:pt x="0" y="1303"/>
                    <a:pt x="112" y="1448"/>
                    <a:pt x="245" y="1448"/>
                  </a:cubicBezTo>
                  <a:cubicBezTo>
                    <a:pt x="281" y="1448"/>
                    <a:pt x="318" y="1438"/>
                    <a:pt x="353" y="1414"/>
                  </a:cubicBezTo>
                  <a:cubicBezTo>
                    <a:pt x="902" y="1070"/>
                    <a:pt x="1479" y="772"/>
                    <a:pt x="2093" y="540"/>
                  </a:cubicBezTo>
                  <a:cubicBezTo>
                    <a:pt x="1890" y="196"/>
                    <a:pt x="1523" y="1"/>
                    <a:pt x="1143" y="1"/>
                  </a:cubicBez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3015188" y="2166675"/>
              <a:ext cx="69425" cy="44600"/>
            </a:xfrm>
            <a:custGeom>
              <a:avLst/>
              <a:gdLst/>
              <a:ahLst/>
              <a:cxnLst/>
              <a:rect l="l" t="t" r="r" b="b"/>
              <a:pathLst>
                <a:path w="2777" h="1784" extrusionOk="0">
                  <a:moveTo>
                    <a:pt x="928" y="1"/>
                  </a:moveTo>
                  <a:cubicBezTo>
                    <a:pt x="523" y="1"/>
                    <a:pt x="142" y="288"/>
                    <a:pt x="78" y="741"/>
                  </a:cubicBezTo>
                  <a:cubicBezTo>
                    <a:pt x="0" y="1282"/>
                    <a:pt x="423" y="1720"/>
                    <a:pt x="921" y="1720"/>
                  </a:cubicBezTo>
                  <a:cubicBezTo>
                    <a:pt x="1022" y="1720"/>
                    <a:pt x="1127" y="1702"/>
                    <a:pt x="1231" y="1663"/>
                  </a:cubicBezTo>
                  <a:cubicBezTo>
                    <a:pt x="1259" y="1652"/>
                    <a:pt x="1287" y="1647"/>
                    <a:pt x="1315" y="1647"/>
                  </a:cubicBezTo>
                  <a:cubicBezTo>
                    <a:pt x="1360" y="1647"/>
                    <a:pt x="1405" y="1661"/>
                    <a:pt x="1445" y="1691"/>
                  </a:cubicBezTo>
                  <a:cubicBezTo>
                    <a:pt x="1552" y="1754"/>
                    <a:pt x="1667" y="1784"/>
                    <a:pt x="1779" y="1784"/>
                  </a:cubicBezTo>
                  <a:cubicBezTo>
                    <a:pt x="2058" y="1784"/>
                    <a:pt x="2321" y="1599"/>
                    <a:pt x="2395" y="1300"/>
                  </a:cubicBezTo>
                  <a:cubicBezTo>
                    <a:pt x="2413" y="1235"/>
                    <a:pt x="2450" y="1179"/>
                    <a:pt x="2497" y="1142"/>
                  </a:cubicBezTo>
                  <a:cubicBezTo>
                    <a:pt x="2683" y="1002"/>
                    <a:pt x="2776" y="788"/>
                    <a:pt x="2748" y="565"/>
                  </a:cubicBezTo>
                  <a:cubicBezTo>
                    <a:pt x="2704" y="219"/>
                    <a:pt x="2415" y="6"/>
                    <a:pt x="2117" y="6"/>
                  </a:cubicBezTo>
                  <a:cubicBezTo>
                    <a:pt x="1973" y="6"/>
                    <a:pt x="1827" y="55"/>
                    <a:pt x="1706" y="164"/>
                  </a:cubicBezTo>
                  <a:cubicBezTo>
                    <a:pt x="1666" y="199"/>
                    <a:pt x="1616" y="218"/>
                    <a:pt x="1566" y="218"/>
                  </a:cubicBezTo>
                  <a:cubicBezTo>
                    <a:pt x="1523" y="218"/>
                    <a:pt x="1480" y="204"/>
                    <a:pt x="1445" y="174"/>
                  </a:cubicBezTo>
                  <a:cubicBezTo>
                    <a:pt x="1285" y="55"/>
                    <a:pt x="1104" y="1"/>
                    <a:pt x="92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2957563" y="2157525"/>
              <a:ext cx="39900" cy="40500"/>
            </a:xfrm>
            <a:custGeom>
              <a:avLst/>
              <a:gdLst/>
              <a:ahLst/>
              <a:cxnLst/>
              <a:rect l="l" t="t" r="r" b="b"/>
              <a:pathLst>
                <a:path w="1596" h="1620" extrusionOk="0">
                  <a:moveTo>
                    <a:pt x="931" y="0"/>
                  </a:moveTo>
                  <a:cubicBezTo>
                    <a:pt x="531" y="19"/>
                    <a:pt x="177" y="251"/>
                    <a:pt x="1" y="614"/>
                  </a:cubicBezTo>
                  <a:cubicBezTo>
                    <a:pt x="447" y="893"/>
                    <a:pt x="875" y="1219"/>
                    <a:pt x="1266" y="1573"/>
                  </a:cubicBezTo>
                  <a:cubicBezTo>
                    <a:pt x="1301" y="1605"/>
                    <a:pt x="1343" y="1620"/>
                    <a:pt x="1383" y="1620"/>
                  </a:cubicBezTo>
                  <a:cubicBezTo>
                    <a:pt x="1492" y="1620"/>
                    <a:pt x="1595" y="1516"/>
                    <a:pt x="1554" y="1387"/>
                  </a:cubicBezTo>
                  <a:cubicBezTo>
                    <a:pt x="1415" y="903"/>
                    <a:pt x="1201" y="437"/>
                    <a:pt x="931"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2957338" y="2169125"/>
              <a:ext cx="69400" cy="44575"/>
            </a:xfrm>
            <a:custGeom>
              <a:avLst/>
              <a:gdLst/>
              <a:ahLst/>
              <a:cxnLst/>
              <a:rect l="l" t="t" r="r" b="b"/>
              <a:pathLst>
                <a:path w="2776" h="1783" extrusionOk="0">
                  <a:moveTo>
                    <a:pt x="994" y="1"/>
                  </a:moveTo>
                  <a:cubicBezTo>
                    <a:pt x="718" y="1"/>
                    <a:pt x="455" y="186"/>
                    <a:pt x="382" y="485"/>
                  </a:cubicBezTo>
                  <a:cubicBezTo>
                    <a:pt x="363" y="550"/>
                    <a:pt x="326" y="606"/>
                    <a:pt x="270" y="643"/>
                  </a:cubicBezTo>
                  <a:cubicBezTo>
                    <a:pt x="93" y="783"/>
                    <a:pt x="0" y="997"/>
                    <a:pt x="28" y="1220"/>
                  </a:cubicBezTo>
                  <a:cubicBezTo>
                    <a:pt x="66" y="1565"/>
                    <a:pt x="353" y="1779"/>
                    <a:pt x="653" y="1779"/>
                  </a:cubicBezTo>
                  <a:cubicBezTo>
                    <a:pt x="798" y="1779"/>
                    <a:pt x="946" y="1730"/>
                    <a:pt x="1070" y="1620"/>
                  </a:cubicBezTo>
                  <a:cubicBezTo>
                    <a:pt x="1110" y="1586"/>
                    <a:pt x="1161" y="1567"/>
                    <a:pt x="1210" y="1567"/>
                  </a:cubicBezTo>
                  <a:cubicBezTo>
                    <a:pt x="1254" y="1567"/>
                    <a:pt x="1296" y="1581"/>
                    <a:pt x="1331" y="1611"/>
                  </a:cubicBezTo>
                  <a:cubicBezTo>
                    <a:pt x="1488" y="1729"/>
                    <a:pt x="1665" y="1782"/>
                    <a:pt x="1840" y="1782"/>
                  </a:cubicBezTo>
                  <a:cubicBezTo>
                    <a:pt x="2245" y="1782"/>
                    <a:pt x="2634" y="1493"/>
                    <a:pt x="2699" y="1044"/>
                  </a:cubicBezTo>
                  <a:cubicBezTo>
                    <a:pt x="2776" y="503"/>
                    <a:pt x="2353" y="65"/>
                    <a:pt x="1856" y="65"/>
                  </a:cubicBezTo>
                  <a:cubicBezTo>
                    <a:pt x="1754" y="65"/>
                    <a:pt x="1649" y="83"/>
                    <a:pt x="1545" y="122"/>
                  </a:cubicBezTo>
                  <a:cubicBezTo>
                    <a:pt x="1517" y="133"/>
                    <a:pt x="1488" y="138"/>
                    <a:pt x="1459" y="138"/>
                  </a:cubicBezTo>
                  <a:cubicBezTo>
                    <a:pt x="1410" y="138"/>
                    <a:pt x="1362" y="123"/>
                    <a:pt x="1322" y="94"/>
                  </a:cubicBezTo>
                  <a:cubicBezTo>
                    <a:pt x="1218" y="31"/>
                    <a:pt x="1105" y="1"/>
                    <a:pt x="994"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2981688" y="2318600"/>
              <a:ext cx="86700" cy="17875"/>
            </a:xfrm>
            <a:custGeom>
              <a:avLst/>
              <a:gdLst/>
              <a:ahLst/>
              <a:cxnLst/>
              <a:rect l="l" t="t" r="r" b="b"/>
              <a:pathLst>
                <a:path w="3468" h="715" extrusionOk="0">
                  <a:moveTo>
                    <a:pt x="313" y="1"/>
                  </a:moveTo>
                  <a:cubicBezTo>
                    <a:pt x="110" y="1"/>
                    <a:pt x="1" y="302"/>
                    <a:pt x="227" y="415"/>
                  </a:cubicBezTo>
                  <a:cubicBezTo>
                    <a:pt x="665" y="612"/>
                    <a:pt x="1134" y="715"/>
                    <a:pt x="1614" y="715"/>
                  </a:cubicBezTo>
                  <a:cubicBezTo>
                    <a:pt x="1654" y="715"/>
                    <a:pt x="1694" y="714"/>
                    <a:pt x="1734" y="713"/>
                  </a:cubicBezTo>
                  <a:cubicBezTo>
                    <a:pt x="1774" y="714"/>
                    <a:pt x="1814" y="715"/>
                    <a:pt x="1854" y="715"/>
                  </a:cubicBezTo>
                  <a:cubicBezTo>
                    <a:pt x="2334" y="715"/>
                    <a:pt x="2803" y="612"/>
                    <a:pt x="3241" y="415"/>
                  </a:cubicBezTo>
                  <a:cubicBezTo>
                    <a:pt x="3467" y="302"/>
                    <a:pt x="3358" y="1"/>
                    <a:pt x="3155" y="1"/>
                  </a:cubicBezTo>
                  <a:cubicBezTo>
                    <a:pt x="3124" y="1"/>
                    <a:pt x="3090" y="8"/>
                    <a:pt x="3055" y="24"/>
                  </a:cubicBezTo>
                  <a:cubicBezTo>
                    <a:pt x="2632" y="192"/>
                    <a:pt x="2183" y="275"/>
                    <a:pt x="1734" y="275"/>
                  </a:cubicBezTo>
                  <a:cubicBezTo>
                    <a:pt x="1285" y="275"/>
                    <a:pt x="836" y="192"/>
                    <a:pt x="413" y="24"/>
                  </a:cubicBezTo>
                  <a:cubicBezTo>
                    <a:pt x="378" y="8"/>
                    <a:pt x="344" y="1"/>
                    <a:pt x="313"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3019663" y="2317050"/>
              <a:ext cx="10975" cy="27750"/>
            </a:xfrm>
            <a:custGeom>
              <a:avLst/>
              <a:gdLst/>
              <a:ahLst/>
              <a:cxnLst/>
              <a:rect l="l" t="t" r="r" b="b"/>
              <a:pathLst>
                <a:path w="439" h="1110" extrusionOk="0">
                  <a:moveTo>
                    <a:pt x="220" y="0"/>
                  </a:moveTo>
                  <a:cubicBezTo>
                    <a:pt x="110" y="0"/>
                    <a:pt x="1" y="72"/>
                    <a:pt x="1" y="216"/>
                  </a:cubicBezTo>
                  <a:lnTo>
                    <a:pt x="1" y="886"/>
                  </a:lnTo>
                  <a:cubicBezTo>
                    <a:pt x="1" y="1007"/>
                    <a:pt x="103" y="1110"/>
                    <a:pt x="215" y="1110"/>
                  </a:cubicBezTo>
                  <a:cubicBezTo>
                    <a:pt x="336" y="1110"/>
                    <a:pt x="438" y="1007"/>
                    <a:pt x="438" y="886"/>
                  </a:cubicBezTo>
                  <a:lnTo>
                    <a:pt x="438" y="216"/>
                  </a:lnTo>
                  <a:cubicBezTo>
                    <a:pt x="438" y="72"/>
                    <a:pt x="329" y="0"/>
                    <a:pt x="22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2993863" y="2314700"/>
              <a:ext cx="14875" cy="27325"/>
            </a:xfrm>
            <a:custGeom>
              <a:avLst/>
              <a:gdLst/>
              <a:ahLst/>
              <a:cxnLst/>
              <a:rect l="l" t="t" r="r" b="b"/>
              <a:pathLst>
                <a:path w="595" h="1093" extrusionOk="0">
                  <a:moveTo>
                    <a:pt x="348" y="0"/>
                  </a:moveTo>
                  <a:cubicBezTo>
                    <a:pt x="256" y="0"/>
                    <a:pt x="164" y="56"/>
                    <a:pt x="140" y="180"/>
                  </a:cubicBezTo>
                  <a:lnTo>
                    <a:pt x="28" y="841"/>
                  </a:lnTo>
                  <a:cubicBezTo>
                    <a:pt x="0" y="962"/>
                    <a:pt x="84" y="1073"/>
                    <a:pt x="205" y="1092"/>
                  </a:cubicBezTo>
                  <a:lnTo>
                    <a:pt x="242" y="1092"/>
                  </a:lnTo>
                  <a:cubicBezTo>
                    <a:pt x="344" y="1092"/>
                    <a:pt x="428" y="1018"/>
                    <a:pt x="447" y="915"/>
                  </a:cubicBezTo>
                  <a:lnTo>
                    <a:pt x="568" y="255"/>
                  </a:lnTo>
                  <a:cubicBezTo>
                    <a:pt x="594" y="96"/>
                    <a:pt x="470" y="0"/>
                    <a:pt x="34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3041588" y="2314625"/>
              <a:ext cx="14625" cy="27400"/>
            </a:xfrm>
            <a:custGeom>
              <a:avLst/>
              <a:gdLst/>
              <a:ahLst/>
              <a:cxnLst/>
              <a:rect l="l" t="t" r="r" b="b"/>
              <a:pathLst>
                <a:path w="585" h="1096" extrusionOk="0">
                  <a:moveTo>
                    <a:pt x="243" y="0"/>
                  </a:moveTo>
                  <a:cubicBezTo>
                    <a:pt x="122" y="0"/>
                    <a:pt x="0" y="95"/>
                    <a:pt x="27" y="258"/>
                  </a:cubicBezTo>
                  <a:lnTo>
                    <a:pt x="148" y="918"/>
                  </a:lnTo>
                  <a:cubicBezTo>
                    <a:pt x="157" y="1021"/>
                    <a:pt x="250" y="1095"/>
                    <a:pt x="352" y="1095"/>
                  </a:cubicBezTo>
                  <a:lnTo>
                    <a:pt x="389" y="1095"/>
                  </a:lnTo>
                  <a:cubicBezTo>
                    <a:pt x="510" y="1067"/>
                    <a:pt x="585" y="955"/>
                    <a:pt x="566" y="844"/>
                  </a:cubicBezTo>
                  <a:lnTo>
                    <a:pt x="455" y="183"/>
                  </a:lnTo>
                  <a:cubicBezTo>
                    <a:pt x="430" y="57"/>
                    <a:pt x="337" y="0"/>
                    <a:pt x="243"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5"/>
          <p:cNvGrpSpPr/>
          <p:nvPr/>
        </p:nvGrpSpPr>
        <p:grpSpPr>
          <a:xfrm>
            <a:off x="2218963" y="2171300"/>
            <a:ext cx="382475" cy="323200"/>
            <a:chOff x="2218963" y="2083025"/>
            <a:chExt cx="382475" cy="323200"/>
          </a:xfrm>
        </p:grpSpPr>
        <p:sp>
          <p:nvSpPr>
            <p:cNvPr id="5920" name="Google Shape;5920;p65"/>
            <p:cNvSpPr/>
            <p:nvPr/>
          </p:nvSpPr>
          <p:spPr>
            <a:xfrm>
              <a:off x="2218963" y="2178350"/>
              <a:ext cx="152625" cy="129925"/>
            </a:xfrm>
            <a:custGeom>
              <a:avLst/>
              <a:gdLst/>
              <a:ahLst/>
              <a:cxnLst/>
              <a:rect l="l" t="t" r="r" b="b"/>
              <a:pathLst>
                <a:path w="6105" h="5197" extrusionOk="0">
                  <a:moveTo>
                    <a:pt x="2040" y="0"/>
                  </a:moveTo>
                  <a:cubicBezTo>
                    <a:pt x="1420" y="0"/>
                    <a:pt x="816" y="327"/>
                    <a:pt x="494" y="916"/>
                  </a:cubicBezTo>
                  <a:cubicBezTo>
                    <a:pt x="1" y="1838"/>
                    <a:pt x="410" y="2991"/>
                    <a:pt x="1387" y="3382"/>
                  </a:cubicBezTo>
                  <a:cubicBezTo>
                    <a:pt x="2132" y="3689"/>
                    <a:pt x="2764" y="4238"/>
                    <a:pt x="3174" y="4936"/>
                  </a:cubicBezTo>
                  <a:cubicBezTo>
                    <a:pt x="3276" y="5094"/>
                    <a:pt x="3444" y="5197"/>
                    <a:pt x="3630" y="5197"/>
                  </a:cubicBezTo>
                  <a:lnTo>
                    <a:pt x="3630" y="5187"/>
                  </a:lnTo>
                  <a:cubicBezTo>
                    <a:pt x="4030" y="5187"/>
                    <a:pt x="4281" y="4750"/>
                    <a:pt x="4076" y="4406"/>
                  </a:cubicBezTo>
                  <a:cubicBezTo>
                    <a:pt x="3555" y="3503"/>
                    <a:pt x="2737" y="2805"/>
                    <a:pt x="1778" y="2415"/>
                  </a:cubicBezTo>
                  <a:cubicBezTo>
                    <a:pt x="1378" y="2256"/>
                    <a:pt x="1211" y="1791"/>
                    <a:pt x="1415" y="1410"/>
                  </a:cubicBezTo>
                  <a:cubicBezTo>
                    <a:pt x="1539" y="1173"/>
                    <a:pt x="1784" y="1042"/>
                    <a:pt x="2033" y="1042"/>
                  </a:cubicBezTo>
                  <a:cubicBezTo>
                    <a:pt x="2177" y="1042"/>
                    <a:pt x="2322" y="1085"/>
                    <a:pt x="2448" y="1177"/>
                  </a:cubicBezTo>
                  <a:lnTo>
                    <a:pt x="5016" y="2973"/>
                  </a:lnTo>
                  <a:cubicBezTo>
                    <a:pt x="5123" y="3052"/>
                    <a:pt x="5232" y="3086"/>
                    <a:pt x="5335" y="3086"/>
                  </a:cubicBezTo>
                  <a:cubicBezTo>
                    <a:pt x="5782" y="3086"/>
                    <a:pt x="6104" y="2435"/>
                    <a:pt x="5612" y="2117"/>
                  </a:cubicBezTo>
                  <a:lnTo>
                    <a:pt x="3053" y="321"/>
                  </a:lnTo>
                  <a:cubicBezTo>
                    <a:pt x="2742" y="103"/>
                    <a:pt x="2388" y="0"/>
                    <a:pt x="2040"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2449588" y="2178350"/>
              <a:ext cx="151850" cy="129925"/>
            </a:xfrm>
            <a:custGeom>
              <a:avLst/>
              <a:gdLst/>
              <a:ahLst/>
              <a:cxnLst/>
              <a:rect l="l" t="t" r="r" b="b"/>
              <a:pathLst>
                <a:path w="6074" h="5197" extrusionOk="0">
                  <a:moveTo>
                    <a:pt x="4028" y="0"/>
                  </a:moveTo>
                  <a:cubicBezTo>
                    <a:pt x="3681" y="0"/>
                    <a:pt x="3329" y="103"/>
                    <a:pt x="3021" y="321"/>
                  </a:cubicBezTo>
                  <a:lnTo>
                    <a:pt x="453" y="2117"/>
                  </a:lnTo>
                  <a:cubicBezTo>
                    <a:pt x="1" y="2446"/>
                    <a:pt x="319" y="3067"/>
                    <a:pt x="763" y="3067"/>
                  </a:cubicBezTo>
                  <a:cubicBezTo>
                    <a:pt x="858" y="3067"/>
                    <a:pt x="958" y="3038"/>
                    <a:pt x="1058" y="2973"/>
                  </a:cubicBezTo>
                  <a:lnTo>
                    <a:pt x="3626" y="1177"/>
                  </a:lnTo>
                  <a:cubicBezTo>
                    <a:pt x="3752" y="1085"/>
                    <a:pt x="3896" y="1042"/>
                    <a:pt x="4039" y="1042"/>
                  </a:cubicBezTo>
                  <a:cubicBezTo>
                    <a:pt x="4286" y="1042"/>
                    <a:pt x="4529" y="1173"/>
                    <a:pt x="4659" y="1410"/>
                  </a:cubicBezTo>
                  <a:cubicBezTo>
                    <a:pt x="4864" y="1791"/>
                    <a:pt x="4687" y="2256"/>
                    <a:pt x="4296" y="2415"/>
                  </a:cubicBezTo>
                  <a:cubicBezTo>
                    <a:pt x="3328" y="2805"/>
                    <a:pt x="2519" y="3503"/>
                    <a:pt x="1998" y="4406"/>
                  </a:cubicBezTo>
                  <a:cubicBezTo>
                    <a:pt x="1793" y="4750"/>
                    <a:pt x="2044" y="5187"/>
                    <a:pt x="2444" y="5197"/>
                  </a:cubicBezTo>
                  <a:cubicBezTo>
                    <a:pt x="2621" y="5197"/>
                    <a:pt x="2798" y="5094"/>
                    <a:pt x="2891" y="4936"/>
                  </a:cubicBezTo>
                  <a:cubicBezTo>
                    <a:pt x="3301" y="4238"/>
                    <a:pt x="3933" y="3689"/>
                    <a:pt x="4687" y="3382"/>
                  </a:cubicBezTo>
                  <a:cubicBezTo>
                    <a:pt x="5655" y="2991"/>
                    <a:pt x="6073" y="1838"/>
                    <a:pt x="5571" y="916"/>
                  </a:cubicBezTo>
                  <a:cubicBezTo>
                    <a:pt x="5249" y="327"/>
                    <a:pt x="4645" y="0"/>
                    <a:pt x="4028"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2275263" y="2172875"/>
              <a:ext cx="269400" cy="233350"/>
            </a:xfrm>
            <a:custGeom>
              <a:avLst/>
              <a:gdLst/>
              <a:ahLst/>
              <a:cxnLst/>
              <a:rect l="l" t="t" r="r" b="b"/>
              <a:pathLst>
                <a:path w="10776" h="9334" extrusionOk="0">
                  <a:moveTo>
                    <a:pt x="1992" y="0"/>
                  </a:moveTo>
                  <a:cubicBezTo>
                    <a:pt x="1741" y="0"/>
                    <a:pt x="1527" y="149"/>
                    <a:pt x="1434" y="382"/>
                  </a:cubicBezTo>
                  <a:lnTo>
                    <a:pt x="885" y="1787"/>
                  </a:lnTo>
                  <a:cubicBezTo>
                    <a:pt x="1" y="4048"/>
                    <a:pt x="271" y="6598"/>
                    <a:pt x="1610" y="8617"/>
                  </a:cubicBezTo>
                  <a:cubicBezTo>
                    <a:pt x="1908" y="9063"/>
                    <a:pt x="2411" y="9333"/>
                    <a:pt x="2941" y="9333"/>
                  </a:cubicBezTo>
                  <a:lnTo>
                    <a:pt x="7836" y="9333"/>
                  </a:lnTo>
                  <a:cubicBezTo>
                    <a:pt x="8366" y="9333"/>
                    <a:pt x="8868" y="9063"/>
                    <a:pt x="9166" y="8617"/>
                  </a:cubicBezTo>
                  <a:cubicBezTo>
                    <a:pt x="10506" y="6598"/>
                    <a:pt x="10776" y="4048"/>
                    <a:pt x="9901" y="1787"/>
                  </a:cubicBezTo>
                  <a:lnTo>
                    <a:pt x="9343" y="372"/>
                  </a:lnTo>
                  <a:cubicBezTo>
                    <a:pt x="9259" y="149"/>
                    <a:pt x="9036" y="0"/>
                    <a:pt x="8794"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5"/>
            <p:cNvSpPr/>
            <p:nvPr/>
          </p:nvSpPr>
          <p:spPr>
            <a:xfrm>
              <a:off x="2275263" y="2172875"/>
              <a:ext cx="172650" cy="233350"/>
            </a:xfrm>
            <a:custGeom>
              <a:avLst/>
              <a:gdLst/>
              <a:ahLst/>
              <a:cxnLst/>
              <a:rect l="l" t="t" r="r" b="b"/>
              <a:pathLst>
                <a:path w="6906" h="9334" extrusionOk="0">
                  <a:moveTo>
                    <a:pt x="1992" y="0"/>
                  </a:moveTo>
                  <a:cubicBezTo>
                    <a:pt x="1741" y="0"/>
                    <a:pt x="1527" y="149"/>
                    <a:pt x="1434" y="372"/>
                  </a:cubicBezTo>
                  <a:lnTo>
                    <a:pt x="885" y="1787"/>
                  </a:lnTo>
                  <a:cubicBezTo>
                    <a:pt x="1" y="4048"/>
                    <a:pt x="280" y="6598"/>
                    <a:pt x="1620" y="8617"/>
                  </a:cubicBezTo>
                  <a:cubicBezTo>
                    <a:pt x="1918" y="9063"/>
                    <a:pt x="2411" y="9333"/>
                    <a:pt x="2941" y="9333"/>
                  </a:cubicBezTo>
                  <a:lnTo>
                    <a:pt x="6905" y="9333"/>
                  </a:lnTo>
                  <a:cubicBezTo>
                    <a:pt x="3927" y="7482"/>
                    <a:pt x="3602" y="2392"/>
                    <a:pt x="3881"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5"/>
            <p:cNvSpPr/>
            <p:nvPr/>
          </p:nvSpPr>
          <p:spPr>
            <a:xfrm>
              <a:off x="2305738" y="2172875"/>
              <a:ext cx="208700" cy="23275"/>
            </a:xfrm>
            <a:custGeom>
              <a:avLst/>
              <a:gdLst/>
              <a:ahLst/>
              <a:cxnLst/>
              <a:rect l="l" t="t" r="r" b="b"/>
              <a:pathLst>
                <a:path w="8348" h="931" extrusionOk="0">
                  <a:moveTo>
                    <a:pt x="773" y="0"/>
                  </a:moveTo>
                  <a:cubicBezTo>
                    <a:pt x="522" y="0"/>
                    <a:pt x="308" y="149"/>
                    <a:pt x="215" y="382"/>
                  </a:cubicBezTo>
                  <a:lnTo>
                    <a:pt x="1" y="931"/>
                  </a:lnTo>
                  <a:lnTo>
                    <a:pt x="8347" y="931"/>
                  </a:lnTo>
                  <a:lnTo>
                    <a:pt x="8133" y="382"/>
                  </a:lnTo>
                  <a:cubicBezTo>
                    <a:pt x="8040" y="149"/>
                    <a:pt x="7826" y="0"/>
                    <a:pt x="7575"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2305738" y="2172875"/>
              <a:ext cx="66550" cy="23275"/>
            </a:xfrm>
            <a:custGeom>
              <a:avLst/>
              <a:gdLst/>
              <a:ahLst/>
              <a:cxnLst/>
              <a:rect l="l" t="t" r="r" b="b"/>
              <a:pathLst>
                <a:path w="2662" h="931" extrusionOk="0">
                  <a:moveTo>
                    <a:pt x="773" y="0"/>
                  </a:moveTo>
                  <a:cubicBezTo>
                    <a:pt x="522" y="0"/>
                    <a:pt x="308" y="149"/>
                    <a:pt x="215" y="382"/>
                  </a:cubicBezTo>
                  <a:lnTo>
                    <a:pt x="1" y="931"/>
                  </a:lnTo>
                  <a:lnTo>
                    <a:pt x="2597" y="931"/>
                  </a:lnTo>
                  <a:cubicBezTo>
                    <a:pt x="2606" y="596"/>
                    <a:pt x="2634" y="279"/>
                    <a:pt x="2662" y="0"/>
                  </a:cubicBez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2284813" y="2196125"/>
              <a:ext cx="250550" cy="83775"/>
            </a:xfrm>
            <a:custGeom>
              <a:avLst/>
              <a:gdLst/>
              <a:ahLst/>
              <a:cxnLst/>
              <a:rect l="l" t="t" r="r" b="b"/>
              <a:pathLst>
                <a:path w="10022" h="3351" extrusionOk="0">
                  <a:moveTo>
                    <a:pt x="838" y="1"/>
                  </a:moveTo>
                  <a:lnTo>
                    <a:pt x="512" y="857"/>
                  </a:lnTo>
                  <a:cubicBezTo>
                    <a:pt x="196" y="1648"/>
                    <a:pt x="28" y="2495"/>
                    <a:pt x="0" y="3351"/>
                  </a:cubicBezTo>
                  <a:lnTo>
                    <a:pt x="10022" y="3351"/>
                  </a:lnTo>
                  <a:cubicBezTo>
                    <a:pt x="10003" y="2495"/>
                    <a:pt x="9826" y="1648"/>
                    <a:pt x="9519" y="857"/>
                  </a:cubicBezTo>
                  <a:lnTo>
                    <a:pt x="9184" y="1"/>
                  </a:ln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2284813" y="2196125"/>
              <a:ext cx="91675" cy="83775"/>
            </a:xfrm>
            <a:custGeom>
              <a:avLst/>
              <a:gdLst/>
              <a:ahLst/>
              <a:cxnLst/>
              <a:rect l="l" t="t" r="r" b="b"/>
              <a:pathLst>
                <a:path w="3667" h="3351" extrusionOk="0">
                  <a:moveTo>
                    <a:pt x="838" y="1"/>
                  </a:moveTo>
                  <a:lnTo>
                    <a:pt x="512" y="857"/>
                  </a:lnTo>
                  <a:cubicBezTo>
                    <a:pt x="196" y="1648"/>
                    <a:pt x="28" y="2495"/>
                    <a:pt x="0" y="3351"/>
                  </a:cubicBezTo>
                  <a:lnTo>
                    <a:pt x="3666" y="3351"/>
                  </a:lnTo>
                  <a:cubicBezTo>
                    <a:pt x="3471" y="2243"/>
                    <a:pt x="3387" y="1117"/>
                    <a:pt x="3434"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2333188" y="2234525"/>
              <a:ext cx="41425" cy="33050"/>
            </a:xfrm>
            <a:custGeom>
              <a:avLst/>
              <a:gdLst/>
              <a:ahLst/>
              <a:cxnLst/>
              <a:rect l="l" t="t" r="r" b="b"/>
              <a:pathLst>
                <a:path w="1657" h="1322" extrusionOk="0">
                  <a:moveTo>
                    <a:pt x="829" y="0"/>
                  </a:moveTo>
                  <a:cubicBezTo>
                    <a:pt x="373" y="0"/>
                    <a:pt x="1" y="298"/>
                    <a:pt x="1" y="661"/>
                  </a:cubicBezTo>
                  <a:cubicBezTo>
                    <a:pt x="1" y="1024"/>
                    <a:pt x="373" y="1321"/>
                    <a:pt x="829" y="1321"/>
                  </a:cubicBezTo>
                  <a:cubicBezTo>
                    <a:pt x="1285" y="1321"/>
                    <a:pt x="1657" y="1024"/>
                    <a:pt x="1657" y="661"/>
                  </a:cubicBezTo>
                  <a:cubicBezTo>
                    <a:pt x="1657" y="298"/>
                    <a:pt x="1285" y="0"/>
                    <a:pt x="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2445563" y="2234525"/>
              <a:ext cx="41650" cy="33050"/>
            </a:xfrm>
            <a:custGeom>
              <a:avLst/>
              <a:gdLst/>
              <a:ahLst/>
              <a:cxnLst/>
              <a:rect l="l" t="t" r="r" b="b"/>
              <a:pathLst>
                <a:path w="1666" h="1322" extrusionOk="0">
                  <a:moveTo>
                    <a:pt x="837" y="0"/>
                  </a:moveTo>
                  <a:cubicBezTo>
                    <a:pt x="372" y="0"/>
                    <a:pt x="0" y="298"/>
                    <a:pt x="0" y="661"/>
                  </a:cubicBezTo>
                  <a:cubicBezTo>
                    <a:pt x="0" y="1024"/>
                    <a:pt x="372" y="1321"/>
                    <a:pt x="837" y="1321"/>
                  </a:cubicBezTo>
                  <a:cubicBezTo>
                    <a:pt x="1293" y="1321"/>
                    <a:pt x="1666" y="1024"/>
                    <a:pt x="1666" y="661"/>
                  </a:cubicBezTo>
                  <a:cubicBezTo>
                    <a:pt x="1666" y="298"/>
                    <a:pt x="1293"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2352038" y="2217250"/>
              <a:ext cx="10725" cy="19625"/>
            </a:xfrm>
            <a:custGeom>
              <a:avLst/>
              <a:gdLst/>
              <a:ahLst/>
              <a:cxnLst/>
              <a:rect l="l" t="t" r="r" b="b"/>
              <a:pathLst>
                <a:path w="429" h="785" extrusionOk="0">
                  <a:moveTo>
                    <a:pt x="214" y="0"/>
                  </a:moveTo>
                  <a:cubicBezTo>
                    <a:pt x="107" y="0"/>
                    <a:pt x="0" y="72"/>
                    <a:pt x="0" y="217"/>
                  </a:cubicBezTo>
                  <a:lnTo>
                    <a:pt x="0" y="570"/>
                  </a:lnTo>
                  <a:cubicBezTo>
                    <a:pt x="0" y="691"/>
                    <a:pt x="93" y="784"/>
                    <a:pt x="214" y="784"/>
                  </a:cubicBezTo>
                  <a:cubicBezTo>
                    <a:pt x="335" y="784"/>
                    <a:pt x="428" y="691"/>
                    <a:pt x="428" y="570"/>
                  </a:cubicBezTo>
                  <a:lnTo>
                    <a:pt x="428" y="217"/>
                  </a:lnTo>
                  <a:cubicBezTo>
                    <a:pt x="428" y="72"/>
                    <a:pt x="321" y="0"/>
                    <a:pt x="21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2395063" y="2223350"/>
              <a:ext cx="30050" cy="30025"/>
            </a:xfrm>
            <a:custGeom>
              <a:avLst/>
              <a:gdLst/>
              <a:ahLst/>
              <a:cxnLst/>
              <a:rect l="l" t="t" r="r" b="b"/>
              <a:pathLst>
                <a:path w="1202" h="1201" extrusionOk="0">
                  <a:moveTo>
                    <a:pt x="168" y="0"/>
                  </a:moveTo>
                  <a:cubicBezTo>
                    <a:pt x="75" y="0"/>
                    <a:pt x="1" y="75"/>
                    <a:pt x="1" y="159"/>
                  </a:cubicBezTo>
                  <a:lnTo>
                    <a:pt x="1" y="596"/>
                  </a:lnTo>
                  <a:cubicBezTo>
                    <a:pt x="1" y="931"/>
                    <a:pt x="271" y="1201"/>
                    <a:pt x="606" y="1201"/>
                  </a:cubicBezTo>
                  <a:cubicBezTo>
                    <a:pt x="931" y="1201"/>
                    <a:pt x="1201" y="931"/>
                    <a:pt x="1201" y="596"/>
                  </a:cubicBezTo>
                  <a:lnTo>
                    <a:pt x="1201" y="159"/>
                  </a:lnTo>
                  <a:cubicBezTo>
                    <a:pt x="1201" y="75"/>
                    <a:pt x="1127" y="0"/>
                    <a:pt x="1043"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5"/>
            <p:cNvSpPr/>
            <p:nvPr/>
          </p:nvSpPr>
          <p:spPr>
            <a:xfrm>
              <a:off x="2457413" y="2217250"/>
              <a:ext cx="10950" cy="19625"/>
            </a:xfrm>
            <a:custGeom>
              <a:avLst/>
              <a:gdLst/>
              <a:ahLst/>
              <a:cxnLst/>
              <a:rect l="l" t="t" r="r" b="b"/>
              <a:pathLst>
                <a:path w="438" h="785" extrusionOk="0">
                  <a:moveTo>
                    <a:pt x="219" y="0"/>
                  </a:moveTo>
                  <a:cubicBezTo>
                    <a:pt x="110" y="0"/>
                    <a:pt x="1" y="72"/>
                    <a:pt x="1" y="217"/>
                  </a:cubicBezTo>
                  <a:lnTo>
                    <a:pt x="1" y="570"/>
                  </a:lnTo>
                  <a:cubicBezTo>
                    <a:pt x="1" y="691"/>
                    <a:pt x="103" y="784"/>
                    <a:pt x="224" y="784"/>
                  </a:cubicBezTo>
                  <a:cubicBezTo>
                    <a:pt x="336" y="784"/>
                    <a:pt x="438" y="691"/>
                    <a:pt x="438" y="570"/>
                  </a:cubicBezTo>
                  <a:lnTo>
                    <a:pt x="438" y="217"/>
                  </a:lnTo>
                  <a:cubicBezTo>
                    <a:pt x="438" y="72"/>
                    <a:pt x="329" y="0"/>
                    <a:pt x="21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5"/>
            <p:cNvSpPr/>
            <p:nvPr/>
          </p:nvSpPr>
          <p:spPr>
            <a:xfrm>
              <a:off x="2458588" y="2313325"/>
              <a:ext cx="40500" cy="37950"/>
            </a:xfrm>
            <a:custGeom>
              <a:avLst/>
              <a:gdLst/>
              <a:ahLst/>
              <a:cxnLst/>
              <a:rect l="l" t="t" r="r" b="b"/>
              <a:pathLst>
                <a:path w="1620" h="1518" extrusionOk="0">
                  <a:moveTo>
                    <a:pt x="1108" y="0"/>
                  </a:moveTo>
                  <a:cubicBezTo>
                    <a:pt x="888" y="0"/>
                    <a:pt x="673" y="83"/>
                    <a:pt x="512" y="244"/>
                  </a:cubicBezTo>
                  <a:lnTo>
                    <a:pt x="326" y="440"/>
                  </a:lnTo>
                  <a:cubicBezTo>
                    <a:pt x="56" y="700"/>
                    <a:pt x="0" y="1100"/>
                    <a:pt x="168" y="1426"/>
                  </a:cubicBezTo>
                  <a:cubicBezTo>
                    <a:pt x="201" y="1487"/>
                    <a:pt x="260" y="1518"/>
                    <a:pt x="318" y="1518"/>
                  </a:cubicBezTo>
                  <a:cubicBezTo>
                    <a:pt x="358" y="1518"/>
                    <a:pt x="398" y="1503"/>
                    <a:pt x="428" y="1473"/>
                  </a:cubicBezTo>
                  <a:lnTo>
                    <a:pt x="1545" y="347"/>
                  </a:lnTo>
                  <a:cubicBezTo>
                    <a:pt x="1619" y="272"/>
                    <a:pt x="1601" y="151"/>
                    <a:pt x="1508" y="96"/>
                  </a:cubicBezTo>
                  <a:cubicBezTo>
                    <a:pt x="1380" y="32"/>
                    <a:pt x="1243" y="0"/>
                    <a:pt x="1108"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2467413" y="2320975"/>
              <a:ext cx="40500" cy="37850"/>
            </a:xfrm>
            <a:custGeom>
              <a:avLst/>
              <a:gdLst/>
              <a:ahLst/>
              <a:cxnLst/>
              <a:rect l="l" t="t" r="r" b="b"/>
              <a:pathLst>
                <a:path w="1620" h="1514" extrusionOk="0">
                  <a:moveTo>
                    <a:pt x="1306" y="0"/>
                  </a:moveTo>
                  <a:cubicBezTo>
                    <a:pt x="1267" y="0"/>
                    <a:pt x="1226" y="16"/>
                    <a:pt x="1192" y="50"/>
                  </a:cubicBezTo>
                  <a:lnTo>
                    <a:pt x="75" y="1167"/>
                  </a:lnTo>
                  <a:cubicBezTo>
                    <a:pt x="1" y="1241"/>
                    <a:pt x="19" y="1371"/>
                    <a:pt x="122" y="1418"/>
                  </a:cubicBezTo>
                  <a:cubicBezTo>
                    <a:pt x="246" y="1482"/>
                    <a:pt x="381" y="1513"/>
                    <a:pt x="515" y="1513"/>
                  </a:cubicBezTo>
                  <a:cubicBezTo>
                    <a:pt x="732" y="1513"/>
                    <a:pt x="947" y="1430"/>
                    <a:pt x="1108" y="1269"/>
                  </a:cubicBezTo>
                  <a:lnTo>
                    <a:pt x="1303" y="1074"/>
                  </a:lnTo>
                  <a:cubicBezTo>
                    <a:pt x="1564" y="813"/>
                    <a:pt x="1620" y="413"/>
                    <a:pt x="1452" y="87"/>
                  </a:cubicBezTo>
                  <a:cubicBezTo>
                    <a:pt x="1419" y="32"/>
                    <a:pt x="1364" y="0"/>
                    <a:pt x="1306"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2321088" y="2313325"/>
              <a:ext cx="40500" cy="37950"/>
            </a:xfrm>
            <a:custGeom>
              <a:avLst/>
              <a:gdLst/>
              <a:ahLst/>
              <a:cxnLst/>
              <a:rect l="l" t="t" r="r" b="b"/>
              <a:pathLst>
                <a:path w="1620" h="1518" extrusionOk="0">
                  <a:moveTo>
                    <a:pt x="515" y="0"/>
                  </a:moveTo>
                  <a:cubicBezTo>
                    <a:pt x="381" y="0"/>
                    <a:pt x="246" y="32"/>
                    <a:pt x="122" y="96"/>
                  </a:cubicBezTo>
                  <a:cubicBezTo>
                    <a:pt x="29" y="151"/>
                    <a:pt x="1" y="272"/>
                    <a:pt x="85" y="347"/>
                  </a:cubicBezTo>
                  <a:lnTo>
                    <a:pt x="1201" y="1473"/>
                  </a:lnTo>
                  <a:cubicBezTo>
                    <a:pt x="1232" y="1503"/>
                    <a:pt x="1271" y="1518"/>
                    <a:pt x="1311" y="1518"/>
                  </a:cubicBezTo>
                  <a:cubicBezTo>
                    <a:pt x="1368" y="1518"/>
                    <a:pt x="1425" y="1487"/>
                    <a:pt x="1452" y="1426"/>
                  </a:cubicBezTo>
                  <a:cubicBezTo>
                    <a:pt x="1620" y="1100"/>
                    <a:pt x="1564" y="700"/>
                    <a:pt x="1304" y="440"/>
                  </a:cubicBezTo>
                  <a:lnTo>
                    <a:pt x="1108" y="244"/>
                  </a:lnTo>
                  <a:cubicBezTo>
                    <a:pt x="947" y="83"/>
                    <a:pt x="732" y="0"/>
                    <a:pt x="515"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2312488" y="2320975"/>
              <a:ext cx="40500" cy="37850"/>
            </a:xfrm>
            <a:custGeom>
              <a:avLst/>
              <a:gdLst/>
              <a:ahLst/>
              <a:cxnLst/>
              <a:rect l="l" t="t" r="r" b="b"/>
              <a:pathLst>
                <a:path w="1620" h="1514" extrusionOk="0">
                  <a:moveTo>
                    <a:pt x="314" y="0"/>
                  </a:moveTo>
                  <a:cubicBezTo>
                    <a:pt x="257" y="0"/>
                    <a:pt x="201" y="32"/>
                    <a:pt x="168" y="87"/>
                  </a:cubicBezTo>
                  <a:cubicBezTo>
                    <a:pt x="1" y="413"/>
                    <a:pt x="56" y="813"/>
                    <a:pt x="317" y="1074"/>
                  </a:cubicBezTo>
                  <a:lnTo>
                    <a:pt x="512" y="1269"/>
                  </a:lnTo>
                  <a:cubicBezTo>
                    <a:pt x="674" y="1430"/>
                    <a:pt x="888" y="1513"/>
                    <a:pt x="1108" y="1513"/>
                  </a:cubicBezTo>
                  <a:cubicBezTo>
                    <a:pt x="1243" y="1513"/>
                    <a:pt x="1380" y="1482"/>
                    <a:pt x="1508" y="1418"/>
                  </a:cubicBezTo>
                  <a:cubicBezTo>
                    <a:pt x="1601" y="1371"/>
                    <a:pt x="1620" y="1241"/>
                    <a:pt x="1545" y="1167"/>
                  </a:cubicBezTo>
                  <a:lnTo>
                    <a:pt x="429" y="50"/>
                  </a:lnTo>
                  <a:cubicBezTo>
                    <a:pt x="394" y="16"/>
                    <a:pt x="354" y="0"/>
                    <a:pt x="314"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2396013" y="2083025"/>
              <a:ext cx="28400" cy="71275"/>
            </a:xfrm>
            <a:custGeom>
              <a:avLst/>
              <a:gdLst/>
              <a:ahLst/>
              <a:cxnLst/>
              <a:rect l="l" t="t" r="r" b="b"/>
              <a:pathLst>
                <a:path w="1136" h="2851" extrusionOk="0">
                  <a:moveTo>
                    <a:pt x="565" y="0"/>
                  </a:moveTo>
                  <a:cubicBezTo>
                    <a:pt x="516" y="0"/>
                    <a:pt x="464" y="20"/>
                    <a:pt x="419" y="68"/>
                  </a:cubicBezTo>
                  <a:cubicBezTo>
                    <a:pt x="0" y="486"/>
                    <a:pt x="0" y="1166"/>
                    <a:pt x="419" y="1575"/>
                  </a:cubicBezTo>
                  <a:cubicBezTo>
                    <a:pt x="661" y="1826"/>
                    <a:pt x="661" y="2226"/>
                    <a:pt x="419" y="2478"/>
                  </a:cubicBezTo>
                  <a:cubicBezTo>
                    <a:pt x="273" y="2606"/>
                    <a:pt x="360" y="2850"/>
                    <a:pt x="557" y="2850"/>
                  </a:cubicBezTo>
                  <a:cubicBezTo>
                    <a:pt x="560" y="2850"/>
                    <a:pt x="564" y="2850"/>
                    <a:pt x="568" y="2850"/>
                  </a:cubicBezTo>
                  <a:cubicBezTo>
                    <a:pt x="623" y="2850"/>
                    <a:pt x="679" y="2822"/>
                    <a:pt x="717" y="2785"/>
                  </a:cubicBezTo>
                  <a:cubicBezTo>
                    <a:pt x="1135" y="2366"/>
                    <a:pt x="1135" y="1687"/>
                    <a:pt x="717" y="1268"/>
                  </a:cubicBezTo>
                  <a:cubicBezTo>
                    <a:pt x="475" y="1026"/>
                    <a:pt x="475" y="617"/>
                    <a:pt x="717" y="375"/>
                  </a:cubicBezTo>
                  <a:cubicBezTo>
                    <a:pt x="874" y="218"/>
                    <a:pt x="729" y="0"/>
                    <a:pt x="565"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2334588" y="2083100"/>
              <a:ext cx="28650" cy="71175"/>
            </a:xfrm>
            <a:custGeom>
              <a:avLst/>
              <a:gdLst/>
              <a:ahLst/>
              <a:cxnLst/>
              <a:rect l="l" t="t" r="r" b="b"/>
              <a:pathLst>
                <a:path w="1146" h="2847" extrusionOk="0">
                  <a:moveTo>
                    <a:pt x="569" y="1"/>
                  </a:moveTo>
                  <a:cubicBezTo>
                    <a:pt x="519" y="1"/>
                    <a:pt x="466" y="20"/>
                    <a:pt x="419" y="65"/>
                  </a:cubicBezTo>
                  <a:cubicBezTo>
                    <a:pt x="0" y="483"/>
                    <a:pt x="0" y="1163"/>
                    <a:pt x="419" y="1581"/>
                  </a:cubicBezTo>
                  <a:cubicBezTo>
                    <a:pt x="670" y="1833"/>
                    <a:pt x="670" y="2233"/>
                    <a:pt x="419" y="2484"/>
                  </a:cubicBezTo>
                  <a:cubicBezTo>
                    <a:pt x="280" y="2614"/>
                    <a:pt x="382" y="2847"/>
                    <a:pt x="568" y="2847"/>
                  </a:cubicBezTo>
                  <a:cubicBezTo>
                    <a:pt x="633" y="2847"/>
                    <a:pt x="680" y="2828"/>
                    <a:pt x="726" y="2782"/>
                  </a:cubicBezTo>
                  <a:cubicBezTo>
                    <a:pt x="1145" y="2363"/>
                    <a:pt x="1145" y="1693"/>
                    <a:pt x="726" y="1274"/>
                  </a:cubicBezTo>
                  <a:cubicBezTo>
                    <a:pt x="475" y="1023"/>
                    <a:pt x="475" y="623"/>
                    <a:pt x="726" y="372"/>
                  </a:cubicBezTo>
                  <a:cubicBezTo>
                    <a:pt x="884" y="214"/>
                    <a:pt x="738" y="1"/>
                    <a:pt x="569"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2457188" y="2083100"/>
              <a:ext cx="28400" cy="71175"/>
            </a:xfrm>
            <a:custGeom>
              <a:avLst/>
              <a:gdLst/>
              <a:ahLst/>
              <a:cxnLst/>
              <a:rect l="l" t="t" r="r" b="b"/>
              <a:pathLst>
                <a:path w="1136" h="2847" extrusionOk="0">
                  <a:moveTo>
                    <a:pt x="564" y="1"/>
                  </a:moveTo>
                  <a:cubicBezTo>
                    <a:pt x="515" y="1"/>
                    <a:pt x="464" y="20"/>
                    <a:pt x="419" y="65"/>
                  </a:cubicBezTo>
                  <a:cubicBezTo>
                    <a:pt x="0" y="483"/>
                    <a:pt x="0" y="1163"/>
                    <a:pt x="419" y="1581"/>
                  </a:cubicBezTo>
                  <a:cubicBezTo>
                    <a:pt x="661" y="1833"/>
                    <a:pt x="661" y="2233"/>
                    <a:pt x="419" y="2484"/>
                  </a:cubicBezTo>
                  <a:cubicBezTo>
                    <a:pt x="279" y="2614"/>
                    <a:pt x="372" y="2847"/>
                    <a:pt x="568" y="2847"/>
                  </a:cubicBezTo>
                  <a:cubicBezTo>
                    <a:pt x="624" y="2847"/>
                    <a:pt x="680" y="2828"/>
                    <a:pt x="717" y="2782"/>
                  </a:cubicBezTo>
                  <a:cubicBezTo>
                    <a:pt x="1135" y="2363"/>
                    <a:pt x="1135" y="1693"/>
                    <a:pt x="717" y="1274"/>
                  </a:cubicBezTo>
                  <a:cubicBezTo>
                    <a:pt x="475" y="1023"/>
                    <a:pt x="475" y="623"/>
                    <a:pt x="717" y="372"/>
                  </a:cubicBezTo>
                  <a:cubicBezTo>
                    <a:pt x="875" y="214"/>
                    <a:pt x="728" y="1"/>
                    <a:pt x="564"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2365763" y="2290100"/>
              <a:ext cx="88875" cy="88900"/>
            </a:xfrm>
            <a:custGeom>
              <a:avLst/>
              <a:gdLst/>
              <a:ahLst/>
              <a:cxnLst/>
              <a:rect l="l" t="t" r="r" b="b"/>
              <a:pathLst>
                <a:path w="3555" h="3556" extrusionOk="0">
                  <a:moveTo>
                    <a:pt x="1778" y="1"/>
                  </a:moveTo>
                  <a:cubicBezTo>
                    <a:pt x="1564" y="1"/>
                    <a:pt x="1378" y="271"/>
                    <a:pt x="1312" y="643"/>
                  </a:cubicBezTo>
                  <a:cubicBezTo>
                    <a:pt x="1124" y="506"/>
                    <a:pt x="928" y="432"/>
                    <a:pt x="769" y="432"/>
                  </a:cubicBezTo>
                  <a:cubicBezTo>
                    <a:pt x="668" y="432"/>
                    <a:pt x="582" y="461"/>
                    <a:pt x="521" y="522"/>
                  </a:cubicBezTo>
                  <a:cubicBezTo>
                    <a:pt x="373" y="671"/>
                    <a:pt x="428" y="997"/>
                    <a:pt x="652" y="1313"/>
                  </a:cubicBezTo>
                  <a:cubicBezTo>
                    <a:pt x="270" y="1378"/>
                    <a:pt x="0" y="1564"/>
                    <a:pt x="0" y="1778"/>
                  </a:cubicBezTo>
                  <a:cubicBezTo>
                    <a:pt x="0" y="1992"/>
                    <a:pt x="270" y="2178"/>
                    <a:pt x="652" y="2244"/>
                  </a:cubicBezTo>
                  <a:cubicBezTo>
                    <a:pt x="428" y="2551"/>
                    <a:pt x="373" y="2876"/>
                    <a:pt x="521" y="3034"/>
                  </a:cubicBezTo>
                  <a:cubicBezTo>
                    <a:pt x="581" y="3090"/>
                    <a:pt x="664" y="3118"/>
                    <a:pt x="761" y="3118"/>
                  </a:cubicBezTo>
                  <a:cubicBezTo>
                    <a:pt x="922" y="3118"/>
                    <a:pt x="1121" y="3043"/>
                    <a:pt x="1312" y="2904"/>
                  </a:cubicBezTo>
                  <a:cubicBezTo>
                    <a:pt x="1378" y="3286"/>
                    <a:pt x="1564" y="3556"/>
                    <a:pt x="1778" y="3556"/>
                  </a:cubicBezTo>
                  <a:cubicBezTo>
                    <a:pt x="1992" y="3556"/>
                    <a:pt x="2187" y="3286"/>
                    <a:pt x="2243" y="2904"/>
                  </a:cubicBezTo>
                  <a:cubicBezTo>
                    <a:pt x="2440" y="3043"/>
                    <a:pt x="2641" y="3118"/>
                    <a:pt x="2800" y="3118"/>
                  </a:cubicBezTo>
                  <a:cubicBezTo>
                    <a:pt x="2897" y="3118"/>
                    <a:pt x="2978" y="3090"/>
                    <a:pt x="3034" y="3034"/>
                  </a:cubicBezTo>
                  <a:cubicBezTo>
                    <a:pt x="3192" y="2876"/>
                    <a:pt x="3136" y="2551"/>
                    <a:pt x="2913" y="2244"/>
                  </a:cubicBezTo>
                  <a:cubicBezTo>
                    <a:pt x="3285" y="2178"/>
                    <a:pt x="3555" y="1992"/>
                    <a:pt x="3555" y="1778"/>
                  </a:cubicBezTo>
                  <a:cubicBezTo>
                    <a:pt x="3555" y="1555"/>
                    <a:pt x="3285" y="1369"/>
                    <a:pt x="2913" y="1313"/>
                  </a:cubicBezTo>
                  <a:cubicBezTo>
                    <a:pt x="3136" y="997"/>
                    <a:pt x="3192" y="671"/>
                    <a:pt x="3034" y="522"/>
                  </a:cubicBezTo>
                  <a:cubicBezTo>
                    <a:pt x="2973" y="461"/>
                    <a:pt x="2888" y="432"/>
                    <a:pt x="2789" y="432"/>
                  </a:cubicBezTo>
                  <a:cubicBezTo>
                    <a:pt x="2632" y="432"/>
                    <a:pt x="2437" y="506"/>
                    <a:pt x="2243" y="643"/>
                  </a:cubicBezTo>
                  <a:cubicBezTo>
                    <a:pt x="2178" y="271"/>
                    <a:pt x="1992" y="1"/>
                    <a:pt x="1778"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5"/>
            <p:cNvSpPr/>
            <p:nvPr/>
          </p:nvSpPr>
          <p:spPr>
            <a:xfrm>
              <a:off x="2365288" y="2301275"/>
              <a:ext cx="50275" cy="77725"/>
            </a:xfrm>
            <a:custGeom>
              <a:avLst/>
              <a:gdLst/>
              <a:ahLst/>
              <a:cxnLst/>
              <a:rect l="l" t="t" r="r" b="b"/>
              <a:pathLst>
                <a:path w="2011" h="3109" extrusionOk="0">
                  <a:moveTo>
                    <a:pt x="634" y="1"/>
                  </a:moveTo>
                  <a:cubicBezTo>
                    <a:pt x="587" y="19"/>
                    <a:pt x="559" y="38"/>
                    <a:pt x="531" y="66"/>
                  </a:cubicBezTo>
                  <a:cubicBezTo>
                    <a:pt x="373" y="224"/>
                    <a:pt x="429" y="550"/>
                    <a:pt x="652" y="857"/>
                  </a:cubicBezTo>
                  <a:cubicBezTo>
                    <a:pt x="271" y="922"/>
                    <a:pt x="1" y="1108"/>
                    <a:pt x="1" y="1322"/>
                  </a:cubicBezTo>
                  <a:cubicBezTo>
                    <a:pt x="1" y="1536"/>
                    <a:pt x="280" y="1731"/>
                    <a:pt x="661" y="1797"/>
                  </a:cubicBezTo>
                  <a:cubicBezTo>
                    <a:pt x="438" y="2113"/>
                    <a:pt x="373" y="2429"/>
                    <a:pt x="531" y="2587"/>
                  </a:cubicBezTo>
                  <a:cubicBezTo>
                    <a:pt x="591" y="2647"/>
                    <a:pt x="675" y="2675"/>
                    <a:pt x="772" y="2675"/>
                  </a:cubicBezTo>
                  <a:cubicBezTo>
                    <a:pt x="933" y="2675"/>
                    <a:pt x="1131" y="2600"/>
                    <a:pt x="1322" y="2466"/>
                  </a:cubicBezTo>
                  <a:cubicBezTo>
                    <a:pt x="1387" y="2839"/>
                    <a:pt x="1573" y="3109"/>
                    <a:pt x="1787" y="3109"/>
                  </a:cubicBezTo>
                  <a:cubicBezTo>
                    <a:pt x="1871" y="3109"/>
                    <a:pt x="1946" y="3071"/>
                    <a:pt x="2011" y="3015"/>
                  </a:cubicBezTo>
                  <a:cubicBezTo>
                    <a:pt x="1350" y="2159"/>
                    <a:pt x="913" y="1099"/>
                    <a:pt x="634" y="1"/>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5"/>
            <p:cNvSpPr/>
            <p:nvPr/>
          </p:nvSpPr>
          <p:spPr>
            <a:xfrm>
              <a:off x="2390413" y="2319650"/>
              <a:ext cx="34450" cy="29700"/>
            </a:xfrm>
            <a:custGeom>
              <a:avLst/>
              <a:gdLst/>
              <a:ahLst/>
              <a:cxnLst/>
              <a:rect l="l" t="t" r="r" b="b"/>
              <a:pathLst>
                <a:path w="1378" h="1188" extrusionOk="0">
                  <a:moveTo>
                    <a:pt x="792" y="1"/>
                  </a:moveTo>
                  <a:cubicBezTo>
                    <a:pt x="261" y="1"/>
                    <a:pt x="1" y="643"/>
                    <a:pt x="373" y="1015"/>
                  </a:cubicBezTo>
                  <a:cubicBezTo>
                    <a:pt x="492" y="1135"/>
                    <a:pt x="639" y="1188"/>
                    <a:pt x="783" y="1188"/>
                  </a:cubicBezTo>
                  <a:cubicBezTo>
                    <a:pt x="1086" y="1188"/>
                    <a:pt x="1378" y="950"/>
                    <a:pt x="1378" y="596"/>
                  </a:cubicBezTo>
                  <a:cubicBezTo>
                    <a:pt x="1378" y="271"/>
                    <a:pt x="1117" y="1"/>
                    <a:pt x="792"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65"/>
          <p:cNvGrpSpPr/>
          <p:nvPr/>
        </p:nvGrpSpPr>
        <p:grpSpPr>
          <a:xfrm>
            <a:off x="6529313" y="1660225"/>
            <a:ext cx="390150" cy="255725"/>
            <a:chOff x="6529313" y="1571950"/>
            <a:chExt cx="390150" cy="255725"/>
          </a:xfrm>
        </p:grpSpPr>
        <p:sp>
          <p:nvSpPr>
            <p:cNvPr id="5944" name="Google Shape;5944;p65"/>
            <p:cNvSpPr/>
            <p:nvPr/>
          </p:nvSpPr>
          <p:spPr>
            <a:xfrm>
              <a:off x="6764963" y="1615725"/>
              <a:ext cx="33075" cy="65400"/>
            </a:xfrm>
            <a:custGeom>
              <a:avLst/>
              <a:gdLst/>
              <a:ahLst/>
              <a:cxnLst/>
              <a:rect l="l" t="t" r="r" b="b"/>
              <a:pathLst>
                <a:path w="1323" h="2616" extrusionOk="0">
                  <a:moveTo>
                    <a:pt x="466" y="1"/>
                  </a:moveTo>
                  <a:cubicBezTo>
                    <a:pt x="206" y="1"/>
                    <a:pt x="1" y="215"/>
                    <a:pt x="1" y="475"/>
                  </a:cubicBezTo>
                  <a:cubicBezTo>
                    <a:pt x="10" y="1099"/>
                    <a:pt x="122" y="1722"/>
                    <a:pt x="327" y="2308"/>
                  </a:cubicBezTo>
                  <a:cubicBezTo>
                    <a:pt x="392" y="2494"/>
                    <a:pt x="569" y="2615"/>
                    <a:pt x="764" y="2615"/>
                  </a:cubicBezTo>
                  <a:cubicBezTo>
                    <a:pt x="1090" y="2615"/>
                    <a:pt x="1322" y="2299"/>
                    <a:pt x="1211" y="1992"/>
                  </a:cubicBezTo>
                  <a:cubicBezTo>
                    <a:pt x="1034" y="1499"/>
                    <a:pt x="950" y="987"/>
                    <a:pt x="941" y="466"/>
                  </a:cubicBezTo>
                  <a:cubicBezTo>
                    <a:pt x="941" y="215"/>
                    <a:pt x="727" y="1"/>
                    <a:pt x="475"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6808463" y="1779975"/>
              <a:ext cx="55300" cy="47700"/>
            </a:xfrm>
            <a:custGeom>
              <a:avLst/>
              <a:gdLst/>
              <a:ahLst/>
              <a:cxnLst/>
              <a:rect l="l" t="t" r="r" b="b"/>
              <a:pathLst>
                <a:path w="2212" h="1908" extrusionOk="0">
                  <a:moveTo>
                    <a:pt x="1462" y="0"/>
                  </a:moveTo>
                  <a:lnTo>
                    <a:pt x="1" y="530"/>
                  </a:lnTo>
                  <a:lnTo>
                    <a:pt x="159" y="1768"/>
                  </a:lnTo>
                  <a:cubicBezTo>
                    <a:pt x="171" y="1856"/>
                    <a:pt x="246" y="1907"/>
                    <a:pt x="322" y="1907"/>
                  </a:cubicBezTo>
                  <a:cubicBezTo>
                    <a:pt x="367" y="1907"/>
                    <a:pt x="413" y="1890"/>
                    <a:pt x="448" y="1852"/>
                  </a:cubicBezTo>
                  <a:lnTo>
                    <a:pt x="578" y="1703"/>
                  </a:lnTo>
                  <a:cubicBezTo>
                    <a:pt x="602" y="1671"/>
                    <a:pt x="647" y="1645"/>
                    <a:pt x="696" y="1645"/>
                  </a:cubicBezTo>
                  <a:cubicBezTo>
                    <a:pt x="703" y="1645"/>
                    <a:pt x="710" y="1646"/>
                    <a:pt x="717" y="1647"/>
                  </a:cubicBezTo>
                  <a:lnTo>
                    <a:pt x="987" y="1694"/>
                  </a:lnTo>
                  <a:cubicBezTo>
                    <a:pt x="1014" y="1698"/>
                    <a:pt x="1042" y="1700"/>
                    <a:pt x="1069" y="1700"/>
                  </a:cubicBezTo>
                  <a:cubicBezTo>
                    <a:pt x="1217" y="1700"/>
                    <a:pt x="1358" y="1636"/>
                    <a:pt x="1453" y="1526"/>
                  </a:cubicBezTo>
                  <a:lnTo>
                    <a:pt x="1639" y="1312"/>
                  </a:lnTo>
                  <a:cubicBezTo>
                    <a:pt x="1670" y="1281"/>
                    <a:pt x="1713" y="1263"/>
                    <a:pt x="1754" y="1263"/>
                  </a:cubicBezTo>
                  <a:cubicBezTo>
                    <a:pt x="1762" y="1263"/>
                    <a:pt x="1770" y="1264"/>
                    <a:pt x="1778" y="1266"/>
                  </a:cubicBezTo>
                  <a:lnTo>
                    <a:pt x="1974" y="1293"/>
                  </a:lnTo>
                  <a:cubicBezTo>
                    <a:pt x="1982" y="1294"/>
                    <a:pt x="1990" y="1295"/>
                    <a:pt x="1997" y="1295"/>
                  </a:cubicBezTo>
                  <a:cubicBezTo>
                    <a:pt x="2124" y="1295"/>
                    <a:pt x="2211" y="1156"/>
                    <a:pt x="2141" y="1042"/>
                  </a:cubicBezTo>
                  <a:lnTo>
                    <a:pt x="1462" y="0"/>
                  </a:ln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5"/>
            <p:cNvSpPr/>
            <p:nvPr/>
          </p:nvSpPr>
          <p:spPr>
            <a:xfrm>
              <a:off x="6768938" y="1650850"/>
              <a:ext cx="29525" cy="30325"/>
            </a:xfrm>
            <a:custGeom>
              <a:avLst/>
              <a:gdLst/>
              <a:ahLst/>
              <a:cxnLst/>
              <a:rect l="l" t="t" r="r" b="b"/>
              <a:pathLst>
                <a:path w="1181" h="1213" extrusionOk="0">
                  <a:moveTo>
                    <a:pt x="884" y="1"/>
                  </a:moveTo>
                  <a:cubicBezTo>
                    <a:pt x="791" y="66"/>
                    <a:pt x="689" y="131"/>
                    <a:pt x="586" y="196"/>
                  </a:cubicBezTo>
                  <a:cubicBezTo>
                    <a:pt x="503" y="271"/>
                    <a:pt x="391" y="308"/>
                    <a:pt x="279" y="317"/>
                  </a:cubicBezTo>
                  <a:cubicBezTo>
                    <a:pt x="186" y="326"/>
                    <a:pt x="93" y="336"/>
                    <a:pt x="0" y="345"/>
                  </a:cubicBezTo>
                  <a:cubicBezTo>
                    <a:pt x="47" y="531"/>
                    <a:pt x="102" y="717"/>
                    <a:pt x="168" y="903"/>
                  </a:cubicBezTo>
                  <a:cubicBezTo>
                    <a:pt x="247" y="1120"/>
                    <a:pt x="417" y="1212"/>
                    <a:pt x="589" y="1212"/>
                  </a:cubicBezTo>
                  <a:cubicBezTo>
                    <a:pt x="882" y="1212"/>
                    <a:pt x="1180" y="947"/>
                    <a:pt x="1052" y="578"/>
                  </a:cubicBezTo>
                  <a:cubicBezTo>
                    <a:pt x="977" y="392"/>
                    <a:pt x="921" y="196"/>
                    <a:pt x="884"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5"/>
            <p:cNvSpPr/>
            <p:nvPr/>
          </p:nvSpPr>
          <p:spPr>
            <a:xfrm>
              <a:off x="6695188" y="1647025"/>
              <a:ext cx="224275" cy="166875"/>
            </a:xfrm>
            <a:custGeom>
              <a:avLst/>
              <a:gdLst/>
              <a:ahLst/>
              <a:cxnLst/>
              <a:rect l="l" t="t" r="r" b="b"/>
              <a:pathLst>
                <a:path w="8971" h="6675" extrusionOk="0">
                  <a:moveTo>
                    <a:pt x="5708" y="0"/>
                  </a:moveTo>
                  <a:cubicBezTo>
                    <a:pt x="5102" y="0"/>
                    <a:pt x="4448" y="224"/>
                    <a:pt x="3797" y="703"/>
                  </a:cubicBezTo>
                  <a:cubicBezTo>
                    <a:pt x="3639" y="824"/>
                    <a:pt x="3453" y="889"/>
                    <a:pt x="3257" y="907"/>
                  </a:cubicBezTo>
                  <a:cubicBezTo>
                    <a:pt x="987" y="1047"/>
                    <a:pt x="0" y="2768"/>
                    <a:pt x="717" y="4741"/>
                  </a:cubicBezTo>
                  <a:cubicBezTo>
                    <a:pt x="1217" y="6117"/>
                    <a:pt x="2256" y="6675"/>
                    <a:pt x="3502" y="6675"/>
                  </a:cubicBezTo>
                  <a:cubicBezTo>
                    <a:pt x="4136" y="6675"/>
                    <a:pt x="4822" y="6530"/>
                    <a:pt x="5518" y="6276"/>
                  </a:cubicBezTo>
                  <a:cubicBezTo>
                    <a:pt x="7584" y="5523"/>
                    <a:pt x="8971" y="4090"/>
                    <a:pt x="8207" y="2015"/>
                  </a:cubicBezTo>
                  <a:cubicBezTo>
                    <a:pt x="7745" y="737"/>
                    <a:pt x="6807" y="0"/>
                    <a:pt x="5708"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6696588" y="1671550"/>
              <a:ext cx="188225" cy="142350"/>
            </a:xfrm>
            <a:custGeom>
              <a:avLst/>
              <a:gdLst/>
              <a:ahLst/>
              <a:cxnLst/>
              <a:rect l="l" t="t" r="r" b="b"/>
              <a:pathLst>
                <a:path w="7529" h="5694" extrusionOk="0">
                  <a:moveTo>
                    <a:pt x="2615" y="1"/>
                  </a:moveTo>
                  <a:lnTo>
                    <a:pt x="2615" y="1"/>
                  </a:lnTo>
                  <a:cubicBezTo>
                    <a:pt x="763" y="373"/>
                    <a:pt x="0" y="1955"/>
                    <a:pt x="661" y="3760"/>
                  </a:cubicBezTo>
                  <a:cubicBezTo>
                    <a:pt x="1161" y="5136"/>
                    <a:pt x="2200" y="5694"/>
                    <a:pt x="3446" y="5694"/>
                  </a:cubicBezTo>
                  <a:cubicBezTo>
                    <a:pt x="4080" y="5694"/>
                    <a:pt x="4766" y="5549"/>
                    <a:pt x="5462" y="5295"/>
                  </a:cubicBezTo>
                  <a:cubicBezTo>
                    <a:pt x="6290" y="4998"/>
                    <a:pt x="7016" y="4579"/>
                    <a:pt x="7528" y="4058"/>
                  </a:cubicBezTo>
                  <a:lnTo>
                    <a:pt x="7528" y="4058"/>
                  </a:lnTo>
                  <a:cubicBezTo>
                    <a:pt x="6876" y="4196"/>
                    <a:pt x="6304" y="4259"/>
                    <a:pt x="5802" y="4259"/>
                  </a:cubicBezTo>
                  <a:cubicBezTo>
                    <a:pt x="2364" y="4259"/>
                    <a:pt x="2241" y="1333"/>
                    <a:pt x="2615"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6738463" y="1726225"/>
              <a:ext cx="39325" cy="29800"/>
            </a:xfrm>
            <a:custGeom>
              <a:avLst/>
              <a:gdLst/>
              <a:ahLst/>
              <a:cxnLst/>
              <a:rect l="l" t="t" r="r" b="b"/>
              <a:pathLst>
                <a:path w="1573" h="1192" extrusionOk="0">
                  <a:moveTo>
                    <a:pt x="893" y="1"/>
                  </a:moveTo>
                  <a:cubicBezTo>
                    <a:pt x="794" y="1"/>
                    <a:pt x="690" y="19"/>
                    <a:pt x="586" y="56"/>
                  </a:cubicBezTo>
                  <a:cubicBezTo>
                    <a:pt x="214" y="196"/>
                    <a:pt x="0" y="540"/>
                    <a:pt x="112" y="847"/>
                  </a:cubicBezTo>
                  <a:cubicBezTo>
                    <a:pt x="186" y="1064"/>
                    <a:pt x="413" y="1192"/>
                    <a:pt x="678" y="1192"/>
                  </a:cubicBezTo>
                  <a:cubicBezTo>
                    <a:pt x="778" y="1192"/>
                    <a:pt x="882" y="1174"/>
                    <a:pt x="986" y="1136"/>
                  </a:cubicBezTo>
                  <a:cubicBezTo>
                    <a:pt x="1359" y="1005"/>
                    <a:pt x="1573" y="652"/>
                    <a:pt x="1470" y="354"/>
                  </a:cubicBezTo>
                  <a:cubicBezTo>
                    <a:pt x="1389" y="130"/>
                    <a:pt x="1159" y="1"/>
                    <a:pt x="8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6830563" y="1692725"/>
              <a:ext cx="39350" cy="29800"/>
            </a:xfrm>
            <a:custGeom>
              <a:avLst/>
              <a:gdLst/>
              <a:ahLst/>
              <a:cxnLst/>
              <a:rect l="l" t="t" r="r" b="b"/>
              <a:pathLst>
                <a:path w="1574" h="1192" extrusionOk="0">
                  <a:moveTo>
                    <a:pt x="894" y="1"/>
                  </a:moveTo>
                  <a:cubicBezTo>
                    <a:pt x="795" y="1"/>
                    <a:pt x="691" y="19"/>
                    <a:pt x="587" y="56"/>
                  </a:cubicBezTo>
                  <a:cubicBezTo>
                    <a:pt x="215" y="196"/>
                    <a:pt x="1" y="550"/>
                    <a:pt x="113" y="847"/>
                  </a:cubicBezTo>
                  <a:cubicBezTo>
                    <a:pt x="187" y="1064"/>
                    <a:pt x="414" y="1192"/>
                    <a:pt x="679" y="1192"/>
                  </a:cubicBezTo>
                  <a:cubicBezTo>
                    <a:pt x="779" y="1192"/>
                    <a:pt x="883" y="1174"/>
                    <a:pt x="987" y="1136"/>
                  </a:cubicBezTo>
                  <a:cubicBezTo>
                    <a:pt x="1360" y="1006"/>
                    <a:pt x="1574" y="652"/>
                    <a:pt x="1471" y="354"/>
                  </a:cubicBezTo>
                  <a:cubicBezTo>
                    <a:pt x="1390" y="130"/>
                    <a:pt x="1160" y="1"/>
                    <a:pt x="8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6754288" y="1712650"/>
              <a:ext cx="15125" cy="16850"/>
            </a:xfrm>
            <a:custGeom>
              <a:avLst/>
              <a:gdLst/>
              <a:ahLst/>
              <a:cxnLst/>
              <a:rect l="l" t="t" r="r" b="b"/>
              <a:pathLst>
                <a:path w="605" h="674" extrusionOk="0">
                  <a:moveTo>
                    <a:pt x="275" y="1"/>
                  </a:moveTo>
                  <a:cubicBezTo>
                    <a:pt x="139" y="1"/>
                    <a:pt x="1" y="123"/>
                    <a:pt x="65" y="292"/>
                  </a:cubicBezTo>
                  <a:lnTo>
                    <a:pt x="149" y="534"/>
                  </a:lnTo>
                  <a:cubicBezTo>
                    <a:pt x="186" y="618"/>
                    <a:pt x="260" y="674"/>
                    <a:pt x="353" y="674"/>
                  </a:cubicBezTo>
                  <a:cubicBezTo>
                    <a:pt x="502" y="674"/>
                    <a:pt x="605" y="525"/>
                    <a:pt x="558" y="385"/>
                  </a:cubicBezTo>
                  <a:lnTo>
                    <a:pt x="474" y="143"/>
                  </a:lnTo>
                  <a:cubicBezTo>
                    <a:pt x="436" y="43"/>
                    <a:pt x="356" y="1"/>
                    <a:pt x="27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6826638" y="1686375"/>
              <a:ext cx="14900" cy="16850"/>
            </a:xfrm>
            <a:custGeom>
              <a:avLst/>
              <a:gdLst/>
              <a:ahLst/>
              <a:cxnLst/>
              <a:rect l="l" t="t" r="r" b="b"/>
              <a:pathLst>
                <a:path w="596" h="674" extrusionOk="0">
                  <a:moveTo>
                    <a:pt x="273" y="0"/>
                  </a:moveTo>
                  <a:cubicBezTo>
                    <a:pt x="139" y="0"/>
                    <a:pt x="1" y="122"/>
                    <a:pt x="65" y="292"/>
                  </a:cubicBezTo>
                  <a:lnTo>
                    <a:pt x="149" y="534"/>
                  </a:lnTo>
                  <a:cubicBezTo>
                    <a:pt x="177" y="618"/>
                    <a:pt x="260" y="673"/>
                    <a:pt x="353" y="673"/>
                  </a:cubicBezTo>
                  <a:cubicBezTo>
                    <a:pt x="381" y="673"/>
                    <a:pt x="400" y="664"/>
                    <a:pt x="428" y="655"/>
                  </a:cubicBezTo>
                  <a:cubicBezTo>
                    <a:pt x="539" y="618"/>
                    <a:pt x="595" y="497"/>
                    <a:pt x="558" y="385"/>
                  </a:cubicBezTo>
                  <a:lnTo>
                    <a:pt x="465" y="143"/>
                  </a:lnTo>
                  <a:cubicBezTo>
                    <a:pt x="430" y="43"/>
                    <a:pt x="352" y="0"/>
                    <a:pt x="273"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6781963" y="1702250"/>
              <a:ext cx="33525" cy="19575"/>
            </a:xfrm>
            <a:custGeom>
              <a:avLst/>
              <a:gdLst/>
              <a:ahLst/>
              <a:cxnLst/>
              <a:rect l="l" t="t" r="r" b="b"/>
              <a:pathLst>
                <a:path w="1341" h="783" extrusionOk="0">
                  <a:moveTo>
                    <a:pt x="1067" y="1"/>
                  </a:moveTo>
                  <a:cubicBezTo>
                    <a:pt x="989" y="1"/>
                    <a:pt x="912" y="42"/>
                    <a:pt x="875" y="141"/>
                  </a:cubicBezTo>
                  <a:cubicBezTo>
                    <a:pt x="829" y="272"/>
                    <a:pt x="703" y="348"/>
                    <a:pt x="575" y="348"/>
                  </a:cubicBezTo>
                  <a:cubicBezTo>
                    <a:pt x="521" y="348"/>
                    <a:pt x="468" y="335"/>
                    <a:pt x="419" y="308"/>
                  </a:cubicBezTo>
                  <a:cubicBezTo>
                    <a:pt x="381" y="287"/>
                    <a:pt x="344" y="278"/>
                    <a:pt x="310" y="278"/>
                  </a:cubicBezTo>
                  <a:cubicBezTo>
                    <a:pt x="116" y="278"/>
                    <a:pt x="1" y="571"/>
                    <a:pt x="214" y="690"/>
                  </a:cubicBezTo>
                  <a:cubicBezTo>
                    <a:pt x="326" y="746"/>
                    <a:pt x="447" y="783"/>
                    <a:pt x="577" y="783"/>
                  </a:cubicBezTo>
                  <a:cubicBezTo>
                    <a:pt x="893" y="773"/>
                    <a:pt x="1163" y="587"/>
                    <a:pt x="1275" y="299"/>
                  </a:cubicBezTo>
                  <a:cubicBezTo>
                    <a:pt x="1340" y="127"/>
                    <a:pt x="1202" y="1"/>
                    <a:pt x="1067"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5"/>
            <p:cNvSpPr/>
            <p:nvPr/>
          </p:nvSpPr>
          <p:spPr>
            <a:xfrm>
              <a:off x="6754963" y="1779500"/>
              <a:ext cx="12350" cy="10625"/>
            </a:xfrm>
            <a:custGeom>
              <a:avLst/>
              <a:gdLst/>
              <a:ahLst/>
              <a:cxnLst/>
              <a:rect l="l" t="t" r="r" b="b"/>
              <a:pathLst>
                <a:path w="494" h="425" extrusionOk="0">
                  <a:moveTo>
                    <a:pt x="280" y="0"/>
                  </a:moveTo>
                  <a:cubicBezTo>
                    <a:pt x="94" y="0"/>
                    <a:pt x="1" y="233"/>
                    <a:pt x="131" y="363"/>
                  </a:cubicBezTo>
                  <a:cubicBezTo>
                    <a:pt x="173" y="405"/>
                    <a:pt x="226" y="424"/>
                    <a:pt x="278" y="424"/>
                  </a:cubicBezTo>
                  <a:cubicBezTo>
                    <a:pt x="387" y="424"/>
                    <a:pt x="494" y="341"/>
                    <a:pt x="494" y="214"/>
                  </a:cubicBezTo>
                  <a:cubicBezTo>
                    <a:pt x="494" y="93"/>
                    <a:pt x="401" y="0"/>
                    <a:pt x="280"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5"/>
            <p:cNvSpPr/>
            <p:nvPr/>
          </p:nvSpPr>
          <p:spPr>
            <a:xfrm>
              <a:off x="6872213" y="1736000"/>
              <a:ext cx="12600" cy="10600"/>
            </a:xfrm>
            <a:custGeom>
              <a:avLst/>
              <a:gdLst/>
              <a:ahLst/>
              <a:cxnLst/>
              <a:rect l="l" t="t" r="r" b="b"/>
              <a:pathLst>
                <a:path w="504" h="424" extrusionOk="0">
                  <a:moveTo>
                    <a:pt x="289" y="0"/>
                  </a:moveTo>
                  <a:cubicBezTo>
                    <a:pt x="94" y="0"/>
                    <a:pt x="1" y="224"/>
                    <a:pt x="140" y="363"/>
                  </a:cubicBezTo>
                  <a:cubicBezTo>
                    <a:pt x="182" y="405"/>
                    <a:pt x="234" y="424"/>
                    <a:pt x="285" y="424"/>
                  </a:cubicBezTo>
                  <a:cubicBezTo>
                    <a:pt x="395" y="424"/>
                    <a:pt x="503" y="338"/>
                    <a:pt x="503" y="205"/>
                  </a:cubicBezTo>
                  <a:cubicBezTo>
                    <a:pt x="503" y="93"/>
                    <a:pt x="410" y="0"/>
                    <a:pt x="289"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6880813" y="1715750"/>
              <a:ext cx="12375" cy="10625"/>
            </a:xfrm>
            <a:custGeom>
              <a:avLst/>
              <a:gdLst/>
              <a:ahLst/>
              <a:cxnLst/>
              <a:rect l="l" t="t" r="r" b="b"/>
              <a:pathLst>
                <a:path w="495" h="425" extrusionOk="0">
                  <a:moveTo>
                    <a:pt x="280" y="1"/>
                  </a:moveTo>
                  <a:cubicBezTo>
                    <a:pt x="94" y="1"/>
                    <a:pt x="1" y="233"/>
                    <a:pt x="131" y="364"/>
                  </a:cubicBezTo>
                  <a:cubicBezTo>
                    <a:pt x="173" y="406"/>
                    <a:pt x="226" y="424"/>
                    <a:pt x="278" y="424"/>
                  </a:cubicBezTo>
                  <a:cubicBezTo>
                    <a:pt x="387" y="424"/>
                    <a:pt x="494" y="341"/>
                    <a:pt x="494" y="215"/>
                  </a:cubicBezTo>
                  <a:cubicBezTo>
                    <a:pt x="494" y="94"/>
                    <a:pt x="401" y="1"/>
                    <a:pt x="280"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6635638" y="1571950"/>
              <a:ext cx="74150" cy="96600"/>
            </a:xfrm>
            <a:custGeom>
              <a:avLst/>
              <a:gdLst/>
              <a:ahLst/>
              <a:cxnLst/>
              <a:rect l="l" t="t" r="r" b="b"/>
              <a:pathLst>
                <a:path w="2966" h="3864" extrusionOk="0">
                  <a:moveTo>
                    <a:pt x="2291" y="0"/>
                  </a:moveTo>
                  <a:cubicBezTo>
                    <a:pt x="2210" y="0"/>
                    <a:pt x="2125" y="23"/>
                    <a:pt x="2038" y="77"/>
                  </a:cubicBezTo>
                  <a:cubicBezTo>
                    <a:pt x="940" y="756"/>
                    <a:pt x="252" y="2189"/>
                    <a:pt x="56" y="3315"/>
                  </a:cubicBezTo>
                  <a:cubicBezTo>
                    <a:pt x="0" y="3603"/>
                    <a:pt x="224" y="3864"/>
                    <a:pt x="521" y="3864"/>
                  </a:cubicBezTo>
                  <a:cubicBezTo>
                    <a:pt x="745" y="3855"/>
                    <a:pt x="931" y="3696"/>
                    <a:pt x="977" y="3473"/>
                  </a:cubicBezTo>
                  <a:cubicBezTo>
                    <a:pt x="1201" y="2208"/>
                    <a:pt x="1936" y="1240"/>
                    <a:pt x="2522" y="877"/>
                  </a:cubicBezTo>
                  <a:cubicBezTo>
                    <a:pt x="2966" y="605"/>
                    <a:pt x="2700" y="0"/>
                    <a:pt x="2291"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6594413" y="1776250"/>
              <a:ext cx="53275" cy="42175"/>
            </a:xfrm>
            <a:custGeom>
              <a:avLst/>
              <a:gdLst/>
              <a:ahLst/>
              <a:cxnLst/>
              <a:rect l="l" t="t" r="r" b="b"/>
              <a:pathLst>
                <a:path w="2131" h="1687" extrusionOk="0">
                  <a:moveTo>
                    <a:pt x="533" y="0"/>
                  </a:moveTo>
                  <a:lnTo>
                    <a:pt x="49" y="1154"/>
                  </a:lnTo>
                  <a:cubicBezTo>
                    <a:pt x="1" y="1259"/>
                    <a:pt x="91" y="1377"/>
                    <a:pt x="201" y="1377"/>
                  </a:cubicBezTo>
                  <a:cubicBezTo>
                    <a:pt x="218" y="1377"/>
                    <a:pt x="236" y="1374"/>
                    <a:pt x="254" y="1368"/>
                  </a:cubicBezTo>
                  <a:lnTo>
                    <a:pt x="440" y="1303"/>
                  </a:lnTo>
                  <a:cubicBezTo>
                    <a:pt x="458" y="1297"/>
                    <a:pt x="477" y="1294"/>
                    <a:pt x="495" y="1294"/>
                  </a:cubicBezTo>
                  <a:cubicBezTo>
                    <a:pt x="531" y="1294"/>
                    <a:pt x="564" y="1306"/>
                    <a:pt x="589" y="1331"/>
                  </a:cubicBezTo>
                  <a:lnTo>
                    <a:pt x="803" y="1498"/>
                  </a:lnTo>
                  <a:cubicBezTo>
                    <a:pt x="899" y="1575"/>
                    <a:pt x="1017" y="1617"/>
                    <a:pt x="1137" y="1617"/>
                  </a:cubicBezTo>
                  <a:cubicBezTo>
                    <a:pt x="1190" y="1617"/>
                    <a:pt x="1244" y="1609"/>
                    <a:pt x="1296" y="1591"/>
                  </a:cubicBezTo>
                  <a:lnTo>
                    <a:pt x="1556" y="1498"/>
                  </a:lnTo>
                  <a:cubicBezTo>
                    <a:pt x="1572" y="1492"/>
                    <a:pt x="1589" y="1489"/>
                    <a:pt x="1607" y="1489"/>
                  </a:cubicBezTo>
                  <a:cubicBezTo>
                    <a:pt x="1643" y="1489"/>
                    <a:pt x="1680" y="1501"/>
                    <a:pt x="1705" y="1526"/>
                  </a:cubicBezTo>
                  <a:lnTo>
                    <a:pt x="1863" y="1647"/>
                  </a:lnTo>
                  <a:cubicBezTo>
                    <a:pt x="1893" y="1674"/>
                    <a:pt x="1929" y="1686"/>
                    <a:pt x="1964" y="1686"/>
                  </a:cubicBezTo>
                  <a:cubicBezTo>
                    <a:pt x="2049" y="1686"/>
                    <a:pt x="2130" y="1616"/>
                    <a:pt x="2124" y="1517"/>
                  </a:cubicBezTo>
                  <a:lnTo>
                    <a:pt x="2068" y="270"/>
                  </a:lnTo>
                  <a:lnTo>
                    <a:pt x="533" y="0"/>
                  </a:ln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6635588" y="1640625"/>
              <a:ext cx="27975" cy="27900"/>
            </a:xfrm>
            <a:custGeom>
              <a:avLst/>
              <a:gdLst/>
              <a:ahLst/>
              <a:cxnLst/>
              <a:rect l="l" t="t" r="r" b="b"/>
              <a:pathLst>
                <a:path w="1119" h="1116" extrusionOk="0">
                  <a:moveTo>
                    <a:pt x="198" y="0"/>
                  </a:moveTo>
                  <a:cubicBezTo>
                    <a:pt x="142" y="186"/>
                    <a:pt x="95" y="372"/>
                    <a:pt x="58" y="568"/>
                  </a:cubicBezTo>
                  <a:cubicBezTo>
                    <a:pt x="0" y="914"/>
                    <a:pt x="265" y="1115"/>
                    <a:pt x="526" y="1115"/>
                  </a:cubicBezTo>
                  <a:cubicBezTo>
                    <a:pt x="729" y="1115"/>
                    <a:pt x="931" y="994"/>
                    <a:pt x="979" y="726"/>
                  </a:cubicBezTo>
                  <a:cubicBezTo>
                    <a:pt x="1017" y="531"/>
                    <a:pt x="1063" y="335"/>
                    <a:pt x="1119" y="149"/>
                  </a:cubicBezTo>
                  <a:cubicBezTo>
                    <a:pt x="1007" y="149"/>
                    <a:pt x="886" y="158"/>
                    <a:pt x="775" y="177"/>
                  </a:cubicBezTo>
                  <a:cubicBezTo>
                    <a:pt x="757" y="179"/>
                    <a:pt x="738" y="179"/>
                    <a:pt x="720" y="179"/>
                  </a:cubicBezTo>
                  <a:cubicBezTo>
                    <a:pt x="627" y="179"/>
                    <a:pt x="535" y="159"/>
                    <a:pt x="449" y="112"/>
                  </a:cubicBezTo>
                  <a:cubicBezTo>
                    <a:pt x="365" y="75"/>
                    <a:pt x="281" y="38"/>
                    <a:pt x="198"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6529313" y="1643175"/>
              <a:ext cx="214525" cy="157500"/>
            </a:xfrm>
            <a:custGeom>
              <a:avLst/>
              <a:gdLst/>
              <a:ahLst/>
              <a:cxnLst/>
              <a:rect l="l" t="t" r="r" b="b"/>
              <a:pathLst>
                <a:path w="8581" h="6300" extrusionOk="0">
                  <a:moveTo>
                    <a:pt x="2950" y="0"/>
                  </a:moveTo>
                  <a:cubicBezTo>
                    <a:pt x="1642" y="0"/>
                    <a:pt x="654" y="940"/>
                    <a:pt x="382" y="2457"/>
                  </a:cubicBezTo>
                  <a:cubicBezTo>
                    <a:pt x="1" y="4625"/>
                    <a:pt x="1611" y="5807"/>
                    <a:pt x="3779" y="6189"/>
                  </a:cubicBezTo>
                  <a:cubicBezTo>
                    <a:pt x="4191" y="6261"/>
                    <a:pt x="4594" y="6300"/>
                    <a:pt x="4978" y="6300"/>
                  </a:cubicBezTo>
                  <a:cubicBezTo>
                    <a:pt x="6617" y="6300"/>
                    <a:pt x="7927" y="5600"/>
                    <a:pt x="8236" y="3844"/>
                  </a:cubicBezTo>
                  <a:cubicBezTo>
                    <a:pt x="8580" y="1924"/>
                    <a:pt x="7515" y="474"/>
                    <a:pt x="5563" y="474"/>
                  </a:cubicBezTo>
                  <a:cubicBezTo>
                    <a:pt x="5405" y="474"/>
                    <a:pt x="5241" y="484"/>
                    <a:pt x="5072" y="503"/>
                  </a:cubicBezTo>
                  <a:cubicBezTo>
                    <a:pt x="5039" y="506"/>
                    <a:pt x="5006" y="508"/>
                    <a:pt x="4973" y="508"/>
                  </a:cubicBezTo>
                  <a:cubicBezTo>
                    <a:pt x="4811" y="508"/>
                    <a:pt x="4651" y="470"/>
                    <a:pt x="4505" y="401"/>
                  </a:cubicBezTo>
                  <a:cubicBezTo>
                    <a:pt x="3956" y="128"/>
                    <a:pt x="3431" y="0"/>
                    <a:pt x="2950"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5"/>
            <p:cNvSpPr/>
            <p:nvPr/>
          </p:nvSpPr>
          <p:spPr>
            <a:xfrm>
              <a:off x="6529313" y="1643175"/>
              <a:ext cx="176600" cy="157475"/>
            </a:xfrm>
            <a:custGeom>
              <a:avLst/>
              <a:gdLst/>
              <a:ahLst/>
              <a:cxnLst/>
              <a:rect l="l" t="t" r="r" b="b"/>
              <a:pathLst>
                <a:path w="7064" h="6299" extrusionOk="0">
                  <a:moveTo>
                    <a:pt x="2923" y="1"/>
                  </a:moveTo>
                  <a:lnTo>
                    <a:pt x="2923" y="1"/>
                  </a:lnTo>
                  <a:cubicBezTo>
                    <a:pt x="1629" y="10"/>
                    <a:pt x="652" y="950"/>
                    <a:pt x="382" y="2457"/>
                  </a:cubicBezTo>
                  <a:cubicBezTo>
                    <a:pt x="1" y="4625"/>
                    <a:pt x="1611" y="5807"/>
                    <a:pt x="3779" y="6189"/>
                  </a:cubicBezTo>
                  <a:cubicBezTo>
                    <a:pt x="4188" y="6261"/>
                    <a:pt x="4588" y="6299"/>
                    <a:pt x="4970" y="6299"/>
                  </a:cubicBezTo>
                  <a:cubicBezTo>
                    <a:pt x="5769" y="6299"/>
                    <a:pt x="6491" y="6132"/>
                    <a:pt x="7063" y="5760"/>
                  </a:cubicBezTo>
                  <a:lnTo>
                    <a:pt x="7063" y="5760"/>
                  </a:lnTo>
                  <a:cubicBezTo>
                    <a:pt x="6771" y="5806"/>
                    <a:pt x="6492" y="5827"/>
                    <a:pt x="6225" y="5827"/>
                  </a:cubicBezTo>
                  <a:cubicBezTo>
                    <a:pt x="2507" y="5827"/>
                    <a:pt x="1273" y="1650"/>
                    <a:pt x="2923" y="1"/>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5"/>
            <p:cNvSpPr/>
            <p:nvPr/>
          </p:nvSpPr>
          <p:spPr>
            <a:xfrm>
              <a:off x="6570738" y="1691175"/>
              <a:ext cx="38625" cy="29400"/>
            </a:xfrm>
            <a:custGeom>
              <a:avLst/>
              <a:gdLst/>
              <a:ahLst/>
              <a:cxnLst/>
              <a:rect l="l" t="t" r="r" b="b"/>
              <a:pathLst>
                <a:path w="1545" h="1176" extrusionOk="0">
                  <a:moveTo>
                    <a:pt x="714" y="1"/>
                  </a:moveTo>
                  <a:cubicBezTo>
                    <a:pt x="389" y="1"/>
                    <a:pt x="113" y="190"/>
                    <a:pt x="65" y="463"/>
                  </a:cubicBezTo>
                  <a:cubicBezTo>
                    <a:pt x="0" y="779"/>
                    <a:pt x="279" y="1086"/>
                    <a:pt x="670" y="1161"/>
                  </a:cubicBezTo>
                  <a:cubicBezTo>
                    <a:pt x="726" y="1171"/>
                    <a:pt x="781" y="1176"/>
                    <a:pt x="834" y="1176"/>
                  </a:cubicBezTo>
                  <a:cubicBezTo>
                    <a:pt x="1165" y="1176"/>
                    <a:pt x="1441" y="986"/>
                    <a:pt x="1489" y="714"/>
                  </a:cubicBezTo>
                  <a:cubicBezTo>
                    <a:pt x="1545" y="407"/>
                    <a:pt x="1266" y="91"/>
                    <a:pt x="875" y="16"/>
                  </a:cubicBezTo>
                  <a:cubicBezTo>
                    <a:pt x="820" y="6"/>
                    <a:pt x="767" y="1"/>
                    <a:pt x="7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6667513" y="1708400"/>
              <a:ext cx="38400" cy="29400"/>
            </a:xfrm>
            <a:custGeom>
              <a:avLst/>
              <a:gdLst/>
              <a:ahLst/>
              <a:cxnLst/>
              <a:rect l="l" t="t" r="r" b="b"/>
              <a:pathLst>
                <a:path w="1536" h="1176" extrusionOk="0">
                  <a:moveTo>
                    <a:pt x="705" y="0"/>
                  </a:moveTo>
                  <a:cubicBezTo>
                    <a:pt x="380" y="0"/>
                    <a:pt x="104" y="190"/>
                    <a:pt x="56" y="462"/>
                  </a:cubicBezTo>
                  <a:cubicBezTo>
                    <a:pt x="0" y="769"/>
                    <a:pt x="270" y="1086"/>
                    <a:pt x="670" y="1160"/>
                  </a:cubicBezTo>
                  <a:cubicBezTo>
                    <a:pt x="724" y="1171"/>
                    <a:pt x="778" y="1176"/>
                    <a:pt x="831" y="1176"/>
                  </a:cubicBezTo>
                  <a:cubicBezTo>
                    <a:pt x="1156" y="1176"/>
                    <a:pt x="1432" y="986"/>
                    <a:pt x="1480" y="714"/>
                  </a:cubicBezTo>
                  <a:cubicBezTo>
                    <a:pt x="1535" y="406"/>
                    <a:pt x="1256" y="90"/>
                    <a:pt x="865" y="16"/>
                  </a:cubicBezTo>
                  <a:cubicBezTo>
                    <a:pt x="811" y="5"/>
                    <a:pt x="757" y="0"/>
                    <a:pt x="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6597013" y="1682050"/>
              <a:ext cx="13025" cy="16975"/>
            </a:xfrm>
            <a:custGeom>
              <a:avLst/>
              <a:gdLst/>
              <a:ahLst/>
              <a:cxnLst/>
              <a:rect l="l" t="t" r="r" b="b"/>
              <a:pathLst>
                <a:path w="521" h="679" extrusionOk="0">
                  <a:moveTo>
                    <a:pt x="278" y="1"/>
                  </a:moveTo>
                  <a:cubicBezTo>
                    <a:pt x="186" y="1"/>
                    <a:pt x="95" y="55"/>
                    <a:pt x="75" y="176"/>
                  </a:cubicBezTo>
                  <a:lnTo>
                    <a:pt x="29" y="428"/>
                  </a:lnTo>
                  <a:cubicBezTo>
                    <a:pt x="1" y="549"/>
                    <a:pt x="84" y="660"/>
                    <a:pt x="205" y="679"/>
                  </a:cubicBezTo>
                  <a:lnTo>
                    <a:pt x="243" y="679"/>
                  </a:lnTo>
                  <a:cubicBezTo>
                    <a:pt x="345" y="679"/>
                    <a:pt x="429" y="604"/>
                    <a:pt x="447" y="502"/>
                  </a:cubicBezTo>
                  <a:lnTo>
                    <a:pt x="494" y="251"/>
                  </a:lnTo>
                  <a:cubicBezTo>
                    <a:pt x="520" y="93"/>
                    <a:pt x="398" y="1"/>
                    <a:pt x="27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6672863" y="1695375"/>
              <a:ext cx="13000" cy="17150"/>
            </a:xfrm>
            <a:custGeom>
              <a:avLst/>
              <a:gdLst/>
              <a:ahLst/>
              <a:cxnLst/>
              <a:rect l="l" t="t" r="r" b="b"/>
              <a:pathLst>
                <a:path w="520" h="686" extrusionOk="0">
                  <a:moveTo>
                    <a:pt x="277" y="0"/>
                  </a:moveTo>
                  <a:cubicBezTo>
                    <a:pt x="183" y="0"/>
                    <a:pt x="90" y="57"/>
                    <a:pt x="65" y="183"/>
                  </a:cubicBezTo>
                  <a:lnTo>
                    <a:pt x="28" y="434"/>
                  </a:lnTo>
                  <a:cubicBezTo>
                    <a:pt x="0" y="546"/>
                    <a:pt x="84" y="658"/>
                    <a:pt x="196" y="686"/>
                  </a:cubicBezTo>
                  <a:lnTo>
                    <a:pt x="233" y="686"/>
                  </a:lnTo>
                  <a:cubicBezTo>
                    <a:pt x="335" y="686"/>
                    <a:pt x="428" y="611"/>
                    <a:pt x="447" y="509"/>
                  </a:cubicBezTo>
                  <a:lnTo>
                    <a:pt x="493" y="258"/>
                  </a:lnTo>
                  <a:cubicBezTo>
                    <a:pt x="519" y="95"/>
                    <a:pt x="398" y="0"/>
                    <a:pt x="27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6623738" y="1693375"/>
              <a:ext cx="34975" cy="17525"/>
            </a:xfrm>
            <a:custGeom>
              <a:avLst/>
              <a:gdLst/>
              <a:ahLst/>
              <a:cxnLst/>
              <a:rect l="l" t="t" r="r" b="b"/>
              <a:pathLst>
                <a:path w="1399" h="701" extrusionOk="0">
                  <a:moveTo>
                    <a:pt x="292" y="1"/>
                  </a:moveTo>
                  <a:cubicBezTo>
                    <a:pt x="145" y="1"/>
                    <a:pt x="1" y="160"/>
                    <a:pt x="104" y="328"/>
                  </a:cubicBezTo>
                  <a:cubicBezTo>
                    <a:pt x="234" y="561"/>
                    <a:pt x="476" y="700"/>
                    <a:pt x="746" y="700"/>
                  </a:cubicBezTo>
                  <a:cubicBezTo>
                    <a:pt x="914" y="700"/>
                    <a:pt x="1081" y="635"/>
                    <a:pt x="1221" y="533"/>
                  </a:cubicBezTo>
                  <a:cubicBezTo>
                    <a:pt x="1398" y="385"/>
                    <a:pt x="1264" y="143"/>
                    <a:pt x="1090" y="143"/>
                  </a:cubicBezTo>
                  <a:cubicBezTo>
                    <a:pt x="1045" y="143"/>
                    <a:pt x="997" y="160"/>
                    <a:pt x="951" y="198"/>
                  </a:cubicBezTo>
                  <a:cubicBezTo>
                    <a:pt x="891" y="244"/>
                    <a:pt x="821" y="266"/>
                    <a:pt x="752" y="266"/>
                  </a:cubicBezTo>
                  <a:cubicBezTo>
                    <a:pt x="640" y="266"/>
                    <a:pt x="530" y="209"/>
                    <a:pt x="467" y="105"/>
                  </a:cubicBezTo>
                  <a:cubicBezTo>
                    <a:pt x="422" y="31"/>
                    <a:pt x="356" y="1"/>
                    <a:pt x="292"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5"/>
            <p:cNvSpPr/>
            <p:nvPr/>
          </p:nvSpPr>
          <p:spPr>
            <a:xfrm>
              <a:off x="6692863" y="1675750"/>
              <a:ext cx="12575" cy="10600"/>
            </a:xfrm>
            <a:custGeom>
              <a:avLst/>
              <a:gdLst/>
              <a:ahLst/>
              <a:cxnLst/>
              <a:rect l="l" t="t" r="r" b="b"/>
              <a:pathLst>
                <a:path w="503" h="424" extrusionOk="0">
                  <a:moveTo>
                    <a:pt x="289" y="0"/>
                  </a:moveTo>
                  <a:cubicBezTo>
                    <a:pt x="93" y="0"/>
                    <a:pt x="0" y="233"/>
                    <a:pt x="140" y="363"/>
                  </a:cubicBezTo>
                  <a:cubicBezTo>
                    <a:pt x="182" y="405"/>
                    <a:pt x="234" y="424"/>
                    <a:pt x="286" y="424"/>
                  </a:cubicBezTo>
                  <a:cubicBezTo>
                    <a:pt x="396" y="424"/>
                    <a:pt x="503" y="341"/>
                    <a:pt x="503" y="214"/>
                  </a:cubicBezTo>
                  <a:cubicBezTo>
                    <a:pt x="503" y="93"/>
                    <a:pt x="400" y="0"/>
                    <a:pt x="289"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5"/>
            <p:cNvSpPr/>
            <p:nvPr/>
          </p:nvSpPr>
          <p:spPr>
            <a:xfrm>
              <a:off x="6692863" y="1748550"/>
              <a:ext cx="12575" cy="10625"/>
            </a:xfrm>
            <a:custGeom>
              <a:avLst/>
              <a:gdLst/>
              <a:ahLst/>
              <a:cxnLst/>
              <a:rect l="l" t="t" r="r" b="b"/>
              <a:pathLst>
                <a:path w="503" h="425" extrusionOk="0">
                  <a:moveTo>
                    <a:pt x="289" y="1"/>
                  </a:moveTo>
                  <a:cubicBezTo>
                    <a:pt x="93" y="1"/>
                    <a:pt x="0" y="224"/>
                    <a:pt x="140" y="364"/>
                  </a:cubicBezTo>
                  <a:cubicBezTo>
                    <a:pt x="182" y="406"/>
                    <a:pt x="234" y="424"/>
                    <a:pt x="286" y="424"/>
                  </a:cubicBezTo>
                  <a:cubicBezTo>
                    <a:pt x="396" y="424"/>
                    <a:pt x="503" y="341"/>
                    <a:pt x="503" y="215"/>
                  </a:cubicBezTo>
                  <a:cubicBezTo>
                    <a:pt x="503" y="94"/>
                    <a:pt x="400" y="1"/>
                    <a:pt x="289" y="1"/>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6558163" y="1736700"/>
              <a:ext cx="12600" cy="10725"/>
            </a:xfrm>
            <a:custGeom>
              <a:avLst/>
              <a:gdLst/>
              <a:ahLst/>
              <a:cxnLst/>
              <a:rect l="l" t="t" r="r" b="b"/>
              <a:pathLst>
                <a:path w="504" h="429" extrusionOk="0">
                  <a:moveTo>
                    <a:pt x="289" y="0"/>
                  </a:moveTo>
                  <a:cubicBezTo>
                    <a:pt x="94" y="0"/>
                    <a:pt x="1" y="233"/>
                    <a:pt x="131" y="363"/>
                  </a:cubicBezTo>
                  <a:cubicBezTo>
                    <a:pt x="176" y="408"/>
                    <a:pt x="231" y="428"/>
                    <a:pt x="284" y="428"/>
                  </a:cubicBezTo>
                  <a:cubicBezTo>
                    <a:pt x="396" y="428"/>
                    <a:pt x="503" y="340"/>
                    <a:pt x="503" y="214"/>
                  </a:cubicBezTo>
                  <a:cubicBezTo>
                    <a:pt x="503" y="93"/>
                    <a:pt x="401" y="0"/>
                    <a:pt x="289"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6583063" y="1757400"/>
              <a:ext cx="12350" cy="10625"/>
            </a:xfrm>
            <a:custGeom>
              <a:avLst/>
              <a:gdLst/>
              <a:ahLst/>
              <a:cxnLst/>
              <a:rect l="l" t="t" r="r" b="b"/>
              <a:pathLst>
                <a:path w="494" h="425" extrusionOk="0">
                  <a:moveTo>
                    <a:pt x="280" y="0"/>
                  </a:moveTo>
                  <a:cubicBezTo>
                    <a:pt x="93" y="0"/>
                    <a:pt x="0" y="233"/>
                    <a:pt x="131" y="363"/>
                  </a:cubicBezTo>
                  <a:cubicBezTo>
                    <a:pt x="173" y="405"/>
                    <a:pt x="225" y="424"/>
                    <a:pt x="277" y="424"/>
                  </a:cubicBezTo>
                  <a:cubicBezTo>
                    <a:pt x="387" y="424"/>
                    <a:pt x="494" y="341"/>
                    <a:pt x="494" y="214"/>
                  </a:cubicBezTo>
                  <a:cubicBezTo>
                    <a:pt x="494" y="93"/>
                    <a:pt x="400" y="0"/>
                    <a:pt x="280"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65"/>
          <p:cNvGrpSpPr/>
          <p:nvPr/>
        </p:nvGrpSpPr>
        <p:grpSpPr>
          <a:xfrm>
            <a:off x="1061413" y="3310525"/>
            <a:ext cx="266400" cy="368350"/>
            <a:chOff x="1061413" y="3222250"/>
            <a:chExt cx="266400" cy="368350"/>
          </a:xfrm>
        </p:grpSpPr>
        <p:sp>
          <p:nvSpPr>
            <p:cNvPr id="5972" name="Google Shape;5972;p65"/>
            <p:cNvSpPr/>
            <p:nvPr/>
          </p:nvSpPr>
          <p:spPr>
            <a:xfrm>
              <a:off x="1095738" y="3313925"/>
              <a:ext cx="74725" cy="48625"/>
            </a:xfrm>
            <a:custGeom>
              <a:avLst/>
              <a:gdLst/>
              <a:ahLst/>
              <a:cxnLst/>
              <a:rect l="l" t="t" r="r" b="b"/>
              <a:pathLst>
                <a:path w="2989" h="1945" extrusionOk="0">
                  <a:moveTo>
                    <a:pt x="642" y="0"/>
                  </a:moveTo>
                  <a:cubicBezTo>
                    <a:pt x="297" y="0"/>
                    <a:pt x="0" y="442"/>
                    <a:pt x="321" y="763"/>
                  </a:cubicBezTo>
                  <a:lnTo>
                    <a:pt x="489" y="930"/>
                  </a:lnTo>
                  <a:cubicBezTo>
                    <a:pt x="973" y="1423"/>
                    <a:pt x="1484" y="1944"/>
                    <a:pt x="2303" y="1944"/>
                  </a:cubicBezTo>
                  <a:lnTo>
                    <a:pt x="2396" y="1944"/>
                  </a:lnTo>
                  <a:cubicBezTo>
                    <a:pt x="2989" y="1926"/>
                    <a:pt x="2973" y="1051"/>
                    <a:pt x="2387" y="1051"/>
                  </a:cubicBezTo>
                  <a:cubicBezTo>
                    <a:pt x="2384" y="1051"/>
                    <a:pt x="2381" y="1051"/>
                    <a:pt x="2378" y="1051"/>
                  </a:cubicBezTo>
                  <a:lnTo>
                    <a:pt x="2359" y="1051"/>
                  </a:lnTo>
                  <a:cubicBezTo>
                    <a:pt x="2344" y="1052"/>
                    <a:pt x="2328" y="1052"/>
                    <a:pt x="2313" y="1052"/>
                  </a:cubicBezTo>
                  <a:cubicBezTo>
                    <a:pt x="1875" y="1052"/>
                    <a:pt x="1598" y="792"/>
                    <a:pt x="1121" y="307"/>
                  </a:cubicBezTo>
                  <a:lnTo>
                    <a:pt x="954" y="139"/>
                  </a:lnTo>
                  <a:cubicBezTo>
                    <a:pt x="856" y="41"/>
                    <a:pt x="747" y="0"/>
                    <a:pt x="642"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1100488" y="3314125"/>
              <a:ext cx="22375" cy="159850"/>
            </a:xfrm>
            <a:custGeom>
              <a:avLst/>
              <a:gdLst/>
              <a:ahLst/>
              <a:cxnLst/>
              <a:rect l="l" t="t" r="r" b="b"/>
              <a:pathLst>
                <a:path w="895" h="6394" extrusionOk="0">
                  <a:moveTo>
                    <a:pt x="448" y="1"/>
                  </a:moveTo>
                  <a:cubicBezTo>
                    <a:pt x="224" y="1"/>
                    <a:pt x="1" y="150"/>
                    <a:pt x="1" y="447"/>
                  </a:cubicBezTo>
                  <a:lnTo>
                    <a:pt x="1" y="5947"/>
                  </a:lnTo>
                  <a:cubicBezTo>
                    <a:pt x="1" y="6189"/>
                    <a:pt x="206" y="6393"/>
                    <a:pt x="448" y="6393"/>
                  </a:cubicBezTo>
                  <a:cubicBezTo>
                    <a:pt x="699" y="6384"/>
                    <a:pt x="894" y="6189"/>
                    <a:pt x="894" y="5947"/>
                  </a:cubicBezTo>
                  <a:lnTo>
                    <a:pt x="894" y="447"/>
                  </a:lnTo>
                  <a:cubicBezTo>
                    <a:pt x="894" y="150"/>
                    <a:pt x="671" y="1"/>
                    <a:pt x="448" y="1"/>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1103988" y="3396025"/>
              <a:ext cx="202175" cy="194500"/>
            </a:xfrm>
            <a:custGeom>
              <a:avLst/>
              <a:gdLst/>
              <a:ahLst/>
              <a:cxnLst/>
              <a:rect l="l" t="t" r="r" b="b"/>
              <a:pathLst>
                <a:path w="8087" h="7780" extrusionOk="0">
                  <a:moveTo>
                    <a:pt x="4197" y="0"/>
                  </a:moveTo>
                  <a:cubicBezTo>
                    <a:pt x="2625" y="0"/>
                    <a:pt x="1210" y="949"/>
                    <a:pt x="605" y="2401"/>
                  </a:cubicBezTo>
                  <a:cubicBezTo>
                    <a:pt x="1" y="3852"/>
                    <a:pt x="336" y="5527"/>
                    <a:pt x="1443" y="6644"/>
                  </a:cubicBezTo>
                  <a:cubicBezTo>
                    <a:pt x="2189" y="7384"/>
                    <a:pt x="3185" y="7779"/>
                    <a:pt x="4197" y="7779"/>
                  </a:cubicBezTo>
                  <a:cubicBezTo>
                    <a:pt x="4699" y="7779"/>
                    <a:pt x="5205" y="7682"/>
                    <a:pt x="5686" y="7481"/>
                  </a:cubicBezTo>
                  <a:cubicBezTo>
                    <a:pt x="7138" y="6877"/>
                    <a:pt x="8087" y="5462"/>
                    <a:pt x="8087" y="3890"/>
                  </a:cubicBezTo>
                  <a:cubicBezTo>
                    <a:pt x="8087" y="1740"/>
                    <a:pt x="6347" y="0"/>
                    <a:pt x="4197"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1111888" y="3396250"/>
              <a:ext cx="180325" cy="194025"/>
            </a:xfrm>
            <a:custGeom>
              <a:avLst/>
              <a:gdLst/>
              <a:ahLst/>
              <a:cxnLst/>
              <a:rect l="l" t="t" r="r" b="b"/>
              <a:pathLst>
                <a:path w="7213" h="7761" extrusionOk="0">
                  <a:moveTo>
                    <a:pt x="3602" y="1"/>
                  </a:moveTo>
                  <a:cubicBezTo>
                    <a:pt x="1573" y="149"/>
                    <a:pt x="1" y="1843"/>
                    <a:pt x="1" y="3881"/>
                  </a:cubicBezTo>
                  <a:cubicBezTo>
                    <a:pt x="1" y="5919"/>
                    <a:pt x="1573" y="7612"/>
                    <a:pt x="3602" y="7761"/>
                  </a:cubicBezTo>
                  <a:cubicBezTo>
                    <a:pt x="5640" y="7612"/>
                    <a:pt x="7212" y="5919"/>
                    <a:pt x="7212" y="3881"/>
                  </a:cubicBezTo>
                  <a:cubicBezTo>
                    <a:pt x="7212" y="1843"/>
                    <a:pt x="5640" y="149"/>
                    <a:pt x="3602"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1073038" y="3396025"/>
              <a:ext cx="202200" cy="194500"/>
            </a:xfrm>
            <a:custGeom>
              <a:avLst/>
              <a:gdLst/>
              <a:ahLst/>
              <a:cxnLst/>
              <a:rect l="l" t="t" r="r" b="b"/>
              <a:pathLst>
                <a:path w="8088" h="7780" extrusionOk="0">
                  <a:moveTo>
                    <a:pt x="4198" y="0"/>
                  </a:moveTo>
                  <a:cubicBezTo>
                    <a:pt x="2625" y="0"/>
                    <a:pt x="1211" y="949"/>
                    <a:pt x="606" y="2401"/>
                  </a:cubicBezTo>
                  <a:cubicBezTo>
                    <a:pt x="1" y="3852"/>
                    <a:pt x="336" y="5527"/>
                    <a:pt x="1443" y="6644"/>
                  </a:cubicBezTo>
                  <a:cubicBezTo>
                    <a:pt x="2190" y="7384"/>
                    <a:pt x="3185" y="7779"/>
                    <a:pt x="4197" y="7779"/>
                  </a:cubicBezTo>
                  <a:cubicBezTo>
                    <a:pt x="4699" y="7779"/>
                    <a:pt x="5205" y="7682"/>
                    <a:pt x="5686" y="7481"/>
                  </a:cubicBezTo>
                  <a:cubicBezTo>
                    <a:pt x="7138" y="6877"/>
                    <a:pt x="8087" y="5462"/>
                    <a:pt x="8087" y="3890"/>
                  </a:cubicBezTo>
                  <a:cubicBezTo>
                    <a:pt x="8087" y="1740"/>
                    <a:pt x="6347" y="0"/>
                    <a:pt x="4198" y="0"/>
                  </a:cubicBezTo>
                  <a:close/>
                </a:path>
              </a:pathLst>
            </a:custGeom>
            <a:solidFill>
              <a:srgbClr val="FF9B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1061413" y="3404850"/>
              <a:ext cx="205200" cy="185675"/>
            </a:xfrm>
            <a:custGeom>
              <a:avLst/>
              <a:gdLst/>
              <a:ahLst/>
              <a:cxnLst/>
              <a:rect l="l" t="t" r="r" b="b"/>
              <a:pathLst>
                <a:path w="8208" h="7427" extrusionOk="0">
                  <a:moveTo>
                    <a:pt x="3043" y="1"/>
                  </a:moveTo>
                  <a:lnTo>
                    <a:pt x="3043" y="1"/>
                  </a:lnTo>
                  <a:cubicBezTo>
                    <a:pt x="587" y="1136"/>
                    <a:pt x="1" y="4374"/>
                    <a:pt x="1918" y="6291"/>
                  </a:cubicBezTo>
                  <a:cubicBezTo>
                    <a:pt x="2691" y="7061"/>
                    <a:pt x="3681" y="7426"/>
                    <a:pt x="4660" y="7426"/>
                  </a:cubicBezTo>
                  <a:cubicBezTo>
                    <a:pt x="6106" y="7426"/>
                    <a:pt x="7531" y="6630"/>
                    <a:pt x="8208" y="5165"/>
                  </a:cubicBezTo>
                  <a:lnTo>
                    <a:pt x="8208" y="5165"/>
                  </a:lnTo>
                  <a:cubicBezTo>
                    <a:pt x="7715" y="5370"/>
                    <a:pt x="7184" y="5481"/>
                    <a:pt x="6654" y="5481"/>
                  </a:cubicBezTo>
                  <a:cubicBezTo>
                    <a:pt x="3834" y="5472"/>
                    <a:pt x="1936" y="2588"/>
                    <a:pt x="3043"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1096088" y="3411375"/>
              <a:ext cx="194725" cy="179100"/>
            </a:xfrm>
            <a:custGeom>
              <a:avLst/>
              <a:gdLst/>
              <a:ahLst/>
              <a:cxnLst/>
              <a:rect l="l" t="t" r="r" b="b"/>
              <a:pathLst>
                <a:path w="7789" h="7164" extrusionOk="0">
                  <a:moveTo>
                    <a:pt x="5379" y="0"/>
                  </a:moveTo>
                  <a:cubicBezTo>
                    <a:pt x="5081" y="242"/>
                    <a:pt x="4913" y="614"/>
                    <a:pt x="4913" y="996"/>
                  </a:cubicBezTo>
                  <a:cubicBezTo>
                    <a:pt x="4913" y="1712"/>
                    <a:pt x="4327" y="2299"/>
                    <a:pt x="3611" y="2299"/>
                  </a:cubicBezTo>
                  <a:cubicBezTo>
                    <a:pt x="2885" y="2299"/>
                    <a:pt x="2308" y="2885"/>
                    <a:pt x="2308" y="3601"/>
                  </a:cubicBezTo>
                  <a:cubicBezTo>
                    <a:pt x="2308" y="4327"/>
                    <a:pt x="1722" y="4904"/>
                    <a:pt x="1005" y="4904"/>
                  </a:cubicBezTo>
                  <a:cubicBezTo>
                    <a:pt x="614" y="4904"/>
                    <a:pt x="251" y="5081"/>
                    <a:pt x="0" y="5369"/>
                  </a:cubicBezTo>
                  <a:cubicBezTo>
                    <a:pt x="755" y="6549"/>
                    <a:pt x="2014" y="7164"/>
                    <a:pt x="3285" y="7164"/>
                  </a:cubicBezTo>
                  <a:cubicBezTo>
                    <a:pt x="4270" y="7164"/>
                    <a:pt x="5262" y="6794"/>
                    <a:pt x="6030" y="6030"/>
                  </a:cubicBezTo>
                  <a:cubicBezTo>
                    <a:pt x="7789" y="4271"/>
                    <a:pt x="7472" y="1340"/>
                    <a:pt x="5379"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5"/>
            <p:cNvSpPr/>
            <p:nvPr/>
          </p:nvSpPr>
          <p:spPr>
            <a:xfrm>
              <a:off x="1096088" y="3507450"/>
              <a:ext cx="170525" cy="83100"/>
            </a:xfrm>
            <a:custGeom>
              <a:avLst/>
              <a:gdLst/>
              <a:ahLst/>
              <a:cxnLst/>
              <a:rect l="l" t="t" r="r" b="b"/>
              <a:pathLst>
                <a:path w="6821" h="3324" extrusionOk="0">
                  <a:moveTo>
                    <a:pt x="2280" y="0"/>
                  </a:moveTo>
                  <a:cubicBezTo>
                    <a:pt x="2168" y="614"/>
                    <a:pt x="1629" y="1061"/>
                    <a:pt x="1005" y="1061"/>
                  </a:cubicBezTo>
                  <a:cubicBezTo>
                    <a:pt x="614" y="1061"/>
                    <a:pt x="251" y="1238"/>
                    <a:pt x="0" y="1526"/>
                  </a:cubicBezTo>
                  <a:cubicBezTo>
                    <a:pt x="772" y="2736"/>
                    <a:pt x="2025" y="3323"/>
                    <a:pt x="3273" y="3323"/>
                  </a:cubicBezTo>
                  <a:cubicBezTo>
                    <a:pt x="4704" y="3323"/>
                    <a:pt x="6130" y="2552"/>
                    <a:pt x="6821" y="1061"/>
                  </a:cubicBezTo>
                  <a:lnTo>
                    <a:pt x="6821" y="1061"/>
                  </a:lnTo>
                  <a:cubicBezTo>
                    <a:pt x="6328" y="1266"/>
                    <a:pt x="5797" y="1377"/>
                    <a:pt x="5267" y="1377"/>
                  </a:cubicBezTo>
                  <a:cubicBezTo>
                    <a:pt x="4113" y="1377"/>
                    <a:pt x="3024" y="875"/>
                    <a:pt x="2280"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5"/>
            <p:cNvSpPr/>
            <p:nvPr/>
          </p:nvSpPr>
          <p:spPr>
            <a:xfrm>
              <a:off x="1117938" y="3433250"/>
              <a:ext cx="166825" cy="157200"/>
            </a:xfrm>
            <a:custGeom>
              <a:avLst/>
              <a:gdLst/>
              <a:ahLst/>
              <a:cxnLst/>
              <a:rect l="l" t="t" r="r" b="b"/>
              <a:pathLst>
                <a:path w="6673" h="6288" extrusionOk="0">
                  <a:moveTo>
                    <a:pt x="5463" y="0"/>
                  </a:moveTo>
                  <a:cubicBezTo>
                    <a:pt x="5137" y="242"/>
                    <a:pt x="4942" y="623"/>
                    <a:pt x="4942" y="1033"/>
                  </a:cubicBezTo>
                  <a:cubicBezTo>
                    <a:pt x="4942" y="1749"/>
                    <a:pt x="4356" y="2336"/>
                    <a:pt x="3639" y="2336"/>
                  </a:cubicBezTo>
                  <a:cubicBezTo>
                    <a:pt x="2923" y="2336"/>
                    <a:pt x="2336" y="2912"/>
                    <a:pt x="2336" y="3638"/>
                  </a:cubicBezTo>
                  <a:cubicBezTo>
                    <a:pt x="2336" y="4355"/>
                    <a:pt x="1750" y="4941"/>
                    <a:pt x="1034" y="4941"/>
                  </a:cubicBezTo>
                  <a:cubicBezTo>
                    <a:pt x="624" y="4941"/>
                    <a:pt x="243" y="5127"/>
                    <a:pt x="1" y="5453"/>
                  </a:cubicBezTo>
                  <a:cubicBezTo>
                    <a:pt x="710" y="6012"/>
                    <a:pt x="1560" y="6287"/>
                    <a:pt x="2407" y="6287"/>
                  </a:cubicBezTo>
                  <a:cubicBezTo>
                    <a:pt x="3406" y="6287"/>
                    <a:pt x="4401" y="5905"/>
                    <a:pt x="5156" y="5155"/>
                  </a:cubicBezTo>
                  <a:cubicBezTo>
                    <a:pt x="6552" y="3759"/>
                    <a:pt x="6673" y="1545"/>
                    <a:pt x="5463"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1117938" y="3527225"/>
              <a:ext cx="148675" cy="63375"/>
            </a:xfrm>
            <a:custGeom>
              <a:avLst/>
              <a:gdLst/>
              <a:ahLst/>
              <a:cxnLst/>
              <a:rect l="l" t="t" r="r" b="b"/>
              <a:pathLst>
                <a:path w="5947" h="2535" extrusionOk="0">
                  <a:moveTo>
                    <a:pt x="2327" y="0"/>
                  </a:moveTo>
                  <a:cubicBezTo>
                    <a:pt x="2271" y="670"/>
                    <a:pt x="1704" y="1182"/>
                    <a:pt x="1034" y="1182"/>
                  </a:cubicBezTo>
                  <a:cubicBezTo>
                    <a:pt x="624" y="1182"/>
                    <a:pt x="243" y="1368"/>
                    <a:pt x="1" y="1694"/>
                  </a:cubicBezTo>
                  <a:cubicBezTo>
                    <a:pt x="722" y="2265"/>
                    <a:pt x="1568" y="2534"/>
                    <a:pt x="2404" y="2534"/>
                  </a:cubicBezTo>
                  <a:cubicBezTo>
                    <a:pt x="3855" y="2534"/>
                    <a:pt x="5274" y="1723"/>
                    <a:pt x="5947" y="270"/>
                  </a:cubicBezTo>
                  <a:lnTo>
                    <a:pt x="5947" y="270"/>
                  </a:lnTo>
                  <a:cubicBezTo>
                    <a:pt x="5454" y="475"/>
                    <a:pt x="4923" y="586"/>
                    <a:pt x="4393" y="586"/>
                  </a:cubicBezTo>
                  <a:cubicBezTo>
                    <a:pt x="3667" y="586"/>
                    <a:pt x="2951" y="382"/>
                    <a:pt x="2327"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1123763" y="3452550"/>
              <a:ext cx="95175" cy="81550"/>
            </a:xfrm>
            <a:custGeom>
              <a:avLst/>
              <a:gdLst/>
              <a:ahLst/>
              <a:cxnLst/>
              <a:rect l="l" t="t" r="r" b="b"/>
              <a:pathLst>
                <a:path w="3807" h="3262" extrusionOk="0">
                  <a:moveTo>
                    <a:pt x="2178" y="0"/>
                  </a:moveTo>
                  <a:cubicBezTo>
                    <a:pt x="726" y="0"/>
                    <a:pt x="0" y="1750"/>
                    <a:pt x="1024" y="2783"/>
                  </a:cubicBezTo>
                  <a:cubicBezTo>
                    <a:pt x="1355" y="3113"/>
                    <a:pt x="1762" y="3261"/>
                    <a:pt x="2162" y="3261"/>
                  </a:cubicBezTo>
                  <a:cubicBezTo>
                    <a:pt x="3000" y="3261"/>
                    <a:pt x="3806" y="2611"/>
                    <a:pt x="3806" y="1629"/>
                  </a:cubicBezTo>
                  <a:cubicBezTo>
                    <a:pt x="3806" y="726"/>
                    <a:pt x="3071" y="0"/>
                    <a:pt x="217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5"/>
            <p:cNvSpPr/>
            <p:nvPr/>
          </p:nvSpPr>
          <p:spPr>
            <a:xfrm>
              <a:off x="1062338" y="3222250"/>
              <a:ext cx="98900" cy="114000"/>
            </a:xfrm>
            <a:custGeom>
              <a:avLst/>
              <a:gdLst/>
              <a:ahLst/>
              <a:cxnLst/>
              <a:rect l="l" t="t" r="r" b="b"/>
              <a:pathLst>
                <a:path w="3956" h="4560" extrusionOk="0">
                  <a:moveTo>
                    <a:pt x="1974" y="894"/>
                  </a:moveTo>
                  <a:cubicBezTo>
                    <a:pt x="2578" y="894"/>
                    <a:pt x="3062" y="1377"/>
                    <a:pt x="3062" y="1982"/>
                  </a:cubicBezTo>
                  <a:cubicBezTo>
                    <a:pt x="3062" y="2662"/>
                    <a:pt x="2495" y="3676"/>
                    <a:pt x="1974" y="3676"/>
                  </a:cubicBezTo>
                  <a:cubicBezTo>
                    <a:pt x="1462" y="3676"/>
                    <a:pt x="885" y="2662"/>
                    <a:pt x="885" y="1982"/>
                  </a:cubicBezTo>
                  <a:cubicBezTo>
                    <a:pt x="885" y="1377"/>
                    <a:pt x="1378" y="894"/>
                    <a:pt x="1974" y="894"/>
                  </a:cubicBezTo>
                  <a:close/>
                  <a:moveTo>
                    <a:pt x="1974" y="0"/>
                  </a:moveTo>
                  <a:cubicBezTo>
                    <a:pt x="885" y="0"/>
                    <a:pt x="1" y="894"/>
                    <a:pt x="1" y="1982"/>
                  </a:cubicBezTo>
                  <a:cubicBezTo>
                    <a:pt x="20" y="2559"/>
                    <a:pt x="196" y="3127"/>
                    <a:pt x="522" y="3611"/>
                  </a:cubicBezTo>
                  <a:cubicBezTo>
                    <a:pt x="913" y="4225"/>
                    <a:pt x="1434" y="4560"/>
                    <a:pt x="1974" y="4560"/>
                  </a:cubicBezTo>
                  <a:cubicBezTo>
                    <a:pt x="2513" y="4560"/>
                    <a:pt x="3034" y="4225"/>
                    <a:pt x="3435" y="3611"/>
                  </a:cubicBezTo>
                  <a:cubicBezTo>
                    <a:pt x="3751" y="3127"/>
                    <a:pt x="3928" y="2559"/>
                    <a:pt x="3956" y="1982"/>
                  </a:cubicBezTo>
                  <a:cubicBezTo>
                    <a:pt x="3956" y="894"/>
                    <a:pt x="3062" y="0"/>
                    <a:pt x="1974"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5"/>
            <p:cNvSpPr/>
            <p:nvPr/>
          </p:nvSpPr>
          <p:spPr>
            <a:xfrm>
              <a:off x="1085138" y="3305300"/>
              <a:ext cx="46325" cy="39725"/>
            </a:xfrm>
            <a:custGeom>
              <a:avLst/>
              <a:gdLst/>
              <a:ahLst/>
              <a:cxnLst/>
              <a:rect l="l" t="t" r="r" b="b"/>
              <a:pathLst>
                <a:path w="1853" h="1589" extrusionOk="0">
                  <a:moveTo>
                    <a:pt x="1062" y="0"/>
                  </a:moveTo>
                  <a:cubicBezTo>
                    <a:pt x="354" y="0"/>
                    <a:pt x="1" y="856"/>
                    <a:pt x="503" y="1359"/>
                  </a:cubicBezTo>
                  <a:cubicBezTo>
                    <a:pt x="665" y="1518"/>
                    <a:pt x="863" y="1589"/>
                    <a:pt x="1056" y="1589"/>
                  </a:cubicBezTo>
                  <a:cubicBezTo>
                    <a:pt x="1463" y="1589"/>
                    <a:pt x="1853" y="1274"/>
                    <a:pt x="1853" y="800"/>
                  </a:cubicBezTo>
                  <a:cubicBezTo>
                    <a:pt x="1853" y="354"/>
                    <a:pt x="1499" y="0"/>
                    <a:pt x="1062"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1132388" y="3484175"/>
              <a:ext cx="54675" cy="49950"/>
            </a:xfrm>
            <a:custGeom>
              <a:avLst/>
              <a:gdLst/>
              <a:ahLst/>
              <a:cxnLst/>
              <a:rect l="l" t="t" r="r" b="b"/>
              <a:pathLst>
                <a:path w="2187" h="1998" extrusionOk="0">
                  <a:moveTo>
                    <a:pt x="242" y="1"/>
                  </a:moveTo>
                  <a:lnTo>
                    <a:pt x="242" y="1"/>
                  </a:lnTo>
                  <a:cubicBezTo>
                    <a:pt x="1" y="1047"/>
                    <a:pt x="805" y="1998"/>
                    <a:pt x="1815" y="1998"/>
                  </a:cubicBezTo>
                  <a:cubicBezTo>
                    <a:pt x="1936" y="1998"/>
                    <a:pt x="2061" y="1984"/>
                    <a:pt x="2186" y="1955"/>
                  </a:cubicBezTo>
                  <a:cubicBezTo>
                    <a:pt x="1321" y="1564"/>
                    <a:pt x="633" y="866"/>
                    <a:pt x="242"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1066938" y="3539425"/>
              <a:ext cx="32425" cy="37375"/>
            </a:xfrm>
            <a:custGeom>
              <a:avLst/>
              <a:gdLst/>
              <a:ahLst/>
              <a:cxnLst/>
              <a:rect l="l" t="t" r="r" b="b"/>
              <a:pathLst>
                <a:path w="1297" h="1495" extrusionOk="0">
                  <a:moveTo>
                    <a:pt x="283" y="1"/>
                  </a:moveTo>
                  <a:cubicBezTo>
                    <a:pt x="142" y="1"/>
                    <a:pt x="1" y="140"/>
                    <a:pt x="87" y="312"/>
                  </a:cubicBezTo>
                  <a:cubicBezTo>
                    <a:pt x="282" y="722"/>
                    <a:pt x="543" y="1094"/>
                    <a:pt x="841" y="1429"/>
                  </a:cubicBezTo>
                  <a:cubicBezTo>
                    <a:pt x="887" y="1466"/>
                    <a:pt x="943" y="1494"/>
                    <a:pt x="1008" y="1494"/>
                  </a:cubicBezTo>
                  <a:cubicBezTo>
                    <a:pt x="1194" y="1494"/>
                    <a:pt x="1296" y="1271"/>
                    <a:pt x="1166" y="1131"/>
                  </a:cubicBezTo>
                  <a:cubicBezTo>
                    <a:pt x="887" y="834"/>
                    <a:pt x="654" y="489"/>
                    <a:pt x="468" y="126"/>
                  </a:cubicBezTo>
                  <a:cubicBezTo>
                    <a:pt x="427" y="38"/>
                    <a:pt x="355" y="1"/>
                    <a:pt x="283"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1240538" y="3378450"/>
              <a:ext cx="58175" cy="38525"/>
            </a:xfrm>
            <a:custGeom>
              <a:avLst/>
              <a:gdLst/>
              <a:ahLst/>
              <a:cxnLst/>
              <a:rect l="l" t="t" r="r" b="b"/>
              <a:pathLst>
                <a:path w="2327" h="1541" extrusionOk="0">
                  <a:moveTo>
                    <a:pt x="312" y="1"/>
                  </a:moveTo>
                  <a:cubicBezTo>
                    <a:pt x="95" y="1"/>
                    <a:pt x="0" y="332"/>
                    <a:pt x="243" y="424"/>
                  </a:cubicBezTo>
                  <a:cubicBezTo>
                    <a:pt x="866" y="647"/>
                    <a:pt x="1424" y="1001"/>
                    <a:pt x="1890" y="1466"/>
                  </a:cubicBezTo>
                  <a:cubicBezTo>
                    <a:pt x="1927" y="1513"/>
                    <a:pt x="1983" y="1531"/>
                    <a:pt x="2038" y="1531"/>
                  </a:cubicBezTo>
                  <a:lnTo>
                    <a:pt x="2038" y="1541"/>
                  </a:lnTo>
                  <a:cubicBezTo>
                    <a:pt x="2234" y="1541"/>
                    <a:pt x="2327" y="1308"/>
                    <a:pt x="2197" y="1168"/>
                  </a:cubicBezTo>
                  <a:cubicBezTo>
                    <a:pt x="1685" y="657"/>
                    <a:pt x="1071" y="266"/>
                    <a:pt x="391" y="15"/>
                  </a:cubicBezTo>
                  <a:cubicBezTo>
                    <a:pt x="364" y="5"/>
                    <a:pt x="337" y="1"/>
                    <a:pt x="312"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1302163" y="3428175"/>
              <a:ext cx="25650" cy="42775"/>
            </a:xfrm>
            <a:custGeom>
              <a:avLst/>
              <a:gdLst/>
              <a:ahLst/>
              <a:cxnLst/>
              <a:rect l="l" t="t" r="r" b="b"/>
              <a:pathLst>
                <a:path w="1026" h="1711" extrusionOk="0">
                  <a:moveTo>
                    <a:pt x="275" y="0"/>
                  </a:moveTo>
                  <a:cubicBezTo>
                    <a:pt x="135" y="0"/>
                    <a:pt x="1" y="141"/>
                    <a:pt x="67" y="305"/>
                  </a:cubicBezTo>
                  <a:cubicBezTo>
                    <a:pt x="299" y="687"/>
                    <a:pt x="476" y="1106"/>
                    <a:pt x="588" y="1543"/>
                  </a:cubicBezTo>
                  <a:cubicBezTo>
                    <a:pt x="606" y="1645"/>
                    <a:pt x="699" y="1710"/>
                    <a:pt x="792" y="1710"/>
                  </a:cubicBezTo>
                  <a:lnTo>
                    <a:pt x="839" y="1710"/>
                  </a:lnTo>
                  <a:cubicBezTo>
                    <a:pt x="960" y="1683"/>
                    <a:pt x="1025" y="1562"/>
                    <a:pt x="997" y="1450"/>
                  </a:cubicBezTo>
                  <a:cubicBezTo>
                    <a:pt x="885" y="966"/>
                    <a:pt x="690" y="510"/>
                    <a:pt x="439" y="82"/>
                  </a:cubicBezTo>
                  <a:cubicBezTo>
                    <a:pt x="392" y="25"/>
                    <a:pt x="333" y="0"/>
                    <a:pt x="275" y="0"/>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5"/>
            <p:cNvSpPr/>
            <p:nvPr/>
          </p:nvSpPr>
          <p:spPr>
            <a:xfrm>
              <a:off x="1100488" y="3363675"/>
              <a:ext cx="22375" cy="37475"/>
            </a:xfrm>
            <a:custGeom>
              <a:avLst/>
              <a:gdLst/>
              <a:ahLst/>
              <a:cxnLst/>
              <a:rect l="l" t="t" r="r" b="b"/>
              <a:pathLst>
                <a:path w="895" h="1499" extrusionOk="0">
                  <a:moveTo>
                    <a:pt x="894" y="1"/>
                  </a:moveTo>
                  <a:lnTo>
                    <a:pt x="1" y="885"/>
                  </a:lnTo>
                  <a:lnTo>
                    <a:pt x="1" y="1499"/>
                  </a:lnTo>
                  <a:lnTo>
                    <a:pt x="894" y="606"/>
                  </a:lnTo>
                  <a:lnTo>
                    <a:pt x="894" y="1"/>
                  </a:ln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5"/>
            <p:cNvSpPr/>
            <p:nvPr/>
          </p:nvSpPr>
          <p:spPr>
            <a:xfrm>
              <a:off x="1062338" y="3255275"/>
              <a:ext cx="30050" cy="42600"/>
            </a:xfrm>
            <a:custGeom>
              <a:avLst/>
              <a:gdLst/>
              <a:ahLst/>
              <a:cxnLst/>
              <a:rect l="l" t="t" r="r" b="b"/>
              <a:pathLst>
                <a:path w="1202" h="1704" extrusionOk="0">
                  <a:moveTo>
                    <a:pt x="113" y="1"/>
                  </a:moveTo>
                  <a:cubicBezTo>
                    <a:pt x="47" y="159"/>
                    <a:pt x="20" y="336"/>
                    <a:pt x="1" y="503"/>
                  </a:cubicBezTo>
                  <a:lnTo>
                    <a:pt x="1201" y="1703"/>
                  </a:lnTo>
                  <a:cubicBezTo>
                    <a:pt x="1034" y="1424"/>
                    <a:pt x="931" y="1108"/>
                    <a:pt x="894" y="782"/>
                  </a:cubicBezTo>
                  <a:lnTo>
                    <a:pt x="113" y="1"/>
                  </a:ln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1130963" y="3255275"/>
              <a:ext cx="30050" cy="42600"/>
            </a:xfrm>
            <a:custGeom>
              <a:avLst/>
              <a:gdLst/>
              <a:ahLst/>
              <a:cxnLst/>
              <a:rect l="l" t="t" r="r" b="b"/>
              <a:pathLst>
                <a:path w="1202" h="1704" extrusionOk="0">
                  <a:moveTo>
                    <a:pt x="1099" y="1"/>
                  </a:moveTo>
                  <a:lnTo>
                    <a:pt x="317" y="782"/>
                  </a:lnTo>
                  <a:cubicBezTo>
                    <a:pt x="271" y="1108"/>
                    <a:pt x="168" y="1424"/>
                    <a:pt x="1" y="1703"/>
                  </a:cubicBezTo>
                  <a:lnTo>
                    <a:pt x="1201" y="503"/>
                  </a:lnTo>
                  <a:cubicBezTo>
                    <a:pt x="1192" y="336"/>
                    <a:pt x="1155" y="159"/>
                    <a:pt x="1099"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1106313" y="3222350"/>
              <a:ext cx="10725" cy="22725"/>
            </a:xfrm>
            <a:custGeom>
              <a:avLst/>
              <a:gdLst/>
              <a:ahLst/>
              <a:cxnLst/>
              <a:rect l="l" t="t" r="r" b="b"/>
              <a:pathLst>
                <a:path w="429" h="909" extrusionOk="0">
                  <a:moveTo>
                    <a:pt x="215" y="1"/>
                  </a:moveTo>
                  <a:cubicBezTo>
                    <a:pt x="143" y="1"/>
                    <a:pt x="70" y="6"/>
                    <a:pt x="1" y="15"/>
                  </a:cubicBezTo>
                  <a:lnTo>
                    <a:pt x="1" y="890"/>
                  </a:lnTo>
                  <a:lnTo>
                    <a:pt x="1" y="908"/>
                  </a:lnTo>
                  <a:cubicBezTo>
                    <a:pt x="70" y="894"/>
                    <a:pt x="143" y="887"/>
                    <a:pt x="215" y="887"/>
                  </a:cubicBezTo>
                  <a:cubicBezTo>
                    <a:pt x="287" y="887"/>
                    <a:pt x="359" y="894"/>
                    <a:pt x="429" y="908"/>
                  </a:cubicBezTo>
                  <a:lnTo>
                    <a:pt x="429" y="890"/>
                  </a:lnTo>
                  <a:lnTo>
                    <a:pt x="429" y="15"/>
                  </a:lnTo>
                  <a:cubicBezTo>
                    <a:pt x="359" y="6"/>
                    <a:pt x="287" y="1"/>
                    <a:pt x="215" y="1"/>
                  </a:cubicBez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3" name="Google Shape;5993;p65"/>
          <p:cNvGrpSpPr/>
          <p:nvPr/>
        </p:nvGrpSpPr>
        <p:grpSpPr>
          <a:xfrm>
            <a:off x="4765313" y="3310525"/>
            <a:ext cx="238925" cy="367675"/>
            <a:chOff x="4765313" y="3222250"/>
            <a:chExt cx="238925" cy="367675"/>
          </a:xfrm>
        </p:grpSpPr>
        <p:sp>
          <p:nvSpPr>
            <p:cNvPr id="5994" name="Google Shape;5994;p65"/>
            <p:cNvSpPr/>
            <p:nvPr/>
          </p:nvSpPr>
          <p:spPr>
            <a:xfrm>
              <a:off x="4889988" y="3485750"/>
              <a:ext cx="97275" cy="58925"/>
            </a:xfrm>
            <a:custGeom>
              <a:avLst/>
              <a:gdLst/>
              <a:ahLst/>
              <a:cxnLst/>
              <a:rect l="l" t="t" r="r" b="b"/>
              <a:pathLst>
                <a:path w="3891" h="2357" extrusionOk="0">
                  <a:moveTo>
                    <a:pt x="2257" y="0"/>
                  </a:moveTo>
                  <a:cubicBezTo>
                    <a:pt x="2024" y="0"/>
                    <a:pt x="1785" y="33"/>
                    <a:pt x="1555" y="115"/>
                  </a:cubicBezTo>
                  <a:cubicBezTo>
                    <a:pt x="745" y="412"/>
                    <a:pt x="261" y="1250"/>
                    <a:pt x="66" y="1659"/>
                  </a:cubicBezTo>
                  <a:cubicBezTo>
                    <a:pt x="1" y="1790"/>
                    <a:pt x="57" y="1957"/>
                    <a:pt x="196" y="2022"/>
                  </a:cubicBezTo>
                  <a:cubicBezTo>
                    <a:pt x="493" y="2154"/>
                    <a:pt x="1034" y="2357"/>
                    <a:pt x="1612" y="2357"/>
                  </a:cubicBezTo>
                  <a:cubicBezTo>
                    <a:pt x="1849" y="2357"/>
                    <a:pt x="2092" y="2323"/>
                    <a:pt x="2327" y="2236"/>
                  </a:cubicBezTo>
                  <a:cubicBezTo>
                    <a:pt x="3146" y="1948"/>
                    <a:pt x="3630" y="1110"/>
                    <a:pt x="3825" y="701"/>
                  </a:cubicBezTo>
                  <a:cubicBezTo>
                    <a:pt x="3890" y="561"/>
                    <a:pt x="3835" y="403"/>
                    <a:pt x="3695" y="338"/>
                  </a:cubicBezTo>
                  <a:cubicBezTo>
                    <a:pt x="3395" y="205"/>
                    <a:pt x="2843" y="0"/>
                    <a:pt x="2257"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5"/>
            <p:cNvSpPr/>
            <p:nvPr/>
          </p:nvSpPr>
          <p:spPr>
            <a:xfrm>
              <a:off x="4889988" y="3504875"/>
              <a:ext cx="88675" cy="39800"/>
            </a:xfrm>
            <a:custGeom>
              <a:avLst/>
              <a:gdLst/>
              <a:ahLst/>
              <a:cxnLst/>
              <a:rect l="l" t="t" r="r" b="b"/>
              <a:pathLst>
                <a:path w="3547" h="1592" extrusionOk="0">
                  <a:moveTo>
                    <a:pt x="652" y="1"/>
                  </a:moveTo>
                  <a:cubicBezTo>
                    <a:pt x="410" y="271"/>
                    <a:pt x="215" y="569"/>
                    <a:pt x="66" y="894"/>
                  </a:cubicBezTo>
                  <a:cubicBezTo>
                    <a:pt x="1" y="1025"/>
                    <a:pt x="57" y="1192"/>
                    <a:pt x="187" y="1248"/>
                  </a:cubicBezTo>
                  <a:cubicBezTo>
                    <a:pt x="485" y="1387"/>
                    <a:pt x="1031" y="1591"/>
                    <a:pt x="1613" y="1591"/>
                  </a:cubicBezTo>
                  <a:cubicBezTo>
                    <a:pt x="1850" y="1591"/>
                    <a:pt x="2093" y="1557"/>
                    <a:pt x="2327" y="1471"/>
                  </a:cubicBezTo>
                  <a:cubicBezTo>
                    <a:pt x="2885" y="1266"/>
                    <a:pt x="3286" y="820"/>
                    <a:pt x="3546" y="420"/>
                  </a:cubicBezTo>
                  <a:lnTo>
                    <a:pt x="3546" y="420"/>
                  </a:lnTo>
                  <a:cubicBezTo>
                    <a:pt x="2511" y="1006"/>
                    <a:pt x="1813" y="1225"/>
                    <a:pt x="1356" y="1225"/>
                  </a:cubicBezTo>
                  <a:cubicBezTo>
                    <a:pt x="551" y="1225"/>
                    <a:pt x="492" y="547"/>
                    <a:pt x="652"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4908388" y="3501575"/>
              <a:ext cx="60575" cy="27300"/>
            </a:xfrm>
            <a:custGeom>
              <a:avLst/>
              <a:gdLst/>
              <a:ahLst/>
              <a:cxnLst/>
              <a:rect l="l" t="t" r="r" b="b"/>
              <a:pathLst>
                <a:path w="2423" h="1092" extrusionOk="0">
                  <a:moveTo>
                    <a:pt x="2120" y="0"/>
                  </a:moveTo>
                  <a:cubicBezTo>
                    <a:pt x="2097" y="0"/>
                    <a:pt x="2073" y="4"/>
                    <a:pt x="2047" y="12"/>
                  </a:cubicBezTo>
                  <a:lnTo>
                    <a:pt x="223" y="673"/>
                  </a:lnTo>
                  <a:cubicBezTo>
                    <a:pt x="0" y="756"/>
                    <a:pt x="56" y="1091"/>
                    <a:pt x="298" y="1091"/>
                  </a:cubicBezTo>
                  <a:cubicBezTo>
                    <a:pt x="326" y="1091"/>
                    <a:pt x="344" y="1091"/>
                    <a:pt x="372" y="1082"/>
                  </a:cubicBezTo>
                  <a:lnTo>
                    <a:pt x="2196" y="412"/>
                  </a:lnTo>
                  <a:cubicBezTo>
                    <a:pt x="2423" y="320"/>
                    <a:pt x="2331" y="0"/>
                    <a:pt x="2120"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4782288" y="3453875"/>
              <a:ext cx="97500" cy="58925"/>
            </a:xfrm>
            <a:custGeom>
              <a:avLst/>
              <a:gdLst/>
              <a:ahLst/>
              <a:cxnLst/>
              <a:rect l="l" t="t" r="r" b="b"/>
              <a:pathLst>
                <a:path w="3900" h="2357" extrusionOk="0">
                  <a:moveTo>
                    <a:pt x="1634" y="0"/>
                  </a:moveTo>
                  <a:cubicBezTo>
                    <a:pt x="1048" y="0"/>
                    <a:pt x="496" y="205"/>
                    <a:pt x="196" y="338"/>
                  </a:cubicBezTo>
                  <a:cubicBezTo>
                    <a:pt x="66" y="403"/>
                    <a:pt x="1" y="561"/>
                    <a:pt x="66" y="701"/>
                  </a:cubicBezTo>
                  <a:cubicBezTo>
                    <a:pt x="261" y="1110"/>
                    <a:pt x="745" y="1948"/>
                    <a:pt x="1564" y="2236"/>
                  </a:cubicBezTo>
                  <a:cubicBezTo>
                    <a:pt x="1799" y="2323"/>
                    <a:pt x="2042" y="2357"/>
                    <a:pt x="2279" y="2357"/>
                  </a:cubicBezTo>
                  <a:cubicBezTo>
                    <a:pt x="2858" y="2357"/>
                    <a:pt x="3400" y="2154"/>
                    <a:pt x="3704" y="2022"/>
                  </a:cubicBezTo>
                  <a:cubicBezTo>
                    <a:pt x="3834" y="1957"/>
                    <a:pt x="3899" y="1790"/>
                    <a:pt x="3834" y="1659"/>
                  </a:cubicBezTo>
                  <a:cubicBezTo>
                    <a:pt x="3630" y="1250"/>
                    <a:pt x="3146" y="413"/>
                    <a:pt x="2336" y="115"/>
                  </a:cubicBezTo>
                  <a:cubicBezTo>
                    <a:pt x="2106" y="33"/>
                    <a:pt x="1867" y="0"/>
                    <a:pt x="1634"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4800188" y="3469650"/>
              <a:ext cx="61225" cy="27575"/>
            </a:xfrm>
            <a:custGeom>
              <a:avLst/>
              <a:gdLst/>
              <a:ahLst/>
              <a:cxnLst/>
              <a:rect l="l" t="t" r="r" b="b"/>
              <a:pathLst>
                <a:path w="2449" h="1103" extrusionOk="0">
                  <a:moveTo>
                    <a:pt x="313" y="0"/>
                  </a:moveTo>
                  <a:cubicBezTo>
                    <a:pt x="96" y="0"/>
                    <a:pt x="1" y="332"/>
                    <a:pt x="243" y="424"/>
                  </a:cubicBezTo>
                  <a:lnTo>
                    <a:pt x="2076" y="1084"/>
                  </a:lnTo>
                  <a:cubicBezTo>
                    <a:pt x="2095" y="1094"/>
                    <a:pt x="2123" y="1103"/>
                    <a:pt x="2141" y="1103"/>
                  </a:cubicBezTo>
                  <a:cubicBezTo>
                    <a:pt x="2393" y="1103"/>
                    <a:pt x="2448" y="759"/>
                    <a:pt x="2216" y="684"/>
                  </a:cubicBezTo>
                  <a:lnTo>
                    <a:pt x="392" y="14"/>
                  </a:lnTo>
                  <a:cubicBezTo>
                    <a:pt x="364" y="5"/>
                    <a:pt x="338" y="0"/>
                    <a:pt x="313"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4872563" y="3414850"/>
              <a:ext cx="24450" cy="175075"/>
            </a:xfrm>
            <a:custGeom>
              <a:avLst/>
              <a:gdLst/>
              <a:ahLst/>
              <a:cxnLst/>
              <a:rect l="l" t="t" r="r" b="b"/>
              <a:pathLst>
                <a:path w="978" h="7003" extrusionOk="0">
                  <a:moveTo>
                    <a:pt x="0" y="1"/>
                  </a:moveTo>
                  <a:lnTo>
                    <a:pt x="0" y="6542"/>
                  </a:lnTo>
                  <a:cubicBezTo>
                    <a:pt x="14" y="6849"/>
                    <a:pt x="251" y="7003"/>
                    <a:pt x="489" y="7003"/>
                  </a:cubicBezTo>
                  <a:cubicBezTo>
                    <a:pt x="726" y="7003"/>
                    <a:pt x="963" y="6849"/>
                    <a:pt x="977" y="6542"/>
                  </a:cubicBezTo>
                  <a:lnTo>
                    <a:pt x="977" y="1"/>
                  </a:ln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5"/>
            <p:cNvSpPr/>
            <p:nvPr/>
          </p:nvSpPr>
          <p:spPr>
            <a:xfrm>
              <a:off x="4872563" y="3414850"/>
              <a:ext cx="24450" cy="35850"/>
            </a:xfrm>
            <a:custGeom>
              <a:avLst/>
              <a:gdLst/>
              <a:ahLst/>
              <a:cxnLst/>
              <a:rect l="l" t="t" r="r" b="b"/>
              <a:pathLst>
                <a:path w="978" h="1434" extrusionOk="0">
                  <a:moveTo>
                    <a:pt x="0" y="1"/>
                  </a:moveTo>
                  <a:lnTo>
                    <a:pt x="0" y="1322"/>
                  </a:lnTo>
                  <a:cubicBezTo>
                    <a:pt x="154" y="1397"/>
                    <a:pt x="321" y="1434"/>
                    <a:pt x="489" y="1434"/>
                  </a:cubicBezTo>
                  <a:cubicBezTo>
                    <a:pt x="656" y="1434"/>
                    <a:pt x="824" y="1397"/>
                    <a:pt x="977" y="1322"/>
                  </a:cubicBezTo>
                  <a:lnTo>
                    <a:pt x="977" y="1"/>
                  </a:ln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5"/>
            <p:cNvSpPr/>
            <p:nvPr/>
          </p:nvSpPr>
          <p:spPr>
            <a:xfrm>
              <a:off x="4848388" y="3388100"/>
              <a:ext cx="72775" cy="51100"/>
            </a:xfrm>
            <a:custGeom>
              <a:avLst/>
              <a:gdLst/>
              <a:ahLst/>
              <a:cxnLst/>
              <a:rect l="l" t="t" r="r" b="b"/>
              <a:pathLst>
                <a:path w="2911" h="2044" extrusionOk="0">
                  <a:moveTo>
                    <a:pt x="492" y="1"/>
                  </a:moveTo>
                  <a:lnTo>
                    <a:pt x="37" y="1666"/>
                  </a:lnTo>
                  <a:cubicBezTo>
                    <a:pt x="0" y="1804"/>
                    <a:pt x="111" y="1919"/>
                    <a:pt x="232" y="1919"/>
                  </a:cubicBezTo>
                  <a:cubicBezTo>
                    <a:pt x="266" y="1919"/>
                    <a:pt x="301" y="1910"/>
                    <a:pt x="334" y="1890"/>
                  </a:cubicBezTo>
                  <a:lnTo>
                    <a:pt x="502" y="1797"/>
                  </a:lnTo>
                  <a:cubicBezTo>
                    <a:pt x="558" y="1759"/>
                    <a:pt x="620" y="1741"/>
                    <a:pt x="683" y="1741"/>
                  </a:cubicBezTo>
                  <a:cubicBezTo>
                    <a:pt x="746" y="1741"/>
                    <a:pt x="809" y="1759"/>
                    <a:pt x="865" y="1797"/>
                  </a:cubicBezTo>
                  <a:lnTo>
                    <a:pt x="1116" y="1946"/>
                  </a:lnTo>
                  <a:cubicBezTo>
                    <a:pt x="1223" y="2011"/>
                    <a:pt x="1339" y="2043"/>
                    <a:pt x="1456" y="2043"/>
                  </a:cubicBezTo>
                  <a:cubicBezTo>
                    <a:pt x="1572" y="2043"/>
                    <a:pt x="1688" y="2011"/>
                    <a:pt x="1795" y="1946"/>
                  </a:cubicBezTo>
                  <a:lnTo>
                    <a:pt x="2046" y="1797"/>
                  </a:lnTo>
                  <a:cubicBezTo>
                    <a:pt x="2102" y="1759"/>
                    <a:pt x="2165" y="1741"/>
                    <a:pt x="2228" y="1741"/>
                  </a:cubicBezTo>
                  <a:cubicBezTo>
                    <a:pt x="2291" y="1741"/>
                    <a:pt x="2353" y="1759"/>
                    <a:pt x="2409" y="1797"/>
                  </a:cubicBezTo>
                  <a:lnTo>
                    <a:pt x="2577" y="1890"/>
                  </a:lnTo>
                  <a:cubicBezTo>
                    <a:pt x="2610" y="1910"/>
                    <a:pt x="2645" y="1919"/>
                    <a:pt x="2679" y="1919"/>
                  </a:cubicBezTo>
                  <a:cubicBezTo>
                    <a:pt x="2800" y="1919"/>
                    <a:pt x="2911" y="1804"/>
                    <a:pt x="2875" y="1666"/>
                  </a:cubicBezTo>
                  <a:lnTo>
                    <a:pt x="2419" y="1"/>
                  </a:ln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4846963" y="3222250"/>
              <a:ext cx="75150" cy="85625"/>
            </a:xfrm>
            <a:custGeom>
              <a:avLst/>
              <a:gdLst/>
              <a:ahLst/>
              <a:cxnLst/>
              <a:rect l="l" t="t" r="r" b="b"/>
              <a:pathLst>
                <a:path w="3006" h="3425" extrusionOk="0">
                  <a:moveTo>
                    <a:pt x="1517" y="0"/>
                  </a:moveTo>
                  <a:cubicBezTo>
                    <a:pt x="1173" y="0"/>
                    <a:pt x="866" y="186"/>
                    <a:pt x="698" y="475"/>
                  </a:cubicBezTo>
                  <a:cubicBezTo>
                    <a:pt x="242" y="1284"/>
                    <a:pt x="0" y="2206"/>
                    <a:pt x="0" y="3136"/>
                  </a:cubicBezTo>
                  <a:lnTo>
                    <a:pt x="0" y="3425"/>
                  </a:lnTo>
                  <a:lnTo>
                    <a:pt x="3006" y="3425"/>
                  </a:lnTo>
                  <a:lnTo>
                    <a:pt x="3006" y="3136"/>
                  </a:lnTo>
                  <a:cubicBezTo>
                    <a:pt x="3006" y="2206"/>
                    <a:pt x="2764" y="1284"/>
                    <a:pt x="2308" y="475"/>
                  </a:cubicBezTo>
                  <a:cubicBezTo>
                    <a:pt x="2141" y="186"/>
                    <a:pt x="1843" y="10"/>
                    <a:pt x="1517"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4788813" y="3234800"/>
              <a:ext cx="106325" cy="106800"/>
            </a:xfrm>
            <a:custGeom>
              <a:avLst/>
              <a:gdLst/>
              <a:ahLst/>
              <a:cxnLst/>
              <a:rect l="l" t="t" r="r" b="b"/>
              <a:pathLst>
                <a:path w="4253" h="4272" extrusionOk="0">
                  <a:moveTo>
                    <a:pt x="289" y="1"/>
                  </a:moveTo>
                  <a:cubicBezTo>
                    <a:pt x="75" y="1"/>
                    <a:pt x="0" y="280"/>
                    <a:pt x="186" y="392"/>
                  </a:cubicBezTo>
                  <a:cubicBezTo>
                    <a:pt x="503" y="578"/>
                    <a:pt x="689" y="913"/>
                    <a:pt x="689" y="1276"/>
                  </a:cubicBezTo>
                  <a:lnTo>
                    <a:pt x="689" y="1601"/>
                  </a:lnTo>
                  <a:cubicBezTo>
                    <a:pt x="689" y="3071"/>
                    <a:pt x="1880" y="4272"/>
                    <a:pt x="3350" y="4272"/>
                  </a:cubicBezTo>
                  <a:lnTo>
                    <a:pt x="4253" y="4272"/>
                  </a:lnTo>
                  <a:lnTo>
                    <a:pt x="4243" y="2746"/>
                  </a:lnTo>
                  <a:cubicBezTo>
                    <a:pt x="4243" y="1229"/>
                    <a:pt x="3015" y="1"/>
                    <a:pt x="1508" y="1"/>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4874638" y="3234800"/>
              <a:ext cx="106100" cy="106800"/>
            </a:xfrm>
            <a:custGeom>
              <a:avLst/>
              <a:gdLst/>
              <a:ahLst/>
              <a:cxnLst/>
              <a:rect l="l" t="t" r="r" b="b"/>
              <a:pathLst>
                <a:path w="4244" h="4272" extrusionOk="0">
                  <a:moveTo>
                    <a:pt x="2736" y="1"/>
                  </a:moveTo>
                  <a:cubicBezTo>
                    <a:pt x="1229" y="1"/>
                    <a:pt x="1" y="1229"/>
                    <a:pt x="1" y="2746"/>
                  </a:cubicBezTo>
                  <a:lnTo>
                    <a:pt x="1" y="4272"/>
                  </a:lnTo>
                  <a:lnTo>
                    <a:pt x="894" y="4272"/>
                  </a:lnTo>
                  <a:cubicBezTo>
                    <a:pt x="2364" y="4272"/>
                    <a:pt x="3555" y="3071"/>
                    <a:pt x="3555" y="1601"/>
                  </a:cubicBezTo>
                  <a:lnTo>
                    <a:pt x="3555" y="1276"/>
                  </a:lnTo>
                  <a:cubicBezTo>
                    <a:pt x="3555" y="913"/>
                    <a:pt x="3741" y="578"/>
                    <a:pt x="4058" y="392"/>
                  </a:cubicBezTo>
                  <a:cubicBezTo>
                    <a:pt x="4244" y="280"/>
                    <a:pt x="4169" y="1"/>
                    <a:pt x="3955"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4872088" y="3282275"/>
              <a:ext cx="132150" cy="132600"/>
            </a:xfrm>
            <a:custGeom>
              <a:avLst/>
              <a:gdLst/>
              <a:ahLst/>
              <a:cxnLst/>
              <a:rect l="l" t="t" r="r" b="b"/>
              <a:pathLst>
                <a:path w="5286" h="5304" extrusionOk="0">
                  <a:moveTo>
                    <a:pt x="3406" y="0"/>
                  </a:moveTo>
                  <a:cubicBezTo>
                    <a:pt x="1526" y="0"/>
                    <a:pt x="0" y="1526"/>
                    <a:pt x="0" y="3406"/>
                  </a:cubicBezTo>
                  <a:lnTo>
                    <a:pt x="0" y="5304"/>
                  </a:lnTo>
                  <a:lnTo>
                    <a:pt x="1108" y="5304"/>
                  </a:lnTo>
                  <a:cubicBezTo>
                    <a:pt x="2941" y="5304"/>
                    <a:pt x="4430" y="3824"/>
                    <a:pt x="4430" y="1991"/>
                  </a:cubicBezTo>
                  <a:lnTo>
                    <a:pt x="4430" y="1582"/>
                  </a:lnTo>
                  <a:cubicBezTo>
                    <a:pt x="4430" y="1135"/>
                    <a:pt x="4662" y="717"/>
                    <a:pt x="5053" y="484"/>
                  </a:cubicBezTo>
                  <a:cubicBezTo>
                    <a:pt x="5286" y="354"/>
                    <a:pt x="5183" y="0"/>
                    <a:pt x="4923"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4765313" y="3282275"/>
              <a:ext cx="132375" cy="132600"/>
            </a:xfrm>
            <a:custGeom>
              <a:avLst/>
              <a:gdLst/>
              <a:ahLst/>
              <a:cxnLst/>
              <a:rect l="l" t="t" r="r" b="b"/>
              <a:pathLst>
                <a:path w="5295" h="5304" extrusionOk="0">
                  <a:moveTo>
                    <a:pt x="373" y="0"/>
                  </a:moveTo>
                  <a:cubicBezTo>
                    <a:pt x="103" y="0"/>
                    <a:pt x="0" y="354"/>
                    <a:pt x="233" y="484"/>
                  </a:cubicBezTo>
                  <a:cubicBezTo>
                    <a:pt x="624" y="717"/>
                    <a:pt x="856" y="1135"/>
                    <a:pt x="866" y="1582"/>
                  </a:cubicBezTo>
                  <a:lnTo>
                    <a:pt x="866" y="1991"/>
                  </a:lnTo>
                  <a:cubicBezTo>
                    <a:pt x="866" y="3824"/>
                    <a:pt x="2345" y="5304"/>
                    <a:pt x="4178" y="5304"/>
                  </a:cubicBezTo>
                  <a:lnTo>
                    <a:pt x="5286" y="5304"/>
                  </a:lnTo>
                  <a:lnTo>
                    <a:pt x="5295" y="3406"/>
                  </a:lnTo>
                  <a:cubicBezTo>
                    <a:pt x="5295" y="1526"/>
                    <a:pt x="3769" y="0"/>
                    <a:pt x="1880"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4782288" y="3456975"/>
              <a:ext cx="86800" cy="55825"/>
            </a:xfrm>
            <a:custGeom>
              <a:avLst/>
              <a:gdLst/>
              <a:ahLst/>
              <a:cxnLst/>
              <a:rect l="l" t="t" r="r" b="b"/>
              <a:pathLst>
                <a:path w="3472" h="2233" extrusionOk="0">
                  <a:moveTo>
                    <a:pt x="773" y="0"/>
                  </a:moveTo>
                  <a:cubicBezTo>
                    <a:pt x="578" y="56"/>
                    <a:pt x="382" y="130"/>
                    <a:pt x="196" y="214"/>
                  </a:cubicBezTo>
                  <a:cubicBezTo>
                    <a:pt x="66" y="270"/>
                    <a:pt x="1" y="437"/>
                    <a:pt x="66" y="568"/>
                  </a:cubicBezTo>
                  <a:cubicBezTo>
                    <a:pt x="270" y="986"/>
                    <a:pt x="754" y="1815"/>
                    <a:pt x="1564" y="2112"/>
                  </a:cubicBezTo>
                  <a:cubicBezTo>
                    <a:pt x="1800" y="2198"/>
                    <a:pt x="2043" y="2232"/>
                    <a:pt x="2280" y="2232"/>
                  </a:cubicBezTo>
                  <a:cubicBezTo>
                    <a:pt x="2735" y="2232"/>
                    <a:pt x="3165" y="2108"/>
                    <a:pt x="3471" y="1991"/>
                  </a:cubicBezTo>
                  <a:cubicBezTo>
                    <a:pt x="1387" y="1824"/>
                    <a:pt x="624" y="847"/>
                    <a:pt x="773"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5"/>
          <p:cNvGrpSpPr/>
          <p:nvPr/>
        </p:nvGrpSpPr>
        <p:grpSpPr>
          <a:xfrm>
            <a:off x="3459563" y="1647575"/>
            <a:ext cx="377600" cy="283200"/>
            <a:chOff x="3459563" y="1559300"/>
            <a:chExt cx="377600" cy="283200"/>
          </a:xfrm>
        </p:grpSpPr>
        <p:sp>
          <p:nvSpPr>
            <p:cNvPr id="6009" name="Google Shape;6009;p65"/>
            <p:cNvSpPr/>
            <p:nvPr/>
          </p:nvSpPr>
          <p:spPr>
            <a:xfrm>
              <a:off x="3459563" y="1684550"/>
              <a:ext cx="377600" cy="157950"/>
            </a:xfrm>
            <a:custGeom>
              <a:avLst/>
              <a:gdLst/>
              <a:ahLst/>
              <a:cxnLst/>
              <a:rect l="l" t="t" r="r" b="b"/>
              <a:pathLst>
                <a:path w="15104" h="6318" extrusionOk="0">
                  <a:moveTo>
                    <a:pt x="3666" y="1"/>
                  </a:moveTo>
                  <a:cubicBezTo>
                    <a:pt x="2521" y="1"/>
                    <a:pt x="1401" y="394"/>
                    <a:pt x="494" y="1137"/>
                  </a:cubicBezTo>
                  <a:cubicBezTo>
                    <a:pt x="103" y="1454"/>
                    <a:pt x="1" y="2012"/>
                    <a:pt x="261" y="2449"/>
                  </a:cubicBezTo>
                  <a:cubicBezTo>
                    <a:pt x="1006" y="3705"/>
                    <a:pt x="2262" y="4571"/>
                    <a:pt x="3704" y="4831"/>
                  </a:cubicBezTo>
                  <a:lnTo>
                    <a:pt x="11930" y="6283"/>
                  </a:lnTo>
                  <a:cubicBezTo>
                    <a:pt x="12073" y="6306"/>
                    <a:pt x="12216" y="6318"/>
                    <a:pt x="12357" y="6318"/>
                  </a:cubicBezTo>
                  <a:cubicBezTo>
                    <a:pt x="12948" y="6318"/>
                    <a:pt x="13521" y="6118"/>
                    <a:pt x="13986" y="5743"/>
                  </a:cubicBezTo>
                  <a:cubicBezTo>
                    <a:pt x="14880" y="5008"/>
                    <a:pt x="15103" y="3733"/>
                    <a:pt x="14517" y="2738"/>
                  </a:cubicBezTo>
                  <a:cubicBezTo>
                    <a:pt x="14135" y="2096"/>
                    <a:pt x="13503" y="1658"/>
                    <a:pt x="12777" y="1528"/>
                  </a:cubicBezTo>
                  <a:lnTo>
                    <a:pt x="4532" y="76"/>
                  </a:lnTo>
                  <a:cubicBezTo>
                    <a:pt x="4244" y="26"/>
                    <a:pt x="3954" y="1"/>
                    <a:pt x="3666"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3459563" y="1684550"/>
              <a:ext cx="227300" cy="144525"/>
            </a:xfrm>
            <a:custGeom>
              <a:avLst/>
              <a:gdLst/>
              <a:ahLst/>
              <a:cxnLst/>
              <a:rect l="l" t="t" r="r" b="b"/>
              <a:pathLst>
                <a:path w="9092" h="5781" extrusionOk="0">
                  <a:moveTo>
                    <a:pt x="3666" y="1"/>
                  </a:moveTo>
                  <a:cubicBezTo>
                    <a:pt x="2521" y="1"/>
                    <a:pt x="1401" y="394"/>
                    <a:pt x="494" y="1137"/>
                  </a:cubicBezTo>
                  <a:cubicBezTo>
                    <a:pt x="103" y="1454"/>
                    <a:pt x="1" y="2012"/>
                    <a:pt x="261" y="2449"/>
                  </a:cubicBezTo>
                  <a:cubicBezTo>
                    <a:pt x="1006" y="3705"/>
                    <a:pt x="2262" y="4571"/>
                    <a:pt x="3704" y="4831"/>
                  </a:cubicBezTo>
                  <a:lnTo>
                    <a:pt x="9092" y="5780"/>
                  </a:lnTo>
                  <a:cubicBezTo>
                    <a:pt x="7659" y="4292"/>
                    <a:pt x="6691" y="2421"/>
                    <a:pt x="6328" y="393"/>
                  </a:cubicBezTo>
                  <a:lnTo>
                    <a:pt x="4532" y="76"/>
                  </a:lnTo>
                  <a:cubicBezTo>
                    <a:pt x="4244" y="26"/>
                    <a:pt x="3954" y="1"/>
                    <a:pt x="3666" y="1"/>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3579388" y="1723300"/>
              <a:ext cx="198250" cy="91575"/>
            </a:xfrm>
            <a:custGeom>
              <a:avLst/>
              <a:gdLst/>
              <a:ahLst/>
              <a:cxnLst/>
              <a:rect l="l" t="t" r="r" b="b"/>
              <a:pathLst>
                <a:path w="7930" h="3663" extrusionOk="0">
                  <a:moveTo>
                    <a:pt x="7615" y="0"/>
                  </a:moveTo>
                  <a:cubicBezTo>
                    <a:pt x="7567" y="0"/>
                    <a:pt x="7517" y="19"/>
                    <a:pt x="7472" y="62"/>
                  </a:cubicBezTo>
                  <a:cubicBezTo>
                    <a:pt x="6551" y="927"/>
                    <a:pt x="5109" y="1774"/>
                    <a:pt x="3415" y="2453"/>
                  </a:cubicBezTo>
                  <a:cubicBezTo>
                    <a:pt x="2308" y="2900"/>
                    <a:pt x="1163" y="3235"/>
                    <a:pt x="0" y="3467"/>
                  </a:cubicBezTo>
                  <a:lnTo>
                    <a:pt x="1098" y="3663"/>
                  </a:lnTo>
                  <a:cubicBezTo>
                    <a:pt x="3462" y="3058"/>
                    <a:pt x="6188" y="1858"/>
                    <a:pt x="7770" y="378"/>
                  </a:cubicBezTo>
                  <a:cubicBezTo>
                    <a:pt x="7929" y="226"/>
                    <a:pt x="7784" y="0"/>
                    <a:pt x="7615"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3552163" y="1686450"/>
              <a:ext cx="48875" cy="123550"/>
            </a:xfrm>
            <a:custGeom>
              <a:avLst/>
              <a:gdLst/>
              <a:ahLst/>
              <a:cxnLst/>
              <a:rect l="l" t="t" r="r" b="b"/>
              <a:pathLst>
                <a:path w="1955" h="4942" extrusionOk="0">
                  <a:moveTo>
                    <a:pt x="838" y="0"/>
                  </a:moveTo>
                  <a:lnTo>
                    <a:pt x="0" y="4755"/>
                  </a:lnTo>
                  <a:lnTo>
                    <a:pt x="1117" y="4941"/>
                  </a:lnTo>
                  <a:lnTo>
                    <a:pt x="1954" y="196"/>
                  </a:lnTo>
                  <a:lnTo>
                    <a:pt x="838" y="0"/>
                  </a:ln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3528663" y="1717700"/>
              <a:ext cx="96100" cy="61275"/>
            </a:xfrm>
            <a:custGeom>
              <a:avLst/>
              <a:gdLst/>
              <a:ahLst/>
              <a:cxnLst/>
              <a:rect l="l" t="t" r="r" b="b"/>
              <a:pathLst>
                <a:path w="3844" h="2451" extrusionOk="0">
                  <a:moveTo>
                    <a:pt x="1649" y="1"/>
                  </a:moveTo>
                  <a:cubicBezTo>
                    <a:pt x="859" y="1"/>
                    <a:pt x="213" y="358"/>
                    <a:pt x="112" y="909"/>
                  </a:cubicBezTo>
                  <a:cubicBezTo>
                    <a:pt x="1" y="1561"/>
                    <a:pt x="708" y="2240"/>
                    <a:pt x="1703" y="2407"/>
                  </a:cubicBezTo>
                  <a:cubicBezTo>
                    <a:pt x="1869" y="2436"/>
                    <a:pt x="2032" y="2450"/>
                    <a:pt x="2190" y="2450"/>
                  </a:cubicBezTo>
                  <a:cubicBezTo>
                    <a:pt x="2985" y="2450"/>
                    <a:pt x="3631" y="2093"/>
                    <a:pt x="3732" y="1542"/>
                  </a:cubicBezTo>
                  <a:cubicBezTo>
                    <a:pt x="3844" y="891"/>
                    <a:pt x="3127" y="221"/>
                    <a:pt x="2131" y="44"/>
                  </a:cubicBezTo>
                  <a:cubicBezTo>
                    <a:pt x="1967" y="15"/>
                    <a:pt x="1805" y="1"/>
                    <a:pt x="1649"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3722213" y="1716925"/>
              <a:ext cx="114950" cy="125475"/>
            </a:xfrm>
            <a:custGeom>
              <a:avLst/>
              <a:gdLst/>
              <a:ahLst/>
              <a:cxnLst/>
              <a:rect l="l" t="t" r="r" b="b"/>
              <a:pathLst>
                <a:path w="4598" h="5019" extrusionOk="0">
                  <a:moveTo>
                    <a:pt x="977" y="0"/>
                  </a:moveTo>
                  <a:lnTo>
                    <a:pt x="977" y="0"/>
                  </a:lnTo>
                  <a:cubicBezTo>
                    <a:pt x="987" y="279"/>
                    <a:pt x="894" y="549"/>
                    <a:pt x="717" y="745"/>
                  </a:cubicBezTo>
                  <a:cubicBezTo>
                    <a:pt x="447" y="1043"/>
                    <a:pt x="373" y="1452"/>
                    <a:pt x="521" y="1815"/>
                  </a:cubicBezTo>
                  <a:cubicBezTo>
                    <a:pt x="670" y="2178"/>
                    <a:pt x="596" y="2596"/>
                    <a:pt x="335" y="2885"/>
                  </a:cubicBezTo>
                  <a:cubicBezTo>
                    <a:pt x="75" y="3183"/>
                    <a:pt x="0" y="3592"/>
                    <a:pt x="149" y="3955"/>
                  </a:cubicBezTo>
                  <a:cubicBezTo>
                    <a:pt x="252" y="4216"/>
                    <a:pt x="252" y="4495"/>
                    <a:pt x="140" y="4746"/>
                  </a:cubicBezTo>
                  <a:lnTo>
                    <a:pt x="1433" y="4979"/>
                  </a:lnTo>
                  <a:cubicBezTo>
                    <a:pt x="1581" y="5005"/>
                    <a:pt x="1730" y="5018"/>
                    <a:pt x="1878" y="5018"/>
                  </a:cubicBezTo>
                  <a:cubicBezTo>
                    <a:pt x="2458" y="5018"/>
                    <a:pt x="3028" y="4819"/>
                    <a:pt x="3480" y="4448"/>
                  </a:cubicBezTo>
                  <a:cubicBezTo>
                    <a:pt x="4374" y="3713"/>
                    <a:pt x="4597" y="2438"/>
                    <a:pt x="4011" y="1443"/>
                  </a:cubicBezTo>
                  <a:cubicBezTo>
                    <a:pt x="3629" y="801"/>
                    <a:pt x="2997" y="363"/>
                    <a:pt x="2271" y="233"/>
                  </a:cubicBezTo>
                  <a:lnTo>
                    <a:pt x="977" y="0"/>
                  </a:lnTo>
                  <a:close/>
                </a:path>
              </a:pathLst>
            </a:custGeom>
            <a:solidFill>
              <a:srgbClr val="FFE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5"/>
            <p:cNvSpPr/>
            <p:nvPr/>
          </p:nvSpPr>
          <p:spPr>
            <a:xfrm>
              <a:off x="3774538" y="1751575"/>
              <a:ext cx="12375" cy="10400"/>
            </a:xfrm>
            <a:custGeom>
              <a:avLst/>
              <a:gdLst/>
              <a:ahLst/>
              <a:cxnLst/>
              <a:rect l="l" t="t" r="r" b="b"/>
              <a:pathLst>
                <a:path w="495" h="416" extrusionOk="0">
                  <a:moveTo>
                    <a:pt x="280" y="1"/>
                  </a:moveTo>
                  <a:cubicBezTo>
                    <a:pt x="94" y="1"/>
                    <a:pt x="1" y="224"/>
                    <a:pt x="131" y="354"/>
                  </a:cubicBezTo>
                  <a:cubicBezTo>
                    <a:pt x="173" y="396"/>
                    <a:pt x="226" y="415"/>
                    <a:pt x="278" y="415"/>
                  </a:cubicBezTo>
                  <a:cubicBezTo>
                    <a:pt x="387" y="415"/>
                    <a:pt x="494" y="332"/>
                    <a:pt x="494" y="206"/>
                  </a:cubicBezTo>
                  <a:cubicBezTo>
                    <a:pt x="494" y="94"/>
                    <a:pt x="392" y="1"/>
                    <a:pt x="280"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5"/>
            <p:cNvSpPr/>
            <p:nvPr/>
          </p:nvSpPr>
          <p:spPr>
            <a:xfrm>
              <a:off x="3795713" y="1793200"/>
              <a:ext cx="12350" cy="10475"/>
            </a:xfrm>
            <a:custGeom>
              <a:avLst/>
              <a:gdLst/>
              <a:ahLst/>
              <a:cxnLst/>
              <a:rect l="l" t="t" r="r" b="b"/>
              <a:pathLst>
                <a:path w="494" h="419" extrusionOk="0">
                  <a:moveTo>
                    <a:pt x="294" y="1"/>
                  </a:moveTo>
                  <a:cubicBezTo>
                    <a:pt x="289" y="1"/>
                    <a:pt x="285" y="1"/>
                    <a:pt x="280" y="1"/>
                  </a:cubicBezTo>
                  <a:cubicBezTo>
                    <a:pt x="94" y="1"/>
                    <a:pt x="1" y="225"/>
                    <a:pt x="131" y="355"/>
                  </a:cubicBezTo>
                  <a:cubicBezTo>
                    <a:pt x="174" y="398"/>
                    <a:pt x="228" y="418"/>
                    <a:pt x="281" y="418"/>
                  </a:cubicBezTo>
                  <a:cubicBezTo>
                    <a:pt x="386" y="418"/>
                    <a:pt x="488" y="339"/>
                    <a:pt x="494" y="215"/>
                  </a:cubicBezTo>
                  <a:cubicBezTo>
                    <a:pt x="494" y="100"/>
                    <a:pt x="400" y="1"/>
                    <a:pt x="294"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5"/>
            <p:cNvSpPr/>
            <p:nvPr/>
          </p:nvSpPr>
          <p:spPr>
            <a:xfrm>
              <a:off x="3748263" y="1803700"/>
              <a:ext cx="12350" cy="10600"/>
            </a:xfrm>
            <a:custGeom>
              <a:avLst/>
              <a:gdLst/>
              <a:ahLst/>
              <a:cxnLst/>
              <a:rect l="l" t="t" r="r" b="b"/>
              <a:pathLst>
                <a:path w="494" h="424" extrusionOk="0">
                  <a:moveTo>
                    <a:pt x="280" y="0"/>
                  </a:moveTo>
                  <a:cubicBezTo>
                    <a:pt x="94" y="0"/>
                    <a:pt x="1" y="223"/>
                    <a:pt x="131" y="363"/>
                  </a:cubicBezTo>
                  <a:cubicBezTo>
                    <a:pt x="173" y="405"/>
                    <a:pt x="225" y="424"/>
                    <a:pt x="277" y="424"/>
                  </a:cubicBezTo>
                  <a:cubicBezTo>
                    <a:pt x="387" y="424"/>
                    <a:pt x="494" y="340"/>
                    <a:pt x="494" y="214"/>
                  </a:cubicBezTo>
                  <a:cubicBezTo>
                    <a:pt x="494" y="93"/>
                    <a:pt x="391" y="0"/>
                    <a:pt x="280"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5"/>
            <p:cNvSpPr/>
            <p:nvPr/>
          </p:nvSpPr>
          <p:spPr>
            <a:xfrm>
              <a:off x="3803163" y="1559300"/>
              <a:ext cx="23525" cy="155075"/>
            </a:xfrm>
            <a:custGeom>
              <a:avLst/>
              <a:gdLst/>
              <a:ahLst/>
              <a:cxnLst/>
              <a:rect l="l" t="t" r="r" b="b"/>
              <a:pathLst>
                <a:path w="941" h="6203" extrusionOk="0">
                  <a:moveTo>
                    <a:pt x="464" y="0"/>
                  </a:moveTo>
                  <a:cubicBezTo>
                    <a:pt x="401" y="0"/>
                    <a:pt x="337" y="29"/>
                    <a:pt x="289" y="99"/>
                  </a:cubicBezTo>
                  <a:cubicBezTo>
                    <a:pt x="1" y="518"/>
                    <a:pt x="1" y="1076"/>
                    <a:pt x="289" y="1495"/>
                  </a:cubicBezTo>
                  <a:cubicBezTo>
                    <a:pt x="484" y="1764"/>
                    <a:pt x="484" y="2127"/>
                    <a:pt x="289" y="2407"/>
                  </a:cubicBezTo>
                  <a:cubicBezTo>
                    <a:pt x="1" y="2825"/>
                    <a:pt x="1" y="3374"/>
                    <a:pt x="289" y="3802"/>
                  </a:cubicBezTo>
                  <a:cubicBezTo>
                    <a:pt x="484" y="4072"/>
                    <a:pt x="484" y="4435"/>
                    <a:pt x="289" y="4705"/>
                  </a:cubicBezTo>
                  <a:cubicBezTo>
                    <a:pt x="1" y="5133"/>
                    <a:pt x="1" y="5682"/>
                    <a:pt x="289" y="6101"/>
                  </a:cubicBezTo>
                  <a:cubicBezTo>
                    <a:pt x="336" y="6166"/>
                    <a:pt x="401" y="6203"/>
                    <a:pt x="466" y="6203"/>
                  </a:cubicBezTo>
                  <a:cubicBezTo>
                    <a:pt x="643" y="6194"/>
                    <a:pt x="745" y="6008"/>
                    <a:pt x="652" y="5859"/>
                  </a:cubicBezTo>
                  <a:cubicBezTo>
                    <a:pt x="456" y="5589"/>
                    <a:pt x="456" y="5226"/>
                    <a:pt x="652" y="4947"/>
                  </a:cubicBezTo>
                  <a:cubicBezTo>
                    <a:pt x="940" y="4528"/>
                    <a:pt x="940" y="3979"/>
                    <a:pt x="652" y="3551"/>
                  </a:cubicBezTo>
                  <a:cubicBezTo>
                    <a:pt x="456" y="3281"/>
                    <a:pt x="456" y="2918"/>
                    <a:pt x="652" y="2648"/>
                  </a:cubicBezTo>
                  <a:cubicBezTo>
                    <a:pt x="940" y="2230"/>
                    <a:pt x="940" y="1671"/>
                    <a:pt x="652" y="1253"/>
                  </a:cubicBezTo>
                  <a:cubicBezTo>
                    <a:pt x="456" y="974"/>
                    <a:pt x="456" y="611"/>
                    <a:pt x="652" y="341"/>
                  </a:cubicBezTo>
                  <a:cubicBezTo>
                    <a:pt x="764" y="175"/>
                    <a:pt x="618" y="0"/>
                    <a:pt x="464"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5"/>
            <p:cNvSpPr/>
            <p:nvPr/>
          </p:nvSpPr>
          <p:spPr>
            <a:xfrm>
              <a:off x="3760138" y="1580700"/>
              <a:ext cx="23500" cy="97400"/>
            </a:xfrm>
            <a:custGeom>
              <a:avLst/>
              <a:gdLst/>
              <a:ahLst/>
              <a:cxnLst/>
              <a:rect l="l" t="t" r="r" b="b"/>
              <a:pathLst>
                <a:path w="940" h="3896" extrusionOk="0">
                  <a:moveTo>
                    <a:pt x="467" y="0"/>
                  </a:moveTo>
                  <a:cubicBezTo>
                    <a:pt x="405" y="0"/>
                    <a:pt x="343" y="29"/>
                    <a:pt x="298" y="99"/>
                  </a:cubicBezTo>
                  <a:cubicBezTo>
                    <a:pt x="0" y="518"/>
                    <a:pt x="0" y="1076"/>
                    <a:pt x="298" y="1495"/>
                  </a:cubicBezTo>
                  <a:cubicBezTo>
                    <a:pt x="484" y="1765"/>
                    <a:pt x="484" y="2127"/>
                    <a:pt x="298" y="2407"/>
                  </a:cubicBezTo>
                  <a:cubicBezTo>
                    <a:pt x="0" y="2825"/>
                    <a:pt x="0" y="3374"/>
                    <a:pt x="298" y="3802"/>
                  </a:cubicBezTo>
                  <a:cubicBezTo>
                    <a:pt x="335" y="3858"/>
                    <a:pt x="400" y="3895"/>
                    <a:pt x="475" y="3895"/>
                  </a:cubicBezTo>
                  <a:cubicBezTo>
                    <a:pt x="642" y="3895"/>
                    <a:pt x="744" y="3700"/>
                    <a:pt x="651" y="3560"/>
                  </a:cubicBezTo>
                  <a:cubicBezTo>
                    <a:pt x="456" y="3281"/>
                    <a:pt x="456" y="2918"/>
                    <a:pt x="651" y="2649"/>
                  </a:cubicBezTo>
                  <a:cubicBezTo>
                    <a:pt x="940" y="2230"/>
                    <a:pt x="940" y="1671"/>
                    <a:pt x="651" y="1253"/>
                  </a:cubicBezTo>
                  <a:cubicBezTo>
                    <a:pt x="456" y="974"/>
                    <a:pt x="456" y="611"/>
                    <a:pt x="651" y="341"/>
                  </a:cubicBezTo>
                  <a:cubicBezTo>
                    <a:pt x="764" y="175"/>
                    <a:pt x="617" y="0"/>
                    <a:pt x="467"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5"/>
            <p:cNvSpPr/>
            <p:nvPr/>
          </p:nvSpPr>
          <p:spPr>
            <a:xfrm>
              <a:off x="3692438" y="1711800"/>
              <a:ext cx="54450" cy="124025"/>
            </a:xfrm>
            <a:custGeom>
              <a:avLst/>
              <a:gdLst/>
              <a:ahLst/>
              <a:cxnLst/>
              <a:rect l="l" t="t" r="r" b="b"/>
              <a:pathLst>
                <a:path w="2178" h="4961" extrusionOk="0">
                  <a:moveTo>
                    <a:pt x="977" y="1"/>
                  </a:moveTo>
                  <a:lnTo>
                    <a:pt x="977" y="1"/>
                  </a:lnTo>
                  <a:cubicBezTo>
                    <a:pt x="996" y="280"/>
                    <a:pt x="903" y="550"/>
                    <a:pt x="717" y="754"/>
                  </a:cubicBezTo>
                  <a:cubicBezTo>
                    <a:pt x="456" y="1043"/>
                    <a:pt x="382" y="1462"/>
                    <a:pt x="531" y="1824"/>
                  </a:cubicBezTo>
                  <a:cubicBezTo>
                    <a:pt x="680" y="2187"/>
                    <a:pt x="605" y="2597"/>
                    <a:pt x="335" y="2895"/>
                  </a:cubicBezTo>
                  <a:cubicBezTo>
                    <a:pt x="75" y="3183"/>
                    <a:pt x="0" y="3602"/>
                    <a:pt x="149" y="3965"/>
                  </a:cubicBezTo>
                  <a:cubicBezTo>
                    <a:pt x="252" y="4216"/>
                    <a:pt x="252" y="4504"/>
                    <a:pt x="140" y="4756"/>
                  </a:cubicBezTo>
                  <a:lnTo>
                    <a:pt x="1322" y="4960"/>
                  </a:lnTo>
                  <a:cubicBezTo>
                    <a:pt x="1433" y="4709"/>
                    <a:pt x="1443" y="4421"/>
                    <a:pt x="1331" y="4169"/>
                  </a:cubicBezTo>
                  <a:cubicBezTo>
                    <a:pt x="1182" y="3806"/>
                    <a:pt x="1256" y="3388"/>
                    <a:pt x="1526" y="3099"/>
                  </a:cubicBezTo>
                  <a:cubicBezTo>
                    <a:pt x="1787" y="2811"/>
                    <a:pt x="1861" y="2392"/>
                    <a:pt x="1712" y="2029"/>
                  </a:cubicBezTo>
                  <a:cubicBezTo>
                    <a:pt x="1564" y="1666"/>
                    <a:pt x="1638" y="1248"/>
                    <a:pt x="1899" y="959"/>
                  </a:cubicBezTo>
                  <a:cubicBezTo>
                    <a:pt x="2085" y="754"/>
                    <a:pt x="2178" y="484"/>
                    <a:pt x="2159" y="215"/>
                  </a:cubicBezTo>
                  <a:lnTo>
                    <a:pt x="977" y="1"/>
                  </a:ln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65"/>
          <p:cNvGrpSpPr/>
          <p:nvPr/>
        </p:nvGrpSpPr>
        <p:grpSpPr>
          <a:xfrm>
            <a:off x="2845213" y="1632300"/>
            <a:ext cx="372675" cy="312275"/>
            <a:chOff x="2845213" y="1544025"/>
            <a:chExt cx="372675" cy="312275"/>
          </a:xfrm>
        </p:grpSpPr>
        <p:sp>
          <p:nvSpPr>
            <p:cNvPr id="6022" name="Google Shape;6022;p65"/>
            <p:cNvSpPr/>
            <p:nvPr/>
          </p:nvSpPr>
          <p:spPr>
            <a:xfrm>
              <a:off x="3106913" y="1595800"/>
              <a:ext cx="110975" cy="106725"/>
            </a:xfrm>
            <a:custGeom>
              <a:avLst/>
              <a:gdLst/>
              <a:ahLst/>
              <a:cxnLst/>
              <a:rect l="l" t="t" r="r" b="b"/>
              <a:pathLst>
                <a:path w="4439" h="4269" extrusionOk="0">
                  <a:moveTo>
                    <a:pt x="3042" y="1"/>
                  </a:moveTo>
                  <a:cubicBezTo>
                    <a:pt x="2493" y="1"/>
                    <a:pt x="1945" y="402"/>
                    <a:pt x="1945" y="1086"/>
                  </a:cubicBezTo>
                  <a:lnTo>
                    <a:pt x="1945" y="1905"/>
                  </a:lnTo>
                  <a:cubicBezTo>
                    <a:pt x="1945" y="2147"/>
                    <a:pt x="1750" y="2342"/>
                    <a:pt x="1508" y="2342"/>
                  </a:cubicBezTo>
                  <a:lnTo>
                    <a:pt x="0" y="2342"/>
                  </a:lnTo>
                  <a:lnTo>
                    <a:pt x="0" y="4268"/>
                  </a:lnTo>
                  <a:lnTo>
                    <a:pt x="2708" y="4268"/>
                  </a:lnTo>
                  <a:cubicBezTo>
                    <a:pt x="3322" y="4268"/>
                    <a:pt x="3871" y="3896"/>
                    <a:pt x="4095" y="3329"/>
                  </a:cubicBezTo>
                  <a:cubicBezTo>
                    <a:pt x="4439" y="2454"/>
                    <a:pt x="4411" y="1477"/>
                    <a:pt x="4011" y="630"/>
                  </a:cubicBezTo>
                  <a:cubicBezTo>
                    <a:pt x="3812" y="197"/>
                    <a:pt x="3426" y="1"/>
                    <a:pt x="3042"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5"/>
            <p:cNvSpPr/>
            <p:nvPr/>
          </p:nvSpPr>
          <p:spPr>
            <a:xfrm>
              <a:off x="2845213" y="1655950"/>
              <a:ext cx="111200" cy="106600"/>
            </a:xfrm>
            <a:custGeom>
              <a:avLst/>
              <a:gdLst/>
              <a:ahLst/>
              <a:cxnLst/>
              <a:rect l="l" t="t" r="r" b="b"/>
              <a:pathLst>
                <a:path w="4448" h="4264" extrusionOk="0">
                  <a:moveTo>
                    <a:pt x="1396" y="1"/>
                  </a:moveTo>
                  <a:cubicBezTo>
                    <a:pt x="1012" y="1"/>
                    <a:pt x="627" y="198"/>
                    <a:pt x="428" y="634"/>
                  </a:cubicBezTo>
                  <a:cubicBezTo>
                    <a:pt x="28" y="1481"/>
                    <a:pt x="0" y="2458"/>
                    <a:pt x="344" y="3323"/>
                  </a:cubicBezTo>
                  <a:cubicBezTo>
                    <a:pt x="568" y="3891"/>
                    <a:pt x="1117" y="4263"/>
                    <a:pt x="1731" y="4263"/>
                  </a:cubicBezTo>
                  <a:lnTo>
                    <a:pt x="4448" y="4263"/>
                  </a:lnTo>
                  <a:lnTo>
                    <a:pt x="4448" y="2346"/>
                  </a:lnTo>
                  <a:lnTo>
                    <a:pt x="2941" y="2346"/>
                  </a:lnTo>
                  <a:cubicBezTo>
                    <a:pt x="2689" y="2346"/>
                    <a:pt x="2494" y="2151"/>
                    <a:pt x="2494" y="1909"/>
                  </a:cubicBezTo>
                  <a:lnTo>
                    <a:pt x="2494" y="1090"/>
                  </a:lnTo>
                  <a:cubicBezTo>
                    <a:pt x="2494" y="405"/>
                    <a:pt x="1945" y="1"/>
                    <a:pt x="1396"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5"/>
            <p:cNvSpPr/>
            <p:nvPr/>
          </p:nvSpPr>
          <p:spPr>
            <a:xfrm>
              <a:off x="2916388" y="1714350"/>
              <a:ext cx="40025" cy="48200"/>
            </a:xfrm>
            <a:custGeom>
              <a:avLst/>
              <a:gdLst/>
              <a:ahLst/>
              <a:cxnLst/>
              <a:rect l="l" t="t" r="r" b="b"/>
              <a:pathLst>
                <a:path w="1601" h="1928" extrusionOk="0">
                  <a:moveTo>
                    <a:pt x="1" y="1"/>
                  </a:moveTo>
                  <a:cubicBezTo>
                    <a:pt x="10" y="643"/>
                    <a:pt x="56" y="1285"/>
                    <a:pt x="131" y="1927"/>
                  </a:cubicBezTo>
                  <a:lnTo>
                    <a:pt x="1601" y="1927"/>
                  </a:lnTo>
                  <a:lnTo>
                    <a:pt x="1601" y="10"/>
                  </a:lnTo>
                  <a:lnTo>
                    <a:pt x="84" y="10"/>
                  </a:lnTo>
                  <a:cubicBezTo>
                    <a:pt x="56" y="10"/>
                    <a:pt x="28" y="10"/>
                    <a:pt x="1"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5"/>
            <p:cNvSpPr/>
            <p:nvPr/>
          </p:nvSpPr>
          <p:spPr>
            <a:xfrm>
              <a:off x="2925238" y="1577800"/>
              <a:ext cx="121450" cy="234300"/>
            </a:xfrm>
            <a:custGeom>
              <a:avLst/>
              <a:gdLst/>
              <a:ahLst/>
              <a:cxnLst/>
              <a:rect l="l" t="t" r="r" b="b"/>
              <a:pathLst>
                <a:path w="4858" h="9372" extrusionOk="0">
                  <a:moveTo>
                    <a:pt x="2409" y="1"/>
                  </a:moveTo>
                  <a:cubicBezTo>
                    <a:pt x="1478" y="1"/>
                    <a:pt x="678" y="668"/>
                    <a:pt x="493" y="1583"/>
                  </a:cubicBezTo>
                  <a:cubicBezTo>
                    <a:pt x="65" y="3630"/>
                    <a:pt x="0" y="5742"/>
                    <a:pt x="298" y="7817"/>
                  </a:cubicBezTo>
                  <a:lnTo>
                    <a:pt x="531" y="9371"/>
                  </a:lnTo>
                  <a:lnTo>
                    <a:pt x="4336" y="9371"/>
                  </a:lnTo>
                  <a:lnTo>
                    <a:pt x="4560" y="7817"/>
                  </a:lnTo>
                  <a:cubicBezTo>
                    <a:pt x="4857" y="5742"/>
                    <a:pt x="4792" y="3630"/>
                    <a:pt x="4374" y="1583"/>
                  </a:cubicBezTo>
                  <a:cubicBezTo>
                    <a:pt x="4178" y="662"/>
                    <a:pt x="3369" y="1"/>
                    <a:pt x="2429" y="1"/>
                  </a:cubicBezTo>
                  <a:cubicBezTo>
                    <a:pt x="2422" y="1"/>
                    <a:pt x="2416" y="1"/>
                    <a:pt x="2409" y="1"/>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5"/>
            <p:cNvSpPr/>
            <p:nvPr/>
          </p:nvSpPr>
          <p:spPr>
            <a:xfrm>
              <a:off x="3106913" y="1654575"/>
              <a:ext cx="39800" cy="47950"/>
            </a:xfrm>
            <a:custGeom>
              <a:avLst/>
              <a:gdLst/>
              <a:ahLst/>
              <a:cxnLst/>
              <a:rect l="l" t="t" r="r" b="b"/>
              <a:pathLst>
                <a:path w="1592" h="1918" extrusionOk="0">
                  <a:moveTo>
                    <a:pt x="0" y="1"/>
                  </a:moveTo>
                  <a:lnTo>
                    <a:pt x="0" y="1917"/>
                  </a:lnTo>
                  <a:lnTo>
                    <a:pt x="1592" y="1917"/>
                  </a:lnTo>
                  <a:cubicBezTo>
                    <a:pt x="1582" y="1275"/>
                    <a:pt x="1545" y="633"/>
                    <a:pt x="1471"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5"/>
            <p:cNvSpPr/>
            <p:nvPr/>
          </p:nvSpPr>
          <p:spPr>
            <a:xfrm>
              <a:off x="3016663" y="1577800"/>
              <a:ext cx="121200" cy="234300"/>
            </a:xfrm>
            <a:custGeom>
              <a:avLst/>
              <a:gdLst/>
              <a:ahLst/>
              <a:cxnLst/>
              <a:rect l="l" t="t" r="r" b="b"/>
              <a:pathLst>
                <a:path w="4848" h="9372" extrusionOk="0">
                  <a:moveTo>
                    <a:pt x="2409" y="1"/>
                  </a:moveTo>
                  <a:cubicBezTo>
                    <a:pt x="1468" y="1"/>
                    <a:pt x="669" y="668"/>
                    <a:pt x="484" y="1583"/>
                  </a:cubicBezTo>
                  <a:cubicBezTo>
                    <a:pt x="65" y="3630"/>
                    <a:pt x="0" y="5742"/>
                    <a:pt x="298" y="7817"/>
                  </a:cubicBezTo>
                  <a:lnTo>
                    <a:pt x="521" y="9371"/>
                  </a:lnTo>
                  <a:lnTo>
                    <a:pt x="4327" y="9371"/>
                  </a:lnTo>
                  <a:lnTo>
                    <a:pt x="4550" y="7817"/>
                  </a:lnTo>
                  <a:cubicBezTo>
                    <a:pt x="4848" y="5742"/>
                    <a:pt x="4783" y="3630"/>
                    <a:pt x="4364" y="1583"/>
                  </a:cubicBezTo>
                  <a:cubicBezTo>
                    <a:pt x="4179" y="668"/>
                    <a:pt x="3380" y="1"/>
                    <a:pt x="2448" y="1"/>
                  </a:cubicBezTo>
                  <a:cubicBezTo>
                    <a:pt x="2442" y="1"/>
                    <a:pt x="2435" y="1"/>
                    <a:pt x="2429" y="1"/>
                  </a:cubicBezTo>
                  <a:cubicBezTo>
                    <a:pt x="2422" y="1"/>
                    <a:pt x="2416" y="1"/>
                    <a:pt x="2409" y="1"/>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5"/>
            <p:cNvSpPr/>
            <p:nvPr/>
          </p:nvSpPr>
          <p:spPr>
            <a:xfrm>
              <a:off x="2963613" y="1549200"/>
              <a:ext cx="136100" cy="262900"/>
            </a:xfrm>
            <a:custGeom>
              <a:avLst/>
              <a:gdLst/>
              <a:ahLst/>
              <a:cxnLst/>
              <a:rect l="l" t="t" r="r" b="b"/>
              <a:pathLst>
                <a:path w="5444" h="10516" extrusionOk="0">
                  <a:moveTo>
                    <a:pt x="2737" y="0"/>
                  </a:moveTo>
                  <a:cubicBezTo>
                    <a:pt x="2731" y="0"/>
                    <a:pt x="2724" y="0"/>
                    <a:pt x="2718" y="0"/>
                  </a:cubicBezTo>
                  <a:cubicBezTo>
                    <a:pt x="1657" y="0"/>
                    <a:pt x="754" y="745"/>
                    <a:pt x="540" y="1778"/>
                  </a:cubicBezTo>
                  <a:cubicBezTo>
                    <a:pt x="66" y="4076"/>
                    <a:pt x="0" y="6440"/>
                    <a:pt x="335" y="8766"/>
                  </a:cubicBezTo>
                  <a:lnTo>
                    <a:pt x="577" y="10515"/>
                  </a:lnTo>
                  <a:lnTo>
                    <a:pt x="4858" y="10515"/>
                  </a:lnTo>
                  <a:lnTo>
                    <a:pt x="5109" y="8766"/>
                  </a:lnTo>
                  <a:cubicBezTo>
                    <a:pt x="5444" y="6440"/>
                    <a:pt x="5369" y="4076"/>
                    <a:pt x="4904" y="1778"/>
                  </a:cubicBezTo>
                  <a:cubicBezTo>
                    <a:pt x="4692" y="742"/>
                    <a:pt x="3790" y="0"/>
                    <a:pt x="2737"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5"/>
            <p:cNvSpPr/>
            <p:nvPr/>
          </p:nvSpPr>
          <p:spPr>
            <a:xfrm>
              <a:off x="2963613" y="1556650"/>
              <a:ext cx="77250" cy="255450"/>
            </a:xfrm>
            <a:custGeom>
              <a:avLst/>
              <a:gdLst/>
              <a:ahLst/>
              <a:cxnLst/>
              <a:rect l="l" t="t" r="r" b="b"/>
              <a:pathLst>
                <a:path w="3090" h="10218" extrusionOk="0">
                  <a:moveTo>
                    <a:pt x="1601" y="0"/>
                  </a:moveTo>
                  <a:lnTo>
                    <a:pt x="1601" y="0"/>
                  </a:lnTo>
                  <a:cubicBezTo>
                    <a:pt x="1052" y="326"/>
                    <a:pt x="670" y="856"/>
                    <a:pt x="540" y="1480"/>
                  </a:cubicBezTo>
                  <a:cubicBezTo>
                    <a:pt x="75" y="3778"/>
                    <a:pt x="0" y="6142"/>
                    <a:pt x="335" y="8468"/>
                  </a:cubicBezTo>
                  <a:lnTo>
                    <a:pt x="587" y="10217"/>
                  </a:lnTo>
                  <a:lnTo>
                    <a:pt x="3090" y="10217"/>
                  </a:lnTo>
                  <a:cubicBezTo>
                    <a:pt x="754" y="7658"/>
                    <a:pt x="1210" y="2429"/>
                    <a:pt x="1601"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5"/>
            <p:cNvSpPr/>
            <p:nvPr/>
          </p:nvSpPr>
          <p:spPr>
            <a:xfrm>
              <a:off x="2970813" y="1682250"/>
              <a:ext cx="32825" cy="26325"/>
            </a:xfrm>
            <a:custGeom>
              <a:avLst/>
              <a:gdLst/>
              <a:ahLst/>
              <a:cxnLst/>
              <a:rect l="l" t="t" r="r" b="b"/>
              <a:pathLst>
                <a:path w="1313" h="1053" extrusionOk="0">
                  <a:moveTo>
                    <a:pt x="652" y="1"/>
                  </a:moveTo>
                  <a:cubicBezTo>
                    <a:pt x="289" y="1"/>
                    <a:pt x="1" y="234"/>
                    <a:pt x="1" y="531"/>
                  </a:cubicBezTo>
                  <a:cubicBezTo>
                    <a:pt x="1" y="820"/>
                    <a:pt x="289" y="1052"/>
                    <a:pt x="652" y="1052"/>
                  </a:cubicBezTo>
                  <a:cubicBezTo>
                    <a:pt x="1015" y="1052"/>
                    <a:pt x="1313" y="820"/>
                    <a:pt x="1313" y="531"/>
                  </a:cubicBezTo>
                  <a:cubicBezTo>
                    <a:pt x="1313" y="243"/>
                    <a:pt x="1015"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5"/>
            <p:cNvSpPr/>
            <p:nvPr/>
          </p:nvSpPr>
          <p:spPr>
            <a:xfrm>
              <a:off x="3059913" y="1682250"/>
              <a:ext cx="32825" cy="26325"/>
            </a:xfrm>
            <a:custGeom>
              <a:avLst/>
              <a:gdLst/>
              <a:ahLst/>
              <a:cxnLst/>
              <a:rect l="l" t="t" r="r" b="b"/>
              <a:pathLst>
                <a:path w="1313" h="1053" extrusionOk="0">
                  <a:moveTo>
                    <a:pt x="652" y="1"/>
                  </a:moveTo>
                  <a:cubicBezTo>
                    <a:pt x="289" y="1"/>
                    <a:pt x="1" y="234"/>
                    <a:pt x="1" y="531"/>
                  </a:cubicBezTo>
                  <a:cubicBezTo>
                    <a:pt x="1" y="820"/>
                    <a:pt x="289" y="1052"/>
                    <a:pt x="652" y="1052"/>
                  </a:cubicBezTo>
                  <a:cubicBezTo>
                    <a:pt x="1015" y="1052"/>
                    <a:pt x="1313" y="820"/>
                    <a:pt x="1313" y="531"/>
                  </a:cubicBezTo>
                  <a:cubicBezTo>
                    <a:pt x="1313" y="243"/>
                    <a:pt x="1015"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5"/>
            <p:cNvSpPr/>
            <p:nvPr/>
          </p:nvSpPr>
          <p:spPr>
            <a:xfrm>
              <a:off x="2991288" y="1671275"/>
              <a:ext cx="10725" cy="16600"/>
            </a:xfrm>
            <a:custGeom>
              <a:avLst/>
              <a:gdLst/>
              <a:ahLst/>
              <a:cxnLst/>
              <a:rect l="l" t="t" r="r" b="b"/>
              <a:pathLst>
                <a:path w="429" h="664" extrusionOk="0">
                  <a:moveTo>
                    <a:pt x="215" y="0"/>
                  </a:moveTo>
                  <a:cubicBezTo>
                    <a:pt x="108" y="0"/>
                    <a:pt x="1" y="72"/>
                    <a:pt x="1" y="217"/>
                  </a:cubicBezTo>
                  <a:lnTo>
                    <a:pt x="1" y="449"/>
                  </a:lnTo>
                  <a:cubicBezTo>
                    <a:pt x="1" y="561"/>
                    <a:pt x="94" y="663"/>
                    <a:pt x="215" y="663"/>
                  </a:cubicBezTo>
                  <a:cubicBezTo>
                    <a:pt x="336" y="663"/>
                    <a:pt x="429" y="561"/>
                    <a:pt x="429" y="449"/>
                  </a:cubicBezTo>
                  <a:lnTo>
                    <a:pt x="429" y="217"/>
                  </a:lnTo>
                  <a:cubicBezTo>
                    <a:pt x="429" y="72"/>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5"/>
            <p:cNvSpPr/>
            <p:nvPr/>
          </p:nvSpPr>
          <p:spPr>
            <a:xfrm>
              <a:off x="3061088" y="1671275"/>
              <a:ext cx="10725" cy="16600"/>
            </a:xfrm>
            <a:custGeom>
              <a:avLst/>
              <a:gdLst/>
              <a:ahLst/>
              <a:cxnLst/>
              <a:rect l="l" t="t" r="r" b="b"/>
              <a:pathLst>
                <a:path w="429" h="664" extrusionOk="0">
                  <a:moveTo>
                    <a:pt x="214" y="0"/>
                  </a:moveTo>
                  <a:cubicBezTo>
                    <a:pt x="107" y="0"/>
                    <a:pt x="0" y="72"/>
                    <a:pt x="0" y="217"/>
                  </a:cubicBezTo>
                  <a:lnTo>
                    <a:pt x="0" y="449"/>
                  </a:lnTo>
                  <a:cubicBezTo>
                    <a:pt x="0" y="561"/>
                    <a:pt x="93" y="663"/>
                    <a:pt x="214" y="663"/>
                  </a:cubicBezTo>
                  <a:cubicBezTo>
                    <a:pt x="335" y="663"/>
                    <a:pt x="428" y="561"/>
                    <a:pt x="428" y="449"/>
                  </a:cubicBezTo>
                  <a:lnTo>
                    <a:pt x="428" y="217"/>
                  </a:lnTo>
                  <a:cubicBezTo>
                    <a:pt x="428" y="72"/>
                    <a:pt x="321" y="0"/>
                    <a:pt x="21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5"/>
            <p:cNvSpPr/>
            <p:nvPr/>
          </p:nvSpPr>
          <p:spPr>
            <a:xfrm>
              <a:off x="3014638" y="1677075"/>
              <a:ext cx="33825" cy="15225"/>
            </a:xfrm>
            <a:custGeom>
              <a:avLst/>
              <a:gdLst/>
              <a:ahLst/>
              <a:cxnLst/>
              <a:rect l="l" t="t" r="r" b="b"/>
              <a:pathLst>
                <a:path w="1353" h="609" extrusionOk="0">
                  <a:moveTo>
                    <a:pt x="313" y="1"/>
                  </a:moveTo>
                  <a:cubicBezTo>
                    <a:pt x="150" y="1"/>
                    <a:pt x="0" y="199"/>
                    <a:pt x="146" y="366"/>
                  </a:cubicBezTo>
                  <a:cubicBezTo>
                    <a:pt x="276" y="515"/>
                    <a:pt x="472" y="608"/>
                    <a:pt x="677" y="608"/>
                  </a:cubicBezTo>
                  <a:cubicBezTo>
                    <a:pt x="881" y="608"/>
                    <a:pt x="1077" y="515"/>
                    <a:pt x="1207" y="366"/>
                  </a:cubicBezTo>
                  <a:cubicBezTo>
                    <a:pt x="1353" y="199"/>
                    <a:pt x="1203" y="1"/>
                    <a:pt x="1040" y="1"/>
                  </a:cubicBezTo>
                  <a:cubicBezTo>
                    <a:pt x="985" y="1"/>
                    <a:pt x="928" y="24"/>
                    <a:pt x="881" y="78"/>
                  </a:cubicBezTo>
                  <a:cubicBezTo>
                    <a:pt x="825" y="143"/>
                    <a:pt x="751" y="175"/>
                    <a:pt x="677" y="175"/>
                  </a:cubicBezTo>
                  <a:cubicBezTo>
                    <a:pt x="602" y="175"/>
                    <a:pt x="528" y="143"/>
                    <a:pt x="472" y="78"/>
                  </a:cubicBezTo>
                  <a:cubicBezTo>
                    <a:pt x="425" y="24"/>
                    <a:pt x="368" y="1"/>
                    <a:pt x="313"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5"/>
            <p:cNvSpPr/>
            <p:nvPr/>
          </p:nvSpPr>
          <p:spPr>
            <a:xfrm>
              <a:off x="2873813" y="1812075"/>
              <a:ext cx="315475" cy="44225"/>
            </a:xfrm>
            <a:custGeom>
              <a:avLst/>
              <a:gdLst/>
              <a:ahLst/>
              <a:cxnLst/>
              <a:rect l="l" t="t" r="r" b="b"/>
              <a:pathLst>
                <a:path w="12619" h="1769" extrusionOk="0">
                  <a:moveTo>
                    <a:pt x="1322" y="0"/>
                  </a:moveTo>
                  <a:cubicBezTo>
                    <a:pt x="838" y="0"/>
                    <a:pt x="401" y="289"/>
                    <a:pt x="215" y="735"/>
                  </a:cubicBezTo>
                  <a:cubicBezTo>
                    <a:pt x="1" y="1228"/>
                    <a:pt x="364" y="1768"/>
                    <a:pt x="894" y="1768"/>
                  </a:cubicBezTo>
                  <a:lnTo>
                    <a:pt x="11734" y="1768"/>
                  </a:lnTo>
                  <a:cubicBezTo>
                    <a:pt x="12265" y="1768"/>
                    <a:pt x="12618" y="1228"/>
                    <a:pt x="12414" y="735"/>
                  </a:cubicBezTo>
                  <a:cubicBezTo>
                    <a:pt x="12228" y="289"/>
                    <a:pt x="11790" y="0"/>
                    <a:pt x="11306"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5"/>
            <p:cNvSpPr/>
            <p:nvPr/>
          </p:nvSpPr>
          <p:spPr>
            <a:xfrm>
              <a:off x="3150263" y="1594350"/>
              <a:ext cx="24375" cy="20000"/>
            </a:xfrm>
            <a:custGeom>
              <a:avLst/>
              <a:gdLst/>
              <a:ahLst/>
              <a:cxnLst/>
              <a:rect l="l" t="t" r="r" b="b"/>
              <a:pathLst>
                <a:path w="975" h="800" extrusionOk="0">
                  <a:moveTo>
                    <a:pt x="327" y="0"/>
                  </a:moveTo>
                  <a:cubicBezTo>
                    <a:pt x="153" y="0"/>
                    <a:pt x="0" y="235"/>
                    <a:pt x="183" y="390"/>
                  </a:cubicBezTo>
                  <a:lnTo>
                    <a:pt x="537" y="735"/>
                  </a:lnTo>
                  <a:cubicBezTo>
                    <a:pt x="574" y="772"/>
                    <a:pt x="630" y="800"/>
                    <a:pt x="686" y="800"/>
                  </a:cubicBezTo>
                  <a:cubicBezTo>
                    <a:pt x="872" y="800"/>
                    <a:pt x="974" y="567"/>
                    <a:pt x="835" y="428"/>
                  </a:cubicBezTo>
                  <a:lnTo>
                    <a:pt x="490" y="83"/>
                  </a:lnTo>
                  <a:cubicBezTo>
                    <a:pt x="441" y="25"/>
                    <a:pt x="383" y="0"/>
                    <a:pt x="327"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5"/>
            <p:cNvSpPr/>
            <p:nvPr/>
          </p:nvSpPr>
          <p:spPr>
            <a:xfrm>
              <a:off x="3179713" y="1660800"/>
              <a:ext cx="22100" cy="17775"/>
            </a:xfrm>
            <a:custGeom>
              <a:avLst/>
              <a:gdLst/>
              <a:ahLst/>
              <a:cxnLst/>
              <a:rect l="l" t="t" r="r" b="b"/>
              <a:pathLst>
                <a:path w="884" h="711" extrusionOk="0">
                  <a:moveTo>
                    <a:pt x="571" y="0"/>
                  </a:moveTo>
                  <a:cubicBezTo>
                    <a:pt x="520" y="0"/>
                    <a:pt x="467" y="20"/>
                    <a:pt x="420" y="68"/>
                  </a:cubicBezTo>
                  <a:lnTo>
                    <a:pt x="140" y="347"/>
                  </a:lnTo>
                  <a:cubicBezTo>
                    <a:pt x="1" y="477"/>
                    <a:pt x="103" y="710"/>
                    <a:pt x="289" y="710"/>
                  </a:cubicBezTo>
                  <a:cubicBezTo>
                    <a:pt x="345" y="710"/>
                    <a:pt x="401" y="691"/>
                    <a:pt x="448" y="654"/>
                  </a:cubicBezTo>
                  <a:lnTo>
                    <a:pt x="727" y="375"/>
                  </a:lnTo>
                  <a:cubicBezTo>
                    <a:pt x="884" y="218"/>
                    <a:pt x="739" y="0"/>
                    <a:pt x="571"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5"/>
            <p:cNvSpPr/>
            <p:nvPr/>
          </p:nvSpPr>
          <p:spPr>
            <a:xfrm>
              <a:off x="3052238" y="1606375"/>
              <a:ext cx="25825" cy="21700"/>
            </a:xfrm>
            <a:custGeom>
              <a:avLst/>
              <a:gdLst/>
              <a:ahLst/>
              <a:cxnLst/>
              <a:rect l="l" t="t" r="r" b="b"/>
              <a:pathLst>
                <a:path w="1033" h="868" extrusionOk="0">
                  <a:moveTo>
                    <a:pt x="720" y="0"/>
                  </a:moveTo>
                  <a:cubicBezTo>
                    <a:pt x="669" y="0"/>
                    <a:pt x="616" y="20"/>
                    <a:pt x="568" y="68"/>
                  </a:cubicBezTo>
                  <a:lnTo>
                    <a:pt x="150" y="496"/>
                  </a:lnTo>
                  <a:cubicBezTo>
                    <a:pt x="1" y="626"/>
                    <a:pt x="103" y="868"/>
                    <a:pt x="298" y="868"/>
                  </a:cubicBezTo>
                  <a:cubicBezTo>
                    <a:pt x="354" y="868"/>
                    <a:pt x="410" y="840"/>
                    <a:pt x="457" y="803"/>
                  </a:cubicBezTo>
                  <a:lnTo>
                    <a:pt x="875" y="375"/>
                  </a:lnTo>
                  <a:cubicBezTo>
                    <a:pt x="1033" y="218"/>
                    <a:pt x="888" y="0"/>
                    <a:pt x="720"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5"/>
            <p:cNvSpPr/>
            <p:nvPr/>
          </p:nvSpPr>
          <p:spPr>
            <a:xfrm>
              <a:off x="2990363" y="1583050"/>
              <a:ext cx="29575" cy="25250"/>
            </a:xfrm>
            <a:custGeom>
              <a:avLst/>
              <a:gdLst/>
              <a:ahLst/>
              <a:cxnLst/>
              <a:rect l="l" t="t" r="r" b="b"/>
              <a:pathLst>
                <a:path w="1183" h="1010" extrusionOk="0">
                  <a:moveTo>
                    <a:pt x="324" y="0"/>
                  </a:moveTo>
                  <a:cubicBezTo>
                    <a:pt x="151" y="0"/>
                    <a:pt x="1" y="231"/>
                    <a:pt x="177" y="386"/>
                  </a:cubicBezTo>
                  <a:lnTo>
                    <a:pt x="745" y="945"/>
                  </a:lnTo>
                  <a:cubicBezTo>
                    <a:pt x="782" y="991"/>
                    <a:pt x="838" y="1010"/>
                    <a:pt x="894" y="1010"/>
                  </a:cubicBezTo>
                  <a:cubicBezTo>
                    <a:pt x="1089" y="1010"/>
                    <a:pt x="1182" y="777"/>
                    <a:pt x="1052" y="647"/>
                  </a:cubicBezTo>
                  <a:lnTo>
                    <a:pt x="484" y="79"/>
                  </a:lnTo>
                  <a:cubicBezTo>
                    <a:pt x="435" y="23"/>
                    <a:pt x="378" y="0"/>
                    <a:pt x="324"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5"/>
            <p:cNvSpPr/>
            <p:nvPr/>
          </p:nvSpPr>
          <p:spPr>
            <a:xfrm>
              <a:off x="3044788" y="1544025"/>
              <a:ext cx="28450" cy="24275"/>
            </a:xfrm>
            <a:custGeom>
              <a:avLst/>
              <a:gdLst/>
              <a:ahLst/>
              <a:cxnLst/>
              <a:rect l="l" t="t" r="r" b="b"/>
              <a:pathLst>
                <a:path w="1138" h="971" extrusionOk="0">
                  <a:moveTo>
                    <a:pt x="823" y="0"/>
                  </a:moveTo>
                  <a:cubicBezTo>
                    <a:pt x="772" y="0"/>
                    <a:pt x="718" y="20"/>
                    <a:pt x="671" y="68"/>
                  </a:cubicBezTo>
                  <a:lnTo>
                    <a:pt x="141" y="608"/>
                  </a:lnTo>
                  <a:cubicBezTo>
                    <a:pt x="1" y="738"/>
                    <a:pt x="94" y="970"/>
                    <a:pt x="289" y="970"/>
                  </a:cubicBezTo>
                  <a:cubicBezTo>
                    <a:pt x="345" y="970"/>
                    <a:pt x="401" y="952"/>
                    <a:pt x="448" y="915"/>
                  </a:cubicBezTo>
                  <a:lnTo>
                    <a:pt x="987" y="375"/>
                  </a:lnTo>
                  <a:cubicBezTo>
                    <a:pt x="1137" y="218"/>
                    <a:pt x="991" y="0"/>
                    <a:pt x="823"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5"/>
            <p:cNvSpPr/>
            <p:nvPr/>
          </p:nvSpPr>
          <p:spPr>
            <a:xfrm>
              <a:off x="2986663" y="1757100"/>
              <a:ext cx="23725" cy="19625"/>
            </a:xfrm>
            <a:custGeom>
              <a:avLst/>
              <a:gdLst/>
              <a:ahLst/>
              <a:cxnLst/>
              <a:rect l="l" t="t" r="r" b="b"/>
              <a:pathLst>
                <a:path w="949" h="785" extrusionOk="0">
                  <a:moveTo>
                    <a:pt x="313" y="1"/>
                  </a:moveTo>
                  <a:cubicBezTo>
                    <a:pt x="145" y="1"/>
                    <a:pt x="1" y="218"/>
                    <a:pt x="158" y="375"/>
                  </a:cubicBezTo>
                  <a:lnTo>
                    <a:pt x="502" y="720"/>
                  </a:lnTo>
                  <a:cubicBezTo>
                    <a:pt x="549" y="766"/>
                    <a:pt x="604" y="785"/>
                    <a:pt x="660" y="785"/>
                  </a:cubicBezTo>
                  <a:cubicBezTo>
                    <a:pt x="846" y="785"/>
                    <a:pt x="949" y="552"/>
                    <a:pt x="809" y="413"/>
                  </a:cubicBezTo>
                  <a:lnTo>
                    <a:pt x="465" y="68"/>
                  </a:lnTo>
                  <a:cubicBezTo>
                    <a:pt x="417" y="21"/>
                    <a:pt x="364" y="1"/>
                    <a:pt x="313"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5"/>
            <p:cNvSpPr/>
            <p:nvPr/>
          </p:nvSpPr>
          <p:spPr>
            <a:xfrm>
              <a:off x="2927213" y="1614700"/>
              <a:ext cx="28975" cy="25025"/>
            </a:xfrm>
            <a:custGeom>
              <a:avLst/>
              <a:gdLst/>
              <a:ahLst/>
              <a:cxnLst/>
              <a:rect l="l" t="t" r="r" b="b"/>
              <a:pathLst>
                <a:path w="1159" h="1001" extrusionOk="0">
                  <a:moveTo>
                    <a:pt x="306" y="0"/>
                  </a:moveTo>
                  <a:cubicBezTo>
                    <a:pt x="141" y="0"/>
                    <a:pt x="0" y="209"/>
                    <a:pt x="144" y="367"/>
                  </a:cubicBezTo>
                  <a:lnTo>
                    <a:pt x="721" y="944"/>
                  </a:lnTo>
                  <a:cubicBezTo>
                    <a:pt x="759" y="981"/>
                    <a:pt x="814" y="1000"/>
                    <a:pt x="870" y="1000"/>
                  </a:cubicBezTo>
                  <a:cubicBezTo>
                    <a:pt x="1066" y="1000"/>
                    <a:pt x="1159" y="767"/>
                    <a:pt x="1019" y="637"/>
                  </a:cubicBezTo>
                  <a:lnTo>
                    <a:pt x="452" y="60"/>
                  </a:lnTo>
                  <a:cubicBezTo>
                    <a:pt x="405" y="18"/>
                    <a:pt x="355" y="0"/>
                    <a:pt x="306"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5"/>
            <p:cNvSpPr/>
            <p:nvPr/>
          </p:nvSpPr>
          <p:spPr>
            <a:xfrm>
              <a:off x="3114113" y="1745700"/>
              <a:ext cx="30075" cy="26150"/>
            </a:xfrm>
            <a:custGeom>
              <a:avLst/>
              <a:gdLst/>
              <a:ahLst/>
              <a:cxnLst/>
              <a:rect l="l" t="t" r="r" b="b"/>
              <a:pathLst>
                <a:path w="1203" h="1046" extrusionOk="0">
                  <a:moveTo>
                    <a:pt x="896" y="1"/>
                  </a:moveTo>
                  <a:cubicBezTo>
                    <a:pt x="845" y="1"/>
                    <a:pt x="793" y="21"/>
                    <a:pt x="745" y="68"/>
                  </a:cubicBezTo>
                  <a:lnTo>
                    <a:pt x="131" y="682"/>
                  </a:lnTo>
                  <a:cubicBezTo>
                    <a:pt x="1" y="813"/>
                    <a:pt x="94" y="1045"/>
                    <a:pt x="289" y="1045"/>
                  </a:cubicBezTo>
                  <a:cubicBezTo>
                    <a:pt x="345" y="1045"/>
                    <a:pt x="401" y="1027"/>
                    <a:pt x="438" y="990"/>
                  </a:cubicBezTo>
                  <a:lnTo>
                    <a:pt x="1052" y="375"/>
                  </a:lnTo>
                  <a:cubicBezTo>
                    <a:pt x="1202" y="218"/>
                    <a:pt x="1062" y="1"/>
                    <a:pt x="896"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5"/>
            <p:cNvSpPr/>
            <p:nvPr/>
          </p:nvSpPr>
          <p:spPr>
            <a:xfrm>
              <a:off x="3048063" y="1726875"/>
              <a:ext cx="26275" cy="22400"/>
            </a:xfrm>
            <a:custGeom>
              <a:avLst/>
              <a:gdLst/>
              <a:ahLst/>
              <a:cxnLst/>
              <a:rect l="l" t="t" r="r" b="b"/>
              <a:pathLst>
                <a:path w="1051" h="896" extrusionOk="0">
                  <a:moveTo>
                    <a:pt x="738" y="0"/>
                  </a:moveTo>
                  <a:cubicBezTo>
                    <a:pt x="687" y="0"/>
                    <a:pt x="634" y="20"/>
                    <a:pt x="586" y="68"/>
                  </a:cubicBezTo>
                  <a:lnTo>
                    <a:pt x="130" y="524"/>
                  </a:lnTo>
                  <a:cubicBezTo>
                    <a:pt x="0" y="663"/>
                    <a:pt x="93" y="896"/>
                    <a:pt x="289" y="896"/>
                  </a:cubicBezTo>
                  <a:cubicBezTo>
                    <a:pt x="344" y="896"/>
                    <a:pt x="400" y="868"/>
                    <a:pt x="438" y="831"/>
                  </a:cubicBezTo>
                  <a:lnTo>
                    <a:pt x="893" y="375"/>
                  </a:lnTo>
                  <a:cubicBezTo>
                    <a:pt x="1051" y="218"/>
                    <a:pt x="906" y="0"/>
                    <a:pt x="738"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5"/>
            <p:cNvSpPr/>
            <p:nvPr/>
          </p:nvSpPr>
          <p:spPr>
            <a:xfrm>
              <a:off x="3099263" y="1643575"/>
              <a:ext cx="22100" cy="18000"/>
            </a:xfrm>
            <a:custGeom>
              <a:avLst/>
              <a:gdLst/>
              <a:ahLst/>
              <a:cxnLst/>
              <a:rect l="l" t="t" r="r" b="b"/>
              <a:pathLst>
                <a:path w="884" h="720" extrusionOk="0">
                  <a:moveTo>
                    <a:pt x="313" y="1"/>
                  </a:moveTo>
                  <a:cubicBezTo>
                    <a:pt x="145" y="1"/>
                    <a:pt x="0" y="218"/>
                    <a:pt x="158" y="375"/>
                  </a:cubicBezTo>
                  <a:lnTo>
                    <a:pt x="437" y="655"/>
                  </a:lnTo>
                  <a:cubicBezTo>
                    <a:pt x="483" y="701"/>
                    <a:pt x="530" y="720"/>
                    <a:pt x="595" y="720"/>
                  </a:cubicBezTo>
                  <a:cubicBezTo>
                    <a:pt x="781" y="720"/>
                    <a:pt x="883" y="487"/>
                    <a:pt x="744" y="357"/>
                  </a:cubicBezTo>
                  <a:lnTo>
                    <a:pt x="465" y="68"/>
                  </a:lnTo>
                  <a:cubicBezTo>
                    <a:pt x="417" y="21"/>
                    <a:pt x="364" y="1"/>
                    <a:pt x="313"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5"/>
            <p:cNvSpPr/>
            <p:nvPr/>
          </p:nvSpPr>
          <p:spPr>
            <a:xfrm>
              <a:off x="2861063" y="1685450"/>
              <a:ext cx="20450" cy="16375"/>
            </a:xfrm>
            <a:custGeom>
              <a:avLst/>
              <a:gdLst/>
              <a:ahLst/>
              <a:cxnLst/>
              <a:rect l="l" t="t" r="r" b="b"/>
              <a:pathLst>
                <a:path w="818" h="655" extrusionOk="0">
                  <a:moveTo>
                    <a:pt x="308" y="1"/>
                  </a:moveTo>
                  <a:cubicBezTo>
                    <a:pt x="144" y="1"/>
                    <a:pt x="0" y="216"/>
                    <a:pt x="157" y="366"/>
                  </a:cubicBezTo>
                  <a:lnTo>
                    <a:pt x="380" y="589"/>
                  </a:lnTo>
                  <a:cubicBezTo>
                    <a:pt x="418" y="636"/>
                    <a:pt x="473" y="655"/>
                    <a:pt x="529" y="655"/>
                  </a:cubicBezTo>
                  <a:cubicBezTo>
                    <a:pt x="725" y="655"/>
                    <a:pt x="818" y="422"/>
                    <a:pt x="678" y="292"/>
                  </a:cubicBezTo>
                  <a:lnTo>
                    <a:pt x="455" y="68"/>
                  </a:lnTo>
                  <a:cubicBezTo>
                    <a:pt x="409" y="21"/>
                    <a:pt x="358" y="1"/>
                    <a:pt x="308"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5"/>
            <p:cNvSpPr/>
            <p:nvPr/>
          </p:nvSpPr>
          <p:spPr>
            <a:xfrm>
              <a:off x="2886613" y="1723575"/>
              <a:ext cx="26025" cy="21750"/>
            </a:xfrm>
            <a:custGeom>
              <a:avLst/>
              <a:gdLst/>
              <a:ahLst/>
              <a:cxnLst/>
              <a:rect l="l" t="t" r="r" b="b"/>
              <a:pathLst>
                <a:path w="1041" h="870" extrusionOk="0">
                  <a:moveTo>
                    <a:pt x="732" y="1"/>
                  </a:moveTo>
                  <a:cubicBezTo>
                    <a:pt x="680" y="1"/>
                    <a:pt x="626" y="21"/>
                    <a:pt x="577" y="69"/>
                  </a:cubicBezTo>
                  <a:lnTo>
                    <a:pt x="140" y="507"/>
                  </a:lnTo>
                  <a:cubicBezTo>
                    <a:pt x="0" y="637"/>
                    <a:pt x="94" y="870"/>
                    <a:pt x="289" y="870"/>
                  </a:cubicBezTo>
                  <a:cubicBezTo>
                    <a:pt x="354" y="870"/>
                    <a:pt x="410" y="851"/>
                    <a:pt x="447" y="804"/>
                  </a:cubicBezTo>
                  <a:lnTo>
                    <a:pt x="884" y="367"/>
                  </a:lnTo>
                  <a:cubicBezTo>
                    <a:pt x="1041" y="211"/>
                    <a:pt x="899" y="1"/>
                    <a:pt x="732"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5"/>
            <p:cNvSpPr/>
            <p:nvPr/>
          </p:nvSpPr>
          <p:spPr>
            <a:xfrm>
              <a:off x="2939913" y="1772225"/>
              <a:ext cx="25050" cy="21025"/>
            </a:xfrm>
            <a:custGeom>
              <a:avLst/>
              <a:gdLst/>
              <a:ahLst/>
              <a:cxnLst/>
              <a:rect l="l" t="t" r="r" b="b"/>
              <a:pathLst>
                <a:path w="1002" h="841" extrusionOk="0">
                  <a:moveTo>
                    <a:pt x="309" y="1"/>
                  </a:moveTo>
                  <a:cubicBezTo>
                    <a:pt x="145" y="1"/>
                    <a:pt x="0" y="218"/>
                    <a:pt x="158" y="375"/>
                  </a:cubicBezTo>
                  <a:lnTo>
                    <a:pt x="548" y="775"/>
                  </a:lnTo>
                  <a:cubicBezTo>
                    <a:pt x="586" y="812"/>
                    <a:pt x="641" y="840"/>
                    <a:pt x="697" y="840"/>
                  </a:cubicBezTo>
                  <a:cubicBezTo>
                    <a:pt x="701" y="841"/>
                    <a:pt x="704" y="841"/>
                    <a:pt x="708" y="841"/>
                  </a:cubicBezTo>
                  <a:cubicBezTo>
                    <a:pt x="905" y="841"/>
                    <a:pt x="1002" y="587"/>
                    <a:pt x="855" y="459"/>
                  </a:cubicBezTo>
                  <a:lnTo>
                    <a:pt x="455" y="68"/>
                  </a:lnTo>
                  <a:cubicBezTo>
                    <a:pt x="410" y="21"/>
                    <a:pt x="358" y="1"/>
                    <a:pt x="309"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5"/>
            <p:cNvSpPr/>
            <p:nvPr/>
          </p:nvSpPr>
          <p:spPr>
            <a:xfrm>
              <a:off x="2873813" y="1812075"/>
              <a:ext cx="155900" cy="44225"/>
            </a:xfrm>
            <a:custGeom>
              <a:avLst/>
              <a:gdLst/>
              <a:ahLst/>
              <a:cxnLst/>
              <a:rect l="l" t="t" r="r" b="b"/>
              <a:pathLst>
                <a:path w="6236" h="1769" extrusionOk="0">
                  <a:moveTo>
                    <a:pt x="1322" y="0"/>
                  </a:moveTo>
                  <a:cubicBezTo>
                    <a:pt x="838" y="0"/>
                    <a:pt x="401" y="289"/>
                    <a:pt x="205" y="735"/>
                  </a:cubicBezTo>
                  <a:cubicBezTo>
                    <a:pt x="1" y="1228"/>
                    <a:pt x="364" y="1768"/>
                    <a:pt x="894" y="1768"/>
                  </a:cubicBezTo>
                  <a:lnTo>
                    <a:pt x="6235" y="1768"/>
                  </a:lnTo>
                  <a:cubicBezTo>
                    <a:pt x="5053" y="1340"/>
                    <a:pt x="4960" y="335"/>
                    <a:pt x="5509"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5"/>
            <p:cNvSpPr/>
            <p:nvPr/>
          </p:nvSpPr>
          <p:spPr>
            <a:xfrm>
              <a:off x="3127838" y="1825100"/>
              <a:ext cx="12600" cy="10825"/>
            </a:xfrm>
            <a:custGeom>
              <a:avLst/>
              <a:gdLst/>
              <a:ahLst/>
              <a:cxnLst/>
              <a:rect l="l" t="t" r="r" b="b"/>
              <a:pathLst>
                <a:path w="504" h="433" extrusionOk="0">
                  <a:moveTo>
                    <a:pt x="289" y="0"/>
                  </a:moveTo>
                  <a:cubicBezTo>
                    <a:pt x="94" y="0"/>
                    <a:pt x="1" y="233"/>
                    <a:pt x="131" y="372"/>
                  </a:cubicBezTo>
                  <a:cubicBezTo>
                    <a:pt x="176" y="414"/>
                    <a:pt x="230" y="433"/>
                    <a:pt x="283" y="433"/>
                  </a:cubicBezTo>
                  <a:cubicBezTo>
                    <a:pt x="396" y="433"/>
                    <a:pt x="503" y="347"/>
                    <a:pt x="503" y="214"/>
                  </a:cubicBezTo>
                  <a:cubicBezTo>
                    <a:pt x="503" y="93"/>
                    <a:pt x="410" y="0"/>
                    <a:pt x="289"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5"/>
            <p:cNvSpPr/>
            <p:nvPr/>
          </p:nvSpPr>
          <p:spPr>
            <a:xfrm>
              <a:off x="3057838" y="1835800"/>
              <a:ext cx="12800" cy="10950"/>
            </a:xfrm>
            <a:custGeom>
              <a:avLst/>
              <a:gdLst/>
              <a:ahLst/>
              <a:cxnLst/>
              <a:rect l="l" t="t" r="r" b="b"/>
              <a:pathLst>
                <a:path w="512" h="438" extrusionOk="0">
                  <a:moveTo>
                    <a:pt x="288" y="0"/>
                  </a:moveTo>
                  <a:cubicBezTo>
                    <a:pt x="102" y="0"/>
                    <a:pt x="0" y="233"/>
                    <a:pt x="140" y="372"/>
                  </a:cubicBezTo>
                  <a:cubicBezTo>
                    <a:pt x="182" y="417"/>
                    <a:pt x="235" y="437"/>
                    <a:pt x="289" y="437"/>
                  </a:cubicBezTo>
                  <a:cubicBezTo>
                    <a:pt x="401" y="437"/>
                    <a:pt x="512" y="350"/>
                    <a:pt x="512" y="224"/>
                  </a:cubicBezTo>
                  <a:cubicBezTo>
                    <a:pt x="512" y="103"/>
                    <a:pt x="409" y="0"/>
                    <a:pt x="288"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5"/>
            <p:cNvSpPr/>
            <p:nvPr/>
          </p:nvSpPr>
          <p:spPr>
            <a:xfrm>
              <a:off x="2905913" y="1832075"/>
              <a:ext cx="12600" cy="10950"/>
            </a:xfrm>
            <a:custGeom>
              <a:avLst/>
              <a:gdLst/>
              <a:ahLst/>
              <a:cxnLst/>
              <a:rect l="l" t="t" r="r" b="b"/>
              <a:pathLst>
                <a:path w="504" h="438" extrusionOk="0">
                  <a:moveTo>
                    <a:pt x="289" y="0"/>
                  </a:moveTo>
                  <a:cubicBezTo>
                    <a:pt x="94" y="0"/>
                    <a:pt x="1" y="233"/>
                    <a:pt x="131" y="373"/>
                  </a:cubicBezTo>
                  <a:cubicBezTo>
                    <a:pt x="176" y="418"/>
                    <a:pt x="231" y="437"/>
                    <a:pt x="284" y="437"/>
                  </a:cubicBezTo>
                  <a:cubicBezTo>
                    <a:pt x="396" y="437"/>
                    <a:pt x="503" y="350"/>
                    <a:pt x="503" y="224"/>
                  </a:cubicBezTo>
                  <a:cubicBezTo>
                    <a:pt x="503" y="103"/>
                    <a:pt x="401" y="0"/>
                    <a:pt x="289"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5"/>
            <p:cNvSpPr/>
            <p:nvPr/>
          </p:nvSpPr>
          <p:spPr>
            <a:xfrm>
              <a:off x="2965013" y="1822300"/>
              <a:ext cx="12575" cy="10950"/>
            </a:xfrm>
            <a:custGeom>
              <a:avLst/>
              <a:gdLst/>
              <a:ahLst/>
              <a:cxnLst/>
              <a:rect l="l" t="t" r="r" b="b"/>
              <a:pathLst>
                <a:path w="503" h="438" extrusionOk="0">
                  <a:moveTo>
                    <a:pt x="289" y="1"/>
                  </a:moveTo>
                  <a:cubicBezTo>
                    <a:pt x="93" y="1"/>
                    <a:pt x="0" y="233"/>
                    <a:pt x="131" y="373"/>
                  </a:cubicBezTo>
                  <a:cubicBezTo>
                    <a:pt x="176" y="418"/>
                    <a:pt x="230" y="438"/>
                    <a:pt x="284" y="438"/>
                  </a:cubicBezTo>
                  <a:cubicBezTo>
                    <a:pt x="396" y="438"/>
                    <a:pt x="503" y="350"/>
                    <a:pt x="503" y="224"/>
                  </a:cubicBezTo>
                  <a:cubicBezTo>
                    <a:pt x="503" y="103"/>
                    <a:pt x="410" y="1"/>
                    <a:pt x="289"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65"/>
          <p:cNvGrpSpPr/>
          <p:nvPr/>
        </p:nvGrpSpPr>
        <p:grpSpPr>
          <a:xfrm>
            <a:off x="7760863" y="1627475"/>
            <a:ext cx="387325" cy="322800"/>
            <a:chOff x="7760863" y="1539200"/>
            <a:chExt cx="387325" cy="322800"/>
          </a:xfrm>
        </p:grpSpPr>
        <p:sp>
          <p:nvSpPr>
            <p:cNvPr id="6055" name="Google Shape;6055;p65"/>
            <p:cNvSpPr/>
            <p:nvPr/>
          </p:nvSpPr>
          <p:spPr>
            <a:xfrm>
              <a:off x="7761088" y="1539200"/>
              <a:ext cx="387100" cy="322725"/>
            </a:xfrm>
            <a:custGeom>
              <a:avLst/>
              <a:gdLst/>
              <a:ahLst/>
              <a:cxnLst/>
              <a:rect l="l" t="t" r="r" b="b"/>
              <a:pathLst>
                <a:path w="15484" h="12909" extrusionOk="0">
                  <a:moveTo>
                    <a:pt x="7211" y="1"/>
                  </a:moveTo>
                  <a:cubicBezTo>
                    <a:pt x="3859" y="1"/>
                    <a:pt x="864" y="1988"/>
                    <a:pt x="345" y="4904"/>
                  </a:cubicBezTo>
                  <a:cubicBezTo>
                    <a:pt x="0" y="6886"/>
                    <a:pt x="884" y="8486"/>
                    <a:pt x="2485" y="9622"/>
                  </a:cubicBezTo>
                  <a:cubicBezTo>
                    <a:pt x="2801" y="9836"/>
                    <a:pt x="3006" y="10180"/>
                    <a:pt x="3062" y="10562"/>
                  </a:cubicBezTo>
                  <a:cubicBezTo>
                    <a:pt x="3164" y="11399"/>
                    <a:pt x="3806" y="12078"/>
                    <a:pt x="4644" y="12227"/>
                  </a:cubicBezTo>
                  <a:lnTo>
                    <a:pt x="8356" y="12878"/>
                  </a:lnTo>
                  <a:cubicBezTo>
                    <a:pt x="8468" y="12899"/>
                    <a:pt x="8580" y="12908"/>
                    <a:pt x="8691" y="12908"/>
                  </a:cubicBezTo>
                  <a:cubicBezTo>
                    <a:pt x="9402" y="12908"/>
                    <a:pt x="10075" y="12507"/>
                    <a:pt x="10413" y="11855"/>
                  </a:cubicBezTo>
                  <a:cubicBezTo>
                    <a:pt x="10590" y="11520"/>
                    <a:pt x="10897" y="11269"/>
                    <a:pt x="11269" y="11166"/>
                  </a:cubicBezTo>
                  <a:cubicBezTo>
                    <a:pt x="13167" y="10655"/>
                    <a:pt x="14544" y="9445"/>
                    <a:pt x="14888" y="7472"/>
                  </a:cubicBezTo>
                  <a:cubicBezTo>
                    <a:pt x="15484" y="4122"/>
                    <a:pt x="12590" y="819"/>
                    <a:pt x="8691" y="131"/>
                  </a:cubicBezTo>
                  <a:cubicBezTo>
                    <a:pt x="8195" y="43"/>
                    <a:pt x="7699" y="1"/>
                    <a:pt x="7211"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5"/>
            <p:cNvSpPr/>
            <p:nvPr/>
          </p:nvSpPr>
          <p:spPr>
            <a:xfrm>
              <a:off x="7760863" y="1555250"/>
              <a:ext cx="225200" cy="306750"/>
            </a:xfrm>
            <a:custGeom>
              <a:avLst/>
              <a:gdLst/>
              <a:ahLst/>
              <a:cxnLst/>
              <a:rect l="l" t="t" r="r" b="b"/>
              <a:pathLst>
                <a:path w="9008" h="12270" extrusionOk="0">
                  <a:moveTo>
                    <a:pt x="4011" y="0"/>
                  </a:moveTo>
                  <a:lnTo>
                    <a:pt x="4011" y="0"/>
                  </a:lnTo>
                  <a:cubicBezTo>
                    <a:pt x="2112" y="819"/>
                    <a:pt x="689" y="2336"/>
                    <a:pt x="354" y="4262"/>
                  </a:cubicBezTo>
                  <a:cubicBezTo>
                    <a:pt x="0" y="6244"/>
                    <a:pt x="884" y="7844"/>
                    <a:pt x="2494" y="8980"/>
                  </a:cubicBezTo>
                  <a:cubicBezTo>
                    <a:pt x="2801" y="9194"/>
                    <a:pt x="3015" y="9538"/>
                    <a:pt x="3061" y="9920"/>
                  </a:cubicBezTo>
                  <a:cubicBezTo>
                    <a:pt x="3164" y="10757"/>
                    <a:pt x="3806" y="11436"/>
                    <a:pt x="4643" y="11585"/>
                  </a:cubicBezTo>
                  <a:lnTo>
                    <a:pt x="8356" y="12236"/>
                  </a:lnTo>
                  <a:cubicBezTo>
                    <a:pt x="8476" y="12257"/>
                    <a:pt x="8599" y="12269"/>
                    <a:pt x="8722" y="12269"/>
                  </a:cubicBezTo>
                  <a:cubicBezTo>
                    <a:pt x="8818" y="12269"/>
                    <a:pt x="8914" y="12262"/>
                    <a:pt x="9007" y="12246"/>
                  </a:cubicBezTo>
                  <a:cubicBezTo>
                    <a:pt x="3285" y="9585"/>
                    <a:pt x="3154" y="2727"/>
                    <a:pt x="4011"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5"/>
            <p:cNvSpPr/>
            <p:nvPr/>
          </p:nvSpPr>
          <p:spPr>
            <a:xfrm>
              <a:off x="7879263" y="1823100"/>
              <a:ext cx="88650" cy="37850"/>
            </a:xfrm>
            <a:custGeom>
              <a:avLst/>
              <a:gdLst/>
              <a:ahLst/>
              <a:cxnLst/>
              <a:rect l="l" t="t" r="r" b="b"/>
              <a:pathLst>
                <a:path w="3546" h="1514" extrusionOk="0">
                  <a:moveTo>
                    <a:pt x="1600" y="1"/>
                  </a:moveTo>
                  <a:cubicBezTo>
                    <a:pt x="897" y="1"/>
                    <a:pt x="270" y="351"/>
                    <a:pt x="0" y="890"/>
                  </a:cubicBezTo>
                  <a:lnTo>
                    <a:pt x="3546" y="1513"/>
                  </a:lnTo>
                  <a:cubicBezTo>
                    <a:pt x="3453" y="806"/>
                    <a:pt x="2829" y="183"/>
                    <a:pt x="1973" y="34"/>
                  </a:cubicBezTo>
                  <a:cubicBezTo>
                    <a:pt x="1847" y="12"/>
                    <a:pt x="1723" y="1"/>
                    <a:pt x="1600"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5"/>
            <p:cNvSpPr/>
            <p:nvPr/>
          </p:nvSpPr>
          <p:spPr>
            <a:xfrm>
              <a:off x="7879038" y="1823100"/>
              <a:ext cx="89100" cy="37850"/>
            </a:xfrm>
            <a:custGeom>
              <a:avLst/>
              <a:gdLst/>
              <a:ahLst/>
              <a:cxnLst/>
              <a:rect l="l" t="t" r="r" b="b"/>
              <a:pathLst>
                <a:path w="3564" h="1514" extrusionOk="0">
                  <a:moveTo>
                    <a:pt x="1606" y="1"/>
                  </a:moveTo>
                  <a:cubicBezTo>
                    <a:pt x="899" y="1"/>
                    <a:pt x="277" y="351"/>
                    <a:pt x="0" y="890"/>
                  </a:cubicBezTo>
                  <a:lnTo>
                    <a:pt x="2401" y="1308"/>
                  </a:lnTo>
                  <a:lnTo>
                    <a:pt x="3564" y="1513"/>
                  </a:lnTo>
                  <a:cubicBezTo>
                    <a:pt x="3536" y="1364"/>
                    <a:pt x="3489" y="1215"/>
                    <a:pt x="3424" y="1076"/>
                  </a:cubicBezTo>
                  <a:cubicBezTo>
                    <a:pt x="2931" y="778"/>
                    <a:pt x="2457" y="434"/>
                    <a:pt x="2029" y="43"/>
                  </a:cubicBezTo>
                  <a:lnTo>
                    <a:pt x="1982" y="34"/>
                  </a:lnTo>
                  <a:cubicBezTo>
                    <a:pt x="1855" y="12"/>
                    <a:pt x="1729" y="1"/>
                    <a:pt x="1606"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5"/>
            <p:cNvSpPr/>
            <p:nvPr/>
          </p:nvSpPr>
          <p:spPr>
            <a:xfrm>
              <a:off x="7805038" y="1705525"/>
              <a:ext cx="77725" cy="58575"/>
            </a:xfrm>
            <a:custGeom>
              <a:avLst/>
              <a:gdLst/>
              <a:ahLst/>
              <a:cxnLst/>
              <a:rect l="l" t="t" r="r" b="b"/>
              <a:pathLst>
                <a:path w="3109" h="2343" extrusionOk="0">
                  <a:moveTo>
                    <a:pt x="1436" y="1"/>
                  </a:moveTo>
                  <a:cubicBezTo>
                    <a:pt x="773" y="1"/>
                    <a:pt x="209" y="374"/>
                    <a:pt x="113" y="922"/>
                  </a:cubicBezTo>
                  <a:cubicBezTo>
                    <a:pt x="1" y="1554"/>
                    <a:pt x="550" y="2178"/>
                    <a:pt x="1350" y="2317"/>
                  </a:cubicBezTo>
                  <a:cubicBezTo>
                    <a:pt x="1453" y="2334"/>
                    <a:pt x="1554" y="2342"/>
                    <a:pt x="1653" y="2342"/>
                  </a:cubicBezTo>
                  <a:cubicBezTo>
                    <a:pt x="2321" y="2342"/>
                    <a:pt x="2891" y="1975"/>
                    <a:pt x="2988" y="1424"/>
                  </a:cubicBezTo>
                  <a:cubicBezTo>
                    <a:pt x="3109" y="791"/>
                    <a:pt x="2551" y="159"/>
                    <a:pt x="1750" y="28"/>
                  </a:cubicBezTo>
                  <a:cubicBezTo>
                    <a:pt x="1644" y="10"/>
                    <a:pt x="1539" y="1"/>
                    <a:pt x="14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5"/>
            <p:cNvSpPr/>
            <p:nvPr/>
          </p:nvSpPr>
          <p:spPr>
            <a:xfrm>
              <a:off x="7999988" y="1739800"/>
              <a:ext cx="77725" cy="58550"/>
            </a:xfrm>
            <a:custGeom>
              <a:avLst/>
              <a:gdLst/>
              <a:ahLst/>
              <a:cxnLst/>
              <a:rect l="l" t="t" r="r" b="b"/>
              <a:pathLst>
                <a:path w="3109" h="2342" extrusionOk="0">
                  <a:moveTo>
                    <a:pt x="1456" y="0"/>
                  </a:moveTo>
                  <a:cubicBezTo>
                    <a:pt x="786" y="0"/>
                    <a:pt x="210" y="368"/>
                    <a:pt x="112" y="918"/>
                  </a:cubicBezTo>
                  <a:cubicBezTo>
                    <a:pt x="1" y="1551"/>
                    <a:pt x="559" y="2184"/>
                    <a:pt x="1350" y="2314"/>
                  </a:cubicBezTo>
                  <a:cubicBezTo>
                    <a:pt x="1457" y="2333"/>
                    <a:pt x="1564" y="2342"/>
                    <a:pt x="1668" y="2342"/>
                  </a:cubicBezTo>
                  <a:cubicBezTo>
                    <a:pt x="2337" y="2342"/>
                    <a:pt x="2900" y="1969"/>
                    <a:pt x="2997" y="1421"/>
                  </a:cubicBezTo>
                  <a:cubicBezTo>
                    <a:pt x="3109" y="788"/>
                    <a:pt x="2550" y="165"/>
                    <a:pt x="1759" y="25"/>
                  </a:cubicBezTo>
                  <a:cubicBezTo>
                    <a:pt x="1657" y="8"/>
                    <a:pt x="1555" y="0"/>
                    <a:pt x="14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5"/>
            <p:cNvSpPr/>
            <p:nvPr/>
          </p:nvSpPr>
          <p:spPr>
            <a:xfrm>
              <a:off x="7831388" y="1682625"/>
              <a:ext cx="48825" cy="31750"/>
            </a:xfrm>
            <a:custGeom>
              <a:avLst/>
              <a:gdLst/>
              <a:ahLst/>
              <a:cxnLst/>
              <a:rect l="l" t="t" r="r" b="b"/>
              <a:pathLst>
                <a:path w="1953" h="1270" extrusionOk="0">
                  <a:moveTo>
                    <a:pt x="951" y="1"/>
                  </a:moveTo>
                  <a:cubicBezTo>
                    <a:pt x="508" y="1"/>
                    <a:pt x="110" y="318"/>
                    <a:pt x="26" y="777"/>
                  </a:cubicBezTo>
                  <a:cubicBezTo>
                    <a:pt x="0" y="935"/>
                    <a:pt x="123" y="1027"/>
                    <a:pt x="244" y="1027"/>
                  </a:cubicBezTo>
                  <a:cubicBezTo>
                    <a:pt x="337" y="1027"/>
                    <a:pt x="430" y="973"/>
                    <a:pt x="454" y="851"/>
                  </a:cubicBezTo>
                  <a:cubicBezTo>
                    <a:pt x="503" y="562"/>
                    <a:pt x="721" y="432"/>
                    <a:pt x="941" y="432"/>
                  </a:cubicBezTo>
                  <a:cubicBezTo>
                    <a:pt x="1224" y="432"/>
                    <a:pt x="1509" y="647"/>
                    <a:pt x="1441" y="1019"/>
                  </a:cubicBezTo>
                  <a:cubicBezTo>
                    <a:pt x="1422" y="1140"/>
                    <a:pt x="1497" y="1251"/>
                    <a:pt x="1618" y="1270"/>
                  </a:cubicBezTo>
                  <a:lnTo>
                    <a:pt x="1655" y="1270"/>
                  </a:lnTo>
                  <a:cubicBezTo>
                    <a:pt x="1757" y="1270"/>
                    <a:pt x="1841" y="1196"/>
                    <a:pt x="1869" y="1093"/>
                  </a:cubicBezTo>
                  <a:cubicBezTo>
                    <a:pt x="1953" y="591"/>
                    <a:pt x="1618" y="107"/>
                    <a:pt x="1106" y="14"/>
                  </a:cubicBezTo>
                  <a:cubicBezTo>
                    <a:pt x="1054" y="5"/>
                    <a:pt x="1002" y="1"/>
                    <a:pt x="951"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5"/>
            <p:cNvSpPr/>
            <p:nvPr/>
          </p:nvSpPr>
          <p:spPr>
            <a:xfrm>
              <a:off x="8014463" y="1714900"/>
              <a:ext cx="48825" cy="31825"/>
            </a:xfrm>
            <a:custGeom>
              <a:avLst/>
              <a:gdLst/>
              <a:ahLst/>
              <a:cxnLst/>
              <a:rect l="l" t="t" r="r" b="b"/>
              <a:pathLst>
                <a:path w="1953" h="1273" extrusionOk="0">
                  <a:moveTo>
                    <a:pt x="938" y="1"/>
                  </a:moveTo>
                  <a:cubicBezTo>
                    <a:pt x="500" y="1"/>
                    <a:pt x="109" y="316"/>
                    <a:pt x="26" y="770"/>
                  </a:cubicBezTo>
                  <a:cubicBezTo>
                    <a:pt x="0" y="928"/>
                    <a:pt x="126" y="1020"/>
                    <a:pt x="248" y="1020"/>
                  </a:cubicBezTo>
                  <a:cubicBezTo>
                    <a:pt x="342" y="1020"/>
                    <a:pt x="434" y="966"/>
                    <a:pt x="455" y="844"/>
                  </a:cubicBezTo>
                  <a:cubicBezTo>
                    <a:pt x="503" y="557"/>
                    <a:pt x="718" y="428"/>
                    <a:pt x="936" y="428"/>
                  </a:cubicBezTo>
                  <a:cubicBezTo>
                    <a:pt x="1220" y="428"/>
                    <a:pt x="1509" y="647"/>
                    <a:pt x="1441" y="1021"/>
                  </a:cubicBezTo>
                  <a:cubicBezTo>
                    <a:pt x="1422" y="1133"/>
                    <a:pt x="1497" y="1244"/>
                    <a:pt x="1618" y="1272"/>
                  </a:cubicBezTo>
                  <a:lnTo>
                    <a:pt x="1655" y="1272"/>
                  </a:lnTo>
                  <a:cubicBezTo>
                    <a:pt x="1757" y="1272"/>
                    <a:pt x="1850" y="1198"/>
                    <a:pt x="1869" y="1096"/>
                  </a:cubicBezTo>
                  <a:cubicBezTo>
                    <a:pt x="1953" y="584"/>
                    <a:pt x="1618" y="100"/>
                    <a:pt x="1106" y="16"/>
                  </a:cubicBezTo>
                  <a:cubicBezTo>
                    <a:pt x="1049" y="6"/>
                    <a:pt x="993" y="1"/>
                    <a:pt x="93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5"/>
            <p:cNvSpPr/>
            <p:nvPr/>
          </p:nvSpPr>
          <p:spPr>
            <a:xfrm>
              <a:off x="7877613" y="1767225"/>
              <a:ext cx="117150" cy="32300"/>
            </a:xfrm>
            <a:custGeom>
              <a:avLst/>
              <a:gdLst/>
              <a:ahLst/>
              <a:cxnLst/>
              <a:rect l="l" t="t" r="r" b="b"/>
              <a:pathLst>
                <a:path w="4686" h="1292" extrusionOk="0">
                  <a:moveTo>
                    <a:pt x="306" y="1"/>
                  </a:moveTo>
                  <a:cubicBezTo>
                    <a:pt x="130" y="1"/>
                    <a:pt x="1" y="241"/>
                    <a:pt x="178" y="380"/>
                  </a:cubicBezTo>
                  <a:cubicBezTo>
                    <a:pt x="904" y="910"/>
                    <a:pt x="1620" y="1068"/>
                    <a:pt x="2234" y="1171"/>
                  </a:cubicBezTo>
                  <a:cubicBezTo>
                    <a:pt x="2588" y="1245"/>
                    <a:pt x="2960" y="1282"/>
                    <a:pt x="3323" y="1292"/>
                  </a:cubicBezTo>
                  <a:cubicBezTo>
                    <a:pt x="3695" y="1292"/>
                    <a:pt x="4077" y="1236"/>
                    <a:pt x="4440" y="1133"/>
                  </a:cubicBezTo>
                  <a:cubicBezTo>
                    <a:pt x="4685" y="1066"/>
                    <a:pt x="4615" y="713"/>
                    <a:pt x="4390" y="713"/>
                  </a:cubicBezTo>
                  <a:cubicBezTo>
                    <a:pt x="4368" y="713"/>
                    <a:pt x="4344" y="716"/>
                    <a:pt x="4319" y="724"/>
                  </a:cubicBezTo>
                  <a:cubicBezTo>
                    <a:pt x="3961" y="822"/>
                    <a:pt x="3627" y="858"/>
                    <a:pt x="3316" y="858"/>
                  </a:cubicBezTo>
                  <a:cubicBezTo>
                    <a:pt x="2947" y="858"/>
                    <a:pt x="2612" y="807"/>
                    <a:pt x="2309" y="752"/>
                  </a:cubicBezTo>
                  <a:cubicBezTo>
                    <a:pt x="1741" y="650"/>
                    <a:pt x="1081" y="510"/>
                    <a:pt x="420" y="35"/>
                  </a:cubicBezTo>
                  <a:cubicBezTo>
                    <a:pt x="381" y="11"/>
                    <a:pt x="342" y="1"/>
                    <a:pt x="30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5"/>
            <p:cNvSpPr/>
            <p:nvPr/>
          </p:nvSpPr>
          <p:spPr>
            <a:xfrm>
              <a:off x="7926488" y="1773950"/>
              <a:ext cx="16025" cy="34875"/>
            </a:xfrm>
            <a:custGeom>
              <a:avLst/>
              <a:gdLst/>
              <a:ahLst/>
              <a:cxnLst/>
              <a:rect l="l" t="t" r="r" b="b"/>
              <a:pathLst>
                <a:path w="641" h="1395" extrusionOk="0">
                  <a:moveTo>
                    <a:pt x="397" y="0"/>
                  </a:moveTo>
                  <a:cubicBezTo>
                    <a:pt x="303" y="0"/>
                    <a:pt x="211" y="55"/>
                    <a:pt x="186" y="176"/>
                  </a:cubicBezTo>
                  <a:lnTo>
                    <a:pt x="19" y="1144"/>
                  </a:lnTo>
                  <a:cubicBezTo>
                    <a:pt x="0" y="1265"/>
                    <a:pt x="75" y="1376"/>
                    <a:pt x="196" y="1395"/>
                  </a:cubicBezTo>
                  <a:lnTo>
                    <a:pt x="233" y="1395"/>
                  </a:lnTo>
                  <a:cubicBezTo>
                    <a:pt x="335" y="1395"/>
                    <a:pt x="428" y="1320"/>
                    <a:pt x="447" y="1218"/>
                  </a:cubicBezTo>
                  <a:lnTo>
                    <a:pt x="614" y="250"/>
                  </a:lnTo>
                  <a:cubicBezTo>
                    <a:pt x="641" y="92"/>
                    <a:pt x="518" y="0"/>
                    <a:pt x="39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5"/>
            <p:cNvSpPr/>
            <p:nvPr/>
          </p:nvSpPr>
          <p:spPr>
            <a:xfrm>
              <a:off x="7889963" y="1764525"/>
              <a:ext cx="21400" cy="34075"/>
            </a:xfrm>
            <a:custGeom>
              <a:avLst/>
              <a:gdLst/>
              <a:ahLst/>
              <a:cxnLst/>
              <a:rect l="l" t="t" r="r" b="b"/>
              <a:pathLst>
                <a:path w="856" h="1363" extrusionOk="0">
                  <a:moveTo>
                    <a:pt x="583" y="1"/>
                  </a:moveTo>
                  <a:cubicBezTo>
                    <a:pt x="504" y="1"/>
                    <a:pt x="426" y="43"/>
                    <a:pt x="391" y="143"/>
                  </a:cubicBezTo>
                  <a:lnTo>
                    <a:pt x="56" y="1074"/>
                  </a:lnTo>
                  <a:cubicBezTo>
                    <a:pt x="0" y="1214"/>
                    <a:pt x="103" y="1362"/>
                    <a:pt x="261" y="1362"/>
                  </a:cubicBezTo>
                  <a:cubicBezTo>
                    <a:pt x="345" y="1362"/>
                    <a:pt x="428" y="1297"/>
                    <a:pt x="456" y="1214"/>
                  </a:cubicBezTo>
                  <a:lnTo>
                    <a:pt x="791" y="292"/>
                  </a:lnTo>
                  <a:cubicBezTo>
                    <a:pt x="856" y="123"/>
                    <a:pt x="718" y="1"/>
                    <a:pt x="583"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5"/>
            <p:cNvSpPr/>
            <p:nvPr/>
          </p:nvSpPr>
          <p:spPr>
            <a:xfrm>
              <a:off x="7964163" y="1776175"/>
              <a:ext cx="10725" cy="35225"/>
            </a:xfrm>
            <a:custGeom>
              <a:avLst/>
              <a:gdLst/>
              <a:ahLst/>
              <a:cxnLst/>
              <a:rect l="l" t="t" r="r" b="b"/>
              <a:pathLst>
                <a:path w="429" h="1409" extrusionOk="0">
                  <a:moveTo>
                    <a:pt x="215" y="1"/>
                  </a:moveTo>
                  <a:cubicBezTo>
                    <a:pt x="108" y="1"/>
                    <a:pt x="1" y="73"/>
                    <a:pt x="1" y="217"/>
                  </a:cubicBezTo>
                  <a:lnTo>
                    <a:pt x="1" y="1194"/>
                  </a:lnTo>
                  <a:cubicBezTo>
                    <a:pt x="1" y="1315"/>
                    <a:pt x="94" y="1408"/>
                    <a:pt x="215" y="1408"/>
                  </a:cubicBezTo>
                  <a:cubicBezTo>
                    <a:pt x="326" y="1408"/>
                    <a:pt x="429" y="1315"/>
                    <a:pt x="429" y="1194"/>
                  </a:cubicBezTo>
                  <a:lnTo>
                    <a:pt x="429" y="217"/>
                  </a:lnTo>
                  <a:cubicBezTo>
                    <a:pt x="429" y="73"/>
                    <a:pt x="322" y="1"/>
                    <a:pt x="21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5"/>
            <p:cNvSpPr/>
            <p:nvPr/>
          </p:nvSpPr>
          <p:spPr>
            <a:xfrm>
              <a:off x="7854363" y="1659000"/>
              <a:ext cx="13750" cy="11775"/>
            </a:xfrm>
            <a:custGeom>
              <a:avLst/>
              <a:gdLst/>
              <a:ahLst/>
              <a:cxnLst/>
              <a:rect l="l" t="t" r="r" b="b"/>
              <a:pathLst>
                <a:path w="550" h="471" extrusionOk="0">
                  <a:moveTo>
                    <a:pt x="317" y="0"/>
                  </a:moveTo>
                  <a:cubicBezTo>
                    <a:pt x="112" y="0"/>
                    <a:pt x="1" y="252"/>
                    <a:pt x="150" y="401"/>
                  </a:cubicBezTo>
                  <a:cubicBezTo>
                    <a:pt x="198" y="449"/>
                    <a:pt x="257" y="471"/>
                    <a:pt x="315" y="471"/>
                  </a:cubicBezTo>
                  <a:cubicBezTo>
                    <a:pt x="435" y="471"/>
                    <a:pt x="550" y="377"/>
                    <a:pt x="550" y="233"/>
                  </a:cubicBezTo>
                  <a:cubicBezTo>
                    <a:pt x="550" y="112"/>
                    <a:pt x="447" y="0"/>
                    <a:pt x="317"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5"/>
            <p:cNvSpPr/>
            <p:nvPr/>
          </p:nvSpPr>
          <p:spPr>
            <a:xfrm>
              <a:off x="7873663" y="1671325"/>
              <a:ext cx="13750" cy="11625"/>
            </a:xfrm>
            <a:custGeom>
              <a:avLst/>
              <a:gdLst/>
              <a:ahLst/>
              <a:cxnLst/>
              <a:rect l="l" t="t" r="r" b="b"/>
              <a:pathLst>
                <a:path w="550" h="465" extrusionOk="0">
                  <a:moveTo>
                    <a:pt x="317" y="1"/>
                  </a:moveTo>
                  <a:cubicBezTo>
                    <a:pt x="103" y="1"/>
                    <a:pt x="1" y="252"/>
                    <a:pt x="150" y="401"/>
                  </a:cubicBezTo>
                  <a:cubicBezTo>
                    <a:pt x="197" y="445"/>
                    <a:pt x="255" y="465"/>
                    <a:pt x="311" y="465"/>
                  </a:cubicBezTo>
                  <a:cubicBezTo>
                    <a:pt x="433" y="465"/>
                    <a:pt x="550" y="373"/>
                    <a:pt x="550" y="233"/>
                  </a:cubicBezTo>
                  <a:cubicBezTo>
                    <a:pt x="550" y="103"/>
                    <a:pt x="438" y="1"/>
                    <a:pt x="317"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5"/>
            <p:cNvSpPr/>
            <p:nvPr/>
          </p:nvSpPr>
          <p:spPr>
            <a:xfrm>
              <a:off x="7832263" y="1664125"/>
              <a:ext cx="13525" cy="11550"/>
            </a:xfrm>
            <a:custGeom>
              <a:avLst/>
              <a:gdLst/>
              <a:ahLst/>
              <a:cxnLst/>
              <a:rect l="l" t="t" r="r" b="b"/>
              <a:pathLst>
                <a:path w="541" h="462" extrusionOk="0">
                  <a:moveTo>
                    <a:pt x="308" y="0"/>
                  </a:moveTo>
                  <a:cubicBezTo>
                    <a:pt x="103" y="0"/>
                    <a:pt x="1" y="242"/>
                    <a:pt x="150" y="391"/>
                  </a:cubicBezTo>
                  <a:cubicBezTo>
                    <a:pt x="195" y="440"/>
                    <a:pt x="253" y="462"/>
                    <a:pt x="310" y="462"/>
                  </a:cubicBezTo>
                  <a:cubicBezTo>
                    <a:pt x="427" y="462"/>
                    <a:pt x="540" y="370"/>
                    <a:pt x="540" y="233"/>
                  </a:cubicBezTo>
                  <a:cubicBezTo>
                    <a:pt x="540" y="102"/>
                    <a:pt x="438" y="0"/>
                    <a:pt x="308"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5"/>
            <p:cNvSpPr/>
            <p:nvPr/>
          </p:nvSpPr>
          <p:spPr>
            <a:xfrm>
              <a:off x="8037688" y="1691325"/>
              <a:ext cx="13500" cy="11650"/>
            </a:xfrm>
            <a:custGeom>
              <a:avLst/>
              <a:gdLst/>
              <a:ahLst/>
              <a:cxnLst/>
              <a:rect l="l" t="t" r="r" b="b"/>
              <a:pathLst>
                <a:path w="540" h="466" extrusionOk="0">
                  <a:moveTo>
                    <a:pt x="307" y="1"/>
                  </a:moveTo>
                  <a:cubicBezTo>
                    <a:pt x="102" y="1"/>
                    <a:pt x="0" y="252"/>
                    <a:pt x="140" y="401"/>
                  </a:cubicBezTo>
                  <a:cubicBezTo>
                    <a:pt x="187" y="445"/>
                    <a:pt x="245" y="465"/>
                    <a:pt x="301" y="465"/>
                  </a:cubicBezTo>
                  <a:cubicBezTo>
                    <a:pt x="423" y="465"/>
                    <a:pt x="540" y="373"/>
                    <a:pt x="540" y="233"/>
                  </a:cubicBezTo>
                  <a:cubicBezTo>
                    <a:pt x="540" y="103"/>
                    <a:pt x="437" y="1"/>
                    <a:pt x="307"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5"/>
            <p:cNvSpPr/>
            <p:nvPr/>
          </p:nvSpPr>
          <p:spPr>
            <a:xfrm>
              <a:off x="8015338" y="1696225"/>
              <a:ext cx="13525" cy="11775"/>
            </a:xfrm>
            <a:custGeom>
              <a:avLst/>
              <a:gdLst/>
              <a:ahLst/>
              <a:cxnLst/>
              <a:rect l="l" t="t" r="r" b="b"/>
              <a:pathLst>
                <a:path w="541" h="471" extrusionOk="0">
                  <a:moveTo>
                    <a:pt x="308" y="0"/>
                  </a:moveTo>
                  <a:cubicBezTo>
                    <a:pt x="103" y="0"/>
                    <a:pt x="1" y="251"/>
                    <a:pt x="150" y="400"/>
                  </a:cubicBezTo>
                  <a:cubicBezTo>
                    <a:pt x="195" y="449"/>
                    <a:pt x="252" y="471"/>
                    <a:pt x="309" y="471"/>
                  </a:cubicBezTo>
                  <a:cubicBezTo>
                    <a:pt x="426" y="471"/>
                    <a:pt x="540" y="377"/>
                    <a:pt x="540" y="233"/>
                  </a:cubicBezTo>
                  <a:cubicBezTo>
                    <a:pt x="540" y="112"/>
                    <a:pt x="438" y="0"/>
                    <a:pt x="308"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5"/>
            <p:cNvSpPr/>
            <p:nvPr/>
          </p:nvSpPr>
          <p:spPr>
            <a:xfrm>
              <a:off x="8056763" y="1703650"/>
              <a:ext cx="13750" cy="11575"/>
            </a:xfrm>
            <a:custGeom>
              <a:avLst/>
              <a:gdLst/>
              <a:ahLst/>
              <a:cxnLst/>
              <a:rect l="l" t="t" r="r" b="b"/>
              <a:pathLst>
                <a:path w="550" h="463" extrusionOk="0">
                  <a:moveTo>
                    <a:pt x="316" y="1"/>
                  </a:moveTo>
                  <a:cubicBezTo>
                    <a:pt x="102" y="1"/>
                    <a:pt x="0" y="252"/>
                    <a:pt x="149" y="392"/>
                  </a:cubicBezTo>
                  <a:cubicBezTo>
                    <a:pt x="198" y="441"/>
                    <a:pt x="258" y="462"/>
                    <a:pt x="316" y="462"/>
                  </a:cubicBezTo>
                  <a:cubicBezTo>
                    <a:pt x="436" y="462"/>
                    <a:pt x="549" y="371"/>
                    <a:pt x="549" y="234"/>
                  </a:cubicBezTo>
                  <a:cubicBezTo>
                    <a:pt x="549" y="103"/>
                    <a:pt x="437" y="1"/>
                    <a:pt x="316" y="1"/>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5"/>
            <p:cNvSpPr/>
            <p:nvPr/>
          </p:nvSpPr>
          <p:spPr>
            <a:xfrm>
              <a:off x="7891363" y="1557800"/>
              <a:ext cx="138425" cy="118675"/>
            </a:xfrm>
            <a:custGeom>
              <a:avLst/>
              <a:gdLst/>
              <a:ahLst/>
              <a:cxnLst/>
              <a:rect l="l" t="t" r="r" b="b"/>
              <a:pathLst>
                <a:path w="5537" h="4747" extrusionOk="0">
                  <a:moveTo>
                    <a:pt x="1678" y="426"/>
                  </a:moveTo>
                  <a:cubicBezTo>
                    <a:pt x="1695" y="426"/>
                    <a:pt x="1713" y="427"/>
                    <a:pt x="1731" y="429"/>
                  </a:cubicBezTo>
                  <a:lnTo>
                    <a:pt x="1815" y="429"/>
                  </a:lnTo>
                  <a:cubicBezTo>
                    <a:pt x="2178" y="494"/>
                    <a:pt x="2447" y="801"/>
                    <a:pt x="2661" y="1201"/>
                  </a:cubicBezTo>
                  <a:cubicBezTo>
                    <a:pt x="2422" y="1321"/>
                    <a:pt x="2162" y="1376"/>
                    <a:pt x="1900" y="1376"/>
                  </a:cubicBezTo>
                  <a:cubicBezTo>
                    <a:pt x="1816" y="1376"/>
                    <a:pt x="1731" y="1371"/>
                    <a:pt x="1647" y="1359"/>
                  </a:cubicBezTo>
                  <a:cubicBezTo>
                    <a:pt x="1042" y="1305"/>
                    <a:pt x="1103" y="426"/>
                    <a:pt x="1678" y="426"/>
                  </a:cubicBezTo>
                  <a:close/>
                  <a:moveTo>
                    <a:pt x="896" y="2334"/>
                  </a:moveTo>
                  <a:cubicBezTo>
                    <a:pt x="913" y="2334"/>
                    <a:pt x="931" y="2335"/>
                    <a:pt x="949" y="2336"/>
                  </a:cubicBezTo>
                  <a:lnTo>
                    <a:pt x="1033" y="2336"/>
                  </a:lnTo>
                  <a:cubicBezTo>
                    <a:pt x="1461" y="2411"/>
                    <a:pt x="1694" y="2755"/>
                    <a:pt x="1889" y="3164"/>
                  </a:cubicBezTo>
                  <a:cubicBezTo>
                    <a:pt x="1639" y="3241"/>
                    <a:pt x="1384" y="3281"/>
                    <a:pt x="1128" y="3281"/>
                  </a:cubicBezTo>
                  <a:cubicBezTo>
                    <a:pt x="1040" y="3281"/>
                    <a:pt x="953" y="3276"/>
                    <a:pt x="866" y="3267"/>
                  </a:cubicBezTo>
                  <a:cubicBezTo>
                    <a:pt x="260" y="3213"/>
                    <a:pt x="322" y="2334"/>
                    <a:pt x="896" y="2334"/>
                  </a:cubicBezTo>
                  <a:close/>
                  <a:moveTo>
                    <a:pt x="4426" y="2966"/>
                  </a:moveTo>
                  <a:cubicBezTo>
                    <a:pt x="4508" y="2966"/>
                    <a:pt x="4590" y="2970"/>
                    <a:pt x="4671" y="2978"/>
                  </a:cubicBezTo>
                  <a:cubicBezTo>
                    <a:pt x="5260" y="3084"/>
                    <a:pt x="5144" y="3918"/>
                    <a:pt x="4613" y="3918"/>
                  </a:cubicBezTo>
                  <a:cubicBezTo>
                    <a:pt x="4581" y="3918"/>
                    <a:pt x="4548" y="3915"/>
                    <a:pt x="4513" y="3909"/>
                  </a:cubicBezTo>
                  <a:cubicBezTo>
                    <a:pt x="4234" y="3862"/>
                    <a:pt x="4020" y="3499"/>
                    <a:pt x="3834" y="3043"/>
                  </a:cubicBezTo>
                  <a:cubicBezTo>
                    <a:pt x="4025" y="2991"/>
                    <a:pt x="4226" y="2966"/>
                    <a:pt x="4426" y="2966"/>
                  </a:cubicBezTo>
                  <a:close/>
                  <a:moveTo>
                    <a:pt x="1697" y="0"/>
                  </a:moveTo>
                  <a:cubicBezTo>
                    <a:pt x="1273" y="0"/>
                    <a:pt x="892" y="305"/>
                    <a:pt x="819" y="745"/>
                  </a:cubicBezTo>
                  <a:cubicBezTo>
                    <a:pt x="726" y="1248"/>
                    <a:pt x="1070" y="1722"/>
                    <a:pt x="1573" y="1797"/>
                  </a:cubicBezTo>
                  <a:cubicBezTo>
                    <a:pt x="1680" y="1813"/>
                    <a:pt x="1788" y="1821"/>
                    <a:pt x="1896" y="1821"/>
                  </a:cubicBezTo>
                  <a:cubicBezTo>
                    <a:pt x="2221" y="1821"/>
                    <a:pt x="2545" y="1748"/>
                    <a:pt x="2838" y="1601"/>
                  </a:cubicBezTo>
                  <a:cubicBezTo>
                    <a:pt x="2959" y="1880"/>
                    <a:pt x="3062" y="2169"/>
                    <a:pt x="3164" y="2467"/>
                  </a:cubicBezTo>
                  <a:cubicBezTo>
                    <a:pt x="3192" y="2560"/>
                    <a:pt x="3229" y="2653"/>
                    <a:pt x="3257" y="2755"/>
                  </a:cubicBezTo>
                  <a:cubicBezTo>
                    <a:pt x="3071" y="2811"/>
                    <a:pt x="2885" y="2867"/>
                    <a:pt x="2699" y="2932"/>
                  </a:cubicBezTo>
                  <a:cubicBezTo>
                    <a:pt x="2568" y="2969"/>
                    <a:pt x="2438" y="3016"/>
                    <a:pt x="2308" y="3053"/>
                  </a:cubicBezTo>
                  <a:cubicBezTo>
                    <a:pt x="2075" y="2550"/>
                    <a:pt x="1759" y="2038"/>
                    <a:pt x="1107" y="1927"/>
                  </a:cubicBezTo>
                  <a:cubicBezTo>
                    <a:pt x="1061" y="1920"/>
                    <a:pt x="1015" y="1916"/>
                    <a:pt x="969" y="1916"/>
                  </a:cubicBezTo>
                  <a:cubicBezTo>
                    <a:pt x="540" y="1916"/>
                    <a:pt x="160" y="2224"/>
                    <a:pt x="84" y="2662"/>
                  </a:cubicBezTo>
                  <a:cubicBezTo>
                    <a:pt x="0" y="3136"/>
                    <a:pt x="307" y="3602"/>
                    <a:pt x="791" y="3695"/>
                  </a:cubicBezTo>
                  <a:cubicBezTo>
                    <a:pt x="896" y="3715"/>
                    <a:pt x="1006" y="3725"/>
                    <a:pt x="1119" y="3725"/>
                  </a:cubicBezTo>
                  <a:cubicBezTo>
                    <a:pt x="1415" y="3725"/>
                    <a:pt x="1733" y="3661"/>
                    <a:pt x="2057" y="3574"/>
                  </a:cubicBezTo>
                  <a:cubicBezTo>
                    <a:pt x="2280" y="4104"/>
                    <a:pt x="2503" y="4644"/>
                    <a:pt x="3052" y="4737"/>
                  </a:cubicBezTo>
                  <a:lnTo>
                    <a:pt x="3089" y="4737"/>
                  </a:lnTo>
                  <a:lnTo>
                    <a:pt x="3080" y="4746"/>
                  </a:lnTo>
                  <a:cubicBezTo>
                    <a:pt x="3341" y="4737"/>
                    <a:pt x="3378" y="4365"/>
                    <a:pt x="3117" y="4318"/>
                  </a:cubicBezTo>
                  <a:cubicBezTo>
                    <a:pt x="2810" y="4262"/>
                    <a:pt x="2643" y="3890"/>
                    <a:pt x="2466" y="3453"/>
                  </a:cubicBezTo>
                  <a:lnTo>
                    <a:pt x="2829" y="3332"/>
                  </a:lnTo>
                  <a:cubicBezTo>
                    <a:pt x="3024" y="3267"/>
                    <a:pt x="3220" y="3211"/>
                    <a:pt x="3406" y="3155"/>
                  </a:cubicBezTo>
                  <a:cubicBezTo>
                    <a:pt x="3657" y="3760"/>
                    <a:pt x="3946" y="4253"/>
                    <a:pt x="4429" y="4337"/>
                  </a:cubicBezTo>
                  <a:cubicBezTo>
                    <a:pt x="4476" y="4344"/>
                    <a:pt x="4522" y="4347"/>
                    <a:pt x="4567" y="4347"/>
                  </a:cubicBezTo>
                  <a:cubicBezTo>
                    <a:pt x="4997" y="4347"/>
                    <a:pt x="5377" y="4039"/>
                    <a:pt x="5453" y="3602"/>
                  </a:cubicBezTo>
                  <a:cubicBezTo>
                    <a:pt x="5537" y="3118"/>
                    <a:pt x="5220" y="2662"/>
                    <a:pt x="4746" y="2560"/>
                  </a:cubicBezTo>
                  <a:cubicBezTo>
                    <a:pt x="4630" y="2545"/>
                    <a:pt x="4514" y="2537"/>
                    <a:pt x="4399" y="2537"/>
                  </a:cubicBezTo>
                  <a:cubicBezTo>
                    <a:pt x="4153" y="2537"/>
                    <a:pt x="3910" y="2571"/>
                    <a:pt x="3676" y="2634"/>
                  </a:cubicBezTo>
                  <a:cubicBezTo>
                    <a:pt x="3638" y="2532"/>
                    <a:pt x="3601" y="2429"/>
                    <a:pt x="3564" y="2318"/>
                  </a:cubicBezTo>
                  <a:cubicBezTo>
                    <a:pt x="3462" y="2020"/>
                    <a:pt x="3359" y="1713"/>
                    <a:pt x="3229" y="1415"/>
                  </a:cubicBezTo>
                  <a:lnTo>
                    <a:pt x="3452" y="1294"/>
                  </a:lnTo>
                  <a:cubicBezTo>
                    <a:pt x="3825" y="1099"/>
                    <a:pt x="4149" y="919"/>
                    <a:pt x="4454" y="919"/>
                  </a:cubicBezTo>
                  <a:cubicBezTo>
                    <a:pt x="4499" y="919"/>
                    <a:pt x="4543" y="923"/>
                    <a:pt x="4588" y="931"/>
                  </a:cubicBezTo>
                  <a:cubicBezTo>
                    <a:pt x="5179" y="1028"/>
                    <a:pt x="5059" y="1870"/>
                    <a:pt x="4522" y="1870"/>
                  </a:cubicBezTo>
                  <a:cubicBezTo>
                    <a:pt x="4492" y="1870"/>
                    <a:pt x="4461" y="1867"/>
                    <a:pt x="4429" y="1862"/>
                  </a:cubicBezTo>
                  <a:cubicBezTo>
                    <a:pt x="4412" y="1858"/>
                    <a:pt x="4395" y="1857"/>
                    <a:pt x="4379" y="1857"/>
                  </a:cubicBezTo>
                  <a:cubicBezTo>
                    <a:pt x="4133" y="1857"/>
                    <a:pt x="4084" y="2237"/>
                    <a:pt x="4355" y="2280"/>
                  </a:cubicBezTo>
                  <a:cubicBezTo>
                    <a:pt x="4416" y="2293"/>
                    <a:pt x="4477" y="2299"/>
                    <a:pt x="4537" y="2299"/>
                  </a:cubicBezTo>
                  <a:cubicBezTo>
                    <a:pt x="4962" y="2299"/>
                    <a:pt x="5342" y="1995"/>
                    <a:pt x="5416" y="1555"/>
                  </a:cubicBezTo>
                  <a:cubicBezTo>
                    <a:pt x="5509" y="1061"/>
                    <a:pt x="5165" y="587"/>
                    <a:pt x="4662" y="512"/>
                  </a:cubicBezTo>
                  <a:cubicBezTo>
                    <a:pt x="4590" y="499"/>
                    <a:pt x="4518" y="492"/>
                    <a:pt x="4447" y="492"/>
                  </a:cubicBezTo>
                  <a:cubicBezTo>
                    <a:pt x="4041" y="492"/>
                    <a:pt x="3651" y="700"/>
                    <a:pt x="3248" y="922"/>
                  </a:cubicBezTo>
                  <a:lnTo>
                    <a:pt x="3043" y="1024"/>
                  </a:lnTo>
                  <a:cubicBezTo>
                    <a:pt x="2773" y="512"/>
                    <a:pt x="2420" y="112"/>
                    <a:pt x="1880" y="19"/>
                  </a:cubicBezTo>
                  <a:cubicBezTo>
                    <a:pt x="1819" y="7"/>
                    <a:pt x="1758" y="0"/>
                    <a:pt x="1697"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5"/>
            <p:cNvSpPr/>
            <p:nvPr/>
          </p:nvSpPr>
          <p:spPr>
            <a:xfrm>
              <a:off x="7812488" y="1575225"/>
              <a:ext cx="84950" cy="59050"/>
            </a:xfrm>
            <a:custGeom>
              <a:avLst/>
              <a:gdLst/>
              <a:ahLst/>
              <a:cxnLst/>
              <a:rect l="l" t="t" r="r" b="b"/>
              <a:pathLst>
                <a:path w="3398" h="2362" extrusionOk="0">
                  <a:moveTo>
                    <a:pt x="2267" y="0"/>
                  </a:moveTo>
                  <a:cubicBezTo>
                    <a:pt x="1908" y="0"/>
                    <a:pt x="1514" y="64"/>
                    <a:pt x="1164" y="262"/>
                  </a:cubicBezTo>
                  <a:cubicBezTo>
                    <a:pt x="466" y="672"/>
                    <a:pt x="150" y="1518"/>
                    <a:pt x="38" y="1937"/>
                  </a:cubicBezTo>
                  <a:cubicBezTo>
                    <a:pt x="1" y="2067"/>
                    <a:pt x="75" y="2207"/>
                    <a:pt x="215" y="2244"/>
                  </a:cubicBezTo>
                  <a:cubicBezTo>
                    <a:pt x="426" y="2296"/>
                    <a:pt x="758" y="2362"/>
                    <a:pt x="1125" y="2362"/>
                  </a:cubicBezTo>
                  <a:cubicBezTo>
                    <a:pt x="1485" y="2362"/>
                    <a:pt x="1879" y="2298"/>
                    <a:pt x="2225" y="2095"/>
                  </a:cubicBezTo>
                  <a:cubicBezTo>
                    <a:pt x="2923" y="1695"/>
                    <a:pt x="3239" y="848"/>
                    <a:pt x="3360" y="430"/>
                  </a:cubicBezTo>
                  <a:cubicBezTo>
                    <a:pt x="3397" y="290"/>
                    <a:pt x="3313" y="150"/>
                    <a:pt x="3174" y="123"/>
                  </a:cubicBezTo>
                  <a:cubicBezTo>
                    <a:pt x="2963" y="66"/>
                    <a:pt x="2633" y="0"/>
                    <a:pt x="2267"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5"/>
            <p:cNvSpPr/>
            <p:nvPr/>
          </p:nvSpPr>
          <p:spPr>
            <a:xfrm>
              <a:off x="7812488" y="1576425"/>
              <a:ext cx="43525" cy="57800"/>
            </a:xfrm>
            <a:custGeom>
              <a:avLst/>
              <a:gdLst/>
              <a:ahLst/>
              <a:cxnLst/>
              <a:rect l="l" t="t" r="r" b="b"/>
              <a:pathLst>
                <a:path w="1741" h="2312" extrusionOk="0">
                  <a:moveTo>
                    <a:pt x="1741" y="0"/>
                  </a:moveTo>
                  <a:cubicBezTo>
                    <a:pt x="1536" y="37"/>
                    <a:pt x="1341" y="112"/>
                    <a:pt x="1164" y="214"/>
                  </a:cubicBezTo>
                  <a:cubicBezTo>
                    <a:pt x="466" y="624"/>
                    <a:pt x="150" y="1470"/>
                    <a:pt x="38" y="1880"/>
                  </a:cubicBezTo>
                  <a:cubicBezTo>
                    <a:pt x="1" y="2019"/>
                    <a:pt x="75" y="2159"/>
                    <a:pt x="215" y="2196"/>
                  </a:cubicBezTo>
                  <a:cubicBezTo>
                    <a:pt x="506" y="2271"/>
                    <a:pt x="806" y="2312"/>
                    <a:pt x="1109" y="2312"/>
                  </a:cubicBezTo>
                  <a:cubicBezTo>
                    <a:pt x="1260" y="2312"/>
                    <a:pt x="1412" y="2302"/>
                    <a:pt x="1564" y="2280"/>
                  </a:cubicBezTo>
                  <a:cubicBezTo>
                    <a:pt x="1545" y="1517"/>
                    <a:pt x="1601" y="754"/>
                    <a:pt x="1741"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5"/>
            <p:cNvSpPr/>
            <p:nvPr/>
          </p:nvSpPr>
          <p:spPr>
            <a:xfrm>
              <a:off x="7827613" y="1587900"/>
              <a:ext cx="54900" cy="33675"/>
            </a:xfrm>
            <a:custGeom>
              <a:avLst/>
              <a:gdLst/>
              <a:ahLst/>
              <a:cxnLst/>
              <a:rect l="l" t="t" r="r" b="b"/>
              <a:pathLst>
                <a:path w="2196" h="1347" extrusionOk="0">
                  <a:moveTo>
                    <a:pt x="1884" y="0"/>
                  </a:moveTo>
                  <a:cubicBezTo>
                    <a:pt x="1847" y="0"/>
                    <a:pt x="1808" y="11"/>
                    <a:pt x="1769" y="34"/>
                  </a:cubicBezTo>
                  <a:lnTo>
                    <a:pt x="196" y="946"/>
                  </a:lnTo>
                  <a:cubicBezTo>
                    <a:pt x="1" y="1058"/>
                    <a:pt x="84" y="1346"/>
                    <a:pt x="298" y="1346"/>
                  </a:cubicBezTo>
                  <a:cubicBezTo>
                    <a:pt x="336" y="1346"/>
                    <a:pt x="373" y="1337"/>
                    <a:pt x="410" y="1318"/>
                  </a:cubicBezTo>
                  <a:lnTo>
                    <a:pt x="1992" y="406"/>
                  </a:lnTo>
                  <a:cubicBezTo>
                    <a:pt x="2195" y="289"/>
                    <a:pt x="2076" y="0"/>
                    <a:pt x="1884"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5"/>
            <p:cNvSpPr/>
            <p:nvPr/>
          </p:nvSpPr>
          <p:spPr>
            <a:xfrm>
              <a:off x="8039538" y="1605450"/>
              <a:ext cx="66800" cy="75450"/>
            </a:xfrm>
            <a:custGeom>
              <a:avLst/>
              <a:gdLst/>
              <a:ahLst/>
              <a:cxnLst/>
              <a:rect l="l" t="t" r="r" b="b"/>
              <a:pathLst>
                <a:path w="2672" h="3018" extrusionOk="0">
                  <a:moveTo>
                    <a:pt x="277" y="0"/>
                  </a:moveTo>
                  <a:cubicBezTo>
                    <a:pt x="150" y="0"/>
                    <a:pt x="37" y="106"/>
                    <a:pt x="28" y="235"/>
                  </a:cubicBezTo>
                  <a:cubicBezTo>
                    <a:pt x="1" y="663"/>
                    <a:pt x="1" y="1565"/>
                    <a:pt x="522" y="2189"/>
                  </a:cubicBezTo>
                  <a:cubicBezTo>
                    <a:pt x="1043" y="2812"/>
                    <a:pt x="1936" y="2971"/>
                    <a:pt x="2364" y="3017"/>
                  </a:cubicBezTo>
                  <a:cubicBezTo>
                    <a:pt x="2370" y="3017"/>
                    <a:pt x="2376" y="3018"/>
                    <a:pt x="2382" y="3018"/>
                  </a:cubicBezTo>
                  <a:cubicBezTo>
                    <a:pt x="2514" y="3018"/>
                    <a:pt x="2625" y="2918"/>
                    <a:pt x="2634" y="2784"/>
                  </a:cubicBezTo>
                  <a:cubicBezTo>
                    <a:pt x="2671" y="2347"/>
                    <a:pt x="2662" y="1445"/>
                    <a:pt x="2150" y="821"/>
                  </a:cubicBezTo>
                  <a:cubicBezTo>
                    <a:pt x="1629" y="207"/>
                    <a:pt x="736" y="39"/>
                    <a:pt x="308" y="2"/>
                  </a:cubicBezTo>
                  <a:cubicBezTo>
                    <a:pt x="297" y="1"/>
                    <a:pt x="287" y="0"/>
                    <a:pt x="277"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5"/>
            <p:cNvSpPr/>
            <p:nvPr/>
          </p:nvSpPr>
          <p:spPr>
            <a:xfrm>
              <a:off x="8050738" y="1620200"/>
              <a:ext cx="43725" cy="45800"/>
            </a:xfrm>
            <a:custGeom>
              <a:avLst/>
              <a:gdLst/>
              <a:ahLst/>
              <a:cxnLst/>
              <a:rect l="l" t="t" r="r" b="b"/>
              <a:pathLst>
                <a:path w="1749" h="1832" extrusionOk="0">
                  <a:moveTo>
                    <a:pt x="303" y="0"/>
                  </a:moveTo>
                  <a:cubicBezTo>
                    <a:pt x="144" y="0"/>
                    <a:pt x="1" y="196"/>
                    <a:pt x="139" y="361"/>
                  </a:cubicBezTo>
                  <a:lnTo>
                    <a:pt x="1311" y="1757"/>
                  </a:lnTo>
                  <a:cubicBezTo>
                    <a:pt x="1348" y="1804"/>
                    <a:pt x="1414" y="1832"/>
                    <a:pt x="1469" y="1832"/>
                  </a:cubicBezTo>
                  <a:cubicBezTo>
                    <a:pt x="1655" y="1822"/>
                    <a:pt x="1749" y="1618"/>
                    <a:pt x="1637" y="1478"/>
                  </a:cubicBezTo>
                  <a:lnTo>
                    <a:pt x="464" y="82"/>
                  </a:lnTo>
                  <a:cubicBezTo>
                    <a:pt x="416" y="24"/>
                    <a:pt x="358" y="0"/>
                    <a:pt x="303"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5"/>
            <p:cNvSpPr/>
            <p:nvPr/>
          </p:nvSpPr>
          <p:spPr>
            <a:xfrm>
              <a:off x="7789938" y="1641550"/>
              <a:ext cx="39100" cy="71675"/>
            </a:xfrm>
            <a:custGeom>
              <a:avLst/>
              <a:gdLst/>
              <a:ahLst/>
              <a:cxnLst/>
              <a:rect l="l" t="t" r="r" b="b"/>
              <a:pathLst>
                <a:path w="1564" h="2867" extrusionOk="0">
                  <a:moveTo>
                    <a:pt x="705" y="1"/>
                  </a:moveTo>
                  <a:cubicBezTo>
                    <a:pt x="332" y="1"/>
                    <a:pt x="0" y="303"/>
                    <a:pt x="0" y="708"/>
                  </a:cubicBezTo>
                  <a:cubicBezTo>
                    <a:pt x="0" y="852"/>
                    <a:pt x="107" y="924"/>
                    <a:pt x="214" y="924"/>
                  </a:cubicBezTo>
                  <a:cubicBezTo>
                    <a:pt x="321" y="924"/>
                    <a:pt x="428" y="852"/>
                    <a:pt x="428" y="708"/>
                  </a:cubicBezTo>
                  <a:cubicBezTo>
                    <a:pt x="428" y="550"/>
                    <a:pt x="561" y="435"/>
                    <a:pt x="705" y="435"/>
                  </a:cubicBezTo>
                  <a:cubicBezTo>
                    <a:pt x="740" y="435"/>
                    <a:pt x="775" y="442"/>
                    <a:pt x="810" y="456"/>
                  </a:cubicBezTo>
                  <a:cubicBezTo>
                    <a:pt x="987" y="531"/>
                    <a:pt x="1033" y="764"/>
                    <a:pt x="903" y="903"/>
                  </a:cubicBezTo>
                  <a:cubicBezTo>
                    <a:pt x="549" y="1257"/>
                    <a:pt x="344" y="1601"/>
                    <a:pt x="289" y="1955"/>
                  </a:cubicBezTo>
                  <a:cubicBezTo>
                    <a:pt x="233" y="2262"/>
                    <a:pt x="326" y="2578"/>
                    <a:pt x="549" y="2801"/>
                  </a:cubicBezTo>
                  <a:cubicBezTo>
                    <a:pt x="596" y="2839"/>
                    <a:pt x="642" y="2866"/>
                    <a:pt x="707" y="2866"/>
                  </a:cubicBezTo>
                  <a:cubicBezTo>
                    <a:pt x="893" y="2866"/>
                    <a:pt x="996" y="2634"/>
                    <a:pt x="856" y="2494"/>
                  </a:cubicBezTo>
                  <a:cubicBezTo>
                    <a:pt x="735" y="2373"/>
                    <a:pt x="679" y="2187"/>
                    <a:pt x="717" y="2020"/>
                  </a:cubicBezTo>
                  <a:cubicBezTo>
                    <a:pt x="754" y="1768"/>
                    <a:pt x="921" y="1489"/>
                    <a:pt x="1201" y="1210"/>
                  </a:cubicBezTo>
                  <a:cubicBezTo>
                    <a:pt x="1563" y="857"/>
                    <a:pt x="1442" y="252"/>
                    <a:pt x="977" y="56"/>
                  </a:cubicBezTo>
                  <a:cubicBezTo>
                    <a:pt x="887" y="18"/>
                    <a:pt x="795" y="1"/>
                    <a:pt x="705"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5"/>
            <p:cNvSpPr/>
            <p:nvPr/>
          </p:nvSpPr>
          <p:spPr>
            <a:xfrm>
              <a:off x="8074663" y="1692950"/>
              <a:ext cx="45075" cy="68650"/>
            </a:xfrm>
            <a:custGeom>
              <a:avLst/>
              <a:gdLst/>
              <a:ahLst/>
              <a:cxnLst/>
              <a:rect l="l" t="t" r="r" b="b"/>
              <a:pathLst>
                <a:path w="1803" h="2746" extrusionOk="0">
                  <a:moveTo>
                    <a:pt x="959" y="0"/>
                  </a:moveTo>
                  <a:cubicBezTo>
                    <a:pt x="950" y="0"/>
                    <a:pt x="940" y="1"/>
                    <a:pt x="931" y="1"/>
                  </a:cubicBezTo>
                  <a:cubicBezTo>
                    <a:pt x="429" y="29"/>
                    <a:pt x="112" y="550"/>
                    <a:pt x="326" y="1006"/>
                  </a:cubicBezTo>
                  <a:cubicBezTo>
                    <a:pt x="624" y="1657"/>
                    <a:pt x="578" y="2160"/>
                    <a:pt x="205" y="2336"/>
                  </a:cubicBezTo>
                  <a:cubicBezTo>
                    <a:pt x="1" y="2430"/>
                    <a:pt x="66" y="2746"/>
                    <a:pt x="298" y="2746"/>
                  </a:cubicBezTo>
                  <a:cubicBezTo>
                    <a:pt x="336" y="2746"/>
                    <a:pt x="363" y="2737"/>
                    <a:pt x="391" y="2727"/>
                  </a:cubicBezTo>
                  <a:cubicBezTo>
                    <a:pt x="680" y="2588"/>
                    <a:pt x="875" y="2327"/>
                    <a:pt x="931" y="2020"/>
                  </a:cubicBezTo>
                  <a:cubicBezTo>
                    <a:pt x="996" y="1676"/>
                    <a:pt x="922" y="1276"/>
                    <a:pt x="717" y="829"/>
                  </a:cubicBezTo>
                  <a:cubicBezTo>
                    <a:pt x="633" y="652"/>
                    <a:pt x="754" y="448"/>
                    <a:pt x="950" y="438"/>
                  </a:cubicBezTo>
                  <a:cubicBezTo>
                    <a:pt x="954" y="438"/>
                    <a:pt x="959" y="438"/>
                    <a:pt x="963" y="438"/>
                  </a:cubicBezTo>
                  <a:cubicBezTo>
                    <a:pt x="1152" y="438"/>
                    <a:pt x="1292" y="628"/>
                    <a:pt x="1220" y="801"/>
                  </a:cubicBezTo>
                  <a:cubicBezTo>
                    <a:pt x="1161" y="971"/>
                    <a:pt x="1298" y="1093"/>
                    <a:pt x="1432" y="1093"/>
                  </a:cubicBezTo>
                  <a:cubicBezTo>
                    <a:pt x="1512" y="1093"/>
                    <a:pt x="1591" y="1050"/>
                    <a:pt x="1629" y="950"/>
                  </a:cubicBezTo>
                  <a:cubicBezTo>
                    <a:pt x="1803" y="484"/>
                    <a:pt x="1447" y="0"/>
                    <a:pt x="959"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65"/>
          <p:cNvGrpSpPr/>
          <p:nvPr/>
        </p:nvGrpSpPr>
        <p:grpSpPr>
          <a:xfrm>
            <a:off x="2291313" y="3310525"/>
            <a:ext cx="263375" cy="368275"/>
            <a:chOff x="2291313" y="3222250"/>
            <a:chExt cx="263375" cy="368275"/>
          </a:xfrm>
        </p:grpSpPr>
        <p:sp>
          <p:nvSpPr>
            <p:cNvPr id="6082" name="Google Shape;6082;p65"/>
            <p:cNvSpPr/>
            <p:nvPr/>
          </p:nvSpPr>
          <p:spPr>
            <a:xfrm>
              <a:off x="2324588" y="3332050"/>
              <a:ext cx="211475" cy="118650"/>
            </a:xfrm>
            <a:custGeom>
              <a:avLst/>
              <a:gdLst/>
              <a:ahLst/>
              <a:cxnLst/>
              <a:rect l="l" t="t" r="r" b="b"/>
              <a:pathLst>
                <a:path w="8459" h="4746" extrusionOk="0">
                  <a:moveTo>
                    <a:pt x="0" y="0"/>
                  </a:moveTo>
                  <a:lnTo>
                    <a:pt x="0" y="4160"/>
                  </a:lnTo>
                  <a:cubicBezTo>
                    <a:pt x="0" y="4485"/>
                    <a:pt x="252" y="4746"/>
                    <a:pt x="577" y="4746"/>
                  </a:cubicBezTo>
                  <a:lnTo>
                    <a:pt x="7882" y="4746"/>
                  </a:lnTo>
                  <a:cubicBezTo>
                    <a:pt x="8198" y="4737"/>
                    <a:pt x="8459" y="4476"/>
                    <a:pt x="8459" y="4160"/>
                  </a:cubicBezTo>
                  <a:lnTo>
                    <a:pt x="8459" y="0"/>
                  </a:ln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5"/>
            <p:cNvSpPr/>
            <p:nvPr/>
          </p:nvSpPr>
          <p:spPr>
            <a:xfrm>
              <a:off x="2298063" y="3308775"/>
              <a:ext cx="54450" cy="46650"/>
            </a:xfrm>
            <a:custGeom>
              <a:avLst/>
              <a:gdLst/>
              <a:ahLst/>
              <a:cxnLst/>
              <a:rect l="l" t="t" r="r" b="b"/>
              <a:pathLst>
                <a:path w="2178" h="1866" extrusionOk="0">
                  <a:moveTo>
                    <a:pt x="1247" y="1"/>
                  </a:moveTo>
                  <a:cubicBezTo>
                    <a:pt x="419" y="1"/>
                    <a:pt x="1" y="1006"/>
                    <a:pt x="587" y="1592"/>
                  </a:cubicBezTo>
                  <a:cubicBezTo>
                    <a:pt x="776" y="1781"/>
                    <a:pt x="1008" y="1866"/>
                    <a:pt x="1237" y="1866"/>
                  </a:cubicBezTo>
                  <a:cubicBezTo>
                    <a:pt x="1717" y="1866"/>
                    <a:pt x="2178" y="1492"/>
                    <a:pt x="2178" y="931"/>
                  </a:cubicBezTo>
                  <a:cubicBezTo>
                    <a:pt x="2178" y="420"/>
                    <a:pt x="1759" y="1"/>
                    <a:pt x="1247"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5"/>
            <p:cNvSpPr/>
            <p:nvPr/>
          </p:nvSpPr>
          <p:spPr>
            <a:xfrm>
              <a:off x="2500213" y="3308775"/>
              <a:ext cx="54475" cy="46650"/>
            </a:xfrm>
            <a:custGeom>
              <a:avLst/>
              <a:gdLst/>
              <a:ahLst/>
              <a:cxnLst/>
              <a:rect l="l" t="t" r="r" b="b"/>
              <a:pathLst>
                <a:path w="2179" h="1866" extrusionOk="0">
                  <a:moveTo>
                    <a:pt x="1248" y="1"/>
                  </a:moveTo>
                  <a:cubicBezTo>
                    <a:pt x="419" y="1"/>
                    <a:pt x="1" y="1006"/>
                    <a:pt x="587" y="1592"/>
                  </a:cubicBezTo>
                  <a:cubicBezTo>
                    <a:pt x="776" y="1781"/>
                    <a:pt x="1009" y="1866"/>
                    <a:pt x="1237" y="1866"/>
                  </a:cubicBezTo>
                  <a:cubicBezTo>
                    <a:pt x="1717" y="1866"/>
                    <a:pt x="2178" y="1492"/>
                    <a:pt x="2178" y="931"/>
                  </a:cubicBezTo>
                  <a:cubicBezTo>
                    <a:pt x="2178" y="420"/>
                    <a:pt x="1759" y="1"/>
                    <a:pt x="1248"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5"/>
            <p:cNvSpPr/>
            <p:nvPr/>
          </p:nvSpPr>
          <p:spPr>
            <a:xfrm>
              <a:off x="2291313" y="3414850"/>
              <a:ext cx="124725" cy="63550"/>
            </a:xfrm>
            <a:custGeom>
              <a:avLst/>
              <a:gdLst/>
              <a:ahLst/>
              <a:cxnLst/>
              <a:rect l="l" t="t" r="r" b="b"/>
              <a:pathLst>
                <a:path w="4989" h="2542" extrusionOk="0">
                  <a:moveTo>
                    <a:pt x="4092" y="1"/>
                  </a:moveTo>
                  <a:cubicBezTo>
                    <a:pt x="3867" y="1"/>
                    <a:pt x="3645" y="95"/>
                    <a:pt x="3490" y="280"/>
                  </a:cubicBezTo>
                  <a:cubicBezTo>
                    <a:pt x="3146" y="690"/>
                    <a:pt x="2819" y="949"/>
                    <a:pt x="2398" y="949"/>
                  </a:cubicBezTo>
                  <a:cubicBezTo>
                    <a:pt x="2113" y="949"/>
                    <a:pt x="1784" y="830"/>
                    <a:pt x="1378" y="559"/>
                  </a:cubicBezTo>
                  <a:cubicBezTo>
                    <a:pt x="1239" y="460"/>
                    <a:pt x="1079" y="412"/>
                    <a:pt x="920" y="412"/>
                  </a:cubicBezTo>
                  <a:cubicBezTo>
                    <a:pt x="662" y="412"/>
                    <a:pt x="407" y="537"/>
                    <a:pt x="252" y="773"/>
                  </a:cubicBezTo>
                  <a:cubicBezTo>
                    <a:pt x="1" y="1145"/>
                    <a:pt x="112" y="1648"/>
                    <a:pt x="503" y="1890"/>
                  </a:cubicBezTo>
                  <a:cubicBezTo>
                    <a:pt x="1155" y="2327"/>
                    <a:pt x="1797" y="2541"/>
                    <a:pt x="2401" y="2541"/>
                  </a:cubicBezTo>
                  <a:cubicBezTo>
                    <a:pt x="2615" y="2541"/>
                    <a:pt x="2829" y="2513"/>
                    <a:pt x="3044" y="2467"/>
                  </a:cubicBezTo>
                  <a:cubicBezTo>
                    <a:pt x="3639" y="2309"/>
                    <a:pt x="4179" y="1927"/>
                    <a:pt x="4700" y="1313"/>
                  </a:cubicBezTo>
                  <a:cubicBezTo>
                    <a:pt x="4988" y="978"/>
                    <a:pt x="4942" y="475"/>
                    <a:pt x="4607" y="187"/>
                  </a:cubicBezTo>
                  <a:cubicBezTo>
                    <a:pt x="4457" y="62"/>
                    <a:pt x="4274" y="1"/>
                    <a:pt x="4092"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5"/>
            <p:cNvSpPr/>
            <p:nvPr/>
          </p:nvSpPr>
          <p:spPr>
            <a:xfrm>
              <a:off x="2368313" y="3385550"/>
              <a:ext cx="175900" cy="204975"/>
            </a:xfrm>
            <a:custGeom>
              <a:avLst/>
              <a:gdLst/>
              <a:ahLst/>
              <a:cxnLst/>
              <a:rect l="l" t="t" r="r" b="b"/>
              <a:pathLst>
                <a:path w="7036" h="8199" extrusionOk="0">
                  <a:moveTo>
                    <a:pt x="2839" y="0"/>
                  </a:moveTo>
                  <a:cubicBezTo>
                    <a:pt x="1266" y="0"/>
                    <a:pt x="1" y="1266"/>
                    <a:pt x="1" y="2839"/>
                  </a:cubicBezTo>
                  <a:lnTo>
                    <a:pt x="1" y="4244"/>
                  </a:lnTo>
                  <a:cubicBezTo>
                    <a:pt x="1" y="7938"/>
                    <a:pt x="3239" y="8180"/>
                    <a:pt x="6691" y="8198"/>
                  </a:cubicBezTo>
                  <a:cubicBezTo>
                    <a:pt x="6933" y="8198"/>
                    <a:pt x="7035" y="7900"/>
                    <a:pt x="6849" y="7752"/>
                  </a:cubicBezTo>
                  <a:cubicBezTo>
                    <a:pt x="6291" y="7314"/>
                    <a:pt x="5668" y="6588"/>
                    <a:pt x="5668" y="4253"/>
                  </a:cubicBezTo>
                  <a:lnTo>
                    <a:pt x="5668" y="2839"/>
                  </a:lnTo>
                  <a:cubicBezTo>
                    <a:pt x="5677" y="1266"/>
                    <a:pt x="4402" y="0"/>
                    <a:pt x="2839"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5"/>
            <p:cNvSpPr/>
            <p:nvPr/>
          </p:nvSpPr>
          <p:spPr>
            <a:xfrm>
              <a:off x="2365288" y="3398350"/>
              <a:ext cx="109825" cy="189600"/>
            </a:xfrm>
            <a:custGeom>
              <a:avLst/>
              <a:gdLst/>
              <a:ahLst/>
              <a:cxnLst/>
              <a:rect l="l" t="t" r="r" b="b"/>
              <a:pathLst>
                <a:path w="4393" h="7584" extrusionOk="0">
                  <a:moveTo>
                    <a:pt x="1331" y="0"/>
                  </a:moveTo>
                  <a:lnTo>
                    <a:pt x="1331" y="0"/>
                  </a:lnTo>
                  <a:cubicBezTo>
                    <a:pt x="568" y="531"/>
                    <a:pt x="112" y="1396"/>
                    <a:pt x="122" y="2327"/>
                  </a:cubicBezTo>
                  <a:lnTo>
                    <a:pt x="122" y="3732"/>
                  </a:lnTo>
                  <a:cubicBezTo>
                    <a:pt x="122" y="6532"/>
                    <a:pt x="1983" y="7351"/>
                    <a:pt x="4393" y="7584"/>
                  </a:cubicBezTo>
                  <a:cubicBezTo>
                    <a:pt x="1" y="6449"/>
                    <a:pt x="745" y="2066"/>
                    <a:pt x="1331"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5"/>
            <p:cNvSpPr/>
            <p:nvPr/>
          </p:nvSpPr>
          <p:spPr>
            <a:xfrm>
              <a:off x="2405313" y="3386250"/>
              <a:ext cx="50025" cy="56075"/>
            </a:xfrm>
            <a:custGeom>
              <a:avLst/>
              <a:gdLst/>
              <a:ahLst/>
              <a:cxnLst/>
              <a:rect l="l" t="t" r="r" b="b"/>
              <a:pathLst>
                <a:path w="2001" h="2243" extrusionOk="0">
                  <a:moveTo>
                    <a:pt x="996" y="0"/>
                  </a:moveTo>
                  <a:cubicBezTo>
                    <a:pt x="447" y="0"/>
                    <a:pt x="0" y="503"/>
                    <a:pt x="0" y="1126"/>
                  </a:cubicBezTo>
                  <a:cubicBezTo>
                    <a:pt x="0" y="1740"/>
                    <a:pt x="447" y="2243"/>
                    <a:pt x="996" y="2243"/>
                  </a:cubicBezTo>
                  <a:cubicBezTo>
                    <a:pt x="1545" y="2243"/>
                    <a:pt x="2001" y="1740"/>
                    <a:pt x="2001" y="1126"/>
                  </a:cubicBezTo>
                  <a:cubicBezTo>
                    <a:pt x="2001" y="503"/>
                    <a:pt x="1554" y="0"/>
                    <a:pt x="996"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5"/>
            <p:cNvSpPr/>
            <p:nvPr/>
          </p:nvSpPr>
          <p:spPr>
            <a:xfrm>
              <a:off x="2460663" y="3421100"/>
              <a:ext cx="60275" cy="111950"/>
            </a:xfrm>
            <a:custGeom>
              <a:avLst/>
              <a:gdLst/>
              <a:ahLst/>
              <a:cxnLst/>
              <a:rect l="l" t="t" r="r" b="b"/>
              <a:pathLst>
                <a:path w="2411" h="4478" extrusionOk="0">
                  <a:moveTo>
                    <a:pt x="1149" y="1"/>
                  </a:moveTo>
                  <a:cubicBezTo>
                    <a:pt x="1029" y="1"/>
                    <a:pt x="907" y="28"/>
                    <a:pt x="792" y="86"/>
                  </a:cubicBezTo>
                  <a:cubicBezTo>
                    <a:pt x="382" y="291"/>
                    <a:pt x="233" y="793"/>
                    <a:pt x="457" y="1193"/>
                  </a:cubicBezTo>
                  <a:cubicBezTo>
                    <a:pt x="885" y="2031"/>
                    <a:pt x="866" y="2626"/>
                    <a:pt x="420" y="3194"/>
                  </a:cubicBezTo>
                  <a:cubicBezTo>
                    <a:pt x="1" y="3706"/>
                    <a:pt x="373" y="4478"/>
                    <a:pt x="1043" y="4478"/>
                  </a:cubicBezTo>
                  <a:cubicBezTo>
                    <a:pt x="1285" y="4478"/>
                    <a:pt x="1518" y="4366"/>
                    <a:pt x="1666" y="4180"/>
                  </a:cubicBezTo>
                  <a:cubicBezTo>
                    <a:pt x="2169" y="3566"/>
                    <a:pt x="2411" y="2784"/>
                    <a:pt x="2346" y="1993"/>
                  </a:cubicBezTo>
                  <a:cubicBezTo>
                    <a:pt x="2290" y="1463"/>
                    <a:pt x="2132" y="951"/>
                    <a:pt x="1880" y="486"/>
                  </a:cubicBezTo>
                  <a:cubicBezTo>
                    <a:pt x="1747" y="179"/>
                    <a:pt x="1455" y="1"/>
                    <a:pt x="1149"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5"/>
            <p:cNvSpPr/>
            <p:nvPr/>
          </p:nvSpPr>
          <p:spPr>
            <a:xfrm>
              <a:off x="2327613" y="3234575"/>
              <a:ext cx="205425" cy="183800"/>
            </a:xfrm>
            <a:custGeom>
              <a:avLst/>
              <a:gdLst/>
              <a:ahLst/>
              <a:cxnLst/>
              <a:rect l="l" t="t" r="r" b="b"/>
              <a:pathLst>
                <a:path w="8217" h="7352" extrusionOk="0">
                  <a:moveTo>
                    <a:pt x="4104" y="0"/>
                  </a:moveTo>
                  <a:cubicBezTo>
                    <a:pt x="1833" y="0"/>
                    <a:pt x="0" y="1647"/>
                    <a:pt x="0" y="3676"/>
                  </a:cubicBezTo>
                  <a:cubicBezTo>
                    <a:pt x="0" y="5714"/>
                    <a:pt x="1843" y="7351"/>
                    <a:pt x="4104" y="7351"/>
                  </a:cubicBezTo>
                  <a:cubicBezTo>
                    <a:pt x="6374" y="7351"/>
                    <a:pt x="8217" y="5704"/>
                    <a:pt x="8217" y="3676"/>
                  </a:cubicBezTo>
                  <a:cubicBezTo>
                    <a:pt x="8217" y="1647"/>
                    <a:pt x="6374" y="0"/>
                    <a:pt x="4104"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5"/>
            <p:cNvSpPr/>
            <p:nvPr/>
          </p:nvSpPr>
          <p:spPr>
            <a:xfrm>
              <a:off x="2327613" y="3234800"/>
              <a:ext cx="205200" cy="183575"/>
            </a:xfrm>
            <a:custGeom>
              <a:avLst/>
              <a:gdLst/>
              <a:ahLst/>
              <a:cxnLst/>
              <a:rect l="l" t="t" r="r" b="b"/>
              <a:pathLst>
                <a:path w="8208" h="7343" extrusionOk="0">
                  <a:moveTo>
                    <a:pt x="4104" y="1"/>
                  </a:moveTo>
                  <a:cubicBezTo>
                    <a:pt x="1843" y="1"/>
                    <a:pt x="0" y="1638"/>
                    <a:pt x="0" y="3676"/>
                  </a:cubicBezTo>
                  <a:cubicBezTo>
                    <a:pt x="0" y="5649"/>
                    <a:pt x="1750" y="7268"/>
                    <a:pt x="3936" y="7342"/>
                  </a:cubicBezTo>
                  <a:cubicBezTo>
                    <a:pt x="1982" y="6645"/>
                    <a:pt x="1359" y="4970"/>
                    <a:pt x="1340" y="3369"/>
                  </a:cubicBezTo>
                  <a:cubicBezTo>
                    <a:pt x="2615" y="2997"/>
                    <a:pt x="3732" y="2178"/>
                    <a:pt x="4104" y="1480"/>
                  </a:cubicBezTo>
                  <a:cubicBezTo>
                    <a:pt x="4597" y="2383"/>
                    <a:pt x="6328" y="3518"/>
                    <a:pt x="8077" y="3555"/>
                  </a:cubicBezTo>
                  <a:cubicBezTo>
                    <a:pt x="8124" y="3555"/>
                    <a:pt x="8170" y="3546"/>
                    <a:pt x="8207" y="3527"/>
                  </a:cubicBezTo>
                  <a:cubicBezTo>
                    <a:pt x="8124" y="1564"/>
                    <a:pt x="6318" y="1"/>
                    <a:pt x="4104"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5"/>
            <p:cNvSpPr/>
            <p:nvPr/>
          </p:nvSpPr>
          <p:spPr>
            <a:xfrm>
              <a:off x="2352488" y="3324825"/>
              <a:ext cx="41900" cy="33525"/>
            </a:xfrm>
            <a:custGeom>
              <a:avLst/>
              <a:gdLst/>
              <a:ahLst/>
              <a:cxnLst/>
              <a:rect l="l" t="t" r="r" b="b"/>
              <a:pathLst>
                <a:path w="1676" h="1341" extrusionOk="0">
                  <a:moveTo>
                    <a:pt x="838" y="1"/>
                  </a:moveTo>
                  <a:cubicBezTo>
                    <a:pt x="373" y="1"/>
                    <a:pt x="1" y="308"/>
                    <a:pt x="1" y="671"/>
                  </a:cubicBezTo>
                  <a:cubicBezTo>
                    <a:pt x="1" y="1043"/>
                    <a:pt x="373" y="1341"/>
                    <a:pt x="838" y="1341"/>
                  </a:cubicBezTo>
                  <a:cubicBezTo>
                    <a:pt x="1304" y="1341"/>
                    <a:pt x="1676" y="1043"/>
                    <a:pt x="1676" y="671"/>
                  </a:cubicBezTo>
                  <a:cubicBezTo>
                    <a:pt x="1676" y="308"/>
                    <a:pt x="1304" y="1"/>
                    <a:pt x="838"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5"/>
            <p:cNvSpPr/>
            <p:nvPr/>
          </p:nvSpPr>
          <p:spPr>
            <a:xfrm>
              <a:off x="2466263" y="3324825"/>
              <a:ext cx="41900" cy="33525"/>
            </a:xfrm>
            <a:custGeom>
              <a:avLst/>
              <a:gdLst/>
              <a:ahLst/>
              <a:cxnLst/>
              <a:rect l="l" t="t" r="r" b="b"/>
              <a:pathLst>
                <a:path w="1676" h="1341" extrusionOk="0">
                  <a:moveTo>
                    <a:pt x="838" y="1"/>
                  </a:moveTo>
                  <a:cubicBezTo>
                    <a:pt x="372" y="1"/>
                    <a:pt x="0" y="308"/>
                    <a:pt x="0" y="671"/>
                  </a:cubicBezTo>
                  <a:cubicBezTo>
                    <a:pt x="0" y="1043"/>
                    <a:pt x="372" y="1341"/>
                    <a:pt x="838" y="1341"/>
                  </a:cubicBezTo>
                  <a:cubicBezTo>
                    <a:pt x="1303" y="1341"/>
                    <a:pt x="1675" y="1043"/>
                    <a:pt x="1675" y="671"/>
                  </a:cubicBezTo>
                  <a:cubicBezTo>
                    <a:pt x="1675" y="308"/>
                    <a:pt x="1303" y="1"/>
                    <a:pt x="838"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5"/>
            <p:cNvSpPr/>
            <p:nvPr/>
          </p:nvSpPr>
          <p:spPr>
            <a:xfrm>
              <a:off x="2380413" y="3312225"/>
              <a:ext cx="10725" cy="18225"/>
            </a:xfrm>
            <a:custGeom>
              <a:avLst/>
              <a:gdLst/>
              <a:ahLst/>
              <a:cxnLst/>
              <a:rect l="l" t="t" r="r" b="b"/>
              <a:pathLst>
                <a:path w="429" h="729" extrusionOk="0">
                  <a:moveTo>
                    <a:pt x="215" y="0"/>
                  </a:moveTo>
                  <a:cubicBezTo>
                    <a:pt x="108" y="0"/>
                    <a:pt x="1" y="72"/>
                    <a:pt x="1" y="216"/>
                  </a:cubicBezTo>
                  <a:lnTo>
                    <a:pt x="1" y="514"/>
                  </a:lnTo>
                  <a:cubicBezTo>
                    <a:pt x="1" y="626"/>
                    <a:pt x="94" y="728"/>
                    <a:pt x="215" y="728"/>
                  </a:cubicBezTo>
                  <a:cubicBezTo>
                    <a:pt x="326" y="728"/>
                    <a:pt x="429" y="635"/>
                    <a:pt x="429" y="514"/>
                  </a:cubicBezTo>
                  <a:lnTo>
                    <a:pt x="429" y="216"/>
                  </a:lnTo>
                  <a:cubicBezTo>
                    <a:pt x="429" y="72"/>
                    <a:pt x="322" y="0"/>
                    <a:pt x="21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5"/>
            <p:cNvSpPr/>
            <p:nvPr/>
          </p:nvSpPr>
          <p:spPr>
            <a:xfrm>
              <a:off x="2469513" y="3312225"/>
              <a:ext cx="10725" cy="18225"/>
            </a:xfrm>
            <a:custGeom>
              <a:avLst/>
              <a:gdLst/>
              <a:ahLst/>
              <a:cxnLst/>
              <a:rect l="l" t="t" r="r" b="b"/>
              <a:pathLst>
                <a:path w="429" h="729" extrusionOk="0">
                  <a:moveTo>
                    <a:pt x="214" y="0"/>
                  </a:moveTo>
                  <a:cubicBezTo>
                    <a:pt x="107" y="0"/>
                    <a:pt x="0" y="72"/>
                    <a:pt x="0" y="216"/>
                  </a:cubicBezTo>
                  <a:lnTo>
                    <a:pt x="0" y="514"/>
                  </a:lnTo>
                  <a:cubicBezTo>
                    <a:pt x="0" y="626"/>
                    <a:pt x="93" y="728"/>
                    <a:pt x="214" y="728"/>
                  </a:cubicBezTo>
                  <a:cubicBezTo>
                    <a:pt x="335" y="728"/>
                    <a:pt x="428" y="635"/>
                    <a:pt x="428" y="514"/>
                  </a:cubicBezTo>
                  <a:lnTo>
                    <a:pt x="428" y="216"/>
                  </a:lnTo>
                  <a:cubicBezTo>
                    <a:pt x="428" y="72"/>
                    <a:pt x="321" y="0"/>
                    <a:pt x="21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5"/>
            <p:cNvSpPr/>
            <p:nvPr/>
          </p:nvSpPr>
          <p:spPr>
            <a:xfrm>
              <a:off x="2410913" y="3319900"/>
              <a:ext cx="38775" cy="16125"/>
            </a:xfrm>
            <a:custGeom>
              <a:avLst/>
              <a:gdLst/>
              <a:ahLst/>
              <a:cxnLst/>
              <a:rect l="l" t="t" r="r" b="b"/>
              <a:pathLst>
                <a:path w="1551" h="645" extrusionOk="0">
                  <a:moveTo>
                    <a:pt x="307" y="0"/>
                  </a:moveTo>
                  <a:cubicBezTo>
                    <a:pt x="147" y="0"/>
                    <a:pt x="0" y="196"/>
                    <a:pt x="139" y="356"/>
                  </a:cubicBezTo>
                  <a:cubicBezTo>
                    <a:pt x="297" y="542"/>
                    <a:pt x="530" y="644"/>
                    <a:pt x="772" y="644"/>
                  </a:cubicBezTo>
                  <a:cubicBezTo>
                    <a:pt x="1014" y="644"/>
                    <a:pt x="1246" y="542"/>
                    <a:pt x="1405" y="356"/>
                  </a:cubicBezTo>
                  <a:cubicBezTo>
                    <a:pt x="1551" y="196"/>
                    <a:pt x="1406" y="0"/>
                    <a:pt x="1242" y="0"/>
                  </a:cubicBezTo>
                  <a:cubicBezTo>
                    <a:pt x="1186" y="0"/>
                    <a:pt x="1128" y="23"/>
                    <a:pt x="1079" y="77"/>
                  </a:cubicBezTo>
                  <a:cubicBezTo>
                    <a:pt x="1000" y="170"/>
                    <a:pt x="888" y="216"/>
                    <a:pt x="775" y="216"/>
                  </a:cubicBezTo>
                  <a:cubicBezTo>
                    <a:pt x="663" y="216"/>
                    <a:pt x="549" y="170"/>
                    <a:pt x="465" y="77"/>
                  </a:cubicBezTo>
                  <a:cubicBezTo>
                    <a:pt x="418" y="23"/>
                    <a:pt x="362" y="0"/>
                    <a:pt x="30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5"/>
            <p:cNvSpPr/>
            <p:nvPr/>
          </p:nvSpPr>
          <p:spPr>
            <a:xfrm>
              <a:off x="2322288" y="3222250"/>
              <a:ext cx="215850" cy="92150"/>
            </a:xfrm>
            <a:custGeom>
              <a:avLst/>
              <a:gdLst/>
              <a:ahLst/>
              <a:cxnLst/>
              <a:rect l="l" t="t" r="r" b="b"/>
              <a:pathLst>
                <a:path w="8634" h="3686" extrusionOk="0">
                  <a:moveTo>
                    <a:pt x="4317" y="0"/>
                  </a:moveTo>
                  <a:cubicBezTo>
                    <a:pt x="2307" y="0"/>
                    <a:pt x="548" y="1368"/>
                    <a:pt x="46" y="3313"/>
                  </a:cubicBezTo>
                  <a:cubicBezTo>
                    <a:pt x="0" y="3504"/>
                    <a:pt x="141" y="3685"/>
                    <a:pt x="330" y="3685"/>
                  </a:cubicBezTo>
                  <a:cubicBezTo>
                    <a:pt x="334" y="3685"/>
                    <a:pt x="339" y="3685"/>
                    <a:pt x="344" y="3685"/>
                  </a:cubicBezTo>
                  <a:cubicBezTo>
                    <a:pt x="2102" y="3648"/>
                    <a:pt x="3833" y="2522"/>
                    <a:pt x="4317" y="1610"/>
                  </a:cubicBezTo>
                  <a:cubicBezTo>
                    <a:pt x="4810" y="2522"/>
                    <a:pt x="6541" y="3648"/>
                    <a:pt x="8290" y="3685"/>
                  </a:cubicBezTo>
                  <a:cubicBezTo>
                    <a:pt x="8295" y="3685"/>
                    <a:pt x="8300" y="3685"/>
                    <a:pt x="8305" y="3685"/>
                  </a:cubicBezTo>
                  <a:cubicBezTo>
                    <a:pt x="8501" y="3685"/>
                    <a:pt x="8633" y="3504"/>
                    <a:pt x="8588" y="3313"/>
                  </a:cubicBezTo>
                  <a:cubicBezTo>
                    <a:pt x="8085" y="1368"/>
                    <a:pt x="6336" y="0"/>
                    <a:pt x="4317"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5"/>
            <p:cNvSpPr/>
            <p:nvPr/>
          </p:nvSpPr>
          <p:spPr>
            <a:xfrm>
              <a:off x="2368563" y="3498850"/>
              <a:ext cx="142375" cy="15725"/>
            </a:xfrm>
            <a:custGeom>
              <a:avLst/>
              <a:gdLst/>
              <a:ahLst/>
              <a:cxnLst/>
              <a:rect l="l" t="t" r="r" b="b"/>
              <a:pathLst>
                <a:path w="5695" h="629" extrusionOk="0">
                  <a:moveTo>
                    <a:pt x="0" y="0"/>
                  </a:moveTo>
                  <a:lnTo>
                    <a:pt x="0" y="0"/>
                  </a:lnTo>
                  <a:cubicBezTo>
                    <a:pt x="9" y="158"/>
                    <a:pt x="19" y="307"/>
                    <a:pt x="37" y="447"/>
                  </a:cubicBezTo>
                  <a:cubicBezTo>
                    <a:pt x="977" y="568"/>
                    <a:pt x="1922" y="628"/>
                    <a:pt x="2866" y="628"/>
                  </a:cubicBezTo>
                  <a:cubicBezTo>
                    <a:pt x="3810" y="628"/>
                    <a:pt x="4755" y="568"/>
                    <a:pt x="5695" y="447"/>
                  </a:cubicBezTo>
                  <a:cubicBezTo>
                    <a:pt x="5685" y="307"/>
                    <a:pt x="5676" y="158"/>
                    <a:pt x="5676" y="9"/>
                  </a:cubicBezTo>
                  <a:cubicBezTo>
                    <a:pt x="4795" y="131"/>
                    <a:pt x="3914" y="196"/>
                    <a:pt x="3034" y="196"/>
                  </a:cubicBezTo>
                  <a:cubicBezTo>
                    <a:pt x="2975" y="196"/>
                    <a:pt x="2916" y="196"/>
                    <a:pt x="2857" y="195"/>
                  </a:cubicBezTo>
                  <a:cubicBezTo>
                    <a:pt x="2797" y="196"/>
                    <a:pt x="2737" y="196"/>
                    <a:pt x="2677" y="196"/>
                  </a:cubicBezTo>
                  <a:cubicBezTo>
                    <a:pt x="1780" y="196"/>
                    <a:pt x="890" y="131"/>
                    <a:pt x="0"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65"/>
          <p:cNvGrpSpPr/>
          <p:nvPr/>
        </p:nvGrpSpPr>
        <p:grpSpPr>
          <a:xfrm>
            <a:off x="5948913" y="2711050"/>
            <a:ext cx="307100" cy="368275"/>
            <a:chOff x="5948913" y="2622775"/>
            <a:chExt cx="307100" cy="368275"/>
          </a:xfrm>
        </p:grpSpPr>
        <p:sp>
          <p:nvSpPr>
            <p:cNvPr id="6100" name="Google Shape;6100;p65"/>
            <p:cNvSpPr/>
            <p:nvPr/>
          </p:nvSpPr>
          <p:spPr>
            <a:xfrm>
              <a:off x="6103613" y="2855150"/>
              <a:ext cx="45150" cy="135900"/>
            </a:xfrm>
            <a:custGeom>
              <a:avLst/>
              <a:gdLst/>
              <a:ahLst/>
              <a:cxnLst/>
              <a:rect l="l" t="t" r="r" b="b"/>
              <a:pathLst>
                <a:path w="1806" h="5436" extrusionOk="0">
                  <a:moveTo>
                    <a:pt x="1" y="1"/>
                  </a:moveTo>
                  <a:lnTo>
                    <a:pt x="1" y="4802"/>
                  </a:lnTo>
                  <a:cubicBezTo>
                    <a:pt x="1" y="5147"/>
                    <a:pt x="289" y="5435"/>
                    <a:pt x="643" y="5435"/>
                  </a:cubicBezTo>
                  <a:lnTo>
                    <a:pt x="1173" y="5435"/>
                  </a:lnTo>
                  <a:cubicBezTo>
                    <a:pt x="1517" y="5435"/>
                    <a:pt x="1806" y="5147"/>
                    <a:pt x="1806" y="4802"/>
                  </a:cubicBezTo>
                  <a:lnTo>
                    <a:pt x="1806" y="1"/>
                  </a:ln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5"/>
            <p:cNvSpPr/>
            <p:nvPr/>
          </p:nvSpPr>
          <p:spPr>
            <a:xfrm>
              <a:off x="6083613" y="2829575"/>
              <a:ext cx="84925" cy="33300"/>
            </a:xfrm>
            <a:custGeom>
              <a:avLst/>
              <a:gdLst/>
              <a:ahLst/>
              <a:cxnLst/>
              <a:rect l="l" t="t" r="r" b="b"/>
              <a:pathLst>
                <a:path w="3397" h="1332" extrusionOk="0">
                  <a:moveTo>
                    <a:pt x="475" y="0"/>
                  </a:moveTo>
                  <a:cubicBezTo>
                    <a:pt x="196" y="0"/>
                    <a:pt x="0" y="261"/>
                    <a:pt x="65" y="531"/>
                  </a:cubicBezTo>
                  <a:cubicBezTo>
                    <a:pt x="196" y="996"/>
                    <a:pt x="614" y="1322"/>
                    <a:pt x="1098" y="1331"/>
                  </a:cubicBezTo>
                  <a:lnTo>
                    <a:pt x="2289" y="1331"/>
                  </a:lnTo>
                  <a:cubicBezTo>
                    <a:pt x="2773" y="1331"/>
                    <a:pt x="3201" y="996"/>
                    <a:pt x="3322" y="531"/>
                  </a:cubicBezTo>
                  <a:cubicBezTo>
                    <a:pt x="3397" y="270"/>
                    <a:pt x="3192" y="0"/>
                    <a:pt x="2922"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5"/>
            <p:cNvSpPr/>
            <p:nvPr/>
          </p:nvSpPr>
          <p:spPr>
            <a:xfrm>
              <a:off x="6083613" y="2829575"/>
              <a:ext cx="61900" cy="33300"/>
            </a:xfrm>
            <a:custGeom>
              <a:avLst/>
              <a:gdLst/>
              <a:ahLst/>
              <a:cxnLst/>
              <a:rect l="l" t="t" r="r" b="b"/>
              <a:pathLst>
                <a:path w="2476" h="1332" extrusionOk="0">
                  <a:moveTo>
                    <a:pt x="484" y="0"/>
                  </a:moveTo>
                  <a:cubicBezTo>
                    <a:pt x="205" y="0"/>
                    <a:pt x="0" y="261"/>
                    <a:pt x="75" y="531"/>
                  </a:cubicBezTo>
                  <a:cubicBezTo>
                    <a:pt x="196" y="996"/>
                    <a:pt x="614" y="1322"/>
                    <a:pt x="1108" y="1331"/>
                  </a:cubicBezTo>
                  <a:lnTo>
                    <a:pt x="2299" y="1331"/>
                  </a:lnTo>
                  <a:cubicBezTo>
                    <a:pt x="2355" y="1331"/>
                    <a:pt x="2420" y="1322"/>
                    <a:pt x="2475" y="1312"/>
                  </a:cubicBezTo>
                  <a:cubicBezTo>
                    <a:pt x="1852" y="1210"/>
                    <a:pt x="1424" y="624"/>
                    <a:pt x="1526" y="0"/>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5"/>
            <p:cNvSpPr/>
            <p:nvPr/>
          </p:nvSpPr>
          <p:spPr>
            <a:xfrm>
              <a:off x="5948913" y="2635450"/>
              <a:ext cx="95425" cy="117625"/>
            </a:xfrm>
            <a:custGeom>
              <a:avLst/>
              <a:gdLst/>
              <a:ahLst/>
              <a:cxnLst/>
              <a:rect l="l" t="t" r="r" b="b"/>
              <a:pathLst>
                <a:path w="3817" h="4705" extrusionOk="0">
                  <a:moveTo>
                    <a:pt x="3512" y="1"/>
                  </a:moveTo>
                  <a:cubicBezTo>
                    <a:pt x="3487" y="1"/>
                    <a:pt x="3461" y="5"/>
                    <a:pt x="3434" y="14"/>
                  </a:cubicBezTo>
                  <a:cubicBezTo>
                    <a:pt x="2615" y="293"/>
                    <a:pt x="1862" y="703"/>
                    <a:pt x="1192" y="1243"/>
                  </a:cubicBezTo>
                  <a:cubicBezTo>
                    <a:pt x="391" y="1903"/>
                    <a:pt x="1" y="2629"/>
                    <a:pt x="57" y="3345"/>
                  </a:cubicBezTo>
                  <a:cubicBezTo>
                    <a:pt x="75" y="3820"/>
                    <a:pt x="345" y="4248"/>
                    <a:pt x="754" y="4471"/>
                  </a:cubicBezTo>
                  <a:cubicBezTo>
                    <a:pt x="1055" y="4622"/>
                    <a:pt x="1381" y="4705"/>
                    <a:pt x="1715" y="4705"/>
                  </a:cubicBezTo>
                  <a:cubicBezTo>
                    <a:pt x="1733" y="4705"/>
                    <a:pt x="1751" y="4705"/>
                    <a:pt x="1769" y="4704"/>
                  </a:cubicBezTo>
                  <a:cubicBezTo>
                    <a:pt x="2299" y="4695"/>
                    <a:pt x="2820" y="4574"/>
                    <a:pt x="3295" y="4332"/>
                  </a:cubicBezTo>
                  <a:cubicBezTo>
                    <a:pt x="3510" y="4220"/>
                    <a:pt x="3390" y="3924"/>
                    <a:pt x="3193" y="3924"/>
                  </a:cubicBezTo>
                  <a:cubicBezTo>
                    <a:pt x="3161" y="3924"/>
                    <a:pt x="3126" y="3932"/>
                    <a:pt x="3090" y="3950"/>
                  </a:cubicBezTo>
                  <a:cubicBezTo>
                    <a:pt x="2726" y="4144"/>
                    <a:pt x="2225" y="4275"/>
                    <a:pt x="1762" y="4275"/>
                  </a:cubicBezTo>
                  <a:cubicBezTo>
                    <a:pt x="1468" y="4275"/>
                    <a:pt x="1189" y="4222"/>
                    <a:pt x="968" y="4099"/>
                  </a:cubicBezTo>
                  <a:cubicBezTo>
                    <a:pt x="680" y="3941"/>
                    <a:pt x="494" y="3643"/>
                    <a:pt x="494" y="3318"/>
                  </a:cubicBezTo>
                  <a:cubicBezTo>
                    <a:pt x="438" y="2592"/>
                    <a:pt x="987" y="1968"/>
                    <a:pt x="1462" y="1568"/>
                  </a:cubicBezTo>
                  <a:cubicBezTo>
                    <a:pt x="2094" y="1075"/>
                    <a:pt x="2811" y="684"/>
                    <a:pt x="3574" y="424"/>
                  </a:cubicBezTo>
                  <a:cubicBezTo>
                    <a:pt x="3816" y="340"/>
                    <a:pt x="3728" y="1"/>
                    <a:pt x="3512"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5"/>
            <p:cNvSpPr/>
            <p:nvPr/>
          </p:nvSpPr>
          <p:spPr>
            <a:xfrm>
              <a:off x="6012188" y="2622775"/>
              <a:ext cx="42375" cy="36425"/>
            </a:xfrm>
            <a:custGeom>
              <a:avLst/>
              <a:gdLst/>
              <a:ahLst/>
              <a:cxnLst/>
              <a:rect l="l" t="t" r="r" b="b"/>
              <a:pathLst>
                <a:path w="1695" h="1457" extrusionOk="0">
                  <a:moveTo>
                    <a:pt x="968" y="0"/>
                  </a:moveTo>
                  <a:cubicBezTo>
                    <a:pt x="326" y="0"/>
                    <a:pt x="1" y="782"/>
                    <a:pt x="457" y="1238"/>
                  </a:cubicBezTo>
                  <a:cubicBezTo>
                    <a:pt x="605" y="1389"/>
                    <a:pt x="788" y="1457"/>
                    <a:pt x="967" y="1457"/>
                  </a:cubicBezTo>
                  <a:cubicBezTo>
                    <a:pt x="1338" y="1457"/>
                    <a:pt x="1694" y="1166"/>
                    <a:pt x="1694" y="726"/>
                  </a:cubicBezTo>
                  <a:cubicBezTo>
                    <a:pt x="1694" y="326"/>
                    <a:pt x="1369" y="0"/>
                    <a:pt x="968"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5"/>
            <p:cNvSpPr/>
            <p:nvPr/>
          </p:nvSpPr>
          <p:spPr>
            <a:xfrm>
              <a:off x="6007063" y="2724200"/>
              <a:ext cx="41675" cy="35600"/>
            </a:xfrm>
            <a:custGeom>
              <a:avLst/>
              <a:gdLst/>
              <a:ahLst/>
              <a:cxnLst/>
              <a:rect l="l" t="t" r="r" b="b"/>
              <a:pathLst>
                <a:path w="1667" h="1424" extrusionOk="0">
                  <a:moveTo>
                    <a:pt x="959" y="0"/>
                  </a:moveTo>
                  <a:cubicBezTo>
                    <a:pt x="317" y="0"/>
                    <a:pt x="1" y="763"/>
                    <a:pt x="448" y="1210"/>
                  </a:cubicBezTo>
                  <a:cubicBezTo>
                    <a:pt x="595" y="1357"/>
                    <a:pt x="775" y="1423"/>
                    <a:pt x="950" y="1423"/>
                  </a:cubicBezTo>
                  <a:cubicBezTo>
                    <a:pt x="1317" y="1423"/>
                    <a:pt x="1667" y="1135"/>
                    <a:pt x="1667" y="707"/>
                  </a:cubicBezTo>
                  <a:cubicBezTo>
                    <a:pt x="1667" y="317"/>
                    <a:pt x="1350" y="0"/>
                    <a:pt x="959"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5"/>
            <p:cNvSpPr/>
            <p:nvPr/>
          </p:nvSpPr>
          <p:spPr>
            <a:xfrm>
              <a:off x="6212788" y="2732850"/>
              <a:ext cx="43225" cy="82800"/>
            </a:xfrm>
            <a:custGeom>
              <a:avLst/>
              <a:gdLst/>
              <a:ahLst/>
              <a:cxnLst/>
              <a:rect l="l" t="t" r="r" b="b"/>
              <a:pathLst>
                <a:path w="1729" h="3312" extrusionOk="0">
                  <a:moveTo>
                    <a:pt x="684" y="1"/>
                  </a:moveTo>
                  <a:cubicBezTo>
                    <a:pt x="472" y="1"/>
                    <a:pt x="380" y="326"/>
                    <a:pt x="612" y="417"/>
                  </a:cubicBezTo>
                  <a:cubicBezTo>
                    <a:pt x="1040" y="585"/>
                    <a:pt x="1291" y="1031"/>
                    <a:pt x="1272" y="1562"/>
                  </a:cubicBezTo>
                  <a:cubicBezTo>
                    <a:pt x="1254" y="2176"/>
                    <a:pt x="835" y="2716"/>
                    <a:pt x="249" y="2892"/>
                  </a:cubicBezTo>
                  <a:cubicBezTo>
                    <a:pt x="1" y="2957"/>
                    <a:pt x="43" y="3311"/>
                    <a:pt x="295" y="3311"/>
                  </a:cubicBezTo>
                  <a:cubicBezTo>
                    <a:pt x="298" y="3311"/>
                    <a:pt x="301" y="3311"/>
                    <a:pt x="305" y="3311"/>
                  </a:cubicBezTo>
                  <a:cubicBezTo>
                    <a:pt x="323" y="3311"/>
                    <a:pt x="342" y="3311"/>
                    <a:pt x="370" y="3302"/>
                  </a:cubicBezTo>
                  <a:cubicBezTo>
                    <a:pt x="1142" y="3078"/>
                    <a:pt x="1682" y="2381"/>
                    <a:pt x="1700" y="1580"/>
                  </a:cubicBezTo>
                  <a:cubicBezTo>
                    <a:pt x="1728" y="864"/>
                    <a:pt x="1365" y="250"/>
                    <a:pt x="770" y="17"/>
                  </a:cubicBezTo>
                  <a:cubicBezTo>
                    <a:pt x="740" y="6"/>
                    <a:pt x="711" y="1"/>
                    <a:pt x="684"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5"/>
            <p:cNvSpPr/>
            <p:nvPr/>
          </p:nvSpPr>
          <p:spPr>
            <a:xfrm>
              <a:off x="6197588" y="2724200"/>
              <a:ext cx="41675" cy="35600"/>
            </a:xfrm>
            <a:custGeom>
              <a:avLst/>
              <a:gdLst/>
              <a:ahLst/>
              <a:cxnLst/>
              <a:rect l="l" t="t" r="r" b="b"/>
              <a:pathLst>
                <a:path w="1667" h="1424" extrusionOk="0">
                  <a:moveTo>
                    <a:pt x="950" y="0"/>
                  </a:moveTo>
                  <a:cubicBezTo>
                    <a:pt x="317" y="0"/>
                    <a:pt x="1" y="763"/>
                    <a:pt x="447" y="1210"/>
                  </a:cubicBezTo>
                  <a:cubicBezTo>
                    <a:pt x="592" y="1357"/>
                    <a:pt x="770" y="1423"/>
                    <a:pt x="946" y="1423"/>
                  </a:cubicBezTo>
                  <a:cubicBezTo>
                    <a:pt x="1313" y="1423"/>
                    <a:pt x="1666" y="1135"/>
                    <a:pt x="1666" y="707"/>
                  </a:cubicBezTo>
                  <a:cubicBezTo>
                    <a:pt x="1666" y="317"/>
                    <a:pt x="1341" y="0"/>
                    <a:pt x="950"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5"/>
            <p:cNvSpPr/>
            <p:nvPr/>
          </p:nvSpPr>
          <p:spPr>
            <a:xfrm>
              <a:off x="6021038" y="2644400"/>
              <a:ext cx="202625" cy="194950"/>
            </a:xfrm>
            <a:custGeom>
              <a:avLst/>
              <a:gdLst/>
              <a:ahLst/>
              <a:cxnLst/>
              <a:rect l="l" t="t" r="r" b="b"/>
              <a:pathLst>
                <a:path w="8105" h="7798" extrusionOk="0">
                  <a:moveTo>
                    <a:pt x="4206" y="1"/>
                  </a:moveTo>
                  <a:cubicBezTo>
                    <a:pt x="2624" y="1"/>
                    <a:pt x="1210" y="950"/>
                    <a:pt x="605" y="2411"/>
                  </a:cubicBezTo>
                  <a:cubicBezTo>
                    <a:pt x="0" y="3862"/>
                    <a:pt x="335" y="5546"/>
                    <a:pt x="1452" y="6654"/>
                  </a:cubicBezTo>
                  <a:cubicBezTo>
                    <a:pt x="2193" y="7401"/>
                    <a:pt x="3192" y="7798"/>
                    <a:pt x="4206" y="7798"/>
                  </a:cubicBezTo>
                  <a:cubicBezTo>
                    <a:pt x="4709" y="7798"/>
                    <a:pt x="5214" y="7701"/>
                    <a:pt x="5695" y="7500"/>
                  </a:cubicBezTo>
                  <a:cubicBezTo>
                    <a:pt x="7156" y="6896"/>
                    <a:pt x="8105" y="5481"/>
                    <a:pt x="8105" y="3899"/>
                  </a:cubicBezTo>
                  <a:cubicBezTo>
                    <a:pt x="8105" y="1750"/>
                    <a:pt x="6356" y="1"/>
                    <a:pt x="4206"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5"/>
            <p:cNvSpPr/>
            <p:nvPr/>
          </p:nvSpPr>
          <p:spPr>
            <a:xfrm>
              <a:off x="6016388" y="2653950"/>
              <a:ext cx="148200" cy="185150"/>
            </a:xfrm>
            <a:custGeom>
              <a:avLst/>
              <a:gdLst/>
              <a:ahLst/>
              <a:cxnLst/>
              <a:rect l="l" t="t" r="r" b="b"/>
              <a:pathLst>
                <a:path w="5928" h="7406" extrusionOk="0">
                  <a:moveTo>
                    <a:pt x="2727" y="0"/>
                  </a:moveTo>
                  <a:lnTo>
                    <a:pt x="2727" y="0"/>
                  </a:lnTo>
                  <a:cubicBezTo>
                    <a:pt x="819" y="912"/>
                    <a:pt x="0" y="3182"/>
                    <a:pt x="866" y="5109"/>
                  </a:cubicBezTo>
                  <a:cubicBezTo>
                    <a:pt x="1512" y="6548"/>
                    <a:pt x="2927" y="7405"/>
                    <a:pt x="4417" y="7405"/>
                  </a:cubicBezTo>
                  <a:cubicBezTo>
                    <a:pt x="4921" y="7405"/>
                    <a:pt x="5433" y="7307"/>
                    <a:pt x="5927" y="7100"/>
                  </a:cubicBezTo>
                  <a:cubicBezTo>
                    <a:pt x="2829" y="6337"/>
                    <a:pt x="1573" y="2215"/>
                    <a:pt x="2727"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5"/>
            <p:cNvSpPr/>
            <p:nvPr/>
          </p:nvSpPr>
          <p:spPr>
            <a:xfrm>
              <a:off x="6041738" y="2659075"/>
              <a:ext cx="168900" cy="165700"/>
            </a:xfrm>
            <a:custGeom>
              <a:avLst/>
              <a:gdLst/>
              <a:ahLst/>
              <a:cxnLst/>
              <a:rect l="l" t="t" r="r" b="b"/>
              <a:pathLst>
                <a:path w="6756" h="6628" extrusionOk="0">
                  <a:moveTo>
                    <a:pt x="2147" y="1"/>
                  </a:moveTo>
                  <a:cubicBezTo>
                    <a:pt x="1998" y="1"/>
                    <a:pt x="1855" y="99"/>
                    <a:pt x="1815" y="260"/>
                  </a:cubicBezTo>
                  <a:cubicBezTo>
                    <a:pt x="1619" y="986"/>
                    <a:pt x="1052" y="1554"/>
                    <a:pt x="317" y="1749"/>
                  </a:cubicBezTo>
                  <a:cubicBezTo>
                    <a:pt x="103" y="1814"/>
                    <a:pt x="0" y="2066"/>
                    <a:pt x="112" y="2261"/>
                  </a:cubicBezTo>
                  <a:cubicBezTo>
                    <a:pt x="484" y="2912"/>
                    <a:pt x="484" y="3722"/>
                    <a:pt x="112" y="4373"/>
                  </a:cubicBezTo>
                  <a:cubicBezTo>
                    <a:pt x="0" y="4569"/>
                    <a:pt x="103" y="4820"/>
                    <a:pt x="317" y="4876"/>
                  </a:cubicBezTo>
                  <a:cubicBezTo>
                    <a:pt x="1052" y="5071"/>
                    <a:pt x="1619" y="5648"/>
                    <a:pt x="1815" y="6374"/>
                  </a:cubicBezTo>
                  <a:cubicBezTo>
                    <a:pt x="1856" y="6531"/>
                    <a:pt x="2002" y="6628"/>
                    <a:pt x="2154" y="6628"/>
                  </a:cubicBezTo>
                  <a:cubicBezTo>
                    <a:pt x="2209" y="6628"/>
                    <a:pt x="2265" y="6615"/>
                    <a:pt x="2317" y="6588"/>
                  </a:cubicBezTo>
                  <a:cubicBezTo>
                    <a:pt x="2648" y="6397"/>
                    <a:pt x="3013" y="6302"/>
                    <a:pt x="3377" y="6302"/>
                  </a:cubicBezTo>
                  <a:cubicBezTo>
                    <a:pt x="3741" y="6302"/>
                    <a:pt x="4104" y="6397"/>
                    <a:pt x="4430" y="6588"/>
                  </a:cubicBezTo>
                  <a:cubicBezTo>
                    <a:pt x="4482" y="6615"/>
                    <a:pt x="4538" y="6628"/>
                    <a:pt x="4593" y="6628"/>
                  </a:cubicBezTo>
                  <a:cubicBezTo>
                    <a:pt x="4746" y="6628"/>
                    <a:pt x="4894" y="6531"/>
                    <a:pt x="4941" y="6374"/>
                  </a:cubicBezTo>
                  <a:cubicBezTo>
                    <a:pt x="5137" y="5648"/>
                    <a:pt x="5704" y="5071"/>
                    <a:pt x="6430" y="4876"/>
                  </a:cubicBezTo>
                  <a:cubicBezTo>
                    <a:pt x="6654" y="4820"/>
                    <a:pt x="6756" y="4569"/>
                    <a:pt x="6644" y="4373"/>
                  </a:cubicBezTo>
                  <a:cubicBezTo>
                    <a:pt x="6263" y="3722"/>
                    <a:pt x="6263" y="2912"/>
                    <a:pt x="6644" y="2261"/>
                  </a:cubicBezTo>
                  <a:cubicBezTo>
                    <a:pt x="6756" y="2066"/>
                    <a:pt x="6654" y="1814"/>
                    <a:pt x="6430" y="1749"/>
                  </a:cubicBezTo>
                  <a:cubicBezTo>
                    <a:pt x="5704" y="1554"/>
                    <a:pt x="5137" y="986"/>
                    <a:pt x="4941" y="260"/>
                  </a:cubicBezTo>
                  <a:cubicBezTo>
                    <a:pt x="4894" y="99"/>
                    <a:pt x="4750" y="1"/>
                    <a:pt x="4600" y="1"/>
                  </a:cubicBezTo>
                  <a:cubicBezTo>
                    <a:pt x="4542" y="1"/>
                    <a:pt x="4484" y="15"/>
                    <a:pt x="4430" y="46"/>
                  </a:cubicBezTo>
                  <a:cubicBezTo>
                    <a:pt x="4106" y="236"/>
                    <a:pt x="3743" y="329"/>
                    <a:pt x="3380" y="329"/>
                  </a:cubicBezTo>
                  <a:cubicBezTo>
                    <a:pt x="3013" y="329"/>
                    <a:pt x="2645" y="234"/>
                    <a:pt x="2317" y="46"/>
                  </a:cubicBezTo>
                  <a:cubicBezTo>
                    <a:pt x="2263" y="15"/>
                    <a:pt x="2205" y="1"/>
                    <a:pt x="2147"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5"/>
            <p:cNvSpPr/>
            <p:nvPr/>
          </p:nvSpPr>
          <p:spPr>
            <a:xfrm>
              <a:off x="6041738" y="2687675"/>
              <a:ext cx="89825" cy="137025"/>
            </a:xfrm>
            <a:custGeom>
              <a:avLst/>
              <a:gdLst/>
              <a:ahLst/>
              <a:cxnLst/>
              <a:rect l="l" t="t" r="r" b="b"/>
              <a:pathLst>
                <a:path w="3593" h="5481" extrusionOk="0">
                  <a:moveTo>
                    <a:pt x="1322" y="0"/>
                  </a:moveTo>
                  <a:lnTo>
                    <a:pt x="1322" y="0"/>
                  </a:lnTo>
                  <a:cubicBezTo>
                    <a:pt x="1052" y="298"/>
                    <a:pt x="708" y="503"/>
                    <a:pt x="317" y="605"/>
                  </a:cubicBezTo>
                  <a:cubicBezTo>
                    <a:pt x="103" y="670"/>
                    <a:pt x="0" y="922"/>
                    <a:pt x="112" y="1117"/>
                  </a:cubicBezTo>
                  <a:cubicBezTo>
                    <a:pt x="484" y="1768"/>
                    <a:pt x="484" y="2569"/>
                    <a:pt x="112" y="3229"/>
                  </a:cubicBezTo>
                  <a:cubicBezTo>
                    <a:pt x="0" y="3425"/>
                    <a:pt x="103" y="3676"/>
                    <a:pt x="317" y="3732"/>
                  </a:cubicBezTo>
                  <a:cubicBezTo>
                    <a:pt x="1052" y="3927"/>
                    <a:pt x="1619" y="4495"/>
                    <a:pt x="1815" y="5230"/>
                  </a:cubicBezTo>
                  <a:cubicBezTo>
                    <a:pt x="1855" y="5384"/>
                    <a:pt x="1997" y="5480"/>
                    <a:pt x="2146" y="5480"/>
                  </a:cubicBezTo>
                  <a:cubicBezTo>
                    <a:pt x="2204" y="5480"/>
                    <a:pt x="2263" y="5466"/>
                    <a:pt x="2317" y="5434"/>
                  </a:cubicBezTo>
                  <a:cubicBezTo>
                    <a:pt x="2643" y="5249"/>
                    <a:pt x="3007" y="5153"/>
                    <a:pt x="3372" y="5153"/>
                  </a:cubicBezTo>
                  <a:cubicBezTo>
                    <a:pt x="3445" y="5153"/>
                    <a:pt x="3519" y="5157"/>
                    <a:pt x="3592" y="5165"/>
                  </a:cubicBezTo>
                  <a:cubicBezTo>
                    <a:pt x="1936" y="4048"/>
                    <a:pt x="1126" y="1815"/>
                    <a:pt x="1322"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5"/>
            <p:cNvSpPr/>
            <p:nvPr/>
          </p:nvSpPr>
          <p:spPr>
            <a:xfrm>
              <a:off x="6183863" y="2708850"/>
              <a:ext cx="14000" cy="12000"/>
            </a:xfrm>
            <a:custGeom>
              <a:avLst/>
              <a:gdLst/>
              <a:ahLst/>
              <a:cxnLst/>
              <a:rect l="l" t="t" r="r" b="b"/>
              <a:pathLst>
                <a:path w="560" h="480" extrusionOk="0">
                  <a:moveTo>
                    <a:pt x="317" y="0"/>
                  </a:moveTo>
                  <a:cubicBezTo>
                    <a:pt x="103" y="0"/>
                    <a:pt x="1" y="261"/>
                    <a:pt x="150" y="409"/>
                  </a:cubicBezTo>
                  <a:cubicBezTo>
                    <a:pt x="198" y="458"/>
                    <a:pt x="259" y="480"/>
                    <a:pt x="318" y="480"/>
                  </a:cubicBezTo>
                  <a:cubicBezTo>
                    <a:pt x="441" y="480"/>
                    <a:pt x="559" y="386"/>
                    <a:pt x="559" y="242"/>
                  </a:cubicBezTo>
                  <a:cubicBezTo>
                    <a:pt x="559" y="112"/>
                    <a:pt x="447" y="0"/>
                    <a:pt x="317"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5"/>
            <p:cNvSpPr/>
            <p:nvPr/>
          </p:nvSpPr>
          <p:spPr>
            <a:xfrm>
              <a:off x="6145263" y="2670450"/>
              <a:ext cx="13975" cy="11900"/>
            </a:xfrm>
            <a:custGeom>
              <a:avLst/>
              <a:gdLst/>
              <a:ahLst/>
              <a:cxnLst/>
              <a:rect l="l" t="t" r="r" b="b"/>
              <a:pathLst>
                <a:path w="559" h="476" extrusionOk="0">
                  <a:moveTo>
                    <a:pt x="326" y="1"/>
                  </a:moveTo>
                  <a:cubicBezTo>
                    <a:pt x="112" y="1"/>
                    <a:pt x="0" y="252"/>
                    <a:pt x="158" y="401"/>
                  </a:cubicBezTo>
                  <a:cubicBezTo>
                    <a:pt x="207" y="452"/>
                    <a:pt x="266" y="475"/>
                    <a:pt x="324" y="475"/>
                  </a:cubicBezTo>
                  <a:cubicBezTo>
                    <a:pt x="444" y="475"/>
                    <a:pt x="558" y="378"/>
                    <a:pt x="558" y="233"/>
                  </a:cubicBezTo>
                  <a:cubicBezTo>
                    <a:pt x="558" y="103"/>
                    <a:pt x="456" y="1"/>
                    <a:pt x="326"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5"/>
            <p:cNvSpPr/>
            <p:nvPr/>
          </p:nvSpPr>
          <p:spPr>
            <a:xfrm>
              <a:off x="6091063" y="2670450"/>
              <a:ext cx="13975" cy="11900"/>
            </a:xfrm>
            <a:custGeom>
              <a:avLst/>
              <a:gdLst/>
              <a:ahLst/>
              <a:cxnLst/>
              <a:rect l="l" t="t" r="r" b="b"/>
              <a:pathLst>
                <a:path w="559" h="476" extrusionOk="0">
                  <a:moveTo>
                    <a:pt x="316" y="1"/>
                  </a:moveTo>
                  <a:cubicBezTo>
                    <a:pt x="102" y="1"/>
                    <a:pt x="0" y="252"/>
                    <a:pt x="149" y="401"/>
                  </a:cubicBezTo>
                  <a:cubicBezTo>
                    <a:pt x="198" y="452"/>
                    <a:pt x="258" y="475"/>
                    <a:pt x="317" y="475"/>
                  </a:cubicBezTo>
                  <a:cubicBezTo>
                    <a:pt x="440" y="475"/>
                    <a:pt x="558" y="378"/>
                    <a:pt x="558" y="233"/>
                  </a:cubicBezTo>
                  <a:cubicBezTo>
                    <a:pt x="558" y="103"/>
                    <a:pt x="447" y="1"/>
                    <a:pt x="316"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5"/>
            <p:cNvSpPr/>
            <p:nvPr/>
          </p:nvSpPr>
          <p:spPr>
            <a:xfrm>
              <a:off x="6052438" y="2708850"/>
              <a:ext cx="13975" cy="12000"/>
            </a:xfrm>
            <a:custGeom>
              <a:avLst/>
              <a:gdLst/>
              <a:ahLst/>
              <a:cxnLst/>
              <a:rect l="l" t="t" r="r" b="b"/>
              <a:pathLst>
                <a:path w="559" h="480" extrusionOk="0">
                  <a:moveTo>
                    <a:pt x="326" y="0"/>
                  </a:moveTo>
                  <a:cubicBezTo>
                    <a:pt x="112" y="0"/>
                    <a:pt x="0" y="261"/>
                    <a:pt x="159" y="409"/>
                  </a:cubicBezTo>
                  <a:cubicBezTo>
                    <a:pt x="207" y="458"/>
                    <a:pt x="266" y="480"/>
                    <a:pt x="324" y="480"/>
                  </a:cubicBezTo>
                  <a:cubicBezTo>
                    <a:pt x="445" y="480"/>
                    <a:pt x="559" y="386"/>
                    <a:pt x="559" y="242"/>
                  </a:cubicBezTo>
                  <a:cubicBezTo>
                    <a:pt x="559" y="112"/>
                    <a:pt x="456" y="0"/>
                    <a:pt x="326"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5"/>
            <p:cNvSpPr/>
            <p:nvPr/>
          </p:nvSpPr>
          <p:spPr>
            <a:xfrm>
              <a:off x="6052438" y="2763275"/>
              <a:ext cx="13975" cy="11775"/>
            </a:xfrm>
            <a:custGeom>
              <a:avLst/>
              <a:gdLst/>
              <a:ahLst/>
              <a:cxnLst/>
              <a:rect l="l" t="t" r="r" b="b"/>
              <a:pathLst>
                <a:path w="559" h="471" extrusionOk="0">
                  <a:moveTo>
                    <a:pt x="326" y="0"/>
                  </a:moveTo>
                  <a:cubicBezTo>
                    <a:pt x="112" y="0"/>
                    <a:pt x="0" y="252"/>
                    <a:pt x="159" y="401"/>
                  </a:cubicBezTo>
                  <a:cubicBezTo>
                    <a:pt x="207" y="449"/>
                    <a:pt x="266" y="471"/>
                    <a:pt x="324" y="471"/>
                  </a:cubicBezTo>
                  <a:cubicBezTo>
                    <a:pt x="445" y="471"/>
                    <a:pt x="559" y="377"/>
                    <a:pt x="559" y="233"/>
                  </a:cubicBezTo>
                  <a:cubicBezTo>
                    <a:pt x="559" y="103"/>
                    <a:pt x="456" y="0"/>
                    <a:pt x="326"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5"/>
            <p:cNvSpPr/>
            <p:nvPr/>
          </p:nvSpPr>
          <p:spPr>
            <a:xfrm>
              <a:off x="6091063" y="2801650"/>
              <a:ext cx="13975" cy="11900"/>
            </a:xfrm>
            <a:custGeom>
              <a:avLst/>
              <a:gdLst/>
              <a:ahLst/>
              <a:cxnLst/>
              <a:rect l="l" t="t" r="r" b="b"/>
              <a:pathLst>
                <a:path w="559" h="476" extrusionOk="0">
                  <a:moveTo>
                    <a:pt x="316" y="1"/>
                  </a:moveTo>
                  <a:cubicBezTo>
                    <a:pt x="102" y="1"/>
                    <a:pt x="0" y="252"/>
                    <a:pt x="149" y="401"/>
                  </a:cubicBezTo>
                  <a:cubicBezTo>
                    <a:pt x="198" y="452"/>
                    <a:pt x="258" y="475"/>
                    <a:pt x="317" y="475"/>
                  </a:cubicBezTo>
                  <a:cubicBezTo>
                    <a:pt x="440" y="475"/>
                    <a:pt x="558" y="378"/>
                    <a:pt x="558" y="233"/>
                  </a:cubicBezTo>
                  <a:cubicBezTo>
                    <a:pt x="558" y="103"/>
                    <a:pt x="447" y="1"/>
                    <a:pt x="316"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5"/>
            <p:cNvSpPr/>
            <p:nvPr/>
          </p:nvSpPr>
          <p:spPr>
            <a:xfrm>
              <a:off x="6145263" y="2801650"/>
              <a:ext cx="13975" cy="11900"/>
            </a:xfrm>
            <a:custGeom>
              <a:avLst/>
              <a:gdLst/>
              <a:ahLst/>
              <a:cxnLst/>
              <a:rect l="l" t="t" r="r" b="b"/>
              <a:pathLst>
                <a:path w="559" h="476" extrusionOk="0">
                  <a:moveTo>
                    <a:pt x="326" y="1"/>
                  </a:moveTo>
                  <a:cubicBezTo>
                    <a:pt x="112" y="1"/>
                    <a:pt x="0" y="252"/>
                    <a:pt x="158" y="401"/>
                  </a:cubicBezTo>
                  <a:cubicBezTo>
                    <a:pt x="207" y="452"/>
                    <a:pt x="266" y="475"/>
                    <a:pt x="324" y="475"/>
                  </a:cubicBezTo>
                  <a:cubicBezTo>
                    <a:pt x="444" y="475"/>
                    <a:pt x="558" y="378"/>
                    <a:pt x="558" y="233"/>
                  </a:cubicBezTo>
                  <a:cubicBezTo>
                    <a:pt x="558" y="103"/>
                    <a:pt x="456" y="1"/>
                    <a:pt x="326"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5"/>
            <p:cNvSpPr/>
            <p:nvPr/>
          </p:nvSpPr>
          <p:spPr>
            <a:xfrm>
              <a:off x="6183863" y="2763250"/>
              <a:ext cx="14000" cy="11800"/>
            </a:xfrm>
            <a:custGeom>
              <a:avLst/>
              <a:gdLst/>
              <a:ahLst/>
              <a:cxnLst/>
              <a:rect l="l" t="t" r="r" b="b"/>
              <a:pathLst>
                <a:path w="560" h="472" extrusionOk="0">
                  <a:moveTo>
                    <a:pt x="332" y="1"/>
                  </a:moveTo>
                  <a:cubicBezTo>
                    <a:pt x="327" y="1"/>
                    <a:pt x="322" y="1"/>
                    <a:pt x="317" y="1"/>
                  </a:cubicBezTo>
                  <a:cubicBezTo>
                    <a:pt x="103" y="1"/>
                    <a:pt x="1" y="253"/>
                    <a:pt x="150" y="402"/>
                  </a:cubicBezTo>
                  <a:cubicBezTo>
                    <a:pt x="198" y="450"/>
                    <a:pt x="259" y="472"/>
                    <a:pt x="318" y="472"/>
                  </a:cubicBezTo>
                  <a:cubicBezTo>
                    <a:pt x="441" y="472"/>
                    <a:pt x="559" y="378"/>
                    <a:pt x="559" y="234"/>
                  </a:cubicBezTo>
                  <a:cubicBezTo>
                    <a:pt x="559" y="109"/>
                    <a:pt x="456" y="1"/>
                    <a:pt x="332"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5"/>
            <p:cNvSpPr/>
            <p:nvPr/>
          </p:nvSpPr>
          <p:spPr>
            <a:xfrm>
              <a:off x="6136463" y="2746700"/>
              <a:ext cx="91875" cy="70800"/>
            </a:xfrm>
            <a:custGeom>
              <a:avLst/>
              <a:gdLst/>
              <a:ahLst/>
              <a:cxnLst/>
              <a:rect l="l" t="t" r="r" b="b"/>
              <a:pathLst>
                <a:path w="3675" h="2832" extrusionOk="0">
                  <a:moveTo>
                    <a:pt x="264" y="1"/>
                  </a:moveTo>
                  <a:cubicBezTo>
                    <a:pt x="132" y="1"/>
                    <a:pt x="1" y="120"/>
                    <a:pt x="54" y="282"/>
                  </a:cubicBezTo>
                  <a:cubicBezTo>
                    <a:pt x="408" y="1157"/>
                    <a:pt x="883" y="1855"/>
                    <a:pt x="1422" y="2292"/>
                  </a:cubicBezTo>
                  <a:cubicBezTo>
                    <a:pt x="1822" y="2627"/>
                    <a:pt x="2325" y="2822"/>
                    <a:pt x="2846" y="2832"/>
                  </a:cubicBezTo>
                  <a:cubicBezTo>
                    <a:pt x="3041" y="2832"/>
                    <a:pt x="3227" y="2804"/>
                    <a:pt x="3414" y="2757"/>
                  </a:cubicBezTo>
                  <a:cubicBezTo>
                    <a:pt x="3674" y="2690"/>
                    <a:pt x="3600" y="2325"/>
                    <a:pt x="3377" y="2325"/>
                  </a:cubicBezTo>
                  <a:cubicBezTo>
                    <a:pt x="3354" y="2325"/>
                    <a:pt x="3329" y="2329"/>
                    <a:pt x="3302" y="2338"/>
                  </a:cubicBezTo>
                  <a:cubicBezTo>
                    <a:pt x="3148" y="2382"/>
                    <a:pt x="2996" y="2404"/>
                    <a:pt x="2845" y="2404"/>
                  </a:cubicBezTo>
                  <a:cubicBezTo>
                    <a:pt x="2449" y="2404"/>
                    <a:pt x="2065" y="2254"/>
                    <a:pt x="1701" y="1957"/>
                  </a:cubicBezTo>
                  <a:cubicBezTo>
                    <a:pt x="1218" y="1557"/>
                    <a:pt x="780" y="924"/>
                    <a:pt x="455" y="124"/>
                  </a:cubicBezTo>
                  <a:cubicBezTo>
                    <a:pt x="411" y="38"/>
                    <a:pt x="338" y="1"/>
                    <a:pt x="264"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5"/>
            <p:cNvSpPr/>
            <p:nvPr/>
          </p:nvSpPr>
          <p:spPr>
            <a:xfrm>
              <a:off x="6118513" y="2733725"/>
              <a:ext cx="42350" cy="36300"/>
            </a:xfrm>
            <a:custGeom>
              <a:avLst/>
              <a:gdLst/>
              <a:ahLst/>
              <a:cxnLst/>
              <a:rect l="l" t="t" r="r" b="b"/>
              <a:pathLst>
                <a:path w="1694" h="1452" extrusionOk="0">
                  <a:moveTo>
                    <a:pt x="968" y="1"/>
                  </a:moveTo>
                  <a:cubicBezTo>
                    <a:pt x="326" y="1"/>
                    <a:pt x="0" y="782"/>
                    <a:pt x="456" y="1238"/>
                  </a:cubicBezTo>
                  <a:cubicBezTo>
                    <a:pt x="603" y="1385"/>
                    <a:pt x="784" y="1451"/>
                    <a:pt x="962" y="1451"/>
                  </a:cubicBezTo>
                  <a:cubicBezTo>
                    <a:pt x="1335" y="1451"/>
                    <a:pt x="1694" y="1161"/>
                    <a:pt x="1694" y="727"/>
                  </a:cubicBezTo>
                  <a:cubicBezTo>
                    <a:pt x="1694" y="317"/>
                    <a:pt x="1368" y="1"/>
                    <a:pt x="968"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5"/>
            <p:cNvSpPr/>
            <p:nvPr/>
          </p:nvSpPr>
          <p:spPr>
            <a:xfrm>
              <a:off x="6103613" y="2933325"/>
              <a:ext cx="45150" cy="57725"/>
            </a:xfrm>
            <a:custGeom>
              <a:avLst/>
              <a:gdLst/>
              <a:ahLst/>
              <a:cxnLst/>
              <a:rect l="l" t="t" r="r" b="b"/>
              <a:pathLst>
                <a:path w="1806" h="2309" extrusionOk="0">
                  <a:moveTo>
                    <a:pt x="903" y="0"/>
                  </a:moveTo>
                  <a:cubicBezTo>
                    <a:pt x="447" y="0"/>
                    <a:pt x="345" y="261"/>
                    <a:pt x="1" y="401"/>
                  </a:cubicBezTo>
                  <a:lnTo>
                    <a:pt x="1" y="1675"/>
                  </a:lnTo>
                  <a:cubicBezTo>
                    <a:pt x="1" y="2020"/>
                    <a:pt x="289" y="2308"/>
                    <a:pt x="633" y="2308"/>
                  </a:cubicBezTo>
                  <a:lnTo>
                    <a:pt x="1164" y="2308"/>
                  </a:lnTo>
                  <a:cubicBezTo>
                    <a:pt x="1517" y="2308"/>
                    <a:pt x="1806" y="2020"/>
                    <a:pt x="1806" y="1675"/>
                  </a:cubicBezTo>
                  <a:lnTo>
                    <a:pt x="1806" y="401"/>
                  </a:lnTo>
                  <a:cubicBezTo>
                    <a:pt x="1461" y="261"/>
                    <a:pt x="1350" y="0"/>
                    <a:pt x="903"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65"/>
          <p:cNvGrpSpPr/>
          <p:nvPr/>
        </p:nvGrpSpPr>
        <p:grpSpPr>
          <a:xfrm>
            <a:off x="4711563" y="2711775"/>
            <a:ext cx="322700" cy="368250"/>
            <a:chOff x="4711563" y="2623500"/>
            <a:chExt cx="322700" cy="368250"/>
          </a:xfrm>
        </p:grpSpPr>
        <p:sp>
          <p:nvSpPr>
            <p:cNvPr id="6124" name="Google Shape;6124;p65"/>
            <p:cNvSpPr/>
            <p:nvPr/>
          </p:nvSpPr>
          <p:spPr>
            <a:xfrm>
              <a:off x="4792288" y="2623500"/>
              <a:ext cx="241975" cy="357225"/>
            </a:xfrm>
            <a:custGeom>
              <a:avLst/>
              <a:gdLst/>
              <a:ahLst/>
              <a:cxnLst/>
              <a:rect l="l" t="t" r="r" b="b"/>
              <a:pathLst>
                <a:path w="9679" h="14289" extrusionOk="0">
                  <a:moveTo>
                    <a:pt x="3776" y="0"/>
                  </a:moveTo>
                  <a:cubicBezTo>
                    <a:pt x="3424" y="0"/>
                    <a:pt x="3086" y="164"/>
                    <a:pt x="2867" y="446"/>
                  </a:cubicBezTo>
                  <a:lnTo>
                    <a:pt x="261" y="3749"/>
                  </a:lnTo>
                  <a:cubicBezTo>
                    <a:pt x="85" y="3982"/>
                    <a:pt x="1" y="4270"/>
                    <a:pt x="29" y="4559"/>
                  </a:cubicBezTo>
                  <a:lnTo>
                    <a:pt x="801" y="12710"/>
                  </a:lnTo>
                  <a:cubicBezTo>
                    <a:pt x="848" y="13231"/>
                    <a:pt x="1229" y="13650"/>
                    <a:pt x="1741" y="13733"/>
                  </a:cubicBezTo>
                  <a:lnTo>
                    <a:pt x="4774" y="14273"/>
                  </a:lnTo>
                  <a:cubicBezTo>
                    <a:pt x="4838" y="14284"/>
                    <a:pt x="4902" y="14289"/>
                    <a:pt x="4965" y="14289"/>
                  </a:cubicBezTo>
                  <a:cubicBezTo>
                    <a:pt x="5409" y="14289"/>
                    <a:pt x="5825" y="14038"/>
                    <a:pt x="6012" y="13631"/>
                  </a:cubicBezTo>
                  <a:lnTo>
                    <a:pt x="9529" y="6243"/>
                  </a:lnTo>
                  <a:cubicBezTo>
                    <a:pt x="9650" y="5973"/>
                    <a:pt x="9678" y="5666"/>
                    <a:pt x="9585" y="5387"/>
                  </a:cubicBezTo>
                  <a:lnTo>
                    <a:pt x="8264" y="1395"/>
                  </a:lnTo>
                  <a:cubicBezTo>
                    <a:pt x="8133" y="985"/>
                    <a:pt x="7789" y="697"/>
                    <a:pt x="7380" y="623"/>
                  </a:cubicBezTo>
                  <a:lnTo>
                    <a:pt x="3974" y="18"/>
                  </a:lnTo>
                  <a:cubicBezTo>
                    <a:pt x="3908" y="6"/>
                    <a:pt x="3842" y="0"/>
                    <a:pt x="3776"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5"/>
            <p:cNvSpPr/>
            <p:nvPr/>
          </p:nvSpPr>
          <p:spPr>
            <a:xfrm>
              <a:off x="4819738" y="2651400"/>
              <a:ext cx="186125" cy="301025"/>
            </a:xfrm>
            <a:custGeom>
              <a:avLst/>
              <a:gdLst/>
              <a:ahLst/>
              <a:cxnLst/>
              <a:rect l="l" t="t" r="r" b="b"/>
              <a:pathLst>
                <a:path w="7445" h="12041" extrusionOk="0">
                  <a:moveTo>
                    <a:pt x="2873" y="0"/>
                  </a:moveTo>
                  <a:cubicBezTo>
                    <a:pt x="2702" y="0"/>
                    <a:pt x="2539" y="82"/>
                    <a:pt x="2429" y="223"/>
                  </a:cubicBezTo>
                  <a:lnTo>
                    <a:pt x="131" y="3136"/>
                  </a:lnTo>
                  <a:cubicBezTo>
                    <a:pt x="38" y="3256"/>
                    <a:pt x="1" y="3396"/>
                    <a:pt x="10" y="3545"/>
                  </a:cubicBezTo>
                  <a:lnTo>
                    <a:pt x="736" y="11129"/>
                  </a:lnTo>
                  <a:cubicBezTo>
                    <a:pt x="754" y="11380"/>
                    <a:pt x="950" y="11585"/>
                    <a:pt x="1201" y="11631"/>
                  </a:cubicBezTo>
                  <a:lnTo>
                    <a:pt x="3499" y="12031"/>
                  </a:lnTo>
                  <a:cubicBezTo>
                    <a:pt x="3534" y="12037"/>
                    <a:pt x="3567" y="12041"/>
                    <a:pt x="3601" y="12041"/>
                  </a:cubicBezTo>
                  <a:cubicBezTo>
                    <a:pt x="3814" y="12041"/>
                    <a:pt x="4008" y="11916"/>
                    <a:pt x="4104" y="11715"/>
                  </a:cubicBezTo>
                  <a:lnTo>
                    <a:pt x="7370" y="4838"/>
                  </a:lnTo>
                  <a:cubicBezTo>
                    <a:pt x="7436" y="4708"/>
                    <a:pt x="7445" y="4559"/>
                    <a:pt x="7398" y="4420"/>
                  </a:cubicBezTo>
                  <a:lnTo>
                    <a:pt x="6235" y="893"/>
                  </a:lnTo>
                  <a:cubicBezTo>
                    <a:pt x="6170" y="698"/>
                    <a:pt x="6003" y="549"/>
                    <a:pt x="5798" y="512"/>
                  </a:cubicBezTo>
                  <a:lnTo>
                    <a:pt x="2969" y="9"/>
                  </a:lnTo>
                  <a:cubicBezTo>
                    <a:pt x="2937" y="3"/>
                    <a:pt x="2905" y="0"/>
                    <a:pt x="2873" y="0"/>
                  </a:cubicBez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5"/>
            <p:cNvSpPr/>
            <p:nvPr/>
          </p:nvSpPr>
          <p:spPr>
            <a:xfrm>
              <a:off x="4711563" y="2634500"/>
              <a:ext cx="241975" cy="357250"/>
            </a:xfrm>
            <a:custGeom>
              <a:avLst/>
              <a:gdLst/>
              <a:ahLst/>
              <a:cxnLst/>
              <a:rect l="l" t="t" r="r" b="b"/>
              <a:pathLst>
                <a:path w="9679" h="14290" extrusionOk="0">
                  <a:moveTo>
                    <a:pt x="5890" y="1"/>
                  </a:moveTo>
                  <a:cubicBezTo>
                    <a:pt x="5829" y="1"/>
                    <a:pt x="5767" y="5"/>
                    <a:pt x="5705" y="15"/>
                  </a:cubicBezTo>
                  <a:lnTo>
                    <a:pt x="2299" y="620"/>
                  </a:lnTo>
                  <a:cubicBezTo>
                    <a:pt x="1881" y="694"/>
                    <a:pt x="1536" y="992"/>
                    <a:pt x="1406" y="1392"/>
                  </a:cubicBezTo>
                  <a:lnTo>
                    <a:pt x="94" y="5384"/>
                  </a:lnTo>
                  <a:cubicBezTo>
                    <a:pt x="1" y="5663"/>
                    <a:pt x="20" y="5970"/>
                    <a:pt x="150" y="6240"/>
                  </a:cubicBezTo>
                  <a:lnTo>
                    <a:pt x="3658" y="13638"/>
                  </a:lnTo>
                  <a:cubicBezTo>
                    <a:pt x="3851" y="14040"/>
                    <a:pt x="4253" y="14289"/>
                    <a:pt x="4689" y="14289"/>
                  </a:cubicBezTo>
                  <a:cubicBezTo>
                    <a:pt x="4757" y="14289"/>
                    <a:pt x="4826" y="14283"/>
                    <a:pt x="4895" y="14270"/>
                  </a:cubicBezTo>
                  <a:lnTo>
                    <a:pt x="7929" y="13740"/>
                  </a:lnTo>
                  <a:cubicBezTo>
                    <a:pt x="8441" y="13647"/>
                    <a:pt x="8831" y="13228"/>
                    <a:pt x="8878" y="12716"/>
                  </a:cubicBezTo>
                  <a:lnTo>
                    <a:pt x="9650" y="4565"/>
                  </a:lnTo>
                  <a:cubicBezTo>
                    <a:pt x="9678" y="4267"/>
                    <a:pt x="9585" y="3979"/>
                    <a:pt x="9408" y="3746"/>
                  </a:cubicBezTo>
                  <a:lnTo>
                    <a:pt x="6803" y="443"/>
                  </a:lnTo>
                  <a:cubicBezTo>
                    <a:pt x="6581" y="158"/>
                    <a:pt x="6244" y="1"/>
                    <a:pt x="5890"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5"/>
            <p:cNvSpPr/>
            <p:nvPr/>
          </p:nvSpPr>
          <p:spPr>
            <a:xfrm>
              <a:off x="4711563" y="2649750"/>
              <a:ext cx="209875" cy="342000"/>
            </a:xfrm>
            <a:custGeom>
              <a:avLst/>
              <a:gdLst/>
              <a:ahLst/>
              <a:cxnLst/>
              <a:rect l="l" t="t" r="r" b="b"/>
              <a:pathLst>
                <a:path w="8395" h="13680" extrusionOk="0">
                  <a:moveTo>
                    <a:pt x="2299" y="1"/>
                  </a:moveTo>
                  <a:cubicBezTo>
                    <a:pt x="1881" y="75"/>
                    <a:pt x="1536" y="373"/>
                    <a:pt x="1406" y="773"/>
                  </a:cubicBezTo>
                  <a:lnTo>
                    <a:pt x="94" y="4774"/>
                  </a:lnTo>
                  <a:cubicBezTo>
                    <a:pt x="1" y="5053"/>
                    <a:pt x="20" y="5360"/>
                    <a:pt x="150" y="5630"/>
                  </a:cubicBezTo>
                  <a:lnTo>
                    <a:pt x="3658" y="13028"/>
                  </a:lnTo>
                  <a:cubicBezTo>
                    <a:pt x="3851" y="13430"/>
                    <a:pt x="4253" y="13679"/>
                    <a:pt x="4689" y="13679"/>
                  </a:cubicBezTo>
                  <a:cubicBezTo>
                    <a:pt x="4757" y="13679"/>
                    <a:pt x="4826" y="13673"/>
                    <a:pt x="4895" y="13660"/>
                  </a:cubicBezTo>
                  <a:lnTo>
                    <a:pt x="7929" y="13130"/>
                  </a:lnTo>
                  <a:cubicBezTo>
                    <a:pt x="8096" y="13102"/>
                    <a:pt x="8255" y="13037"/>
                    <a:pt x="8394" y="12935"/>
                  </a:cubicBezTo>
                  <a:cubicBezTo>
                    <a:pt x="1499" y="9966"/>
                    <a:pt x="2085" y="3760"/>
                    <a:pt x="2327"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5"/>
            <p:cNvSpPr/>
            <p:nvPr/>
          </p:nvSpPr>
          <p:spPr>
            <a:xfrm>
              <a:off x="4734138" y="2657075"/>
              <a:ext cx="197300" cy="311875"/>
            </a:xfrm>
            <a:custGeom>
              <a:avLst/>
              <a:gdLst/>
              <a:ahLst/>
              <a:cxnLst/>
              <a:rect l="l" t="t" r="r" b="b"/>
              <a:pathLst>
                <a:path w="7892" h="12475" extrusionOk="0">
                  <a:moveTo>
                    <a:pt x="4806" y="435"/>
                  </a:moveTo>
                  <a:cubicBezTo>
                    <a:pt x="4906" y="435"/>
                    <a:pt x="5004" y="482"/>
                    <a:pt x="5072" y="573"/>
                  </a:cubicBezTo>
                  <a:lnTo>
                    <a:pt x="7370" y="3485"/>
                  </a:lnTo>
                  <a:cubicBezTo>
                    <a:pt x="7426" y="3560"/>
                    <a:pt x="7454" y="3644"/>
                    <a:pt x="7445" y="3737"/>
                  </a:cubicBezTo>
                  <a:lnTo>
                    <a:pt x="6728" y="11320"/>
                  </a:lnTo>
                  <a:cubicBezTo>
                    <a:pt x="6709" y="11469"/>
                    <a:pt x="6588" y="11599"/>
                    <a:pt x="6440" y="11627"/>
                  </a:cubicBezTo>
                  <a:lnTo>
                    <a:pt x="4141" y="12037"/>
                  </a:lnTo>
                  <a:cubicBezTo>
                    <a:pt x="4121" y="12040"/>
                    <a:pt x="4100" y="12042"/>
                    <a:pt x="4080" y="12042"/>
                  </a:cubicBezTo>
                  <a:cubicBezTo>
                    <a:pt x="3944" y="12042"/>
                    <a:pt x="3816" y="11963"/>
                    <a:pt x="3760" y="11841"/>
                  </a:cubicBezTo>
                  <a:lnTo>
                    <a:pt x="494" y="4956"/>
                  </a:lnTo>
                  <a:cubicBezTo>
                    <a:pt x="447" y="4872"/>
                    <a:pt x="447" y="4779"/>
                    <a:pt x="475" y="4695"/>
                  </a:cubicBezTo>
                  <a:lnTo>
                    <a:pt x="1638" y="1168"/>
                  </a:lnTo>
                  <a:cubicBezTo>
                    <a:pt x="1675" y="1048"/>
                    <a:pt x="1778" y="954"/>
                    <a:pt x="1908" y="936"/>
                  </a:cubicBezTo>
                  <a:lnTo>
                    <a:pt x="4737" y="443"/>
                  </a:lnTo>
                  <a:cubicBezTo>
                    <a:pt x="4760" y="437"/>
                    <a:pt x="4783" y="435"/>
                    <a:pt x="4806" y="435"/>
                  </a:cubicBezTo>
                  <a:close/>
                  <a:moveTo>
                    <a:pt x="4810" y="0"/>
                  </a:moveTo>
                  <a:cubicBezTo>
                    <a:pt x="4761" y="0"/>
                    <a:pt x="4712" y="5"/>
                    <a:pt x="4662" y="15"/>
                  </a:cubicBezTo>
                  <a:lnTo>
                    <a:pt x="1834" y="508"/>
                  </a:lnTo>
                  <a:cubicBezTo>
                    <a:pt x="1554" y="564"/>
                    <a:pt x="1322" y="759"/>
                    <a:pt x="1229" y="1038"/>
                  </a:cubicBezTo>
                  <a:lnTo>
                    <a:pt x="66" y="4565"/>
                  </a:lnTo>
                  <a:cubicBezTo>
                    <a:pt x="0" y="4760"/>
                    <a:pt x="19" y="4965"/>
                    <a:pt x="103" y="5151"/>
                  </a:cubicBezTo>
                  <a:lnTo>
                    <a:pt x="3369" y="12027"/>
                  </a:lnTo>
                  <a:cubicBezTo>
                    <a:pt x="3499" y="12297"/>
                    <a:pt x="3778" y="12474"/>
                    <a:pt x="4076" y="12474"/>
                  </a:cubicBezTo>
                  <a:cubicBezTo>
                    <a:pt x="4123" y="12474"/>
                    <a:pt x="4169" y="12465"/>
                    <a:pt x="4206" y="12456"/>
                  </a:cubicBezTo>
                  <a:lnTo>
                    <a:pt x="6505" y="12055"/>
                  </a:lnTo>
                  <a:cubicBezTo>
                    <a:pt x="6858" y="11990"/>
                    <a:pt x="7119" y="11711"/>
                    <a:pt x="7156" y="11358"/>
                  </a:cubicBezTo>
                  <a:lnTo>
                    <a:pt x="7873" y="3774"/>
                  </a:lnTo>
                  <a:cubicBezTo>
                    <a:pt x="7891" y="3578"/>
                    <a:pt x="7835" y="3374"/>
                    <a:pt x="7714" y="3216"/>
                  </a:cubicBezTo>
                  <a:lnTo>
                    <a:pt x="5416" y="303"/>
                  </a:lnTo>
                  <a:cubicBezTo>
                    <a:pt x="5269" y="110"/>
                    <a:pt x="5046" y="0"/>
                    <a:pt x="4810"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5"/>
            <p:cNvSpPr/>
            <p:nvPr/>
          </p:nvSpPr>
          <p:spPr>
            <a:xfrm>
              <a:off x="4792763" y="2763725"/>
              <a:ext cx="97725" cy="129000"/>
            </a:xfrm>
            <a:custGeom>
              <a:avLst/>
              <a:gdLst/>
              <a:ahLst/>
              <a:cxnLst/>
              <a:rect l="l" t="t" r="r" b="b"/>
              <a:pathLst>
                <a:path w="3909" h="5160" extrusionOk="0">
                  <a:moveTo>
                    <a:pt x="2112" y="0"/>
                  </a:moveTo>
                  <a:cubicBezTo>
                    <a:pt x="2106" y="0"/>
                    <a:pt x="2100" y="0"/>
                    <a:pt x="2094" y="1"/>
                  </a:cubicBezTo>
                  <a:lnTo>
                    <a:pt x="1164" y="169"/>
                  </a:lnTo>
                  <a:cubicBezTo>
                    <a:pt x="1080" y="187"/>
                    <a:pt x="1024" y="262"/>
                    <a:pt x="1033" y="345"/>
                  </a:cubicBezTo>
                  <a:lnTo>
                    <a:pt x="1229" y="1434"/>
                  </a:lnTo>
                  <a:lnTo>
                    <a:pt x="140" y="1629"/>
                  </a:lnTo>
                  <a:cubicBezTo>
                    <a:pt x="56" y="1648"/>
                    <a:pt x="0" y="1723"/>
                    <a:pt x="10" y="1806"/>
                  </a:cubicBezTo>
                  <a:lnTo>
                    <a:pt x="177" y="2737"/>
                  </a:lnTo>
                  <a:cubicBezTo>
                    <a:pt x="194" y="2814"/>
                    <a:pt x="260" y="2868"/>
                    <a:pt x="336" y="2868"/>
                  </a:cubicBezTo>
                  <a:cubicBezTo>
                    <a:pt x="342" y="2868"/>
                    <a:pt x="348" y="2868"/>
                    <a:pt x="354" y="2867"/>
                  </a:cubicBezTo>
                  <a:lnTo>
                    <a:pt x="1443" y="2672"/>
                  </a:lnTo>
                  <a:lnTo>
                    <a:pt x="1861" y="5035"/>
                  </a:lnTo>
                  <a:cubicBezTo>
                    <a:pt x="1878" y="5108"/>
                    <a:pt x="1936" y="5160"/>
                    <a:pt x="2006" y="5160"/>
                  </a:cubicBezTo>
                  <a:cubicBezTo>
                    <a:pt x="2017" y="5160"/>
                    <a:pt x="2027" y="5158"/>
                    <a:pt x="2038" y="5156"/>
                  </a:cubicBezTo>
                  <a:lnTo>
                    <a:pt x="2969" y="4989"/>
                  </a:lnTo>
                  <a:cubicBezTo>
                    <a:pt x="3052" y="4979"/>
                    <a:pt x="3118" y="4896"/>
                    <a:pt x="3099" y="4812"/>
                  </a:cubicBezTo>
                  <a:lnTo>
                    <a:pt x="2680" y="2458"/>
                  </a:lnTo>
                  <a:lnTo>
                    <a:pt x="3769" y="2262"/>
                  </a:lnTo>
                  <a:cubicBezTo>
                    <a:pt x="3853" y="2244"/>
                    <a:pt x="3909" y="2169"/>
                    <a:pt x="3899" y="2085"/>
                  </a:cubicBezTo>
                  <a:lnTo>
                    <a:pt x="3732" y="1155"/>
                  </a:lnTo>
                  <a:cubicBezTo>
                    <a:pt x="3715" y="1070"/>
                    <a:pt x="3651" y="1023"/>
                    <a:pt x="3576" y="1023"/>
                  </a:cubicBezTo>
                  <a:cubicBezTo>
                    <a:pt x="3569" y="1023"/>
                    <a:pt x="3562" y="1024"/>
                    <a:pt x="3555" y="1025"/>
                  </a:cubicBezTo>
                  <a:lnTo>
                    <a:pt x="2466" y="1220"/>
                  </a:lnTo>
                  <a:lnTo>
                    <a:pt x="2271" y="131"/>
                  </a:lnTo>
                  <a:cubicBezTo>
                    <a:pt x="2254" y="54"/>
                    <a:pt x="2188" y="0"/>
                    <a:pt x="2112"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5"/>
            <p:cNvSpPr/>
            <p:nvPr/>
          </p:nvSpPr>
          <p:spPr>
            <a:xfrm>
              <a:off x="4759738" y="2744825"/>
              <a:ext cx="40500" cy="30700"/>
            </a:xfrm>
            <a:custGeom>
              <a:avLst/>
              <a:gdLst/>
              <a:ahLst/>
              <a:cxnLst/>
              <a:rect l="l" t="t" r="r" b="b"/>
              <a:pathLst>
                <a:path w="1620" h="1228" extrusionOk="0">
                  <a:moveTo>
                    <a:pt x="853" y="1"/>
                  </a:moveTo>
                  <a:cubicBezTo>
                    <a:pt x="802" y="1"/>
                    <a:pt x="750" y="5"/>
                    <a:pt x="698" y="13"/>
                  </a:cubicBezTo>
                  <a:cubicBezTo>
                    <a:pt x="289" y="87"/>
                    <a:pt x="0" y="413"/>
                    <a:pt x="56" y="748"/>
                  </a:cubicBezTo>
                  <a:cubicBezTo>
                    <a:pt x="104" y="1030"/>
                    <a:pt x="396" y="1228"/>
                    <a:pt x="746" y="1228"/>
                  </a:cubicBezTo>
                  <a:cubicBezTo>
                    <a:pt x="800" y="1228"/>
                    <a:pt x="856" y="1223"/>
                    <a:pt x="912" y="1213"/>
                  </a:cubicBezTo>
                  <a:cubicBezTo>
                    <a:pt x="1331" y="1139"/>
                    <a:pt x="1619" y="813"/>
                    <a:pt x="1554" y="478"/>
                  </a:cubicBezTo>
                  <a:cubicBezTo>
                    <a:pt x="1505" y="193"/>
                    <a:pt x="1207" y="1"/>
                    <a:pt x="8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5"/>
            <p:cNvSpPr/>
            <p:nvPr/>
          </p:nvSpPr>
          <p:spPr>
            <a:xfrm>
              <a:off x="4861388" y="2726850"/>
              <a:ext cx="40275" cy="30775"/>
            </a:xfrm>
            <a:custGeom>
              <a:avLst/>
              <a:gdLst/>
              <a:ahLst/>
              <a:cxnLst/>
              <a:rect l="l" t="t" r="r" b="b"/>
              <a:pathLst>
                <a:path w="1611" h="1231" extrusionOk="0">
                  <a:moveTo>
                    <a:pt x="871" y="0"/>
                  </a:moveTo>
                  <a:cubicBezTo>
                    <a:pt x="817" y="0"/>
                    <a:pt x="763" y="5"/>
                    <a:pt x="708" y="15"/>
                  </a:cubicBezTo>
                  <a:cubicBezTo>
                    <a:pt x="289" y="90"/>
                    <a:pt x="0" y="415"/>
                    <a:pt x="56" y="750"/>
                  </a:cubicBezTo>
                  <a:cubicBezTo>
                    <a:pt x="105" y="1032"/>
                    <a:pt x="404" y="1230"/>
                    <a:pt x="749" y="1230"/>
                  </a:cubicBezTo>
                  <a:cubicBezTo>
                    <a:pt x="802" y="1230"/>
                    <a:pt x="857" y="1226"/>
                    <a:pt x="912" y="1216"/>
                  </a:cubicBezTo>
                  <a:cubicBezTo>
                    <a:pt x="1331" y="1141"/>
                    <a:pt x="1610" y="815"/>
                    <a:pt x="1554" y="480"/>
                  </a:cubicBezTo>
                  <a:cubicBezTo>
                    <a:pt x="1514" y="199"/>
                    <a:pt x="1216" y="0"/>
                    <a:pt x="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5"/>
            <p:cNvSpPr/>
            <p:nvPr/>
          </p:nvSpPr>
          <p:spPr>
            <a:xfrm>
              <a:off x="4781038" y="2731250"/>
              <a:ext cx="13150" cy="17400"/>
            </a:xfrm>
            <a:custGeom>
              <a:avLst/>
              <a:gdLst/>
              <a:ahLst/>
              <a:cxnLst/>
              <a:rect l="l" t="t" r="r" b="b"/>
              <a:pathLst>
                <a:path w="526" h="696" extrusionOk="0">
                  <a:moveTo>
                    <a:pt x="244" y="1"/>
                  </a:moveTo>
                  <a:cubicBezTo>
                    <a:pt x="123" y="1"/>
                    <a:pt x="1" y="95"/>
                    <a:pt x="32" y="258"/>
                  </a:cubicBezTo>
                  <a:lnTo>
                    <a:pt x="79" y="518"/>
                  </a:lnTo>
                  <a:cubicBezTo>
                    <a:pt x="97" y="621"/>
                    <a:pt x="181" y="695"/>
                    <a:pt x="283" y="695"/>
                  </a:cubicBezTo>
                  <a:lnTo>
                    <a:pt x="330" y="695"/>
                  </a:lnTo>
                  <a:cubicBezTo>
                    <a:pt x="441" y="677"/>
                    <a:pt x="525" y="565"/>
                    <a:pt x="497" y="444"/>
                  </a:cubicBezTo>
                  <a:lnTo>
                    <a:pt x="451" y="183"/>
                  </a:lnTo>
                  <a:cubicBezTo>
                    <a:pt x="430" y="58"/>
                    <a:pt x="337" y="1"/>
                    <a:pt x="244"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5"/>
            <p:cNvSpPr/>
            <p:nvPr/>
          </p:nvSpPr>
          <p:spPr>
            <a:xfrm>
              <a:off x="4860838" y="2717250"/>
              <a:ext cx="13125" cy="17425"/>
            </a:xfrm>
            <a:custGeom>
              <a:avLst/>
              <a:gdLst/>
              <a:ahLst/>
              <a:cxnLst/>
              <a:rect l="l" t="t" r="r" b="b"/>
              <a:pathLst>
                <a:path w="525" h="697" extrusionOk="0">
                  <a:moveTo>
                    <a:pt x="245" y="0"/>
                  </a:moveTo>
                  <a:cubicBezTo>
                    <a:pt x="123" y="0"/>
                    <a:pt x="0" y="92"/>
                    <a:pt x="32" y="250"/>
                  </a:cubicBezTo>
                  <a:lnTo>
                    <a:pt x="78" y="520"/>
                  </a:lnTo>
                  <a:cubicBezTo>
                    <a:pt x="97" y="622"/>
                    <a:pt x="181" y="697"/>
                    <a:pt x="292" y="697"/>
                  </a:cubicBezTo>
                  <a:lnTo>
                    <a:pt x="329" y="697"/>
                  </a:lnTo>
                  <a:cubicBezTo>
                    <a:pt x="441" y="669"/>
                    <a:pt x="525" y="557"/>
                    <a:pt x="497" y="446"/>
                  </a:cubicBezTo>
                  <a:lnTo>
                    <a:pt x="450" y="176"/>
                  </a:lnTo>
                  <a:cubicBezTo>
                    <a:pt x="430" y="55"/>
                    <a:pt x="338" y="0"/>
                    <a:pt x="2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5"/>
            <p:cNvSpPr/>
            <p:nvPr/>
          </p:nvSpPr>
          <p:spPr>
            <a:xfrm>
              <a:off x="4809738" y="2729125"/>
              <a:ext cx="36100" cy="17900"/>
            </a:xfrm>
            <a:custGeom>
              <a:avLst/>
              <a:gdLst/>
              <a:ahLst/>
              <a:cxnLst/>
              <a:rect l="l" t="t" r="r" b="b"/>
              <a:pathLst>
                <a:path w="1444" h="716" extrusionOk="0">
                  <a:moveTo>
                    <a:pt x="1152" y="0"/>
                  </a:moveTo>
                  <a:cubicBezTo>
                    <a:pt x="1087" y="0"/>
                    <a:pt x="1021" y="32"/>
                    <a:pt x="978" y="110"/>
                  </a:cubicBezTo>
                  <a:cubicBezTo>
                    <a:pt x="909" y="218"/>
                    <a:pt x="789" y="278"/>
                    <a:pt x="669" y="278"/>
                  </a:cubicBezTo>
                  <a:cubicBezTo>
                    <a:pt x="593" y="278"/>
                    <a:pt x="518" y="254"/>
                    <a:pt x="457" y="203"/>
                  </a:cubicBezTo>
                  <a:cubicBezTo>
                    <a:pt x="409" y="165"/>
                    <a:pt x="359" y="149"/>
                    <a:pt x="313" y="149"/>
                  </a:cubicBezTo>
                  <a:cubicBezTo>
                    <a:pt x="134" y="149"/>
                    <a:pt x="0" y="391"/>
                    <a:pt x="177" y="538"/>
                  </a:cubicBezTo>
                  <a:cubicBezTo>
                    <a:pt x="317" y="650"/>
                    <a:pt x="494" y="706"/>
                    <a:pt x="671" y="715"/>
                  </a:cubicBezTo>
                  <a:lnTo>
                    <a:pt x="671" y="706"/>
                  </a:lnTo>
                  <a:cubicBezTo>
                    <a:pt x="950" y="706"/>
                    <a:pt x="1201" y="566"/>
                    <a:pt x="1341" y="334"/>
                  </a:cubicBezTo>
                  <a:cubicBezTo>
                    <a:pt x="1443" y="160"/>
                    <a:pt x="1298" y="0"/>
                    <a:pt x="1152"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5"/>
            <p:cNvSpPr/>
            <p:nvPr/>
          </p:nvSpPr>
          <p:spPr>
            <a:xfrm>
              <a:off x="4830013" y="2908700"/>
              <a:ext cx="63725" cy="31625"/>
            </a:xfrm>
            <a:custGeom>
              <a:avLst/>
              <a:gdLst/>
              <a:ahLst/>
              <a:cxnLst/>
              <a:rect l="l" t="t" r="r" b="b"/>
              <a:pathLst>
                <a:path w="2549" h="1265" extrusionOk="0">
                  <a:moveTo>
                    <a:pt x="1876" y="0"/>
                  </a:moveTo>
                  <a:cubicBezTo>
                    <a:pt x="1843" y="0"/>
                    <a:pt x="1810" y="3"/>
                    <a:pt x="1776" y="8"/>
                  </a:cubicBezTo>
                  <a:cubicBezTo>
                    <a:pt x="1506" y="52"/>
                    <a:pt x="1555" y="432"/>
                    <a:pt x="1801" y="432"/>
                  </a:cubicBezTo>
                  <a:cubicBezTo>
                    <a:pt x="1816" y="432"/>
                    <a:pt x="1833" y="431"/>
                    <a:pt x="1851" y="427"/>
                  </a:cubicBezTo>
                  <a:cubicBezTo>
                    <a:pt x="1860" y="426"/>
                    <a:pt x="1870" y="425"/>
                    <a:pt x="1879" y="425"/>
                  </a:cubicBezTo>
                  <a:cubicBezTo>
                    <a:pt x="2006" y="425"/>
                    <a:pt x="2110" y="539"/>
                    <a:pt x="2084" y="669"/>
                  </a:cubicBezTo>
                  <a:cubicBezTo>
                    <a:pt x="2058" y="773"/>
                    <a:pt x="1972" y="836"/>
                    <a:pt x="1882" y="836"/>
                  </a:cubicBezTo>
                  <a:cubicBezTo>
                    <a:pt x="1843" y="836"/>
                    <a:pt x="1804" y="825"/>
                    <a:pt x="1767" y="799"/>
                  </a:cubicBezTo>
                  <a:cubicBezTo>
                    <a:pt x="1426" y="557"/>
                    <a:pt x="1111" y="436"/>
                    <a:pt x="814" y="436"/>
                  </a:cubicBezTo>
                  <a:cubicBezTo>
                    <a:pt x="803" y="436"/>
                    <a:pt x="792" y="436"/>
                    <a:pt x="781" y="436"/>
                  </a:cubicBezTo>
                  <a:cubicBezTo>
                    <a:pt x="772" y="436"/>
                    <a:pt x="763" y="436"/>
                    <a:pt x="755" y="436"/>
                  </a:cubicBezTo>
                  <a:cubicBezTo>
                    <a:pt x="485" y="436"/>
                    <a:pt x="236" y="574"/>
                    <a:pt x="83" y="790"/>
                  </a:cubicBezTo>
                  <a:cubicBezTo>
                    <a:pt x="1" y="954"/>
                    <a:pt x="135" y="1108"/>
                    <a:pt x="282" y="1108"/>
                  </a:cubicBezTo>
                  <a:cubicBezTo>
                    <a:pt x="335" y="1108"/>
                    <a:pt x="390" y="1088"/>
                    <a:pt x="437" y="1041"/>
                  </a:cubicBezTo>
                  <a:cubicBezTo>
                    <a:pt x="511" y="930"/>
                    <a:pt x="641" y="864"/>
                    <a:pt x="781" y="864"/>
                  </a:cubicBezTo>
                  <a:lnTo>
                    <a:pt x="799" y="864"/>
                  </a:lnTo>
                  <a:cubicBezTo>
                    <a:pt x="1060" y="883"/>
                    <a:pt x="1302" y="985"/>
                    <a:pt x="1516" y="1153"/>
                  </a:cubicBezTo>
                  <a:cubicBezTo>
                    <a:pt x="1618" y="1227"/>
                    <a:pt x="1749" y="1265"/>
                    <a:pt x="1879" y="1265"/>
                  </a:cubicBezTo>
                  <a:cubicBezTo>
                    <a:pt x="1916" y="1265"/>
                    <a:pt x="1953" y="1265"/>
                    <a:pt x="1990" y="1255"/>
                  </a:cubicBezTo>
                  <a:cubicBezTo>
                    <a:pt x="2325" y="1181"/>
                    <a:pt x="2549" y="864"/>
                    <a:pt x="2493" y="520"/>
                  </a:cubicBezTo>
                  <a:cubicBezTo>
                    <a:pt x="2434" y="219"/>
                    <a:pt x="2172" y="0"/>
                    <a:pt x="1876"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5"/>
            <p:cNvSpPr/>
            <p:nvPr/>
          </p:nvSpPr>
          <p:spPr>
            <a:xfrm>
              <a:off x="4784163" y="2682925"/>
              <a:ext cx="69450" cy="31750"/>
            </a:xfrm>
            <a:custGeom>
              <a:avLst/>
              <a:gdLst/>
              <a:ahLst/>
              <a:cxnLst/>
              <a:rect l="l" t="t" r="r" b="b"/>
              <a:pathLst>
                <a:path w="2778" h="1270" extrusionOk="0">
                  <a:moveTo>
                    <a:pt x="805" y="1"/>
                  </a:moveTo>
                  <a:cubicBezTo>
                    <a:pt x="791" y="1"/>
                    <a:pt x="777" y="2"/>
                    <a:pt x="763" y="4"/>
                  </a:cubicBezTo>
                  <a:cubicBezTo>
                    <a:pt x="0" y="144"/>
                    <a:pt x="102" y="1260"/>
                    <a:pt x="865" y="1270"/>
                  </a:cubicBezTo>
                  <a:cubicBezTo>
                    <a:pt x="1079" y="1260"/>
                    <a:pt x="1275" y="1158"/>
                    <a:pt x="1387" y="991"/>
                  </a:cubicBezTo>
                  <a:cubicBezTo>
                    <a:pt x="1582" y="721"/>
                    <a:pt x="1777" y="544"/>
                    <a:pt x="1973" y="479"/>
                  </a:cubicBezTo>
                  <a:cubicBezTo>
                    <a:pt x="2024" y="457"/>
                    <a:pt x="2078" y="446"/>
                    <a:pt x="2132" y="446"/>
                  </a:cubicBezTo>
                  <a:cubicBezTo>
                    <a:pt x="2215" y="446"/>
                    <a:pt x="2296" y="471"/>
                    <a:pt x="2364" y="516"/>
                  </a:cubicBezTo>
                  <a:cubicBezTo>
                    <a:pt x="2401" y="538"/>
                    <a:pt x="2438" y="547"/>
                    <a:pt x="2474" y="547"/>
                  </a:cubicBezTo>
                  <a:cubicBezTo>
                    <a:pt x="2650" y="547"/>
                    <a:pt x="2778" y="311"/>
                    <a:pt x="2615" y="172"/>
                  </a:cubicBezTo>
                  <a:cubicBezTo>
                    <a:pt x="2466" y="71"/>
                    <a:pt x="2295" y="19"/>
                    <a:pt x="2123" y="19"/>
                  </a:cubicBezTo>
                  <a:cubicBezTo>
                    <a:pt x="2025" y="19"/>
                    <a:pt x="1927" y="36"/>
                    <a:pt x="1833" y="69"/>
                  </a:cubicBezTo>
                  <a:cubicBezTo>
                    <a:pt x="1554" y="162"/>
                    <a:pt x="1284" y="395"/>
                    <a:pt x="1033" y="749"/>
                  </a:cubicBezTo>
                  <a:cubicBezTo>
                    <a:pt x="993" y="807"/>
                    <a:pt x="931" y="835"/>
                    <a:pt x="869" y="835"/>
                  </a:cubicBezTo>
                  <a:cubicBezTo>
                    <a:pt x="803" y="835"/>
                    <a:pt x="737" y="802"/>
                    <a:pt x="698" y="739"/>
                  </a:cubicBezTo>
                  <a:cubicBezTo>
                    <a:pt x="624" y="618"/>
                    <a:pt x="689" y="460"/>
                    <a:pt x="838" y="432"/>
                  </a:cubicBezTo>
                  <a:cubicBezTo>
                    <a:pt x="1102" y="388"/>
                    <a:pt x="1049" y="1"/>
                    <a:pt x="80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65"/>
          <p:cNvGrpSpPr/>
          <p:nvPr/>
        </p:nvGrpSpPr>
        <p:grpSpPr>
          <a:xfrm>
            <a:off x="3465163" y="2711100"/>
            <a:ext cx="344300" cy="367525"/>
            <a:chOff x="3465163" y="2622825"/>
            <a:chExt cx="344300" cy="367525"/>
          </a:xfrm>
        </p:grpSpPr>
        <p:sp>
          <p:nvSpPr>
            <p:cNvPr id="6138" name="Google Shape;6138;p65"/>
            <p:cNvSpPr/>
            <p:nvPr/>
          </p:nvSpPr>
          <p:spPr>
            <a:xfrm>
              <a:off x="3610688" y="2895900"/>
              <a:ext cx="90125" cy="94450"/>
            </a:xfrm>
            <a:custGeom>
              <a:avLst/>
              <a:gdLst/>
              <a:ahLst/>
              <a:cxnLst/>
              <a:rect l="l" t="t" r="r" b="b"/>
              <a:pathLst>
                <a:path w="3605" h="3778" extrusionOk="0">
                  <a:moveTo>
                    <a:pt x="1348" y="0"/>
                  </a:moveTo>
                  <a:cubicBezTo>
                    <a:pt x="1226" y="0"/>
                    <a:pt x="1104" y="93"/>
                    <a:pt x="1130" y="251"/>
                  </a:cubicBezTo>
                  <a:lnTo>
                    <a:pt x="1307" y="1274"/>
                  </a:lnTo>
                  <a:cubicBezTo>
                    <a:pt x="1260" y="1470"/>
                    <a:pt x="1009" y="1684"/>
                    <a:pt x="758" y="1888"/>
                  </a:cubicBezTo>
                  <a:cubicBezTo>
                    <a:pt x="516" y="2093"/>
                    <a:pt x="237" y="2316"/>
                    <a:pt x="88" y="2595"/>
                  </a:cubicBezTo>
                  <a:cubicBezTo>
                    <a:pt x="0" y="2764"/>
                    <a:pt x="144" y="2908"/>
                    <a:pt x="287" y="2908"/>
                  </a:cubicBezTo>
                  <a:cubicBezTo>
                    <a:pt x="357" y="2908"/>
                    <a:pt x="427" y="2873"/>
                    <a:pt x="469" y="2791"/>
                  </a:cubicBezTo>
                  <a:cubicBezTo>
                    <a:pt x="581" y="2595"/>
                    <a:pt x="804" y="2400"/>
                    <a:pt x="1028" y="2214"/>
                  </a:cubicBezTo>
                  <a:cubicBezTo>
                    <a:pt x="1167" y="2112"/>
                    <a:pt x="1298" y="2000"/>
                    <a:pt x="1419" y="1879"/>
                  </a:cubicBezTo>
                  <a:lnTo>
                    <a:pt x="1428" y="1944"/>
                  </a:lnTo>
                  <a:lnTo>
                    <a:pt x="1716" y="3600"/>
                  </a:lnTo>
                  <a:cubicBezTo>
                    <a:pt x="1735" y="3703"/>
                    <a:pt x="1828" y="3777"/>
                    <a:pt x="1930" y="3777"/>
                  </a:cubicBezTo>
                  <a:lnTo>
                    <a:pt x="1968" y="3777"/>
                  </a:lnTo>
                  <a:cubicBezTo>
                    <a:pt x="2089" y="3759"/>
                    <a:pt x="2163" y="3647"/>
                    <a:pt x="2144" y="3526"/>
                  </a:cubicBezTo>
                  <a:lnTo>
                    <a:pt x="1949" y="2428"/>
                  </a:lnTo>
                  <a:lnTo>
                    <a:pt x="1949" y="2428"/>
                  </a:lnTo>
                  <a:cubicBezTo>
                    <a:pt x="2107" y="2502"/>
                    <a:pt x="2265" y="2568"/>
                    <a:pt x="2424" y="2623"/>
                  </a:cubicBezTo>
                  <a:cubicBezTo>
                    <a:pt x="2703" y="2716"/>
                    <a:pt x="2982" y="2819"/>
                    <a:pt x="3149" y="2968"/>
                  </a:cubicBezTo>
                  <a:cubicBezTo>
                    <a:pt x="3197" y="3011"/>
                    <a:pt x="3248" y="3029"/>
                    <a:pt x="3296" y="3029"/>
                  </a:cubicBezTo>
                  <a:cubicBezTo>
                    <a:pt x="3466" y="3029"/>
                    <a:pt x="3604" y="2803"/>
                    <a:pt x="3438" y="2651"/>
                  </a:cubicBezTo>
                  <a:cubicBezTo>
                    <a:pt x="3205" y="2437"/>
                    <a:pt x="2879" y="2326"/>
                    <a:pt x="2572" y="2214"/>
                  </a:cubicBezTo>
                  <a:cubicBezTo>
                    <a:pt x="2256" y="2102"/>
                    <a:pt x="1958" y="1991"/>
                    <a:pt x="1847" y="1823"/>
                  </a:cubicBezTo>
                  <a:lnTo>
                    <a:pt x="1558" y="176"/>
                  </a:lnTo>
                  <a:cubicBezTo>
                    <a:pt x="1534" y="55"/>
                    <a:pt x="1441" y="0"/>
                    <a:pt x="1348"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5"/>
            <p:cNvSpPr/>
            <p:nvPr/>
          </p:nvSpPr>
          <p:spPr>
            <a:xfrm>
              <a:off x="3465163" y="2622825"/>
              <a:ext cx="327550" cy="298550"/>
            </a:xfrm>
            <a:custGeom>
              <a:avLst/>
              <a:gdLst/>
              <a:ahLst/>
              <a:cxnLst/>
              <a:rect l="l" t="t" r="r" b="b"/>
              <a:pathLst>
                <a:path w="13102" h="11942" extrusionOk="0">
                  <a:moveTo>
                    <a:pt x="5290" y="0"/>
                  </a:moveTo>
                  <a:cubicBezTo>
                    <a:pt x="5042" y="0"/>
                    <a:pt x="4794" y="177"/>
                    <a:pt x="4783" y="491"/>
                  </a:cubicBezTo>
                  <a:cubicBezTo>
                    <a:pt x="4774" y="1189"/>
                    <a:pt x="4820" y="1896"/>
                    <a:pt x="4941" y="2594"/>
                  </a:cubicBezTo>
                  <a:lnTo>
                    <a:pt x="5099" y="3488"/>
                  </a:lnTo>
                  <a:cubicBezTo>
                    <a:pt x="5332" y="4781"/>
                    <a:pt x="0" y="6019"/>
                    <a:pt x="521" y="8940"/>
                  </a:cubicBezTo>
                  <a:cubicBezTo>
                    <a:pt x="874" y="10959"/>
                    <a:pt x="2564" y="11941"/>
                    <a:pt x="5081" y="11941"/>
                  </a:cubicBezTo>
                  <a:cubicBezTo>
                    <a:pt x="5754" y="11941"/>
                    <a:pt x="6486" y="11871"/>
                    <a:pt x="7268" y="11732"/>
                  </a:cubicBezTo>
                  <a:cubicBezTo>
                    <a:pt x="10962" y="11081"/>
                    <a:pt x="13102" y="9359"/>
                    <a:pt x="12646" y="6800"/>
                  </a:cubicBezTo>
                  <a:cubicBezTo>
                    <a:pt x="12134" y="3878"/>
                    <a:pt x="6709" y="4539"/>
                    <a:pt x="6477" y="3246"/>
                  </a:cubicBezTo>
                  <a:lnTo>
                    <a:pt x="6318" y="2352"/>
                  </a:lnTo>
                  <a:cubicBezTo>
                    <a:pt x="6197" y="1655"/>
                    <a:pt x="6011" y="975"/>
                    <a:pt x="5751" y="315"/>
                  </a:cubicBezTo>
                  <a:cubicBezTo>
                    <a:pt x="5663" y="99"/>
                    <a:pt x="5477" y="0"/>
                    <a:pt x="5290"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5"/>
            <p:cNvSpPr/>
            <p:nvPr/>
          </p:nvSpPr>
          <p:spPr>
            <a:xfrm>
              <a:off x="3469813" y="2746300"/>
              <a:ext cx="204025" cy="175200"/>
            </a:xfrm>
            <a:custGeom>
              <a:avLst/>
              <a:gdLst/>
              <a:ahLst/>
              <a:cxnLst/>
              <a:rect l="l" t="t" r="r" b="b"/>
              <a:pathLst>
                <a:path w="8161" h="7008" extrusionOk="0">
                  <a:moveTo>
                    <a:pt x="3546" y="0"/>
                  </a:moveTo>
                  <a:cubicBezTo>
                    <a:pt x="2075" y="949"/>
                    <a:pt x="0" y="2131"/>
                    <a:pt x="335" y="4001"/>
                  </a:cubicBezTo>
                  <a:cubicBezTo>
                    <a:pt x="689" y="6025"/>
                    <a:pt x="2386" y="7007"/>
                    <a:pt x="4913" y="7007"/>
                  </a:cubicBezTo>
                  <a:cubicBezTo>
                    <a:pt x="5581" y="7007"/>
                    <a:pt x="6307" y="6938"/>
                    <a:pt x="7082" y="6802"/>
                  </a:cubicBezTo>
                  <a:cubicBezTo>
                    <a:pt x="7454" y="6728"/>
                    <a:pt x="7817" y="6653"/>
                    <a:pt x="8161" y="6570"/>
                  </a:cubicBezTo>
                  <a:cubicBezTo>
                    <a:pt x="3043" y="6104"/>
                    <a:pt x="2783" y="2503"/>
                    <a:pt x="3546"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5"/>
            <p:cNvSpPr/>
            <p:nvPr/>
          </p:nvSpPr>
          <p:spPr>
            <a:xfrm>
              <a:off x="3688313" y="2849150"/>
              <a:ext cx="52325" cy="25125"/>
            </a:xfrm>
            <a:custGeom>
              <a:avLst/>
              <a:gdLst/>
              <a:ahLst/>
              <a:cxnLst/>
              <a:rect l="l" t="t" r="r" b="b"/>
              <a:pathLst>
                <a:path w="2093" h="1005" extrusionOk="0">
                  <a:moveTo>
                    <a:pt x="1777" y="1"/>
                  </a:moveTo>
                  <a:cubicBezTo>
                    <a:pt x="1744" y="1"/>
                    <a:pt x="1709" y="9"/>
                    <a:pt x="1673" y="27"/>
                  </a:cubicBezTo>
                  <a:cubicBezTo>
                    <a:pt x="1477" y="129"/>
                    <a:pt x="538" y="539"/>
                    <a:pt x="277" y="567"/>
                  </a:cubicBezTo>
                  <a:cubicBezTo>
                    <a:pt x="1" y="594"/>
                    <a:pt x="25" y="1004"/>
                    <a:pt x="296" y="1004"/>
                  </a:cubicBezTo>
                  <a:cubicBezTo>
                    <a:pt x="299" y="1004"/>
                    <a:pt x="302" y="1004"/>
                    <a:pt x="305" y="1004"/>
                  </a:cubicBezTo>
                  <a:lnTo>
                    <a:pt x="333" y="995"/>
                  </a:lnTo>
                  <a:cubicBezTo>
                    <a:pt x="677" y="948"/>
                    <a:pt x="1701" y="501"/>
                    <a:pt x="1868" y="418"/>
                  </a:cubicBezTo>
                  <a:cubicBezTo>
                    <a:pt x="2092" y="306"/>
                    <a:pt x="1979" y="1"/>
                    <a:pt x="1777"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5"/>
            <p:cNvSpPr/>
            <p:nvPr/>
          </p:nvSpPr>
          <p:spPr>
            <a:xfrm>
              <a:off x="3541688" y="2821900"/>
              <a:ext cx="51200" cy="38650"/>
            </a:xfrm>
            <a:custGeom>
              <a:avLst/>
              <a:gdLst/>
              <a:ahLst/>
              <a:cxnLst/>
              <a:rect l="l" t="t" r="r" b="b"/>
              <a:pathLst>
                <a:path w="2048" h="1546" extrusionOk="0">
                  <a:moveTo>
                    <a:pt x="1105" y="0"/>
                  </a:moveTo>
                  <a:cubicBezTo>
                    <a:pt x="1036" y="0"/>
                    <a:pt x="965" y="6"/>
                    <a:pt x="894" y="19"/>
                  </a:cubicBezTo>
                  <a:cubicBezTo>
                    <a:pt x="373" y="112"/>
                    <a:pt x="1" y="521"/>
                    <a:pt x="75" y="940"/>
                  </a:cubicBezTo>
                  <a:cubicBezTo>
                    <a:pt x="139" y="1302"/>
                    <a:pt x="509" y="1545"/>
                    <a:pt x="950" y="1545"/>
                  </a:cubicBezTo>
                  <a:cubicBezTo>
                    <a:pt x="1020" y="1545"/>
                    <a:pt x="1091" y="1539"/>
                    <a:pt x="1164" y="1526"/>
                  </a:cubicBezTo>
                  <a:cubicBezTo>
                    <a:pt x="1685" y="1433"/>
                    <a:pt x="2048" y="1015"/>
                    <a:pt x="1973" y="605"/>
                  </a:cubicBezTo>
                  <a:cubicBezTo>
                    <a:pt x="1909" y="244"/>
                    <a:pt x="1540" y="0"/>
                    <a:pt x="1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5"/>
            <p:cNvSpPr/>
            <p:nvPr/>
          </p:nvSpPr>
          <p:spPr>
            <a:xfrm>
              <a:off x="3670338" y="2798875"/>
              <a:ext cx="50975" cy="38850"/>
            </a:xfrm>
            <a:custGeom>
              <a:avLst/>
              <a:gdLst/>
              <a:ahLst/>
              <a:cxnLst/>
              <a:rect l="l" t="t" r="r" b="b"/>
              <a:pathLst>
                <a:path w="2039" h="1554" extrusionOk="0">
                  <a:moveTo>
                    <a:pt x="1093" y="0"/>
                  </a:moveTo>
                  <a:cubicBezTo>
                    <a:pt x="1025" y="0"/>
                    <a:pt x="955" y="6"/>
                    <a:pt x="884" y="19"/>
                  </a:cubicBezTo>
                  <a:cubicBezTo>
                    <a:pt x="363" y="112"/>
                    <a:pt x="0" y="531"/>
                    <a:pt x="75" y="949"/>
                  </a:cubicBezTo>
                  <a:cubicBezTo>
                    <a:pt x="139" y="1304"/>
                    <a:pt x="511" y="1554"/>
                    <a:pt x="948" y="1554"/>
                  </a:cubicBezTo>
                  <a:cubicBezTo>
                    <a:pt x="1015" y="1554"/>
                    <a:pt x="1084" y="1548"/>
                    <a:pt x="1154" y="1535"/>
                  </a:cubicBezTo>
                  <a:cubicBezTo>
                    <a:pt x="1675" y="1442"/>
                    <a:pt x="2038" y="1024"/>
                    <a:pt x="1964" y="614"/>
                  </a:cubicBezTo>
                  <a:cubicBezTo>
                    <a:pt x="1899" y="251"/>
                    <a:pt x="1534" y="0"/>
                    <a:pt x="10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5"/>
            <p:cNvSpPr/>
            <p:nvPr/>
          </p:nvSpPr>
          <p:spPr>
            <a:xfrm>
              <a:off x="3559638" y="2802600"/>
              <a:ext cx="13475" cy="20950"/>
            </a:xfrm>
            <a:custGeom>
              <a:avLst/>
              <a:gdLst/>
              <a:ahLst/>
              <a:cxnLst/>
              <a:rect l="l" t="t" r="r" b="b"/>
              <a:pathLst>
                <a:path w="539" h="838" extrusionOk="0">
                  <a:moveTo>
                    <a:pt x="243" y="1"/>
                  </a:moveTo>
                  <a:cubicBezTo>
                    <a:pt x="123" y="1"/>
                    <a:pt x="1" y="93"/>
                    <a:pt x="27" y="251"/>
                  </a:cubicBezTo>
                  <a:lnTo>
                    <a:pt x="101" y="661"/>
                  </a:lnTo>
                  <a:cubicBezTo>
                    <a:pt x="120" y="763"/>
                    <a:pt x="204" y="837"/>
                    <a:pt x="306" y="837"/>
                  </a:cubicBezTo>
                  <a:lnTo>
                    <a:pt x="343" y="837"/>
                  </a:lnTo>
                  <a:cubicBezTo>
                    <a:pt x="464" y="810"/>
                    <a:pt x="539" y="698"/>
                    <a:pt x="520" y="586"/>
                  </a:cubicBezTo>
                  <a:lnTo>
                    <a:pt x="446" y="177"/>
                  </a:lnTo>
                  <a:cubicBezTo>
                    <a:pt x="426" y="56"/>
                    <a:pt x="335" y="1"/>
                    <a:pt x="243"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5"/>
            <p:cNvSpPr/>
            <p:nvPr/>
          </p:nvSpPr>
          <p:spPr>
            <a:xfrm>
              <a:off x="3609163" y="2795775"/>
              <a:ext cx="38625" cy="36875"/>
            </a:xfrm>
            <a:custGeom>
              <a:avLst/>
              <a:gdLst/>
              <a:ahLst/>
              <a:cxnLst/>
              <a:rect l="l" t="t" r="r" b="b"/>
              <a:pathLst>
                <a:path w="1545" h="1475" extrusionOk="0">
                  <a:moveTo>
                    <a:pt x="1204" y="0"/>
                  </a:moveTo>
                  <a:cubicBezTo>
                    <a:pt x="1194" y="0"/>
                    <a:pt x="1183" y="1"/>
                    <a:pt x="1173" y="3"/>
                  </a:cubicBezTo>
                  <a:lnTo>
                    <a:pt x="177" y="180"/>
                  </a:lnTo>
                  <a:cubicBezTo>
                    <a:pt x="75" y="199"/>
                    <a:pt x="0" y="301"/>
                    <a:pt x="19" y="403"/>
                  </a:cubicBezTo>
                  <a:lnTo>
                    <a:pt x="112" y="906"/>
                  </a:lnTo>
                  <a:cubicBezTo>
                    <a:pt x="170" y="1238"/>
                    <a:pt x="466" y="1474"/>
                    <a:pt x="800" y="1474"/>
                  </a:cubicBezTo>
                  <a:cubicBezTo>
                    <a:pt x="840" y="1474"/>
                    <a:pt x="881" y="1471"/>
                    <a:pt x="921" y="1464"/>
                  </a:cubicBezTo>
                  <a:cubicBezTo>
                    <a:pt x="1293" y="1399"/>
                    <a:pt x="1545" y="1036"/>
                    <a:pt x="1480" y="664"/>
                  </a:cubicBezTo>
                  <a:lnTo>
                    <a:pt x="1396" y="161"/>
                  </a:lnTo>
                  <a:cubicBezTo>
                    <a:pt x="1379" y="70"/>
                    <a:pt x="1295" y="0"/>
                    <a:pt x="120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5"/>
            <p:cNvSpPr/>
            <p:nvPr/>
          </p:nvSpPr>
          <p:spPr>
            <a:xfrm>
              <a:off x="3680138" y="2781200"/>
              <a:ext cx="13725" cy="20950"/>
            </a:xfrm>
            <a:custGeom>
              <a:avLst/>
              <a:gdLst/>
              <a:ahLst/>
              <a:cxnLst/>
              <a:rect l="l" t="t" r="r" b="b"/>
              <a:pathLst>
                <a:path w="549" h="838" extrusionOk="0">
                  <a:moveTo>
                    <a:pt x="245" y="1"/>
                  </a:moveTo>
                  <a:cubicBezTo>
                    <a:pt x="123" y="1"/>
                    <a:pt x="1" y="93"/>
                    <a:pt x="27" y="251"/>
                  </a:cubicBezTo>
                  <a:lnTo>
                    <a:pt x="101" y="661"/>
                  </a:lnTo>
                  <a:cubicBezTo>
                    <a:pt x="120" y="763"/>
                    <a:pt x="204" y="837"/>
                    <a:pt x="316" y="837"/>
                  </a:cubicBezTo>
                  <a:lnTo>
                    <a:pt x="353" y="837"/>
                  </a:lnTo>
                  <a:cubicBezTo>
                    <a:pt x="464" y="819"/>
                    <a:pt x="548" y="698"/>
                    <a:pt x="530" y="586"/>
                  </a:cubicBezTo>
                  <a:lnTo>
                    <a:pt x="455" y="177"/>
                  </a:lnTo>
                  <a:cubicBezTo>
                    <a:pt x="431" y="55"/>
                    <a:pt x="338" y="1"/>
                    <a:pt x="24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5"/>
            <p:cNvSpPr/>
            <p:nvPr/>
          </p:nvSpPr>
          <p:spPr>
            <a:xfrm>
              <a:off x="3705463" y="2830200"/>
              <a:ext cx="104000" cy="102225"/>
            </a:xfrm>
            <a:custGeom>
              <a:avLst/>
              <a:gdLst/>
              <a:ahLst/>
              <a:cxnLst/>
              <a:rect l="l" t="t" r="r" b="b"/>
              <a:pathLst>
                <a:path w="4160" h="4089" extrusionOk="0">
                  <a:moveTo>
                    <a:pt x="3346" y="1"/>
                  </a:moveTo>
                  <a:cubicBezTo>
                    <a:pt x="3253" y="1"/>
                    <a:pt x="3159" y="36"/>
                    <a:pt x="3090" y="106"/>
                  </a:cubicBezTo>
                  <a:lnTo>
                    <a:pt x="149" y="3055"/>
                  </a:lnTo>
                  <a:cubicBezTo>
                    <a:pt x="0" y="3195"/>
                    <a:pt x="0" y="3418"/>
                    <a:pt x="149" y="3558"/>
                  </a:cubicBezTo>
                  <a:lnTo>
                    <a:pt x="559" y="3977"/>
                  </a:lnTo>
                  <a:cubicBezTo>
                    <a:pt x="628" y="4051"/>
                    <a:pt x="722" y="4088"/>
                    <a:pt x="815" y="4088"/>
                  </a:cubicBezTo>
                  <a:cubicBezTo>
                    <a:pt x="908" y="4088"/>
                    <a:pt x="1001" y="4051"/>
                    <a:pt x="1070" y="3977"/>
                  </a:cubicBezTo>
                  <a:lnTo>
                    <a:pt x="4020" y="1027"/>
                  </a:lnTo>
                  <a:cubicBezTo>
                    <a:pt x="4160" y="887"/>
                    <a:pt x="4160" y="664"/>
                    <a:pt x="4020" y="524"/>
                  </a:cubicBezTo>
                  <a:lnTo>
                    <a:pt x="3601" y="106"/>
                  </a:lnTo>
                  <a:cubicBezTo>
                    <a:pt x="3532" y="36"/>
                    <a:pt x="3439" y="1"/>
                    <a:pt x="3346"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5"/>
            <p:cNvSpPr/>
            <p:nvPr/>
          </p:nvSpPr>
          <p:spPr>
            <a:xfrm>
              <a:off x="3705463" y="2856800"/>
              <a:ext cx="53525" cy="75450"/>
            </a:xfrm>
            <a:custGeom>
              <a:avLst/>
              <a:gdLst/>
              <a:ahLst/>
              <a:cxnLst/>
              <a:rect l="l" t="t" r="r" b="b"/>
              <a:pathLst>
                <a:path w="2141" h="3018" extrusionOk="0">
                  <a:moveTo>
                    <a:pt x="2122" y="0"/>
                  </a:moveTo>
                  <a:lnTo>
                    <a:pt x="149" y="1991"/>
                  </a:lnTo>
                  <a:cubicBezTo>
                    <a:pt x="0" y="2131"/>
                    <a:pt x="0" y="2354"/>
                    <a:pt x="149" y="2494"/>
                  </a:cubicBezTo>
                  <a:lnTo>
                    <a:pt x="559" y="2913"/>
                  </a:lnTo>
                  <a:cubicBezTo>
                    <a:pt x="628" y="2982"/>
                    <a:pt x="722" y="3017"/>
                    <a:pt x="815" y="3017"/>
                  </a:cubicBezTo>
                  <a:cubicBezTo>
                    <a:pt x="908" y="3017"/>
                    <a:pt x="1001" y="2982"/>
                    <a:pt x="1070" y="2913"/>
                  </a:cubicBezTo>
                  <a:lnTo>
                    <a:pt x="2141" y="1842"/>
                  </a:lnTo>
                  <a:cubicBezTo>
                    <a:pt x="1899" y="1508"/>
                    <a:pt x="1936" y="726"/>
                    <a:pt x="2122"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5"/>
            <p:cNvSpPr/>
            <p:nvPr/>
          </p:nvSpPr>
          <p:spPr>
            <a:xfrm>
              <a:off x="3691963" y="2821525"/>
              <a:ext cx="70050" cy="121075"/>
            </a:xfrm>
            <a:custGeom>
              <a:avLst/>
              <a:gdLst/>
              <a:ahLst/>
              <a:cxnLst/>
              <a:rect l="l" t="t" r="r" b="b"/>
              <a:pathLst>
                <a:path w="2802" h="4843" extrusionOk="0">
                  <a:moveTo>
                    <a:pt x="1837" y="0"/>
                  </a:moveTo>
                  <a:cubicBezTo>
                    <a:pt x="1690" y="0"/>
                    <a:pt x="1549" y="94"/>
                    <a:pt x="1499" y="239"/>
                  </a:cubicBezTo>
                  <a:lnTo>
                    <a:pt x="66" y="4156"/>
                  </a:lnTo>
                  <a:cubicBezTo>
                    <a:pt x="1" y="4342"/>
                    <a:pt x="94" y="4547"/>
                    <a:pt x="289" y="4621"/>
                  </a:cubicBezTo>
                  <a:lnTo>
                    <a:pt x="838" y="4817"/>
                  </a:lnTo>
                  <a:cubicBezTo>
                    <a:pt x="882" y="4834"/>
                    <a:pt x="927" y="4842"/>
                    <a:pt x="971" y="4842"/>
                  </a:cubicBezTo>
                  <a:cubicBezTo>
                    <a:pt x="1116" y="4842"/>
                    <a:pt x="1254" y="4754"/>
                    <a:pt x="1303" y="4612"/>
                  </a:cubicBezTo>
                  <a:lnTo>
                    <a:pt x="2736" y="695"/>
                  </a:lnTo>
                  <a:cubicBezTo>
                    <a:pt x="2802" y="508"/>
                    <a:pt x="2708" y="294"/>
                    <a:pt x="2522" y="229"/>
                  </a:cubicBezTo>
                  <a:lnTo>
                    <a:pt x="1964" y="25"/>
                  </a:lnTo>
                  <a:cubicBezTo>
                    <a:pt x="1922" y="8"/>
                    <a:pt x="1879" y="0"/>
                    <a:pt x="1837"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5"/>
            <p:cNvSpPr/>
            <p:nvPr/>
          </p:nvSpPr>
          <p:spPr>
            <a:xfrm>
              <a:off x="3531963" y="2881500"/>
              <a:ext cx="39525" cy="19975"/>
            </a:xfrm>
            <a:custGeom>
              <a:avLst/>
              <a:gdLst/>
              <a:ahLst/>
              <a:cxnLst/>
              <a:rect l="l" t="t" r="r" b="b"/>
              <a:pathLst>
                <a:path w="1581" h="799" extrusionOk="0">
                  <a:moveTo>
                    <a:pt x="295" y="1"/>
                  </a:moveTo>
                  <a:cubicBezTo>
                    <a:pt x="62" y="1"/>
                    <a:pt x="0" y="366"/>
                    <a:pt x="259" y="426"/>
                  </a:cubicBezTo>
                  <a:cubicBezTo>
                    <a:pt x="650" y="520"/>
                    <a:pt x="1190" y="799"/>
                    <a:pt x="1367" y="799"/>
                  </a:cubicBezTo>
                  <a:cubicBezTo>
                    <a:pt x="1488" y="799"/>
                    <a:pt x="1581" y="464"/>
                    <a:pt x="1581" y="343"/>
                  </a:cubicBezTo>
                  <a:cubicBezTo>
                    <a:pt x="1581" y="222"/>
                    <a:pt x="1488" y="129"/>
                    <a:pt x="1367" y="129"/>
                  </a:cubicBezTo>
                  <a:cubicBezTo>
                    <a:pt x="1032" y="119"/>
                    <a:pt x="687" y="82"/>
                    <a:pt x="352" y="8"/>
                  </a:cubicBezTo>
                  <a:cubicBezTo>
                    <a:pt x="332" y="3"/>
                    <a:pt x="313" y="1"/>
                    <a:pt x="295"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5"/>
            <p:cNvSpPr/>
            <p:nvPr/>
          </p:nvSpPr>
          <p:spPr>
            <a:xfrm>
              <a:off x="3643688" y="2736250"/>
              <a:ext cx="46900" cy="18675"/>
            </a:xfrm>
            <a:custGeom>
              <a:avLst/>
              <a:gdLst/>
              <a:ahLst/>
              <a:cxnLst/>
              <a:rect l="l" t="t" r="r" b="b"/>
              <a:pathLst>
                <a:path w="1876" h="747" extrusionOk="0">
                  <a:moveTo>
                    <a:pt x="320" y="0"/>
                  </a:moveTo>
                  <a:cubicBezTo>
                    <a:pt x="114" y="0"/>
                    <a:pt x="0" y="298"/>
                    <a:pt x="220" y="411"/>
                  </a:cubicBezTo>
                  <a:cubicBezTo>
                    <a:pt x="666" y="626"/>
                    <a:pt x="1252" y="719"/>
                    <a:pt x="1559" y="746"/>
                  </a:cubicBezTo>
                  <a:lnTo>
                    <a:pt x="1578" y="746"/>
                  </a:lnTo>
                  <a:cubicBezTo>
                    <a:pt x="1857" y="746"/>
                    <a:pt x="1876" y="346"/>
                    <a:pt x="1606" y="318"/>
                  </a:cubicBezTo>
                  <a:cubicBezTo>
                    <a:pt x="1373" y="300"/>
                    <a:pt x="806" y="225"/>
                    <a:pt x="415" y="21"/>
                  </a:cubicBezTo>
                  <a:cubicBezTo>
                    <a:pt x="382" y="6"/>
                    <a:pt x="350" y="0"/>
                    <a:pt x="320"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5"/>
            <p:cNvSpPr/>
            <p:nvPr/>
          </p:nvSpPr>
          <p:spPr>
            <a:xfrm>
              <a:off x="3523088" y="2775875"/>
              <a:ext cx="31600" cy="20000"/>
            </a:xfrm>
            <a:custGeom>
              <a:avLst/>
              <a:gdLst/>
              <a:ahLst/>
              <a:cxnLst/>
              <a:rect l="l" t="t" r="r" b="b"/>
              <a:pathLst>
                <a:path w="1264" h="800" extrusionOk="0">
                  <a:moveTo>
                    <a:pt x="960" y="1"/>
                  </a:moveTo>
                  <a:cubicBezTo>
                    <a:pt x="934" y="1"/>
                    <a:pt x="905" y="6"/>
                    <a:pt x="875" y="18"/>
                  </a:cubicBezTo>
                  <a:cubicBezTo>
                    <a:pt x="614" y="111"/>
                    <a:pt x="372" y="250"/>
                    <a:pt x="158" y="427"/>
                  </a:cubicBezTo>
                  <a:cubicBezTo>
                    <a:pt x="0" y="557"/>
                    <a:pt x="93" y="799"/>
                    <a:pt x="298" y="799"/>
                  </a:cubicBezTo>
                  <a:cubicBezTo>
                    <a:pt x="344" y="799"/>
                    <a:pt x="391" y="781"/>
                    <a:pt x="438" y="753"/>
                  </a:cubicBezTo>
                  <a:cubicBezTo>
                    <a:pt x="605" y="604"/>
                    <a:pt x="810" y="483"/>
                    <a:pt x="1024" y="418"/>
                  </a:cubicBezTo>
                  <a:cubicBezTo>
                    <a:pt x="1263" y="327"/>
                    <a:pt x="1173" y="1"/>
                    <a:pt x="960"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65"/>
          <p:cNvGrpSpPr/>
          <p:nvPr/>
        </p:nvGrpSpPr>
        <p:grpSpPr>
          <a:xfrm>
            <a:off x="1622038" y="2711175"/>
            <a:ext cx="351300" cy="368150"/>
            <a:chOff x="1622038" y="2622900"/>
            <a:chExt cx="351300" cy="368150"/>
          </a:xfrm>
        </p:grpSpPr>
        <p:sp>
          <p:nvSpPr>
            <p:cNvPr id="6154" name="Google Shape;6154;p65"/>
            <p:cNvSpPr/>
            <p:nvPr/>
          </p:nvSpPr>
          <p:spPr>
            <a:xfrm>
              <a:off x="1842338" y="2817650"/>
              <a:ext cx="105425" cy="124175"/>
            </a:xfrm>
            <a:custGeom>
              <a:avLst/>
              <a:gdLst/>
              <a:ahLst/>
              <a:cxnLst/>
              <a:rect l="l" t="t" r="r" b="b"/>
              <a:pathLst>
                <a:path w="4217" h="4967" extrusionOk="0">
                  <a:moveTo>
                    <a:pt x="959" y="1"/>
                  </a:moveTo>
                  <a:cubicBezTo>
                    <a:pt x="841" y="1"/>
                    <a:pt x="747" y="105"/>
                    <a:pt x="764" y="226"/>
                  </a:cubicBezTo>
                  <a:cubicBezTo>
                    <a:pt x="810" y="477"/>
                    <a:pt x="810" y="738"/>
                    <a:pt x="764" y="989"/>
                  </a:cubicBezTo>
                  <a:lnTo>
                    <a:pt x="336" y="3427"/>
                  </a:lnTo>
                  <a:cubicBezTo>
                    <a:pt x="289" y="3678"/>
                    <a:pt x="206" y="3920"/>
                    <a:pt x="75" y="4144"/>
                  </a:cubicBezTo>
                  <a:cubicBezTo>
                    <a:pt x="1" y="4255"/>
                    <a:pt x="66" y="4404"/>
                    <a:pt x="206" y="4423"/>
                  </a:cubicBezTo>
                  <a:lnTo>
                    <a:pt x="3239" y="4962"/>
                  </a:lnTo>
                  <a:cubicBezTo>
                    <a:pt x="3252" y="4965"/>
                    <a:pt x="3265" y="4966"/>
                    <a:pt x="3277" y="4966"/>
                  </a:cubicBezTo>
                  <a:cubicBezTo>
                    <a:pt x="3390" y="4966"/>
                    <a:pt x="3479" y="4857"/>
                    <a:pt x="3462" y="4739"/>
                  </a:cubicBezTo>
                  <a:cubicBezTo>
                    <a:pt x="3416" y="4488"/>
                    <a:pt x="3416" y="4237"/>
                    <a:pt x="3462" y="3985"/>
                  </a:cubicBezTo>
                  <a:lnTo>
                    <a:pt x="3890" y="1538"/>
                  </a:lnTo>
                  <a:cubicBezTo>
                    <a:pt x="3928" y="1287"/>
                    <a:pt x="4021" y="1045"/>
                    <a:pt x="4151" y="822"/>
                  </a:cubicBezTo>
                  <a:cubicBezTo>
                    <a:pt x="4216" y="710"/>
                    <a:pt x="4151" y="561"/>
                    <a:pt x="4021" y="543"/>
                  </a:cubicBezTo>
                  <a:lnTo>
                    <a:pt x="987" y="3"/>
                  </a:lnTo>
                  <a:cubicBezTo>
                    <a:pt x="978" y="1"/>
                    <a:pt x="968" y="1"/>
                    <a:pt x="959"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5"/>
            <p:cNvSpPr/>
            <p:nvPr/>
          </p:nvSpPr>
          <p:spPr>
            <a:xfrm>
              <a:off x="1842338" y="2817900"/>
              <a:ext cx="66800" cy="121500"/>
            </a:xfrm>
            <a:custGeom>
              <a:avLst/>
              <a:gdLst/>
              <a:ahLst/>
              <a:cxnLst/>
              <a:rect l="l" t="t" r="r" b="b"/>
              <a:pathLst>
                <a:path w="2672" h="4860" extrusionOk="0">
                  <a:moveTo>
                    <a:pt x="949" y="0"/>
                  </a:moveTo>
                  <a:cubicBezTo>
                    <a:pt x="832" y="0"/>
                    <a:pt x="738" y="105"/>
                    <a:pt x="764" y="225"/>
                  </a:cubicBezTo>
                  <a:cubicBezTo>
                    <a:pt x="810" y="477"/>
                    <a:pt x="810" y="737"/>
                    <a:pt x="764" y="988"/>
                  </a:cubicBezTo>
                  <a:lnTo>
                    <a:pt x="327" y="3426"/>
                  </a:lnTo>
                  <a:cubicBezTo>
                    <a:pt x="289" y="3678"/>
                    <a:pt x="196" y="3920"/>
                    <a:pt x="66" y="4143"/>
                  </a:cubicBezTo>
                  <a:cubicBezTo>
                    <a:pt x="1" y="4255"/>
                    <a:pt x="66" y="4403"/>
                    <a:pt x="196" y="4422"/>
                  </a:cubicBezTo>
                  <a:lnTo>
                    <a:pt x="2671" y="4859"/>
                  </a:lnTo>
                  <a:cubicBezTo>
                    <a:pt x="2048" y="3361"/>
                    <a:pt x="1713" y="1984"/>
                    <a:pt x="1778" y="151"/>
                  </a:cubicBezTo>
                  <a:lnTo>
                    <a:pt x="978" y="2"/>
                  </a:lnTo>
                  <a:cubicBezTo>
                    <a:pt x="968" y="1"/>
                    <a:pt x="959" y="0"/>
                    <a:pt x="949"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5"/>
            <p:cNvSpPr/>
            <p:nvPr/>
          </p:nvSpPr>
          <p:spPr>
            <a:xfrm>
              <a:off x="1861888" y="2707400"/>
              <a:ext cx="105400" cy="124150"/>
            </a:xfrm>
            <a:custGeom>
              <a:avLst/>
              <a:gdLst/>
              <a:ahLst/>
              <a:cxnLst/>
              <a:rect l="l" t="t" r="r" b="b"/>
              <a:pathLst>
                <a:path w="4216" h="4966" extrusionOk="0">
                  <a:moveTo>
                    <a:pt x="949" y="0"/>
                  </a:moveTo>
                  <a:cubicBezTo>
                    <a:pt x="832" y="0"/>
                    <a:pt x="738" y="105"/>
                    <a:pt x="764" y="226"/>
                  </a:cubicBezTo>
                  <a:cubicBezTo>
                    <a:pt x="810" y="477"/>
                    <a:pt x="810" y="737"/>
                    <a:pt x="764" y="989"/>
                  </a:cubicBezTo>
                  <a:lnTo>
                    <a:pt x="336" y="3427"/>
                  </a:lnTo>
                  <a:cubicBezTo>
                    <a:pt x="289" y="3687"/>
                    <a:pt x="196" y="3929"/>
                    <a:pt x="66" y="4143"/>
                  </a:cubicBezTo>
                  <a:cubicBezTo>
                    <a:pt x="1" y="4255"/>
                    <a:pt x="66" y="4404"/>
                    <a:pt x="196" y="4422"/>
                  </a:cubicBezTo>
                  <a:lnTo>
                    <a:pt x="3239" y="4962"/>
                  </a:lnTo>
                  <a:cubicBezTo>
                    <a:pt x="3252" y="4965"/>
                    <a:pt x="3264" y="4966"/>
                    <a:pt x="3276" y="4966"/>
                  </a:cubicBezTo>
                  <a:cubicBezTo>
                    <a:pt x="3390" y="4966"/>
                    <a:pt x="3478" y="4856"/>
                    <a:pt x="3453" y="4739"/>
                  </a:cubicBezTo>
                  <a:cubicBezTo>
                    <a:pt x="3406" y="4487"/>
                    <a:pt x="3406" y="4236"/>
                    <a:pt x="3453" y="3985"/>
                  </a:cubicBezTo>
                  <a:lnTo>
                    <a:pt x="3881" y="1538"/>
                  </a:lnTo>
                  <a:cubicBezTo>
                    <a:pt x="3927" y="1286"/>
                    <a:pt x="4020" y="1044"/>
                    <a:pt x="4151" y="830"/>
                  </a:cubicBezTo>
                  <a:cubicBezTo>
                    <a:pt x="4216" y="709"/>
                    <a:pt x="4151" y="570"/>
                    <a:pt x="4020" y="542"/>
                  </a:cubicBezTo>
                  <a:lnTo>
                    <a:pt x="978" y="2"/>
                  </a:lnTo>
                  <a:cubicBezTo>
                    <a:pt x="968" y="1"/>
                    <a:pt x="958" y="0"/>
                    <a:pt x="949" y="0"/>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5"/>
            <p:cNvSpPr/>
            <p:nvPr/>
          </p:nvSpPr>
          <p:spPr>
            <a:xfrm>
              <a:off x="1861663" y="2707575"/>
              <a:ext cx="45375" cy="117375"/>
            </a:xfrm>
            <a:custGeom>
              <a:avLst/>
              <a:gdLst/>
              <a:ahLst/>
              <a:cxnLst/>
              <a:rect l="l" t="t" r="r" b="b"/>
              <a:pathLst>
                <a:path w="1815" h="4695" extrusionOk="0">
                  <a:moveTo>
                    <a:pt x="949" y="1"/>
                  </a:moveTo>
                  <a:cubicBezTo>
                    <a:pt x="836" y="1"/>
                    <a:pt x="746" y="110"/>
                    <a:pt x="763" y="228"/>
                  </a:cubicBezTo>
                  <a:cubicBezTo>
                    <a:pt x="810" y="479"/>
                    <a:pt x="810" y="730"/>
                    <a:pt x="763" y="982"/>
                  </a:cubicBezTo>
                  <a:lnTo>
                    <a:pt x="335" y="3429"/>
                  </a:lnTo>
                  <a:cubicBezTo>
                    <a:pt x="289" y="3680"/>
                    <a:pt x="205" y="3922"/>
                    <a:pt x="75" y="4145"/>
                  </a:cubicBezTo>
                  <a:cubicBezTo>
                    <a:pt x="0" y="4257"/>
                    <a:pt x="75" y="4397"/>
                    <a:pt x="205" y="4424"/>
                  </a:cubicBezTo>
                  <a:lnTo>
                    <a:pt x="1787" y="4694"/>
                  </a:lnTo>
                  <a:cubicBezTo>
                    <a:pt x="1415" y="3680"/>
                    <a:pt x="1582" y="1419"/>
                    <a:pt x="1815" y="153"/>
                  </a:cubicBezTo>
                  <a:lnTo>
                    <a:pt x="987" y="5"/>
                  </a:lnTo>
                  <a:cubicBezTo>
                    <a:pt x="974" y="2"/>
                    <a:pt x="961" y="1"/>
                    <a:pt x="949" y="1"/>
                  </a:cubicBez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5"/>
            <p:cNvSpPr/>
            <p:nvPr/>
          </p:nvSpPr>
          <p:spPr>
            <a:xfrm>
              <a:off x="1881188" y="2628575"/>
              <a:ext cx="90525" cy="92725"/>
            </a:xfrm>
            <a:custGeom>
              <a:avLst/>
              <a:gdLst/>
              <a:ahLst/>
              <a:cxnLst/>
              <a:rect l="l" t="t" r="r" b="b"/>
              <a:pathLst>
                <a:path w="3621" h="3709" extrusionOk="0">
                  <a:moveTo>
                    <a:pt x="717" y="1"/>
                  </a:moveTo>
                  <a:lnTo>
                    <a:pt x="336" y="2178"/>
                  </a:lnTo>
                  <a:cubicBezTo>
                    <a:pt x="289" y="2429"/>
                    <a:pt x="206" y="2671"/>
                    <a:pt x="75" y="2885"/>
                  </a:cubicBezTo>
                  <a:cubicBezTo>
                    <a:pt x="1" y="2997"/>
                    <a:pt x="75" y="3146"/>
                    <a:pt x="206" y="3174"/>
                  </a:cubicBezTo>
                  <a:lnTo>
                    <a:pt x="3239" y="3704"/>
                  </a:lnTo>
                  <a:cubicBezTo>
                    <a:pt x="3252" y="3707"/>
                    <a:pt x="3265" y="3708"/>
                    <a:pt x="3277" y="3708"/>
                  </a:cubicBezTo>
                  <a:cubicBezTo>
                    <a:pt x="3392" y="3708"/>
                    <a:pt x="3488" y="3598"/>
                    <a:pt x="3462" y="3481"/>
                  </a:cubicBezTo>
                  <a:cubicBezTo>
                    <a:pt x="3416" y="3230"/>
                    <a:pt x="3416" y="2969"/>
                    <a:pt x="3462" y="2718"/>
                  </a:cubicBezTo>
                  <a:lnTo>
                    <a:pt x="3621" y="1787"/>
                  </a:lnTo>
                  <a:lnTo>
                    <a:pt x="717" y="1"/>
                  </a:ln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5"/>
            <p:cNvSpPr/>
            <p:nvPr/>
          </p:nvSpPr>
          <p:spPr>
            <a:xfrm>
              <a:off x="1881188" y="2628575"/>
              <a:ext cx="39350" cy="85175"/>
            </a:xfrm>
            <a:custGeom>
              <a:avLst/>
              <a:gdLst/>
              <a:ahLst/>
              <a:cxnLst/>
              <a:rect l="l" t="t" r="r" b="b"/>
              <a:pathLst>
                <a:path w="1574" h="3407" extrusionOk="0">
                  <a:moveTo>
                    <a:pt x="727" y="1"/>
                  </a:moveTo>
                  <a:lnTo>
                    <a:pt x="336" y="2178"/>
                  </a:lnTo>
                  <a:cubicBezTo>
                    <a:pt x="289" y="2429"/>
                    <a:pt x="206" y="2671"/>
                    <a:pt x="75" y="2885"/>
                  </a:cubicBezTo>
                  <a:cubicBezTo>
                    <a:pt x="1" y="2997"/>
                    <a:pt x="75" y="3146"/>
                    <a:pt x="206" y="3174"/>
                  </a:cubicBezTo>
                  <a:lnTo>
                    <a:pt x="1499" y="3406"/>
                  </a:lnTo>
                  <a:cubicBezTo>
                    <a:pt x="1117" y="2532"/>
                    <a:pt x="1341" y="1387"/>
                    <a:pt x="1573" y="522"/>
                  </a:cubicBezTo>
                  <a:lnTo>
                    <a:pt x="727" y="1"/>
                  </a:ln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5"/>
            <p:cNvSpPr/>
            <p:nvPr/>
          </p:nvSpPr>
          <p:spPr>
            <a:xfrm>
              <a:off x="1794188" y="2849700"/>
              <a:ext cx="105400" cy="124175"/>
            </a:xfrm>
            <a:custGeom>
              <a:avLst/>
              <a:gdLst/>
              <a:ahLst/>
              <a:cxnLst/>
              <a:rect l="l" t="t" r="r" b="b"/>
              <a:pathLst>
                <a:path w="4216" h="4967" extrusionOk="0">
                  <a:moveTo>
                    <a:pt x="3277" y="1"/>
                  </a:moveTo>
                  <a:cubicBezTo>
                    <a:pt x="3264" y="1"/>
                    <a:pt x="3252" y="2"/>
                    <a:pt x="3239" y="5"/>
                  </a:cubicBezTo>
                  <a:lnTo>
                    <a:pt x="205" y="545"/>
                  </a:lnTo>
                  <a:cubicBezTo>
                    <a:pt x="66" y="563"/>
                    <a:pt x="1" y="712"/>
                    <a:pt x="75" y="824"/>
                  </a:cubicBezTo>
                  <a:cubicBezTo>
                    <a:pt x="205" y="1038"/>
                    <a:pt x="289" y="1280"/>
                    <a:pt x="336" y="1540"/>
                  </a:cubicBezTo>
                  <a:lnTo>
                    <a:pt x="764" y="3978"/>
                  </a:lnTo>
                  <a:cubicBezTo>
                    <a:pt x="810" y="4229"/>
                    <a:pt x="810" y="4490"/>
                    <a:pt x="764" y="4741"/>
                  </a:cubicBezTo>
                  <a:cubicBezTo>
                    <a:pt x="747" y="4862"/>
                    <a:pt x="841" y="4967"/>
                    <a:pt x="959" y="4967"/>
                  </a:cubicBezTo>
                  <a:cubicBezTo>
                    <a:pt x="968" y="4967"/>
                    <a:pt x="977" y="4966"/>
                    <a:pt x="987" y="4965"/>
                  </a:cubicBezTo>
                  <a:lnTo>
                    <a:pt x="4021" y="4425"/>
                  </a:lnTo>
                  <a:cubicBezTo>
                    <a:pt x="4151" y="4397"/>
                    <a:pt x="4216" y="4257"/>
                    <a:pt x="4151" y="4146"/>
                  </a:cubicBezTo>
                  <a:cubicBezTo>
                    <a:pt x="4021" y="3922"/>
                    <a:pt x="3928" y="3680"/>
                    <a:pt x="3890" y="3429"/>
                  </a:cubicBezTo>
                  <a:lnTo>
                    <a:pt x="3462" y="982"/>
                  </a:lnTo>
                  <a:cubicBezTo>
                    <a:pt x="3416" y="731"/>
                    <a:pt x="3416" y="479"/>
                    <a:pt x="3462" y="228"/>
                  </a:cubicBezTo>
                  <a:cubicBezTo>
                    <a:pt x="3479" y="111"/>
                    <a:pt x="3390" y="1"/>
                    <a:pt x="3277" y="1"/>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5"/>
            <p:cNvSpPr/>
            <p:nvPr/>
          </p:nvSpPr>
          <p:spPr>
            <a:xfrm>
              <a:off x="1794438" y="2858425"/>
              <a:ext cx="68650" cy="115450"/>
            </a:xfrm>
            <a:custGeom>
              <a:avLst/>
              <a:gdLst/>
              <a:ahLst/>
              <a:cxnLst/>
              <a:rect l="l" t="t" r="r" b="b"/>
              <a:pathLst>
                <a:path w="2746" h="4618" extrusionOk="0">
                  <a:moveTo>
                    <a:pt x="1275" y="0"/>
                  </a:moveTo>
                  <a:lnTo>
                    <a:pt x="195" y="196"/>
                  </a:lnTo>
                  <a:cubicBezTo>
                    <a:pt x="65" y="214"/>
                    <a:pt x="0" y="363"/>
                    <a:pt x="65" y="475"/>
                  </a:cubicBezTo>
                  <a:cubicBezTo>
                    <a:pt x="195" y="689"/>
                    <a:pt x="289" y="931"/>
                    <a:pt x="335" y="1191"/>
                  </a:cubicBezTo>
                  <a:lnTo>
                    <a:pt x="763" y="3629"/>
                  </a:lnTo>
                  <a:cubicBezTo>
                    <a:pt x="810" y="3880"/>
                    <a:pt x="810" y="4141"/>
                    <a:pt x="763" y="4392"/>
                  </a:cubicBezTo>
                  <a:cubicBezTo>
                    <a:pt x="737" y="4513"/>
                    <a:pt x="831" y="4618"/>
                    <a:pt x="949" y="4618"/>
                  </a:cubicBezTo>
                  <a:cubicBezTo>
                    <a:pt x="958" y="4618"/>
                    <a:pt x="967" y="4617"/>
                    <a:pt x="977" y="4616"/>
                  </a:cubicBezTo>
                  <a:lnTo>
                    <a:pt x="2745" y="4299"/>
                  </a:lnTo>
                  <a:cubicBezTo>
                    <a:pt x="1722" y="3490"/>
                    <a:pt x="1331" y="1396"/>
                    <a:pt x="1275" y="0"/>
                  </a:cubicBez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5"/>
            <p:cNvSpPr/>
            <p:nvPr/>
          </p:nvSpPr>
          <p:spPr>
            <a:xfrm>
              <a:off x="1774888" y="2739200"/>
              <a:ext cx="105400" cy="124175"/>
            </a:xfrm>
            <a:custGeom>
              <a:avLst/>
              <a:gdLst/>
              <a:ahLst/>
              <a:cxnLst/>
              <a:rect l="l" t="t" r="r" b="b"/>
              <a:pathLst>
                <a:path w="4216" h="4967" extrusionOk="0">
                  <a:moveTo>
                    <a:pt x="3267" y="1"/>
                  </a:moveTo>
                  <a:cubicBezTo>
                    <a:pt x="3255" y="1"/>
                    <a:pt x="3242" y="2"/>
                    <a:pt x="3229" y="5"/>
                  </a:cubicBezTo>
                  <a:lnTo>
                    <a:pt x="196" y="545"/>
                  </a:lnTo>
                  <a:cubicBezTo>
                    <a:pt x="66" y="563"/>
                    <a:pt x="0" y="712"/>
                    <a:pt x="66" y="824"/>
                  </a:cubicBezTo>
                  <a:cubicBezTo>
                    <a:pt x="196" y="1038"/>
                    <a:pt x="289" y="1280"/>
                    <a:pt x="326" y="1540"/>
                  </a:cubicBezTo>
                  <a:lnTo>
                    <a:pt x="763" y="3978"/>
                  </a:lnTo>
                  <a:cubicBezTo>
                    <a:pt x="810" y="4230"/>
                    <a:pt x="810" y="4490"/>
                    <a:pt x="763" y="4741"/>
                  </a:cubicBezTo>
                  <a:cubicBezTo>
                    <a:pt x="738" y="4862"/>
                    <a:pt x="831" y="4967"/>
                    <a:pt x="949" y="4967"/>
                  </a:cubicBezTo>
                  <a:cubicBezTo>
                    <a:pt x="958" y="4967"/>
                    <a:pt x="968" y="4966"/>
                    <a:pt x="977" y="4965"/>
                  </a:cubicBezTo>
                  <a:lnTo>
                    <a:pt x="4020" y="4425"/>
                  </a:lnTo>
                  <a:cubicBezTo>
                    <a:pt x="4151" y="4406"/>
                    <a:pt x="4216" y="4257"/>
                    <a:pt x="4151" y="4146"/>
                  </a:cubicBezTo>
                  <a:cubicBezTo>
                    <a:pt x="4011" y="3922"/>
                    <a:pt x="3927" y="3681"/>
                    <a:pt x="3881" y="3429"/>
                  </a:cubicBezTo>
                  <a:lnTo>
                    <a:pt x="3453" y="991"/>
                  </a:lnTo>
                  <a:cubicBezTo>
                    <a:pt x="3406" y="731"/>
                    <a:pt x="3406" y="480"/>
                    <a:pt x="3453" y="228"/>
                  </a:cubicBezTo>
                  <a:cubicBezTo>
                    <a:pt x="3478" y="111"/>
                    <a:pt x="3382" y="1"/>
                    <a:pt x="3267"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5"/>
            <p:cNvSpPr/>
            <p:nvPr/>
          </p:nvSpPr>
          <p:spPr>
            <a:xfrm>
              <a:off x="1774888" y="2748150"/>
              <a:ext cx="68650" cy="115275"/>
            </a:xfrm>
            <a:custGeom>
              <a:avLst/>
              <a:gdLst/>
              <a:ahLst/>
              <a:cxnLst/>
              <a:rect l="l" t="t" r="r" b="b"/>
              <a:pathLst>
                <a:path w="2746" h="4611" extrusionOk="0">
                  <a:moveTo>
                    <a:pt x="1275" y="1"/>
                  </a:moveTo>
                  <a:lnTo>
                    <a:pt x="205" y="187"/>
                  </a:lnTo>
                  <a:cubicBezTo>
                    <a:pt x="66" y="215"/>
                    <a:pt x="0" y="354"/>
                    <a:pt x="75" y="475"/>
                  </a:cubicBezTo>
                  <a:cubicBezTo>
                    <a:pt x="205" y="689"/>
                    <a:pt x="289" y="931"/>
                    <a:pt x="335" y="1182"/>
                  </a:cubicBezTo>
                  <a:lnTo>
                    <a:pt x="763" y="3630"/>
                  </a:lnTo>
                  <a:cubicBezTo>
                    <a:pt x="810" y="3881"/>
                    <a:pt x="810" y="4132"/>
                    <a:pt x="763" y="4393"/>
                  </a:cubicBezTo>
                  <a:cubicBezTo>
                    <a:pt x="747" y="4502"/>
                    <a:pt x="836" y="4611"/>
                    <a:pt x="949" y="4611"/>
                  </a:cubicBezTo>
                  <a:cubicBezTo>
                    <a:pt x="961" y="4611"/>
                    <a:pt x="974" y="4609"/>
                    <a:pt x="987" y="4607"/>
                  </a:cubicBezTo>
                  <a:lnTo>
                    <a:pt x="2745" y="4300"/>
                  </a:lnTo>
                  <a:cubicBezTo>
                    <a:pt x="1722" y="3490"/>
                    <a:pt x="1331" y="1396"/>
                    <a:pt x="1275" y="1"/>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5"/>
            <p:cNvSpPr/>
            <p:nvPr/>
          </p:nvSpPr>
          <p:spPr>
            <a:xfrm>
              <a:off x="1770688" y="2661625"/>
              <a:ext cx="90075" cy="91300"/>
            </a:xfrm>
            <a:custGeom>
              <a:avLst/>
              <a:gdLst/>
              <a:ahLst/>
              <a:cxnLst/>
              <a:rect l="l" t="t" r="r" b="b"/>
              <a:pathLst>
                <a:path w="3603" h="3652" extrusionOk="0">
                  <a:moveTo>
                    <a:pt x="2895" y="0"/>
                  </a:moveTo>
                  <a:lnTo>
                    <a:pt x="1" y="1787"/>
                  </a:lnTo>
                  <a:lnTo>
                    <a:pt x="159" y="2671"/>
                  </a:lnTo>
                  <a:cubicBezTo>
                    <a:pt x="196" y="2922"/>
                    <a:pt x="196" y="3173"/>
                    <a:pt x="159" y="3424"/>
                  </a:cubicBezTo>
                  <a:cubicBezTo>
                    <a:pt x="134" y="3542"/>
                    <a:pt x="222" y="3652"/>
                    <a:pt x="335" y="3652"/>
                  </a:cubicBezTo>
                  <a:cubicBezTo>
                    <a:pt x="348" y="3652"/>
                    <a:pt x="360" y="3650"/>
                    <a:pt x="373" y="3648"/>
                  </a:cubicBezTo>
                  <a:lnTo>
                    <a:pt x="3416" y="3117"/>
                  </a:lnTo>
                  <a:cubicBezTo>
                    <a:pt x="3537" y="3089"/>
                    <a:pt x="3602" y="2941"/>
                    <a:pt x="3537" y="2829"/>
                  </a:cubicBezTo>
                  <a:cubicBezTo>
                    <a:pt x="3407" y="2606"/>
                    <a:pt x="3314" y="2364"/>
                    <a:pt x="3276" y="2112"/>
                  </a:cubicBezTo>
                  <a:lnTo>
                    <a:pt x="2895" y="0"/>
                  </a:ln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5"/>
            <p:cNvSpPr/>
            <p:nvPr/>
          </p:nvSpPr>
          <p:spPr>
            <a:xfrm>
              <a:off x="1770688" y="2691400"/>
              <a:ext cx="53550" cy="61550"/>
            </a:xfrm>
            <a:custGeom>
              <a:avLst/>
              <a:gdLst/>
              <a:ahLst/>
              <a:cxnLst/>
              <a:rect l="l" t="t" r="r" b="b"/>
              <a:pathLst>
                <a:path w="2142" h="2462" extrusionOk="0">
                  <a:moveTo>
                    <a:pt x="978" y="0"/>
                  </a:moveTo>
                  <a:lnTo>
                    <a:pt x="1" y="605"/>
                  </a:lnTo>
                  <a:lnTo>
                    <a:pt x="150" y="1480"/>
                  </a:lnTo>
                  <a:cubicBezTo>
                    <a:pt x="196" y="1731"/>
                    <a:pt x="196" y="1991"/>
                    <a:pt x="150" y="2243"/>
                  </a:cubicBezTo>
                  <a:cubicBezTo>
                    <a:pt x="133" y="2359"/>
                    <a:pt x="221" y="2461"/>
                    <a:pt x="333" y="2461"/>
                  </a:cubicBezTo>
                  <a:cubicBezTo>
                    <a:pt x="346" y="2461"/>
                    <a:pt x="360" y="2460"/>
                    <a:pt x="373" y="2457"/>
                  </a:cubicBezTo>
                  <a:lnTo>
                    <a:pt x="2141" y="2150"/>
                  </a:lnTo>
                  <a:cubicBezTo>
                    <a:pt x="1583" y="1712"/>
                    <a:pt x="1211" y="884"/>
                    <a:pt x="978" y="0"/>
                  </a:cubicBezTo>
                  <a:close/>
                </a:path>
              </a:pathLst>
            </a:custGeom>
            <a:solidFill>
              <a:srgbClr val="00A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5"/>
            <p:cNvSpPr/>
            <p:nvPr/>
          </p:nvSpPr>
          <p:spPr>
            <a:xfrm>
              <a:off x="1622038" y="2814925"/>
              <a:ext cx="248475" cy="176125"/>
            </a:xfrm>
            <a:custGeom>
              <a:avLst/>
              <a:gdLst/>
              <a:ahLst/>
              <a:cxnLst/>
              <a:rect l="l" t="t" r="r" b="b"/>
              <a:pathLst>
                <a:path w="9939" h="7045" extrusionOk="0">
                  <a:moveTo>
                    <a:pt x="4970" y="0"/>
                  </a:moveTo>
                  <a:cubicBezTo>
                    <a:pt x="4542" y="0"/>
                    <a:pt x="4132" y="196"/>
                    <a:pt x="3872" y="531"/>
                  </a:cubicBezTo>
                  <a:lnTo>
                    <a:pt x="2904" y="1750"/>
                  </a:lnTo>
                  <a:cubicBezTo>
                    <a:pt x="1974" y="2931"/>
                    <a:pt x="1183" y="4215"/>
                    <a:pt x="550" y="5583"/>
                  </a:cubicBezTo>
                  <a:lnTo>
                    <a:pt x="113" y="6514"/>
                  </a:lnTo>
                  <a:cubicBezTo>
                    <a:pt x="1" y="6765"/>
                    <a:pt x="178" y="7044"/>
                    <a:pt x="457" y="7044"/>
                  </a:cubicBezTo>
                  <a:lnTo>
                    <a:pt x="9483" y="7044"/>
                  </a:lnTo>
                  <a:cubicBezTo>
                    <a:pt x="9753" y="7044"/>
                    <a:pt x="9939" y="6765"/>
                    <a:pt x="9827" y="6514"/>
                  </a:cubicBezTo>
                  <a:lnTo>
                    <a:pt x="9390" y="5583"/>
                  </a:lnTo>
                  <a:cubicBezTo>
                    <a:pt x="8757" y="4215"/>
                    <a:pt x="7966" y="2931"/>
                    <a:pt x="7036" y="1750"/>
                  </a:cubicBezTo>
                  <a:lnTo>
                    <a:pt x="6068" y="540"/>
                  </a:lnTo>
                  <a:cubicBezTo>
                    <a:pt x="5807" y="196"/>
                    <a:pt x="5398" y="0"/>
                    <a:pt x="4970"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5"/>
            <p:cNvSpPr/>
            <p:nvPr/>
          </p:nvSpPr>
          <p:spPr>
            <a:xfrm>
              <a:off x="1622038" y="2820275"/>
              <a:ext cx="189625" cy="170775"/>
            </a:xfrm>
            <a:custGeom>
              <a:avLst/>
              <a:gdLst/>
              <a:ahLst/>
              <a:cxnLst/>
              <a:rect l="l" t="t" r="r" b="b"/>
              <a:pathLst>
                <a:path w="7585" h="6831" extrusionOk="0">
                  <a:moveTo>
                    <a:pt x="4216" y="0"/>
                  </a:moveTo>
                  <a:cubicBezTo>
                    <a:pt x="4086" y="84"/>
                    <a:pt x="3965" y="196"/>
                    <a:pt x="3872" y="317"/>
                  </a:cubicBezTo>
                  <a:lnTo>
                    <a:pt x="2904" y="1536"/>
                  </a:lnTo>
                  <a:cubicBezTo>
                    <a:pt x="1974" y="2717"/>
                    <a:pt x="1183" y="4001"/>
                    <a:pt x="550" y="5369"/>
                  </a:cubicBezTo>
                  <a:lnTo>
                    <a:pt x="113" y="6300"/>
                  </a:lnTo>
                  <a:cubicBezTo>
                    <a:pt x="1" y="6551"/>
                    <a:pt x="187" y="6830"/>
                    <a:pt x="457" y="6830"/>
                  </a:cubicBezTo>
                  <a:lnTo>
                    <a:pt x="7585" y="6830"/>
                  </a:lnTo>
                  <a:cubicBezTo>
                    <a:pt x="3704" y="5453"/>
                    <a:pt x="3304" y="1750"/>
                    <a:pt x="4216"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5"/>
            <p:cNvSpPr/>
            <p:nvPr/>
          </p:nvSpPr>
          <p:spPr>
            <a:xfrm>
              <a:off x="1897488" y="2622900"/>
              <a:ext cx="75850" cy="56075"/>
            </a:xfrm>
            <a:custGeom>
              <a:avLst/>
              <a:gdLst/>
              <a:ahLst/>
              <a:cxnLst/>
              <a:rect l="l" t="t" r="r" b="b"/>
              <a:pathLst>
                <a:path w="3034" h="2243" extrusionOk="0">
                  <a:moveTo>
                    <a:pt x="434" y="0"/>
                  </a:moveTo>
                  <a:cubicBezTo>
                    <a:pt x="228" y="0"/>
                    <a:pt x="92" y="75"/>
                    <a:pt x="65" y="228"/>
                  </a:cubicBezTo>
                  <a:cubicBezTo>
                    <a:pt x="0" y="600"/>
                    <a:pt x="596" y="1307"/>
                    <a:pt x="1396" y="1800"/>
                  </a:cubicBezTo>
                  <a:cubicBezTo>
                    <a:pt x="1867" y="2090"/>
                    <a:pt x="2305" y="2242"/>
                    <a:pt x="2600" y="2242"/>
                  </a:cubicBezTo>
                  <a:cubicBezTo>
                    <a:pt x="2806" y="2242"/>
                    <a:pt x="2942" y="2168"/>
                    <a:pt x="2969" y="2014"/>
                  </a:cubicBezTo>
                  <a:cubicBezTo>
                    <a:pt x="3034" y="1642"/>
                    <a:pt x="2438" y="935"/>
                    <a:pt x="1638" y="442"/>
                  </a:cubicBezTo>
                  <a:cubicBezTo>
                    <a:pt x="1167" y="152"/>
                    <a:pt x="729" y="0"/>
                    <a:pt x="434"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5"/>
            <p:cNvSpPr/>
            <p:nvPr/>
          </p:nvSpPr>
          <p:spPr>
            <a:xfrm>
              <a:off x="1769063" y="2656150"/>
              <a:ext cx="75875" cy="56000"/>
            </a:xfrm>
            <a:custGeom>
              <a:avLst/>
              <a:gdLst/>
              <a:ahLst/>
              <a:cxnLst/>
              <a:rect l="l" t="t" r="r" b="b"/>
              <a:pathLst>
                <a:path w="3035" h="2240" extrusionOk="0">
                  <a:moveTo>
                    <a:pt x="2594" y="1"/>
                  </a:moveTo>
                  <a:cubicBezTo>
                    <a:pt x="2302" y="1"/>
                    <a:pt x="1867" y="152"/>
                    <a:pt x="1397" y="442"/>
                  </a:cubicBezTo>
                  <a:cubicBezTo>
                    <a:pt x="596" y="936"/>
                    <a:pt x="1" y="1634"/>
                    <a:pt x="66" y="2015"/>
                  </a:cubicBezTo>
                  <a:cubicBezTo>
                    <a:pt x="92" y="2166"/>
                    <a:pt x="224" y="2239"/>
                    <a:pt x="424" y="2239"/>
                  </a:cubicBezTo>
                  <a:cubicBezTo>
                    <a:pt x="717" y="2239"/>
                    <a:pt x="1158" y="2084"/>
                    <a:pt x="1639" y="1792"/>
                  </a:cubicBezTo>
                  <a:cubicBezTo>
                    <a:pt x="2439" y="1299"/>
                    <a:pt x="3034" y="601"/>
                    <a:pt x="2960" y="228"/>
                  </a:cubicBezTo>
                  <a:cubicBezTo>
                    <a:pt x="2933" y="75"/>
                    <a:pt x="2799" y="1"/>
                    <a:pt x="2594" y="1"/>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5"/>
            <p:cNvSpPr/>
            <p:nvPr/>
          </p:nvSpPr>
          <p:spPr>
            <a:xfrm>
              <a:off x="1662763" y="2961250"/>
              <a:ext cx="12575" cy="10825"/>
            </a:xfrm>
            <a:custGeom>
              <a:avLst/>
              <a:gdLst/>
              <a:ahLst/>
              <a:cxnLst/>
              <a:rect l="l" t="t" r="r" b="b"/>
              <a:pathLst>
                <a:path w="503" h="433" extrusionOk="0">
                  <a:moveTo>
                    <a:pt x="289" y="0"/>
                  </a:moveTo>
                  <a:cubicBezTo>
                    <a:pt x="93" y="0"/>
                    <a:pt x="0" y="233"/>
                    <a:pt x="131" y="372"/>
                  </a:cubicBezTo>
                  <a:cubicBezTo>
                    <a:pt x="175" y="414"/>
                    <a:pt x="228" y="433"/>
                    <a:pt x="280" y="433"/>
                  </a:cubicBezTo>
                  <a:cubicBezTo>
                    <a:pt x="391" y="433"/>
                    <a:pt x="497" y="347"/>
                    <a:pt x="503" y="214"/>
                  </a:cubicBezTo>
                  <a:cubicBezTo>
                    <a:pt x="503" y="102"/>
                    <a:pt x="401" y="0"/>
                    <a:pt x="289"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5"/>
            <p:cNvSpPr/>
            <p:nvPr/>
          </p:nvSpPr>
          <p:spPr>
            <a:xfrm>
              <a:off x="1682763" y="2911700"/>
              <a:ext cx="12600" cy="10825"/>
            </a:xfrm>
            <a:custGeom>
              <a:avLst/>
              <a:gdLst/>
              <a:ahLst/>
              <a:cxnLst/>
              <a:rect l="l" t="t" r="r" b="b"/>
              <a:pathLst>
                <a:path w="504" h="433" extrusionOk="0">
                  <a:moveTo>
                    <a:pt x="289" y="0"/>
                  </a:moveTo>
                  <a:cubicBezTo>
                    <a:pt x="103" y="0"/>
                    <a:pt x="1" y="233"/>
                    <a:pt x="140" y="372"/>
                  </a:cubicBezTo>
                  <a:cubicBezTo>
                    <a:pt x="182" y="414"/>
                    <a:pt x="234" y="433"/>
                    <a:pt x="285" y="433"/>
                  </a:cubicBezTo>
                  <a:cubicBezTo>
                    <a:pt x="395" y="433"/>
                    <a:pt x="503" y="347"/>
                    <a:pt x="503" y="214"/>
                  </a:cubicBezTo>
                  <a:cubicBezTo>
                    <a:pt x="503" y="102"/>
                    <a:pt x="410" y="0"/>
                    <a:pt x="289"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5"/>
            <p:cNvSpPr/>
            <p:nvPr/>
          </p:nvSpPr>
          <p:spPr>
            <a:xfrm>
              <a:off x="1705388" y="2944725"/>
              <a:ext cx="12525" cy="10625"/>
            </a:xfrm>
            <a:custGeom>
              <a:avLst/>
              <a:gdLst/>
              <a:ahLst/>
              <a:cxnLst/>
              <a:rect l="l" t="t" r="r" b="b"/>
              <a:pathLst>
                <a:path w="501" h="425" extrusionOk="0">
                  <a:moveTo>
                    <a:pt x="275" y="0"/>
                  </a:moveTo>
                  <a:cubicBezTo>
                    <a:pt x="88" y="0"/>
                    <a:pt x="1" y="226"/>
                    <a:pt x="128" y="363"/>
                  </a:cubicBezTo>
                  <a:cubicBezTo>
                    <a:pt x="173" y="405"/>
                    <a:pt x="228" y="424"/>
                    <a:pt x="281" y="424"/>
                  </a:cubicBezTo>
                  <a:cubicBezTo>
                    <a:pt x="394" y="424"/>
                    <a:pt x="501" y="341"/>
                    <a:pt x="501" y="214"/>
                  </a:cubicBezTo>
                  <a:cubicBezTo>
                    <a:pt x="501" y="93"/>
                    <a:pt x="398" y="0"/>
                    <a:pt x="287" y="0"/>
                  </a:cubicBezTo>
                  <a:cubicBezTo>
                    <a:pt x="283" y="0"/>
                    <a:pt x="279" y="0"/>
                    <a:pt x="275"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5"/>
            <p:cNvSpPr/>
            <p:nvPr/>
          </p:nvSpPr>
          <p:spPr>
            <a:xfrm>
              <a:off x="1786513" y="2950075"/>
              <a:ext cx="12600" cy="10625"/>
            </a:xfrm>
            <a:custGeom>
              <a:avLst/>
              <a:gdLst/>
              <a:ahLst/>
              <a:cxnLst/>
              <a:rect l="l" t="t" r="r" b="b"/>
              <a:pathLst>
                <a:path w="504" h="425" extrusionOk="0">
                  <a:moveTo>
                    <a:pt x="289" y="0"/>
                  </a:moveTo>
                  <a:cubicBezTo>
                    <a:pt x="94" y="0"/>
                    <a:pt x="1" y="224"/>
                    <a:pt x="140" y="363"/>
                  </a:cubicBezTo>
                  <a:cubicBezTo>
                    <a:pt x="182" y="405"/>
                    <a:pt x="235" y="424"/>
                    <a:pt x="287" y="424"/>
                  </a:cubicBezTo>
                  <a:cubicBezTo>
                    <a:pt x="396" y="424"/>
                    <a:pt x="503" y="341"/>
                    <a:pt x="503" y="214"/>
                  </a:cubicBezTo>
                  <a:cubicBezTo>
                    <a:pt x="503" y="93"/>
                    <a:pt x="410" y="0"/>
                    <a:pt x="289"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5"/>
            <p:cNvSpPr/>
            <p:nvPr/>
          </p:nvSpPr>
          <p:spPr>
            <a:xfrm>
              <a:off x="1733713" y="2852125"/>
              <a:ext cx="12575" cy="10625"/>
            </a:xfrm>
            <a:custGeom>
              <a:avLst/>
              <a:gdLst/>
              <a:ahLst/>
              <a:cxnLst/>
              <a:rect l="l" t="t" r="r" b="b"/>
              <a:pathLst>
                <a:path w="503" h="425" extrusionOk="0">
                  <a:moveTo>
                    <a:pt x="289" y="1"/>
                  </a:moveTo>
                  <a:cubicBezTo>
                    <a:pt x="103" y="1"/>
                    <a:pt x="0" y="224"/>
                    <a:pt x="140" y="364"/>
                  </a:cubicBezTo>
                  <a:cubicBezTo>
                    <a:pt x="182" y="406"/>
                    <a:pt x="234" y="425"/>
                    <a:pt x="286" y="425"/>
                  </a:cubicBezTo>
                  <a:cubicBezTo>
                    <a:pt x="396" y="425"/>
                    <a:pt x="503" y="341"/>
                    <a:pt x="503" y="215"/>
                  </a:cubicBezTo>
                  <a:cubicBezTo>
                    <a:pt x="503" y="94"/>
                    <a:pt x="410" y="1"/>
                    <a:pt x="289"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5"/>
            <p:cNvSpPr/>
            <p:nvPr/>
          </p:nvSpPr>
          <p:spPr>
            <a:xfrm>
              <a:off x="1761163" y="2884475"/>
              <a:ext cx="12575" cy="10725"/>
            </a:xfrm>
            <a:custGeom>
              <a:avLst/>
              <a:gdLst/>
              <a:ahLst/>
              <a:cxnLst/>
              <a:rect l="l" t="t" r="r" b="b"/>
              <a:pathLst>
                <a:path w="503" h="429" extrusionOk="0">
                  <a:moveTo>
                    <a:pt x="289" y="0"/>
                  </a:moveTo>
                  <a:cubicBezTo>
                    <a:pt x="93" y="0"/>
                    <a:pt x="0" y="233"/>
                    <a:pt x="131" y="363"/>
                  </a:cubicBezTo>
                  <a:cubicBezTo>
                    <a:pt x="176" y="408"/>
                    <a:pt x="230" y="428"/>
                    <a:pt x="284" y="428"/>
                  </a:cubicBezTo>
                  <a:cubicBezTo>
                    <a:pt x="396" y="428"/>
                    <a:pt x="503" y="340"/>
                    <a:pt x="503" y="214"/>
                  </a:cubicBezTo>
                  <a:cubicBezTo>
                    <a:pt x="503" y="93"/>
                    <a:pt x="401" y="0"/>
                    <a:pt x="289"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5"/>
            <p:cNvSpPr/>
            <p:nvPr/>
          </p:nvSpPr>
          <p:spPr>
            <a:xfrm>
              <a:off x="1808388" y="2667325"/>
              <a:ext cx="10950" cy="7450"/>
            </a:xfrm>
            <a:custGeom>
              <a:avLst/>
              <a:gdLst/>
              <a:ahLst/>
              <a:cxnLst/>
              <a:rect l="l" t="t" r="r" b="b"/>
              <a:pathLst>
                <a:path w="438" h="298" extrusionOk="0">
                  <a:moveTo>
                    <a:pt x="299" y="0"/>
                  </a:moveTo>
                  <a:cubicBezTo>
                    <a:pt x="254" y="0"/>
                    <a:pt x="200" y="14"/>
                    <a:pt x="149" y="42"/>
                  </a:cubicBezTo>
                  <a:cubicBezTo>
                    <a:pt x="47" y="98"/>
                    <a:pt x="0" y="200"/>
                    <a:pt x="28" y="256"/>
                  </a:cubicBezTo>
                  <a:cubicBezTo>
                    <a:pt x="47" y="284"/>
                    <a:pt x="84" y="298"/>
                    <a:pt x="129" y="298"/>
                  </a:cubicBezTo>
                  <a:cubicBezTo>
                    <a:pt x="175" y="298"/>
                    <a:pt x="228" y="284"/>
                    <a:pt x="280" y="256"/>
                  </a:cubicBezTo>
                  <a:cubicBezTo>
                    <a:pt x="382" y="200"/>
                    <a:pt x="438" y="98"/>
                    <a:pt x="400" y="42"/>
                  </a:cubicBezTo>
                  <a:cubicBezTo>
                    <a:pt x="382" y="14"/>
                    <a:pt x="345" y="0"/>
                    <a:pt x="299" y="0"/>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5"/>
            <p:cNvSpPr/>
            <p:nvPr/>
          </p:nvSpPr>
          <p:spPr>
            <a:xfrm>
              <a:off x="1782338" y="2693825"/>
              <a:ext cx="10950" cy="7650"/>
            </a:xfrm>
            <a:custGeom>
              <a:avLst/>
              <a:gdLst/>
              <a:ahLst/>
              <a:cxnLst/>
              <a:rect l="l" t="t" r="r" b="b"/>
              <a:pathLst>
                <a:path w="438" h="306" extrusionOk="0">
                  <a:moveTo>
                    <a:pt x="304" y="1"/>
                  </a:moveTo>
                  <a:cubicBezTo>
                    <a:pt x="261" y="1"/>
                    <a:pt x="210" y="15"/>
                    <a:pt x="158" y="43"/>
                  </a:cubicBezTo>
                  <a:cubicBezTo>
                    <a:pt x="56" y="108"/>
                    <a:pt x="0" y="201"/>
                    <a:pt x="28" y="257"/>
                  </a:cubicBezTo>
                  <a:cubicBezTo>
                    <a:pt x="47" y="289"/>
                    <a:pt x="84" y="306"/>
                    <a:pt x="129" y="306"/>
                  </a:cubicBezTo>
                  <a:cubicBezTo>
                    <a:pt x="175" y="306"/>
                    <a:pt x="228" y="289"/>
                    <a:pt x="279" y="257"/>
                  </a:cubicBezTo>
                  <a:cubicBezTo>
                    <a:pt x="382" y="201"/>
                    <a:pt x="438" y="108"/>
                    <a:pt x="400" y="43"/>
                  </a:cubicBezTo>
                  <a:cubicBezTo>
                    <a:pt x="382" y="15"/>
                    <a:pt x="347" y="1"/>
                    <a:pt x="304"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5"/>
            <p:cNvSpPr/>
            <p:nvPr/>
          </p:nvSpPr>
          <p:spPr>
            <a:xfrm>
              <a:off x="1913988" y="2628525"/>
              <a:ext cx="10975" cy="7650"/>
            </a:xfrm>
            <a:custGeom>
              <a:avLst/>
              <a:gdLst/>
              <a:ahLst/>
              <a:cxnLst/>
              <a:rect l="l" t="t" r="r" b="b"/>
              <a:pathLst>
                <a:path w="439" h="306" extrusionOk="0">
                  <a:moveTo>
                    <a:pt x="130" y="1"/>
                  </a:moveTo>
                  <a:cubicBezTo>
                    <a:pt x="85" y="1"/>
                    <a:pt x="47" y="17"/>
                    <a:pt x="29" y="49"/>
                  </a:cubicBezTo>
                  <a:cubicBezTo>
                    <a:pt x="1" y="105"/>
                    <a:pt x="57" y="198"/>
                    <a:pt x="159" y="263"/>
                  </a:cubicBezTo>
                  <a:cubicBezTo>
                    <a:pt x="210" y="291"/>
                    <a:pt x="261" y="305"/>
                    <a:pt x="304" y="305"/>
                  </a:cubicBezTo>
                  <a:cubicBezTo>
                    <a:pt x="348" y="305"/>
                    <a:pt x="382" y="291"/>
                    <a:pt x="401" y="263"/>
                  </a:cubicBezTo>
                  <a:cubicBezTo>
                    <a:pt x="438" y="198"/>
                    <a:pt x="382" y="105"/>
                    <a:pt x="280" y="49"/>
                  </a:cubicBezTo>
                  <a:cubicBezTo>
                    <a:pt x="229" y="17"/>
                    <a:pt x="175" y="1"/>
                    <a:pt x="130"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5"/>
            <p:cNvSpPr/>
            <p:nvPr/>
          </p:nvSpPr>
          <p:spPr>
            <a:xfrm>
              <a:off x="1954013" y="2662100"/>
              <a:ext cx="10950" cy="7575"/>
            </a:xfrm>
            <a:custGeom>
              <a:avLst/>
              <a:gdLst/>
              <a:ahLst/>
              <a:cxnLst/>
              <a:rect l="l" t="t" r="r" b="b"/>
              <a:pathLst>
                <a:path w="438" h="303" extrusionOk="0">
                  <a:moveTo>
                    <a:pt x="126" y="1"/>
                  </a:moveTo>
                  <a:cubicBezTo>
                    <a:pt x="84" y="1"/>
                    <a:pt x="51" y="15"/>
                    <a:pt x="38" y="46"/>
                  </a:cubicBezTo>
                  <a:cubicBezTo>
                    <a:pt x="0" y="102"/>
                    <a:pt x="56" y="204"/>
                    <a:pt x="159" y="260"/>
                  </a:cubicBezTo>
                  <a:cubicBezTo>
                    <a:pt x="210" y="288"/>
                    <a:pt x="263" y="302"/>
                    <a:pt x="309" y="302"/>
                  </a:cubicBezTo>
                  <a:cubicBezTo>
                    <a:pt x="354" y="302"/>
                    <a:pt x="391" y="288"/>
                    <a:pt x="410" y="260"/>
                  </a:cubicBezTo>
                  <a:cubicBezTo>
                    <a:pt x="438" y="195"/>
                    <a:pt x="382" y="102"/>
                    <a:pt x="280" y="46"/>
                  </a:cubicBezTo>
                  <a:cubicBezTo>
                    <a:pt x="226" y="17"/>
                    <a:pt x="171" y="1"/>
                    <a:pt x="126"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5"/>
            <p:cNvSpPr/>
            <p:nvPr/>
          </p:nvSpPr>
          <p:spPr>
            <a:xfrm>
              <a:off x="1926788" y="2651725"/>
              <a:ext cx="10975" cy="7650"/>
            </a:xfrm>
            <a:custGeom>
              <a:avLst/>
              <a:gdLst/>
              <a:ahLst/>
              <a:cxnLst/>
              <a:rect l="l" t="t" r="r" b="b"/>
              <a:pathLst>
                <a:path w="439" h="306" extrusionOk="0">
                  <a:moveTo>
                    <a:pt x="131" y="1"/>
                  </a:moveTo>
                  <a:cubicBezTo>
                    <a:pt x="87" y="1"/>
                    <a:pt x="52" y="15"/>
                    <a:pt x="38" y="43"/>
                  </a:cubicBezTo>
                  <a:cubicBezTo>
                    <a:pt x="1" y="108"/>
                    <a:pt x="56" y="201"/>
                    <a:pt x="159" y="257"/>
                  </a:cubicBezTo>
                  <a:cubicBezTo>
                    <a:pt x="210" y="289"/>
                    <a:pt x="264" y="305"/>
                    <a:pt x="309" y="305"/>
                  </a:cubicBezTo>
                  <a:cubicBezTo>
                    <a:pt x="354" y="305"/>
                    <a:pt x="391" y="289"/>
                    <a:pt x="410" y="257"/>
                  </a:cubicBezTo>
                  <a:cubicBezTo>
                    <a:pt x="438" y="201"/>
                    <a:pt x="382" y="108"/>
                    <a:pt x="280" y="43"/>
                  </a:cubicBezTo>
                  <a:cubicBezTo>
                    <a:pt x="229" y="15"/>
                    <a:pt x="175" y="1"/>
                    <a:pt x="131"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65"/>
          <p:cNvGrpSpPr/>
          <p:nvPr/>
        </p:nvGrpSpPr>
        <p:grpSpPr>
          <a:xfrm>
            <a:off x="1610888" y="2154325"/>
            <a:ext cx="368275" cy="357150"/>
            <a:chOff x="1610888" y="2066050"/>
            <a:chExt cx="368275" cy="357150"/>
          </a:xfrm>
        </p:grpSpPr>
        <p:sp>
          <p:nvSpPr>
            <p:cNvPr id="6182" name="Google Shape;6182;p65"/>
            <p:cNvSpPr/>
            <p:nvPr/>
          </p:nvSpPr>
          <p:spPr>
            <a:xfrm>
              <a:off x="1622263" y="2066050"/>
              <a:ext cx="67275" cy="37975"/>
            </a:xfrm>
            <a:custGeom>
              <a:avLst/>
              <a:gdLst/>
              <a:ahLst/>
              <a:cxnLst/>
              <a:rect l="l" t="t" r="r" b="b"/>
              <a:pathLst>
                <a:path w="2691" h="1519" extrusionOk="0">
                  <a:moveTo>
                    <a:pt x="881" y="1"/>
                  </a:moveTo>
                  <a:cubicBezTo>
                    <a:pt x="669" y="1"/>
                    <a:pt x="454" y="37"/>
                    <a:pt x="243" y="114"/>
                  </a:cubicBezTo>
                  <a:cubicBezTo>
                    <a:pt x="1" y="198"/>
                    <a:pt x="96" y="537"/>
                    <a:pt x="314" y="537"/>
                  </a:cubicBezTo>
                  <a:cubicBezTo>
                    <a:pt x="339" y="537"/>
                    <a:pt x="365" y="533"/>
                    <a:pt x="392" y="523"/>
                  </a:cubicBezTo>
                  <a:cubicBezTo>
                    <a:pt x="556" y="462"/>
                    <a:pt x="723" y="433"/>
                    <a:pt x="888" y="433"/>
                  </a:cubicBezTo>
                  <a:cubicBezTo>
                    <a:pt x="1474" y="433"/>
                    <a:pt x="2026" y="799"/>
                    <a:pt x="2244" y="1379"/>
                  </a:cubicBezTo>
                  <a:cubicBezTo>
                    <a:pt x="2272" y="1463"/>
                    <a:pt x="2355" y="1519"/>
                    <a:pt x="2439" y="1519"/>
                  </a:cubicBezTo>
                  <a:cubicBezTo>
                    <a:pt x="2588" y="1519"/>
                    <a:pt x="2690" y="1370"/>
                    <a:pt x="2644" y="1230"/>
                  </a:cubicBezTo>
                  <a:cubicBezTo>
                    <a:pt x="2367" y="473"/>
                    <a:pt x="1646" y="1"/>
                    <a:pt x="881" y="1"/>
                  </a:cubicBezTo>
                  <a:close/>
                </a:path>
              </a:pathLst>
            </a:custGeom>
            <a:solidFill>
              <a:srgbClr val="0ACF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5"/>
            <p:cNvSpPr/>
            <p:nvPr/>
          </p:nvSpPr>
          <p:spPr>
            <a:xfrm>
              <a:off x="1629963" y="2093525"/>
              <a:ext cx="56075" cy="23550"/>
            </a:xfrm>
            <a:custGeom>
              <a:avLst/>
              <a:gdLst/>
              <a:ahLst/>
              <a:cxnLst/>
              <a:rect l="l" t="t" r="r" b="b"/>
              <a:pathLst>
                <a:path w="2243" h="942" extrusionOk="0">
                  <a:moveTo>
                    <a:pt x="1326" y="1"/>
                  </a:moveTo>
                  <a:cubicBezTo>
                    <a:pt x="1316" y="1"/>
                    <a:pt x="1305" y="1"/>
                    <a:pt x="1294" y="1"/>
                  </a:cubicBezTo>
                  <a:cubicBezTo>
                    <a:pt x="866" y="11"/>
                    <a:pt x="456" y="131"/>
                    <a:pt x="93" y="355"/>
                  </a:cubicBezTo>
                  <a:cubicBezTo>
                    <a:pt x="0" y="401"/>
                    <a:pt x="0" y="541"/>
                    <a:pt x="93" y="587"/>
                  </a:cubicBezTo>
                  <a:cubicBezTo>
                    <a:pt x="456" y="811"/>
                    <a:pt x="866" y="932"/>
                    <a:pt x="1294" y="941"/>
                  </a:cubicBezTo>
                  <a:cubicBezTo>
                    <a:pt x="1815" y="941"/>
                    <a:pt x="2243" y="727"/>
                    <a:pt x="2243" y="466"/>
                  </a:cubicBezTo>
                  <a:cubicBezTo>
                    <a:pt x="2243" y="211"/>
                    <a:pt x="1833" y="1"/>
                    <a:pt x="1326" y="1"/>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5"/>
            <p:cNvSpPr/>
            <p:nvPr/>
          </p:nvSpPr>
          <p:spPr>
            <a:xfrm>
              <a:off x="1681138" y="2068375"/>
              <a:ext cx="48325" cy="39450"/>
            </a:xfrm>
            <a:custGeom>
              <a:avLst/>
              <a:gdLst/>
              <a:ahLst/>
              <a:cxnLst/>
              <a:rect l="l" t="t" r="r" b="b"/>
              <a:pathLst>
                <a:path w="1933" h="1578" extrusionOk="0">
                  <a:moveTo>
                    <a:pt x="1774" y="0"/>
                  </a:moveTo>
                  <a:cubicBezTo>
                    <a:pt x="1766" y="0"/>
                    <a:pt x="1758" y="1"/>
                    <a:pt x="1750" y="2"/>
                  </a:cubicBezTo>
                  <a:cubicBezTo>
                    <a:pt x="1322" y="67"/>
                    <a:pt x="931" y="244"/>
                    <a:pt x="596" y="505"/>
                  </a:cubicBezTo>
                  <a:cubicBezTo>
                    <a:pt x="196" y="849"/>
                    <a:pt x="0" y="1277"/>
                    <a:pt x="177" y="1482"/>
                  </a:cubicBezTo>
                  <a:cubicBezTo>
                    <a:pt x="233" y="1547"/>
                    <a:pt x="321" y="1578"/>
                    <a:pt x="428" y="1578"/>
                  </a:cubicBezTo>
                  <a:cubicBezTo>
                    <a:pt x="643" y="1578"/>
                    <a:pt x="934" y="1454"/>
                    <a:pt x="1201" y="1231"/>
                  </a:cubicBezTo>
                  <a:cubicBezTo>
                    <a:pt x="1517" y="951"/>
                    <a:pt x="1759" y="588"/>
                    <a:pt x="1899" y="188"/>
                  </a:cubicBezTo>
                  <a:cubicBezTo>
                    <a:pt x="1933" y="94"/>
                    <a:pt x="1865" y="0"/>
                    <a:pt x="1774" y="0"/>
                  </a:cubicBezTo>
                  <a:close/>
                </a:path>
              </a:pathLst>
            </a:custGeom>
            <a:solidFill>
              <a:srgbClr val="5CDF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5"/>
            <p:cNvSpPr/>
            <p:nvPr/>
          </p:nvSpPr>
          <p:spPr>
            <a:xfrm>
              <a:off x="1649038" y="2096025"/>
              <a:ext cx="184525" cy="116125"/>
            </a:xfrm>
            <a:custGeom>
              <a:avLst/>
              <a:gdLst/>
              <a:ahLst/>
              <a:cxnLst/>
              <a:rect l="l" t="t" r="r" b="b"/>
              <a:pathLst>
                <a:path w="7381" h="4645" extrusionOk="0">
                  <a:moveTo>
                    <a:pt x="1976" y="1"/>
                  </a:moveTo>
                  <a:cubicBezTo>
                    <a:pt x="1776" y="1"/>
                    <a:pt x="1570" y="34"/>
                    <a:pt x="1368" y="106"/>
                  </a:cubicBezTo>
                  <a:cubicBezTo>
                    <a:pt x="484" y="422"/>
                    <a:pt x="0" y="1409"/>
                    <a:pt x="317" y="2265"/>
                  </a:cubicBezTo>
                  <a:cubicBezTo>
                    <a:pt x="876" y="3742"/>
                    <a:pt x="2319" y="4644"/>
                    <a:pt x="3885" y="4644"/>
                  </a:cubicBezTo>
                  <a:cubicBezTo>
                    <a:pt x="4351" y="4644"/>
                    <a:pt x="4827" y="4564"/>
                    <a:pt x="5295" y="4396"/>
                  </a:cubicBezTo>
                  <a:cubicBezTo>
                    <a:pt x="6021" y="4135"/>
                    <a:pt x="6654" y="3670"/>
                    <a:pt x="7128" y="3065"/>
                  </a:cubicBezTo>
                  <a:cubicBezTo>
                    <a:pt x="7380" y="2750"/>
                    <a:pt x="7132" y="2322"/>
                    <a:pt x="6785" y="2322"/>
                  </a:cubicBezTo>
                  <a:cubicBezTo>
                    <a:pt x="6722" y="2322"/>
                    <a:pt x="6656" y="2336"/>
                    <a:pt x="6588" y="2367"/>
                  </a:cubicBezTo>
                  <a:lnTo>
                    <a:pt x="6570" y="2367"/>
                  </a:lnTo>
                  <a:cubicBezTo>
                    <a:pt x="6283" y="2472"/>
                    <a:pt x="5990" y="2522"/>
                    <a:pt x="5704" y="2522"/>
                  </a:cubicBezTo>
                  <a:cubicBezTo>
                    <a:pt x="4746" y="2522"/>
                    <a:pt x="3864" y="1965"/>
                    <a:pt x="3527" y="1055"/>
                  </a:cubicBezTo>
                  <a:cubicBezTo>
                    <a:pt x="3297" y="400"/>
                    <a:pt x="2664" y="1"/>
                    <a:pt x="1976"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5"/>
            <p:cNvSpPr/>
            <p:nvPr/>
          </p:nvSpPr>
          <p:spPr>
            <a:xfrm>
              <a:off x="1649263" y="2099600"/>
              <a:ext cx="174725" cy="112550"/>
            </a:xfrm>
            <a:custGeom>
              <a:avLst/>
              <a:gdLst/>
              <a:ahLst/>
              <a:cxnLst/>
              <a:rect l="l" t="t" r="r" b="b"/>
              <a:pathLst>
                <a:path w="6989" h="4502" extrusionOk="0">
                  <a:moveTo>
                    <a:pt x="1266" y="0"/>
                  </a:moveTo>
                  <a:lnTo>
                    <a:pt x="1266" y="0"/>
                  </a:lnTo>
                  <a:cubicBezTo>
                    <a:pt x="429" y="354"/>
                    <a:pt x="1" y="1303"/>
                    <a:pt x="308" y="2122"/>
                  </a:cubicBezTo>
                  <a:cubicBezTo>
                    <a:pt x="867" y="3599"/>
                    <a:pt x="2310" y="4501"/>
                    <a:pt x="3876" y="4501"/>
                  </a:cubicBezTo>
                  <a:cubicBezTo>
                    <a:pt x="4342" y="4501"/>
                    <a:pt x="4818" y="4421"/>
                    <a:pt x="5286" y="4253"/>
                  </a:cubicBezTo>
                  <a:cubicBezTo>
                    <a:pt x="5947" y="4011"/>
                    <a:pt x="6524" y="3611"/>
                    <a:pt x="6989" y="3089"/>
                  </a:cubicBezTo>
                  <a:lnTo>
                    <a:pt x="6989" y="3089"/>
                  </a:lnTo>
                  <a:cubicBezTo>
                    <a:pt x="6189" y="3387"/>
                    <a:pt x="5452" y="3514"/>
                    <a:pt x="4788" y="3514"/>
                  </a:cubicBezTo>
                  <a:cubicBezTo>
                    <a:pt x="1908" y="3514"/>
                    <a:pt x="419" y="1127"/>
                    <a:pt x="1266"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5"/>
            <p:cNvSpPr/>
            <p:nvPr/>
          </p:nvSpPr>
          <p:spPr>
            <a:xfrm>
              <a:off x="1663213" y="2287100"/>
              <a:ext cx="129150" cy="136100"/>
            </a:xfrm>
            <a:custGeom>
              <a:avLst/>
              <a:gdLst/>
              <a:ahLst/>
              <a:cxnLst/>
              <a:rect l="l" t="t" r="r" b="b"/>
              <a:pathLst>
                <a:path w="5166" h="5444" extrusionOk="0">
                  <a:moveTo>
                    <a:pt x="1052" y="0"/>
                  </a:moveTo>
                  <a:lnTo>
                    <a:pt x="94" y="4587"/>
                  </a:lnTo>
                  <a:cubicBezTo>
                    <a:pt x="1" y="5034"/>
                    <a:pt x="345" y="5443"/>
                    <a:pt x="792" y="5443"/>
                  </a:cubicBezTo>
                  <a:lnTo>
                    <a:pt x="1443" y="5443"/>
                  </a:lnTo>
                  <a:cubicBezTo>
                    <a:pt x="1695" y="5443"/>
                    <a:pt x="1927" y="5313"/>
                    <a:pt x="2057" y="5099"/>
                  </a:cubicBezTo>
                  <a:lnTo>
                    <a:pt x="5165" y="0"/>
                  </a:ln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5"/>
            <p:cNvSpPr/>
            <p:nvPr/>
          </p:nvSpPr>
          <p:spPr>
            <a:xfrm>
              <a:off x="1798138" y="2287100"/>
              <a:ext cx="128900" cy="136100"/>
            </a:xfrm>
            <a:custGeom>
              <a:avLst/>
              <a:gdLst/>
              <a:ahLst/>
              <a:cxnLst/>
              <a:rect l="l" t="t" r="r" b="b"/>
              <a:pathLst>
                <a:path w="5156" h="5444" extrusionOk="0">
                  <a:moveTo>
                    <a:pt x="1" y="0"/>
                  </a:moveTo>
                  <a:lnTo>
                    <a:pt x="3100" y="5099"/>
                  </a:lnTo>
                  <a:cubicBezTo>
                    <a:pt x="3230" y="5313"/>
                    <a:pt x="3462" y="5443"/>
                    <a:pt x="3714" y="5443"/>
                  </a:cubicBezTo>
                  <a:lnTo>
                    <a:pt x="4365" y="5443"/>
                  </a:lnTo>
                  <a:cubicBezTo>
                    <a:pt x="4812" y="5443"/>
                    <a:pt x="5156" y="5034"/>
                    <a:pt x="5063" y="4587"/>
                  </a:cubicBezTo>
                  <a:lnTo>
                    <a:pt x="4104" y="0"/>
                  </a:ln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5"/>
            <p:cNvSpPr/>
            <p:nvPr/>
          </p:nvSpPr>
          <p:spPr>
            <a:xfrm>
              <a:off x="1611113" y="2198700"/>
              <a:ext cx="368050" cy="176800"/>
            </a:xfrm>
            <a:custGeom>
              <a:avLst/>
              <a:gdLst/>
              <a:ahLst/>
              <a:cxnLst/>
              <a:rect l="l" t="t" r="r" b="b"/>
              <a:pathLst>
                <a:path w="14722" h="7072" extrusionOk="0">
                  <a:moveTo>
                    <a:pt x="1089" y="0"/>
                  </a:moveTo>
                  <a:cubicBezTo>
                    <a:pt x="485" y="0"/>
                    <a:pt x="1" y="493"/>
                    <a:pt x="1" y="1089"/>
                  </a:cubicBezTo>
                  <a:cubicBezTo>
                    <a:pt x="1" y="4392"/>
                    <a:pt x="2671" y="7072"/>
                    <a:pt x="5975" y="7072"/>
                  </a:cubicBezTo>
                  <a:lnTo>
                    <a:pt x="8747" y="7072"/>
                  </a:lnTo>
                  <a:cubicBezTo>
                    <a:pt x="12051" y="7072"/>
                    <a:pt x="14721" y="4392"/>
                    <a:pt x="14721" y="1089"/>
                  </a:cubicBezTo>
                  <a:cubicBezTo>
                    <a:pt x="14721" y="493"/>
                    <a:pt x="14237" y="0"/>
                    <a:pt x="13633"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5"/>
            <p:cNvSpPr/>
            <p:nvPr/>
          </p:nvSpPr>
          <p:spPr>
            <a:xfrm>
              <a:off x="1610888" y="2198700"/>
              <a:ext cx="275450" cy="176800"/>
            </a:xfrm>
            <a:custGeom>
              <a:avLst/>
              <a:gdLst/>
              <a:ahLst/>
              <a:cxnLst/>
              <a:rect l="l" t="t" r="r" b="b"/>
              <a:pathLst>
                <a:path w="11018" h="7072" extrusionOk="0">
                  <a:moveTo>
                    <a:pt x="1098" y="0"/>
                  </a:moveTo>
                  <a:cubicBezTo>
                    <a:pt x="494" y="0"/>
                    <a:pt x="0" y="484"/>
                    <a:pt x="10" y="1089"/>
                  </a:cubicBezTo>
                  <a:cubicBezTo>
                    <a:pt x="10" y="4392"/>
                    <a:pt x="2680" y="7072"/>
                    <a:pt x="5984" y="7072"/>
                  </a:cubicBezTo>
                  <a:lnTo>
                    <a:pt x="8756" y="7072"/>
                  </a:lnTo>
                  <a:cubicBezTo>
                    <a:pt x="9529" y="7072"/>
                    <a:pt x="10301" y="6923"/>
                    <a:pt x="11018" y="6625"/>
                  </a:cubicBezTo>
                  <a:lnTo>
                    <a:pt x="11018" y="6625"/>
                  </a:lnTo>
                  <a:cubicBezTo>
                    <a:pt x="10702" y="6664"/>
                    <a:pt x="10399" y="6683"/>
                    <a:pt x="10108" y="6683"/>
                  </a:cubicBezTo>
                  <a:cubicBezTo>
                    <a:pt x="5943" y="6683"/>
                    <a:pt x="4310" y="2862"/>
                    <a:pt x="4327" y="0"/>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5"/>
            <p:cNvSpPr/>
            <p:nvPr/>
          </p:nvSpPr>
          <p:spPr>
            <a:xfrm>
              <a:off x="1835613" y="2083925"/>
              <a:ext cx="123075" cy="145525"/>
            </a:xfrm>
            <a:custGeom>
              <a:avLst/>
              <a:gdLst/>
              <a:ahLst/>
              <a:cxnLst/>
              <a:rect l="l" t="t" r="r" b="b"/>
              <a:pathLst>
                <a:path w="4923" h="5821" extrusionOk="0">
                  <a:moveTo>
                    <a:pt x="1924" y="1"/>
                  </a:moveTo>
                  <a:cubicBezTo>
                    <a:pt x="1798" y="1"/>
                    <a:pt x="1670" y="23"/>
                    <a:pt x="1545" y="69"/>
                  </a:cubicBezTo>
                  <a:lnTo>
                    <a:pt x="791" y="339"/>
                  </a:lnTo>
                  <a:cubicBezTo>
                    <a:pt x="298" y="525"/>
                    <a:pt x="0" y="1037"/>
                    <a:pt x="93" y="1567"/>
                  </a:cubicBezTo>
                  <a:lnTo>
                    <a:pt x="670" y="4907"/>
                  </a:lnTo>
                  <a:cubicBezTo>
                    <a:pt x="767" y="5455"/>
                    <a:pt x="1239" y="5821"/>
                    <a:pt x="1755" y="5821"/>
                  </a:cubicBezTo>
                  <a:cubicBezTo>
                    <a:pt x="1879" y="5821"/>
                    <a:pt x="2006" y="5799"/>
                    <a:pt x="2131" y="5754"/>
                  </a:cubicBezTo>
                  <a:lnTo>
                    <a:pt x="4001" y="5075"/>
                  </a:lnTo>
                  <a:cubicBezTo>
                    <a:pt x="4643" y="4842"/>
                    <a:pt x="4922" y="4079"/>
                    <a:pt x="4578" y="3493"/>
                  </a:cubicBezTo>
                  <a:lnTo>
                    <a:pt x="2875" y="553"/>
                  </a:lnTo>
                  <a:cubicBezTo>
                    <a:pt x="2673" y="203"/>
                    <a:pt x="2307" y="1"/>
                    <a:pt x="1924"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5"/>
            <p:cNvSpPr/>
            <p:nvPr/>
          </p:nvSpPr>
          <p:spPr>
            <a:xfrm>
              <a:off x="1835363" y="2092375"/>
              <a:ext cx="103075" cy="137050"/>
            </a:xfrm>
            <a:custGeom>
              <a:avLst/>
              <a:gdLst/>
              <a:ahLst/>
              <a:cxnLst/>
              <a:rect l="l" t="t" r="r" b="b"/>
              <a:pathLst>
                <a:path w="4123" h="5482" extrusionOk="0">
                  <a:moveTo>
                    <a:pt x="792" y="1"/>
                  </a:moveTo>
                  <a:cubicBezTo>
                    <a:pt x="299" y="177"/>
                    <a:pt x="1" y="699"/>
                    <a:pt x="85" y="1220"/>
                  </a:cubicBezTo>
                  <a:lnTo>
                    <a:pt x="680" y="4569"/>
                  </a:lnTo>
                  <a:cubicBezTo>
                    <a:pt x="778" y="5111"/>
                    <a:pt x="1252" y="5482"/>
                    <a:pt x="1769" y="5482"/>
                  </a:cubicBezTo>
                  <a:cubicBezTo>
                    <a:pt x="1892" y="5482"/>
                    <a:pt x="2018" y="5461"/>
                    <a:pt x="2141" y="5416"/>
                  </a:cubicBezTo>
                  <a:lnTo>
                    <a:pt x="4011" y="4737"/>
                  </a:lnTo>
                  <a:cubicBezTo>
                    <a:pt x="4048" y="4718"/>
                    <a:pt x="4086" y="4700"/>
                    <a:pt x="4123" y="4681"/>
                  </a:cubicBezTo>
                  <a:cubicBezTo>
                    <a:pt x="2290" y="4300"/>
                    <a:pt x="1089" y="1480"/>
                    <a:pt x="810"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5"/>
            <p:cNvSpPr/>
            <p:nvPr/>
          </p:nvSpPr>
          <p:spPr>
            <a:xfrm>
              <a:off x="1713463" y="2260100"/>
              <a:ext cx="44000" cy="34925"/>
            </a:xfrm>
            <a:custGeom>
              <a:avLst/>
              <a:gdLst/>
              <a:ahLst/>
              <a:cxnLst/>
              <a:rect l="l" t="t" r="r" b="b"/>
              <a:pathLst>
                <a:path w="1760" h="1397" extrusionOk="0">
                  <a:moveTo>
                    <a:pt x="885" y="1"/>
                  </a:moveTo>
                  <a:cubicBezTo>
                    <a:pt x="392" y="1"/>
                    <a:pt x="1" y="317"/>
                    <a:pt x="1" y="699"/>
                  </a:cubicBezTo>
                  <a:cubicBezTo>
                    <a:pt x="1" y="1089"/>
                    <a:pt x="392" y="1396"/>
                    <a:pt x="885" y="1396"/>
                  </a:cubicBezTo>
                  <a:cubicBezTo>
                    <a:pt x="1369" y="1396"/>
                    <a:pt x="1760" y="1099"/>
                    <a:pt x="1760" y="699"/>
                  </a:cubicBezTo>
                  <a:cubicBezTo>
                    <a:pt x="1760" y="317"/>
                    <a:pt x="1369" y="1"/>
                    <a:pt x="8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5"/>
            <p:cNvSpPr/>
            <p:nvPr/>
          </p:nvSpPr>
          <p:spPr>
            <a:xfrm>
              <a:off x="1832813" y="2260100"/>
              <a:ext cx="44000" cy="34925"/>
            </a:xfrm>
            <a:custGeom>
              <a:avLst/>
              <a:gdLst/>
              <a:ahLst/>
              <a:cxnLst/>
              <a:rect l="l" t="t" r="r" b="b"/>
              <a:pathLst>
                <a:path w="1760" h="1397" extrusionOk="0">
                  <a:moveTo>
                    <a:pt x="884" y="1"/>
                  </a:moveTo>
                  <a:cubicBezTo>
                    <a:pt x="391" y="1"/>
                    <a:pt x="0" y="317"/>
                    <a:pt x="0" y="699"/>
                  </a:cubicBezTo>
                  <a:cubicBezTo>
                    <a:pt x="0" y="1089"/>
                    <a:pt x="391" y="1396"/>
                    <a:pt x="884" y="1396"/>
                  </a:cubicBezTo>
                  <a:cubicBezTo>
                    <a:pt x="1368" y="1396"/>
                    <a:pt x="1759" y="1099"/>
                    <a:pt x="1759" y="699"/>
                  </a:cubicBezTo>
                  <a:cubicBezTo>
                    <a:pt x="1759" y="317"/>
                    <a:pt x="1368" y="1"/>
                    <a:pt x="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5"/>
            <p:cNvSpPr/>
            <p:nvPr/>
          </p:nvSpPr>
          <p:spPr>
            <a:xfrm>
              <a:off x="1733713" y="2242125"/>
              <a:ext cx="10950" cy="20325"/>
            </a:xfrm>
            <a:custGeom>
              <a:avLst/>
              <a:gdLst/>
              <a:ahLst/>
              <a:cxnLst/>
              <a:rect l="l" t="t" r="r" b="b"/>
              <a:pathLst>
                <a:path w="438" h="813" extrusionOk="0">
                  <a:moveTo>
                    <a:pt x="219" y="1"/>
                  </a:moveTo>
                  <a:cubicBezTo>
                    <a:pt x="110" y="1"/>
                    <a:pt x="0" y="73"/>
                    <a:pt x="0" y="217"/>
                  </a:cubicBezTo>
                  <a:lnTo>
                    <a:pt x="0" y="589"/>
                  </a:lnTo>
                  <a:cubicBezTo>
                    <a:pt x="0" y="710"/>
                    <a:pt x="103" y="813"/>
                    <a:pt x="214" y="813"/>
                  </a:cubicBezTo>
                  <a:cubicBezTo>
                    <a:pt x="335" y="813"/>
                    <a:pt x="438" y="710"/>
                    <a:pt x="438" y="589"/>
                  </a:cubicBezTo>
                  <a:lnTo>
                    <a:pt x="438" y="217"/>
                  </a:lnTo>
                  <a:cubicBezTo>
                    <a:pt x="438" y="73"/>
                    <a:pt x="328" y="1"/>
                    <a:pt x="21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5"/>
            <p:cNvSpPr/>
            <p:nvPr/>
          </p:nvSpPr>
          <p:spPr>
            <a:xfrm>
              <a:off x="1777438" y="2244275"/>
              <a:ext cx="35400" cy="39825"/>
            </a:xfrm>
            <a:custGeom>
              <a:avLst/>
              <a:gdLst/>
              <a:ahLst/>
              <a:cxnLst/>
              <a:rect l="l" t="t" r="r" b="b"/>
              <a:pathLst>
                <a:path w="1416" h="1593" extrusionOk="0">
                  <a:moveTo>
                    <a:pt x="708" y="1"/>
                  </a:moveTo>
                  <a:cubicBezTo>
                    <a:pt x="317" y="1"/>
                    <a:pt x="1" y="354"/>
                    <a:pt x="1" y="801"/>
                  </a:cubicBezTo>
                  <a:cubicBezTo>
                    <a:pt x="1" y="1238"/>
                    <a:pt x="317" y="1592"/>
                    <a:pt x="708" y="1592"/>
                  </a:cubicBezTo>
                  <a:cubicBezTo>
                    <a:pt x="1099" y="1592"/>
                    <a:pt x="1415" y="1238"/>
                    <a:pt x="1415" y="801"/>
                  </a:cubicBezTo>
                  <a:cubicBezTo>
                    <a:pt x="1415" y="354"/>
                    <a:pt x="1099" y="1"/>
                    <a:pt x="70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5"/>
            <p:cNvSpPr/>
            <p:nvPr/>
          </p:nvSpPr>
          <p:spPr>
            <a:xfrm>
              <a:off x="1845838" y="2242125"/>
              <a:ext cx="10725" cy="20325"/>
            </a:xfrm>
            <a:custGeom>
              <a:avLst/>
              <a:gdLst/>
              <a:ahLst/>
              <a:cxnLst/>
              <a:rect l="l" t="t" r="r" b="b"/>
              <a:pathLst>
                <a:path w="429" h="813" extrusionOk="0">
                  <a:moveTo>
                    <a:pt x="215" y="1"/>
                  </a:moveTo>
                  <a:cubicBezTo>
                    <a:pt x="108" y="1"/>
                    <a:pt x="0" y="73"/>
                    <a:pt x="0" y="217"/>
                  </a:cubicBezTo>
                  <a:lnTo>
                    <a:pt x="0" y="589"/>
                  </a:lnTo>
                  <a:cubicBezTo>
                    <a:pt x="0" y="710"/>
                    <a:pt x="94" y="813"/>
                    <a:pt x="215" y="813"/>
                  </a:cubicBezTo>
                  <a:cubicBezTo>
                    <a:pt x="335" y="813"/>
                    <a:pt x="429" y="710"/>
                    <a:pt x="429" y="589"/>
                  </a:cubicBezTo>
                  <a:lnTo>
                    <a:pt x="429" y="217"/>
                  </a:lnTo>
                  <a:cubicBezTo>
                    <a:pt x="429" y="73"/>
                    <a:pt x="322" y="1"/>
                    <a:pt x="215"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5"/>
            <p:cNvSpPr/>
            <p:nvPr/>
          </p:nvSpPr>
          <p:spPr>
            <a:xfrm>
              <a:off x="1917488" y="2278025"/>
              <a:ext cx="13050" cy="11325"/>
            </a:xfrm>
            <a:custGeom>
              <a:avLst/>
              <a:gdLst/>
              <a:ahLst/>
              <a:cxnLst/>
              <a:rect l="l" t="t" r="r" b="b"/>
              <a:pathLst>
                <a:path w="522" h="453" extrusionOk="0">
                  <a:moveTo>
                    <a:pt x="298" y="0"/>
                  </a:moveTo>
                  <a:cubicBezTo>
                    <a:pt x="103" y="0"/>
                    <a:pt x="0" y="242"/>
                    <a:pt x="140" y="382"/>
                  </a:cubicBezTo>
                  <a:cubicBezTo>
                    <a:pt x="186" y="430"/>
                    <a:pt x="243" y="452"/>
                    <a:pt x="298" y="452"/>
                  </a:cubicBezTo>
                  <a:cubicBezTo>
                    <a:pt x="412" y="452"/>
                    <a:pt x="522" y="361"/>
                    <a:pt x="522" y="223"/>
                  </a:cubicBezTo>
                  <a:cubicBezTo>
                    <a:pt x="522" y="102"/>
                    <a:pt x="428" y="0"/>
                    <a:pt x="298" y="0"/>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5"/>
            <p:cNvSpPr/>
            <p:nvPr/>
          </p:nvSpPr>
          <p:spPr>
            <a:xfrm>
              <a:off x="1887938" y="2323150"/>
              <a:ext cx="13300" cy="11175"/>
            </a:xfrm>
            <a:custGeom>
              <a:avLst/>
              <a:gdLst/>
              <a:ahLst/>
              <a:cxnLst/>
              <a:rect l="l" t="t" r="r" b="b"/>
              <a:pathLst>
                <a:path w="532" h="447" extrusionOk="0">
                  <a:moveTo>
                    <a:pt x="308" y="0"/>
                  </a:moveTo>
                  <a:cubicBezTo>
                    <a:pt x="103" y="0"/>
                    <a:pt x="1" y="242"/>
                    <a:pt x="150" y="382"/>
                  </a:cubicBezTo>
                  <a:cubicBezTo>
                    <a:pt x="194" y="426"/>
                    <a:pt x="249" y="446"/>
                    <a:pt x="304" y="446"/>
                  </a:cubicBezTo>
                  <a:cubicBezTo>
                    <a:pt x="419" y="446"/>
                    <a:pt x="531" y="357"/>
                    <a:pt x="531" y="224"/>
                  </a:cubicBezTo>
                  <a:cubicBezTo>
                    <a:pt x="531" y="103"/>
                    <a:pt x="429" y="0"/>
                    <a:pt x="308" y="0"/>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5"/>
            <p:cNvSpPr/>
            <p:nvPr/>
          </p:nvSpPr>
          <p:spPr>
            <a:xfrm>
              <a:off x="1819563" y="2307550"/>
              <a:ext cx="13275" cy="11425"/>
            </a:xfrm>
            <a:custGeom>
              <a:avLst/>
              <a:gdLst/>
              <a:ahLst/>
              <a:cxnLst/>
              <a:rect l="l" t="t" r="r" b="b"/>
              <a:pathLst>
                <a:path w="531" h="457" extrusionOk="0">
                  <a:moveTo>
                    <a:pt x="307" y="1"/>
                  </a:moveTo>
                  <a:cubicBezTo>
                    <a:pt x="102" y="1"/>
                    <a:pt x="0" y="243"/>
                    <a:pt x="149" y="392"/>
                  </a:cubicBezTo>
                  <a:cubicBezTo>
                    <a:pt x="194" y="436"/>
                    <a:pt x="249" y="456"/>
                    <a:pt x="303" y="456"/>
                  </a:cubicBezTo>
                  <a:cubicBezTo>
                    <a:pt x="419" y="456"/>
                    <a:pt x="530" y="366"/>
                    <a:pt x="530" y="233"/>
                  </a:cubicBezTo>
                  <a:cubicBezTo>
                    <a:pt x="530" y="103"/>
                    <a:pt x="428" y="1"/>
                    <a:pt x="307"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5"/>
            <p:cNvSpPr/>
            <p:nvPr/>
          </p:nvSpPr>
          <p:spPr>
            <a:xfrm>
              <a:off x="1878863" y="2388275"/>
              <a:ext cx="13050" cy="11425"/>
            </a:xfrm>
            <a:custGeom>
              <a:avLst/>
              <a:gdLst/>
              <a:ahLst/>
              <a:cxnLst/>
              <a:rect l="l" t="t" r="r" b="b"/>
              <a:pathLst>
                <a:path w="522" h="457" extrusionOk="0">
                  <a:moveTo>
                    <a:pt x="299" y="1"/>
                  </a:moveTo>
                  <a:cubicBezTo>
                    <a:pt x="103" y="1"/>
                    <a:pt x="1" y="243"/>
                    <a:pt x="140" y="392"/>
                  </a:cubicBezTo>
                  <a:cubicBezTo>
                    <a:pt x="185" y="436"/>
                    <a:pt x="240" y="456"/>
                    <a:pt x="295" y="456"/>
                  </a:cubicBezTo>
                  <a:cubicBezTo>
                    <a:pt x="410" y="456"/>
                    <a:pt x="522" y="366"/>
                    <a:pt x="522" y="233"/>
                  </a:cubicBezTo>
                  <a:cubicBezTo>
                    <a:pt x="522" y="103"/>
                    <a:pt x="420" y="1"/>
                    <a:pt x="299"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5"/>
            <p:cNvSpPr/>
            <p:nvPr/>
          </p:nvSpPr>
          <p:spPr>
            <a:xfrm>
              <a:off x="1683938" y="2369900"/>
              <a:ext cx="13275" cy="11175"/>
            </a:xfrm>
            <a:custGeom>
              <a:avLst/>
              <a:gdLst/>
              <a:ahLst/>
              <a:cxnLst/>
              <a:rect l="l" t="t" r="r" b="b"/>
              <a:pathLst>
                <a:path w="531" h="447" extrusionOk="0">
                  <a:moveTo>
                    <a:pt x="307" y="1"/>
                  </a:moveTo>
                  <a:cubicBezTo>
                    <a:pt x="103" y="1"/>
                    <a:pt x="0" y="243"/>
                    <a:pt x="149" y="382"/>
                  </a:cubicBezTo>
                  <a:cubicBezTo>
                    <a:pt x="194" y="427"/>
                    <a:pt x="249" y="447"/>
                    <a:pt x="303" y="447"/>
                  </a:cubicBezTo>
                  <a:cubicBezTo>
                    <a:pt x="419" y="447"/>
                    <a:pt x="531" y="357"/>
                    <a:pt x="531" y="224"/>
                  </a:cubicBezTo>
                  <a:cubicBezTo>
                    <a:pt x="531" y="103"/>
                    <a:pt x="428" y="1"/>
                    <a:pt x="307"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5"/>
            <p:cNvSpPr/>
            <p:nvPr/>
          </p:nvSpPr>
          <p:spPr>
            <a:xfrm>
              <a:off x="1694638" y="2394100"/>
              <a:ext cx="13275" cy="11175"/>
            </a:xfrm>
            <a:custGeom>
              <a:avLst/>
              <a:gdLst/>
              <a:ahLst/>
              <a:cxnLst/>
              <a:rect l="l" t="t" r="r" b="b"/>
              <a:pathLst>
                <a:path w="531" h="447" extrusionOk="0">
                  <a:moveTo>
                    <a:pt x="307" y="0"/>
                  </a:moveTo>
                  <a:cubicBezTo>
                    <a:pt x="103" y="0"/>
                    <a:pt x="0" y="233"/>
                    <a:pt x="149" y="382"/>
                  </a:cubicBezTo>
                  <a:cubicBezTo>
                    <a:pt x="194" y="427"/>
                    <a:pt x="249" y="446"/>
                    <a:pt x="303" y="446"/>
                  </a:cubicBezTo>
                  <a:cubicBezTo>
                    <a:pt x="419" y="446"/>
                    <a:pt x="531" y="357"/>
                    <a:pt x="531" y="224"/>
                  </a:cubicBezTo>
                  <a:cubicBezTo>
                    <a:pt x="531" y="93"/>
                    <a:pt x="428" y="0"/>
                    <a:pt x="307" y="0"/>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5"/>
            <p:cNvSpPr/>
            <p:nvPr/>
          </p:nvSpPr>
          <p:spPr>
            <a:xfrm>
              <a:off x="1700213" y="2330600"/>
              <a:ext cx="13275" cy="11400"/>
            </a:xfrm>
            <a:custGeom>
              <a:avLst/>
              <a:gdLst/>
              <a:ahLst/>
              <a:cxnLst/>
              <a:rect l="l" t="t" r="r" b="b"/>
              <a:pathLst>
                <a:path w="531" h="456" extrusionOk="0">
                  <a:moveTo>
                    <a:pt x="308" y="0"/>
                  </a:moveTo>
                  <a:cubicBezTo>
                    <a:pt x="103" y="0"/>
                    <a:pt x="1" y="242"/>
                    <a:pt x="149" y="391"/>
                  </a:cubicBezTo>
                  <a:cubicBezTo>
                    <a:pt x="194" y="436"/>
                    <a:pt x="249" y="455"/>
                    <a:pt x="304" y="455"/>
                  </a:cubicBezTo>
                  <a:cubicBezTo>
                    <a:pt x="419" y="455"/>
                    <a:pt x="531" y="366"/>
                    <a:pt x="531" y="233"/>
                  </a:cubicBezTo>
                  <a:cubicBezTo>
                    <a:pt x="531" y="102"/>
                    <a:pt x="429" y="0"/>
                    <a:pt x="308"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5"/>
            <p:cNvSpPr/>
            <p:nvPr/>
          </p:nvSpPr>
          <p:spPr>
            <a:xfrm>
              <a:off x="1727888" y="2341750"/>
              <a:ext cx="13300" cy="11425"/>
            </a:xfrm>
            <a:custGeom>
              <a:avLst/>
              <a:gdLst/>
              <a:ahLst/>
              <a:cxnLst/>
              <a:rect l="l" t="t" r="r" b="b"/>
              <a:pathLst>
                <a:path w="532" h="457" extrusionOk="0">
                  <a:moveTo>
                    <a:pt x="299" y="1"/>
                  </a:moveTo>
                  <a:cubicBezTo>
                    <a:pt x="103" y="1"/>
                    <a:pt x="1" y="243"/>
                    <a:pt x="140" y="392"/>
                  </a:cubicBezTo>
                  <a:cubicBezTo>
                    <a:pt x="188" y="436"/>
                    <a:pt x="245" y="456"/>
                    <a:pt x="301" y="456"/>
                  </a:cubicBezTo>
                  <a:cubicBezTo>
                    <a:pt x="419" y="456"/>
                    <a:pt x="531" y="366"/>
                    <a:pt x="531" y="233"/>
                  </a:cubicBezTo>
                  <a:cubicBezTo>
                    <a:pt x="531" y="103"/>
                    <a:pt x="429" y="1"/>
                    <a:pt x="299"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5"/>
            <p:cNvSpPr/>
            <p:nvPr/>
          </p:nvSpPr>
          <p:spPr>
            <a:xfrm>
              <a:off x="1641363" y="2264750"/>
              <a:ext cx="13050" cy="11325"/>
            </a:xfrm>
            <a:custGeom>
              <a:avLst/>
              <a:gdLst/>
              <a:ahLst/>
              <a:cxnLst/>
              <a:rect l="l" t="t" r="r" b="b"/>
              <a:pathLst>
                <a:path w="522" h="453" extrusionOk="0">
                  <a:moveTo>
                    <a:pt x="298" y="1"/>
                  </a:moveTo>
                  <a:cubicBezTo>
                    <a:pt x="103" y="1"/>
                    <a:pt x="0" y="243"/>
                    <a:pt x="140" y="382"/>
                  </a:cubicBezTo>
                  <a:cubicBezTo>
                    <a:pt x="186" y="431"/>
                    <a:pt x="243" y="453"/>
                    <a:pt x="298" y="453"/>
                  </a:cubicBezTo>
                  <a:cubicBezTo>
                    <a:pt x="412" y="453"/>
                    <a:pt x="521" y="362"/>
                    <a:pt x="521" y="224"/>
                  </a:cubicBezTo>
                  <a:cubicBezTo>
                    <a:pt x="521" y="103"/>
                    <a:pt x="428" y="1"/>
                    <a:pt x="298"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5"/>
            <p:cNvSpPr/>
            <p:nvPr/>
          </p:nvSpPr>
          <p:spPr>
            <a:xfrm>
              <a:off x="1672763" y="2226150"/>
              <a:ext cx="13275" cy="11325"/>
            </a:xfrm>
            <a:custGeom>
              <a:avLst/>
              <a:gdLst/>
              <a:ahLst/>
              <a:cxnLst/>
              <a:rect l="l" t="t" r="r" b="b"/>
              <a:pathLst>
                <a:path w="531" h="453" extrusionOk="0">
                  <a:moveTo>
                    <a:pt x="308" y="0"/>
                  </a:moveTo>
                  <a:cubicBezTo>
                    <a:pt x="103" y="0"/>
                    <a:pt x="1" y="242"/>
                    <a:pt x="140" y="382"/>
                  </a:cubicBezTo>
                  <a:cubicBezTo>
                    <a:pt x="189" y="430"/>
                    <a:pt x="248" y="452"/>
                    <a:pt x="305" y="452"/>
                  </a:cubicBezTo>
                  <a:cubicBezTo>
                    <a:pt x="422" y="452"/>
                    <a:pt x="531" y="361"/>
                    <a:pt x="531" y="223"/>
                  </a:cubicBezTo>
                  <a:cubicBezTo>
                    <a:pt x="531" y="102"/>
                    <a:pt x="429" y="0"/>
                    <a:pt x="308"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5"/>
            <p:cNvSpPr/>
            <p:nvPr/>
          </p:nvSpPr>
          <p:spPr>
            <a:xfrm>
              <a:off x="1817913" y="2210775"/>
              <a:ext cx="13050" cy="11350"/>
            </a:xfrm>
            <a:custGeom>
              <a:avLst/>
              <a:gdLst/>
              <a:ahLst/>
              <a:cxnLst/>
              <a:rect l="l" t="t" r="r" b="b"/>
              <a:pathLst>
                <a:path w="522" h="454" extrusionOk="0">
                  <a:moveTo>
                    <a:pt x="299" y="1"/>
                  </a:moveTo>
                  <a:cubicBezTo>
                    <a:pt x="103" y="1"/>
                    <a:pt x="1" y="243"/>
                    <a:pt x="140" y="382"/>
                  </a:cubicBezTo>
                  <a:cubicBezTo>
                    <a:pt x="186" y="431"/>
                    <a:pt x="243" y="453"/>
                    <a:pt x="299" y="453"/>
                  </a:cubicBezTo>
                  <a:cubicBezTo>
                    <a:pt x="413" y="453"/>
                    <a:pt x="522" y="362"/>
                    <a:pt x="522" y="224"/>
                  </a:cubicBezTo>
                  <a:cubicBezTo>
                    <a:pt x="522" y="103"/>
                    <a:pt x="429" y="1"/>
                    <a:pt x="299"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5"/>
            <p:cNvSpPr/>
            <p:nvPr/>
          </p:nvSpPr>
          <p:spPr>
            <a:xfrm>
              <a:off x="1861413" y="2178450"/>
              <a:ext cx="13300" cy="11175"/>
            </a:xfrm>
            <a:custGeom>
              <a:avLst/>
              <a:gdLst/>
              <a:ahLst/>
              <a:cxnLst/>
              <a:rect l="l" t="t" r="r" b="b"/>
              <a:pathLst>
                <a:path w="532" h="447" extrusionOk="0">
                  <a:moveTo>
                    <a:pt x="308" y="1"/>
                  </a:moveTo>
                  <a:cubicBezTo>
                    <a:pt x="103" y="1"/>
                    <a:pt x="1" y="233"/>
                    <a:pt x="150" y="382"/>
                  </a:cubicBezTo>
                  <a:cubicBezTo>
                    <a:pt x="194" y="427"/>
                    <a:pt x="250" y="447"/>
                    <a:pt x="304" y="447"/>
                  </a:cubicBezTo>
                  <a:cubicBezTo>
                    <a:pt x="419" y="447"/>
                    <a:pt x="531" y="357"/>
                    <a:pt x="531" y="224"/>
                  </a:cubicBezTo>
                  <a:cubicBezTo>
                    <a:pt x="531" y="94"/>
                    <a:pt x="429" y="1"/>
                    <a:pt x="308" y="1"/>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5"/>
            <p:cNvSpPr/>
            <p:nvPr/>
          </p:nvSpPr>
          <p:spPr>
            <a:xfrm>
              <a:off x="1923063" y="2167050"/>
              <a:ext cx="13300" cy="11400"/>
            </a:xfrm>
            <a:custGeom>
              <a:avLst/>
              <a:gdLst/>
              <a:ahLst/>
              <a:cxnLst/>
              <a:rect l="l" t="t" r="r" b="b"/>
              <a:pathLst>
                <a:path w="532" h="456" extrusionOk="0">
                  <a:moveTo>
                    <a:pt x="299" y="1"/>
                  </a:moveTo>
                  <a:cubicBezTo>
                    <a:pt x="103" y="1"/>
                    <a:pt x="1" y="243"/>
                    <a:pt x="140" y="391"/>
                  </a:cubicBezTo>
                  <a:cubicBezTo>
                    <a:pt x="188" y="436"/>
                    <a:pt x="245" y="456"/>
                    <a:pt x="301" y="456"/>
                  </a:cubicBezTo>
                  <a:cubicBezTo>
                    <a:pt x="419" y="456"/>
                    <a:pt x="531" y="366"/>
                    <a:pt x="531" y="233"/>
                  </a:cubicBezTo>
                  <a:cubicBezTo>
                    <a:pt x="531" y="103"/>
                    <a:pt x="429" y="1"/>
                    <a:pt x="299"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5"/>
            <p:cNvSpPr/>
            <p:nvPr/>
          </p:nvSpPr>
          <p:spPr>
            <a:xfrm>
              <a:off x="1881888" y="2098650"/>
              <a:ext cx="13300" cy="11175"/>
            </a:xfrm>
            <a:custGeom>
              <a:avLst/>
              <a:gdLst/>
              <a:ahLst/>
              <a:cxnLst/>
              <a:rect l="l" t="t" r="r" b="b"/>
              <a:pathLst>
                <a:path w="532" h="447" extrusionOk="0">
                  <a:moveTo>
                    <a:pt x="308" y="1"/>
                  </a:moveTo>
                  <a:cubicBezTo>
                    <a:pt x="103" y="1"/>
                    <a:pt x="1" y="243"/>
                    <a:pt x="140" y="382"/>
                  </a:cubicBezTo>
                  <a:cubicBezTo>
                    <a:pt x="188" y="427"/>
                    <a:pt x="245" y="447"/>
                    <a:pt x="301" y="447"/>
                  </a:cubicBezTo>
                  <a:cubicBezTo>
                    <a:pt x="419" y="447"/>
                    <a:pt x="531" y="357"/>
                    <a:pt x="531" y="224"/>
                  </a:cubicBezTo>
                  <a:cubicBezTo>
                    <a:pt x="531" y="103"/>
                    <a:pt x="429" y="1"/>
                    <a:pt x="308" y="1"/>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5"/>
            <p:cNvSpPr/>
            <p:nvPr/>
          </p:nvSpPr>
          <p:spPr>
            <a:xfrm>
              <a:off x="1874913" y="2127750"/>
              <a:ext cx="13050" cy="11175"/>
            </a:xfrm>
            <a:custGeom>
              <a:avLst/>
              <a:gdLst/>
              <a:ahLst/>
              <a:cxnLst/>
              <a:rect l="l" t="t" r="r" b="b"/>
              <a:pathLst>
                <a:path w="522" h="447" extrusionOk="0">
                  <a:moveTo>
                    <a:pt x="298" y="0"/>
                  </a:moveTo>
                  <a:cubicBezTo>
                    <a:pt x="103" y="0"/>
                    <a:pt x="1" y="242"/>
                    <a:pt x="140" y="382"/>
                  </a:cubicBezTo>
                  <a:cubicBezTo>
                    <a:pt x="185" y="426"/>
                    <a:pt x="240" y="446"/>
                    <a:pt x="294" y="446"/>
                  </a:cubicBezTo>
                  <a:cubicBezTo>
                    <a:pt x="410" y="446"/>
                    <a:pt x="522" y="356"/>
                    <a:pt x="522" y="223"/>
                  </a:cubicBezTo>
                  <a:cubicBezTo>
                    <a:pt x="522" y="102"/>
                    <a:pt x="429" y="0"/>
                    <a:pt x="298" y="0"/>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65"/>
          <p:cNvGrpSpPr/>
          <p:nvPr/>
        </p:nvGrpSpPr>
        <p:grpSpPr>
          <a:xfrm>
            <a:off x="7152288" y="1687850"/>
            <a:ext cx="368975" cy="201450"/>
            <a:chOff x="7152288" y="1599575"/>
            <a:chExt cx="368975" cy="201450"/>
          </a:xfrm>
        </p:grpSpPr>
        <p:sp>
          <p:nvSpPr>
            <p:cNvPr id="6214" name="Google Shape;6214;p65"/>
            <p:cNvSpPr/>
            <p:nvPr/>
          </p:nvSpPr>
          <p:spPr>
            <a:xfrm>
              <a:off x="7236288" y="1668525"/>
              <a:ext cx="29100" cy="55400"/>
            </a:xfrm>
            <a:custGeom>
              <a:avLst/>
              <a:gdLst/>
              <a:ahLst/>
              <a:cxnLst/>
              <a:rect l="l" t="t" r="r" b="b"/>
              <a:pathLst>
                <a:path w="1164" h="2216" extrusionOk="0">
                  <a:moveTo>
                    <a:pt x="791" y="1"/>
                  </a:moveTo>
                  <a:lnTo>
                    <a:pt x="0" y="140"/>
                  </a:lnTo>
                  <a:lnTo>
                    <a:pt x="372" y="2215"/>
                  </a:lnTo>
                  <a:lnTo>
                    <a:pt x="1163" y="2076"/>
                  </a:lnTo>
                  <a:lnTo>
                    <a:pt x="791" y="1"/>
                  </a:ln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5"/>
            <p:cNvSpPr/>
            <p:nvPr/>
          </p:nvSpPr>
          <p:spPr>
            <a:xfrm>
              <a:off x="7223488" y="1649800"/>
              <a:ext cx="42600" cy="22850"/>
            </a:xfrm>
            <a:custGeom>
              <a:avLst/>
              <a:gdLst/>
              <a:ahLst/>
              <a:cxnLst/>
              <a:rect l="l" t="t" r="r" b="b"/>
              <a:pathLst>
                <a:path w="1704" h="914" extrusionOk="0">
                  <a:moveTo>
                    <a:pt x="1380" y="1"/>
                  </a:moveTo>
                  <a:cubicBezTo>
                    <a:pt x="1364" y="1"/>
                    <a:pt x="1347" y="2"/>
                    <a:pt x="1331" y="5"/>
                  </a:cubicBezTo>
                  <a:lnTo>
                    <a:pt x="242" y="201"/>
                  </a:lnTo>
                  <a:cubicBezTo>
                    <a:pt x="93" y="229"/>
                    <a:pt x="0" y="368"/>
                    <a:pt x="28" y="508"/>
                  </a:cubicBezTo>
                  <a:lnTo>
                    <a:pt x="56" y="694"/>
                  </a:lnTo>
                  <a:cubicBezTo>
                    <a:pt x="81" y="825"/>
                    <a:pt x="192" y="913"/>
                    <a:pt x="320" y="913"/>
                  </a:cubicBezTo>
                  <a:cubicBezTo>
                    <a:pt x="337" y="913"/>
                    <a:pt x="355" y="911"/>
                    <a:pt x="372" y="908"/>
                  </a:cubicBezTo>
                  <a:lnTo>
                    <a:pt x="1461" y="722"/>
                  </a:lnTo>
                  <a:cubicBezTo>
                    <a:pt x="1610" y="694"/>
                    <a:pt x="1703" y="554"/>
                    <a:pt x="1675" y="406"/>
                  </a:cubicBezTo>
                  <a:lnTo>
                    <a:pt x="1647" y="229"/>
                  </a:lnTo>
                  <a:cubicBezTo>
                    <a:pt x="1622" y="96"/>
                    <a:pt x="1509" y="1"/>
                    <a:pt x="1380"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5"/>
            <p:cNvSpPr/>
            <p:nvPr/>
          </p:nvSpPr>
          <p:spPr>
            <a:xfrm>
              <a:off x="7290488" y="1658775"/>
              <a:ext cx="29100" cy="55375"/>
            </a:xfrm>
            <a:custGeom>
              <a:avLst/>
              <a:gdLst/>
              <a:ahLst/>
              <a:cxnLst/>
              <a:rect l="l" t="t" r="r" b="b"/>
              <a:pathLst>
                <a:path w="1164" h="2215" extrusionOk="0">
                  <a:moveTo>
                    <a:pt x="800" y="0"/>
                  </a:moveTo>
                  <a:lnTo>
                    <a:pt x="0" y="140"/>
                  </a:lnTo>
                  <a:lnTo>
                    <a:pt x="372" y="2215"/>
                  </a:lnTo>
                  <a:lnTo>
                    <a:pt x="1163" y="2075"/>
                  </a:lnTo>
                  <a:lnTo>
                    <a:pt x="800" y="0"/>
                  </a:ln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5"/>
            <p:cNvSpPr/>
            <p:nvPr/>
          </p:nvSpPr>
          <p:spPr>
            <a:xfrm>
              <a:off x="7277688" y="1640275"/>
              <a:ext cx="42600" cy="22825"/>
            </a:xfrm>
            <a:custGeom>
              <a:avLst/>
              <a:gdLst/>
              <a:ahLst/>
              <a:cxnLst/>
              <a:rect l="l" t="t" r="r" b="b"/>
              <a:pathLst>
                <a:path w="1704" h="913" extrusionOk="0">
                  <a:moveTo>
                    <a:pt x="1380" y="0"/>
                  </a:moveTo>
                  <a:cubicBezTo>
                    <a:pt x="1364" y="0"/>
                    <a:pt x="1348" y="2"/>
                    <a:pt x="1331" y="5"/>
                  </a:cubicBezTo>
                  <a:lnTo>
                    <a:pt x="242" y="200"/>
                  </a:lnTo>
                  <a:cubicBezTo>
                    <a:pt x="93" y="228"/>
                    <a:pt x="0" y="368"/>
                    <a:pt x="19" y="507"/>
                  </a:cubicBezTo>
                  <a:lnTo>
                    <a:pt x="56" y="694"/>
                  </a:lnTo>
                  <a:cubicBezTo>
                    <a:pt x="81" y="825"/>
                    <a:pt x="192" y="913"/>
                    <a:pt x="314" y="913"/>
                  </a:cubicBezTo>
                  <a:cubicBezTo>
                    <a:pt x="330" y="913"/>
                    <a:pt x="347" y="911"/>
                    <a:pt x="363" y="908"/>
                  </a:cubicBezTo>
                  <a:lnTo>
                    <a:pt x="1461" y="721"/>
                  </a:lnTo>
                  <a:cubicBezTo>
                    <a:pt x="1601" y="694"/>
                    <a:pt x="1703" y="554"/>
                    <a:pt x="1675" y="405"/>
                  </a:cubicBezTo>
                  <a:lnTo>
                    <a:pt x="1647" y="228"/>
                  </a:lnTo>
                  <a:cubicBezTo>
                    <a:pt x="1623" y="96"/>
                    <a:pt x="1510" y="0"/>
                    <a:pt x="1380"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5"/>
            <p:cNvSpPr/>
            <p:nvPr/>
          </p:nvSpPr>
          <p:spPr>
            <a:xfrm>
              <a:off x="7344688" y="1649225"/>
              <a:ext cx="29100" cy="55400"/>
            </a:xfrm>
            <a:custGeom>
              <a:avLst/>
              <a:gdLst/>
              <a:ahLst/>
              <a:cxnLst/>
              <a:rect l="l" t="t" r="r" b="b"/>
              <a:pathLst>
                <a:path w="1164" h="2216" extrusionOk="0">
                  <a:moveTo>
                    <a:pt x="791" y="1"/>
                  </a:moveTo>
                  <a:lnTo>
                    <a:pt x="0" y="149"/>
                  </a:lnTo>
                  <a:lnTo>
                    <a:pt x="363" y="2215"/>
                  </a:lnTo>
                  <a:lnTo>
                    <a:pt x="1163" y="2076"/>
                  </a:lnTo>
                  <a:lnTo>
                    <a:pt x="791" y="1"/>
                  </a:ln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5"/>
            <p:cNvSpPr/>
            <p:nvPr/>
          </p:nvSpPr>
          <p:spPr>
            <a:xfrm>
              <a:off x="7331663" y="1630725"/>
              <a:ext cx="42825" cy="23000"/>
            </a:xfrm>
            <a:custGeom>
              <a:avLst/>
              <a:gdLst/>
              <a:ahLst/>
              <a:cxnLst/>
              <a:rect l="l" t="t" r="r" b="b"/>
              <a:pathLst>
                <a:path w="1713" h="920" extrusionOk="0">
                  <a:moveTo>
                    <a:pt x="1389" y="1"/>
                  </a:moveTo>
                  <a:cubicBezTo>
                    <a:pt x="1373" y="1"/>
                    <a:pt x="1357" y="2"/>
                    <a:pt x="1340" y="5"/>
                  </a:cubicBezTo>
                  <a:lnTo>
                    <a:pt x="251" y="201"/>
                  </a:lnTo>
                  <a:cubicBezTo>
                    <a:pt x="102" y="229"/>
                    <a:pt x="0" y="368"/>
                    <a:pt x="28" y="508"/>
                  </a:cubicBezTo>
                  <a:lnTo>
                    <a:pt x="65" y="694"/>
                  </a:lnTo>
                  <a:cubicBezTo>
                    <a:pt x="82" y="830"/>
                    <a:pt x="201" y="920"/>
                    <a:pt x="335" y="920"/>
                  </a:cubicBezTo>
                  <a:cubicBezTo>
                    <a:pt x="347" y="920"/>
                    <a:pt x="360" y="919"/>
                    <a:pt x="372" y="917"/>
                  </a:cubicBezTo>
                  <a:lnTo>
                    <a:pt x="1461" y="722"/>
                  </a:lnTo>
                  <a:cubicBezTo>
                    <a:pt x="1610" y="694"/>
                    <a:pt x="1712" y="554"/>
                    <a:pt x="1684" y="406"/>
                  </a:cubicBezTo>
                  <a:lnTo>
                    <a:pt x="1647" y="229"/>
                  </a:lnTo>
                  <a:cubicBezTo>
                    <a:pt x="1631" y="96"/>
                    <a:pt x="1518" y="1"/>
                    <a:pt x="1389"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5"/>
            <p:cNvSpPr/>
            <p:nvPr/>
          </p:nvSpPr>
          <p:spPr>
            <a:xfrm>
              <a:off x="7237213" y="1714500"/>
              <a:ext cx="160775" cy="86525"/>
            </a:xfrm>
            <a:custGeom>
              <a:avLst/>
              <a:gdLst/>
              <a:ahLst/>
              <a:cxnLst/>
              <a:rect l="l" t="t" r="r" b="b"/>
              <a:pathLst>
                <a:path w="6431" h="3461" extrusionOk="0">
                  <a:moveTo>
                    <a:pt x="4914" y="959"/>
                  </a:moveTo>
                  <a:cubicBezTo>
                    <a:pt x="5463" y="959"/>
                    <a:pt x="5577" y="1834"/>
                    <a:pt x="4960" y="1921"/>
                  </a:cubicBezTo>
                  <a:lnTo>
                    <a:pt x="1638" y="2498"/>
                  </a:lnTo>
                  <a:cubicBezTo>
                    <a:pt x="1611" y="2502"/>
                    <a:pt x="1585" y="2504"/>
                    <a:pt x="1560" y="2504"/>
                  </a:cubicBezTo>
                  <a:cubicBezTo>
                    <a:pt x="1021" y="2504"/>
                    <a:pt x="902" y="1673"/>
                    <a:pt x="1480" y="1549"/>
                  </a:cubicBezTo>
                  <a:lnTo>
                    <a:pt x="4792" y="972"/>
                  </a:lnTo>
                  <a:cubicBezTo>
                    <a:pt x="4835" y="963"/>
                    <a:pt x="4875" y="959"/>
                    <a:pt x="4914" y="959"/>
                  </a:cubicBezTo>
                  <a:close/>
                  <a:moveTo>
                    <a:pt x="4879" y="0"/>
                  </a:moveTo>
                  <a:cubicBezTo>
                    <a:pt x="4795" y="0"/>
                    <a:pt x="4710" y="8"/>
                    <a:pt x="4625" y="23"/>
                  </a:cubicBezTo>
                  <a:lnTo>
                    <a:pt x="1303" y="600"/>
                  </a:lnTo>
                  <a:cubicBezTo>
                    <a:pt x="521" y="739"/>
                    <a:pt x="0" y="1484"/>
                    <a:pt x="140" y="2275"/>
                  </a:cubicBezTo>
                  <a:cubicBezTo>
                    <a:pt x="264" y="2971"/>
                    <a:pt x="868" y="3460"/>
                    <a:pt x="1551" y="3460"/>
                  </a:cubicBezTo>
                  <a:cubicBezTo>
                    <a:pt x="1635" y="3460"/>
                    <a:pt x="1720" y="3453"/>
                    <a:pt x="1805" y="3438"/>
                  </a:cubicBezTo>
                  <a:lnTo>
                    <a:pt x="5127" y="2861"/>
                  </a:lnTo>
                  <a:cubicBezTo>
                    <a:pt x="5909" y="2721"/>
                    <a:pt x="6430" y="1977"/>
                    <a:pt x="6291" y="1186"/>
                  </a:cubicBezTo>
                  <a:cubicBezTo>
                    <a:pt x="6166" y="490"/>
                    <a:pt x="5562" y="0"/>
                    <a:pt x="4879"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5"/>
            <p:cNvSpPr/>
            <p:nvPr/>
          </p:nvSpPr>
          <p:spPr>
            <a:xfrm>
              <a:off x="7348638" y="1668775"/>
              <a:ext cx="25150" cy="35850"/>
            </a:xfrm>
            <a:custGeom>
              <a:avLst/>
              <a:gdLst/>
              <a:ahLst/>
              <a:cxnLst/>
              <a:rect l="l" t="t" r="r" b="b"/>
              <a:pathLst>
                <a:path w="1006" h="1434" extrusionOk="0">
                  <a:moveTo>
                    <a:pt x="773" y="0"/>
                  </a:moveTo>
                  <a:cubicBezTo>
                    <a:pt x="521" y="103"/>
                    <a:pt x="261" y="196"/>
                    <a:pt x="0" y="270"/>
                  </a:cubicBezTo>
                  <a:lnTo>
                    <a:pt x="214" y="1433"/>
                  </a:lnTo>
                  <a:lnTo>
                    <a:pt x="1005" y="1294"/>
                  </a:lnTo>
                  <a:lnTo>
                    <a:pt x="773" y="0"/>
                  </a:ln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5"/>
            <p:cNvSpPr/>
            <p:nvPr/>
          </p:nvSpPr>
          <p:spPr>
            <a:xfrm>
              <a:off x="7294888" y="1683900"/>
              <a:ext cx="24700" cy="30475"/>
            </a:xfrm>
            <a:custGeom>
              <a:avLst/>
              <a:gdLst/>
              <a:ahLst/>
              <a:cxnLst/>
              <a:rect l="l" t="t" r="r" b="b"/>
              <a:pathLst>
                <a:path w="988" h="1219" extrusionOk="0">
                  <a:moveTo>
                    <a:pt x="801" y="0"/>
                  </a:moveTo>
                  <a:lnTo>
                    <a:pt x="1" y="140"/>
                  </a:lnTo>
                  <a:lnTo>
                    <a:pt x="196" y="1219"/>
                  </a:lnTo>
                  <a:lnTo>
                    <a:pt x="987" y="1070"/>
                  </a:lnTo>
                  <a:lnTo>
                    <a:pt x="801" y="0"/>
                  </a:ln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5"/>
            <p:cNvSpPr/>
            <p:nvPr/>
          </p:nvSpPr>
          <p:spPr>
            <a:xfrm>
              <a:off x="7240688" y="1693425"/>
              <a:ext cx="24700" cy="30500"/>
            </a:xfrm>
            <a:custGeom>
              <a:avLst/>
              <a:gdLst/>
              <a:ahLst/>
              <a:cxnLst/>
              <a:rect l="l" t="t" r="r" b="b"/>
              <a:pathLst>
                <a:path w="988" h="1220" extrusionOk="0">
                  <a:moveTo>
                    <a:pt x="801" y="1"/>
                  </a:moveTo>
                  <a:lnTo>
                    <a:pt x="1" y="140"/>
                  </a:lnTo>
                  <a:lnTo>
                    <a:pt x="196" y="1219"/>
                  </a:lnTo>
                  <a:lnTo>
                    <a:pt x="987" y="1080"/>
                  </a:lnTo>
                  <a:lnTo>
                    <a:pt x="801" y="1"/>
                  </a:ln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5"/>
            <p:cNvSpPr/>
            <p:nvPr/>
          </p:nvSpPr>
          <p:spPr>
            <a:xfrm>
              <a:off x="7242563" y="1714500"/>
              <a:ext cx="148675" cy="37575"/>
            </a:xfrm>
            <a:custGeom>
              <a:avLst/>
              <a:gdLst/>
              <a:ahLst/>
              <a:cxnLst/>
              <a:rect l="l" t="t" r="r" b="b"/>
              <a:pathLst>
                <a:path w="5947" h="1503" extrusionOk="0">
                  <a:moveTo>
                    <a:pt x="4666" y="0"/>
                  </a:moveTo>
                  <a:cubicBezTo>
                    <a:pt x="4582" y="0"/>
                    <a:pt x="4496" y="8"/>
                    <a:pt x="4411" y="23"/>
                  </a:cubicBezTo>
                  <a:lnTo>
                    <a:pt x="1089" y="600"/>
                  </a:lnTo>
                  <a:cubicBezTo>
                    <a:pt x="596" y="693"/>
                    <a:pt x="186" y="1028"/>
                    <a:pt x="0" y="1502"/>
                  </a:cubicBezTo>
                  <a:lnTo>
                    <a:pt x="3294" y="916"/>
                  </a:lnTo>
                  <a:cubicBezTo>
                    <a:pt x="3918" y="814"/>
                    <a:pt x="4541" y="758"/>
                    <a:pt x="5165" y="758"/>
                  </a:cubicBezTo>
                  <a:cubicBezTo>
                    <a:pt x="5425" y="758"/>
                    <a:pt x="5686" y="767"/>
                    <a:pt x="5946" y="786"/>
                  </a:cubicBezTo>
                  <a:cubicBezTo>
                    <a:pt x="5697" y="296"/>
                    <a:pt x="5199" y="0"/>
                    <a:pt x="4666"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5"/>
            <p:cNvSpPr/>
            <p:nvPr/>
          </p:nvSpPr>
          <p:spPr>
            <a:xfrm>
              <a:off x="7195563" y="1599575"/>
              <a:ext cx="325700" cy="159225"/>
            </a:xfrm>
            <a:custGeom>
              <a:avLst/>
              <a:gdLst/>
              <a:ahLst/>
              <a:cxnLst/>
              <a:rect l="l" t="t" r="r" b="b"/>
              <a:pathLst>
                <a:path w="13028" h="6369" extrusionOk="0">
                  <a:moveTo>
                    <a:pt x="11628" y="1"/>
                  </a:moveTo>
                  <a:cubicBezTo>
                    <a:pt x="11532" y="1"/>
                    <a:pt x="11434" y="40"/>
                    <a:pt x="11362" y="126"/>
                  </a:cubicBezTo>
                  <a:cubicBezTo>
                    <a:pt x="9678" y="2052"/>
                    <a:pt x="7389" y="3345"/>
                    <a:pt x="4877" y="3792"/>
                  </a:cubicBezTo>
                  <a:lnTo>
                    <a:pt x="1" y="4648"/>
                  </a:lnTo>
                  <a:lnTo>
                    <a:pt x="233" y="5960"/>
                  </a:lnTo>
                  <a:lnTo>
                    <a:pt x="5109" y="5094"/>
                  </a:lnTo>
                  <a:cubicBezTo>
                    <a:pt x="5749" y="4983"/>
                    <a:pt x="6395" y="4928"/>
                    <a:pt x="7039" y="4928"/>
                  </a:cubicBezTo>
                  <a:cubicBezTo>
                    <a:pt x="8921" y="4928"/>
                    <a:pt x="10789" y="5400"/>
                    <a:pt x="12460" y="6323"/>
                  </a:cubicBezTo>
                  <a:cubicBezTo>
                    <a:pt x="12516" y="6355"/>
                    <a:pt x="12574" y="6369"/>
                    <a:pt x="12631" y="6369"/>
                  </a:cubicBezTo>
                  <a:cubicBezTo>
                    <a:pt x="12840" y="6369"/>
                    <a:pt x="13027" y="6175"/>
                    <a:pt x="12991" y="5941"/>
                  </a:cubicBezTo>
                  <a:lnTo>
                    <a:pt x="11986" y="302"/>
                  </a:lnTo>
                  <a:cubicBezTo>
                    <a:pt x="11956" y="115"/>
                    <a:pt x="11794" y="1"/>
                    <a:pt x="11628"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5"/>
            <p:cNvSpPr/>
            <p:nvPr/>
          </p:nvSpPr>
          <p:spPr>
            <a:xfrm>
              <a:off x="7195563" y="1693200"/>
              <a:ext cx="179150" cy="55375"/>
            </a:xfrm>
            <a:custGeom>
              <a:avLst/>
              <a:gdLst/>
              <a:ahLst/>
              <a:cxnLst/>
              <a:rect l="l" t="t" r="r" b="b"/>
              <a:pathLst>
                <a:path w="7166" h="2215" extrusionOk="0">
                  <a:moveTo>
                    <a:pt x="5118" y="0"/>
                  </a:moveTo>
                  <a:lnTo>
                    <a:pt x="4877" y="47"/>
                  </a:lnTo>
                  <a:lnTo>
                    <a:pt x="1" y="903"/>
                  </a:lnTo>
                  <a:lnTo>
                    <a:pt x="233" y="2215"/>
                  </a:lnTo>
                  <a:lnTo>
                    <a:pt x="5109" y="1349"/>
                  </a:lnTo>
                  <a:cubicBezTo>
                    <a:pt x="5745" y="1245"/>
                    <a:pt x="6390" y="1181"/>
                    <a:pt x="7035" y="1181"/>
                  </a:cubicBezTo>
                  <a:cubicBezTo>
                    <a:pt x="7078" y="1181"/>
                    <a:pt x="7122" y="1181"/>
                    <a:pt x="7166" y="1182"/>
                  </a:cubicBezTo>
                  <a:cubicBezTo>
                    <a:pt x="6254" y="903"/>
                    <a:pt x="5500" y="521"/>
                    <a:pt x="5118"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5"/>
            <p:cNvSpPr/>
            <p:nvPr/>
          </p:nvSpPr>
          <p:spPr>
            <a:xfrm>
              <a:off x="7436338" y="1693825"/>
              <a:ext cx="23500" cy="19400"/>
            </a:xfrm>
            <a:custGeom>
              <a:avLst/>
              <a:gdLst/>
              <a:ahLst/>
              <a:cxnLst/>
              <a:rect l="l" t="t" r="r" b="b"/>
              <a:pathLst>
                <a:path w="940" h="776" extrusionOk="0">
                  <a:moveTo>
                    <a:pt x="631" y="1"/>
                  </a:moveTo>
                  <a:cubicBezTo>
                    <a:pt x="581" y="1"/>
                    <a:pt x="530" y="21"/>
                    <a:pt x="484" y="68"/>
                  </a:cubicBezTo>
                  <a:lnTo>
                    <a:pt x="140" y="413"/>
                  </a:lnTo>
                  <a:cubicBezTo>
                    <a:pt x="0" y="543"/>
                    <a:pt x="93" y="775"/>
                    <a:pt x="289" y="775"/>
                  </a:cubicBezTo>
                  <a:cubicBezTo>
                    <a:pt x="345" y="775"/>
                    <a:pt x="401" y="757"/>
                    <a:pt x="438" y="720"/>
                  </a:cubicBezTo>
                  <a:lnTo>
                    <a:pt x="782" y="375"/>
                  </a:lnTo>
                  <a:cubicBezTo>
                    <a:pt x="939" y="218"/>
                    <a:pt x="795" y="1"/>
                    <a:pt x="631" y="1"/>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5"/>
            <p:cNvSpPr/>
            <p:nvPr/>
          </p:nvSpPr>
          <p:spPr>
            <a:xfrm>
              <a:off x="7449138" y="1647775"/>
              <a:ext cx="29525" cy="25425"/>
            </a:xfrm>
            <a:custGeom>
              <a:avLst/>
              <a:gdLst/>
              <a:ahLst/>
              <a:cxnLst/>
              <a:rect l="l" t="t" r="r" b="b"/>
              <a:pathLst>
                <a:path w="1181" h="1017" extrusionOk="0">
                  <a:moveTo>
                    <a:pt x="868" y="0"/>
                  </a:moveTo>
                  <a:cubicBezTo>
                    <a:pt x="817" y="0"/>
                    <a:pt x="764" y="20"/>
                    <a:pt x="717" y="68"/>
                  </a:cubicBezTo>
                  <a:lnTo>
                    <a:pt x="140" y="654"/>
                  </a:lnTo>
                  <a:cubicBezTo>
                    <a:pt x="0" y="784"/>
                    <a:pt x="103" y="1017"/>
                    <a:pt x="289" y="1017"/>
                  </a:cubicBezTo>
                  <a:cubicBezTo>
                    <a:pt x="344" y="1017"/>
                    <a:pt x="400" y="998"/>
                    <a:pt x="447" y="952"/>
                  </a:cubicBezTo>
                  <a:lnTo>
                    <a:pt x="1024" y="375"/>
                  </a:lnTo>
                  <a:cubicBezTo>
                    <a:pt x="1181" y="218"/>
                    <a:pt x="1036" y="0"/>
                    <a:pt x="868"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5"/>
            <p:cNvSpPr/>
            <p:nvPr/>
          </p:nvSpPr>
          <p:spPr>
            <a:xfrm>
              <a:off x="7152288" y="1690975"/>
              <a:ext cx="33525" cy="92625"/>
            </a:xfrm>
            <a:custGeom>
              <a:avLst/>
              <a:gdLst/>
              <a:ahLst/>
              <a:cxnLst/>
              <a:rect l="l" t="t" r="r" b="b"/>
              <a:pathLst>
                <a:path w="1341" h="3705" extrusionOk="0">
                  <a:moveTo>
                    <a:pt x="500" y="1"/>
                  </a:moveTo>
                  <a:cubicBezTo>
                    <a:pt x="483" y="1"/>
                    <a:pt x="465" y="2"/>
                    <a:pt x="448" y="5"/>
                  </a:cubicBezTo>
                  <a:lnTo>
                    <a:pt x="252" y="33"/>
                  </a:lnTo>
                  <a:cubicBezTo>
                    <a:pt x="103" y="61"/>
                    <a:pt x="1" y="201"/>
                    <a:pt x="29" y="350"/>
                  </a:cubicBezTo>
                  <a:lnTo>
                    <a:pt x="578" y="3486"/>
                  </a:lnTo>
                  <a:cubicBezTo>
                    <a:pt x="602" y="3617"/>
                    <a:pt x="714" y="3705"/>
                    <a:pt x="842" y="3705"/>
                  </a:cubicBezTo>
                  <a:cubicBezTo>
                    <a:pt x="859" y="3705"/>
                    <a:pt x="876" y="3703"/>
                    <a:pt x="894" y="3700"/>
                  </a:cubicBezTo>
                  <a:lnTo>
                    <a:pt x="1090" y="3672"/>
                  </a:lnTo>
                  <a:cubicBezTo>
                    <a:pt x="1238" y="3644"/>
                    <a:pt x="1341" y="3504"/>
                    <a:pt x="1313" y="3355"/>
                  </a:cubicBezTo>
                  <a:lnTo>
                    <a:pt x="764" y="220"/>
                  </a:lnTo>
                  <a:cubicBezTo>
                    <a:pt x="739" y="88"/>
                    <a:pt x="628" y="1"/>
                    <a:pt x="500"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5"/>
            <p:cNvSpPr/>
            <p:nvPr/>
          </p:nvSpPr>
          <p:spPr>
            <a:xfrm>
              <a:off x="7171838" y="1700175"/>
              <a:ext cx="44450" cy="70750"/>
            </a:xfrm>
            <a:custGeom>
              <a:avLst/>
              <a:gdLst/>
              <a:ahLst/>
              <a:cxnLst/>
              <a:rect l="l" t="t" r="r" b="b"/>
              <a:pathLst>
                <a:path w="1778" h="2830" extrusionOk="0">
                  <a:moveTo>
                    <a:pt x="1" y="0"/>
                  </a:moveTo>
                  <a:lnTo>
                    <a:pt x="503" y="2829"/>
                  </a:lnTo>
                  <a:lnTo>
                    <a:pt x="1257" y="2429"/>
                  </a:lnTo>
                  <a:cubicBezTo>
                    <a:pt x="1592" y="2252"/>
                    <a:pt x="1778" y="1880"/>
                    <a:pt x="1703" y="1498"/>
                  </a:cubicBezTo>
                  <a:lnTo>
                    <a:pt x="1592" y="829"/>
                  </a:lnTo>
                  <a:cubicBezTo>
                    <a:pt x="1527" y="456"/>
                    <a:pt x="1229" y="168"/>
                    <a:pt x="847" y="112"/>
                  </a:cubicBezTo>
                  <a:lnTo>
                    <a:pt x="1" y="0"/>
                  </a:ln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5"/>
            <p:cNvSpPr/>
            <p:nvPr/>
          </p:nvSpPr>
          <p:spPr>
            <a:xfrm>
              <a:off x="7171838" y="1700175"/>
              <a:ext cx="44450" cy="70975"/>
            </a:xfrm>
            <a:custGeom>
              <a:avLst/>
              <a:gdLst/>
              <a:ahLst/>
              <a:cxnLst/>
              <a:rect l="l" t="t" r="r" b="b"/>
              <a:pathLst>
                <a:path w="1778" h="2839" extrusionOk="0">
                  <a:moveTo>
                    <a:pt x="1" y="0"/>
                  </a:moveTo>
                  <a:lnTo>
                    <a:pt x="503" y="2838"/>
                  </a:lnTo>
                  <a:lnTo>
                    <a:pt x="1257" y="2438"/>
                  </a:lnTo>
                  <a:cubicBezTo>
                    <a:pt x="1592" y="2262"/>
                    <a:pt x="1778" y="1880"/>
                    <a:pt x="1713" y="1508"/>
                  </a:cubicBezTo>
                  <a:lnTo>
                    <a:pt x="1713" y="1508"/>
                  </a:lnTo>
                  <a:cubicBezTo>
                    <a:pt x="1623" y="1527"/>
                    <a:pt x="1538" y="1536"/>
                    <a:pt x="1458" y="1536"/>
                  </a:cubicBezTo>
                  <a:cubicBezTo>
                    <a:pt x="695" y="1536"/>
                    <a:pt x="372" y="701"/>
                    <a:pt x="187" y="19"/>
                  </a:cubicBezTo>
                  <a:lnTo>
                    <a:pt x="1" y="0"/>
                  </a:ln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5"/>
          <p:cNvGrpSpPr/>
          <p:nvPr/>
        </p:nvGrpSpPr>
        <p:grpSpPr>
          <a:xfrm>
            <a:off x="7139263" y="2148450"/>
            <a:ext cx="386900" cy="368300"/>
            <a:chOff x="7139263" y="2060175"/>
            <a:chExt cx="386900" cy="368300"/>
          </a:xfrm>
        </p:grpSpPr>
        <p:sp>
          <p:nvSpPr>
            <p:cNvPr id="6233" name="Google Shape;6233;p65"/>
            <p:cNvSpPr/>
            <p:nvPr/>
          </p:nvSpPr>
          <p:spPr>
            <a:xfrm>
              <a:off x="7139263" y="2060175"/>
              <a:ext cx="172650" cy="337100"/>
            </a:xfrm>
            <a:custGeom>
              <a:avLst/>
              <a:gdLst/>
              <a:ahLst/>
              <a:cxnLst/>
              <a:rect l="l" t="t" r="r" b="b"/>
              <a:pathLst>
                <a:path w="6906" h="13484" extrusionOk="0">
                  <a:moveTo>
                    <a:pt x="3516" y="0"/>
                  </a:moveTo>
                  <a:cubicBezTo>
                    <a:pt x="3318" y="0"/>
                    <a:pt x="3121" y="18"/>
                    <a:pt x="2932" y="51"/>
                  </a:cubicBezTo>
                  <a:cubicBezTo>
                    <a:pt x="1490" y="302"/>
                    <a:pt x="1" y="1531"/>
                    <a:pt x="420" y="3931"/>
                  </a:cubicBezTo>
                  <a:cubicBezTo>
                    <a:pt x="727" y="5634"/>
                    <a:pt x="1676" y="6983"/>
                    <a:pt x="2820" y="7514"/>
                  </a:cubicBezTo>
                  <a:cubicBezTo>
                    <a:pt x="3258" y="7728"/>
                    <a:pt x="3565" y="8128"/>
                    <a:pt x="3639" y="8612"/>
                  </a:cubicBezTo>
                  <a:lnTo>
                    <a:pt x="3993" y="10566"/>
                  </a:lnTo>
                  <a:cubicBezTo>
                    <a:pt x="4104" y="11208"/>
                    <a:pt x="4160" y="11859"/>
                    <a:pt x="4160" y="12511"/>
                  </a:cubicBezTo>
                  <a:cubicBezTo>
                    <a:pt x="4152" y="13058"/>
                    <a:pt x="4601" y="13483"/>
                    <a:pt x="5127" y="13483"/>
                  </a:cubicBezTo>
                  <a:cubicBezTo>
                    <a:pt x="5183" y="13483"/>
                    <a:pt x="5239" y="13479"/>
                    <a:pt x="5295" y="13469"/>
                  </a:cubicBezTo>
                  <a:cubicBezTo>
                    <a:pt x="5891" y="13367"/>
                    <a:pt x="6254" y="12743"/>
                    <a:pt x="6040" y="12176"/>
                  </a:cubicBezTo>
                  <a:cubicBezTo>
                    <a:pt x="5816" y="11561"/>
                    <a:pt x="5640" y="10938"/>
                    <a:pt x="5528" y="10296"/>
                  </a:cubicBezTo>
                  <a:lnTo>
                    <a:pt x="5184" y="8342"/>
                  </a:lnTo>
                  <a:cubicBezTo>
                    <a:pt x="5091" y="7858"/>
                    <a:pt x="5249" y="7374"/>
                    <a:pt x="5584" y="7030"/>
                  </a:cubicBezTo>
                  <a:cubicBezTo>
                    <a:pt x="6468" y="6137"/>
                    <a:pt x="6905" y="4545"/>
                    <a:pt x="6607" y="2843"/>
                  </a:cubicBezTo>
                  <a:cubicBezTo>
                    <a:pt x="6244" y="759"/>
                    <a:pt x="4822" y="0"/>
                    <a:pt x="3516"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5"/>
            <p:cNvSpPr/>
            <p:nvPr/>
          </p:nvSpPr>
          <p:spPr>
            <a:xfrm>
              <a:off x="7141588" y="2069350"/>
              <a:ext cx="154025" cy="327975"/>
            </a:xfrm>
            <a:custGeom>
              <a:avLst/>
              <a:gdLst/>
              <a:ahLst/>
              <a:cxnLst/>
              <a:rect l="l" t="t" r="r" b="b"/>
              <a:pathLst>
                <a:path w="6161" h="13119" extrusionOk="0">
                  <a:moveTo>
                    <a:pt x="1908" y="0"/>
                  </a:moveTo>
                  <a:lnTo>
                    <a:pt x="1908" y="0"/>
                  </a:lnTo>
                  <a:cubicBezTo>
                    <a:pt x="838" y="531"/>
                    <a:pt x="1" y="1694"/>
                    <a:pt x="336" y="3564"/>
                  </a:cubicBezTo>
                  <a:cubicBezTo>
                    <a:pt x="634" y="5267"/>
                    <a:pt x="1592" y="6616"/>
                    <a:pt x="2727" y="7147"/>
                  </a:cubicBezTo>
                  <a:cubicBezTo>
                    <a:pt x="3165" y="7361"/>
                    <a:pt x="3472" y="7770"/>
                    <a:pt x="3555" y="8245"/>
                  </a:cubicBezTo>
                  <a:lnTo>
                    <a:pt x="3900" y="10199"/>
                  </a:lnTo>
                  <a:cubicBezTo>
                    <a:pt x="4011" y="10841"/>
                    <a:pt x="4067" y="11492"/>
                    <a:pt x="4067" y="12144"/>
                  </a:cubicBezTo>
                  <a:cubicBezTo>
                    <a:pt x="4059" y="12688"/>
                    <a:pt x="4502" y="13119"/>
                    <a:pt x="5025" y="13119"/>
                  </a:cubicBezTo>
                  <a:cubicBezTo>
                    <a:pt x="5083" y="13119"/>
                    <a:pt x="5142" y="13113"/>
                    <a:pt x="5202" y="13102"/>
                  </a:cubicBezTo>
                  <a:cubicBezTo>
                    <a:pt x="5807" y="13000"/>
                    <a:pt x="6161" y="12376"/>
                    <a:pt x="5947" y="11809"/>
                  </a:cubicBezTo>
                  <a:cubicBezTo>
                    <a:pt x="5723" y="11204"/>
                    <a:pt x="5547" y="10571"/>
                    <a:pt x="5435" y="9929"/>
                  </a:cubicBezTo>
                  <a:lnTo>
                    <a:pt x="5081" y="7975"/>
                  </a:lnTo>
                  <a:cubicBezTo>
                    <a:pt x="5054" y="7807"/>
                    <a:pt x="5054" y="7640"/>
                    <a:pt x="5081" y="7482"/>
                  </a:cubicBezTo>
                  <a:cubicBezTo>
                    <a:pt x="1843" y="5770"/>
                    <a:pt x="1229" y="1731"/>
                    <a:pt x="1908"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5"/>
            <p:cNvSpPr/>
            <p:nvPr/>
          </p:nvSpPr>
          <p:spPr>
            <a:xfrm>
              <a:off x="7139263" y="2060325"/>
              <a:ext cx="167300" cy="114900"/>
            </a:xfrm>
            <a:custGeom>
              <a:avLst/>
              <a:gdLst/>
              <a:ahLst/>
              <a:cxnLst/>
              <a:rect l="l" t="t" r="r" b="b"/>
              <a:pathLst>
                <a:path w="6692" h="4596" extrusionOk="0">
                  <a:moveTo>
                    <a:pt x="3532" y="0"/>
                  </a:moveTo>
                  <a:cubicBezTo>
                    <a:pt x="3328" y="0"/>
                    <a:pt x="3126" y="19"/>
                    <a:pt x="2932" y="54"/>
                  </a:cubicBezTo>
                  <a:cubicBezTo>
                    <a:pt x="1490" y="306"/>
                    <a:pt x="1" y="1525"/>
                    <a:pt x="420" y="3925"/>
                  </a:cubicBezTo>
                  <a:cubicBezTo>
                    <a:pt x="466" y="4149"/>
                    <a:pt x="513" y="4372"/>
                    <a:pt x="578" y="4595"/>
                  </a:cubicBezTo>
                  <a:lnTo>
                    <a:pt x="6691" y="3516"/>
                  </a:lnTo>
                  <a:cubicBezTo>
                    <a:pt x="6673" y="3293"/>
                    <a:pt x="6645" y="3060"/>
                    <a:pt x="6607" y="2837"/>
                  </a:cubicBezTo>
                  <a:cubicBezTo>
                    <a:pt x="6245" y="761"/>
                    <a:pt x="4834" y="0"/>
                    <a:pt x="3532"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5"/>
            <p:cNvSpPr/>
            <p:nvPr/>
          </p:nvSpPr>
          <p:spPr>
            <a:xfrm>
              <a:off x="7141588" y="2069125"/>
              <a:ext cx="52375" cy="106100"/>
            </a:xfrm>
            <a:custGeom>
              <a:avLst/>
              <a:gdLst/>
              <a:ahLst/>
              <a:cxnLst/>
              <a:rect l="l" t="t" r="r" b="b"/>
              <a:pathLst>
                <a:path w="2095" h="4244" extrusionOk="0">
                  <a:moveTo>
                    <a:pt x="1908" y="0"/>
                  </a:moveTo>
                  <a:lnTo>
                    <a:pt x="1908" y="0"/>
                  </a:lnTo>
                  <a:cubicBezTo>
                    <a:pt x="838" y="540"/>
                    <a:pt x="1" y="1694"/>
                    <a:pt x="327" y="3573"/>
                  </a:cubicBezTo>
                  <a:cubicBezTo>
                    <a:pt x="373" y="3797"/>
                    <a:pt x="420" y="4020"/>
                    <a:pt x="485" y="4243"/>
                  </a:cubicBezTo>
                  <a:lnTo>
                    <a:pt x="2095" y="3955"/>
                  </a:lnTo>
                  <a:cubicBezTo>
                    <a:pt x="1555" y="2447"/>
                    <a:pt x="1555" y="912"/>
                    <a:pt x="1908"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5"/>
            <p:cNvSpPr/>
            <p:nvPr/>
          </p:nvSpPr>
          <p:spPr>
            <a:xfrm>
              <a:off x="7153688" y="2148450"/>
              <a:ext cx="153800" cy="71175"/>
            </a:xfrm>
            <a:custGeom>
              <a:avLst/>
              <a:gdLst/>
              <a:ahLst/>
              <a:cxnLst/>
              <a:rect l="l" t="t" r="r" b="b"/>
              <a:pathLst>
                <a:path w="6152" h="2847" extrusionOk="0">
                  <a:moveTo>
                    <a:pt x="6114" y="0"/>
                  </a:moveTo>
                  <a:lnTo>
                    <a:pt x="1" y="1070"/>
                  </a:lnTo>
                  <a:cubicBezTo>
                    <a:pt x="159" y="1610"/>
                    <a:pt x="401" y="2131"/>
                    <a:pt x="717" y="2606"/>
                  </a:cubicBezTo>
                  <a:cubicBezTo>
                    <a:pt x="764" y="2600"/>
                    <a:pt x="812" y="2597"/>
                    <a:pt x="860" y="2597"/>
                  </a:cubicBezTo>
                  <a:cubicBezTo>
                    <a:pt x="1038" y="2597"/>
                    <a:pt x="1216" y="2639"/>
                    <a:pt x="1378" y="2727"/>
                  </a:cubicBezTo>
                  <a:cubicBezTo>
                    <a:pt x="1540" y="2808"/>
                    <a:pt x="1715" y="2847"/>
                    <a:pt x="1889" y="2847"/>
                  </a:cubicBezTo>
                  <a:cubicBezTo>
                    <a:pt x="2196" y="2847"/>
                    <a:pt x="2498" y="2725"/>
                    <a:pt x="2718" y="2494"/>
                  </a:cubicBezTo>
                  <a:cubicBezTo>
                    <a:pt x="2930" y="2258"/>
                    <a:pt x="3228" y="2135"/>
                    <a:pt x="3531" y="2135"/>
                  </a:cubicBezTo>
                  <a:cubicBezTo>
                    <a:pt x="3707" y="2135"/>
                    <a:pt x="3885" y="2176"/>
                    <a:pt x="4048" y="2261"/>
                  </a:cubicBezTo>
                  <a:cubicBezTo>
                    <a:pt x="4210" y="2342"/>
                    <a:pt x="4386" y="2382"/>
                    <a:pt x="4560" y="2382"/>
                  </a:cubicBezTo>
                  <a:cubicBezTo>
                    <a:pt x="4866" y="2382"/>
                    <a:pt x="5169" y="2260"/>
                    <a:pt x="5388" y="2029"/>
                  </a:cubicBezTo>
                  <a:cubicBezTo>
                    <a:pt x="5547" y="1861"/>
                    <a:pt x="5751" y="1740"/>
                    <a:pt x="5975" y="1694"/>
                  </a:cubicBezTo>
                  <a:cubicBezTo>
                    <a:pt x="6105" y="1135"/>
                    <a:pt x="6151" y="568"/>
                    <a:pt x="6114" y="0"/>
                  </a:cubicBez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5"/>
            <p:cNvSpPr/>
            <p:nvPr/>
          </p:nvSpPr>
          <p:spPr>
            <a:xfrm>
              <a:off x="7153688" y="2167975"/>
              <a:ext cx="64700" cy="51625"/>
            </a:xfrm>
            <a:custGeom>
              <a:avLst/>
              <a:gdLst/>
              <a:ahLst/>
              <a:cxnLst/>
              <a:rect l="l" t="t" r="r" b="b"/>
              <a:pathLst>
                <a:path w="2588" h="2065" extrusionOk="0">
                  <a:moveTo>
                    <a:pt x="1611" y="1"/>
                  </a:moveTo>
                  <a:lnTo>
                    <a:pt x="1" y="289"/>
                  </a:lnTo>
                  <a:cubicBezTo>
                    <a:pt x="159" y="829"/>
                    <a:pt x="401" y="1350"/>
                    <a:pt x="717" y="1825"/>
                  </a:cubicBezTo>
                  <a:cubicBezTo>
                    <a:pt x="764" y="1819"/>
                    <a:pt x="812" y="1816"/>
                    <a:pt x="860" y="1816"/>
                  </a:cubicBezTo>
                  <a:cubicBezTo>
                    <a:pt x="1038" y="1816"/>
                    <a:pt x="1216" y="1858"/>
                    <a:pt x="1378" y="1946"/>
                  </a:cubicBezTo>
                  <a:cubicBezTo>
                    <a:pt x="1537" y="2025"/>
                    <a:pt x="1710" y="2065"/>
                    <a:pt x="1882" y="2065"/>
                  </a:cubicBezTo>
                  <a:cubicBezTo>
                    <a:pt x="2133" y="2065"/>
                    <a:pt x="2383" y="1981"/>
                    <a:pt x="2588" y="1815"/>
                  </a:cubicBezTo>
                  <a:cubicBezTo>
                    <a:pt x="2178" y="1266"/>
                    <a:pt x="1843" y="652"/>
                    <a:pt x="1611" y="1"/>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5"/>
            <p:cNvSpPr/>
            <p:nvPr/>
          </p:nvSpPr>
          <p:spPr>
            <a:xfrm>
              <a:off x="7150438" y="2134475"/>
              <a:ext cx="156575" cy="53775"/>
            </a:xfrm>
            <a:custGeom>
              <a:avLst/>
              <a:gdLst/>
              <a:ahLst/>
              <a:cxnLst/>
              <a:rect l="l" t="t" r="r" b="b"/>
              <a:pathLst>
                <a:path w="6263" h="2151" extrusionOk="0">
                  <a:moveTo>
                    <a:pt x="6179" y="1"/>
                  </a:moveTo>
                  <a:lnTo>
                    <a:pt x="0" y="1090"/>
                  </a:lnTo>
                  <a:cubicBezTo>
                    <a:pt x="75" y="1452"/>
                    <a:pt x="177" y="1806"/>
                    <a:pt x="317" y="2150"/>
                  </a:cubicBezTo>
                  <a:lnTo>
                    <a:pt x="6253" y="1108"/>
                  </a:lnTo>
                  <a:cubicBezTo>
                    <a:pt x="6263" y="736"/>
                    <a:pt x="6235" y="364"/>
                    <a:pt x="6179"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5"/>
            <p:cNvSpPr/>
            <p:nvPr/>
          </p:nvSpPr>
          <p:spPr>
            <a:xfrm>
              <a:off x="7158813" y="2119975"/>
              <a:ext cx="37000" cy="28125"/>
            </a:xfrm>
            <a:custGeom>
              <a:avLst/>
              <a:gdLst/>
              <a:ahLst/>
              <a:cxnLst/>
              <a:rect l="l" t="t" r="r" b="b"/>
              <a:pathLst>
                <a:path w="1480" h="1125" extrusionOk="0">
                  <a:moveTo>
                    <a:pt x="789" y="1"/>
                  </a:moveTo>
                  <a:cubicBezTo>
                    <a:pt x="741" y="1"/>
                    <a:pt x="692" y="5"/>
                    <a:pt x="642" y="13"/>
                  </a:cubicBezTo>
                  <a:cubicBezTo>
                    <a:pt x="261" y="88"/>
                    <a:pt x="0" y="386"/>
                    <a:pt x="56" y="683"/>
                  </a:cubicBezTo>
                  <a:cubicBezTo>
                    <a:pt x="97" y="949"/>
                    <a:pt x="367" y="1124"/>
                    <a:pt x="686" y="1124"/>
                  </a:cubicBezTo>
                  <a:cubicBezTo>
                    <a:pt x="736" y="1124"/>
                    <a:pt x="787" y="1120"/>
                    <a:pt x="838" y="1111"/>
                  </a:cubicBezTo>
                  <a:cubicBezTo>
                    <a:pt x="1210" y="1046"/>
                    <a:pt x="1480" y="748"/>
                    <a:pt x="1424" y="441"/>
                  </a:cubicBezTo>
                  <a:cubicBezTo>
                    <a:pt x="1376" y="182"/>
                    <a:pt x="1109" y="1"/>
                    <a:pt x="7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5"/>
            <p:cNvSpPr/>
            <p:nvPr/>
          </p:nvSpPr>
          <p:spPr>
            <a:xfrm>
              <a:off x="7251863" y="2103625"/>
              <a:ext cx="37000" cy="28025"/>
            </a:xfrm>
            <a:custGeom>
              <a:avLst/>
              <a:gdLst/>
              <a:ahLst/>
              <a:cxnLst/>
              <a:rect l="l" t="t" r="r" b="b"/>
              <a:pathLst>
                <a:path w="1480" h="1121" extrusionOk="0">
                  <a:moveTo>
                    <a:pt x="805" y="0"/>
                  </a:moveTo>
                  <a:cubicBezTo>
                    <a:pt x="752" y="0"/>
                    <a:pt x="698" y="5"/>
                    <a:pt x="643" y="16"/>
                  </a:cubicBezTo>
                  <a:cubicBezTo>
                    <a:pt x="261" y="81"/>
                    <a:pt x="0" y="379"/>
                    <a:pt x="56" y="686"/>
                  </a:cubicBezTo>
                  <a:cubicBezTo>
                    <a:pt x="96" y="941"/>
                    <a:pt x="361" y="1121"/>
                    <a:pt x="675" y="1121"/>
                  </a:cubicBezTo>
                  <a:cubicBezTo>
                    <a:pt x="728" y="1121"/>
                    <a:pt x="783" y="1115"/>
                    <a:pt x="838" y="1105"/>
                  </a:cubicBezTo>
                  <a:cubicBezTo>
                    <a:pt x="1219" y="1040"/>
                    <a:pt x="1480" y="742"/>
                    <a:pt x="1424" y="435"/>
                  </a:cubicBezTo>
                  <a:cubicBezTo>
                    <a:pt x="1384" y="180"/>
                    <a:pt x="1120" y="0"/>
                    <a:pt x="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5"/>
            <p:cNvSpPr/>
            <p:nvPr/>
          </p:nvSpPr>
          <p:spPr>
            <a:xfrm>
              <a:off x="7177788" y="2107300"/>
              <a:ext cx="12925" cy="16750"/>
            </a:xfrm>
            <a:custGeom>
              <a:avLst/>
              <a:gdLst/>
              <a:ahLst/>
              <a:cxnLst/>
              <a:rect l="l" t="t" r="r" b="b"/>
              <a:pathLst>
                <a:path w="517" h="670" extrusionOk="0">
                  <a:moveTo>
                    <a:pt x="245" y="0"/>
                  </a:moveTo>
                  <a:cubicBezTo>
                    <a:pt x="124" y="0"/>
                    <a:pt x="1" y="93"/>
                    <a:pt x="32" y="250"/>
                  </a:cubicBezTo>
                  <a:lnTo>
                    <a:pt x="70" y="492"/>
                  </a:lnTo>
                  <a:cubicBezTo>
                    <a:pt x="88" y="595"/>
                    <a:pt x="181" y="669"/>
                    <a:pt x="284" y="669"/>
                  </a:cubicBezTo>
                  <a:lnTo>
                    <a:pt x="321" y="669"/>
                  </a:lnTo>
                  <a:cubicBezTo>
                    <a:pt x="442" y="651"/>
                    <a:pt x="516" y="539"/>
                    <a:pt x="498" y="418"/>
                  </a:cubicBezTo>
                  <a:lnTo>
                    <a:pt x="451" y="176"/>
                  </a:lnTo>
                  <a:cubicBezTo>
                    <a:pt x="431" y="55"/>
                    <a:pt x="339" y="0"/>
                    <a:pt x="24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5"/>
            <p:cNvSpPr/>
            <p:nvPr/>
          </p:nvSpPr>
          <p:spPr>
            <a:xfrm>
              <a:off x="7250838" y="2094325"/>
              <a:ext cx="12925" cy="16925"/>
            </a:xfrm>
            <a:custGeom>
              <a:avLst/>
              <a:gdLst/>
              <a:ahLst/>
              <a:cxnLst/>
              <a:rect l="l" t="t" r="r" b="b"/>
              <a:pathLst>
                <a:path w="517" h="677" extrusionOk="0">
                  <a:moveTo>
                    <a:pt x="244" y="1"/>
                  </a:moveTo>
                  <a:cubicBezTo>
                    <a:pt x="123" y="1"/>
                    <a:pt x="1" y="95"/>
                    <a:pt x="32" y="258"/>
                  </a:cubicBezTo>
                  <a:lnTo>
                    <a:pt x="69" y="500"/>
                  </a:lnTo>
                  <a:cubicBezTo>
                    <a:pt x="88" y="602"/>
                    <a:pt x="181" y="676"/>
                    <a:pt x="283" y="676"/>
                  </a:cubicBezTo>
                  <a:lnTo>
                    <a:pt x="321" y="676"/>
                  </a:lnTo>
                  <a:cubicBezTo>
                    <a:pt x="442" y="648"/>
                    <a:pt x="516" y="537"/>
                    <a:pt x="497" y="425"/>
                  </a:cubicBezTo>
                  <a:lnTo>
                    <a:pt x="451" y="183"/>
                  </a:lnTo>
                  <a:cubicBezTo>
                    <a:pt x="431" y="57"/>
                    <a:pt x="338" y="1"/>
                    <a:pt x="244"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5"/>
            <p:cNvSpPr/>
            <p:nvPr/>
          </p:nvSpPr>
          <p:spPr>
            <a:xfrm>
              <a:off x="7203938" y="2105325"/>
              <a:ext cx="34225" cy="17100"/>
            </a:xfrm>
            <a:custGeom>
              <a:avLst/>
              <a:gdLst/>
              <a:ahLst/>
              <a:cxnLst/>
              <a:rect l="l" t="t" r="r" b="b"/>
              <a:pathLst>
                <a:path w="1369" h="684" extrusionOk="0">
                  <a:moveTo>
                    <a:pt x="1074" y="0"/>
                  </a:moveTo>
                  <a:cubicBezTo>
                    <a:pt x="1007" y="0"/>
                    <a:pt x="940" y="31"/>
                    <a:pt x="894" y="106"/>
                  </a:cubicBezTo>
                  <a:cubicBezTo>
                    <a:pt x="837" y="203"/>
                    <a:pt x="735" y="254"/>
                    <a:pt x="633" y="254"/>
                  </a:cubicBezTo>
                  <a:cubicBezTo>
                    <a:pt x="567" y="254"/>
                    <a:pt x="502" y="233"/>
                    <a:pt x="447" y="190"/>
                  </a:cubicBezTo>
                  <a:cubicBezTo>
                    <a:pt x="401" y="152"/>
                    <a:pt x="353" y="135"/>
                    <a:pt x="308" y="135"/>
                  </a:cubicBezTo>
                  <a:cubicBezTo>
                    <a:pt x="134" y="135"/>
                    <a:pt x="0" y="377"/>
                    <a:pt x="177" y="525"/>
                  </a:cubicBezTo>
                  <a:cubicBezTo>
                    <a:pt x="307" y="626"/>
                    <a:pt x="472" y="682"/>
                    <a:pt x="638" y="683"/>
                  </a:cubicBezTo>
                  <a:lnTo>
                    <a:pt x="638" y="683"/>
                  </a:lnTo>
                  <a:cubicBezTo>
                    <a:pt x="897" y="681"/>
                    <a:pt x="1137" y="551"/>
                    <a:pt x="1266" y="329"/>
                  </a:cubicBezTo>
                  <a:cubicBezTo>
                    <a:pt x="1369" y="156"/>
                    <a:pt x="1223" y="0"/>
                    <a:pt x="1074" y="0"/>
                  </a:cubicBezTo>
                  <a:close/>
                  <a:moveTo>
                    <a:pt x="638" y="683"/>
                  </a:moveTo>
                  <a:lnTo>
                    <a:pt x="638" y="683"/>
                  </a:lnTo>
                  <a:cubicBezTo>
                    <a:pt x="637" y="683"/>
                    <a:pt x="635" y="683"/>
                    <a:pt x="633" y="683"/>
                  </a:cubicBezTo>
                  <a:lnTo>
                    <a:pt x="643" y="683"/>
                  </a:lnTo>
                  <a:cubicBezTo>
                    <a:pt x="641" y="683"/>
                    <a:pt x="640" y="683"/>
                    <a:pt x="638" y="683"/>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5"/>
            <p:cNvSpPr/>
            <p:nvPr/>
          </p:nvSpPr>
          <p:spPr>
            <a:xfrm>
              <a:off x="7176038" y="2060425"/>
              <a:ext cx="76075" cy="25350"/>
            </a:xfrm>
            <a:custGeom>
              <a:avLst/>
              <a:gdLst/>
              <a:ahLst/>
              <a:cxnLst/>
              <a:rect l="l" t="t" r="r" b="b"/>
              <a:pathLst>
                <a:path w="3043" h="1014" extrusionOk="0">
                  <a:moveTo>
                    <a:pt x="2045" y="1"/>
                  </a:moveTo>
                  <a:cubicBezTo>
                    <a:pt x="1314" y="1"/>
                    <a:pt x="594" y="239"/>
                    <a:pt x="0" y="692"/>
                  </a:cubicBezTo>
                  <a:cubicBezTo>
                    <a:pt x="300" y="894"/>
                    <a:pt x="709" y="1013"/>
                    <a:pt x="1157" y="1013"/>
                  </a:cubicBezTo>
                  <a:cubicBezTo>
                    <a:pt x="1307" y="1013"/>
                    <a:pt x="1462" y="1000"/>
                    <a:pt x="1619" y="972"/>
                  </a:cubicBezTo>
                  <a:cubicBezTo>
                    <a:pt x="2252" y="860"/>
                    <a:pt x="2764" y="544"/>
                    <a:pt x="3043" y="153"/>
                  </a:cubicBezTo>
                  <a:cubicBezTo>
                    <a:pt x="2716" y="51"/>
                    <a:pt x="2379" y="1"/>
                    <a:pt x="204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5"/>
            <p:cNvSpPr/>
            <p:nvPr/>
          </p:nvSpPr>
          <p:spPr>
            <a:xfrm>
              <a:off x="7323738" y="2101900"/>
              <a:ext cx="202425" cy="326575"/>
            </a:xfrm>
            <a:custGeom>
              <a:avLst/>
              <a:gdLst/>
              <a:ahLst/>
              <a:cxnLst/>
              <a:rect l="l" t="t" r="r" b="b"/>
              <a:pathLst>
                <a:path w="8097" h="13063" extrusionOk="0">
                  <a:moveTo>
                    <a:pt x="4328" y="0"/>
                  </a:moveTo>
                  <a:cubicBezTo>
                    <a:pt x="3191" y="0"/>
                    <a:pt x="1989" y="614"/>
                    <a:pt x="1369" y="2309"/>
                  </a:cubicBezTo>
                  <a:cubicBezTo>
                    <a:pt x="773" y="3928"/>
                    <a:pt x="931" y="5575"/>
                    <a:pt x="1648" y="6608"/>
                  </a:cubicBezTo>
                  <a:cubicBezTo>
                    <a:pt x="1918" y="7008"/>
                    <a:pt x="1983" y="7520"/>
                    <a:pt x="1815" y="7966"/>
                  </a:cubicBezTo>
                  <a:lnTo>
                    <a:pt x="1136" y="9837"/>
                  </a:lnTo>
                  <a:cubicBezTo>
                    <a:pt x="913" y="10451"/>
                    <a:pt x="634" y="11037"/>
                    <a:pt x="308" y="11605"/>
                  </a:cubicBezTo>
                  <a:cubicBezTo>
                    <a:pt x="1" y="12126"/>
                    <a:pt x="243" y="12796"/>
                    <a:pt x="810" y="13000"/>
                  </a:cubicBezTo>
                  <a:cubicBezTo>
                    <a:pt x="922" y="13043"/>
                    <a:pt x="1036" y="13062"/>
                    <a:pt x="1148" y="13062"/>
                  </a:cubicBezTo>
                  <a:cubicBezTo>
                    <a:pt x="1603" y="13062"/>
                    <a:pt x="2022" y="12734"/>
                    <a:pt x="2104" y="12256"/>
                  </a:cubicBezTo>
                  <a:cubicBezTo>
                    <a:pt x="2215" y="11614"/>
                    <a:pt x="2383" y="10981"/>
                    <a:pt x="2606" y="10376"/>
                  </a:cubicBezTo>
                  <a:lnTo>
                    <a:pt x="3285" y="8506"/>
                  </a:lnTo>
                  <a:cubicBezTo>
                    <a:pt x="3444" y="8050"/>
                    <a:pt x="3816" y="7706"/>
                    <a:pt x="4281" y="7576"/>
                  </a:cubicBezTo>
                  <a:cubicBezTo>
                    <a:pt x="5500" y="7241"/>
                    <a:pt x="6673" y="6077"/>
                    <a:pt x="7268" y="4458"/>
                  </a:cubicBezTo>
                  <a:cubicBezTo>
                    <a:pt x="8096" y="2169"/>
                    <a:pt x="6849" y="699"/>
                    <a:pt x="5472" y="206"/>
                  </a:cubicBezTo>
                  <a:cubicBezTo>
                    <a:pt x="5117" y="76"/>
                    <a:pt x="4727" y="0"/>
                    <a:pt x="4328"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5"/>
            <p:cNvSpPr/>
            <p:nvPr/>
          </p:nvSpPr>
          <p:spPr>
            <a:xfrm>
              <a:off x="7323738" y="2113550"/>
              <a:ext cx="80275" cy="314925"/>
            </a:xfrm>
            <a:custGeom>
              <a:avLst/>
              <a:gdLst/>
              <a:ahLst/>
              <a:cxnLst/>
              <a:rect l="l" t="t" r="r" b="b"/>
              <a:pathLst>
                <a:path w="3211" h="12597" extrusionOk="0">
                  <a:moveTo>
                    <a:pt x="2727" y="0"/>
                  </a:moveTo>
                  <a:lnTo>
                    <a:pt x="2727" y="0"/>
                  </a:lnTo>
                  <a:cubicBezTo>
                    <a:pt x="2178" y="363"/>
                    <a:pt x="1694" y="950"/>
                    <a:pt x="1369" y="1843"/>
                  </a:cubicBezTo>
                  <a:cubicBezTo>
                    <a:pt x="773" y="3471"/>
                    <a:pt x="931" y="5109"/>
                    <a:pt x="1648" y="6142"/>
                  </a:cubicBezTo>
                  <a:cubicBezTo>
                    <a:pt x="1918" y="6542"/>
                    <a:pt x="1983" y="7054"/>
                    <a:pt x="1815" y="7510"/>
                  </a:cubicBezTo>
                  <a:lnTo>
                    <a:pt x="1136" y="9371"/>
                  </a:lnTo>
                  <a:cubicBezTo>
                    <a:pt x="913" y="9985"/>
                    <a:pt x="634" y="10571"/>
                    <a:pt x="308" y="11139"/>
                  </a:cubicBezTo>
                  <a:cubicBezTo>
                    <a:pt x="1" y="11660"/>
                    <a:pt x="243" y="12330"/>
                    <a:pt x="810" y="12534"/>
                  </a:cubicBezTo>
                  <a:cubicBezTo>
                    <a:pt x="922" y="12577"/>
                    <a:pt x="1036" y="12596"/>
                    <a:pt x="1148" y="12596"/>
                  </a:cubicBezTo>
                  <a:cubicBezTo>
                    <a:pt x="1603" y="12596"/>
                    <a:pt x="2022" y="12268"/>
                    <a:pt x="2104" y="11790"/>
                  </a:cubicBezTo>
                  <a:cubicBezTo>
                    <a:pt x="2215" y="11148"/>
                    <a:pt x="2383" y="10515"/>
                    <a:pt x="2606" y="9910"/>
                  </a:cubicBezTo>
                  <a:lnTo>
                    <a:pt x="3211" y="8245"/>
                  </a:lnTo>
                  <a:cubicBezTo>
                    <a:pt x="1918" y="5593"/>
                    <a:pt x="2094" y="2020"/>
                    <a:pt x="2727"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5"/>
            <p:cNvSpPr/>
            <p:nvPr/>
          </p:nvSpPr>
          <p:spPr>
            <a:xfrm>
              <a:off x="7352813" y="2101900"/>
              <a:ext cx="173350" cy="127050"/>
            </a:xfrm>
            <a:custGeom>
              <a:avLst/>
              <a:gdLst/>
              <a:ahLst/>
              <a:cxnLst/>
              <a:rect l="l" t="t" r="r" b="b"/>
              <a:pathLst>
                <a:path w="6934" h="5082" extrusionOk="0">
                  <a:moveTo>
                    <a:pt x="3164" y="0"/>
                  </a:moveTo>
                  <a:cubicBezTo>
                    <a:pt x="2024" y="0"/>
                    <a:pt x="819" y="614"/>
                    <a:pt x="206" y="2309"/>
                  </a:cubicBezTo>
                  <a:cubicBezTo>
                    <a:pt x="122" y="2523"/>
                    <a:pt x="57" y="2737"/>
                    <a:pt x="1" y="2960"/>
                  </a:cubicBezTo>
                  <a:lnTo>
                    <a:pt x="5835" y="5082"/>
                  </a:lnTo>
                  <a:cubicBezTo>
                    <a:pt x="5938" y="4877"/>
                    <a:pt x="6021" y="4672"/>
                    <a:pt x="6105" y="4458"/>
                  </a:cubicBezTo>
                  <a:cubicBezTo>
                    <a:pt x="6933" y="2169"/>
                    <a:pt x="5686" y="699"/>
                    <a:pt x="4309" y="206"/>
                  </a:cubicBezTo>
                  <a:cubicBezTo>
                    <a:pt x="3954" y="76"/>
                    <a:pt x="3563" y="0"/>
                    <a:pt x="3164"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5"/>
            <p:cNvSpPr/>
            <p:nvPr/>
          </p:nvSpPr>
          <p:spPr>
            <a:xfrm>
              <a:off x="7352813" y="2113325"/>
              <a:ext cx="39125" cy="72375"/>
            </a:xfrm>
            <a:custGeom>
              <a:avLst/>
              <a:gdLst/>
              <a:ahLst/>
              <a:cxnLst/>
              <a:rect l="l" t="t" r="r" b="b"/>
              <a:pathLst>
                <a:path w="1565" h="2895" extrusionOk="0">
                  <a:moveTo>
                    <a:pt x="1564" y="0"/>
                  </a:moveTo>
                  <a:lnTo>
                    <a:pt x="1564" y="0"/>
                  </a:lnTo>
                  <a:cubicBezTo>
                    <a:pt x="1015" y="372"/>
                    <a:pt x="531" y="959"/>
                    <a:pt x="206" y="1852"/>
                  </a:cubicBezTo>
                  <a:cubicBezTo>
                    <a:pt x="122" y="2066"/>
                    <a:pt x="57" y="2280"/>
                    <a:pt x="1" y="2503"/>
                  </a:cubicBezTo>
                  <a:lnTo>
                    <a:pt x="1090" y="2894"/>
                  </a:lnTo>
                  <a:cubicBezTo>
                    <a:pt x="1127" y="1917"/>
                    <a:pt x="1285" y="940"/>
                    <a:pt x="1564" y="0"/>
                  </a:cubicBezTo>
                  <a:close/>
                </a:path>
              </a:pathLst>
            </a:custGeom>
            <a:solidFill>
              <a:srgbClr val="36D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5"/>
            <p:cNvSpPr/>
            <p:nvPr/>
          </p:nvSpPr>
          <p:spPr>
            <a:xfrm>
              <a:off x="7348163" y="2175900"/>
              <a:ext cx="150775" cy="89225"/>
            </a:xfrm>
            <a:custGeom>
              <a:avLst/>
              <a:gdLst/>
              <a:ahLst/>
              <a:cxnLst/>
              <a:rect l="l" t="t" r="r" b="b"/>
              <a:pathLst>
                <a:path w="6031" h="3569" extrusionOk="0">
                  <a:moveTo>
                    <a:pt x="196" y="0"/>
                  </a:moveTo>
                  <a:cubicBezTo>
                    <a:pt x="57" y="559"/>
                    <a:pt x="1" y="1126"/>
                    <a:pt x="38" y="1694"/>
                  </a:cubicBezTo>
                  <a:cubicBezTo>
                    <a:pt x="252" y="1777"/>
                    <a:pt x="429" y="1926"/>
                    <a:pt x="550" y="2122"/>
                  </a:cubicBezTo>
                  <a:cubicBezTo>
                    <a:pt x="765" y="2452"/>
                    <a:pt x="1124" y="2638"/>
                    <a:pt x="1498" y="2638"/>
                  </a:cubicBezTo>
                  <a:cubicBezTo>
                    <a:pt x="1610" y="2638"/>
                    <a:pt x="1723" y="2621"/>
                    <a:pt x="1834" y="2587"/>
                  </a:cubicBezTo>
                  <a:cubicBezTo>
                    <a:pt x="1945" y="2553"/>
                    <a:pt x="2058" y="2536"/>
                    <a:pt x="2169" y="2536"/>
                  </a:cubicBezTo>
                  <a:cubicBezTo>
                    <a:pt x="2544" y="2536"/>
                    <a:pt x="2901" y="2722"/>
                    <a:pt x="3109" y="3052"/>
                  </a:cubicBezTo>
                  <a:cubicBezTo>
                    <a:pt x="3324" y="3382"/>
                    <a:pt x="3682" y="3568"/>
                    <a:pt x="4057" y="3568"/>
                  </a:cubicBezTo>
                  <a:cubicBezTo>
                    <a:pt x="4169" y="3568"/>
                    <a:pt x="4282" y="3552"/>
                    <a:pt x="4393" y="3518"/>
                  </a:cubicBezTo>
                  <a:cubicBezTo>
                    <a:pt x="4500" y="3485"/>
                    <a:pt x="4614" y="3469"/>
                    <a:pt x="4728" y="3469"/>
                  </a:cubicBezTo>
                  <a:cubicBezTo>
                    <a:pt x="4842" y="3469"/>
                    <a:pt x="4956" y="3485"/>
                    <a:pt x="5063" y="3518"/>
                  </a:cubicBezTo>
                  <a:cubicBezTo>
                    <a:pt x="5454" y="3099"/>
                    <a:pt x="5779" y="2634"/>
                    <a:pt x="6030" y="2122"/>
                  </a:cubicBezTo>
                  <a:lnTo>
                    <a:pt x="196" y="0"/>
                  </a:ln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5"/>
            <p:cNvSpPr/>
            <p:nvPr/>
          </p:nvSpPr>
          <p:spPr>
            <a:xfrm>
              <a:off x="7348163" y="2175900"/>
              <a:ext cx="34000" cy="65625"/>
            </a:xfrm>
            <a:custGeom>
              <a:avLst/>
              <a:gdLst/>
              <a:ahLst/>
              <a:cxnLst/>
              <a:rect l="l" t="t" r="r" b="b"/>
              <a:pathLst>
                <a:path w="1360" h="2625" extrusionOk="0">
                  <a:moveTo>
                    <a:pt x="196" y="0"/>
                  </a:moveTo>
                  <a:cubicBezTo>
                    <a:pt x="57" y="559"/>
                    <a:pt x="1" y="1126"/>
                    <a:pt x="38" y="1694"/>
                  </a:cubicBezTo>
                  <a:cubicBezTo>
                    <a:pt x="252" y="1777"/>
                    <a:pt x="429" y="1926"/>
                    <a:pt x="550" y="2122"/>
                  </a:cubicBezTo>
                  <a:cubicBezTo>
                    <a:pt x="736" y="2401"/>
                    <a:pt x="1024" y="2587"/>
                    <a:pt x="1359" y="2624"/>
                  </a:cubicBezTo>
                  <a:cubicBezTo>
                    <a:pt x="1266" y="1889"/>
                    <a:pt x="1238" y="1145"/>
                    <a:pt x="1276" y="400"/>
                  </a:cubicBezTo>
                  <a:lnTo>
                    <a:pt x="196" y="0"/>
                  </a:ln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5"/>
            <p:cNvSpPr/>
            <p:nvPr/>
          </p:nvSpPr>
          <p:spPr>
            <a:xfrm>
              <a:off x="7350263" y="2162875"/>
              <a:ext cx="154025" cy="78400"/>
            </a:xfrm>
            <a:custGeom>
              <a:avLst/>
              <a:gdLst/>
              <a:ahLst/>
              <a:cxnLst/>
              <a:rect l="l" t="t" r="r" b="b"/>
              <a:pathLst>
                <a:path w="6161" h="3136" extrusionOk="0">
                  <a:moveTo>
                    <a:pt x="261" y="0"/>
                  </a:moveTo>
                  <a:cubicBezTo>
                    <a:pt x="140" y="344"/>
                    <a:pt x="56" y="707"/>
                    <a:pt x="1" y="1070"/>
                  </a:cubicBezTo>
                  <a:lnTo>
                    <a:pt x="5667" y="3136"/>
                  </a:lnTo>
                  <a:cubicBezTo>
                    <a:pt x="5863" y="2820"/>
                    <a:pt x="6021" y="2485"/>
                    <a:pt x="6161" y="2140"/>
                  </a:cubicBezTo>
                  <a:lnTo>
                    <a:pt x="261" y="0"/>
                  </a:ln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5"/>
            <p:cNvSpPr/>
            <p:nvPr/>
          </p:nvSpPr>
          <p:spPr>
            <a:xfrm>
              <a:off x="7350263" y="2162625"/>
              <a:ext cx="30725" cy="37725"/>
            </a:xfrm>
            <a:custGeom>
              <a:avLst/>
              <a:gdLst/>
              <a:ahLst/>
              <a:cxnLst/>
              <a:rect l="l" t="t" r="r" b="b"/>
              <a:pathLst>
                <a:path w="1229" h="1509" extrusionOk="0">
                  <a:moveTo>
                    <a:pt x="261" y="1"/>
                  </a:moveTo>
                  <a:cubicBezTo>
                    <a:pt x="140" y="354"/>
                    <a:pt x="56" y="717"/>
                    <a:pt x="1" y="1080"/>
                  </a:cubicBezTo>
                  <a:lnTo>
                    <a:pt x="1182" y="1508"/>
                  </a:lnTo>
                  <a:cubicBezTo>
                    <a:pt x="1182" y="1117"/>
                    <a:pt x="1201" y="727"/>
                    <a:pt x="1229" y="364"/>
                  </a:cubicBezTo>
                  <a:lnTo>
                    <a:pt x="261" y="1"/>
                  </a:ln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5"/>
            <p:cNvSpPr/>
            <p:nvPr/>
          </p:nvSpPr>
          <p:spPr>
            <a:xfrm>
              <a:off x="7374913" y="2137775"/>
              <a:ext cx="37950" cy="28750"/>
            </a:xfrm>
            <a:custGeom>
              <a:avLst/>
              <a:gdLst/>
              <a:ahLst/>
              <a:cxnLst/>
              <a:rect l="l" t="t" r="r" b="b"/>
              <a:pathLst>
                <a:path w="1518" h="1150" extrusionOk="0">
                  <a:moveTo>
                    <a:pt x="660" y="0"/>
                  </a:moveTo>
                  <a:cubicBezTo>
                    <a:pt x="403" y="0"/>
                    <a:pt x="178" y="130"/>
                    <a:pt x="103" y="334"/>
                  </a:cubicBezTo>
                  <a:cubicBezTo>
                    <a:pt x="1" y="623"/>
                    <a:pt x="206" y="967"/>
                    <a:pt x="568" y="1097"/>
                  </a:cubicBezTo>
                  <a:cubicBezTo>
                    <a:pt x="666" y="1132"/>
                    <a:pt x="766" y="1149"/>
                    <a:pt x="861" y="1149"/>
                  </a:cubicBezTo>
                  <a:cubicBezTo>
                    <a:pt x="1117" y="1149"/>
                    <a:pt x="1341" y="1026"/>
                    <a:pt x="1415" y="809"/>
                  </a:cubicBezTo>
                  <a:cubicBezTo>
                    <a:pt x="1518" y="520"/>
                    <a:pt x="1313" y="185"/>
                    <a:pt x="950" y="55"/>
                  </a:cubicBezTo>
                  <a:cubicBezTo>
                    <a:pt x="853" y="18"/>
                    <a:pt x="754" y="0"/>
                    <a:pt x="6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5"/>
            <p:cNvSpPr/>
            <p:nvPr/>
          </p:nvSpPr>
          <p:spPr>
            <a:xfrm>
              <a:off x="7463563" y="2170075"/>
              <a:ext cx="38175" cy="28750"/>
            </a:xfrm>
            <a:custGeom>
              <a:avLst/>
              <a:gdLst/>
              <a:ahLst/>
              <a:cxnLst/>
              <a:rect l="l" t="t" r="r" b="b"/>
              <a:pathLst>
                <a:path w="1527" h="1150" extrusionOk="0">
                  <a:moveTo>
                    <a:pt x="662" y="0"/>
                  </a:moveTo>
                  <a:cubicBezTo>
                    <a:pt x="407" y="0"/>
                    <a:pt x="186" y="126"/>
                    <a:pt x="112" y="336"/>
                  </a:cubicBezTo>
                  <a:cubicBezTo>
                    <a:pt x="0" y="624"/>
                    <a:pt x="214" y="968"/>
                    <a:pt x="577" y="1099"/>
                  </a:cubicBezTo>
                  <a:cubicBezTo>
                    <a:pt x="673" y="1133"/>
                    <a:pt x="769" y="1149"/>
                    <a:pt x="861" y="1149"/>
                  </a:cubicBezTo>
                  <a:cubicBezTo>
                    <a:pt x="1118" y="1149"/>
                    <a:pt x="1342" y="1023"/>
                    <a:pt x="1424" y="810"/>
                  </a:cubicBezTo>
                  <a:cubicBezTo>
                    <a:pt x="1526" y="531"/>
                    <a:pt x="1312" y="187"/>
                    <a:pt x="959" y="56"/>
                  </a:cubicBezTo>
                  <a:cubicBezTo>
                    <a:pt x="859" y="18"/>
                    <a:pt x="758" y="0"/>
                    <a:pt x="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5"/>
            <p:cNvSpPr/>
            <p:nvPr/>
          </p:nvSpPr>
          <p:spPr>
            <a:xfrm>
              <a:off x="7401663" y="2131425"/>
              <a:ext cx="14925" cy="16575"/>
            </a:xfrm>
            <a:custGeom>
              <a:avLst/>
              <a:gdLst/>
              <a:ahLst/>
              <a:cxnLst/>
              <a:rect l="l" t="t" r="r" b="b"/>
              <a:pathLst>
                <a:path w="597" h="663" extrusionOk="0">
                  <a:moveTo>
                    <a:pt x="335" y="0"/>
                  </a:moveTo>
                  <a:cubicBezTo>
                    <a:pt x="258" y="0"/>
                    <a:pt x="182" y="40"/>
                    <a:pt x="141" y="132"/>
                  </a:cubicBezTo>
                  <a:lnTo>
                    <a:pt x="57" y="365"/>
                  </a:lnTo>
                  <a:cubicBezTo>
                    <a:pt x="1" y="504"/>
                    <a:pt x="113" y="663"/>
                    <a:pt x="262" y="663"/>
                  </a:cubicBezTo>
                  <a:cubicBezTo>
                    <a:pt x="355" y="663"/>
                    <a:pt x="429" y="597"/>
                    <a:pt x="466" y="514"/>
                  </a:cubicBezTo>
                  <a:lnTo>
                    <a:pt x="550" y="281"/>
                  </a:lnTo>
                  <a:cubicBezTo>
                    <a:pt x="597" y="116"/>
                    <a:pt x="466" y="0"/>
                    <a:pt x="335"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5"/>
            <p:cNvSpPr/>
            <p:nvPr/>
          </p:nvSpPr>
          <p:spPr>
            <a:xfrm>
              <a:off x="7471463" y="2156750"/>
              <a:ext cx="15125" cy="16600"/>
            </a:xfrm>
            <a:custGeom>
              <a:avLst/>
              <a:gdLst/>
              <a:ahLst/>
              <a:cxnLst/>
              <a:rect l="l" t="t" r="r" b="b"/>
              <a:pathLst>
                <a:path w="605" h="664" extrusionOk="0">
                  <a:moveTo>
                    <a:pt x="332" y="0"/>
                  </a:moveTo>
                  <a:cubicBezTo>
                    <a:pt x="253" y="0"/>
                    <a:pt x="175" y="43"/>
                    <a:pt x="140" y="143"/>
                  </a:cubicBezTo>
                  <a:lnTo>
                    <a:pt x="56" y="375"/>
                  </a:lnTo>
                  <a:cubicBezTo>
                    <a:pt x="0" y="515"/>
                    <a:pt x="103" y="664"/>
                    <a:pt x="252" y="664"/>
                  </a:cubicBezTo>
                  <a:cubicBezTo>
                    <a:pt x="345" y="664"/>
                    <a:pt x="429" y="608"/>
                    <a:pt x="456" y="524"/>
                  </a:cubicBezTo>
                  <a:lnTo>
                    <a:pt x="540" y="292"/>
                  </a:lnTo>
                  <a:cubicBezTo>
                    <a:pt x="605" y="122"/>
                    <a:pt x="467" y="0"/>
                    <a:pt x="332"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5"/>
            <p:cNvSpPr/>
            <p:nvPr/>
          </p:nvSpPr>
          <p:spPr>
            <a:xfrm>
              <a:off x="7427038" y="2146800"/>
              <a:ext cx="33025" cy="19125"/>
            </a:xfrm>
            <a:custGeom>
              <a:avLst/>
              <a:gdLst/>
              <a:ahLst/>
              <a:cxnLst/>
              <a:rect l="l" t="t" r="r" b="b"/>
              <a:pathLst>
                <a:path w="1321" h="765" extrusionOk="0">
                  <a:moveTo>
                    <a:pt x="274" y="1"/>
                  </a:moveTo>
                  <a:cubicBezTo>
                    <a:pt x="138" y="1"/>
                    <a:pt x="0" y="127"/>
                    <a:pt x="65" y="299"/>
                  </a:cubicBezTo>
                  <a:cubicBezTo>
                    <a:pt x="177" y="578"/>
                    <a:pt x="447" y="764"/>
                    <a:pt x="754" y="764"/>
                  </a:cubicBezTo>
                  <a:cubicBezTo>
                    <a:pt x="875" y="764"/>
                    <a:pt x="996" y="736"/>
                    <a:pt x="1108" y="680"/>
                  </a:cubicBezTo>
                  <a:cubicBezTo>
                    <a:pt x="1321" y="562"/>
                    <a:pt x="1199" y="269"/>
                    <a:pt x="1003" y="269"/>
                  </a:cubicBezTo>
                  <a:cubicBezTo>
                    <a:pt x="968" y="269"/>
                    <a:pt x="931" y="278"/>
                    <a:pt x="894" y="299"/>
                  </a:cubicBezTo>
                  <a:cubicBezTo>
                    <a:pt x="847" y="326"/>
                    <a:pt x="796" y="339"/>
                    <a:pt x="746" y="339"/>
                  </a:cubicBezTo>
                  <a:cubicBezTo>
                    <a:pt x="627" y="339"/>
                    <a:pt x="511" y="265"/>
                    <a:pt x="465" y="141"/>
                  </a:cubicBezTo>
                  <a:cubicBezTo>
                    <a:pt x="428" y="42"/>
                    <a:pt x="351" y="1"/>
                    <a:pt x="274"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5"/>
            <p:cNvSpPr/>
            <p:nvPr/>
          </p:nvSpPr>
          <p:spPr>
            <a:xfrm>
              <a:off x="7420988" y="2101850"/>
              <a:ext cx="72825" cy="31100"/>
            </a:xfrm>
            <a:custGeom>
              <a:avLst/>
              <a:gdLst/>
              <a:ahLst/>
              <a:cxnLst/>
              <a:rect l="l" t="t" r="r" b="b"/>
              <a:pathLst>
                <a:path w="2913" h="1244" extrusionOk="0">
                  <a:moveTo>
                    <a:pt x="447" y="0"/>
                  </a:moveTo>
                  <a:cubicBezTo>
                    <a:pt x="299" y="0"/>
                    <a:pt x="149" y="11"/>
                    <a:pt x="0" y="31"/>
                  </a:cubicBezTo>
                  <a:cubicBezTo>
                    <a:pt x="214" y="468"/>
                    <a:pt x="670" y="869"/>
                    <a:pt x="1266" y="1083"/>
                  </a:cubicBezTo>
                  <a:cubicBezTo>
                    <a:pt x="1557" y="1192"/>
                    <a:pt x="1851" y="1243"/>
                    <a:pt x="2127" y="1243"/>
                  </a:cubicBezTo>
                  <a:cubicBezTo>
                    <a:pt x="2415" y="1243"/>
                    <a:pt x="2685" y="1187"/>
                    <a:pt x="2913" y="1083"/>
                  </a:cubicBezTo>
                  <a:cubicBezTo>
                    <a:pt x="2271" y="393"/>
                    <a:pt x="1374" y="0"/>
                    <a:pt x="44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5"/>
            <p:cNvSpPr/>
            <p:nvPr/>
          </p:nvSpPr>
          <p:spPr>
            <a:xfrm>
              <a:off x="7176038" y="2069350"/>
              <a:ext cx="13275" cy="13050"/>
            </a:xfrm>
            <a:custGeom>
              <a:avLst/>
              <a:gdLst/>
              <a:ahLst/>
              <a:cxnLst/>
              <a:rect l="l" t="t" r="r" b="b"/>
              <a:pathLst>
                <a:path w="531" h="522" extrusionOk="0">
                  <a:moveTo>
                    <a:pt x="530" y="0"/>
                  </a:moveTo>
                  <a:lnTo>
                    <a:pt x="530" y="0"/>
                  </a:lnTo>
                  <a:cubicBezTo>
                    <a:pt x="344" y="94"/>
                    <a:pt x="168" y="205"/>
                    <a:pt x="0" y="335"/>
                  </a:cubicBezTo>
                  <a:cubicBezTo>
                    <a:pt x="121" y="410"/>
                    <a:pt x="242" y="475"/>
                    <a:pt x="372" y="522"/>
                  </a:cubicBezTo>
                  <a:cubicBezTo>
                    <a:pt x="409" y="345"/>
                    <a:pt x="465" y="168"/>
                    <a:pt x="530"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5"/>
            <p:cNvSpPr/>
            <p:nvPr/>
          </p:nvSpPr>
          <p:spPr>
            <a:xfrm>
              <a:off x="7150438" y="2154950"/>
              <a:ext cx="48875" cy="33300"/>
            </a:xfrm>
            <a:custGeom>
              <a:avLst/>
              <a:gdLst/>
              <a:ahLst/>
              <a:cxnLst/>
              <a:rect l="l" t="t" r="r" b="b"/>
              <a:pathLst>
                <a:path w="1955" h="1332" extrusionOk="0">
                  <a:moveTo>
                    <a:pt x="1573" y="1"/>
                  </a:moveTo>
                  <a:lnTo>
                    <a:pt x="0" y="271"/>
                  </a:lnTo>
                  <a:cubicBezTo>
                    <a:pt x="75" y="633"/>
                    <a:pt x="177" y="987"/>
                    <a:pt x="317" y="1331"/>
                  </a:cubicBezTo>
                  <a:lnTo>
                    <a:pt x="1955" y="1043"/>
                  </a:lnTo>
                  <a:cubicBezTo>
                    <a:pt x="1796" y="708"/>
                    <a:pt x="1675" y="354"/>
                    <a:pt x="1573" y="1"/>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5"/>
          <p:cNvGrpSpPr/>
          <p:nvPr/>
        </p:nvGrpSpPr>
        <p:grpSpPr>
          <a:xfrm>
            <a:off x="4174213" y="3910000"/>
            <a:ext cx="170300" cy="368275"/>
            <a:chOff x="4174213" y="3821725"/>
            <a:chExt cx="170300" cy="368275"/>
          </a:xfrm>
        </p:grpSpPr>
        <p:sp>
          <p:nvSpPr>
            <p:cNvPr id="6263" name="Google Shape;6263;p65"/>
            <p:cNvSpPr/>
            <p:nvPr/>
          </p:nvSpPr>
          <p:spPr>
            <a:xfrm>
              <a:off x="4174213" y="3848000"/>
              <a:ext cx="170300" cy="342000"/>
            </a:xfrm>
            <a:custGeom>
              <a:avLst/>
              <a:gdLst/>
              <a:ahLst/>
              <a:cxnLst/>
              <a:rect l="l" t="t" r="r" b="b"/>
              <a:pathLst>
                <a:path w="6812" h="13680" extrusionOk="0">
                  <a:moveTo>
                    <a:pt x="1852" y="1"/>
                  </a:moveTo>
                  <a:lnTo>
                    <a:pt x="1852" y="2588"/>
                  </a:lnTo>
                  <a:cubicBezTo>
                    <a:pt x="1852" y="3146"/>
                    <a:pt x="1610" y="3676"/>
                    <a:pt x="1173" y="4030"/>
                  </a:cubicBezTo>
                  <a:lnTo>
                    <a:pt x="791" y="4356"/>
                  </a:lnTo>
                  <a:cubicBezTo>
                    <a:pt x="289" y="4765"/>
                    <a:pt x="0" y="5389"/>
                    <a:pt x="9" y="6031"/>
                  </a:cubicBezTo>
                  <a:lnTo>
                    <a:pt x="9" y="12721"/>
                  </a:lnTo>
                  <a:cubicBezTo>
                    <a:pt x="9" y="13251"/>
                    <a:pt x="437" y="13679"/>
                    <a:pt x="968" y="13679"/>
                  </a:cubicBezTo>
                  <a:lnTo>
                    <a:pt x="5844" y="13679"/>
                  </a:lnTo>
                  <a:cubicBezTo>
                    <a:pt x="6383" y="13679"/>
                    <a:pt x="6811" y="13251"/>
                    <a:pt x="6811" y="12721"/>
                  </a:cubicBezTo>
                  <a:lnTo>
                    <a:pt x="6811" y="6031"/>
                  </a:lnTo>
                  <a:cubicBezTo>
                    <a:pt x="6811" y="5379"/>
                    <a:pt x="6523" y="4765"/>
                    <a:pt x="6030" y="4356"/>
                  </a:cubicBezTo>
                  <a:lnTo>
                    <a:pt x="5639" y="4030"/>
                  </a:lnTo>
                  <a:cubicBezTo>
                    <a:pt x="5211" y="3676"/>
                    <a:pt x="4960" y="3146"/>
                    <a:pt x="4960" y="2588"/>
                  </a:cubicBezTo>
                  <a:lnTo>
                    <a:pt x="4960" y="1"/>
                  </a:ln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5"/>
            <p:cNvSpPr/>
            <p:nvPr/>
          </p:nvSpPr>
          <p:spPr>
            <a:xfrm>
              <a:off x="4174438" y="3848000"/>
              <a:ext cx="124250" cy="342000"/>
            </a:xfrm>
            <a:custGeom>
              <a:avLst/>
              <a:gdLst/>
              <a:ahLst/>
              <a:cxnLst/>
              <a:rect l="l" t="t" r="r" b="b"/>
              <a:pathLst>
                <a:path w="4970" h="13680" extrusionOk="0">
                  <a:moveTo>
                    <a:pt x="1852" y="1"/>
                  </a:moveTo>
                  <a:lnTo>
                    <a:pt x="1852" y="2588"/>
                  </a:lnTo>
                  <a:cubicBezTo>
                    <a:pt x="1843" y="3146"/>
                    <a:pt x="1601" y="3676"/>
                    <a:pt x="1173" y="4039"/>
                  </a:cubicBezTo>
                  <a:lnTo>
                    <a:pt x="782" y="4356"/>
                  </a:lnTo>
                  <a:cubicBezTo>
                    <a:pt x="289" y="4774"/>
                    <a:pt x="0" y="5389"/>
                    <a:pt x="0" y="6040"/>
                  </a:cubicBezTo>
                  <a:lnTo>
                    <a:pt x="0" y="12721"/>
                  </a:lnTo>
                  <a:cubicBezTo>
                    <a:pt x="0" y="13251"/>
                    <a:pt x="428" y="13679"/>
                    <a:pt x="959" y="13679"/>
                  </a:cubicBezTo>
                  <a:lnTo>
                    <a:pt x="4969" y="13679"/>
                  </a:lnTo>
                  <a:cubicBezTo>
                    <a:pt x="2894" y="10450"/>
                    <a:pt x="2624" y="4505"/>
                    <a:pt x="2597" y="829"/>
                  </a:cubicBezTo>
                  <a:lnTo>
                    <a:pt x="2597" y="829"/>
                  </a:lnTo>
                  <a:lnTo>
                    <a:pt x="2643" y="848"/>
                  </a:lnTo>
                  <a:lnTo>
                    <a:pt x="2922" y="978"/>
                  </a:lnTo>
                  <a:cubicBezTo>
                    <a:pt x="3076" y="1048"/>
                    <a:pt x="3239" y="1083"/>
                    <a:pt x="3401" y="1083"/>
                  </a:cubicBezTo>
                  <a:cubicBezTo>
                    <a:pt x="3564" y="1083"/>
                    <a:pt x="3727" y="1048"/>
                    <a:pt x="3881" y="978"/>
                  </a:cubicBezTo>
                  <a:lnTo>
                    <a:pt x="4160" y="848"/>
                  </a:lnTo>
                  <a:cubicBezTo>
                    <a:pt x="4253" y="801"/>
                    <a:pt x="4355" y="778"/>
                    <a:pt x="4459" y="778"/>
                  </a:cubicBezTo>
                  <a:cubicBezTo>
                    <a:pt x="4562" y="778"/>
                    <a:pt x="4667" y="801"/>
                    <a:pt x="4765" y="848"/>
                  </a:cubicBezTo>
                  <a:lnTo>
                    <a:pt x="4951" y="931"/>
                  </a:lnTo>
                  <a:lnTo>
                    <a:pt x="4951" y="1"/>
                  </a:ln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5"/>
            <p:cNvSpPr/>
            <p:nvPr/>
          </p:nvSpPr>
          <p:spPr>
            <a:xfrm>
              <a:off x="4202588" y="4068075"/>
              <a:ext cx="113775" cy="67950"/>
            </a:xfrm>
            <a:custGeom>
              <a:avLst/>
              <a:gdLst/>
              <a:ahLst/>
              <a:cxnLst/>
              <a:rect l="l" t="t" r="r" b="b"/>
              <a:pathLst>
                <a:path w="4551" h="2718" extrusionOk="0">
                  <a:moveTo>
                    <a:pt x="0" y="0"/>
                  </a:moveTo>
                  <a:lnTo>
                    <a:pt x="0" y="1964"/>
                  </a:lnTo>
                  <a:cubicBezTo>
                    <a:pt x="0" y="2383"/>
                    <a:pt x="335" y="2718"/>
                    <a:pt x="754" y="2718"/>
                  </a:cubicBezTo>
                  <a:lnTo>
                    <a:pt x="3797" y="2718"/>
                  </a:lnTo>
                  <a:cubicBezTo>
                    <a:pt x="4206" y="2718"/>
                    <a:pt x="4551" y="2383"/>
                    <a:pt x="4551" y="1964"/>
                  </a:cubicBezTo>
                  <a:lnTo>
                    <a:pt x="4551" y="0"/>
                  </a:lnTo>
                  <a:close/>
                </a:path>
              </a:pathLst>
            </a:custGeom>
            <a:solidFill>
              <a:srgbClr val="00BD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5"/>
            <p:cNvSpPr/>
            <p:nvPr/>
          </p:nvSpPr>
          <p:spPr>
            <a:xfrm>
              <a:off x="4202588" y="3999925"/>
              <a:ext cx="113775" cy="68175"/>
            </a:xfrm>
            <a:custGeom>
              <a:avLst/>
              <a:gdLst/>
              <a:ahLst/>
              <a:cxnLst/>
              <a:rect l="l" t="t" r="r" b="b"/>
              <a:pathLst>
                <a:path w="4551" h="2727" extrusionOk="0">
                  <a:moveTo>
                    <a:pt x="754" y="0"/>
                  </a:moveTo>
                  <a:cubicBezTo>
                    <a:pt x="335" y="0"/>
                    <a:pt x="0" y="335"/>
                    <a:pt x="0" y="754"/>
                  </a:cubicBezTo>
                  <a:lnTo>
                    <a:pt x="0" y="2726"/>
                  </a:lnTo>
                  <a:lnTo>
                    <a:pt x="4551" y="2726"/>
                  </a:lnTo>
                  <a:lnTo>
                    <a:pt x="4551" y="754"/>
                  </a:lnTo>
                  <a:cubicBezTo>
                    <a:pt x="4551" y="335"/>
                    <a:pt x="4206" y="0"/>
                    <a:pt x="37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5"/>
            <p:cNvSpPr/>
            <p:nvPr/>
          </p:nvSpPr>
          <p:spPr>
            <a:xfrm>
              <a:off x="4202588" y="4068075"/>
              <a:ext cx="70750" cy="67950"/>
            </a:xfrm>
            <a:custGeom>
              <a:avLst/>
              <a:gdLst/>
              <a:ahLst/>
              <a:cxnLst/>
              <a:rect l="l" t="t" r="r" b="b"/>
              <a:pathLst>
                <a:path w="2830" h="2718" extrusionOk="0">
                  <a:moveTo>
                    <a:pt x="0" y="0"/>
                  </a:moveTo>
                  <a:lnTo>
                    <a:pt x="0" y="1964"/>
                  </a:lnTo>
                  <a:cubicBezTo>
                    <a:pt x="0" y="2383"/>
                    <a:pt x="335" y="2718"/>
                    <a:pt x="754" y="2718"/>
                  </a:cubicBezTo>
                  <a:lnTo>
                    <a:pt x="2829" y="2718"/>
                  </a:lnTo>
                  <a:cubicBezTo>
                    <a:pt x="2522" y="1824"/>
                    <a:pt x="2280" y="922"/>
                    <a:pt x="2113" y="0"/>
                  </a:cubicBezTo>
                  <a:close/>
                </a:path>
              </a:pathLst>
            </a:custGeom>
            <a:solidFill>
              <a:srgbClr val="00A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5"/>
            <p:cNvSpPr/>
            <p:nvPr/>
          </p:nvSpPr>
          <p:spPr>
            <a:xfrm>
              <a:off x="4202588" y="3999925"/>
              <a:ext cx="52825" cy="68175"/>
            </a:xfrm>
            <a:custGeom>
              <a:avLst/>
              <a:gdLst/>
              <a:ahLst/>
              <a:cxnLst/>
              <a:rect l="l" t="t" r="r" b="b"/>
              <a:pathLst>
                <a:path w="2113" h="2727" extrusionOk="0">
                  <a:moveTo>
                    <a:pt x="754" y="0"/>
                  </a:moveTo>
                  <a:cubicBezTo>
                    <a:pt x="335" y="0"/>
                    <a:pt x="0" y="335"/>
                    <a:pt x="0" y="754"/>
                  </a:cubicBezTo>
                  <a:lnTo>
                    <a:pt x="0" y="2726"/>
                  </a:lnTo>
                  <a:lnTo>
                    <a:pt x="2113" y="2726"/>
                  </a:lnTo>
                  <a:cubicBezTo>
                    <a:pt x="1945" y="1833"/>
                    <a:pt x="1815" y="912"/>
                    <a:pt x="1722" y="0"/>
                  </a:cubicBezTo>
                  <a:close/>
                </a:path>
              </a:pathLst>
            </a:custGeom>
            <a:solidFill>
              <a:srgbClr val="FFF0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5"/>
            <p:cNvSpPr/>
            <p:nvPr/>
          </p:nvSpPr>
          <p:spPr>
            <a:xfrm>
              <a:off x="4206313" y="3821725"/>
              <a:ext cx="106100" cy="39575"/>
            </a:xfrm>
            <a:custGeom>
              <a:avLst/>
              <a:gdLst/>
              <a:ahLst/>
              <a:cxnLst/>
              <a:rect l="l" t="t" r="r" b="b"/>
              <a:pathLst>
                <a:path w="4244" h="1583" extrusionOk="0">
                  <a:moveTo>
                    <a:pt x="754" y="0"/>
                  </a:moveTo>
                  <a:cubicBezTo>
                    <a:pt x="345" y="0"/>
                    <a:pt x="0" y="335"/>
                    <a:pt x="0" y="754"/>
                  </a:cubicBezTo>
                  <a:lnTo>
                    <a:pt x="0" y="1164"/>
                  </a:lnTo>
                  <a:cubicBezTo>
                    <a:pt x="0" y="1362"/>
                    <a:pt x="163" y="1502"/>
                    <a:pt x="345" y="1502"/>
                  </a:cubicBezTo>
                  <a:cubicBezTo>
                    <a:pt x="394" y="1502"/>
                    <a:pt x="444" y="1492"/>
                    <a:pt x="493" y="1471"/>
                  </a:cubicBezTo>
                  <a:lnTo>
                    <a:pt x="763" y="1340"/>
                  </a:lnTo>
                  <a:cubicBezTo>
                    <a:pt x="856" y="1298"/>
                    <a:pt x="959" y="1278"/>
                    <a:pt x="1062" y="1278"/>
                  </a:cubicBezTo>
                  <a:cubicBezTo>
                    <a:pt x="1166" y="1278"/>
                    <a:pt x="1270" y="1298"/>
                    <a:pt x="1368" y="1340"/>
                  </a:cubicBezTo>
                  <a:lnTo>
                    <a:pt x="1647" y="1471"/>
                  </a:lnTo>
                  <a:cubicBezTo>
                    <a:pt x="1801" y="1545"/>
                    <a:pt x="1964" y="1582"/>
                    <a:pt x="2126" y="1582"/>
                  </a:cubicBezTo>
                  <a:cubicBezTo>
                    <a:pt x="2289" y="1582"/>
                    <a:pt x="2452" y="1545"/>
                    <a:pt x="2606" y="1471"/>
                  </a:cubicBezTo>
                  <a:lnTo>
                    <a:pt x="2885" y="1340"/>
                  </a:lnTo>
                  <a:cubicBezTo>
                    <a:pt x="2978" y="1298"/>
                    <a:pt x="3080" y="1278"/>
                    <a:pt x="3184" y="1278"/>
                  </a:cubicBezTo>
                  <a:cubicBezTo>
                    <a:pt x="3287" y="1278"/>
                    <a:pt x="3392" y="1298"/>
                    <a:pt x="3490" y="1340"/>
                  </a:cubicBezTo>
                  <a:lnTo>
                    <a:pt x="3760" y="1471"/>
                  </a:lnTo>
                  <a:cubicBezTo>
                    <a:pt x="3809" y="1492"/>
                    <a:pt x="3858" y="1502"/>
                    <a:pt x="3906" y="1502"/>
                  </a:cubicBezTo>
                  <a:cubicBezTo>
                    <a:pt x="4087" y="1502"/>
                    <a:pt x="4243" y="1362"/>
                    <a:pt x="4243" y="1164"/>
                  </a:cubicBezTo>
                  <a:lnTo>
                    <a:pt x="4243" y="754"/>
                  </a:lnTo>
                  <a:cubicBezTo>
                    <a:pt x="4243" y="335"/>
                    <a:pt x="3908" y="0"/>
                    <a:pt x="3490" y="0"/>
                  </a:cubicBezTo>
                  <a:close/>
                </a:path>
              </a:pathLst>
            </a:custGeom>
            <a:solidFill>
              <a:srgbClr val="EBC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5"/>
            <p:cNvSpPr/>
            <p:nvPr/>
          </p:nvSpPr>
          <p:spPr>
            <a:xfrm>
              <a:off x="4222813" y="4057375"/>
              <a:ext cx="64000" cy="54800"/>
            </a:xfrm>
            <a:custGeom>
              <a:avLst/>
              <a:gdLst/>
              <a:ahLst/>
              <a:cxnLst/>
              <a:rect l="l" t="t" r="r" b="b"/>
              <a:pathLst>
                <a:path w="2560" h="2192" extrusionOk="0">
                  <a:moveTo>
                    <a:pt x="1462" y="0"/>
                  </a:moveTo>
                  <a:cubicBezTo>
                    <a:pt x="494" y="0"/>
                    <a:pt x="1" y="1173"/>
                    <a:pt x="689" y="1871"/>
                  </a:cubicBezTo>
                  <a:cubicBezTo>
                    <a:pt x="911" y="2092"/>
                    <a:pt x="1184" y="2192"/>
                    <a:pt x="1452" y="2192"/>
                  </a:cubicBezTo>
                  <a:cubicBezTo>
                    <a:pt x="2016" y="2192"/>
                    <a:pt x="2560" y="1752"/>
                    <a:pt x="2560" y="1089"/>
                  </a:cubicBezTo>
                  <a:cubicBezTo>
                    <a:pt x="2560" y="484"/>
                    <a:pt x="2067" y="0"/>
                    <a:pt x="1462"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5"/>
            <p:cNvSpPr/>
            <p:nvPr/>
          </p:nvSpPr>
          <p:spPr>
            <a:xfrm>
              <a:off x="4230738" y="4057850"/>
              <a:ext cx="34675" cy="54225"/>
            </a:xfrm>
            <a:custGeom>
              <a:avLst/>
              <a:gdLst/>
              <a:ahLst/>
              <a:cxnLst/>
              <a:rect l="l" t="t" r="r" b="b"/>
              <a:pathLst>
                <a:path w="1387" h="2169" extrusionOk="0">
                  <a:moveTo>
                    <a:pt x="912" y="0"/>
                  </a:moveTo>
                  <a:cubicBezTo>
                    <a:pt x="372" y="121"/>
                    <a:pt x="0" y="633"/>
                    <a:pt x="56" y="1191"/>
                  </a:cubicBezTo>
                  <a:cubicBezTo>
                    <a:pt x="121" y="1749"/>
                    <a:pt x="587" y="2168"/>
                    <a:pt x="1145" y="2168"/>
                  </a:cubicBezTo>
                  <a:cubicBezTo>
                    <a:pt x="1229" y="2168"/>
                    <a:pt x="1312" y="2159"/>
                    <a:pt x="1387" y="2140"/>
                  </a:cubicBezTo>
                  <a:cubicBezTo>
                    <a:pt x="1201" y="1461"/>
                    <a:pt x="1042" y="735"/>
                    <a:pt x="912"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5"/>
            <p:cNvSpPr/>
            <p:nvPr/>
          </p:nvSpPr>
          <p:spPr>
            <a:xfrm>
              <a:off x="4224913" y="4028525"/>
              <a:ext cx="69125" cy="10950"/>
            </a:xfrm>
            <a:custGeom>
              <a:avLst/>
              <a:gdLst/>
              <a:ahLst/>
              <a:cxnLst/>
              <a:rect l="l" t="t" r="r" b="b"/>
              <a:pathLst>
                <a:path w="2765" h="438" extrusionOk="0">
                  <a:moveTo>
                    <a:pt x="289" y="1"/>
                  </a:moveTo>
                  <a:cubicBezTo>
                    <a:pt x="1" y="1"/>
                    <a:pt x="1" y="438"/>
                    <a:pt x="289" y="438"/>
                  </a:cubicBezTo>
                  <a:lnTo>
                    <a:pt x="2476" y="438"/>
                  </a:lnTo>
                  <a:cubicBezTo>
                    <a:pt x="2764" y="438"/>
                    <a:pt x="2764" y="1"/>
                    <a:pt x="247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5"/>
            <p:cNvSpPr/>
            <p:nvPr/>
          </p:nvSpPr>
          <p:spPr>
            <a:xfrm>
              <a:off x="4243063" y="4079250"/>
              <a:ext cx="32825" cy="10950"/>
            </a:xfrm>
            <a:custGeom>
              <a:avLst/>
              <a:gdLst/>
              <a:ahLst/>
              <a:cxnLst/>
              <a:rect l="l" t="t" r="r" b="b"/>
              <a:pathLst>
                <a:path w="1313" h="438" extrusionOk="0">
                  <a:moveTo>
                    <a:pt x="289" y="0"/>
                  </a:moveTo>
                  <a:cubicBezTo>
                    <a:pt x="0" y="0"/>
                    <a:pt x="0" y="437"/>
                    <a:pt x="289" y="437"/>
                  </a:cubicBezTo>
                  <a:lnTo>
                    <a:pt x="1024" y="437"/>
                  </a:lnTo>
                  <a:cubicBezTo>
                    <a:pt x="1312" y="437"/>
                    <a:pt x="1312" y="0"/>
                    <a:pt x="1024"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5"/>
            <p:cNvSpPr/>
            <p:nvPr/>
          </p:nvSpPr>
          <p:spPr>
            <a:xfrm>
              <a:off x="4253988" y="4162225"/>
              <a:ext cx="10975" cy="15900"/>
            </a:xfrm>
            <a:custGeom>
              <a:avLst/>
              <a:gdLst/>
              <a:ahLst/>
              <a:cxnLst/>
              <a:rect l="l" t="t" r="r" b="b"/>
              <a:pathLst>
                <a:path w="439" h="636" extrusionOk="0">
                  <a:moveTo>
                    <a:pt x="219" y="1"/>
                  </a:moveTo>
                  <a:cubicBezTo>
                    <a:pt x="110" y="1"/>
                    <a:pt x="1" y="73"/>
                    <a:pt x="1" y="217"/>
                  </a:cubicBezTo>
                  <a:lnTo>
                    <a:pt x="1" y="422"/>
                  </a:lnTo>
                  <a:cubicBezTo>
                    <a:pt x="1" y="543"/>
                    <a:pt x="94" y="636"/>
                    <a:pt x="215" y="636"/>
                  </a:cubicBezTo>
                  <a:cubicBezTo>
                    <a:pt x="336" y="636"/>
                    <a:pt x="438" y="543"/>
                    <a:pt x="438" y="422"/>
                  </a:cubicBezTo>
                  <a:lnTo>
                    <a:pt x="438" y="217"/>
                  </a:lnTo>
                  <a:cubicBezTo>
                    <a:pt x="438" y="73"/>
                    <a:pt x="329" y="1"/>
                    <a:pt x="219"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5"/>
            <p:cNvSpPr/>
            <p:nvPr/>
          </p:nvSpPr>
          <p:spPr>
            <a:xfrm>
              <a:off x="4204913" y="4162225"/>
              <a:ext cx="10950" cy="15900"/>
            </a:xfrm>
            <a:custGeom>
              <a:avLst/>
              <a:gdLst/>
              <a:ahLst/>
              <a:cxnLst/>
              <a:rect l="l" t="t" r="r" b="b"/>
              <a:pathLst>
                <a:path w="438" h="636" extrusionOk="0">
                  <a:moveTo>
                    <a:pt x="219" y="1"/>
                  </a:moveTo>
                  <a:cubicBezTo>
                    <a:pt x="110" y="1"/>
                    <a:pt x="0" y="73"/>
                    <a:pt x="0" y="217"/>
                  </a:cubicBezTo>
                  <a:lnTo>
                    <a:pt x="0" y="422"/>
                  </a:lnTo>
                  <a:cubicBezTo>
                    <a:pt x="0" y="543"/>
                    <a:pt x="103" y="636"/>
                    <a:pt x="214" y="636"/>
                  </a:cubicBezTo>
                  <a:cubicBezTo>
                    <a:pt x="335" y="636"/>
                    <a:pt x="438" y="543"/>
                    <a:pt x="438" y="422"/>
                  </a:cubicBezTo>
                  <a:lnTo>
                    <a:pt x="438" y="217"/>
                  </a:lnTo>
                  <a:cubicBezTo>
                    <a:pt x="438" y="73"/>
                    <a:pt x="328" y="1"/>
                    <a:pt x="219"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5"/>
            <p:cNvSpPr/>
            <p:nvPr/>
          </p:nvSpPr>
          <p:spPr>
            <a:xfrm>
              <a:off x="4303088" y="4162225"/>
              <a:ext cx="10950" cy="15900"/>
            </a:xfrm>
            <a:custGeom>
              <a:avLst/>
              <a:gdLst/>
              <a:ahLst/>
              <a:cxnLst/>
              <a:rect l="l" t="t" r="r" b="b"/>
              <a:pathLst>
                <a:path w="438" h="636" extrusionOk="0">
                  <a:moveTo>
                    <a:pt x="219" y="1"/>
                  </a:moveTo>
                  <a:cubicBezTo>
                    <a:pt x="109" y="1"/>
                    <a:pt x="0" y="73"/>
                    <a:pt x="0" y="217"/>
                  </a:cubicBezTo>
                  <a:lnTo>
                    <a:pt x="0" y="422"/>
                  </a:lnTo>
                  <a:cubicBezTo>
                    <a:pt x="0" y="543"/>
                    <a:pt x="93" y="636"/>
                    <a:pt x="214" y="636"/>
                  </a:cubicBezTo>
                  <a:cubicBezTo>
                    <a:pt x="335" y="636"/>
                    <a:pt x="438" y="543"/>
                    <a:pt x="438" y="422"/>
                  </a:cubicBezTo>
                  <a:lnTo>
                    <a:pt x="438" y="217"/>
                  </a:lnTo>
                  <a:cubicBezTo>
                    <a:pt x="438" y="73"/>
                    <a:pt x="328" y="1"/>
                    <a:pt x="219"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5"/>
            <p:cNvSpPr/>
            <p:nvPr/>
          </p:nvSpPr>
          <p:spPr>
            <a:xfrm>
              <a:off x="4206313" y="3821725"/>
              <a:ext cx="60025" cy="39500"/>
            </a:xfrm>
            <a:custGeom>
              <a:avLst/>
              <a:gdLst/>
              <a:ahLst/>
              <a:cxnLst/>
              <a:rect l="l" t="t" r="r" b="b"/>
              <a:pathLst>
                <a:path w="2401" h="1580" extrusionOk="0">
                  <a:moveTo>
                    <a:pt x="754" y="0"/>
                  </a:moveTo>
                  <a:cubicBezTo>
                    <a:pt x="345" y="0"/>
                    <a:pt x="0" y="335"/>
                    <a:pt x="0" y="754"/>
                  </a:cubicBezTo>
                  <a:lnTo>
                    <a:pt x="0" y="1164"/>
                  </a:lnTo>
                  <a:cubicBezTo>
                    <a:pt x="0" y="1362"/>
                    <a:pt x="163" y="1502"/>
                    <a:pt x="345" y="1502"/>
                  </a:cubicBezTo>
                  <a:cubicBezTo>
                    <a:pt x="394" y="1502"/>
                    <a:pt x="444" y="1492"/>
                    <a:pt x="493" y="1471"/>
                  </a:cubicBezTo>
                  <a:lnTo>
                    <a:pt x="763" y="1340"/>
                  </a:lnTo>
                  <a:cubicBezTo>
                    <a:pt x="856" y="1298"/>
                    <a:pt x="959" y="1278"/>
                    <a:pt x="1062" y="1278"/>
                  </a:cubicBezTo>
                  <a:cubicBezTo>
                    <a:pt x="1166" y="1278"/>
                    <a:pt x="1270" y="1298"/>
                    <a:pt x="1368" y="1340"/>
                  </a:cubicBezTo>
                  <a:lnTo>
                    <a:pt x="1647" y="1471"/>
                  </a:lnTo>
                  <a:cubicBezTo>
                    <a:pt x="1797" y="1543"/>
                    <a:pt x="1962" y="1580"/>
                    <a:pt x="2128" y="1580"/>
                  </a:cubicBezTo>
                  <a:cubicBezTo>
                    <a:pt x="2220" y="1580"/>
                    <a:pt x="2311" y="1568"/>
                    <a:pt x="2401" y="1545"/>
                  </a:cubicBezTo>
                  <a:cubicBezTo>
                    <a:pt x="1824" y="1219"/>
                    <a:pt x="1405" y="401"/>
                    <a:pt x="1759" y="0"/>
                  </a:cubicBezTo>
                  <a:close/>
                </a:path>
              </a:pathLst>
            </a:custGeom>
            <a:solidFill>
              <a:srgbClr val="D1AD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5"/>
            <p:cNvSpPr/>
            <p:nvPr/>
          </p:nvSpPr>
          <p:spPr>
            <a:xfrm>
              <a:off x="4260513" y="3919200"/>
              <a:ext cx="12825" cy="10825"/>
            </a:xfrm>
            <a:custGeom>
              <a:avLst/>
              <a:gdLst/>
              <a:ahLst/>
              <a:cxnLst/>
              <a:rect l="l" t="t" r="r" b="b"/>
              <a:pathLst>
                <a:path w="513" h="433" extrusionOk="0">
                  <a:moveTo>
                    <a:pt x="289" y="0"/>
                  </a:moveTo>
                  <a:cubicBezTo>
                    <a:pt x="93" y="0"/>
                    <a:pt x="0" y="233"/>
                    <a:pt x="140" y="372"/>
                  </a:cubicBezTo>
                  <a:cubicBezTo>
                    <a:pt x="182" y="414"/>
                    <a:pt x="234" y="433"/>
                    <a:pt x="287" y="433"/>
                  </a:cubicBezTo>
                  <a:cubicBezTo>
                    <a:pt x="400" y="433"/>
                    <a:pt x="512" y="347"/>
                    <a:pt x="512" y="214"/>
                  </a:cubicBezTo>
                  <a:cubicBezTo>
                    <a:pt x="512" y="93"/>
                    <a:pt x="410" y="0"/>
                    <a:pt x="289"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5"/>
            <p:cNvSpPr/>
            <p:nvPr/>
          </p:nvSpPr>
          <p:spPr>
            <a:xfrm>
              <a:off x="4291438" y="3961775"/>
              <a:ext cx="12825" cy="10950"/>
            </a:xfrm>
            <a:custGeom>
              <a:avLst/>
              <a:gdLst/>
              <a:ahLst/>
              <a:cxnLst/>
              <a:rect l="l" t="t" r="r" b="b"/>
              <a:pathLst>
                <a:path w="513" h="438" extrusionOk="0">
                  <a:moveTo>
                    <a:pt x="289" y="0"/>
                  </a:moveTo>
                  <a:cubicBezTo>
                    <a:pt x="94" y="0"/>
                    <a:pt x="1" y="233"/>
                    <a:pt x="140" y="372"/>
                  </a:cubicBezTo>
                  <a:cubicBezTo>
                    <a:pt x="182" y="417"/>
                    <a:pt x="236" y="437"/>
                    <a:pt x="289" y="437"/>
                  </a:cubicBezTo>
                  <a:cubicBezTo>
                    <a:pt x="402" y="437"/>
                    <a:pt x="513" y="349"/>
                    <a:pt x="513" y="223"/>
                  </a:cubicBezTo>
                  <a:cubicBezTo>
                    <a:pt x="513" y="102"/>
                    <a:pt x="410" y="0"/>
                    <a:pt x="289"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5"/>
            <p:cNvSpPr/>
            <p:nvPr/>
          </p:nvSpPr>
          <p:spPr>
            <a:xfrm>
              <a:off x="4199088" y="3977575"/>
              <a:ext cx="12825" cy="11000"/>
            </a:xfrm>
            <a:custGeom>
              <a:avLst/>
              <a:gdLst/>
              <a:ahLst/>
              <a:cxnLst/>
              <a:rect l="l" t="t" r="r" b="b"/>
              <a:pathLst>
                <a:path w="513" h="440" extrusionOk="0">
                  <a:moveTo>
                    <a:pt x="289" y="1"/>
                  </a:moveTo>
                  <a:cubicBezTo>
                    <a:pt x="103" y="1"/>
                    <a:pt x="1" y="243"/>
                    <a:pt x="140" y="373"/>
                  </a:cubicBezTo>
                  <a:cubicBezTo>
                    <a:pt x="187" y="419"/>
                    <a:pt x="243" y="440"/>
                    <a:pt x="298" y="440"/>
                  </a:cubicBezTo>
                  <a:cubicBezTo>
                    <a:pt x="408" y="440"/>
                    <a:pt x="513" y="355"/>
                    <a:pt x="513" y="224"/>
                  </a:cubicBezTo>
                  <a:cubicBezTo>
                    <a:pt x="513" y="103"/>
                    <a:pt x="410" y="1"/>
                    <a:pt x="289"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5"/>
            <p:cNvSpPr/>
            <p:nvPr/>
          </p:nvSpPr>
          <p:spPr>
            <a:xfrm>
              <a:off x="4184213" y="4130650"/>
              <a:ext cx="12575" cy="10850"/>
            </a:xfrm>
            <a:custGeom>
              <a:avLst/>
              <a:gdLst/>
              <a:ahLst/>
              <a:cxnLst/>
              <a:rect l="l" t="t" r="r" b="b"/>
              <a:pathLst>
                <a:path w="503" h="434" extrusionOk="0">
                  <a:moveTo>
                    <a:pt x="289" y="1"/>
                  </a:moveTo>
                  <a:cubicBezTo>
                    <a:pt x="93" y="1"/>
                    <a:pt x="0" y="233"/>
                    <a:pt x="131" y="373"/>
                  </a:cubicBezTo>
                  <a:cubicBezTo>
                    <a:pt x="175" y="414"/>
                    <a:pt x="229" y="433"/>
                    <a:pt x="282" y="433"/>
                  </a:cubicBezTo>
                  <a:cubicBezTo>
                    <a:pt x="395" y="433"/>
                    <a:pt x="503" y="348"/>
                    <a:pt x="503" y="215"/>
                  </a:cubicBezTo>
                  <a:cubicBezTo>
                    <a:pt x="503" y="94"/>
                    <a:pt x="410" y="1"/>
                    <a:pt x="289"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5"/>
            <p:cNvSpPr/>
            <p:nvPr/>
          </p:nvSpPr>
          <p:spPr>
            <a:xfrm>
              <a:off x="4322163" y="4084825"/>
              <a:ext cx="12575" cy="10950"/>
            </a:xfrm>
            <a:custGeom>
              <a:avLst/>
              <a:gdLst/>
              <a:ahLst/>
              <a:cxnLst/>
              <a:rect l="l" t="t" r="r" b="b"/>
              <a:pathLst>
                <a:path w="503" h="438" extrusionOk="0">
                  <a:moveTo>
                    <a:pt x="289" y="0"/>
                  </a:moveTo>
                  <a:cubicBezTo>
                    <a:pt x="93" y="0"/>
                    <a:pt x="0" y="233"/>
                    <a:pt x="130" y="373"/>
                  </a:cubicBezTo>
                  <a:cubicBezTo>
                    <a:pt x="175" y="418"/>
                    <a:pt x="230" y="438"/>
                    <a:pt x="284" y="438"/>
                  </a:cubicBezTo>
                  <a:cubicBezTo>
                    <a:pt x="396" y="438"/>
                    <a:pt x="503" y="350"/>
                    <a:pt x="503" y="224"/>
                  </a:cubicBezTo>
                  <a:cubicBezTo>
                    <a:pt x="503" y="103"/>
                    <a:pt x="410" y="0"/>
                    <a:pt x="289" y="0"/>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65"/>
          <p:cNvGrpSpPr/>
          <p:nvPr/>
        </p:nvGrpSpPr>
        <p:grpSpPr>
          <a:xfrm>
            <a:off x="5303838" y="1635975"/>
            <a:ext cx="376425" cy="304625"/>
            <a:chOff x="5303838" y="1547700"/>
            <a:chExt cx="376425" cy="304625"/>
          </a:xfrm>
        </p:grpSpPr>
        <p:sp>
          <p:nvSpPr>
            <p:cNvPr id="6284" name="Google Shape;6284;p65"/>
            <p:cNvSpPr/>
            <p:nvPr/>
          </p:nvSpPr>
          <p:spPr>
            <a:xfrm>
              <a:off x="5305638" y="1547700"/>
              <a:ext cx="327625" cy="226550"/>
            </a:xfrm>
            <a:custGeom>
              <a:avLst/>
              <a:gdLst/>
              <a:ahLst/>
              <a:cxnLst/>
              <a:rect l="l" t="t" r="r" b="b"/>
              <a:pathLst>
                <a:path w="13105" h="9062" extrusionOk="0">
                  <a:moveTo>
                    <a:pt x="10047" y="1"/>
                  </a:moveTo>
                  <a:cubicBezTo>
                    <a:pt x="9126" y="1"/>
                    <a:pt x="8215" y="323"/>
                    <a:pt x="7484" y="944"/>
                  </a:cubicBezTo>
                  <a:cubicBezTo>
                    <a:pt x="6070" y="2135"/>
                    <a:pt x="4460" y="3066"/>
                    <a:pt x="2720" y="3699"/>
                  </a:cubicBezTo>
                  <a:cubicBezTo>
                    <a:pt x="1259" y="4220"/>
                    <a:pt x="236" y="5541"/>
                    <a:pt x="105" y="7086"/>
                  </a:cubicBezTo>
                  <a:cubicBezTo>
                    <a:pt x="1" y="8159"/>
                    <a:pt x="854" y="9061"/>
                    <a:pt x="1897" y="9061"/>
                  </a:cubicBezTo>
                  <a:cubicBezTo>
                    <a:pt x="1966" y="9061"/>
                    <a:pt x="2036" y="9057"/>
                    <a:pt x="2106" y="9049"/>
                  </a:cubicBezTo>
                  <a:cubicBezTo>
                    <a:pt x="6228" y="8593"/>
                    <a:pt x="9969" y="6434"/>
                    <a:pt x="12425" y="3094"/>
                  </a:cubicBezTo>
                  <a:cubicBezTo>
                    <a:pt x="13105" y="2163"/>
                    <a:pt x="12770" y="851"/>
                    <a:pt x="11728" y="377"/>
                  </a:cubicBezTo>
                  <a:cubicBezTo>
                    <a:pt x="11191" y="124"/>
                    <a:pt x="10617" y="1"/>
                    <a:pt x="1004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5"/>
            <p:cNvSpPr/>
            <p:nvPr/>
          </p:nvSpPr>
          <p:spPr>
            <a:xfrm>
              <a:off x="5305638" y="1608050"/>
              <a:ext cx="230150" cy="166200"/>
            </a:xfrm>
            <a:custGeom>
              <a:avLst/>
              <a:gdLst/>
              <a:ahLst/>
              <a:cxnLst/>
              <a:rect l="l" t="t" r="r" b="b"/>
              <a:pathLst>
                <a:path w="9206" h="6648" extrusionOk="0">
                  <a:moveTo>
                    <a:pt x="5428" y="1"/>
                  </a:moveTo>
                  <a:lnTo>
                    <a:pt x="5428" y="1"/>
                  </a:lnTo>
                  <a:cubicBezTo>
                    <a:pt x="4572" y="512"/>
                    <a:pt x="3660" y="940"/>
                    <a:pt x="2711" y="1285"/>
                  </a:cubicBezTo>
                  <a:cubicBezTo>
                    <a:pt x="1259" y="1815"/>
                    <a:pt x="236" y="3136"/>
                    <a:pt x="96" y="4672"/>
                  </a:cubicBezTo>
                  <a:cubicBezTo>
                    <a:pt x="0" y="5745"/>
                    <a:pt x="846" y="6647"/>
                    <a:pt x="1896" y="6647"/>
                  </a:cubicBezTo>
                  <a:cubicBezTo>
                    <a:pt x="1965" y="6647"/>
                    <a:pt x="2035" y="6643"/>
                    <a:pt x="2106" y="6635"/>
                  </a:cubicBezTo>
                  <a:cubicBezTo>
                    <a:pt x="4665" y="6347"/>
                    <a:pt x="7112" y="5398"/>
                    <a:pt x="9206" y="3881"/>
                  </a:cubicBezTo>
                  <a:cubicBezTo>
                    <a:pt x="6470" y="3564"/>
                    <a:pt x="5270" y="1517"/>
                    <a:pt x="5428"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5"/>
            <p:cNvSpPr/>
            <p:nvPr/>
          </p:nvSpPr>
          <p:spPr>
            <a:xfrm>
              <a:off x="5332863" y="1679675"/>
              <a:ext cx="23525" cy="27975"/>
            </a:xfrm>
            <a:custGeom>
              <a:avLst/>
              <a:gdLst/>
              <a:ahLst/>
              <a:cxnLst/>
              <a:rect l="l" t="t" r="r" b="b"/>
              <a:pathLst>
                <a:path w="941" h="1119" extrusionOk="0">
                  <a:moveTo>
                    <a:pt x="290" y="1"/>
                  </a:moveTo>
                  <a:cubicBezTo>
                    <a:pt x="144" y="1"/>
                    <a:pt x="0" y="155"/>
                    <a:pt x="96" y="327"/>
                  </a:cubicBezTo>
                  <a:lnTo>
                    <a:pt x="487" y="1006"/>
                  </a:lnTo>
                  <a:cubicBezTo>
                    <a:pt x="524" y="1072"/>
                    <a:pt x="598" y="1109"/>
                    <a:pt x="673" y="1118"/>
                  </a:cubicBezTo>
                  <a:lnTo>
                    <a:pt x="673" y="1109"/>
                  </a:lnTo>
                  <a:cubicBezTo>
                    <a:pt x="677" y="1109"/>
                    <a:pt x="681" y="1109"/>
                    <a:pt x="685" y="1109"/>
                  </a:cubicBezTo>
                  <a:cubicBezTo>
                    <a:pt x="845" y="1109"/>
                    <a:pt x="941" y="929"/>
                    <a:pt x="859" y="792"/>
                  </a:cubicBezTo>
                  <a:lnTo>
                    <a:pt x="468" y="113"/>
                  </a:lnTo>
                  <a:cubicBezTo>
                    <a:pt x="424" y="34"/>
                    <a:pt x="357" y="1"/>
                    <a:pt x="29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5"/>
            <p:cNvSpPr/>
            <p:nvPr/>
          </p:nvSpPr>
          <p:spPr>
            <a:xfrm>
              <a:off x="5523838" y="1642225"/>
              <a:ext cx="30800" cy="40525"/>
            </a:xfrm>
            <a:custGeom>
              <a:avLst/>
              <a:gdLst/>
              <a:ahLst/>
              <a:cxnLst/>
              <a:rect l="l" t="t" r="r" b="b"/>
              <a:pathLst>
                <a:path w="1232" h="1621" extrusionOk="0">
                  <a:moveTo>
                    <a:pt x="290" y="1"/>
                  </a:moveTo>
                  <a:cubicBezTo>
                    <a:pt x="145" y="1"/>
                    <a:pt x="1" y="155"/>
                    <a:pt x="96" y="327"/>
                  </a:cubicBezTo>
                  <a:lnTo>
                    <a:pt x="776" y="1509"/>
                  </a:lnTo>
                  <a:cubicBezTo>
                    <a:pt x="813" y="1574"/>
                    <a:pt x="887" y="1621"/>
                    <a:pt x="962" y="1621"/>
                  </a:cubicBezTo>
                  <a:lnTo>
                    <a:pt x="971" y="1611"/>
                  </a:lnTo>
                  <a:cubicBezTo>
                    <a:pt x="1129" y="1611"/>
                    <a:pt x="1232" y="1434"/>
                    <a:pt x="1157" y="1286"/>
                  </a:cubicBezTo>
                  <a:lnTo>
                    <a:pt x="469" y="113"/>
                  </a:lnTo>
                  <a:cubicBezTo>
                    <a:pt x="424" y="34"/>
                    <a:pt x="357" y="1"/>
                    <a:pt x="290"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5"/>
            <p:cNvSpPr/>
            <p:nvPr/>
          </p:nvSpPr>
          <p:spPr>
            <a:xfrm>
              <a:off x="5560338" y="1577250"/>
              <a:ext cx="22925" cy="26400"/>
            </a:xfrm>
            <a:custGeom>
              <a:avLst/>
              <a:gdLst/>
              <a:ahLst/>
              <a:cxnLst/>
              <a:rect l="l" t="t" r="r" b="b"/>
              <a:pathLst>
                <a:path w="917" h="1056" extrusionOk="0">
                  <a:moveTo>
                    <a:pt x="294" y="0"/>
                  </a:moveTo>
                  <a:cubicBezTo>
                    <a:pt x="148" y="0"/>
                    <a:pt x="1" y="154"/>
                    <a:pt x="97" y="321"/>
                  </a:cubicBezTo>
                  <a:lnTo>
                    <a:pt x="460" y="944"/>
                  </a:lnTo>
                  <a:cubicBezTo>
                    <a:pt x="497" y="1009"/>
                    <a:pt x="562" y="1056"/>
                    <a:pt x="646" y="1056"/>
                  </a:cubicBezTo>
                  <a:cubicBezTo>
                    <a:pt x="814" y="1056"/>
                    <a:pt x="916" y="879"/>
                    <a:pt x="832" y="730"/>
                  </a:cubicBezTo>
                  <a:lnTo>
                    <a:pt x="469" y="107"/>
                  </a:lnTo>
                  <a:cubicBezTo>
                    <a:pt x="426" y="32"/>
                    <a:pt x="360" y="0"/>
                    <a:pt x="294" y="0"/>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5"/>
            <p:cNvSpPr/>
            <p:nvPr/>
          </p:nvSpPr>
          <p:spPr>
            <a:xfrm>
              <a:off x="5424513" y="1672950"/>
              <a:ext cx="31250" cy="40975"/>
            </a:xfrm>
            <a:custGeom>
              <a:avLst/>
              <a:gdLst/>
              <a:ahLst/>
              <a:cxnLst/>
              <a:rect l="l" t="t" r="r" b="b"/>
              <a:pathLst>
                <a:path w="1250" h="1639" extrusionOk="0">
                  <a:moveTo>
                    <a:pt x="290" y="0"/>
                  </a:moveTo>
                  <a:cubicBezTo>
                    <a:pt x="145" y="0"/>
                    <a:pt x="1" y="154"/>
                    <a:pt x="96" y="326"/>
                  </a:cubicBezTo>
                  <a:lnTo>
                    <a:pt x="794" y="1527"/>
                  </a:lnTo>
                  <a:cubicBezTo>
                    <a:pt x="831" y="1601"/>
                    <a:pt x="906" y="1638"/>
                    <a:pt x="980" y="1638"/>
                  </a:cubicBezTo>
                  <a:lnTo>
                    <a:pt x="989" y="1638"/>
                  </a:lnTo>
                  <a:cubicBezTo>
                    <a:pt x="1148" y="1638"/>
                    <a:pt x="1250" y="1462"/>
                    <a:pt x="1175" y="1322"/>
                  </a:cubicBezTo>
                  <a:lnTo>
                    <a:pt x="468" y="112"/>
                  </a:lnTo>
                  <a:cubicBezTo>
                    <a:pt x="424" y="33"/>
                    <a:pt x="357" y="0"/>
                    <a:pt x="29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5"/>
            <p:cNvSpPr/>
            <p:nvPr/>
          </p:nvSpPr>
          <p:spPr>
            <a:xfrm>
              <a:off x="5459688" y="1614700"/>
              <a:ext cx="22825" cy="26400"/>
            </a:xfrm>
            <a:custGeom>
              <a:avLst/>
              <a:gdLst/>
              <a:ahLst/>
              <a:cxnLst/>
              <a:rect l="l" t="t" r="r" b="b"/>
              <a:pathLst>
                <a:path w="913" h="1056" extrusionOk="0">
                  <a:moveTo>
                    <a:pt x="295" y="1"/>
                  </a:moveTo>
                  <a:cubicBezTo>
                    <a:pt x="146" y="1"/>
                    <a:pt x="1" y="157"/>
                    <a:pt x="103" y="330"/>
                  </a:cubicBezTo>
                  <a:lnTo>
                    <a:pt x="457" y="944"/>
                  </a:lnTo>
                  <a:cubicBezTo>
                    <a:pt x="494" y="1019"/>
                    <a:pt x="569" y="1056"/>
                    <a:pt x="643" y="1056"/>
                  </a:cubicBezTo>
                  <a:lnTo>
                    <a:pt x="652" y="1056"/>
                  </a:lnTo>
                  <a:cubicBezTo>
                    <a:pt x="811" y="1056"/>
                    <a:pt x="913" y="879"/>
                    <a:pt x="839" y="730"/>
                  </a:cubicBezTo>
                  <a:lnTo>
                    <a:pt x="476" y="107"/>
                  </a:lnTo>
                  <a:cubicBezTo>
                    <a:pt x="430" y="32"/>
                    <a:pt x="362" y="1"/>
                    <a:pt x="295" y="1"/>
                  </a:cubicBezTo>
                  <a:close/>
                </a:path>
              </a:pathLst>
            </a:custGeom>
            <a:solidFill>
              <a:srgbClr val="CE2D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5"/>
            <p:cNvSpPr/>
            <p:nvPr/>
          </p:nvSpPr>
          <p:spPr>
            <a:xfrm>
              <a:off x="5303838" y="1694200"/>
              <a:ext cx="376425" cy="158125"/>
            </a:xfrm>
            <a:custGeom>
              <a:avLst/>
              <a:gdLst/>
              <a:ahLst/>
              <a:cxnLst/>
              <a:rect l="l" t="t" r="r" b="b"/>
              <a:pathLst>
                <a:path w="15057" h="6325" extrusionOk="0">
                  <a:moveTo>
                    <a:pt x="9091" y="1"/>
                  </a:moveTo>
                  <a:cubicBezTo>
                    <a:pt x="8971" y="1"/>
                    <a:pt x="8850" y="3"/>
                    <a:pt x="8729" y="7"/>
                  </a:cubicBezTo>
                  <a:cubicBezTo>
                    <a:pt x="7547" y="35"/>
                    <a:pt x="6365" y="249"/>
                    <a:pt x="5239" y="621"/>
                  </a:cubicBezTo>
                  <a:cubicBezTo>
                    <a:pt x="3416" y="1216"/>
                    <a:pt x="1778" y="2296"/>
                    <a:pt x="494" y="3729"/>
                  </a:cubicBezTo>
                  <a:cubicBezTo>
                    <a:pt x="1" y="4287"/>
                    <a:pt x="150" y="5162"/>
                    <a:pt x="810" y="5515"/>
                  </a:cubicBezTo>
                  <a:cubicBezTo>
                    <a:pt x="1810" y="6052"/>
                    <a:pt x="2920" y="6325"/>
                    <a:pt x="4038" y="6325"/>
                  </a:cubicBezTo>
                  <a:cubicBezTo>
                    <a:pt x="4761" y="6325"/>
                    <a:pt x="5487" y="6211"/>
                    <a:pt x="6189" y="5981"/>
                  </a:cubicBezTo>
                  <a:cubicBezTo>
                    <a:pt x="7314" y="5599"/>
                    <a:pt x="8487" y="5394"/>
                    <a:pt x="9678" y="5357"/>
                  </a:cubicBezTo>
                  <a:cubicBezTo>
                    <a:pt x="11548" y="5301"/>
                    <a:pt x="13307" y="4482"/>
                    <a:pt x="14563" y="3087"/>
                  </a:cubicBezTo>
                  <a:cubicBezTo>
                    <a:pt x="15056" y="2528"/>
                    <a:pt x="14898" y="1654"/>
                    <a:pt x="14247" y="1300"/>
                  </a:cubicBezTo>
                  <a:cubicBezTo>
                    <a:pt x="12660" y="454"/>
                    <a:pt x="10893" y="1"/>
                    <a:pt x="9091" y="1"/>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5"/>
            <p:cNvSpPr/>
            <p:nvPr/>
          </p:nvSpPr>
          <p:spPr>
            <a:xfrm>
              <a:off x="5303838" y="1702025"/>
              <a:ext cx="240800" cy="150300"/>
            </a:xfrm>
            <a:custGeom>
              <a:avLst/>
              <a:gdLst/>
              <a:ahLst/>
              <a:cxnLst/>
              <a:rect l="l" t="t" r="r" b="b"/>
              <a:pathLst>
                <a:path w="9632" h="6012" extrusionOk="0">
                  <a:moveTo>
                    <a:pt x="6328" y="1"/>
                  </a:moveTo>
                  <a:lnTo>
                    <a:pt x="6328" y="1"/>
                  </a:lnTo>
                  <a:cubicBezTo>
                    <a:pt x="5956" y="85"/>
                    <a:pt x="5602" y="187"/>
                    <a:pt x="5239" y="308"/>
                  </a:cubicBezTo>
                  <a:cubicBezTo>
                    <a:pt x="3416" y="913"/>
                    <a:pt x="1778" y="1983"/>
                    <a:pt x="494" y="3416"/>
                  </a:cubicBezTo>
                  <a:cubicBezTo>
                    <a:pt x="1" y="3974"/>
                    <a:pt x="159" y="4849"/>
                    <a:pt x="810" y="5202"/>
                  </a:cubicBezTo>
                  <a:cubicBezTo>
                    <a:pt x="1816" y="5739"/>
                    <a:pt x="2928" y="6012"/>
                    <a:pt x="4045" y="6012"/>
                  </a:cubicBezTo>
                  <a:cubicBezTo>
                    <a:pt x="4767" y="6012"/>
                    <a:pt x="5491" y="5898"/>
                    <a:pt x="6189" y="5668"/>
                  </a:cubicBezTo>
                  <a:cubicBezTo>
                    <a:pt x="7296" y="5295"/>
                    <a:pt x="8459" y="5091"/>
                    <a:pt x="9631" y="5053"/>
                  </a:cubicBezTo>
                  <a:cubicBezTo>
                    <a:pt x="6002" y="4579"/>
                    <a:pt x="6021" y="1434"/>
                    <a:pt x="6328"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5"/>
            <p:cNvSpPr/>
            <p:nvPr/>
          </p:nvSpPr>
          <p:spPr>
            <a:xfrm>
              <a:off x="5373763" y="1777950"/>
              <a:ext cx="17800" cy="43225"/>
            </a:xfrm>
            <a:custGeom>
              <a:avLst/>
              <a:gdLst/>
              <a:ahLst/>
              <a:cxnLst/>
              <a:rect l="l" t="t" r="r" b="b"/>
              <a:pathLst>
                <a:path w="712" h="1729" extrusionOk="0">
                  <a:moveTo>
                    <a:pt x="244" y="1"/>
                  </a:moveTo>
                  <a:cubicBezTo>
                    <a:pt x="123" y="1"/>
                    <a:pt x="1" y="95"/>
                    <a:pt x="32" y="258"/>
                  </a:cubicBezTo>
                  <a:lnTo>
                    <a:pt x="265" y="1551"/>
                  </a:lnTo>
                  <a:cubicBezTo>
                    <a:pt x="284" y="1654"/>
                    <a:pt x="367" y="1728"/>
                    <a:pt x="479" y="1728"/>
                  </a:cubicBezTo>
                  <a:lnTo>
                    <a:pt x="516" y="1728"/>
                  </a:lnTo>
                  <a:cubicBezTo>
                    <a:pt x="628" y="1700"/>
                    <a:pt x="712" y="1588"/>
                    <a:pt x="684" y="1477"/>
                  </a:cubicBezTo>
                  <a:lnTo>
                    <a:pt x="451" y="183"/>
                  </a:lnTo>
                  <a:cubicBezTo>
                    <a:pt x="431" y="57"/>
                    <a:pt x="338" y="1"/>
                    <a:pt x="244"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5"/>
            <p:cNvSpPr/>
            <p:nvPr/>
          </p:nvSpPr>
          <p:spPr>
            <a:xfrm>
              <a:off x="5457413" y="1798900"/>
              <a:ext cx="14400" cy="25275"/>
            </a:xfrm>
            <a:custGeom>
              <a:avLst/>
              <a:gdLst/>
              <a:ahLst/>
              <a:cxnLst/>
              <a:rect l="l" t="t" r="r" b="b"/>
              <a:pathLst>
                <a:path w="576" h="1011" extrusionOk="0">
                  <a:moveTo>
                    <a:pt x="243" y="0"/>
                  </a:moveTo>
                  <a:cubicBezTo>
                    <a:pt x="122" y="0"/>
                    <a:pt x="1" y="95"/>
                    <a:pt x="27" y="257"/>
                  </a:cubicBezTo>
                  <a:lnTo>
                    <a:pt x="129" y="834"/>
                  </a:lnTo>
                  <a:cubicBezTo>
                    <a:pt x="148" y="937"/>
                    <a:pt x="241" y="1011"/>
                    <a:pt x="343" y="1011"/>
                  </a:cubicBezTo>
                  <a:lnTo>
                    <a:pt x="381" y="1011"/>
                  </a:lnTo>
                  <a:cubicBezTo>
                    <a:pt x="492" y="992"/>
                    <a:pt x="576" y="881"/>
                    <a:pt x="557" y="760"/>
                  </a:cubicBezTo>
                  <a:lnTo>
                    <a:pt x="455" y="183"/>
                  </a:lnTo>
                  <a:cubicBezTo>
                    <a:pt x="431" y="57"/>
                    <a:pt x="337" y="0"/>
                    <a:pt x="243"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5"/>
            <p:cNvSpPr/>
            <p:nvPr/>
          </p:nvSpPr>
          <p:spPr>
            <a:xfrm>
              <a:off x="5572338" y="1759750"/>
              <a:ext cx="19300" cy="52350"/>
            </a:xfrm>
            <a:custGeom>
              <a:avLst/>
              <a:gdLst/>
              <a:ahLst/>
              <a:cxnLst/>
              <a:rect l="l" t="t" r="r" b="b"/>
              <a:pathLst>
                <a:path w="772" h="2094" extrusionOk="0">
                  <a:moveTo>
                    <a:pt x="244" y="0"/>
                  </a:moveTo>
                  <a:cubicBezTo>
                    <a:pt x="123" y="0"/>
                    <a:pt x="0" y="93"/>
                    <a:pt x="27" y="251"/>
                  </a:cubicBezTo>
                  <a:lnTo>
                    <a:pt x="324" y="1916"/>
                  </a:lnTo>
                  <a:cubicBezTo>
                    <a:pt x="343" y="2019"/>
                    <a:pt x="436" y="2093"/>
                    <a:pt x="538" y="2093"/>
                  </a:cubicBezTo>
                  <a:lnTo>
                    <a:pt x="576" y="2093"/>
                  </a:lnTo>
                  <a:cubicBezTo>
                    <a:pt x="687" y="2075"/>
                    <a:pt x="771" y="1963"/>
                    <a:pt x="743" y="1842"/>
                  </a:cubicBezTo>
                  <a:lnTo>
                    <a:pt x="455" y="176"/>
                  </a:lnTo>
                  <a:cubicBezTo>
                    <a:pt x="430" y="55"/>
                    <a:pt x="338" y="0"/>
                    <a:pt x="244" y="0"/>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5"/>
            <p:cNvSpPr/>
            <p:nvPr/>
          </p:nvSpPr>
          <p:spPr>
            <a:xfrm>
              <a:off x="5608863" y="1724450"/>
              <a:ext cx="15325" cy="30875"/>
            </a:xfrm>
            <a:custGeom>
              <a:avLst/>
              <a:gdLst/>
              <a:ahLst/>
              <a:cxnLst/>
              <a:rect l="l" t="t" r="r" b="b"/>
              <a:pathLst>
                <a:path w="613" h="1235" extrusionOk="0">
                  <a:moveTo>
                    <a:pt x="243" y="1"/>
                  </a:moveTo>
                  <a:cubicBezTo>
                    <a:pt x="122" y="1"/>
                    <a:pt x="0" y="95"/>
                    <a:pt x="27" y="258"/>
                  </a:cubicBezTo>
                  <a:lnTo>
                    <a:pt x="166" y="1058"/>
                  </a:lnTo>
                  <a:cubicBezTo>
                    <a:pt x="185" y="1160"/>
                    <a:pt x="278" y="1235"/>
                    <a:pt x="380" y="1235"/>
                  </a:cubicBezTo>
                  <a:lnTo>
                    <a:pt x="417" y="1235"/>
                  </a:lnTo>
                  <a:cubicBezTo>
                    <a:pt x="538" y="1216"/>
                    <a:pt x="613" y="1095"/>
                    <a:pt x="594" y="983"/>
                  </a:cubicBezTo>
                  <a:lnTo>
                    <a:pt x="455" y="183"/>
                  </a:lnTo>
                  <a:cubicBezTo>
                    <a:pt x="430" y="57"/>
                    <a:pt x="337" y="1"/>
                    <a:pt x="243"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5"/>
            <p:cNvSpPr/>
            <p:nvPr/>
          </p:nvSpPr>
          <p:spPr>
            <a:xfrm>
              <a:off x="5491238" y="1709025"/>
              <a:ext cx="12925" cy="17225"/>
            </a:xfrm>
            <a:custGeom>
              <a:avLst/>
              <a:gdLst/>
              <a:ahLst/>
              <a:cxnLst/>
              <a:rect l="l" t="t" r="r" b="b"/>
              <a:pathLst>
                <a:path w="517" h="689" extrusionOk="0">
                  <a:moveTo>
                    <a:pt x="245" y="1"/>
                  </a:moveTo>
                  <a:cubicBezTo>
                    <a:pt x="124" y="1"/>
                    <a:pt x="1" y="93"/>
                    <a:pt x="32" y="251"/>
                  </a:cubicBezTo>
                  <a:lnTo>
                    <a:pt x="70" y="512"/>
                  </a:lnTo>
                  <a:cubicBezTo>
                    <a:pt x="88" y="614"/>
                    <a:pt x="181" y="689"/>
                    <a:pt x="284" y="689"/>
                  </a:cubicBezTo>
                  <a:lnTo>
                    <a:pt x="321" y="689"/>
                  </a:lnTo>
                  <a:cubicBezTo>
                    <a:pt x="442" y="661"/>
                    <a:pt x="516" y="549"/>
                    <a:pt x="498" y="437"/>
                  </a:cubicBezTo>
                  <a:lnTo>
                    <a:pt x="451" y="177"/>
                  </a:lnTo>
                  <a:cubicBezTo>
                    <a:pt x="431" y="55"/>
                    <a:pt x="339" y="1"/>
                    <a:pt x="245"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5"/>
            <p:cNvSpPr/>
            <p:nvPr/>
          </p:nvSpPr>
          <p:spPr>
            <a:xfrm>
              <a:off x="5420163" y="1768650"/>
              <a:ext cx="40500" cy="30800"/>
            </a:xfrm>
            <a:custGeom>
              <a:avLst/>
              <a:gdLst/>
              <a:ahLst/>
              <a:cxnLst/>
              <a:rect l="l" t="t" r="r" b="b"/>
              <a:pathLst>
                <a:path w="1620" h="1232" extrusionOk="0">
                  <a:moveTo>
                    <a:pt x="871" y="1"/>
                  </a:moveTo>
                  <a:cubicBezTo>
                    <a:pt x="817" y="1"/>
                    <a:pt x="762" y="6"/>
                    <a:pt x="707" y="16"/>
                  </a:cubicBezTo>
                  <a:cubicBezTo>
                    <a:pt x="289" y="90"/>
                    <a:pt x="0" y="416"/>
                    <a:pt x="56" y="751"/>
                  </a:cubicBezTo>
                  <a:cubicBezTo>
                    <a:pt x="112" y="1039"/>
                    <a:pt x="403" y="1231"/>
                    <a:pt x="744" y="1231"/>
                  </a:cubicBezTo>
                  <a:cubicBezTo>
                    <a:pt x="799" y="1231"/>
                    <a:pt x="855" y="1226"/>
                    <a:pt x="912" y="1216"/>
                  </a:cubicBezTo>
                  <a:cubicBezTo>
                    <a:pt x="1331" y="1142"/>
                    <a:pt x="1619" y="816"/>
                    <a:pt x="1563" y="481"/>
                  </a:cubicBezTo>
                  <a:cubicBezTo>
                    <a:pt x="1515" y="199"/>
                    <a:pt x="1216" y="1"/>
                    <a:pt x="8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5"/>
            <p:cNvSpPr/>
            <p:nvPr/>
          </p:nvSpPr>
          <p:spPr>
            <a:xfrm>
              <a:off x="5522038" y="1750725"/>
              <a:ext cx="40500" cy="30800"/>
            </a:xfrm>
            <a:custGeom>
              <a:avLst/>
              <a:gdLst/>
              <a:ahLst/>
              <a:cxnLst/>
              <a:rect l="l" t="t" r="r" b="b"/>
              <a:pathLst>
                <a:path w="1620" h="1232" extrusionOk="0">
                  <a:moveTo>
                    <a:pt x="879" y="1"/>
                  </a:moveTo>
                  <a:cubicBezTo>
                    <a:pt x="823" y="1"/>
                    <a:pt x="766" y="6"/>
                    <a:pt x="708" y="16"/>
                  </a:cubicBezTo>
                  <a:cubicBezTo>
                    <a:pt x="289" y="91"/>
                    <a:pt x="1" y="416"/>
                    <a:pt x="66" y="751"/>
                  </a:cubicBezTo>
                  <a:cubicBezTo>
                    <a:pt x="114" y="1033"/>
                    <a:pt x="407" y="1231"/>
                    <a:pt x="756" y="1231"/>
                  </a:cubicBezTo>
                  <a:cubicBezTo>
                    <a:pt x="810" y="1231"/>
                    <a:pt x="866" y="1227"/>
                    <a:pt x="922" y="1217"/>
                  </a:cubicBezTo>
                  <a:cubicBezTo>
                    <a:pt x="1331" y="1142"/>
                    <a:pt x="1620" y="816"/>
                    <a:pt x="1564" y="481"/>
                  </a:cubicBezTo>
                  <a:cubicBezTo>
                    <a:pt x="1516" y="193"/>
                    <a:pt x="1226" y="1"/>
                    <a:pt x="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5"/>
            <p:cNvSpPr/>
            <p:nvPr/>
          </p:nvSpPr>
          <p:spPr>
            <a:xfrm>
              <a:off x="5432988" y="1752375"/>
              <a:ext cx="13250" cy="18775"/>
            </a:xfrm>
            <a:custGeom>
              <a:avLst/>
              <a:gdLst/>
              <a:ahLst/>
              <a:cxnLst/>
              <a:rect l="l" t="t" r="r" b="b"/>
              <a:pathLst>
                <a:path w="530" h="751" extrusionOk="0">
                  <a:moveTo>
                    <a:pt x="247" y="0"/>
                  </a:moveTo>
                  <a:cubicBezTo>
                    <a:pt x="125" y="0"/>
                    <a:pt x="1" y="95"/>
                    <a:pt x="27" y="257"/>
                  </a:cubicBezTo>
                  <a:lnTo>
                    <a:pt x="83" y="574"/>
                  </a:lnTo>
                  <a:cubicBezTo>
                    <a:pt x="101" y="676"/>
                    <a:pt x="194" y="750"/>
                    <a:pt x="297" y="750"/>
                  </a:cubicBezTo>
                  <a:lnTo>
                    <a:pt x="334" y="750"/>
                  </a:lnTo>
                  <a:cubicBezTo>
                    <a:pt x="455" y="732"/>
                    <a:pt x="529" y="620"/>
                    <a:pt x="511" y="499"/>
                  </a:cubicBezTo>
                  <a:lnTo>
                    <a:pt x="455" y="183"/>
                  </a:lnTo>
                  <a:cubicBezTo>
                    <a:pt x="435" y="57"/>
                    <a:pt x="342" y="0"/>
                    <a:pt x="24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5"/>
            <p:cNvSpPr/>
            <p:nvPr/>
          </p:nvSpPr>
          <p:spPr>
            <a:xfrm>
              <a:off x="5472488" y="1746450"/>
              <a:ext cx="33775" cy="34250"/>
            </a:xfrm>
            <a:custGeom>
              <a:avLst/>
              <a:gdLst/>
              <a:ahLst/>
              <a:cxnLst/>
              <a:rect l="l" t="t" r="r" b="b"/>
              <a:pathLst>
                <a:path w="1351" h="1370" extrusionOk="0">
                  <a:moveTo>
                    <a:pt x="662" y="0"/>
                  </a:moveTo>
                  <a:cubicBezTo>
                    <a:pt x="628" y="0"/>
                    <a:pt x="594" y="4"/>
                    <a:pt x="559" y="10"/>
                  </a:cubicBezTo>
                  <a:cubicBezTo>
                    <a:pt x="224" y="66"/>
                    <a:pt x="1" y="420"/>
                    <a:pt x="66" y="792"/>
                  </a:cubicBezTo>
                  <a:cubicBezTo>
                    <a:pt x="124" y="1126"/>
                    <a:pt x="392" y="1370"/>
                    <a:pt x="688" y="1370"/>
                  </a:cubicBezTo>
                  <a:cubicBezTo>
                    <a:pt x="723" y="1370"/>
                    <a:pt x="757" y="1366"/>
                    <a:pt x="792" y="1360"/>
                  </a:cubicBezTo>
                  <a:cubicBezTo>
                    <a:pt x="1127" y="1304"/>
                    <a:pt x="1350" y="950"/>
                    <a:pt x="1285" y="578"/>
                  </a:cubicBezTo>
                  <a:cubicBezTo>
                    <a:pt x="1218" y="244"/>
                    <a:pt x="957" y="0"/>
                    <a:pt x="662"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5"/>
            <p:cNvSpPr/>
            <p:nvPr/>
          </p:nvSpPr>
          <p:spPr>
            <a:xfrm>
              <a:off x="5528588" y="1735550"/>
              <a:ext cx="13250" cy="18850"/>
            </a:xfrm>
            <a:custGeom>
              <a:avLst/>
              <a:gdLst/>
              <a:ahLst/>
              <a:cxnLst/>
              <a:rect l="l" t="t" r="r" b="b"/>
              <a:pathLst>
                <a:path w="530" h="754" extrusionOk="0">
                  <a:moveTo>
                    <a:pt x="249" y="1"/>
                  </a:moveTo>
                  <a:cubicBezTo>
                    <a:pt x="126" y="1"/>
                    <a:pt x="1" y="93"/>
                    <a:pt x="27" y="251"/>
                  </a:cubicBezTo>
                  <a:lnTo>
                    <a:pt x="83" y="577"/>
                  </a:lnTo>
                  <a:cubicBezTo>
                    <a:pt x="102" y="679"/>
                    <a:pt x="195" y="753"/>
                    <a:pt x="297" y="753"/>
                  </a:cubicBezTo>
                  <a:lnTo>
                    <a:pt x="334" y="753"/>
                  </a:lnTo>
                  <a:cubicBezTo>
                    <a:pt x="455" y="726"/>
                    <a:pt x="530" y="614"/>
                    <a:pt x="511" y="502"/>
                  </a:cubicBezTo>
                  <a:lnTo>
                    <a:pt x="455" y="177"/>
                  </a:lnTo>
                  <a:cubicBezTo>
                    <a:pt x="435" y="55"/>
                    <a:pt x="343" y="1"/>
                    <a:pt x="24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65"/>
          <p:cNvGrpSpPr/>
          <p:nvPr/>
        </p:nvGrpSpPr>
        <p:grpSpPr>
          <a:xfrm>
            <a:off x="1002088" y="1670800"/>
            <a:ext cx="369675" cy="239100"/>
            <a:chOff x="1002088" y="1582525"/>
            <a:chExt cx="369675" cy="239100"/>
          </a:xfrm>
        </p:grpSpPr>
        <p:sp>
          <p:nvSpPr>
            <p:cNvPr id="6304" name="Google Shape;6304;p65"/>
            <p:cNvSpPr/>
            <p:nvPr/>
          </p:nvSpPr>
          <p:spPr>
            <a:xfrm>
              <a:off x="1165163" y="1785500"/>
              <a:ext cx="43250" cy="36125"/>
            </a:xfrm>
            <a:custGeom>
              <a:avLst/>
              <a:gdLst/>
              <a:ahLst/>
              <a:cxnLst/>
              <a:rect l="l" t="t" r="r" b="b"/>
              <a:pathLst>
                <a:path w="1730" h="1445" extrusionOk="0">
                  <a:moveTo>
                    <a:pt x="858" y="0"/>
                  </a:moveTo>
                  <a:cubicBezTo>
                    <a:pt x="824" y="0"/>
                    <a:pt x="792" y="7"/>
                    <a:pt x="764" y="21"/>
                  </a:cubicBezTo>
                  <a:cubicBezTo>
                    <a:pt x="392" y="216"/>
                    <a:pt x="66" y="886"/>
                    <a:pt x="19" y="1193"/>
                  </a:cubicBezTo>
                  <a:cubicBezTo>
                    <a:pt x="1" y="1305"/>
                    <a:pt x="75" y="1417"/>
                    <a:pt x="196" y="1445"/>
                  </a:cubicBezTo>
                  <a:lnTo>
                    <a:pt x="233" y="1445"/>
                  </a:lnTo>
                  <a:cubicBezTo>
                    <a:pt x="336" y="1445"/>
                    <a:pt x="420" y="1370"/>
                    <a:pt x="438" y="1268"/>
                  </a:cubicBezTo>
                  <a:cubicBezTo>
                    <a:pt x="513" y="970"/>
                    <a:pt x="661" y="710"/>
                    <a:pt x="857" y="486"/>
                  </a:cubicBezTo>
                  <a:cubicBezTo>
                    <a:pt x="1062" y="710"/>
                    <a:pt x="1201" y="970"/>
                    <a:pt x="1276" y="1268"/>
                  </a:cubicBezTo>
                  <a:cubicBezTo>
                    <a:pt x="1296" y="1389"/>
                    <a:pt x="1388" y="1444"/>
                    <a:pt x="1482" y="1444"/>
                  </a:cubicBezTo>
                  <a:cubicBezTo>
                    <a:pt x="1604" y="1444"/>
                    <a:pt x="1730" y="1351"/>
                    <a:pt x="1704" y="1193"/>
                  </a:cubicBezTo>
                  <a:cubicBezTo>
                    <a:pt x="1657" y="886"/>
                    <a:pt x="1331" y="216"/>
                    <a:pt x="959" y="21"/>
                  </a:cubicBezTo>
                  <a:cubicBezTo>
                    <a:pt x="927" y="7"/>
                    <a:pt x="892" y="0"/>
                    <a:pt x="858" y="0"/>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5"/>
            <p:cNvSpPr/>
            <p:nvPr/>
          </p:nvSpPr>
          <p:spPr>
            <a:xfrm>
              <a:off x="1120213" y="1716100"/>
              <a:ext cx="133150" cy="79950"/>
            </a:xfrm>
            <a:custGeom>
              <a:avLst/>
              <a:gdLst/>
              <a:ahLst/>
              <a:cxnLst/>
              <a:rect l="l" t="t" r="r" b="b"/>
              <a:pathLst>
                <a:path w="5326" h="3198" extrusionOk="0">
                  <a:moveTo>
                    <a:pt x="5046" y="0"/>
                  </a:moveTo>
                  <a:cubicBezTo>
                    <a:pt x="4967" y="0"/>
                    <a:pt x="4888" y="41"/>
                    <a:pt x="4851" y="136"/>
                  </a:cubicBezTo>
                  <a:cubicBezTo>
                    <a:pt x="4804" y="275"/>
                    <a:pt x="4758" y="424"/>
                    <a:pt x="4711" y="582"/>
                  </a:cubicBezTo>
                  <a:cubicBezTo>
                    <a:pt x="4562" y="1048"/>
                    <a:pt x="4376" y="1615"/>
                    <a:pt x="4060" y="2053"/>
                  </a:cubicBezTo>
                  <a:cubicBezTo>
                    <a:pt x="3754" y="2503"/>
                    <a:pt x="3247" y="2770"/>
                    <a:pt x="2709" y="2770"/>
                  </a:cubicBezTo>
                  <a:cubicBezTo>
                    <a:pt x="2691" y="2770"/>
                    <a:pt x="2673" y="2770"/>
                    <a:pt x="2655" y="2769"/>
                  </a:cubicBezTo>
                  <a:cubicBezTo>
                    <a:pt x="2637" y="2770"/>
                    <a:pt x="2619" y="2770"/>
                    <a:pt x="2601" y="2770"/>
                  </a:cubicBezTo>
                  <a:cubicBezTo>
                    <a:pt x="2062" y="2770"/>
                    <a:pt x="1556" y="2503"/>
                    <a:pt x="1250" y="2053"/>
                  </a:cubicBezTo>
                  <a:cubicBezTo>
                    <a:pt x="933" y="1615"/>
                    <a:pt x="747" y="1048"/>
                    <a:pt x="608" y="582"/>
                  </a:cubicBezTo>
                  <a:cubicBezTo>
                    <a:pt x="552" y="424"/>
                    <a:pt x="505" y="275"/>
                    <a:pt x="459" y="145"/>
                  </a:cubicBezTo>
                  <a:cubicBezTo>
                    <a:pt x="421" y="48"/>
                    <a:pt x="343" y="6"/>
                    <a:pt x="264" y="6"/>
                  </a:cubicBezTo>
                  <a:cubicBezTo>
                    <a:pt x="133" y="6"/>
                    <a:pt x="0" y="125"/>
                    <a:pt x="59" y="294"/>
                  </a:cubicBezTo>
                  <a:cubicBezTo>
                    <a:pt x="96" y="406"/>
                    <a:pt x="152" y="554"/>
                    <a:pt x="198" y="713"/>
                  </a:cubicBezTo>
                  <a:cubicBezTo>
                    <a:pt x="515" y="1699"/>
                    <a:pt x="989" y="3197"/>
                    <a:pt x="2655" y="3197"/>
                  </a:cubicBezTo>
                  <a:cubicBezTo>
                    <a:pt x="4330" y="3197"/>
                    <a:pt x="4804" y="1699"/>
                    <a:pt x="5121" y="713"/>
                  </a:cubicBezTo>
                  <a:cubicBezTo>
                    <a:pt x="5167" y="554"/>
                    <a:pt x="5214" y="415"/>
                    <a:pt x="5260" y="294"/>
                  </a:cubicBezTo>
                  <a:cubicBezTo>
                    <a:pt x="5325" y="123"/>
                    <a:pt x="5184" y="0"/>
                    <a:pt x="5046" y="0"/>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5"/>
            <p:cNvSpPr/>
            <p:nvPr/>
          </p:nvSpPr>
          <p:spPr>
            <a:xfrm>
              <a:off x="1171463" y="1779500"/>
              <a:ext cx="26525" cy="22550"/>
            </a:xfrm>
            <a:custGeom>
              <a:avLst/>
              <a:gdLst/>
              <a:ahLst/>
              <a:cxnLst/>
              <a:rect l="l" t="t" r="r" b="b"/>
              <a:pathLst>
                <a:path w="1061" h="902" extrusionOk="0">
                  <a:moveTo>
                    <a:pt x="605" y="0"/>
                  </a:moveTo>
                  <a:cubicBezTo>
                    <a:pt x="205" y="0"/>
                    <a:pt x="0" y="484"/>
                    <a:pt x="288" y="773"/>
                  </a:cubicBezTo>
                  <a:cubicBezTo>
                    <a:pt x="380" y="862"/>
                    <a:pt x="492" y="902"/>
                    <a:pt x="602" y="902"/>
                  </a:cubicBezTo>
                  <a:cubicBezTo>
                    <a:pt x="836" y="902"/>
                    <a:pt x="1061" y="720"/>
                    <a:pt x="1061" y="447"/>
                  </a:cubicBezTo>
                  <a:cubicBezTo>
                    <a:pt x="1061" y="196"/>
                    <a:pt x="856" y="0"/>
                    <a:pt x="605"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5"/>
            <p:cNvSpPr/>
            <p:nvPr/>
          </p:nvSpPr>
          <p:spPr>
            <a:xfrm>
              <a:off x="1097013" y="1582525"/>
              <a:ext cx="179375" cy="113475"/>
            </a:xfrm>
            <a:custGeom>
              <a:avLst/>
              <a:gdLst/>
              <a:ahLst/>
              <a:cxnLst/>
              <a:rect l="l" t="t" r="r" b="b"/>
              <a:pathLst>
                <a:path w="7175" h="4539" extrusionOk="0">
                  <a:moveTo>
                    <a:pt x="3584" y="0"/>
                  </a:moveTo>
                  <a:cubicBezTo>
                    <a:pt x="3378" y="0"/>
                    <a:pt x="3173" y="68"/>
                    <a:pt x="3006" y="203"/>
                  </a:cubicBezTo>
                  <a:lnTo>
                    <a:pt x="2643" y="491"/>
                  </a:lnTo>
                  <a:cubicBezTo>
                    <a:pt x="2383" y="705"/>
                    <a:pt x="2085" y="845"/>
                    <a:pt x="1768" y="929"/>
                  </a:cubicBezTo>
                  <a:cubicBezTo>
                    <a:pt x="1238" y="1059"/>
                    <a:pt x="829" y="1468"/>
                    <a:pt x="689" y="1989"/>
                  </a:cubicBezTo>
                  <a:lnTo>
                    <a:pt x="0" y="4539"/>
                  </a:lnTo>
                  <a:lnTo>
                    <a:pt x="7175" y="4539"/>
                  </a:lnTo>
                  <a:lnTo>
                    <a:pt x="6486" y="1989"/>
                  </a:lnTo>
                  <a:cubicBezTo>
                    <a:pt x="6346" y="1468"/>
                    <a:pt x="5937" y="1059"/>
                    <a:pt x="5407" y="929"/>
                  </a:cubicBezTo>
                  <a:cubicBezTo>
                    <a:pt x="5090" y="845"/>
                    <a:pt x="4783" y="705"/>
                    <a:pt x="4532" y="491"/>
                  </a:cubicBezTo>
                  <a:lnTo>
                    <a:pt x="4169" y="203"/>
                  </a:lnTo>
                  <a:cubicBezTo>
                    <a:pt x="3997" y="68"/>
                    <a:pt x="3790" y="0"/>
                    <a:pt x="3584" y="0"/>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5"/>
            <p:cNvSpPr/>
            <p:nvPr/>
          </p:nvSpPr>
          <p:spPr>
            <a:xfrm>
              <a:off x="1097013" y="1592475"/>
              <a:ext cx="179375" cy="103525"/>
            </a:xfrm>
            <a:custGeom>
              <a:avLst/>
              <a:gdLst/>
              <a:ahLst/>
              <a:cxnLst/>
              <a:rect l="l" t="t" r="r" b="b"/>
              <a:pathLst>
                <a:path w="7175" h="4141" extrusionOk="0">
                  <a:moveTo>
                    <a:pt x="2755" y="0"/>
                  </a:moveTo>
                  <a:lnTo>
                    <a:pt x="2643" y="93"/>
                  </a:lnTo>
                  <a:cubicBezTo>
                    <a:pt x="2383" y="298"/>
                    <a:pt x="2085" y="447"/>
                    <a:pt x="1759" y="521"/>
                  </a:cubicBezTo>
                  <a:cubicBezTo>
                    <a:pt x="1238" y="651"/>
                    <a:pt x="819" y="1061"/>
                    <a:pt x="680" y="1582"/>
                  </a:cubicBezTo>
                  <a:lnTo>
                    <a:pt x="0" y="4141"/>
                  </a:lnTo>
                  <a:lnTo>
                    <a:pt x="7175" y="4141"/>
                  </a:lnTo>
                  <a:lnTo>
                    <a:pt x="6868" y="3006"/>
                  </a:lnTo>
                  <a:cubicBezTo>
                    <a:pt x="6742" y="3017"/>
                    <a:pt x="6618" y="3023"/>
                    <a:pt x="6496" y="3023"/>
                  </a:cubicBezTo>
                  <a:cubicBezTo>
                    <a:pt x="4295" y="3023"/>
                    <a:pt x="2781" y="1182"/>
                    <a:pt x="2755" y="0"/>
                  </a:cubicBez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5"/>
            <p:cNvSpPr/>
            <p:nvPr/>
          </p:nvSpPr>
          <p:spPr>
            <a:xfrm>
              <a:off x="1097013" y="1631925"/>
              <a:ext cx="179375" cy="64075"/>
            </a:xfrm>
            <a:custGeom>
              <a:avLst/>
              <a:gdLst/>
              <a:ahLst/>
              <a:cxnLst/>
              <a:rect l="l" t="t" r="r" b="b"/>
              <a:pathLst>
                <a:path w="7175" h="2563" extrusionOk="0">
                  <a:moveTo>
                    <a:pt x="5866" y="1"/>
                  </a:moveTo>
                  <a:cubicBezTo>
                    <a:pt x="5837" y="1"/>
                    <a:pt x="5808" y="2"/>
                    <a:pt x="5779" y="4"/>
                  </a:cubicBezTo>
                  <a:cubicBezTo>
                    <a:pt x="5221" y="51"/>
                    <a:pt x="4783" y="479"/>
                    <a:pt x="4606" y="1055"/>
                  </a:cubicBezTo>
                  <a:cubicBezTo>
                    <a:pt x="4560" y="1204"/>
                    <a:pt x="4411" y="1316"/>
                    <a:pt x="4253" y="1325"/>
                  </a:cubicBezTo>
                  <a:cubicBezTo>
                    <a:pt x="4030" y="1325"/>
                    <a:pt x="3806" y="1335"/>
                    <a:pt x="3592" y="1335"/>
                  </a:cubicBezTo>
                  <a:cubicBezTo>
                    <a:pt x="2513" y="1335"/>
                    <a:pt x="1443" y="1269"/>
                    <a:pt x="382" y="1130"/>
                  </a:cubicBezTo>
                  <a:lnTo>
                    <a:pt x="0" y="2563"/>
                  </a:lnTo>
                  <a:lnTo>
                    <a:pt x="7175" y="2563"/>
                  </a:lnTo>
                  <a:lnTo>
                    <a:pt x="6542" y="199"/>
                  </a:lnTo>
                  <a:cubicBezTo>
                    <a:pt x="6335" y="67"/>
                    <a:pt x="6099" y="1"/>
                    <a:pt x="5866" y="1"/>
                  </a:cubicBezTo>
                  <a:close/>
                </a:path>
              </a:pathLst>
            </a:custGeom>
            <a:solidFill>
              <a:srgbClr val="FF9F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5"/>
            <p:cNvSpPr/>
            <p:nvPr/>
          </p:nvSpPr>
          <p:spPr>
            <a:xfrm>
              <a:off x="1097013" y="1656200"/>
              <a:ext cx="179375" cy="39800"/>
            </a:xfrm>
            <a:custGeom>
              <a:avLst/>
              <a:gdLst/>
              <a:ahLst/>
              <a:cxnLst/>
              <a:rect l="l" t="t" r="r" b="b"/>
              <a:pathLst>
                <a:path w="7175" h="1592" extrusionOk="0">
                  <a:moveTo>
                    <a:pt x="4634" y="1"/>
                  </a:moveTo>
                  <a:cubicBezTo>
                    <a:pt x="4625" y="29"/>
                    <a:pt x="4616" y="57"/>
                    <a:pt x="4606" y="84"/>
                  </a:cubicBezTo>
                  <a:cubicBezTo>
                    <a:pt x="4560" y="243"/>
                    <a:pt x="4411" y="345"/>
                    <a:pt x="4253" y="354"/>
                  </a:cubicBezTo>
                  <a:cubicBezTo>
                    <a:pt x="4030" y="364"/>
                    <a:pt x="3806" y="364"/>
                    <a:pt x="3592" y="364"/>
                  </a:cubicBezTo>
                  <a:cubicBezTo>
                    <a:pt x="2513" y="364"/>
                    <a:pt x="1443" y="298"/>
                    <a:pt x="382" y="159"/>
                  </a:cubicBezTo>
                  <a:lnTo>
                    <a:pt x="0" y="1592"/>
                  </a:lnTo>
                  <a:lnTo>
                    <a:pt x="7175" y="1592"/>
                  </a:lnTo>
                  <a:lnTo>
                    <a:pt x="6868" y="457"/>
                  </a:lnTo>
                  <a:cubicBezTo>
                    <a:pt x="6743" y="469"/>
                    <a:pt x="6619" y="475"/>
                    <a:pt x="6494" y="475"/>
                  </a:cubicBezTo>
                  <a:cubicBezTo>
                    <a:pt x="5846" y="475"/>
                    <a:pt x="5204" y="313"/>
                    <a:pt x="4634" y="1"/>
                  </a:cubicBezTo>
                  <a:close/>
                </a:path>
              </a:pathLst>
            </a:custGeom>
            <a:solidFill>
              <a:srgbClr val="E67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5"/>
            <p:cNvSpPr/>
            <p:nvPr/>
          </p:nvSpPr>
          <p:spPr>
            <a:xfrm>
              <a:off x="1002088" y="1636900"/>
              <a:ext cx="369675" cy="91675"/>
            </a:xfrm>
            <a:custGeom>
              <a:avLst/>
              <a:gdLst/>
              <a:ahLst/>
              <a:cxnLst/>
              <a:rect l="l" t="t" r="r" b="b"/>
              <a:pathLst>
                <a:path w="14787" h="3667" extrusionOk="0">
                  <a:moveTo>
                    <a:pt x="12120" y="1"/>
                  </a:moveTo>
                  <a:cubicBezTo>
                    <a:pt x="11975" y="1"/>
                    <a:pt x="11825" y="10"/>
                    <a:pt x="11670" y="28"/>
                  </a:cubicBezTo>
                  <a:cubicBezTo>
                    <a:pt x="9464" y="289"/>
                    <a:pt x="9380" y="1871"/>
                    <a:pt x="7380" y="1927"/>
                  </a:cubicBezTo>
                  <a:cubicBezTo>
                    <a:pt x="5379" y="1927"/>
                    <a:pt x="3602" y="1787"/>
                    <a:pt x="1024" y="1443"/>
                  </a:cubicBezTo>
                  <a:cubicBezTo>
                    <a:pt x="990" y="1439"/>
                    <a:pt x="955" y="1437"/>
                    <a:pt x="921" y="1437"/>
                  </a:cubicBezTo>
                  <a:cubicBezTo>
                    <a:pt x="491" y="1437"/>
                    <a:pt x="126" y="1756"/>
                    <a:pt x="66" y="2187"/>
                  </a:cubicBezTo>
                  <a:cubicBezTo>
                    <a:pt x="1" y="2662"/>
                    <a:pt x="327" y="3090"/>
                    <a:pt x="792" y="3164"/>
                  </a:cubicBezTo>
                  <a:cubicBezTo>
                    <a:pt x="3453" y="3527"/>
                    <a:pt x="5296" y="3667"/>
                    <a:pt x="7380" y="3667"/>
                  </a:cubicBezTo>
                  <a:cubicBezTo>
                    <a:pt x="9464" y="3667"/>
                    <a:pt x="11316" y="3527"/>
                    <a:pt x="13977" y="3164"/>
                  </a:cubicBezTo>
                  <a:cubicBezTo>
                    <a:pt x="14452" y="3099"/>
                    <a:pt x="14787" y="2662"/>
                    <a:pt x="14722" y="2187"/>
                  </a:cubicBezTo>
                  <a:cubicBezTo>
                    <a:pt x="14535" y="909"/>
                    <a:pt x="13580" y="1"/>
                    <a:pt x="12120" y="1"/>
                  </a:cubicBezTo>
                  <a:close/>
                </a:path>
              </a:pathLst>
            </a:custGeom>
            <a:solidFill>
              <a:srgbClr val="9060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5"/>
            <p:cNvSpPr/>
            <p:nvPr/>
          </p:nvSpPr>
          <p:spPr>
            <a:xfrm>
              <a:off x="1002088" y="1672800"/>
              <a:ext cx="197075" cy="55775"/>
            </a:xfrm>
            <a:custGeom>
              <a:avLst/>
              <a:gdLst/>
              <a:ahLst/>
              <a:cxnLst/>
              <a:rect l="l" t="t" r="r" b="b"/>
              <a:pathLst>
                <a:path w="7883" h="2231" extrusionOk="0">
                  <a:moveTo>
                    <a:pt x="921" y="1"/>
                  </a:moveTo>
                  <a:cubicBezTo>
                    <a:pt x="491" y="1"/>
                    <a:pt x="126" y="320"/>
                    <a:pt x="66" y="751"/>
                  </a:cubicBezTo>
                  <a:cubicBezTo>
                    <a:pt x="1" y="1226"/>
                    <a:pt x="327" y="1654"/>
                    <a:pt x="792" y="1728"/>
                  </a:cubicBezTo>
                  <a:cubicBezTo>
                    <a:pt x="3453" y="2091"/>
                    <a:pt x="5305" y="2231"/>
                    <a:pt x="7389" y="2231"/>
                  </a:cubicBezTo>
                  <a:lnTo>
                    <a:pt x="7882" y="2231"/>
                  </a:lnTo>
                  <a:cubicBezTo>
                    <a:pt x="6710" y="1951"/>
                    <a:pt x="6431" y="1012"/>
                    <a:pt x="6840" y="491"/>
                  </a:cubicBezTo>
                  <a:cubicBezTo>
                    <a:pt x="5054" y="463"/>
                    <a:pt x="3360" y="323"/>
                    <a:pt x="1024" y="7"/>
                  </a:cubicBezTo>
                  <a:cubicBezTo>
                    <a:pt x="990" y="3"/>
                    <a:pt x="955" y="1"/>
                    <a:pt x="921" y="1"/>
                  </a:cubicBezTo>
                  <a:close/>
                </a:path>
              </a:pathLst>
            </a:custGeom>
            <a:solidFill>
              <a:srgbClr val="733E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5"/>
            <p:cNvSpPr/>
            <p:nvPr/>
          </p:nvSpPr>
          <p:spPr>
            <a:xfrm>
              <a:off x="1003038" y="1636900"/>
              <a:ext cx="365950" cy="72600"/>
            </a:xfrm>
            <a:custGeom>
              <a:avLst/>
              <a:gdLst/>
              <a:ahLst/>
              <a:cxnLst/>
              <a:rect l="l" t="t" r="r" b="b"/>
              <a:pathLst>
                <a:path w="14638" h="2904" extrusionOk="0">
                  <a:moveTo>
                    <a:pt x="12083" y="0"/>
                  </a:moveTo>
                  <a:cubicBezTo>
                    <a:pt x="11938" y="0"/>
                    <a:pt x="11787" y="9"/>
                    <a:pt x="11632" y="28"/>
                  </a:cubicBezTo>
                  <a:cubicBezTo>
                    <a:pt x="9417" y="289"/>
                    <a:pt x="9342" y="1871"/>
                    <a:pt x="7342" y="1927"/>
                  </a:cubicBezTo>
                  <a:cubicBezTo>
                    <a:pt x="5341" y="1927"/>
                    <a:pt x="3555" y="1787"/>
                    <a:pt x="977" y="1443"/>
                  </a:cubicBezTo>
                  <a:cubicBezTo>
                    <a:pt x="937" y="1437"/>
                    <a:pt x="898" y="1435"/>
                    <a:pt x="859" y="1435"/>
                  </a:cubicBezTo>
                  <a:cubicBezTo>
                    <a:pt x="432" y="1435"/>
                    <a:pt x="60" y="1752"/>
                    <a:pt x="0" y="2187"/>
                  </a:cubicBezTo>
                  <a:lnTo>
                    <a:pt x="0" y="2243"/>
                  </a:lnTo>
                  <a:cubicBezTo>
                    <a:pt x="382" y="2308"/>
                    <a:pt x="726" y="2364"/>
                    <a:pt x="986" y="2401"/>
                  </a:cubicBezTo>
                  <a:cubicBezTo>
                    <a:pt x="3648" y="2764"/>
                    <a:pt x="5490" y="2904"/>
                    <a:pt x="7547" y="2904"/>
                  </a:cubicBezTo>
                  <a:cubicBezTo>
                    <a:pt x="9612" y="2848"/>
                    <a:pt x="9705" y="1210"/>
                    <a:pt x="11976" y="940"/>
                  </a:cubicBezTo>
                  <a:cubicBezTo>
                    <a:pt x="12131" y="922"/>
                    <a:pt x="12282" y="913"/>
                    <a:pt x="12429" y="913"/>
                  </a:cubicBezTo>
                  <a:cubicBezTo>
                    <a:pt x="13403" y="913"/>
                    <a:pt x="14168" y="1306"/>
                    <a:pt x="14637" y="1945"/>
                  </a:cubicBezTo>
                  <a:cubicBezTo>
                    <a:pt x="14368" y="802"/>
                    <a:pt x="13446" y="0"/>
                    <a:pt x="12083"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5"/>
            <p:cNvSpPr/>
            <p:nvPr/>
          </p:nvSpPr>
          <p:spPr>
            <a:xfrm>
              <a:off x="1304663" y="1669500"/>
              <a:ext cx="13600" cy="21400"/>
            </a:xfrm>
            <a:custGeom>
              <a:avLst/>
              <a:gdLst/>
              <a:ahLst/>
              <a:cxnLst/>
              <a:rect l="l" t="t" r="r" b="b"/>
              <a:pathLst>
                <a:path w="544" h="856" extrusionOk="0">
                  <a:moveTo>
                    <a:pt x="243" y="1"/>
                  </a:moveTo>
                  <a:cubicBezTo>
                    <a:pt x="122" y="1"/>
                    <a:pt x="0" y="96"/>
                    <a:pt x="32" y="260"/>
                  </a:cubicBezTo>
                  <a:lnTo>
                    <a:pt x="106" y="678"/>
                  </a:lnTo>
                  <a:cubicBezTo>
                    <a:pt x="116" y="781"/>
                    <a:pt x="209" y="855"/>
                    <a:pt x="320" y="855"/>
                  </a:cubicBezTo>
                  <a:lnTo>
                    <a:pt x="348" y="846"/>
                  </a:lnTo>
                  <a:cubicBezTo>
                    <a:pt x="469" y="827"/>
                    <a:pt x="544" y="716"/>
                    <a:pt x="525" y="604"/>
                  </a:cubicBezTo>
                  <a:lnTo>
                    <a:pt x="450" y="176"/>
                  </a:lnTo>
                  <a:cubicBezTo>
                    <a:pt x="426" y="55"/>
                    <a:pt x="335" y="1"/>
                    <a:pt x="243"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5"/>
            <p:cNvSpPr/>
            <p:nvPr/>
          </p:nvSpPr>
          <p:spPr>
            <a:xfrm>
              <a:off x="1272538" y="1681975"/>
              <a:ext cx="19450" cy="19150"/>
            </a:xfrm>
            <a:custGeom>
              <a:avLst/>
              <a:gdLst/>
              <a:ahLst/>
              <a:cxnLst/>
              <a:rect l="l" t="t" r="r" b="b"/>
              <a:pathLst>
                <a:path w="778" h="766" extrusionOk="0">
                  <a:moveTo>
                    <a:pt x="276" y="0"/>
                  </a:moveTo>
                  <a:cubicBezTo>
                    <a:pt x="133" y="0"/>
                    <a:pt x="1" y="157"/>
                    <a:pt x="88" y="319"/>
                  </a:cubicBezTo>
                  <a:lnTo>
                    <a:pt x="330" y="673"/>
                  </a:lnTo>
                  <a:cubicBezTo>
                    <a:pt x="377" y="728"/>
                    <a:pt x="442" y="766"/>
                    <a:pt x="507" y="766"/>
                  </a:cubicBezTo>
                  <a:cubicBezTo>
                    <a:pt x="684" y="756"/>
                    <a:pt x="777" y="561"/>
                    <a:pt x="684" y="421"/>
                  </a:cubicBezTo>
                  <a:lnTo>
                    <a:pt x="433" y="77"/>
                  </a:lnTo>
                  <a:cubicBezTo>
                    <a:pt x="387" y="23"/>
                    <a:pt x="330" y="0"/>
                    <a:pt x="276" y="0"/>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5"/>
            <p:cNvSpPr/>
            <p:nvPr/>
          </p:nvSpPr>
          <p:spPr>
            <a:xfrm>
              <a:off x="1332888" y="1676725"/>
              <a:ext cx="17350" cy="19050"/>
            </a:xfrm>
            <a:custGeom>
              <a:avLst/>
              <a:gdLst/>
              <a:ahLst/>
              <a:cxnLst/>
              <a:rect l="l" t="t" r="r" b="b"/>
              <a:pathLst>
                <a:path w="694" h="762" extrusionOk="0">
                  <a:moveTo>
                    <a:pt x="414" y="1"/>
                  </a:moveTo>
                  <a:cubicBezTo>
                    <a:pt x="340" y="1"/>
                    <a:pt x="266" y="39"/>
                    <a:pt x="224" y="129"/>
                  </a:cubicBezTo>
                  <a:lnTo>
                    <a:pt x="75" y="455"/>
                  </a:lnTo>
                  <a:cubicBezTo>
                    <a:pt x="1" y="603"/>
                    <a:pt x="112" y="762"/>
                    <a:pt x="271" y="762"/>
                  </a:cubicBezTo>
                  <a:cubicBezTo>
                    <a:pt x="354" y="762"/>
                    <a:pt x="429" y="715"/>
                    <a:pt x="466" y="641"/>
                  </a:cubicBezTo>
                  <a:lnTo>
                    <a:pt x="615" y="306"/>
                  </a:lnTo>
                  <a:cubicBezTo>
                    <a:pt x="694" y="135"/>
                    <a:pt x="554" y="1"/>
                    <a:pt x="414" y="1"/>
                  </a:cubicBezTo>
                  <a:close/>
                </a:path>
              </a:pathLst>
            </a:custGeom>
            <a:solidFill>
              <a:srgbClr val="FFD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5"/>
            <p:cNvSpPr/>
            <p:nvPr/>
          </p:nvSpPr>
          <p:spPr>
            <a:xfrm>
              <a:off x="1003038" y="1672750"/>
              <a:ext cx="170075" cy="36525"/>
            </a:xfrm>
            <a:custGeom>
              <a:avLst/>
              <a:gdLst/>
              <a:ahLst/>
              <a:cxnLst/>
              <a:rect l="l" t="t" r="r" b="b"/>
              <a:pathLst>
                <a:path w="6803" h="1461" extrusionOk="0">
                  <a:moveTo>
                    <a:pt x="868" y="1"/>
                  </a:moveTo>
                  <a:cubicBezTo>
                    <a:pt x="440" y="1"/>
                    <a:pt x="60" y="318"/>
                    <a:pt x="0" y="753"/>
                  </a:cubicBezTo>
                  <a:lnTo>
                    <a:pt x="0" y="809"/>
                  </a:lnTo>
                  <a:cubicBezTo>
                    <a:pt x="382" y="874"/>
                    <a:pt x="735" y="930"/>
                    <a:pt x="996" y="967"/>
                  </a:cubicBezTo>
                  <a:cubicBezTo>
                    <a:pt x="3294" y="1283"/>
                    <a:pt x="4978" y="1432"/>
                    <a:pt x="6728" y="1460"/>
                  </a:cubicBezTo>
                  <a:cubicBezTo>
                    <a:pt x="6560" y="1153"/>
                    <a:pt x="6588" y="772"/>
                    <a:pt x="6802" y="493"/>
                  </a:cubicBezTo>
                  <a:cubicBezTo>
                    <a:pt x="5016" y="465"/>
                    <a:pt x="3322" y="325"/>
                    <a:pt x="986" y="9"/>
                  </a:cubicBezTo>
                  <a:cubicBezTo>
                    <a:pt x="947" y="3"/>
                    <a:pt x="907" y="1"/>
                    <a:pt x="868" y="1"/>
                  </a:cubicBezTo>
                  <a:close/>
                </a:path>
              </a:pathLst>
            </a:custGeom>
            <a:solidFill>
              <a:srgbClr val="DBB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65"/>
          <p:cNvGrpSpPr/>
          <p:nvPr/>
        </p:nvGrpSpPr>
        <p:grpSpPr>
          <a:xfrm>
            <a:off x="4695763" y="3906200"/>
            <a:ext cx="355000" cy="367350"/>
            <a:chOff x="4695763" y="3817925"/>
            <a:chExt cx="355000" cy="367350"/>
          </a:xfrm>
        </p:grpSpPr>
        <p:sp>
          <p:nvSpPr>
            <p:cNvPr id="6319" name="Google Shape;6319;p65"/>
            <p:cNvSpPr/>
            <p:nvPr/>
          </p:nvSpPr>
          <p:spPr>
            <a:xfrm>
              <a:off x="4703663" y="4066225"/>
              <a:ext cx="49350" cy="71425"/>
            </a:xfrm>
            <a:custGeom>
              <a:avLst/>
              <a:gdLst/>
              <a:ahLst/>
              <a:cxnLst/>
              <a:rect l="l" t="t" r="r" b="b"/>
              <a:pathLst>
                <a:path w="1974" h="2857" extrusionOk="0">
                  <a:moveTo>
                    <a:pt x="233" y="0"/>
                  </a:moveTo>
                  <a:lnTo>
                    <a:pt x="187" y="214"/>
                  </a:lnTo>
                  <a:cubicBezTo>
                    <a:pt x="1" y="996"/>
                    <a:pt x="112" y="1815"/>
                    <a:pt x="475" y="2531"/>
                  </a:cubicBezTo>
                  <a:cubicBezTo>
                    <a:pt x="577" y="2726"/>
                    <a:pt x="782" y="2847"/>
                    <a:pt x="1005" y="2857"/>
                  </a:cubicBezTo>
                  <a:cubicBezTo>
                    <a:pt x="1322" y="2847"/>
                    <a:pt x="1582" y="2605"/>
                    <a:pt x="1601" y="2289"/>
                  </a:cubicBezTo>
                  <a:cubicBezTo>
                    <a:pt x="1638" y="1712"/>
                    <a:pt x="1713" y="1145"/>
                    <a:pt x="1843" y="577"/>
                  </a:cubicBezTo>
                  <a:lnTo>
                    <a:pt x="1973" y="0"/>
                  </a:ln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5"/>
            <p:cNvSpPr/>
            <p:nvPr/>
          </p:nvSpPr>
          <p:spPr>
            <a:xfrm>
              <a:off x="4703663" y="4066225"/>
              <a:ext cx="37250" cy="71325"/>
            </a:xfrm>
            <a:custGeom>
              <a:avLst/>
              <a:gdLst/>
              <a:ahLst/>
              <a:cxnLst/>
              <a:rect l="l" t="t" r="r" b="b"/>
              <a:pathLst>
                <a:path w="1490" h="2853" extrusionOk="0">
                  <a:moveTo>
                    <a:pt x="233" y="0"/>
                  </a:moveTo>
                  <a:lnTo>
                    <a:pt x="177" y="214"/>
                  </a:lnTo>
                  <a:cubicBezTo>
                    <a:pt x="1" y="996"/>
                    <a:pt x="103" y="1815"/>
                    <a:pt x="475" y="2531"/>
                  </a:cubicBezTo>
                  <a:cubicBezTo>
                    <a:pt x="586" y="2742"/>
                    <a:pt x="797" y="2853"/>
                    <a:pt x="1008" y="2853"/>
                  </a:cubicBezTo>
                  <a:cubicBezTo>
                    <a:pt x="1189" y="2853"/>
                    <a:pt x="1369" y="2772"/>
                    <a:pt x="1489" y="2605"/>
                  </a:cubicBezTo>
                  <a:cubicBezTo>
                    <a:pt x="605" y="2215"/>
                    <a:pt x="615" y="810"/>
                    <a:pt x="801"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5"/>
            <p:cNvSpPr/>
            <p:nvPr/>
          </p:nvSpPr>
          <p:spPr>
            <a:xfrm>
              <a:off x="4843463" y="4111575"/>
              <a:ext cx="67725" cy="73700"/>
            </a:xfrm>
            <a:custGeom>
              <a:avLst/>
              <a:gdLst/>
              <a:ahLst/>
              <a:cxnLst/>
              <a:rect l="l" t="t" r="r" b="b"/>
              <a:pathLst>
                <a:path w="2709" h="2948" extrusionOk="0">
                  <a:moveTo>
                    <a:pt x="1378" y="1"/>
                  </a:moveTo>
                  <a:lnTo>
                    <a:pt x="1108" y="531"/>
                  </a:lnTo>
                  <a:cubicBezTo>
                    <a:pt x="838" y="1043"/>
                    <a:pt x="531" y="1536"/>
                    <a:pt x="187" y="2001"/>
                  </a:cubicBezTo>
                  <a:cubicBezTo>
                    <a:pt x="1" y="2252"/>
                    <a:pt x="47" y="2606"/>
                    <a:pt x="289" y="2811"/>
                  </a:cubicBezTo>
                  <a:cubicBezTo>
                    <a:pt x="397" y="2901"/>
                    <a:pt x="532" y="2948"/>
                    <a:pt x="672" y="2948"/>
                  </a:cubicBezTo>
                  <a:cubicBezTo>
                    <a:pt x="749" y="2948"/>
                    <a:pt x="827" y="2934"/>
                    <a:pt x="903" y="2904"/>
                  </a:cubicBezTo>
                  <a:cubicBezTo>
                    <a:pt x="1639" y="2597"/>
                    <a:pt x="2243" y="2029"/>
                    <a:pt x="2616" y="1322"/>
                  </a:cubicBezTo>
                  <a:lnTo>
                    <a:pt x="2709" y="1117"/>
                  </a:lnTo>
                  <a:lnTo>
                    <a:pt x="1378" y="1"/>
                  </a:ln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5"/>
            <p:cNvSpPr/>
            <p:nvPr/>
          </p:nvSpPr>
          <p:spPr>
            <a:xfrm>
              <a:off x="4695763" y="3965950"/>
              <a:ext cx="244750" cy="186675"/>
            </a:xfrm>
            <a:custGeom>
              <a:avLst/>
              <a:gdLst/>
              <a:ahLst/>
              <a:cxnLst/>
              <a:rect l="l" t="t" r="r" b="b"/>
              <a:pathLst>
                <a:path w="9790" h="7467" extrusionOk="0">
                  <a:moveTo>
                    <a:pt x="4603" y="1"/>
                  </a:moveTo>
                  <a:cubicBezTo>
                    <a:pt x="3939" y="1"/>
                    <a:pt x="3304" y="141"/>
                    <a:pt x="2717" y="419"/>
                  </a:cubicBezTo>
                  <a:cubicBezTo>
                    <a:pt x="1601" y="950"/>
                    <a:pt x="745" y="1964"/>
                    <a:pt x="242" y="3332"/>
                  </a:cubicBezTo>
                  <a:cubicBezTo>
                    <a:pt x="0" y="3983"/>
                    <a:pt x="335" y="4718"/>
                    <a:pt x="996" y="4960"/>
                  </a:cubicBezTo>
                  <a:cubicBezTo>
                    <a:pt x="1140" y="5013"/>
                    <a:pt x="1286" y="5038"/>
                    <a:pt x="1431" y="5038"/>
                  </a:cubicBezTo>
                  <a:cubicBezTo>
                    <a:pt x="1949" y="5038"/>
                    <a:pt x="2435" y="4716"/>
                    <a:pt x="2624" y="4206"/>
                  </a:cubicBezTo>
                  <a:cubicBezTo>
                    <a:pt x="3091" y="2922"/>
                    <a:pt x="3856" y="2533"/>
                    <a:pt x="4603" y="2533"/>
                  </a:cubicBezTo>
                  <a:cubicBezTo>
                    <a:pt x="4944" y="2533"/>
                    <a:pt x="5280" y="2613"/>
                    <a:pt x="5583" y="2727"/>
                  </a:cubicBezTo>
                  <a:cubicBezTo>
                    <a:pt x="6551" y="3081"/>
                    <a:pt x="7584" y="3890"/>
                    <a:pt x="6905" y="5760"/>
                  </a:cubicBezTo>
                  <a:cubicBezTo>
                    <a:pt x="6663" y="6421"/>
                    <a:pt x="7007" y="7147"/>
                    <a:pt x="7668" y="7389"/>
                  </a:cubicBezTo>
                  <a:cubicBezTo>
                    <a:pt x="7811" y="7441"/>
                    <a:pt x="7958" y="7466"/>
                    <a:pt x="8102" y="7466"/>
                  </a:cubicBezTo>
                  <a:cubicBezTo>
                    <a:pt x="8621" y="7466"/>
                    <a:pt x="9107" y="7143"/>
                    <a:pt x="9296" y="6626"/>
                  </a:cubicBezTo>
                  <a:cubicBezTo>
                    <a:pt x="9789" y="5258"/>
                    <a:pt x="9780" y="3937"/>
                    <a:pt x="9268" y="2801"/>
                  </a:cubicBezTo>
                  <a:cubicBezTo>
                    <a:pt x="8756" y="1675"/>
                    <a:pt x="7779" y="829"/>
                    <a:pt x="6458" y="345"/>
                  </a:cubicBezTo>
                  <a:cubicBezTo>
                    <a:pt x="5826" y="115"/>
                    <a:pt x="5203" y="1"/>
                    <a:pt x="4603" y="1"/>
                  </a:cubicBezTo>
                  <a:close/>
                </a:path>
              </a:pathLst>
            </a:custGeom>
            <a:solidFill>
              <a:srgbClr val="F0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5"/>
            <p:cNvSpPr/>
            <p:nvPr/>
          </p:nvSpPr>
          <p:spPr>
            <a:xfrm>
              <a:off x="4695763" y="4004575"/>
              <a:ext cx="57475" cy="87375"/>
            </a:xfrm>
            <a:custGeom>
              <a:avLst/>
              <a:gdLst/>
              <a:ahLst/>
              <a:cxnLst/>
              <a:rect l="l" t="t" r="r" b="b"/>
              <a:pathLst>
                <a:path w="2299" h="3495" extrusionOk="0">
                  <a:moveTo>
                    <a:pt x="1266" y="0"/>
                  </a:moveTo>
                  <a:lnTo>
                    <a:pt x="1266" y="0"/>
                  </a:lnTo>
                  <a:cubicBezTo>
                    <a:pt x="819" y="531"/>
                    <a:pt x="475" y="1135"/>
                    <a:pt x="242" y="1787"/>
                  </a:cubicBezTo>
                  <a:cubicBezTo>
                    <a:pt x="0" y="2447"/>
                    <a:pt x="335" y="3173"/>
                    <a:pt x="996" y="3415"/>
                  </a:cubicBezTo>
                  <a:cubicBezTo>
                    <a:pt x="1138" y="3468"/>
                    <a:pt x="1286" y="3494"/>
                    <a:pt x="1433" y="3494"/>
                  </a:cubicBezTo>
                  <a:cubicBezTo>
                    <a:pt x="1750" y="3494"/>
                    <a:pt x="2063" y="3374"/>
                    <a:pt x="2299" y="3145"/>
                  </a:cubicBezTo>
                  <a:cubicBezTo>
                    <a:pt x="1219" y="2782"/>
                    <a:pt x="986" y="1256"/>
                    <a:pt x="1266"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5"/>
            <p:cNvSpPr/>
            <p:nvPr/>
          </p:nvSpPr>
          <p:spPr>
            <a:xfrm>
              <a:off x="4740413" y="3957325"/>
              <a:ext cx="205575" cy="124275"/>
            </a:xfrm>
            <a:custGeom>
              <a:avLst/>
              <a:gdLst/>
              <a:ahLst/>
              <a:cxnLst/>
              <a:rect l="l" t="t" r="r" b="b"/>
              <a:pathLst>
                <a:path w="8223" h="4971" extrusionOk="0">
                  <a:moveTo>
                    <a:pt x="2810" y="0"/>
                  </a:moveTo>
                  <a:cubicBezTo>
                    <a:pt x="2287" y="0"/>
                    <a:pt x="1777" y="81"/>
                    <a:pt x="1294" y="243"/>
                  </a:cubicBezTo>
                  <a:cubicBezTo>
                    <a:pt x="447" y="532"/>
                    <a:pt x="1" y="1444"/>
                    <a:pt x="280" y="2290"/>
                  </a:cubicBezTo>
                  <a:cubicBezTo>
                    <a:pt x="510" y="2965"/>
                    <a:pt x="1135" y="3391"/>
                    <a:pt x="1808" y="3391"/>
                  </a:cubicBezTo>
                  <a:cubicBezTo>
                    <a:pt x="1980" y="3391"/>
                    <a:pt x="2155" y="3363"/>
                    <a:pt x="2327" y="3305"/>
                  </a:cubicBezTo>
                  <a:cubicBezTo>
                    <a:pt x="2488" y="3251"/>
                    <a:pt x="2654" y="3229"/>
                    <a:pt x="2817" y="3229"/>
                  </a:cubicBezTo>
                  <a:cubicBezTo>
                    <a:pt x="3137" y="3229"/>
                    <a:pt x="3446" y="3311"/>
                    <a:pt x="3686" y="3398"/>
                  </a:cubicBezTo>
                  <a:cubicBezTo>
                    <a:pt x="4039" y="3528"/>
                    <a:pt x="4514" y="3770"/>
                    <a:pt x="4774" y="4198"/>
                  </a:cubicBezTo>
                  <a:cubicBezTo>
                    <a:pt x="4970" y="4514"/>
                    <a:pt x="5258" y="4747"/>
                    <a:pt x="5602" y="4877"/>
                  </a:cubicBezTo>
                  <a:lnTo>
                    <a:pt x="5602" y="4868"/>
                  </a:lnTo>
                  <a:cubicBezTo>
                    <a:pt x="5795" y="4938"/>
                    <a:pt x="5986" y="4970"/>
                    <a:pt x="6169" y="4970"/>
                  </a:cubicBezTo>
                  <a:cubicBezTo>
                    <a:pt x="7346" y="4970"/>
                    <a:pt x="8222" y="3641"/>
                    <a:pt x="7538" y="2514"/>
                  </a:cubicBezTo>
                  <a:cubicBezTo>
                    <a:pt x="6942" y="1546"/>
                    <a:pt x="5993" y="802"/>
                    <a:pt x="4784" y="364"/>
                  </a:cubicBezTo>
                  <a:cubicBezTo>
                    <a:pt x="4121" y="123"/>
                    <a:pt x="3455" y="0"/>
                    <a:pt x="2810" y="0"/>
                  </a:cubicBezTo>
                  <a:close/>
                </a:path>
              </a:pathLst>
            </a:custGeom>
            <a:solidFill>
              <a:srgbClr val="FF9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5"/>
            <p:cNvSpPr/>
            <p:nvPr/>
          </p:nvSpPr>
          <p:spPr>
            <a:xfrm>
              <a:off x="4740413" y="3957800"/>
              <a:ext cx="72375" cy="84325"/>
            </a:xfrm>
            <a:custGeom>
              <a:avLst/>
              <a:gdLst/>
              <a:ahLst/>
              <a:cxnLst/>
              <a:rect l="l" t="t" r="r" b="b"/>
              <a:pathLst>
                <a:path w="2895" h="3373" extrusionOk="0">
                  <a:moveTo>
                    <a:pt x="2336" y="1"/>
                  </a:moveTo>
                  <a:cubicBezTo>
                    <a:pt x="1983" y="38"/>
                    <a:pt x="1638" y="113"/>
                    <a:pt x="1303" y="224"/>
                  </a:cubicBezTo>
                  <a:cubicBezTo>
                    <a:pt x="457" y="513"/>
                    <a:pt x="1" y="1425"/>
                    <a:pt x="280" y="2271"/>
                  </a:cubicBezTo>
                  <a:cubicBezTo>
                    <a:pt x="510" y="2946"/>
                    <a:pt x="1135" y="3372"/>
                    <a:pt x="1808" y="3372"/>
                  </a:cubicBezTo>
                  <a:cubicBezTo>
                    <a:pt x="1980" y="3372"/>
                    <a:pt x="2155" y="3344"/>
                    <a:pt x="2327" y="3286"/>
                  </a:cubicBezTo>
                  <a:cubicBezTo>
                    <a:pt x="2489" y="3237"/>
                    <a:pt x="2659" y="3209"/>
                    <a:pt x="2823" y="3209"/>
                  </a:cubicBezTo>
                  <a:cubicBezTo>
                    <a:pt x="2847" y="3209"/>
                    <a:pt x="2871" y="3210"/>
                    <a:pt x="2895" y="3211"/>
                  </a:cubicBezTo>
                  <a:cubicBezTo>
                    <a:pt x="1694" y="2448"/>
                    <a:pt x="1601" y="717"/>
                    <a:pt x="2336" y="1"/>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5"/>
            <p:cNvSpPr/>
            <p:nvPr/>
          </p:nvSpPr>
          <p:spPr>
            <a:xfrm>
              <a:off x="4814638" y="3957350"/>
              <a:ext cx="121900" cy="97500"/>
            </a:xfrm>
            <a:custGeom>
              <a:avLst/>
              <a:gdLst/>
              <a:ahLst/>
              <a:cxnLst/>
              <a:rect l="l" t="t" r="r" b="b"/>
              <a:pathLst>
                <a:path w="4876" h="3900" extrusionOk="0">
                  <a:moveTo>
                    <a:pt x="0" y="0"/>
                  </a:moveTo>
                  <a:lnTo>
                    <a:pt x="0" y="0"/>
                  </a:lnTo>
                  <a:cubicBezTo>
                    <a:pt x="289" y="2224"/>
                    <a:pt x="2187" y="3899"/>
                    <a:pt x="4439" y="3899"/>
                  </a:cubicBezTo>
                  <a:cubicBezTo>
                    <a:pt x="4532" y="3899"/>
                    <a:pt x="4625" y="3899"/>
                    <a:pt x="4708" y="3890"/>
                  </a:cubicBezTo>
                  <a:cubicBezTo>
                    <a:pt x="4876" y="3434"/>
                    <a:pt x="4820" y="2922"/>
                    <a:pt x="4569" y="2513"/>
                  </a:cubicBezTo>
                  <a:cubicBezTo>
                    <a:pt x="3973" y="1545"/>
                    <a:pt x="3024" y="801"/>
                    <a:pt x="1815" y="363"/>
                  </a:cubicBezTo>
                  <a:cubicBezTo>
                    <a:pt x="1238" y="149"/>
                    <a:pt x="623" y="19"/>
                    <a:pt x="0" y="0"/>
                  </a:cubicBezTo>
                  <a:close/>
                </a:path>
              </a:pathLst>
            </a:custGeom>
            <a:solidFill>
              <a:srgbClr val="DE76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5"/>
            <p:cNvSpPr/>
            <p:nvPr/>
          </p:nvSpPr>
          <p:spPr>
            <a:xfrm>
              <a:off x="4818338" y="3817925"/>
              <a:ext cx="232425" cy="223425"/>
            </a:xfrm>
            <a:custGeom>
              <a:avLst/>
              <a:gdLst/>
              <a:ahLst/>
              <a:cxnLst/>
              <a:rect l="l" t="t" r="r" b="b"/>
              <a:pathLst>
                <a:path w="9297" h="8937" extrusionOk="0">
                  <a:moveTo>
                    <a:pt x="4821" y="2963"/>
                  </a:moveTo>
                  <a:cubicBezTo>
                    <a:pt x="5649" y="2963"/>
                    <a:pt x="6328" y="3642"/>
                    <a:pt x="6328" y="4470"/>
                  </a:cubicBezTo>
                  <a:cubicBezTo>
                    <a:pt x="6328" y="5376"/>
                    <a:pt x="5588" y="5976"/>
                    <a:pt x="4815" y="5976"/>
                  </a:cubicBezTo>
                  <a:cubicBezTo>
                    <a:pt x="4445" y="5976"/>
                    <a:pt x="4068" y="5838"/>
                    <a:pt x="3760" y="5531"/>
                  </a:cubicBezTo>
                  <a:cubicBezTo>
                    <a:pt x="2811" y="4582"/>
                    <a:pt x="3481" y="2963"/>
                    <a:pt x="4821" y="2963"/>
                  </a:cubicBezTo>
                  <a:close/>
                  <a:moveTo>
                    <a:pt x="4828" y="0"/>
                  </a:moveTo>
                  <a:cubicBezTo>
                    <a:pt x="3665" y="0"/>
                    <a:pt x="2520" y="453"/>
                    <a:pt x="1667" y="1306"/>
                  </a:cubicBezTo>
                  <a:cubicBezTo>
                    <a:pt x="382" y="2581"/>
                    <a:pt x="1" y="4507"/>
                    <a:pt x="690" y="6182"/>
                  </a:cubicBezTo>
                  <a:cubicBezTo>
                    <a:pt x="1387" y="7848"/>
                    <a:pt x="3016" y="8936"/>
                    <a:pt x="4821" y="8936"/>
                  </a:cubicBezTo>
                  <a:cubicBezTo>
                    <a:pt x="7287" y="8936"/>
                    <a:pt x="9287" y="6936"/>
                    <a:pt x="9297" y="4470"/>
                  </a:cubicBezTo>
                  <a:cubicBezTo>
                    <a:pt x="9297" y="2655"/>
                    <a:pt x="8208" y="1027"/>
                    <a:pt x="6533" y="339"/>
                  </a:cubicBezTo>
                  <a:cubicBezTo>
                    <a:pt x="5982" y="111"/>
                    <a:pt x="5403" y="0"/>
                    <a:pt x="4828" y="0"/>
                  </a:cubicBezTo>
                  <a:close/>
                </a:path>
              </a:pathLst>
            </a:custGeom>
            <a:solidFill>
              <a:srgbClr val="ED7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5"/>
            <p:cNvSpPr/>
            <p:nvPr/>
          </p:nvSpPr>
          <p:spPr>
            <a:xfrm>
              <a:off x="4804163" y="3819175"/>
              <a:ext cx="217050" cy="222175"/>
            </a:xfrm>
            <a:custGeom>
              <a:avLst/>
              <a:gdLst/>
              <a:ahLst/>
              <a:cxnLst/>
              <a:rect l="l" t="t" r="r" b="b"/>
              <a:pathLst>
                <a:path w="8682" h="8887" extrusionOk="0">
                  <a:moveTo>
                    <a:pt x="4699" y="0"/>
                  </a:moveTo>
                  <a:cubicBezTo>
                    <a:pt x="1657" y="475"/>
                    <a:pt x="0" y="3806"/>
                    <a:pt x="1443" y="6523"/>
                  </a:cubicBezTo>
                  <a:cubicBezTo>
                    <a:pt x="2269" y="8069"/>
                    <a:pt x="3821" y="8886"/>
                    <a:pt x="5392" y="8886"/>
                  </a:cubicBezTo>
                  <a:cubicBezTo>
                    <a:pt x="6581" y="8886"/>
                    <a:pt x="7780" y="8418"/>
                    <a:pt x="8682" y="7444"/>
                  </a:cubicBezTo>
                  <a:lnTo>
                    <a:pt x="8682" y="7444"/>
                  </a:lnTo>
                  <a:cubicBezTo>
                    <a:pt x="8097" y="7599"/>
                    <a:pt x="7557" y="7671"/>
                    <a:pt x="7063" y="7671"/>
                  </a:cubicBezTo>
                  <a:cubicBezTo>
                    <a:pt x="2908" y="7671"/>
                    <a:pt x="1972" y="2628"/>
                    <a:pt x="4699" y="0"/>
                  </a:cubicBezTo>
                  <a:close/>
                </a:path>
              </a:pathLst>
            </a:custGeom>
            <a:solidFill>
              <a:srgbClr val="CF6E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5"/>
            <p:cNvSpPr/>
            <p:nvPr/>
          </p:nvSpPr>
          <p:spPr>
            <a:xfrm>
              <a:off x="4839763" y="3836125"/>
              <a:ext cx="198200" cy="187050"/>
            </a:xfrm>
            <a:custGeom>
              <a:avLst/>
              <a:gdLst/>
              <a:ahLst/>
              <a:cxnLst/>
              <a:rect l="l" t="t" r="r" b="b"/>
              <a:pathLst>
                <a:path w="7928" h="7482" extrusionOk="0">
                  <a:moveTo>
                    <a:pt x="3958" y="2236"/>
                  </a:moveTo>
                  <a:cubicBezTo>
                    <a:pt x="4731" y="2236"/>
                    <a:pt x="5471" y="2836"/>
                    <a:pt x="5471" y="3742"/>
                  </a:cubicBezTo>
                  <a:cubicBezTo>
                    <a:pt x="5471" y="4570"/>
                    <a:pt x="4792" y="5240"/>
                    <a:pt x="3964" y="5249"/>
                  </a:cubicBezTo>
                  <a:cubicBezTo>
                    <a:pt x="2624" y="5249"/>
                    <a:pt x="1954" y="3621"/>
                    <a:pt x="2903" y="2681"/>
                  </a:cubicBezTo>
                  <a:cubicBezTo>
                    <a:pt x="3211" y="2374"/>
                    <a:pt x="3588" y="2236"/>
                    <a:pt x="3958" y="2236"/>
                  </a:cubicBezTo>
                  <a:close/>
                  <a:moveTo>
                    <a:pt x="2865" y="0"/>
                  </a:moveTo>
                  <a:cubicBezTo>
                    <a:pt x="2394" y="0"/>
                    <a:pt x="1948" y="310"/>
                    <a:pt x="1814" y="811"/>
                  </a:cubicBezTo>
                  <a:cubicBezTo>
                    <a:pt x="1712" y="1192"/>
                    <a:pt x="1414" y="1490"/>
                    <a:pt x="1033" y="1593"/>
                  </a:cubicBezTo>
                  <a:cubicBezTo>
                    <a:pt x="335" y="1769"/>
                    <a:pt x="9" y="2560"/>
                    <a:pt x="372" y="3193"/>
                  </a:cubicBezTo>
                  <a:cubicBezTo>
                    <a:pt x="568" y="3528"/>
                    <a:pt x="568" y="3947"/>
                    <a:pt x="372" y="4291"/>
                  </a:cubicBezTo>
                  <a:cubicBezTo>
                    <a:pt x="0" y="4914"/>
                    <a:pt x="335" y="5705"/>
                    <a:pt x="1033" y="5891"/>
                  </a:cubicBezTo>
                  <a:cubicBezTo>
                    <a:pt x="1414" y="5994"/>
                    <a:pt x="1712" y="6292"/>
                    <a:pt x="1805" y="6664"/>
                  </a:cubicBezTo>
                  <a:cubicBezTo>
                    <a:pt x="1939" y="7167"/>
                    <a:pt x="2393" y="7482"/>
                    <a:pt x="2870" y="7482"/>
                  </a:cubicBezTo>
                  <a:cubicBezTo>
                    <a:pt x="3054" y="7482"/>
                    <a:pt x="3241" y="7435"/>
                    <a:pt x="3415" y="7334"/>
                  </a:cubicBezTo>
                  <a:cubicBezTo>
                    <a:pt x="3582" y="7231"/>
                    <a:pt x="3771" y="7180"/>
                    <a:pt x="3960" y="7180"/>
                  </a:cubicBezTo>
                  <a:cubicBezTo>
                    <a:pt x="4150" y="7180"/>
                    <a:pt x="4341" y="7231"/>
                    <a:pt x="4513" y="7334"/>
                  </a:cubicBezTo>
                  <a:cubicBezTo>
                    <a:pt x="4687" y="7435"/>
                    <a:pt x="4873" y="7482"/>
                    <a:pt x="5056" y="7482"/>
                  </a:cubicBezTo>
                  <a:cubicBezTo>
                    <a:pt x="5530" y="7482"/>
                    <a:pt x="5979" y="7167"/>
                    <a:pt x="6113" y="6664"/>
                  </a:cubicBezTo>
                  <a:cubicBezTo>
                    <a:pt x="6216" y="6292"/>
                    <a:pt x="6514" y="5994"/>
                    <a:pt x="6895" y="5891"/>
                  </a:cubicBezTo>
                  <a:cubicBezTo>
                    <a:pt x="7593" y="5715"/>
                    <a:pt x="7919" y="4914"/>
                    <a:pt x="7565" y="4291"/>
                  </a:cubicBezTo>
                  <a:cubicBezTo>
                    <a:pt x="7360" y="3947"/>
                    <a:pt x="7360" y="3528"/>
                    <a:pt x="7565" y="3193"/>
                  </a:cubicBezTo>
                  <a:cubicBezTo>
                    <a:pt x="7928" y="2570"/>
                    <a:pt x="7593" y="1769"/>
                    <a:pt x="6895" y="1593"/>
                  </a:cubicBezTo>
                  <a:cubicBezTo>
                    <a:pt x="6514" y="1490"/>
                    <a:pt x="6216" y="1192"/>
                    <a:pt x="6123" y="811"/>
                  </a:cubicBezTo>
                  <a:cubicBezTo>
                    <a:pt x="5989" y="310"/>
                    <a:pt x="5539" y="0"/>
                    <a:pt x="5064" y="0"/>
                  </a:cubicBezTo>
                  <a:cubicBezTo>
                    <a:pt x="4878" y="0"/>
                    <a:pt x="4689" y="48"/>
                    <a:pt x="4513" y="150"/>
                  </a:cubicBezTo>
                  <a:cubicBezTo>
                    <a:pt x="4345" y="248"/>
                    <a:pt x="4157" y="297"/>
                    <a:pt x="3967" y="297"/>
                  </a:cubicBezTo>
                  <a:cubicBezTo>
                    <a:pt x="3778" y="297"/>
                    <a:pt x="3587" y="248"/>
                    <a:pt x="3415" y="150"/>
                  </a:cubicBezTo>
                  <a:cubicBezTo>
                    <a:pt x="3239" y="48"/>
                    <a:pt x="3050" y="0"/>
                    <a:pt x="2865" y="0"/>
                  </a:cubicBezTo>
                  <a:close/>
                </a:path>
              </a:pathLst>
            </a:custGeom>
            <a:solidFill>
              <a:srgbClr val="FFE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5"/>
            <p:cNvSpPr/>
            <p:nvPr/>
          </p:nvSpPr>
          <p:spPr>
            <a:xfrm>
              <a:off x="4839763" y="3836375"/>
              <a:ext cx="149350" cy="186800"/>
            </a:xfrm>
            <a:custGeom>
              <a:avLst/>
              <a:gdLst/>
              <a:ahLst/>
              <a:cxnLst/>
              <a:rect l="l" t="t" r="r" b="b"/>
              <a:pathLst>
                <a:path w="5974" h="7472" extrusionOk="0">
                  <a:moveTo>
                    <a:pt x="2680" y="1"/>
                  </a:moveTo>
                  <a:cubicBezTo>
                    <a:pt x="2261" y="75"/>
                    <a:pt x="1917" y="391"/>
                    <a:pt x="1814" y="801"/>
                  </a:cubicBezTo>
                  <a:cubicBezTo>
                    <a:pt x="1712" y="1182"/>
                    <a:pt x="1414" y="1480"/>
                    <a:pt x="1033" y="1583"/>
                  </a:cubicBezTo>
                  <a:cubicBezTo>
                    <a:pt x="335" y="1759"/>
                    <a:pt x="9" y="2550"/>
                    <a:pt x="372" y="3183"/>
                  </a:cubicBezTo>
                  <a:cubicBezTo>
                    <a:pt x="568" y="3518"/>
                    <a:pt x="568" y="3937"/>
                    <a:pt x="372" y="4281"/>
                  </a:cubicBezTo>
                  <a:cubicBezTo>
                    <a:pt x="0" y="4904"/>
                    <a:pt x="335" y="5695"/>
                    <a:pt x="1033" y="5881"/>
                  </a:cubicBezTo>
                  <a:cubicBezTo>
                    <a:pt x="1414" y="5984"/>
                    <a:pt x="1712" y="6282"/>
                    <a:pt x="1805" y="6654"/>
                  </a:cubicBezTo>
                  <a:cubicBezTo>
                    <a:pt x="1939" y="7157"/>
                    <a:pt x="2393" y="7472"/>
                    <a:pt x="2870" y="7472"/>
                  </a:cubicBezTo>
                  <a:cubicBezTo>
                    <a:pt x="3054" y="7472"/>
                    <a:pt x="3241" y="7425"/>
                    <a:pt x="3415" y="7324"/>
                  </a:cubicBezTo>
                  <a:cubicBezTo>
                    <a:pt x="3582" y="7221"/>
                    <a:pt x="3771" y="7170"/>
                    <a:pt x="3960" y="7170"/>
                  </a:cubicBezTo>
                  <a:cubicBezTo>
                    <a:pt x="4150" y="7170"/>
                    <a:pt x="4341" y="7221"/>
                    <a:pt x="4513" y="7324"/>
                  </a:cubicBezTo>
                  <a:cubicBezTo>
                    <a:pt x="4685" y="7422"/>
                    <a:pt x="4873" y="7470"/>
                    <a:pt x="5059" y="7470"/>
                  </a:cubicBezTo>
                  <a:cubicBezTo>
                    <a:pt x="5417" y="7470"/>
                    <a:pt x="5766" y="7295"/>
                    <a:pt x="5974" y="6970"/>
                  </a:cubicBezTo>
                  <a:lnTo>
                    <a:pt x="5974" y="6970"/>
                  </a:lnTo>
                  <a:cubicBezTo>
                    <a:pt x="5858" y="6978"/>
                    <a:pt x="5744" y="6981"/>
                    <a:pt x="5633" y="6981"/>
                  </a:cubicBezTo>
                  <a:cubicBezTo>
                    <a:pt x="1822" y="6981"/>
                    <a:pt x="718" y="2731"/>
                    <a:pt x="2680" y="1"/>
                  </a:cubicBezTo>
                  <a:close/>
                </a:path>
              </a:pathLst>
            </a:custGeom>
            <a:solidFill>
              <a:srgbClr val="FFDC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5"/>
            <p:cNvSpPr/>
            <p:nvPr/>
          </p:nvSpPr>
          <p:spPr>
            <a:xfrm>
              <a:off x="4949088" y="3854325"/>
              <a:ext cx="21875" cy="17675"/>
            </a:xfrm>
            <a:custGeom>
              <a:avLst/>
              <a:gdLst/>
              <a:ahLst/>
              <a:cxnLst/>
              <a:rect l="l" t="t" r="r" b="b"/>
              <a:pathLst>
                <a:path w="875" h="707" extrusionOk="0">
                  <a:moveTo>
                    <a:pt x="559" y="1"/>
                  </a:moveTo>
                  <a:cubicBezTo>
                    <a:pt x="509" y="1"/>
                    <a:pt x="457" y="19"/>
                    <a:pt x="410" y="64"/>
                  </a:cubicBezTo>
                  <a:lnTo>
                    <a:pt x="140" y="343"/>
                  </a:lnTo>
                  <a:cubicBezTo>
                    <a:pt x="0" y="474"/>
                    <a:pt x="103" y="706"/>
                    <a:pt x="289" y="706"/>
                  </a:cubicBezTo>
                  <a:cubicBezTo>
                    <a:pt x="345" y="706"/>
                    <a:pt x="401" y="688"/>
                    <a:pt x="447" y="641"/>
                  </a:cubicBezTo>
                  <a:lnTo>
                    <a:pt x="717" y="371"/>
                  </a:lnTo>
                  <a:cubicBezTo>
                    <a:pt x="875" y="214"/>
                    <a:pt x="728" y="1"/>
                    <a:pt x="559" y="1"/>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5"/>
            <p:cNvSpPr/>
            <p:nvPr/>
          </p:nvSpPr>
          <p:spPr>
            <a:xfrm>
              <a:off x="4983963" y="3911900"/>
              <a:ext cx="24475" cy="20575"/>
            </a:xfrm>
            <a:custGeom>
              <a:avLst/>
              <a:gdLst/>
              <a:ahLst/>
              <a:cxnLst/>
              <a:rect l="l" t="t" r="r" b="b"/>
              <a:pathLst>
                <a:path w="979" h="823" extrusionOk="0">
                  <a:moveTo>
                    <a:pt x="304" y="0"/>
                  </a:moveTo>
                  <a:cubicBezTo>
                    <a:pt x="139" y="0"/>
                    <a:pt x="1" y="210"/>
                    <a:pt x="150" y="367"/>
                  </a:cubicBezTo>
                  <a:lnTo>
                    <a:pt x="541" y="758"/>
                  </a:lnTo>
                  <a:cubicBezTo>
                    <a:pt x="578" y="795"/>
                    <a:pt x="634" y="823"/>
                    <a:pt x="699" y="823"/>
                  </a:cubicBezTo>
                  <a:cubicBezTo>
                    <a:pt x="885" y="823"/>
                    <a:pt x="978" y="590"/>
                    <a:pt x="848" y="450"/>
                  </a:cubicBezTo>
                  <a:lnTo>
                    <a:pt x="457" y="69"/>
                  </a:lnTo>
                  <a:cubicBezTo>
                    <a:pt x="409" y="20"/>
                    <a:pt x="355" y="0"/>
                    <a:pt x="304" y="0"/>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5"/>
            <p:cNvSpPr/>
            <p:nvPr/>
          </p:nvSpPr>
          <p:spPr>
            <a:xfrm>
              <a:off x="4967463" y="3971950"/>
              <a:ext cx="21175" cy="17050"/>
            </a:xfrm>
            <a:custGeom>
              <a:avLst/>
              <a:gdLst/>
              <a:ahLst/>
              <a:cxnLst/>
              <a:rect l="l" t="t" r="r" b="b"/>
              <a:pathLst>
                <a:path w="847" h="682" extrusionOk="0">
                  <a:moveTo>
                    <a:pt x="534" y="0"/>
                  </a:moveTo>
                  <a:cubicBezTo>
                    <a:pt x="483" y="0"/>
                    <a:pt x="430" y="20"/>
                    <a:pt x="382" y="68"/>
                  </a:cubicBezTo>
                  <a:lnTo>
                    <a:pt x="140" y="319"/>
                  </a:lnTo>
                  <a:cubicBezTo>
                    <a:pt x="0" y="449"/>
                    <a:pt x="94" y="682"/>
                    <a:pt x="289" y="682"/>
                  </a:cubicBezTo>
                  <a:cubicBezTo>
                    <a:pt x="345" y="682"/>
                    <a:pt x="401" y="663"/>
                    <a:pt x="438" y="617"/>
                  </a:cubicBezTo>
                  <a:lnTo>
                    <a:pt x="689" y="375"/>
                  </a:lnTo>
                  <a:cubicBezTo>
                    <a:pt x="846" y="218"/>
                    <a:pt x="702" y="0"/>
                    <a:pt x="53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5"/>
            <p:cNvSpPr/>
            <p:nvPr/>
          </p:nvSpPr>
          <p:spPr>
            <a:xfrm>
              <a:off x="4888863" y="3972875"/>
              <a:ext cx="23950" cy="20075"/>
            </a:xfrm>
            <a:custGeom>
              <a:avLst/>
              <a:gdLst/>
              <a:ahLst/>
              <a:cxnLst/>
              <a:rect l="l" t="t" r="r" b="b"/>
              <a:pathLst>
                <a:path w="958" h="803" extrusionOk="0">
                  <a:moveTo>
                    <a:pt x="313" y="0"/>
                  </a:moveTo>
                  <a:cubicBezTo>
                    <a:pt x="145" y="0"/>
                    <a:pt x="0" y="218"/>
                    <a:pt x="158" y="375"/>
                  </a:cubicBezTo>
                  <a:lnTo>
                    <a:pt x="520" y="738"/>
                  </a:lnTo>
                  <a:cubicBezTo>
                    <a:pt x="558" y="775"/>
                    <a:pt x="614" y="803"/>
                    <a:pt x="669" y="803"/>
                  </a:cubicBezTo>
                  <a:cubicBezTo>
                    <a:pt x="865" y="803"/>
                    <a:pt x="958" y="570"/>
                    <a:pt x="828" y="431"/>
                  </a:cubicBezTo>
                  <a:lnTo>
                    <a:pt x="465" y="68"/>
                  </a:lnTo>
                  <a:cubicBezTo>
                    <a:pt x="417" y="20"/>
                    <a:pt x="364" y="0"/>
                    <a:pt x="313" y="0"/>
                  </a:cubicBezTo>
                  <a:close/>
                </a:path>
              </a:pathLst>
            </a:custGeom>
            <a:solidFill>
              <a:srgbClr val="EB5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5"/>
            <p:cNvSpPr/>
            <p:nvPr/>
          </p:nvSpPr>
          <p:spPr>
            <a:xfrm>
              <a:off x="4864413" y="3900050"/>
              <a:ext cx="24425" cy="20575"/>
            </a:xfrm>
            <a:custGeom>
              <a:avLst/>
              <a:gdLst/>
              <a:ahLst/>
              <a:cxnLst/>
              <a:rect l="l" t="t" r="r" b="b"/>
              <a:pathLst>
                <a:path w="977" h="823" extrusionOk="0">
                  <a:moveTo>
                    <a:pt x="664" y="1"/>
                  </a:moveTo>
                  <a:cubicBezTo>
                    <a:pt x="613" y="1"/>
                    <a:pt x="560" y="21"/>
                    <a:pt x="512" y="68"/>
                  </a:cubicBezTo>
                  <a:lnTo>
                    <a:pt x="131" y="450"/>
                  </a:lnTo>
                  <a:cubicBezTo>
                    <a:pt x="0" y="589"/>
                    <a:pt x="93" y="822"/>
                    <a:pt x="289" y="822"/>
                  </a:cubicBezTo>
                  <a:cubicBezTo>
                    <a:pt x="345" y="822"/>
                    <a:pt x="400" y="794"/>
                    <a:pt x="438" y="757"/>
                  </a:cubicBezTo>
                  <a:lnTo>
                    <a:pt x="819" y="375"/>
                  </a:lnTo>
                  <a:cubicBezTo>
                    <a:pt x="976" y="218"/>
                    <a:pt x="832" y="1"/>
                    <a:pt x="664" y="1"/>
                  </a:cubicBezTo>
                  <a:close/>
                </a:path>
              </a:pathLst>
            </a:custGeom>
            <a:solidFill>
              <a:srgbClr val="66E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5"/>
            <p:cNvSpPr/>
            <p:nvPr/>
          </p:nvSpPr>
          <p:spPr>
            <a:xfrm>
              <a:off x="4898638" y="3863525"/>
              <a:ext cx="19300" cy="15225"/>
            </a:xfrm>
            <a:custGeom>
              <a:avLst/>
              <a:gdLst/>
              <a:ahLst/>
              <a:cxnLst/>
              <a:rect l="l" t="t" r="r" b="b"/>
              <a:pathLst>
                <a:path w="772" h="609" extrusionOk="0">
                  <a:moveTo>
                    <a:pt x="309" y="1"/>
                  </a:moveTo>
                  <a:cubicBezTo>
                    <a:pt x="145" y="1"/>
                    <a:pt x="0" y="218"/>
                    <a:pt x="157" y="376"/>
                  </a:cubicBezTo>
                  <a:lnTo>
                    <a:pt x="325" y="552"/>
                  </a:lnTo>
                  <a:cubicBezTo>
                    <a:pt x="371" y="590"/>
                    <a:pt x="418" y="608"/>
                    <a:pt x="483" y="608"/>
                  </a:cubicBezTo>
                  <a:cubicBezTo>
                    <a:pt x="669" y="608"/>
                    <a:pt x="772" y="376"/>
                    <a:pt x="632" y="245"/>
                  </a:cubicBezTo>
                  <a:lnTo>
                    <a:pt x="455" y="68"/>
                  </a:lnTo>
                  <a:cubicBezTo>
                    <a:pt x="410" y="21"/>
                    <a:pt x="358" y="1"/>
                    <a:pt x="30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340"/>
        <p:cNvGrpSpPr/>
        <p:nvPr/>
      </p:nvGrpSpPr>
      <p:grpSpPr>
        <a:xfrm>
          <a:off x="0" y="0"/>
          <a:ext cx="0" cy="0"/>
          <a:chOff x="0" y="0"/>
          <a:chExt cx="0" cy="0"/>
        </a:xfrm>
      </p:grpSpPr>
      <p:sp>
        <p:nvSpPr>
          <p:cNvPr id="6341" name="Google Shape;6341;p66"/>
          <p:cNvSpPr txBox="1">
            <a:spLocks noGrp="1"/>
          </p:cNvSpPr>
          <p:nvPr>
            <p:ph type="title"/>
          </p:nvPr>
        </p:nvSpPr>
        <p:spPr>
          <a:xfrm>
            <a:off x="2540350" y="405225"/>
            <a:ext cx="406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6342" name="Google Shape;6342;p66"/>
          <p:cNvSpPr txBox="1">
            <a:spLocks noGrp="1"/>
          </p:cNvSpPr>
          <p:nvPr>
            <p:ph type="body" idx="1"/>
          </p:nvPr>
        </p:nvSpPr>
        <p:spPr>
          <a:xfrm>
            <a:off x="1018825" y="1278650"/>
            <a:ext cx="3706500" cy="33648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000"/>
              <a:t>Did you like the resources on this template? Get them for free at our other websites.</a:t>
            </a:r>
            <a:endParaRPr sz="1000"/>
          </a:p>
          <a:p>
            <a:pPr marL="0" lvl="0" indent="0" algn="l" rtl="0">
              <a:lnSpc>
                <a:spcPct val="100000"/>
              </a:lnSpc>
              <a:spcBef>
                <a:spcPts val="300"/>
              </a:spcBef>
              <a:spcAft>
                <a:spcPts val="0"/>
              </a:spcAft>
              <a:buClr>
                <a:schemeClr val="dk1"/>
              </a:buClr>
              <a:buSzPts val="1100"/>
              <a:buFont typeface="Arial"/>
              <a:buNone/>
            </a:pPr>
            <a:endParaRPr sz="1000"/>
          </a:p>
          <a:p>
            <a:pPr marL="0" lvl="0" indent="0" algn="l" rtl="0">
              <a:spcBef>
                <a:spcPts val="0"/>
              </a:spcBef>
              <a:spcAft>
                <a:spcPts val="0"/>
              </a:spcAft>
              <a:buClr>
                <a:schemeClr val="dk1"/>
              </a:buClr>
              <a:buSzPts val="1100"/>
              <a:buFont typeface="Arial"/>
              <a:buNone/>
            </a:pPr>
            <a:r>
              <a:rPr lang="en" sz="1000">
                <a:solidFill>
                  <a:schemeClr val="accent2"/>
                </a:solidFill>
                <a:latin typeface="Life Savers ExtraBold"/>
                <a:ea typeface="Life Savers ExtraBold"/>
                <a:cs typeface="Life Savers ExtraBold"/>
                <a:sym typeface="Life Savers ExtraBold"/>
              </a:rPr>
              <a:t>VECTORS</a:t>
            </a:r>
            <a:endParaRPr sz="1000">
              <a:solidFill>
                <a:schemeClr val="accent2"/>
              </a:solidFill>
              <a:latin typeface="Life Savers ExtraBold"/>
              <a:ea typeface="Life Savers ExtraBold"/>
              <a:cs typeface="Life Savers ExtraBold"/>
              <a:sym typeface="Life Savers ExtraBold"/>
            </a:endParaRPr>
          </a:p>
          <a:p>
            <a:pPr marL="241300" lvl="0" indent="-190500" algn="l" rtl="0">
              <a:spcBef>
                <a:spcPts val="1600"/>
              </a:spcBef>
              <a:spcAft>
                <a:spcPts val="0"/>
              </a:spcAft>
              <a:buClr>
                <a:schemeClr val="accent3"/>
              </a:buClr>
              <a:buSzPts val="1000"/>
              <a:buFont typeface="Nunito Sans Light"/>
              <a:buChar char="●"/>
            </a:pPr>
            <a:r>
              <a:rPr lang="en" sz="1000">
                <a:uFill>
                  <a:noFill/>
                </a:uFill>
                <a:hlinkClick r:id="rId3"/>
              </a:rPr>
              <a:t>Dia de los muertos background with skulls</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4"/>
              </a:rPr>
              <a:t>Día de muertos instagram stories collection</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5"/>
              </a:rPr>
              <a:t>Flat design of dia de los muertos label collection</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6"/>
              </a:rPr>
              <a:t>Hand drawn día de muertos banners</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7"/>
              </a:rPr>
              <a:t>Floral skulls día de muertos pattern</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8"/>
              </a:rPr>
              <a:t>Round flat design of dia de los muertos badge collection</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9"/>
              </a:rPr>
              <a:t>Happy skull faces hand drawn banners</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10"/>
              </a:rPr>
              <a:t>Sundown gradient of instagram post collection</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11"/>
              </a:rPr>
              <a:t>Flat design dia de muertos background</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12"/>
              </a:rPr>
              <a:t>Girl and boy skeletons día de muertos banners</a:t>
            </a:r>
            <a:endParaRPr sz="1000"/>
          </a:p>
          <a:p>
            <a:pPr marL="241300" lvl="0" indent="-190500" algn="l" rtl="0">
              <a:spcBef>
                <a:spcPts val="300"/>
              </a:spcBef>
              <a:spcAft>
                <a:spcPts val="0"/>
              </a:spcAft>
              <a:buClr>
                <a:schemeClr val="accent3"/>
              </a:buClr>
              <a:buSzPts val="1000"/>
              <a:buFont typeface="Nunito Light"/>
              <a:buChar char="●"/>
            </a:pPr>
            <a:r>
              <a:rPr lang="en" sz="1000">
                <a:uFill>
                  <a:noFill/>
                </a:uFill>
                <a:hlinkClick r:id="rId13"/>
              </a:rPr>
              <a:t>Collection of dia de muertos instagram post</a:t>
            </a:r>
            <a:endParaRPr sz="1000"/>
          </a:p>
        </p:txBody>
      </p:sp>
      <p:sp>
        <p:nvSpPr>
          <p:cNvPr id="6343" name="Google Shape;6343;p66"/>
          <p:cNvSpPr txBox="1">
            <a:spLocks noGrp="1"/>
          </p:cNvSpPr>
          <p:nvPr>
            <p:ph type="body" idx="2"/>
          </p:nvPr>
        </p:nvSpPr>
        <p:spPr>
          <a:xfrm>
            <a:off x="5188275" y="1818424"/>
            <a:ext cx="3077400" cy="2001000"/>
          </a:xfrm>
          <a:prstGeom prst="rect">
            <a:avLst/>
          </a:prstGeom>
        </p:spPr>
        <p:txBody>
          <a:bodyPr spcFirstLastPara="1" wrap="square" lIns="91425" tIns="91425" rIns="91425" bIns="91425" anchor="t" anchorCtr="0">
            <a:noAutofit/>
          </a:bodyPr>
          <a:lstStyle/>
          <a:p>
            <a:pPr marL="241300" lvl="0" indent="-190500" algn="l" rtl="0">
              <a:spcBef>
                <a:spcPts val="300"/>
              </a:spcBef>
              <a:spcAft>
                <a:spcPts val="0"/>
              </a:spcAft>
              <a:buClr>
                <a:schemeClr val="accent3"/>
              </a:buClr>
              <a:buSzPts val="1000"/>
              <a:buChar char="●"/>
            </a:pPr>
            <a:r>
              <a:rPr lang="en" sz="1000">
                <a:uFill>
                  <a:noFill/>
                </a:uFill>
                <a:hlinkClick r:id="rId14"/>
              </a:rPr>
              <a:t>Día de muertos concept with flat design background</a:t>
            </a:r>
            <a:endParaRPr sz="1000">
              <a:latin typeface="Life Savers ExtraBold"/>
              <a:ea typeface="Life Savers ExtraBold"/>
              <a:cs typeface="Life Savers ExtraBold"/>
              <a:sym typeface="Life Savers ExtraBold"/>
            </a:endParaRPr>
          </a:p>
          <a:p>
            <a:pPr marL="0" lvl="0" indent="0" algn="l" rtl="0">
              <a:spcBef>
                <a:spcPts val="300"/>
              </a:spcBef>
              <a:spcAft>
                <a:spcPts val="0"/>
              </a:spcAft>
              <a:buNone/>
            </a:pPr>
            <a:endParaRPr sz="1000"/>
          </a:p>
          <a:p>
            <a:pPr marL="0" lvl="0" indent="0" algn="l" rtl="0">
              <a:spcBef>
                <a:spcPts val="300"/>
              </a:spcBef>
              <a:spcAft>
                <a:spcPts val="0"/>
              </a:spcAft>
              <a:buNone/>
            </a:pPr>
            <a:endParaRPr sz="1000"/>
          </a:p>
          <a:p>
            <a:pPr marL="0" lvl="0" indent="0" algn="l" rtl="0">
              <a:spcBef>
                <a:spcPts val="0"/>
              </a:spcBef>
              <a:spcAft>
                <a:spcPts val="0"/>
              </a:spcAft>
              <a:buClr>
                <a:schemeClr val="dk1"/>
              </a:buClr>
              <a:buSzPts val="1100"/>
              <a:buFont typeface="Arial"/>
              <a:buNone/>
            </a:pPr>
            <a:r>
              <a:rPr lang="en" sz="1000">
                <a:solidFill>
                  <a:schemeClr val="accent2"/>
                </a:solidFill>
                <a:latin typeface="Life Savers ExtraBold"/>
                <a:ea typeface="Life Savers ExtraBold"/>
                <a:cs typeface="Life Savers ExtraBold"/>
                <a:sym typeface="Life Savers ExtraBold"/>
              </a:rPr>
              <a:t>PHOTOS</a:t>
            </a:r>
            <a:endParaRPr sz="1000">
              <a:solidFill>
                <a:schemeClr val="accent2"/>
              </a:solidFill>
              <a:latin typeface="Life Savers ExtraBold"/>
              <a:ea typeface="Life Savers ExtraBold"/>
              <a:cs typeface="Life Savers ExtraBold"/>
              <a:sym typeface="Life Savers ExtraBold"/>
            </a:endParaRPr>
          </a:p>
          <a:p>
            <a:pPr marL="241300" lvl="0" indent="-190500" algn="l" rtl="0">
              <a:spcBef>
                <a:spcPts val="1600"/>
              </a:spcBef>
              <a:spcAft>
                <a:spcPts val="0"/>
              </a:spcAft>
              <a:buClr>
                <a:schemeClr val="accent3"/>
              </a:buClr>
              <a:buSzPts val="1000"/>
              <a:buFont typeface="Nunito Sans Light"/>
              <a:buChar char="●"/>
            </a:pPr>
            <a:r>
              <a:rPr lang="en" sz="1000">
                <a:uFill>
                  <a:noFill/>
                </a:uFill>
                <a:hlinkClick r:id="rId15"/>
              </a:rPr>
              <a:t>Seductive woman with red flowers in darkness</a:t>
            </a:r>
            <a:endParaRPr sz="1000"/>
          </a:p>
          <a:p>
            <a:pPr marL="241300" lvl="0" indent="-190500" algn="l" rtl="0">
              <a:spcBef>
                <a:spcPts val="300"/>
              </a:spcBef>
              <a:spcAft>
                <a:spcPts val="0"/>
              </a:spcAft>
              <a:buClr>
                <a:schemeClr val="accent3"/>
              </a:buClr>
              <a:buSzPts val="1000"/>
              <a:buChar char="●"/>
            </a:pPr>
            <a:r>
              <a:rPr lang="en" sz="1000">
                <a:uFill>
                  <a:noFill/>
                </a:uFill>
                <a:hlinkClick r:id="rId16"/>
              </a:rPr>
              <a:t>Person holding red carnation flowers</a:t>
            </a:r>
            <a:endParaRPr sz="1000"/>
          </a:p>
          <a:p>
            <a:pPr marL="0" lvl="0" indent="0" algn="l" rtl="0">
              <a:spcBef>
                <a:spcPts val="300"/>
              </a:spcBef>
              <a:spcAft>
                <a:spcPts val="0"/>
              </a:spcAft>
              <a:buNone/>
            </a:pPr>
            <a:endParaRPr sz="1000"/>
          </a:p>
          <a:p>
            <a:pPr marL="0" lvl="0" indent="0" algn="l" rtl="0">
              <a:spcBef>
                <a:spcPts val="0"/>
              </a:spcBef>
              <a:spcAft>
                <a:spcPts val="0"/>
              </a:spcAft>
              <a:buNone/>
            </a:pPr>
            <a:r>
              <a:rPr lang="en" sz="1000">
                <a:solidFill>
                  <a:schemeClr val="accent2"/>
                </a:solidFill>
                <a:latin typeface="Life Savers ExtraBold"/>
                <a:ea typeface="Life Savers ExtraBold"/>
                <a:cs typeface="Life Savers ExtraBold"/>
                <a:sym typeface="Life Savers ExtraBold"/>
              </a:rPr>
              <a:t>ICONS</a:t>
            </a:r>
            <a:endParaRPr sz="1000">
              <a:solidFill>
                <a:schemeClr val="accent2"/>
              </a:solidFill>
              <a:latin typeface="Life Savers ExtraBold"/>
              <a:ea typeface="Life Savers ExtraBold"/>
              <a:cs typeface="Life Savers ExtraBold"/>
              <a:sym typeface="Life Savers ExtraBold"/>
            </a:endParaRPr>
          </a:p>
          <a:p>
            <a:pPr marL="241300" lvl="0" indent="-190500" algn="l" rtl="0">
              <a:spcBef>
                <a:spcPts val="1600"/>
              </a:spcBef>
              <a:spcAft>
                <a:spcPts val="0"/>
              </a:spcAft>
              <a:buClr>
                <a:schemeClr val="accent3"/>
              </a:buClr>
              <a:buSzPts val="1000"/>
              <a:buFont typeface="Nunito Sans Light"/>
              <a:buChar char="●"/>
            </a:pPr>
            <a:r>
              <a:rPr lang="en" sz="1000">
                <a:uFill>
                  <a:noFill/>
                </a:uFill>
                <a:hlinkClick r:id="rId17"/>
              </a:rPr>
              <a:t>Pack Dia de muertos 10</a:t>
            </a:r>
            <a:endParaRPr sz="1000"/>
          </a:p>
          <a:p>
            <a:pPr marL="0" lvl="0" indent="0" algn="l" rtl="0">
              <a:spcBef>
                <a:spcPts val="300"/>
              </a:spcBef>
              <a:spcAft>
                <a:spcPts val="0"/>
              </a:spcAft>
              <a:buNone/>
            </a:pPr>
            <a:endParaRPr sz="1000"/>
          </a:p>
          <a:p>
            <a:pPr marL="0" lvl="0" indent="0" algn="ctr" rtl="0">
              <a:spcBef>
                <a:spcPts val="0"/>
              </a:spcBef>
              <a:spcAft>
                <a:spcPts val="1600"/>
              </a:spcAft>
              <a:buNone/>
            </a:pPr>
            <a:endParaRPr sz="10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47"/>
        <p:cNvGrpSpPr/>
        <p:nvPr/>
      </p:nvGrpSpPr>
      <p:grpSpPr>
        <a:xfrm>
          <a:off x="0" y="0"/>
          <a:ext cx="0" cy="0"/>
          <a:chOff x="0" y="0"/>
          <a:chExt cx="0" cy="0"/>
        </a:xfrm>
      </p:grpSpPr>
      <p:sp>
        <p:nvSpPr>
          <p:cNvPr id="6348" name="Google Shape;6348;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6349" name="Google Shape;6349;p67"/>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350" name="Google Shape;6350;p67"/>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54"/>
        <p:cNvGrpSpPr/>
        <p:nvPr/>
      </p:nvGrpSpPr>
      <p:grpSpPr>
        <a:xfrm>
          <a:off x="0" y="0"/>
          <a:ext cx="0" cy="0"/>
          <a:chOff x="0" y="0"/>
          <a:chExt cx="0" cy="0"/>
        </a:xfrm>
      </p:grpSpPr>
      <p:sp>
        <p:nvSpPr>
          <p:cNvPr id="6355" name="Google Shape;6355;p68"/>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356" name="Google Shape;6356;p68"/>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357" name="Google Shape;6357;p68"/>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Life Savers</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rPr>
              <a:t>https://fonts.google.com/specimen/Life+Savers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Nunito Sans</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rPr>
              <a:t>https://fonts.google.com/specimen/Nunito+Sans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6358" name="Google Shape;6358;p68"/>
          <p:cNvGrpSpPr/>
          <p:nvPr/>
        </p:nvGrpSpPr>
        <p:grpSpPr>
          <a:xfrm>
            <a:off x="2052638" y="3498875"/>
            <a:ext cx="5038725" cy="754200"/>
            <a:chOff x="2583563" y="3498875"/>
            <a:chExt cx="5038725" cy="754200"/>
          </a:xfrm>
        </p:grpSpPr>
        <p:grpSp>
          <p:nvGrpSpPr>
            <p:cNvPr id="6359" name="Google Shape;6359;p68"/>
            <p:cNvGrpSpPr/>
            <p:nvPr/>
          </p:nvGrpSpPr>
          <p:grpSpPr>
            <a:xfrm>
              <a:off x="2583563" y="3498875"/>
              <a:ext cx="3976875" cy="754200"/>
              <a:chOff x="2052655" y="3498875"/>
              <a:chExt cx="3976875" cy="754200"/>
            </a:xfrm>
          </p:grpSpPr>
          <p:sp>
            <p:nvSpPr>
              <p:cNvPr id="6360" name="Google Shape;6360;p68"/>
              <p:cNvSpPr/>
              <p:nvPr/>
            </p:nvSpPr>
            <p:spPr>
              <a:xfrm>
                <a:off x="3114480" y="3498875"/>
                <a:ext cx="791400" cy="754200"/>
              </a:xfrm>
              <a:prstGeom prst="roundRect">
                <a:avLst>
                  <a:gd name="adj" fmla="val 16667"/>
                </a:avLst>
              </a:prstGeom>
              <a:solidFill>
                <a:srgbClr val="E62B6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8"/>
              <p:cNvSpPr/>
              <p:nvPr/>
            </p:nvSpPr>
            <p:spPr>
              <a:xfrm>
                <a:off x="4176300" y="3498875"/>
                <a:ext cx="791400" cy="754200"/>
              </a:xfrm>
              <a:prstGeom prst="roundRect">
                <a:avLst>
                  <a:gd name="adj" fmla="val 16667"/>
                </a:avLst>
              </a:prstGeom>
              <a:solidFill>
                <a:srgbClr val="00CDA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8"/>
              <p:cNvSpPr/>
              <p:nvPr/>
            </p:nvSpPr>
            <p:spPr>
              <a:xfrm>
                <a:off x="5238120" y="3498875"/>
                <a:ext cx="791400" cy="754200"/>
              </a:xfrm>
              <a:prstGeom prst="roundRect">
                <a:avLst>
                  <a:gd name="adj" fmla="val 16667"/>
                </a:avLst>
              </a:prstGeom>
              <a:solidFill>
                <a:srgbClr val="FFD3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8"/>
              <p:cNvSpPr/>
              <p:nvPr/>
            </p:nvSpPr>
            <p:spPr>
              <a:xfrm>
                <a:off x="2052655" y="3498875"/>
                <a:ext cx="791400" cy="754200"/>
              </a:xfrm>
              <a:prstGeom prst="roundRect">
                <a:avLst>
                  <a:gd name="adj" fmla="val 16667"/>
                </a:avLst>
              </a:prstGeom>
              <a:solidFill>
                <a:srgbClr val="540A3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8"/>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#e62b63</a:t>
                </a:r>
                <a:endParaRPr sz="1000">
                  <a:solidFill>
                    <a:srgbClr val="FFFFFF"/>
                  </a:solidFill>
                </a:endParaRPr>
              </a:p>
            </p:txBody>
          </p:sp>
          <p:sp>
            <p:nvSpPr>
              <p:cNvPr id="6365" name="Google Shape;6365;p68"/>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#00cda4</a:t>
                </a:r>
                <a:endParaRPr sz="1000">
                  <a:solidFill>
                    <a:srgbClr val="FFFFFF"/>
                  </a:solidFill>
                </a:endParaRPr>
              </a:p>
            </p:txBody>
          </p:sp>
          <p:sp>
            <p:nvSpPr>
              <p:cNvPr id="6366" name="Google Shape;6366;p68"/>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#ffd35c</a:t>
                </a:r>
                <a:endParaRPr sz="1000">
                  <a:solidFill>
                    <a:schemeClr val="dk1"/>
                  </a:solidFill>
                </a:endParaRPr>
              </a:p>
            </p:txBody>
          </p:sp>
          <p:sp>
            <p:nvSpPr>
              <p:cNvPr id="6367" name="Google Shape;6367;p68"/>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#540a3e</a:t>
                </a:r>
                <a:endParaRPr sz="1000">
                  <a:solidFill>
                    <a:srgbClr val="FFFFFF"/>
                  </a:solidFill>
                </a:endParaRPr>
              </a:p>
            </p:txBody>
          </p:sp>
        </p:grpSp>
        <p:grpSp>
          <p:nvGrpSpPr>
            <p:cNvPr id="6368" name="Google Shape;6368;p68"/>
            <p:cNvGrpSpPr/>
            <p:nvPr/>
          </p:nvGrpSpPr>
          <p:grpSpPr>
            <a:xfrm>
              <a:off x="6830877" y="3498875"/>
              <a:ext cx="791411" cy="754200"/>
              <a:chOff x="5238120" y="3498875"/>
              <a:chExt cx="791411" cy="754200"/>
            </a:xfrm>
          </p:grpSpPr>
          <p:sp>
            <p:nvSpPr>
              <p:cNvPr id="6369" name="Google Shape;6369;p68"/>
              <p:cNvSpPr/>
              <p:nvPr/>
            </p:nvSpPr>
            <p:spPr>
              <a:xfrm>
                <a:off x="5238120" y="34988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8"/>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74"/>
        <p:cNvGrpSpPr/>
        <p:nvPr/>
      </p:nvGrpSpPr>
      <p:grpSpPr>
        <a:xfrm>
          <a:off x="0" y="0"/>
          <a:ext cx="0" cy="0"/>
          <a:chOff x="0" y="0"/>
          <a:chExt cx="0" cy="0"/>
        </a:xfrm>
      </p:grpSpPr>
      <p:sp>
        <p:nvSpPr>
          <p:cNvPr id="6375" name="Google Shape;637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6376" name="Google Shape;637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6377" name="Google Shape;6377;p69"/>
          <p:cNvGrpSpPr/>
          <p:nvPr/>
        </p:nvGrpSpPr>
        <p:grpSpPr>
          <a:xfrm>
            <a:off x="3241227" y="3813430"/>
            <a:ext cx="509388" cy="508710"/>
            <a:chOff x="3514800" y="5145975"/>
            <a:chExt cx="233525" cy="233225"/>
          </a:xfrm>
        </p:grpSpPr>
        <p:sp>
          <p:nvSpPr>
            <p:cNvPr id="6378" name="Google Shape;6378;p69"/>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69"/>
          <p:cNvGrpSpPr/>
          <p:nvPr/>
        </p:nvGrpSpPr>
        <p:grpSpPr>
          <a:xfrm>
            <a:off x="3930816" y="2321361"/>
            <a:ext cx="474294" cy="551291"/>
            <a:chOff x="4727025" y="1332775"/>
            <a:chExt cx="59900" cy="69625"/>
          </a:xfrm>
        </p:grpSpPr>
        <p:sp>
          <p:nvSpPr>
            <p:cNvPr id="6392" name="Google Shape;6392;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69"/>
          <p:cNvGrpSpPr/>
          <p:nvPr/>
        </p:nvGrpSpPr>
        <p:grpSpPr>
          <a:xfrm>
            <a:off x="4544472" y="2318491"/>
            <a:ext cx="555653" cy="557031"/>
            <a:chOff x="4820425" y="1329900"/>
            <a:chExt cx="70175" cy="70350"/>
          </a:xfrm>
        </p:grpSpPr>
        <p:sp>
          <p:nvSpPr>
            <p:cNvPr id="6395" name="Google Shape;6395;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69"/>
          <p:cNvGrpSpPr/>
          <p:nvPr/>
        </p:nvGrpSpPr>
        <p:grpSpPr>
          <a:xfrm>
            <a:off x="5236315" y="2330071"/>
            <a:ext cx="582574" cy="533871"/>
            <a:chOff x="4903200" y="1331525"/>
            <a:chExt cx="73575" cy="67425"/>
          </a:xfrm>
        </p:grpSpPr>
        <p:sp>
          <p:nvSpPr>
            <p:cNvPr id="6400" name="Google Shape;6400;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9"/>
          <p:cNvGrpSpPr/>
          <p:nvPr/>
        </p:nvGrpSpPr>
        <p:grpSpPr>
          <a:xfrm>
            <a:off x="3871628" y="3071012"/>
            <a:ext cx="592670" cy="532881"/>
            <a:chOff x="4721625" y="1420750"/>
            <a:chExt cx="74850" cy="67300"/>
          </a:xfrm>
        </p:grpSpPr>
        <p:sp>
          <p:nvSpPr>
            <p:cNvPr id="6403" name="Google Shape;6403;p69"/>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6" name="Google Shape;6406;p69"/>
          <p:cNvGrpSpPr/>
          <p:nvPr/>
        </p:nvGrpSpPr>
        <p:grpSpPr>
          <a:xfrm>
            <a:off x="4530318" y="3039736"/>
            <a:ext cx="583960" cy="565345"/>
            <a:chOff x="4815575" y="1416800"/>
            <a:chExt cx="73750" cy="71400"/>
          </a:xfrm>
        </p:grpSpPr>
        <p:sp>
          <p:nvSpPr>
            <p:cNvPr id="6407" name="Google Shape;6407;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9"/>
          <p:cNvGrpSpPr/>
          <p:nvPr/>
        </p:nvGrpSpPr>
        <p:grpSpPr>
          <a:xfrm>
            <a:off x="5230575" y="3056166"/>
            <a:ext cx="589898" cy="504970"/>
            <a:chOff x="4902475" y="1418875"/>
            <a:chExt cx="74500" cy="63775"/>
          </a:xfrm>
        </p:grpSpPr>
        <p:sp>
          <p:nvSpPr>
            <p:cNvPr id="6411" name="Google Shape;6411;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9"/>
          <p:cNvGrpSpPr/>
          <p:nvPr/>
        </p:nvGrpSpPr>
        <p:grpSpPr>
          <a:xfrm>
            <a:off x="4540315" y="3759284"/>
            <a:ext cx="563967" cy="567127"/>
            <a:chOff x="4818100" y="1507675"/>
            <a:chExt cx="71225" cy="71625"/>
          </a:xfrm>
        </p:grpSpPr>
        <p:sp>
          <p:nvSpPr>
            <p:cNvPr id="6414" name="Google Shape;6414;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69"/>
          <p:cNvGrpSpPr/>
          <p:nvPr/>
        </p:nvGrpSpPr>
        <p:grpSpPr>
          <a:xfrm>
            <a:off x="3853812" y="3773537"/>
            <a:ext cx="628301" cy="588505"/>
            <a:chOff x="4721450" y="1509475"/>
            <a:chExt cx="79350" cy="74325"/>
          </a:xfrm>
        </p:grpSpPr>
        <p:sp>
          <p:nvSpPr>
            <p:cNvPr id="6419" name="Google Shape;6419;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69"/>
          <p:cNvGrpSpPr/>
          <p:nvPr/>
        </p:nvGrpSpPr>
        <p:grpSpPr>
          <a:xfrm>
            <a:off x="5264821" y="3757899"/>
            <a:ext cx="557038" cy="562772"/>
            <a:chOff x="4906800" y="1507500"/>
            <a:chExt cx="70350" cy="71075"/>
          </a:xfrm>
        </p:grpSpPr>
        <p:sp>
          <p:nvSpPr>
            <p:cNvPr id="6424" name="Google Shape;6424;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69"/>
          <p:cNvGrpSpPr/>
          <p:nvPr/>
        </p:nvGrpSpPr>
        <p:grpSpPr>
          <a:xfrm>
            <a:off x="1891420" y="3817558"/>
            <a:ext cx="501629" cy="500442"/>
            <a:chOff x="2637425" y="5179000"/>
            <a:chExt cx="196725" cy="196275"/>
          </a:xfrm>
        </p:grpSpPr>
        <p:sp>
          <p:nvSpPr>
            <p:cNvPr id="6430" name="Google Shape;6430;p69"/>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69"/>
          <p:cNvGrpSpPr/>
          <p:nvPr/>
        </p:nvGrpSpPr>
        <p:grpSpPr>
          <a:xfrm>
            <a:off x="2542810" y="3793250"/>
            <a:ext cx="509395" cy="509853"/>
            <a:chOff x="3231350" y="5179700"/>
            <a:chExt cx="194775" cy="194950"/>
          </a:xfrm>
        </p:grpSpPr>
        <p:sp>
          <p:nvSpPr>
            <p:cNvPr id="6453" name="Google Shape;6453;p69"/>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69"/>
          <p:cNvGrpSpPr/>
          <p:nvPr/>
        </p:nvGrpSpPr>
        <p:grpSpPr>
          <a:xfrm>
            <a:off x="1221144" y="2343029"/>
            <a:ext cx="508123" cy="507955"/>
            <a:chOff x="1897577" y="2802432"/>
            <a:chExt cx="492176" cy="492014"/>
          </a:xfrm>
        </p:grpSpPr>
        <p:sp>
          <p:nvSpPr>
            <p:cNvPr id="6513" name="Google Shape;6513;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9"/>
          <p:cNvGrpSpPr/>
          <p:nvPr/>
        </p:nvGrpSpPr>
        <p:grpSpPr>
          <a:xfrm>
            <a:off x="1888175" y="3096565"/>
            <a:ext cx="508118" cy="508066"/>
            <a:chOff x="2543222" y="2802319"/>
            <a:chExt cx="492172" cy="492122"/>
          </a:xfrm>
        </p:grpSpPr>
        <p:sp>
          <p:nvSpPr>
            <p:cNvPr id="6526" name="Google Shape;6526;p69"/>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69"/>
          <p:cNvGrpSpPr/>
          <p:nvPr/>
        </p:nvGrpSpPr>
        <p:grpSpPr>
          <a:xfrm>
            <a:off x="3236954" y="2338040"/>
            <a:ext cx="517934" cy="517934"/>
            <a:chOff x="3736598" y="2170606"/>
            <a:chExt cx="404889" cy="404889"/>
          </a:xfrm>
        </p:grpSpPr>
        <p:sp>
          <p:nvSpPr>
            <p:cNvPr id="6537" name="Google Shape;6537;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69"/>
          <p:cNvGrpSpPr/>
          <p:nvPr/>
        </p:nvGrpSpPr>
        <p:grpSpPr>
          <a:xfrm>
            <a:off x="2504015" y="2338137"/>
            <a:ext cx="586986" cy="517740"/>
            <a:chOff x="3161917" y="2170682"/>
            <a:chExt cx="458870" cy="404737"/>
          </a:xfrm>
        </p:grpSpPr>
        <p:sp>
          <p:nvSpPr>
            <p:cNvPr id="6542" name="Google Shape;6542;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69"/>
          <p:cNvGrpSpPr/>
          <p:nvPr/>
        </p:nvGrpSpPr>
        <p:grpSpPr>
          <a:xfrm>
            <a:off x="2527036" y="3103432"/>
            <a:ext cx="540943" cy="517963"/>
            <a:chOff x="3179914" y="2889488"/>
            <a:chExt cx="422876" cy="404911"/>
          </a:xfrm>
        </p:grpSpPr>
        <p:sp>
          <p:nvSpPr>
            <p:cNvPr id="6546" name="Google Shape;6546;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9"/>
          <p:cNvGrpSpPr/>
          <p:nvPr/>
        </p:nvGrpSpPr>
        <p:grpSpPr>
          <a:xfrm>
            <a:off x="3227830" y="3103348"/>
            <a:ext cx="536180" cy="518047"/>
            <a:chOff x="3729467" y="2889422"/>
            <a:chExt cx="419153" cy="404977"/>
          </a:xfrm>
        </p:grpSpPr>
        <p:sp>
          <p:nvSpPr>
            <p:cNvPr id="6553" name="Google Shape;6553;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69"/>
          <p:cNvGrpSpPr/>
          <p:nvPr/>
        </p:nvGrpSpPr>
        <p:grpSpPr>
          <a:xfrm>
            <a:off x="1863396" y="2339914"/>
            <a:ext cx="557677" cy="514185"/>
            <a:chOff x="7135920" y="3403879"/>
            <a:chExt cx="882400" cy="813584"/>
          </a:xfrm>
        </p:grpSpPr>
        <p:sp>
          <p:nvSpPr>
            <p:cNvPr id="6561" name="Google Shape;6561;p69"/>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69"/>
          <p:cNvGrpSpPr/>
          <p:nvPr/>
        </p:nvGrpSpPr>
        <p:grpSpPr>
          <a:xfrm>
            <a:off x="1240921" y="3116367"/>
            <a:ext cx="468569" cy="468447"/>
            <a:chOff x="1286994" y="2840926"/>
            <a:chExt cx="453864" cy="453745"/>
          </a:xfrm>
        </p:grpSpPr>
        <p:sp>
          <p:nvSpPr>
            <p:cNvPr id="6567" name="Google Shape;6567;p69"/>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7" name="Google Shape;6577;p69"/>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1" name="Google Shape;6581;p69"/>
          <p:cNvGrpSpPr/>
          <p:nvPr/>
        </p:nvGrpSpPr>
        <p:grpSpPr>
          <a:xfrm>
            <a:off x="6871147" y="2602143"/>
            <a:ext cx="160636" cy="136535"/>
            <a:chOff x="4660325" y="1866850"/>
            <a:chExt cx="68350" cy="58100"/>
          </a:xfrm>
        </p:grpSpPr>
        <p:sp>
          <p:nvSpPr>
            <p:cNvPr id="6582" name="Google Shape;6582;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9"/>
          <p:cNvGrpSpPr/>
          <p:nvPr/>
        </p:nvGrpSpPr>
        <p:grpSpPr>
          <a:xfrm>
            <a:off x="7180081" y="2627170"/>
            <a:ext cx="156817" cy="86891"/>
            <a:chOff x="4791775" y="1877500"/>
            <a:chExt cx="66725" cy="36975"/>
          </a:xfrm>
        </p:grpSpPr>
        <p:sp>
          <p:nvSpPr>
            <p:cNvPr id="6585" name="Google Shape;6585;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69"/>
          <p:cNvGrpSpPr/>
          <p:nvPr/>
        </p:nvGrpSpPr>
        <p:grpSpPr>
          <a:xfrm>
            <a:off x="7490660" y="2627170"/>
            <a:ext cx="139896" cy="86891"/>
            <a:chOff x="4923925" y="1877500"/>
            <a:chExt cx="59525" cy="36975"/>
          </a:xfrm>
        </p:grpSpPr>
        <p:sp>
          <p:nvSpPr>
            <p:cNvPr id="6588" name="Google Shape;6588;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69"/>
          <p:cNvGrpSpPr/>
          <p:nvPr/>
        </p:nvGrpSpPr>
        <p:grpSpPr>
          <a:xfrm>
            <a:off x="7806821" y="2609780"/>
            <a:ext cx="136488" cy="121260"/>
            <a:chOff x="5058450" y="1870100"/>
            <a:chExt cx="58075" cy="51600"/>
          </a:xfrm>
        </p:grpSpPr>
        <p:sp>
          <p:nvSpPr>
            <p:cNvPr id="6591" name="Google Shape;6591;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69"/>
          <p:cNvGrpSpPr/>
          <p:nvPr/>
        </p:nvGrpSpPr>
        <p:grpSpPr>
          <a:xfrm>
            <a:off x="7226262" y="3067854"/>
            <a:ext cx="97533" cy="103870"/>
            <a:chOff x="4811425" y="2065025"/>
            <a:chExt cx="41500" cy="44200"/>
          </a:xfrm>
        </p:grpSpPr>
        <p:sp>
          <p:nvSpPr>
            <p:cNvPr id="6594" name="Google Shape;6594;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69"/>
          <p:cNvGrpSpPr/>
          <p:nvPr/>
        </p:nvGrpSpPr>
        <p:grpSpPr>
          <a:xfrm>
            <a:off x="7504644" y="3067854"/>
            <a:ext cx="116629" cy="103459"/>
            <a:chOff x="4929875" y="2065025"/>
            <a:chExt cx="49625" cy="44025"/>
          </a:xfrm>
        </p:grpSpPr>
        <p:sp>
          <p:nvSpPr>
            <p:cNvPr id="6597" name="Google Shape;6597;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69"/>
          <p:cNvGrpSpPr/>
          <p:nvPr/>
        </p:nvGrpSpPr>
        <p:grpSpPr>
          <a:xfrm>
            <a:off x="7866692" y="3070968"/>
            <a:ext cx="67745" cy="97643"/>
            <a:chOff x="5083925" y="2066350"/>
            <a:chExt cx="28825" cy="41550"/>
          </a:xfrm>
        </p:grpSpPr>
        <p:sp>
          <p:nvSpPr>
            <p:cNvPr id="6600" name="Google Shape;6600;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9"/>
          <p:cNvGrpSpPr/>
          <p:nvPr/>
        </p:nvGrpSpPr>
        <p:grpSpPr>
          <a:xfrm>
            <a:off x="6869855" y="3086067"/>
            <a:ext cx="174679" cy="67445"/>
            <a:chOff x="4659775" y="2072775"/>
            <a:chExt cx="74325" cy="28700"/>
          </a:xfrm>
        </p:grpSpPr>
        <p:sp>
          <p:nvSpPr>
            <p:cNvPr id="6603" name="Google Shape;6603;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69"/>
          <p:cNvGrpSpPr/>
          <p:nvPr/>
        </p:nvGrpSpPr>
        <p:grpSpPr>
          <a:xfrm>
            <a:off x="6876200" y="2859820"/>
            <a:ext cx="161517" cy="86069"/>
            <a:chOff x="4662475" y="1976500"/>
            <a:chExt cx="68725" cy="36625"/>
          </a:xfrm>
        </p:grpSpPr>
        <p:sp>
          <p:nvSpPr>
            <p:cNvPr id="6607" name="Google Shape;6607;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69"/>
          <p:cNvGrpSpPr/>
          <p:nvPr/>
        </p:nvGrpSpPr>
        <p:grpSpPr>
          <a:xfrm>
            <a:off x="7800005" y="2852183"/>
            <a:ext cx="155583" cy="100874"/>
            <a:chOff x="5055550" y="1973250"/>
            <a:chExt cx="66200" cy="42925"/>
          </a:xfrm>
        </p:grpSpPr>
        <p:sp>
          <p:nvSpPr>
            <p:cNvPr id="6611" name="Google Shape;6611;p69"/>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69"/>
          <p:cNvGrpSpPr/>
          <p:nvPr/>
        </p:nvGrpSpPr>
        <p:grpSpPr>
          <a:xfrm>
            <a:off x="7481788" y="2863052"/>
            <a:ext cx="161047" cy="79430"/>
            <a:chOff x="4920150" y="1977875"/>
            <a:chExt cx="68525" cy="33800"/>
          </a:xfrm>
        </p:grpSpPr>
        <p:sp>
          <p:nvSpPr>
            <p:cNvPr id="6615" name="Google Shape;6615;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69"/>
          <p:cNvGrpSpPr/>
          <p:nvPr/>
        </p:nvGrpSpPr>
        <p:grpSpPr>
          <a:xfrm>
            <a:off x="7183430" y="2869514"/>
            <a:ext cx="163221" cy="66622"/>
            <a:chOff x="4793200" y="1980625"/>
            <a:chExt cx="69450" cy="28350"/>
          </a:xfrm>
        </p:grpSpPr>
        <p:sp>
          <p:nvSpPr>
            <p:cNvPr id="6619" name="Google Shape;6619;p69"/>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69"/>
          <p:cNvGrpSpPr/>
          <p:nvPr/>
        </p:nvGrpSpPr>
        <p:grpSpPr>
          <a:xfrm>
            <a:off x="6909279" y="3292397"/>
            <a:ext cx="120800" cy="123375"/>
            <a:chOff x="4676550" y="2160575"/>
            <a:chExt cx="51400" cy="52500"/>
          </a:xfrm>
        </p:grpSpPr>
        <p:sp>
          <p:nvSpPr>
            <p:cNvPr id="6623" name="Google Shape;6623;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69"/>
          <p:cNvGrpSpPr/>
          <p:nvPr/>
        </p:nvGrpSpPr>
        <p:grpSpPr>
          <a:xfrm>
            <a:off x="7124969" y="3299212"/>
            <a:ext cx="140307" cy="109804"/>
            <a:chOff x="4768325" y="2163475"/>
            <a:chExt cx="59700" cy="46725"/>
          </a:xfrm>
        </p:grpSpPr>
        <p:sp>
          <p:nvSpPr>
            <p:cNvPr id="6627" name="Google Shape;6627;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9" name="Google Shape;6629;p69"/>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0" name="Google Shape;6640;p69"/>
          <p:cNvGrpSpPr/>
          <p:nvPr/>
        </p:nvGrpSpPr>
        <p:grpSpPr>
          <a:xfrm>
            <a:off x="7125556" y="3511828"/>
            <a:ext cx="108814" cy="103106"/>
            <a:chOff x="4768575" y="2253950"/>
            <a:chExt cx="46300" cy="43875"/>
          </a:xfrm>
        </p:grpSpPr>
        <p:sp>
          <p:nvSpPr>
            <p:cNvPr id="6641" name="Google Shape;664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3" name="Google Shape;6643;p69"/>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4" name="Google Shape;6644;p69"/>
          <p:cNvGrpSpPr/>
          <p:nvPr/>
        </p:nvGrpSpPr>
        <p:grpSpPr>
          <a:xfrm>
            <a:off x="7577559" y="3933124"/>
            <a:ext cx="114043" cy="141118"/>
            <a:chOff x="4960900" y="2433225"/>
            <a:chExt cx="48525" cy="60050"/>
          </a:xfrm>
        </p:grpSpPr>
        <p:sp>
          <p:nvSpPr>
            <p:cNvPr id="6645" name="Google Shape;6645;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69"/>
          <p:cNvGrpSpPr/>
          <p:nvPr/>
        </p:nvGrpSpPr>
        <p:grpSpPr>
          <a:xfrm>
            <a:off x="7326499" y="4154964"/>
            <a:ext cx="131611" cy="138768"/>
            <a:chOff x="4854075" y="2527625"/>
            <a:chExt cx="56000" cy="59050"/>
          </a:xfrm>
        </p:grpSpPr>
        <p:sp>
          <p:nvSpPr>
            <p:cNvPr id="6648" name="Google Shape;6648;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0" name="Google Shape;6650;p69"/>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3" name="Google Shape;6653;p69"/>
          <p:cNvGrpSpPr/>
          <p:nvPr/>
        </p:nvGrpSpPr>
        <p:grpSpPr>
          <a:xfrm>
            <a:off x="7809758" y="3701767"/>
            <a:ext cx="95829" cy="155159"/>
            <a:chOff x="5059700" y="2334775"/>
            <a:chExt cx="40775" cy="66025"/>
          </a:xfrm>
        </p:grpSpPr>
        <p:sp>
          <p:nvSpPr>
            <p:cNvPr id="6654" name="Google Shape;6654;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9"/>
          <p:cNvGrpSpPr/>
          <p:nvPr/>
        </p:nvGrpSpPr>
        <p:grpSpPr>
          <a:xfrm>
            <a:off x="7573328" y="3486918"/>
            <a:ext cx="84372" cy="153338"/>
            <a:chOff x="4959100" y="2243350"/>
            <a:chExt cx="35900" cy="65250"/>
          </a:xfrm>
        </p:grpSpPr>
        <p:sp>
          <p:nvSpPr>
            <p:cNvPr id="6664" name="Google Shape;6664;p69"/>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69"/>
          <p:cNvGrpSpPr/>
          <p:nvPr/>
        </p:nvGrpSpPr>
        <p:grpSpPr>
          <a:xfrm>
            <a:off x="7758054" y="3926309"/>
            <a:ext cx="178498" cy="154747"/>
            <a:chOff x="5037700" y="2430325"/>
            <a:chExt cx="75950" cy="65850"/>
          </a:xfrm>
        </p:grpSpPr>
        <p:sp>
          <p:nvSpPr>
            <p:cNvPr id="6681" name="Google Shape;6681;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69"/>
          <p:cNvGrpSpPr/>
          <p:nvPr/>
        </p:nvGrpSpPr>
        <p:grpSpPr>
          <a:xfrm>
            <a:off x="7098294" y="3718275"/>
            <a:ext cx="216160" cy="122024"/>
            <a:chOff x="4756975" y="2341800"/>
            <a:chExt cx="91975" cy="51925"/>
          </a:xfrm>
        </p:grpSpPr>
        <p:sp>
          <p:nvSpPr>
            <p:cNvPr id="6684" name="Google Shape;6684;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69"/>
          <p:cNvGrpSpPr/>
          <p:nvPr/>
        </p:nvGrpSpPr>
        <p:grpSpPr>
          <a:xfrm>
            <a:off x="7536841" y="4128468"/>
            <a:ext cx="231906" cy="191995"/>
            <a:chOff x="4943575" y="2516350"/>
            <a:chExt cx="98675" cy="81700"/>
          </a:xfrm>
        </p:grpSpPr>
        <p:sp>
          <p:nvSpPr>
            <p:cNvPr id="6705" name="Google Shape;6705;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3" name="Google Shape;6783;p69"/>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6" name="Google Shape;6806;p69"/>
          <p:cNvGrpSpPr/>
          <p:nvPr/>
        </p:nvGrpSpPr>
        <p:grpSpPr>
          <a:xfrm>
            <a:off x="1225886" y="3778145"/>
            <a:ext cx="505303" cy="503968"/>
            <a:chOff x="1190625" y="238125"/>
            <a:chExt cx="5252625" cy="5238750"/>
          </a:xfrm>
        </p:grpSpPr>
        <p:sp>
          <p:nvSpPr>
            <p:cNvPr id="6807" name="Google Shape;6807;p69"/>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90"/>
        <p:cNvGrpSpPr/>
        <p:nvPr/>
      </p:nvGrpSpPr>
      <p:grpSpPr>
        <a:xfrm>
          <a:off x="0" y="0"/>
          <a:ext cx="0" cy="0"/>
          <a:chOff x="0" y="0"/>
          <a:chExt cx="0" cy="0"/>
        </a:xfrm>
      </p:grpSpPr>
      <p:grpSp>
        <p:nvGrpSpPr>
          <p:cNvPr id="6991" name="Google Shape;6991;p70"/>
          <p:cNvGrpSpPr/>
          <p:nvPr/>
        </p:nvGrpSpPr>
        <p:grpSpPr>
          <a:xfrm>
            <a:off x="1095143" y="2241600"/>
            <a:ext cx="730896" cy="153148"/>
            <a:chOff x="4635250" y="3790225"/>
            <a:chExt cx="415825" cy="87125"/>
          </a:xfrm>
        </p:grpSpPr>
        <p:sp>
          <p:nvSpPr>
            <p:cNvPr id="6992" name="Google Shape;6992;p70"/>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0"/>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70"/>
          <p:cNvGrpSpPr/>
          <p:nvPr/>
        </p:nvGrpSpPr>
        <p:grpSpPr>
          <a:xfrm>
            <a:off x="1666833" y="4037852"/>
            <a:ext cx="175876" cy="179996"/>
            <a:chOff x="4280575" y="2131725"/>
            <a:chExt cx="141950" cy="145275"/>
          </a:xfrm>
        </p:grpSpPr>
        <p:sp>
          <p:nvSpPr>
            <p:cNvPr id="6996" name="Google Shape;6996;p70"/>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70"/>
          <p:cNvGrpSpPr/>
          <p:nvPr/>
        </p:nvGrpSpPr>
        <p:grpSpPr>
          <a:xfrm>
            <a:off x="1667926" y="4265283"/>
            <a:ext cx="175927" cy="152252"/>
            <a:chOff x="4088738" y="4379875"/>
            <a:chExt cx="176900" cy="153125"/>
          </a:xfrm>
        </p:grpSpPr>
        <p:sp>
          <p:nvSpPr>
            <p:cNvPr id="6999" name="Google Shape;6999;p70"/>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70"/>
          <p:cNvGrpSpPr/>
          <p:nvPr/>
        </p:nvGrpSpPr>
        <p:grpSpPr>
          <a:xfrm rot="10800000" flipH="1">
            <a:off x="1086570" y="4291428"/>
            <a:ext cx="486625" cy="126984"/>
            <a:chOff x="4173650" y="2515975"/>
            <a:chExt cx="216413" cy="56475"/>
          </a:xfrm>
        </p:grpSpPr>
        <p:sp>
          <p:nvSpPr>
            <p:cNvPr id="7002" name="Google Shape;7002;p70"/>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70"/>
          <p:cNvGrpSpPr/>
          <p:nvPr/>
        </p:nvGrpSpPr>
        <p:grpSpPr>
          <a:xfrm>
            <a:off x="1088757" y="1726562"/>
            <a:ext cx="743797" cy="171366"/>
            <a:chOff x="4109513" y="1964562"/>
            <a:chExt cx="501313" cy="117575"/>
          </a:xfrm>
        </p:grpSpPr>
        <p:sp>
          <p:nvSpPr>
            <p:cNvPr id="7005" name="Google Shape;7005;p70"/>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6" name="Google Shape;7006;p70"/>
            <p:cNvGrpSpPr/>
            <p:nvPr/>
          </p:nvGrpSpPr>
          <p:grpSpPr>
            <a:xfrm rot="-5400000">
              <a:off x="4154963" y="1919112"/>
              <a:ext cx="117575" cy="208475"/>
              <a:chOff x="3314125" y="1799775"/>
              <a:chExt cx="117575" cy="208475"/>
            </a:xfrm>
          </p:grpSpPr>
          <p:sp>
            <p:nvSpPr>
              <p:cNvPr id="7007" name="Google Shape;7007;p70"/>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0"/>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0" name="Google Shape;7010;p70"/>
          <p:cNvGrpSpPr/>
          <p:nvPr/>
        </p:nvGrpSpPr>
        <p:grpSpPr>
          <a:xfrm>
            <a:off x="1101069" y="2718525"/>
            <a:ext cx="719511" cy="278389"/>
            <a:chOff x="3515000" y="3200728"/>
            <a:chExt cx="338100" cy="130822"/>
          </a:xfrm>
        </p:grpSpPr>
        <p:sp>
          <p:nvSpPr>
            <p:cNvPr id="7011" name="Google Shape;7011;p70"/>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2" name="Google Shape;7012;p70"/>
            <p:cNvGrpSpPr/>
            <p:nvPr/>
          </p:nvGrpSpPr>
          <p:grpSpPr>
            <a:xfrm>
              <a:off x="3515000" y="3200728"/>
              <a:ext cx="282025" cy="67650"/>
              <a:chOff x="3515000" y="3112625"/>
              <a:chExt cx="282025" cy="67650"/>
            </a:xfrm>
          </p:grpSpPr>
          <p:sp>
            <p:nvSpPr>
              <p:cNvPr id="7013" name="Google Shape;7013;p70"/>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5" name="Google Shape;7015;p70"/>
          <p:cNvGrpSpPr/>
          <p:nvPr/>
        </p:nvGrpSpPr>
        <p:grpSpPr>
          <a:xfrm rot="10800000" flipH="1">
            <a:off x="1082554" y="927918"/>
            <a:ext cx="756748" cy="188711"/>
            <a:chOff x="3199075" y="3739025"/>
            <a:chExt cx="448629" cy="111875"/>
          </a:xfrm>
        </p:grpSpPr>
        <p:sp>
          <p:nvSpPr>
            <p:cNvPr id="7016" name="Google Shape;7016;p70"/>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8" name="Google Shape;7018;p70"/>
          <p:cNvGrpSpPr/>
          <p:nvPr/>
        </p:nvGrpSpPr>
        <p:grpSpPr>
          <a:xfrm>
            <a:off x="1093334" y="3077369"/>
            <a:ext cx="734909" cy="282704"/>
            <a:chOff x="4047975" y="3769179"/>
            <a:chExt cx="343175" cy="132000"/>
          </a:xfrm>
        </p:grpSpPr>
        <p:grpSp>
          <p:nvGrpSpPr>
            <p:cNvPr id="7019" name="Google Shape;7019;p70"/>
            <p:cNvGrpSpPr/>
            <p:nvPr/>
          </p:nvGrpSpPr>
          <p:grpSpPr>
            <a:xfrm>
              <a:off x="4047975" y="3769179"/>
              <a:ext cx="343175" cy="132000"/>
              <a:chOff x="4047975" y="3769179"/>
              <a:chExt cx="343175" cy="132000"/>
            </a:xfrm>
          </p:grpSpPr>
          <p:sp>
            <p:nvSpPr>
              <p:cNvPr id="7020" name="Google Shape;7020;p70"/>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1" name="Google Shape;7021;p70"/>
              <p:cNvGrpSpPr/>
              <p:nvPr/>
            </p:nvGrpSpPr>
            <p:grpSpPr>
              <a:xfrm>
                <a:off x="4047975" y="3769179"/>
                <a:ext cx="288175" cy="132000"/>
                <a:chOff x="4047975" y="3635175"/>
                <a:chExt cx="288175" cy="132000"/>
              </a:xfrm>
            </p:grpSpPr>
            <p:sp>
              <p:nvSpPr>
                <p:cNvPr id="7022" name="Google Shape;7022;p70"/>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24" name="Google Shape;7024;p70"/>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5" name="Google Shape;7025;p70"/>
          <p:cNvGrpSpPr/>
          <p:nvPr/>
        </p:nvGrpSpPr>
        <p:grpSpPr>
          <a:xfrm>
            <a:off x="1082376" y="2474401"/>
            <a:ext cx="756740" cy="209778"/>
            <a:chOff x="3176563" y="1380375"/>
            <a:chExt cx="844388" cy="234075"/>
          </a:xfrm>
        </p:grpSpPr>
        <p:sp>
          <p:nvSpPr>
            <p:cNvPr id="7026" name="Google Shape;7026;p70"/>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0"/>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0" name="Google Shape;7030;p70"/>
            <p:cNvGrpSpPr/>
            <p:nvPr/>
          </p:nvGrpSpPr>
          <p:grpSpPr>
            <a:xfrm>
              <a:off x="3176563" y="1380375"/>
              <a:ext cx="196550" cy="234075"/>
              <a:chOff x="3077200" y="1380375"/>
              <a:chExt cx="196550" cy="234075"/>
            </a:xfrm>
          </p:grpSpPr>
          <p:sp>
            <p:nvSpPr>
              <p:cNvPr id="7031" name="Google Shape;7031;p70"/>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0"/>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0"/>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0"/>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5" name="Google Shape;7035;p70"/>
          <p:cNvGrpSpPr/>
          <p:nvPr/>
        </p:nvGrpSpPr>
        <p:grpSpPr>
          <a:xfrm>
            <a:off x="1168966" y="3428283"/>
            <a:ext cx="583683" cy="515041"/>
            <a:chOff x="4150855" y="3304766"/>
            <a:chExt cx="400468" cy="353373"/>
          </a:xfrm>
        </p:grpSpPr>
        <p:grpSp>
          <p:nvGrpSpPr>
            <p:cNvPr id="7036" name="Google Shape;7036;p70"/>
            <p:cNvGrpSpPr/>
            <p:nvPr/>
          </p:nvGrpSpPr>
          <p:grpSpPr>
            <a:xfrm rot="5400000">
              <a:off x="4069042" y="3402899"/>
              <a:ext cx="320732" cy="157107"/>
              <a:chOff x="2578246" y="3661125"/>
              <a:chExt cx="226794" cy="111100"/>
            </a:xfrm>
          </p:grpSpPr>
          <p:grpSp>
            <p:nvGrpSpPr>
              <p:cNvPr id="7037" name="Google Shape;7037;p70"/>
              <p:cNvGrpSpPr/>
              <p:nvPr/>
            </p:nvGrpSpPr>
            <p:grpSpPr>
              <a:xfrm>
                <a:off x="2610652" y="3685297"/>
                <a:ext cx="194387" cy="60778"/>
                <a:chOff x="2610652" y="3685297"/>
                <a:chExt cx="194387" cy="60778"/>
              </a:xfrm>
            </p:grpSpPr>
            <p:sp>
              <p:nvSpPr>
                <p:cNvPr id="7038" name="Google Shape;7038;p70"/>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70"/>
              <p:cNvGrpSpPr/>
              <p:nvPr/>
            </p:nvGrpSpPr>
            <p:grpSpPr>
              <a:xfrm>
                <a:off x="2578246" y="3661125"/>
                <a:ext cx="128225" cy="111100"/>
                <a:chOff x="2578246" y="3661125"/>
                <a:chExt cx="128225" cy="111100"/>
              </a:xfrm>
            </p:grpSpPr>
            <p:sp>
              <p:nvSpPr>
                <p:cNvPr id="7041" name="Google Shape;7041;p70"/>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2" name="Google Shape;7042;p70"/>
                <p:cNvGrpSpPr/>
                <p:nvPr/>
              </p:nvGrpSpPr>
              <p:grpSpPr>
                <a:xfrm>
                  <a:off x="2596850" y="3677550"/>
                  <a:ext cx="102450" cy="94675"/>
                  <a:chOff x="2596850" y="3677550"/>
                  <a:chExt cx="102450" cy="94675"/>
                </a:xfrm>
              </p:grpSpPr>
              <p:sp>
                <p:nvSpPr>
                  <p:cNvPr id="7043" name="Google Shape;7043;p70"/>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0"/>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45" name="Google Shape;7045;p70"/>
            <p:cNvGrpSpPr/>
            <p:nvPr/>
          </p:nvGrpSpPr>
          <p:grpSpPr>
            <a:xfrm rot="5400000">
              <a:off x="4302139" y="3408954"/>
              <a:ext cx="353373" cy="144996"/>
              <a:chOff x="5075685" y="2271925"/>
              <a:chExt cx="492712" cy="202254"/>
            </a:xfrm>
          </p:grpSpPr>
          <p:sp>
            <p:nvSpPr>
              <p:cNvPr id="7046" name="Google Shape;7046;p70"/>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8" name="Google Shape;7048;p70"/>
          <p:cNvGrpSpPr/>
          <p:nvPr/>
        </p:nvGrpSpPr>
        <p:grpSpPr>
          <a:xfrm>
            <a:off x="1089095" y="4015453"/>
            <a:ext cx="467479" cy="193481"/>
            <a:chOff x="4260510" y="2242993"/>
            <a:chExt cx="628501" cy="260125"/>
          </a:xfrm>
        </p:grpSpPr>
        <p:grpSp>
          <p:nvGrpSpPr>
            <p:cNvPr id="7049" name="Google Shape;7049;p70"/>
            <p:cNvGrpSpPr/>
            <p:nvPr/>
          </p:nvGrpSpPr>
          <p:grpSpPr>
            <a:xfrm>
              <a:off x="4260510" y="2286954"/>
              <a:ext cx="628501" cy="172421"/>
              <a:chOff x="4260510" y="2286954"/>
              <a:chExt cx="628501" cy="172421"/>
            </a:xfrm>
          </p:grpSpPr>
          <p:sp>
            <p:nvSpPr>
              <p:cNvPr id="7050" name="Google Shape;7050;p70"/>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7053" name="Google Shape;7053;p70"/>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70"/>
          <p:cNvGrpSpPr/>
          <p:nvPr/>
        </p:nvGrpSpPr>
        <p:grpSpPr>
          <a:xfrm>
            <a:off x="1095178" y="1191975"/>
            <a:ext cx="730923" cy="195694"/>
            <a:chOff x="3099239" y="3615343"/>
            <a:chExt cx="689745" cy="184687"/>
          </a:xfrm>
        </p:grpSpPr>
        <p:sp>
          <p:nvSpPr>
            <p:cNvPr id="7057" name="Google Shape;7057;p70"/>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70"/>
          <p:cNvGrpSpPr/>
          <p:nvPr/>
        </p:nvGrpSpPr>
        <p:grpSpPr>
          <a:xfrm rot="10800000" flipH="1">
            <a:off x="1082425" y="2006226"/>
            <a:ext cx="756740" cy="126985"/>
            <a:chOff x="1154425" y="3251263"/>
            <a:chExt cx="695150" cy="116650"/>
          </a:xfrm>
        </p:grpSpPr>
        <p:sp>
          <p:nvSpPr>
            <p:cNvPr id="7062" name="Google Shape;7062;p70"/>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0"/>
          <p:cNvGrpSpPr/>
          <p:nvPr/>
        </p:nvGrpSpPr>
        <p:grpSpPr>
          <a:xfrm>
            <a:off x="1088895" y="1460316"/>
            <a:ext cx="743825" cy="172498"/>
            <a:chOff x="4100207" y="2107304"/>
            <a:chExt cx="510343" cy="118352"/>
          </a:xfrm>
        </p:grpSpPr>
        <p:sp>
          <p:nvSpPr>
            <p:cNvPr id="7069" name="Google Shape;7069;p70"/>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70"/>
          <p:cNvGrpSpPr/>
          <p:nvPr/>
        </p:nvGrpSpPr>
        <p:grpSpPr>
          <a:xfrm>
            <a:off x="2032740" y="1528975"/>
            <a:ext cx="623064" cy="406130"/>
            <a:chOff x="2525450" y="2505350"/>
            <a:chExt cx="373450" cy="243425"/>
          </a:xfrm>
        </p:grpSpPr>
        <p:grpSp>
          <p:nvGrpSpPr>
            <p:cNvPr id="7073" name="Google Shape;7073;p70"/>
            <p:cNvGrpSpPr/>
            <p:nvPr/>
          </p:nvGrpSpPr>
          <p:grpSpPr>
            <a:xfrm>
              <a:off x="2525450" y="2505350"/>
              <a:ext cx="373450" cy="107475"/>
              <a:chOff x="2525450" y="2505350"/>
              <a:chExt cx="373450" cy="107475"/>
            </a:xfrm>
          </p:grpSpPr>
          <p:sp>
            <p:nvSpPr>
              <p:cNvPr id="7074" name="Google Shape;7074;p70"/>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70"/>
            <p:cNvGrpSpPr/>
            <p:nvPr/>
          </p:nvGrpSpPr>
          <p:grpSpPr>
            <a:xfrm>
              <a:off x="2525450" y="2586475"/>
              <a:ext cx="373450" cy="81175"/>
              <a:chOff x="2525450" y="2586475"/>
              <a:chExt cx="373450" cy="81175"/>
            </a:xfrm>
          </p:grpSpPr>
          <p:sp>
            <p:nvSpPr>
              <p:cNvPr id="7078" name="Google Shape;7078;p70"/>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70"/>
            <p:cNvGrpSpPr/>
            <p:nvPr/>
          </p:nvGrpSpPr>
          <p:grpSpPr>
            <a:xfrm>
              <a:off x="2525450" y="2667625"/>
              <a:ext cx="373450" cy="81150"/>
              <a:chOff x="2525450" y="2667625"/>
              <a:chExt cx="373450" cy="81150"/>
            </a:xfrm>
          </p:grpSpPr>
          <p:sp>
            <p:nvSpPr>
              <p:cNvPr id="7082" name="Google Shape;7082;p70"/>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5" name="Google Shape;7085;p70"/>
          <p:cNvGrpSpPr/>
          <p:nvPr/>
        </p:nvGrpSpPr>
        <p:grpSpPr>
          <a:xfrm>
            <a:off x="2021992" y="1229434"/>
            <a:ext cx="706335" cy="255548"/>
            <a:chOff x="2600813" y="2069700"/>
            <a:chExt cx="448638" cy="162325"/>
          </a:xfrm>
        </p:grpSpPr>
        <p:sp>
          <p:nvSpPr>
            <p:cNvPr id="7086" name="Google Shape;7086;p70"/>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70"/>
          <p:cNvGrpSpPr/>
          <p:nvPr/>
        </p:nvGrpSpPr>
        <p:grpSpPr>
          <a:xfrm>
            <a:off x="2675987" y="1475531"/>
            <a:ext cx="355485" cy="330727"/>
            <a:chOff x="3631100" y="1774000"/>
            <a:chExt cx="380850" cy="354325"/>
          </a:xfrm>
        </p:grpSpPr>
        <p:grpSp>
          <p:nvGrpSpPr>
            <p:cNvPr id="7089" name="Google Shape;7089;p70"/>
            <p:cNvGrpSpPr/>
            <p:nvPr/>
          </p:nvGrpSpPr>
          <p:grpSpPr>
            <a:xfrm>
              <a:off x="3750225" y="1774000"/>
              <a:ext cx="149575" cy="145525"/>
              <a:chOff x="3750225" y="1774000"/>
              <a:chExt cx="149575" cy="145525"/>
            </a:xfrm>
          </p:grpSpPr>
          <p:sp>
            <p:nvSpPr>
              <p:cNvPr id="7090" name="Google Shape;7090;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70"/>
            <p:cNvGrpSpPr/>
            <p:nvPr/>
          </p:nvGrpSpPr>
          <p:grpSpPr>
            <a:xfrm>
              <a:off x="3847850" y="1889150"/>
              <a:ext cx="164100" cy="145600"/>
              <a:chOff x="3847850" y="1889150"/>
              <a:chExt cx="164100" cy="145600"/>
            </a:xfrm>
          </p:grpSpPr>
          <p:sp>
            <p:nvSpPr>
              <p:cNvPr id="7093" name="Google Shape;7093;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70"/>
            <p:cNvGrpSpPr/>
            <p:nvPr/>
          </p:nvGrpSpPr>
          <p:grpSpPr>
            <a:xfrm>
              <a:off x="3631100" y="1866150"/>
              <a:ext cx="149875" cy="144800"/>
              <a:chOff x="3631100" y="1866150"/>
              <a:chExt cx="149875" cy="144800"/>
            </a:xfrm>
          </p:grpSpPr>
          <p:sp>
            <p:nvSpPr>
              <p:cNvPr id="7096" name="Google Shape;7096;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70"/>
            <p:cNvGrpSpPr/>
            <p:nvPr/>
          </p:nvGrpSpPr>
          <p:grpSpPr>
            <a:xfrm>
              <a:off x="3730650" y="1982800"/>
              <a:ext cx="149550" cy="145525"/>
              <a:chOff x="3730650" y="1982800"/>
              <a:chExt cx="149550" cy="145525"/>
            </a:xfrm>
          </p:grpSpPr>
          <p:sp>
            <p:nvSpPr>
              <p:cNvPr id="7099" name="Google Shape;7099;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01" name="Google Shape;7101;p70"/>
          <p:cNvGrpSpPr/>
          <p:nvPr/>
        </p:nvGrpSpPr>
        <p:grpSpPr>
          <a:xfrm rot="5400000">
            <a:off x="2116886" y="809455"/>
            <a:ext cx="215289" cy="452582"/>
            <a:chOff x="2506150" y="1152650"/>
            <a:chExt cx="230650" cy="484875"/>
          </a:xfrm>
        </p:grpSpPr>
        <p:sp>
          <p:nvSpPr>
            <p:cNvPr id="7102" name="Google Shape;7102;p70"/>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70"/>
          <p:cNvGrpSpPr/>
          <p:nvPr/>
        </p:nvGrpSpPr>
        <p:grpSpPr>
          <a:xfrm>
            <a:off x="6808184" y="966414"/>
            <a:ext cx="610130" cy="38431"/>
            <a:chOff x="2521850" y="1810250"/>
            <a:chExt cx="540225" cy="34025"/>
          </a:xfrm>
        </p:grpSpPr>
        <p:sp>
          <p:nvSpPr>
            <p:cNvPr id="7105" name="Google Shape;7105;p70"/>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70"/>
          <p:cNvGrpSpPr/>
          <p:nvPr/>
        </p:nvGrpSpPr>
        <p:grpSpPr>
          <a:xfrm>
            <a:off x="2863397" y="1225875"/>
            <a:ext cx="623130" cy="439024"/>
            <a:chOff x="2196556" y="2995700"/>
            <a:chExt cx="636756" cy="448625"/>
          </a:xfrm>
        </p:grpSpPr>
        <p:grpSp>
          <p:nvGrpSpPr>
            <p:cNvPr id="7116" name="Google Shape;7116;p70"/>
            <p:cNvGrpSpPr/>
            <p:nvPr/>
          </p:nvGrpSpPr>
          <p:grpSpPr>
            <a:xfrm flipH="1">
              <a:off x="2437481" y="3288975"/>
              <a:ext cx="226125" cy="154175"/>
              <a:chOff x="4472075" y="2905100"/>
              <a:chExt cx="226125" cy="154175"/>
            </a:xfrm>
          </p:grpSpPr>
          <p:sp>
            <p:nvSpPr>
              <p:cNvPr id="7117" name="Google Shape;7117;p70"/>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70"/>
            <p:cNvGrpSpPr/>
            <p:nvPr/>
          </p:nvGrpSpPr>
          <p:grpSpPr>
            <a:xfrm>
              <a:off x="2196556" y="2995700"/>
              <a:ext cx="636756" cy="448625"/>
              <a:chOff x="4407819" y="2905100"/>
              <a:chExt cx="636756" cy="448625"/>
            </a:xfrm>
          </p:grpSpPr>
          <p:grpSp>
            <p:nvGrpSpPr>
              <p:cNvPr id="7120" name="Google Shape;7120;p70"/>
              <p:cNvGrpSpPr/>
              <p:nvPr/>
            </p:nvGrpSpPr>
            <p:grpSpPr>
              <a:xfrm>
                <a:off x="4825475" y="3136075"/>
                <a:ext cx="187000" cy="217650"/>
                <a:chOff x="4825475" y="3136075"/>
                <a:chExt cx="187000" cy="217650"/>
              </a:xfrm>
            </p:grpSpPr>
            <p:sp>
              <p:nvSpPr>
                <p:cNvPr id="7121" name="Google Shape;7121;p70"/>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0"/>
              <p:cNvGrpSpPr/>
              <p:nvPr/>
            </p:nvGrpSpPr>
            <p:grpSpPr>
              <a:xfrm>
                <a:off x="4882275" y="2949625"/>
                <a:ext cx="162300" cy="235875"/>
                <a:chOff x="4882275" y="2949625"/>
                <a:chExt cx="162300" cy="235875"/>
              </a:xfrm>
            </p:grpSpPr>
            <p:sp>
              <p:nvSpPr>
                <p:cNvPr id="7124" name="Google Shape;7124;p70"/>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0"/>
              <p:cNvGrpSpPr/>
              <p:nvPr/>
            </p:nvGrpSpPr>
            <p:grpSpPr>
              <a:xfrm>
                <a:off x="4705225" y="2937550"/>
                <a:ext cx="221425" cy="133450"/>
                <a:chOff x="4705225" y="2937550"/>
                <a:chExt cx="221425" cy="133450"/>
              </a:xfrm>
            </p:grpSpPr>
            <p:sp>
              <p:nvSpPr>
                <p:cNvPr id="7127" name="Google Shape;7127;p70"/>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70"/>
              <p:cNvGrpSpPr/>
              <p:nvPr/>
            </p:nvGrpSpPr>
            <p:grpSpPr>
              <a:xfrm>
                <a:off x="4528269" y="2905100"/>
                <a:ext cx="226125" cy="154175"/>
                <a:chOff x="4472075" y="2905100"/>
                <a:chExt cx="226125" cy="154175"/>
              </a:xfrm>
            </p:grpSpPr>
            <p:sp>
              <p:nvSpPr>
                <p:cNvPr id="7130" name="Google Shape;7130;p70"/>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2" name="Google Shape;7132;p70"/>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3" name="Google Shape;7133;p70"/>
          <p:cNvGrpSpPr/>
          <p:nvPr/>
        </p:nvGrpSpPr>
        <p:grpSpPr>
          <a:xfrm>
            <a:off x="2901518" y="1717062"/>
            <a:ext cx="559226" cy="227878"/>
            <a:chOff x="5793270" y="3739034"/>
            <a:chExt cx="1174105" cy="478433"/>
          </a:xfrm>
        </p:grpSpPr>
        <p:grpSp>
          <p:nvGrpSpPr>
            <p:cNvPr id="7134" name="Google Shape;7134;p70"/>
            <p:cNvGrpSpPr/>
            <p:nvPr/>
          </p:nvGrpSpPr>
          <p:grpSpPr>
            <a:xfrm>
              <a:off x="5793269" y="3739034"/>
              <a:ext cx="368725" cy="478433"/>
              <a:chOff x="5793270" y="3739034"/>
              <a:chExt cx="368725" cy="478433"/>
            </a:xfrm>
          </p:grpSpPr>
          <p:sp>
            <p:nvSpPr>
              <p:cNvPr id="7135" name="Google Shape;7135;p70"/>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70"/>
            <p:cNvGrpSpPr/>
            <p:nvPr/>
          </p:nvGrpSpPr>
          <p:grpSpPr>
            <a:xfrm>
              <a:off x="6034165" y="3739034"/>
              <a:ext cx="263339" cy="478433"/>
              <a:chOff x="6034165" y="3739034"/>
              <a:chExt cx="263339" cy="478433"/>
            </a:xfrm>
          </p:grpSpPr>
          <p:sp>
            <p:nvSpPr>
              <p:cNvPr id="7139" name="Google Shape;7139;p70"/>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70"/>
            <p:cNvGrpSpPr/>
            <p:nvPr/>
          </p:nvGrpSpPr>
          <p:grpSpPr>
            <a:xfrm>
              <a:off x="6274808" y="3739034"/>
              <a:ext cx="210793" cy="478433"/>
              <a:chOff x="6274808" y="3739034"/>
              <a:chExt cx="210793" cy="478433"/>
            </a:xfrm>
          </p:grpSpPr>
          <p:sp>
            <p:nvSpPr>
              <p:cNvPr id="7143" name="Google Shape;7143;p70"/>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70"/>
            <p:cNvGrpSpPr/>
            <p:nvPr/>
          </p:nvGrpSpPr>
          <p:grpSpPr>
            <a:xfrm>
              <a:off x="6463133" y="3739034"/>
              <a:ext cx="263344" cy="478433"/>
              <a:chOff x="6463133" y="3739034"/>
              <a:chExt cx="263344" cy="478433"/>
            </a:xfrm>
          </p:grpSpPr>
          <p:sp>
            <p:nvSpPr>
              <p:cNvPr id="7147" name="Google Shape;7147;p70"/>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70"/>
            <p:cNvGrpSpPr/>
            <p:nvPr/>
          </p:nvGrpSpPr>
          <p:grpSpPr>
            <a:xfrm>
              <a:off x="6598649" y="3739034"/>
              <a:ext cx="368726" cy="478433"/>
              <a:chOff x="6598649" y="3739034"/>
              <a:chExt cx="368726" cy="478433"/>
            </a:xfrm>
          </p:grpSpPr>
          <p:sp>
            <p:nvSpPr>
              <p:cNvPr id="7151" name="Google Shape;7151;p70"/>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54" name="Google Shape;7154;p70"/>
          <p:cNvGrpSpPr/>
          <p:nvPr/>
        </p:nvGrpSpPr>
        <p:grpSpPr>
          <a:xfrm>
            <a:off x="2031243" y="3779808"/>
            <a:ext cx="1453661" cy="366049"/>
            <a:chOff x="5778536" y="3183751"/>
            <a:chExt cx="1203561" cy="303071"/>
          </a:xfrm>
        </p:grpSpPr>
        <p:sp>
          <p:nvSpPr>
            <p:cNvPr id="7155" name="Google Shape;7155;p70"/>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2" name="Google Shape;7172;p70"/>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3" name="Google Shape;7173;p70"/>
          <p:cNvGrpSpPr/>
          <p:nvPr/>
        </p:nvGrpSpPr>
        <p:grpSpPr>
          <a:xfrm rot="-5400000">
            <a:off x="2662944" y="825422"/>
            <a:ext cx="213595" cy="418866"/>
            <a:chOff x="4379261" y="3450715"/>
            <a:chExt cx="390984" cy="766732"/>
          </a:xfrm>
        </p:grpSpPr>
        <p:sp>
          <p:nvSpPr>
            <p:cNvPr id="7174" name="Google Shape;7174;p70"/>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70"/>
          <p:cNvGrpSpPr/>
          <p:nvPr/>
        </p:nvGrpSpPr>
        <p:grpSpPr>
          <a:xfrm>
            <a:off x="2009589" y="2859325"/>
            <a:ext cx="1496767" cy="802469"/>
            <a:chOff x="5793258" y="2247269"/>
            <a:chExt cx="1174119" cy="629486"/>
          </a:xfrm>
        </p:grpSpPr>
        <p:sp>
          <p:nvSpPr>
            <p:cNvPr id="7177" name="Google Shape;7177;p70"/>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70"/>
          <p:cNvGrpSpPr/>
          <p:nvPr/>
        </p:nvGrpSpPr>
        <p:grpSpPr>
          <a:xfrm rot="5400000">
            <a:off x="2358460" y="1700057"/>
            <a:ext cx="799341" cy="1436131"/>
            <a:chOff x="3088670" y="1930338"/>
            <a:chExt cx="380983" cy="684491"/>
          </a:xfrm>
        </p:grpSpPr>
        <p:sp>
          <p:nvSpPr>
            <p:cNvPr id="7189" name="Google Shape;7189;p70"/>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0"/>
          <p:cNvGrpSpPr/>
          <p:nvPr/>
        </p:nvGrpSpPr>
        <p:grpSpPr>
          <a:xfrm>
            <a:off x="1998305" y="4220153"/>
            <a:ext cx="1519488" cy="198289"/>
            <a:chOff x="504546" y="564561"/>
            <a:chExt cx="1627907" cy="212437"/>
          </a:xfrm>
        </p:grpSpPr>
        <p:sp>
          <p:nvSpPr>
            <p:cNvPr id="7217" name="Google Shape;7217;p70"/>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7218" name="Google Shape;7218;p70"/>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7219" name="Google Shape;7219;p70"/>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7221" name="Google Shape;7221;p70"/>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7224" name="Google Shape;7224;p70"/>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7225" name="Google Shape;7225;p70"/>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7226" name="Google Shape;7226;p70"/>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7231" name="Google Shape;7231;p70"/>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70"/>
          <p:cNvGrpSpPr/>
          <p:nvPr/>
        </p:nvGrpSpPr>
        <p:grpSpPr>
          <a:xfrm flipH="1">
            <a:off x="3704668" y="2844955"/>
            <a:ext cx="410808" cy="831197"/>
            <a:chOff x="3564075" y="2091586"/>
            <a:chExt cx="329966" cy="667521"/>
          </a:xfrm>
        </p:grpSpPr>
        <p:sp>
          <p:nvSpPr>
            <p:cNvPr id="7273" name="Google Shape;7273;p70"/>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4" name="Google Shape;7274;p70"/>
            <p:cNvGrpSpPr/>
            <p:nvPr/>
          </p:nvGrpSpPr>
          <p:grpSpPr>
            <a:xfrm>
              <a:off x="3577470" y="2091586"/>
              <a:ext cx="203196" cy="352319"/>
              <a:chOff x="3976450" y="5044825"/>
              <a:chExt cx="107625" cy="186600"/>
            </a:xfrm>
          </p:grpSpPr>
          <p:sp>
            <p:nvSpPr>
              <p:cNvPr id="7275" name="Google Shape;7275;p70"/>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70"/>
            <p:cNvGrpSpPr/>
            <p:nvPr/>
          </p:nvGrpSpPr>
          <p:grpSpPr>
            <a:xfrm>
              <a:off x="3690750" y="2391589"/>
              <a:ext cx="203290" cy="367519"/>
              <a:chOff x="4036450" y="5279050"/>
              <a:chExt cx="107675" cy="194650"/>
            </a:xfrm>
          </p:grpSpPr>
          <p:sp>
            <p:nvSpPr>
              <p:cNvPr id="7280" name="Google Shape;7280;p70"/>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4" name="Google Shape;7284;p70"/>
          <p:cNvGrpSpPr/>
          <p:nvPr/>
        </p:nvGrpSpPr>
        <p:grpSpPr>
          <a:xfrm>
            <a:off x="6877470" y="1081715"/>
            <a:ext cx="473148" cy="148870"/>
            <a:chOff x="4458420" y="5169625"/>
            <a:chExt cx="178850" cy="56275"/>
          </a:xfrm>
        </p:grpSpPr>
        <p:sp>
          <p:nvSpPr>
            <p:cNvPr id="7285" name="Google Shape;7285;p70"/>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70"/>
          <p:cNvGrpSpPr/>
          <p:nvPr/>
        </p:nvGrpSpPr>
        <p:grpSpPr>
          <a:xfrm>
            <a:off x="5322464" y="966504"/>
            <a:ext cx="758083" cy="691884"/>
            <a:chOff x="5976993" y="238644"/>
            <a:chExt cx="671226" cy="612558"/>
          </a:xfrm>
        </p:grpSpPr>
        <p:grpSp>
          <p:nvGrpSpPr>
            <p:cNvPr id="7290" name="Google Shape;7290;p70"/>
            <p:cNvGrpSpPr/>
            <p:nvPr/>
          </p:nvGrpSpPr>
          <p:grpSpPr>
            <a:xfrm>
              <a:off x="6207869" y="264821"/>
              <a:ext cx="255900" cy="309550"/>
              <a:chOff x="4721075" y="260350"/>
              <a:chExt cx="255900" cy="309550"/>
            </a:xfrm>
          </p:grpSpPr>
          <p:sp>
            <p:nvSpPr>
              <p:cNvPr id="7291" name="Google Shape;7291;p70"/>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0"/>
            <p:cNvGrpSpPr/>
            <p:nvPr/>
          </p:nvGrpSpPr>
          <p:grpSpPr>
            <a:xfrm>
              <a:off x="6014775" y="319425"/>
              <a:ext cx="267975" cy="297900"/>
              <a:chOff x="4428250" y="314750"/>
              <a:chExt cx="267975" cy="297900"/>
            </a:xfrm>
          </p:grpSpPr>
          <p:sp>
            <p:nvSpPr>
              <p:cNvPr id="7296" name="Google Shape;7296;p70"/>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70"/>
            <p:cNvGrpSpPr/>
            <p:nvPr/>
          </p:nvGrpSpPr>
          <p:grpSpPr>
            <a:xfrm>
              <a:off x="6384394" y="238644"/>
              <a:ext cx="263825" cy="384100"/>
              <a:chOff x="4897600" y="530925"/>
              <a:chExt cx="263825" cy="384100"/>
            </a:xfrm>
          </p:grpSpPr>
          <p:sp>
            <p:nvSpPr>
              <p:cNvPr id="7300" name="Google Shape;7300;p70"/>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0"/>
            <p:cNvGrpSpPr/>
            <p:nvPr/>
          </p:nvGrpSpPr>
          <p:grpSpPr>
            <a:xfrm>
              <a:off x="5976993" y="471107"/>
              <a:ext cx="222175" cy="258225"/>
              <a:chOff x="4390750" y="609200"/>
              <a:chExt cx="222175" cy="258225"/>
            </a:xfrm>
          </p:grpSpPr>
          <p:sp>
            <p:nvSpPr>
              <p:cNvPr id="7304" name="Google Shape;7304;p70"/>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70"/>
            <p:cNvGrpSpPr/>
            <p:nvPr/>
          </p:nvGrpSpPr>
          <p:grpSpPr>
            <a:xfrm>
              <a:off x="6012699" y="624883"/>
              <a:ext cx="258950" cy="209025"/>
              <a:chOff x="4427350" y="850800"/>
              <a:chExt cx="258950" cy="209025"/>
            </a:xfrm>
          </p:grpSpPr>
          <p:sp>
            <p:nvSpPr>
              <p:cNvPr id="7309" name="Google Shape;7309;p70"/>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70"/>
            <p:cNvGrpSpPr/>
            <p:nvPr/>
          </p:nvGrpSpPr>
          <p:grpSpPr>
            <a:xfrm>
              <a:off x="6192527" y="709277"/>
              <a:ext cx="269050" cy="141925"/>
              <a:chOff x="4703050" y="934300"/>
              <a:chExt cx="269050" cy="141925"/>
            </a:xfrm>
          </p:grpSpPr>
          <p:sp>
            <p:nvSpPr>
              <p:cNvPr id="7313" name="Google Shape;7313;p70"/>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15" name="Google Shape;7315;p70"/>
          <p:cNvGrpSpPr/>
          <p:nvPr/>
        </p:nvGrpSpPr>
        <p:grpSpPr>
          <a:xfrm rot="5400000">
            <a:off x="7811864" y="752915"/>
            <a:ext cx="87395" cy="517491"/>
            <a:chOff x="4427900" y="1369375"/>
            <a:chExt cx="77375" cy="458200"/>
          </a:xfrm>
        </p:grpSpPr>
        <p:grpSp>
          <p:nvGrpSpPr>
            <p:cNvPr id="7316" name="Google Shape;7316;p70"/>
            <p:cNvGrpSpPr/>
            <p:nvPr/>
          </p:nvGrpSpPr>
          <p:grpSpPr>
            <a:xfrm>
              <a:off x="4427900" y="1369375"/>
              <a:ext cx="36800" cy="458200"/>
              <a:chOff x="4427900" y="1369375"/>
              <a:chExt cx="36800" cy="458200"/>
            </a:xfrm>
          </p:grpSpPr>
          <p:sp>
            <p:nvSpPr>
              <p:cNvPr id="7317" name="Google Shape;7317;p70"/>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70"/>
            <p:cNvGrpSpPr/>
            <p:nvPr/>
          </p:nvGrpSpPr>
          <p:grpSpPr>
            <a:xfrm>
              <a:off x="4488850" y="1372625"/>
              <a:ext cx="16425" cy="169875"/>
              <a:chOff x="4488850" y="1372625"/>
              <a:chExt cx="16425" cy="169875"/>
            </a:xfrm>
          </p:grpSpPr>
          <p:sp>
            <p:nvSpPr>
              <p:cNvPr id="7351" name="Google Shape;7351;p70"/>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58" name="Google Shape;7358;p70"/>
          <p:cNvGrpSpPr/>
          <p:nvPr/>
        </p:nvGrpSpPr>
        <p:grpSpPr>
          <a:xfrm>
            <a:off x="4553653" y="1403110"/>
            <a:ext cx="287997" cy="219067"/>
            <a:chOff x="5023100" y="253750"/>
            <a:chExt cx="255000" cy="193950"/>
          </a:xfrm>
        </p:grpSpPr>
        <p:sp>
          <p:nvSpPr>
            <p:cNvPr id="7359" name="Google Shape;7359;p70"/>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0"/>
          <p:cNvGrpSpPr/>
          <p:nvPr/>
        </p:nvGrpSpPr>
        <p:grpSpPr>
          <a:xfrm>
            <a:off x="4501765" y="1029060"/>
            <a:ext cx="163961" cy="243605"/>
            <a:chOff x="3431675" y="243350"/>
            <a:chExt cx="145175" cy="215675"/>
          </a:xfrm>
        </p:grpSpPr>
        <p:sp>
          <p:nvSpPr>
            <p:cNvPr id="7366" name="Google Shape;7366;p70"/>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70"/>
          <p:cNvGrpSpPr/>
          <p:nvPr/>
        </p:nvGrpSpPr>
        <p:grpSpPr>
          <a:xfrm>
            <a:off x="5009043" y="1043517"/>
            <a:ext cx="201428" cy="220987"/>
            <a:chOff x="3782200" y="256150"/>
            <a:chExt cx="178350" cy="195650"/>
          </a:xfrm>
        </p:grpSpPr>
        <p:sp>
          <p:nvSpPr>
            <p:cNvPr id="7371" name="Google Shape;7371;p70"/>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70"/>
          <p:cNvGrpSpPr/>
          <p:nvPr/>
        </p:nvGrpSpPr>
        <p:grpSpPr>
          <a:xfrm>
            <a:off x="5981017" y="1451330"/>
            <a:ext cx="191857" cy="207037"/>
            <a:chOff x="3189900" y="762150"/>
            <a:chExt cx="169875" cy="183300"/>
          </a:xfrm>
        </p:grpSpPr>
        <p:grpSp>
          <p:nvGrpSpPr>
            <p:cNvPr id="7375" name="Google Shape;7375;p70"/>
            <p:cNvGrpSpPr/>
            <p:nvPr/>
          </p:nvGrpSpPr>
          <p:grpSpPr>
            <a:xfrm>
              <a:off x="3192775" y="894450"/>
              <a:ext cx="164100" cy="51000"/>
              <a:chOff x="3192775" y="894450"/>
              <a:chExt cx="164100" cy="51000"/>
            </a:xfrm>
          </p:grpSpPr>
          <p:sp>
            <p:nvSpPr>
              <p:cNvPr id="7376" name="Google Shape;7376;p70"/>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70"/>
            <p:cNvGrpSpPr/>
            <p:nvPr/>
          </p:nvGrpSpPr>
          <p:grpSpPr>
            <a:xfrm>
              <a:off x="3192775" y="862421"/>
              <a:ext cx="164100" cy="34915"/>
              <a:chOff x="3192775" y="867225"/>
              <a:chExt cx="164100" cy="25450"/>
            </a:xfrm>
          </p:grpSpPr>
          <p:sp>
            <p:nvSpPr>
              <p:cNvPr id="7379" name="Google Shape;7379;p70"/>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0"/>
            <p:cNvGrpSpPr/>
            <p:nvPr/>
          </p:nvGrpSpPr>
          <p:grpSpPr>
            <a:xfrm>
              <a:off x="3189900" y="762150"/>
              <a:ext cx="169875" cy="102375"/>
              <a:chOff x="3189900" y="762150"/>
              <a:chExt cx="169875" cy="102375"/>
            </a:xfrm>
          </p:grpSpPr>
          <p:sp>
            <p:nvSpPr>
              <p:cNvPr id="7382" name="Google Shape;7382;p70"/>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85" name="Google Shape;7385;p70"/>
          <p:cNvGrpSpPr/>
          <p:nvPr/>
        </p:nvGrpSpPr>
        <p:grpSpPr>
          <a:xfrm>
            <a:off x="4200824" y="1424207"/>
            <a:ext cx="202501" cy="173521"/>
            <a:chOff x="2862744" y="750125"/>
            <a:chExt cx="179300" cy="153627"/>
          </a:xfrm>
        </p:grpSpPr>
        <p:grpSp>
          <p:nvGrpSpPr>
            <p:cNvPr id="7386" name="Google Shape;7386;p70"/>
            <p:cNvGrpSpPr/>
            <p:nvPr/>
          </p:nvGrpSpPr>
          <p:grpSpPr>
            <a:xfrm>
              <a:off x="2934544" y="750125"/>
              <a:ext cx="107500" cy="112300"/>
              <a:chOff x="2934750" y="687150"/>
              <a:chExt cx="107500" cy="112300"/>
            </a:xfrm>
          </p:grpSpPr>
          <p:sp>
            <p:nvSpPr>
              <p:cNvPr id="7387" name="Google Shape;7387;p70"/>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70"/>
            <p:cNvGrpSpPr/>
            <p:nvPr/>
          </p:nvGrpSpPr>
          <p:grpSpPr>
            <a:xfrm>
              <a:off x="2896875" y="767675"/>
              <a:ext cx="114700" cy="116325"/>
              <a:chOff x="2896875" y="767675"/>
              <a:chExt cx="114700" cy="116325"/>
            </a:xfrm>
          </p:grpSpPr>
          <p:sp>
            <p:nvSpPr>
              <p:cNvPr id="7391" name="Google Shape;7391;p70"/>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70"/>
            <p:cNvGrpSpPr/>
            <p:nvPr/>
          </p:nvGrpSpPr>
          <p:grpSpPr>
            <a:xfrm>
              <a:off x="2862744" y="789602"/>
              <a:ext cx="110750" cy="114150"/>
              <a:chOff x="2862975" y="845225"/>
              <a:chExt cx="110750" cy="114150"/>
            </a:xfrm>
          </p:grpSpPr>
          <p:sp>
            <p:nvSpPr>
              <p:cNvPr id="7395" name="Google Shape;7395;p70"/>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7" name="Google Shape;7397;p70"/>
          <p:cNvGrpSpPr/>
          <p:nvPr/>
        </p:nvGrpSpPr>
        <p:grpSpPr>
          <a:xfrm>
            <a:off x="3518186" y="1071374"/>
            <a:ext cx="610213" cy="564453"/>
            <a:chOff x="2431875" y="700600"/>
            <a:chExt cx="264700" cy="244850"/>
          </a:xfrm>
        </p:grpSpPr>
        <p:sp>
          <p:nvSpPr>
            <p:cNvPr id="7398" name="Google Shape;7398;p70"/>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70"/>
          <p:cNvGrpSpPr/>
          <p:nvPr/>
        </p:nvGrpSpPr>
        <p:grpSpPr>
          <a:xfrm>
            <a:off x="4193901" y="1043518"/>
            <a:ext cx="216347" cy="265394"/>
            <a:chOff x="4722841" y="238125"/>
            <a:chExt cx="191559" cy="234966"/>
          </a:xfrm>
        </p:grpSpPr>
        <p:grpSp>
          <p:nvGrpSpPr>
            <p:cNvPr id="7412" name="Google Shape;7412;p70"/>
            <p:cNvGrpSpPr/>
            <p:nvPr/>
          </p:nvGrpSpPr>
          <p:grpSpPr>
            <a:xfrm>
              <a:off x="4818100" y="238125"/>
              <a:ext cx="96300" cy="179775"/>
              <a:chOff x="2798800" y="238125"/>
              <a:chExt cx="96300" cy="179775"/>
            </a:xfrm>
          </p:grpSpPr>
          <p:sp>
            <p:nvSpPr>
              <p:cNvPr id="7413" name="Google Shape;7413;p70"/>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0"/>
            <p:cNvGrpSpPr/>
            <p:nvPr/>
          </p:nvGrpSpPr>
          <p:grpSpPr>
            <a:xfrm>
              <a:off x="4769812" y="311347"/>
              <a:ext cx="96300" cy="134375"/>
              <a:chOff x="2698550" y="350800"/>
              <a:chExt cx="96300" cy="134375"/>
            </a:xfrm>
          </p:grpSpPr>
          <p:sp>
            <p:nvSpPr>
              <p:cNvPr id="7417" name="Google Shape;7417;p70"/>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70"/>
            <p:cNvGrpSpPr/>
            <p:nvPr/>
          </p:nvGrpSpPr>
          <p:grpSpPr>
            <a:xfrm>
              <a:off x="4722841" y="379141"/>
              <a:ext cx="96125" cy="93950"/>
              <a:chOff x="2615975" y="444575"/>
              <a:chExt cx="96125" cy="93950"/>
            </a:xfrm>
          </p:grpSpPr>
          <p:sp>
            <p:nvSpPr>
              <p:cNvPr id="7421" name="Google Shape;7421;p70"/>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4" name="Google Shape;7424;p70"/>
          <p:cNvGrpSpPr/>
          <p:nvPr/>
        </p:nvGrpSpPr>
        <p:grpSpPr>
          <a:xfrm>
            <a:off x="4959250" y="1358511"/>
            <a:ext cx="301013" cy="279495"/>
            <a:chOff x="3506875" y="724175"/>
            <a:chExt cx="266525" cy="247450"/>
          </a:xfrm>
        </p:grpSpPr>
        <p:sp>
          <p:nvSpPr>
            <p:cNvPr id="7425" name="Google Shape;7425;p70"/>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70"/>
          <p:cNvGrpSpPr/>
          <p:nvPr/>
        </p:nvGrpSpPr>
        <p:grpSpPr>
          <a:xfrm>
            <a:off x="4757246" y="1039762"/>
            <a:ext cx="170681" cy="251031"/>
            <a:chOff x="3608400" y="252825"/>
            <a:chExt cx="151125" cy="222250"/>
          </a:xfrm>
        </p:grpSpPr>
        <p:sp>
          <p:nvSpPr>
            <p:cNvPr id="7437" name="Google Shape;7437;p70"/>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70"/>
          <p:cNvGrpSpPr/>
          <p:nvPr/>
        </p:nvGrpSpPr>
        <p:grpSpPr>
          <a:xfrm>
            <a:off x="3724001" y="4126320"/>
            <a:ext cx="329890" cy="226164"/>
            <a:chOff x="1267553" y="2204175"/>
            <a:chExt cx="492740" cy="337759"/>
          </a:xfrm>
        </p:grpSpPr>
        <p:sp>
          <p:nvSpPr>
            <p:cNvPr id="7440" name="Google Shape;7440;p70"/>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70"/>
          <p:cNvGrpSpPr/>
          <p:nvPr/>
        </p:nvGrpSpPr>
        <p:grpSpPr>
          <a:xfrm>
            <a:off x="3736957" y="3779807"/>
            <a:ext cx="303991" cy="211305"/>
            <a:chOff x="1916639" y="2215270"/>
            <a:chExt cx="454057" cy="315569"/>
          </a:xfrm>
        </p:grpSpPr>
        <p:sp>
          <p:nvSpPr>
            <p:cNvPr id="7478" name="Google Shape;7478;p70"/>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70"/>
          <p:cNvGrpSpPr/>
          <p:nvPr/>
        </p:nvGrpSpPr>
        <p:grpSpPr>
          <a:xfrm>
            <a:off x="6189087" y="960610"/>
            <a:ext cx="512288" cy="431584"/>
            <a:chOff x="2577764" y="2194918"/>
            <a:chExt cx="422855" cy="356269"/>
          </a:xfrm>
        </p:grpSpPr>
        <p:grpSp>
          <p:nvGrpSpPr>
            <p:cNvPr id="7494" name="Google Shape;7494;p70"/>
            <p:cNvGrpSpPr/>
            <p:nvPr/>
          </p:nvGrpSpPr>
          <p:grpSpPr>
            <a:xfrm>
              <a:off x="2577764" y="2355085"/>
              <a:ext cx="422855" cy="196102"/>
              <a:chOff x="1957711" y="1893712"/>
              <a:chExt cx="429818" cy="199311"/>
            </a:xfrm>
          </p:grpSpPr>
          <p:sp>
            <p:nvSpPr>
              <p:cNvPr id="7495" name="Google Shape;7495;p70"/>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70"/>
            <p:cNvGrpSpPr/>
            <p:nvPr/>
          </p:nvGrpSpPr>
          <p:grpSpPr>
            <a:xfrm>
              <a:off x="2577764" y="2301696"/>
              <a:ext cx="422855" cy="196102"/>
              <a:chOff x="1957711" y="1893712"/>
              <a:chExt cx="429818" cy="199311"/>
            </a:xfrm>
          </p:grpSpPr>
          <p:sp>
            <p:nvSpPr>
              <p:cNvPr id="7498" name="Google Shape;7498;p70"/>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70"/>
            <p:cNvGrpSpPr/>
            <p:nvPr/>
          </p:nvGrpSpPr>
          <p:grpSpPr>
            <a:xfrm>
              <a:off x="2577764" y="2248307"/>
              <a:ext cx="422855" cy="196102"/>
              <a:chOff x="1957711" y="1893712"/>
              <a:chExt cx="429818" cy="199311"/>
            </a:xfrm>
          </p:grpSpPr>
          <p:sp>
            <p:nvSpPr>
              <p:cNvPr id="7501" name="Google Shape;7501;p70"/>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70"/>
            <p:cNvGrpSpPr/>
            <p:nvPr/>
          </p:nvGrpSpPr>
          <p:grpSpPr>
            <a:xfrm>
              <a:off x="2577764" y="2194918"/>
              <a:ext cx="422855" cy="196102"/>
              <a:chOff x="1957711" y="1893712"/>
              <a:chExt cx="429818" cy="199311"/>
            </a:xfrm>
          </p:grpSpPr>
          <p:sp>
            <p:nvSpPr>
              <p:cNvPr id="7504" name="Google Shape;7504;p70"/>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6" name="Google Shape;7506;p70"/>
          <p:cNvGrpSpPr/>
          <p:nvPr/>
        </p:nvGrpSpPr>
        <p:grpSpPr>
          <a:xfrm>
            <a:off x="6249226" y="1272956"/>
            <a:ext cx="581324" cy="356145"/>
            <a:chOff x="1293855" y="3668534"/>
            <a:chExt cx="896137" cy="548930"/>
          </a:xfrm>
        </p:grpSpPr>
        <p:grpSp>
          <p:nvGrpSpPr>
            <p:cNvPr id="7507" name="Google Shape;7507;p70"/>
            <p:cNvGrpSpPr/>
            <p:nvPr/>
          </p:nvGrpSpPr>
          <p:grpSpPr>
            <a:xfrm>
              <a:off x="2109599" y="3668534"/>
              <a:ext cx="80392" cy="527901"/>
              <a:chOff x="2109599" y="3668534"/>
              <a:chExt cx="80392" cy="527901"/>
            </a:xfrm>
          </p:grpSpPr>
          <p:sp>
            <p:nvSpPr>
              <p:cNvPr id="7508" name="Google Shape;7508;p70"/>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70"/>
            <p:cNvGrpSpPr/>
            <p:nvPr/>
          </p:nvGrpSpPr>
          <p:grpSpPr>
            <a:xfrm>
              <a:off x="2019021" y="3719234"/>
              <a:ext cx="80180" cy="479631"/>
              <a:chOff x="2019021" y="3719234"/>
              <a:chExt cx="80180" cy="479631"/>
            </a:xfrm>
          </p:grpSpPr>
          <p:sp>
            <p:nvSpPr>
              <p:cNvPr id="7512" name="Google Shape;7512;p70"/>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0"/>
            <p:cNvGrpSpPr/>
            <p:nvPr/>
          </p:nvGrpSpPr>
          <p:grpSpPr>
            <a:xfrm>
              <a:off x="1928250" y="3769723"/>
              <a:ext cx="80392" cy="431573"/>
              <a:chOff x="1928250" y="3769723"/>
              <a:chExt cx="80392" cy="431573"/>
            </a:xfrm>
          </p:grpSpPr>
          <p:sp>
            <p:nvSpPr>
              <p:cNvPr id="7516" name="Google Shape;7516;p70"/>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70"/>
            <p:cNvGrpSpPr/>
            <p:nvPr/>
          </p:nvGrpSpPr>
          <p:grpSpPr>
            <a:xfrm>
              <a:off x="1837672" y="3820443"/>
              <a:ext cx="80411" cy="383072"/>
              <a:chOff x="1837672" y="3820443"/>
              <a:chExt cx="80411" cy="383072"/>
            </a:xfrm>
          </p:grpSpPr>
          <p:sp>
            <p:nvSpPr>
              <p:cNvPr id="7520" name="Google Shape;7520;p70"/>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70"/>
            <p:cNvGrpSpPr/>
            <p:nvPr/>
          </p:nvGrpSpPr>
          <p:grpSpPr>
            <a:xfrm>
              <a:off x="1747113" y="3870912"/>
              <a:ext cx="80411" cy="335034"/>
              <a:chOff x="1747113" y="3870912"/>
              <a:chExt cx="80411" cy="335034"/>
            </a:xfrm>
          </p:grpSpPr>
          <p:sp>
            <p:nvSpPr>
              <p:cNvPr id="7524" name="Google Shape;7524;p70"/>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70"/>
            <p:cNvGrpSpPr/>
            <p:nvPr/>
          </p:nvGrpSpPr>
          <p:grpSpPr>
            <a:xfrm>
              <a:off x="1656341" y="3921632"/>
              <a:ext cx="80392" cy="286532"/>
              <a:chOff x="1656341" y="3921632"/>
              <a:chExt cx="80392" cy="286532"/>
            </a:xfrm>
          </p:grpSpPr>
          <p:sp>
            <p:nvSpPr>
              <p:cNvPr id="7528" name="Google Shape;7528;p70"/>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70"/>
            <p:cNvGrpSpPr/>
            <p:nvPr/>
          </p:nvGrpSpPr>
          <p:grpSpPr>
            <a:xfrm>
              <a:off x="1565763" y="3972101"/>
              <a:ext cx="80411" cy="238494"/>
              <a:chOff x="1565763" y="3972101"/>
              <a:chExt cx="80411" cy="238494"/>
            </a:xfrm>
          </p:grpSpPr>
          <p:sp>
            <p:nvSpPr>
              <p:cNvPr id="7532" name="Google Shape;7532;p70"/>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70"/>
            <p:cNvGrpSpPr/>
            <p:nvPr/>
          </p:nvGrpSpPr>
          <p:grpSpPr>
            <a:xfrm>
              <a:off x="1475204" y="4022821"/>
              <a:ext cx="80392" cy="189993"/>
              <a:chOff x="1475204" y="4022821"/>
              <a:chExt cx="80392" cy="189993"/>
            </a:xfrm>
          </p:grpSpPr>
          <p:sp>
            <p:nvSpPr>
              <p:cNvPr id="7536" name="Google Shape;7536;p70"/>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70"/>
            <p:cNvGrpSpPr/>
            <p:nvPr/>
          </p:nvGrpSpPr>
          <p:grpSpPr>
            <a:xfrm>
              <a:off x="1384645" y="4073310"/>
              <a:ext cx="80180" cy="141935"/>
              <a:chOff x="1384645" y="4073310"/>
              <a:chExt cx="80180" cy="141935"/>
            </a:xfrm>
          </p:grpSpPr>
          <p:sp>
            <p:nvSpPr>
              <p:cNvPr id="7540" name="Google Shape;7540;p70"/>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70"/>
            <p:cNvGrpSpPr/>
            <p:nvPr/>
          </p:nvGrpSpPr>
          <p:grpSpPr>
            <a:xfrm>
              <a:off x="1293855" y="4123779"/>
              <a:ext cx="80411" cy="93684"/>
              <a:chOff x="1293855" y="4123779"/>
              <a:chExt cx="80411" cy="93684"/>
            </a:xfrm>
          </p:grpSpPr>
          <p:sp>
            <p:nvSpPr>
              <p:cNvPr id="7544" name="Google Shape;7544;p70"/>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47" name="Google Shape;7547;p70"/>
          <p:cNvGrpSpPr/>
          <p:nvPr/>
        </p:nvGrpSpPr>
        <p:grpSpPr>
          <a:xfrm>
            <a:off x="6906078" y="1307440"/>
            <a:ext cx="576155" cy="321661"/>
            <a:chOff x="2306421" y="3721685"/>
            <a:chExt cx="888169" cy="495779"/>
          </a:xfrm>
        </p:grpSpPr>
        <p:grpSp>
          <p:nvGrpSpPr>
            <p:cNvPr id="7548" name="Google Shape;7548;p70"/>
            <p:cNvGrpSpPr/>
            <p:nvPr/>
          </p:nvGrpSpPr>
          <p:grpSpPr>
            <a:xfrm>
              <a:off x="3123054" y="3721685"/>
              <a:ext cx="71537" cy="495779"/>
              <a:chOff x="3123054" y="3721685"/>
              <a:chExt cx="71537" cy="495779"/>
            </a:xfrm>
          </p:grpSpPr>
          <p:sp>
            <p:nvSpPr>
              <p:cNvPr id="7549" name="Google Shape;7549;p70"/>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70"/>
            <p:cNvGrpSpPr/>
            <p:nvPr/>
          </p:nvGrpSpPr>
          <p:grpSpPr>
            <a:xfrm>
              <a:off x="3032475" y="3769067"/>
              <a:ext cx="71324" cy="448396"/>
              <a:chOff x="3032475" y="3769067"/>
              <a:chExt cx="71324" cy="448396"/>
            </a:xfrm>
          </p:grpSpPr>
          <p:sp>
            <p:nvSpPr>
              <p:cNvPr id="7552" name="Google Shape;7552;p70"/>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70"/>
            <p:cNvGrpSpPr/>
            <p:nvPr/>
          </p:nvGrpSpPr>
          <p:grpSpPr>
            <a:xfrm>
              <a:off x="2941704" y="3816218"/>
              <a:ext cx="71305" cy="401245"/>
              <a:chOff x="2941704" y="3816218"/>
              <a:chExt cx="71305" cy="401245"/>
            </a:xfrm>
          </p:grpSpPr>
          <p:sp>
            <p:nvSpPr>
              <p:cNvPr id="7555" name="Google Shape;7555;p70"/>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70"/>
            <p:cNvGrpSpPr/>
            <p:nvPr/>
          </p:nvGrpSpPr>
          <p:grpSpPr>
            <a:xfrm>
              <a:off x="2850914" y="3863600"/>
              <a:ext cx="71324" cy="353863"/>
              <a:chOff x="2850914" y="3863600"/>
              <a:chExt cx="71324" cy="353863"/>
            </a:xfrm>
          </p:grpSpPr>
          <p:sp>
            <p:nvSpPr>
              <p:cNvPr id="7558" name="Google Shape;7558;p70"/>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70"/>
            <p:cNvGrpSpPr/>
            <p:nvPr/>
          </p:nvGrpSpPr>
          <p:grpSpPr>
            <a:xfrm>
              <a:off x="2760123" y="3910770"/>
              <a:ext cx="71537" cy="306693"/>
              <a:chOff x="2760123" y="3910770"/>
              <a:chExt cx="71537" cy="306693"/>
            </a:xfrm>
          </p:grpSpPr>
          <p:sp>
            <p:nvSpPr>
              <p:cNvPr id="7561" name="Google Shape;7561;p70"/>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70"/>
            <p:cNvGrpSpPr/>
            <p:nvPr/>
          </p:nvGrpSpPr>
          <p:grpSpPr>
            <a:xfrm>
              <a:off x="2669352" y="3958153"/>
              <a:ext cx="71537" cy="259310"/>
              <a:chOff x="2669352" y="3958153"/>
              <a:chExt cx="71537" cy="259310"/>
            </a:xfrm>
          </p:grpSpPr>
          <p:sp>
            <p:nvSpPr>
              <p:cNvPr id="7564" name="Google Shape;7564;p70"/>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70"/>
            <p:cNvGrpSpPr/>
            <p:nvPr/>
          </p:nvGrpSpPr>
          <p:grpSpPr>
            <a:xfrm>
              <a:off x="2578561" y="4005323"/>
              <a:ext cx="71537" cy="212140"/>
              <a:chOff x="2578561" y="4005323"/>
              <a:chExt cx="71537" cy="212140"/>
            </a:xfrm>
          </p:grpSpPr>
          <p:sp>
            <p:nvSpPr>
              <p:cNvPr id="7567" name="Google Shape;7567;p70"/>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9" name="Google Shape;7569;p70"/>
            <p:cNvGrpSpPr/>
            <p:nvPr/>
          </p:nvGrpSpPr>
          <p:grpSpPr>
            <a:xfrm>
              <a:off x="2488002" y="4052705"/>
              <a:ext cx="71305" cy="164758"/>
              <a:chOff x="2488002" y="4052705"/>
              <a:chExt cx="71305" cy="164758"/>
            </a:xfrm>
          </p:grpSpPr>
          <p:sp>
            <p:nvSpPr>
              <p:cNvPr id="7570" name="Google Shape;7570;p70"/>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70"/>
            <p:cNvGrpSpPr/>
            <p:nvPr/>
          </p:nvGrpSpPr>
          <p:grpSpPr>
            <a:xfrm>
              <a:off x="2397212" y="4100088"/>
              <a:ext cx="71537" cy="117376"/>
              <a:chOff x="2397212" y="4100088"/>
              <a:chExt cx="71537" cy="117376"/>
            </a:xfrm>
          </p:grpSpPr>
          <p:sp>
            <p:nvSpPr>
              <p:cNvPr id="7573" name="Google Shape;7573;p70"/>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70"/>
            <p:cNvGrpSpPr/>
            <p:nvPr/>
          </p:nvGrpSpPr>
          <p:grpSpPr>
            <a:xfrm>
              <a:off x="2306421" y="4147258"/>
              <a:ext cx="71537" cy="70205"/>
              <a:chOff x="2306421" y="4147258"/>
              <a:chExt cx="71537" cy="70205"/>
            </a:xfrm>
          </p:grpSpPr>
          <p:sp>
            <p:nvSpPr>
              <p:cNvPr id="7576" name="Google Shape;7576;p70"/>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78" name="Google Shape;7578;p70"/>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3" name="Google Shape;7613;p70"/>
          <p:cNvGrpSpPr/>
          <p:nvPr/>
        </p:nvGrpSpPr>
        <p:grpSpPr>
          <a:xfrm>
            <a:off x="6227888" y="1898371"/>
            <a:ext cx="1882438" cy="1143564"/>
            <a:chOff x="2529950" y="4155175"/>
            <a:chExt cx="1137425" cy="690975"/>
          </a:xfrm>
        </p:grpSpPr>
        <p:sp>
          <p:nvSpPr>
            <p:cNvPr id="7614" name="Google Shape;7614;p70"/>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0"/>
          <p:cNvGrpSpPr/>
          <p:nvPr/>
        </p:nvGrpSpPr>
        <p:grpSpPr>
          <a:xfrm>
            <a:off x="3739420" y="2325786"/>
            <a:ext cx="299053" cy="288720"/>
            <a:chOff x="2127141" y="3043500"/>
            <a:chExt cx="422629" cy="408027"/>
          </a:xfrm>
        </p:grpSpPr>
        <p:grpSp>
          <p:nvGrpSpPr>
            <p:cNvPr id="8568" name="Google Shape;8568;p70"/>
            <p:cNvGrpSpPr/>
            <p:nvPr/>
          </p:nvGrpSpPr>
          <p:grpSpPr>
            <a:xfrm>
              <a:off x="2127141" y="3048223"/>
              <a:ext cx="418743" cy="403304"/>
              <a:chOff x="2101363" y="3048223"/>
              <a:chExt cx="418743" cy="403304"/>
            </a:xfrm>
          </p:grpSpPr>
          <p:sp>
            <p:nvSpPr>
              <p:cNvPr id="8569" name="Google Shape;8569;p70"/>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1" name="Google Shape;8571;p70"/>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0"/>
          <p:cNvGrpSpPr/>
          <p:nvPr/>
        </p:nvGrpSpPr>
        <p:grpSpPr>
          <a:xfrm>
            <a:off x="6204707" y="3202278"/>
            <a:ext cx="1928879" cy="1118124"/>
            <a:chOff x="1397225" y="1410350"/>
            <a:chExt cx="4786300" cy="2774500"/>
          </a:xfrm>
        </p:grpSpPr>
        <p:grpSp>
          <p:nvGrpSpPr>
            <p:cNvPr id="8574" name="Google Shape;8574;p70"/>
            <p:cNvGrpSpPr/>
            <p:nvPr/>
          </p:nvGrpSpPr>
          <p:grpSpPr>
            <a:xfrm>
              <a:off x="4293400" y="2574725"/>
              <a:ext cx="84425" cy="80100"/>
              <a:chOff x="4293400" y="2574725"/>
              <a:chExt cx="84425" cy="80100"/>
            </a:xfrm>
          </p:grpSpPr>
          <p:sp>
            <p:nvSpPr>
              <p:cNvPr id="8575" name="Google Shape;8575;p70"/>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8576" name="Google Shape;8576;p70"/>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70"/>
            <p:cNvGrpSpPr/>
            <p:nvPr/>
          </p:nvGrpSpPr>
          <p:grpSpPr>
            <a:xfrm>
              <a:off x="4000175" y="1462675"/>
              <a:ext cx="1917275" cy="1140875"/>
              <a:chOff x="4000175" y="1462675"/>
              <a:chExt cx="1917275" cy="1140875"/>
            </a:xfrm>
          </p:grpSpPr>
          <p:sp>
            <p:nvSpPr>
              <p:cNvPr id="8578" name="Google Shape;8578;p70"/>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8579" name="Google Shape;8579;p70"/>
              <p:cNvGrpSpPr/>
              <p:nvPr/>
            </p:nvGrpSpPr>
            <p:grpSpPr>
              <a:xfrm>
                <a:off x="4000175" y="1462675"/>
                <a:ext cx="1917275" cy="1140875"/>
                <a:chOff x="4000175" y="1462675"/>
                <a:chExt cx="1917275" cy="1140875"/>
              </a:xfrm>
            </p:grpSpPr>
            <p:sp>
              <p:nvSpPr>
                <p:cNvPr id="8580" name="Google Shape;8580;p70"/>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8581" name="Google Shape;8581;p70"/>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6" name="Google Shape;8586;p70"/>
            <p:cNvGrpSpPr/>
            <p:nvPr/>
          </p:nvGrpSpPr>
          <p:grpSpPr>
            <a:xfrm>
              <a:off x="3960625" y="2587825"/>
              <a:ext cx="94050" cy="104125"/>
              <a:chOff x="3960625" y="2587825"/>
              <a:chExt cx="94050" cy="104125"/>
            </a:xfrm>
          </p:grpSpPr>
          <p:sp>
            <p:nvSpPr>
              <p:cNvPr id="8587" name="Google Shape;8587;p70"/>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8588" name="Google Shape;8588;p70"/>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0"/>
            <p:cNvGrpSpPr/>
            <p:nvPr/>
          </p:nvGrpSpPr>
          <p:grpSpPr>
            <a:xfrm>
              <a:off x="3765350" y="2500900"/>
              <a:ext cx="173600" cy="187925"/>
              <a:chOff x="3765350" y="2500900"/>
              <a:chExt cx="173600" cy="187925"/>
            </a:xfrm>
          </p:grpSpPr>
          <p:sp>
            <p:nvSpPr>
              <p:cNvPr id="8590" name="Google Shape;8590;p70"/>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8591" name="Google Shape;8591;p70"/>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0"/>
            <p:cNvGrpSpPr/>
            <p:nvPr/>
          </p:nvGrpSpPr>
          <p:grpSpPr>
            <a:xfrm>
              <a:off x="3750475" y="2481850"/>
              <a:ext cx="85125" cy="51800"/>
              <a:chOff x="3750475" y="2481850"/>
              <a:chExt cx="85125" cy="51800"/>
            </a:xfrm>
          </p:grpSpPr>
          <p:sp>
            <p:nvSpPr>
              <p:cNvPr id="8597" name="Google Shape;8597;p70"/>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8599" name="Google Shape;8599;p70"/>
            <p:cNvGrpSpPr/>
            <p:nvPr/>
          </p:nvGrpSpPr>
          <p:grpSpPr>
            <a:xfrm>
              <a:off x="3627175" y="2432450"/>
              <a:ext cx="172100" cy="169075"/>
              <a:chOff x="3627175" y="2432450"/>
              <a:chExt cx="172100" cy="169075"/>
            </a:xfrm>
          </p:grpSpPr>
          <p:sp>
            <p:nvSpPr>
              <p:cNvPr id="8600" name="Google Shape;8600;p70"/>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8602" name="Google Shape;8602;p70"/>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8603" name="Google Shape;8603;p70"/>
            <p:cNvGrpSpPr/>
            <p:nvPr/>
          </p:nvGrpSpPr>
          <p:grpSpPr>
            <a:xfrm>
              <a:off x="3561536" y="2585450"/>
              <a:ext cx="61539" cy="99045"/>
              <a:chOff x="3561536" y="2585450"/>
              <a:chExt cx="61539" cy="99045"/>
            </a:xfrm>
          </p:grpSpPr>
          <p:sp>
            <p:nvSpPr>
              <p:cNvPr id="8604" name="Google Shape;8604;p70"/>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8606" name="Google Shape;8606;p70"/>
            <p:cNvGrpSpPr/>
            <p:nvPr/>
          </p:nvGrpSpPr>
          <p:grpSpPr>
            <a:xfrm>
              <a:off x="3906325" y="1984500"/>
              <a:ext cx="156075" cy="262825"/>
              <a:chOff x="3906325" y="1984500"/>
              <a:chExt cx="156075" cy="262825"/>
            </a:xfrm>
          </p:grpSpPr>
          <p:sp>
            <p:nvSpPr>
              <p:cNvPr id="8607" name="Google Shape;8607;p70"/>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8608" name="Google Shape;8608;p70"/>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70"/>
            <p:cNvGrpSpPr/>
            <p:nvPr/>
          </p:nvGrpSpPr>
          <p:grpSpPr>
            <a:xfrm>
              <a:off x="1397225" y="1637375"/>
              <a:ext cx="1401575" cy="1228250"/>
              <a:chOff x="1397225" y="1637375"/>
              <a:chExt cx="1401575" cy="1228250"/>
            </a:xfrm>
          </p:grpSpPr>
          <p:sp>
            <p:nvSpPr>
              <p:cNvPr id="8610" name="Google Shape;8610;p70"/>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8611" name="Google Shape;8611;p70"/>
              <p:cNvGrpSpPr/>
              <p:nvPr/>
            </p:nvGrpSpPr>
            <p:grpSpPr>
              <a:xfrm>
                <a:off x="1397225" y="1637375"/>
                <a:ext cx="1398775" cy="1228250"/>
                <a:chOff x="1397225" y="1637375"/>
                <a:chExt cx="1398775" cy="1228250"/>
              </a:xfrm>
            </p:grpSpPr>
            <p:sp>
              <p:nvSpPr>
                <p:cNvPr id="8612" name="Google Shape;8612;p70"/>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4" name="Google Shape;8614;p70"/>
            <p:cNvGrpSpPr/>
            <p:nvPr/>
          </p:nvGrpSpPr>
          <p:grpSpPr>
            <a:xfrm>
              <a:off x="2605700" y="3152850"/>
              <a:ext cx="594125" cy="616250"/>
              <a:chOff x="2605700" y="3152850"/>
              <a:chExt cx="594125" cy="616250"/>
            </a:xfrm>
          </p:grpSpPr>
          <p:sp>
            <p:nvSpPr>
              <p:cNvPr id="8615" name="Google Shape;8615;p70"/>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8616" name="Google Shape;8616;p70"/>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70"/>
            <p:cNvGrpSpPr/>
            <p:nvPr/>
          </p:nvGrpSpPr>
          <p:grpSpPr>
            <a:xfrm>
              <a:off x="2680375" y="3423800"/>
              <a:ext cx="182975" cy="761050"/>
              <a:chOff x="2680375" y="3423800"/>
              <a:chExt cx="182975" cy="761050"/>
            </a:xfrm>
          </p:grpSpPr>
          <p:sp>
            <p:nvSpPr>
              <p:cNvPr id="8618" name="Google Shape;8618;p70"/>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8619" name="Google Shape;8619;p70"/>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70"/>
            <p:cNvGrpSpPr/>
            <p:nvPr/>
          </p:nvGrpSpPr>
          <p:grpSpPr>
            <a:xfrm>
              <a:off x="3918000" y="3561900"/>
              <a:ext cx="236225" cy="207100"/>
              <a:chOff x="3918000" y="3561900"/>
              <a:chExt cx="236225" cy="207100"/>
            </a:xfrm>
          </p:grpSpPr>
          <p:sp>
            <p:nvSpPr>
              <p:cNvPr id="8621" name="Google Shape;8621;p70"/>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8622" name="Google Shape;8622;p70"/>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3" name="Google Shape;8623;p70"/>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6" name="Google Shape;8626;p70"/>
            <p:cNvGrpSpPr/>
            <p:nvPr/>
          </p:nvGrpSpPr>
          <p:grpSpPr>
            <a:xfrm>
              <a:off x="1922950" y="1410350"/>
              <a:ext cx="1252825" cy="1162875"/>
              <a:chOff x="1922950" y="1410350"/>
              <a:chExt cx="1252825" cy="1162875"/>
            </a:xfrm>
          </p:grpSpPr>
          <p:sp>
            <p:nvSpPr>
              <p:cNvPr id="8627" name="Google Shape;8627;p70"/>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3" name="Google Shape;8643;p70"/>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5" name="Google Shape;8665;p70"/>
            <p:cNvGrpSpPr/>
            <p:nvPr/>
          </p:nvGrpSpPr>
          <p:grpSpPr>
            <a:xfrm>
              <a:off x="2711750" y="3572300"/>
              <a:ext cx="230725" cy="598425"/>
              <a:chOff x="2711750" y="3572300"/>
              <a:chExt cx="230725" cy="598425"/>
            </a:xfrm>
          </p:grpSpPr>
          <p:sp>
            <p:nvSpPr>
              <p:cNvPr id="8666" name="Google Shape;8666;p70"/>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8" name="Google Shape;8668;p70"/>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9" name="Google Shape;8669;p70"/>
            <p:cNvGrpSpPr/>
            <p:nvPr/>
          </p:nvGrpSpPr>
          <p:grpSpPr>
            <a:xfrm>
              <a:off x="3781475" y="1624825"/>
              <a:ext cx="153300" cy="166375"/>
              <a:chOff x="3781475" y="1624825"/>
              <a:chExt cx="153300" cy="166375"/>
            </a:xfrm>
          </p:grpSpPr>
          <p:sp>
            <p:nvSpPr>
              <p:cNvPr id="8670" name="Google Shape;8670;p70"/>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4" name="Google Shape;8674;p70"/>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1" name="Google Shape;8681;p70"/>
            <p:cNvGrpSpPr/>
            <p:nvPr/>
          </p:nvGrpSpPr>
          <p:grpSpPr>
            <a:xfrm>
              <a:off x="5068275" y="3161675"/>
              <a:ext cx="664875" cy="222850"/>
              <a:chOff x="5068275" y="3161675"/>
              <a:chExt cx="664875" cy="222850"/>
            </a:xfrm>
          </p:grpSpPr>
          <p:sp>
            <p:nvSpPr>
              <p:cNvPr id="8682" name="Google Shape;8682;p70"/>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6" name="Google Shape;8686;p70"/>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5" name="Google Shape;8715;p70"/>
            <p:cNvGrpSpPr/>
            <p:nvPr/>
          </p:nvGrpSpPr>
          <p:grpSpPr>
            <a:xfrm>
              <a:off x="3586375" y="2281300"/>
              <a:ext cx="125025" cy="175275"/>
              <a:chOff x="3586375" y="2281300"/>
              <a:chExt cx="125025" cy="175275"/>
            </a:xfrm>
          </p:grpSpPr>
          <p:sp>
            <p:nvSpPr>
              <p:cNvPr id="8716" name="Google Shape;8716;p70"/>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8" name="Google Shape;8718;p70"/>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70"/>
            <p:cNvGrpSpPr/>
            <p:nvPr/>
          </p:nvGrpSpPr>
          <p:grpSpPr>
            <a:xfrm>
              <a:off x="5298975" y="3412225"/>
              <a:ext cx="576450" cy="616225"/>
              <a:chOff x="5298975" y="3412225"/>
              <a:chExt cx="576450" cy="616225"/>
            </a:xfrm>
          </p:grpSpPr>
          <p:sp>
            <p:nvSpPr>
              <p:cNvPr id="8720" name="Google Shape;8720;p70"/>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70"/>
            <p:cNvGrpSpPr/>
            <p:nvPr/>
          </p:nvGrpSpPr>
          <p:grpSpPr>
            <a:xfrm>
              <a:off x="5952300" y="3852150"/>
              <a:ext cx="231225" cy="287200"/>
              <a:chOff x="5952300" y="3852150"/>
              <a:chExt cx="231225" cy="287200"/>
            </a:xfrm>
          </p:grpSpPr>
          <p:sp>
            <p:nvSpPr>
              <p:cNvPr id="8723" name="Google Shape;8723;p70"/>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5" name="Google Shape;8725;p70"/>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3" name="Google Shape;8733;p70"/>
            <p:cNvGrpSpPr/>
            <p:nvPr/>
          </p:nvGrpSpPr>
          <p:grpSpPr>
            <a:xfrm>
              <a:off x="4842300" y="3099950"/>
              <a:ext cx="31425" cy="59650"/>
              <a:chOff x="4842300" y="3099950"/>
              <a:chExt cx="31425" cy="59650"/>
            </a:xfrm>
          </p:grpSpPr>
          <p:sp>
            <p:nvSpPr>
              <p:cNvPr id="8734" name="Google Shape;8734;p70"/>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8" name="Google Shape;8738;p70"/>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6" name="Google Shape;8746;p70"/>
            <p:cNvGrpSpPr/>
            <p:nvPr/>
          </p:nvGrpSpPr>
          <p:grpSpPr>
            <a:xfrm>
              <a:off x="3866750" y="2520350"/>
              <a:ext cx="78475" cy="60700"/>
              <a:chOff x="3866750" y="2520350"/>
              <a:chExt cx="78475" cy="60700"/>
            </a:xfrm>
          </p:grpSpPr>
          <p:sp>
            <p:nvSpPr>
              <p:cNvPr id="8747" name="Google Shape;8747;p70"/>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1" name="Google Shape;8751;p70"/>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3" name="Google Shape;8793;p70"/>
            <p:cNvGrpSpPr/>
            <p:nvPr/>
          </p:nvGrpSpPr>
          <p:grpSpPr>
            <a:xfrm>
              <a:off x="3450375" y="3038225"/>
              <a:ext cx="132875" cy="99400"/>
              <a:chOff x="3450375" y="3038225"/>
              <a:chExt cx="132875" cy="99400"/>
            </a:xfrm>
          </p:grpSpPr>
          <p:sp>
            <p:nvSpPr>
              <p:cNvPr id="8794" name="Google Shape;8794;p70"/>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6" name="Google Shape;8796;p70"/>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0"/>
          <p:cNvGrpSpPr/>
          <p:nvPr/>
        </p:nvGrpSpPr>
        <p:grpSpPr>
          <a:xfrm>
            <a:off x="4073623" y="3195884"/>
            <a:ext cx="1990503" cy="1173794"/>
            <a:chOff x="4714886" y="3271938"/>
            <a:chExt cx="1202721" cy="709241"/>
          </a:xfrm>
        </p:grpSpPr>
        <p:grpSp>
          <p:nvGrpSpPr>
            <p:cNvPr id="8832" name="Google Shape;8832;p70"/>
            <p:cNvGrpSpPr/>
            <p:nvPr/>
          </p:nvGrpSpPr>
          <p:grpSpPr>
            <a:xfrm>
              <a:off x="4714886" y="3271938"/>
              <a:ext cx="1202721" cy="709241"/>
              <a:chOff x="2514225" y="4239175"/>
              <a:chExt cx="2084800" cy="1229400"/>
            </a:xfrm>
          </p:grpSpPr>
          <p:sp>
            <p:nvSpPr>
              <p:cNvPr id="8833" name="Google Shape;8833;p70"/>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7" name="Google Shape;9107;p70"/>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8" name="Google Shape;9108;p70"/>
            <p:cNvGrpSpPr/>
            <p:nvPr/>
          </p:nvGrpSpPr>
          <p:grpSpPr>
            <a:xfrm>
              <a:off x="4851510" y="3282978"/>
              <a:ext cx="1028757" cy="669305"/>
              <a:chOff x="2732000" y="1526850"/>
              <a:chExt cx="1783250" cy="1160175"/>
            </a:xfrm>
          </p:grpSpPr>
          <p:sp>
            <p:nvSpPr>
              <p:cNvPr id="9109" name="Google Shape;9109;p70"/>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5" name="Google Shape;9145;p70"/>
          <p:cNvGrpSpPr/>
          <p:nvPr/>
        </p:nvGrpSpPr>
        <p:grpSpPr>
          <a:xfrm>
            <a:off x="4005100" y="1921297"/>
            <a:ext cx="2127409" cy="1097580"/>
            <a:chOff x="4758945" y="2591412"/>
            <a:chExt cx="1114585" cy="575011"/>
          </a:xfrm>
        </p:grpSpPr>
        <p:grpSp>
          <p:nvGrpSpPr>
            <p:cNvPr id="9146" name="Google Shape;9146;p70"/>
            <p:cNvGrpSpPr/>
            <p:nvPr/>
          </p:nvGrpSpPr>
          <p:grpSpPr>
            <a:xfrm>
              <a:off x="4758945" y="2591412"/>
              <a:ext cx="1114585" cy="575011"/>
              <a:chOff x="4758945" y="2591412"/>
              <a:chExt cx="1114585" cy="575011"/>
            </a:xfrm>
          </p:grpSpPr>
          <p:sp>
            <p:nvSpPr>
              <p:cNvPr id="9147" name="Google Shape;9147;p70"/>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70"/>
            <p:cNvGrpSpPr/>
            <p:nvPr/>
          </p:nvGrpSpPr>
          <p:grpSpPr>
            <a:xfrm>
              <a:off x="4760834" y="2594715"/>
              <a:ext cx="1108903" cy="517407"/>
              <a:chOff x="4760834" y="2594715"/>
              <a:chExt cx="1108903" cy="517407"/>
            </a:xfrm>
          </p:grpSpPr>
          <p:sp>
            <p:nvSpPr>
              <p:cNvPr id="9164" name="Google Shape;9164;p70"/>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7" name="Google Shape;9477;p70"/>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35"/>
          <p:cNvSpPr txBox="1">
            <a:spLocks noGrp="1"/>
          </p:cNvSpPr>
          <p:nvPr>
            <p:ph type="ctrTitle"/>
          </p:nvPr>
        </p:nvSpPr>
        <p:spPr>
          <a:xfrm flipH="1">
            <a:off x="3312648" y="3252750"/>
            <a:ext cx="2555400" cy="67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830" name="Google Shape;830;p35"/>
          <p:cNvSpPr txBox="1">
            <a:spLocks noGrp="1"/>
          </p:cNvSpPr>
          <p:nvPr>
            <p:ph type="subTitle" idx="1"/>
          </p:nvPr>
        </p:nvSpPr>
        <p:spPr>
          <a:xfrm flipH="1">
            <a:off x="2126299" y="1603350"/>
            <a:ext cx="4928100" cy="126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831" name="Google Shape;831;p35"/>
          <p:cNvGrpSpPr/>
          <p:nvPr/>
        </p:nvGrpSpPr>
        <p:grpSpPr>
          <a:xfrm rot="1817452">
            <a:off x="6743462" y="2008008"/>
            <a:ext cx="1432551" cy="2842039"/>
            <a:chOff x="2480175" y="2197075"/>
            <a:chExt cx="1208100" cy="2396750"/>
          </a:xfrm>
        </p:grpSpPr>
        <p:sp>
          <p:nvSpPr>
            <p:cNvPr id="832" name="Google Shape;832;p35"/>
            <p:cNvSpPr/>
            <p:nvPr/>
          </p:nvSpPr>
          <p:spPr>
            <a:xfrm>
              <a:off x="2705750" y="4077925"/>
              <a:ext cx="362500" cy="88475"/>
            </a:xfrm>
            <a:custGeom>
              <a:avLst/>
              <a:gdLst/>
              <a:ahLst/>
              <a:cxnLst/>
              <a:rect l="l" t="t" r="r" b="b"/>
              <a:pathLst>
                <a:path w="14500" h="3539" extrusionOk="0">
                  <a:moveTo>
                    <a:pt x="6759" y="0"/>
                  </a:moveTo>
                  <a:lnTo>
                    <a:pt x="3448" y="722"/>
                  </a:lnTo>
                  <a:lnTo>
                    <a:pt x="1308" y="1643"/>
                  </a:lnTo>
                  <a:lnTo>
                    <a:pt x="1" y="1643"/>
                  </a:lnTo>
                  <a:cubicBezTo>
                    <a:pt x="1" y="1643"/>
                    <a:pt x="1" y="3273"/>
                    <a:pt x="971" y="3485"/>
                  </a:cubicBezTo>
                  <a:cubicBezTo>
                    <a:pt x="1098" y="3514"/>
                    <a:pt x="1214" y="3527"/>
                    <a:pt x="1321" y="3527"/>
                  </a:cubicBezTo>
                  <a:cubicBezTo>
                    <a:pt x="2016" y="3527"/>
                    <a:pt x="2278" y="2975"/>
                    <a:pt x="2278" y="2975"/>
                  </a:cubicBezTo>
                  <a:cubicBezTo>
                    <a:pt x="2278" y="2975"/>
                    <a:pt x="3226" y="3536"/>
                    <a:pt x="4101" y="3536"/>
                  </a:cubicBezTo>
                  <a:cubicBezTo>
                    <a:pt x="4128" y="3536"/>
                    <a:pt x="4155" y="3536"/>
                    <a:pt x="4182" y="3535"/>
                  </a:cubicBezTo>
                  <a:cubicBezTo>
                    <a:pt x="5078" y="3485"/>
                    <a:pt x="4991" y="2427"/>
                    <a:pt x="4991" y="2427"/>
                  </a:cubicBezTo>
                  <a:lnTo>
                    <a:pt x="4991" y="2427"/>
                  </a:lnTo>
                  <a:cubicBezTo>
                    <a:pt x="4991" y="2427"/>
                    <a:pt x="5145" y="3225"/>
                    <a:pt x="5991" y="3225"/>
                  </a:cubicBezTo>
                  <a:cubicBezTo>
                    <a:pt x="6077" y="3225"/>
                    <a:pt x="6171" y="3217"/>
                    <a:pt x="6273" y="3199"/>
                  </a:cubicBezTo>
                  <a:cubicBezTo>
                    <a:pt x="7368" y="3012"/>
                    <a:pt x="7157" y="1743"/>
                    <a:pt x="7157" y="1742"/>
                  </a:cubicBezTo>
                  <a:lnTo>
                    <a:pt x="7157" y="1742"/>
                  </a:lnTo>
                  <a:cubicBezTo>
                    <a:pt x="7157" y="1743"/>
                    <a:pt x="7705" y="2639"/>
                    <a:pt x="8501" y="2713"/>
                  </a:cubicBezTo>
                  <a:cubicBezTo>
                    <a:pt x="8526" y="2716"/>
                    <a:pt x="8551" y="2717"/>
                    <a:pt x="8575" y="2717"/>
                  </a:cubicBezTo>
                  <a:cubicBezTo>
                    <a:pt x="9326" y="2717"/>
                    <a:pt x="9758" y="1643"/>
                    <a:pt x="9758" y="1643"/>
                  </a:cubicBezTo>
                  <a:cubicBezTo>
                    <a:pt x="9758" y="1643"/>
                    <a:pt x="10094" y="2738"/>
                    <a:pt x="10878" y="3012"/>
                  </a:cubicBezTo>
                  <a:cubicBezTo>
                    <a:pt x="10972" y="3045"/>
                    <a:pt x="11065" y="3060"/>
                    <a:pt x="11155" y="3060"/>
                  </a:cubicBezTo>
                  <a:cubicBezTo>
                    <a:pt x="11801" y="3060"/>
                    <a:pt x="12309" y="2303"/>
                    <a:pt x="12309" y="2302"/>
                  </a:cubicBezTo>
                  <a:lnTo>
                    <a:pt x="12309" y="2302"/>
                  </a:lnTo>
                  <a:cubicBezTo>
                    <a:pt x="12309" y="2303"/>
                    <a:pt x="12110" y="3460"/>
                    <a:pt x="12832" y="3535"/>
                  </a:cubicBezTo>
                  <a:cubicBezTo>
                    <a:pt x="12861" y="3538"/>
                    <a:pt x="12891" y="3539"/>
                    <a:pt x="12921" y="3539"/>
                  </a:cubicBezTo>
                  <a:cubicBezTo>
                    <a:pt x="13640" y="3539"/>
                    <a:pt x="14500" y="2713"/>
                    <a:pt x="14500" y="2713"/>
                  </a:cubicBezTo>
                  <a:lnTo>
                    <a:pt x="13977" y="921"/>
                  </a:lnTo>
                  <a:lnTo>
                    <a:pt x="10592" y="386"/>
                  </a:lnTo>
                  <a:lnTo>
                    <a:pt x="6759" y="0"/>
                  </a:lnTo>
                  <a:close/>
                </a:path>
              </a:pathLst>
            </a:custGeom>
            <a:solidFill>
              <a:srgbClr val="40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2711675" y="2197075"/>
              <a:ext cx="496900" cy="405875"/>
            </a:xfrm>
            <a:custGeom>
              <a:avLst/>
              <a:gdLst/>
              <a:ahLst/>
              <a:cxnLst/>
              <a:rect l="l" t="t" r="r" b="b"/>
              <a:pathLst>
                <a:path w="19876" h="16235" extrusionOk="0">
                  <a:moveTo>
                    <a:pt x="4257" y="1"/>
                  </a:moveTo>
                  <a:cubicBezTo>
                    <a:pt x="3398" y="1"/>
                    <a:pt x="3087" y="1494"/>
                    <a:pt x="3087" y="1494"/>
                  </a:cubicBezTo>
                  <a:cubicBezTo>
                    <a:pt x="3087" y="1494"/>
                    <a:pt x="2455" y="465"/>
                    <a:pt x="1631" y="465"/>
                  </a:cubicBezTo>
                  <a:cubicBezTo>
                    <a:pt x="1522" y="465"/>
                    <a:pt x="1409" y="483"/>
                    <a:pt x="1295" y="524"/>
                  </a:cubicBezTo>
                  <a:cubicBezTo>
                    <a:pt x="137" y="934"/>
                    <a:pt x="1767" y="2092"/>
                    <a:pt x="1767" y="2092"/>
                  </a:cubicBezTo>
                  <a:cubicBezTo>
                    <a:pt x="1767" y="2092"/>
                    <a:pt x="0" y="2328"/>
                    <a:pt x="137" y="3013"/>
                  </a:cubicBezTo>
                  <a:cubicBezTo>
                    <a:pt x="212" y="3395"/>
                    <a:pt x="816" y="3482"/>
                    <a:pt x="1346" y="3482"/>
                  </a:cubicBezTo>
                  <a:cubicBezTo>
                    <a:pt x="1781" y="3482"/>
                    <a:pt x="2166" y="3423"/>
                    <a:pt x="2166" y="3423"/>
                  </a:cubicBezTo>
                  <a:lnTo>
                    <a:pt x="2166" y="3423"/>
                  </a:lnTo>
                  <a:cubicBezTo>
                    <a:pt x="2166" y="3423"/>
                    <a:pt x="361" y="3859"/>
                    <a:pt x="635" y="4693"/>
                  </a:cubicBezTo>
                  <a:cubicBezTo>
                    <a:pt x="805" y="5235"/>
                    <a:pt x="1681" y="5330"/>
                    <a:pt x="2272" y="5330"/>
                  </a:cubicBezTo>
                  <a:cubicBezTo>
                    <a:pt x="2590" y="5330"/>
                    <a:pt x="2825" y="5303"/>
                    <a:pt x="2825" y="5303"/>
                  </a:cubicBezTo>
                  <a:lnTo>
                    <a:pt x="2825" y="5303"/>
                  </a:lnTo>
                  <a:cubicBezTo>
                    <a:pt x="2825" y="5303"/>
                    <a:pt x="921" y="5838"/>
                    <a:pt x="1319" y="6709"/>
                  </a:cubicBezTo>
                  <a:cubicBezTo>
                    <a:pt x="1487" y="7082"/>
                    <a:pt x="1954" y="7187"/>
                    <a:pt x="2430" y="7187"/>
                  </a:cubicBezTo>
                  <a:cubicBezTo>
                    <a:pt x="3050" y="7187"/>
                    <a:pt x="3684" y="7008"/>
                    <a:pt x="3684" y="7008"/>
                  </a:cubicBezTo>
                  <a:lnTo>
                    <a:pt x="3684" y="7008"/>
                  </a:lnTo>
                  <a:cubicBezTo>
                    <a:pt x="3684" y="7008"/>
                    <a:pt x="1693" y="7879"/>
                    <a:pt x="2365" y="8937"/>
                  </a:cubicBezTo>
                  <a:cubicBezTo>
                    <a:pt x="2603" y="9319"/>
                    <a:pt x="3031" y="9442"/>
                    <a:pt x="3479" y="9442"/>
                  </a:cubicBezTo>
                  <a:cubicBezTo>
                    <a:pt x="4271" y="9442"/>
                    <a:pt x="5128" y="9061"/>
                    <a:pt x="5128" y="9061"/>
                  </a:cubicBezTo>
                  <a:lnTo>
                    <a:pt x="5128" y="9061"/>
                  </a:lnTo>
                  <a:cubicBezTo>
                    <a:pt x="5128" y="9061"/>
                    <a:pt x="3871" y="10405"/>
                    <a:pt x="4568" y="10828"/>
                  </a:cubicBezTo>
                  <a:cubicBezTo>
                    <a:pt x="4752" y="10941"/>
                    <a:pt x="4984" y="10983"/>
                    <a:pt x="5227" y="10983"/>
                  </a:cubicBezTo>
                  <a:cubicBezTo>
                    <a:pt x="5923" y="10983"/>
                    <a:pt x="6708" y="10642"/>
                    <a:pt x="6708" y="10642"/>
                  </a:cubicBezTo>
                  <a:lnTo>
                    <a:pt x="6708" y="10642"/>
                  </a:lnTo>
                  <a:cubicBezTo>
                    <a:pt x="6708" y="10642"/>
                    <a:pt x="5613" y="11961"/>
                    <a:pt x="6472" y="12409"/>
                  </a:cubicBezTo>
                  <a:cubicBezTo>
                    <a:pt x="6654" y="12504"/>
                    <a:pt x="6855" y="12541"/>
                    <a:pt x="7060" y="12541"/>
                  </a:cubicBezTo>
                  <a:cubicBezTo>
                    <a:pt x="7821" y="12541"/>
                    <a:pt x="8625" y="12023"/>
                    <a:pt x="8625" y="12023"/>
                  </a:cubicBezTo>
                  <a:lnTo>
                    <a:pt x="8625" y="12023"/>
                  </a:lnTo>
                  <a:cubicBezTo>
                    <a:pt x="8625" y="12023"/>
                    <a:pt x="7405" y="13330"/>
                    <a:pt x="8476" y="13977"/>
                  </a:cubicBezTo>
                  <a:cubicBezTo>
                    <a:pt x="8675" y="14097"/>
                    <a:pt x="8887" y="14145"/>
                    <a:pt x="9099" y="14145"/>
                  </a:cubicBezTo>
                  <a:cubicBezTo>
                    <a:pt x="10037" y="14145"/>
                    <a:pt x="10989" y="13193"/>
                    <a:pt x="10990" y="13193"/>
                  </a:cubicBezTo>
                  <a:lnTo>
                    <a:pt x="10990" y="13193"/>
                  </a:lnTo>
                  <a:cubicBezTo>
                    <a:pt x="10989" y="13193"/>
                    <a:pt x="10168" y="14575"/>
                    <a:pt x="11139" y="14886"/>
                  </a:cubicBezTo>
                  <a:cubicBezTo>
                    <a:pt x="11244" y="14919"/>
                    <a:pt x="11351" y="14934"/>
                    <a:pt x="11457" y="14934"/>
                  </a:cubicBezTo>
                  <a:cubicBezTo>
                    <a:pt x="12334" y="14934"/>
                    <a:pt x="13205" y="13915"/>
                    <a:pt x="13205" y="13915"/>
                  </a:cubicBezTo>
                  <a:lnTo>
                    <a:pt x="13205" y="13915"/>
                  </a:lnTo>
                  <a:cubicBezTo>
                    <a:pt x="13205" y="13915"/>
                    <a:pt x="12745" y="15408"/>
                    <a:pt x="13777" y="15533"/>
                  </a:cubicBezTo>
                  <a:cubicBezTo>
                    <a:pt x="13825" y="15539"/>
                    <a:pt x="13873" y="15541"/>
                    <a:pt x="13920" y="15541"/>
                  </a:cubicBezTo>
                  <a:cubicBezTo>
                    <a:pt x="14880" y="15541"/>
                    <a:pt x="15694" y="14388"/>
                    <a:pt x="15694" y="14388"/>
                  </a:cubicBezTo>
                  <a:cubicBezTo>
                    <a:pt x="15694" y="14388"/>
                    <a:pt x="15943" y="16105"/>
                    <a:pt x="16764" y="16230"/>
                  </a:cubicBezTo>
                  <a:cubicBezTo>
                    <a:pt x="16786" y="16233"/>
                    <a:pt x="16808" y="16234"/>
                    <a:pt x="16830" y="16234"/>
                  </a:cubicBezTo>
                  <a:cubicBezTo>
                    <a:pt x="17625" y="16234"/>
                    <a:pt x="18121" y="14276"/>
                    <a:pt x="18121" y="14276"/>
                  </a:cubicBezTo>
                  <a:cubicBezTo>
                    <a:pt x="18121" y="14276"/>
                    <a:pt x="19876" y="13044"/>
                    <a:pt x="19303" y="12085"/>
                  </a:cubicBezTo>
                  <a:cubicBezTo>
                    <a:pt x="19110" y="11755"/>
                    <a:pt x="18847" y="11646"/>
                    <a:pt x="18585" y="11646"/>
                  </a:cubicBezTo>
                  <a:cubicBezTo>
                    <a:pt x="18089" y="11646"/>
                    <a:pt x="17598" y="12036"/>
                    <a:pt x="17598" y="12036"/>
                  </a:cubicBezTo>
                  <a:cubicBezTo>
                    <a:pt x="17598" y="12036"/>
                    <a:pt x="18644" y="11202"/>
                    <a:pt x="18233" y="10505"/>
                  </a:cubicBezTo>
                  <a:cubicBezTo>
                    <a:pt x="18071" y="10226"/>
                    <a:pt x="17727" y="10141"/>
                    <a:pt x="17369" y="10141"/>
                  </a:cubicBezTo>
                  <a:cubicBezTo>
                    <a:pt x="16816" y="10141"/>
                    <a:pt x="16229" y="10343"/>
                    <a:pt x="16229" y="10343"/>
                  </a:cubicBezTo>
                  <a:cubicBezTo>
                    <a:pt x="16229" y="10343"/>
                    <a:pt x="17362" y="9397"/>
                    <a:pt x="16851" y="8613"/>
                  </a:cubicBezTo>
                  <a:cubicBezTo>
                    <a:pt x="16625" y="8261"/>
                    <a:pt x="16165" y="8166"/>
                    <a:pt x="15732" y="8166"/>
                  </a:cubicBezTo>
                  <a:cubicBezTo>
                    <a:pt x="15215" y="8166"/>
                    <a:pt x="14736" y="8302"/>
                    <a:pt x="14736" y="8302"/>
                  </a:cubicBezTo>
                  <a:cubicBezTo>
                    <a:pt x="14736" y="8302"/>
                    <a:pt x="15570" y="7804"/>
                    <a:pt x="15022" y="6958"/>
                  </a:cubicBezTo>
                  <a:cubicBezTo>
                    <a:pt x="14750" y="6532"/>
                    <a:pt x="14297" y="6424"/>
                    <a:pt x="13910" y="6424"/>
                  </a:cubicBezTo>
                  <a:cubicBezTo>
                    <a:pt x="13518" y="6424"/>
                    <a:pt x="13192" y="6535"/>
                    <a:pt x="13192" y="6535"/>
                  </a:cubicBezTo>
                  <a:cubicBezTo>
                    <a:pt x="13192" y="6535"/>
                    <a:pt x="14051" y="5639"/>
                    <a:pt x="13416" y="4755"/>
                  </a:cubicBezTo>
                  <a:cubicBezTo>
                    <a:pt x="13213" y="4466"/>
                    <a:pt x="12913" y="4369"/>
                    <a:pt x="12602" y="4369"/>
                  </a:cubicBezTo>
                  <a:cubicBezTo>
                    <a:pt x="11963" y="4369"/>
                    <a:pt x="11276" y="4780"/>
                    <a:pt x="11276" y="4780"/>
                  </a:cubicBezTo>
                  <a:cubicBezTo>
                    <a:pt x="11276" y="4780"/>
                    <a:pt x="12010" y="3735"/>
                    <a:pt x="11450" y="3199"/>
                  </a:cubicBezTo>
                  <a:cubicBezTo>
                    <a:pt x="11334" y="3088"/>
                    <a:pt x="11193" y="3044"/>
                    <a:pt x="11044" y="3044"/>
                  </a:cubicBezTo>
                  <a:cubicBezTo>
                    <a:pt x="10473" y="3044"/>
                    <a:pt x="9770" y="3685"/>
                    <a:pt x="9770" y="3685"/>
                  </a:cubicBezTo>
                  <a:cubicBezTo>
                    <a:pt x="9770" y="3685"/>
                    <a:pt x="10156" y="2341"/>
                    <a:pt x="9409" y="1818"/>
                  </a:cubicBezTo>
                  <a:cubicBezTo>
                    <a:pt x="9258" y="1710"/>
                    <a:pt x="9085" y="1668"/>
                    <a:pt x="8906" y="1668"/>
                  </a:cubicBezTo>
                  <a:cubicBezTo>
                    <a:pt x="8215" y="1668"/>
                    <a:pt x="7430" y="2303"/>
                    <a:pt x="7430" y="2303"/>
                  </a:cubicBezTo>
                  <a:cubicBezTo>
                    <a:pt x="7430" y="2303"/>
                    <a:pt x="7928" y="860"/>
                    <a:pt x="6995" y="511"/>
                  </a:cubicBezTo>
                  <a:cubicBezTo>
                    <a:pt x="6888" y="470"/>
                    <a:pt x="6783" y="451"/>
                    <a:pt x="6682" y="451"/>
                  </a:cubicBezTo>
                  <a:cubicBezTo>
                    <a:pt x="5902" y="451"/>
                    <a:pt x="5327" y="1544"/>
                    <a:pt x="5327" y="1544"/>
                  </a:cubicBezTo>
                  <a:cubicBezTo>
                    <a:pt x="5327" y="1544"/>
                    <a:pt x="5115" y="1"/>
                    <a:pt x="4257" y="1"/>
                  </a:cubicBezTo>
                  <a:close/>
                </a:path>
              </a:pathLst>
            </a:custGeom>
            <a:solidFill>
              <a:srgbClr val="40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2669050" y="2381600"/>
              <a:ext cx="25" cy="25"/>
            </a:xfrm>
            <a:custGeom>
              <a:avLst/>
              <a:gdLst/>
              <a:ahLst/>
              <a:cxnLst/>
              <a:rect l="l" t="t" r="r" b="b"/>
              <a:pathLst>
                <a:path w="1" h="1" extrusionOk="0">
                  <a:moveTo>
                    <a:pt x="0" y="0"/>
                  </a:move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2742775" y="2285750"/>
              <a:ext cx="708175" cy="2247700"/>
            </a:xfrm>
            <a:custGeom>
              <a:avLst/>
              <a:gdLst/>
              <a:ahLst/>
              <a:cxnLst/>
              <a:rect l="l" t="t" r="r" b="b"/>
              <a:pathLst>
                <a:path w="28327" h="89908" extrusionOk="0">
                  <a:moveTo>
                    <a:pt x="28327" y="1"/>
                  </a:moveTo>
                  <a:lnTo>
                    <a:pt x="28327" y="1"/>
                  </a:lnTo>
                  <a:cubicBezTo>
                    <a:pt x="24021" y="673"/>
                    <a:pt x="20063" y="3448"/>
                    <a:pt x="17860" y="7331"/>
                  </a:cubicBezTo>
                  <a:cubicBezTo>
                    <a:pt x="15657" y="11252"/>
                    <a:pt x="15271" y="15919"/>
                    <a:pt x="15744" y="20275"/>
                  </a:cubicBezTo>
                  <a:cubicBezTo>
                    <a:pt x="16192" y="24668"/>
                    <a:pt x="17474" y="28874"/>
                    <a:pt x="18358" y="33069"/>
                  </a:cubicBezTo>
                  <a:cubicBezTo>
                    <a:pt x="19304" y="37263"/>
                    <a:pt x="19939" y="41507"/>
                    <a:pt x="20250" y="45800"/>
                  </a:cubicBezTo>
                  <a:cubicBezTo>
                    <a:pt x="20884" y="54313"/>
                    <a:pt x="19988" y="63037"/>
                    <a:pt x="16640" y="70915"/>
                  </a:cubicBezTo>
                  <a:cubicBezTo>
                    <a:pt x="15819" y="72894"/>
                    <a:pt x="14848" y="74798"/>
                    <a:pt x="13728" y="76615"/>
                  </a:cubicBezTo>
                  <a:cubicBezTo>
                    <a:pt x="12621" y="78445"/>
                    <a:pt x="11364" y="80187"/>
                    <a:pt x="9970" y="81805"/>
                  </a:cubicBezTo>
                  <a:cubicBezTo>
                    <a:pt x="8576" y="83448"/>
                    <a:pt x="7045" y="84966"/>
                    <a:pt x="5377" y="86323"/>
                  </a:cubicBezTo>
                  <a:cubicBezTo>
                    <a:pt x="3697" y="87667"/>
                    <a:pt x="1892" y="88874"/>
                    <a:pt x="1" y="89907"/>
                  </a:cubicBezTo>
                  <a:cubicBezTo>
                    <a:pt x="3983" y="88177"/>
                    <a:pt x="7568" y="85539"/>
                    <a:pt x="10592" y="82365"/>
                  </a:cubicBezTo>
                  <a:cubicBezTo>
                    <a:pt x="12098" y="80772"/>
                    <a:pt x="13467" y="79042"/>
                    <a:pt x="14674" y="77213"/>
                  </a:cubicBezTo>
                  <a:cubicBezTo>
                    <a:pt x="15894" y="75383"/>
                    <a:pt x="16964" y="73454"/>
                    <a:pt x="17873" y="71451"/>
                  </a:cubicBezTo>
                  <a:cubicBezTo>
                    <a:pt x="19739" y="67456"/>
                    <a:pt x="20872" y="63162"/>
                    <a:pt x="21544" y="58818"/>
                  </a:cubicBezTo>
                  <a:cubicBezTo>
                    <a:pt x="22141" y="54462"/>
                    <a:pt x="22291" y="50057"/>
                    <a:pt x="21967" y="45676"/>
                  </a:cubicBezTo>
                  <a:cubicBezTo>
                    <a:pt x="21631" y="41308"/>
                    <a:pt x="20959" y="36977"/>
                    <a:pt x="19951" y="32720"/>
                  </a:cubicBezTo>
                  <a:cubicBezTo>
                    <a:pt x="18943" y="28464"/>
                    <a:pt x="17661" y="24332"/>
                    <a:pt x="17076" y="20113"/>
                  </a:cubicBezTo>
                  <a:cubicBezTo>
                    <a:pt x="16516" y="15931"/>
                    <a:pt x="16703" y="11513"/>
                    <a:pt x="18607" y="7717"/>
                  </a:cubicBezTo>
                  <a:cubicBezTo>
                    <a:pt x="20449" y="3934"/>
                    <a:pt x="24120" y="1046"/>
                    <a:pt x="2832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3050175" y="3782025"/>
              <a:ext cx="149075" cy="106125"/>
            </a:xfrm>
            <a:custGeom>
              <a:avLst/>
              <a:gdLst/>
              <a:ahLst/>
              <a:cxnLst/>
              <a:rect l="l" t="t" r="r" b="b"/>
              <a:pathLst>
                <a:path w="5963" h="4245" extrusionOk="0">
                  <a:moveTo>
                    <a:pt x="1942" y="0"/>
                  </a:moveTo>
                  <a:cubicBezTo>
                    <a:pt x="1942" y="0"/>
                    <a:pt x="1345" y="262"/>
                    <a:pt x="1308" y="523"/>
                  </a:cubicBezTo>
                  <a:cubicBezTo>
                    <a:pt x="1196" y="1320"/>
                    <a:pt x="1158" y="3211"/>
                    <a:pt x="1" y="4244"/>
                  </a:cubicBezTo>
                  <a:cubicBezTo>
                    <a:pt x="2565" y="4244"/>
                    <a:pt x="2490" y="2639"/>
                    <a:pt x="2266" y="1282"/>
                  </a:cubicBezTo>
                  <a:lnTo>
                    <a:pt x="2266" y="1282"/>
                  </a:lnTo>
                  <a:cubicBezTo>
                    <a:pt x="2705" y="1565"/>
                    <a:pt x="3145" y="1679"/>
                    <a:pt x="3565" y="1679"/>
                  </a:cubicBezTo>
                  <a:cubicBezTo>
                    <a:pt x="4550" y="1679"/>
                    <a:pt x="5430" y="1055"/>
                    <a:pt x="5962" y="523"/>
                  </a:cubicBezTo>
                  <a:lnTo>
                    <a:pt x="5962" y="523"/>
                  </a:lnTo>
                  <a:cubicBezTo>
                    <a:pt x="5542" y="582"/>
                    <a:pt x="5051" y="629"/>
                    <a:pt x="4540" y="629"/>
                  </a:cubicBezTo>
                  <a:cubicBezTo>
                    <a:pt x="3644" y="629"/>
                    <a:pt x="2687" y="484"/>
                    <a:pt x="194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2751500" y="3489800"/>
              <a:ext cx="289700" cy="255850"/>
            </a:xfrm>
            <a:custGeom>
              <a:avLst/>
              <a:gdLst/>
              <a:ahLst/>
              <a:cxnLst/>
              <a:rect l="l" t="t" r="r" b="b"/>
              <a:pathLst>
                <a:path w="11588" h="10234" extrusionOk="0">
                  <a:moveTo>
                    <a:pt x="9668" y="1"/>
                  </a:moveTo>
                  <a:cubicBezTo>
                    <a:pt x="8184" y="1"/>
                    <a:pt x="7667" y="1733"/>
                    <a:pt x="7667" y="1733"/>
                  </a:cubicBezTo>
                  <a:cubicBezTo>
                    <a:pt x="7667" y="1733"/>
                    <a:pt x="6623" y="696"/>
                    <a:pt x="5380" y="696"/>
                  </a:cubicBezTo>
                  <a:cubicBezTo>
                    <a:pt x="5011" y="696"/>
                    <a:pt x="4625" y="787"/>
                    <a:pt x="4244" y="1024"/>
                  </a:cubicBezTo>
                  <a:cubicBezTo>
                    <a:pt x="2576" y="2057"/>
                    <a:pt x="3970" y="4035"/>
                    <a:pt x="3970" y="4035"/>
                  </a:cubicBezTo>
                  <a:cubicBezTo>
                    <a:pt x="3970" y="4035"/>
                    <a:pt x="3037" y="3497"/>
                    <a:pt x="2141" y="3497"/>
                  </a:cubicBezTo>
                  <a:cubicBezTo>
                    <a:pt x="1634" y="3497"/>
                    <a:pt x="1140" y="3670"/>
                    <a:pt x="834" y="4210"/>
                  </a:cubicBezTo>
                  <a:cubicBezTo>
                    <a:pt x="0" y="5716"/>
                    <a:pt x="2552" y="6388"/>
                    <a:pt x="2552" y="6388"/>
                  </a:cubicBezTo>
                  <a:cubicBezTo>
                    <a:pt x="2552" y="6388"/>
                    <a:pt x="697" y="6500"/>
                    <a:pt x="585" y="7893"/>
                  </a:cubicBezTo>
                  <a:cubicBezTo>
                    <a:pt x="461" y="9287"/>
                    <a:pt x="4730" y="10233"/>
                    <a:pt x="4730" y="10233"/>
                  </a:cubicBezTo>
                  <a:lnTo>
                    <a:pt x="11351" y="3438"/>
                  </a:lnTo>
                  <a:cubicBezTo>
                    <a:pt x="11351" y="3438"/>
                    <a:pt x="11587" y="215"/>
                    <a:pt x="9907" y="15"/>
                  </a:cubicBezTo>
                  <a:cubicBezTo>
                    <a:pt x="9825" y="6"/>
                    <a:pt x="9745" y="1"/>
                    <a:pt x="9668"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2872825" y="3585475"/>
              <a:ext cx="247075" cy="117850"/>
            </a:xfrm>
            <a:custGeom>
              <a:avLst/>
              <a:gdLst/>
              <a:ahLst/>
              <a:cxnLst/>
              <a:rect l="l" t="t" r="r" b="b"/>
              <a:pathLst>
                <a:path w="9883" h="4714" extrusionOk="0">
                  <a:moveTo>
                    <a:pt x="3872" y="1"/>
                  </a:moveTo>
                  <a:cubicBezTo>
                    <a:pt x="33" y="1"/>
                    <a:pt x="1" y="4465"/>
                    <a:pt x="1" y="4465"/>
                  </a:cubicBezTo>
                  <a:lnTo>
                    <a:pt x="3896" y="4714"/>
                  </a:lnTo>
                  <a:cubicBezTo>
                    <a:pt x="3896" y="4714"/>
                    <a:pt x="9883" y="1017"/>
                    <a:pt x="4967" y="109"/>
                  </a:cubicBezTo>
                  <a:cubicBezTo>
                    <a:pt x="4571" y="35"/>
                    <a:pt x="4207" y="1"/>
                    <a:pt x="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5"/>
            <p:cNvSpPr/>
            <p:nvPr/>
          </p:nvSpPr>
          <p:spPr>
            <a:xfrm>
              <a:off x="2760525" y="3483950"/>
              <a:ext cx="467025" cy="339175"/>
            </a:xfrm>
            <a:custGeom>
              <a:avLst/>
              <a:gdLst/>
              <a:ahLst/>
              <a:cxnLst/>
              <a:rect l="l" t="t" r="r" b="b"/>
              <a:pathLst>
                <a:path w="18681" h="13567" extrusionOk="0">
                  <a:moveTo>
                    <a:pt x="11960" y="1"/>
                  </a:moveTo>
                  <a:lnTo>
                    <a:pt x="11960" y="1"/>
                  </a:lnTo>
                  <a:cubicBezTo>
                    <a:pt x="8326" y="909"/>
                    <a:pt x="8326" y="7368"/>
                    <a:pt x="8326" y="7368"/>
                  </a:cubicBezTo>
                  <a:cubicBezTo>
                    <a:pt x="8326" y="7368"/>
                    <a:pt x="7540" y="7156"/>
                    <a:pt x="6375" y="7156"/>
                  </a:cubicBezTo>
                  <a:cubicBezTo>
                    <a:pt x="4639" y="7156"/>
                    <a:pt x="2063" y="7628"/>
                    <a:pt x="0" y="9982"/>
                  </a:cubicBezTo>
                  <a:cubicBezTo>
                    <a:pt x="1291" y="9982"/>
                    <a:pt x="5312" y="13567"/>
                    <a:pt x="9364" y="13567"/>
                  </a:cubicBezTo>
                  <a:cubicBezTo>
                    <a:pt x="10819" y="13567"/>
                    <a:pt x="12277" y="13105"/>
                    <a:pt x="13616" y="11849"/>
                  </a:cubicBezTo>
                  <a:cubicBezTo>
                    <a:pt x="18681" y="7082"/>
                    <a:pt x="10753" y="1818"/>
                    <a:pt x="11960"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2740250" y="3467300"/>
              <a:ext cx="450550" cy="369000"/>
            </a:xfrm>
            <a:custGeom>
              <a:avLst/>
              <a:gdLst/>
              <a:ahLst/>
              <a:cxnLst/>
              <a:rect l="l" t="t" r="r" b="b"/>
              <a:pathLst>
                <a:path w="18022" h="14760" extrusionOk="0">
                  <a:moveTo>
                    <a:pt x="14276" y="0"/>
                  </a:moveTo>
                  <a:cubicBezTo>
                    <a:pt x="14119" y="0"/>
                    <a:pt x="13953" y="6"/>
                    <a:pt x="13779" y="19"/>
                  </a:cubicBezTo>
                  <a:cubicBezTo>
                    <a:pt x="9287" y="355"/>
                    <a:pt x="9112" y="7051"/>
                    <a:pt x="9112" y="7910"/>
                  </a:cubicBezTo>
                  <a:cubicBezTo>
                    <a:pt x="8796" y="7859"/>
                    <a:pt x="7946" y="7745"/>
                    <a:pt x="6895" y="7745"/>
                  </a:cubicBezTo>
                  <a:cubicBezTo>
                    <a:pt x="4593" y="7745"/>
                    <a:pt x="1330" y="8293"/>
                    <a:pt x="612" y="11258"/>
                  </a:cubicBezTo>
                  <a:cubicBezTo>
                    <a:pt x="1" y="13810"/>
                    <a:pt x="1205" y="14760"/>
                    <a:pt x="2304" y="14760"/>
                  </a:cubicBezTo>
                  <a:cubicBezTo>
                    <a:pt x="3220" y="14760"/>
                    <a:pt x="4063" y="14101"/>
                    <a:pt x="3723" y="13162"/>
                  </a:cubicBezTo>
                  <a:cubicBezTo>
                    <a:pt x="3036" y="11303"/>
                    <a:pt x="3665" y="8240"/>
                    <a:pt x="7918" y="8240"/>
                  </a:cubicBezTo>
                  <a:cubicBezTo>
                    <a:pt x="8362" y="8240"/>
                    <a:pt x="8847" y="8274"/>
                    <a:pt x="9374" y="8345"/>
                  </a:cubicBezTo>
                  <a:cubicBezTo>
                    <a:pt x="9492" y="4249"/>
                    <a:pt x="11512" y="2917"/>
                    <a:pt x="13336" y="2917"/>
                  </a:cubicBezTo>
                  <a:cubicBezTo>
                    <a:pt x="14011" y="2917"/>
                    <a:pt x="14659" y="3100"/>
                    <a:pt x="15173" y="3392"/>
                  </a:cubicBezTo>
                  <a:cubicBezTo>
                    <a:pt x="15366" y="3502"/>
                    <a:pt x="15555" y="3551"/>
                    <a:pt x="15734" y="3551"/>
                  </a:cubicBezTo>
                  <a:cubicBezTo>
                    <a:pt x="17252" y="3551"/>
                    <a:pt x="18022" y="0"/>
                    <a:pt x="1427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2931950" y="3566075"/>
              <a:ext cx="186400" cy="223750"/>
            </a:xfrm>
            <a:custGeom>
              <a:avLst/>
              <a:gdLst/>
              <a:ahLst/>
              <a:cxnLst/>
              <a:rect l="l" t="t" r="r" b="b"/>
              <a:pathLst>
                <a:path w="7456" h="8950" extrusionOk="0">
                  <a:moveTo>
                    <a:pt x="4601" y="0"/>
                  </a:moveTo>
                  <a:cubicBezTo>
                    <a:pt x="4582" y="0"/>
                    <a:pt x="4563" y="1"/>
                    <a:pt x="4543" y="1"/>
                  </a:cubicBezTo>
                  <a:cubicBezTo>
                    <a:pt x="1" y="101"/>
                    <a:pt x="6323" y="8950"/>
                    <a:pt x="6323" y="8950"/>
                  </a:cubicBezTo>
                  <a:cubicBezTo>
                    <a:pt x="4629" y="5587"/>
                    <a:pt x="7455" y="0"/>
                    <a:pt x="460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2859150" y="3688425"/>
              <a:ext cx="227150" cy="111050"/>
            </a:xfrm>
            <a:custGeom>
              <a:avLst/>
              <a:gdLst/>
              <a:ahLst/>
              <a:cxnLst/>
              <a:rect l="l" t="t" r="r" b="b"/>
              <a:pathLst>
                <a:path w="9086" h="4442" extrusionOk="0">
                  <a:moveTo>
                    <a:pt x="1822" y="1"/>
                  </a:moveTo>
                  <a:cubicBezTo>
                    <a:pt x="1020" y="1"/>
                    <a:pt x="444" y="414"/>
                    <a:pt x="324" y="1504"/>
                  </a:cubicBezTo>
                  <a:cubicBezTo>
                    <a:pt x="0" y="4441"/>
                    <a:pt x="5862" y="2077"/>
                    <a:pt x="9086" y="4056"/>
                  </a:cubicBezTo>
                  <a:cubicBezTo>
                    <a:pt x="9086" y="4056"/>
                    <a:pt x="4337" y="1"/>
                    <a:pt x="182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3086275" y="3789800"/>
              <a:ext cx="111425" cy="247375"/>
            </a:xfrm>
            <a:custGeom>
              <a:avLst/>
              <a:gdLst/>
              <a:ahLst/>
              <a:cxnLst/>
              <a:rect l="l" t="t" r="r" b="b"/>
              <a:pathLst>
                <a:path w="4457" h="9895" extrusionOk="0">
                  <a:moveTo>
                    <a:pt x="1" y="1"/>
                  </a:moveTo>
                  <a:lnTo>
                    <a:pt x="1" y="1"/>
                  </a:lnTo>
                  <a:cubicBezTo>
                    <a:pt x="1183" y="1382"/>
                    <a:pt x="2116" y="2950"/>
                    <a:pt x="2788" y="4630"/>
                  </a:cubicBezTo>
                  <a:cubicBezTo>
                    <a:pt x="3112" y="5464"/>
                    <a:pt x="3348" y="6335"/>
                    <a:pt x="3498" y="7219"/>
                  </a:cubicBezTo>
                  <a:cubicBezTo>
                    <a:pt x="3635" y="8078"/>
                    <a:pt x="3660" y="8961"/>
                    <a:pt x="3585" y="9845"/>
                  </a:cubicBezTo>
                  <a:lnTo>
                    <a:pt x="4444" y="9895"/>
                  </a:lnTo>
                  <a:cubicBezTo>
                    <a:pt x="4456" y="8949"/>
                    <a:pt x="4357" y="8003"/>
                    <a:pt x="4133" y="7082"/>
                  </a:cubicBezTo>
                  <a:cubicBezTo>
                    <a:pt x="3921" y="6173"/>
                    <a:pt x="3597" y="5302"/>
                    <a:pt x="3187" y="4468"/>
                  </a:cubicBezTo>
                  <a:cubicBezTo>
                    <a:pt x="2378" y="2813"/>
                    <a:pt x="1307" y="1295"/>
                    <a:pt x="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3277325" y="3396025"/>
              <a:ext cx="410950" cy="357575"/>
            </a:xfrm>
            <a:custGeom>
              <a:avLst/>
              <a:gdLst/>
              <a:ahLst/>
              <a:cxnLst/>
              <a:rect l="l" t="t" r="r" b="b"/>
              <a:pathLst>
                <a:path w="16438" h="14303" extrusionOk="0">
                  <a:moveTo>
                    <a:pt x="14229" y="1"/>
                  </a:moveTo>
                  <a:cubicBezTo>
                    <a:pt x="13908" y="1"/>
                    <a:pt x="13524" y="41"/>
                    <a:pt x="13068" y="132"/>
                  </a:cubicBezTo>
                  <a:cubicBezTo>
                    <a:pt x="9471" y="854"/>
                    <a:pt x="4344" y="3754"/>
                    <a:pt x="4344" y="3754"/>
                  </a:cubicBezTo>
                  <a:lnTo>
                    <a:pt x="3286" y="7575"/>
                  </a:lnTo>
                  <a:lnTo>
                    <a:pt x="921" y="10226"/>
                  </a:lnTo>
                  <a:lnTo>
                    <a:pt x="0" y="11694"/>
                  </a:lnTo>
                  <a:lnTo>
                    <a:pt x="0" y="14246"/>
                  </a:lnTo>
                  <a:cubicBezTo>
                    <a:pt x="0" y="14246"/>
                    <a:pt x="290" y="14303"/>
                    <a:pt x="700" y="14303"/>
                  </a:cubicBezTo>
                  <a:cubicBezTo>
                    <a:pt x="1516" y="14303"/>
                    <a:pt x="2805" y="14077"/>
                    <a:pt x="3236" y="12727"/>
                  </a:cubicBezTo>
                  <a:cubicBezTo>
                    <a:pt x="3597" y="12799"/>
                    <a:pt x="3924" y="12834"/>
                    <a:pt x="4217" y="12834"/>
                  </a:cubicBezTo>
                  <a:cubicBezTo>
                    <a:pt x="5798" y="12834"/>
                    <a:pt x="6420" y="11833"/>
                    <a:pt x="6211" y="10300"/>
                  </a:cubicBezTo>
                  <a:cubicBezTo>
                    <a:pt x="8675" y="9927"/>
                    <a:pt x="8973" y="7575"/>
                    <a:pt x="7891" y="6392"/>
                  </a:cubicBezTo>
                  <a:cubicBezTo>
                    <a:pt x="10255" y="5932"/>
                    <a:pt x="9471" y="3356"/>
                    <a:pt x="9471" y="3356"/>
                  </a:cubicBezTo>
                  <a:lnTo>
                    <a:pt x="9471" y="3356"/>
                  </a:lnTo>
                  <a:cubicBezTo>
                    <a:pt x="9471" y="3356"/>
                    <a:pt x="10187" y="3875"/>
                    <a:pt x="11119" y="3875"/>
                  </a:cubicBezTo>
                  <a:cubicBezTo>
                    <a:pt x="11359" y="3875"/>
                    <a:pt x="11613" y="3841"/>
                    <a:pt x="11873" y="3754"/>
                  </a:cubicBezTo>
                  <a:cubicBezTo>
                    <a:pt x="13006" y="3368"/>
                    <a:pt x="12881" y="1638"/>
                    <a:pt x="12881" y="1638"/>
                  </a:cubicBezTo>
                  <a:lnTo>
                    <a:pt x="12881" y="1638"/>
                  </a:lnTo>
                  <a:cubicBezTo>
                    <a:pt x="12881" y="1638"/>
                    <a:pt x="13216" y="2032"/>
                    <a:pt x="14164" y="2032"/>
                  </a:cubicBezTo>
                  <a:cubicBezTo>
                    <a:pt x="14283" y="2032"/>
                    <a:pt x="14411" y="2025"/>
                    <a:pt x="14549" y="2012"/>
                  </a:cubicBezTo>
                  <a:cubicBezTo>
                    <a:pt x="15636" y="1903"/>
                    <a:pt x="16438" y="1"/>
                    <a:pt x="14229" y="1"/>
                  </a:cubicBezTo>
                  <a:close/>
                </a:path>
              </a:pathLst>
            </a:custGeom>
            <a:solidFill>
              <a:srgbClr val="40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3268600" y="3389900"/>
              <a:ext cx="380875" cy="298500"/>
            </a:xfrm>
            <a:custGeom>
              <a:avLst/>
              <a:gdLst/>
              <a:ahLst/>
              <a:cxnLst/>
              <a:rect l="l" t="t" r="r" b="b"/>
              <a:pathLst>
                <a:path w="15235" h="11940" extrusionOk="0">
                  <a:moveTo>
                    <a:pt x="12396" y="0"/>
                  </a:moveTo>
                  <a:cubicBezTo>
                    <a:pt x="3532" y="0"/>
                    <a:pt x="35" y="11668"/>
                    <a:pt x="1" y="11939"/>
                  </a:cubicBezTo>
                  <a:cubicBezTo>
                    <a:pt x="1" y="11939"/>
                    <a:pt x="4954" y="11927"/>
                    <a:pt x="6659" y="6762"/>
                  </a:cubicBezTo>
                  <a:cubicBezTo>
                    <a:pt x="8364" y="1585"/>
                    <a:pt x="11612" y="950"/>
                    <a:pt x="15234" y="377"/>
                  </a:cubicBezTo>
                  <a:cubicBezTo>
                    <a:pt x="14233" y="118"/>
                    <a:pt x="13287" y="0"/>
                    <a:pt x="1239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2754600" y="2236075"/>
              <a:ext cx="421625" cy="324450"/>
            </a:xfrm>
            <a:custGeom>
              <a:avLst/>
              <a:gdLst/>
              <a:ahLst/>
              <a:cxnLst/>
              <a:rect l="l" t="t" r="r" b="b"/>
              <a:pathLst>
                <a:path w="16865" h="12978" extrusionOk="0">
                  <a:moveTo>
                    <a:pt x="1180" y="0"/>
                  </a:moveTo>
                  <a:cubicBezTo>
                    <a:pt x="794" y="0"/>
                    <a:pt x="400" y="19"/>
                    <a:pt x="1" y="59"/>
                  </a:cubicBezTo>
                  <a:cubicBezTo>
                    <a:pt x="2369" y="12253"/>
                    <a:pt x="13657" y="12978"/>
                    <a:pt x="16307" y="12978"/>
                  </a:cubicBezTo>
                  <a:cubicBezTo>
                    <a:pt x="16664" y="12978"/>
                    <a:pt x="16864" y="12965"/>
                    <a:pt x="16864" y="12965"/>
                  </a:cubicBezTo>
                  <a:cubicBezTo>
                    <a:pt x="16864" y="12965"/>
                    <a:pt x="11277" y="0"/>
                    <a:pt x="118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2961575" y="2422625"/>
              <a:ext cx="194950" cy="132050"/>
            </a:xfrm>
            <a:custGeom>
              <a:avLst/>
              <a:gdLst/>
              <a:ahLst/>
              <a:cxnLst/>
              <a:rect l="l" t="t" r="r" b="b"/>
              <a:pathLst>
                <a:path w="7798" h="5282" extrusionOk="0">
                  <a:moveTo>
                    <a:pt x="2364" y="1"/>
                  </a:moveTo>
                  <a:cubicBezTo>
                    <a:pt x="2081" y="1"/>
                    <a:pt x="1827" y="107"/>
                    <a:pt x="1616" y="350"/>
                  </a:cubicBezTo>
                  <a:cubicBezTo>
                    <a:pt x="0" y="2217"/>
                    <a:pt x="7419" y="5281"/>
                    <a:pt x="7780" y="5281"/>
                  </a:cubicBezTo>
                  <a:cubicBezTo>
                    <a:pt x="7795" y="5281"/>
                    <a:pt x="7798" y="5276"/>
                    <a:pt x="7789" y="5266"/>
                  </a:cubicBezTo>
                  <a:cubicBezTo>
                    <a:pt x="7789" y="5266"/>
                    <a:pt x="4355" y="1"/>
                    <a:pt x="236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5"/>
            <p:cNvSpPr/>
            <p:nvPr/>
          </p:nvSpPr>
          <p:spPr>
            <a:xfrm>
              <a:off x="3171225" y="3588500"/>
              <a:ext cx="45750" cy="38850"/>
            </a:xfrm>
            <a:custGeom>
              <a:avLst/>
              <a:gdLst/>
              <a:ahLst/>
              <a:cxnLst/>
              <a:rect l="l" t="t" r="r" b="b"/>
              <a:pathLst>
                <a:path w="1830" h="1554" extrusionOk="0">
                  <a:moveTo>
                    <a:pt x="1046" y="0"/>
                  </a:moveTo>
                  <a:cubicBezTo>
                    <a:pt x="349" y="0"/>
                    <a:pt x="0" y="834"/>
                    <a:pt x="498" y="1319"/>
                  </a:cubicBezTo>
                  <a:cubicBezTo>
                    <a:pt x="656" y="1481"/>
                    <a:pt x="852" y="1554"/>
                    <a:pt x="1045" y="1554"/>
                  </a:cubicBezTo>
                  <a:cubicBezTo>
                    <a:pt x="1444" y="1554"/>
                    <a:pt x="1830" y="1242"/>
                    <a:pt x="1830" y="772"/>
                  </a:cubicBezTo>
                  <a:cubicBezTo>
                    <a:pt x="1830" y="336"/>
                    <a:pt x="1481"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5"/>
            <p:cNvSpPr/>
            <p:nvPr/>
          </p:nvSpPr>
          <p:spPr>
            <a:xfrm>
              <a:off x="2919500" y="4247175"/>
              <a:ext cx="45450" cy="39025"/>
            </a:xfrm>
            <a:custGeom>
              <a:avLst/>
              <a:gdLst/>
              <a:ahLst/>
              <a:cxnLst/>
              <a:rect l="l" t="t" r="r" b="b"/>
              <a:pathLst>
                <a:path w="1818" h="1561" extrusionOk="0">
                  <a:moveTo>
                    <a:pt x="1034" y="0"/>
                  </a:moveTo>
                  <a:cubicBezTo>
                    <a:pt x="349" y="0"/>
                    <a:pt x="1" y="847"/>
                    <a:pt x="486" y="1332"/>
                  </a:cubicBezTo>
                  <a:cubicBezTo>
                    <a:pt x="644" y="1490"/>
                    <a:pt x="840" y="1561"/>
                    <a:pt x="1032" y="1561"/>
                  </a:cubicBezTo>
                  <a:cubicBezTo>
                    <a:pt x="1432" y="1561"/>
                    <a:pt x="1818" y="1255"/>
                    <a:pt x="1818" y="784"/>
                  </a:cubicBezTo>
                  <a:cubicBezTo>
                    <a:pt x="1818" y="349"/>
                    <a:pt x="1469" y="0"/>
                    <a:pt x="1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2610550" y="4238450"/>
              <a:ext cx="45450" cy="38975"/>
            </a:xfrm>
            <a:custGeom>
              <a:avLst/>
              <a:gdLst/>
              <a:ahLst/>
              <a:cxnLst/>
              <a:rect l="l" t="t" r="r" b="b"/>
              <a:pathLst>
                <a:path w="1818" h="1559" extrusionOk="0">
                  <a:moveTo>
                    <a:pt x="1046" y="1"/>
                  </a:moveTo>
                  <a:cubicBezTo>
                    <a:pt x="349" y="1"/>
                    <a:pt x="0" y="847"/>
                    <a:pt x="486" y="1333"/>
                  </a:cubicBezTo>
                  <a:cubicBezTo>
                    <a:pt x="646" y="1489"/>
                    <a:pt x="841" y="1559"/>
                    <a:pt x="1032" y="1559"/>
                  </a:cubicBezTo>
                  <a:cubicBezTo>
                    <a:pt x="1434" y="1559"/>
                    <a:pt x="1817" y="1249"/>
                    <a:pt x="1817" y="785"/>
                  </a:cubicBezTo>
                  <a:cubicBezTo>
                    <a:pt x="1817" y="349"/>
                    <a:pt x="1469" y="1"/>
                    <a:pt x="1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2752425" y="4357325"/>
              <a:ext cx="45450" cy="38950"/>
            </a:xfrm>
            <a:custGeom>
              <a:avLst/>
              <a:gdLst/>
              <a:ahLst/>
              <a:cxnLst/>
              <a:rect l="l" t="t" r="r" b="b"/>
              <a:pathLst>
                <a:path w="1818" h="1558" extrusionOk="0">
                  <a:moveTo>
                    <a:pt x="1046" y="0"/>
                  </a:moveTo>
                  <a:cubicBezTo>
                    <a:pt x="349" y="0"/>
                    <a:pt x="1" y="846"/>
                    <a:pt x="486" y="1332"/>
                  </a:cubicBezTo>
                  <a:cubicBezTo>
                    <a:pt x="646" y="1488"/>
                    <a:pt x="841" y="1558"/>
                    <a:pt x="1032" y="1558"/>
                  </a:cubicBezTo>
                  <a:cubicBezTo>
                    <a:pt x="1434" y="1558"/>
                    <a:pt x="1818" y="1248"/>
                    <a:pt x="1818" y="784"/>
                  </a:cubicBezTo>
                  <a:cubicBezTo>
                    <a:pt x="1818" y="349"/>
                    <a:pt x="1469"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2920750" y="2656950"/>
              <a:ext cx="45775" cy="38950"/>
            </a:xfrm>
            <a:custGeom>
              <a:avLst/>
              <a:gdLst/>
              <a:ahLst/>
              <a:cxnLst/>
              <a:rect l="l" t="t" r="r" b="b"/>
              <a:pathLst>
                <a:path w="1831" h="1558" extrusionOk="0">
                  <a:moveTo>
                    <a:pt x="1046" y="0"/>
                  </a:moveTo>
                  <a:cubicBezTo>
                    <a:pt x="349" y="0"/>
                    <a:pt x="1" y="834"/>
                    <a:pt x="498" y="1332"/>
                  </a:cubicBezTo>
                  <a:cubicBezTo>
                    <a:pt x="654" y="1488"/>
                    <a:pt x="847" y="1558"/>
                    <a:pt x="1038" y="1558"/>
                  </a:cubicBezTo>
                  <a:cubicBezTo>
                    <a:pt x="1440" y="1558"/>
                    <a:pt x="1830" y="1245"/>
                    <a:pt x="1830" y="772"/>
                  </a:cubicBezTo>
                  <a:cubicBezTo>
                    <a:pt x="1830" y="349"/>
                    <a:pt x="1482"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3060450" y="2966850"/>
              <a:ext cx="45450" cy="39025"/>
            </a:xfrm>
            <a:custGeom>
              <a:avLst/>
              <a:gdLst/>
              <a:ahLst/>
              <a:cxnLst/>
              <a:rect l="l" t="t" r="r" b="b"/>
              <a:pathLst>
                <a:path w="1818" h="1561" extrusionOk="0">
                  <a:moveTo>
                    <a:pt x="1034" y="0"/>
                  </a:moveTo>
                  <a:cubicBezTo>
                    <a:pt x="349" y="0"/>
                    <a:pt x="1" y="846"/>
                    <a:pt x="486" y="1332"/>
                  </a:cubicBezTo>
                  <a:cubicBezTo>
                    <a:pt x="644" y="1490"/>
                    <a:pt x="840" y="1561"/>
                    <a:pt x="1032" y="1561"/>
                  </a:cubicBezTo>
                  <a:cubicBezTo>
                    <a:pt x="1432" y="1561"/>
                    <a:pt x="1818" y="1255"/>
                    <a:pt x="1818" y="784"/>
                  </a:cubicBezTo>
                  <a:cubicBezTo>
                    <a:pt x="1818" y="349"/>
                    <a:pt x="1469" y="0"/>
                    <a:pt x="1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3009750" y="2790425"/>
              <a:ext cx="45450" cy="39025"/>
            </a:xfrm>
            <a:custGeom>
              <a:avLst/>
              <a:gdLst/>
              <a:ahLst/>
              <a:cxnLst/>
              <a:rect l="l" t="t" r="r" b="b"/>
              <a:pathLst>
                <a:path w="1818" h="1561" extrusionOk="0">
                  <a:moveTo>
                    <a:pt x="1045" y="0"/>
                  </a:moveTo>
                  <a:cubicBezTo>
                    <a:pt x="349" y="0"/>
                    <a:pt x="0" y="847"/>
                    <a:pt x="498" y="1332"/>
                  </a:cubicBezTo>
                  <a:cubicBezTo>
                    <a:pt x="656" y="1490"/>
                    <a:pt x="850" y="1561"/>
                    <a:pt x="1041" y="1561"/>
                  </a:cubicBezTo>
                  <a:cubicBezTo>
                    <a:pt x="1437" y="1561"/>
                    <a:pt x="1817" y="1255"/>
                    <a:pt x="1817" y="785"/>
                  </a:cubicBezTo>
                  <a:cubicBezTo>
                    <a:pt x="1817" y="349"/>
                    <a:pt x="1469" y="0"/>
                    <a:pt x="10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3268600" y="2924675"/>
              <a:ext cx="290625" cy="507025"/>
            </a:xfrm>
            <a:custGeom>
              <a:avLst/>
              <a:gdLst/>
              <a:ahLst/>
              <a:cxnLst/>
              <a:rect l="l" t="t" r="r" b="b"/>
              <a:pathLst>
                <a:path w="11625" h="20281" extrusionOk="0">
                  <a:moveTo>
                    <a:pt x="6711" y="1"/>
                  </a:moveTo>
                  <a:cubicBezTo>
                    <a:pt x="4843" y="1"/>
                    <a:pt x="3179" y="1499"/>
                    <a:pt x="3672" y="3355"/>
                  </a:cubicBezTo>
                  <a:cubicBezTo>
                    <a:pt x="4096" y="4958"/>
                    <a:pt x="5213" y="5396"/>
                    <a:pt x="6308" y="5396"/>
                  </a:cubicBezTo>
                  <a:cubicBezTo>
                    <a:pt x="7626" y="5396"/>
                    <a:pt x="8912" y="4761"/>
                    <a:pt x="8912" y="4761"/>
                  </a:cubicBezTo>
                  <a:lnTo>
                    <a:pt x="8912" y="4761"/>
                  </a:lnTo>
                  <a:cubicBezTo>
                    <a:pt x="8912" y="4761"/>
                    <a:pt x="10604" y="10536"/>
                    <a:pt x="1" y="20281"/>
                  </a:cubicBezTo>
                  <a:cubicBezTo>
                    <a:pt x="1" y="20281"/>
                    <a:pt x="11625" y="13672"/>
                    <a:pt x="10953" y="5533"/>
                  </a:cubicBezTo>
                  <a:cubicBezTo>
                    <a:pt x="10612" y="1474"/>
                    <a:pt x="8562" y="1"/>
                    <a:pt x="671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3178075" y="2549925"/>
              <a:ext cx="148425" cy="360325"/>
            </a:xfrm>
            <a:custGeom>
              <a:avLst/>
              <a:gdLst/>
              <a:ahLst/>
              <a:cxnLst/>
              <a:rect l="l" t="t" r="r" b="b"/>
              <a:pathLst>
                <a:path w="5937" h="14413" extrusionOk="0">
                  <a:moveTo>
                    <a:pt x="5601" y="0"/>
                  </a:moveTo>
                  <a:cubicBezTo>
                    <a:pt x="2352" y="4132"/>
                    <a:pt x="398" y="9148"/>
                    <a:pt x="0" y="14387"/>
                  </a:cubicBezTo>
                  <a:lnTo>
                    <a:pt x="423" y="14412"/>
                  </a:lnTo>
                  <a:cubicBezTo>
                    <a:pt x="821" y="9260"/>
                    <a:pt x="2738" y="4331"/>
                    <a:pt x="5937" y="261"/>
                  </a:cubicBezTo>
                  <a:lnTo>
                    <a:pt x="5601"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3228150" y="2441950"/>
              <a:ext cx="81850" cy="235550"/>
            </a:xfrm>
            <a:custGeom>
              <a:avLst/>
              <a:gdLst/>
              <a:ahLst/>
              <a:cxnLst/>
              <a:rect l="l" t="t" r="r" b="b"/>
              <a:pathLst>
                <a:path w="3274" h="9422" extrusionOk="0">
                  <a:moveTo>
                    <a:pt x="3000" y="1"/>
                  </a:moveTo>
                  <a:cubicBezTo>
                    <a:pt x="1245" y="1370"/>
                    <a:pt x="175" y="3435"/>
                    <a:pt x="63" y="5663"/>
                  </a:cubicBezTo>
                  <a:cubicBezTo>
                    <a:pt x="1" y="6945"/>
                    <a:pt x="275" y="8202"/>
                    <a:pt x="536" y="9422"/>
                  </a:cubicBezTo>
                  <a:lnTo>
                    <a:pt x="959" y="9335"/>
                  </a:lnTo>
                  <a:cubicBezTo>
                    <a:pt x="710" y="8140"/>
                    <a:pt x="449" y="6908"/>
                    <a:pt x="499" y="5688"/>
                  </a:cubicBezTo>
                  <a:cubicBezTo>
                    <a:pt x="598" y="3585"/>
                    <a:pt x="1606" y="1631"/>
                    <a:pt x="3274" y="337"/>
                  </a:cubicBezTo>
                  <a:lnTo>
                    <a:pt x="3000"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5"/>
            <p:cNvSpPr/>
            <p:nvPr/>
          </p:nvSpPr>
          <p:spPr>
            <a:xfrm>
              <a:off x="3280425" y="2296350"/>
              <a:ext cx="336050" cy="83400"/>
            </a:xfrm>
            <a:custGeom>
              <a:avLst/>
              <a:gdLst/>
              <a:ahLst/>
              <a:cxnLst/>
              <a:rect l="l" t="t" r="r" b="b"/>
              <a:pathLst>
                <a:path w="13442" h="3336" extrusionOk="0">
                  <a:moveTo>
                    <a:pt x="13280" y="0"/>
                  </a:moveTo>
                  <a:cubicBezTo>
                    <a:pt x="11189" y="846"/>
                    <a:pt x="9024" y="1730"/>
                    <a:pt x="6808" y="2290"/>
                  </a:cubicBezTo>
                  <a:cubicBezTo>
                    <a:pt x="5187" y="2699"/>
                    <a:pt x="3652" y="2904"/>
                    <a:pt x="2218" y="2904"/>
                  </a:cubicBezTo>
                  <a:cubicBezTo>
                    <a:pt x="1472" y="2904"/>
                    <a:pt x="753" y="2849"/>
                    <a:pt x="63" y="2738"/>
                  </a:cubicBezTo>
                  <a:lnTo>
                    <a:pt x="1" y="3161"/>
                  </a:lnTo>
                  <a:cubicBezTo>
                    <a:pt x="735" y="3273"/>
                    <a:pt x="1469" y="3335"/>
                    <a:pt x="2216" y="3335"/>
                  </a:cubicBezTo>
                  <a:cubicBezTo>
                    <a:pt x="3797" y="3311"/>
                    <a:pt x="5377" y="3099"/>
                    <a:pt x="6908" y="2701"/>
                  </a:cubicBezTo>
                  <a:cubicBezTo>
                    <a:pt x="9161" y="2128"/>
                    <a:pt x="11339" y="1257"/>
                    <a:pt x="13442" y="398"/>
                  </a:cubicBezTo>
                  <a:lnTo>
                    <a:pt x="13280"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p:cNvSpPr/>
            <p:nvPr/>
          </p:nvSpPr>
          <p:spPr>
            <a:xfrm>
              <a:off x="3299400" y="2530325"/>
              <a:ext cx="45775" cy="46050"/>
            </a:xfrm>
            <a:custGeom>
              <a:avLst/>
              <a:gdLst/>
              <a:ahLst/>
              <a:cxnLst/>
              <a:rect l="l" t="t" r="r" b="b"/>
              <a:pathLst>
                <a:path w="1831" h="1842" extrusionOk="0">
                  <a:moveTo>
                    <a:pt x="922" y="0"/>
                  </a:moveTo>
                  <a:cubicBezTo>
                    <a:pt x="412" y="0"/>
                    <a:pt x="1" y="411"/>
                    <a:pt x="1" y="921"/>
                  </a:cubicBezTo>
                  <a:cubicBezTo>
                    <a:pt x="1" y="1431"/>
                    <a:pt x="412" y="1842"/>
                    <a:pt x="922" y="1842"/>
                  </a:cubicBezTo>
                  <a:cubicBezTo>
                    <a:pt x="1420" y="1842"/>
                    <a:pt x="1830" y="1431"/>
                    <a:pt x="1830" y="921"/>
                  </a:cubicBezTo>
                  <a:cubicBezTo>
                    <a:pt x="1830" y="411"/>
                    <a:pt x="1420" y="0"/>
                    <a:pt x="922" y="0"/>
                  </a:cubicBezTo>
                  <a:close/>
                </a:path>
              </a:pathLst>
            </a:custGeom>
            <a:solidFill>
              <a:srgbClr val="40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3284875" y="2430125"/>
              <a:ext cx="37575" cy="32250"/>
            </a:xfrm>
            <a:custGeom>
              <a:avLst/>
              <a:gdLst/>
              <a:ahLst/>
              <a:cxnLst/>
              <a:rect l="l" t="t" r="r" b="b"/>
              <a:pathLst>
                <a:path w="1503" h="1290" extrusionOk="0">
                  <a:moveTo>
                    <a:pt x="877" y="0"/>
                  </a:moveTo>
                  <a:cubicBezTo>
                    <a:pt x="870" y="0"/>
                    <a:pt x="863" y="0"/>
                    <a:pt x="856" y="1"/>
                  </a:cubicBezTo>
                  <a:cubicBezTo>
                    <a:pt x="851" y="0"/>
                    <a:pt x="846" y="0"/>
                    <a:pt x="841" y="0"/>
                  </a:cubicBezTo>
                  <a:cubicBezTo>
                    <a:pt x="278" y="0"/>
                    <a:pt x="0" y="701"/>
                    <a:pt x="395" y="1096"/>
                  </a:cubicBezTo>
                  <a:cubicBezTo>
                    <a:pt x="529" y="1230"/>
                    <a:pt x="693" y="1289"/>
                    <a:pt x="854" y="1289"/>
                  </a:cubicBezTo>
                  <a:cubicBezTo>
                    <a:pt x="1186" y="1289"/>
                    <a:pt x="1503" y="1034"/>
                    <a:pt x="1503" y="648"/>
                  </a:cubicBezTo>
                  <a:cubicBezTo>
                    <a:pt x="1503" y="294"/>
                    <a:pt x="1228" y="0"/>
                    <a:pt x="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3426050" y="2269575"/>
              <a:ext cx="37975" cy="32550"/>
            </a:xfrm>
            <a:custGeom>
              <a:avLst/>
              <a:gdLst/>
              <a:ahLst/>
              <a:cxnLst/>
              <a:rect l="l" t="t" r="r" b="b"/>
              <a:pathLst>
                <a:path w="1519" h="1302" extrusionOk="0">
                  <a:moveTo>
                    <a:pt x="871" y="1"/>
                  </a:moveTo>
                  <a:cubicBezTo>
                    <a:pt x="286" y="1"/>
                    <a:pt x="0" y="698"/>
                    <a:pt x="411" y="1108"/>
                  </a:cubicBezTo>
                  <a:cubicBezTo>
                    <a:pt x="544" y="1242"/>
                    <a:pt x="708" y="1302"/>
                    <a:pt x="868" y="1302"/>
                  </a:cubicBezTo>
                  <a:cubicBezTo>
                    <a:pt x="1201" y="1302"/>
                    <a:pt x="1519" y="1043"/>
                    <a:pt x="1519" y="648"/>
                  </a:cubicBezTo>
                  <a:cubicBezTo>
                    <a:pt x="1519" y="299"/>
                    <a:pt x="1232" y="1"/>
                    <a:pt x="87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3592825" y="2285750"/>
              <a:ext cx="37975" cy="32550"/>
            </a:xfrm>
            <a:custGeom>
              <a:avLst/>
              <a:gdLst/>
              <a:ahLst/>
              <a:cxnLst/>
              <a:rect l="l" t="t" r="r" b="b"/>
              <a:pathLst>
                <a:path w="1519" h="1302" extrusionOk="0">
                  <a:moveTo>
                    <a:pt x="871" y="1"/>
                  </a:moveTo>
                  <a:cubicBezTo>
                    <a:pt x="299" y="1"/>
                    <a:pt x="0" y="698"/>
                    <a:pt x="411" y="1109"/>
                  </a:cubicBezTo>
                  <a:cubicBezTo>
                    <a:pt x="544" y="1242"/>
                    <a:pt x="708" y="1302"/>
                    <a:pt x="868" y="1302"/>
                  </a:cubicBezTo>
                  <a:cubicBezTo>
                    <a:pt x="1201" y="1302"/>
                    <a:pt x="1518" y="1043"/>
                    <a:pt x="1518" y="648"/>
                  </a:cubicBezTo>
                  <a:cubicBezTo>
                    <a:pt x="1518" y="300"/>
                    <a:pt x="1232" y="1"/>
                    <a:pt x="87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2897100" y="4409275"/>
              <a:ext cx="440300" cy="73150"/>
            </a:xfrm>
            <a:custGeom>
              <a:avLst/>
              <a:gdLst/>
              <a:ahLst/>
              <a:cxnLst/>
              <a:rect l="l" t="t" r="r" b="b"/>
              <a:pathLst>
                <a:path w="17612" h="2926" extrusionOk="0">
                  <a:moveTo>
                    <a:pt x="17611" y="1"/>
                  </a:moveTo>
                  <a:lnTo>
                    <a:pt x="17611" y="1"/>
                  </a:lnTo>
                  <a:cubicBezTo>
                    <a:pt x="16404" y="959"/>
                    <a:pt x="15035" y="1668"/>
                    <a:pt x="13566" y="2116"/>
                  </a:cubicBezTo>
                  <a:cubicBezTo>
                    <a:pt x="12291" y="2449"/>
                    <a:pt x="10988" y="2615"/>
                    <a:pt x="9681" y="2615"/>
                  </a:cubicBezTo>
                  <a:cubicBezTo>
                    <a:pt x="9470" y="2615"/>
                    <a:pt x="9260" y="2610"/>
                    <a:pt x="9049" y="2602"/>
                  </a:cubicBezTo>
                  <a:cubicBezTo>
                    <a:pt x="7530" y="2527"/>
                    <a:pt x="6024" y="2278"/>
                    <a:pt x="4556" y="1880"/>
                  </a:cubicBezTo>
                  <a:cubicBezTo>
                    <a:pt x="3162" y="1544"/>
                    <a:pt x="1818" y="1058"/>
                    <a:pt x="523" y="449"/>
                  </a:cubicBezTo>
                  <a:lnTo>
                    <a:pt x="1" y="909"/>
                  </a:lnTo>
                  <a:cubicBezTo>
                    <a:pt x="1432" y="1531"/>
                    <a:pt x="2913" y="2017"/>
                    <a:pt x="4431" y="2353"/>
                  </a:cubicBezTo>
                  <a:cubicBezTo>
                    <a:pt x="5950" y="2701"/>
                    <a:pt x="7481" y="2900"/>
                    <a:pt x="9036" y="2925"/>
                  </a:cubicBezTo>
                  <a:cubicBezTo>
                    <a:pt x="9077" y="2926"/>
                    <a:pt x="9117" y="2926"/>
                    <a:pt x="9158" y="2926"/>
                  </a:cubicBezTo>
                  <a:cubicBezTo>
                    <a:pt x="10661" y="2926"/>
                    <a:pt x="12162" y="2702"/>
                    <a:pt x="13616" y="2266"/>
                  </a:cubicBezTo>
                  <a:cubicBezTo>
                    <a:pt x="15072" y="1780"/>
                    <a:pt x="16429" y="1009"/>
                    <a:pt x="1761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5"/>
            <p:cNvSpPr/>
            <p:nvPr/>
          </p:nvSpPr>
          <p:spPr>
            <a:xfrm>
              <a:off x="3343600" y="4096175"/>
              <a:ext cx="93275" cy="128925"/>
            </a:xfrm>
            <a:custGeom>
              <a:avLst/>
              <a:gdLst/>
              <a:ahLst/>
              <a:cxnLst/>
              <a:rect l="l" t="t" r="r" b="b"/>
              <a:pathLst>
                <a:path w="3731" h="5157" extrusionOk="0">
                  <a:moveTo>
                    <a:pt x="1967" y="0"/>
                  </a:moveTo>
                  <a:cubicBezTo>
                    <a:pt x="1926" y="0"/>
                    <a:pt x="1885" y="2"/>
                    <a:pt x="1842" y="4"/>
                  </a:cubicBezTo>
                  <a:cubicBezTo>
                    <a:pt x="0" y="104"/>
                    <a:pt x="25" y="2668"/>
                    <a:pt x="498" y="5157"/>
                  </a:cubicBezTo>
                  <a:cubicBezTo>
                    <a:pt x="647" y="5119"/>
                    <a:pt x="809" y="5082"/>
                    <a:pt x="983" y="5045"/>
                  </a:cubicBezTo>
                  <a:cubicBezTo>
                    <a:pt x="1257" y="4995"/>
                    <a:pt x="1556" y="4970"/>
                    <a:pt x="1842" y="4970"/>
                  </a:cubicBezTo>
                  <a:cubicBezTo>
                    <a:pt x="2153" y="4970"/>
                    <a:pt x="2464" y="5007"/>
                    <a:pt x="2775" y="5057"/>
                  </a:cubicBezTo>
                  <a:cubicBezTo>
                    <a:pt x="2900" y="5082"/>
                    <a:pt x="3037" y="5119"/>
                    <a:pt x="3161" y="5144"/>
                  </a:cubicBezTo>
                  <a:cubicBezTo>
                    <a:pt x="3648" y="2602"/>
                    <a:pt x="3730" y="0"/>
                    <a:pt x="196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5"/>
            <p:cNvSpPr/>
            <p:nvPr/>
          </p:nvSpPr>
          <p:spPr>
            <a:xfrm>
              <a:off x="3152550" y="4201450"/>
              <a:ext cx="149050" cy="112950"/>
            </a:xfrm>
            <a:custGeom>
              <a:avLst/>
              <a:gdLst/>
              <a:ahLst/>
              <a:cxnLst/>
              <a:rect l="l" t="t" r="r" b="b"/>
              <a:pathLst>
                <a:path w="5962" h="4518" extrusionOk="0">
                  <a:moveTo>
                    <a:pt x="2035" y="1"/>
                  </a:moveTo>
                  <a:cubicBezTo>
                    <a:pt x="1531" y="1"/>
                    <a:pt x="1116" y="224"/>
                    <a:pt x="847" y="759"/>
                  </a:cubicBezTo>
                  <a:cubicBezTo>
                    <a:pt x="1" y="2414"/>
                    <a:pt x="2241" y="3671"/>
                    <a:pt x="4643" y="4518"/>
                  </a:cubicBezTo>
                  <a:cubicBezTo>
                    <a:pt x="4680" y="4319"/>
                    <a:pt x="4755" y="4119"/>
                    <a:pt x="4829" y="3945"/>
                  </a:cubicBezTo>
                  <a:cubicBezTo>
                    <a:pt x="5041" y="3360"/>
                    <a:pt x="5377" y="2825"/>
                    <a:pt x="5800" y="2389"/>
                  </a:cubicBezTo>
                  <a:cubicBezTo>
                    <a:pt x="5850" y="2315"/>
                    <a:pt x="5900" y="2253"/>
                    <a:pt x="5962" y="2203"/>
                  </a:cubicBezTo>
                  <a:cubicBezTo>
                    <a:pt x="4605" y="1024"/>
                    <a:pt x="3115" y="1"/>
                    <a:pt x="203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5"/>
            <p:cNvSpPr/>
            <p:nvPr/>
          </p:nvSpPr>
          <p:spPr>
            <a:xfrm>
              <a:off x="3148200" y="4376600"/>
              <a:ext cx="154025" cy="110850"/>
            </a:xfrm>
            <a:custGeom>
              <a:avLst/>
              <a:gdLst/>
              <a:ahLst/>
              <a:cxnLst/>
              <a:rect l="l" t="t" r="r" b="b"/>
              <a:pathLst>
                <a:path w="6161" h="4434" extrusionOk="0">
                  <a:moveTo>
                    <a:pt x="4817" y="1"/>
                  </a:moveTo>
                  <a:cubicBezTo>
                    <a:pt x="2328" y="884"/>
                    <a:pt x="0" y="2191"/>
                    <a:pt x="1021" y="3734"/>
                  </a:cubicBezTo>
                  <a:cubicBezTo>
                    <a:pt x="1340" y="4227"/>
                    <a:pt x="1780" y="4434"/>
                    <a:pt x="2293" y="4434"/>
                  </a:cubicBezTo>
                  <a:cubicBezTo>
                    <a:pt x="3401" y="4434"/>
                    <a:pt x="4851" y="3468"/>
                    <a:pt x="6161" y="2328"/>
                  </a:cubicBezTo>
                  <a:cubicBezTo>
                    <a:pt x="6036" y="2204"/>
                    <a:pt x="5900" y="2054"/>
                    <a:pt x="5775" y="1905"/>
                  </a:cubicBezTo>
                  <a:cubicBezTo>
                    <a:pt x="5402" y="1457"/>
                    <a:pt x="5115" y="934"/>
                    <a:pt x="4929" y="374"/>
                  </a:cubicBezTo>
                  <a:cubicBezTo>
                    <a:pt x="4891" y="250"/>
                    <a:pt x="4854" y="125"/>
                    <a:pt x="481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5"/>
            <p:cNvSpPr/>
            <p:nvPr/>
          </p:nvSpPr>
          <p:spPr>
            <a:xfrm>
              <a:off x="3321200" y="4462800"/>
              <a:ext cx="98250" cy="131025"/>
            </a:xfrm>
            <a:custGeom>
              <a:avLst/>
              <a:gdLst/>
              <a:ahLst/>
              <a:cxnLst/>
              <a:rect l="l" t="t" r="r" b="b"/>
              <a:pathLst>
                <a:path w="3930" h="5241" extrusionOk="0">
                  <a:moveTo>
                    <a:pt x="1021" y="0"/>
                  </a:moveTo>
                  <a:lnTo>
                    <a:pt x="1021" y="0"/>
                  </a:lnTo>
                  <a:cubicBezTo>
                    <a:pt x="286" y="2552"/>
                    <a:pt x="0" y="5190"/>
                    <a:pt x="1879" y="5240"/>
                  </a:cubicBezTo>
                  <a:cubicBezTo>
                    <a:pt x="1902" y="5240"/>
                    <a:pt x="1924" y="5241"/>
                    <a:pt x="1946" y="5241"/>
                  </a:cubicBezTo>
                  <a:cubicBezTo>
                    <a:pt x="3751" y="5241"/>
                    <a:pt x="3930" y="2720"/>
                    <a:pt x="3684" y="212"/>
                  </a:cubicBezTo>
                  <a:lnTo>
                    <a:pt x="3684" y="212"/>
                  </a:lnTo>
                  <a:cubicBezTo>
                    <a:pt x="3547" y="237"/>
                    <a:pt x="3423" y="262"/>
                    <a:pt x="3286" y="274"/>
                  </a:cubicBezTo>
                  <a:cubicBezTo>
                    <a:pt x="3111" y="299"/>
                    <a:pt x="2925" y="299"/>
                    <a:pt x="2751" y="299"/>
                  </a:cubicBezTo>
                  <a:cubicBezTo>
                    <a:pt x="2315" y="299"/>
                    <a:pt x="1892" y="249"/>
                    <a:pt x="1481" y="137"/>
                  </a:cubicBezTo>
                  <a:cubicBezTo>
                    <a:pt x="1319" y="100"/>
                    <a:pt x="1170" y="50"/>
                    <a:pt x="102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5"/>
            <p:cNvSpPr/>
            <p:nvPr/>
          </p:nvSpPr>
          <p:spPr>
            <a:xfrm>
              <a:off x="3474900" y="4379725"/>
              <a:ext cx="149350" cy="114850"/>
            </a:xfrm>
            <a:custGeom>
              <a:avLst/>
              <a:gdLst/>
              <a:ahLst/>
              <a:cxnLst/>
              <a:rect l="l" t="t" r="r" b="b"/>
              <a:pathLst>
                <a:path w="5974" h="4594" extrusionOk="0">
                  <a:moveTo>
                    <a:pt x="1406" y="0"/>
                  </a:moveTo>
                  <a:cubicBezTo>
                    <a:pt x="1357" y="162"/>
                    <a:pt x="1307" y="311"/>
                    <a:pt x="1232" y="461"/>
                  </a:cubicBezTo>
                  <a:cubicBezTo>
                    <a:pt x="1021" y="1021"/>
                    <a:pt x="697" y="1531"/>
                    <a:pt x="274" y="1979"/>
                  </a:cubicBezTo>
                  <a:cubicBezTo>
                    <a:pt x="199" y="2091"/>
                    <a:pt x="100" y="2191"/>
                    <a:pt x="0" y="2290"/>
                  </a:cubicBezTo>
                  <a:cubicBezTo>
                    <a:pt x="1349" y="3528"/>
                    <a:pt x="2829" y="4593"/>
                    <a:pt x="3915" y="4593"/>
                  </a:cubicBezTo>
                  <a:cubicBezTo>
                    <a:pt x="4402" y="4593"/>
                    <a:pt x="4809" y="4379"/>
                    <a:pt x="5090" y="3871"/>
                  </a:cubicBezTo>
                  <a:cubicBezTo>
                    <a:pt x="5974" y="2240"/>
                    <a:pt x="3784" y="909"/>
                    <a:pt x="140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5"/>
            <p:cNvSpPr/>
            <p:nvPr/>
          </p:nvSpPr>
          <p:spPr>
            <a:xfrm>
              <a:off x="3479550" y="4208525"/>
              <a:ext cx="154050" cy="108675"/>
            </a:xfrm>
            <a:custGeom>
              <a:avLst/>
              <a:gdLst/>
              <a:ahLst/>
              <a:cxnLst/>
              <a:rect l="l" t="t" r="r" b="b"/>
              <a:pathLst>
                <a:path w="6162" h="4347" extrusionOk="0">
                  <a:moveTo>
                    <a:pt x="3880" y="0"/>
                  </a:moveTo>
                  <a:cubicBezTo>
                    <a:pt x="2781" y="0"/>
                    <a:pt x="1334" y="912"/>
                    <a:pt x="1" y="1994"/>
                  </a:cubicBezTo>
                  <a:cubicBezTo>
                    <a:pt x="63" y="2057"/>
                    <a:pt x="125" y="2131"/>
                    <a:pt x="188" y="2218"/>
                  </a:cubicBezTo>
                  <a:cubicBezTo>
                    <a:pt x="561" y="2642"/>
                    <a:pt x="860" y="3127"/>
                    <a:pt x="1059" y="3650"/>
                  </a:cubicBezTo>
                  <a:cubicBezTo>
                    <a:pt x="1146" y="3874"/>
                    <a:pt x="1220" y="4110"/>
                    <a:pt x="1270" y="4347"/>
                  </a:cubicBezTo>
                  <a:cubicBezTo>
                    <a:pt x="3797" y="3538"/>
                    <a:pt x="6161" y="2330"/>
                    <a:pt x="5178" y="725"/>
                  </a:cubicBezTo>
                  <a:cubicBezTo>
                    <a:pt x="4862" y="214"/>
                    <a:pt x="4411" y="0"/>
                    <a:pt x="388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5"/>
            <p:cNvSpPr/>
            <p:nvPr/>
          </p:nvSpPr>
          <p:spPr>
            <a:xfrm>
              <a:off x="3189075" y="4170875"/>
              <a:ext cx="418425" cy="343975"/>
            </a:xfrm>
            <a:custGeom>
              <a:avLst/>
              <a:gdLst/>
              <a:ahLst/>
              <a:cxnLst/>
              <a:rect l="l" t="t" r="r" b="b"/>
              <a:pathLst>
                <a:path w="16737" h="13759" extrusionOk="0">
                  <a:moveTo>
                    <a:pt x="11604" y="0"/>
                  </a:moveTo>
                  <a:cubicBezTo>
                    <a:pt x="10655" y="0"/>
                    <a:pt x="10092" y="1938"/>
                    <a:pt x="9828" y="3227"/>
                  </a:cubicBezTo>
                  <a:cubicBezTo>
                    <a:pt x="9250" y="2954"/>
                    <a:pt x="8628" y="2817"/>
                    <a:pt x="8007" y="2817"/>
                  </a:cubicBezTo>
                  <a:cubicBezTo>
                    <a:pt x="7436" y="2817"/>
                    <a:pt x="6866" y="2932"/>
                    <a:pt x="6330" y="3164"/>
                  </a:cubicBezTo>
                  <a:cubicBezTo>
                    <a:pt x="5774" y="1906"/>
                    <a:pt x="4998" y="489"/>
                    <a:pt x="4288" y="489"/>
                  </a:cubicBezTo>
                  <a:cubicBezTo>
                    <a:pt x="4205" y="489"/>
                    <a:pt x="4122" y="509"/>
                    <a:pt x="4040" y="551"/>
                  </a:cubicBezTo>
                  <a:cubicBezTo>
                    <a:pt x="2833" y="1173"/>
                    <a:pt x="4128" y="2654"/>
                    <a:pt x="5372" y="3737"/>
                  </a:cubicBezTo>
                  <a:cubicBezTo>
                    <a:pt x="4513" y="4421"/>
                    <a:pt x="3953" y="5417"/>
                    <a:pt x="3816" y="6500"/>
                  </a:cubicBezTo>
                  <a:cubicBezTo>
                    <a:pt x="3212" y="6402"/>
                    <a:pt x="2489" y="6313"/>
                    <a:pt x="1837" y="6313"/>
                  </a:cubicBezTo>
                  <a:cubicBezTo>
                    <a:pt x="836" y="6313"/>
                    <a:pt x="1" y="6521"/>
                    <a:pt x="8" y="7222"/>
                  </a:cubicBezTo>
                  <a:cubicBezTo>
                    <a:pt x="14" y="7632"/>
                    <a:pt x="454" y="7789"/>
                    <a:pt x="1092" y="7789"/>
                  </a:cubicBezTo>
                  <a:cubicBezTo>
                    <a:pt x="1847" y="7789"/>
                    <a:pt x="2880" y="7568"/>
                    <a:pt x="3792" y="7284"/>
                  </a:cubicBezTo>
                  <a:cubicBezTo>
                    <a:pt x="3854" y="8454"/>
                    <a:pt x="4401" y="9549"/>
                    <a:pt x="5297" y="10308"/>
                  </a:cubicBezTo>
                  <a:cubicBezTo>
                    <a:pt x="4053" y="11329"/>
                    <a:pt x="2584" y="12810"/>
                    <a:pt x="3431" y="13544"/>
                  </a:cubicBezTo>
                  <a:cubicBezTo>
                    <a:pt x="3559" y="13655"/>
                    <a:pt x="3694" y="13706"/>
                    <a:pt x="3833" y="13706"/>
                  </a:cubicBezTo>
                  <a:cubicBezTo>
                    <a:pt x="4610" y="13706"/>
                    <a:pt x="5515" y="12129"/>
                    <a:pt x="6106" y="10831"/>
                  </a:cubicBezTo>
                  <a:cubicBezTo>
                    <a:pt x="6698" y="11137"/>
                    <a:pt x="7350" y="11293"/>
                    <a:pt x="8005" y="11293"/>
                  </a:cubicBezTo>
                  <a:cubicBezTo>
                    <a:pt x="8495" y="11293"/>
                    <a:pt x="8986" y="11206"/>
                    <a:pt x="9454" y="11030"/>
                  </a:cubicBezTo>
                  <a:cubicBezTo>
                    <a:pt x="9638" y="11982"/>
                    <a:pt x="10138" y="13758"/>
                    <a:pt x="11151" y="13758"/>
                  </a:cubicBezTo>
                  <a:cubicBezTo>
                    <a:pt x="11237" y="13758"/>
                    <a:pt x="11327" y="13746"/>
                    <a:pt x="11421" y="13718"/>
                  </a:cubicBezTo>
                  <a:cubicBezTo>
                    <a:pt x="12541" y="13407"/>
                    <a:pt x="11271" y="11640"/>
                    <a:pt x="10363" y="10582"/>
                  </a:cubicBezTo>
                  <a:cubicBezTo>
                    <a:pt x="11383" y="9897"/>
                    <a:pt x="12043" y="8827"/>
                    <a:pt x="12217" y="7620"/>
                  </a:cubicBezTo>
                  <a:cubicBezTo>
                    <a:pt x="13023" y="7762"/>
                    <a:pt x="14009" y="7896"/>
                    <a:pt x="14843" y="7896"/>
                  </a:cubicBezTo>
                  <a:cubicBezTo>
                    <a:pt x="15914" y="7896"/>
                    <a:pt x="16736" y="7674"/>
                    <a:pt x="16610" y="6960"/>
                  </a:cubicBezTo>
                  <a:cubicBezTo>
                    <a:pt x="16514" y="6403"/>
                    <a:pt x="15950" y="6207"/>
                    <a:pt x="15202" y="6207"/>
                  </a:cubicBezTo>
                  <a:cubicBezTo>
                    <a:pt x="14314" y="6207"/>
                    <a:pt x="13168" y="6484"/>
                    <a:pt x="12242" y="6761"/>
                  </a:cubicBezTo>
                  <a:cubicBezTo>
                    <a:pt x="12155" y="5454"/>
                    <a:pt x="11470" y="4272"/>
                    <a:pt x="10400" y="3538"/>
                  </a:cubicBezTo>
                  <a:cubicBezTo>
                    <a:pt x="11408" y="2418"/>
                    <a:pt x="12989" y="426"/>
                    <a:pt x="11844" y="41"/>
                  </a:cubicBezTo>
                  <a:cubicBezTo>
                    <a:pt x="11761" y="13"/>
                    <a:pt x="11681" y="0"/>
                    <a:pt x="11604"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3312800" y="4292200"/>
              <a:ext cx="134425" cy="115225"/>
            </a:xfrm>
            <a:custGeom>
              <a:avLst/>
              <a:gdLst/>
              <a:ahLst/>
              <a:cxnLst/>
              <a:rect l="l" t="t" r="r" b="b"/>
              <a:pathLst>
                <a:path w="5377" h="4609" extrusionOk="0">
                  <a:moveTo>
                    <a:pt x="3074" y="514"/>
                  </a:moveTo>
                  <a:cubicBezTo>
                    <a:pt x="4070" y="514"/>
                    <a:pt x="4866" y="1323"/>
                    <a:pt x="4866" y="2306"/>
                  </a:cubicBezTo>
                  <a:cubicBezTo>
                    <a:pt x="4866" y="3392"/>
                    <a:pt x="3985" y="4107"/>
                    <a:pt x="3064" y="4107"/>
                  </a:cubicBezTo>
                  <a:cubicBezTo>
                    <a:pt x="2622" y="4107"/>
                    <a:pt x="2172" y="3943"/>
                    <a:pt x="1805" y="3576"/>
                  </a:cubicBezTo>
                  <a:cubicBezTo>
                    <a:pt x="672" y="2443"/>
                    <a:pt x="1481" y="514"/>
                    <a:pt x="3074" y="514"/>
                  </a:cubicBezTo>
                  <a:close/>
                  <a:moveTo>
                    <a:pt x="3058" y="0"/>
                  </a:moveTo>
                  <a:cubicBezTo>
                    <a:pt x="2492" y="0"/>
                    <a:pt x="1914" y="209"/>
                    <a:pt x="1444" y="676"/>
                  </a:cubicBezTo>
                  <a:cubicBezTo>
                    <a:pt x="0" y="2132"/>
                    <a:pt x="1033" y="4609"/>
                    <a:pt x="3074" y="4609"/>
                  </a:cubicBezTo>
                  <a:cubicBezTo>
                    <a:pt x="4344" y="4609"/>
                    <a:pt x="5376" y="3576"/>
                    <a:pt x="5376" y="2306"/>
                  </a:cubicBezTo>
                  <a:cubicBezTo>
                    <a:pt x="5376" y="917"/>
                    <a:pt x="4242" y="0"/>
                    <a:pt x="305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3329600" y="4305050"/>
              <a:ext cx="104875" cy="89850"/>
            </a:xfrm>
            <a:custGeom>
              <a:avLst/>
              <a:gdLst/>
              <a:ahLst/>
              <a:cxnLst/>
              <a:rect l="l" t="t" r="r" b="b"/>
              <a:pathLst>
                <a:path w="4195" h="3594" extrusionOk="0">
                  <a:moveTo>
                    <a:pt x="2402" y="0"/>
                  </a:moveTo>
                  <a:cubicBezTo>
                    <a:pt x="809" y="0"/>
                    <a:pt x="0" y="1929"/>
                    <a:pt x="1133" y="3062"/>
                  </a:cubicBezTo>
                  <a:cubicBezTo>
                    <a:pt x="1500" y="3429"/>
                    <a:pt x="1950" y="3593"/>
                    <a:pt x="2392" y="3593"/>
                  </a:cubicBezTo>
                  <a:cubicBezTo>
                    <a:pt x="3313" y="3593"/>
                    <a:pt x="4194" y="2878"/>
                    <a:pt x="4194" y="1792"/>
                  </a:cubicBezTo>
                  <a:cubicBezTo>
                    <a:pt x="4194" y="809"/>
                    <a:pt x="3398" y="0"/>
                    <a:pt x="240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3361975" y="4132975"/>
              <a:ext cx="55075" cy="89650"/>
            </a:xfrm>
            <a:custGeom>
              <a:avLst/>
              <a:gdLst/>
              <a:ahLst/>
              <a:cxnLst/>
              <a:rect l="l" t="t" r="r" b="b"/>
              <a:pathLst>
                <a:path w="2203" h="3586" extrusionOk="0">
                  <a:moveTo>
                    <a:pt x="1065" y="0"/>
                  </a:moveTo>
                  <a:cubicBezTo>
                    <a:pt x="0" y="0"/>
                    <a:pt x="51" y="1994"/>
                    <a:pt x="248" y="3573"/>
                  </a:cubicBezTo>
                  <a:cubicBezTo>
                    <a:pt x="522" y="3523"/>
                    <a:pt x="821" y="3498"/>
                    <a:pt x="1107" y="3498"/>
                  </a:cubicBezTo>
                  <a:cubicBezTo>
                    <a:pt x="1418" y="3498"/>
                    <a:pt x="1729" y="3523"/>
                    <a:pt x="2040" y="3585"/>
                  </a:cubicBezTo>
                  <a:cubicBezTo>
                    <a:pt x="2202" y="2030"/>
                    <a:pt x="2202" y="51"/>
                    <a:pt x="1095" y="1"/>
                  </a:cubicBezTo>
                  <a:cubicBezTo>
                    <a:pt x="1085" y="1"/>
                    <a:pt x="1075" y="0"/>
                    <a:pt x="1065"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3484225" y="4230325"/>
              <a:ext cx="113600" cy="69450"/>
            </a:xfrm>
            <a:custGeom>
              <a:avLst/>
              <a:gdLst/>
              <a:ahLst/>
              <a:cxnLst/>
              <a:rect l="l" t="t" r="r" b="b"/>
              <a:pathLst>
                <a:path w="4544" h="2778" extrusionOk="0">
                  <a:moveTo>
                    <a:pt x="3327" y="0"/>
                  </a:moveTo>
                  <a:cubicBezTo>
                    <a:pt x="2410" y="0"/>
                    <a:pt x="975" y="746"/>
                    <a:pt x="1" y="1346"/>
                  </a:cubicBezTo>
                  <a:cubicBezTo>
                    <a:pt x="374" y="1770"/>
                    <a:pt x="673" y="2255"/>
                    <a:pt x="872" y="2778"/>
                  </a:cubicBezTo>
                  <a:cubicBezTo>
                    <a:pt x="2427" y="2367"/>
                    <a:pt x="4543" y="1583"/>
                    <a:pt x="4145" y="488"/>
                  </a:cubicBezTo>
                  <a:cubicBezTo>
                    <a:pt x="4021" y="139"/>
                    <a:pt x="3722" y="0"/>
                    <a:pt x="3327"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3481725" y="4391225"/>
              <a:ext cx="102400" cy="77850"/>
            </a:xfrm>
            <a:custGeom>
              <a:avLst/>
              <a:gdLst/>
              <a:ahLst/>
              <a:cxnLst/>
              <a:rect l="l" t="t" r="r" b="b"/>
              <a:pathLst>
                <a:path w="4096" h="3114" extrusionOk="0">
                  <a:moveTo>
                    <a:pt x="959" y="1"/>
                  </a:moveTo>
                  <a:cubicBezTo>
                    <a:pt x="748" y="561"/>
                    <a:pt x="424" y="1071"/>
                    <a:pt x="1" y="1519"/>
                  </a:cubicBezTo>
                  <a:cubicBezTo>
                    <a:pt x="880" y="2295"/>
                    <a:pt x="1991" y="3113"/>
                    <a:pt x="2774" y="3113"/>
                  </a:cubicBezTo>
                  <a:cubicBezTo>
                    <a:pt x="3033" y="3113"/>
                    <a:pt x="3256" y="3024"/>
                    <a:pt x="3423" y="2813"/>
                  </a:cubicBezTo>
                  <a:cubicBezTo>
                    <a:pt x="4096" y="1930"/>
                    <a:pt x="2390" y="772"/>
                    <a:pt x="959"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3349825" y="4466525"/>
              <a:ext cx="55950" cy="89425"/>
            </a:xfrm>
            <a:custGeom>
              <a:avLst/>
              <a:gdLst/>
              <a:ahLst/>
              <a:cxnLst/>
              <a:rect l="l" t="t" r="r" b="b"/>
              <a:pathLst>
                <a:path w="2238" h="3577" extrusionOk="0">
                  <a:moveTo>
                    <a:pt x="336" y="1"/>
                  </a:moveTo>
                  <a:cubicBezTo>
                    <a:pt x="87" y="1531"/>
                    <a:pt x="0" y="3460"/>
                    <a:pt x="1083" y="3572"/>
                  </a:cubicBezTo>
                  <a:cubicBezTo>
                    <a:pt x="1109" y="3575"/>
                    <a:pt x="1135" y="3576"/>
                    <a:pt x="1160" y="3576"/>
                  </a:cubicBezTo>
                  <a:cubicBezTo>
                    <a:pt x="2157" y="3576"/>
                    <a:pt x="2238" y="1667"/>
                    <a:pt x="2141" y="125"/>
                  </a:cubicBezTo>
                  <a:lnTo>
                    <a:pt x="2141" y="125"/>
                  </a:lnTo>
                  <a:cubicBezTo>
                    <a:pt x="1954" y="150"/>
                    <a:pt x="1780" y="162"/>
                    <a:pt x="1593" y="162"/>
                  </a:cubicBezTo>
                  <a:cubicBezTo>
                    <a:pt x="1170" y="162"/>
                    <a:pt x="747" y="113"/>
                    <a:pt x="336"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3188950" y="4385950"/>
              <a:ext cx="103650" cy="73900"/>
            </a:xfrm>
            <a:custGeom>
              <a:avLst/>
              <a:gdLst/>
              <a:ahLst/>
              <a:cxnLst/>
              <a:rect l="l" t="t" r="r" b="b"/>
              <a:pathLst>
                <a:path w="4146" h="2956" extrusionOk="0">
                  <a:moveTo>
                    <a:pt x="3286" y="0"/>
                  </a:moveTo>
                  <a:cubicBezTo>
                    <a:pt x="1830" y="585"/>
                    <a:pt x="1" y="1531"/>
                    <a:pt x="486" y="2539"/>
                  </a:cubicBezTo>
                  <a:cubicBezTo>
                    <a:pt x="630" y="2834"/>
                    <a:pt x="887" y="2956"/>
                    <a:pt x="1211" y="2956"/>
                  </a:cubicBezTo>
                  <a:cubicBezTo>
                    <a:pt x="2006" y="2956"/>
                    <a:pt x="3208" y="2224"/>
                    <a:pt x="4145" y="1543"/>
                  </a:cubicBezTo>
                  <a:cubicBezTo>
                    <a:pt x="3772" y="1083"/>
                    <a:pt x="3473" y="560"/>
                    <a:pt x="3286"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3194875" y="4233375"/>
              <a:ext cx="102700" cy="66725"/>
            </a:xfrm>
            <a:custGeom>
              <a:avLst/>
              <a:gdLst/>
              <a:ahLst/>
              <a:cxnLst/>
              <a:rect l="l" t="t" r="r" b="b"/>
              <a:pathLst>
                <a:path w="4108" h="2669" extrusionOk="0">
                  <a:moveTo>
                    <a:pt x="1311" y="0"/>
                  </a:moveTo>
                  <a:cubicBezTo>
                    <a:pt x="941" y="0"/>
                    <a:pt x="646" y="127"/>
                    <a:pt x="486" y="440"/>
                  </a:cubicBezTo>
                  <a:cubicBezTo>
                    <a:pt x="0" y="1374"/>
                    <a:pt x="1655" y="2170"/>
                    <a:pt x="3136" y="2668"/>
                  </a:cubicBezTo>
                  <a:cubicBezTo>
                    <a:pt x="3348" y="2083"/>
                    <a:pt x="3684" y="1548"/>
                    <a:pt x="4107" y="1112"/>
                  </a:cubicBezTo>
                  <a:cubicBezTo>
                    <a:pt x="3197" y="556"/>
                    <a:pt x="2088" y="0"/>
                    <a:pt x="1311"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2480175" y="3703300"/>
              <a:ext cx="595550" cy="568800"/>
            </a:xfrm>
            <a:custGeom>
              <a:avLst/>
              <a:gdLst/>
              <a:ahLst/>
              <a:cxnLst/>
              <a:rect l="l" t="t" r="r" b="b"/>
              <a:pathLst>
                <a:path w="23822" h="22752" extrusionOk="0">
                  <a:moveTo>
                    <a:pt x="4767" y="1"/>
                  </a:moveTo>
                  <a:lnTo>
                    <a:pt x="4767" y="1"/>
                  </a:lnTo>
                  <a:cubicBezTo>
                    <a:pt x="3846" y="237"/>
                    <a:pt x="2988" y="673"/>
                    <a:pt x="2266" y="1283"/>
                  </a:cubicBezTo>
                  <a:cubicBezTo>
                    <a:pt x="797" y="2589"/>
                    <a:pt x="1" y="4481"/>
                    <a:pt x="88" y="6435"/>
                  </a:cubicBezTo>
                  <a:cubicBezTo>
                    <a:pt x="113" y="7418"/>
                    <a:pt x="349" y="8389"/>
                    <a:pt x="797" y="9260"/>
                  </a:cubicBezTo>
                  <a:cubicBezTo>
                    <a:pt x="1233" y="10156"/>
                    <a:pt x="1843" y="10928"/>
                    <a:pt x="2614" y="11550"/>
                  </a:cubicBezTo>
                  <a:cubicBezTo>
                    <a:pt x="3361" y="12247"/>
                    <a:pt x="4319" y="12670"/>
                    <a:pt x="5340" y="12757"/>
                  </a:cubicBezTo>
                  <a:cubicBezTo>
                    <a:pt x="5537" y="12773"/>
                    <a:pt x="5732" y="12780"/>
                    <a:pt x="5925" y="12780"/>
                  </a:cubicBezTo>
                  <a:cubicBezTo>
                    <a:pt x="7725" y="12780"/>
                    <a:pt x="9381" y="12141"/>
                    <a:pt x="10965" y="11612"/>
                  </a:cubicBezTo>
                  <a:cubicBezTo>
                    <a:pt x="12720" y="10990"/>
                    <a:pt x="14487" y="10343"/>
                    <a:pt x="16267" y="10281"/>
                  </a:cubicBezTo>
                  <a:cubicBezTo>
                    <a:pt x="16322" y="10279"/>
                    <a:pt x="16378" y="10278"/>
                    <a:pt x="16433" y="10278"/>
                  </a:cubicBezTo>
                  <a:cubicBezTo>
                    <a:pt x="17259" y="10278"/>
                    <a:pt x="18072" y="10453"/>
                    <a:pt x="18818" y="10791"/>
                  </a:cubicBezTo>
                  <a:cubicBezTo>
                    <a:pt x="19602" y="11189"/>
                    <a:pt x="20262" y="11787"/>
                    <a:pt x="20884" y="12459"/>
                  </a:cubicBezTo>
                  <a:cubicBezTo>
                    <a:pt x="21494" y="13131"/>
                    <a:pt x="22004" y="13890"/>
                    <a:pt x="22415" y="14699"/>
                  </a:cubicBezTo>
                  <a:cubicBezTo>
                    <a:pt x="22813" y="15520"/>
                    <a:pt x="23087" y="16391"/>
                    <a:pt x="23237" y="17300"/>
                  </a:cubicBezTo>
                  <a:cubicBezTo>
                    <a:pt x="23510" y="19142"/>
                    <a:pt x="23286" y="21021"/>
                    <a:pt x="22614" y="22751"/>
                  </a:cubicBezTo>
                  <a:cubicBezTo>
                    <a:pt x="23461" y="21046"/>
                    <a:pt x="23821" y="19142"/>
                    <a:pt x="23647" y="17238"/>
                  </a:cubicBezTo>
                  <a:cubicBezTo>
                    <a:pt x="23535" y="16279"/>
                    <a:pt x="23286" y="15346"/>
                    <a:pt x="22913" y="14462"/>
                  </a:cubicBezTo>
                  <a:cubicBezTo>
                    <a:pt x="22515" y="13579"/>
                    <a:pt x="21992" y="12757"/>
                    <a:pt x="21382" y="12023"/>
                  </a:cubicBezTo>
                  <a:cubicBezTo>
                    <a:pt x="20772" y="11289"/>
                    <a:pt x="20050" y="10579"/>
                    <a:pt x="19154" y="10131"/>
                  </a:cubicBezTo>
                  <a:cubicBezTo>
                    <a:pt x="18294" y="9719"/>
                    <a:pt x="17366" y="9507"/>
                    <a:pt x="16414" y="9507"/>
                  </a:cubicBezTo>
                  <a:cubicBezTo>
                    <a:pt x="16361" y="9507"/>
                    <a:pt x="16308" y="9508"/>
                    <a:pt x="16255" y="9509"/>
                  </a:cubicBezTo>
                  <a:cubicBezTo>
                    <a:pt x="14276" y="9546"/>
                    <a:pt x="12434" y="10194"/>
                    <a:pt x="10691" y="10803"/>
                  </a:cubicBezTo>
                  <a:cubicBezTo>
                    <a:pt x="9078" y="11364"/>
                    <a:pt x="7443" y="11988"/>
                    <a:pt x="5836" y="11988"/>
                  </a:cubicBezTo>
                  <a:cubicBezTo>
                    <a:pt x="5695" y="11988"/>
                    <a:pt x="5555" y="11983"/>
                    <a:pt x="5415" y="11973"/>
                  </a:cubicBezTo>
                  <a:cubicBezTo>
                    <a:pt x="4543" y="11911"/>
                    <a:pt x="3734" y="11563"/>
                    <a:pt x="3087" y="10978"/>
                  </a:cubicBezTo>
                  <a:cubicBezTo>
                    <a:pt x="2390" y="10430"/>
                    <a:pt x="1805" y="9746"/>
                    <a:pt x="1382" y="8961"/>
                  </a:cubicBezTo>
                  <a:cubicBezTo>
                    <a:pt x="511" y="7356"/>
                    <a:pt x="374" y="5464"/>
                    <a:pt x="984" y="3759"/>
                  </a:cubicBezTo>
                  <a:cubicBezTo>
                    <a:pt x="1283" y="2888"/>
                    <a:pt x="1780" y="2104"/>
                    <a:pt x="2415" y="1457"/>
                  </a:cubicBezTo>
                  <a:cubicBezTo>
                    <a:pt x="3100" y="810"/>
                    <a:pt x="3896" y="312"/>
                    <a:pt x="476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2545200" y="3686950"/>
              <a:ext cx="214300" cy="114675"/>
            </a:xfrm>
            <a:custGeom>
              <a:avLst/>
              <a:gdLst/>
              <a:ahLst/>
              <a:cxnLst/>
              <a:rect l="l" t="t" r="r" b="b"/>
              <a:pathLst>
                <a:path w="8572" h="4587" extrusionOk="0">
                  <a:moveTo>
                    <a:pt x="4419" y="1"/>
                  </a:moveTo>
                  <a:cubicBezTo>
                    <a:pt x="2241" y="1"/>
                    <a:pt x="1" y="1787"/>
                    <a:pt x="1" y="1787"/>
                  </a:cubicBezTo>
                  <a:cubicBezTo>
                    <a:pt x="1229" y="1281"/>
                    <a:pt x="2083" y="1077"/>
                    <a:pt x="2680" y="1077"/>
                  </a:cubicBezTo>
                  <a:cubicBezTo>
                    <a:pt x="4841" y="1077"/>
                    <a:pt x="3621" y="3753"/>
                    <a:pt x="4519" y="4426"/>
                  </a:cubicBezTo>
                  <a:cubicBezTo>
                    <a:pt x="4668" y="4536"/>
                    <a:pt x="4853" y="4586"/>
                    <a:pt x="5056" y="4586"/>
                  </a:cubicBezTo>
                  <a:cubicBezTo>
                    <a:pt x="6410" y="4586"/>
                    <a:pt x="8572" y="2341"/>
                    <a:pt x="6385" y="642"/>
                  </a:cubicBezTo>
                  <a:cubicBezTo>
                    <a:pt x="5784" y="178"/>
                    <a:pt x="5105" y="1"/>
                    <a:pt x="441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2705750" y="4020525"/>
              <a:ext cx="367800" cy="114925"/>
            </a:xfrm>
            <a:custGeom>
              <a:avLst/>
              <a:gdLst/>
              <a:ahLst/>
              <a:cxnLst/>
              <a:rect l="l" t="t" r="r" b="b"/>
              <a:pathLst>
                <a:path w="14712" h="4597" extrusionOk="0">
                  <a:moveTo>
                    <a:pt x="9662" y="0"/>
                  </a:moveTo>
                  <a:cubicBezTo>
                    <a:pt x="9052" y="0"/>
                    <a:pt x="8380" y="101"/>
                    <a:pt x="7655" y="355"/>
                  </a:cubicBezTo>
                  <a:cubicBezTo>
                    <a:pt x="4133" y="1587"/>
                    <a:pt x="2340" y="3441"/>
                    <a:pt x="1" y="3939"/>
                  </a:cubicBezTo>
                  <a:cubicBezTo>
                    <a:pt x="788" y="4403"/>
                    <a:pt x="1640" y="4597"/>
                    <a:pt x="2503" y="4597"/>
                  </a:cubicBezTo>
                  <a:cubicBezTo>
                    <a:pt x="3167" y="4597"/>
                    <a:pt x="3839" y="4482"/>
                    <a:pt x="4494" y="4287"/>
                  </a:cubicBezTo>
                  <a:cubicBezTo>
                    <a:pt x="5514" y="3976"/>
                    <a:pt x="6435" y="3416"/>
                    <a:pt x="7456" y="3142"/>
                  </a:cubicBezTo>
                  <a:cubicBezTo>
                    <a:pt x="7787" y="3054"/>
                    <a:pt x="8128" y="3016"/>
                    <a:pt x="8472" y="3016"/>
                  </a:cubicBezTo>
                  <a:cubicBezTo>
                    <a:pt x="9237" y="3016"/>
                    <a:pt x="10012" y="3201"/>
                    <a:pt x="10716" y="3416"/>
                  </a:cubicBezTo>
                  <a:cubicBezTo>
                    <a:pt x="11289" y="3578"/>
                    <a:pt x="11861" y="3765"/>
                    <a:pt x="12434" y="3926"/>
                  </a:cubicBezTo>
                  <a:cubicBezTo>
                    <a:pt x="12856" y="4042"/>
                    <a:pt x="13456" y="4275"/>
                    <a:pt x="13940" y="4275"/>
                  </a:cubicBezTo>
                  <a:cubicBezTo>
                    <a:pt x="14027" y="4275"/>
                    <a:pt x="14111" y="4267"/>
                    <a:pt x="14189" y="4250"/>
                  </a:cubicBezTo>
                  <a:cubicBezTo>
                    <a:pt x="14711" y="4138"/>
                    <a:pt x="13454" y="1500"/>
                    <a:pt x="13454" y="1500"/>
                  </a:cubicBezTo>
                  <a:cubicBezTo>
                    <a:pt x="13454" y="1500"/>
                    <a:pt x="12018" y="0"/>
                    <a:pt x="966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35"/>
          <p:cNvGrpSpPr/>
          <p:nvPr/>
        </p:nvGrpSpPr>
        <p:grpSpPr>
          <a:xfrm>
            <a:off x="2817314" y="508218"/>
            <a:ext cx="3509373" cy="725993"/>
            <a:chOff x="218725" y="1108725"/>
            <a:chExt cx="2971275" cy="614675"/>
          </a:xfrm>
        </p:grpSpPr>
        <p:sp>
          <p:nvSpPr>
            <p:cNvPr id="883" name="Google Shape;883;p35"/>
            <p:cNvSpPr/>
            <p:nvPr/>
          </p:nvSpPr>
          <p:spPr>
            <a:xfrm>
              <a:off x="236250" y="1108725"/>
              <a:ext cx="2935625" cy="537050"/>
            </a:xfrm>
            <a:custGeom>
              <a:avLst/>
              <a:gdLst/>
              <a:ahLst/>
              <a:cxnLst/>
              <a:rect l="l" t="t" r="r" b="b"/>
              <a:pathLst>
                <a:path w="117425" h="21482" extrusionOk="0">
                  <a:moveTo>
                    <a:pt x="58681" y="0"/>
                  </a:moveTo>
                  <a:cubicBezTo>
                    <a:pt x="58544" y="287"/>
                    <a:pt x="58420" y="573"/>
                    <a:pt x="58283" y="872"/>
                  </a:cubicBezTo>
                  <a:cubicBezTo>
                    <a:pt x="58071" y="1394"/>
                    <a:pt x="57885" y="1917"/>
                    <a:pt x="57636" y="2415"/>
                  </a:cubicBezTo>
                  <a:cubicBezTo>
                    <a:pt x="57399" y="2900"/>
                    <a:pt x="57125" y="3348"/>
                    <a:pt x="56802" y="3771"/>
                  </a:cubicBezTo>
                  <a:cubicBezTo>
                    <a:pt x="56441" y="4232"/>
                    <a:pt x="56030" y="4655"/>
                    <a:pt x="55595" y="5041"/>
                  </a:cubicBezTo>
                  <a:cubicBezTo>
                    <a:pt x="55134" y="5427"/>
                    <a:pt x="54636" y="5763"/>
                    <a:pt x="54114" y="6061"/>
                  </a:cubicBezTo>
                  <a:cubicBezTo>
                    <a:pt x="53566" y="6373"/>
                    <a:pt x="52994" y="6646"/>
                    <a:pt x="52396" y="6883"/>
                  </a:cubicBezTo>
                  <a:cubicBezTo>
                    <a:pt x="51774" y="7119"/>
                    <a:pt x="51127" y="7318"/>
                    <a:pt x="50467" y="7480"/>
                  </a:cubicBezTo>
                  <a:cubicBezTo>
                    <a:pt x="49770" y="7667"/>
                    <a:pt x="49061" y="7804"/>
                    <a:pt x="48351" y="7928"/>
                  </a:cubicBezTo>
                  <a:cubicBezTo>
                    <a:pt x="47592" y="8065"/>
                    <a:pt x="46833" y="8140"/>
                    <a:pt x="46074" y="8214"/>
                  </a:cubicBezTo>
                  <a:cubicBezTo>
                    <a:pt x="45277" y="8289"/>
                    <a:pt x="44468" y="8339"/>
                    <a:pt x="43659" y="8376"/>
                  </a:cubicBezTo>
                  <a:cubicBezTo>
                    <a:pt x="43049" y="8395"/>
                    <a:pt x="42432" y="8406"/>
                    <a:pt x="41818" y="8406"/>
                  </a:cubicBezTo>
                  <a:cubicBezTo>
                    <a:pt x="41593" y="8406"/>
                    <a:pt x="41369" y="8405"/>
                    <a:pt x="41145" y="8401"/>
                  </a:cubicBezTo>
                  <a:cubicBezTo>
                    <a:pt x="40274" y="8389"/>
                    <a:pt x="39415" y="8364"/>
                    <a:pt x="38544" y="8327"/>
                  </a:cubicBezTo>
                  <a:cubicBezTo>
                    <a:pt x="37673" y="8289"/>
                    <a:pt x="36789" y="8239"/>
                    <a:pt x="35893" y="8177"/>
                  </a:cubicBezTo>
                  <a:cubicBezTo>
                    <a:pt x="34997" y="8102"/>
                    <a:pt x="34101" y="8040"/>
                    <a:pt x="33218" y="7953"/>
                  </a:cubicBezTo>
                  <a:cubicBezTo>
                    <a:pt x="32309" y="7866"/>
                    <a:pt x="31413" y="7779"/>
                    <a:pt x="30542" y="7692"/>
                  </a:cubicBezTo>
                  <a:cubicBezTo>
                    <a:pt x="29658" y="7592"/>
                    <a:pt x="28774" y="7493"/>
                    <a:pt x="27891" y="7393"/>
                  </a:cubicBezTo>
                  <a:cubicBezTo>
                    <a:pt x="27032" y="7294"/>
                    <a:pt x="26173" y="7194"/>
                    <a:pt x="25302" y="7094"/>
                  </a:cubicBezTo>
                  <a:cubicBezTo>
                    <a:pt x="20722" y="6559"/>
                    <a:pt x="16404" y="6049"/>
                    <a:pt x="13068" y="6049"/>
                  </a:cubicBezTo>
                  <a:cubicBezTo>
                    <a:pt x="9347" y="6049"/>
                    <a:pt x="6385" y="7206"/>
                    <a:pt x="4219" y="9509"/>
                  </a:cubicBezTo>
                  <a:cubicBezTo>
                    <a:pt x="0" y="13977"/>
                    <a:pt x="374" y="21096"/>
                    <a:pt x="386" y="21394"/>
                  </a:cubicBezTo>
                  <a:lnTo>
                    <a:pt x="1245" y="21345"/>
                  </a:lnTo>
                  <a:cubicBezTo>
                    <a:pt x="1245" y="21270"/>
                    <a:pt x="884" y="14288"/>
                    <a:pt x="4842" y="10094"/>
                  </a:cubicBezTo>
                  <a:cubicBezTo>
                    <a:pt x="6845" y="7978"/>
                    <a:pt x="9608" y="6908"/>
                    <a:pt x="13068" y="6908"/>
                  </a:cubicBezTo>
                  <a:cubicBezTo>
                    <a:pt x="16341" y="6908"/>
                    <a:pt x="20648" y="7418"/>
                    <a:pt x="25203" y="7953"/>
                  </a:cubicBezTo>
                  <a:cubicBezTo>
                    <a:pt x="30532" y="8578"/>
                    <a:pt x="36370" y="9261"/>
                    <a:pt x="41692" y="9261"/>
                  </a:cubicBezTo>
                  <a:cubicBezTo>
                    <a:pt x="49620" y="9261"/>
                    <a:pt x="56405" y="7746"/>
                    <a:pt x="58669" y="2266"/>
                  </a:cubicBezTo>
                  <a:cubicBezTo>
                    <a:pt x="60923" y="7749"/>
                    <a:pt x="67697" y="9265"/>
                    <a:pt x="75615" y="9265"/>
                  </a:cubicBezTo>
                  <a:cubicBezTo>
                    <a:pt x="80942" y="9265"/>
                    <a:pt x="86787" y="8579"/>
                    <a:pt x="92122" y="7953"/>
                  </a:cubicBezTo>
                  <a:cubicBezTo>
                    <a:pt x="96677" y="7418"/>
                    <a:pt x="100971" y="6908"/>
                    <a:pt x="104257" y="6908"/>
                  </a:cubicBezTo>
                  <a:cubicBezTo>
                    <a:pt x="107704" y="6908"/>
                    <a:pt x="110480" y="7978"/>
                    <a:pt x="112508" y="10094"/>
                  </a:cubicBezTo>
                  <a:cubicBezTo>
                    <a:pt x="116541" y="14325"/>
                    <a:pt x="116267" y="21382"/>
                    <a:pt x="116267" y="21444"/>
                  </a:cubicBezTo>
                  <a:lnTo>
                    <a:pt x="117125" y="21481"/>
                  </a:lnTo>
                  <a:cubicBezTo>
                    <a:pt x="117138" y="21195"/>
                    <a:pt x="117424" y="14002"/>
                    <a:pt x="113118" y="9509"/>
                  </a:cubicBezTo>
                  <a:cubicBezTo>
                    <a:pt x="110928" y="7219"/>
                    <a:pt x="107953" y="6049"/>
                    <a:pt x="104257" y="6049"/>
                  </a:cubicBezTo>
                  <a:cubicBezTo>
                    <a:pt x="100921" y="6049"/>
                    <a:pt x="96590" y="6559"/>
                    <a:pt x="92010" y="7094"/>
                  </a:cubicBezTo>
                  <a:lnTo>
                    <a:pt x="91388" y="7169"/>
                  </a:lnTo>
                  <a:cubicBezTo>
                    <a:pt x="90517" y="7281"/>
                    <a:pt x="89658" y="7381"/>
                    <a:pt x="88762" y="7480"/>
                  </a:cubicBezTo>
                  <a:cubicBezTo>
                    <a:pt x="87866" y="7580"/>
                    <a:pt x="86982" y="7679"/>
                    <a:pt x="86086" y="7779"/>
                  </a:cubicBezTo>
                  <a:cubicBezTo>
                    <a:pt x="85190" y="7866"/>
                    <a:pt x="84282" y="7953"/>
                    <a:pt x="83386" y="8028"/>
                  </a:cubicBezTo>
                  <a:cubicBezTo>
                    <a:pt x="82489" y="8115"/>
                    <a:pt x="81581" y="8177"/>
                    <a:pt x="80697" y="8239"/>
                  </a:cubicBezTo>
                  <a:cubicBezTo>
                    <a:pt x="79814" y="8289"/>
                    <a:pt x="78930" y="8339"/>
                    <a:pt x="78034" y="8376"/>
                  </a:cubicBezTo>
                  <a:cubicBezTo>
                    <a:pt x="77175" y="8401"/>
                    <a:pt x="76304" y="8414"/>
                    <a:pt x="75445" y="8414"/>
                  </a:cubicBezTo>
                  <a:cubicBezTo>
                    <a:pt x="74611" y="8414"/>
                    <a:pt x="73778" y="8401"/>
                    <a:pt x="72944" y="8351"/>
                  </a:cubicBezTo>
                  <a:cubicBezTo>
                    <a:pt x="72135" y="8314"/>
                    <a:pt x="71338" y="8252"/>
                    <a:pt x="70554" y="8165"/>
                  </a:cubicBezTo>
                  <a:cubicBezTo>
                    <a:pt x="69795" y="8078"/>
                    <a:pt x="69048" y="7966"/>
                    <a:pt x="68302" y="7829"/>
                  </a:cubicBezTo>
                  <a:cubicBezTo>
                    <a:pt x="67605" y="7692"/>
                    <a:pt x="66908" y="7530"/>
                    <a:pt x="66223" y="7331"/>
                  </a:cubicBezTo>
                  <a:cubicBezTo>
                    <a:pt x="65588" y="7144"/>
                    <a:pt x="64954" y="6908"/>
                    <a:pt x="64344" y="6646"/>
                  </a:cubicBezTo>
                  <a:cubicBezTo>
                    <a:pt x="63771" y="6397"/>
                    <a:pt x="63211" y="6099"/>
                    <a:pt x="62689" y="5750"/>
                  </a:cubicBezTo>
                  <a:cubicBezTo>
                    <a:pt x="62191" y="5427"/>
                    <a:pt x="61718" y="5066"/>
                    <a:pt x="61295" y="4643"/>
                  </a:cubicBezTo>
                  <a:cubicBezTo>
                    <a:pt x="60859" y="4244"/>
                    <a:pt x="60486" y="3784"/>
                    <a:pt x="60162" y="3299"/>
                  </a:cubicBezTo>
                  <a:cubicBezTo>
                    <a:pt x="59876" y="2850"/>
                    <a:pt x="59639" y="2378"/>
                    <a:pt x="59440" y="1892"/>
                  </a:cubicBezTo>
                  <a:cubicBezTo>
                    <a:pt x="59241" y="1382"/>
                    <a:pt x="59055" y="884"/>
                    <a:pt x="58843" y="386"/>
                  </a:cubicBezTo>
                  <a:lnTo>
                    <a:pt x="58731" y="100"/>
                  </a:lnTo>
                  <a:lnTo>
                    <a:pt x="58681"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5"/>
            <p:cNvSpPr/>
            <p:nvPr/>
          </p:nvSpPr>
          <p:spPr>
            <a:xfrm>
              <a:off x="1234700" y="1133975"/>
              <a:ext cx="450550" cy="162150"/>
            </a:xfrm>
            <a:custGeom>
              <a:avLst/>
              <a:gdLst/>
              <a:ahLst/>
              <a:cxnLst/>
              <a:rect l="l" t="t" r="r" b="b"/>
              <a:pathLst>
                <a:path w="18022" h="6486" extrusionOk="0">
                  <a:moveTo>
                    <a:pt x="3184" y="1"/>
                  </a:moveTo>
                  <a:cubicBezTo>
                    <a:pt x="2581" y="1"/>
                    <a:pt x="2028" y="208"/>
                    <a:pt x="1531" y="733"/>
                  </a:cubicBezTo>
                  <a:cubicBezTo>
                    <a:pt x="0" y="2360"/>
                    <a:pt x="4081" y="6486"/>
                    <a:pt x="9273" y="6486"/>
                  </a:cubicBezTo>
                  <a:cubicBezTo>
                    <a:pt x="12102" y="6486"/>
                    <a:pt x="15260" y="5261"/>
                    <a:pt x="18021" y="1741"/>
                  </a:cubicBezTo>
                  <a:lnTo>
                    <a:pt x="18021" y="1741"/>
                  </a:lnTo>
                  <a:cubicBezTo>
                    <a:pt x="16326" y="2604"/>
                    <a:pt x="14464" y="3048"/>
                    <a:pt x="12581" y="3048"/>
                  </a:cubicBezTo>
                  <a:cubicBezTo>
                    <a:pt x="12101" y="3048"/>
                    <a:pt x="11619" y="3019"/>
                    <a:pt x="11139" y="2961"/>
                  </a:cubicBezTo>
                  <a:cubicBezTo>
                    <a:pt x="8064" y="2592"/>
                    <a:pt x="5314" y="1"/>
                    <a:pt x="318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1718500" y="1133975"/>
              <a:ext cx="450775" cy="162150"/>
            </a:xfrm>
            <a:custGeom>
              <a:avLst/>
              <a:gdLst/>
              <a:ahLst/>
              <a:cxnLst/>
              <a:rect l="l" t="t" r="r" b="b"/>
              <a:pathLst>
                <a:path w="18031" h="6486" extrusionOk="0">
                  <a:moveTo>
                    <a:pt x="14838" y="1"/>
                  </a:moveTo>
                  <a:cubicBezTo>
                    <a:pt x="12708" y="1"/>
                    <a:pt x="9958" y="2592"/>
                    <a:pt x="6883" y="2961"/>
                  </a:cubicBezTo>
                  <a:cubicBezTo>
                    <a:pt x="6403" y="3019"/>
                    <a:pt x="5921" y="3048"/>
                    <a:pt x="5441" y="3048"/>
                  </a:cubicBezTo>
                  <a:cubicBezTo>
                    <a:pt x="3558" y="3048"/>
                    <a:pt x="1697" y="2604"/>
                    <a:pt x="1" y="1741"/>
                  </a:cubicBezTo>
                  <a:lnTo>
                    <a:pt x="1" y="1741"/>
                  </a:lnTo>
                  <a:cubicBezTo>
                    <a:pt x="2762" y="5261"/>
                    <a:pt x="5922" y="6486"/>
                    <a:pt x="8752" y="6486"/>
                  </a:cubicBezTo>
                  <a:cubicBezTo>
                    <a:pt x="13947" y="6486"/>
                    <a:pt x="18030" y="2360"/>
                    <a:pt x="16491" y="733"/>
                  </a:cubicBezTo>
                  <a:cubicBezTo>
                    <a:pt x="15994" y="208"/>
                    <a:pt x="15441" y="1"/>
                    <a:pt x="14838"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1034000" y="1316575"/>
              <a:ext cx="422250" cy="142150"/>
            </a:xfrm>
            <a:custGeom>
              <a:avLst/>
              <a:gdLst/>
              <a:ahLst/>
              <a:cxnLst/>
              <a:rect l="l" t="t" r="r" b="b"/>
              <a:pathLst>
                <a:path w="16890" h="5686" extrusionOk="0">
                  <a:moveTo>
                    <a:pt x="16889" y="0"/>
                  </a:moveTo>
                  <a:lnTo>
                    <a:pt x="16889" y="0"/>
                  </a:lnTo>
                  <a:cubicBezTo>
                    <a:pt x="16884" y="0"/>
                    <a:pt x="16879" y="0"/>
                    <a:pt x="16874" y="0"/>
                  </a:cubicBezTo>
                  <a:lnTo>
                    <a:pt x="16874" y="0"/>
                  </a:lnTo>
                  <a:cubicBezTo>
                    <a:pt x="16879" y="0"/>
                    <a:pt x="16884" y="0"/>
                    <a:pt x="16889" y="0"/>
                  </a:cubicBezTo>
                  <a:close/>
                  <a:moveTo>
                    <a:pt x="16874" y="0"/>
                  </a:moveTo>
                  <a:cubicBezTo>
                    <a:pt x="14938" y="50"/>
                    <a:pt x="12989" y="50"/>
                    <a:pt x="11065" y="187"/>
                  </a:cubicBezTo>
                  <a:cubicBezTo>
                    <a:pt x="9136" y="311"/>
                    <a:pt x="7232" y="224"/>
                    <a:pt x="5327" y="448"/>
                  </a:cubicBezTo>
                  <a:cubicBezTo>
                    <a:pt x="4481" y="548"/>
                    <a:pt x="3635" y="722"/>
                    <a:pt x="2813" y="983"/>
                  </a:cubicBezTo>
                  <a:cubicBezTo>
                    <a:pt x="2042" y="1245"/>
                    <a:pt x="1270" y="1593"/>
                    <a:pt x="747" y="2215"/>
                  </a:cubicBezTo>
                  <a:cubicBezTo>
                    <a:pt x="225" y="2825"/>
                    <a:pt x="1" y="3771"/>
                    <a:pt x="399" y="4468"/>
                  </a:cubicBezTo>
                  <a:cubicBezTo>
                    <a:pt x="935" y="5413"/>
                    <a:pt x="2153" y="5685"/>
                    <a:pt x="3329" y="5685"/>
                  </a:cubicBezTo>
                  <a:cubicBezTo>
                    <a:pt x="4011" y="5685"/>
                    <a:pt x="4679" y="5594"/>
                    <a:pt x="5191" y="5489"/>
                  </a:cubicBezTo>
                  <a:cubicBezTo>
                    <a:pt x="7381" y="5053"/>
                    <a:pt x="9385" y="3833"/>
                    <a:pt x="11164" y="2539"/>
                  </a:cubicBezTo>
                  <a:cubicBezTo>
                    <a:pt x="12778" y="1372"/>
                    <a:pt x="14814" y="56"/>
                    <a:pt x="1687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2029650" y="1316575"/>
              <a:ext cx="422250" cy="142150"/>
            </a:xfrm>
            <a:custGeom>
              <a:avLst/>
              <a:gdLst/>
              <a:ahLst/>
              <a:cxnLst/>
              <a:rect l="l" t="t" r="r" b="b"/>
              <a:pathLst>
                <a:path w="16890" h="5686" extrusionOk="0">
                  <a:moveTo>
                    <a:pt x="1" y="0"/>
                  </a:moveTo>
                  <a:lnTo>
                    <a:pt x="1" y="0"/>
                  </a:lnTo>
                  <a:cubicBezTo>
                    <a:pt x="6" y="0"/>
                    <a:pt x="12" y="0"/>
                    <a:pt x="17" y="0"/>
                  </a:cubicBezTo>
                  <a:lnTo>
                    <a:pt x="17" y="0"/>
                  </a:lnTo>
                  <a:cubicBezTo>
                    <a:pt x="12" y="0"/>
                    <a:pt x="6" y="0"/>
                    <a:pt x="1" y="0"/>
                  </a:cubicBezTo>
                  <a:close/>
                  <a:moveTo>
                    <a:pt x="17" y="0"/>
                  </a:moveTo>
                  <a:cubicBezTo>
                    <a:pt x="2090" y="57"/>
                    <a:pt x="4112" y="1372"/>
                    <a:pt x="5725" y="2539"/>
                  </a:cubicBezTo>
                  <a:cubicBezTo>
                    <a:pt x="7505" y="3833"/>
                    <a:pt x="9509" y="5053"/>
                    <a:pt x="11699" y="5489"/>
                  </a:cubicBezTo>
                  <a:cubicBezTo>
                    <a:pt x="12211" y="5594"/>
                    <a:pt x="12879" y="5685"/>
                    <a:pt x="13561" y="5685"/>
                  </a:cubicBezTo>
                  <a:cubicBezTo>
                    <a:pt x="14737" y="5685"/>
                    <a:pt x="15955" y="5413"/>
                    <a:pt x="16491" y="4468"/>
                  </a:cubicBezTo>
                  <a:cubicBezTo>
                    <a:pt x="16889" y="3771"/>
                    <a:pt x="16665" y="2825"/>
                    <a:pt x="16142" y="2215"/>
                  </a:cubicBezTo>
                  <a:cubicBezTo>
                    <a:pt x="15620" y="1593"/>
                    <a:pt x="14861" y="1245"/>
                    <a:pt x="14076" y="983"/>
                  </a:cubicBezTo>
                  <a:cubicBezTo>
                    <a:pt x="13255" y="722"/>
                    <a:pt x="12409" y="548"/>
                    <a:pt x="11562" y="448"/>
                  </a:cubicBezTo>
                  <a:cubicBezTo>
                    <a:pt x="9658" y="224"/>
                    <a:pt x="7754" y="311"/>
                    <a:pt x="5825" y="187"/>
                  </a:cubicBezTo>
                  <a:cubicBezTo>
                    <a:pt x="3901" y="50"/>
                    <a:pt x="1953" y="50"/>
                    <a:pt x="1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218725" y="1396525"/>
              <a:ext cx="235350" cy="326875"/>
            </a:xfrm>
            <a:custGeom>
              <a:avLst/>
              <a:gdLst/>
              <a:ahLst/>
              <a:cxnLst/>
              <a:rect l="l" t="t" r="r" b="b"/>
              <a:pathLst>
                <a:path w="9414" h="13075" extrusionOk="0">
                  <a:moveTo>
                    <a:pt x="3850" y="1"/>
                  </a:moveTo>
                  <a:cubicBezTo>
                    <a:pt x="1498" y="2490"/>
                    <a:pt x="838" y="7953"/>
                    <a:pt x="838" y="7953"/>
                  </a:cubicBezTo>
                  <a:cubicBezTo>
                    <a:pt x="838" y="7953"/>
                    <a:pt x="1" y="13074"/>
                    <a:pt x="4415" y="13074"/>
                  </a:cubicBezTo>
                  <a:cubicBezTo>
                    <a:pt x="4502" y="13074"/>
                    <a:pt x="4592" y="13072"/>
                    <a:pt x="4684" y="13068"/>
                  </a:cubicBezTo>
                  <a:cubicBezTo>
                    <a:pt x="9413" y="12844"/>
                    <a:pt x="2195" y="2863"/>
                    <a:pt x="385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2954675" y="1396525"/>
              <a:ext cx="235325" cy="326875"/>
            </a:xfrm>
            <a:custGeom>
              <a:avLst/>
              <a:gdLst/>
              <a:ahLst/>
              <a:cxnLst/>
              <a:rect l="l" t="t" r="r" b="b"/>
              <a:pathLst>
                <a:path w="9413" h="13075" extrusionOk="0">
                  <a:moveTo>
                    <a:pt x="5563" y="1"/>
                  </a:moveTo>
                  <a:lnTo>
                    <a:pt x="5563" y="1"/>
                  </a:lnTo>
                  <a:cubicBezTo>
                    <a:pt x="7219" y="2863"/>
                    <a:pt x="0" y="12844"/>
                    <a:pt x="4729" y="13068"/>
                  </a:cubicBezTo>
                  <a:cubicBezTo>
                    <a:pt x="4821" y="13072"/>
                    <a:pt x="4911" y="13074"/>
                    <a:pt x="4999" y="13074"/>
                  </a:cubicBezTo>
                  <a:cubicBezTo>
                    <a:pt x="9413" y="13074"/>
                    <a:pt x="8575" y="7953"/>
                    <a:pt x="8575" y="7953"/>
                  </a:cubicBezTo>
                  <a:cubicBezTo>
                    <a:pt x="8575" y="7953"/>
                    <a:pt x="7916" y="2490"/>
                    <a:pt x="556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2632950" y="1159950"/>
              <a:ext cx="341025" cy="126150"/>
            </a:xfrm>
            <a:custGeom>
              <a:avLst/>
              <a:gdLst/>
              <a:ahLst/>
              <a:cxnLst/>
              <a:rect l="l" t="t" r="r" b="b"/>
              <a:pathLst>
                <a:path w="13641" h="5046" extrusionOk="0">
                  <a:moveTo>
                    <a:pt x="10565" y="0"/>
                  </a:moveTo>
                  <a:cubicBezTo>
                    <a:pt x="9234" y="0"/>
                    <a:pt x="7459" y="656"/>
                    <a:pt x="5477" y="2208"/>
                  </a:cubicBezTo>
                  <a:cubicBezTo>
                    <a:pt x="2042" y="4896"/>
                    <a:pt x="0" y="5045"/>
                    <a:pt x="0" y="5045"/>
                  </a:cubicBezTo>
                  <a:cubicBezTo>
                    <a:pt x="10529" y="4597"/>
                    <a:pt x="13641" y="2407"/>
                    <a:pt x="12682" y="963"/>
                  </a:cubicBezTo>
                  <a:cubicBezTo>
                    <a:pt x="12277" y="353"/>
                    <a:pt x="11540" y="0"/>
                    <a:pt x="1056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5"/>
            <p:cNvSpPr/>
            <p:nvPr/>
          </p:nvSpPr>
          <p:spPr>
            <a:xfrm>
              <a:off x="481725" y="1159950"/>
              <a:ext cx="341050" cy="126150"/>
            </a:xfrm>
            <a:custGeom>
              <a:avLst/>
              <a:gdLst/>
              <a:ahLst/>
              <a:cxnLst/>
              <a:rect l="l" t="t" r="r" b="b"/>
              <a:pathLst>
                <a:path w="13642" h="5046" extrusionOk="0">
                  <a:moveTo>
                    <a:pt x="3089" y="0"/>
                  </a:moveTo>
                  <a:cubicBezTo>
                    <a:pt x="2114" y="0"/>
                    <a:pt x="1377" y="353"/>
                    <a:pt x="972" y="963"/>
                  </a:cubicBezTo>
                  <a:cubicBezTo>
                    <a:pt x="1" y="2407"/>
                    <a:pt x="3137" y="4597"/>
                    <a:pt x="13641" y="5045"/>
                  </a:cubicBezTo>
                  <a:cubicBezTo>
                    <a:pt x="13641" y="5045"/>
                    <a:pt x="11600" y="4896"/>
                    <a:pt x="8178" y="2208"/>
                  </a:cubicBezTo>
                  <a:cubicBezTo>
                    <a:pt x="6195" y="656"/>
                    <a:pt x="4420" y="0"/>
                    <a:pt x="3089"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5"/>
            <p:cNvSpPr/>
            <p:nvPr/>
          </p:nvSpPr>
          <p:spPr>
            <a:xfrm>
              <a:off x="2758950" y="1263350"/>
              <a:ext cx="268550" cy="167300"/>
            </a:xfrm>
            <a:custGeom>
              <a:avLst/>
              <a:gdLst/>
              <a:ahLst/>
              <a:cxnLst/>
              <a:rect l="l" t="t" r="r" b="b"/>
              <a:pathLst>
                <a:path w="10742" h="6692" extrusionOk="0">
                  <a:moveTo>
                    <a:pt x="1" y="1"/>
                  </a:moveTo>
                  <a:lnTo>
                    <a:pt x="1" y="1"/>
                  </a:lnTo>
                  <a:cubicBezTo>
                    <a:pt x="773" y="38"/>
                    <a:pt x="1768" y="586"/>
                    <a:pt x="2465" y="885"/>
                  </a:cubicBezTo>
                  <a:cubicBezTo>
                    <a:pt x="3996" y="1557"/>
                    <a:pt x="5626" y="2378"/>
                    <a:pt x="6448" y="3896"/>
                  </a:cubicBezTo>
                  <a:cubicBezTo>
                    <a:pt x="6759" y="4481"/>
                    <a:pt x="7020" y="5104"/>
                    <a:pt x="7418" y="5651"/>
                  </a:cubicBezTo>
                  <a:cubicBezTo>
                    <a:pt x="7903" y="6314"/>
                    <a:pt x="8638" y="6691"/>
                    <a:pt x="9291" y="6691"/>
                  </a:cubicBezTo>
                  <a:cubicBezTo>
                    <a:pt x="10049" y="6691"/>
                    <a:pt x="10696" y="6185"/>
                    <a:pt x="10717" y="5029"/>
                  </a:cubicBezTo>
                  <a:cubicBezTo>
                    <a:pt x="10741" y="3187"/>
                    <a:pt x="9472" y="1333"/>
                    <a:pt x="7642" y="885"/>
                  </a:cubicBezTo>
                  <a:cubicBezTo>
                    <a:pt x="4830" y="200"/>
                    <a:pt x="2" y="1"/>
                    <a:pt x="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388400" y="1263350"/>
              <a:ext cx="268525" cy="167300"/>
            </a:xfrm>
            <a:custGeom>
              <a:avLst/>
              <a:gdLst/>
              <a:ahLst/>
              <a:cxnLst/>
              <a:rect l="l" t="t" r="r" b="b"/>
              <a:pathLst>
                <a:path w="10741" h="6692" extrusionOk="0">
                  <a:moveTo>
                    <a:pt x="10741" y="1"/>
                  </a:moveTo>
                  <a:cubicBezTo>
                    <a:pt x="10740" y="1"/>
                    <a:pt x="5912" y="200"/>
                    <a:pt x="3087" y="885"/>
                  </a:cubicBezTo>
                  <a:cubicBezTo>
                    <a:pt x="1270" y="1333"/>
                    <a:pt x="0" y="3187"/>
                    <a:pt x="25" y="5029"/>
                  </a:cubicBezTo>
                  <a:cubicBezTo>
                    <a:pt x="45" y="6185"/>
                    <a:pt x="689" y="6691"/>
                    <a:pt x="1445" y="6691"/>
                  </a:cubicBezTo>
                  <a:cubicBezTo>
                    <a:pt x="2098" y="6691"/>
                    <a:pt x="2833" y="6314"/>
                    <a:pt x="3323" y="5651"/>
                  </a:cubicBezTo>
                  <a:cubicBezTo>
                    <a:pt x="3721" y="5104"/>
                    <a:pt x="3983" y="4481"/>
                    <a:pt x="4294" y="3896"/>
                  </a:cubicBezTo>
                  <a:cubicBezTo>
                    <a:pt x="5115" y="2378"/>
                    <a:pt x="6733" y="1557"/>
                    <a:pt x="8277" y="885"/>
                  </a:cubicBezTo>
                  <a:cubicBezTo>
                    <a:pt x="8973" y="586"/>
                    <a:pt x="9957" y="38"/>
                    <a:pt x="1074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084700" y="1337650"/>
              <a:ext cx="203525" cy="74400"/>
            </a:xfrm>
            <a:custGeom>
              <a:avLst/>
              <a:gdLst/>
              <a:ahLst/>
              <a:cxnLst/>
              <a:rect l="l" t="t" r="r" b="b"/>
              <a:pathLst>
                <a:path w="8141" h="2976" extrusionOk="0">
                  <a:moveTo>
                    <a:pt x="7741" y="0"/>
                  </a:moveTo>
                  <a:cubicBezTo>
                    <a:pt x="6275" y="0"/>
                    <a:pt x="1240" y="109"/>
                    <a:pt x="487" y="1584"/>
                  </a:cubicBezTo>
                  <a:cubicBezTo>
                    <a:pt x="0" y="2516"/>
                    <a:pt x="820" y="2976"/>
                    <a:pt x="1967" y="2976"/>
                  </a:cubicBezTo>
                  <a:cubicBezTo>
                    <a:pt x="2933" y="2976"/>
                    <a:pt x="4132" y="2650"/>
                    <a:pt x="4980" y="2007"/>
                  </a:cubicBezTo>
                  <a:cubicBezTo>
                    <a:pt x="6834" y="588"/>
                    <a:pt x="8141" y="3"/>
                    <a:pt x="8141" y="3"/>
                  </a:cubicBezTo>
                  <a:cubicBezTo>
                    <a:pt x="8141" y="3"/>
                    <a:pt x="7994" y="0"/>
                    <a:pt x="7741"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5"/>
            <p:cNvSpPr/>
            <p:nvPr/>
          </p:nvSpPr>
          <p:spPr>
            <a:xfrm>
              <a:off x="1374075" y="1202350"/>
              <a:ext cx="241175" cy="67900"/>
            </a:xfrm>
            <a:custGeom>
              <a:avLst/>
              <a:gdLst/>
              <a:ahLst/>
              <a:cxnLst/>
              <a:rect l="l" t="t" r="r" b="b"/>
              <a:pathLst>
                <a:path w="9647" h="2716" extrusionOk="0">
                  <a:moveTo>
                    <a:pt x="1192" y="1"/>
                  </a:moveTo>
                  <a:cubicBezTo>
                    <a:pt x="1023" y="1"/>
                    <a:pt x="854" y="29"/>
                    <a:pt x="698" y="89"/>
                  </a:cubicBezTo>
                  <a:cubicBezTo>
                    <a:pt x="411" y="201"/>
                    <a:pt x="38" y="487"/>
                    <a:pt x="13" y="811"/>
                  </a:cubicBezTo>
                  <a:cubicBezTo>
                    <a:pt x="1" y="947"/>
                    <a:pt x="51" y="1097"/>
                    <a:pt x="125" y="1209"/>
                  </a:cubicBezTo>
                  <a:cubicBezTo>
                    <a:pt x="561" y="1906"/>
                    <a:pt x="1494" y="2204"/>
                    <a:pt x="2241" y="2416"/>
                  </a:cubicBezTo>
                  <a:cubicBezTo>
                    <a:pt x="2970" y="2618"/>
                    <a:pt x="3715" y="2715"/>
                    <a:pt x="4462" y="2715"/>
                  </a:cubicBezTo>
                  <a:cubicBezTo>
                    <a:pt x="4684" y="2715"/>
                    <a:pt x="4906" y="2707"/>
                    <a:pt x="5128" y="2690"/>
                  </a:cubicBezTo>
                  <a:cubicBezTo>
                    <a:pt x="6721" y="2565"/>
                    <a:pt x="8277" y="2080"/>
                    <a:pt x="9646" y="1259"/>
                  </a:cubicBezTo>
                  <a:lnTo>
                    <a:pt x="9646" y="1259"/>
                  </a:lnTo>
                  <a:cubicBezTo>
                    <a:pt x="8753" y="1392"/>
                    <a:pt x="7859" y="1525"/>
                    <a:pt x="6954" y="1525"/>
                  </a:cubicBezTo>
                  <a:cubicBezTo>
                    <a:pt x="6675" y="1525"/>
                    <a:pt x="6394" y="1512"/>
                    <a:pt x="6112" y="1483"/>
                  </a:cubicBezTo>
                  <a:cubicBezTo>
                    <a:pt x="5315" y="1395"/>
                    <a:pt x="4531" y="1209"/>
                    <a:pt x="3784" y="910"/>
                  </a:cubicBezTo>
                  <a:cubicBezTo>
                    <a:pt x="3025" y="611"/>
                    <a:pt x="2340" y="176"/>
                    <a:pt x="1532" y="39"/>
                  </a:cubicBezTo>
                  <a:cubicBezTo>
                    <a:pt x="1421" y="14"/>
                    <a:pt x="1307" y="1"/>
                    <a:pt x="1192"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5"/>
            <p:cNvSpPr/>
            <p:nvPr/>
          </p:nvSpPr>
          <p:spPr>
            <a:xfrm>
              <a:off x="552675" y="1193800"/>
              <a:ext cx="157450" cy="76125"/>
            </a:xfrm>
            <a:custGeom>
              <a:avLst/>
              <a:gdLst/>
              <a:ahLst/>
              <a:cxnLst/>
              <a:rect l="l" t="t" r="r" b="b"/>
              <a:pathLst>
                <a:path w="6298" h="3045" extrusionOk="0">
                  <a:moveTo>
                    <a:pt x="1729" y="1"/>
                  </a:moveTo>
                  <a:cubicBezTo>
                    <a:pt x="1577" y="1"/>
                    <a:pt x="1439" y="30"/>
                    <a:pt x="1320" y="95"/>
                  </a:cubicBezTo>
                  <a:cubicBezTo>
                    <a:pt x="0" y="816"/>
                    <a:pt x="4282" y="2795"/>
                    <a:pt x="6298" y="3044"/>
                  </a:cubicBezTo>
                  <a:cubicBezTo>
                    <a:pt x="6298" y="3044"/>
                    <a:pt x="3275" y="1"/>
                    <a:pt x="1729"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5"/>
            <p:cNvSpPr/>
            <p:nvPr/>
          </p:nvSpPr>
          <p:spPr>
            <a:xfrm>
              <a:off x="404575" y="1280775"/>
              <a:ext cx="113900" cy="114225"/>
            </a:xfrm>
            <a:custGeom>
              <a:avLst/>
              <a:gdLst/>
              <a:ahLst/>
              <a:cxnLst/>
              <a:rect l="l" t="t" r="r" b="b"/>
              <a:pathLst>
                <a:path w="4556" h="4569" extrusionOk="0">
                  <a:moveTo>
                    <a:pt x="4555" y="1"/>
                  </a:moveTo>
                  <a:lnTo>
                    <a:pt x="4555" y="1"/>
                  </a:lnTo>
                  <a:cubicBezTo>
                    <a:pt x="4555" y="1"/>
                    <a:pt x="0" y="1494"/>
                    <a:pt x="200" y="3560"/>
                  </a:cubicBezTo>
                  <a:cubicBezTo>
                    <a:pt x="269" y="4272"/>
                    <a:pt x="596" y="4569"/>
                    <a:pt x="984" y="4569"/>
                  </a:cubicBezTo>
                  <a:cubicBezTo>
                    <a:pt x="1504" y="4569"/>
                    <a:pt x="2133" y="4034"/>
                    <a:pt x="2390" y="3249"/>
                  </a:cubicBezTo>
                  <a:cubicBezTo>
                    <a:pt x="3025" y="1345"/>
                    <a:pt x="3659" y="772"/>
                    <a:pt x="4555"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5"/>
            <p:cNvSpPr/>
            <p:nvPr/>
          </p:nvSpPr>
          <p:spPr>
            <a:xfrm>
              <a:off x="229725" y="1466850"/>
              <a:ext cx="120425" cy="167550"/>
            </a:xfrm>
            <a:custGeom>
              <a:avLst/>
              <a:gdLst/>
              <a:ahLst/>
              <a:cxnLst/>
              <a:rect l="l" t="t" r="r" b="b"/>
              <a:pathLst>
                <a:path w="4817" h="6702" extrusionOk="0">
                  <a:moveTo>
                    <a:pt x="2265" y="0"/>
                  </a:moveTo>
                  <a:cubicBezTo>
                    <a:pt x="2265" y="0"/>
                    <a:pt x="0" y="5862"/>
                    <a:pt x="2576" y="6634"/>
                  </a:cubicBezTo>
                  <a:cubicBezTo>
                    <a:pt x="2728" y="6680"/>
                    <a:pt x="2860" y="6701"/>
                    <a:pt x="2974" y="6701"/>
                  </a:cubicBezTo>
                  <a:cubicBezTo>
                    <a:pt x="4816" y="6701"/>
                    <a:pt x="2101" y="1078"/>
                    <a:pt x="2265"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5"/>
            <p:cNvSpPr/>
            <p:nvPr/>
          </p:nvSpPr>
          <p:spPr>
            <a:xfrm>
              <a:off x="2133575" y="1337650"/>
              <a:ext cx="203375" cy="74400"/>
            </a:xfrm>
            <a:custGeom>
              <a:avLst/>
              <a:gdLst/>
              <a:ahLst/>
              <a:cxnLst/>
              <a:rect l="l" t="t" r="r" b="b"/>
              <a:pathLst>
                <a:path w="8135" h="2976" extrusionOk="0">
                  <a:moveTo>
                    <a:pt x="400" y="0"/>
                  </a:moveTo>
                  <a:cubicBezTo>
                    <a:pt x="147" y="0"/>
                    <a:pt x="0" y="3"/>
                    <a:pt x="0" y="3"/>
                  </a:cubicBezTo>
                  <a:cubicBezTo>
                    <a:pt x="0" y="3"/>
                    <a:pt x="1295" y="588"/>
                    <a:pt x="3162" y="2007"/>
                  </a:cubicBezTo>
                  <a:cubicBezTo>
                    <a:pt x="4009" y="2650"/>
                    <a:pt x="5205" y="2976"/>
                    <a:pt x="6170" y="2976"/>
                  </a:cubicBezTo>
                  <a:cubicBezTo>
                    <a:pt x="7315" y="2976"/>
                    <a:pt x="8134" y="2516"/>
                    <a:pt x="7654" y="1584"/>
                  </a:cubicBezTo>
                  <a:cubicBezTo>
                    <a:pt x="6890" y="109"/>
                    <a:pt x="1863" y="0"/>
                    <a:pt x="400"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5"/>
            <p:cNvSpPr/>
            <p:nvPr/>
          </p:nvSpPr>
          <p:spPr>
            <a:xfrm>
              <a:off x="1806250" y="1202350"/>
              <a:ext cx="241150" cy="67900"/>
            </a:xfrm>
            <a:custGeom>
              <a:avLst/>
              <a:gdLst/>
              <a:ahLst/>
              <a:cxnLst/>
              <a:rect l="l" t="t" r="r" b="b"/>
              <a:pathLst>
                <a:path w="9646" h="2716" extrusionOk="0">
                  <a:moveTo>
                    <a:pt x="8455" y="1"/>
                  </a:moveTo>
                  <a:cubicBezTo>
                    <a:pt x="8340" y="1"/>
                    <a:pt x="8225" y="14"/>
                    <a:pt x="8115" y="39"/>
                  </a:cubicBezTo>
                  <a:cubicBezTo>
                    <a:pt x="7306" y="176"/>
                    <a:pt x="6609" y="611"/>
                    <a:pt x="5862" y="910"/>
                  </a:cubicBezTo>
                  <a:cubicBezTo>
                    <a:pt x="5116" y="1209"/>
                    <a:pt x="4332" y="1395"/>
                    <a:pt x="3535" y="1483"/>
                  </a:cubicBezTo>
                  <a:cubicBezTo>
                    <a:pt x="3253" y="1512"/>
                    <a:pt x="2972" y="1525"/>
                    <a:pt x="2692" y="1525"/>
                  </a:cubicBezTo>
                  <a:cubicBezTo>
                    <a:pt x="1788" y="1525"/>
                    <a:pt x="894" y="1392"/>
                    <a:pt x="1" y="1259"/>
                  </a:cubicBezTo>
                  <a:lnTo>
                    <a:pt x="1" y="1259"/>
                  </a:lnTo>
                  <a:cubicBezTo>
                    <a:pt x="1370" y="2080"/>
                    <a:pt x="2925" y="2565"/>
                    <a:pt x="4518" y="2690"/>
                  </a:cubicBezTo>
                  <a:cubicBezTo>
                    <a:pt x="4740" y="2707"/>
                    <a:pt x="4962" y="2715"/>
                    <a:pt x="5184" y="2715"/>
                  </a:cubicBezTo>
                  <a:cubicBezTo>
                    <a:pt x="5932" y="2715"/>
                    <a:pt x="6676" y="2618"/>
                    <a:pt x="7406" y="2416"/>
                  </a:cubicBezTo>
                  <a:cubicBezTo>
                    <a:pt x="8152" y="2204"/>
                    <a:pt x="9086" y="1906"/>
                    <a:pt x="9521" y="1209"/>
                  </a:cubicBezTo>
                  <a:cubicBezTo>
                    <a:pt x="9596" y="1097"/>
                    <a:pt x="9646" y="947"/>
                    <a:pt x="9633" y="811"/>
                  </a:cubicBezTo>
                  <a:cubicBezTo>
                    <a:pt x="9596" y="487"/>
                    <a:pt x="9235" y="201"/>
                    <a:pt x="8961" y="89"/>
                  </a:cubicBezTo>
                  <a:cubicBezTo>
                    <a:pt x="8798" y="29"/>
                    <a:pt x="8626" y="1"/>
                    <a:pt x="8455"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5"/>
            <p:cNvSpPr/>
            <p:nvPr/>
          </p:nvSpPr>
          <p:spPr>
            <a:xfrm>
              <a:off x="2749325" y="1193800"/>
              <a:ext cx="157450" cy="76125"/>
            </a:xfrm>
            <a:custGeom>
              <a:avLst/>
              <a:gdLst/>
              <a:ahLst/>
              <a:cxnLst/>
              <a:rect l="l" t="t" r="r" b="b"/>
              <a:pathLst>
                <a:path w="6298" h="3045" extrusionOk="0">
                  <a:moveTo>
                    <a:pt x="4569" y="1"/>
                  </a:moveTo>
                  <a:cubicBezTo>
                    <a:pt x="3023" y="1"/>
                    <a:pt x="0" y="3044"/>
                    <a:pt x="0" y="3044"/>
                  </a:cubicBezTo>
                  <a:cubicBezTo>
                    <a:pt x="2016" y="2795"/>
                    <a:pt x="6298" y="816"/>
                    <a:pt x="4978" y="95"/>
                  </a:cubicBezTo>
                  <a:cubicBezTo>
                    <a:pt x="4859" y="30"/>
                    <a:pt x="4721" y="1"/>
                    <a:pt x="4569"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5"/>
            <p:cNvSpPr/>
            <p:nvPr/>
          </p:nvSpPr>
          <p:spPr>
            <a:xfrm>
              <a:off x="2903025" y="1280775"/>
              <a:ext cx="113900" cy="114225"/>
            </a:xfrm>
            <a:custGeom>
              <a:avLst/>
              <a:gdLst/>
              <a:ahLst/>
              <a:cxnLst/>
              <a:rect l="l" t="t" r="r" b="b"/>
              <a:pathLst>
                <a:path w="4556" h="4569" extrusionOk="0">
                  <a:moveTo>
                    <a:pt x="0" y="1"/>
                  </a:moveTo>
                  <a:lnTo>
                    <a:pt x="0" y="1"/>
                  </a:lnTo>
                  <a:cubicBezTo>
                    <a:pt x="896" y="772"/>
                    <a:pt x="1531" y="1345"/>
                    <a:pt x="2166" y="3249"/>
                  </a:cubicBezTo>
                  <a:cubicBezTo>
                    <a:pt x="2423" y="4034"/>
                    <a:pt x="3051" y="4569"/>
                    <a:pt x="3572" y="4569"/>
                  </a:cubicBezTo>
                  <a:cubicBezTo>
                    <a:pt x="3960" y="4569"/>
                    <a:pt x="4287" y="4272"/>
                    <a:pt x="4356" y="3560"/>
                  </a:cubicBezTo>
                  <a:cubicBezTo>
                    <a:pt x="4555" y="1494"/>
                    <a:pt x="1" y="1"/>
                    <a:pt x="0" y="1"/>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5"/>
            <p:cNvSpPr/>
            <p:nvPr/>
          </p:nvSpPr>
          <p:spPr>
            <a:xfrm>
              <a:off x="3043225" y="1475875"/>
              <a:ext cx="120225" cy="167800"/>
            </a:xfrm>
            <a:custGeom>
              <a:avLst/>
              <a:gdLst/>
              <a:ahLst/>
              <a:cxnLst/>
              <a:rect l="l" t="t" r="r" b="b"/>
              <a:pathLst>
                <a:path w="4809" h="6712" extrusionOk="0">
                  <a:moveTo>
                    <a:pt x="2544" y="0"/>
                  </a:moveTo>
                  <a:lnTo>
                    <a:pt x="2544" y="0"/>
                  </a:lnTo>
                  <a:cubicBezTo>
                    <a:pt x="2720" y="1091"/>
                    <a:pt x="1" y="6712"/>
                    <a:pt x="1841" y="6712"/>
                  </a:cubicBezTo>
                  <a:cubicBezTo>
                    <a:pt x="1954" y="6712"/>
                    <a:pt x="2084" y="6691"/>
                    <a:pt x="2233" y="6646"/>
                  </a:cubicBezTo>
                  <a:cubicBezTo>
                    <a:pt x="4809" y="5862"/>
                    <a:pt x="2544" y="1"/>
                    <a:pt x="2544" y="0"/>
                  </a:cubicBezTo>
                  <a:close/>
                </a:path>
              </a:pathLst>
            </a:custGeom>
            <a:solidFill>
              <a:srgbClr val="0092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5"/>
            <p:cNvSpPr/>
            <p:nvPr/>
          </p:nvSpPr>
          <p:spPr>
            <a:xfrm>
              <a:off x="708775" y="1308775"/>
              <a:ext cx="347025" cy="120325"/>
            </a:xfrm>
            <a:custGeom>
              <a:avLst/>
              <a:gdLst/>
              <a:ahLst/>
              <a:cxnLst/>
              <a:rect l="l" t="t" r="r" b="b"/>
              <a:pathLst>
                <a:path w="13881" h="4813" extrusionOk="0">
                  <a:moveTo>
                    <a:pt x="13482" y="1"/>
                  </a:moveTo>
                  <a:cubicBezTo>
                    <a:pt x="13478" y="1"/>
                    <a:pt x="13474" y="1"/>
                    <a:pt x="13470" y="1"/>
                  </a:cubicBezTo>
                  <a:cubicBezTo>
                    <a:pt x="8828" y="38"/>
                    <a:pt x="4086" y="1581"/>
                    <a:pt x="290" y="4195"/>
                  </a:cubicBezTo>
                  <a:cubicBezTo>
                    <a:pt x="1" y="4392"/>
                    <a:pt x="176" y="4812"/>
                    <a:pt x="443" y="4812"/>
                  </a:cubicBezTo>
                  <a:cubicBezTo>
                    <a:pt x="497" y="4812"/>
                    <a:pt x="555" y="4795"/>
                    <a:pt x="614" y="4755"/>
                  </a:cubicBezTo>
                  <a:cubicBezTo>
                    <a:pt x="4310" y="2204"/>
                    <a:pt x="8940" y="673"/>
                    <a:pt x="13470" y="636"/>
                  </a:cubicBezTo>
                  <a:cubicBezTo>
                    <a:pt x="13877" y="636"/>
                    <a:pt x="13881" y="1"/>
                    <a:pt x="1348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5"/>
            <p:cNvSpPr/>
            <p:nvPr/>
          </p:nvSpPr>
          <p:spPr>
            <a:xfrm>
              <a:off x="2258975" y="1194050"/>
              <a:ext cx="271650" cy="138300"/>
            </a:xfrm>
            <a:custGeom>
              <a:avLst/>
              <a:gdLst/>
              <a:ahLst/>
              <a:cxnLst/>
              <a:rect l="l" t="t" r="r" b="b"/>
              <a:pathLst>
                <a:path w="10866" h="5532" extrusionOk="0">
                  <a:moveTo>
                    <a:pt x="10412" y="1"/>
                  </a:moveTo>
                  <a:cubicBezTo>
                    <a:pt x="10340" y="1"/>
                    <a:pt x="10267" y="33"/>
                    <a:pt x="10205" y="110"/>
                  </a:cubicBezTo>
                  <a:cubicBezTo>
                    <a:pt x="7915" y="2910"/>
                    <a:pt x="3821" y="4179"/>
                    <a:pt x="373" y="4901"/>
                  </a:cubicBezTo>
                  <a:cubicBezTo>
                    <a:pt x="1" y="4983"/>
                    <a:pt x="129" y="5532"/>
                    <a:pt x="473" y="5532"/>
                  </a:cubicBezTo>
                  <a:cubicBezTo>
                    <a:pt x="497" y="5532"/>
                    <a:pt x="522" y="5529"/>
                    <a:pt x="548" y="5523"/>
                  </a:cubicBezTo>
                  <a:cubicBezTo>
                    <a:pt x="4070" y="4789"/>
                    <a:pt x="8301" y="3432"/>
                    <a:pt x="10666" y="570"/>
                  </a:cubicBezTo>
                  <a:cubicBezTo>
                    <a:pt x="10865" y="333"/>
                    <a:pt x="10644" y="1"/>
                    <a:pt x="1041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5"/>
            <p:cNvSpPr/>
            <p:nvPr/>
          </p:nvSpPr>
          <p:spPr>
            <a:xfrm>
              <a:off x="601225" y="1405500"/>
              <a:ext cx="128200" cy="106375"/>
            </a:xfrm>
            <a:custGeom>
              <a:avLst/>
              <a:gdLst/>
              <a:ahLst/>
              <a:cxnLst/>
              <a:rect l="l" t="t" r="r" b="b"/>
              <a:pathLst>
                <a:path w="5128" h="4255" extrusionOk="0">
                  <a:moveTo>
                    <a:pt x="2257" y="1"/>
                  </a:moveTo>
                  <a:cubicBezTo>
                    <a:pt x="1101" y="1"/>
                    <a:pt x="76" y="122"/>
                    <a:pt x="50" y="550"/>
                  </a:cubicBezTo>
                  <a:cubicBezTo>
                    <a:pt x="1" y="1101"/>
                    <a:pt x="823" y="1222"/>
                    <a:pt x="1556" y="1222"/>
                  </a:cubicBezTo>
                  <a:cubicBezTo>
                    <a:pt x="2131" y="1222"/>
                    <a:pt x="2651" y="1147"/>
                    <a:pt x="2651" y="1147"/>
                  </a:cubicBezTo>
                  <a:lnTo>
                    <a:pt x="2651" y="1147"/>
                  </a:lnTo>
                  <a:cubicBezTo>
                    <a:pt x="2651" y="1147"/>
                    <a:pt x="510" y="2243"/>
                    <a:pt x="896" y="2940"/>
                  </a:cubicBezTo>
                  <a:cubicBezTo>
                    <a:pt x="966" y="3066"/>
                    <a:pt x="1084" y="3118"/>
                    <a:pt x="1229" y="3118"/>
                  </a:cubicBezTo>
                  <a:cubicBezTo>
                    <a:pt x="1883" y="3118"/>
                    <a:pt x="3099" y="2069"/>
                    <a:pt x="3099" y="2068"/>
                  </a:cubicBezTo>
                  <a:lnTo>
                    <a:pt x="3099" y="2068"/>
                  </a:lnTo>
                  <a:cubicBezTo>
                    <a:pt x="3099" y="2069"/>
                    <a:pt x="2178" y="3873"/>
                    <a:pt x="2875" y="4234"/>
                  </a:cubicBezTo>
                  <a:cubicBezTo>
                    <a:pt x="2902" y="4248"/>
                    <a:pt x="2930" y="4255"/>
                    <a:pt x="2961" y="4255"/>
                  </a:cubicBezTo>
                  <a:cubicBezTo>
                    <a:pt x="3385" y="4255"/>
                    <a:pt x="4160" y="2933"/>
                    <a:pt x="4729" y="1795"/>
                  </a:cubicBezTo>
                  <a:cubicBezTo>
                    <a:pt x="5128" y="1023"/>
                    <a:pt x="4592" y="102"/>
                    <a:pt x="3734" y="52"/>
                  </a:cubicBezTo>
                  <a:cubicBezTo>
                    <a:pt x="3262" y="23"/>
                    <a:pt x="2748" y="1"/>
                    <a:pt x="2257"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5"/>
            <p:cNvSpPr/>
            <p:nvPr/>
          </p:nvSpPr>
          <p:spPr>
            <a:xfrm>
              <a:off x="2499700" y="1116800"/>
              <a:ext cx="126125" cy="106275"/>
            </a:xfrm>
            <a:custGeom>
              <a:avLst/>
              <a:gdLst/>
              <a:ahLst/>
              <a:cxnLst/>
              <a:rect l="l" t="t" r="r" b="b"/>
              <a:pathLst>
                <a:path w="5045" h="4251" extrusionOk="0">
                  <a:moveTo>
                    <a:pt x="748" y="0"/>
                  </a:moveTo>
                  <a:cubicBezTo>
                    <a:pt x="310" y="0"/>
                    <a:pt x="115" y="1622"/>
                    <a:pt x="41" y="2976"/>
                  </a:cubicBezTo>
                  <a:cubicBezTo>
                    <a:pt x="0" y="3693"/>
                    <a:pt x="576" y="4251"/>
                    <a:pt x="1232" y="4251"/>
                  </a:cubicBezTo>
                  <a:cubicBezTo>
                    <a:pt x="1373" y="4251"/>
                    <a:pt x="1517" y="4225"/>
                    <a:pt x="1659" y="4170"/>
                  </a:cubicBezTo>
                  <a:cubicBezTo>
                    <a:pt x="3140" y="3635"/>
                    <a:pt x="5044" y="2814"/>
                    <a:pt x="4845" y="2241"/>
                  </a:cubicBezTo>
                  <a:cubicBezTo>
                    <a:pt x="4766" y="2012"/>
                    <a:pt x="4566" y="1925"/>
                    <a:pt x="4311" y="1925"/>
                  </a:cubicBezTo>
                  <a:cubicBezTo>
                    <a:pt x="3528" y="1925"/>
                    <a:pt x="2219" y="2739"/>
                    <a:pt x="2219" y="2739"/>
                  </a:cubicBezTo>
                  <a:cubicBezTo>
                    <a:pt x="2219" y="2739"/>
                    <a:pt x="3737" y="872"/>
                    <a:pt x="3103" y="387"/>
                  </a:cubicBezTo>
                  <a:cubicBezTo>
                    <a:pt x="3039" y="338"/>
                    <a:pt x="2971" y="316"/>
                    <a:pt x="2901" y="316"/>
                  </a:cubicBezTo>
                  <a:cubicBezTo>
                    <a:pt x="2271" y="316"/>
                    <a:pt x="1435" y="2079"/>
                    <a:pt x="1435" y="2079"/>
                  </a:cubicBezTo>
                  <a:cubicBezTo>
                    <a:pt x="1435" y="2079"/>
                    <a:pt x="1547" y="51"/>
                    <a:pt x="763" y="1"/>
                  </a:cubicBezTo>
                  <a:cubicBezTo>
                    <a:pt x="758" y="1"/>
                    <a:pt x="753" y="0"/>
                    <a:pt x="748"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5"/>
            <p:cNvSpPr/>
            <p:nvPr/>
          </p:nvSpPr>
          <p:spPr>
            <a:xfrm>
              <a:off x="1557975" y="1215125"/>
              <a:ext cx="140025" cy="108800"/>
            </a:xfrm>
            <a:custGeom>
              <a:avLst/>
              <a:gdLst/>
              <a:ahLst/>
              <a:cxnLst/>
              <a:rect l="l" t="t" r="r" b="b"/>
              <a:pathLst>
                <a:path w="5601" h="4352" extrusionOk="0">
                  <a:moveTo>
                    <a:pt x="5601" y="1"/>
                  </a:moveTo>
                  <a:lnTo>
                    <a:pt x="5601" y="1"/>
                  </a:lnTo>
                  <a:cubicBezTo>
                    <a:pt x="5600" y="1"/>
                    <a:pt x="3261" y="3374"/>
                    <a:pt x="0" y="4058"/>
                  </a:cubicBezTo>
                  <a:cubicBezTo>
                    <a:pt x="307" y="4229"/>
                    <a:pt x="782" y="4351"/>
                    <a:pt x="1333" y="4351"/>
                  </a:cubicBezTo>
                  <a:cubicBezTo>
                    <a:pt x="2860" y="4351"/>
                    <a:pt x="4960" y="3414"/>
                    <a:pt x="560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5"/>
            <p:cNvSpPr/>
            <p:nvPr/>
          </p:nvSpPr>
          <p:spPr>
            <a:xfrm>
              <a:off x="1705125" y="1215125"/>
              <a:ext cx="139725" cy="108800"/>
            </a:xfrm>
            <a:custGeom>
              <a:avLst/>
              <a:gdLst/>
              <a:ahLst/>
              <a:cxnLst/>
              <a:rect l="l" t="t" r="r" b="b"/>
              <a:pathLst>
                <a:path w="5589" h="4352" extrusionOk="0">
                  <a:moveTo>
                    <a:pt x="1" y="1"/>
                  </a:moveTo>
                  <a:cubicBezTo>
                    <a:pt x="641" y="3414"/>
                    <a:pt x="2741" y="4351"/>
                    <a:pt x="4264" y="4351"/>
                  </a:cubicBezTo>
                  <a:cubicBezTo>
                    <a:pt x="4812" y="4351"/>
                    <a:pt x="5286" y="4229"/>
                    <a:pt x="5589" y="4058"/>
                  </a:cubicBezTo>
                  <a:cubicBezTo>
                    <a:pt x="2328" y="3374"/>
                    <a:pt x="1" y="1"/>
                    <a:pt x="1"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5"/>
            <p:cNvSpPr/>
            <p:nvPr/>
          </p:nvSpPr>
          <p:spPr>
            <a:xfrm>
              <a:off x="1673400" y="1282650"/>
              <a:ext cx="48550" cy="41600"/>
            </a:xfrm>
            <a:custGeom>
              <a:avLst/>
              <a:gdLst/>
              <a:ahLst/>
              <a:cxnLst/>
              <a:rect l="l" t="t" r="r" b="b"/>
              <a:pathLst>
                <a:path w="1942" h="1664" extrusionOk="0">
                  <a:moveTo>
                    <a:pt x="1108" y="0"/>
                  </a:moveTo>
                  <a:cubicBezTo>
                    <a:pt x="374" y="0"/>
                    <a:pt x="0" y="897"/>
                    <a:pt x="523" y="1419"/>
                  </a:cubicBezTo>
                  <a:cubicBezTo>
                    <a:pt x="692" y="1588"/>
                    <a:pt x="899" y="1663"/>
                    <a:pt x="1103" y="1663"/>
                  </a:cubicBezTo>
                  <a:cubicBezTo>
                    <a:pt x="1531" y="1663"/>
                    <a:pt x="1942" y="1332"/>
                    <a:pt x="1942" y="834"/>
                  </a:cubicBezTo>
                  <a:cubicBezTo>
                    <a:pt x="1942" y="374"/>
                    <a:pt x="1569" y="0"/>
                    <a:pt x="11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35"/>
          <p:cNvGrpSpPr/>
          <p:nvPr/>
        </p:nvGrpSpPr>
        <p:grpSpPr>
          <a:xfrm rot="-1817452" flipH="1">
            <a:off x="967987" y="2008008"/>
            <a:ext cx="1432551" cy="2842039"/>
            <a:chOff x="2480175" y="2197075"/>
            <a:chExt cx="1208100" cy="2396750"/>
          </a:xfrm>
        </p:grpSpPr>
        <p:sp>
          <p:nvSpPr>
            <p:cNvPr id="912" name="Google Shape;912;p35"/>
            <p:cNvSpPr/>
            <p:nvPr/>
          </p:nvSpPr>
          <p:spPr>
            <a:xfrm>
              <a:off x="2705750" y="4077925"/>
              <a:ext cx="362500" cy="88475"/>
            </a:xfrm>
            <a:custGeom>
              <a:avLst/>
              <a:gdLst/>
              <a:ahLst/>
              <a:cxnLst/>
              <a:rect l="l" t="t" r="r" b="b"/>
              <a:pathLst>
                <a:path w="14500" h="3539" extrusionOk="0">
                  <a:moveTo>
                    <a:pt x="6759" y="0"/>
                  </a:moveTo>
                  <a:lnTo>
                    <a:pt x="3448" y="722"/>
                  </a:lnTo>
                  <a:lnTo>
                    <a:pt x="1308" y="1643"/>
                  </a:lnTo>
                  <a:lnTo>
                    <a:pt x="1" y="1643"/>
                  </a:lnTo>
                  <a:cubicBezTo>
                    <a:pt x="1" y="1643"/>
                    <a:pt x="1" y="3273"/>
                    <a:pt x="971" y="3485"/>
                  </a:cubicBezTo>
                  <a:cubicBezTo>
                    <a:pt x="1098" y="3514"/>
                    <a:pt x="1214" y="3527"/>
                    <a:pt x="1321" y="3527"/>
                  </a:cubicBezTo>
                  <a:cubicBezTo>
                    <a:pt x="2016" y="3527"/>
                    <a:pt x="2278" y="2975"/>
                    <a:pt x="2278" y="2975"/>
                  </a:cubicBezTo>
                  <a:cubicBezTo>
                    <a:pt x="2278" y="2975"/>
                    <a:pt x="3226" y="3536"/>
                    <a:pt x="4101" y="3536"/>
                  </a:cubicBezTo>
                  <a:cubicBezTo>
                    <a:pt x="4128" y="3536"/>
                    <a:pt x="4155" y="3536"/>
                    <a:pt x="4182" y="3535"/>
                  </a:cubicBezTo>
                  <a:cubicBezTo>
                    <a:pt x="5078" y="3485"/>
                    <a:pt x="4991" y="2427"/>
                    <a:pt x="4991" y="2427"/>
                  </a:cubicBezTo>
                  <a:lnTo>
                    <a:pt x="4991" y="2427"/>
                  </a:lnTo>
                  <a:cubicBezTo>
                    <a:pt x="4991" y="2427"/>
                    <a:pt x="5145" y="3225"/>
                    <a:pt x="5991" y="3225"/>
                  </a:cubicBezTo>
                  <a:cubicBezTo>
                    <a:pt x="6077" y="3225"/>
                    <a:pt x="6171" y="3217"/>
                    <a:pt x="6273" y="3199"/>
                  </a:cubicBezTo>
                  <a:cubicBezTo>
                    <a:pt x="7368" y="3012"/>
                    <a:pt x="7157" y="1743"/>
                    <a:pt x="7157" y="1742"/>
                  </a:cubicBezTo>
                  <a:lnTo>
                    <a:pt x="7157" y="1742"/>
                  </a:lnTo>
                  <a:cubicBezTo>
                    <a:pt x="7157" y="1743"/>
                    <a:pt x="7705" y="2639"/>
                    <a:pt x="8501" y="2713"/>
                  </a:cubicBezTo>
                  <a:cubicBezTo>
                    <a:pt x="8526" y="2716"/>
                    <a:pt x="8551" y="2717"/>
                    <a:pt x="8575" y="2717"/>
                  </a:cubicBezTo>
                  <a:cubicBezTo>
                    <a:pt x="9326" y="2717"/>
                    <a:pt x="9758" y="1643"/>
                    <a:pt x="9758" y="1643"/>
                  </a:cubicBezTo>
                  <a:cubicBezTo>
                    <a:pt x="9758" y="1643"/>
                    <a:pt x="10094" y="2738"/>
                    <a:pt x="10878" y="3012"/>
                  </a:cubicBezTo>
                  <a:cubicBezTo>
                    <a:pt x="10972" y="3045"/>
                    <a:pt x="11065" y="3060"/>
                    <a:pt x="11155" y="3060"/>
                  </a:cubicBezTo>
                  <a:cubicBezTo>
                    <a:pt x="11801" y="3060"/>
                    <a:pt x="12309" y="2303"/>
                    <a:pt x="12309" y="2302"/>
                  </a:cubicBezTo>
                  <a:lnTo>
                    <a:pt x="12309" y="2302"/>
                  </a:lnTo>
                  <a:cubicBezTo>
                    <a:pt x="12309" y="2303"/>
                    <a:pt x="12110" y="3460"/>
                    <a:pt x="12832" y="3535"/>
                  </a:cubicBezTo>
                  <a:cubicBezTo>
                    <a:pt x="12861" y="3538"/>
                    <a:pt x="12891" y="3539"/>
                    <a:pt x="12921" y="3539"/>
                  </a:cubicBezTo>
                  <a:cubicBezTo>
                    <a:pt x="13640" y="3539"/>
                    <a:pt x="14500" y="2713"/>
                    <a:pt x="14500" y="2713"/>
                  </a:cubicBezTo>
                  <a:lnTo>
                    <a:pt x="13977" y="921"/>
                  </a:lnTo>
                  <a:lnTo>
                    <a:pt x="10592" y="386"/>
                  </a:lnTo>
                  <a:lnTo>
                    <a:pt x="6759" y="0"/>
                  </a:lnTo>
                  <a:close/>
                </a:path>
              </a:pathLst>
            </a:custGeom>
            <a:solidFill>
              <a:srgbClr val="40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5"/>
            <p:cNvSpPr/>
            <p:nvPr/>
          </p:nvSpPr>
          <p:spPr>
            <a:xfrm>
              <a:off x="2711675" y="2197075"/>
              <a:ext cx="496900" cy="405875"/>
            </a:xfrm>
            <a:custGeom>
              <a:avLst/>
              <a:gdLst/>
              <a:ahLst/>
              <a:cxnLst/>
              <a:rect l="l" t="t" r="r" b="b"/>
              <a:pathLst>
                <a:path w="19876" h="16235" extrusionOk="0">
                  <a:moveTo>
                    <a:pt x="4257" y="1"/>
                  </a:moveTo>
                  <a:cubicBezTo>
                    <a:pt x="3398" y="1"/>
                    <a:pt x="3087" y="1494"/>
                    <a:pt x="3087" y="1494"/>
                  </a:cubicBezTo>
                  <a:cubicBezTo>
                    <a:pt x="3087" y="1494"/>
                    <a:pt x="2455" y="465"/>
                    <a:pt x="1631" y="465"/>
                  </a:cubicBezTo>
                  <a:cubicBezTo>
                    <a:pt x="1522" y="465"/>
                    <a:pt x="1409" y="483"/>
                    <a:pt x="1295" y="524"/>
                  </a:cubicBezTo>
                  <a:cubicBezTo>
                    <a:pt x="137" y="934"/>
                    <a:pt x="1767" y="2092"/>
                    <a:pt x="1767" y="2092"/>
                  </a:cubicBezTo>
                  <a:cubicBezTo>
                    <a:pt x="1767" y="2092"/>
                    <a:pt x="0" y="2328"/>
                    <a:pt x="137" y="3013"/>
                  </a:cubicBezTo>
                  <a:cubicBezTo>
                    <a:pt x="212" y="3395"/>
                    <a:pt x="816" y="3482"/>
                    <a:pt x="1346" y="3482"/>
                  </a:cubicBezTo>
                  <a:cubicBezTo>
                    <a:pt x="1781" y="3482"/>
                    <a:pt x="2166" y="3423"/>
                    <a:pt x="2166" y="3423"/>
                  </a:cubicBezTo>
                  <a:lnTo>
                    <a:pt x="2166" y="3423"/>
                  </a:lnTo>
                  <a:cubicBezTo>
                    <a:pt x="2166" y="3423"/>
                    <a:pt x="361" y="3859"/>
                    <a:pt x="635" y="4693"/>
                  </a:cubicBezTo>
                  <a:cubicBezTo>
                    <a:pt x="805" y="5235"/>
                    <a:pt x="1681" y="5330"/>
                    <a:pt x="2272" y="5330"/>
                  </a:cubicBezTo>
                  <a:cubicBezTo>
                    <a:pt x="2590" y="5330"/>
                    <a:pt x="2825" y="5303"/>
                    <a:pt x="2825" y="5303"/>
                  </a:cubicBezTo>
                  <a:lnTo>
                    <a:pt x="2825" y="5303"/>
                  </a:lnTo>
                  <a:cubicBezTo>
                    <a:pt x="2825" y="5303"/>
                    <a:pt x="921" y="5838"/>
                    <a:pt x="1319" y="6709"/>
                  </a:cubicBezTo>
                  <a:cubicBezTo>
                    <a:pt x="1487" y="7082"/>
                    <a:pt x="1954" y="7187"/>
                    <a:pt x="2430" y="7187"/>
                  </a:cubicBezTo>
                  <a:cubicBezTo>
                    <a:pt x="3050" y="7187"/>
                    <a:pt x="3684" y="7008"/>
                    <a:pt x="3684" y="7008"/>
                  </a:cubicBezTo>
                  <a:lnTo>
                    <a:pt x="3684" y="7008"/>
                  </a:lnTo>
                  <a:cubicBezTo>
                    <a:pt x="3684" y="7008"/>
                    <a:pt x="1693" y="7879"/>
                    <a:pt x="2365" y="8937"/>
                  </a:cubicBezTo>
                  <a:cubicBezTo>
                    <a:pt x="2603" y="9319"/>
                    <a:pt x="3031" y="9442"/>
                    <a:pt x="3479" y="9442"/>
                  </a:cubicBezTo>
                  <a:cubicBezTo>
                    <a:pt x="4271" y="9442"/>
                    <a:pt x="5128" y="9061"/>
                    <a:pt x="5128" y="9061"/>
                  </a:cubicBezTo>
                  <a:lnTo>
                    <a:pt x="5128" y="9061"/>
                  </a:lnTo>
                  <a:cubicBezTo>
                    <a:pt x="5128" y="9061"/>
                    <a:pt x="3871" y="10405"/>
                    <a:pt x="4568" y="10828"/>
                  </a:cubicBezTo>
                  <a:cubicBezTo>
                    <a:pt x="4752" y="10941"/>
                    <a:pt x="4984" y="10983"/>
                    <a:pt x="5227" y="10983"/>
                  </a:cubicBezTo>
                  <a:cubicBezTo>
                    <a:pt x="5923" y="10983"/>
                    <a:pt x="6708" y="10642"/>
                    <a:pt x="6708" y="10642"/>
                  </a:cubicBezTo>
                  <a:lnTo>
                    <a:pt x="6708" y="10642"/>
                  </a:lnTo>
                  <a:cubicBezTo>
                    <a:pt x="6708" y="10642"/>
                    <a:pt x="5613" y="11961"/>
                    <a:pt x="6472" y="12409"/>
                  </a:cubicBezTo>
                  <a:cubicBezTo>
                    <a:pt x="6654" y="12504"/>
                    <a:pt x="6855" y="12541"/>
                    <a:pt x="7060" y="12541"/>
                  </a:cubicBezTo>
                  <a:cubicBezTo>
                    <a:pt x="7821" y="12541"/>
                    <a:pt x="8625" y="12023"/>
                    <a:pt x="8625" y="12023"/>
                  </a:cubicBezTo>
                  <a:lnTo>
                    <a:pt x="8625" y="12023"/>
                  </a:lnTo>
                  <a:cubicBezTo>
                    <a:pt x="8625" y="12023"/>
                    <a:pt x="7405" y="13330"/>
                    <a:pt x="8476" y="13977"/>
                  </a:cubicBezTo>
                  <a:cubicBezTo>
                    <a:pt x="8675" y="14097"/>
                    <a:pt x="8887" y="14145"/>
                    <a:pt x="9099" y="14145"/>
                  </a:cubicBezTo>
                  <a:cubicBezTo>
                    <a:pt x="10037" y="14145"/>
                    <a:pt x="10989" y="13193"/>
                    <a:pt x="10990" y="13193"/>
                  </a:cubicBezTo>
                  <a:lnTo>
                    <a:pt x="10990" y="13193"/>
                  </a:lnTo>
                  <a:cubicBezTo>
                    <a:pt x="10989" y="13193"/>
                    <a:pt x="10168" y="14575"/>
                    <a:pt x="11139" y="14886"/>
                  </a:cubicBezTo>
                  <a:cubicBezTo>
                    <a:pt x="11244" y="14919"/>
                    <a:pt x="11351" y="14934"/>
                    <a:pt x="11457" y="14934"/>
                  </a:cubicBezTo>
                  <a:cubicBezTo>
                    <a:pt x="12334" y="14934"/>
                    <a:pt x="13205" y="13915"/>
                    <a:pt x="13205" y="13915"/>
                  </a:cubicBezTo>
                  <a:lnTo>
                    <a:pt x="13205" y="13915"/>
                  </a:lnTo>
                  <a:cubicBezTo>
                    <a:pt x="13205" y="13915"/>
                    <a:pt x="12745" y="15408"/>
                    <a:pt x="13777" y="15533"/>
                  </a:cubicBezTo>
                  <a:cubicBezTo>
                    <a:pt x="13825" y="15539"/>
                    <a:pt x="13873" y="15541"/>
                    <a:pt x="13920" y="15541"/>
                  </a:cubicBezTo>
                  <a:cubicBezTo>
                    <a:pt x="14880" y="15541"/>
                    <a:pt x="15694" y="14388"/>
                    <a:pt x="15694" y="14388"/>
                  </a:cubicBezTo>
                  <a:cubicBezTo>
                    <a:pt x="15694" y="14388"/>
                    <a:pt x="15943" y="16105"/>
                    <a:pt x="16764" y="16230"/>
                  </a:cubicBezTo>
                  <a:cubicBezTo>
                    <a:pt x="16786" y="16233"/>
                    <a:pt x="16808" y="16234"/>
                    <a:pt x="16830" y="16234"/>
                  </a:cubicBezTo>
                  <a:cubicBezTo>
                    <a:pt x="17625" y="16234"/>
                    <a:pt x="18121" y="14276"/>
                    <a:pt x="18121" y="14276"/>
                  </a:cubicBezTo>
                  <a:cubicBezTo>
                    <a:pt x="18121" y="14276"/>
                    <a:pt x="19876" y="13044"/>
                    <a:pt x="19303" y="12085"/>
                  </a:cubicBezTo>
                  <a:cubicBezTo>
                    <a:pt x="19110" y="11755"/>
                    <a:pt x="18847" y="11646"/>
                    <a:pt x="18585" y="11646"/>
                  </a:cubicBezTo>
                  <a:cubicBezTo>
                    <a:pt x="18089" y="11646"/>
                    <a:pt x="17598" y="12036"/>
                    <a:pt x="17598" y="12036"/>
                  </a:cubicBezTo>
                  <a:cubicBezTo>
                    <a:pt x="17598" y="12036"/>
                    <a:pt x="18644" y="11202"/>
                    <a:pt x="18233" y="10505"/>
                  </a:cubicBezTo>
                  <a:cubicBezTo>
                    <a:pt x="18071" y="10226"/>
                    <a:pt x="17727" y="10141"/>
                    <a:pt x="17369" y="10141"/>
                  </a:cubicBezTo>
                  <a:cubicBezTo>
                    <a:pt x="16816" y="10141"/>
                    <a:pt x="16229" y="10343"/>
                    <a:pt x="16229" y="10343"/>
                  </a:cubicBezTo>
                  <a:cubicBezTo>
                    <a:pt x="16229" y="10343"/>
                    <a:pt x="17362" y="9397"/>
                    <a:pt x="16851" y="8613"/>
                  </a:cubicBezTo>
                  <a:cubicBezTo>
                    <a:pt x="16625" y="8261"/>
                    <a:pt x="16165" y="8166"/>
                    <a:pt x="15732" y="8166"/>
                  </a:cubicBezTo>
                  <a:cubicBezTo>
                    <a:pt x="15215" y="8166"/>
                    <a:pt x="14736" y="8302"/>
                    <a:pt x="14736" y="8302"/>
                  </a:cubicBezTo>
                  <a:cubicBezTo>
                    <a:pt x="14736" y="8302"/>
                    <a:pt x="15570" y="7804"/>
                    <a:pt x="15022" y="6958"/>
                  </a:cubicBezTo>
                  <a:cubicBezTo>
                    <a:pt x="14750" y="6532"/>
                    <a:pt x="14297" y="6424"/>
                    <a:pt x="13910" y="6424"/>
                  </a:cubicBezTo>
                  <a:cubicBezTo>
                    <a:pt x="13518" y="6424"/>
                    <a:pt x="13192" y="6535"/>
                    <a:pt x="13192" y="6535"/>
                  </a:cubicBezTo>
                  <a:cubicBezTo>
                    <a:pt x="13192" y="6535"/>
                    <a:pt x="14051" y="5639"/>
                    <a:pt x="13416" y="4755"/>
                  </a:cubicBezTo>
                  <a:cubicBezTo>
                    <a:pt x="13213" y="4466"/>
                    <a:pt x="12913" y="4369"/>
                    <a:pt x="12602" y="4369"/>
                  </a:cubicBezTo>
                  <a:cubicBezTo>
                    <a:pt x="11963" y="4369"/>
                    <a:pt x="11276" y="4780"/>
                    <a:pt x="11276" y="4780"/>
                  </a:cubicBezTo>
                  <a:cubicBezTo>
                    <a:pt x="11276" y="4780"/>
                    <a:pt x="12010" y="3735"/>
                    <a:pt x="11450" y="3199"/>
                  </a:cubicBezTo>
                  <a:cubicBezTo>
                    <a:pt x="11334" y="3088"/>
                    <a:pt x="11193" y="3044"/>
                    <a:pt x="11044" y="3044"/>
                  </a:cubicBezTo>
                  <a:cubicBezTo>
                    <a:pt x="10473" y="3044"/>
                    <a:pt x="9770" y="3685"/>
                    <a:pt x="9770" y="3685"/>
                  </a:cubicBezTo>
                  <a:cubicBezTo>
                    <a:pt x="9770" y="3685"/>
                    <a:pt x="10156" y="2341"/>
                    <a:pt x="9409" y="1818"/>
                  </a:cubicBezTo>
                  <a:cubicBezTo>
                    <a:pt x="9258" y="1710"/>
                    <a:pt x="9085" y="1668"/>
                    <a:pt x="8906" y="1668"/>
                  </a:cubicBezTo>
                  <a:cubicBezTo>
                    <a:pt x="8215" y="1668"/>
                    <a:pt x="7430" y="2303"/>
                    <a:pt x="7430" y="2303"/>
                  </a:cubicBezTo>
                  <a:cubicBezTo>
                    <a:pt x="7430" y="2303"/>
                    <a:pt x="7928" y="860"/>
                    <a:pt x="6995" y="511"/>
                  </a:cubicBezTo>
                  <a:cubicBezTo>
                    <a:pt x="6888" y="470"/>
                    <a:pt x="6783" y="451"/>
                    <a:pt x="6682" y="451"/>
                  </a:cubicBezTo>
                  <a:cubicBezTo>
                    <a:pt x="5902" y="451"/>
                    <a:pt x="5327" y="1544"/>
                    <a:pt x="5327" y="1544"/>
                  </a:cubicBezTo>
                  <a:cubicBezTo>
                    <a:pt x="5327" y="1544"/>
                    <a:pt x="5115" y="1"/>
                    <a:pt x="4257" y="1"/>
                  </a:cubicBezTo>
                  <a:close/>
                </a:path>
              </a:pathLst>
            </a:custGeom>
            <a:solidFill>
              <a:srgbClr val="40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5"/>
            <p:cNvSpPr/>
            <p:nvPr/>
          </p:nvSpPr>
          <p:spPr>
            <a:xfrm>
              <a:off x="2669050" y="2381600"/>
              <a:ext cx="25" cy="25"/>
            </a:xfrm>
            <a:custGeom>
              <a:avLst/>
              <a:gdLst/>
              <a:ahLst/>
              <a:cxnLst/>
              <a:rect l="l" t="t" r="r" b="b"/>
              <a:pathLst>
                <a:path w="1" h="1" extrusionOk="0">
                  <a:moveTo>
                    <a:pt x="0" y="0"/>
                  </a:move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5"/>
            <p:cNvSpPr/>
            <p:nvPr/>
          </p:nvSpPr>
          <p:spPr>
            <a:xfrm>
              <a:off x="2742775" y="2285750"/>
              <a:ext cx="708175" cy="2247700"/>
            </a:xfrm>
            <a:custGeom>
              <a:avLst/>
              <a:gdLst/>
              <a:ahLst/>
              <a:cxnLst/>
              <a:rect l="l" t="t" r="r" b="b"/>
              <a:pathLst>
                <a:path w="28327" h="89908" extrusionOk="0">
                  <a:moveTo>
                    <a:pt x="28327" y="1"/>
                  </a:moveTo>
                  <a:lnTo>
                    <a:pt x="28327" y="1"/>
                  </a:lnTo>
                  <a:cubicBezTo>
                    <a:pt x="24021" y="673"/>
                    <a:pt x="20063" y="3448"/>
                    <a:pt x="17860" y="7331"/>
                  </a:cubicBezTo>
                  <a:cubicBezTo>
                    <a:pt x="15657" y="11252"/>
                    <a:pt x="15271" y="15919"/>
                    <a:pt x="15744" y="20275"/>
                  </a:cubicBezTo>
                  <a:cubicBezTo>
                    <a:pt x="16192" y="24668"/>
                    <a:pt x="17474" y="28874"/>
                    <a:pt x="18358" y="33069"/>
                  </a:cubicBezTo>
                  <a:cubicBezTo>
                    <a:pt x="19304" y="37263"/>
                    <a:pt x="19939" y="41507"/>
                    <a:pt x="20250" y="45800"/>
                  </a:cubicBezTo>
                  <a:cubicBezTo>
                    <a:pt x="20884" y="54313"/>
                    <a:pt x="19988" y="63037"/>
                    <a:pt x="16640" y="70915"/>
                  </a:cubicBezTo>
                  <a:cubicBezTo>
                    <a:pt x="15819" y="72894"/>
                    <a:pt x="14848" y="74798"/>
                    <a:pt x="13728" y="76615"/>
                  </a:cubicBezTo>
                  <a:cubicBezTo>
                    <a:pt x="12621" y="78445"/>
                    <a:pt x="11364" y="80187"/>
                    <a:pt x="9970" y="81805"/>
                  </a:cubicBezTo>
                  <a:cubicBezTo>
                    <a:pt x="8576" y="83448"/>
                    <a:pt x="7045" y="84966"/>
                    <a:pt x="5377" y="86323"/>
                  </a:cubicBezTo>
                  <a:cubicBezTo>
                    <a:pt x="3697" y="87667"/>
                    <a:pt x="1892" y="88874"/>
                    <a:pt x="1" y="89907"/>
                  </a:cubicBezTo>
                  <a:cubicBezTo>
                    <a:pt x="3983" y="88177"/>
                    <a:pt x="7568" y="85539"/>
                    <a:pt x="10592" y="82365"/>
                  </a:cubicBezTo>
                  <a:cubicBezTo>
                    <a:pt x="12098" y="80772"/>
                    <a:pt x="13467" y="79042"/>
                    <a:pt x="14674" y="77213"/>
                  </a:cubicBezTo>
                  <a:cubicBezTo>
                    <a:pt x="15894" y="75383"/>
                    <a:pt x="16964" y="73454"/>
                    <a:pt x="17873" y="71451"/>
                  </a:cubicBezTo>
                  <a:cubicBezTo>
                    <a:pt x="19739" y="67456"/>
                    <a:pt x="20872" y="63162"/>
                    <a:pt x="21544" y="58818"/>
                  </a:cubicBezTo>
                  <a:cubicBezTo>
                    <a:pt x="22141" y="54462"/>
                    <a:pt x="22291" y="50057"/>
                    <a:pt x="21967" y="45676"/>
                  </a:cubicBezTo>
                  <a:cubicBezTo>
                    <a:pt x="21631" y="41308"/>
                    <a:pt x="20959" y="36977"/>
                    <a:pt x="19951" y="32720"/>
                  </a:cubicBezTo>
                  <a:cubicBezTo>
                    <a:pt x="18943" y="28464"/>
                    <a:pt x="17661" y="24332"/>
                    <a:pt x="17076" y="20113"/>
                  </a:cubicBezTo>
                  <a:cubicBezTo>
                    <a:pt x="16516" y="15931"/>
                    <a:pt x="16703" y="11513"/>
                    <a:pt x="18607" y="7717"/>
                  </a:cubicBezTo>
                  <a:cubicBezTo>
                    <a:pt x="20449" y="3934"/>
                    <a:pt x="24120" y="1046"/>
                    <a:pt x="2832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5"/>
            <p:cNvSpPr/>
            <p:nvPr/>
          </p:nvSpPr>
          <p:spPr>
            <a:xfrm>
              <a:off x="3050175" y="3782025"/>
              <a:ext cx="149075" cy="106125"/>
            </a:xfrm>
            <a:custGeom>
              <a:avLst/>
              <a:gdLst/>
              <a:ahLst/>
              <a:cxnLst/>
              <a:rect l="l" t="t" r="r" b="b"/>
              <a:pathLst>
                <a:path w="5963" h="4245" extrusionOk="0">
                  <a:moveTo>
                    <a:pt x="1942" y="0"/>
                  </a:moveTo>
                  <a:cubicBezTo>
                    <a:pt x="1942" y="0"/>
                    <a:pt x="1345" y="262"/>
                    <a:pt x="1308" y="523"/>
                  </a:cubicBezTo>
                  <a:cubicBezTo>
                    <a:pt x="1196" y="1320"/>
                    <a:pt x="1158" y="3211"/>
                    <a:pt x="1" y="4244"/>
                  </a:cubicBezTo>
                  <a:cubicBezTo>
                    <a:pt x="2565" y="4244"/>
                    <a:pt x="2490" y="2639"/>
                    <a:pt x="2266" y="1282"/>
                  </a:cubicBezTo>
                  <a:lnTo>
                    <a:pt x="2266" y="1282"/>
                  </a:lnTo>
                  <a:cubicBezTo>
                    <a:pt x="2705" y="1565"/>
                    <a:pt x="3145" y="1679"/>
                    <a:pt x="3565" y="1679"/>
                  </a:cubicBezTo>
                  <a:cubicBezTo>
                    <a:pt x="4550" y="1679"/>
                    <a:pt x="5430" y="1055"/>
                    <a:pt x="5962" y="523"/>
                  </a:cubicBezTo>
                  <a:lnTo>
                    <a:pt x="5962" y="523"/>
                  </a:lnTo>
                  <a:cubicBezTo>
                    <a:pt x="5542" y="582"/>
                    <a:pt x="5051" y="629"/>
                    <a:pt x="4540" y="629"/>
                  </a:cubicBezTo>
                  <a:cubicBezTo>
                    <a:pt x="3644" y="629"/>
                    <a:pt x="2687" y="484"/>
                    <a:pt x="194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5"/>
            <p:cNvSpPr/>
            <p:nvPr/>
          </p:nvSpPr>
          <p:spPr>
            <a:xfrm>
              <a:off x="2751500" y="3489800"/>
              <a:ext cx="289700" cy="255850"/>
            </a:xfrm>
            <a:custGeom>
              <a:avLst/>
              <a:gdLst/>
              <a:ahLst/>
              <a:cxnLst/>
              <a:rect l="l" t="t" r="r" b="b"/>
              <a:pathLst>
                <a:path w="11588" h="10234" extrusionOk="0">
                  <a:moveTo>
                    <a:pt x="9668" y="1"/>
                  </a:moveTo>
                  <a:cubicBezTo>
                    <a:pt x="8184" y="1"/>
                    <a:pt x="7667" y="1733"/>
                    <a:pt x="7667" y="1733"/>
                  </a:cubicBezTo>
                  <a:cubicBezTo>
                    <a:pt x="7667" y="1733"/>
                    <a:pt x="6623" y="696"/>
                    <a:pt x="5380" y="696"/>
                  </a:cubicBezTo>
                  <a:cubicBezTo>
                    <a:pt x="5011" y="696"/>
                    <a:pt x="4625" y="787"/>
                    <a:pt x="4244" y="1024"/>
                  </a:cubicBezTo>
                  <a:cubicBezTo>
                    <a:pt x="2576" y="2057"/>
                    <a:pt x="3970" y="4035"/>
                    <a:pt x="3970" y="4035"/>
                  </a:cubicBezTo>
                  <a:cubicBezTo>
                    <a:pt x="3970" y="4035"/>
                    <a:pt x="3037" y="3497"/>
                    <a:pt x="2141" y="3497"/>
                  </a:cubicBezTo>
                  <a:cubicBezTo>
                    <a:pt x="1634" y="3497"/>
                    <a:pt x="1140" y="3670"/>
                    <a:pt x="834" y="4210"/>
                  </a:cubicBezTo>
                  <a:cubicBezTo>
                    <a:pt x="0" y="5716"/>
                    <a:pt x="2552" y="6388"/>
                    <a:pt x="2552" y="6388"/>
                  </a:cubicBezTo>
                  <a:cubicBezTo>
                    <a:pt x="2552" y="6388"/>
                    <a:pt x="697" y="6500"/>
                    <a:pt x="585" y="7893"/>
                  </a:cubicBezTo>
                  <a:cubicBezTo>
                    <a:pt x="461" y="9287"/>
                    <a:pt x="4730" y="10233"/>
                    <a:pt x="4730" y="10233"/>
                  </a:cubicBezTo>
                  <a:lnTo>
                    <a:pt x="11351" y="3438"/>
                  </a:lnTo>
                  <a:cubicBezTo>
                    <a:pt x="11351" y="3438"/>
                    <a:pt x="11587" y="215"/>
                    <a:pt x="9907" y="15"/>
                  </a:cubicBezTo>
                  <a:cubicBezTo>
                    <a:pt x="9825" y="6"/>
                    <a:pt x="9745" y="1"/>
                    <a:pt x="9668"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5"/>
            <p:cNvSpPr/>
            <p:nvPr/>
          </p:nvSpPr>
          <p:spPr>
            <a:xfrm>
              <a:off x="2872825" y="3585475"/>
              <a:ext cx="247075" cy="117850"/>
            </a:xfrm>
            <a:custGeom>
              <a:avLst/>
              <a:gdLst/>
              <a:ahLst/>
              <a:cxnLst/>
              <a:rect l="l" t="t" r="r" b="b"/>
              <a:pathLst>
                <a:path w="9883" h="4714" extrusionOk="0">
                  <a:moveTo>
                    <a:pt x="3872" y="1"/>
                  </a:moveTo>
                  <a:cubicBezTo>
                    <a:pt x="33" y="1"/>
                    <a:pt x="1" y="4465"/>
                    <a:pt x="1" y="4465"/>
                  </a:cubicBezTo>
                  <a:lnTo>
                    <a:pt x="3896" y="4714"/>
                  </a:lnTo>
                  <a:cubicBezTo>
                    <a:pt x="3896" y="4714"/>
                    <a:pt x="9883" y="1017"/>
                    <a:pt x="4967" y="109"/>
                  </a:cubicBezTo>
                  <a:cubicBezTo>
                    <a:pt x="4571" y="35"/>
                    <a:pt x="4207" y="1"/>
                    <a:pt x="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5"/>
            <p:cNvSpPr/>
            <p:nvPr/>
          </p:nvSpPr>
          <p:spPr>
            <a:xfrm>
              <a:off x="2760525" y="3483950"/>
              <a:ext cx="467025" cy="339175"/>
            </a:xfrm>
            <a:custGeom>
              <a:avLst/>
              <a:gdLst/>
              <a:ahLst/>
              <a:cxnLst/>
              <a:rect l="l" t="t" r="r" b="b"/>
              <a:pathLst>
                <a:path w="18681" h="13567" extrusionOk="0">
                  <a:moveTo>
                    <a:pt x="11960" y="1"/>
                  </a:moveTo>
                  <a:lnTo>
                    <a:pt x="11960" y="1"/>
                  </a:lnTo>
                  <a:cubicBezTo>
                    <a:pt x="8326" y="909"/>
                    <a:pt x="8326" y="7368"/>
                    <a:pt x="8326" y="7368"/>
                  </a:cubicBezTo>
                  <a:cubicBezTo>
                    <a:pt x="8326" y="7368"/>
                    <a:pt x="7540" y="7156"/>
                    <a:pt x="6375" y="7156"/>
                  </a:cubicBezTo>
                  <a:cubicBezTo>
                    <a:pt x="4639" y="7156"/>
                    <a:pt x="2063" y="7628"/>
                    <a:pt x="0" y="9982"/>
                  </a:cubicBezTo>
                  <a:cubicBezTo>
                    <a:pt x="1291" y="9982"/>
                    <a:pt x="5312" y="13567"/>
                    <a:pt x="9364" y="13567"/>
                  </a:cubicBezTo>
                  <a:cubicBezTo>
                    <a:pt x="10819" y="13567"/>
                    <a:pt x="12277" y="13105"/>
                    <a:pt x="13616" y="11849"/>
                  </a:cubicBezTo>
                  <a:cubicBezTo>
                    <a:pt x="18681" y="7082"/>
                    <a:pt x="10753" y="1818"/>
                    <a:pt x="11960"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5"/>
            <p:cNvSpPr/>
            <p:nvPr/>
          </p:nvSpPr>
          <p:spPr>
            <a:xfrm>
              <a:off x="2740250" y="3467300"/>
              <a:ext cx="450550" cy="369000"/>
            </a:xfrm>
            <a:custGeom>
              <a:avLst/>
              <a:gdLst/>
              <a:ahLst/>
              <a:cxnLst/>
              <a:rect l="l" t="t" r="r" b="b"/>
              <a:pathLst>
                <a:path w="18022" h="14760" extrusionOk="0">
                  <a:moveTo>
                    <a:pt x="14276" y="0"/>
                  </a:moveTo>
                  <a:cubicBezTo>
                    <a:pt x="14119" y="0"/>
                    <a:pt x="13953" y="6"/>
                    <a:pt x="13779" y="19"/>
                  </a:cubicBezTo>
                  <a:cubicBezTo>
                    <a:pt x="9287" y="355"/>
                    <a:pt x="9112" y="7051"/>
                    <a:pt x="9112" y="7910"/>
                  </a:cubicBezTo>
                  <a:cubicBezTo>
                    <a:pt x="8796" y="7859"/>
                    <a:pt x="7946" y="7745"/>
                    <a:pt x="6895" y="7745"/>
                  </a:cubicBezTo>
                  <a:cubicBezTo>
                    <a:pt x="4593" y="7745"/>
                    <a:pt x="1330" y="8293"/>
                    <a:pt x="612" y="11258"/>
                  </a:cubicBezTo>
                  <a:cubicBezTo>
                    <a:pt x="1" y="13810"/>
                    <a:pt x="1205" y="14760"/>
                    <a:pt x="2304" y="14760"/>
                  </a:cubicBezTo>
                  <a:cubicBezTo>
                    <a:pt x="3220" y="14760"/>
                    <a:pt x="4063" y="14101"/>
                    <a:pt x="3723" y="13162"/>
                  </a:cubicBezTo>
                  <a:cubicBezTo>
                    <a:pt x="3036" y="11303"/>
                    <a:pt x="3665" y="8240"/>
                    <a:pt x="7918" y="8240"/>
                  </a:cubicBezTo>
                  <a:cubicBezTo>
                    <a:pt x="8362" y="8240"/>
                    <a:pt x="8847" y="8274"/>
                    <a:pt x="9374" y="8345"/>
                  </a:cubicBezTo>
                  <a:cubicBezTo>
                    <a:pt x="9492" y="4249"/>
                    <a:pt x="11512" y="2917"/>
                    <a:pt x="13336" y="2917"/>
                  </a:cubicBezTo>
                  <a:cubicBezTo>
                    <a:pt x="14011" y="2917"/>
                    <a:pt x="14659" y="3100"/>
                    <a:pt x="15173" y="3392"/>
                  </a:cubicBezTo>
                  <a:cubicBezTo>
                    <a:pt x="15366" y="3502"/>
                    <a:pt x="15555" y="3551"/>
                    <a:pt x="15734" y="3551"/>
                  </a:cubicBezTo>
                  <a:cubicBezTo>
                    <a:pt x="17252" y="3551"/>
                    <a:pt x="18022" y="0"/>
                    <a:pt x="1427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5"/>
            <p:cNvSpPr/>
            <p:nvPr/>
          </p:nvSpPr>
          <p:spPr>
            <a:xfrm>
              <a:off x="2931950" y="3566075"/>
              <a:ext cx="186400" cy="223750"/>
            </a:xfrm>
            <a:custGeom>
              <a:avLst/>
              <a:gdLst/>
              <a:ahLst/>
              <a:cxnLst/>
              <a:rect l="l" t="t" r="r" b="b"/>
              <a:pathLst>
                <a:path w="7456" h="8950" extrusionOk="0">
                  <a:moveTo>
                    <a:pt x="4601" y="0"/>
                  </a:moveTo>
                  <a:cubicBezTo>
                    <a:pt x="4582" y="0"/>
                    <a:pt x="4563" y="1"/>
                    <a:pt x="4543" y="1"/>
                  </a:cubicBezTo>
                  <a:cubicBezTo>
                    <a:pt x="1" y="101"/>
                    <a:pt x="6323" y="8950"/>
                    <a:pt x="6323" y="8950"/>
                  </a:cubicBezTo>
                  <a:cubicBezTo>
                    <a:pt x="4629" y="5587"/>
                    <a:pt x="7455" y="0"/>
                    <a:pt x="460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5"/>
            <p:cNvSpPr/>
            <p:nvPr/>
          </p:nvSpPr>
          <p:spPr>
            <a:xfrm>
              <a:off x="2859150" y="3688425"/>
              <a:ext cx="227150" cy="111050"/>
            </a:xfrm>
            <a:custGeom>
              <a:avLst/>
              <a:gdLst/>
              <a:ahLst/>
              <a:cxnLst/>
              <a:rect l="l" t="t" r="r" b="b"/>
              <a:pathLst>
                <a:path w="9086" h="4442" extrusionOk="0">
                  <a:moveTo>
                    <a:pt x="1822" y="1"/>
                  </a:moveTo>
                  <a:cubicBezTo>
                    <a:pt x="1020" y="1"/>
                    <a:pt x="444" y="414"/>
                    <a:pt x="324" y="1504"/>
                  </a:cubicBezTo>
                  <a:cubicBezTo>
                    <a:pt x="0" y="4441"/>
                    <a:pt x="5862" y="2077"/>
                    <a:pt x="9086" y="4056"/>
                  </a:cubicBezTo>
                  <a:cubicBezTo>
                    <a:pt x="9086" y="4056"/>
                    <a:pt x="4337" y="1"/>
                    <a:pt x="182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5"/>
            <p:cNvSpPr/>
            <p:nvPr/>
          </p:nvSpPr>
          <p:spPr>
            <a:xfrm>
              <a:off x="3086275" y="3789800"/>
              <a:ext cx="111425" cy="247375"/>
            </a:xfrm>
            <a:custGeom>
              <a:avLst/>
              <a:gdLst/>
              <a:ahLst/>
              <a:cxnLst/>
              <a:rect l="l" t="t" r="r" b="b"/>
              <a:pathLst>
                <a:path w="4457" h="9895" extrusionOk="0">
                  <a:moveTo>
                    <a:pt x="1" y="1"/>
                  </a:moveTo>
                  <a:lnTo>
                    <a:pt x="1" y="1"/>
                  </a:lnTo>
                  <a:cubicBezTo>
                    <a:pt x="1183" y="1382"/>
                    <a:pt x="2116" y="2950"/>
                    <a:pt x="2788" y="4630"/>
                  </a:cubicBezTo>
                  <a:cubicBezTo>
                    <a:pt x="3112" y="5464"/>
                    <a:pt x="3348" y="6335"/>
                    <a:pt x="3498" y="7219"/>
                  </a:cubicBezTo>
                  <a:cubicBezTo>
                    <a:pt x="3635" y="8078"/>
                    <a:pt x="3660" y="8961"/>
                    <a:pt x="3585" y="9845"/>
                  </a:cubicBezTo>
                  <a:lnTo>
                    <a:pt x="4444" y="9895"/>
                  </a:lnTo>
                  <a:cubicBezTo>
                    <a:pt x="4456" y="8949"/>
                    <a:pt x="4357" y="8003"/>
                    <a:pt x="4133" y="7082"/>
                  </a:cubicBezTo>
                  <a:cubicBezTo>
                    <a:pt x="3921" y="6173"/>
                    <a:pt x="3597" y="5302"/>
                    <a:pt x="3187" y="4468"/>
                  </a:cubicBezTo>
                  <a:cubicBezTo>
                    <a:pt x="2378" y="2813"/>
                    <a:pt x="1307" y="1295"/>
                    <a:pt x="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5"/>
            <p:cNvSpPr/>
            <p:nvPr/>
          </p:nvSpPr>
          <p:spPr>
            <a:xfrm>
              <a:off x="3277325" y="3396025"/>
              <a:ext cx="410950" cy="357575"/>
            </a:xfrm>
            <a:custGeom>
              <a:avLst/>
              <a:gdLst/>
              <a:ahLst/>
              <a:cxnLst/>
              <a:rect l="l" t="t" r="r" b="b"/>
              <a:pathLst>
                <a:path w="16438" h="14303" extrusionOk="0">
                  <a:moveTo>
                    <a:pt x="14229" y="1"/>
                  </a:moveTo>
                  <a:cubicBezTo>
                    <a:pt x="13908" y="1"/>
                    <a:pt x="13524" y="41"/>
                    <a:pt x="13068" y="132"/>
                  </a:cubicBezTo>
                  <a:cubicBezTo>
                    <a:pt x="9471" y="854"/>
                    <a:pt x="4344" y="3754"/>
                    <a:pt x="4344" y="3754"/>
                  </a:cubicBezTo>
                  <a:lnTo>
                    <a:pt x="3286" y="7575"/>
                  </a:lnTo>
                  <a:lnTo>
                    <a:pt x="921" y="10226"/>
                  </a:lnTo>
                  <a:lnTo>
                    <a:pt x="0" y="11694"/>
                  </a:lnTo>
                  <a:lnTo>
                    <a:pt x="0" y="14246"/>
                  </a:lnTo>
                  <a:cubicBezTo>
                    <a:pt x="0" y="14246"/>
                    <a:pt x="290" y="14303"/>
                    <a:pt x="700" y="14303"/>
                  </a:cubicBezTo>
                  <a:cubicBezTo>
                    <a:pt x="1516" y="14303"/>
                    <a:pt x="2805" y="14077"/>
                    <a:pt x="3236" y="12727"/>
                  </a:cubicBezTo>
                  <a:cubicBezTo>
                    <a:pt x="3597" y="12799"/>
                    <a:pt x="3924" y="12834"/>
                    <a:pt x="4217" y="12834"/>
                  </a:cubicBezTo>
                  <a:cubicBezTo>
                    <a:pt x="5798" y="12834"/>
                    <a:pt x="6420" y="11833"/>
                    <a:pt x="6211" y="10300"/>
                  </a:cubicBezTo>
                  <a:cubicBezTo>
                    <a:pt x="8675" y="9927"/>
                    <a:pt x="8973" y="7575"/>
                    <a:pt x="7891" y="6392"/>
                  </a:cubicBezTo>
                  <a:cubicBezTo>
                    <a:pt x="10255" y="5932"/>
                    <a:pt x="9471" y="3356"/>
                    <a:pt x="9471" y="3356"/>
                  </a:cubicBezTo>
                  <a:lnTo>
                    <a:pt x="9471" y="3356"/>
                  </a:lnTo>
                  <a:cubicBezTo>
                    <a:pt x="9471" y="3356"/>
                    <a:pt x="10187" y="3875"/>
                    <a:pt x="11119" y="3875"/>
                  </a:cubicBezTo>
                  <a:cubicBezTo>
                    <a:pt x="11359" y="3875"/>
                    <a:pt x="11613" y="3841"/>
                    <a:pt x="11873" y="3754"/>
                  </a:cubicBezTo>
                  <a:cubicBezTo>
                    <a:pt x="13006" y="3368"/>
                    <a:pt x="12881" y="1638"/>
                    <a:pt x="12881" y="1638"/>
                  </a:cubicBezTo>
                  <a:lnTo>
                    <a:pt x="12881" y="1638"/>
                  </a:lnTo>
                  <a:cubicBezTo>
                    <a:pt x="12881" y="1638"/>
                    <a:pt x="13216" y="2032"/>
                    <a:pt x="14164" y="2032"/>
                  </a:cubicBezTo>
                  <a:cubicBezTo>
                    <a:pt x="14283" y="2032"/>
                    <a:pt x="14411" y="2025"/>
                    <a:pt x="14549" y="2012"/>
                  </a:cubicBezTo>
                  <a:cubicBezTo>
                    <a:pt x="15636" y="1903"/>
                    <a:pt x="16438" y="1"/>
                    <a:pt x="14229" y="1"/>
                  </a:cubicBezTo>
                  <a:close/>
                </a:path>
              </a:pathLst>
            </a:custGeom>
            <a:solidFill>
              <a:srgbClr val="40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5"/>
            <p:cNvSpPr/>
            <p:nvPr/>
          </p:nvSpPr>
          <p:spPr>
            <a:xfrm>
              <a:off x="3268600" y="3389900"/>
              <a:ext cx="380875" cy="298500"/>
            </a:xfrm>
            <a:custGeom>
              <a:avLst/>
              <a:gdLst/>
              <a:ahLst/>
              <a:cxnLst/>
              <a:rect l="l" t="t" r="r" b="b"/>
              <a:pathLst>
                <a:path w="15235" h="11940" extrusionOk="0">
                  <a:moveTo>
                    <a:pt x="12396" y="0"/>
                  </a:moveTo>
                  <a:cubicBezTo>
                    <a:pt x="3532" y="0"/>
                    <a:pt x="35" y="11668"/>
                    <a:pt x="1" y="11939"/>
                  </a:cubicBezTo>
                  <a:cubicBezTo>
                    <a:pt x="1" y="11939"/>
                    <a:pt x="4954" y="11927"/>
                    <a:pt x="6659" y="6762"/>
                  </a:cubicBezTo>
                  <a:cubicBezTo>
                    <a:pt x="8364" y="1585"/>
                    <a:pt x="11612" y="950"/>
                    <a:pt x="15234" y="377"/>
                  </a:cubicBezTo>
                  <a:cubicBezTo>
                    <a:pt x="14233" y="118"/>
                    <a:pt x="13287" y="0"/>
                    <a:pt x="1239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5"/>
            <p:cNvSpPr/>
            <p:nvPr/>
          </p:nvSpPr>
          <p:spPr>
            <a:xfrm>
              <a:off x="2754600" y="2236075"/>
              <a:ext cx="421625" cy="324450"/>
            </a:xfrm>
            <a:custGeom>
              <a:avLst/>
              <a:gdLst/>
              <a:ahLst/>
              <a:cxnLst/>
              <a:rect l="l" t="t" r="r" b="b"/>
              <a:pathLst>
                <a:path w="16865" h="12978" extrusionOk="0">
                  <a:moveTo>
                    <a:pt x="1180" y="0"/>
                  </a:moveTo>
                  <a:cubicBezTo>
                    <a:pt x="794" y="0"/>
                    <a:pt x="400" y="19"/>
                    <a:pt x="1" y="59"/>
                  </a:cubicBezTo>
                  <a:cubicBezTo>
                    <a:pt x="2369" y="12253"/>
                    <a:pt x="13657" y="12978"/>
                    <a:pt x="16307" y="12978"/>
                  </a:cubicBezTo>
                  <a:cubicBezTo>
                    <a:pt x="16664" y="12978"/>
                    <a:pt x="16864" y="12965"/>
                    <a:pt x="16864" y="12965"/>
                  </a:cubicBezTo>
                  <a:cubicBezTo>
                    <a:pt x="16864" y="12965"/>
                    <a:pt x="11277" y="0"/>
                    <a:pt x="118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5"/>
            <p:cNvSpPr/>
            <p:nvPr/>
          </p:nvSpPr>
          <p:spPr>
            <a:xfrm>
              <a:off x="2961575" y="2422625"/>
              <a:ext cx="194950" cy="132050"/>
            </a:xfrm>
            <a:custGeom>
              <a:avLst/>
              <a:gdLst/>
              <a:ahLst/>
              <a:cxnLst/>
              <a:rect l="l" t="t" r="r" b="b"/>
              <a:pathLst>
                <a:path w="7798" h="5282" extrusionOk="0">
                  <a:moveTo>
                    <a:pt x="2364" y="1"/>
                  </a:moveTo>
                  <a:cubicBezTo>
                    <a:pt x="2081" y="1"/>
                    <a:pt x="1827" y="107"/>
                    <a:pt x="1616" y="350"/>
                  </a:cubicBezTo>
                  <a:cubicBezTo>
                    <a:pt x="0" y="2217"/>
                    <a:pt x="7419" y="5281"/>
                    <a:pt x="7780" y="5281"/>
                  </a:cubicBezTo>
                  <a:cubicBezTo>
                    <a:pt x="7795" y="5281"/>
                    <a:pt x="7798" y="5276"/>
                    <a:pt x="7789" y="5266"/>
                  </a:cubicBezTo>
                  <a:cubicBezTo>
                    <a:pt x="7789" y="5266"/>
                    <a:pt x="4355" y="1"/>
                    <a:pt x="236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5"/>
            <p:cNvSpPr/>
            <p:nvPr/>
          </p:nvSpPr>
          <p:spPr>
            <a:xfrm>
              <a:off x="3171225" y="3588500"/>
              <a:ext cx="45750" cy="38850"/>
            </a:xfrm>
            <a:custGeom>
              <a:avLst/>
              <a:gdLst/>
              <a:ahLst/>
              <a:cxnLst/>
              <a:rect l="l" t="t" r="r" b="b"/>
              <a:pathLst>
                <a:path w="1830" h="1554" extrusionOk="0">
                  <a:moveTo>
                    <a:pt x="1046" y="0"/>
                  </a:moveTo>
                  <a:cubicBezTo>
                    <a:pt x="349" y="0"/>
                    <a:pt x="0" y="834"/>
                    <a:pt x="498" y="1319"/>
                  </a:cubicBezTo>
                  <a:cubicBezTo>
                    <a:pt x="656" y="1481"/>
                    <a:pt x="852" y="1554"/>
                    <a:pt x="1045" y="1554"/>
                  </a:cubicBezTo>
                  <a:cubicBezTo>
                    <a:pt x="1444" y="1554"/>
                    <a:pt x="1830" y="1242"/>
                    <a:pt x="1830" y="772"/>
                  </a:cubicBezTo>
                  <a:cubicBezTo>
                    <a:pt x="1830" y="336"/>
                    <a:pt x="1481"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5"/>
            <p:cNvSpPr/>
            <p:nvPr/>
          </p:nvSpPr>
          <p:spPr>
            <a:xfrm>
              <a:off x="2919500" y="4247175"/>
              <a:ext cx="45450" cy="39025"/>
            </a:xfrm>
            <a:custGeom>
              <a:avLst/>
              <a:gdLst/>
              <a:ahLst/>
              <a:cxnLst/>
              <a:rect l="l" t="t" r="r" b="b"/>
              <a:pathLst>
                <a:path w="1818" h="1561" extrusionOk="0">
                  <a:moveTo>
                    <a:pt x="1034" y="0"/>
                  </a:moveTo>
                  <a:cubicBezTo>
                    <a:pt x="349" y="0"/>
                    <a:pt x="1" y="847"/>
                    <a:pt x="486" y="1332"/>
                  </a:cubicBezTo>
                  <a:cubicBezTo>
                    <a:pt x="644" y="1490"/>
                    <a:pt x="840" y="1561"/>
                    <a:pt x="1032" y="1561"/>
                  </a:cubicBezTo>
                  <a:cubicBezTo>
                    <a:pt x="1432" y="1561"/>
                    <a:pt x="1818" y="1255"/>
                    <a:pt x="1818" y="784"/>
                  </a:cubicBezTo>
                  <a:cubicBezTo>
                    <a:pt x="1818" y="349"/>
                    <a:pt x="1469" y="0"/>
                    <a:pt x="1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5"/>
            <p:cNvSpPr/>
            <p:nvPr/>
          </p:nvSpPr>
          <p:spPr>
            <a:xfrm>
              <a:off x="2610550" y="4238450"/>
              <a:ext cx="45450" cy="38975"/>
            </a:xfrm>
            <a:custGeom>
              <a:avLst/>
              <a:gdLst/>
              <a:ahLst/>
              <a:cxnLst/>
              <a:rect l="l" t="t" r="r" b="b"/>
              <a:pathLst>
                <a:path w="1818" h="1559" extrusionOk="0">
                  <a:moveTo>
                    <a:pt x="1046" y="1"/>
                  </a:moveTo>
                  <a:cubicBezTo>
                    <a:pt x="349" y="1"/>
                    <a:pt x="0" y="847"/>
                    <a:pt x="486" y="1333"/>
                  </a:cubicBezTo>
                  <a:cubicBezTo>
                    <a:pt x="646" y="1489"/>
                    <a:pt x="841" y="1559"/>
                    <a:pt x="1032" y="1559"/>
                  </a:cubicBezTo>
                  <a:cubicBezTo>
                    <a:pt x="1434" y="1559"/>
                    <a:pt x="1817" y="1249"/>
                    <a:pt x="1817" y="785"/>
                  </a:cubicBezTo>
                  <a:cubicBezTo>
                    <a:pt x="1817" y="349"/>
                    <a:pt x="1469" y="1"/>
                    <a:pt x="1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5"/>
            <p:cNvSpPr/>
            <p:nvPr/>
          </p:nvSpPr>
          <p:spPr>
            <a:xfrm>
              <a:off x="2752425" y="4357325"/>
              <a:ext cx="45450" cy="38950"/>
            </a:xfrm>
            <a:custGeom>
              <a:avLst/>
              <a:gdLst/>
              <a:ahLst/>
              <a:cxnLst/>
              <a:rect l="l" t="t" r="r" b="b"/>
              <a:pathLst>
                <a:path w="1818" h="1558" extrusionOk="0">
                  <a:moveTo>
                    <a:pt x="1046" y="0"/>
                  </a:moveTo>
                  <a:cubicBezTo>
                    <a:pt x="349" y="0"/>
                    <a:pt x="1" y="846"/>
                    <a:pt x="486" y="1332"/>
                  </a:cubicBezTo>
                  <a:cubicBezTo>
                    <a:pt x="646" y="1488"/>
                    <a:pt x="841" y="1558"/>
                    <a:pt x="1032" y="1558"/>
                  </a:cubicBezTo>
                  <a:cubicBezTo>
                    <a:pt x="1434" y="1558"/>
                    <a:pt x="1818" y="1248"/>
                    <a:pt x="1818" y="784"/>
                  </a:cubicBezTo>
                  <a:cubicBezTo>
                    <a:pt x="1818" y="349"/>
                    <a:pt x="1469"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5"/>
            <p:cNvSpPr/>
            <p:nvPr/>
          </p:nvSpPr>
          <p:spPr>
            <a:xfrm>
              <a:off x="2920750" y="2656950"/>
              <a:ext cx="45775" cy="38950"/>
            </a:xfrm>
            <a:custGeom>
              <a:avLst/>
              <a:gdLst/>
              <a:ahLst/>
              <a:cxnLst/>
              <a:rect l="l" t="t" r="r" b="b"/>
              <a:pathLst>
                <a:path w="1831" h="1558" extrusionOk="0">
                  <a:moveTo>
                    <a:pt x="1046" y="0"/>
                  </a:moveTo>
                  <a:cubicBezTo>
                    <a:pt x="349" y="0"/>
                    <a:pt x="1" y="834"/>
                    <a:pt x="498" y="1332"/>
                  </a:cubicBezTo>
                  <a:cubicBezTo>
                    <a:pt x="654" y="1488"/>
                    <a:pt x="847" y="1558"/>
                    <a:pt x="1038" y="1558"/>
                  </a:cubicBezTo>
                  <a:cubicBezTo>
                    <a:pt x="1440" y="1558"/>
                    <a:pt x="1830" y="1245"/>
                    <a:pt x="1830" y="772"/>
                  </a:cubicBezTo>
                  <a:cubicBezTo>
                    <a:pt x="1830" y="349"/>
                    <a:pt x="1482"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5"/>
            <p:cNvSpPr/>
            <p:nvPr/>
          </p:nvSpPr>
          <p:spPr>
            <a:xfrm>
              <a:off x="3060450" y="2966850"/>
              <a:ext cx="45450" cy="39025"/>
            </a:xfrm>
            <a:custGeom>
              <a:avLst/>
              <a:gdLst/>
              <a:ahLst/>
              <a:cxnLst/>
              <a:rect l="l" t="t" r="r" b="b"/>
              <a:pathLst>
                <a:path w="1818" h="1561" extrusionOk="0">
                  <a:moveTo>
                    <a:pt x="1034" y="0"/>
                  </a:moveTo>
                  <a:cubicBezTo>
                    <a:pt x="349" y="0"/>
                    <a:pt x="1" y="846"/>
                    <a:pt x="486" y="1332"/>
                  </a:cubicBezTo>
                  <a:cubicBezTo>
                    <a:pt x="644" y="1490"/>
                    <a:pt x="840" y="1561"/>
                    <a:pt x="1032" y="1561"/>
                  </a:cubicBezTo>
                  <a:cubicBezTo>
                    <a:pt x="1432" y="1561"/>
                    <a:pt x="1818" y="1255"/>
                    <a:pt x="1818" y="784"/>
                  </a:cubicBezTo>
                  <a:cubicBezTo>
                    <a:pt x="1818" y="349"/>
                    <a:pt x="1469" y="0"/>
                    <a:pt x="1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5"/>
            <p:cNvSpPr/>
            <p:nvPr/>
          </p:nvSpPr>
          <p:spPr>
            <a:xfrm>
              <a:off x="3009750" y="2790425"/>
              <a:ext cx="45450" cy="39025"/>
            </a:xfrm>
            <a:custGeom>
              <a:avLst/>
              <a:gdLst/>
              <a:ahLst/>
              <a:cxnLst/>
              <a:rect l="l" t="t" r="r" b="b"/>
              <a:pathLst>
                <a:path w="1818" h="1561" extrusionOk="0">
                  <a:moveTo>
                    <a:pt x="1045" y="0"/>
                  </a:moveTo>
                  <a:cubicBezTo>
                    <a:pt x="349" y="0"/>
                    <a:pt x="0" y="847"/>
                    <a:pt x="498" y="1332"/>
                  </a:cubicBezTo>
                  <a:cubicBezTo>
                    <a:pt x="656" y="1490"/>
                    <a:pt x="850" y="1561"/>
                    <a:pt x="1041" y="1561"/>
                  </a:cubicBezTo>
                  <a:cubicBezTo>
                    <a:pt x="1437" y="1561"/>
                    <a:pt x="1817" y="1255"/>
                    <a:pt x="1817" y="785"/>
                  </a:cubicBezTo>
                  <a:cubicBezTo>
                    <a:pt x="1817" y="349"/>
                    <a:pt x="1469" y="0"/>
                    <a:pt x="10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5"/>
            <p:cNvSpPr/>
            <p:nvPr/>
          </p:nvSpPr>
          <p:spPr>
            <a:xfrm>
              <a:off x="3268600" y="2924675"/>
              <a:ext cx="290625" cy="507025"/>
            </a:xfrm>
            <a:custGeom>
              <a:avLst/>
              <a:gdLst/>
              <a:ahLst/>
              <a:cxnLst/>
              <a:rect l="l" t="t" r="r" b="b"/>
              <a:pathLst>
                <a:path w="11625" h="20281" extrusionOk="0">
                  <a:moveTo>
                    <a:pt x="6711" y="1"/>
                  </a:moveTo>
                  <a:cubicBezTo>
                    <a:pt x="4843" y="1"/>
                    <a:pt x="3179" y="1499"/>
                    <a:pt x="3672" y="3355"/>
                  </a:cubicBezTo>
                  <a:cubicBezTo>
                    <a:pt x="4096" y="4958"/>
                    <a:pt x="5213" y="5396"/>
                    <a:pt x="6308" y="5396"/>
                  </a:cubicBezTo>
                  <a:cubicBezTo>
                    <a:pt x="7626" y="5396"/>
                    <a:pt x="8912" y="4761"/>
                    <a:pt x="8912" y="4761"/>
                  </a:cubicBezTo>
                  <a:lnTo>
                    <a:pt x="8912" y="4761"/>
                  </a:lnTo>
                  <a:cubicBezTo>
                    <a:pt x="8912" y="4761"/>
                    <a:pt x="10604" y="10536"/>
                    <a:pt x="1" y="20281"/>
                  </a:cubicBezTo>
                  <a:cubicBezTo>
                    <a:pt x="1" y="20281"/>
                    <a:pt x="11625" y="13672"/>
                    <a:pt x="10953" y="5533"/>
                  </a:cubicBezTo>
                  <a:cubicBezTo>
                    <a:pt x="10612" y="1474"/>
                    <a:pt x="8562" y="1"/>
                    <a:pt x="671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5"/>
            <p:cNvSpPr/>
            <p:nvPr/>
          </p:nvSpPr>
          <p:spPr>
            <a:xfrm>
              <a:off x="3178075" y="2549925"/>
              <a:ext cx="148425" cy="360325"/>
            </a:xfrm>
            <a:custGeom>
              <a:avLst/>
              <a:gdLst/>
              <a:ahLst/>
              <a:cxnLst/>
              <a:rect l="l" t="t" r="r" b="b"/>
              <a:pathLst>
                <a:path w="5937" h="14413" extrusionOk="0">
                  <a:moveTo>
                    <a:pt x="5601" y="0"/>
                  </a:moveTo>
                  <a:cubicBezTo>
                    <a:pt x="2352" y="4132"/>
                    <a:pt x="398" y="9148"/>
                    <a:pt x="0" y="14387"/>
                  </a:cubicBezTo>
                  <a:lnTo>
                    <a:pt x="423" y="14412"/>
                  </a:lnTo>
                  <a:cubicBezTo>
                    <a:pt x="821" y="9260"/>
                    <a:pt x="2738" y="4331"/>
                    <a:pt x="5937" y="261"/>
                  </a:cubicBezTo>
                  <a:lnTo>
                    <a:pt x="5601"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5"/>
            <p:cNvSpPr/>
            <p:nvPr/>
          </p:nvSpPr>
          <p:spPr>
            <a:xfrm>
              <a:off x="3228150" y="2441950"/>
              <a:ext cx="81850" cy="235550"/>
            </a:xfrm>
            <a:custGeom>
              <a:avLst/>
              <a:gdLst/>
              <a:ahLst/>
              <a:cxnLst/>
              <a:rect l="l" t="t" r="r" b="b"/>
              <a:pathLst>
                <a:path w="3274" h="9422" extrusionOk="0">
                  <a:moveTo>
                    <a:pt x="3000" y="1"/>
                  </a:moveTo>
                  <a:cubicBezTo>
                    <a:pt x="1245" y="1370"/>
                    <a:pt x="175" y="3435"/>
                    <a:pt x="63" y="5663"/>
                  </a:cubicBezTo>
                  <a:cubicBezTo>
                    <a:pt x="1" y="6945"/>
                    <a:pt x="275" y="8202"/>
                    <a:pt x="536" y="9422"/>
                  </a:cubicBezTo>
                  <a:lnTo>
                    <a:pt x="959" y="9335"/>
                  </a:lnTo>
                  <a:cubicBezTo>
                    <a:pt x="710" y="8140"/>
                    <a:pt x="449" y="6908"/>
                    <a:pt x="499" y="5688"/>
                  </a:cubicBezTo>
                  <a:cubicBezTo>
                    <a:pt x="598" y="3585"/>
                    <a:pt x="1606" y="1631"/>
                    <a:pt x="3274" y="337"/>
                  </a:cubicBezTo>
                  <a:lnTo>
                    <a:pt x="3000"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5"/>
            <p:cNvSpPr/>
            <p:nvPr/>
          </p:nvSpPr>
          <p:spPr>
            <a:xfrm>
              <a:off x="3280425" y="2296350"/>
              <a:ext cx="336050" cy="83400"/>
            </a:xfrm>
            <a:custGeom>
              <a:avLst/>
              <a:gdLst/>
              <a:ahLst/>
              <a:cxnLst/>
              <a:rect l="l" t="t" r="r" b="b"/>
              <a:pathLst>
                <a:path w="13442" h="3336" extrusionOk="0">
                  <a:moveTo>
                    <a:pt x="13280" y="0"/>
                  </a:moveTo>
                  <a:cubicBezTo>
                    <a:pt x="11189" y="846"/>
                    <a:pt x="9024" y="1730"/>
                    <a:pt x="6808" y="2290"/>
                  </a:cubicBezTo>
                  <a:cubicBezTo>
                    <a:pt x="5187" y="2699"/>
                    <a:pt x="3652" y="2904"/>
                    <a:pt x="2218" y="2904"/>
                  </a:cubicBezTo>
                  <a:cubicBezTo>
                    <a:pt x="1472" y="2904"/>
                    <a:pt x="753" y="2849"/>
                    <a:pt x="63" y="2738"/>
                  </a:cubicBezTo>
                  <a:lnTo>
                    <a:pt x="1" y="3161"/>
                  </a:lnTo>
                  <a:cubicBezTo>
                    <a:pt x="735" y="3273"/>
                    <a:pt x="1469" y="3335"/>
                    <a:pt x="2216" y="3335"/>
                  </a:cubicBezTo>
                  <a:cubicBezTo>
                    <a:pt x="3797" y="3311"/>
                    <a:pt x="5377" y="3099"/>
                    <a:pt x="6908" y="2701"/>
                  </a:cubicBezTo>
                  <a:cubicBezTo>
                    <a:pt x="9161" y="2128"/>
                    <a:pt x="11339" y="1257"/>
                    <a:pt x="13442" y="398"/>
                  </a:cubicBezTo>
                  <a:lnTo>
                    <a:pt x="13280"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5"/>
            <p:cNvSpPr/>
            <p:nvPr/>
          </p:nvSpPr>
          <p:spPr>
            <a:xfrm>
              <a:off x="3299400" y="2530325"/>
              <a:ext cx="45775" cy="46050"/>
            </a:xfrm>
            <a:custGeom>
              <a:avLst/>
              <a:gdLst/>
              <a:ahLst/>
              <a:cxnLst/>
              <a:rect l="l" t="t" r="r" b="b"/>
              <a:pathLst>
                <a:path w="1831" h="1842" extrusionOk="0">
                  <a:moveTo>
                    <a:pt x="922" y="0"/>
                  </a:moveTo>
                  <a:cubicBezTo>
                    <a:pt x="412" y="0"/>
                    <a:pt x="1" y="411"/>
                    <a:pt x="1" y="921"/>
                  </a:cubicBezTo>
                  <a:cubicBezTo>
                    <a:pt x="1" y="1431"/>
                    <a:pt x="412" y="1842"/>
                    <a:pt x="922" y="1842"/>
                  </a:cubicBezTo>
                  <a:cubicBezTo>
                    <a:pt x="1420" y="1842"/>
                    <a:pt x="1830" y="1431"/>
                    <a:pt x="1830" y="921"/>
                  </a:cubicBezTo>
                  <a:cubicBezTo>
                    <a:pt x="1830" y="411"/>
                    <a:pt x="1420" y="0"/>
                    <a:pt x="922" y="0"/>
                  </a:cubicBezTo>
                  <a:close/>
                </a:path>
              </a:pathLst>
            </a:custGeom>
            <a:solidFill>
              <a:srgbClr val="40A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5"/>
            <p:cNvSpPr/>
            <p:nvPr/>
          </p:nvSpPr>
          <p:spPr>
            <a:xfrm>
              <a:off x="3284875" y="2430125"/>
              <a:ext cx="37575" cy="32250"/>
            </a:xfrm>
            <a:custGeom>
              <a:avLst/>
              <a:gdLst/>
              <a:ahLst/>
              <a:cxnLst/>
              <a:rect l="l" t="t" r="r" b="b"/>
              <a:pathLst>
                <a:path w="1503" h="1290" extrusionOk="0">
                  <a:moveTo>
                    <a:pt x="877" y="0"/>
                  </a:moveTo>
                  <a:cubicBezTo>
                    <a:pt x="870" y="0"/>
                    <a:pt x="863" y="0"/>
                    <a:pt x="856" y="1"/>
                  </a:cubicBezTo>
                  <a:cubicBezTo>
                    <a:pt x="851" y="0"/>
                    <a:pt x="846" y="0"/>
                    <a:pt x="841" y="0"/>
                  </a:cubicBezTo>
                  <a:cubicBezTo>
                    <a:pt x="278" y="0"/>
                    <a:pt x="0" y="701"/>
                    <a:pt x="395" y="1096"/>
                  </a:cubicBezTo>
                  <a:cubicBezTo>
                    <a:pt x="529" y="1230"/>
                    <a:pt x="693" y="1289"/>
                    <a:pt x="854" y="1289"/>
                  </a:cubicBezTo>
                  <a:cubicBezTo>
                    <a:pt x="1186" y="1289"/>
                    <a:pt x="1503" y="1034"/>
                    <a:pt x="1503" y="648"/>
                  </a:cubicBezTo>
                  <a:cubicBezTo>
                    <a:pt x="1503" y="294"/>
                    <a:pt x="1228" y="0"/>
                    <a:pt x="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5"/>
            <p:cNvSpPr/>
            <p:nvPr/>
          </p:nvSpPr>
          <p:spPr>
            <a:xfrm>
              <a:off x="3426050" y="2269575"/>
              <a:ext cx="37975" cy="32550"/>
            </a:xfrm>
            <a:custGeom>
              <a:avLst/>
              <a:gdLst/>
              <a:ahLst/>
              <a:cxnLst/>
              <a:rect l="l" t="t" r="r" b="b"/>
              <a:pathLst>
                <a:path w="1519" h="1302" extrusionOk="0">
                  <a:moveTo>
                    <a:pt x="871" y="1"/>
                  </a:moveTo>
                  <a:cubicBezTo>
                    <a:pt x="286" y="1"/>
                    <a:pt x="0" y="698"/>
                    <a:pt x="411" y="1108"/>
                  </a:cubicBezTo>
                  <a:cubicBezTo>
                    <a:pt x="544" y="1242"/>
                    <a:pt x="708" y="1302"/>
                    <a:pt x="868" y="1302"/>
                  </a:cubicBezTo>
                  <a:cubicBezTo>
                    <a:pt x="1201" y="1302"/>
                    <a:pt x="1519" y="1043"/>
                    <a:pt x="1519" y="648"/>
                  </a:cubicBezTo>
                  <a:cubicBezTo>
                    <a:pt x="1519" y="299"/>
                    <a:pt x="1232" y="1"/>
                    <a:pt x="87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5"/>
            <p:cNvSpPr/>
            <p:nvPr/>
          </p:nvSpPr>
          <p:spPr>
            <a:xfrm>
              <a:off x="3592825" y="2285750"/>
              <a:ext cx="37975" cy="32550"/>
            </a:xfrm>
            <a:custGeom>
              <a:avLst/>
              <a:gdLst/>
              <a:ahLst/>
              <a:cxnLst/>
              <a:rect l="l" t="t" r="r" b="b"/>
              <a:pathLst>
                <a:path w="1519" h="1302" extrusionOk="0">
                  <a:moveTo>
                    <a:pt x="871" y="1"/>
                  </a:moveTo>
                  <a:cubicBezTo>
                    <a:pt x="299" y="1"/>
                    <a:pt x="0" y="698"/>
                    <a:pt x="411" y="1109"/>
                  </a:cubicBezTo>
                  <a:cubicBezTo>
                    <a:pt x="544" y="1242"/>
                    <a:pt x="708" y="1302"/>
                    <a:pt x="868" y="1302"/>
                  </a:cubicBezTo>
                  <a:cubicBezTo>
                    <a:pt x="1201" y="1302"/>
                    <a:pt x="1518" y="1043"/>
                    <a:pt x="1518" y="648"/>
                  </a:cubicBezTo>
                  <a:cubicBezTo>
                    <a:pt x="1518" y="300"/>
                    <a:pt x="1232" y="1"/>
                    <a:pt x="87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5"/>
            <p:cNvSpPr/>
            <p:nvPr/>
          </p:nvSpPr>
          <p:spPr>
            <a:xfrm>
              <a:off x="2897100" y="4409275"/>
              <a:ext cx="440300" cy="73150"/>
            </a:xfrm>
            <a:custGeom>
              <a:avLst/>
              <a:gdLst/>
              <a:ahLst/>
              <a:cxnLst/>
              <a:rect l="l" t="t" r="r" b="b"/>
              <a:pathLst>
                <a:path w="17612" h="2926" extrusionOk="0">
                  <a:moveTo>
                    <a:pt x="17611" y="1"/>
                  </a:moveTo>
                  <a:lnTo>
                    <a:pt x="17611" y="1"/>
                  </a:lnTo>
                  <a:cubicBezTo>
                    <a:pt x="16404" y="959"/>
                    <a:pt x="15035" y="1668"/>
                    <a:pt x="13566" y="2116"/>
                  </a:cubicBezTo>
                  <a:cubicBezTo>
                    <a:pt x="12291" y="2449"/>
                    <a:pt x="10988" y="2615"/>
                    <a:pt x="9681" y="2615"/>
                  </a:cubicBezTo>
                  <a:cubicBezTo>
                    <a:pt x="9470" y="2615"/>
                    <a:pt x="9260" y="2610"/>
                    <a:pt x="9049" y="2602"/>
                  </a:cubicBezTo>
                  <a:cubicBezTo>
                    <a:pt x="7530" y="2527"/>
                    <a:pt x="6024" y="2278"/>
                    <a:pt x="4556" y="1880"/>
                  </a:cubicBezTo>
                  <a:cubicBezTo>
                    <a:pt x="3162" y="1544"/>
                    <a:pt x="1818" y="1058"/>
                    <a:pt x="523" y="449"/>
                  </a:cubicBezTo>
                  <a:lnTo>
                    <a:pt x="1" y="909"/>
                  </a:lnTo>
                  <a:cubicBezTo>
                    <a:pt x="1432" y="1531"/>
                    <a:pt x="2913" y="2017"/>
                    <a:pt x="4431" y="2353"/>
                  </a:cubicBezTo>
                  <a:cubicBezTo>
                    <a:pt x="5950" y="2701"/>
                    <a:pt x="7481" y="2900"/>
                    <a:pt x="9036" y="2925"/>
                  </a:cubicBezTo>
                  <a:cubicBezTo>
                    <a:pt x="9077" y="2926"/>
                    <a:pt x="9117" y="2926"/>
                    <a:pt x="9158" y="2926"/>
                  </a:cubicBezTo>
                  <a:cubicBezTo>
                    <a:pt x="10661" y="2926"/>
                    <a:pt x="12162" y="2702"/>
                    <a:pt x="13616" y="2266"/>
                  </a:cubicBezTo>
                  <a:cubicBezTo>
                    <a:pt x="15072" y="1780"/>
                    <a:pt x="16429" y="1009"/>
                    <a:pt x="1761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5"/>
            <p:cNvSpPr/>
            <p:nvPr/>
          </p:nvSpPr>
          <p:spPr>
            <a:xfrm>
              <a:off x="3343600" y="4096175"/>
              <a:ext cx="93275" cy="128925"/>
            </a:xfrm>
            <a:custGeom>
              <a:avLst/>
              <a:gdLst/>
              <a:ahLst/>
              <a:cxnLst/>
              <a:rect l="l" t="t" r="r" b="b"/>
              <a:pathLst>
                <a:path w="3731" h="5157" extrusionOk="0">
                  <a:moveTo>
                    <a:pt x="1967" y="0"/>
                  </a:moveTo>
                  <a:cubicBezTo>
                    <a:pt x="1926" y="0"/>
                    <a:pt x="1885" y="2"/>
                    <a:pt x="1842" y="4"/>
                  </a:cubicBezTo>
                  <a:cubicBezTo>
                    <a:pt x="0" y="104"/>
                    <a:pt x="25" y="2668"/>
                    <a:pt x="498" y="5157"/>
                  </a:cubicBezTo>
                  <a:cubicBezTo>
                    <a:pt x="647" y="5119"/>
                    <a:pt x="809" y="5082"/>
                    <a:pt x="983" y="5045"/>
                  </a:cubicBezTo>
                  <a:cubicBezTo>
                    <a:pt x="1257" y="4995"/>
                    <a:pt x="1556" y="4970"/>
                    <a:pt x="1842" y="4970"/>
                  </a:cubicBezTo>
                  <a:cubicBezTo>
                    <a:pt x="2153" y="4970"/>
                    <a:pt x="2464" y="5007"/>
                    <a:pt x="2775" y="5057"/>
                  </a:cubicBezTo>
                  <a:cubicBezTo>
                    <a:pt x="2900" y="5082"/>
                    <a:pt x="3037" y="5119"/>
                    <a:pt x="3161" y="5144"/>
                  </a:cubicBezTo>
                  <a:cubicBezTo>
                    <a:pt x="3648" y="2602"/>
                    <a:pt x="3730" y="0"/>
                    <a:pt x="196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5"/>
            <p:cNvSpPr/>
            <p:nvPr/>
          </p:nvSpPr>
          <p:spPr>
            <a:xfrm>
              <a:off x="3152550" y="4201450"/>
              <a:ext cx="149050" cy="112950"/>
            </a:xfrm>
            <a:custGeom>
              <a:avLst/>
              <a:gdLst/>
              <a:ahLst/>
              <a:cxnLst/>
              <a:rect l="l" t="t" r="r" b="b"/>
              <a:pathLst>
                <a:path w="5962" h="4518" extrusionOk="0">
                  <a:moveTo>
                    <a:pt x="2035" y="1"/>
                  </a:moveTo>
                  <a:cubicBezTo>
                    <a:pt x="1531" y="1"/>
                    <a:pt x="1116" y="224"/>
                    <a:pt x="847" y="759"/>
                  </a:cubicBezTo>
                  <a:cubicBezTo>
                    <a:pt x="1" y="2414"/>
                    <a:pt x="2241" y="3671"/>
                    <a:pt x="4643" y="4518"/>
                  </a:cubicBezTo>
                  <a:cubicBezTo>
                    <a:pt x="4680" y="4319"/>
                    <a:pt x="4755" y="4119"/>
                    <a:pt x="4829" y="3945"/>
                  </a:cubicBezTo>
                  <a:cubicBezTo>
                    <a:pt x="5041" y="3360"/>
                    <a:pt x="5377" y="2825"/>
                    <a:pt x="5800" y="2389"/>
                  </a:cubicBezTo>
                  <a:cubicBezTo>
                    <a:pt x="5850" y="2315"/>
                    <a:pt x="5900" y="2253"/>
                    <a:pt x="5962" y="2203"/>
                  </a:cubicBezTo>
                  <a:cubicBezTo>
                    <a:pt x="4605" y="1024"/>
                    <a:pt x="3115" y="1"/>
                    <a:pt x="203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5"/>
            <p:cNvSpPr/>
            <p:nvPr/>
          </p:nvSpPr>
          <p:spPr>
            <a:xfrm>
              <a:off x="3148200" y="4376600"/>
              <a:ext cx="154025" cy="110850"/>
            </a:xfrm>
            <a:custGeom>
              <a:avLst/>
              <a:gdLst/>
              <a:ahLst/>
              <a:cxnLst/>
              <a:rect l="l" t="t" r="r" b="b"/>
              <a:pathLst>
                <a:path w="6161" h="4434" extrusionOk="0">
                  <a:moveTo>
                    <a:pt x="4817" y="1"/>
                  </a:moveTo>
                  <a:cubicBezTo>
                    <a:pt x="2328" y="884"/>
                    <a:pt x="0" y="2191"/>
                    <a:pt x="1021" y="3734"/>
                  </a:cubicBezTo>
                  <a:cubicBezTo>
                    <a:pt x="1340" y="4227"/>
                    <a:pt x="1780" y="4434"/>
                    <a:pt x="2293" y="4434"/>
                  </a:cubicBezTo>
                  <a:cubicBezTo>
                    <a:pt x="3401" y="4434"/>
                    <a:pt x="4851" y="3468"/>
                    <a:pt x="6161" y="2328"/>
                  </a:cubicBezTo>
                  <a:cubicBezTo>
                    <a:pt x="6036" y="2204"/>
                    <a:pt x="5900" y="2054"/>
                    <a:pt x="5775" y="1905"/>
                  </a:cubicBezTo>
                  <a:cubicBezTo>
                    <a:pt x="5402" y="1457"/>
                    <a:pt x="5115" y="934"/>
                    <a:pt x="4929" y="374"/>
                  </a:cubicBezTo>
                  <a:cubicBezTo>
                    <a:pt x="4891" y="250"/>
                    <a:pt x="4854" y="125"/>
                    <a:pt x="481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5"/>
            <p:cNvSpPr/>
            <p:nvPr/>
          </p:nvSpPr>
          <p:spPr>
            <a:xfrm>
              <a:off x="3321200" y="4462800"/>
              <a:ext cx="98250" cy="131025"/>
            </a:xfrm>
            <a:custGeom>
              <a:avLst/>
              <a:gdLst/>
              <a:ahLst/>
              <a:cxnLst/>
              <a:rect l="l" t="t" r="r" b="b"/>
              <a:pathLst>
                <a:path w="3930" h="5241" extrusionOk="0">
                  <a:moveTo>
                    <a:pt x="1021" y="0"/>
                  </a:moveTo>
                  <a:lnTo>
                    <a:pt x="1021" y="0"/>
                  </a:lnTo>
                  <a:cubicBezTo>
                    <a:pt x="286" y="2552"/>
                    <a:pt x="0" y="5190"/>
                    <a:pt x="1879" y="5240"/>
                  </a:cubicBezTo>
                  <a:cubicBezTo>
                    <a:pt x="1902" y="5240"/>
                    <a:pt x="1924" y="5241"/>
                    <a:pt x="1946" y="5241"/>
                  </a:cubicBezTo>
                  <a:cubicBezTo>
                    <a:pt x="3751" y="5241"/>
                    <a:pt x="3930" y="2720"/>
                    <a:pt x="3684" y="212"/>
                  </a:cubicBezTo>
                  <a:lnTo>
                    <a:pt x="3684" y="212"/>
                  </a:lnTo>
                  <a:cubicBezTo>
                    <a:pt x="3547" y="237"/>
                    <a:pt x="3423" y="262"/>
                    <a:pt x="3286" y="274"/>
                  </a:cubicBezTo>
                  <a:cubicBezTo>
                    <a:pt x="3111" y="299"/>
                    <a:pt x="2925" y="299"/>
                    <a:pt x="2751" y="299"/>
                  </a:cubicBezTo>
                  <a:cubicBezTo>
                    <a:pt x="2315" y="299"/>
                    <a:pt x="1892" y="249"/>
                    <a:pt x="1481" y="137"/>
                  </a:cubicBezTo>
                  <a:cubicBezTo>
                    <a:pt x="1319" y="100"/>
                    <a:pt x="1170" y="50"/>
                    <a:pt x="102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5"/>
            <p:cNvSpPr/>
            <p:nvPr/>
          </p:nvSpPr>
          <p:spPr>
            <a:xfrm>
              <a:off x="3474900" y="4379725"/>
              <a:ext cx="149350" cy="114850"/>
            </a:xfrm>
            <a:custGeom>
              <a:avLst/>
              <a:gdLst/>
              <a:ahLst/>
              <a:cxnLst/>
              <a:rect l="l" t="t" r="r" b="b"/>
              <a:pathLst>
                <a:path w="5974" h="4594" extrusionOk="0">
                  <a:moveTo>
                    <a:pt x="1406" y="0"/>
                  </a:moveTo>
                  <a:cubicBezTo>
                    <a:pt x="1357" y="162"/>
                    <a:pt x="1307" y="311"/>
                    <a:pt x="1232" y="461"/>
                  </a:cubicBezTo>
                  <a:cubicBezTo>
                    <a:pt x="1021" y="1021"/>
                    <a:pt x="697" y="1531"/>
                    <a:pt x="274" y="1979"/>
                  </a:cubicBezTo>
                  <a:cubicBezTo>
                    <a:pt x="199" y="2091"/>
                    <a:pt x="100" y="2191"/>
                    <a:pt x="0" y="2290"/>
                  </a:cubicBezTo>
                  <a:cubicBezTo>
                    <a:pt x="1349" y="3528"/>
                    <a:pt x="2829" y="4593"/>
                    <a:pt x="3915" y="4593"/>
                  </a:cubicBezTo>
                  <a:cubicBezTo>
                    <a:pt x="4402" y="4593"/>
                    <a:pt x="4809" y="4379"/>
                    <a:pt x="5090" y="3871"/>
                  </a:cubicBezTo>
                  <a:cubicBezTo>
                    <a:pt x="5974" y="2240"/>
                    <a:pt x="3784" y="909"/>
                    <a:pt x="140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5"/>
            <p:cNvSpPr/>
            <p:nvPr/>
          </p:nvSpPr>
          <p:spPr>
            <a:xfrm>
              <a:off x="3479550" y="4208525"/>
              <a:ext cx="154050" cy="108675"/>
            </a:xfrm>
            <a:custGeom>
              <a:avLst/>
              <a:gdLst/>
              <a:ahLst/>
              <a:cxnLst/>
              <a:rect l="l" t="t" r="r" b="b"/>
              <a:pathLst>
                <a:path w="6162" h="4347" extrusionOk="0">
                  <a:moveTo>
                    <a:pt x="3880" y="0"/>
                  </a:moveTo>
                  <a:cubicBezTo>
                    <a:pt x="2781" y="0"/>
                    <a:pt x="1334" y="912"/>
                    <a:pt x="1" y="1994"/>
                  </a:cubicBezTo>
                  <a:cubicBezTo>
                    <a:pt x="63" y="2057"/>
                    <a:pt x="125" y="2131"/>
                    <a:pt x="188" y="2218"/>
                  </a:cubicBezTo>
                  <a:cubicBezTo>
                    <a:pt x="561" y="2642"/>
                    <a:pt x="860" y="3127"/>
                    <a:pt x="1059" y="3650"/>
                  </a:cubicBezTo>
                  <a:cubicBezTo>
                    <a:pt x="1146" y="3874"/>
                    <a:pt x="1220" y="4110"/>
                    <a:pt x="1270" y="4347"/>
                  </a:cubicBezTo>
                  <a:cubicBezTo>
                    <a:pt x="3797" y="3538"/>
                    <a:pt x="6161" y="2330"/>
                    <a:pt x="5178" y="725"/>
                  </a:cubicBezTo>
                  <a:cubicBezTo>
                    <a:pt x="4862" y="214"/>
                    <a:pt x="4411" y="0"/>
                    <a:pt x="388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5"/>
            <p:cNvSpPr/>
            <p:nvPr/>
          </p:nvSpPr>
          <p:spPr>
            <a:xfrm>
              <a:off x="3189075" y="4170875"/>
              <a:ext cx="418425" cy="343975"/>
            </a:xfrm>
            <a:custGeom>
              <a:avLst/>
              <a:gdLst/>
              <a:ahLst/>
              <a:cxnLst/>
              <a:rect l="l" t="t" r="r" b="b"/>
              <a:pathLst>
                <a:path w="16737" h="13759" extrusionOk="0">
                  <a:moveTo>
                    <a:pt x="11604" y="0"/>
                  </a:moveTo>
                  <a:cubicBezTo>
                    <a:pt x="10655" y="0"/>
                    <a:pt x="10092" y="1938"/>
                    <a:pt x="9828" y="3227"/>
                  </a:cubicBezTo>
                  <a:cubicBezTo>
                    <a:pt x="9250" y="2954"/>
                    <a:pt x="8628" y="2817"/>
                    <a:pt x="8007" y="2817"/>
                  </a:cubicBezTo>
                  <a:cubicBezTo>
                    <a:pt x="7436" y="2817"/>
                    <a:pt x="6866" y="2932"/>
                    <a:pt x="6330" y="3164"/>
                  </a:cubicBezTo>
                  <a:cubicBezTo>
                    <a:pt x="5774" y="1906"/>
                    <a:pt x="4998" y="489"/>
                    <a:pt x="4288" y="489"/>
                  </a:cubicBezTo>
                  <a:cubicBezTo>
                    <a:pt x="4205" y="489"/>
                    <a:pt x="4122" y="509"/>
                    <a:pt x="4040" y="551"/>
                  </a:cubicBezTo>
                  <a:cubicBezTo>
                    <a:pt x="2833" y="1173"/>
                    <a:pt x="4128" y="2654"/>
                    <a:pt x="5372" y="3737"/>
                  </a:cubicBezTo>
                  <a:cubicBezTo>
                    <a:pt x="4513" y="4421"/>
                    <a:pt x="3953" y="5417"/>
                    <a:pt x="3816" y="6500"/>
                  </a:cubicBezTo>
                  <a:cubicBezTo>
                    <a:pt x="3212" y="6402"/>
                    <a:pt x="2489" y="6313"/>
                    <a:pt x="1837" y="6313"/>
                  </a:cubicBezTo>
                  <a:cubicBezTo>
                    <a:pt x="836" y="6313"/>
                    <a:pt x="1" y="6521"/>
                    <a:pt x="8" y="7222"/>
                  </a:cubicBezTo>
                  <a:cubicBezTo>
                    <a:pt x="14" y="7632"/>
                    <a:pt x="454" y="7789"/>
                    <a:pt x="1092" y="7789"/>
                  </a:cubicBezTo>
                  <a:cubicBezTo>
                    <a:pt x="1847" y="7789"/>
                    <a:pt x="2880" y="7568"/>
                    <a:pt x="3792" y="7284"/>
                  </a:cubicBezTo>
                  <a:cubicBezTo>
                    <a:pt x="3854" y="8454"/>
                    <a:pt x="4401" y="9549"/>
                    <a:pt x="5297" y="10308"/>
                  </a:cubicBezTo>
                  <a:cubicBezTo>
                    <a:pt x="4053" y="11329"/>
                    <a:pt x="2584" y="12810"/>
                    <a:pt x="3431" y="13544"/>
                  </a:cubicBezTo>
                  <a:cubicBezTo>
                    <a:pt x="3559" y="13655"/>
                    <a:pt x="3694" y="13706"/>
                    <a:pt x="3833" y="13706"/>
                  </a:cubicBezTo>
                  <a:cubicBezTo>
                    <a:pt x="4610" y="13706"/>
                    <a:pt x="5515" y="12129"/>
                    <a:pt x="6106" y="10831"/>
                  </a:cubicBezTo>
                  <a:cubicBezTo>
                    <a:pt x="6698" y="11137"/>
                    <a:pt x="7350" y="11293"/>
                    <a:pt x="8005" y="11293"/>
                  </a:cubicBezTo>
                  <a:cubicBezTo>
                    <a:pt x="8495" y="11293"/>
                    <a:pt x="8986" y="11206"/>
                    <a:pt x="9454" y="11030"/>
                  </a:cubicBezTo>
                  <a:cubicBezTo>
                    <a:pt x="9638" y="11982"/>
                    <a:pt x="10138" y="13758"/>
                    <a:pt x="11151" y="13758"/>
                  </a:cubicBezTo>
                  <a:cubicBezTo>
                    <a:pt x="11237" y="13758"/>
                    <a:pt x="11327" y="13746"/>
                    <a:pt x="11421" y="13718"/>
                  </a:cubicBezTo>
                  <a:cubicBezTo>
                    <a:pt x="12541" y="13407"/>
                    <a:pt x="11271" y="11640"/>
                    <a:pt x="10363" y="10582"/>
                  </a:cubicBezTo>
                  <a:cubicBezTo>
                    <a:pt x="11383" y="9897"/>
                    <a:pt x="12043" y="8827"/>
                    <a:pt x="12217" y="7620"/>
                  </a:cubicBezTo>
                  <a:cubicBezTo>
                    <a:pt x="13023" y="7762"/>
                    <a:pt x="14009" y="7896"/>
                    <a:pt x="14843" y="7896"/>
                  </a:cubicBezTo>
                  <a:cubicBezTo>
                    <a:pt x="15914" y="7896"/>
                    <a:pt x="16736" y="7674"/>
                    <a:pt x="16610" y="6960"/>
                  </a:cubicBezTo>
                  <a:cubicBezTo>
                    <a:pt x="16514" y="6403"/>
                    <a:pt x="15950" y="6207"/>
                    <a:pt x="15202" y="6207"/>
                  </a:cubicBezTo>
                  <a:cubicBezTo>
                    <a:pt x="14314" y="6207"/>
                    <a:pt x="13168" y="6484"/>
                    <a:pt x="12242" y="6761"/>
                  </a:cubicBezTo>
                  <a:cubicBezTo>
                    <a:pt x="12155" y="5454"/>
                    <a:pt x="11470" y="4272"/>
                    <a:pt x="10400" y="3538"/>
                  </a:cubicBezTo>
                  <a:cubicBezTo>
                    <a:pt x="11408" y="2418"/>
                    <a:pt x="12989" y="426"/>
                    <a:pt x="11844" y="41"/>
                  </a:cubicBezTo>
                  <a:cubicBezTo>
                    <a:pt x="11761" y="13"/>
                    <a:pt x="11681" y="0"/>
                    <a:pt x="11604"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5"/>
            <p:cNvSpPr/>
            <p:nvPr/>
          </p:nvSpPr>
          <p:spPr>
            <a:xfrm>
              <a:off x="3312800" y="4292200"/>
              <a:ext cx="134425" cy="115225"/>
            </a:xfrm>
            <a:custGeom>
              <a:avLst/>
              <a:gdLst/>
              <a:ahLst/>
              <a:cxnLst/>
              <a:rect l="l" t="t" r="r" b="b"/>
              <a:pathLst>
                <a:path w="5377" h="4609" extrusionOk="0">
                  <a:moveTo>
                    <a:pt x="3074" y="514"/>
                  </a:moveTo>
                  <a:cubicBezTo>
                    <a:pt x="4070" y="514"/>
                    <a:pt x="4866" y="1323"/>
                    <a:pt x="4866" y="2306"/>
                  </a:cubicBezTo>
                  <a:cubicBezTo>
                    <a:pt x="4866" y="3392"/>
                    <a:pt x="3985" y="4107"/>
                    <a:pt x="3064" y="4107"/>
                  </a:cubicBezTo>
                  <a:cubicBezTo>
                    <a:pt x="2622" y="4107"/>
                    <a:pt x="2172" y="3943"/>
                    <a:pt x="1805" y="3576"/>
                  </a:cubicBezTo>
                  <a:cubicBezTo>
                    <a:pt x="672" y="2443"/>
                    <a:pt x="1481" y="514"/>
                    <a:pt x="3074" y="514"/>
                  </a:cubicBezTo>
                  <a:close/>
                  <a:moveTo>
                    <a:pt x="3058" y="0"/>
                  </a:moveTo>
                  <a:cubicBezTo>
                    <a:pt x="2492" y="0"/>
                    <a:pt x="1914" y="209"/>
                    <a:pt x="1444" y="676"/>
                  </a:cubicBezTo>
                  <a:cubicBezTo>
                    <a:pt x="0" y="2132"/>
                    <a:pt x="1033" y="4609"/>
                    <a:pt x="3074" y="4609"/>
                  </a:cubicBezTo>
                  <a:cubicBezTo>
                    <a:pt x="4344" y="4609"/>
                    <a:pt x="5376" y="3576"/>
                    <a:pt x="5376" y="2306"/>
                  </a:cubicBezTo>
                  <a:cubicBezTo>
                    <a:pt x="5376" y="917"/>
                    <a:pt x="4242" y="0"/>
                    <a:pt x="3058"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5"/>
            <p:cNvSpPr/>
            <p:nvPr/>
          </p:nvSpPr>
          <p:spPr>
            <a:xfrm>
              <a:off x="3329600" y="4305050"/>
              <a:ext cx="104875" cy="89850"/>
            </a:xfrm>
            <a:custGeom>
              <a:avLst/>
              <a:gdLst/>
              <a:ahLst/>
              <a:cxnLst/>
              <a:rect l="l" t="t" r="r" b="b"/>
              <a:pathLst>
                <a:path w="4195" h="3594" extrusionOk="0">
                  <a:moveTo>
                    <a:pt x="2402" y="0"/>
                  </a:moveTo>
                  <a:cubicBezTo>
                    <a:pt x="809" y="0"/>
                    <a:pt x="0" y="1929"/>
                    <a:pt x="1133" y="3062"/>
                  </a:cubicBezTo>
                  <a:cubicBezTo>
                    <a:pt x="1500" y="3429"/>
                    <a:pt x="1950" y="3593"/>
                    <a:pt x="2392" y="3593"/>
                  </a:cubicBezTo>
                  <a:cubicBezTo>
                    <a:pt x="3313" y="3593"/>
                    <a:pt x="4194" y="2878"/>
                    <a:pt x="4194" y="1792"/>
                  </a:cubicBezTo>
                  <a:cubicBezTo>
                    <a:pt x="4194" y="809"/>
                    <a:pt x="3398" y="0"/>
                    <a:pt x="240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5"/>
            <p:cNvSpPr/>
            <p:nvPr/>
          </p:nvSpPr>
          <p:spPr>
            <a:xfrm>
              <a:off x="3361975" y="4132975"/>
              <a:ext cx="55075" cy="89650"/>
            </a:xfrm>
            <a:custGeom>
              <a:avLst/>
              <a:gdLst/>
              <a:ahLst/>
              <a:cxnLst/>
              <a:rect l="l" t="t" r="r" b="b"/>
              <a:pathLst>
                <a:path w="2203" h="3586" extrusionOk="0">
                  <a:moveTo>
                    <a:pt x="1065" y="0"/>
                  </a:moveTo>
                  <a:cubicBezTo>
                    <a:pt x="0" y="0"/>
                    <a:pt x="51" y="1994"/>
                    <a:pt x="248" y="3573"/>
                  </a:cubicBezTo>
                  <a:cubicBezTo>
                    <a:pt x="522" y="3523"/>
                    <a:pt x="821" y="3498"/>
                    <a:pt x="1107" y="3498"/>
                  </a:cubicBezTo>
                  <a:cubicBezTo>
                    <a:pt x="1418" y="3498"/>
                    <a:pt x="1729" y="3523"/>
                    <a:pt x="2040" y="3585"/>
                  </a:cubicBezTo>
                  <a:cubicBezTo>
                    <a:pt x="2202" y="2030"/>
                    <a:pt x="2202" y="51"/>
                    <a:pt x="1095" y="1"/>
                  </a:cubicBezTo>
                  <a:cubicBezTo>
                    <a:pt x="1085" y="1"/>
                    <a:pt x="1075" y="0"/>
                    <a:pt x="1065"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5"/>
            <p:cNvSpPr/>
            <p:nvPr/>
          </p:nvSpPr>
          <p:spPr>
            <a:xfrm>
              <a:off x="3484225" y="4230325"/>
              <a:ext cx="113600" cy="69450"/>
            </a:xfrm>
            <a:custGeom>
              <a:avLst/>
              <a:gdLst/>
              <a:ahLst/>
              <a:cxnLst/>
              <a:rect l="l" t="t" r="r" b="b"/>
              <a:pathLst>
                <a:path w="4544" h="2778" extrusionOk="0">
                  <a:moveTo>
                    <a:pt x="3327" y="0"/>
                  </a:moveTo>
                  <a:cubicBezTo>
                    <a:pt x="2410" y="0"/>
                    <a:pt x="975" y="746"/>
                    <a:pt x="1" y="1346"/>
                  </a:cubicBezTo>
                  <a:cubicBezTo>
                    <a:pt x="374" y="1770"/>
                    <a:pt x="673" y="2255"/>
                    <a:pt x="872" y="2778"/>
                  </a:cubicBezTo>
                  <a:cubicBezTo>
                    <a:pt x="2427" y="2367"/>
                    <a:pt x="4543" y="1583"/>
                    <a:pt x="4145" y="488"/>
                  </a:cubicBezTo>
                  <a:cubicBezTo>
                    <a:pt x="4021" y="139"/>
                    <a:pt x="3722" y="0"/>
                    <a:pt x="3327"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5"/>
            <p:cNvSpPr/>
            <p:nvPr/>
          </p:nvSpPr>
          <p:spPr>
            <a:xfrm>
              <a:off x="3481725" y="4391225"/>
              <a:ext cx="102400" cy="77850"/>
            </a:xfrm>
            <a:custGeom>
              <a:avLst/>
              <a:gdLst/>
              <a:ahLst/>
              <a:cxnLst/>
              <a:rect l="l" t="t" r="r" b="b"/>
              <a:pathLst>
                <a:path w="4096" h="3114" extrusionOk="0">
                  <a:moveTo>
                    <a:pt x="959" y="1"/>
                  </a:moveTo>
                  <a:cubicBezTo>
                    <a:pt x="748" y="561"/>
                    <a:pt x="424" y="1071"/>
                    <a:pt x="1" y="1519"/>
                  </a:cubicBezTo>
                  <a:cubicBezTo>
                    <a:pt x="880" y="2295"/>
                    <a:pt x="1991" y="3113"/>
                    <a:pt x="2774" y="3113"/>
                  </a:cubicBezTo>
                  <a:cubicBezTo>
                    <a:pt x="3033" y="3113"/>
                    <a:pt x="3256" y="3024"/>
                    <a:pt x="3423" y="2813"/>
                  </a:cubicBezTo>
                  <a:cubicBezTo>
                    <a:pt x="4096" y="1930"/>
                    <a:pt x="2390" y="772"/>
                    <a:pt x="959"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5"/>
            <p:cNvSpPr/>
            <p:nvPr/>
          </p:nvSpPr>
          <p:spPr>
            <a:xfrm>
              <a:off x="3349825" y="4466525"/>
              <a:ext cx="55950" cy="89425"/>
            </a:xfrm>
            <a:custGeom>
              <a:avLst/>
              <a:gdLst/>
              <a:ahLst/>
              <a:cxnLst/>
              <a:rect l="l" t="t" r="r" b="b"/>
              <a:pathLst>
                <a:path w="2238" h="3577" extrusionOk="0">
                  <a:moveTo>
                    <a:pt x="336" y="1"/>
                  </a:moveTo>
                  <a:cubicBezTo>
                    <a:pt x="87" y="1531"/>
                    <a:pt x="0" y="3460"/>
                    <a:pt x="1083" y="3572"/>
                  </a:cubicBezTo>
                  <a:cubicBezTo>
                    <a:pt x="1109" y="3575"/>
                    <a:pt x="1135" y="3576"/>
                    <a:pt x="1160" y="3576"/>
                  </a:cubicBezTo>
                  <a:cubicBezTo>
                    <a:pt x="2157" y="3576"/>
                    <a:pt x="2238" y="1667"/>
                    <a:pt x="2141" y="125"/>
                  </a:cubicBezTo>
                  <a:lnTo>
                    <a:pt x="2141" y="125"/>
                  </a:lnTo>
                  <a:cubicBezTo>
                    <a:pt x="1954" y="150"/>
                    <a:pt x="1780" y="162"/>
                    <a:pt x="1593" y="162"/>
                  </a:cubicBezTo>
                  <a:cubicBezTo>
                    <a:pt x="1170" y="162"/>
                    <a:pt x="747" y="113"/>
                    <a:pt x="336" y="1"/>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5"/>
            <p:cNvSpPr/>
            <p:nvPr/>
          </p:nvSpPr>
          <p:spPr>
            <a:xfrm>
              <a:off x="3188950" y="4385950"/>
              <a:ext cx="103650" cy="73900"/>
            </a:xfrm>
            <a:custGeom>
              <a:avLst/>
              <a:gdLst/>
              <a:ahLst/>
              <a:cxnLst/>
              <a:rect l="l" t="t" r="r" b="b"/>
              <a:pathLst>
                <a:path w="4146" h="2956" extrusionOk="0">
                  <a:moveTo>
                    <a:pt x="3286" y="0"/>
                  </a:moveTo>
                  <a:cubicBezTo>
                    <a:pt x="1830" y="585"/>
                    <a:pt x="1" y="1531"/>
                    <a:pt x="486" y="2539"/>
                  </a:cubicBezTo>
                  <a:cubicBezTo>
                    <a:pt x="630" y="2834"/>
                    <a:pt x="887" y="2956"/>
                    <a:pt x="1211" y="2956"/>
                  </a:cubicBezTo>
                  <a:cubicBezTo>
                    <a:pt x="2006" y="2956"/>
                    <a:pt x="3208" y="2224"/>
                    <a:pt x="4145" y="1543"/>
                  </a:cubicBezTo>
                  <a:cubicBezTo>
                    <a:pt x="3772" y="1083"/>
                    <a:pt x="3473" y="560"/>
                    <a:pt x="3286"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5"/>
            <p:cNvSpPr/>
            <p:nvPr/>
          </p:nvSpPr>
          <p:spPr>
            <a:xfrm>
              <a:off x="3194875" y="4233375"/>
              <a:ext cx="102700" cy="66725"/>
            </a:xfrm>
            <a:custGeom>
              <a:avLst/>
              <a:gdLst/>
              <a:ahLst/>
              <a:cxnLst/>
              <a:rect l="l" t="t" r="r" b="b"/>
              <a:pathLst>
                <a:path w="4108" h="2669" extrusionOk="0">
                  <a:moveTo>
                    <a:pt x="1311" y="0"/>
                  </a:moveTo>
                  <a:cubicBezTo>
                    <a:pt x="941" y="0"/>
                    <a:pt x="646" y="127"/>
                    <a:pt x="486" y="440"/>
                  </a:cubicBezTo>
                  <a:cubicBezTo>
                    <a:pt x="0" y="1374"/>
                    <a:pt x="1655" y="2170"/>
                    <a:pt x="3136" y="2668"/>
                  </a:cubicBezTo>
                  <a:cubicBezTo>
                    <a:pt x="3348" y="2083"/>
                    <a:pt x="3684" y="1548"/>
                    <a:pt x="4107" y="1112"/>
                  </a:cubicBezTo>
                  <a:cubicBezTo>
                    <a:pt x="3197" y="556"/>
                    <a:pt x="2088" y="0"/>
                    <a:pt x="1311"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5"/>
            <p:cNvSpPr/>
            <p:nvPr/>
          </p:nvSpPr>
          <p:spPr>
            <a:xfrm>
              <a:off x="2480175" y="3703300"/>
              <a:ext cx="595550" cy="568800"/>
            </a:xfrm>
            <a:custGeom>
              <a:avLst/>
              <a:gdLst/>
              <a:ahLst/>
              <a:cxnLst/>
              <a:rect l="l" t="t" r="r" b="b"/>
              <a:pathLst>
                <a:path w="23822" h="22752" extrusionOk="0">
                  <a:moveTo>
                    <a:pt x="4767" y="1"/>
                  </a:moveTo>
                  <a:lnTo>
                    <a:pt x="4767" y="1"/>
                  </a:lnTo>
                  <a:cubicBezTo>
                    <a:pt x="3846" y="237"/>
                    <a:pt x="2988" y="673"/>
                    <a:pt x="2266" y="1283"/>
                  </a:cubicBezTo>
                  <a:cubicBezTo>
                    <a:pt x="797" y="2589"/>
                    <a:pt x="1" y="4481"/>
                    <a:pt x="88" y="6435"/>
                  </a:cubicBezTo>
                  <a:cubicBezTo>
                    <a:pt x="113" y="7418"/>
                    <a:pt x="349" y="8389"/>
                    <a:pt x="797" y="9260"/>
                  </a:cubicBezTo>
                  <a:cubicBezTo>
                    <a:pt x="1233" y="10156"/>
                    <a:pt x="1843" y="10928"/>
                    <a:pt x="2614" y="11550"/>
                  </a:cubicBezTo>
                  <a:cubicBezTo>
                    <a:pt x="3361" y="12247"/>
                    <a:pt x="4319" y="12670"/>
                    <a:pt x="5340" y="12757"/>
                  </a:cubicBezTo>
                  <a:cubicBezTo>
                    <a:pt x="5537" y="12773"/>
                    <a:pt x="5732" y="12780"/>
                    <a:pt x="5925" y="12780"/>
                  </a:cubicBezTo>
                  <a:cubicBezTo>
                    <a:pt x="7725" y="12780"/>
                    <a:pt x="9381" y="12141"/>
                    <a:pt x="10965" y="11612"/>
                  </a:cubicBezTo>
                  <a:cubicBezTo>
                    <a:pt x="12720" y="10990"/>
                    <a:pt x="14487" y="10343"/>
                    <a:pt x="16267" y="10281"/>
                  </a:cubicBezTo>
                  <a:cubicBezTo>
                    <a:pt x="16322" y="10279"/>
                    <a:pt x="16378" y="10278"/>
                    <a:pt x="16433" y="10278"/>
                  </a:cubicBezTo>
                  <a:cubicBezTo>
                    <a:pt x="17259" y="10278"/>
                    <a:pt x="18072" y="10453"/>
                    <a:pt x="18818" y="10791"/>
                  </a:cubicBezTo>
                  <a:cubicBezTo>
                    <a:pt x="19602" y="11189"/>
                    <a:pt x="20262" y="11787"/>
                    <a:pt x="20884" y="12459"/>
                  </a:cubicBezTo>
                  <a:cubicBezTo>
                    <a:pt x="21494" y="13131"/>
                    <a:pt x="22004" y="13890"/>
                    <a:pt x="22415" y="14699"/>
                  </a:cubicBezTo>
                  <a:cubicBezTo>
                    <a:pt x="22813" y="15520"/>
                    <a:pt x="23087" y="16391"/>
                    <a:pt x="23237" y="17300"/>
                  </a:cubicBezTo>
                  <a:cubicBezTo>
                    <a:pt x="23510" y="19142"/>
                    <a:pt x="23286" y="21021"/>
                    <a:pt x="22614" y="22751"/>
                  </a:cubicBezTo>
                  <a:cubicBezTo>
                    <a:pt x="23461" y="21046"/>
                    <a:pt x="23821" y="19142"/>
                    <a:pt x="23647" y="17238"/>
                  </a:cubicBezTo>
                  <a:cubicBezTo>
                    <a:pt x="23535" y="16279"/>
                    <a:pt x="23286" y="15346"/>
                    <a:pt x="22913" y="14462"/>
                  </a:cubicBezTo>
                  <a:cubicBezTo>
                    <a:pt x="22515" y="13579"/>
                    <a:pt x="21992" y="12757"/>
                    <a:pt x="21382" y="12023"/>
                  </a:cubicBezTo>
                  <a:cubicBezTo>
                    <a:pt x="20772" y="11289"/>
                    <a:pt x="20050" y="10579"/>
                    <a:pt x="19154" y="10131"/>
                  </a:cubicBezTo>
                  <a:cubicBezTo>
                    <a:pt x="18294" y="9719"/>
                    <a:pt x="17366" y="9507"/>
                    <a:pt x="16414" y="9507"/>
                  </a:cubicBezTo>
                  <a:cubicBezTo>
                    <a:pt x="16361" y="9507"/>
                    <a:pt x="16308" y="9508"/>
                    <a:pt x="16255" y="9509"/>
                  </a:cubicBezTo>
                  <a:cubicBezTo>
                    <a:pt x="14276" y="9546"/>
                    <a:pt x="12434" y="10194"/>
                    <a:pt x="10691" y="10803"/>
                  </a:cubicBezTo>
                  <a:cubicBezTo>
                    <a:pt x="9078" y="11364"/>
                    <a:pt x="7443" y="11988"/>
                    <a:pt x="5836" y="11988"/>
                  </a:cubicBezTo>
                  <a:cubicBezTo>
                    <a:pt x="5695" y="11988"/>
                    <a:pt x="5555" y="11983"/>
                    <a:pt x="5415" y="11973"/>
                  </a:cubicBezTo>
                  <a:cubicBezTo>
                    <a:pt x="4543" y="11911"/>
                    <a:pt x="3734" y="11563"/>
                    <a:pt x="3087" y="10978"/>
                  </a:cubicBezTo>
                  <a:cubicBezTo>
                    <a:pt x="2390" y="10430"/>
                    <a:pt x="1805" y="9746"/>
                    <a:pt x="1382" y="8961"/>
                  </a:cubicBezTo>
                  <a:cubicBezTo>
                    <a:pt x="511" y="7356"/>
                    <a:pt x="374" y="5464"/>
                    <a:pt x="984" y="3759"/>
                  </a:cubicBezTo>
                  <a:cubicBezTo>
                    <a:pt x="1283" y="2888"/>
                    <a:pt x="1780" y="2104"/>
                    <a:pt x="2415" y="1457"/>
                  </a:cubicBezTo>
                  <a:cubicBezTo>
                    <a:pt x="3100" y="810"/>
                    <a:pt x="3896" y="312"/>
                    <a:pt x="476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5"/>
            <p:cNvSpPr/>
            <p:nvPr/>
          </p:nvSpPr>
          <p:spPr>
            <a:xfrm>
              <a:off x="2545200" y="3686950"/>
              <a:ext cx="214300" cy="114675"/>
            </a:xfrm>
            <a:custGeom>
              <a:avLst/>
              <a:gdLst/>
              <a:ahLst/>
              <a:cxnLst/>
              <a:rect l="l" t="t" r="r" b="b"/>
              <a:pathLst>
                <a:path w="8572" h="4587" extrusionOk="0">
                  <a:moveTo>
                    <a:pt x="4419" y="1"/>
                  </a:moveTo>
                  <a:cubicBezTo>
                    <a:pt x="2241" y="1"/>
                    <a:pt x="1" y="1787"/>
                    <a:pt x="1" y="1787"/>
                  </a:cubicBezTo>
                  <a:cubicBezTo>
                    <a:pt x="1229" y="1281"/>
                    <a:pt x="2083" y="1077"/>
                    <a:pt x="2680" y="1077"/>
                  </a:cubicBezTo>
                  <a:cubicBezTo>
                    <a:pt x="4841" y="1077"/>
                    <a:pt x="3621" y="3753"/>
                    <a:pt x="4519" y="4426"/>
                  </a:cubicBezTo>
                  <a:cubicBezTo>
                    <a:pt x="4668" y="4536"/>
                    <a:pt x="4853" y="4586"/>
                    <a:pt x="5056" y="4586"/>
                  </a:cubicBezTo>
                  <a:cubicBezTo>
                    <a:pt x="6410" y="4586"/>
                    <a:pt x="8572" y="2341"/>
                    <a:pt x="6385" y="642"/>
                  </a:cubicBezTo>
                  <a:cubicBezTo>
                    <a:pt x="5784" y="178"/>
                    <a:pt x="5105" y="1"/>
                    <a:pt x="441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5"/>
            <p:cNvSpPr/>
            <p:nvPr/>
          </p:nvSpPr>
          <p:spPr>
            <a:xfrm>
              <a:off x="2705750" y="4020525"/>
              <a:ext cx="367800" cy="114925"/>
            </a:xfrm>
            <a:custGeom>
              <a:avLst/>
              <a:gdLst/>
              <a:ahLst/>
              <a:cxnLst/>
              <a:rect l="l" t="t" r="r" b="b"/>
              <a:pathLst>
                <a:path w="14712" h="4597" extrusionOk="0">
                  <a:moveTo>
                    <a:pt x="9662" y="0"/>
                  </a:moveTo>
                  <a:cubicBezTo>
                    <a:pt x="9052" y="0"/>
                    <a:pt x="8380" y="101"/>
                    <a:pt x="7655" y="355"/>
                  </a:cubicBezTo>
                  <a:cubicBezTo>
                    <a:pt x="4133" y="1587"/>
                    <a:pt x="2340" y="3441"/>
                    <a:pt x="1" y="3939"/>
                  </a:cubicBezTo>
                  <a:cubicBezTo>
                    <a:pt x="788" y="4403"/>
                    <a:pt x="1640" y="4597"/>
                    <a:pt x="2503" y="4597"/>
                  </a:cubicBezTo>
                  <a:cubicBezTo>
                    <a:pt x="3167" y="4597"/>
                    <a:pt x="3839" y="4482"/>
                    <a:pt x="4494" y="4287"/>
                  </a:cubicBezTo>
                  <a:cubicBezTo>
                    <a:pt x="5514" y="3976"/>
                    <a:pt x="6435" y="3416"/>
                    <a:pt x="7456" y="3142"/>
                  </a:cubicBezTo>
                  <a:cubicBezTo>
                    <a:pt x="7787" y="3054"/>
                    <a:pt x="8128" y="3016"/>
                    <a:pt x="8472" y="3016"/>
                  </a:cubicBezTo>
                  <a:cubicBezTo>
                    <a:pt x="9237" y="3016"/>
                    <a:pt x="10012" y="3201"/>
                    <a:pt x="10716" y="3416"/>
                  </a:cubicBezTo>
                  <a:cubicBezTo>
                    <a:pt x="11289" y="3578"/>
                    <a:pt x="11861" y="3765"/>
                    <a:pt x="12434" y="3926"/>
                  </a:cubicBezTo>
                  <a:cubicBezTo>
                    <a:pt x="12856" y="4042"/>
                    <a:pt x="13456" y="4275"/>
                    <a:pt x="13940" y="4275"/>
                  </a:cubicBezTo>
                  <a:cubicBezTo>
                    <a:pt x="14027" y="4275"/>
                    <a:pt x="14111" y="4267"/>
                    <a:pt x="14189" y="4250"/>
                  </a:cubicBezTo>
                  <a:cubicBezTo>
                    <a:pt x="14711" y="4138"/>
                    <a:pt x="13454" y="1500"/>
                    <a:pt x="13454" y="1500"/>
                  </a:cubicBezTo>
                  <a:cubicBezTo>
                    <a:pt x="13454" y="1500"/>
                    <a:pt x="12018" y="0"/>
                    <a:pt x="966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5"/>
          <p:cNvGrpSpPr/>
          <p:nvPr/>
        </p:nvGrpSpPr>
        <p:grpSpPr>
          <a:xfrm>
            <a:off x="4236937" y="3028677"/>
            <a:ext cx="706827" cy="75116"/>
            <a:chOff x="4134374" y="3028677"/>
            <a:chExt cx="706827" cy="75116"/>
          </a:xfrm>
        </p:grpSpPr>
        <p:sp>
          <p:nvSpPr>
            <p:cNvPr id="963" name="Google Shape;963;p35"/>
            <p:cNvSpPr/>
            <p:nvPr/>
          </p:nvSpPr>
          <p:spPr>
            <a:xfrm rot="1817452">
              <a:off x="4460841" y="3047085"/>
              <a:ext cx="53894" cy="46275"/>
            </a:xfrm>
            <a:custGeom>
              <a:avLst/>
              <a:gdLst/>
              <a:ahLst/>
              <a:cxnLst/>
              <a:rect l="l" t="t" r="r" b="b"/>
              <a:pathLst>
                <a:path w="1818" h="1561" extrusionOk="0">
                  <a:moveTo>
                    <a:pt x="1034" y="0"/>
                  </a:moveTo>
                  <a:cubicBezTo>
                    <a:pt x="349" y="0"/>
                    <a:pt x="1" y="846"/>
                    <a:pt x="486" y="1332"/>
                  </a:cubicBezTo>
                  <a:cubicBezTo>
                    <a:pt x="644" y="1490"/>
                    <a:pt x="840" y="1561"/>
                    <a:pt x="1032" y="1561"/>
                  </a:cubicBezTo>
                  <a:cubicBezTo>
                    <a:pt x="1432" y="1561"/>
                    <a:pt x="1818" y="1255"/>
                    <a:pt x="1818" y="784"/>
                  </a:cubicBezTo>
                  <a:cubicBezTo>
                    <a:pt x="1818" y="349"/>
                    <a:pt x="1469" y="0"/>
                    <a:pt x="1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5"/>
            <p:cNvSpPr/>
            <p:nvPr/>
          </p:nvSpPr>
          <p:spPr>
            <a:xfrm rot="1817452">
              <a:off x="4142366" y="3039110"/>
              <a:ext cx="53894" cy="46275"/>
            </a:xfrm>
            <a:custGeom>
              <a:avLst/>
              <a:gdLst/>
              <a:ahLst/>
              <a:cxnLst/>
              <a:rect l="l" t="t" r="r" b="b"/>
              <a:pathLst>
                <a:path w="1818" h="1561" extrusionOk="0">
                  <a:moveTo>
                    <a:pt x="1034" y="0"/>
                  </a:moveTo>
                  <a:cubicBezTo>
                    <a:pt x="349" y="0"/>
                    <a:pt x="1" y="846"/>
                    <a:pt x="486" y="1332"/>
                  </a:cubicBezTo>
                  <a:cubicBezTo>
                    <a:pt x="644" y="1490"/>
                    <a:pt x="840" y="1561"/>
                    <a:pt x="1032" y="1561"/>
                  </a:cubicBezTo>
                  <a:cubicBezTo>
                    <a:pt x="1432" y="1561"/>
                    <a:pt x="1818" y="1255"/>
                    <a:pt x="1818" y="784"/>
                  </a:cubicBezTo>
                  <a:cubicBezTo>
                    <a:pt x="1818" y="349"/>
                    <a:pt x="1469" y="0"/>
                    <a:pt x="1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5"/>
            <p:cNvSpPr/>
            <p:nvPr/>
          </p:nvSpPr>
          <p:spPr>
            <a:xfrm rot="1817452">
              <a:off x="4779316" y="3039110"/>
              <a:ext cx="53894" cy="46275"/>
            </a:xfrm>
            <a:custGeom>
              <a:avLst/>
              <a:gdLst/>
              <a:ahLst/>
              <a:cxnLst/>
              <a:rect l="l" t="t" r="r" b="b"/>
              <a:pathLst>
                <a:path w="1818" h="1561" extrusionOk="0">
                  <a:moveTo>
                    <a:pt x="1034" y="0"/>
                  </a:moveTo>
                  <a:cubicBezTo>
                    <a:pt x="349" y="0"/>
                    <a:pt x="1" y="846"/>
                    <a:pt x="486" y="1332"/>
                  </a:cubicBezTo>
                  <a:cubicBezTo>
                    <a:pt x="644" y="1490"/>
                    <a:pt x="840" y="1561"/>
                    <a:pt x="1032" y="1561"/>
                  </a:cubicBezTo>
                  <a:cubicBezTo>
                    <a:pt x="1432" y="1561"/>
                    <a:pt x="1818" y="1255"/>
                    <a:pt x="1818" y="784"/>
                  </a:cubicBezTo>
                  <a:cubicBezTo>
                    <a:pt x="1818" y="349"/>
                    <a:pt x="1469" y="0"/>
                    <a:pt x="1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81"/>
        <p:cNvGrpSpPr/>
        <p:nvPr/>
      </p:nvGrpSpPr>
      <p:grpSpPr>
        <a:xfrm>
          <a:off x="0" y="0"/>
          <a:ext cx="0" cy="0"/>
          <a:chOff x="0" y="0"/>
          <a:chExt cx="0" cy="0"/>
        </a:xfrm>
      </p:grpSpPr>
      <p:sp>
        <p:nvSpPr>
          <p:cNvPr id="9482" name="Google Shape;9482;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483" name="Google Shape;9483;p7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484" name="Google Shape;9484;p71"/>
          <p:cNvGrpSpPr/>
          <p:nvPr/>
        </p:nvGrpSpPr>
        <p:grpSpPr>
          <a:xfrm>
            <a:off x="839307" y="2318098"/>
            <a:ext cx="387992" cy="329326"/>
            <a:chOff x="839307" y="2318098"/>
            <a:chExt cx="387992" cy="329326"/>
          </a:xfrm>
        </p:grpSpPr>
        <p:sp>
          <p:nvSpPr>
            <p:cNvPr id="9485" name="Google Shape;9485;p71"/>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1"/>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1"/>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1"/>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1"/>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1"/>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1"/>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1"/>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1"/>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1"/>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1"/>
          <p:cNvGrpSpPr/>
          <p:nvPr/>
        </p:nvGrpSpPr>
        <p:grpSpPr>
          <a:xfrm>
            <a:off x="1414990" y="2289671"/>
            <a:ext cx="387073" cy="385996"/>
            <a:chOff x="1414990" y="2289671"/>
            <a:chExt cx="387073" cy="385996"/>
          </a:xfrm>
        </p:grpSpPr>
        <p:sp>
          <p:nvSpPr>
            <p:cNvPr id="9496" name="Google Shape;9496;p71"/>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1"/>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1"/>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1"/>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1"/>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1"/>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1"/>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1"/>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1"/>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1"/>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1"/>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1"/>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1"/>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1"/>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1"/>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1"/>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1"/>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1"/>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71"/>
          <p:cNvGrpSpPr/>
          <p:nvPr/>
        </p:nvGrpSpPr>
        <p:grpSpPr>
          <a:xfrm>
            <a:off x="1989911" y="2306065"/>
            <a:ext cx="387099" cy="353207"/>
            <a:chOff x="1989911" y="2306065"/>
            <a:chExt cx="387099" cy="353207"/>
          </a:xfrm>
        </p:grpSpPr>
        <p:sp>
          <p:nvSpPr>
            <p:cNvPr id="9515" name="Google Shape;9515;p71"/>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1"/>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1"/>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1"/>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1"/>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1"/>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1"/>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1"/>
          <p:cNvGrpSpPr/>
          <p:nvPr/>
        </p:nvGrpSpPr>
        <p:grpSpPr>
          <a:xfrm>
            <a:off x="2593102" y="2288778"/>
            <a:ext cx="204663" cy="363007"/>
            <a:chOff x="2593102" y="2288778"/>
            <a:chExt cx="204663" cy="363007"/>
          </a:xfrm>
        </p:grpSpPr>
        <p:sp>
          <p:nvSpPr>
            <p:cNvPr id="9523" name="Google Shape;9523;p71"/>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1"/>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1"/>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1"/>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1"/>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1"/>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1"/>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1"/>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1"/>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71"/>
          <p:cNvGrpSpPr/>
          <p:nvPr/>
        </p:nvGrpSpPr>
        <p:grpSpPr>
          <a:xfrm>
            <a:off x="2970874" y="2329763"/>
            <a:ext cx="403651" cy="305996"/>
            <a:chOff x="2970874" y="2329763"/>
            <a:chExt cx="403651" cy="305996"/>
          </a:xfrm>
        </p:grpSpPr>
        <p:sp>
          <p:nvSpPr>
            <p:cNvPr id="9533" name="Google Shape;9533;p71"/>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1"/>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1"/>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1"/>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1"/>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1"/>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1"/>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1"/>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1"/>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71"/>
          <p:cNvGrpSpPr/>
          <p:nvPr/>
        </p:nvGrpSpPr>
        <p:grpSpPr>
          <a:xfrm>
            <a:off x="3545795" y="2318755"/>
            <a:ext cx="387835" cy="327933"/>
            <a:chOff x="3545795" y="2318755"/>
            <a:chExt cx="387835" cy="327933"/>
          </a:xfrm>
        </p:grpSpPr>
        <p:sp>
          <p:nvSpPr>
            <p:cNvPr id="9543" name="Google Shape;9543;p71"/>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1"/>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1"/>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71"/>
            <p:cNvGrpSpPr/>
            <p:nvPr/>
          </p:nvGrpSpPr>
          <p:grpSpPr>
            <a:xfrm>
              <a:off x="3545795" y="2322301"/>
              <a:ext cx="387835" cy="324387"/>
              <a:chOff x="3545795" y="2322301"/>
              <a:chExt cx="387835" cy="324387"/>
            </a:xfrm>
          </p:grpSpPr>
          <p:sp>
            <p:nvSpPr>
              <p:cNvPr id="9547" name="Google Shape;9547;p71"/>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1"/>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1"/>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1"/>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1"/>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1"/>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1"/>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4" name="Google Shape;9554;p71"/>
          <p:cNvGrpSpPr/>
          <p:nvPr/>
        </p:nvGrpSpPr>
        <p:grpSpPr>
          <a:xfrm>
            <a:off x="4718468" y="2306984"/>
            <a:ext cx="364294" cy="351552"/>
            <a:chOff x="4718468" y="2306984"/>
            <a:chExt cx="364294" cy="351552"/>
          </a:xfrm>
        </p:grpSpPr>
        <p:sp>
          <p:nvSpPr>
            <p:cNvPr id="9555" name="Google Shape;9555;p71"/>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1"/>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1"/>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1"/>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1"/>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1"/>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1"/>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1"/>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1"/>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1"/>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1"/>
          <p:cNvGrpSpPr/>
          <p:nvPr/>
        </p:nvGrpSpPr>
        <p:grpSpPr>
          <a:xfrm>
            <a:off x="4147908" y="2303017"/>
            <a:ext cx="361194" cy="359355"/>
            <a:chOff x="4147908" y="2303017"/>
            <a:chExt cx="361194" cy="359355"/>
          </a:xfrm>
        </p:grpSpPr>
        <p:sp>
          <p:nvSpPr>
            <p:cNvPr id="9566" name="Google Shape;9566;p71"/>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1"/>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1"/>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1"/>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1"/>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1"/>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1"/>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1"/>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1"/>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1"/>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1"/>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1"/>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1"/>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1"/>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1"/>
          <p:cNvGrpSpPr/>
          <p:nvPr/>
        </p:nvGrpSpPr>
        <p:grpSpPr>
          <a:xfrm>
            <a:off x="5292128" y="2299891"/>
            <a:ext cx="367027" cy="365214"/>
            <a:chOff x="5292128" y="2299891"/>
            <a:chExt cx="367027" cy="365214"/>
          </a:xfrm>
        </p:grpSpPr>
        <p:sp>
          <p:nvSpPr>
            <p:cNvPr id="9581" name="Google Shape;9581;p71"/>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1"/>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1"/>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1"/>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1"/>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1"/>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71"/>
          <p:cNvGrpSpPr/>
          <p:nvPr/>
        </p:nvGrpSpPr>
        <p:grpSpPr>
          <a:xfrm>
            <a:off x="5873617" y="2309901"/>
            <a:ext cx="345720" cy="345720"/>
            <a:chOff x="5873617" y="2309901"/>
            <a:chExt cx="345720" cy="345720"/>
          </a:xfrm>
        </p:grpSpPr>
        <p:sp>
          <p:nvSpPr>
            <p:cNvPr id="9588" name="Google Shape;9588;p71"/>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1"/>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1"/>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1"/>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1"/>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1"/>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1"/>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1"/>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1"/>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1"/>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1"/>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1"/>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1"/>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1"/>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1"/>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1"/>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1"/>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1"/>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1"/>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1"/>
          <p:cNvGrpSpPr/>
          <p:nvPr/>
        </p:nvGrpSpPr>
        <p:grpSpPr>
          <a:xfrm>
            <a:off x="6863329" y="2297710"/>
            <a:ext cx="391460" cy="370127"/>
            <a:chOff x="6863329" y="2297710"/>
            <a:chExt cx="391460" cy="370127"/>
          </a:xfrm>
        </p:grpSpPr>
        <p:sp>
          <p:nvSpPr>
            <p:cNvPr id="9608" name="Google Shape;9608;p71"/>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1"/>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1"/>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1"/>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1"/>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1"/>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1"/>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1"/>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1"/>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1"/>
          <p:cNvGrpSpPr/>
          <p:nvPr/>
        </p:nvGrpSpPr>
        <p:grpSpPr>
          <a:xfrm>
            <a:off x="7421488" y="2318518"/>
            <a:ext cx="342620" cy="328459"/>
            <a:chOff x="7421488" y="2318518"/>
            <a:chExt cx="342620" cy="328459"/>
          </a:xfrm>
        </p:grpSpPr>
        <p:sp>
          <p:nvSpPr>
            <p:cNvPr id="9618" name="Google Shape;9618;p71"/>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1"/>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1"/>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1"/>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1"/>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1"/>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1"/>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5" name="Google Shape;9625;p71"/>
          <p:cNvGrpSpPr/>
          <p:nvPr/>
        </p:nvGrpSpPr>
        <p:grpSpPr>
          <a:xfrm>
            <a:off x="2508373" y="2779889"/>
            <a:ext cx="337523" cy="337680"/>
            <a:chOff x="2508373" y="2779889"/>
            <a:chExt cx="337523" cy="337680"/>
          </a:xfrm>
        </p:grpSpPr>
        <p:sp>
          <p:nvSpPr>
            <p:cNvPr id="9626" name="Google Shape;9626;p71"/>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1"/>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1"/>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1"/>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1"/>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1"/>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71"/>
          <p:cNvGrpSpPr/>
          <p:nvPr/>
        </p:nvGrpSpPr>
        <p:grpSpPr>
          <a:xfrm>
            <a:off x="1884401" y="4141593"/>
            <a:ext cx="410613" cy="372229"/>
            <a:chOff x="1884401" y="4141593"/>
            <a:chExt cx="410613" cy="372229"/>
          </a:xfrm>
        </p:grpSpPr>
        <p:sp>
          <p:nvSpPr>
            <p:cNvPr id="9633" name="Google Shape;9633;p71"/>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1"/>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1"/>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1"/>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1"/>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1"/>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1"/>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1"/>
          <p:cNvGrpSpPr/>
          <p:nvPr/>
        </p:nvGrpSpPr>
        <p:grpSpPr>
          <a:xfrm>
            <a:off x="1430832" y="2773689"/>
            <a:ext cx="294515" cy="349897"/>
            <a:chOff x="1430832" y="2773689"/>
            <a:chExt cx="294515" cy="349897"/>
          </a:xfrm>
        </p:grpSpPr>
        <p:sp>
          <p:nvSpPr>
            <p:cNvPr id="9641" name="Google Shape;9641;p71"/>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1"/>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1"/>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1"/>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1"/>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1"/>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1"/>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1"/>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1"/>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1"/>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1"/>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1"/>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1"/>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1"/>
          <p:cNvGrpSpPr/>
          <p:nvPr/>
        </p:nvGrpSpPr>
        <p:grpSpPr>
          <a:xfrm>
            <a:off x="3082217" y="2788586"/>
            <a:ext cx="288866" cy="320236"/>
            <a:chOff x="3082217" y="2788586"/>
            <a:chExt cx="288866" cy="320236"/>
          </a:xfrm>
        </p:grpSpPr>
        <p:sp>
          <p:nvSpPr>
            <p:cNvPr id="9655" name="Google Shape;9655;p71"/>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1"/>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1"/>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1"/>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1"/>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1"/>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1"/>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1"/>
          <p:cNvGrpSpPr/>
          <p:nvPr/>
        </p:nvGrpSpPr>
        <p:grpSpPr>
          <a:xfrm>
            <a:off x="3610557" y="2780704"/>
            <a:ext cx="325017" cy="336052"/>
            <a:chOff x="3610557" y="2780704"/>
            <a:chExt cx="325017" cy="336052"/>
          </a:xfrm>
        </p:grpSpPr>
        <p:sp>
          <p:nvSpPr>
            <p:cNvPr id="9663" name="Google Shape;9663;p71"/>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1"/>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1"/>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71"/>
          <p:cNvGrpSpPr/>
          <p:nvPr/>
        </p:nvGrpSpPr>
        <p:grpSpPr>
          <a:xfrm>
            <a:off x="4179067" y="2811495"/>
            <a:ext cx="286475" cy="274390"/>
            <a:chOff x="4179067" y="2811495"/>
            <a:chExt cx="286475" cy="274390"/>
          </a:xfrm>
        </p:grpSpPr>
        <p:sp>
          <p:nvSpPr>
            <p:cNvPr id="9667" name="Google Shape;9667;p71"/>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1"/>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1"/>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1"/>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1"/>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1"/>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1"/>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1"/>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1"/>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71"/>
          <p:cNvGrpSpPr/>
          <p:nvPr/>
        </p:nvGrpSpPr>
        <p:grpSpPr>
          <a:xfrm>
            <a:off x="4686757" y="2762156"/>
            <a:ext cx="371047" cy="374199"/>
            <a:chOff x="4686757" y="2762156"/>
            <a:chExt cx="371047" cy="374199"/>
          </a:xfrm>
        </p:grpSpPr>
        <p:sp>
          <p:nvSpPr>
            <p:cNvPr id="9677" name="Google Shape;9677;p71"/>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1"/>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1"/>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71"/>
          <p:cNvGrpSpPr/>
          <p:nvPr/>
        </p:nvGrpSpPr>
        <p:grpSpPr>
          <a:xfrm>
            <a:off x="5221613" y="2784802"/>
            <a:ext cx="406567" cy="327855"/>
            <a:chOff x="5221613" y="2784802"/>
            <a:chExt cx="406567" cy="327855"/>
          </a:xfrm>
        </p:grpSpPr>
        <p:sp>
          <p:nvSpPr>
            <p:cNvPr id="9685" name="Google Shape;9685;p71"/>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1"/>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1"/>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1"/>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1"/>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1"/>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1"/>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1"/>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1"/>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1"/>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1"/>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1"/>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1"/>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71"/>
          <p:cNvGrpSpPr/>
          <p:nvPr/>
        </p:nvGrpSpPr>
        <p:grpSpPr>
          <a:xfrm>
            <a:off x="5812586" y="2760921"/>
            <a:ext cx="303605" cy="375434"/>
            <a:chOff x="5812586" y="2760921"/>
            <a:chExt cx="303605" cy="375434"/>
          </a:xfrm>
        </p:grpSpPr>
        <p:sp>
          <p:nvSpPr>
            <p:cNvPr id="9716" name="Google Shape;9716;p71"/>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1"/>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1"/>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1"/>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1"/>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1"/>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1"/>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71"/>
          <p:cNvGrpSpPr/>
          <p:nvPr/>
        </p:nvGrpSpPr>
        <p:grpSpPr>
          <a:xfrm>
            <a:off x="6334673" y="2759633"/>
            <a:ext cx="378508" cy="378166"/>
            <a:chOff x="6334673" y="2759633"/>
            <a:chExt cx="378508" cy="378166"/>
          </a:xfrm>
        </p:grpSpPr>
        <p:sp>
          <p:nvSpPr>
            <p:cNvPr id="9728" name="Google Shape;9728;p71"/>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1"/>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1"/>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71"/>
          <p:cNvGrpSpPr/>
          <p:nvPr/>
        </p:nvGrpSpPr>
        <p:grpSpPr>
          <a:xfrm>
            <a:off x="8012645" y="2806477"/>
            <a:ext cx="319763" cy="284505"/>
            <a:chOff x="8012645" y="2806477"/>
            <a:chExt cx="319763" cy="284505"/>
          </a:xfrm>
        </p:grpSpPr>
        <p:sp>
          <p:nvSpPr>
            <p:cNvPr id="9733" name="Google Shape;9733;p71"/>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1"/>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1"/>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1"/>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1"/>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1"/>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1"/>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71"/>
          <p:cNvGrpSpPr/>
          <p:nvPr/>
        </p:nvGrpSpPr>
        <p:grpSpPr>
          <a:xfrm>
            <a:off x="2454435" y="4162138"/>
            <a:ext cx="385339" cy="388071"/>
            <a:chOff x="2454435" y="4162138"/>
            <a:chExt cx="385339" cy="388071"/>
          </a:xfrm>
        </p:grpSpPr>
        <p:sp>
          <p:nvSpPr>
            <p:cNvPr id="9744" name="Google Shape;9744;p71"/>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1"/>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1"/>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1"/>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1"/>
          <p:cNvGrpSpPr/>
          <p:nvPr/>
        </p:nvGrpSpPr>
        <p:grpSpPr>
          <a:xfrm>
            <a:off x="3601939" y="4161192"/>
            <a:ext cx="275178" cy="388912"/>
            <a:chOff x="3601939" y="4161192"/>
            <a:chExt cx="275178" cy="388912"/>
          </a:xfrm>
        </p:grpSpPr>
        <p:sp>
          <p:nvSpPr>
            <p:cNvPr id="9756" name="Google Shape;9756;p71"/>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1"/>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1"/>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1"/>
          <p:cNvGrpSpPr/>
          <p:nvPr/>
        </p:nvGrpSpPr>
        <p:grpSpPr>
          <a:xfrm>
            <a:off x="836023" y="3215146"/>
            <a:ext cx="375802" cy="371677"/>
            <a:chOff x="836023" y="3215146"/>
            <a:chExt cx="375802" cy="371677"/>
          </a:xfrm>
        </p:grpSpPr>
        <p:sp>
          <p:nvSpPr>
            <p:cNvPr id="9767" name="Google Shape;9767;p71"/>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1"/>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1"/>
          <p:cNvGrpSpPr/>
          <p:nvPr/>
        </p:nvGrpSpPr>
        <p:grpSpPr>
          <a:xfrm>
            <a:off x="1356297" y="3210890"/>
            <a:ext cx="431368" cy="380189"/>
            <a:chOff x="1356297" y="3210890"/>
            <a:chExt cx="431368" cy="380189"/>
          </a:xfrm>
        </p:grpSpPr>
        <p:sp>
          <p:nvSpPr>
            <p:cNvPr id="9784" name="Google Shape;9784;p71"/>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1"/>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1"/>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1"/>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1"/>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1"/>
          <p:cNvGrpSpPr/>
          <p:nvPr/>
        </p:nvGrpSpPr>
        <p:grpSpPr>
          <a:xfrm>
            <a:off x="1903737" y="3215540"/>
            <a:ext cx="411874" cy="370731"/>
            <a:chOff x="1903737" y="3215540"/>
            <a:chExt cx="411874" cy="370731"/>
          </a:xfrm>
        </p:grpSpPr>
        <p:sp>
          <p:nvSpPr>
            <p:cNvPr id="9798" name="Google Shape;9798;p71"/>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1"/>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1"/>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71"/>
          <p:cNvGrpSpPr/>
          <p:nvPr/>
        </p:nvGrpSpPr>
        <p:grpSpPr>
          <a:xfrm>
            <a:off x="2468465" y="3248854"/>
            <a:ext cx="397818" cy="304078"/>
            <a:chOff x="2468465" y="3248854"/>
            <a:chExt cx="397818" cy="304078"/>
          </a:xfrm>
        </p:grpSpPr>
        <p:sp>
          <p:nvSpPr>
            <p:cNvPr id="9808" name="Google Shape;9808;p71"/>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1"/>
          <p:cNvGrpSpPr/>
          <p:nvPr/>
        </p:nvGrpSpPr>
        <p:grpSpPr>
          <a:xfrm>
            <a:off x="3017166" y="3216013"/>
            <a:ext cx="394376" cy="369812"/>
            <a:chOff x="3017166" y="3216013"/>
            <a:chExt cx="394376" cy="369812"/>
          </a:xfrm>
        </p:grpSpPr>
        <p:sp>
          <p:nvSpPr>
            <p:cNvPr id="9815" name="Google Shape;9815;p71"/>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71"/>
          <p:cNvGrpSpPr/>
          <p:nvPr/>
        </p:nvGrpSpPr>
        <p:grpSpPr>
          <a:xfrm>
            <a:off x="4210043" y="3213228"/>
            <a:ext cx="199014" cy="375408"/>
            <a:chOff x="4210043" y="3213228"/>
            <a:chExt cx="199014" cy="375408"/>
          </a:xfrm>
        </p:grpSpPr>
        <p:sp>
          <p:nvSpPr>
            <p:cNvPr id="9818" name="Google Shape;9818;p71"/>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71"/>
          <p:cNvGrpSpPr/>
          <p:nvPr/>
        </p:nvGrpSpPr>
        <p:grpSpPr>
          <a:xfrm>
            <a:off x="4818146" y="3203323"/>
            <a:ext cx="77845" cy="395165"/>
            <a:chOff x="4818146" y="3203323"/>
            <a:chExt cx="77845" cy="395165"/>
          </a:xfrm>
        </p:grpSpPr>
        <p:sp>
          <p:nvSpPr>
            <p:cNvPr id="9829" name="Google Shape;9829;p71"/>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71"/>
          <p:cNvGrpSpPr/>
          <p:nvPr/>
        </p:nvGrpSpPr>
        <p:grpSpPr>
          <a:xfrm>
            <a:off x="5228890" y="3235428"/>
            <a:ext cx="344091" cy="332767"/>
            <a:chOff x="5228890" y="3235428"/>
            <a:chExt cx="344091" cy="332767"/>
          </a:xfrm>
        </p:grpSpPr>
        <p:sp>
          <p:nvSpPr>
            <p:cNvPr id="9838" name="Google Shape;9838;p71"/>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71"/>
          <p:cNvGrpSpPr/>
          <p:nvPr/>
        </p:nvGrpSpPr>
        <p:grpSpPr>
          <a:xfrm>
            <a:off x="5757913" y="3227047"/>
            <a:ext cx="388544" cy="347927"/>
            <a:chOff x="5757913" y="3227047"/>
            <a:chExt cx="388544" cy="347927"/>
          </a:xfrm>
        </p:grpSpPr>
        <p:sp>
          <p:nvSpPr>
            <p:cNvPr id="9844" name="Google Shape;9844;p71"/>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6" name="Google Shape;9846;p71"/>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1"/>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1"/>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1"/>
          <p:cNvGrpSpPr/>
          <p:nvPr/>
        </p:nvGrpSpPr>
        <p:grpSpPr>
          <a:xfrm>
            <a:off x="7414946" y="3220873"/>
            <a:ext cx="360091" cy="360117"/>
            <a:chOff x="7414946" y="3220873"/>
            <a:chExt cx="360091" cy="360117"/>
          </a:xfrm>
        </p:grpSpPr>
        <p:sp>
          <p:nvSpPr>
            <p:cNvPr id="9863" name="Google Shape;9863;p71"/>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1"/>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71"/>
          <p:cNvGrpSpPr/>
          <p:nvPr/>
        </p:nvGrpSpPr>
        <p:grpSpPr>
          <a:xfrm>
            <a:off x="8027227" y="3215041"/>
            <a:ext cx="231829" cy="371782"/>
            <a:chOff x="8027227" y="3215041"/>
            <a:chExt cx="231829" cy="371782"/>
          </a:xfrm>
        </p:grpSpPr>
        <p:sp>
          <p:nvSpPr>
            <p:cNvPr id="9875" name="Google Shape;9875;p71"/>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1"/>
          <p:cNvGrpSpPr/>
          <p:nvPr/>
        </p:nvGrpSpPr>
        <p:grpSpPr>
          <a:xfrm>
            <a:off x="4093603" y="4146138"/>
            <a:ext cx="395638" cy="420544"/>
            <a:chOff x="4093603" y="4146138"/>
            <a:chExt cx="395638" cy="420544"/>
          </a:xfrm>
        </p:grpSpPr>
        <p:sp>
          <p:nvSpPr>
            <p:cNvPr id="9886" name="Google Shape;9886;p71"/>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1"/>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1"/>
          <p:cNvGrpSpPr/>
          <p:nvPr/>
        </p:nvGrpSpPr>
        <p:grpSpPr>
          <a:xfrm>
            <a:off x="4644406" y="4162322"/>
            <a:ext cx="392065" cy="387887"/>
            <a:chOff x="4644406" y="4162322"/>
            <a:chExt cx="392065" cy="387887"/>
          </a:xfrm>
        </p:grpSpPr>
        <p:sp>
          <p:nvSpPr>
            <p:cNvPr id="9904" name="Google Shape;9904;p71"/>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1"/>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1"/>
          <p:cNvGrpSpPr/>
          <p:nvPr/>
        </p:nvGrpSpPr>
        <p:grpSpPr>
          <a:xfrm>
            <a:off x="5728383" y="4221698"/>
            <a:ext cx="417128" cy="269162"/>
            <a:chOff x="5728383" y="4221698"/>
            <a:chExt cx="417128" cy="269162"/>
          </a:xfrm>
        </p:grpSpPr>
        <p:sp>
          <p:nvSpPr>
            <p:cNvPr id="9911" name="Google Shape;9911;p71"/>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1"/>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1"/>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1"/>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1"/>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1"/>
          <p:cNvGrpSpPr/>
          <p:nvPr/>
        </p:nvGrpSpPr>
        <p:grpSpPr>
          <a:xfrm>
            <a:off x="834210" y="3696905"/>
            <a:ext cx="371782" cy="342751"/>
            <a:chOff x="834210" y="3696905"/>
            <a:chExt cx="371782" cy="342751"/>
          </a:xfrm>
        </p:grpSpPr>
        <p:sp>
          <p:nvSpPr>
            <p:cNvPr id="9924" name="Google Shape;9924;p71"/>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1"/>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1"/>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1"/>
          <p:cNvGrpSpPr/>
          <p:nvPr/>
        </p:nvGrpSpPr>
        <p:grpSpPr>
          <a:xfrm>
            <a:off x="1359398" y="3682271"/>
            <a:ext cx="395296" cy="371966"/>
            <a:chOff x="1359398" y="3682271"/>
            <a:chExt cx="395296" cy="371966"/>
          </a:xfrm>
        </p:grpSpPr>
        <p:sp>
          <p:nvSpPr>
            <p:cNvPr id="9937" name="Google Shape;9937;p71"/>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1"/>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1"/>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71"/>
          <p:cNvGrpSpPr/>
          <p:nvPr/>
        </p:nvGrpSpPr>
        <p:grpSpPr>
          <a:xfrm>
            <a:off x="1908099" y="3682271"/>
            <a:ext cx="395296" cy="371966"/>
            <a:chOff x="1908099" y="3682271"/>
            <a:chExt cx="395296" cy="371966"/>
          </a:xfrm>
        </p:grpSpPr>
        <p:sp>
          <p:nvSpPr>
            <p:cNvPr id="9945" name="Google Shape;9945;p71"/>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1"/>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71"/>
          <p:cNvGrpSpPr/>
          <p:nvPr/>
        </p:nvGrpSpPr>
        <p:grpSpPr>
          <a:xfrm>
            <a:off x="2456800" y="3682271"/>
            <a:ext cx="395270" cy="371966"/>
            <a:chOff x="2456800" y="3682271"/>
            <a:chExt cx="395270" cy="371966"/>
          </a:xfrm>
        </p:grpSpPr>
        <p:sp>
          <p:nvSpPr>
            <p:cNvPr id="9953" name="Google Shape;9953;p71"/>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1"/>
          <p:cNvGrpSpPr/>
          <p:nvPr/>
        </p:nvGrpSpPr>
        <p:grpSpPr>
          <a:xfrm>
            <a:off x="3014250" y="3682271"/>
            <a:ext cx="391092" cy="371940"/>
            <a:chOff x="3014250" y="3682271"/>
            <a:chExt cx="391092" cy="371940"/>
          </a:xfrm>
        </p:grpSpPr>
        <p:sp>
          <p:nvSpPr>
            <p:cNvPr id="9963" name="Google Shape;9963;p71"/>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71"/>
          <p:cNvGrpSpPr/>
          <p:nvPr/>
        </p:nvGrpSpPr>
        <p:grpSpPr>
          <a:xfrm>
            <a:off x="3569125" y="3702947"/>
            <a:ext cx="388728" cy="330692"/>
            <a:chOff x="3569125" y="3702947"/>
            <a:chExt cx="388728" cy="330692"/>
          </a:xfrm>
        </p:grpSpPr>
        <p:sp>
          <p:nvSpPr>
            <p:cNvPr id="9967" name="Google Shape;9967;p71"/>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1"/>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71"/>
          <p:cNvGrpSpPr/>
          <p:nvPr/>
        </p:nvGrpSpPr>
        <p:grpSpPr>
          <a:xfrm>
            <a:off x="4111994" y="3682455"/>
            <a:ext cx="387992" cy="371625"/>
            <a:chOff x="4111994" y="3682455"/>
            <a:chExt cx="387992" cy="371625"/>
          </a:xfrm>
        </p:grpSpPr>
        <p:sp>
          <p:nvSpPr>
            <p:cNvPr id="9972" name="Google Shape;9972;p71"/>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1"/>
          <p:cNvGrpSpPr/>
          <p:nvPr/>
        </p:nvGrpSpPr>
        <p:grpSpPr>
          <a:xfrm>
            <a:off x="4674908" y="3682271"/>
            <a:ext cx="371966" cy="371966"/>
            <a:chOff x="4674908" y="3682271"/>
            <a:chExt cx="371966" cy="371966"/>
          </a:xfrm>
        </p:grpSpPr>
        <p:sp>
          <p:nvSpPr>
            <p:cNvPr id="9975" name="Google Shape;9975;p71"/>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1"/>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1"/>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71"/>
          <p:cNvGrpSpPr/>
          <p:nvPr/>
        </p:nvGrpSpPr>
        <p:grpSpPr>
          <a:xfrm>
            <a:off x="5223609" y="3731112"/>
            <a:ext cx="371782" cy="274285"/>
            <a:chOff x="5223609" y="3731112"/>
            <a:chExt cx="371782" cy="274285"/>
          </a:xfrm>
        </p:grpSpPr>
        <p:sp>
          <p:nvSpPr>
            <p:cNvPr id="9980" name="Google Shape;9980;p71"/>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2" name="Google Shape;9982;p71"/>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1"/>
          <p:cNvGrpSpPr/>
          <p:nvPr/>
        </p:nvGrpSpPr>
        <p:grpSpPr>
          <a:xfrm>
            <a:off x="6319908" y="3696721"/>
            <a:ext cx="373963" cy="343119"/>
            <a:chOff x="6319908" y="3696721"/>
            <a:chExt cx="373963" cy="343119"/>
          </a:xfrm>
        </p:grpSpPr>
        <p:sp>
          <p:nvSpPr>
            <p:cNvPr id="9984" name="Google Shape;9984;p71"/>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1"/>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1"/>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1"/>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71"/>
          <p:cNvGrpSpPr/>
          <p:nvPr/>
        </p:nvGrpSpPr>
        <p:grpSpPr>
          <a:xfrm>
            <a:off x="6871342" y="3740044"/>
            <a:ext cx="371966" cy="256420"/>
            <a:chOff x="6871342" y="3740044"/>
            <a:chExt cx="371966" cy="256420"/>
          </a:xfrm>
        </p:grpSpPr>
        <p:sp>
          <p:nvSpPr>
            <p:cNvPr id="9994" name="Google Shape;9994;p71"/>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1"/>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1"/>
          <p:cNvGrpSpPr/>
          <p:nvPr/>
        </p:nvGrpSpPr>
        <p:grpSpPr>
          <a:xfrm>
            <a:off x="7402362" y="3681535"/>
            <a:ext cx="402757" cy="372728"/>
            <a:chOff x="7402362" y="3681535"/>
            <a:chExt cx="402757" cy="372728"/>
          </a:xfrm>
        </p:grpSpPr>
        <p:sp>
          <p:nvSpPr>
            <p:cNvPr id="10007" name="Google Shape;10007;p71"/>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1"/>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1"/>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1"/>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1"/>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1"/>
          <p:cNvGrpSpPr/>
          <p:nvPr/>
        </p:nvGrpSpPr>
        <p:grpSpPr>
          <a:xfrm>
            <a:off x="7960705" y="3736235"/>
            <a:ext cx="378902" cy="264065"/>
            <a:chOff x="7960705" y="3736235"/>
            <a:chExt cx="378902" cy="264065"/>
          </a:xfrm>
        </p:grpSpPr>
        <p:sp>
          <p:nvSpPr>
            <p:cNvPr id="10024" name="Google Shape;10024;p71"/>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1"/>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1"/>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1"/>
          <p:cNvGrpSpPr/>
          <p:nvPr/>
        </p:nvGrpSpPr>
        <p:grpSpPr>
          <a:xfrm>
            <a:off x="6400828" y="4162270"/>
            <a:ext cx="166200" cy="388019"/>
            <a:chOff x="6400828" y="4162270"/>
            <a:chExt cx="166200" cy="388019"/>
          </a:xfrm>
        </p:grpSpPr>
        <p:sp>
          <p:nvSpPr>
            <p:cNvPr id="10039" name="Google Shape;10039;p71"/>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1"/>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1"/>
          <p:cNvGrpSpPr/>
          <p:nvPr/>
        </p:nvGrpSpPr>
        <p:grpSpPr>
          <a:xfrm>
            <a:off x="6919815" y="4162270"/>
            <a:ext cx="225260" cy="388019"/>
            <a:chOff x="6919815" y="4162270"/>
            <a:chExt cx="225260" cy="388019"/>
          </a:xfrm>
        </p:grpSpPr>
        <p:sp>
          <p:nvSpPr>
            <p:cNvPr id="10047" name="Google Shape;10047;p71"/>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1"/>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1"/>
          <p:cNvGrpSpPr/>
          <p:nvPr/>
        </p:nvGrpSpPr>
        <p:grpSpPr>
          <a:xfrm>
            <a:off x="7385600" y="4177035"/>
            <a:ext cx="388728" cy="358383"/>
            <a:chOff x="7385600" y="4177035"/>
            <a:chExt cx="388728" cy="358383"/>
          </a:xfrm>
        </p:grpSpPr>
        <p:sp>
          <p:nvSpPr>
            <p:cNvPr id="10056" name="Google Shape;10056;p71"/>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1"/>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1"/>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71"/>
          <p:cNvGrpSpPr/>
          <p:nvPr/>
        </p:nvGrpSpPr>
        <p:grpSpPr>
          <a:xfrm>
            <a:off x="3625085" y="3259862"/>
            <a:ext cx="369207" cy="258259"/>
            <a:chOff x="3625085" y="3259862"/>
            <a:chExt cx="369207" cy="258259"/>
          </a:xfrm>
        </p:grpSpPr>
        <p:sp>
          <p:nvSpPr>
            <p:cNvPr id="10064" name="Google Shape;10064;p71"/>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1"/>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1"/>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1"/>
          <p:cNvGrpSpPr/>
          <p:nvPr/>
        </p:nvGrpSpPr>
        <p:grpSpPr>
          <a:xfrm>
            <a:off x="6317360" y="3276808"/>
            <a:ext cx="363217" cy="248590"/>
            <a:chOff x="6317360" y="3276808"/>
            <a:chExt cx="363217" cy="248590"/>
          </a:xfrm>
        </p:grpSpPr>
        <p:sp>
          <p:nvSpPr>
            <p:cNvPr id="10078" name="Google Shape;10078;p71"/>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1"/>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1"/>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1"/>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1"/>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1"/>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1"/>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1"/>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5084391" y="4183682"/>
            <a:ext cx="504064" cy="325595"/>
            <a:chOff x="5084391" y="4183682"/>
            <a:chExt cx="504064" cy="325595"/>
          </a:xfrm>
        </p:grpSpPr>
        <p:sp>
          <p:nvSpPr>
            <p:cNvPr id="10106" name="Google Shape;10106;p71"/>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1"/>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1"/>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1"/>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1"/>
          <p:cNvGrpSpPr/>
          <p:nvPr/>
        </p:nvGrpSpPr>
        <p:grpSpPr>
          <a:xfrm>
            <a:off x="7947595" y="2347996"/>
            <a:ext cx="379795" cy="267165"/>
            <a:chOff x="7947595" y="2347996"/>
            <a:chExt cx="379795" cy="267165"/>
          </a:xfrm>
        </p:grpSpPr>
        <p:sp>
          <p:nvSpPr>
            <p:cNvPr id="10123" name="Google Shape;10123;p71"/>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1"/>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1"/>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1"/>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71"/>
          <p:cNvGrpSpPr/>
          <p:nvPr/>
        </p:nvGrpSpPr>
        <p:grpSpPr>
          <a:xfrm>
            <a:off x="6400644" y="2310269"/>
            <a:ext cx="275362" cy="338784"/>
            <a:chOff x="6400644" y="2310269"/>
            <a:chExt cx="275362" cy="338784"/>
          </a:xfrm>
        </p:grpSpPr>
        <p:sp>
          <p:nvSpPr>
            <p:cNvPr id="10133" name="Google Shape;10133;p71"/>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1"/>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1"/>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1"/>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1"/>
          <p:cNvGrpSpPr/>
          <p:nvPr/>
        </p:nvGrpSpPr>
        <p:grpSpPr>
          <a:xfrm>
            <a:off x="1342268" y="4161009"/>
            <a:ext cx="359565" cy="358094"/>
            <a:chOff x="1342268" y="4161009"/>
            <a:chExt cx="359565" cy="358094"/>
          </a:xfrm>
        </p:grpSpPr>
        <p:sp>
          <p:nvSpPr>
            <p:cNvPr id="10147" name="Google Shape;10147;p71"/>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1"/>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1"/>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1"/>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71"/>
          <p:cNvGrpSpPr/>
          <p:nvPr/>
        </p:nvGrpSpPr>
        <p:grpSpPr>
          <a:xfrm>
            <a:off x="1913012" y="2764940"/>
            <a:ext cx="417523" cy="374252"/>
            <a:chOff x="1913012" y="2764940"/>
            <a:chExt cx="417523" cy="374252"/>
          </a:xfrm>
        </p:grpSpPr>
        <p:sp>
          <p:nvSpPr>
            <p:cNvPr id="10157" name="Google Shape;10157;p71"/>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1"/>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1"/>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1"/>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71"/>
          <p:cNvGrpSpPr/>
          <p:nvPr/>
        </p:nvGrpSpPr>
        <p:grpSpPr>
          <a:xfrm>
            <a:off x="830742" y="2763601"/>
            <a:ext cx="384734" cy="381556"/>
            <a:chOff x="830742" y="2763601"/>
            <a:chExt cx="384734" cy="381556"/>
          </a:xfrm>
        </p:grpSpPr>
        <p:sp>
          <p:nvSpPr>
            <p:cNvPr id="10170" name="Google Shape;10170;p71"/>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1"/>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1"/>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1"/>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1"/>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1"/>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1"/>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1"/>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1"/>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1"/>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1"/>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1"/>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1"/>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1"/>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1"/>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1"/>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1"/>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1"/>
          <p:cNvGrpSpPr/>
          <p:nvPr/>
        </p:nvGrpSpPr>
        <p:grpSpPr>
          <a:xfrm>
            <a:off x="3007498" y="4183419"/>
            <a:ext cx="375434" cy="329667"/>
            <a:chOff x="3007498" y="4183419"/>
            <a:chExt cx="375434" cy="329667"/>
          </a:xfrm>
        </p:grpSpPr>
        <p:sp>
          <p:nvSpPr>
            <p:cNvPr id="10192" name="Google Shape;10192;p71"/>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1"/>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1"/>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1"/>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1"/>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1"/>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1"/>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1"/>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1"/>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1"/>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1"/>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1"/>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1"/>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1"/>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1"/>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1"/>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1"/>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1"/>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71"/>
          <p:cNvGrpSpPr/>
          <p:nvPr/>
        </p:nvGrpSpPr>
        <p:grpSpPr>
          <a:xfrm>
            <a:off x="6919276" y="2766990"/>
            <a:ext cx="274550" cy="354728"/>
            <a:chOff x="7606826" y="2419290"/>
            <a:chExt cx="274550" cy="354728"/>
          </a:xfrm>
        </p:grpSpPr>
        <p:sp>
          <p:nvSpPr>
            <p:cNvPr id="10213" name="Google Shape;10213;p71"/>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1"/>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1"/>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1"/>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1"/>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1"/>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1"/>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1"/>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1"/>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1"/>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71"/>
          <p:cNvGrpSpPr/>
          <p:nvPr/>
        </p:nvGrpSpPr>
        <p:grpSpPr>
          <a:xfrm>
            <a:off x="7550168" y="2777003"/>
            <a:ext cx="263316" cy="354728"/>
            <a:chOff x="8062968" y="2419290"/>
            <a:chExt cx="263316" cy="354728"/>
          </a:xfrm>
        </p:grpSpPr>
        <p:sp>
          <p:nvSpPr>
            <p:cNvPr id="10229" name="Google Shape;10229;p71"/>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1"/>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1"/>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1"/>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1"/>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1"/>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1"/>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1"/>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1"/>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1"/>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1"/>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1"/>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249"/>
        <p:cNvGrpSpPr/>
        <p:nvPr/>
      </p:nvGrpSpPr>
      <p:grpSpPr>
        <a:xfrm>
          <a:off x="0" y="0"/>
          <a:ext cx="0" cy="0"/>
          <a:chOff x="0" y="0"/>
          <a:chExt cx="0" cy="0"/>
        </a:xfrm>
      </p:grpSpPr>
      <p:sp>
        <p:nvSpPr>
          <p:cNvPr id="10250" name="Google Shape;10250;p7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51" name="Google Shape;10251;p7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252" name="Google Shape;10252;p72"/>
          <p:cNvGrpSpPr/>
          <p:nvPr/>
        </p:nvGrpSpPr>
        <p:grpSpPr>
          <a:xfrm>
            <a:off x="7075663" y="2444129"/>
            <a:ext cx="362163" cy="347098"/>
            <a:chOff x="7075663" y="2444129"/>
            <a:chExt cx="362163" cy="347098"/>
          </a:xfrm>
        </p:grpSpPr>
        <p:sp>
          <p:nvSpPr>
            <p:cNvPr id="10253" name="Google Shape;10253;p72"/>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2"/>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2"/>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2"/>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2"/>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2"/>
          <p:cNvGrpSpPr/>
          <p:nvPr/>
        </p:nvGrpSpPr>
        <p:grpSpPr>
          <a:xfrm>
            <a:off x="6638175" y="2436584"/>
            <a:ext cx="372197" cy="362163"/>
            <a:chOff x="6638175" y="2436584"/>
            <a:chExt cx="372197" cy="362163"/>
          </a:xfrm>
        </p:grpSpPr>
        <p:sp>
          <p:nvSpPr>
            <p:cNvPr id="10262" name="Google Shape;10262;p72"/>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2"/>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2"/>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2"/>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2"/>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2"/>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2"/>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2"/>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2"/>
          <p:cNvGrpSpPr/>
          <p:nvPr/>
        </p:nvGrpSpPr>
        <p:grpSpPr>
          <a:xfrm>
            <a:off x="6192906" y="2439440"/>
            <a:ext cx="371699" cy="356084"/>
            <a:chOff x="6192906" y="2439440"/>
            <a:chExt cx="371699" cy="356084"/>
          </a:xfrm>
        </p:grpSpPr>
        <p:sp>
          <p:nvSpPr>
            <p:cNvPr id="10276" name="Google Shape;10276;p72"/>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2"/>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2"/>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2"/>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2"/>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2"/>
          <p:cNvGrpSpPr/>
          <p:nvPr/>
        </p:nvGrpSpPr>
        <p:grpSpPr>
          <a:xfrm>
            <a:off x="5762467" y="2436584"/>
            <a:ext cx="362163" cy="362163"/>
            <a:chOff x="5762467" y="2436584"/>
            <a:chExt cx="362163" cy="362163"/>
          </a:xfrm>
        </p:grpSpPr>
        <p:sp>
          <p:nvSpPr>
            <p:cNvPr id="10290" name="Google Shape;10290;p72"/>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2"/>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2"/>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2"/>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2"/>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2"/>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2"/>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2"/>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2"/>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2"/>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2"/>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2"/>
          <p:cNvGrpSpPr/>
          <p:nvPr/>
        </p:nvGrpSpPr>
        <p:grpSpPr>
          <a:xfrm>
            <a:off x="5323721" y="2437029"/>
            <a:ext cx="362922" cy="361219"/>
            <a:chOff x="5323721" y="2437029"/>
            <a:chExt cx="362922" cy="361219"/>
          </a:xfrm>
        </p:grpSpPr>
        <p:sp>
          <p:nvSpPr>
            <p:cNvPr id="10316" name="Google Shape;10316;p72"/>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2"/>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2"/>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2"/>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2"/>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2"/>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2"/>
          <p:cNvGrpSpPr/>
          <p:nvPr/>
        </p:nvGrpSpPr>
        <p:grpSpPr>
          <a:xfrm>
            <a:off x="4875937" y="2468731"/>
            <a:ext cx="407122" cy="315448"/>
            <a:chOff x="4875937" y="2468731"/>
            <a:chExt cx="407122" cy="315448"/>
          </a:xfrm>
        </p:grpSpPr>
        <p:sp>
          <p:nvSpPr>
            <p:cNvPr id="10334" name="Google Shape;10334;p72"/>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2"/>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2"/>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2"/>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2"/>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2"/>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2"/>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2"/>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2"/>
          <p:cNvGrpSpPr/>
          <p:nvPr/>
        </p:nvGrpSpPr>
        <p:grpSpPr>
          <a:xfrm>
            <a:off x="4893282" y="3804774"/>
            <a:ext cx="242114" cy="362163"/>
            <a:chOff x="4893282" y="3804774"/>
            <a:chExt cx="242114" cy="362163"/>
          </a:xfrm>
        </p:grpSpPr>
        <p:sp>
          <p:nvSpPr>
            <p:cNvPr id="10354" name="Google Shape;10354;p72"/>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2"/>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2"/>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2"/>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2"/>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2"/>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2"/>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2"/>
          <p:cNvGrpSpPr/>
          <p:nvPr/>
        </p:nvGrpSpPr>
        <p:grpSpPr>
          <a:xfrm>
            <a:off x="6248162" y="3804774"/>
            <a:ext cx="231058" cy="362425"/>
            <a:chOff x="6248162" y="3804774"/>
            <a:chExt cx="231058" cy="362425"/>
          </a:xfrm>
        </p:grpSpPr>
        <p:sp>
          <p:nvSpPr>
            <p:cNvPr id="10381" name="Google Shape;10381;p72"/>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2"/>
          <p:cNvGrpSpPr/>
          <p:nvPr/>
        </p:nvGrpSpPr>
        <p:grpSpPr>
          <a:xfrm>
            <a:off x="5346568" y="3804774"/>
            <a:ext cx="233337" cy="362163"/>
            <a:chOff x="5346568" y="3804774"/>
            <a:chExt cx="233337" cy="362163"/>
          </a:xfrm>
        </p:grpSpPr>
        <p:sp>
          <p:nvSpPr>
            <p:cNvPr id="10386" name="Google Shape;10386;p72"/>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2"/>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2"/>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2"/>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2"/>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2"/>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72"/>
          <p:cNvGrpSpPr/>
          <p:nvPr/>
        </p:nvGrpSpPr>
        <p:grpSpPr>
          <a:xfrm>
            <a:off x="6704985" y="3805141"/>
            <a:ext cx="209967" cy="361639"/>
            <a:chOff x="6704985" y="3805141"/>
            <a:chExt cx="209967" cy="361639"/>
          </a:xfrm>
        </p:grpSpPr>
        <p:sp>
          <p:nvSpPr>
            <p:cNvPr id="10406" name="Google Shape;10406;p72"/>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2"/>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2"/>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2"/>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2"/>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72"/>
          <p:cNvGrpSpPr/>
          <p:nvPr/>
        </p:nvGrpSpPr>
        <p:grpSpPr>
          <a:xfrm>
            <a:off x="7513884" y="2448269"/>
            <a:ext cx="363184" cy="338792"/>
            <a:chOff x="7513884" y="2448269"/>
            <a:chExt cx="363184" cy="338792"/>
          </a:xfrm>
        </p:grpSpPr>
        <p:sp>
          <p:nvSpPr>
            <p:cNvPr id="10419" name="Google Shape;10419;p72"/>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2"/>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2"/>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2"/>
          <p:cNvGrpSpPr/>
          <p:nvPr/>
        </p:nvGrpSpPr>
        <p:grpSpPr>
          <a:xfrm>
            <a:off x="5777767" y="3804826"/>
            <a:ext cx="258699" cy="362136"/>
            <a:chOff x="5777767" y="3804826"/>
            <a:chExt cx="258699" cy="362136"/>
          </a:xfrm>
        </p:grpSpPr>
        <p:sp>
          <p:nvSpPr>
            <p:cNvPr id="10426" name="Google Shape;10426;p72"/>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2"/>
          <p:cNvGrpSpPr/>
          <p:nvPr/>
        </p:nvGrpSpPr>
        <p:grpSpPr>
          <a:xfrm>
            <a:off x="7953101" y="2436584"/>
            <a:ext cx="361691" cy="362163"/>
            <a:chOff x="7953101" y="2436584"/>
            <a:chExt cx="361691" cy="362163"/>
          </a:xfrm>
        </p:grpSpPr>
        <p:sp>
          <p:nvSpPr>
            <p:cNvPr id="10430" name="Google Shape;10430;p72"/>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2"/>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2"/>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2"/>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72"/>
          <p:cNvGrpSpPr/>
          <p:nvPr/>
        </p:nvGrpSpPr>
        <p:grpSpPr>
          <a:xfrm>
            <a:off x="4859353" y="3355130"/>
            <a:ext cx="373481" cy="362267"/>
            <a:chOff x="4859353" y="3355130"/>
            <a:chExt cx="373481" cy="362267"/>
          </a:xfrm>
        </p:grpSpPr>
        <p:sp>
          <p:nvSpPr>
            <p:cNvPr id="10440" name="Google Shape;10440;p72"/>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2"/>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2"/>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2"/>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2"/>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2"/>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2"/>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2"/>
          <p:cNvGrpSpPr/>
          <p:nvPr/>
        </p:nvGrpSpPr>
        <p:grpSpPr>
          <a:xfrm>
            <a:off x="6637678" y="1500982"/>
            <a:ext cx="378721" cy="362005"/>
            <a:chOff x="6637678" y="1500982"/>
            <a:chExt cx="378721" cy="362005"/>
          </a:xfrm>
        </p:grpSpPr>
        <p:sp>
          <p:nvSpPr>
            <p:cNvPr id="10455" name="Google Shape;10455;p72"/>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2"/>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2"/>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2"/>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2"/>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2"/>
          <p:cNvGrpSpPr/>
          <p:nvPr/>
        </p:nvGrpSpPr>
        <p:grpSpPr>
          <a:xfrm>
            <a:off x="5827993" y="3355496"/>
            <a:ext cx="223041" cy="362163"/>
            <a:chOff x="5827993" y="3355496"/>
            <a:chExt cx="223041" cy="362163"/>
          </a:xfrm>
        </p:grpSpPr>
        <p:sp>
          <p:nvSpPr>
            <p:cNvPr id="10472" name="Google Shape;10472;p72"/>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2"/>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2"/>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72"/>
          <p:cNvGrpSpPr/>
          <p:nvPr/>
        </p:nvGrpSpPr>
        <p:grpSpPr>
          <a:xfrm>
            <a:off x="7528713" y="1500641"/>
            <a:ext cx="370520" cy="361586"/>
            <a:chOff x="7528713" y="1500641"/>
            <a:chExt cx="370520" cy="361586"/>
          </a:xfrm>
        </p:grpSpPr>
        <p:sp>
          <p:nvSpPr>
            <p:cNvPr id="10488" name="Google Shape;10488;p72"/>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2"/>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2"/>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72"/>
          <p:cNvGrpSpPr/>
          <p:nvPr/>
        </p:nvGrpSpPr>
        <p:grpSpPr>
          <a:xfrm>
            <a:off x="5317198" y="3355496"/>
            <a:ext cx="367429" cy="362163"/>
            <a:chOff x="5317198" y="3355496"/>
            <a:chExt cx="367429" cy="362163"/>
          </a:xfrm>
        </p:grpSpPr>
        <p:sp>
          <p:nvSpPr>
            <p:cNvPr id="10496" name="Google Shape;10496;p72"/>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2"/>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2"/>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72"/>
          <p:cNvGrpSpPr/>
          <p:nvPr/>
        </p:nvGrpSpPr>
        <p:grpSpPr>
          <a:xfrm>
            <a:off x="5302971" y="1500563"/>
            <a:ext cx="383175" cy="362241"/>
            <a:chOff x="5302971" y="1500563"/>
            <a:chExt cx="383175" cy="362241"/>
          </a:xfrm>
        </p:grpSpPr>
        <p:sp>
          <p:nvSpPr>
            <p:cNvPr id="10513" name="Google Shape;10513;p72"/>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2"/>
          <p:cNvGrpSpPr/>
          <p:nvPr/>
        </p:nvGrpSpPr>
        <p:grpSpPr>
          <a:xfrm>
            <a:off x="6202705" y="1525453"/>
            <a:ext cx="364180" cy="312461"/>
            <a:chOff x="6202705" y="1525453"/>
            <a:chExt cx="364180" cy="312461"/>
          </a:xfrm>
        </p:grpSpPr>
        <p:sp>
          <p:nvSpPr>
            <p:cNvPr id="10516" name="Google Shape;10516;p72"/>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2"/>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2"/>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72"/>
          <p:cNvGrpSpPr/>
          <p:nvPr/>
        </p:nvGrpSpPr>
        <p:grpSpPr>
          <a:xfrm>
            <a:off x="7087217" y="1503602"/>
            <a:ext cx="362398" cy="356163"/>
            <a:chOff x="7087217" y="1503602"/>
            <a:chExt cx="362398" cy="356163"/>
          </a:xfrm>
        </p:grpSpPr>
        <p:sp>
          <p:nvSpPr>
            <p:cNvPr id="10524" name="Google Shape;10524;p72"/>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2"/>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2"/>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2"/>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2"/>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2"/>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2"/>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2"/>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2"/>
          <p:cNvGrpSpPr/>
          <p:nvPr/>
        </p:nvGrpSpPr>
        <p:grpSpPr>
          <a:xfrm>
            <a:off x="7968952" y="1500877"/>
            <a:ext cx="378747" cy="361455"/>
            <a:chOff x="7968952" y="1500877"/>
            <a:chExt cx="378747" cy="361455"/>
          </a:xfrm>
        </p:grpSpPr>
        <p:sp>
          <p:nvSpPr>
            <p:cNvPr id="10546" name="Google Shape;10546;p72"/>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2"/>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2"/>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2"/>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2"/>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2"/>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2"/>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2"/>
          <p:cNvGrpSpPr/>
          <p:nvPr/>
        </p:nvGrpSpPr>
        <p:grpSpPr>
          <a:xfrm>
            <a:off x="5761445" y="1541723"/>
            <a:ext cx="362163" cy="279737"/>
            <a:chOff x="5761445" y="1541723"/>
            <a:chExt cx="362163" cy="279737"/>
          </a:xfrm>
        </p:grpSpPr>
        <p:sp>
          <p:nvSpPr>
            <p:cNvPr id="10562" name="Google Shape;10562;p72"/>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2"/>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2"/>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2"/>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2"/>
          <p:cNvGrpSpPr/>
          <p:nvPr/>
        </p:nvGrpSpPr>
        <p:grpSpPr>
          <a:xfrm>
            <a:off x="6204958" y="3355575"/>
            <a:ext cx="358390" cy="362320"/>
            <a:chOff x="6204958" y="3355575"/>
            <a:chExt cx="358390" cy="362320"/>
          </a:xfrm>
        </p:grpSpPr>
        <p:sp>
          <p:nvSpPr>
            <p:cNvPr id="10569" name="Google Shape;10569;p72"/>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2"/>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2"/>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2"/>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2"/>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2"/>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2"/>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2"/>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2"/>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2"/>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2"/>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72"/>
          <p:cNvGrpSpPr/>
          <p:nvPr/>
        </p:nvGrpSpPr>
        <p:grpSpPr>
          <a:xfrm>
            <a:off x="4939970" y="1499855"/>
            <a:ext cx="242979" cy="362660"/>
            <a:chOff x="4939970" y="1499855"/>
            <a:chExt cx="242979" cy="362660"/>
          </a:xfrm>
        </p:grpSpPr>
        <p:sp>
          <p:nvSpPr>
            <p:cNvPr id="10586" name="Google Shape;10586;p72"/>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2"/>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2"/>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2"/>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2"/>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2"/>
          <p:cNvGrpSpPr/>
          <p:nvPr/>
        </p:nvGrpSpPr>
        <p:grpSpPr>
          <a:xfrm>
            <a:off x="8023448" y="3355496"/>
            <a:ext cx="284322" cy="362163"/>
            <a:chOff x="8023448" y="3355496"/>
            <a:chExt cx="284322" cy="362163"/>
          </a:xfrm>
        </p:grpSpPr>
        <p:sp>
          <p:nvSpPr>
            <p:cNvPr id="10593" name="Google Shape;10593;p72"/>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2"/>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2"/>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2"/>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2"/>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2"/>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2"/>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2"/>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72"/>
          <p:cNvGrpSpPr/>
          <p:nvPr/>
        </p:nvGrpSpPr>
        <p:grpSpPr>
          <a:xfrm>
            <a:off x="6644201" y="3355496"/>
            <a:ext cx="366695" cy="361979"/>
            <a:chOff x="6644201" y="3355496"/>
            <a:chExt cx="366695" cy="361979"/>
          </a:xfrm>
        </p:grpSpPr>
        <p:sp>
          <p:nvSpPr>
            <p:cNvPr id="10603" name="Google Shape;10603;p72"/>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2"/>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2"/>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2"/>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2"/>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2"/>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2"/>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2"/>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2"/>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2"/>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2"/>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2"/>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2"/>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2"/>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2"/>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2"/>
          <p:cNvGrpSpPr/>
          <p:nvPr/>
        </p:nvGrpSpPr>
        <p:grpSpPr>
          <a:xfrm>
            <a:off x="7955145" y="2019192"/>
            <a:ext cx="365176" cy="271013"/>
            <a:chOff x="7955145" y="2019192"/>
            <a:chExt cx="365176" cy="271013"/>
          </a:xfrm>
        </p:grpSpPr>
        <p:sp>
          <p:nvSpPr>
            <p:cNvPr id="10626" name="Google Shape;10626;p72"/>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2"/>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2"/>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2"/>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2"/>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72"/>
          <p:cNvGrpSpPr/>
          <p:nvPr/>
        </p:nvGrpSpPr>
        <p:grpSpPr>
          <a:xfrm>
            <a:off x="7518155" y="2009471"/>
            <a:ext cx="361927" cy="290270"/>
            <a:chOff x="7518155" y="2009471"/>
            <a:chExt cx="361927" cy="290270"/>
          </a:xfrm>
        </p:grpSpPr>
        <p:sp>
          <p:nvSpPr>
            <p:cNvPr id="10633" name="Google Shape;10633;p72"/>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2"/>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2"/>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2"/>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2"/>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2"/>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2"/>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2"/>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2"/>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2"/>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2"/>
          <p:cNvGrpSpPr/>
          <p:nvPr/>
        </p:nvGrpSpPr>
        <p:grpSpPr>
          <a:xfrm>
            <a:off x="7079672" y="1991053"/>
            <a:ext cx="362163" cy="327264"/>
            <a:chOff x="7079672" y="1991053"/>
            <a:chExt cx="362163" cy="327264"/>
          </a:xfrm>
        </p:grpSpPr>
        <p:sp>
          <p:nvSpPr>
            <p:cNvPr id="10647" name="Google Shape;10647;p72"/>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2"/>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2"/>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2"/>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2"/>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2"/>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2"/>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2"/>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2"/>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2"/>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2"/>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2"/>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2"/>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2"/>
          <p:cNvGrpSpPr/>
          <p:nvPr/>
        </p:nvGrpSpPr>
        <p:grpSpPr>
          <a:xfrm>
            <a:off x="6641188" y="2035514"/>
            <a:ext cx="361901" cy="238132"/>
            <a:chOff x="6641188" y="2035514"/>
            <a:chExt cx="361901" cy="238132"/>
          </a:xfrm>
        </p:grpSpPr>
        <p:sp>
          <p:nvSpPr>
            <p:cNvPr id="10664" name="Google Shape;10664;p72"/>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2"/>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2"/>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2"/>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2"/>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2"/>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2"/>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2"/>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2"/>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2"/>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2"/>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2"/>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2"/>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2"/>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2"/>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2"/>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72"/>
          <p:cNvGrpSpPr/>
          <p:nvPr/>
        </p:nvGrpSpPr>
        <p:grpSpPr>
          <a:xfrm>
            <a:off x="6202443" y="1986677"/>
            <a:ext cx="362425" cy="335884"/>
            <a:chOff x="6202443" y="1986677"/>
            <a:chExt cx="362425" cy="335884"/>
          </a:xfrm>
        </p:grpSpPr>
        <p:sp>
          <p:nvSpPr>
            <p:cNvPr id="10684" name="Google Shape;10684;p72"/>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2"/>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2"/>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2"/>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2"/>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2"/>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2"/>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2"/>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2"/>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2"/>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2"/>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2"/>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2"/>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2"/>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2"/>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2"/>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2"/>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2"/>
          <p:cNvGrpSpPr/>
          <p:nvPr/>
        </p:nvGrpSpPr>
        <p:grpSpPr>
          <a:xfrm>
            <a:off x="5764222" y="2016598"/>
            <a:ext cx="374293" cy="276069"/>
            <a:chOff x="5764222" y="2016598"/>
            <a:chExt cx="374293" cy="276069"/>
          </a:xfrm>
        </p:grpSpPr>
        <p:sp>
          <p:nvSpPr>
            <p:cNvPr id="10705" name="Google Shape;10705;p72"/>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2"/>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2"/>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2"/>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2"/>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2"/>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2"/>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2"/>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2"/>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2"/>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2"/>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72"/>
          <p:cNvGrpSpPr/>
          <p:nvPr/>
        </p:nvGrpSpPr>
        <p:grpSpPr>
          <a:xfrm>
            <a:off x="5325477" y="2016441"/>
            <a:ext cx="361927" cy="276515"/>
            <a:chOff x="5325477" y="2016441"/>
            <a:chExt cx="361927" cy="276515"/>
          </a:xfrm>
        </p:grpSpPr>
        <p:sp>
          <p:nvSpPr>
            <p:cNvPr id="10717" name="Google Shape;10717;p72"/>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2"/>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2"/>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2"/>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2"/>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2"/>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2"/>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2"/>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2"/>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2"/>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2"/>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2"/>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2"/>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2"/>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2"/>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2"/>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2"/>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2"/>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2"/>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2"/>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2"/>
          <p:cNvGrpSpPr/>
          <p:nvPr/>
        </p:nvGrpSpPr>
        <p:grpSpPr>
          <a:xfrm>
            <a:off x="4870671" y="2017200"/>
            <a:ext cx="364180" cy="274812"/>
            <a:chOff x="4870671" y="2017200"/>
            <a:chExt cx="364180" cy="274812"/>
          </a:xfrm>
        </p:grpSpPr>
        <p:sp>
          <p:nvSpPr>
            <p:cNvPr id="10738" name="Google Shape;10738;p72"/>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2"/>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2"/>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2"/>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2"/>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2"/>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2"/>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2"/>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2"/>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2"/>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2"/>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2"/>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2"/>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72"/>
          <p:cNvGrpSpPr/>
          <p:nvPr/>
        </p:nvGrpSpPr>
        <p:grpSpPr>
          <a:xfrm>
            <a:off x="7144726" y="3355496"/>
            <a:ext cx="260690" cy="362032"/>
            <a:chOff x="7144726" y="3355496"/>
            <a:chExt cx="260690" cy="362032"/>
          </a:xfrm>
        </p:grpSpPr>
        <p:sp>
          <p:nvSpPr>
            <p:cNvPr id="10752" name="Google Shape;10752;p72"/>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2"/>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2"/>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2"/>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2"/>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2"/>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72"/>
          <p:cNvGrpSpPr/>
          <p:nvPr/>
        </p:nvGrpSpPr>
        <p:grpSpPr>
          <a:xfrm>
            <a:off x="6705719" y="4278051"/>
            <a:ext cx="261712" cy="361770"/>
            <a:chOff x="6705719" y="4278051"/>
            <a:chExt cx="261712" cy="361770"/>
          </a:xfrm>
        </p:grpSpPr>
        <p:sp>
          <p:nvSpPr>
            <p:cNvPr id="10759" name="Google Shape;10759;p72"/>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2"/>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2"/>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2"/>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2"/>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2"/>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2"/>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2"/>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2"/>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2"/>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2"/>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2"/>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2"/>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2"/>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2"/>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72"/>
          <p:cNvGrpSpPr/>
          <p:nvPr/>
        </p:nvGrpSpPr>
        <p:grpSpPr>
          <a:xfrm>
            <a:off x="5750650" y="2891652"/>
            <a:ext cx="320216" cy="361403"/>
            <a:chOff x="5750650" y="2891652"/>
            <a:chExt cx="320216" cy="361403"/>
          </a:xfrm>
        </p:grpSpPr>
        <p:sp>
          <p:nvSpPr>
            <p:cNvPr id="10775" name="Google Shape;10775;p72"/>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2"/>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2"/>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2"/>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2"/>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2"/>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2"/>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2"/>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2"/>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2"/>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2"/>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2"/>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2"/>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2"/>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2"/>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72"/>
          <p:cNvGrpSpPr/>
          <p:nvPr/>
        </p:nvGrpSpPr>
        <p:grpSpPr>
          <a:xfrm>
            <a:off x="6658009" y="2891390"/>
            <a:ext cx="315972" cy="361927"/>
            <a:chOff x="6658009" y="2891390"/>
            <a:chExt cx="315972" cy="361927"/>
          </a:xfrm>
        </p:grpSpPr>
        <p:sp>
          <p:nvSpPr>
            <p:cNvPr id="10791" name="Google Shape;10791;p72"/>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2"/>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2"/>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2"/>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2"/>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2"/>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2"/>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2"/>
          <p:cNvGrpSpPr/>
          <p:nvPr/>
        </p:nvGrpSpPr>
        <p:grpSpPr>
          <a:xfrm>
            <a:off x="6203465" y="2891206"/>
            <a:ext cx="320478" cy="362110"/>
            <a:chOff x="6203465" y="2891206"/>
            <a:chExt cx="320478" cy="362110"/>
          </a:xfrm>
        </p:grpSpPr>
        <p:sp>
          <p:nvSpPr>
            <p:cNvPr id="10799" name="Google Shape;10799;p72"/>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2"/>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2"/>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2"/>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2"/>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72"/>
          <p:cNvGrpSpPr/>
          <p:nvPr/>
        </p:nvGrpSpPr>
        <p:grpSpPr>
          <a:xfrm>
            <a:off x="7567280" y="2891259"/>
            <a:ext cx="307116" cy="362294"/>
            <a:chOff x="7567280" y="2891259"/>
            <a:chExt cx="307116" cy="362294"/>
          </a:xfrm>
        </p:grpSpPr>
        <p:sp>
          <p:nvSpPr>
            <p:cNvPr id="10805" name="Google Shape;10805;p72"/>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2"/>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2"/>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2"/>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2"/>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2"/>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2"/>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2"/>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2"/>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2"/>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2"/>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2"/>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2"/>
          <p:cNvGrpSpPr/>
          <p:nvPr/>
        </p:nvGrpSpPr>
        <p:grpSpPr>
          <a:xfrm>
            <a:off x="7112579" y="2891521"/>
            <a:ext cx="338556" cy="361534"/>
            <a:chOff x="7112579" y="2891521"/>
            <a:chExt cx="338556" cy="361534"/>
          </a:xfrm>
        </p:grpSpPr>
        <p:sp>
          <p:nvSpPr>
            <p:cNvPr id="10818" name="Google Shape;10818;p72"/>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2"/>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72"/>
          <p:cNvGrpSpPr/>
          <p:nvPr/>
        </p:nvGrpSpPr>
        <p:grpSpPr>
          <a:xfrm>
            <a:off x="7155259" y="3805036"/>
            <a:ext cx="207478" cy="361272"/>
            <a:chOff x="7155259" y="3805036"/>
            <a:chExt cx="207478" cy="361272"/>
          </a:xfrm>
        </p:grpSpPr>
        <p:sp>
          <p:nvSpPr>
            <p:cNvPr id="10821" name="Google Shape;10821;p72"/>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2"/>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2"/>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2"/>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2"/>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2"/>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2"/>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2"/>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2"/>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2"/>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2"/>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2"/>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72"/>
          <p:cNvGrpSpPr/>
          <p:nvPr/>
        </p:nvGrpSpPr>
        <p:grpSpPr>
          <a:xfrm>
            <a:off x="4915368" y="2891390"/>
            <a:ext cx="182850" cy="361927"/>
            <a:chOff x="4915368" y="2891390"/>
            <a:chExt cx="182850" cy="361927"/>
          </a:xfrm>
        </p:grpSpPr>
        <p:sp>
          <p:nvSpPr>
            <p:cNvPr id="10834" name="Google Shape;10834;p72"/>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2"/>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2"/>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2"/>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2"/>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2"/>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2"/>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2"/>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2"/>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2"/>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2"/>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72"/>
          <p:cNvGrpSpPr/>
          <p:nvPr/>
        </p:nvGrpSpPr>
        <p:grpSpPr>
          <a:xfrm>
            <a:off x="8028714" y="2891652"/>
            <a:ext cx="289589" cy="361403"/>
            <a:chOff x="8028714" y="2891652"/>
            <a:chExt cx="289589" cy="361403"/>
          </a:xfrm>
        </p:grpSpPr>
        <p:sp>
          <p:nvSpPr>
            <p:cNvPr id="10846" name="Google Shape;10846;p72"/>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2"/>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2"/>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2"/>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2"/>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2"/>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2"/>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2"/>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2"/>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2"/>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2"/>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2"/>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2"/>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2"/>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2"/>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2"/>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2"/>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2"/>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2"/>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2"/>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2"/>
          <p:cNvGrpSpPr/>
          <p:nvPr/>
        </p:nvGrpSpPr>
        <p:grpSpPr>
          <a:xfrm>
            <a:off x="7551822" y="3804774"/>
            <a:ext cx="293335" cy="361927"/>
            <a:chOff x="7551822" y="3804774"/>
            <a:chExt cx="293335" cy="361927"/>
          </a:xfrm>
        </p:grpSpPr>
        <p:sp>
          <p:nvSpPr>
            <p:cNvPr id="10867" name="Google Shape;10867;p72"/>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2"/>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2"/>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2"/>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2"/>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2"/>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2"/>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2"/>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2"/>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2"/>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2"/>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2"/>
          <p:cNvGrpSpPr/>
          <p:nvPr/>
        </p:nvGrpSpPr>
        <p:grpSpPr>
          <a:xfrm>
            <a:off x="6263725" y="4277658"/>
            <a:ext cx="210491" cy="362163"/>
            <a:chOff x="6263725" y="4277658"/>
            <a:chExt cx="210491" cy="362163"/>
          </a:xfrm>
        </p:grpSpPr>
        <p:sp>
          <p:nvSpPr>
            <p:cNvPr id="10879" name="Google Shape;10879;p72"/>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2"/>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2"/>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2"/>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2"/>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2"/>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2"/>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2"/>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2"/>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2"/>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2"/>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2"/>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2"/>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2"/>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2"/>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72"/>
          <p:cNvGrpSpPr/>
          <p:nvPr/>
        </p:nvGrpSpPr>
        <p:grpSpPr>
          <a:xfrm>
            <a:off x="7987790" y="3804695"/>
            <a:ext cx="336303" cy="362005"/>
            <a:chOff x="7987790" y="3804695"/>
            <a:chExt cx="336303" cy="362005"/>
          </a:xfrm>
        </p:grpSpPr>
        <p:sp>
          <p:nvSpPr>
            <p:cNvPr id="10895" name="Google Shape;10895;p72"/>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2"/>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2"/>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2"/>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2"/>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2"/>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2"/>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2"/>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2"/>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2"/>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72"/>
          <p:cNvGrpSpPr/>
          <p:nvPr/>
        </p:nvGrpSpPr>
        <p:grpSpPr>
          <a:xfrm>
            <a:off x="5273444" y="2891285"/>
            <a:ext cx="371123" cy="362267"/>
            <a:chOff x="5273444" y="2891285"/>
            <a:chExt cx="371123" cy="362267"/>
          </a:xfrm>
        </p:grpSpPr>
        <p:sp>
          <p:nvSpPr>
            <p:cNvPr id="10906" name="Google Shape;10906;p72"/>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2"/>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2"/>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2"/>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2"/>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2"/>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2"/>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2"/>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2"/>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2"/>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2"/>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2"/>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2"/>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2"/>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2"/>
          <p:cNvGrpSpPr/>
          <p:nvPr/>
        </p:nvGrpSpPr>
        <p:grpSpPr>
          <a:xfrm>
            <a:off x="7630397" y="3358399"/>
            <a:ext cx="214759" cy="357030"/>
            <a:chOff x="2235125" y="238075"/>
            <a:chExt cx="3144350" cy="5227375"/>
          </a:xfrm>
        </p:grpSpPr>
        <p:sp>
          <p:nvSpPr>
            <p:cNvPr id="10921" name="Google Shape;10921;p72"/>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2"/>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2"/>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2"/>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2"/>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2"/>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2"/>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2"/>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2"/>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2"/>
          <p:cNvGrpSpPr/>
          <p:nvPr/>
        </p:nvGrpSpPr>
        <p:grpSpPr>
          <a:xfrm>
            <a:off x="2810729" y="4267107"/>
            <a:ext cx="342496" cy="351944"/>
            <a:chOff x="2810729" y="4267107"/>
            <a:chExt cx="342496" cy="351944"/>
          </a:xfrm>
        </p:grpSpPr>
        <p:sp>
          <p:nvSpPr>
            <p:cNvPr id="10931" name="Google Shape;10931;p72"/>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2"/>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2"/>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2"/>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2"/>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2"/>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2"/>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2"/>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2"/>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2"/>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2"/>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2"/>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2"/>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2"/>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2"/>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2"/>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2"/>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2"/>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2"/>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2"/>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2"/>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2"/>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2"/>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2"/>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2"/>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2"/>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2"/>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2"/>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2"/>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2"/>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72"/>
          <p:cNvGrpSpPr/>
          <p:nvPr/>
        </p:nvGrpSpPr>
        <p:grpSpPr>
          <a:xfrm>
            <a:off x="1779168" y="3805625"/>
            <a:ext cx="282381" cy="343454"/>
            <a:chOff x="1779168" y="3805625"/>
            <a:chExt cx="282381" cy="343454"/>
          </a:xfrm>
        </p:grpSpPr>
        <p:sp>
          <p:nvSpPr>
            <p:cNvPr id="10962" name="Google Shape;10962;p72"/>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2"/>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2"/>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2"/>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2"/>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2"/>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2"/>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2"/>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2"/>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2"/>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2"/>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2"/>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2"/>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2"/>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2"/>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2"/>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2"/>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2"/>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2"/>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2"/>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2"/>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2"/>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2"/>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2"/>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2"/>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2"/>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2"/>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2"/>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72"/>
          <p:cNvGrpSpPr/>
          <p:nvPr/>
        </p:nvGrpSpPr>
        <p:grpSpPr>
          <a:xfrm>
            <a:off x="2593522" y="2407029"/>
            <a:ext cx="391606" cy="364535"/>
            <a:chOff x="2593522" y="2407029"/>
            <a:chExt cx="391606" cy="364535"/>
          </a:xfrm>
        </p:grpSpPr>
        <p:sp>
          <p:nvSpPr>
            <p:cNvPr id="10991" name="Google Shape;10991;p72"/>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2"/>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2"/>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2"/>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2"/>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2"/>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2"/>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2"/>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2"/>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2"/>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2"/>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2"/>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2"/>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2"/>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2"/>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2"/>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2"/>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2"/>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2"/>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2"/>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2"/>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2"/>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2"/>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2"/>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2"/>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2"/>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2"/>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2"/>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2"/>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2"/>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2"/>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2"/>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2"/>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2"/>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2"/>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2"/>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2"/>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2"/>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2"/>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2"/>
          <p:cNvGrpSpPr/>
          <p:nvPr/>
        </p:nvGrpSpPr>
        <p:grpSpPr>
          <a:xfrm>
            <a:off x="3955047" y="2432242"/>
            <a:ext cx="322912" cy="334396"/>
            <a:chOff x="3955047" y="2432242"/>
            <a:chExt cx="322912" cy="334396"/>
          </a:xfrm>
        </p:grpSpPr>
        <p:sp>
          <p:nvSpPr>
            <p:cNvPr id="11031" name="Google Shape;11031;p72"/>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2"/>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2"/>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72"/>
          <p:cNvGrpSpPr/>
          <p:nvPr/>
        </p:nvGrpSpPr>
        <p:grpSpPr>
          <a:xfrm>
            <a:off x="1802465" y="1962854"/>
            <a:ext cx="265373" cy="351944"/>
            <a:chOff x="1802465" y="1962854"/>
            <a:chExt cx="265373" cy="351944"/>
          </a:xfrm>
        </p:grpSpPr>
        <p:sp>
          <p:nvSpPr>
            <p:cNvPr id="11035" name="Google Shape;11035;p72"/>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2"/>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2"/>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2"/>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2"/>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2"/>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2"/>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2"/>
          <p:cNvGrpSpPr/>
          <p:nvPr/>
        </p:nvGrpSpPr>
        <p:grpSpPr>
          <a:xfrm>
            <a:off x="3512070" y="1956222"/>
            <a:ext cx="373983" cy="363622"/>
            <a:chOff x="3512070" y="1956222"/>
            <a:chExt cx="373983" cy="363622"/>
          </a:xfrm>
        </p:grpSpPr>
        <p:sp>
          <p:nvSpPr>
            <p:cNvPr id="11043" name="Google Shape;11043;p72"/>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2"/>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2"/>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2"/>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2"/>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2"/>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2"/>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2"/>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2"/>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2"/>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2"/>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2"/>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2"/>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2"/>
          <p:cNvGrpSpPr/>
          <p:nvPr/>
        </p:nvGrpSpPr>
        <p:grpSpPr>
          <a:xfrm>
            <a:off x="842683" y="2394751"/>
            <a:ext cx="345640" cy="356660"/>
            <a:chOff x="842683" y="2394751"/>
            <a:chExt cx="345640" cy="356660"/>
          </a:xfrm>
        </p:grpSpPr>
        <p:sp>
          <p:nvSpPr>
            <p:cNvPr id="11061" name="Google Shape;11061;p72"/>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2"/>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2"/>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2"/>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2"/>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2"/>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2"/>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2"/>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2"/>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2"/>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2"/>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2"/>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2"/>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2"/>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2"/>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2"/>
          <p:cNvGrpSpPr/>
          <p:nvPr/>
        </p:nvGrpSpPr>
        <p:grpSpPr>
          <a:xfrm>
            <a:off x="1290615" y="2399467"/>
            <a:ext cx="336836" cy="342511"/>
            <a:chOff x="1290615" y="2399467"/>
            <a:chExt cx="336836" cy="342511"/>
          </a:xfrm>
        </p:grpSpPr>
        <p:sp>
          <p:nvSpPr>
            <p:cNvPr id="11078" name="Google Shape;11078;p72"/>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2"/>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2"/>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2"/>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2"/>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2"/>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2"/>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2"/>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2"/>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2"/>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2"/>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2"/>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2"/>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2"/>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2"/>
          <p:cNvGrpSpPr/>
          <p:nvPr/>
        </p:nvGrpSpPr>
        <p:grpSpPr>
          <a:xfrm>
            <a:off x="1748310" y="2408601"/>
            <a:ext cx="308508" cy="333378"/>
            <a:chOff x="1748310" y="2408601"/>
            <a:chExt cx="308508" cy="333378"/>
          </a:xfrm>
        </p:grpSpPr>
        <p:sp>
          <p:nvSpPr>
            <p:cNvPr id="11098" name="Google Shape;11098;p72"/>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2"/>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2"/>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2"/>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2"/>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2"/>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2"/>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2"/>
          <p:cNvGrpSpPr/>
          <p:nvPr/>
        </p:nvGrpSpPr>
        <p:grpSpPr>
          <a:xfrm>
            <a:off x="3044614" y="2418033"/>
            <a:ext cx="376184" cy="315141"/>
            <a:chOff x="3044614" y="2418033"/>
            <a:chExt cx="376184" cy="315141"/>
          </a:xfrm>
        </p:grpSpPr>
        <p:sp>
          <p:nvSpPr>
            <p:cNvPr id="11107" name="Google Shape;11107;p72"/>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2"/>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2"/>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2"/>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2"/>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2"/>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2"/>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2"/>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72"/>
          <p:cNvGrpSpPr/>
          <p:nvPr/>
        </p:nvGrpSpPr>
        <p:grpSpPr>
          <a:xfrm>
            <a:off x="3943638" y="3815072"/>
            <a:ext cx="357933" cy="342676"/>
            <a:chOff x="3943638" y="3815072"/>
            <a:chExt cx="357933" cy="342676"/>
          </a:xfrm>
        </p:grpSpPr>
        <p:sp>
          <p:nvSpPr>
            <p:cNvPr id="11117" name="Google Shape;11117;p72"/>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2"/>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2"/>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2"/>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2"/>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2"/>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2"/>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2"/>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2"/>
          <p:cNvGrpSpPr/>
          <p:nvPr/>
        </p:nvGrpSpPr>
        <p:grpSpPr>
          <a:xfrm>
            <a:off x="3508282" y="3810341"/>
            <a:ext cx="351644" cy="351959"/>
            <a:chOff x="3508282" y="3810341"/>
            <a:chExt cx="351644" cy="351959"/>
          </a:xfrm>
        </p:grpSpPr>
        <p:sp>
          <p:nvSpPr>
            <p:cNvPr id="11127" name="Google Shape;11127;p72"/>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2"/>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2"/>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2"/>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2"/>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2"/>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2"/>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2"/>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2"/>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2"/>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2"/>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2"/>
          <p:cNvGrpSpPr/>
          <p:nvPr/>
        </p:nvGrpSpPr>
        <p:grpSpPr>
          <a:xfrm>
            <a:off x="2224585" y="1962854"/>
            <a:ext cx="303163" cy="351809"/>
            <a:chOff x="2224585" y="1962854"/>
            <a:chExt cx="303163" cy="351809"/>
          </a:xfrm>
        </p:grpSpPr>
        <p:sp>
          <p:nvSpPr>
            <p:cNvPr id="11141" name="Google Shape;11141;p72"/>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2"/>
          <p:cNvGrpSpPr/>
          <p:nvPr/>
        </p:nvGrpSpPr>
        <p:grpSpPr>
          <a:xfrm>
            <a:off x="2622794" y="1990868"/>
            <a:ext cx="389090" cy="296231"/>
            <a:chOff x="2622794" y="1990868"/>
            <a:chExt cx="389090" cy="296231"/>
          </a:xfrm>
        </p:grpSpPr>
        <p:sp>
          <p:nvSpPr>
            <p:cNvPr id="11150" name="Google Shape;11150;p72"/>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2"/>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72"/>
          <p:cNvGrpSpPr/>
          <p:nvPr/>
        </p:nvGrpSpPr>
        <p:grpSpPr>
          <a:xfrm>
            <a:off x="3977326" y="1952149"/>
            <a:ext cx="327074" cy="375241"/>
            <a:chOff x="3977326" y="1952149"/>
            <a:chExt cx="327074" cy="375241"/>
          </a:xfrm>
        </p:grpSpPr>
        <p:sp>
          <p:nvSpPr>
            <p:cNvPr id="11160" name="Google Shape;11160;p72"/>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2"/>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2"/>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2"/>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2"/>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2"/>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2"/>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2"/>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2"/>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2"/>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2"/>
          <p:cNvGrpSpPr/>
          <p:nvPr/>
        </p:nvGrpSpPr>
        <p:grpSpPr>
          <a:xfrm>
            <a:off x="1341612" y="3340055"/>
            <a:ext cx="259399" cy="370524"/>
            <a:chOff x="1341612" y="3340055"/>
            <a:chExt cx="259399" cy="370524"/>
          </a:xfrm>
        </p:grpSpPr>
        <p:sp>
          <p:nvSpPr>
            <p:cNvPr id="11178" name="Google Shape;11178;p72"/>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2"/>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2"/>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2"/>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2"/>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2"/>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2"/>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2"/>
          <p:cNvGrpSpPr/>
          <p:nvPr/>
        </p:nvGrpSpPr>
        <p:grpSpPr>
          <a:xfrm>
            <a:off x="2179892" y="3844972"/>
            <a:ext cx="351629" cy="282381"/>
            <a:chOff x="2179892" y="3844972"/>
            <a:chExt cx="351629" cy="282381"/>
          </a:xfrm>
        </p:grpSpPr>
        <p:sp>
          <p:nvSpPr>
            <p:cNvPr id="11197" name="Google Shape;11197;p72"/>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2"/>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2"/>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2"/>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2"/>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2"/>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2"/>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2"/>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2"/>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72"/>
          <p:cNvGrpSpPr/>
          <p:nvPr/>
        </p:nvGrpSpPr>
        <p:grpSpPr>
          <a:xfrm>
            <a:off x="3131170" y="3816884"/>
            <a:ext cx="220051" cy="338169"/>
            <a:chOff x="3131170" y="3816884"/>
            <a:chExt cx="220051" cy="338169"/>
          </a:xfrm>
        </p:grpSpPr>
        <p:sp>
          <p:nvSpPr>
            <p:cNvPr id="11218" name="Google Shape;11218;p72"/>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2"/>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2"/>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2"/>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2"/>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2"/>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2"/>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72"/>
          <p:cNvGrpSpPr/>
          <p:nvPr/>
        </p:nvGrpSpPr>
        <p:grpSpPr>
          <a:xfrm>
            <a:off x="903502" y="3359564"/>
            <a:ext cx="247990" cy="333393"/>
            <a:chOff x="903502" y="3359564"/>
            <a:chExt cx="247990" cy="333393"/>
          </a:xfrm>
        </p:grpSpPr>
        <p:sp>
          <p:nvSpPr>
            <p:cNvPr id="11228" name="Google Shape;11228;p72"/>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2"/>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2"/>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2"/>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2"/>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2"/>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2"/>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2"/>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2"/>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2"/>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2"/>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2"/>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2"/>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2"/>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2"/>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2"/>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2"/>
          <p:cNvGrpSpPr/>
          <p:nvPr/>
        </p:nvGrpSpPr>
        <p:grpSpPr>
          <a:xfrm>
            <a:off x="2616191" y="2890461"/>
            <a:ext cx="365793" cy="361152"/>
            <a:chOff x="2616191" y="2890461"/>
            <a:chExt cx="365793" cy="361152"/>
          </a:xfrm>
        </p:grpSpPr>
        <p:sp>
          <p:nvSpPr>
            <p:cNvPr id="11251" name="Google Shape;11251;p72"/>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2"/>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2"/>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2"/>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2"/>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2"/>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2"/>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2"/>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2"/>
          <p:cNvGrpSpPr/>
          <p:nvPr/>
        </p:nvGrpSpPr>
        <p:grpSpPr>
          <a:xfrm>
            <a:off x="3049959" y="1945861"/>
            <a:ext cx="402940" cy="388536"/>
            <a:chOff x="3049959" y="1945861"/>
            <a:chExt cx="402940" cy="388536"/>
          </a:xfrm>
        </p:grpSpPr>
        <p:sp>
          <p:nvSpPr>
            <p:cNvPr id="11263" name="Google Shape;11263;p72"/>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2"/>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2"/>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2"/>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2"/>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2"/>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72"/>
          <p:cNvGrpSpPr/>
          <p:nvPr/>
        </p:nvGrpSpPr>
        <p:grpSpPr>
          <a:xfrm>
            <a:off x="2483025" y="4268679"/>
            <a:ext cx="202428" cy="349114"/>
            <a:chOff x="2483025" y="4268679"/>
            <a:chExt cx="202428" cy="349114"/>
          </a:xfrm>
        </p:grpSpPr>
        <p:sp>
          <p:nvSpPr>
            <p:cNvPr id="11270" name="Google Shape;11270;p72"/>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2"/>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2"/>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2"/>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2"/>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2"/>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72"/>
          <p:cNvGrpSpPr/>
          <p:nvPr/>
        </p:nvGrpSpPr>
        <p:grpSpPr>
          <a:xfrm>
            <a:off x="862507" y="2885984"/>
            <a:ext cx="329590" cy="365000"/>
            <a:chOff x="862507" y="2885984"/>
            <a:chExt cx="329590" cy="365000"/>
          </a:xfrm>
        </p:grpSpPr>
        <p:sp>
          <p:nvSpPr>
            <p:cNvPr id="11277" name="Google Shape;11277;p72"/>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2"/>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2"/>
          <p:cNvGrpSpPr/>
          <p:nvPr/>
        </p:nvGrpSpPr>
        <p:grpSpPr>
          <a:xfrm>
            <a:off x="3082075" y="2871805"/>
            <a:ext cx="318884" cy="379807"/>
            <a:chOff x="3082075" y="2871805"/>
            <a:chExt cx="318884" cy="379807"/>
          </a:xfrm>
        </p:grpSpPr>
        <p:sp>
          <p:nvSpPr>
            <p:cNvPr id="11285" name="Google Shape;11285;p72"/>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2"/>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2"/>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2"/>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2"/>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2"/>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2"/>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2"/>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2"/>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2"/>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2"/>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2"/>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2"/>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2"/>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2"/>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2"/>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2"/>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2"/>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2"/>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72"/>
          <p:cNvGrpSpPr/>
          <p:nvPr/>
        </p:nvGrpSpPr>
        <p:grpSpPr>
          <a:xfrm>
            <a:off x="2594780" y="1516494"/>
            <a:ext cx="410187" cy="324244"/>
            <a:chOff x="2594780" y="1516494"/>
            <a:chExt cx="410187" cy="324244"/>
          </a:xfrm>
        </p:grpSpPr>
        <p:sp>
          <p:nvSpPr>
            <p:cNvPr id="11306" name="Google Shape;11306;p72"/>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2"/>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2"/>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2"/>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2"/>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2"/>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2"/>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72"/>
          <p:cNvGrpSpPr/>
          <p:nvPr/>
        </p:nvGrpSpPr>
        <p:grpSpPr>
          <a:xfrm>
            <a:off x="1742965" y="1502959"/>
            <a:ext cx="333692" cy="333363"/>
            <a:chOff x="1742965" y="1502959"/>
            <a:chExt cx="333692" cy="333363"/>
          </a:xfrm>
        </p:grpSpPr>
        <p:sp>
          <p:nvSpPr>
            <p:cNvPr id="11315" name="Google Shape;11315;p72"/>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2"/>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2"/>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2"/>
          <p:cNvGrpSpPr/>
          <p:nvPr/>
        </p:nvGrpSpPr>
        <p:grpSpPr>
          <a:xfrm>
            <a:off x="3051531" y="1516809"/>
            <a:ext cx="390034" cy="296545"/>
            <a:chOff x="3051531" y="1516809"/>
            <a:chExt cx="390034" cy="296545"/>
          </a:xfrm>
        </p:grpSpPr>
        <p:sp>
          <p:nvSpPr>
            <p:cNvPr id="11320" name="Google Shape;11320;p72"/>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2"/>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2"/>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2"/>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2"/>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2"/>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2"/>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2"/>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2"/>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2"/>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2"/>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2"/>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2"/>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2"/>
          <p:cNvGrpSpPr/>
          <p:nvPr/>
        </p:nvGrpSpPr>
        <p:grpSpPr>
          <a:xfrm>
            <a:off x="3514900" y="1489020"/>
            <a:ext cx="354145" cy="351869"/>
            <a:chOff x="3514900" y="1489020"/>
            <a:chExt cx="354145" cy="351869"/>
          </a:xfrm>
        </p:grpSpPr>
        <p:sp>
          <p:nvSpPr>
            <p:cNvPr id="11336" name="Google Shape;11336;p72"/>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2"/>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2"/>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2"/>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2"/>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2"/>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2"/>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2"/>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2"/>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2"/>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2"/>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2"/>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2"/>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2"/>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2"/>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2"/>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2"/>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2"/>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2"/>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2"/>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72"/>
          <p:cNvGrpSpPr/>
          <p:nvPr/>
        </p:nvGrpSpPr>
        <p:grpSpPr>
          <a:xfrm>
            <a:off x="3066324" y="3350446"/>
            <a:ext cx="346598" cy="333183"/>
            <a:chOff x="3066324" y="3350446"/>
            <a:chExt cx="346598" cy="333183"/>
          </a:xfrm>
        </p:grpSpPr>
        <p:sp>
          <p:nvSpPr>
            <p:cNvPr id="11359" name="Google Shape;11359;p72"/>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2"/>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2"/>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2"/>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2"/>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2"/>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2"/>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2"/>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2"/>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2"/>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72"/>
          <p:cNvGrpSpPr/>
          <p:nvPr/>
        </p:nvGrpSpPr>
        <p:grpSpPr>
          <a:xfrm>
            <a:off x="1282755" y="1952089"/>
            <a:ext cx="363278" cy="363338"/>
            <a:chOff x="1282755" y="1952089"/>
            <a:chExt cx="363278" cy="363338"/>
          </a:xfrm>
        </p:grpSpPr>
        <p:sp>
          <p:nvSpPr>
            <p:cNvPr id="11370" name="Google Shape;11370;p72"/>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2"/>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2"/>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2"/>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2"/>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2"/>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2"/>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2"/>
          <p:cNvGrpSpPr/>
          <p:nvPr/>
        </p:nvGrpSpPr>
        <p:grpSpPr>
          <a:xfrm>
            <a:off x="3510094" y="2909281"/>
            <a:ext cx="355133" cy="343574"/>
            <a:chOff x="3510094" y="2909281"/>
            <a:chExt cx="355133" cy="343574"/>
          </a:xfrm>
        </p:grpSpPr>
        <p:sp>
          <p:nvSpPr>
            <p:cNvPr id="11378" name="Google Shape;11378;p72"/>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2"/>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2"/>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2"/>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2"/>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2"/>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2"/>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2"/>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2"/>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2"/>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2"/>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2"/>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2"/>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1" name="Google Shape;11391;p72"/>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2" name="Google Shape;11392;p72"/>
          <p:cNvGrpSpPr/>
          <p:nvPr/>
        </p:nvGrpSpPr>
        <p:grpSpPr>
          <a:xfrm>
            <a:off x="2163842" y="1506972"/>
            <a:ext cx="382787" cy="331566"/>
            <a:chOff x="2163842" y="1506972"/>
            <a:chExt cx="382787" cy="331566"/>
          </a:xfrm>
        </p:grpSpPr>
        <p:sp>
          <p:nvSpPr>
            <p:cNvPr id="11393" name="Google Shape;11393;p72"/>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2"/>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2"/>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2"/>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2"/>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2"/>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2"/>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2"/>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2"/>
          <p:cNvGrpSpPr/>
          <p:nvPr/>
        </p:nvGrpSpPr>
        <p:grpSpPr>
          <a:xfrm>
            <a:off x="1738877" y="3349652"/>
            <a:ext cx="357918" cy="350536"/>
            <a:chOff x="1738877" y="3349652"/>
            <a:chExt cx="357918" cy="350536"/>
          </a:xfrm>
        </p:grpSpPr>
        <p:sp>
          <p:nvSpPr>
            <p:cNvPr id="11402" name="Google Shape;11402;p72"/>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2"/>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2"/>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2"/>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2"/>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2"/>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2"/>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2"/>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2"/>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2"/>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2"/>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2"/>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2"/>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2"/>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2"/>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2"/>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2"/>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2"/>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2"/>
          <p:cNvGrpSpPr/>
          <p:nvPr/>
        </p:nvGrpSpPr>
        <p:grpSpPr>
          <a:xfrm>
            <a:off x="1971819" y="4276854"/>
            <a:ext cx="383281" cy="333947"/>
            <a:chOff x="1971819" y="4276854"/>
            <a:chExt cx="383281" cy="333947"/>
          </a:xfrm>
        </p:grpSpPr>
        <p:sp>
          <p:nvSpPr>
            <p:cNvPr id="11421" name="Google Shape;11421;p72"/>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2"/>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2"/>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2"/>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2"/>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2"/>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2"/>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2"/>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2"/>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2"/>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2"/>
          <p:cNvGrpSpPr/>
          <p:nvPr/>
        </p:nvGrpSpPr>
        <p:grpSpPr>
          <a:xfrm>
            <a:off x="1825119" y="2885819"/>
            <a:ext cx="175987" cy="361391"/>
            <a:chOff x="1825119" y="2885819"/>
            <a:chExt cx="175987" cy="361391"/>
          </a:xfrm>
        </p:grpSpPr>
        <p:sp>
          <p:nvSpPr>
            <p:cNvPr id="11432" name="Google Shape;11432;p72"/>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2"/>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2"/>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2"/>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2"/>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2"/>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2"/>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2"/>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2"/>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2"/>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72"/>
          <p:cNvGrpSpPr/>
          <p:nvPr/>
        </p:nvGrpSpPr>
        <p:grpSpPr>
          <a:xfrm>
            <a:off x="3504824" y="3405844"/>
            <a:ext cx="369896" cy="226339"/>
            <a:chOff x="3504824" y="3405844"/>
            <a:chExt cx="369896" cy="226339"/>
          </a:xfrm>
        </p:grpSpPr>
        <p:sp>
          <p:nvSpPr>
            <p:cNvPr id="11443" name="Google Shape;11443;p72"/>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2"/>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2"/>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2"/>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2"/>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2"/>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2"/>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2"/>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2"/>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2"/>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2"/>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2"/>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2"/>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2"/>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2"/>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2"/>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72"/>
          <p:cNvGrpSpPr/>
          <p:nvPr/>
        </p:nvGrpSpPr>
        <p:grpSpPr>
          <a:xfrm>
            <a:off x="1295661" y="3819594"/>
            <a:ext cx="345640" cy="342900"/>
            <a:chOff x="1295661" y="3819594"/>
            <a:chExt cx="345640" cy="342900"/>
          </a:xfrm>
        </p:grpSpPr>
        <p:sp>
          <p:nvSpPr>
            <p:cNvPr id="11460" name="Google Shape;11460;p72"/>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2"/>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2"/>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2"/>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2"/>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2"/>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2"/>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2"/>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2"/>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2"/>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2"/>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2"/>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2"/>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2"/>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2"/>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2"/>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2"/>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2"/>
          <p:cNvGrpSpPr/>
          <p:nvPr/>
        </p:nvGrpSpPr>
        <p:grpSpPr>
          <a:xfrm>
            <a:off x="3486572" y="2433470"/>
            <a:ext cx="379328" cy="281738"/>
            <a:chOff x="3486572" y="2433470"/>
            <a:chExt cx="379328" cy="281738"/>
          </a:xfrm>
        </p:grpSpPr>
        <p:sp>
          <p:nvSpPr>
            <p:cNvPr id="11478" name="Google Shape;11478;p72"/>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2"/>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2"/>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2"/>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2"/>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2"/>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2"/>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5" name="Google Shape;11485;p72"/>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6" name="Google Shape;11486;p72"/>
          <p:cNvGrpSpPr/>
          <p:nvPr/>
        </p:nvGrpSpPr>
        <p:grpSpPr>
          <a:xfrm>
            <a:off x="3997149" y="3329634"/>
            <a:ext cx="270733" cy="355762"/>
            <a:chOff x="3997149" y="3329634"/>
            <a:chExt cx="270733" cy="355762"/>
          </a:xfrm>
        </p:grpSpPr>
        <p:sp>
          <p:nvSpPr>
            <p:cNvPr id="11487" name="Google Shape;11487;p72"/>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2"/>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2"/>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2"/>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2"/>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2"/>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2"/>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2"/>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2"/>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2"/>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2"/>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2"/>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2"/>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2"/>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2"/>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2"/>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2"/>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2"/>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2"/>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2"/>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2"/>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2"/>
          <p:cNvGrpSpPr/>
          <p:nvPr/>
        </p:nvGrpSpPr>
        <p:grpSpPr>
          <a:xfrm>
            <a:off x="3954343" y="2899354"/>
            <a:ext cx="345655" cy="343529"/>
            <a:chOff x="3954343" y="2899354"/>
            <a:chExt cx="345655" cy="343529"/>
          </a:xfrm>
        </p:grpSpPr>
        <p:sp>
          <p:nvSpPr>
            <p:cNvPr id="11509" name="Google Shape;11509;p72"/>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2"/>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2"/>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2"/>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2"/>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2"/>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2"/>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2"/>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2"/>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2"/>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2"/>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2"/>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72"/>
          <p:cNvGrpSpPr/>
          <p:nvPr/>
        </p:nvGrpSpPr>
        <p:grpSpPr>
          <a:xfrm>
            <a:off x="2166043" y="3351344"/>
            <a:ext cx="369566" cy="349803"/>
            <a:chOff x="2166043" y="3351344"/>
            <a:chExt cx="369566" cy="349803"/>
          </a:xfrm>
        </p:grpSpPr>
        <p:sp>
          <p:nvSpPr>
            <p:cNvPr id="11522" name="Google Shape;11522;p72"/>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2"/>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2"/>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2"/>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2"/>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2"/>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2"/>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2"/>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2"/>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2"/>
          <p:cNvGrpSpPr/>
          <p:nvPr/>
        </p:nvGrpSpPr>
        <p:grpSpPr>
          <a:xfrm>
            <a:off x="2619649" y="3352332"/>
            <a:ext cx="365793" cy="329275"/>
            <a:chOff x="2619649" y="3352332"/>
            <a:chExt cx="365793" cy="329275"/>
          </a:xfrm>
        </p:grpSpPr>
        <p:sp>
          <p:nvSpPr>
            <p:cNvPr id="11532" name="Google Shape;11532;p72"/>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2"/>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2"/>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2"/>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2"/>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2"/>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2"/>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2"/>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2"/>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2"/>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72"/>
          <p:cNvGrpSpPr/>
          <p:nvPr/>
        </p:nvGrpSpPr>
        <p:grpSpPr>
          <a:xfrm>
            <a:off x="1293760" y="1498228"/>
            <a:ext cx="340624" cy="351944"/>
            <a:chOff x="1293760" y="1498228"/>
            <a:chExt cx="340624" cy="351944"/>
          </a:xfrm>
        </p:grpSpPr>
        <p:sp>
          <p:nvSpPr>
            <p:cNvPr id="11543" name="Google Shape;11543;p72"/>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2"/>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2"/>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2"/>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2"/>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2"/>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2"/>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2"/>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2"/>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2"/>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2"/>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2"/>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2"/>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2"/>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2"/>
          <p:cNvGrpSpPr/>
          <p:nvPr/>
        </p:nvGrpSpPr>
        <p:grpSpPr>
          <a:xfrm>
            <a:off x="849601" y="1952074"/>
            <a:ext cx="406713" cy="383745"/>
            <a:chOff x="849601" y="1952074"/>
            <a:chExt cx="406713" cy="383745"/>
          </a:xfrm>
        </p:grpSpPr>
        <p:sp>
          <p:nvSpPr>
            <p:cNvPr id="11558" name="Google Shape;11558;p72"/>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2"/>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2"/>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2"/>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2"/>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2"/>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2"/>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72"/>
          <p:cNvGrpSpPr/>
          <p:nvPr/>
        </p:nvGrpSpPr>
        <p:grpSpPr>
          <a:xfrm>
            <a:off x="2253871" y="2893365"/>
            <a:ext cx="203985" cy="355417"/>
            <a:chOff x="2253871" y="2893365"/>
            <a:chExt cx="203985" cy="355417"/>
          </a:xfrm>
        </p:grpSpPr>
        <p:sp>
          <p:nvSpPr>
            <p:cNvPr id="11566" name="Google Shape;11566;p72"/>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2"/>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2"/>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2"/>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2"/>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2"/>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2"/>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2"/>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2"/>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2"/>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2"/>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72"/>
          <p:cNvGrpSpPr/>
          <p:nvPr/>
        </p:nvGrpSpPr>
        <p:grpSpPr>
          <a:xfrm>
            <a:off x="2191541" y="2408601"/>
            <a:ext cx="308823" cy="342571"/>
            <a:chOff x="2191541" y="2408601"/>
            <a:chExt cx="308823" cy="342571"/>
          </a:xfrm>
        </p:grpSpPr>
        <p:sp>
          <p:nvSpPr>
            <p:cNvPr id="11578" name="Google Shape;11578;p72"/>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2"/>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2"/>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2"/>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2"/>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2"/>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2"/>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2"/>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2"/>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2"/>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2"/>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2"/>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2"/>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72"/>
          <p:cNvGrpSpPr/>
          <p:nvPr/>
        </p:nvGrpSpPr>
        <p:grpSpPr>
          <a:xfrm>
            <a:off x="847400" y="1503588"/>
            <a:ext cx="342496" cy="341553"/>
            <a:chOff x="847400" y="1503588"/>
            <a:chExt cx="342496" cy="341553"/>
          </a:xfrm>
        </p:grpSpPr>
        <p:sp>
          <p:nvSpPr>
            <p:cNvPr id="11592" name="Google Shape;11592;p72"/>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2"/>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2"/>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2"/>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2"/>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2"/>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2"/>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2"/>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2"/>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2"/>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2"/>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2"/>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2"/>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2"/>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2"/>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2"/>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2"/>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2"/>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2"/>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2"/>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72"/>
          <p:cNvGrpSpPr/>
          <p:nvPr/>
        </p:nvGrpSpPr>
        <p:grpSpPr>
          <a:xfrm>
            <a:off x="1329963" y="2899669"/>
            <a:ext cx="280495" cy="361077"/>
            <a:chOff x="1329963" y="2899669"/>
            <a:chExt cx="280495" cy="361077"/>
          </a:xfrm>
        </p:grpSpPr>
        <p:sp>
          <p:nvSpPr>
            <p:cNvPr id="11613" name="Google Shape;11613;p72"/>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2"/>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2"/>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2"/>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2"/>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2"/>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2"/>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2"/>
          <p:cNvGrpSpPr/>
          <p:nvPr/>
        </p:nvGrpSpPr>
        <p:grpSpPr>
          <a:xfrm>
            <a:off x="937429" y="3800908"/>
            <a:ext cx="195496" cy="343439"/>
            <a:chOff x="937429" y="3800908"/>
            <a:chExt cx="195496" cy="343439"/>
          </a:xfrm>
        </p:grpSpPr>
        <p:sp>
          <p:nvSpPr>
            <p:cNvPr id="11621" name="Google Shape;11621;p72"/>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2"/>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2"/>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2"/>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2"/>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2"/>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2"/>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2"/>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2"/>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2"/>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2"/>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2"/>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2"/>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72"/>
          <p:cNvGrpSpPr/>
          <p:nvPr/>
        </p:nvGrpSpPr>
        <p:grpSpPr>
          <a:xfrm>
            <a:off x="2687659" y="3810655"/>
            <a:ext cx="365164" cy="342511"/>
            <a:chOff x="2611459" y="3810655"/>
            <a:chExt cx="365164" cy="342511"/>
          </a:xfrm>
        </p:grpSpPr>
        <p:sp>
          <p:nvSpPr>
            <p:cNvPr id="11635" name="Google Shape;11635;p72"/>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2"/>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2"/>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2"/>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2"/>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2"/>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2"/>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2"/>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2"/>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2"/>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2"/>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72"/>
          <p:cNvGrpSpPr/>
          <p:nvPr/>
        </p:nvGrpSpPr>
        <p:grpSpPr>
          <a:xfrm>
            <a:off x="3952456" y="1524280"/>
            <a:ext cx="370195" cy="300154"/>
            <a:chOff x="3952456" y="1524280"/>
            <a:chExt cx="370195" cy="300154"/>
          </a:xfrm>
        </p:grpSpPr>
        <p:sp>
          <p:nvSpPr>
            <p:cNvPr id="11647" name="Google Shape;11647;p72"/>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2"/>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2"/>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2"/>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2"/>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2"/>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56"/>
        <p:cNvGrpSpPr/>
        <p:nvPr/>
      </p:nvGrpSpPr>
      <p:grpSpPr>
        <a:xfrm>
          <a:off x="0" y="0"/>
          <a:ext cx="0" cy="0"/>
          <a:chOff x="0" y="0"/>
          <a:chExt cx="0" cy="0"/>
        </a:xfrm>
      </p:grpSpPr>
      <p:sp>
        <p:nvSpPr>
          <p:cNvPr id="11657" name="Google Shape;11657;p7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658" name="Google Shape;11658;p7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659" name="Google Shape;11659;p73"/>
          <p:cNvGrpSpPr/>
          <p:nvPr/>
        </p:nvGrpSpPr>
        <p:grpSpPr>
          <a:xfrm>
            <a:off x="908482" y="1502585"/>
            <a:ext cx="257112" cy="362808"/>
            <a:chOff x="908482" y="1502585"/>
            <a:chExt cx="257112" cy="362808"/>
          </a:xfrm>
        </p:grpSpPr>
        <p:sp>
          <p:nvSpPr>
            <p:cNvPr id="11660" name="Google Shape;11660;p73"/>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3"/>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3"/>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3"/>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3"/>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3"/>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3"/>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3"/>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3"/>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3"/>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3"/>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3"/>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3"/>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3"/>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3"/>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3"/>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3"/>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3"/>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3"/>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3"/>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73"/>
          <p:cNvGrpSpPr/>
          <p:nvPr/>
        </p:nvGrpSpPr>
        <p:grpSpPr>
          <a:xfrm>
            <a:off x="1303537" y="1502716"/>
            <a:ext cx="362939" cy="362677"/>
            <a:chOff x="1303537" y="1502716"/>
            <a:chExt cx="362939" cy="362677"/>
          </a:xfrm>
        </p:grpSpPr>
        <p:sp>
          <p:nvSpPr>
            <p:cNvPr id="11681" name="Google Shape;11681;p73"/>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3"/>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3"/>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3"/>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3"/>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3"/>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3"/>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3"/>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3"/>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3"/>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3"/>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3"/>
          <p:cNvGrpSpPr/>
          <p:nvPr/>
        </p:nvGrpSpPr>
        <p:grpSpPr>
          <a:xfrm>
            <a:off x="1751901" y="1502716"/>
            <a:ext cx="362677" cy="362677"/>
            <a:chOff x="1751901" y="1502716"/>
            <a:chExt cx="362677" cy="362677"/>
          </a:xfrm>
        </p:grpSpPr>
        <p:sp>
          <p:nvSpPr>
            <p:cNvPr id="11693" name="Google Shape;11693;p73"/>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3"/>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3"/>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3"/>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3"/>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3"/>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3"/>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3"/>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3"/>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3"/>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3"/>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3"/>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3"/>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3"/>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3"/>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3"/>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3"/>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3"/>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3"/>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3"/>
          <p:cNvGrpSpPr/>
          <p:nvPr/>
        </p:nvGrpSpPr>
        <p:grpSpPr>
          <a:xfrm>
            <a:off x="3095178" y="1502716"/>
            <a:ext cx="334290" cy="362677"/>
            <a:chOff x="3095178" y="1502716"/>
            <a:chExt cx="334290" cy="362677"/>
          </a:xfrm>
        </p:grpSpPr>
        <p:sp>
          <p:nvSpPr>
            <p:cNvPr id="11713" name="Google Shape;11713;p73"/>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3"/>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3"/>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3"/>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3"/>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3"/>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3"/>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3"/>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3"/>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3"/>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3"/>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3"/>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3"/>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3"/>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3"/>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3"/>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3"/>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3"/>
          <p:cNvGrpSpPr/>
          <p:nvPr/>
        </p:nvGrpSpPr>
        <p:grpSpPr>
          <a:xfrm>
            <a:off x="3542281" y="1505605"/>
            <a:ext cx="366196" cy="357005"/>
            <a:chOff x="3542281" y="1505605"/>
            <a:chExt cx="366196" cy="357005"/>
          </a:xfrm>
        </p:grpSpPr>
        <p:sp>
          <p:nvSpPr>
            <p:cNvPr id="11731" name="Google Shape;11731;p73"/>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3"/>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3"/>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3"/>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3"/>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3"/>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3"/>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3"/>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3"/>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3"/>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3"/>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3"/>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3"/>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3"/>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3"/>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3"/>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3"/>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3"/>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3"/>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3"/>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3"/>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3"/>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3"/>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3"/>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3"/>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73"/>
          <p:cNvGrpSpPr/>
          <p:nvPr/>
        </p:nvGrpSpPr>
        <p:grpSpPr>
          <a:xfrm>
            <a:off x="1748382" y="3384797"/>
            <a:ext cx="364673" cy="340067"/>
            <a:chOff x="1748382" y="3384797"/>
            <a:chExt cx="364673" cy="340067"/>
          </a:xfrm>
        </p:grpSpPr>
        <p:sp>
          <p:nvSpPr>
            <p:cNvPr id="11757" name="Google Shape;11757;p73"/>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3"/>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3"/>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3"/>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3"/>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3"/>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3"/>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3"/>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3"/>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3"/>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3"/>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3"/>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3"/>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3"/>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3"/>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3"/>
          <p:cNvGrpSpPr/>
          <p:nvPr/>
        </p:nvGrpSpPr>
        <p:grpSpPr>
          <a:xfrm>
            <a:off x="6221064" y="3811049"/>
            <a:ext cx="364673" cy="339804"/>
            <a:chOff x="6221064" y="3811049"/>
            <a:chExt cx="364673" cy="339804"/>
          </a:xfrm>
        </p:grpSpPr>
        <p:sp>
          <p:nvSpPr>
            <p:cNvPr id="11773" name="Google Shape;11773;p73"/>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3"/>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3"/>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3"/>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3"/>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3"/>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3"/>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3"/>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3"/>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3"/>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3"/>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3"/>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3"/>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3"/>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3"/>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73"/>
          <p:cNvGrpSpPr/>
          <p:nvPr/>
        </p:nvGrpSpPr>
        <p:grpSpPr>
          <a:xfrm>
            <a:off x="2182643" y="3386320"/>
            <a:ext cx="382030" cy="320451"/>
            <a:chOff x="2182643" y="3386320"/>
            <a:chExt cx="382030" cy="320451"/>
          </a:xfrm>
        </p:grpSpPr>
        <p:sp>
          <p:nvSpPr>
            <p:cNvPr id="11789" name="Google Shape;11789;p73"/>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3"/>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3"/>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3"/>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3"/>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3"/>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3"/>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3"/>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3"/>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3"/>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3"/>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3"/>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3"/>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3"/>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3"/>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73"/>
          <p:cNvGrpSpPr/>
          <p:nvPr/>
        </p:nvGrpSpPr>
        <p:grpSpPr>
          <a:xfrm>
            <a:off x="3084386" y="3389340"/>
            <a:ext cx="353880" cy="330745"/>
            <a:chOff x="3084386" y="3389340"/>
            <a:chExt cx="353880" cy="330745"/>
          </a:xfrm>
        </p:grpSpPr>
        <p:sp>
          <p:nvSpPr>
            <p:cNvPr id="11805" name="Google Shape;11805;p73"/>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3"/>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3"/>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3"/>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3"/>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3"/>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3"/>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3"/>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3"/>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3"/>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3"/>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3"/>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3"/>
          <p:cNvGrpSpPr/>
          <p:nvPr/>
        </p:nvGrpSpPr>
        <p:grpSpPr>
          <a:xfrm>
            <a:off x="863499" y="1970906"/>
            <a:ext cx="347078" cy="364016"/>
            <a:chOff x="863499" y="1970906"/>
            <a:chExt cx="347078" cy="364016"/>
          </a:xfrm>
        </p:grpSpPr>
        <p:sp>
          <p:nvSpPr>
            <p:cNvPr id="11818" name="Google Shape;11818;p73"/>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3"/>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3"/>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3"/>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3"/>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3"/>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3"/>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3"/>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3"/>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3"/>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3"/>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3"/>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3"/>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3"/>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73"/>
          <p:cNvGrpSpPr/>
          <p:nvPr/>
        </p:nvGrpSpPr>
        <p:grpSpPr>
          <a:xfrm>
            <a:off x="1749879" y="1970906"/>
            <a:ext cx="364436" cy="364174"/>
            <a:chOff x="1749879" y="1970906"/>
            <a:chExt cx="364436" cy="364174"/>
          </a:xfrm>
        </p:grpSpPr>
        <p:sp>
          <p:nvSpPr>
            <p:cNvPr id="11833" name="Google Shape;11833;p73"/>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3"/>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3"/>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3"/>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3"/>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3"/>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3"/>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3"/>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3"/>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3"/>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3"/>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3"/>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3"/>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3"/>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73"/>
          <p:cNvGrpSpPr/>
          <p:nvPr/>
        </p:nvGrpSpPr>
        <p:grpSpPr>
          <a:xfrm>
            <a:off x="2186425" y="1976158"/>
            <a:ext cx="396106" cy="353985"/>
            <a:chOff x="2186425" y="1976158"/>
            <a:chExt cx="396106" cy="353985"/>
          </a:xfrm>
        </p:grpSpPr>
        <p:sp>
          <p:nvSpPr>
            <p:cNvPr id="11848" name="Google Shape;11848;p73"/>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3"/>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3"/>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3"/>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3"/>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3"/>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3"/>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73"/>
          <p:cNvGrpSpPr/>
          <p:nvPr/>
        </p:nvGrpSpPr>
        <p:grpSpPr>
          <a:xfrm>
            <a:off x="2659157" y="2017412"/>
            <a:ext cx="319190" cy="271240"/>
            <a:chOff x="2659157" y="2017412"/>
            <a:chExt cx="319190" cy="271240"/>
          </a:xfrm>
        </p:grpSpPr>
        <p:sp>
          <p:nvSpPr>
            <p:cNvPr id="11856" name="Google Shape;11856;p73"/>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3"/>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3"/>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3"/>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3"/>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3"/>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3"/>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3"/>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3"/>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3"/>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3"/>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3"/>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3"/>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3"/>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3"/>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3"/>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3"/>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3"/>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3"/>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3"/>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3"/>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3"/>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3"/>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3"/>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3"/>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3"/>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73"/>
          <p:cNvGrpSpPr/>
          <p:nvPr/>
        </p:nvGrpSpPr>
        <p:grpSpPr>
          <a:xfrm>
            <a:off x="3111775" y="1993516"/>
            <a:ext cx="318928" cy="319217"/>
            <a:chOff x="3111775" y="1993516"/>
            <a:chExt cx="318928" cy="319217"/>
          </a:xfrm>
        </p:grpSpPr>
        <p:sp>
          <p:nvSpPr>
            <p:cNvPr id="11883" name="Google Shape;11883;p73"/>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3"/>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3"/>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3"/>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3"/>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3"/>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3"/>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3"/>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3"/>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3"/>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3"/>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3"/>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3"/>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3"/>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3"/>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3"/>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3"/>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3"/>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3"/>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3"/>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3"/>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3"/>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3"/>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3"/>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3"/>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3"/>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3"/>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3"/>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3"/>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3"/>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73"/>
          <p:cNvGrpSpPr/>
          <p:nvPr/>
        </p:nvGrpSpPr>
        <p:grpSpPr>
          <a:xfrm>
            <a:off x="4023785" y="1970407"/>
            <a:ext cx="288807" cy="355377"/>
            <a:chOff x="4023785" y="1970407"/>
            <a:chExt cx="288807" cy="355377"/>
          </a:xfrm>
        </p:grpSpPr>
        <p:sp>
          <p:nvSpPr>
            <p:cNvPr id="11914" name="Google Shape;11914;p73"/>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3"/>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3"/>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3"/>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3"/>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3"/>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3"/>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3"/>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3"/>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3"/>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3"/>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3"/>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3"/>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3"/>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3"/>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3"/>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3"/>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3"/>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3"/>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3"/>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73"/>
          <p:cNvGrpSpPr/>
          <p:nvPr/>
        </p:nvGrpSpPr>
        <p:grpSpPr>
          <a:xfrm>
            <a:off x="3544540" y="3380963"/>
            <a:ext cx="320188" cy="319269"/>
            <a:chOff x="3544540" y="3380963"/>
            <a:chExt cx="320188" cy="319269"/>
          </a:xfrm>
        </p:grpSpPr>
        <p:sp>
          <p:nvSpPr>
            <p:cNvPr id="11935" name="Google Shape;11935;p73"/>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3"/>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3"/>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3"/>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3"/>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3"/>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3"/>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3"/>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3"/>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3"/>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3"/>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3"/>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3"/>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3"/>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3"/>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3"/>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3"/>
          <p:cNvGrpSpPr/>
          <p:nvPr/>
        </p:nvGrpSpPr>
        <p:grpSpPr>
          <a:xfrm>
            <a:off x="3944637" y="3354834"/>
            <a:ext cx="415696" cy="371605"/>
            <a:chOff x="3944637" y="3354834"/>
            <a:chExt cx="415696" cy="371605"/>
          </a:xfrm>
        </p:grpSpPr>
        <p:sp>
          <p:nvSpPr>
            <p:cNvPr id="11952" name="Google Shape;11952;p73"/>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3"/>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3"/>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3"/>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3"/>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3"/>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3"/>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3"/>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3"/>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3"/>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3"/>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3"/>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3"/>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3"/>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3"/>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3"/>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3"/>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73"/>
          <p:cNvGrpSpPr/>
          <p:nvPr/>
        </p:nvGrpSpPr>
        <p:grpSpPr>
          <a:xfrm>
            <a:off x="1314619" y="3821527"/>
            <a:ext cx="346317" cy="332136"/>
            <a:chOff x="1314619" y="3821527"/>
            <a:chExt cx="346317" cy="332136"/>
          </a:xfrm>
        </p:grpSpPr>
        <p:sp>
          <p:nvSpPr>
            <p:cNvPr id="11970" name="Google Shape;11970;p73"/>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3"/>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3"/>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3"/>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3"/>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3"/>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3"/>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3"/>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3"/>
          <p:cNvGrpSpPr/>
          <p:nvPr/>
        </p:nvGrpSpPr>
        <p:grpSpPr>
          <a:xfrm>
            <a:off x="1751139" y="3790934"/>
            <a:ext cx="386258" cy="380507"/>
            <a:chOff x="1751139" y="3790934"/>
            <a:chExt cx="386258" cy="380507"/>
          </a:xfrm>
        </p:grpSpPr>
        <p:sp>
          <p:nvSpPr>
            <p:cNvPr id="11979" name="Google Shape;11979;p73"/>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3"/>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3"/>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3"/>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3"/>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3"/>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3"/>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3"/>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3"/>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3"/>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3"/>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3"/>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3"/>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3"/>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3"/>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3"/>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3"/>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3"/>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3"/>
          <p:cNvGrpSpPr/>
          <p:nvPr/>
        </p:nvGrpSpPr>
        <p:grpSpPr>
          <a:xfrm>
            <a:off x="2189681" y="3821606"/>
            <a:ext cx="395607" cy="318928"/>
            <a:chOff x="2189681" y="3821606"/>
            <a:chExt cx="395607" cy="318928"/>
          </a:xfrm>
        </p:grpSpPr>
        <p:sp>
          <p:nvSpPr>
            <p:cNvPr id="11998" name="Google Shape;11998;p73"/>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3"/>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3"/>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3"/>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3"/>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3"/>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3"/>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3"/>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3"/>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3"/>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3"/>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3"/>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3"/>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3"/>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3"/>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3"/>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3"/>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3"/>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3"/>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3"/>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3"/>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3"/>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3"/>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3"/>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3"/>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3"/>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3"/>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3"/>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3"/>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3"/>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8" name="Google Shape;12028;p73"/>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9" name="Google Shape;12029;p73"/>
          <p:cNvGrpSpPr/>
          <p:nvPr/>
        </p:nvGrpSpPr>
        <p:grpSpPr>
          <a:xfrm>
            <a:off x="1277409" y="1961347"/>
            <a:ext cx="420475" cy="383055"/>
            <a:chOff x="1277409" y="1961347"/>
            <a:chExt cx="420475" cy="383055"/>
          </a:xfrm>
        </p:grpSpPr>
        <p:sp>
          <p:nvSpPr>
            <p:cNvPr id="12030" name="Google Shape;12030;p73"/>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3"/>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3"/>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3"/>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3"/>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3"/>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3"/>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3"/>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3"/>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3"/>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3"/>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3"/>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3"/>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3"/>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3"/>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3"/>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3"/>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3"/>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3"/>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3"/>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3"/>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3"/>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3"/>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3"/>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3"/>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3"/>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3"/>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73"/>
          <p:cNvGrpSpPr/>
          <p:nvPr/>
        </p:nvGrpSpPr>
        <p:grpSpPr>
          <a:xfrm>
            <a:off x="2215075" y="2432819"/>
            <a:ext cx="380008" cy="351648"/>
            <a:chOff x="2215075" y="2432819"/>
            <a:chExt cx="380008" cy="351648"/>
          </a:xfrm>
        </p:grpSpPr>
        <p:sp>
          <p:nvSpPr>
            <p:cNvPr id="12058" name="Google Shape;12058;p73"/>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3"/>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3"/>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3"/>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3"/>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3"/>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3"/>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3"/>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3"/>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3"/>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3"/>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3"/>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3"/>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3"/>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3"/>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3"/>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3"/>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3"/>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3"/>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3"/>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3"/>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3"/>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3"/>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3"/>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3"/>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3"/>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3"/>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3"/>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3"/>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3"/>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3"/>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73"/>
          <p:cNvGrpSpPr/>
          <p:nvPr/>
        </p:nvGrpSpPr>
        <p:grpSpPr>
          <a:xfrm>
            <a:off x="2661416" y="2422342"/>
            <a:ext cx="344059" cy="340671"/>
            <a:chOff x="2661416" y="2422342"/>
            <a:chExt cx="344059" cy="340671"/>
          </a:xfrm>
        </p:grpSpPr>
        <p:sp>
          <p:nvSpPr>
            <p:cNvPr id="12090" name="Google Shape;12090;p73"/>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3"/>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3"/>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3"/>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3"/>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3"/>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3"/>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3"/>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3"/>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3"/>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3"/>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3"/>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3"/>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73"/>
          <p:cNvGrpSpPr/>
          <p:nvPr/>
        </p:nvGrpSpPr>
        <p:grpSpPr>
          <a:xfrm>
            <a:off x="4066510" y="2422342"/>
            <a:ext cx="206876" cy="348470"/>
            <a:chOff x="4066510" y="2422342"/>
            <a:chExt cx="206876" cy="348470"/>
          </a:xfrm>
        </p:grpSpPr>
        <p:sp>
          <p:nvSpPr>
            <p:cNvPr id="12104" name="Google Shape;12104;p73"/>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3"/>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3"/>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3"/>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3"/>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3"/>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3"/>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3"/>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3"/>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3"/>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3"/>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3"/>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6" name="Google Shape;12116;p73"/>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7" name="Google Shape;12117;p73"/>
          <p:cNvGrpSpPr/>
          <p:nvPr/>
        </p:nvGrpSpPr>
        <p:grpSpPr>
          <a:xfrm>
            <a:off x="2617693" y="3817325"/>
            <a:ext cx="420475" cy="326491"/>
            <a:chOff x="2617693" y="3817325"/>
            <a:chExt cx="420475" cy="326491"/>
          </a:xfrm>
        </p:grpSpPr>
        <p:sp>
          <p:nvSpPr>
            <p:cNvPr id="12118" name="Google Shape;12118;p73"/>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3"/>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3"/>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3"/>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3"/>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3"/>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3"/>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3"/>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3"/>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3"/>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3"/>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3"/>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3"/>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3"/>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3"/>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3"/>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3"/>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3"/>
          <p:cNvGrpSpPr/>
          <p:nvPr/>
        </p:nvGrpSpPr>
        <p:grpSpPr>
          <a:xfrm>
            <a:off x="3545301" y="2423523"/>
            <a:ext cx="358134" cy="356637"/>
            <a:chOff x="3545301" y="2423523"/>
            <a:chExt cx="358134" cy="356637"/>
          </a:xfrm>
        </p:grpSpPr>
        <p:sp>
          <p:nvSpPr>
            <p:cNvPr id="12136" name="Google Shape;12136;p73"/>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3"/>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3"/>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3"/>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3"/>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3"/>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3"/>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3"/>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3"/>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73"/>
          <p:cNvGrpSpPr/>
          <p:nvPr/>
        </p:nvGrpSpPr>
        <p:grpSpPr>
          <a:xfrm>
            <a:off x="5766424" y="4275195"/>
            <a:ext cx="358160" cy="356926"/>
            <a:chOff x="5766424" y="4275195"/>
            <a:chExt cx="358160" cy="356926"/>
          </a:xfrm>
        </p:grpSpPr>
        <p:sp>
          <p:nvSpPr>
            <p:cNvPr id="12146" name="Google Shape;12146;p73"/>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3"/>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3"/>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3"/>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3"/>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3"/>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3"/>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3"/>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3"/>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73"/>
          <p:cNvGrpSpPr/>
          <p:nvPr/>
        </p:nvGrpSpPr>
        <p:grpSpPr>
          <a:xfrm>
            <a:off x="3531462" y="3824599"/>
            <a:ext cx="377251" cy="324232"/>
            <a:chOff x="3531462" y="3824599"/>
            <a:chExt cx="377251" cy="324232"/>
          </a:xfrm>
        </p:grpSpPr>
        <p:sp>
          <p:nvSpPr>
            <p:cNvPr id="12156" name="Google Shape;12156;p73"/>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3"/>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3"/>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3"/>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3"/>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3"/>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3"/>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3"/>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3"/>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3"/>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3"/>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3"/>
          <p:cNvGrpSpPr/>
          <p:nvPr/>
        </p:nvGrpSpPr>
        <p:grpSpPr>
          <a:xfrm>
            <a:off x="4030586" y="3805246"/>
            <a:ext cx="286523" cy="340566"/>
            <a:chOff x="4030586" y="3805246"/>
            <a:chExt cx="286523" cy="340566"/>
          </a:xfrm>
        </p:grpSpPr>
        <p:sp>
          <p:nvSpPr>
            <p:cNvPr id="12168" name="Google Shape;12168;p73"/>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3"/>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3"/>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3"/>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3"/>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3"/>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3"/>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3"/>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3"/>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3"/>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3"/>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3"/>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3"/>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73"/>
          <p:cNvGrpSpPr/>
          <p:nvPr/>
        </p:nvGrpSpPr>
        <p:grpSpPr>
          <a:xfrm>
            <a:off x="2180884" y="2888719"/>
            <a:ext cx="376752" cy="374468"/>
            <a:chOff x="2180884" y="2888719"/>
            <a:chExt cx="376752" cy="374468"/>
          </a:xfrm>
        </p:grpSpPr>
        <p:sp>
          <p:nvSpPr>
            <p:cNvPr id="12182" name="Google Shape;12182;p73"/>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3"/>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3"/>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3"/>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3"/>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3"/>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3"/>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3"/>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3"/>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3"/>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3"/>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3"/>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3"/>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3"/>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73"/>
          <p:cNvGrpSpPr/>
          <p:nvPr/>
        </p:nvGrpSpPr>
        <p:grpSpPr>
          <a:xfrm>
            <a:off x="3954432" y="2942999"/>
            <a:ext cx="378249" cy="265909"/>
            <a:chOff x="3954432" y="2942999"/>
            <a:chExt cx="378249" cy="265909"/>
          </a:xfrm>
        </p:grpSpPr>
        <p:sp>
          <p:nvSpPr>
            <p:cNvPr id="12197" name="Google Shape;12197;p73"/>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3"/>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3"/>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3"/>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3"/>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3"/>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3"/>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3"/>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3"/>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3"/>
          <p:cNvGrpSpPr/>
          <p:nvPr/>
        </p:nvGrpSpPr>
        <p:grpSpPr>
          <a:xfrm>
            <a:off x="1752137" y="4266608"/>
            <a:ext cx="378512" cy="374756"/>
            <a:chOff x="1752137" y="4266608"/>
            <a:chExt cx="378512" cy="374756"/>
          </a:xfrm>
        </p:grpSpPr>
        <p:sp>
          <p:nvSpPr>
            <p:cNvPr id="12207" name="Google Shape;12207;p73"/>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3"/>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3"/>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3"/>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3"/>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3"/>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3"/>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3"/>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3"/>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3"/>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3"/>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3"/>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3"/>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3"/>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3"/>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3"/>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3"/>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3"/>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3"/>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3"/>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3"/>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3"/>
          <p:cNvGrpSpPr/>
          <p:nvPr/>
        </p:nvGrpSpPr>
        <p:grpSpPr>
          <a:xfrm>
            <a:off x="3117788" y="3812546"/>
            <a:ext cx="341065" cy="341065"/>
            <a:chOff x="3117788" y="3812546"/>
            <a:chExt cx="341065" cy="341065"/>
          </a:xfrm>
        </p:grpSpPr>
        <p:sp>
          <p:nvSpPr>
            <p:cNvPr id="12229" name="Google Shape;12229;p73"/>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3"/>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3"/>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3"/>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3"/>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3"/>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73"/>
          <p:cNvGrpSpPr/>
          <p:nvPr/>
        </p:nvGrpSpPr>
        <p:grpSpPr>
          <a:xfrm>
            <a:off x="3994400" y="4299932"/>
            <a:ext cx="338281" cy="322657"/>
            <a:chOff x="3994400" y="4299932"/>
            <a:chExt cx="338281" cy="322657"/>
          </a:xfrm>
        </p:grpSpPr>
        <p:sp>
          <p:nvSpPr>
            <p:cNvPr id="12236" name="Google Shape;12236;p73"/>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3"/>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3"/>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3"/>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3"/>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3"/>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3"/>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3"/>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4" name="Google Shape;12244;p73"/>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3"/>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46" name="Google Shape;12246;p73"/>
          <p:cNvGrpSpPr/>
          <p:nvPr/>
        </p:nvGrpSpPr>
        <p:grpSpPr>
          <a:xfrm>
            <a:off x="3573426" y="1965628"/>
            <a:ext cx="302358" cy="374993"/>
            <a:chOff x="3573426" y="1965628"/>
            <a:chExt cx="302358" cy="374993"/>
          </a:xfrm>
        </p:grpSpPr>
        <p:sp>
          <p:nvSpPr>
            <p:cNvPr id="12247" name="Google Shape;12247;p73"/>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3"/>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3"/>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3"/>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3"/>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3"/>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3"/>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3"/>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3"/>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3"/>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3"/>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3"/>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3"/>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3"/>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3"/>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3"/>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3"/>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3"/>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3"/>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3"/>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3"/>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3"/>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3"/>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3"/>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3"/>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3"/>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3"/>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3"/>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3"/>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3"/>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3"/>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3"/>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3"/>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3"/>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3"/>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3"/>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3"/>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3"/>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3"/>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3"/>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3"/>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3"/>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3"/>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3"/>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3"/>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3"/>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3"/>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73"/>
          <p:cNvGrpSpPr/>
          <p:nvPr/>
        </p:nvGrpSpPr>
        <p:grpSpPr>
          <a:xfrm>
            <a:off x="3513632" y="2908572"/>
            <a:ext cx="355876" cy="331007"/>
            <a:chOff x="3513632" y="2908572"/>
            <a:chExt cx="355876" cy="331007"/>
          </a:xfrm>
        </p:grpSpPr>
        <p:sp>
          <p:nvSpPr>
            <p:cNvPr id="12295" name="Google Shape;12295;p73"/>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3"/>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3"/>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3"/>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3"/>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3"/>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3"/>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3"/>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3"/>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3"/>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3"/>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3"/>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3"/>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3"/>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3"/>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3"/>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73"/>
          <p:cNvGrpSpPr/>
          <p:nvPr/>
        </p:nvGrpSpPr>
        <p:grpSpPr>
          <a:xfrm>
            <a:off x="2694083" y="2888430"/>
            <a:ext cx="235762" cy="374756"/>
            <a:chOff x="2694083" y="2888430"/>
            <a:chExt cx="235762" cy="374756"/>
          </a:xfrm>
        </p:grpSpPr>
        <p:sp>
          <p:nvSpPr>
            <p:cNvPr id="12312" name="Google Shape;12312;p73"/>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3"/>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3"/>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3"/>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3"/>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3"/>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3"/>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3"/>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3"/>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73"/>
          <p:cNvGrpSpPr/>
          <p:nvPr/>
        </p:nvGrpSpPr>
        <p:grpSpPr>
          <a:xfrm>
            <a:off x="871534" y="4300588"/>
            <a:ext cx="357661" cy="311155"/>
            <a:chOff x="871534" y="4300588"/>
            <a:chExt cx="357661" cy="311155"/>
          </a:xfrm>
        </p:grpSpPr>
        <p:sp>
          <p:nvSpPr>
            <p:cNvPr id="12322" name="Google Shape;12322;p73"/>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3"/>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3"/>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3"/>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3"/>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3"/>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3"/>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3"/>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3"/>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3"/>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3"/>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3"/>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3"/>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3"/>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3"/>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3"/>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3"/>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3"/>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3"/>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3"/>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3"/>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73"/>
          <p:cNvGrpSpPr/>
          <p:nvPr/>
        </p:nvGrpSpPr>
        <p:grpSpPr>
          <a:xfrm>
            <a:off x="916019" y="3821606"/>
            <a:ext cx="250100" cy="336785"/>
            <a:chOff x="916019" y="3821606"/>
            <a:chExt cx="250100" cy="336785"/>
          </a:xfrm>
        </p:grpSpPr>
        <p:sp>
          <p:nvSpPr>
            <p:cNvPr id="12344" name="Google Shape;12344;p73"/>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3"/>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3"/>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3"/>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3"/>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3"/>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3"/>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3"/>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3"/>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3"/>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3"/>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3"/>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3"/>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3"/>
          <p:cNvGrpSpPr/>
          <p:nvPr/>
        </p:nvGrpSpPr>
        <p:grpSpPr>
          <a:xfrm>
            <a:off x="849686" y="2909570"/>
            <a:ext cx="374730" cy="332504"/>
            <a:chOff x="849686" y="2909570"/>
            <a:chExt cx="374730" cy="332504"/>
          </a:xfrm>
        </p:grpSpPr>
        <p:sp>
          <p:nvSpPr>
            <p:cNvPr id="12358" name="Google Shape;12358;p73"/>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3"/>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3"/>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3"/>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3"/>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3"/>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3"/>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3"/>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3"/>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3"/>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3"/>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73"/>
          <p:cNvGrpSpPr/>
          <p:nvPr/>
        </p:nvGrpSpPr>
        <p:grpSpPr>
          <a:xfrm>
            <a:off x="1735567" y="2420241"/>
            <a:ext cx="417718" cy="372866"/>
            <a:chOff x="1735567" y="2420241"/>
            <a:chExt cx="417718" cy="372866"/>
          </a:xfrm>
        </p:grpSpPr>
        <p:sp>
          <p:nvSpPr>
            <p:cNvPr id="12370" name="Google Shape;12370;p73"/>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3"/>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3"/>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3"/>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3"/>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3"/>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3"/>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3"/>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3"/>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3"/>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3"/>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3"/>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73"/>
          <p:cNvGrpSpPr/>
          <p:nvPr/>
        </p:nvGrpSpPr>
        <p:grpSpPr>
          <a:xfrm>
            <a:off x="3599318" y="4299590"/>
            <a:ext cx="251098" cy="309028"/>
            <a:chOff x="3599318" y="4299590"/>
            <a:chExt cx="251098" cy="309028"/>
          </a:xfrm>
        </p:grpSpPr>
        <p:sp>
          <p:nvSpPr>
            <p:cNvPr id="12383" name="Google Shape;12383;p73"/>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3"/>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3"/>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3"/>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3"/>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3"/>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73"/>
          <p:cNvGrpSpPr/>
          <p:nvPr/>
        </p:nvGrpSpPr>
        <p:grpSpPr>
          <a:xfrm>
            <a:off x="3105998" y="2433240"/>
            <a:ext cx="345818" cy="345056"/>
            <a:chOff x="3105998" y="2433240"/>
            <a:chExt cx="345818" cy="345056"/>
          </a:xfrm>
        </p:grpSpPr>
        <p:sp>
          <p:nvSpPr>
            <p:cNvPr id="12390" name="Google Shape;12390;p73"/>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3"/>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3"/>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3"/>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3"/>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3"/>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3"/>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3"/>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3"/>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3"/>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3"/>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1" name="Google Shape;12401;p73"/>
          <p:cNvGrpSpPr/>
          <p:nvPr/>
        </p:nvGrpSpPr>
        <p:grpSpPr>
          <a:xfrm>
            <a:off x="1737326" y="2900773"/>
            <a:ext cx="374730" cy="350361"/>
            <a:chOff x="1737326" y="2900773"/>
            <a:chExt cx="374730" cy="350361"/>
          </a:xfrm>
        </p:grpSpPr>
        <p:sp>
          <p:nvSpPr>
            <p:cNvPr id="12402" name="Google Shape;12402;p73"/>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3"/>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3"/>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3"/>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3"/>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3"/>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3"/>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3"/>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3"/>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3"/>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3"/>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3"/>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3"/>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3"/>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3"/>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3"/>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3"/>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73"/>
          <p:cNvGrpSpPr/>
          <p:nvPr/>
        </p:nvGrpSpPr>
        <p:grpSpPr>
          <a:xfrm>
            <a:off x="4000676" y="1579396"/>
            <a:ext cx="327226" cy="211603"/>
            <a:chOff x="4000676" y="1579396"/>
            <a:chExt cx="327226" cy="211603"/>
          </a:xfrm>
        </p:grpSpPr>
        <p:sp>
          <p:nvSpPr>
            <p:cNvPr id="12420" name="Google Shape;12420;p73"/>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3"/>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3"/>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3"/>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3"/>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3"/>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3"/>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3"/>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3"/>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3"/>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3"/>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3"/>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3"/>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3"/>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3"/>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3"/>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73"/>
          <p:cNvGrpSpPr/>
          <p:nvPr/>
        </p:nvGrpSpPr>
        <p:grpSpPr>
          <a:xfrm>
            <a:off x="2635523" y="1515584"/>
            <a:ext cx="371054" cy="336469"/>
            <a:chOff x="2635523" y="1515584"/>
            <a:chExt cx="371054" cy="336469"/>
          </a:xfrm>
        </p:grpSpPr>
        <p:sp>
          <p:nvSpPr>
            <p:cNvPr id="12437" name="Google Shape;12437;p73"/>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3"/>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3"/>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3"/>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3"/>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4" name="Google Shape;12444;p73"/>
          <p:cNvGrpSpPr/>
          <p:nvPr/>
        </p:nvGrpSpPr>
        <p:grpSpPr>
          <a:xfrm>
            <a:off x="2231907" y="1520731"/>
            <a:ext cx="311627" cy="326569"/>
            <a:chOff x="2231907" y="1520731"/>
            <a:chExt cx="311627" cy="326569"/>
          </a:xfrm>
        </p:grpSpPr>
        <p:sp>
          <p:nvSpPr>
            <p:cNvPr id="12445" name="Google Shape;12445;p73"/>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3"/>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3"/>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3"/>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3"/>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3"/>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3"/>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3"/>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3"/>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73"/>
          <p:cNvGrpSpPr/>
          <p:nvPr/>
        </p:nvGrpSpPr>
        <p:grpSpPr>
          <a:xfrm>
            <a:off x="1340249" y="4301533"/>
            <a:ext cx="311890" cy="304695"/>
            <a:chOff x="1340249" y="4301533"/>
            <a:chExt cx="311890" cy="304695"/>
          </a:xfrm>
        </p:grpSpPr>
        <p:sp>
          <p:nvSpPr>
            <p:cNvPr id="12456" name="Google Shape;12456;p73"/>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3"/>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3"/>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3"/>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3"/>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3"/>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3"/>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3"/>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3"/>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3"/>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3"/>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73"/>
          <p:cNvGrpSpPr/>
          <p:nvPr/>
        </p:nvGrpSpPr>
        <p:grpSpPr>
          <a:xfrm>
            <a:off x="1330690" y="3377024"/>
            <a:ext cx="306874" cy="332268"/>
            <a:chOff x="1330690" y="3377024"/>
            <a:chExt cx="306874" cy="332268"/>
          </a:xfrm>
        </p:grpSpPr>
        <p:sp>
          <p:nvSpPr>
            <p:cNvPr id="12471" name="Google Shape;12471;p73"/>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3"/>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3"/>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3"/>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3"/>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3"/>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3"/>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3"/>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3"/>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3"/>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3"/>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3"/>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3"/>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73"/>
          <p:cNvGrpSpPr/>
          <p:nvPr/>
        </p:nvGrpSpPr>
        <p:grpSpPr>
          <a:xfrm>
            <a:off x="2650597" y="3381777"/>
            <a:ext cx="341511" cy="324994"/>
            <a:chOff x="2650597" y="3381777"/>
            <a:chExt cx="341511" cy="324994"/>
          </a:xfrm>
        </p:grpSpPr>
        <p:sp>
          <p:nvSpPr>
            <p:cNvPr id="12491" name="Google Shape;12491;p73"/>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3"/>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3"/>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3"/>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3"/>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3"/>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3"/>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3"/>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3"/>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3"/>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3"/>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3"/>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3"/>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3"/>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3"/>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3"/>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3"/>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3"/>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3"/>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3"/>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3"/>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3"/>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3"/>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3"/>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3"/>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3"/>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73"/>
          <p:cNvGrpSpPr/>
          <p:nvPr/>
        </p:nvGrpSpPr>
        <p:grpSpPr>
          <a:xfrm>
            <a:off x="1295502" y="2437362"/>
            <a:ext cx="402645" cy="323917"/>
            <a:chOff x="1295502" y="2437362"/>
            <a:chExt cx="402645" cy="323917"/>
          </a:xfrm>
        </p:grpSpPr>
        <p:sp>
          <p:nvSpPr>
            <p:cNvPr id="12527" name="Google Shape;12527;p73"/>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3"/>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3"/>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3"/>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73"/>
          <p:cNvGrpSpPr/>
          <p:nvPr/>
        </p:nvGrpSpPr>
        <p:grpSpPr>
          <a:xfrm>
            <a:off x="882590" y="2438360"/>
            <a:ext cx="337310" cy="337047"/>
            <a:chOff x="882590" y="2438360"/>
            <a:chExt cx="337310" cy="337047"/>
          </a:xfrm>
        </p:grpSpPr>
        <p:sp>
          <p:nvSpPr>
            <p:cNvPr id="12544" name="Google Shape;12544;p73"/>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3"/>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3"/>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3"/>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3"/>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3"/>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3"/>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3"/>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3"/>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3"/>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73"/>
          <p:cNvGrpSpPr/>
          <p:nvPr/>
        </p:nvGrpSpPr>
        <p:grpSpPr>
          <a:xfrm>
            <a:off x="4885060" y="1518788"/>
            <a:ext cx="385786" cy="342588"/>
            <a:chOff x="4885060" y="1518788"/>
            <a:chExt cx="385786" cy="342588"/>
          </a:xfrm>
        </p:grpSpPr>
        <p:sp>
          <p:nvSpPr>
            <p:cNvPr id="12569" name="Google Shape;12569;p73"/>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3"/>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3"/>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3"/>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3"/>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3"/>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3"/>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73"/>
          <p:cNvGrpSpPr/>
          <p:nvPr/>
        </p:nvGrpSpPr>
        <p:grpSpPr>
          <a:xfrm>
            <a:off x="5394478" y="1514533"/>
            <a:ext cx="249076" cy="351096"/>
            <a:chOff x="5394478" y="1514533"/>
            <a:chExt cx="249076" cy="351096"/>
          </a:xfrm>
        </p:grpSpPr>
        <p:sp>
          <p:nvSpPr>
            <p:cNvPr id="12589" name="Google Shape;12589;p73"/>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3"/>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3"/>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3"/>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3"/>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3"/>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3"/>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3"/>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3"/>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3"/>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3"/>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73"/>
          <p:cNvGrpSpPr/>
          <p:nvPr/>
        </p:nvGrpSpPr>
        <p:grpSpPr>
          <a:xfrm>
            <a:off x="5782259" y="1512012"/>
            <a:ext cx="356138" cy="356138"/>
            <a:chOff x="5782259" y="1512012"/>
            <a:chExt cx="356138" cy="356138"/>
          </a:xfrm>
        </p:grpSpPr>
        <p:sp>
          <p:nvSpPr>
            <p:cNvPr id="12610" name="Google Shape;12610;p73"/>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3"/>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3"/>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3"/>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3"/>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3"/>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3"/>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3"/>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73"/>
          <p:cNvGrpSpPr/>
          <p:nvPr/>
        </p:nvGrpSpPr>
        <p:grpSpPr>
          <a:xfrm>
            <a:off x="6229598" y="1518052"/>
            <a:ext cx="343560" cy="343822"/>
            <a:chOff x="6229598" y="1518052"/>
            <a:chExt cx="343560" cy="343822"/>
          </a:xfrm>
        </p:grpSpPr>
        <p:sp>
          <p:nvSpPr>
            <p:cNvPr id="12622" name="Google Shape;12622;p73"/>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3"/>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3"/>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3"/>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3"/>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3"/>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3"/>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3"/>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3"/>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3"/>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3"/>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3"/>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3"/>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3"/>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3"/>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3"/>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3"/>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3"/>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73"/>
          <p:cNvGrpSpPr/>
          <p:nvPr/>
        </p:nvGrpSpPr>
        <p:grpSpPr>
          <a:xfrm>
            <a:off x="870773" y="3357985"/>
            <a:ext cx="342824" cy="351228"/>
            <a:chOff x="870773" y="3357985"/>
            <a:chExt cx="342824" cy="351228"/>
          </a:xfrm>
        </p:grpSpPr>
        <p:sp>
          <p:nvSpPr>
            <p:cNvPr id="12642" name="Google Shape;12642;p73"/>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2743084" y="4299590"/>
            <a:ext cx="159372" cy="308896"/>
            <a:chOff x="2743084" y="4299590"/>
            <a:chExt cx="159372" cy="308896"/>
          </a:xfrm>
        </p:grpSpPr>
        <p:sp>
          <p:nvSpPr>
            <p:cNvPr id="12651" name="Google Shape;12651;p73"/>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3"/>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3"/>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3"/>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3"/>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3"/>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3"/>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3"/>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3"/>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73"/>
          <p:cNvGrpSpPr/>
          <p:nvPr/>
        </p:nvGrpSpPr>
        <p:grpSpPr>
          <a:xfrm>
            <a:off x="1293506" y="2939716"/>
            <a:ext cx="374730" cy="272211"/>
            <a:chOff x="1293506" y="2939716"/>
            <a:chExt cx="374730" cy="272211"/>
          </a:xfrm>
        </p:grpSpPr>
        <p:sp>
          <p:nvSpPr>
            <p:cNvPr id="12667" name="Google Shape;12667;p73"/>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3"/>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3"/>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3"/>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3"/>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3"/>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3"/>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73"/>
          <p:cNvGrpSpPr/>
          <p:nvPr/>
        </p:nvGrpSpPr>
        <p:grpSpPr>
          <a:xfrm>
            <a:off x="6669900" y="1505474"/>
            <a:ext cx="345083" cy="369216"/>
            <a:chOff x="6669900" y="1505474"/>
            <a:chExt cx="345083" cy="369216"/>
          </a:xfrm>
        </p:grpSpPr>
        <p:sp>
          <p:nvSpPr>
            <p:cNvPr id="12698" name="Google Shape;12698;p73"/>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3"/>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3"/>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3"/>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3"/>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3"/>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3"/>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3"/>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3"/>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7117003" y="1518000"/>
            <a:ext cx="333003" cy="344085"/>
            <a:chOff x="7117003" y="1518000"/>
            <a:chExt cx="333003" cy="344085"/>
          </a:xfrm>
        </p:grpSpPr>
        <p:sp>
          <p:nvSpPr>
            <p:cNvPr id="12721" name="Google Shape;12721;p73"/>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3"/>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3"/>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3"/>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3"/>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3"/>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3"/>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3"/>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73"/>
          <p:cNvGrpSpPr/>
          <p:nvPr/>
        </p:nvGrpSpPr>
        <p:grpSpPr>
          <a:xfrm>
            <a:off x="2200238" y="4289165"/>
            <a:ext cx="374756" cy="329300"/>
            <a:chOff x="2200238" y="4289165"/>
            <a:chExt cx="374756" cy="329300"/>
          </a:xfrm>
        </p:grpSpPr>
        <p:sp>
          <p:nvSpPr>
            <p:cNvPr id="12760" name="Google Shape;12760;p73"/>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3"/>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3"/>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3"/>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3"/>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3"/>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3"/>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3"/>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3"/>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3"/>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3"/>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73"/>
          <p:cNvGrpSpPr/>
          <p:nvPr/>
        </p:nvGrpSpPr>
        <p:grpSpPr>
          <a:xfrm>
            <a:off x="7556043" y="1499959"/>
            <a:ext cx="337283" cy="380192"/>
            <a:chOff x="7556043" y="1499959"/>
            <a:chExt cx="337283" cy="380192"/>
          </a:xfrm>
        </p:grpSpPr>
        <p:sp>
          <p:nvSpPr>
            <p:cNvPr id="12783" name="Google Shape;12783;p73"/>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3"/>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3"/>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3"/>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3"/>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3"/>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3"/>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3"/>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3"/>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3"/>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73"/>
          <p:cNvGrpSpPr/>
          <p:nvPr/>
        </p:nvGrpSpPr>
        <p:grpSpPr>
          <a:xfrm>
            <a:off x="7992826" y="1517790"/>
            <a:ext cx="317431" cy="344584"/>
            <a:chOff x="7992826" y="1517790"/>
            <a:chExt cx="317431" cy="344584"/>
          </a:xfrm>
        </p:grpSpPr>
        <p:sp>
          <p:nvSpPr>
            <p:cNvPr id="12798" name="Google Shape;12798;p73"/>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3"/>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3"/>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3"/>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3"/>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3"/>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3"/>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3"/>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3"/>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3"/>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3"/>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3"/>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73"/>
          <p:cNvGrpSpPr/>
          <p:nvPr/>
        </p:nvGrpSpPr>
        <p:grpSpPr>
          <a:xfrm>
            <a:off x="4864446" y="3340207"/>
            <a:ext cx="395607" cy="387414"/>
            <a:chOff x="4864446" y="3340207"/>
            <a:chExt cx="395607" cy="387414"/>
          </a:xfrm>
        </p:grpSpPr>
        <p:sp>
          <p:nvSpPr>
            <p:cNvPr id="12816" name="Google Shape;12816;p73"/>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3"/>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3"/>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3"/>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3"/>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3"/>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3"/>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3"/>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3"/>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3"/>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3"/>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3"/>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3"/>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3"/>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3"/>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3"/>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3"/>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3"/>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3"/>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3"/>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3"/>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73"/>
          <p:cNvGrpSpPr/>
          <p:nvPr/>
        </p:nvGrpSpPr>
        <p:grpSpPr>
          <a:xfrm>
            <a:off x="3130367" y="4324485"/>
            <a:ext cx="297342" cy="258871"/>
            <a:chOff x="3130367" y="4324485"/>
            <a:chExt cx="297342" cy="258871"/>
          </a:xfrm>
        </p:grpSpPr>
        <p:sp>
          <p:nvSpPr>
            <p:cNvPr id="12842" name="Google Shape;12842;p73"/>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3"/>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3"/>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3"/>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3"/>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3"/>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3"/>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3"/>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3"/>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3"/>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3"/>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3"/>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3"/>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3"/>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3"/>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3"/>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3"/>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3"/>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3"/>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3"/>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3"/>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3"/>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3"/>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73"/>
          <p:cNvGrpSpPr/>
          <p:nvPr/>
        </p:nvGrpSpPr>
        <p:grpSpPr>
          <a:xfrm>
            <a:off x="5302988" y="3389839"/>
            <a:ext cx="394609" cy="286523"/>
            <a:chOff x="5302988" y="3389839"/>
            <a:chExt cx="394609" cy="286523"/>
          </a:xfrm>
        </p:grpSpPr>
        <p:sp>
          <p:nvSpPr>
            <p:cNvPr id="12866" name="Google Shape;12866;p73"/>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3"/>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3"/>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3"/>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3"/>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3"/>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3"/>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3"/>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3"/>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3"/>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3"/>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3"/>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3"/>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3"/>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3"/>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3"/>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3"/>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3"/>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3"/>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3"/>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3"/>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3"/>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3"/>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3"/>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3"/>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3"/>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3"/>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3"/>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3"/>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3"/>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3"/>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3"/>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3"/>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9" name="Google Shape;12899;p73"/>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0" name="Google Shape;12900;p73"/>
          <p:cNvGrpSpPr/>
          <p:nvPr/>
        </p:nvGrpSpPr>
        <p:grpSpPr>
          <a:xfrm>
            <a:off x="3060752" y="2903609"/>
            <a:ext cx="390565" cy="359578"/>
            <a:chOff x="3060752" y="2903609"/>
            <a:chExt cx="390565" cy="359578"/>
          </a:xfrm>
        </p:grpSpPr>
        <p:sp>
          <p:nvSpPr>
            <p:cNvPr id="12901" name="Google Shape;12901;p73"/>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3"/>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3"/>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3"/>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3"/>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3"/>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3"/>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3"/>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3"/>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3"/>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3"/>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3"/>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3"/>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3"/>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3"/>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3"/>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3"/>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3"/>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3"/>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3"/>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3"/>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3"/>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3"/>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3"/>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3"/>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3"/>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3"/>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3"/>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3"/>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3"/>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3"/>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3"/>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3"/>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3"/>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73"/>
          <p:cNvGrpSpPr/>
          <p:nvPr/>
        </p:nvGrpSpPr>
        <p:grpSpPr>
          <a:xfrm>
            <a:off x="5741031" y="3386057"/>
            <a:ext cx="394609" cy="294585"/>
            <a:chOff x="5741031" y="3386057"/>
            <a:chExt cx="394609" cy="294585"/>
          </a:xfrm>
        </p:grpSpPr>
        <p:sp>
          <p:nvSpPr>
            <p:cNvPr id="12936" name="Google Shape;12936;p73"/>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3"/>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3"/>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3"/>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3"/>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3"/>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3"/>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3"/>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3"/>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3"/>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3"/>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3"/>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3"/>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3"/>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3"/>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3"/>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3"/>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3"/>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3"/>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3"/>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3"/>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3"/>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3"/>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3"/>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3"/>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3"/>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3"/>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3"/>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3"/>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3"/>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6" name="Google Shape;12966;p73"/>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7" name="Google Shape;12967;p73"/>
          <p:cNvGrpSpPr/>
          <p:nvPr/>
        </p:nvGrpSpPr>
        <p:grpSpPr>
          <a:xfrm>
            <a:off x="6179074" y="3368726"/>
            <a:ext cx="394609" cy="328749"/>
            <a:chOff x="6179074" y="3368726"/>
            <a:chExt cx="394609" cy="328749"/>
          </a:xfrm>
        </p:grpSpPr>
        <p:sp>
          <p:nvSpPr>
            <p:cNvPr id="12968" name="Google Shape;12968;p73"/>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3"/>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3"/>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3"/>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3"/>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3"/>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3"/>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3"/>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3"/>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3"/>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3"/>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3"/>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3"/>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3"/>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3"/>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3"/>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3"/>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3"/>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3"/>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3"/>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3"/>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3"/>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3"/>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3"/>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3"/>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3"/>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3"/>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3"/>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3"/>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3"/>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3"/>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3"/>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3"/>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3"/>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3"/>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3"/>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3"/>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3"/>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3"/>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3"/>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3"/>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3"/>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3"/>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3"/>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3"/>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3"/>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3"/>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3"/>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3"/>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3"/>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3"/>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3"/>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3"/>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3"/>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3"/>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3"/>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3"/>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3"/>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3"/>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3"/>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3"/>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3"/>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3"/>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3"/>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3"/>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3"/>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3"/>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3"/>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3"/>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3"/>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3"/>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3"/>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3"/>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3"/>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3"/>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3"/>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3"/>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3"/>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3"/>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3"/>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3"/>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3"/>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3"/>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73"/>
          <p:cNvGrpSpPr/>
          <p:nvPr/>
        </p:nvGrpSpPr>
        <p:grpSpPr>
          <a:xfrm>
            <a:off x="7054924" y="3367728"/>
            <a:ext cx="394583" cy="331007"/>
            <a:chOff x="7054924" y="3367728"/>
            <a:chExt cx="394583" cy="331007"/>
          </a:xfrm>
        </p:grpSpPr>
        <p:sp>
          <p:nvSpPr>
            <p:cNvPr id="13052" name="Google Shape;13052;p73"/>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3"/>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3"/>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3"/>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3"/>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3"/>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3"/>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3"/>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3"/>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3"/>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3"/>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3"/>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3"/>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3"/>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3"/>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73"/>
          <p:cNvGrpSpPr/>
          <p:nvPr/>
        </p:nvGrpSpPr>
        <p:grpSpPr>
          <a:xfrm>
            <a:off x="7492967" y="3361425"/>
            <a:ext cx="394583" cy="343586"/>
            <a:chOff x="7492967" y="3361425"/>
            <a:chExt cx="394583" cy="343586"/>
          </a:xfrm>
        </p:grpSpPr>
        <p:sp>
          <p:nvSpPr>
            <p:cNvPr id="13068" name="Google Shape;13068;p73"/>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3"/>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3"/>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3"/>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3"/>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3"/>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3"/>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3"/>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3"/>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3"/>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3"/>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3"/>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3"/>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3"/>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3"/>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3"/>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3"/>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3"/>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3"/>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3"/>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3"/>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3"/>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3"/>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1" name="Google Shape;13091;p73"/>
          <p:cNvGrpSpPr/>
          <p:nvPr/>
        </p:nvGrpSpPr>
        <p:grpSpPr>
          <a:xfrm>
            <a:off x="7935527" y="3353154"/>
            <a:ext cx="385287" cy="360156"/>
            <a:chOff x="7935527" y="3353154"/>
            <a:chExt cx="385287" cy="360156"/>
          </a:xfrm>
        </p:grpSpPr>
        <p:sp>
          <p:nvSpPr>
            <p:cNvPr id="13092" name="Google Shape;13092;p73"/>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3"/>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3"/>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3"/>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3"/>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3"/>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3"/>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3"/>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3"/>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3"/>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3"/>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3"/>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3"/>
          <p:cNvGrpSpPr/>
          <p:nvPr/>
        </p:nvGrpSpPr>
        <p:grpSpPr>
          <a:xfrm>
            <a:off x="5319821" y="1986242"/>
            <a:ext cx="348103" cy="348103"/>
            <a:chOff x="5319821" y="1986242"/>
            <a:chExt cx="348103" cy="348103"/>
          </a:xfrm>
        </p:grpSpPr>
        <p:sp>
          <p:nvSpPr>
            <p:cNvPr id="13105" name="Google Shape;13105;p73"/>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3"/>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3"/>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3"/>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3"/>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3"/>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3"/>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3"/>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3"/>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3"/>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3"/>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3"/>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3"/>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3"/>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3"/>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3"/>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3"/>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3"/>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3"/>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3"/>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3"/>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3"/>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3"/>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3"/>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3"/>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3"/>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3"/>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3"/>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3"/>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3"/>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3"/>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3"/>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3"/>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3"/>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3"/>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3"/>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3"/>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3"/>
          <p:cNvGrpSpPr/>
          <p:nvPr/>
        </p:nvGrpSpPr>
        <p:grpSpPr>
          <a:xfrm>
            <a:off x="5765926" y="1976683"/>
            <a:ext cx="348339" cy="348103"/>
            <a:chOff x="5765926" y="1976683"/>
            <a:chExt cx="348339" cy="348103"/>
          </a:xfrm>
        </p:grpSpPr>
        <p:sp>
          <p:nvSpPr>
            <p:cNvPr id="13143" name="Google Shape;13143;p73"/>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3"/>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3"/>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3"/>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3"/>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3"/>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3"/>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3"/>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3"/>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3"/>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3"/>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3"/>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3"/>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3"/>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73"/>
          <p:cNvGrpSpPr/>
          <p:nvPr/>
        </p:nvGrpSpPr>
        <p:grpSpPr>
          <a:xfrm>
            <a:off x="6191390" y="1981489"/>
            <a:ext cx="389068" cy="347787"/>
            <a:chOff x="6191390" y="1981489"/>
            <a:chExt cx="389068" cy="347787"/>
          </a:xfrm>
        </p:grpSpPr>
        <p:sp>
          <p:nvSpPr>
            <p:cNvPr id="13158" name="Google Shape;13158;p73"/>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3"/>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3"/>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3"/>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3"/>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3"/>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3"/>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73"/>
          <p:cNvGrpSpPr/>
          <p:nvPr/>
        </p:nvGrpSpPr>
        <p:grpSpPr>
          <a:xfrm>
            <a:off x="6657846" y="2007591"/>
            <a:ext cx="348103" cy="295714"/>
            <a:chOff x="6657846" y="2007591"/>
            <a:chExt cx="348103" cy="295714"/>
          </a:xfrm>
        </p:grpSpPr>
        <p:sp>
          <p:nvSpPr>
            <p:cNvPr id="13166" name="Google Shape;13166;p73"/>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3"/>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3"/>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3"/>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3"/>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3"/>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3"/>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3"/>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3"/>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3"/>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3"/>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3"/>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3"/>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3"/>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3"/>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3"/>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3"/>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3"/>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3"/>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3"/>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3"/>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3"/>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3"/>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3"/>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3"/>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3"/>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2" name="Google Shape;13192;p73"/>
          <p:cNvGrpSpPr/>
          <p:nvPr/>
        </p:nvGrpSpPr>
        <p:grpSpPr>
          <a:xfrm>
            <a:off x="7104188" y="1971904"/>
            <a:ext cx="347341" cy="348103"/>
            <a:chOff x="7104188" y="1971904"/>
            <a:chExt cx="347341" cy="348103"/>
          </a:xfrm>
        </p:grpSpPr>
        <p:sp>
          <p:nvSpPr>
            <p:cNvPr id="13193" name="Google Shape;13193;p73"/>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3"/>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3"/>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3"/>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3"/>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3"/>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3"/>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3"/>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3"/>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3"/>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3"/>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3"/>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3"/>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3"/>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3"/>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3"/>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3"/>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3"/>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3"/>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3"/>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3"/>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3"/>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3"/>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3"/>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3"/>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3"/>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3"/>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3"/>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3"/>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3"/>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73"/>
          <p:cNvGrpSpPr/>
          <p:nvPr/>
        </p:nvGrpSpPr>
        <p:grpSpPr>
          <a:xfrm>
            <a:off x="7551264" y="1971904"/>
            <a:ext cx="344321" cy="348155"/>
            <a:chOff x="7551264" y="1971904"/>
            <a:chExt cx="344321" cy="348155"/>
          </a:xfrm>
        </p:grpSpPr>
        <p:sp>
          <p:nvSpPr>
            <p:cNvPr id="13224" name="Google Shape;13224;p73"/>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3"/>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3"/>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3"/>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3"/>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3"/>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3"/>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3"/>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3"/>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3"/>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3"/>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3"/>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3"/>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3"/>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3"/>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3"/>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3"/>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3"/>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3"/>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73"/>
          <p:cNvGrpSpPr/>
          <p:nvPr/>
        </p:nvGrpSpPr>
        <p:grpSpPr>
          <a:xfrm>
            <a:off x="7992065" y="1971904"/>
            <a:ext cx="351621" cy="348103"/>
            <a:chOff x="7992065" y="1971904"/>
            <a:chExt cx="351621" cy="348103"/>
          </a:xfrm>
        </p:grpSpPr>
        <p:sp>
          <p:nvSpPr>
            <p:cNvPr id="13244" name="Google Shape;13244;p73"/>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3"/>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3"/>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3"/>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3"/>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3"/>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3"/>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3"/>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3"/>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3"/>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3"/>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3"/>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3"/>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3"/>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3"/>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73"/>
          <p:cNvGrpSpPr/>
          <p:nvPr/>
        </p:nvGrpSpPr>
        <p:grpSpPr>
          <a:xfrm>
            <a:off x="4911189" y="3793455"/>
            <a:ext cx="296580" cy="364935"/>
            <a:chOff x="4911189" y="3793455"/>
            <a:chExt cx="296580" cy="364935"/>
          </a:xfrm>
        </p:grpSpPr>
        <p:sp>
          <p:nvSpPr>
            <p:cNvPr id="13260" name="Google Shape;13260;p73"/>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3"/>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3"/>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3"/>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3"/>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3"/>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3"/>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3"/>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3"/>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3"/>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3"/>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3"/>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3"/>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3"/>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3"/>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3"/>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3"/>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3"/>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3"/>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3"/>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73"/>
          <p:cNvGrpSpPr/>
          <p:nvPr/>
        </p:nvGrpSpPr>
        <p:grpSpPr>
          <a:xfrm>
            <a:off x="5341433" y="3793271"/>
            <a:ext cx="330272" cy="329117"/>
            <a:chOff x="5341433" y="3793271"/>
            <a:chExt cx="330272" cy="329117"/>
          </a:xfrm>
        </p:grpSpPr>
        <p:sp>
          <p:nvSpPr>
            <p:cNvPr id="13281" name="Google Shape;13281;p73"/>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3"/>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3"/>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3"/>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3"/>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3"/>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3"/>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3"/>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3"/>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3"/>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3"/>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3"/>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3"/>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3"/>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3"/>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3"/>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7" name="Google Shape;13297;p73"/>
          <p:cNvGrpSpPr/>
          <p:nvPr/>
        </p:nvGrpSpPr>
        <p:grpSpPr>
          <a:xfrm>
            <a:off x="5744051" y="3766250"/>
            <a:ext cx="428511" cy="383186"/>
            <a:chOff x="5744051" y="3766250"/>
            <a:chExt cx="428511" cy="383186"/>
          </a:xfrm>
        </p:grpSpPr>
        <p:sp>
          <p:nvSpPr>
            <p:cNvPr id="13298" name="Google Shape;13298;p73"/>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3"/>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3"/>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3"/>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3"/>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3"/>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3"/>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3"/>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3"/>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3"/>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3"/>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3"/>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3"/>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3"/>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3"/>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3"/>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3"/>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73"/>
          <p:cNvGrpSpPr/>
          <p:nvPr/>
        </p:nvGrpSpPr>
        <p:grpSpPr>
          <a:xfrm>
            <a:off x="6678697" y="3793324"/>
            <a:ext cx="342824" cy="328985"/>
            <a:chOff x="6678697" y="3793324"/>
            <a:chExt cx="342824" cy="328985"/>
          </a:xfrm>
        </p:grpSpPr>
        <p:sp>
          <p:nvSpPr>
            <p:cNvPr id="13316" name="Google Shape;13316;p73"/>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3"/>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3"/>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3"/>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3"/>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3"/>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3"/>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3"/>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73"/>
          <p:cNvGrpSpPr/>
          <p:nvPr/>
        </p:nvGrpSpPr>
        <p:grpSpPr>
          <a:xfrm>
            <a:off x="7101903" y="3762022"/>
            <a:ext cx="398627" cy="392088"/>
            <a:chOff x="7101903" y="3762022"/>
            <a:chExt cx="398627" cy="392088"/>
          </a:xfrm>
        </p:grpSpPr>
        <p:sp>
          <p:nvSpPr>
            <p:cNvPr id="13325" name="Google Shape;13325;p73"/>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3"/>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3"/>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3"/>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3"/>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3"/>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3"/>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3"/>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3"/>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3"/>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3"/>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3"/>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3"/>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3"/>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3"/>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3"/>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3"/>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3"/>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73"/>
          <p:cNvGrpSpPr/>
          <p:nvPr/>
        </p:nvGrpSpPr>
        <p:grpSpPr>
          <a:xfrm>
            <a:off x="7541469" y="3793455"/>
            <a:ext cx="407897" cy="328985"/>
            <a:chOff x="7541469" y="3793455"/>
            <a:chExt cx="407897" cy="328985"/>
          </a:xfrm>
        </p:grpSpPr>
        <p:sp>
          <p:nvSpPr>
            <p:cNvPr id="13344" name="Google Shape;13344;p73"/>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3"/>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3"/>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3"/>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3"/>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3"/>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3"/>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3"/>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3"/>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3"/>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3"/>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3"/>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3"/>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3"/>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3"/>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3"/>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3"/>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3"/>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3"/>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3"/>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3"/>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3"/>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3"/>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3"/>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3"/>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3"/>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3"/>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3"/>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3"/>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3"/>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73"/>
          <p:cNvGrpSpPr/>
          <p:nvPr/>
        </p:nvGrpSpPr>
        <p:grpSpPr>
          <a:xfrm>
            <a:off x="5310288" y="2956312"/>
            <a:ext cx="432292" cy="264412"/>
            <a:chOff x="5310288" y="2956312"/>
            <a:chExt cx="432292" cy="264412"/>
          </a:xfrm>
        </p:grpSpPr>
        <p:sp>
          <p:nvSpPr>
            <p:cNvPr id="13375" name="Google Shape;13375;p73"/>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3"/>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3"/>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3"/>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3"/>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3"/>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3"/>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3"/>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3"/>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3"/>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3"/>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3"/>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3"/>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3"/>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3"/>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3"/>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3"/>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3"/>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3"/>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3"/>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3"/>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3"/>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3"/>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3"/>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3"/>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3"/>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3"/>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73"/>
          <p:cNvGrpSpPr/>
          <p:nvPr/>
        </p:nvGrpSpPr>
        <p:grpSpPr>
          <a:xfrm>
            <a:off x="4879047" y="2432320"/>
            <a:ext cx="398075" cy="340303"/>
            <a:chOff x="4879047" y="2432320"/>
            <a:chExt cx="398075" cy="340303"/>
          </a:xfrm>
        </p:grpSpPr>
        <p:sp>
          <p:nvSpPr>
            <p:cNvPr id="13403" name="Google Shape;13403;p73"/>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3"/>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3"/>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3"/>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3"/>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3"/>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3"/>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3"/>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3"/>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3"/>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3"/>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3"/>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3"/>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3"/>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3"/>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3"/>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3"/>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3"/>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3"/>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3"/>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3"/>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3"/>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3"/>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3"/>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3"/>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3"/>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73"/>
          <p:cNvGrpSpPr/>
          <p:nvPr/>
        </p:nvGrpSpPr>
        <p:grpSpPr>
          <a:xfrm>
            <a:off x="5388701" y="2393823"/>
            <a:ext cx="280982" cy="395896"/>
            <a:chOff x="5388701" y="2393823"/>
            <a:chExt cx="280982" cy="395896"/>
          </a:xfrm>
        </p:grpSpPr>
        <p:sp>
          <p:nvSpPr>
            <p:cNvPr id="13430" name="Google Shape;13430;p73"/>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3"/>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3"/>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3"/>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3"/>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3"/>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3"/>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3"/>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3"/>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3"/>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3"/>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3"/>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3"/>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3"/>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3"/>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3"/>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3"/>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3"/>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3"/>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3"/>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3"/>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3"/>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3"/>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3"/>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3"/>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3"/>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3"/>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3"/>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3"/>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3"/>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73"/>
          <p:cNvGrpSpPr/>
          <p:nvPr/>
        </p:nvGrpSpPr>
        <p:grpSpPr>
          <a:xfrm>
            <a:off x="5743289" y="2439122"/>
            <a:ext cx="444871" cy="316407"/>
            <a:chOff x="5743289" y="2439122"/>
            <a:chExt cx="444871" cy="316407"/>
          </a:xfrm>
        </p:grpSpPr>
        <p:sp>
          <p:nvSpPr>
            <p:cNvPr id="13461" name="Google Shape;13461;p73"/>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3"/>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3"/>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3"/>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3"/>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3"/>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3"/>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3"/>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3"/>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3"/>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3"/>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3"/>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3"/>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3"/>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3"/>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3"/>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3"/>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3"/>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3"/>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3"/>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3"/>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3"/>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3"/>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3"/>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3"/>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3"/>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3"/>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3"/>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3"/>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73"/>
          <p:cNvGrpSpPr/>
          <p:nvPr/>
        </p:nvGrpSpPr>
        <p:grpSpPr>
          <a:xfrm>
            <a:off x="6230360" y="2432583"/>
            <a:ext cx="351359" cy="363412"/>
            <a:chOff x="6230360" y="2432583"/>
            <a:chExt cx="351359" cy="363412"/>
          </a:xfrm>
        </p:grpSpPr>
        <p:sp>
          <p:nvSpPr>
            <p:cNvPr id="13491" name="Google Shape;13491;p73"/>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3"/>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3"/>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3"/>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3"/>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3"/>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3"/>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3"/>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3"/>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3"/>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3"/>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3"/>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3"/>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3"/>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3"/>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3"/>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3"/>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3"/>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3"/>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3"/>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3"/>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73"/>
          <p:cNvGrpSpPr/>
          <p:nvPr/>
        </p:nvGrpSpPr>
        <p:grpSpPr>
          <a:xfrm>
            <a:off x="6633976" y="2459552"/>
            <a:ext cx="387781" cy="286680"/>
            <a:chOff x="6633976" y="2459552"/>
            <a:chExt cx="387781" cy="286680"/>
          </a:xfrm>
        </p:grpSpPr>
        <p:sp>
          <p:nvSpPr>
            <p:cNvPr id="13513" name="Google Shape;13513;p73"/>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3"/>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3"/>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3"/>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3"/>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3"/>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3"/>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73"/>
          <p:cNvGrpSpPr/>
          <p:nvPr/>
        </p:nvGrpSpPr>
        <p:grpSpPr>
          <a:xfrm>
            <a:off x="7091110" y="2428565"/>
            <a:ext cx="376989" cy="348864"/>
            <a:chOff x="7091110" y="2428565"/>
            <a:chExt cx="376989" cy="348864"/>
          </a:xfrm>
        </p:grpSpPr>
        <p:sp>
          <p:nvSpPr>
            <p:cNvPr id="13521" name="Google Shape;13521;p73"/>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3"/>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3"/>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3"/>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3"/>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3"/>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3"/>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3"/>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3"/>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3"/>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3"/>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3"/>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3"/>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3"/>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3"/>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3"/>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3"/>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3"/>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3"/>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3"/>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3"/>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3"/>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3"/>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3"/>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3"/>
          <p:cNvGrpSpPr/>
          <p:nvPr/>
        </p:nvGrpSpPr>
        <p:grpSpPr>
          <a:xfrm>
            <a:off x="7536427" y="2415225"/>
            <a:ext cx="369715" cy="375492"/>
            <a:chOff x="7536427" y="2415225"/>
            <a:chExt cx="369715" cy="375492"/>
          </a:xfrm>
        </p:grpSpPr>
        <p:sp>
          <p:nvSpPr>
            <p:cNvPr id="13553" name="Google Shape;13553;p73"/>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3"/>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3"/>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3"/>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3"/>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3"/>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3"/>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3"/>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3"/>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3"/>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3"/>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3"/>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3"/>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3"/>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3"/>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3"/>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3"/>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3"/>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3"/>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3"/>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3"/>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3"/>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3"/>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3"/>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3"/>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3"/>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3"/>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3"/>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3"/>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3"/>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3"/>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3"/>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3"/>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3"/>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3"/>
          <p:cNvGrpSpPr/>
          <p:nvPr/>
        </p:nvGrpSpPr>
        <p:grpSpPr>
          <a:xfrm>
            <a:off x="7980773" y="2428802"/>
            <a:ext cx="353381" cy="358160"/>
            <a:chOff x="7980773" y="2428802"/>
            <a:chExt cx="353381" cy="358160"/>
          </a:xfrm>
        </p:grpSpPr>
        <p:sp>
          <p:nvSpPr>
            <p:cNvPr id="13592" name="Google Shape;13592;p73"/>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3"/>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3"/>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3"/>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3"/>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3"/>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3"/>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3"/>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3"/>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3"/>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3"/>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3"/>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3"/>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3"/>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3"/>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3"/>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3"/>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3"/>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3"/>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3"/>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3"/>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3"/>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3"/>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3"/>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3"/>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3"/>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3"/>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3"/>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3"/>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3"/>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73"/>
          <p:cNvGrpSpPr/>
          <p:nvPr/>
        </p:nvGrpSpPr>
        <p:grpSpPr>
          <a:xfrm>
            <a:off x="4886058" y="4291240"/>
            <a:ext cx="346343" cy="343953"/>
            <a:chOff x="4886058" y="4291240"/>
            <a:chExt cx="346343" cy="343953"/>
          </a:xfrm>
        </p:grpSpPr>
        <p:sp>
          <p:nvSpPr>
            <p:cNvPr id="13623" name="Google Shape;13623;p73"/>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3"/>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3"/>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3"/>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3"/>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3"/>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3"/>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3"/>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3"/>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3"/>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3"/>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3"/>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3"/>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3"/>
          <p:cNvGrpSpPr/>
          <p:nvPr/>
        </p:nvGrpSpPr>
        <p:grpSpPr>
          <a:xfrm>
            <a:off x="5344216" y="4291056"/>
            <a:ext cx="304616" cy="343560"/>
            <a:chOff x="5344216" y="4291056"/>
            <a:chExt cx="304616" cy="343560"/>
          </a:xfrm>
        </p:grpSpPr>
        <p:sp>
          <p:nvSpPr>
            <p:cNvPr id="13637" name="Google Shape;13637;p73"/>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3"/>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3"/>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3"/>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3"/>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3"/>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3"/>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3"/>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3"/>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3"/>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3"/>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8" name="Google Shape;13648;p73"/>
          <p:cNvGrpSpPr/>
          <p:nvPr/>
        </p:nvGrpSpPr>
        <p:grpSpPr>
          <a:xfrm>
            <a:off x="6279999" y="4264422"/>
            <a:ext cx="204093" cy="343743"/>
            <a:chOff x="6271562" y="4290872"/>
            <a:chExt cx="204093" cy="343743"/>
          </a:xfrm>
        </p:grpSpPr>
        <p:sp>
          <p:nvSpPr>
            <p:cNvPr id="13649" name="Google Shape;13649;p73"/>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3"/>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3"/>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3"/>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3"/>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3"/>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3"/>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3"/>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3"/>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3"/>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3"/>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3"/>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73"/>
          <p:cNvGrpSpPr/>
          <p:nvPr/>
        </p:nvGrpSpPr>
        <p:grpSpPr>
          <a:xfrm>
            <a:off x="6639491" y="4329238"/>
            <a:ext cx="344085" cy="267195"/>
            <a:chOff x="6639491" y="4329238"/>
            <a:chExt cx="344085" cy="267195"/>
          </a:xfrm>
        </p:grpSpPr>
        <p:sp>
          <p:nvSpPr>
            <p:cNvPr id="13662" name="Google Shape;13662;p73"/>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3"/>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3"/>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3"/>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3"/>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3"/>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3"/>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3"/>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3"/>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3"/>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3"/>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3"/>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3"/>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3"/>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3"/>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3"/>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3"/>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3"/>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73"/>
          <p:cNvGrpSpPr/>
          <p:nvPr/>
        </p:nvGrpSpPr>
        <p:grpSpPr>
          <a:xfrm>
            <a:off x="7133336" y="4291056"/>
            <a:ext cx="232979" cy="343560"/>
            <a:chOff x="7133336" y="4291056"/>
            <a:chExt cx="232979" cy="343560"/>
          </a:xfrm>
        </p:grpSpPr>
        <p:sp>
          <p:nvSpPr>
            <p:cNvPr id="13681" name="Google Shape;13681;p73"/>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3"/>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3"/>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3"/>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3"/>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3"/>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3"/>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3"/>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3"/>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3"/>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3"/>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3"/>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3"/>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3"/>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3"/>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3"/>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3"/>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73"/>
          <p:cNvGrpSpPr/>
          <p:nvPr/>
        </p:nvGrpSpPr>
        <p:grpSpPr>
          <a:xfrm>
            <a:off x="7571379" y="4291056"/>
            <a:ext cx="232979" cy="343560"/>
            <a:chOff x="7571379" y="4291056"/>
            <a:chExt cx="232979" cy="343560"/>
          </a:xfrm>
        </p:grpSpPr>
        <p:sp>
          <p:nvSpPr>
            <p:cNvPr id="13699" name="Google Shape;13699;p73"/>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3"/>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3"/>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3"/>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3"/>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3"/>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3"/>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3"/>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3"/>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3"/>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3"/>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3"/>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3"/>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3"/>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3"/>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3"/>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73"/>
          <p:cNvGrpSpPr/>
          <p:nvPr/>
        </p:nvGrpSpPr>
        <p:grpSpPr>
          <a:xfrm>
            <a:off x="6666381" y="3347875"/>
            <a:ext cx="295819" cy="370712"/>
            <a:chOff x="6666381" y="3347875"/>
            <a:chExt cx="295819" cy="370712"/>
          </a:xfrm>
        </p:grpSpPr>
        <p:sp>
          <p:nvSpPr>
            <p:cNvPr id="13716" name="Google Shape;13716;p73"/>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3"/>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3"/>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3"/>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3"/>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3"/>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3"/>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3"/>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3"/>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3"/>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3"/>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3"/>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3"/>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3"/>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3"/>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3"/>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3"/>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3"/>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3"/>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3"/>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3"/>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3"/>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3"/>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3"/>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3"/>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3"/>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3"/>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3"/>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3"/>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3"/>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3"/>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3"/>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3"/>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3"/>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3"/>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3"/>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3"/>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3"/>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3"/>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3"/>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3"/>
          <p:cNvGrpSpPr/>
          <p:nvPr/>
        </p:nvGrpSpPr>
        <p:grpSpPr>
          <a:xfrm>
            <a:off x="4877760" y="2887459"/>
            <a:ext cx="389567" cy="390329"/>
            <a:chOff x="4877760" y="2887459"/>
            <a:chExt cx="389567" cy="390329"/>
          </a:xfrm>
        </p:grpSpPr>
        <p:sp>
          <p:nvSpPr>
            <p:cNvPr id="13757" name="Google Shape;13757;p73"/>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3"/>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3"/>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3"/>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3"/>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3"/>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3"/>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3"/>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3"/>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3"/>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3"/>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3"/>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3"/>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3"/>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3"/>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3"/>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3"/>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3"/>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3"/>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3"/>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3"/>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3"/>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3"/>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3"/>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3"/>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3"/>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3"/>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3"/>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3"/>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3"/>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3"/>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3"/>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3"/>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3"/>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3"/>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3"/>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3"/>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3"/>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3"/>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3"/>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3"/>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3"/>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3"/>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3"/>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1" name="Google Shape;13801;p73"/>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3"/>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3"/>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3"/>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3"/>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6" name="Google Shape;13806;p73"/>
          <p:cNvGrpSpPr/>
          <p:nvPr/>
        </p:nvGrpSpPr>
        <p:grpSpPr>
          <a:xfrm>
            <a:off x="5779239" y="2887695"/>
            <a:ext cx="314411" cy="389830"/>
            <a:chOff x="5779239" y="2887695"/>
            <a:chExt cx="314411" cy="389830"/>
          </a:xfrm>
        </p:grpSpPr>
        <p:sp>
          <p:nvSpPr>
            <p:cNvPr id="13807" name="Google Shape;13807;p73"/>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3"/>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3"/>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3"/>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3"/>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3"/>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3"/>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3"/>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3"/>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3"/>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3"/>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3"/>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3"/>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3"/>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3"/>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3"/>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3"/>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3"/>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3"/>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3"/>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3"/>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3"/>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3"/>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3"/>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3"/>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3"/>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3"/>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3"/>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3"/>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3"/>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3"/>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3"/>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3"/>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3"/>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3"/>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3"/>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3"/>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3"/>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3"/>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3"/>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3"/>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3"/>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3"/>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3"/>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73"/>
          <p:cNvGrpSpPr/>
          <p:nvPr/>
        </p:nvGrpSpPr>
        <p:grpSpPr>
          <a:xfrm>
            <a:off x="6190130" y="2940977"/>
            <a:ext cx="389830" cy="283004"/>
            <a:chOff x="6190130" y="2940977"/>
            <a:chExt cx="389830" cy="283004"/>
          </a:xfrm>
        </p:grpSpPr>
        <p:sp>
          <p:nvSpPr>
            <p:cNvPr id="13852" name="Google Shape;13852;p73"/>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3"/>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3"/>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3"/>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3"/>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3"/>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3"/>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3"/>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3"/>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3"/>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3"/>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3"/>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3"/>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3"/>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3"/>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3"/>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3"/>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3"/>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3"/>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3"/>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3"/>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3"/>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3"/>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3"/>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3"/>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3"/>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3"/>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3"/>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3"/>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3"/>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3"/>
          <p:cNvGrpSpPr/>
          <p:nvPr/>
        </p:nvGrpSpPr>
        <p:grpSpPr>
          <a:xfrm>
            <a:off x="6633976" y="2900274"/>
            <a:ext cx="389803" cy="364673"/>
            <a:chOff x="6633976" y="2900274"/>
            <a:chExt cx="389803" cy="364673"/>
          </a:xfrm>
        </p:grpSpPr>
        <p:sp>
          <p:nvSpPr>
            <p:cNvPr id="13883" name="Google Shape;13883;p73"/>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3"/>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3"/>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3"/>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3"/>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3"/>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3"/>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3"/>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3"/>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3"/>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3"/>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3"/>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3"/>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3"/>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3"/>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3"/>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3"/>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73"/>
          <p:cNvGrpSpPr/>
          <p:nvPr/>
        </p:nvGrpSpPr>
        <p:grpSpPr>
          <a:xfrm>
            <a:off x="7517835" y="2885437"/>
            <a:ext cx="364935" cy="382529"/>
            <a:chOff x="7517835" y="2885437"/>
            <a:chExt cx="364935" cy="382529"/>
          </a:xfrm>
        </p:grpSpPr>
        <p:sp>
          <p:nvSpPr>
            <p:cNvPr id="13901" name="Google Shape;13901;p73"/>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3"/>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3"/>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3"/>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3"/>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3"/>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3"/>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3"/>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3"/>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3"/>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3"/>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3"/>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3"/>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3"/>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3"/>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3"/>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3"/>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3"/>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3"/>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3"/>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3"/>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3"/>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3"/>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3"/>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3"/>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3"/>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3"/>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3"/>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3"/>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3"/>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3"/>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3"/>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3"/>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3"/>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3"/>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3"/>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3"/>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73"/>
          <p:cNvGrpSpPr/>
          <p:nvPr/>
        </p:nvGrpSpPr>
        <p:grpSpPr>
          <a:xfrm>
            <a:off x="7087591" y="2887144"/>
            <a:ext cx="358160" cy="385602"/>
            <a:chOff x="7087591" y="2887144"/>
            <a:chExt cx="358160" cy="385602"/>
          </a:xfrm>
        </p:grpSpPr>
        <p:sp>
          <p:nvSpPr>
            <p:cNvPr id="13939" name="Google Shape;13939;p73"/>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3"/>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3"/>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3"/>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3"/>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3"/>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3"/>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3"/>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3"/>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3"/>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3"/>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3"/>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3"/>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3"/>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3"/>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3"/>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3"/>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3"/>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3"/>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8" name="Google Shape;13958;p73"/>
          <p:cNvGrpSpPr/>
          <p:nvPr/>
        </p:nvGrpSpPr>
        <p:grpSpPr>
          <a:xfrm>
            <a:off x="7951362" y="2885437"/>
            <a:ext cx="382529" cy="382529"/>
            <a:chOff x="7951362" y="2885437"/>
            <a:chExt cx="382529" cy="382529"/>
          </a:xfrm>
        </p:grpSpPr>
        <p:sp>
          <p:nvSpPr>
            <p:cNvPr id="13959" name="Google Shape;13959;p73"/>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3"/>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3"/>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3"/>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3"/>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3"/>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3"/>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3"/>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3"/>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3"/>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3"/>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3"/>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3"/>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3"/>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3"/>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3"/>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3"/>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3"/>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3"/>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3"/>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3"/>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3"/>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3"/>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3"/>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3"/>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3"/>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3"/>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3"/>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3"/>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3"/>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3"/>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3"/>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3"/>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3"/>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3"/>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3"/>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3"/>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3"/>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3"/>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3"/>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3"/>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3"/>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3"/>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3"/>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3"/>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3"/>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3"/>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3"/>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3"/>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8" name="Google Shape;14008;p73"/>
          <p:cNvGrpSpPr/>
          <p:nvPr/>
        </p:nvGrpSpPr>
        <p:grpSpPr>
          <a:xfrm>
            <a:off x="8054406" y="3814489"/>
            <a:ext cx="276964" cy="336601"/>
            <a:chOff x="8054406" y="3814489"/>
            <a:chExt cx="276964" cy="336601"/>
          </a:xfrm>
        </p:grpSpPr>
        <p:sp>
          <p:nvSpPr>
            <p:cNvPr id="14009" name="Google Shape;14009;p73"/>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3"/>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3"/>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3"/>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3"/>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3"/>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3"/>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3"/>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3"/>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8" name="Google Shape;14018;p73"/>
          <p:cNvGrpSpPr/>
          <p:nvPr/>
        </p:nvGrpSpPr>
        <p:grpSpPr>
          <a:xfrm>
            <a:off x="7936787" y="4295074"/>
            <a:ext cx="378249" cy="335524"/>
            <a:chOff x="7936787" y="4295074"/>
            <a:chExt cx="378249" cy="335524"/>
          </a:xfrm>
        </p:grpSpPr>
        <p:sp>
          <p:nvSpPr>
            <p:cNvPr id="14019" name="Google Shape;14019;p73"/>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3"/>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3"/>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3"/>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3"/>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3"/>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3"/>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3"/>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3"/>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3"/>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3"/>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3"/>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3"/>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3"/>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3"/>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3"/>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5" name="Google Shape;14035;p73"/>
          <p:cNvGrpSpPr/>
          <p:nvPr/>
        </p:nvGrpSpPr>
        <p:grpSpPr>
          <a:xfrm>
            <a:off x="4886058" y="1965890"/>
            <a:ext cx="388569" cy="388307"/>
            <a:chOff x="4886058" y="1965890"/>
            <a:chExt cx="388569" cy="388307"/>
          </a:xfrm>
        </p:grpSpPr>
        <p:sp>
          <p:nvSpPr>
            <p:cNvPr id="14036" name="Google Shape;14036;p73"/>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3"/>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3"/>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3"/>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3"/>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3"/>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3"/>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3"/>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3"/>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3"/>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3"/>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50"/>
        <p:cNvGrpSpPr/>
        <p:nvPr/>
      </p:nvGrpSpPr>
      <p:grpSpPr>
        <a:xfrm>
          <a:off x="0" y="0"/>
          <a:ext cx="0" cy="0"/>
          <a:chOff x="0" y="0"/>
          <a:chExt cx="0" cy="0"/>
        </a:xfrm>
      </p:grpSpPr>
      <p:sp>
        <p:nvSpPr>
          <p:cNvPr id="14051" name="Google Shape;14051;p7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052" name="Google Shape;14052;p7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053" name="Google Shape;14053;p74"/>
          <p:cNvGrpSpPr/>
          <p:nvPr/>
        </p:nvGrpSpPr>
        <p:grpSpPr>
          <a:xfrm>
            <a:off x="1765162" y="3346789"/>
            <a:ext cx="292801" cy="359258"/>
            <a:chOff x="1765162" y="3346789"/>
            <a:chExt cx="292801" cy="359258"/>
          </a:xfrm>
        </p:grpSpPr>
        <p:sp>
          <p:nvSpPr>
            <p:cNvPr id="14054" name="Google Shape;14054;p74"/>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4"/>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4"/>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4"/>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4"/>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4"/>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4"/>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4"/>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4"/>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4"/>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4"/>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4"/>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4"/>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4"/>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4"/>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9" name="Google Shape;14069;p74"/>
          <p:cNvGrpSpPr/>
          <p:nvPr/>
        </p:nvGrpSpPr>
        <p:grpSpPr>
          <a:xfrm>
            <a:off x="3077632" y="2445004"/>
            <a:ext cx="358996" cy="296309"/>
            <a:chOff x="3077632" y="2445004"/>
            <a:chExt cx="358996" cy="296309"/>
          </a:xfrm>
        </p:grpSpPr>
        <p:sp>
          <p:nvSpPr>
            <p:cNvPr id="14070" name="Google Shape;14070;p74"/>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4"/>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4"/>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4"/>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4"/>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4"/>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4"/>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4"/>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4"/>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4"/>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4"/>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4"/>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4"/>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4"/>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4"/>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4"/>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4"/>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4"/>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4"/>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4"/>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4"/>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4"/>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4"/>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4"/>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4"/>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4"/>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74"/>
          <p:cNvGrpSpPr/>
          <p:nvPr/>
        </p:nvGrpSpPr>
        <p:grpSpPr>
          <a:xfrm>
            <a:off x="2635237" y="2431780"/>
            <a:ext cx="359232" cy="323018"/>
            <a:chOff x="2635237" y="2431780"/>
            <a:chExt cx="359232" cy="323018"/>
          </a:xfrm>
        </p:grpSpPr>
        <p:sp>
          <p:nvSpPr>
            <p:cNvPr id="14097" name="Google Shape;14097;p74"/>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4"/>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4"/>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4"/>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4"/>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4"/>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4"/>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4"/>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4"/>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4"/>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4"/>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4"/>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4"/>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4"/>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4"/>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2" name="Google Shape;14112;p74"/>
          <p:cNvGrpSpPr/>
          <p:nvPr/>
        </p:nvGrpSpPr>
        <p:grpSpPr>
          <a:xfrm>
            <a:off x="4011651" y="3768132"/>
            <a:ext cx="373189" cy="358944"/>
            <a:chOff x="4011651" y="3768132"/>
            <a:chExt cx="373189" cy="358944"/>
          </a:xfrm>
        </p:grpSpPr>
        <p:sp>
          <p:nvSpPr>
            <p:cNvPr id="14113" name="Google Shape;14113;p74"/>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4"/>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4"/>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4"/>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4"/>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4"/>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4"/>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4"/>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4"/>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4"/>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3" name="Google Shape;14123;p74"/>
          <p:cNvGrpSpPr/>
          <p:nvPr/>
        </p:nvGrpSpPr>
        <p:grpSpPr>
          <a:xfrm>
            <a:off x="2189568" y="1961603"/>
            <a:ext cx="364993" cy="359049"/>
            <a:chOff x="2189568" y="1961603"/>
            <a:chExt cx="364993" cy="359049"/>
          </a:xfrm>
        </p:grpSpPr>
        <p:sp>
          <p:nvSpPr>
            <p:cNvPr id="14124" name="Google Shape;14124;p74"/>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4"/>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4"/>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4"/>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4"/>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4"/>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4"/>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4"/>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4"/>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4"/>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4"/>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4"/>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4"/>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4"/>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4"/>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4"/>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74"/>
          <p:cNvGrpSpPr/>
          <p:nvPr/>
        </p:nvGrpSpPr>
        <p:grpSpPr>
          <a:xfrm>
            <a:off x="2193077" y="2419971"/>
            <a:ext cx="378426" cy="346323"/>
            <a:chOff x="2193077" y="2419971"/>
            <a:chExt cx="378426" cy="346323"/>
          </a:xfrm>
        </p:grpSpPr>
        <p:sp>
          <p:nvSpPr>
            <p:cNvPr id="14141" name="Google Shape;14141;p74"/>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4"/>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4"/>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4"/>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4"/>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4"/>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4"/>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4"/>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4"/>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4"/>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4"/>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4"/>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4"/>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4"/>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4"/>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4"/>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4"/>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4"/>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4"/>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4"/>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4"/>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2" name="Google Shape;14162;p74"/>
          <p:cNvGrpSpPr/>
          <p:nvPr/>
        </p:nvGrpSpPr>
        <p:grpSpPr>
          <a:xfrm>
            <a:off x="861622" y="2881770"/>
            <a:ext cx="276802" cy="367140"/>
            <a:chOff x="861622" y="2881770"/>
            <a:chExt cx="276802" cy="367140"/>
          </a:xfrm>
        </p:grpSpPr>
        <p:sp>
          <p:nvSpPr>
            <p:cNvPr id="14163" name="Google Shape;14163;p74"/>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4"/>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4"/>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4"/>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4"/>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4"/>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4"/>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4"/>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4"/>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4"/>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4"/>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4"/>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4"/>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4"/>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4"/>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4"/>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4"/>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4"/>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4"/>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4"/>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4"/>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4"/>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5" name="Google Shape;14185;p74"/>
          <p:cNvGrpSpPr/>
          <p:nvPr/>
        </p:nvGrpSpPr>
        <p:grpSpPr>
          <a:xfrm>
            <a:off x="3968184" y="2881691"/>
            <a:ext cx="369444" cy="367140"/>
            <a:chOff x="3968184" y="2881691"/>
            <a:chExt cx="369444" cy="367140"/>
          </a:xfrm>
        </p:grpSpPr>
        <p:sp>
          <p:nvSpPr>
            <p:cNvPr id="14186" name="Google Shape;14186;p74"/>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4"/>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4"/>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4"/>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4"/>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4"/>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4"/>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4"/>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4"/>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4"/>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4"/>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4"/>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4"/>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4"/>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4"/>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4"/>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4"/>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4"/>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4"/>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4"/>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4"/>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4"/>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4"/>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4"/>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74"/>
          <p:cNvGrpSpPr/>
          <p:nvPr/>
        </p:nvGrpSpPr>
        <p:grpSpPr>
          <a:xfrm>
            <a:off x="3513796" y="2882084"/>
            <a:ext cx="371487" cy="366826"/>
            <a:chOff x="3513796" y="2882084"/>
            <a:chExt cx="371487" cy="366826"/>
          </a:xfrm>
        </p:grpSpPr>
        <p:sp>
          <p:nvSpPr>
            <p:cNvPr id="14211" name="Google Shape;14211;p74"/>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4"/>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4"/>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4"/>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4"/>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4"/>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4"/>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4"/>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4"/>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4"/>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4"/>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4"/>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4"/>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4"/>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4"/>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4"/>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4"/>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4"/>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4"/>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4"/>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4"/>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4"/>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4"/>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4"/>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4"/>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4"/>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4"/>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4"/>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4"/>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4"/>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4"/>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4"/>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4"/>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4"/>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4"/>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4"/>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4"/>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4"/>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4"/>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4"/>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4"/>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4"/>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4"/>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4"/>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4"/>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4"/>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4"/>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4"/>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4"/>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74"/>
          <p:cNvGrpSpPr/>
          <p:nvPr/>
        </p:nvGrpSpPr>
        <p:grpSpPr>
          <a:xfrm>
            <a:off x="873615" y="1500275"/>
            <a:ext cx="335011" cy="359232"/>
            <a:chOff x="873615" y="1500275"/>
            <a:chExt cx="335011" cy="359232"/>
          </a:xfrm>
        </p:grpSpPr>
        <p:sp>
          <p:nvSpPr>
            <p:cNvPr id="14261" name="Google Shape;14261;p74"/>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4"/>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4"/>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4"/>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4"/>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4"/>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4"/>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4"/>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4"/>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4"/>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4"/>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74"/>
          <p:cNvGrpSpPr/>
          <p:nvPr/>
        </p:nvGrpSpPr>
        <p:grpSpPr>
          <a:xfrm>
            <a:off x="2202058" y="3346737"/>
            <a:ext cx="337158" cy="359311"/>
            <a:chOff x="2202058" y="3346737"/>
            <a:chExt cx="337158" cy="359311"/>
          </a:xfrm>
        </p:grpSpPr>
        <p:sp>
          <p:nvSpPr>
            <p:cNvPr id="14273" name="Google Shape;14273;p74"/>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4"/>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4"/>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4"/>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4"/>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4"/>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4"/>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4"/>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4"/>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2" name="Google Shape;14282;p74"/>
          <p:cNvGrpSpPr/>
          <p:nvPr/>
        </p:nvGrpSpPr>
        <p:grpSpPr>
          <a:xfrm>
            <a:off x="2223059" y="3818172"/>
            <a:ext cx="359232" cy="306050"/>
            <a:chOff x="2223059" y="3818172"/>
            <a:chExt cx="359232" cy="306050"/>
          </a:xfrm>
        </p:grpSpPr>
        <p:sp>
          <p:nvSpPr>
            <p:cNvPr id="14283" name="Google Shape;14283;p74"/>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4"/>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4"/>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4"/>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4"/>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4"/>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4"/>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4"/>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4"/>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4"/>
          <p:cNvGrpSpPr/>
          <p:nvPr/>
        </p:nvGrpSpPr>
        <p:grpSpPr>
          <a:xfrm>
            <a:off x="1725989" y="1991820"/>
            <a:ext cx="378426" cy="298509"/>
            <a:chOff x="1725989" y="1991820"/>
            <a:chExt cx="378426" cy="298509"/>
          </a:xfrm>
        </p:grpSpPr>
        <p:sp>
          <p:nvSpPr>
            <p:cNvPr id="14293" name="Google Shape;14293;p74"/>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4"/>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4"/>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4"/>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4"/>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4"/>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4"/>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4"/>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4"/>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4"/>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4"/>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4"/>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74"/>
          <p:cNvGrpSpPr/>
          <p:nvPr/>
        </p:nvGrpSpPr>
        <p:grpSpPr>
          <a:xfrm>
            <a:off x="1768409" y="3791751"/>
            <a:ext cx="367978" cy="359075"/>
            <a:chOff x="1768409" y="3791751"/>
            <a:chExt cx="367978" cy="359075"/>
          </a:xfrm>
        </p:grpSpPr>
        <p:sp>
          <p:nvSpPr>
            <p:cNvPr id="14306" name="Google Shape;14306;p74"/>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4"/>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4"/>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4"/>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4"/>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4"/>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4"/>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4"/>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4"/>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4"/>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4"/>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4"/>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4"/>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74"/>
          <p:cNvGrpSpPr/>
          <p:nvPr/>
        </p:nvGrpSpPr>
        <p:grpSpPr>
          <a:xfrm>
            <a:off x="2668963" y="3791306"/>
            <a:ext cx="358735" cy="359311"/>
            <a:chOff x="2668963" y="3791306"/>
            <a:chExt cx="358735" cy="359311"/>
          </a:xfrm>
        </p:grpSpPr>
        <p:sp>
          <p:nvSpPr>
            <p:cNvPr id="14320" name="Google Shape;14320;p74"/>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4"/>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4"/>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4"/>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4"/>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4"/>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4"/>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4"/>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4"/>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4"/>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4"/>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4"/>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4"/>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4"/>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4"/>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4"/>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4"/>
          <p:cNvGrpSpPr/>
          <p:nvPr/>
        </p:nvGrpSpPr>
        <p:grpSpPr>
          <a:xfrm>
            <a:off x="849682" y="1995198"/>
            <a:ext cx="363893" cy="291727"/>
            <a:chOff x="849682" y="1995198"/>
            <a:chExt cx="363893" cy="291727"/>
          </a:xfrm>
        </p:grpSpPr>
        <p:sp>
          <p:nvSpPr>
            <p:cNvPr id="14337" name="Google Shape;14337;p74"/>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4"/>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4"/>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4"/>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4"/>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4"/>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4"/>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4"/>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4"/>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4"/>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4"/>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4"/>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4"/>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4"/>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4"/>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4"/>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4"/>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4"/>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5" name="Google Shape;14355;p74"/>
          <p:cNvGrpSpPr/>
          <p:nvPr/>
        </p:nvGrpSpPr>
        <p:grpSpPr>
          <a:xfrm>
            <a:off x="3065430" y="1990066"/>
            <a:ext cx="378190" cy="302044"/>
            <a:chOff x="3065430" y="1990066"/>
            <a:chExt cx="378190" cy="302044"/>
          </a:xfrm>
        </p:grpSpPr>
        <p:sp>
          <p:nvSpPr>
            <p:cNvPr id="14356" name="Google Shape;14356;p74"/>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4"/>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4"/>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4"/>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4"/>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4"/>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4"/>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4"/>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4"/>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4"/>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4"/>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4"/>
          <p:cNvGrpSpPr/>
          <p:nvPr/>
        </p:nvGrpSpPr>
        <p:grpSpPr>
          <a:xfrm>
            <a:off x="3568234" y="3791410"/>
            <a:ext cx="347501" cy="359284"/>
            <a:chOff x="3568234" y="3791410"/>
            <a:chExt cx="347501" cy="359284"/>
          </a:xfrm>
        </p:grpSpPr>
        <p:sp>
          <p:nvSpPr>
            <p:cNvPr id="14368" name="Google Shape;14368;p74"/>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4"/>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4"/>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4"/>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4"/>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4"/>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4"/>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4"/>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4"/>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4"/>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4"/>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74"/>
          <p:cNvGrpSpPr/>
          <p:nvPr/>
        </p:nvGrpSpPr>
        <p:grpSpPr>
          <a:xfrm>
            <a:off x="1759925" y="1501087"/>
            <a:ext cx="347004" cy="358420"/>
            <a:chOff x="1759925" y="1501087"/>
            <a:chExt cx="347004" cy="358420"/>
          </a:xfrm>
        </p:grpSpPr>
        <p:sp>
          <p:nvSpPr>
            <p:cNvPr id="14380" name="Google Shape;14380;p74"/>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4"/>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4"/>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4"/>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4"/>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4"/>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4"/>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4"/>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4"/>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4"/>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4"/>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4"/>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4"/>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4"/>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4"/>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4"/>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4"/>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4"/>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4"/>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4"/>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4"/>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4"/>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4"/>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4"/>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4"/>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4"/>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4"/>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74"/>
          <p:cNvGrpSpPr/>
          <p:nvPr/>
        </p:nvGrpSpPr>
        <p:grpSpPr>
          <a:xfrm>
            <a:off x="3519295" y="2413660"/>
            <a:ext cx="360227" cy="359311"/>
            <a:chOff x="3519295" y="2413660"/>
            <a:chExt cx="360227" cy="359311"/>
          </a:xfrm>
        </p:grpSpPr>
        <p:sp>
          <p:nvSpPr>
            <p:cNvPr id="14408" name="Google Shape;14408;p74"/>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4"/>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4"/>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4"/>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4"/>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4"/>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4"/>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4"/>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4"/>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4"/>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4"/>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4"/>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4"/>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4"/>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4"/>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4"/>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4"/>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4"/>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4"/>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4"/>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4"/>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4"/>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4"/>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4"/>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4"/>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4"/>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4"/>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4"/>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4"/>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4"/>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4"/>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4"/>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4"/>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4"/>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4"/>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3" name="Google Shape;14443;p74"/>
          <p:cNvGrpSpPr/>
          <p:nvPr/>
        </p:nvGrpSpPr>
        <p:grpSpPr>
          <a:xfrm>
            <a:off x="1330255" y="3845718"/>
            <a:ext cx="358996" cy="250774"/>
            <a:chOff x="1330255" y="3845718"/>
            <a:chExt cx="358996" cy="250774"/>
          </a:xfrm>
        </p:grpSpPr>
        <p:sp>
          <p:nvSpPr>
            <p:cNvPr id="14444" name="Google Shape;14444;p74"/>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4"/>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4"/>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4"/>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4"/>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4"/>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4"/>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4"/>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4"/>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4"/>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4" name="Google Shape;14454;p74"/>
          <p:cNvGrpSpPr/>
          <p:nvPr/>
        </p:nvGrpSpPr>
        <p:grpSpPr>
          <a:xfrm>
            <a:off x="3115103" y="3791384"/>
            <a:ext cx="373424" cy="359311"/>
            <a:chOff x="3115103" y="3791384"/>
            <a:chExt cx="373424" cy="359311"/>
          </a:xfrm>
        </p:grpSpPr>
        <p:sp>
          <p:nvSpPr>
            <p:cNvPr id="14455" name="Google Shape;14455;p74"/>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4"/>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4"/>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4"/>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4"/>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4"/>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4"/>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4"/>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4"/>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4"/>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4"/>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4"/>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4"/>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4"/>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4"/>
          <p:cNvGrpSpPr/>
          <p:nvPr/>
        </p:nvGrpSpPr>
        <p:grpSpPr>
          <a:xfrm>
            <a:off x="883853" y="3792641"/>
            <a:ext cx="378190" cy="357059"/>
            <a:chOff x="883853" y="3792641"/>
            <a:chExt cx="378190" cy="357059"/>
          </a:xfrm>
        </p:grpSpPr>
        <p:sp>
          <p:nvSpPr>
            <p:cNvPr id="14470" name="Google Shape;14470;p74"/>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4"/>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4"/>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4"/>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4"/>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4"/>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4"/>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4"/>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4"/>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4"/>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4"/>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4"/>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4"/>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4"/>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4"/>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4"/>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4"/>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4"/>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4"/>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4"/>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4"/>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4"/>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4"/>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4"/>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4"/>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4"/>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74"/>
          <p:cNvGrpSpPr/>
          <p:nvPr/>
        </p:nvGrpSpPr>
        <p:grpSpPr>
          <a:xfrm>
            <a:off x="3934196" y="2484805"/>
            <a:ext cx="401207" cy="214036"/>
            <a:chOff x="3934196" y="2484805"/>
            <a:chExt cx="401207" cy="214036"/>
          </a:xfrm>
        </p:grpSpPr>
        <p:sp>
          <p:nvSpPr>
            <p:cNvPr id="14497" name="Google Shape;14497;p74"/>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4"/>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4"/>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4"/>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4"/>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2" name="Google Shape;14502;p74"/>
          <p:cNvGrpSpPr/>
          <p:nvPr/>
        </p:nvGrpSpPr>
        <p:grpSpPr>
          <a:xfrm>
            <a:off x="3999894" y="1500197"/>
            <a:ext cx="342474" cy="359232"/>
            <a:chOff x="3999894" y="1500197"/>
            <a:chExt cx="342474" cy="359232"/>
          </a:xfrm>
        </p:grpSpPr>
        <p:sp>
          <p:nvSpPr>
            <p:cNvPr id="14503" name="Google Shape;14503;p74"/>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4"/>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4"/>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4"/>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4"/>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4"/>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4"/>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4"/>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4"/>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4"/>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74"/>
          <p:cNvGrpSpPr/>
          <p:nvPr/>
        </p:nvGrpSpPr>
        <p:grpSpPr>
          <a:xfrm>
            <a:off x="2233795" y="2882162"/>
            <a:ext cx="232601" cy="366747"/>
            <a:chOff x="2233795" y="2882162"/>
            <a:chExt cx="232601" cy="366747"/>
          </a:xfrm>
        </p:grpSpPr>
        <p:sp>
          <p:nvSpPr>
            <p:cNvPr id="14514" name="Google Shape;14514;p74"/>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4"/>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4"/>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4"/>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4"/>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4"/>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4"/>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4"/>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4"/>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4"/>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4"/>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4"/>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4"/>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4"/>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4"/>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4"/>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4"/>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4"/>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2" name="Google Shape;14532;p74"/>
          <p:cNvGrpSpPr/>
          <p:nvPr/>
        </p:nvGrpSpPr>
        <p:grpSpPr>
          <a:xfrm>
            <a:off x="3523772" y="3404422"/>
            <a:ext cx="362008" cy="244175"/>
            <a:chOff x="3523772" y="3404422"/>
            <a:chExt cx="362008" cy="244175"/>
          </a:xfrm>
        </p:grpSpPr>
        <p:sp>
          <p:nvSpPr>
            <p:cNvPr id="14533" name="Google Shape;14533;p74"/>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4"/>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4"/>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4"/>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4"/>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4"/>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4"/>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4"/>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4"/>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4"/>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4"/>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4"/>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4"/>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4"/>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4"/>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8" name="Google Shape;14548;p74"/>
          <p:cNvGrpSpPr/>
          <p:nvPr/>
        </p:nvGrpSpPr>
        <p:grpSpPr>
          <a:xfrm>
            <a:off x="3531026" y="1977314"/>
            <a:ext cx="359232" cy="327836"/>
            <a:chOff x="3531026" y="1977314"/>
            <a:chExt cx="359232" cy="327836"/>
          </a:xfrm>
        </p:grpSpPr>
        <p:sp>
          <p:nvSpPr>
            <p:cNvPr id="14549" name="Google Shape;14549;p74"/>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4"/>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4"/>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4"/>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4"/>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4"/>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4"/>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4"/>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4"/>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4"/>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9" name="Google Shape;14559;p74"/>
          <p:cNvGrpSpPr/>
          <p:nvPr/>
        </p:nvGrpSpPr>
        <p:grpSpPr>
          <a:xfrm>
            <a:off x="3123351" y="1500275"/>
            <a:ext cx="296781" cy="359232"/>
            <a:chOff x="3123351" y="1500275"/>
            <a:chExt cx="296781" cy="359232"/>
          </a:xfrm>
        </p:grpSpPr>
        <p:sp>
          <p:nvSpPr>
            <p:cNvPr id="14560" name="Google Shape;14560;p74"/>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4"/>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4"/>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4"/>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4"/>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4"/>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4"/>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4"/>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4"/>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4"/>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4"/>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4"/>
          <p:cNvGrpSpPr/>
          <p:nvPr/>
        </p:nvGrpSpPr>
        <p:grpSpPr>
          <a:xfrm>
            <a:off x="2659458" y="1500275"/>
            <a:ext cx="332261" cy="359232"/>
            <a:chOff x="2659458" y="1500275"/>
            <a:chExt cx="332261" cy="359232"/>
          </a:xfrm>
        </p:grpSpPr>
        <p:sp>
          <p:nvSpPr>
            <p:cNvPr id="14572" name="Google Shape;14572;p74"/>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4"/>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4"/>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4"/>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4"/>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4"/>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4"/>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4"/>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4"/>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4"/>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4"/>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4"/>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4"/>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4"/>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4"/>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4"/>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4"/>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4"/>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4"/>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4"/>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2" name="Google Shape;14592;p74"/>
          <p:cNvGrpSpPr/>
          <p:nvPr/>
        </p:nvGrpSpPr>
        <p:grpSpPr>
          <a:xfrm>
            <a:off x="1750184" y="2413530"/>
            <a:ext cx="359730" cy="359441"/>
            <a:chOff x="1750184" y="2413530"/>
            <a:chExt cx="359730" cy="359441"/>
          </a:xfrm>
        </p:grpSpPr>
        <p:sp>
          <p:nvSpPr>
            <p:cNvPr id="14593" name="Google Shape;14593;p74"/>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4"/>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4"/>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4"/>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4"/>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4"/>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4"/>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4"/>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4"/>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4"/>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4"/>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74"/>
          <p:cNvGrpSpPr/>
          <p:nvPr/>
        </p:nvGrpSpPr>
        <p:grpSpPr>
          <a:xfrm>
            <a:off x="2230050" y="1500223"/>
            <a:ext cx="316524" cy="359284"/>
            <a:chOff x="2230050" y="1500223"/>
            <a:chExt cx="316524" cy="359284"/>
          </a:xfrm>
        </p:grpSpPr>
        <p:sp>
          <p:nvSpPr>
            <p:cNvPr id="14605" name="Google Shape;14605;p74"/>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4"/>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4"/>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4"/>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4"/>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4"/>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4"/>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4"/>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4"/>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4"/>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4"/>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4"/>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4"/>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4"/>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4"/>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4"/>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4"/>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4"/>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4"/>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4"/>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74"/>
          <p:cNvGrpSpPr/>
          <p:nvPr/>
        </p:nvGrpSpPr>
        <p:grpSpPr>
          <a:xfrm>
            <a:off x="2690042" y="4262767"/>
            <a:ext cx="359389" cy="359232"/>
            <a:chOff x="2690042" y="4262767"/>
            <a:chExt cx="359389" cy="359232"/>
          </a:xfrm>
        </p:grpSpPr>
        <p:sp>
          <p:nvSpPr>
            <p:cNvPr id="14626" name="Google Shape;14626;p74"/>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4"/>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4"/>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4"/>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4"/>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4"/>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4"/>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3" name="Google Shape;14633;p74"/>
          <p:cNvGrpSpPr/>
          <p:nvPr/>
        </p:nvGrpSpPr>
        <p:grpSpPr>
          <a:xfrm>
            <a:off x="2689440" y="2882162"/>
            <a:ext cx="222337" cy="366721"/>
            <a:chOff x="2689440" y="2882162"/>
            <a:chExt cx="222337" cy="366721"/>
          </a:xfrm>
        </p:grpSpPr>
        <p:sp>
          <p:nvSpPr>
            <p:cNvPr id="14634" name="Google Shape;14634;p74"/>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4"/>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4"/>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4"/>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4"/>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4"/>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4"/>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4"/>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4"/>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3" name="Google Shape;14643;p74"/>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4" name="Google Shape;14644;p74"/>
          <p:cNvGrpSpPr/>
          <p:nvPr/>
        </p:nvGrpSpPr>
        <p:grpSpPr>
          <a:xfrm>
            <a:off x="2637986" y="1980142"/>
            <a:ext cx="359232" cy="322023"/>
            <a:chOff x="2637986" y="1980142"/>
            <a:chExt cx="359232" cy="322023"/>
          </a:xfrm>
        </p:grpSpPr>
        <p:sp>
          <p:nvSpPr>
            <p:cNvPr id="14645" name="Google Shape;14645;p74"/>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4"/>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4"/>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4"/>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4"/>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4"/>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4"/>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4"/>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4"/>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4"/>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4"/>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4"/>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4"/>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8" name="Google Shape;14658;p74"/>
          <p:cNvGrpSpPr/>
          <p:nvPr/>
        </p:nvGrpSpPr>
        <p:grpSpPr>
          <a:xfrm>
            <a:off x="1306531" y="3346972"/>
            <a:ext cx="323018" cy="359075"/>
            <a:chOff x="1306531" y="3346972"/>
            <a:chExt cx="323018" cy="359075"/>
          </a:xfrm>
        </p:grpSpPr>
        <p:sp>
          <p:nvSpPr>
            <p:cNvPr id="14659" name="Google Shape;14659;p74"/>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4"/>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4"/>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4"/>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4"/>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4"/>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4"/>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4"/>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4"/>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74"/>
          <p:cNvGrpSpPr/>
          <p:nvPr/>
        </p:nvGrpSpPr>
        <p:grpSpPr>
          <a:xfrm>
            <a:off x="1308024" y="2413975"/>
            <a:ext cx="360253" cy="357111"/>
            <a:chOff x="1308024" y="2413975"/>
            <a:chExt cx="360253" cy="357111"/>
          </a:xfrm>
        </p:grpSpPr>
        <p:sp>
          <p:nvSpPr>
            <p:cNvPr id="14669" name="Google Shape;14669;p74"/>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4"/>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4"/>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4"/>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4"/>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4"/>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4"/>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4"/>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4"/>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4"/>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4"/>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4"/>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4"/>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4"/>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4"/>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4"/>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4"/>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4"/>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4"/>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4"/>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4"/>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4"/>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4"/>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4"/>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4"/>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4"/>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4"/>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4"/>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4"/>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4"/>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9" name="Google Shape;14699;p74"/>
          <p:cNvGrpSpPr/>
          <p:nvPr/>
        </p:nvGrpSpPr>
        <p:grpSpPr>
          <a:xfrm>
            <a:off x="1298519" y="1970322"/>
            <a:ext cx="378452" cy="341321"/>
            <a:chOff x="1298519" y="1970322"/>
            <a:chExt cx="378452" cy="341321"/>
          </a:xfrm>
        </p:grpSpPr>
        <p:sp>
          <p:nvSpPr>
            <p:cNvPr id="14700" name="Google Shape;14700;p74"/>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4"/>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4"/>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4"/>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4"/>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4"/>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4"/>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4"/>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4"/>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4"/>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4"/>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4"/>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4"/>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4"/>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4"/>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4"/>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4"/>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4"/>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4"/>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4"/>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74"/>
          <p:cNvGrpSpPr/>
          <p:nvPr/>
        </p:nvGrpSpPr>
        <p:grpSpPr>
          <a:xfrm>
            <a:off x="3114815" y="3346868"/>
            <a:ext cx="283217" cy="359180"/>
            <a:chOff x="3114815" y="3346868"/>
            <a:chExt cx="283217" cy="359180"/>
          </a:xfrm>
        </p:grpSpPr>
        <p:sp>
          <p:nvSpPr>
            <p:cNvPr id="14721" name="Google Shape;14721;p74"/>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4"/>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4"/>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4"/>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4"/>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4"/>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4"/>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4"/>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4"/>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4"/>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4"/>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4"/>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4"/>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4"/>
          <p:cNvGrpSpPr/>
          <p:nvPr/>
        </p:nvGrpSpPr>
        <p:grpSpPr>
          <a:xfrm>
            <a:off x="3973186" y="3353231"/>
            <a:ext cx="378661" cy="346558"/>
            <a:chOff x="3973186" y="3353231"/>
            <a:chExt cx="378661" cy="346558"/>
          </a:xfrm>
        </p:grpSpPr>
        <p:sp>
          <p:nvSpPr>
            <p:cNvPr id="14735" name="Google Shape;14735;p74"/>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4"/>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4"/>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4"/>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4"/>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4"/>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4"/>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4"/>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4"/>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4"/>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4"/>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4"/>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4"/>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4"/>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4"/>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4"/>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4"/>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4"/>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3" name="Google Shape;14753;p74"/>
          <p:cNvGrpSpPr/>
          <p:nvPr/>
        </p:nvGrpSpPr>
        <p:grpSpPr>
          <a:xfrm>
            <a:off x="2152857" y="4263002"/>
            <a:ext cx="373241" cy="359127"/>
            <a:chOff x="2152857" y="4263002"/>
            <a:chExt cx="373241" cy="359127"/>
          </a:xfrm>
        </p:grpSpPr>
        <p:sp>
          <p:nvSpPr>
            <p:cNvPr id="14754" name="Google Shape;14754;p74"/>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4"/>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4"/>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4"/>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4"/>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4"/>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4"/>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4"/>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74"/>
          <p:cNvGrpSpPr/>
          <p:nvPr/>
        </p:nvGrpSpPr>
        <p:grpSpPr>
          <a:xfrm>
            <a:off x="859632" y="3346972"/>
            <a:ext cx="303537" cy="359127"/>
            <a:chOff x="859632" y="3346972"/>
            <a:chExt cx="303537" cy="359127"/>
          </a:xfrm>
        </p:grpSpPr>
        <p:sp>
          <p:nvSpPr>
            <p:cNvPr id="14763" name="Google Shape;14763;p74"/>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4"/>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4"/>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4"/>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4"/>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8" name="Google Shape;14768;p74"/>
          <p:cNvGrpSpPr/>
          <p:nvPr/>
        </p:nvGrpSpPr>
        <p:grpSpPr>
          <a:xfrm>
            <a:off x="1767911" y="2882241"/>
            <a:ext cx="265306" cy="366799"/>
            <a:chOff x="1767911" y="2882241"/>
            <a:chExt cx="265306" cy="366799"/>
          </a:xfrm>
        </p:grpSpPr>
        <p:sp>
          <p:nvSpPr>
            <p:cNvPr id="14769" name="Google Shape;14769;p74"/>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4"/>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4"/>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4"/>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4"/>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4"/>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4"/>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4"/>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4"/>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4"/>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4"/>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4"/>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4"/>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4"/>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4"/>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4" name="Google Shape;14784;p74"/>
          <p:cNvGrpSpPr/>
          <p:nvPr/>
        </p:nvGrpSpPr>
        <p:grpSpPr>
          <a:xfrm>
            <a:off x="1332009" y="1499935"/>
            <a:ext cx="331895" cy="359311"/>
            <a:chOff x="1332009" y="1499935"/>
            <a:chExt cx="331895" cy="359311"/>
          </a:xfrm>
        </p:grpSpPr>
        <p:sp>
          <p:nvSpPr>
            <p:cNvPr id="14785" name="Google Shape;14785;p74"/>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4"/>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4"/>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4"/>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4"/>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4"/>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4"/>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4"/>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4"/>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4"/>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4"/>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4"/>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4"/>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4"/>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4"/>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4"/>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4"/>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74"/>
          <p:cNvGrpSpPr/>
          <p:nvPr/>
        </p:nvGrpSpPr>
        <p:grpSpPr>
          <a:xfrm>
            <a:off x="2663464" y="3346815"/>
            <a:ext cx="289528" cy="359232"/>
            <a:chOff x="2663464" y="3346815"/>
            <a:chExt cx="289528" cy="359232"/>
          </a:xfrm>
        </p:grpSpPr>
        <p:sp>
          <p:nvSpPr>
            <p:cNvPr id="14803" name="Google Shape;14803;p74"/>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4"/>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4"/>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4"/>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4"/>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4"/>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4"/>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4"/>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4"/>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4"/>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4"/>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4" name="Google Shape;14814;p74"/>
          <p:cNvGrpSpPr/>
          <p:nvPr/>
        </p:nvGrpSpPr>
        <p:grpSpPr>
          <a:xfrm>
            <a:off x="1315775" y="2881927"/>
            <a:ext cx="269051" cy="366983"/>
            <a:chOff x="1315775" y="2881927"/>
            <a:chExt cx="269051" cy="366983"/>
          </a:xfrm>
        </p:grpSpPr>
        <p:sp>
          <p:nvSpPr>
            <p:cNvPr id="14815" name="Google Shape;14815;p74"/>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4"/>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4"/>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4"/>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4"/>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4"/>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4"/>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4"/>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4"/>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4"/>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4"/>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4"/>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4"/>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4"/>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4"/>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0" name="Google Shape;14830;p74"/>
          <p:cNvGrpSpPr/>
          <p:nvPr/>
        </p:nvGrpSpPr>
        <p:grpSpPr>
          <a:xfrm>
            <a:off x="3977427" y="1980142"/>
            <a:ext cx="359232" cy="322023"/>
            <a:chOff x="3977427" y="1980142"/>
            <a:chExt cx="359232" cy="322023"/>
          </a:xfrm>
        </p:grpSpPr>
        <p:sp>
          <p:nvSpPr>
            <p:cNvPr id="14831" name="Google Shape;14831;p74"/>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4"/>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4"/>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4"/>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4"/>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4"/>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4"/>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4"/>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4"/>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4"/>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1" name="Google Shape;14841;p74"/>
          <p:cNvGrpSpPr/>
          <p:nvPr/>
        </p:nvGrpSpPr>
        <p:grpSpPr>
          <a:xfrm>
            <a:off x="865628" y="2413608"/>
            <a:ext cx="361720" cy="359180"/>
            <a:chOff x="865628" y="2413608"/>
            <a:chExt cx="361720" cy="359180"/>
          </a:xfrm>
        </p:grpSpPr>
        <p:sp>
          <p:nvSpPr>
            <p:cNvPr id="14842" name="Google Shape;14842;p74"/>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4"/>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4"/>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4"/>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4"/>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4"/>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4"/>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4"/>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4"/>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4"/>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4"/>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4"/>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4"/>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74"/>
          <p:cNvGrpSpPr/>
          <p:nvPr/>
        </p:nvGrpSpPr>
        <p:grpSpPr>
          <a:xfrm>
            <a:off x="3117093" y="2881927"/>
            <a:ext cx="268815" cy="366983"/>
            <a:chOff x="3117093" y="2881927"/>
            <a:chExt cx="268815" cy="366983"/>
          </a:xfrm>
        </p:grpSpPr>
        <p:sp>
          <p:nvSpPr>
            <p:cNvPr id="14856" name="Google Shape;14856;p74"/>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4"/>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4"/>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4"/>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4"/>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4"/>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4"/>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4"/>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4"/>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4"/>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4"/>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4"/>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4"/>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4"/>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4"/>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1" name="Google Shape;14871;p74"/>
          <p:cNvGrpSpPr/>
          <p:nvPr/>
        </p:nvGrpSpPr>
        <p:grpSpPr>
          <a:xfrm>
            <a:off x="3534508" y="1508000"/>
            <a:ext cx="368502" cy="343521"/>
            <a:chOff x="3534508" y="1508000"/>
            <a:chExt cx="368502" cy="343521"/>
          </a:xfrm>
        </p:grpSpPr>
        <p:sp>
          <p:nvSpPr>
            <p:cNvPr id="14872" name="Google Shape;14872;p74"/>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4"/>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4"/>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4"/>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4"/>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4"/>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4"/>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4"/>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4"/>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4"/>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4"/>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4"/>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4"/>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4"/>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4"/>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7" name="Google Shape;14887;p74"/>
          <p:cNvGrpSpPr/>
          <p:nvPr/>
        </p:nvGrpSpPr>
        <p:grpSpPr>
          <a:xfrm>
            <a:off x="7147436" y="1502999"/>
            <a:ext cx="279054" cy="354754"/>
            <a:chOff x="7147436" y="1502999"/>
            <a:chExt cx="279054" cy="354754"/>
          </a:xfrm>
        </p:grpSpPr>
        <p:sp>
          <p:nvSpPr>
            <p:cNvPr id="14888" name="Google Shape;14888;p74"/>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4"/>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4"/>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4"/>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4"/>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4"/>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4"/>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4"/>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4"/>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4"/>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4"/>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4"/>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4"/>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4"/>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4"/>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4"/>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74"/>
          <p:cNvGrpSpPr/>
          <p:nvPr/>
        </p:nvGrpSpPr>
        <p:grpSpPr>
          <a:xfrm>
            <a:off x="7603081" y="1973072"/>
            <a:ext cx="276802" cy="354807"/>
            <a:chOff x="7603081" y="1973072"/>
            <a:chExt cx="276802" cy="354807"/>
          </a:xfrm>
        </p:grpSpPr>
        <p:sp>
          <p:nvSpPr>
            <p:cNvPr id="14905" name="Google Shape;14905;p74"/>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4"/>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4"/>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4"/>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4"/>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4"/>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4"/>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4"/>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4"/>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4"/>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4"/>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4"/>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4"/>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4"/>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74"/>
          <p:cNvGrpSpPr/>
          <p:nvPr/>
        </p:nvGrpSpPr>
        <p:grpSpPr>
          <a:xfrm>
            <a:off x="6696792" y="1502999"/>
            <a:ext cx="276802" cy="354754"/>
            <a:chOff x="6696792" y="1502999"/>
            <a:chExt cx="276802" cy="354754"/>
          </a:xfrm>
        </p:grpSpPr>
        <p:sp>
          <p:nvSpPr>
            <p:cNvPr id="14920" name="Google Shape;14920;p74"/>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4"/>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4"/>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4"/>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4"/>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4"/>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4"/>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4"/>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4"/>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4"/>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4"/>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4"/>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4"/>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4"/>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4"/>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5" name="Google Shape;14935;p74"/>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6" name="Google Shape;14936;p74"/>
          <p:cNvGrpSpPr/>
          <p:nvPr/>
        </p:nvGrpSpPr>
        <p:grpSpPr>
          <a:xfrm>
            <a:off x="6223393" y="1502999"/>
            <a:ext cx="320295" cy="354754"/>
            <a:chOff x="6223393" y="1502999"/>
            <a:chExt cx="320295" cy="354754"/>
          </a:xfrm>
        </p:grpSpPr>
        <p:sp>
          <p:nvSpPr>
            <p:cNvPr id="14937" name="Google Shape;14937;p74"/>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4"/>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4"/>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4"/>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4"/>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4"/>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4"/>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4"/>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4"/>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4"/>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4"/>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4"/>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4"/>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4"/>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4"/>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4"/>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4"/>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4"/>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4"/>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4"/>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4"/>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4"/>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4"/>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0" name="Google Shape;14960;p74"/>
          <p:cNvGrpSpPr/>
          <p:nvPr/>
        </p:nvGrpSpPr>
        <p:grpSpPr>
          <a:xfrm>
            <a:off x="5310611" y="1502972"/>
            <a:ext cx="339515" cy="354781"/>
            <a:chOff x="5310611" y="1502972"/>
            <a:chExt cx="339515" cy="354781"/>
          </a:xfrm>
        </p:grpSpPr>
        <p:sp>
          <p:nvSpPr>
            <p:cNvPr id="14961" name="Google Shape;14961;p74"/>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4"/>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4"/>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4"/>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4"/>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4"/>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4"/>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4"/>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4"/>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4"/>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4"/>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4"/>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4"/>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4"/>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4"/>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4"/>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7" name="Google Shape;14977;p74"/>
          <p:cNvGrpSpPr/>
          <p:nvPr/>
        </p:nvGrpSpPr>
        <p:grpSpPr>
          <a:xfrm>
            <a:off x="6253637" y="3790101"/>
            <a:ext cx="274550" cy="354833"/>
            <a:chOff x="6253637" y="3790101"/>
            <a:chExt cx="274550" cy="354833"/>
          </a:xfrm>
        </p:grpSpPr>
        <p:sp>
          <p:nvSpPr>
            <p:cNvPr id="14978" name="Google Shape;14978;p74"/>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4"/>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4"/>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4"/>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4"/>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4"/>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4"/>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4"/>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4"/>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4"/>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4"/>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4"/>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4"/>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4"/>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4"/>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4"/>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4"/>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5" name="Google Shape;14995;p74"/>
          <p:cNvGrpSpPr/>
          <p:nvPr/>
        </p:nvGrpSpPr>
        <p:grpSpPr>
          <a:xfrm>
            <a:off x="5802731" y="3790180"/>
            <a:ext cx="274576" cy="354754"/>
            <a:chOff x="5802731" y="3790180"/>
            <a:chExt cx="274576" cy="354754"/>
          </a:xfrm>
        </p:grpSpPr>
        <p:sp>
          <p:nvSpPr>
            <p:cNvPr id="14996" name="Google Shape;14996;p74"/>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4"/>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4"/>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4"/>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4"/>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4"/>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4"/>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4"/>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4"/>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4"/>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4"/>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4"/>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4"/>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4"/>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4"/>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4"/>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4"/>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4"/>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4"/>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4"/>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4"/>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74"/>
          <p:cNvGrpSpPr/>
          <p:nvPr/>
        </p:nvGrpSpPr>
        <p:grpSpPr>
          <a:xfrm>
            <a:off x="5352088" y="3790206"/>
            <a:ext cx="274550" cy="354728"/>
            <a:chOff x="5352088" y="3790206"/>
            <a:chExt cx="274550" cy="354728"/>
          </a:xfrm>
        </p:grpSpPr>
        <p:sp>
          <p:nvSpPr>
            <p:cNvPr id="15018" name="Google Shape;15018;p74"/>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4"/>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4"/>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4"/>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4"/>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4"/>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4"/>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4"/>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4"/>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4"/>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4"/>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4"/>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4"/>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4"/>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4"/>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4"/>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4"/>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4"/>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4"/>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4"/>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4"/>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4"/>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4"/>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4"/>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2" name="Google Shape;15042;p74"/>
          <p:cNvGrpSpPr/>
          <p:nvPr/>
        </p:nvGrpSpPr>
        <p:grpSpPr>
          <a:xfrm>
            <a:off x="4901706" y="3790075"/>
            <a:ext cx="274550" cy="354859"/>
            <a:chOff x="4901706" y="3790075"/>
            <a:chExt cx="274550" cy="354859"/>
          </a:xfrm>
        </p:grpSpPr>
        <p:sp>
          <p:nvSpPr>
            <p:cNvPr id="15043" name="Google Shape;15043;p74"/>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4"/>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4"/>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4"/>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4"/>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4"/>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4"/>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4"/>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4"/>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4"/>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4"/>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4"/>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4"/>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4"/>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4"/>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4"/>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4"/>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0" name="Google Shape;15060;p74"/>
          <p:cNvGrpSpPr/>
          <p:nvPr/>
        </p:nvGrpSpPr>
        <p:grpSpPr>
          <a:xfrm>
            <a:off x="8052704" y="1503208"/>
            <a:ext cx="275073" cy="354545"/>
            <a:chOff x="8052704" y="1503208"/>
            <a:chExt cx="275073" cy="354545"/>
          </a:xfrm>
        </p:grpSpPr>
        <p:sp>
          <p:nvSpPr>
            <p:cNvPr id="15061" name="Google Shape;15061;p74"/>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4"/>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4"/>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4"/>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4"/>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4"/>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4"/>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4"/>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4"/>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4"/>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4"/>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4"/>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4"/>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4"/>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4"/>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4"/>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4"/>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8" name="Google Shape;15078;p74"/>
          <p:cNvGrpSpPr/>
          <p:nvPr/>
        </p:nvGrpSpPr>
        <p:grpSpPr>
          <a:xfrm>
            <a:off x="5794745" y="1502999"/>
            <a:ext cx="274550" cy="354754"/>
            <a:chOff x="5794745" y="1502999"/>
            <a:chExt cx="274550" cy="354754"/>
          </a:xfrm>
        </p:grpSpPr>
        <p:sp>
          <p:nvSpPr>
            <p:cNvPr id="15079" name="Google Shape;15079;p74"/>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4"/>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4"/>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4"/>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4"/>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4"/>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4"/>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4"/>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4"/>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4"/>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4"/>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4"/>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4"/>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4"/>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4"/>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4"/>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4"/>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4"/>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4"/>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4"/>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4"/>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4"/>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4"/>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2" name="Google Shape;15102;p74"/>
          <p:cNvGrpSpPr/>
          <p:nvPr/>
        </p:nvGrpSpPr>
        <p:grpSpPr>
          <a:xfrm>
            <a:off x="4896940" y="1502999"/>
            <a:ext cx="263316" cy="354754"/>
            <a:chOff x="4896940" y="1502999"/>
            <a:chExt cx="263316" cy="354754"/>
          </a:xfrm>
        </p:grpSpPr>
        <p:sp>
          <p:nvSpPr>
            <p:cNvPr id="15103" name="Google Shape;15103;p74"/>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4"/>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4"/>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4"/>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4"/>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4"/>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4"/>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4"/>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4"/>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4"/>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4"/>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4"/>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4"/>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4"/>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4"/>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4"/>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4"/>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4"/>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4"/>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4"/>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4"/>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4" name="Google Shape;15124;p74"/>
          <p:cNvGrpSpPr/>
          <p:nvPr/>
        </p:nvGrpSpPr>
        <p:grpSpPr>
          <a:xfrm>
            <a:off x="6255392" y="4268082"/>
            <a:ext cx="274550" cy="354728"/>
            <a:chOff x="6255392" y="4268082"/>
            <a:chExt cx="274550" cy="354728"/>
          </a:xfrm>
        </p:grpSpPr>
        <p:sp>
          <p:nvSpPr>
            <p:cNvPr id="15125" name="Google Shape;15125;p74"/>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4"/>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4"/>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4"/>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4"/>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4"/>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4"/>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4"/>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4"/>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4"/>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4"/>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4"/>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4"/>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4"/>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4"/>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4"/>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4"/>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4"/>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4"/>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4"/>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74"/>
          <p:cNvGrpSpPr/>
          <p:nvPr/>
        </p:nvGrpSpPr>
        <p:grpSpPr>
          <a:xfrm>
            <a:off x="7604076" y="3790075"/>
            <a:ext cx="275807" cy="354859"/>
            <a:chOff x="7604076" y="3790075"/>
            <a:chExt cx="275807" cy="354859"/>
          </a:xfrm>
        </p:grpSpPr>
        <p:sp>
          <p:nvSpPr>
            <p:cNvPr id="15146" name="Google Shape;15146;p74"/>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4"/>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4"/>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4"/>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4"/>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4"/>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4"/>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4"/>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4"/>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4"/>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4"/>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4"/>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4"/>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4"/>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4"/>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4"/>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4"/>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4"/>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4"/>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4"/>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4"/>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4"/>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74"/>
          <p:cNvGrpSpPr/>
          <p:nvPr/>
        </p:nvGrpSpPr>
        <p:grpSpPr>
          <a:xfrm>
            <a:off x="7154427" y="3790206"/>
            <a:ext cx="274550" cy="354493"/>
            <a:chOff x="7154427" y="3790206"/>
            <a:chExt cx="274550" cy="354493"/>
          </a:xfrm>
        </p:grpSpPr>
        <p:sp>
          <p:nvSpPr>
            <p:cNvPr id="15169" name="Google Shape;15169;p74"/>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4"/>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4"/>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4"/>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4"/>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4"/>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4"/>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4"/>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4"/>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4"/>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4"/>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4"/>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4"/>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4"/>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4"/>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4"/>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4"/>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4"/>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4"/>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4"/>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9" name="Google Shape;15189;p74"/>
          <p:cNvGrpSpPr/>
          <p:nvPr/>
        </p:nvGrpSpPr>
        <p:grpSpPr>
          <a:xfrm>
            <a:off x="8054458" y="1973150"/>
            <a:ext cx="274576" cy="354728"/>
            <a:chOff x="8054458" y="1973150"/>
            <a:chExt cx="274576" cy="354728"/>
          </a:xfrm>
        </p:grpSpPr>
        <p:sp>
          <p:nvSpPr>
            <p:cNvPr id="15190" name="Google Shape;15190;p74"/>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4"/>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4"/>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4"/>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4"/>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4"/>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4"/>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4"/>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4"/>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4"/>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4"/>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4"/>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4"/>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4"/>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4"/>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4"/>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4"/>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4"/>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4"/>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4"/>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4"/>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4"/>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74"/>
          <p:cNvGrpSpPr/>
          <p:nvPr/>
        </p:nvGrpSpPr>
        <p:grpSpPr>
          <a:xfrm>
            <a:off x="7153930" y="1973150"/>
            <a:ext cx="274812" cy="354728"/>
            <a:chOff x="7153930" y="1973150"/>
            <a:chExt cx="274812" cy="354728"/>
          </a:xfrm>
        </p:grpSpPr>
        <p:sp>
          <p:nvSpPr>
            <p:cNvPr id="15213" name="Google Shape;15213;p74"/>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4"/>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4"/>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4"/>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4"/>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4"/>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4"/>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4"/>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4"/>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4"/>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4"/>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4"/>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4"/>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4"/>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4"/>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4"/>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4"/>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4"/>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4"/>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74"/>
          <p:cNvGrpSpPr/>
          <p:nvPr/>
        </p:nvGrpSpPr>
        <p:grpSpPr>
          <a:xfrm>
            <a:off x="6703522" y="1973098"/>
            <a:ext cx="274812" cy="354781"/>
            <a:chOff x="6703522" y="1973098"/>
            <a:chExt cx="274812" cy="354781"/>
          </a:xfrm>
        </p:grpSpPr>
        <p:sp>
          <p:nvSpPr>
            <p:cNvPr id="15233" name="Google Shape;15233;p74"/>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4"/>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4"/>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4"/>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4"/>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4"/>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4"/>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4"/>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4"/>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4"/>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4"/>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4"/>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4"/>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4"/>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4"/>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4"/>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4"/>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4"/>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4"/>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4"/>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4"/>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4"/>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4"/>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4"/>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4"/>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8" name="Google Shape;15258;p74"/>
          <p:cNvGrpSpPr/>
          <p:nvPr/>
        </p:nvGrpSpPr>
        <p:grpSpPr>
          <a:xfrm>
            <a:off x="6253375" y="1973150"/>
            <a:ext cx="274812" cy="354728"/>
            <a:chOff x="6253375" y="1973150"/>
            <a:chExt cx="274812" cy="354728"/>
          </a:xfrm>
        </p:grpSpPr>
        <p:sp>
          <p:nvSpPr>
            <p:cNvPr id="15259" name="Google Shape;15259;p74"/>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4"/>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4"/>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4"/>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4"/>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4"/>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4"/>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4"/>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4"/>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4"/>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4"/>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4"/>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4"/>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4"/>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4"/>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4"/>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4"/>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4"/>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4"/>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4"/>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4"/>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4"/>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4"/>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4"/>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4"/>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4"/>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4"/>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4"/>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4"/>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4"/>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4"/>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4"/>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4"/>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4"/>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4"/>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4"/>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4"/>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4"/>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74"/>
          <p:cNvGrpSpPr/>
          <p:nvPr/>
        </p:nvGrpSpPr>
        <p:grpSpPr>
          <a:xfrm>
            <a:off x="5802496" y="1973150"/>
            <a:ext cx="275309" cy="354728"/>
            <a:chOff x="5802496" y="1973150"/>
            <a:chExt cx="275309" cy="354728"/>
          </a:xfrm>
        </p:grpSpPr>
        <p:sp>
          <p:nvSpPr>
            <p:cNvPr id="15298" name="Google Shape;15298;p74"/>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4"/>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4"/>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4"/>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4"/>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4"/>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4"/>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4"/>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4"/>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4"/>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4"/>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4"/>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4"/>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4"/>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4"/>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4"/>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4"/>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4"/>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4"/>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4"/>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4"/>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4"/>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4"/>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4"/>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4"/>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4"/>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4" name="Google Shape;15324;p74"/>
          <p:cNvGrpSpPr/>
          <p:nvPr/>
        </p:nvGrpSpPr>
        <p:grpSpPr>
          <a:xfrm>
            <a:off x="5353083" y="1973150"/>
            <a:ext cx="274576" cy="354728"/>
            <a:chOff x="5353083" y="1973150"/>
            <a:chExt cx="274576" cy="354728"/>
          </a:xfrm>
        </p:grpSpPr>
        <p:sp>
          <p:nvSpPr>
            <p:cNvPr id="15325" name="Google Shape;15325;p74"/>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4"/>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4"/>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4"/>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4"/>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4"/>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4"/>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4"/>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4"/>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4"/>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4"/>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4"/>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4"/>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4"/>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4"/>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4"/>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4"/>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4"/>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4"/>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4"/>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4"/>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6" name="Google Shape;15346;p74"/>
          <p:cNvGrpSpPr/>
          <p:nvPr/>
        </p:nvGrpSpPr>
        <p:grpSpPr>
          <a:xfrm>
            <a:off x="4902701" y="1973150"/>
            <a:ext cx="274812" cy="354728"/>
            <a:chOff x="4902701" y="1973150"/>
            <a:chExt cx="274812" cy="354728"/>
          </a:xfrm>
        </p:grpSpPr>
        <p:sp>
          <p:nvSpPr>
            <p:cNvPr id="15347" name="Google Shape;15347;p74"/>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4"/>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4"/>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4"/>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4"/>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4"/>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4"/>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4"/>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4"/>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4"/>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4"/>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4"/>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4"/>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4"/>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4"/>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4"/>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4"/>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4"/>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4"/>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4"/>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4"/>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4"/>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4"/>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4"/>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4"/>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74"/>
          <p:cNvGrpSpPr/>
          <p:nvPr/>
        </p:nvGrpSpPr>
        <p:grpSpPr>
          <a:xfrm>
            <a:off x="4902701" y="2879989"/>
            <a:ext cx="272560" cy="354676"/>
            <a:chOff x="4902701" y="2879989"/>
            <a:chExt cx="272560" cy="354676"/>
          </a:xfrm>
        </p:grpSpPr>
        <p:sp>
          <p:nvSpPr>
            <p:cNvPr id="15373" name="Google Shape;15373;p74"/>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4"/>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4"/>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4"/>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4"/>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4"/>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4"/>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4"/>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4"/>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4"/>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4"/>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4"/>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4"/>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4"/>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4"/>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4"/>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4"/>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4"/>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4"/>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4"/>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4"/>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4"/>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4"/>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4"/>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7" name="Google Shape;15397;p74"/>
          <p:cNvGrpSpPr/>
          <p:nvPr/>
        </p:nvGrpSpPr>
        <p:grpSpPr>
          <a:xfrm>
            <a:off x="5803988" y="4268082"/>
            <a:ext cx="274550" cy="354728"/>
            <a:chOff x="5803988" y="4268082"/>
            <a:chExt cx="274550" cy="354728"/>
          </a:xfrm>
        </p:grpSpPr>
        <p:sp>
          <p:nvSpPr>
            <p:cNvPr id="15398" name="Google Shape;15398;p74"/>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4"/>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4"/>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4"/>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4"/>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4"/>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4"/>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4"/>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4"/>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4"/>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4"/>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4"/>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4"/>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4"/>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4"/>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4"/>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4"/>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4"/>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4"/>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4"/>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4"/>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4"/>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0" name="Google Shape;15420;p74"/>
          <p:cNvGrpSpPr/>
          <p:nvPr/>
        </p:nvGrpSpPr>
        <p:grpSpPr>
          <a:xfrm>
            <a:off x="5352349" y="4268082"/>
            <a:ext cx="274550" cy="354728"/>
            <a:chOff x="5352349" y="4268082"/>
            <a:chExt cx="274550" cy="354728"/>
          </a:xfrm>
        </p:grpSpPr>
        <p:sp>
          <p:nvSpPr>
            <p:cNvPr id="15421" name="Google Shape;15421;p74"/>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4"/>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4"/>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4"/>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4"/>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4"/>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4"/>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4"/>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4"/>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4"/>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4"/>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4"/>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4"/>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4"/>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4"/>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4"/>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4"/>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4"/>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4"/>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4"/>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4"/>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4"/>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3" name="Google Shape;15443;p74"/>
          <p:cNvGrpSpPr/>
          <p:nvPr/>
        </p:nvGrpSpPr>
        <p:grpSpPr>
          <a:xfrm>
            <a:off x="7606826" y="2419290"/>
            <a:ext cx="274550" cy="354728"/>
            <a:chOff x="7606826" y="2419290"/>
            <a:chExt cx="274550" cy="354728"/>
          </a:xfrm>
        </p:grpSpPr>
        <p:sp>
          <p:nvSpPr>
            <p:cNvPr id="15444" name="Google Shape;15444;p74"/>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4"/>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4"/>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4"/>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4"/>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4"/>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4"/>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4"/>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4"/>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4"/>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4"/>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4"/>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4"/>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4"/>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4"/>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9" name="Google Shape;15459;p74"/>
          <p:cNvGrpSpPr/>
          <p:nvPr/>
        </p:nvGrpSpPr>
        <p:grpSpPr>
          <a:xfrm>
            <a:off x="7156182" y="2419290"/>
            <a:ext cx="274550" cy="354728"/>
            <a:chOff x="7156182" y="2419290"/>
            <a:chExt cx="274550" cy="354728"/>
          </a:xfrm>
        </p:grpSpPr>
        <p:sp>
          <p:nvSpPr>
            <p:cNvPr id="15460" name="Google Shape;15460;p74"/>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4"/>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4"/>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4"/>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4"/>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4"/>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4"/>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4"/>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4"/>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4"/>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4"/>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4"/>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4"/>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4"/>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4"/>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5" name="Google Shape;15475;p74"/>
          <p:cNvGrpSpPr/>
          <p:nvPr/>
        </p:nvGrpSpPr>
        <p:grpSpPr>
          <a:xfrm>
            <a:off x="6705276" y="2419290"/>
            <a:ext cx="274812" cy="354728"/>
            <a:chOff x="6705276" y="2419290"/>
            <a:chExt cx="274812" cy="354728"/>
          </a:xfrm>
        </p:grpSpPr>
        <p:sp>
          <p:nvSpPr>
            <p:cNvPr id="15476" name="Google Shape;15476;p74"/>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4"/>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4"/>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4"/>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4"/>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4"/>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4"/>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4"/>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4"/>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4"/>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4"/>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4"/>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4"/>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4"/>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4"/>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4"/>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4"/>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4"/>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4"/>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4"/>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4"/>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4"/>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4"/>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4"/>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4"/>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4"/>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4"/>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4"/>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4" name="Google Shape;15504;p74"/>
          <p:cNvGrpSpPr/>
          <p:nvPr/>
        </p:nvGrpSpPr>
        <p:grpSpPr>
          <a:xfrm>
            <a:off x="4902936" y="2419290"/>
            <a:ext cx="274576" cy="354728"/>
            <a:chOff x="4902936" y="2419290"/>
            <a:chExt cx="274576" cy="354728"/>
          </a:xfrm>
        </p:grpSpPr>
        <p:sp>
          <p:nvSpPr>
            <p:cNvPr id="15505" name="Google Shape;15505;p74"/>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4"/>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4"/>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4"/>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4"/>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4"/>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4"/>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4"/>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4"/>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4"/>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4"/>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4"/>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4"/>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4"/>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4"/>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4"/>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4"/>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4"/>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4"/>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4"/>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5" name="Google Shape;15525;p74"/>
          <p:cNvGrpSpPr/>
          <p:nvPr/>
        </p:nvGrpSpPr>
        <p:grpSpPr>
          <a:xfrm>
            <a:off x="7608056" y="3345794"/>
            <a:ext cx="270334" cy="354754"/>
            <a:chOff x="7608056" y="3345794"/>
            <a:chExt cx="270334" cy="354754"/>
          </a:xfrm>
        </p:grpSpPr>
        <p:sp>
          <p:nvSpPr>
            <p:cNvPr id="15526" name="Google Shape;15526;p74"/>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4"/>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4"/>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4"/>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4"/>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4"/>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4"/>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4"/>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4"/>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4"/>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4"/>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4"/>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4"/>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4"/>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4"/>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4"/>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4"/>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4"/>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4"/>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5" name="Google Shape;15545;p74"/>
          <p:cNvGrpSpPr/>
          <p:nvPr/>
        </p:nvGrpSpPr>
        <p:grpSpPr>
          <a:xfrm>
            <a:off x="6712765" y="4268082"/>
            <a:ext cx="263316" cy="354728"/>
            <a:chOff x="6712765" y="4268082"/>
            <a:chExt cx="263316" cy="354728"/>
          </a:xfrm>
        </p:grpSpPr>
        <p:sp>
          <p:nvSpPr>
            <p:cNvPr id="15546" name="Google Shape;15546;p74"/>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4"/>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4"/>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4"/>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4"/>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4"/>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4"/>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4"/>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4"/>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4"/>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4"/>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4"/>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4"/>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4"/>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4"/>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4"/>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2" name="Google Shape;15562;p74"/>
          <p:cNvGrpSpPr/>
          <p:nvPr/>
        </p:nvGrpSpPr>
        <p:grpSpPr>
          <a:xfrm>
            <a:off x="5359341" y="2419159"/>
            <a:ext cx="262819" cy="354859"/>
            <a:chOff x="5359341" y="2419159"/>
            <a:chExt cx="262819" cy="354859"/>
          </a:xfrm>
        </p:grpSpPr>
        <p:sp>
          <p:nvSpPr>
            <p:cNvPr id="15563" name="Google Shape;15563;p74"/>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4"/>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4"/>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4"/>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4"/>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4"/>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4"/>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4"/>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4"/>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4"/>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4"/>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4"/>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4"/>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4"/>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4"/>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4"/>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4"/>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4"/>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4"/>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4"/>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4"/>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4" name="Google Shape;15584;p74"/>
          <p:cNvGrpSpPr/>
          <p:nvPr/>
        </p:nvGrpSpPr>
        <p:grpSpPr>
          <a:xfrm>
            <a:off x="6709282" y="3790206"/>
            <a:ext cx="263316" cy="354493"/>
            <a:chOff x="6709282" y="3790206"/>
            <a:chExt cx="263316" cy="354493"/>
          </a:xfrm>
        </p:grpSpPr>
        <p:sp>
          <p:nvSpPr>
            <p:cNvPr id="15585" name="Google Shape;15585;p74"/>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4"/>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4"/>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4"/>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4"/>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4"/>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4"/>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4"/>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4"/>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4"/>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4"/>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4"/>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4"/>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4"/>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4"/>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4"/>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1" name="Google Shape;15601;p74"/>
          <p:cNvGrpSpPr/>
          <p:nvPr/>
        </p:nvGrpSpPr>
        <p:grpSpPr>
          <a:xfrm>
            <a:off x="6260629" y="2419290"/>
            <a:ext cx="263055" cy="354493"/>
            <a:chOff x="6260629" y="2419290"/>
            <a:chExt cx="263055" cy="354493"/>
          </a:xfrm>
        </p:grpSpPr>
        <p:sp>
          <p:nvSpPr>
            <p:cNvPr id="15602" name="Google Shape;15602;p74"/>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4"/>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4"/>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4"/>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4"/>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4"/>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4"/>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4"/>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4"/>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4"/>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4"/>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4"/>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4"/>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4"/>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4"/>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74"/>
          <p:cNvGrpSpPr/>
          <p:nvPr/>
        </p:nvGrpSpPr>
        <p:grpSpPr>
          <a:xfrm>
            <a:off x="6260864" y="2879911"/>
            <a:ext cx="263343" cy="354754"/>
            <a:chOff x="6260864" y="2879911"/>
            <a:chExt cx="263343" cy="354754"/>
          </a:xfrm>
        </p:grpSpPr>
        <p:sp>
          <p:nvSpPr>
            <p:cNvPr id="15618" name="Google Shape;15618;p74"/>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4"/>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4"/>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4"/>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4"/>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4"/>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4"/>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4"/>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4"/>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4"/>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4"/>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4"/>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4"/>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4"/>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4"/>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4"/>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4"/>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4"/>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6" name="Google Shape;15636;p74"/>
          <p:cNvGrpSpPr/>
          <p:nvPr/>
        </p:nvGrpSpPr>
        <p:grpSpPr>
          <a:xfrm>
            <a:off x="8062968" y="2419290"/>
            <a:ext cx="263316" cy="354728"/>
            <a:chOff x="8062968" y="2419290"/>
            <a:chExt cx="263316" cy="354728"/>
          </a:xfrm>
        </p:grpSpPr>
        <p:sp>
          <p:nvSpPr>
            <p:cNvPr id="15637" name="Google Shape;15637;p74"/>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4"/>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4"/>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4"/>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4"/>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4"/>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4"/>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4"/>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4"/>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4"/>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4"/>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4"/>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4"/>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4"/>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4"/>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4"/>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4"/>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4" name="Google Shape;15654;p74"/>
          <p:cNvGrpSpPr/>
          <p:nvPr/>
        </p:nvGrpSpPr>
        <p:grpSpPr>
          <a:xfrm>
            <a:off x="5809723" y="2419290"/>
            <a:ext cx="263316" cy="354728"/>
            <a:chOff x="5809723" y="2419290"/>
            <a:chExt cx="263316" cy="354728"/>
          </a:xfrm>
        </p:grpSpPr>
        <p:sp>
          <p:nvSpPr>
            <p:cNvPr id="15655" name="Google Shape;15655;p74"/>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4"/>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4"/>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4"/>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4"/>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4"/>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4"/>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4"/>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4"/>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4"/>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4"/>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4"/>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4"/>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4"/>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4"/>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4"/>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4"/>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2" name="Google Shape;15672;p74"/>
          <p:cNvGrpSpPr/>
          <p:nvPr/>
        </p:nvGrpSpPr>
        <p:grpSpPr>
          <a:xfrm>
            <a:off x="7606826" y="1502999"/>
            <a:ext cx="263552" cy="354754"/>
            <a:chOff x="7606826" y="1502999"/>
            <a:chExt cx="263552" cy="354754"/>
          </a:xfrm>
        </p:grpSpPr>
        <p:sp>
          <p:nvSpPr>
            <p:cNvPr id="15673" name="Google Shape;15673;p74"/>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4"/>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4"/>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4"/>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4"/>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4"/>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4"/>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4"/>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4"/>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4"/>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4"/>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4"/>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4"/>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4"/>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4"/>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4"/>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4"/>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4"/>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1" name="Google Shape;15691;p74"/>
          <p:cNvGrpSpPr/>
          <p:nvPr/>
        </p:nvGrpSpPr>
        <p:grpSpPr>
          <a:xfrm>
            <a:off x="8060455" y="3790075"/>
            <a:ext cx="264076" cy="354623"/>
            <a:chOff x="8060455" y="3790075"/>
            <a:chExt cx="264076" cy="354623"/>
          </a:xfrm>
        </p:grpSpPr>
        <p:sp>
          <p:nvSpPr>
            <p:cNvPr id="15692" name="Google Shape;15692;p74"/>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4"/>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4"/>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4"/>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4"/>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4"/>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4"/>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4"/>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4"/>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4"/>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4"/>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4"/>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4"/>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4"/>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4"/>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4"/>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4"/>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4"/>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4"/>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4"/>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4"/>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4"/>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4"/>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5" name="Google Shape;15715;p74"/>
          <p:cNvGrpSpPr/>
          <p:nvPr/>
        </p:nvGrpSpPr>
        <p:grpSpPr>
          <a:xfrm>
            <a:off x="7614550" y="2879911"/>
            <a:ext cx="263316" cy="354754"/>
            <a:chOff x="7614550" y="2879911"/>
            <a:chExt cx="263316" cy="354754"/>
          </a:xfrm>
        </p:grpSpPr>
        <p:sp>
          <p:nvSpPr>
            <p:cNvPr id="15716" name="Google Shape;15716;p74"/>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4"/>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4"/>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4"/>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4"/>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4"/>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4"/>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4"/>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4"/>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4"/>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4"/>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4"/>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4"/>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4"/>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4"/>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4"/>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4"/>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4"/>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4"/>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5" name="Google Shape;15735;p74"/>
          <p:cNvGrpSpPr/>
          <p:nvPr/>
        </p:nvGrpSpPr>
        <p:grpSpPr>
          <a:xfrm>
            <a:off x="4900684" y="4268187"/>
            <a:ext cx="274576" cy="354623"/>
            <a:chOff x="4900684" y="4268187"/>
            <a:chExt cx="274576" cy="354623"/>
          </a:xfrm>
        </p:grpSpPr>
        <p:sp>
          <p:nvSpPr>
            <p:cNvPr id="15736" name="Google Shape;15736;p74"/>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4"/>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4"/>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4"/>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4"/>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4"/>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4"/>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4"/>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4"/>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4"/>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4"/>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4"/>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4"/>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4"/>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4"/>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74"/>
          <p:cNvGrpSpPr/>
          <p:nvPr/>
        </p:nvGrpSpPr>
        <p:grpSpPr>
          <a:xfrm>
            <a:off x="7161654" y="3345794"/>
            <a:ext cx="263343" cy="354754"/>
            <a:chOff x="7161654" y="3345794"/>
            <a:chExt cx="263343" cy="354754"/>
          </a:xfrm>
        </p:grpSpPr>
        <p:sp>
          <p:nvSpPr>
            <p:cNvPr id="15752" name="Google Shape;15752;p74"/>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4"/>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4"/>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4"/>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4"/>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4"/>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4"/>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4"/>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4"/>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4"/>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4"/>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4"/>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4"/>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4"/>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4"/>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4"/>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4"/>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4"/>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4"/>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74"/>
          <p:cNvGrpSpPr/>
          <p:nvPr/>
        </p:nvGrpSpPr>
        <p:grpSpPr>
          <a:xfrm>
            <a:off x="6711770" y="3345794"/>
            <a:ext cx="263081" cy="354754"/>
            <a:chOff x="6711770" y="3345794"/>
            <a:chExt cx="263081" cy="354754"/>
          </a:xfrm>
        </p:grpSpPr>
        <p:sp>
          <p:nvSpPr>
            <p:cNvPr id="15772" name="Google Shape;15772;p74"/>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4"/>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4"/>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4"/>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4"/>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4"/>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4"/>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4"/>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4"/>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4"/>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4"/>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4"/>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4"/>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4"/>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4"/>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4"/>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4"/>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9" name="Google Shape;15789;p74"/>
          <p:cNvGrpSpPr/>
          <p:nvPr/>
        </p:nvGrpSpPr>
        <p:grpSpPr>
          <a:xfrm>
            <a:off x="7163409" y="2880251"/>
            <a:ext cx="263316" cy="354414"/>
            <a:chOff x="7163409" y="2880251"/>
            <a:chExt cx="263316" cy="354414"/>
          </a:xfrm>
        </p:grpSpPr>
        <p:sp>
          <p:nvSpPr>
            <p:cNvPr id="15790" name="Google Shape;15790;p74"/>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4"/>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4"/>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4"/>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4"/>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4"/>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4"/>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4"/>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4"/>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4"/>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4"/>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4"/>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2" name="Google Shape;15802;p74"/>
          <p:cNvGrpSpPr/>
          <p:nvPr/>
        </p:nvGrpSpPr>
        <p:grpSpPr>
          <a:xfrm>
            <a:off x="6712032" y="2880172"/>
            <a:ext cx="263316" cy="354493"/>
            <a:chOff x="6712032" y="2880172"/>
            <a:chExt cx="263316" cy="354493"/>
          </a:xfrm>
        </p:grpSpPr>
        <p:sp>
          <p:nvSpPr>
            <p:cNvPr id="15803" name="Google Shape;15803;p74"/>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4"/>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4"/>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4"/>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4"/>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4"/>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4"/>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4"/>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4"/>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4"/>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4"/>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4"/>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4"/>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4"/>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4"/>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4"/>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4"/>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4"/>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4"/>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4"/>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4"/>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4" name="Google Shape;15824;p74"/>
          <p:cNvGrpSpPr/>
          <p:nvPr/>
        </p:nvGrpSpPr>
        <p:grpSpPr>
          <a:xfrm>
            <a:off x="6261624" y="3345794"/>
            <a:ext cx="263316" cy="354754"/>
            <a:chOff x="6261624" y="3345794"/>
            <a:chExt cx="263316" cy="354754"/>
          </a:xfrm>
        </p:grpSpPr>
        <p:sp>
          <p:nvSpPr>
            <p:cNvPr id="15825" name="Google Shape;15825;p74"/>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4"/>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4"/>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4"/>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4"/>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4"/>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4"/>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4"/>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4"/>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4"/>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4"/>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4"/>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4"/>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4"/>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4"/>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4"/>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4"/>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4"/>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4"/>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4"/>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4"/>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4"/>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4"/>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4"/>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4"/>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4"/>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4"/>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4"/>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53" name="Google Shape;15853;p74"/>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4" name="Google Shape;15854;p74"/>
          <p:cNvGrpSpPr/>
          <p:nvPr/>
        </p:nvGrpSpPr>
        <p:grpSpPr>
          <a:xfrm>
            <a:off x="5811739" y="3345794"/>
            <a:ext cx="263316" cy="354754"/>
            <a:chOff x="5811739" y="3345794"/>
            <a:chExt cx="263316" cy="354754"/>
          </a:xfrm>
        </p:grpSpPr>
        <p:sp>
          <p:nvSpPr>
            <p:cNvPr id="15855" name="Google Shape;15855;p74"/>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4"/>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4"/>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4"/>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4"/>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4"/>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4"/>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4"/>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4"/>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4"/>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4"/>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4"/>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4"/>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4"/>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4"/>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4"/>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4"/>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4"/>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4"/>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4"/>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4"/>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6" name="Google Shape;15876;p74"/>
          <p:cNvGrpSpPr/>
          <p:nvPr/>
        </p:nvGrpSpPr>
        <p:grpSpPr>
          <a:xfrm>
            <a:off x="5363818" y="3345794"/>
            <a:ext cx="259074" cy="354493"/>
            <a:chOff x="5363818" y="3345794"/>
            <a:chExt cx="259074" cy="354493"/>
          </a:xfrm>
        </p:grpSpPr>
        <p:sp>
          <p:nvSpPr>
            <p:cNvPr id="15877" name="Google Shape;15877;p74"/>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4"/>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4"/>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4"/>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4"/>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4"/>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4"/>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4"/>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4"/>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4"/>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4"/>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4"/>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4"/>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4"/>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4"/>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4"/>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4"/>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4"/>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4"/>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4"/>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4"/>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4"/>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4"/>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4"/>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4"/>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2" name="Google Shape;15902;p74"/>
          <p:cNvGrpSpPr/>
          <p:nvPr/>
        </p:nvGrpSpPr>
        <p:grpSpPr>
          <a:xfrm>
            <a:off x="4912939" y="3345663"/>
            <a:ext cx="261326" cy="354885"/>
            <a:chOff x="4912939" y="3345663"/>
            <a:chExt cx="261326" cy="354885"/>
          </a:xfrm>
        </p:grpSpPr>
        <p:sp>
          <p:nvSpPr>
            <p:cNvPr id="15903" name="Google Shape;15903;p74"/>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4"/>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4"/>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4"/>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4"/>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4"/>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4"/>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4"/>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4"/>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4"/>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4"/>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4"/>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4"/>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4"/>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4"/>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4"/>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4"/>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4"/>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4"/>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4"/>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4"/>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4" name="Google Shape;15924;p74"/>
          <p:cNvGrpSpPr/>
          <p:nvPr/>
        </p:nvGrpSpPr>
        <p:grpSpPr>
          <a:xfrm>
            <a:off x="5809723" y="2879911"/>
            <a:ext cx="263081" cy="355016"/>
            <a:chOff x="5809723" y="2879911"/>
            <a:chExt cx="263081" cy="355016"/>
          </a:xfrm>
        </p:grpSpPr>
        <p:sp>
          <p:nvSpPr>
            <p:cNvPr id="15925" name="Google Shape;15925;p74"/>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4"/>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4"/>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4"/>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4"/>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4"/>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4"/>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4"/>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4"/>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4"/>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4"/>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4"/>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4"/>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4"/>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4"/>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4"/>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4"/>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4"/>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4"/>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4"/>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4"/>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4"/>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7" name="Google Shape;15947;p74"/>
          <p:cNvGrpSpPr/>
          <p:nvPr/>
        </p:nvGrpSpPr>
        <p:grpSpPr>
          <a:xfrm>
            <a:off x="7616069" y="4268056"/>
            <a:ext cx="263316" cy="354754"/>
            <a:chOff x="7616069" y="4268056"/>
            <a:chExt cx="263316" cy="354754"/>
          </a:xfrm>
        </p:grpSpPr>
        <p:sp>
          <p:nvSpPr>
            <p:cNvPr id="15948" name="Google Shape;15948;p74"/>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4"/>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4"/>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4"/>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4"/>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4"/>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4"/>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4"/>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4"/>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4"/>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4"/>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4"/>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4"/>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4"/>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4"/>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4"/>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4"/>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4"/>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4"/>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4"/>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4"/>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9" name="Google Shape;15969;p74"/>
          <p:cNvGrpSpPr/>
          <p:nvPr/>
        </p:nvGrpSpPr>
        <p:grpSpPr>
          <a:xfrm>
            <a:off x="7164404" y="4268318"/>
            <a:ext cx="263316" cy="354493"/>
            <a:chOff x="7164404" y="4268318"/>
            <a:chExt cx="263316" cy="354493"/>
          </a:xfrm>
        </p:grpSpPr>
        <p:sp>
          <p:nvSpPr>
            <p:cNvPr id="15970" name="Google Shape;15970;p74"/>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4"/>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4"/>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4"/>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4"/>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4"/>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4"/>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4"/>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4"/>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4"/>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4"/>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4"/>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4"/>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4"/>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4"/>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4"/>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6" name="Google Shape;15986;p74"/>
          <p:cNvGrpSpPr/>
          <p:nvPr/>
        </p:nvGrpSpPr>
        <p:grpSpPr>
          <a:xfrm>
            <a:off x="5358346" y="2879911"/>
            <a:ext cx="263316" cy="354754"/>
            <a:chOff x="5358346" y="2879911"/>
            <a:chExt cx="263316" cy="354754"/>
          </a:xfrm>
        </p:grpSpPr>
        <p:sp>
          <p:nvSpPr>
            <p:cNvPr id="15987" name="Google Shape;15987;p74"/>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4"/>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4"/>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4"/>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4"/>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4"/>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4"/>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4"/>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4"/>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4"/>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4"/>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4"/>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4"/>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4"/>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4"/>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4"/>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4"/>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4"/>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4"/>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4"/>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4"/>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8" name="Google Shape;16008;p74"/>
          <p:cNvGrpSpPr/>
          <p:nvPr/>
        </p:nvGrpSpPr>
        <p:grpSpPr>
          <a:xfrm>
            <a:off x="8061450" y="3345742"/>
            <a:ext cx="263316" cy="354807"/>
            <a:chOff x="8061450" y="3345742"/>
            <a:chExt cx="263316" cy="354807"/>
          </a:xfrm>
        </p:grpSpPr>
        <p:sp>
          <p:nvSpPr>
            <p:cNvPr id="16009" name="Google Shape;16009;p74"/>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4"/>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4"/>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4"/>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4"/>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4"/>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4"/>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4"/>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4"/>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4"/>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4"/>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4"/>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4"/>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4"/>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4"/>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4"/>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74"/>
          <p:cNvGrpSpPr/>
          <p:nvPr/>
        </p:nvGrpSpPr>
        <p:grpSpPr>
          <a:xfrm>
            <a:off x="8065953" y="2879911"/>
            <a:ext cx="263081" cy="354754"/>
            <a:chOff x="8065953" y="2879911"/>
            <a:chExt cx="263081" cy="354754"/>
          </a:xfrm>
        </p:grpSpPr>
        <p:sp>
          <p:nvSpPr>
            <p:cNvPr id="16026" name="Google Shape;16026;p74"/>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4"/>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4"/>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4"/>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4"/>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4"/>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4"/>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4"/>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4"/>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4"/>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4"/>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4"/>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4"/>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4"/>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4"/>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4"/>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2" name="Google Shape;16042;p74"/>
          <p:cNvGrpSpPr/>
          <p:nvPr/>
        </p:nvGrpSpPr>
        <p:grpSpPr>
          <a:xfrm>
            <a:off x="8064199" y="4268318"/>
            <a:ext cx="270308" cy="354493"/>
            <a:chOff x="8064199" y="4268318"/>
            <a:chExt cx="270308" cy="354493"/>
          </a:xfrm>
        </p:grpSpPr>
        <p:sp>
          <p:nvSpPr>
            <p:cNvPr id="16043" name="Google Shape;16043;p74"/>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4"/>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4"/>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4"/>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4"/>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4"/>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4"/>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4"/>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4"/>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4"/>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4"/>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4"/>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4"/>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4"/>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4"/>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4"/>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4"/>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4"/>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64"/>
        <p:cNvGrpSpPr/>
        <p:nvPr/>
      </p:nvGrpSpPr>
      <p:grpSpPr>
        <a:xfrm>
          <a:off x="0" y="0"/>
          <a:ext cx="0" cy="0"/>
          <a:chOff x="0" y="0"/>
          <a:chExt cx="0" cy="0"/>
        </a:xfrm>
      </p:grpSpPr>
      <p:sp>
        <p:nvSpPr>
          <p:cNvPr id="16065" name="Google Shape;16065;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6066" name="Google Shape;16066;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6067" name="Google Shape;16067;p75"/>
          <p:cNvGrpSpPr/>
          <p:nvPr/>
        </p:nvGrpSpPr>
        <p:grpSpPr>
          <a:xfrm>
            <a:off x="3511608" y="3348218"/>
            <a:ext cx="381482" cy="366926"/>
            <a:chOff x="3511608" y="3348218"/>
            <a:chExt cx="381482" cy="366926"/>
          </a:xfrm>
        </p:grpSpPr>
        <p:sp>
          <p:nvSpPr>
            <p:cNvPr id="16068" name="Google Shape;16068;p75"/>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5"/>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5"/>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5"/>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5"/>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5"/>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5"/>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5"/>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5"/>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5"/>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5"/>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2" name="Google Shape;16082;p75"/>
          <p:cNvGrpSpPr/>
          <p:nvPr/>
        </p:nvGrpSpPr>
        <p:grpSpPr>
          <a:xfrm>
            <a:off x="1849816" y="3807339"/>
            <a:ext cx="163616" cy="366665"/>
            <a:chOff x="1849816" y="3807339"/>
            <a:chExt cx="163616" cy="366665"/>
          </a:xfrm>
        </p:grpSpPr>
        <p:sp>
          <p:nvSpPr>
            <p:cNvPr id="16083" name="Google Shape;16083;p75"/>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5"/>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5"/>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5"/>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5"/>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5"/>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5"/>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5"/>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5"/>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5"/>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5"/>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7" name="Google Shape;16097;p75"/>
          <p:cNvGrpSpPr/>
          <p:nvPr/>
        </p:nvGrpSpPr>
        <p:grpSpPr>
          <a:xfrm>
            <a:off x="2274757" y="3807313"/>
            <a:ext cx="202292" cy="366430"/>
            <a:chOff x="2274757" y="3807313"/>
            <a:chExt cx="202292" cy="366430"/>
          </a:xfrm>
        </p:grpSpPr>
        <p:sp>
          <p:nvSpPr>
            <p:cNvPr id="16098" name="Google Shape;16098;p75"/>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5"/>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5"/>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5"/>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5"/>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5"/>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5"/>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5"/>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5"/>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8" name="Google Shape;16108;p75"/>
          <p:cNvGrpSpPr/>
          <p:nvPr/>
        </p:nvGrpSpPr>
        <p:grpSpPr>
          <a:xfrm>
            <a:off x="3972716" y="3348218"/>
            <a:ext cx="366404" cy="366665"/>
            <a:chOff x="3972716" y="3348218"/>
            <a:chExt cx="366404" cy="366665"/>
          </a:xfrm>
        </p:grpSpPr>
        <p:sp>
          <p:nvSpPr>
            <p:cNvPr id="16109" name="Google Shape;16109;p75"/>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5"/>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5"/>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5"/>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5"/>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5"/>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5"/>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5"/>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5"/>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5"/>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5"/>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1" name="Google Shape;16121;p75"/>
          <p:cNvGrpSpPr/>
          <p:nvPr/>
        </p:nvGrpSpPr>
        <p:grpSpPr>
          <a:xfrm>
            <a:off x="866528" y="3348348"/>
            <a:ext cx="317405" cy="366534"/>
            <a:chOff x="866528" y="3348348"/>
            <a:chExt cx="317405" cy="366534"/>
          </a:xfrm>
        </p:grpSpPr>
        <p:sp>
          <p:nvSpPr>
            <p:cNvPr id="16122" name="Google Shape;16122;p75"/>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5"/>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5"/>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5"/>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5"/>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5"/>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5"/>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0" name="Google Shape;16130;p75"/>
          <p:cNvGrpSpPr/>
          <p:nvPr/>
        </p:nvGrpSpPr>
        <p:grpSpPr>
          <a:xfrm>
            <a:off x="1316818" y="3348296"/>
            <a:ext cx="310872" cy="366848"/>
            <a:chOff x="1316818" y="3348296"/>
            <a:chExt cx="310872" cy="366848"/>
          </a:xfrm>
        </p:grpSpPr>
        <p:sp>
          <p:nvSpPr>
            <p:cNvPr id="16131" name="Google Shape;16131;p75"/>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5"/>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5"/>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5"/>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5"/>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5"/>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5"/>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5"/>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5"/>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5"/>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5"/>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5"/>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5"/>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5"/>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5"/>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5"/>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5"/>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5"/>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5"/>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5"/>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5"/>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5"/>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5" name="Google Shape;16155;p75"/>
          <p:cNvGrpSpPr/>
          <p:nvPr/>
        </p:nvGrpSpPr>
        <p:grpSpPr>
          <a:xfrm>
            <a:off x="3105248" y="3348244"/>
            <a:ext cx="305620" cy="366430"/>
            <a:chOff x="3105248" y="3348244"/>
            <a:chExt cx="305620" cy="366430"/>
          </a:xfrm>
        </p:grpSpPr>
        <p:sp>
          <p:nvSpPr>
            <p:cNvPr id="16156" name="Google Shape;16156;p75"/>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5"/>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5"/>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5"/>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5"/>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5"/>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5"/>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3" name="Google Shape;16163;p75"/>
          <p:cNvGrpSpPr/>
          <p:nvPr/>
        </p:nvGrpSpPr>
        <p:grpSpPr>
          <a:xfrm>
            <a:off x="2661988" y="3348218"/>
            <a:ext cx="304078" cy="366665"/>
            <a:chOff x="2661988" y="3348218"/>
            <a:chExt cx="304078" cy="366665"/>
          </a:xfrm>
        </p:grpSpPr>
        <p:sp>
          <p:nvSpPr>
            <p:cNvPr id="16164" name="Google Shape;16164;p75"/>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5"/>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5"/>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5"/>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5"/>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5"/>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5"/>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5"/>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5"/>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5"/>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5"/>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5"/>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5"/>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5"/>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5"/>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5"/>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5"/>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5"/>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5"/>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3" name="Google Shape;16183;p75"/>
          <p:cNvGrpSpPr/>
          <p:nvPr/>
        </p:nvGrpSpPr>
        <p:grpSpPr>
          <a:xfrm>
            <a:off x="2212927" y="3348897"/>
            <a:ext cx="307606" cy="366482"/>
            <a:chOff x="2212927" y="3348897"/>
            <a:chExt cx="307606" cy="366482"/>
          </a:xfrm>
        </p:grpSpPr>
        <p:sp>
          <p:nvSpPr>
            <p:cNvPr id="16184" name="Google Shape;16184;p75"/>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5"/>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5"/>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5"/>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5"/>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5"/>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5"/>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5"/>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5"/>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5"/>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75"/>
          <p:cNvGrpSpPr/>
          <p:nvPr/>
        </p:nvGrpSpPr>
        <p:grpSpPr>
          <a:xfrm>
            <a:off x="1764389" y="3348218"/>
            <a:ext cx="310114" cy="366665"/>
            <a:chOff x="1764389" y="3348218"/>
            <a:chExt cx="310114" cy="366665"/>
          </a:xfrm>
        </p:grpSpPr>
        <p:sp>
          <p:nvSpPr>
            <p:cNvPr id="16195" name="Google Shape;16195;p75"/>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5"/>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5"/>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5"/>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5"/>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5"/>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5"/>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5"/>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5"/>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5"/>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5"/>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5"/>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5"/>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5"/>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5"/>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5"/>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5"/>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5"/>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5"/>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5"/>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5" name="Google Shape;16215;p75"/>
          <p:cNvGrpSpPr/>
          <p:nvPr/>
        </p:nvGrpSpPr>
        <p:grpSpPr>
          <a:xfrm>
            <a:off x="2777572" y="3807287"/>
            <a:ext cx="81716" cy="366717"/>
            <a:chOff x="2777572" y="3807287"/>
            <a:chExt cx="81716" cy="366717"/>
          </a:xfrm>
        </p:grpSpPr>
        <p:sp>
          <p:nvSpPr>
            <p:cNvPr id="16216" name="Google Shape;16216;p75"/>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5"/>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5"/>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5"/>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5"/>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5"/>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5"/>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5"/>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5"/>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5"/>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5"/>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7" name="Google Shape;16227;p75"/>
          <p:cNvGrpSpPr/>
          <p:nvPr/>
        </p:nvGrpSpPr>
        <p:grpSpPr>
          <a:xfrm>
            <a:off x="3934014" y="4329780"/>
            <a:ext cx="366665" cy="256334"/>
            <a:chOff x="3934014" y="4329780"/>
            <a:chExt cx="366665" cy="256334"/>
          </a:xfrm>
        </p:grpSpPr>
        <p:sp>
          <p:nvSpPr>
            <p:cNvPr id="16228" name="Google Shape;16228;p75"/>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5"/>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5"/>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5"/>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5"/>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5"/>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5"/>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5"/>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5"/>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5"/>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5"/>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5"/>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5"/>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1" name="Google Shape;16241;p75"/>
          <p:cNvGrpSpPr/>
          <p:nvPr/>
        </p:nvGrpSpPr>
        <p:grpSpPr>
          <a:xfrm>
            <a:off x="947670" y="3807339"/>
            <a:ext cx="194295" cy="366404"/>
            <a:chOff x="947670" y="3807339"/>
            <a:chExt cx="194295" cy="366404"/>
          </a:xfrm>
        </p:grpSpPr>
        <p:sp>
          <p:nvSpPr>
            <p:cNvPr id="16242" name="Google Shape;16242;p75"/>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5"/>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5"/>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5"/>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5"/>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5"/>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5"/>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5"/>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5"/>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5"/>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75"/>
          <p:cNvGrpSpPr/>
          <p:nvPr/>
        </p:nvGrpSpPr>
        <p:grpSpPr>
          <a:xfrm>
            <a:off x="3420379" y="4286557"/>
            <a:ext cx="368939" cy="342283"/>
            <a:chOff x="3420379" y="4286557"/>
            <a:chExt cx="368939" cy="342283"/>
          </a:xfrm>
        </p:grpSpPr>
        <p:sp>
          <p:nvSpPr>
            <p:cNvPr id="16253" name="Google Shape;16253;p75"/>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5"/>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5"/>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5"/>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5"/>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5"/>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5"/>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5"/>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5"/>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5"/>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5"/>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5"/>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5"/>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5"/>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5"/>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5"/>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75"/>
          <p:cNvGrpSpPr/>
          <p:nvPr/>
        </p:nvGrpSpPr>
        <p:grpSpPr>
          <a:xfrm>
            <a:off x="3965190" y="3842252"/>
            <a:ext cx="369801" cy="296813"/>
            <a:chOff x="3965190" y="3842252"/>
            <a:chExt cx="369801" cy="296813"/>
          </a:xfrm>
        </p:grpSpPr>
        <p:sp>
          <p:nvSpPr>
            <p:cNvPr id="16270" name="Google Shape;16270;p75"/>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5"/>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5"/>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5"/>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5"/>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5"/>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5"/>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5"/>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5"/>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5"/>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5"/>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5"/>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5"/>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5"/>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5"/>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5"/>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5"/>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5"/>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5"/>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5"/>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5"/>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75"/>
          <p:cNvGrpSpPr/>
          <p:nvPr/>
        </p:nvGrpSpPr>
        <p:grpSpPr>
          <a:xfrm>
            <a:off x="3506590" y="3833812"/>
            <a:ext cx="396796" cy="313407"/>
            <a:chOff x="3506590" y="3833812"/>
            <a:chExt cx="396796" cy="313407"/>
          </a:xfrm>
        </p:grpSpPr>
        <p:sp>
          <p:nvSpPr>
            <p:cNvPr id="16292" name="Google Shape;16292;p75"/>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5"/>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5"/>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5" name="Google Shape;16295;p75"/>
          <p:cNvGrpSpPr/>
          <p:nvPr/>
        </p:nvGrpSpPr>
        <p:grpSpPr>
          <a:xfrm>
            <a:off x="2769288" y="1965364"/>
            <a:ext cx="104556" cy="366665"/>
            <a:chOff x="2769288" y="1965364"/>
            <a:chExt cx="104556" cy="366665"/>
          </a:xfrm>
        </p:grpSpPr>
        <p:sp>
          <p:nvSpPr>
            <p:cNvPr id="16296" name="Google Shape;16296;p75"/>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5"/>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5"/>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5"/>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5"/>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5"/>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5"/>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5"/>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5"/>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5"/>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5"/>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5"/>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8" name="Google Shape;16308;p75"/>
          <p:cNvGrpSpPr/>
          <p:nvPr/>
        </p:nvGrpSpPr>
        <p:grpSpPr>
          <a:xfrm>
            <a:off x="3966679" y="2010861"/>
            <a:ext cx="367162" cy="275698"/>
            <a:chOff x="3966679" y="2010861"/>
            <a:chExt cx="367162" cy="275698"/>
          </a:xfrm>
        </p:grpSpPr>
        <p:sp>
          <p:nvSpPr>
            <p:cNvPr id="16309" name="Google Shape;16309;p75"/>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5"/>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5"/>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5"/>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3" name="Google Shape;16313;p75"/>
          <p:cNvGrpSpPr/>
          <p:nvPr/>
        </p:nvGrpSpPr>
        <p:grpSpPr>
          <a:xfrm>
            <a:off x="1752577" y="2025495"/>
            <a:ext cx="366404" cy="246220"/>
            <a:chOff x="1752577" y="2025495"/>
            <a:chExt cx="366404" cy="246220"/>
          </a:xfrm>
        </p:grpSpPr>
        <p:sp>
          <p:nvSpPr>
            <p:cNvPr id="16314" name="Google Shape;16314;p75"/>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5"/>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5"/>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5"/>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5"/>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5"/>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5"/>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5"/>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5"/>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5"/>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5"/>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5"/>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5"/>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5"/>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5"/>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5"/>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75"/>
          <p:cNvGrpSpPr/>
          <p:nvPr/>
        </p:nvGrpSpPr>
        <p:grpSpPr>
          <a:xfrm>
            <a:off x="1309553" y="2069580"/>
            <a:ext cx="366404" cy="158363"/>
            <a:chOff x="1309553" y="2069580"/>
            <a:chExt cx="366404" cy="158363"/>
          </a:xfrm>
        </p:grpSpPr>
        <p:sp>
          <p:nvSpPr>
            <p:cNvPr id="16331" name="Google Shape;16331;p75"/>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5"/>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5"/>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5"/>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5"/>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5"/>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5"/>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5"/>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5"/>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5"/>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5"/>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5"/>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5"/>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5"/>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5"/>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5"/>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5"/>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5"/>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5"/>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5"/>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5"/>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5"/>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5"/>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5"/>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5"/>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5"/>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7" name="Google Shape;16357;p75"/>
          <p:cNvGrpSpPr/>
          <p:nvPr/>
        </p:nvGrpSpPr>
        <p:grpSpPr>
          <a:xfrm>
            <a:off x="866528" y="2088762"/>
            <a:ext cx="366639" cy="119635"/>
            <a:chOff x="866528" y="2088762"/>
            <a:chExt cx="366639" cy="119635"/>
          </a:xfrm>
        </p:grpSpPr>
        <p:sp>
          <p:nvSpPr>
            <p:cNvPr id="16358" name="Google Shape;16358;p75"/>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5"/>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5"/>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5"/>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5"/>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5"/>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5"/>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5"/>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5"/>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5"/>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5"/>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5"/>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5"/>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5"/>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2" name="Google Shape;16372;p75"/>
          <p:cNvGrpSpPr/>
          <p:nvPr/>
        </p:nvGrpSpPr>
        <p:grpSpPr>
          <a:xfrm>
            <a:off x="2329269" y="1965312"/>
            <a:ext cx="98807" cy="366273"/>
            <a:chOff x="2329269" y="1965312"/>
            <a:chExt cx="98807" cy="366273"/>
          </a:xfrm>
        </p:grpSpPr>
        <p:sp>
          <p:nvSpPr>
            <p:cNvPr id="16373" name="Google Shape;16373;p75"/>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5"/>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5"/>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6" name="Google Shape;16376;p75"/>
          <p:cNvGrpSpPr/>
          <p:nvPr/>
        </p:nvGrpSpPr>
        <p:grpSpPr>
          <a:xfrm>
            <a:off x="3208053" y="1964972"/>
            <a:ext cx="112344" cy="366926"/>
            <a:chOff x="3208053" y="1964972"/>
            <a:chExt cx="112344" cy="366926"/>
          </a:xfrm>
        </p:grpSpPr>
        <p:sp>
          <p:nvSpPr>
            <p:cNvPr id="16377" name="Google Shape;16377;p75"/>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5"/>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5"/>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5"/>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5"/>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5"/>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3" name="Google Shape;16383;p75"/>
          <p:cNvGrpSpPr/>
          <p:nvPr/>
        </p:nvGrpSpPr>
        <p:grpSpPr>
          <a:xfrm>
            <a:off x="3225379" y="3807339"/>
            <a:ext cx="72413" cy="366404"/>
            <a:chOff x="3225379" y="3807339"/>
            <a:chExt cx="72413" cy="366404"/>
          </a:xfrm>
        </p:grpSpPr>
        <p:sp>
          <p:nvSpPr>
            <p:cNvPr id="16384" name="Google Shape;16384;p75"/>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5"/>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5"/>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5"/>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5"/>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5"/>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5"/>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5"/>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2" name="Google Shape;16392;p75"/>
          <p:cNvGrpSpPr/>
          <p:nvPr/>
        </p:nvGrpSpPr>
        <p:grpSpPr>
          <a:xfrm>
            <a:off x="3523916" y="2011096"/>
            <a:ext cx="366665" cy="275201"/>
            <a:chOff x="3523916" y="2011096"/>
            <a:chExt cx="366665" cy="275201"/>
          </a:xfrm>
        </p:grpSpPr>
        <p:sp>
          <p:nvSpPr>
            <p:cNvPr id="16393" name="Google Shape;16393;p75"/>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75"/>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5"/>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5"/>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5"/>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5"/>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5"/>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5"/>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5"/>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5"/>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5"/>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5"/>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5"/>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5"/>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5"/>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5"/>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5"/>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5"/>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5"/>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5"/>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75"/>
          <p:cNvGrpSpPr/>
          <p:nvPr/>
        </p:nvGrpSpPr>
        <p:grpSpPr>
          <a:xfrm>
            <a:off x="1742777" y="1499997"/>
            <a:ext cx="393791" cy="366744"/>
            <a:chOff x="1742777" y="1499997"/>
            <a:chExt cx="393791" cy="366744"/>
          </a:xfrm>
        </p:grpSpPr>
        <p:sp>
          <p:nvSpPr>
            <p:cNvPr id="16414" name="Google Shape;16414;p75"/>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5"/>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5"/>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5"/>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5"/>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5"/>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5"/>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5"/>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5"/>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5"/>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5"/>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5"/>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5"/>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5"/>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8" name="Google Shape;16428;p75"/>
          <p:cNvGrpSpPr/>
          <p:nvPr/>
        </p:nvGrpSpPr>
        <p:grpSpPr>
          <a:xfrm>
            <a:off x="4014449" y="1499997"/>
            <a:ext cx="319914" cy="366639"/>
            <a:chOff x="4014449" y="1499997"/>
            <a:chExt cx="319914" cy="366639"/>
          </a:xfrm>
        </p:grpSpPr>
        <p:sp>
          <p:nvSpPr>
            <p:cNvPr id="16429" name="Google Shape;16429;p75"/>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5"/>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5"/>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5"/>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5"/>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4" name="Google Shape;16434;p75"/>
          <p:cNvGrpSpPr/>
          <p:nvPr/>
        </p:nvGrpSpPr>
        <p:grpSpPr>
          <a:xfrm>
            <a:off x="866267" y="1591460"/>
            <a:ext cx="367397" cy="183711"/>
            <a:chOff x="866267" y="1591460"/>
            <a:chExt cx="367397" cy="183711"/>
          </a:xfrm>
        </p:grpSpPr>
        <p:sp>
          <p:nvSpPr>
            <p:cNvPr id="16435" name="Google Shape;16435;p75"/>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5"/>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5"/>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5"/>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5"/>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5"/>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5"/>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5"/>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5"/>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5"/>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5"/>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5"/>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5"/>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5"/>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5"/>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5"/>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5"/>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5"/>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3" name="Google Shape;16453;p75"/>
          <p:cNvGrpSpPr/>
          <p:nvPr/>
        </p:nvGrpSpPr>
        <p:grpSpPr>
          <a:xfrm>
            <a:off x="3117843" y="1499892"/>
            <a:ext cx="327440" cy="366744"/>
            <a:chOff x="3117843" y="1499892"/>
            <a:chExt cx="327440" cy="366744"/>
          </a:xfrm>
        </p:grpSpPr>
        <p:sp>
          <p:nvSpPr>
            <p:cNvPr id="16454" name="Google Shape;16454;p75"/>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5"/>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5"/>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5"/>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5"/>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5"/>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5"/>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75"/>
          <p:cNvGrpSpPr/>
          <p:nvPr/>
        </p:nvGrpSpPr>
        <p:grpSpPr>
          <a:xfrm>
            <a:off x="2667005" y="1499997"/>
            <a:ext cx="336770" cy="366639"/>
            <a:chOff x="2667005" y="1499997"/>
            <a:chExt cx="336770" cy="366639"/>
          </a:xfrm>
        </p:grpSpPr>
        <p:sp>
          <p:nvSpPr>
            <p:cNvPr id="16462" name="Google Shape;16462;p75"/>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5"/>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5"/>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5"/>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5"/>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5"/>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5"/>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5"/>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5"/>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5"/>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5"/>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5"/>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5"/>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5"/>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5"/>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5"/>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5"/>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5"/>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5"/>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1" name="Google Shape;16481;p75"/>
          <p:cNvGrpSpPr/>
          <p:nvPr/>
        </p:nvGrpSpPr>
        <p:grpSpPr>
          <a:xfrm>
            <a:off x="3564866" y="1499997"/>
            <a:ext cx="326473" cy="366639"/>
            <a:chOff x="3564866" y="1499997"/>
            <a:chExt cx="326473" cy="366639"/>
          </a:xfrm>
        </p:grpSpPr>
        <p:sp>
          <p:nvSpPr>
            <p:cNvPr id="16482" name="Google Shape;16482;p75"/>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5"/>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5"/>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5"/>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5"/>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5"/>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5"/>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5"/>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5"/>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1" name="Google Shape;16491;p75"/>
          <p:cNvGrpSpPr/>
          <p:nvPr/>
        </p:nvGrpSpPr>
        <p:grpSpPr>
          <a:xfrm>
            <a:off x="1314074" y="1499997"/>
            <a:ext cx="364392" cy="366639"/>
            <a:chOff x="1314074" y="1499997"/>
            <a:chExt cx="364392" cy="366639"/>
          </a:xfrm>
        </p:grpSpPr>
        <p:sp>
          <p:nvSpPr>
            <p:cNvPr id="16492" name="Google Shape;16492;p75"/>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5"/>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5"/>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5"/>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5"/>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5"/>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5"/>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5"/>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5"/>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5"/>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5"/>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5"/>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4" name="Google Shape;16504;p75"/>
          <p:cNvGrpSpPr/>
          <p:nvPr/>
        </p:nvGrpSpPr>
        <p:grpSpPr>
          <a:xfrm>
            <a:off x="2220479" y="1499997"/>
            <a:ext cx="337005" cy="366639"/>
            <a:chOff x="2220479" y="1499997"/>
            <a:chExt cx="337005" cy="366639"/>
          </a:xfrm>
        </p:grpSpPr>
        <p:sp>
          <p:nvSpPr>
            <p:cNvPr id="16505" name="Google Shape;16505;p75"/>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5"/>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5"/>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5"/>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5"/>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5"/>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5"/>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5"/>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5"/>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5"/>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5"/>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6" name="Google Shape;16516;p75"/>
          <p:cNvGrpSpPr/>
          <p:nvPr/>
        </p:nvGrpSpPr>
        <p:grpSpPr>
          <a:xfrm>
            <a:off x="4105155" y="2425976"/>
            <a:ext cx="87230" cy="366430"/>
            <a:chOff x="4105155" y="2425976"/>
            <a:chExt cx="87230" cy="366430"/>
          </a:xfrm>
        </p:grpSpPr>
        <p:sp>
          <p:nvSpPr>
            <p:cNvPr id="16517" name="Google Shape;16517;p75"/>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5"/>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5"/>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5"/>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5"/>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5"/>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3" name="Google Shape;16523;p75"/>
          <p:cNvGrpSpPr/>
          <p:nvPr/>
        </p:nvGrpSpPr>
        <p:grpSpPr>
          <a:xfrm>
            <a:off x="1808109" y="2426002"/>
            <a:ext cx="267884" cy="366639"/>
            <a:chOff x="1808109" y="2426002"/>
            <a:chExt cx="267884" cy="366639"/>
          </a:xfrm>
        </p:grpSpPr>
        <p:sp>
          <p:nvSpPr>
            <p:cNvPr id="16524" name="Google Shape;16524;p75"/>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5"/>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5"/>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5"/>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5"/>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5"/>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5"/>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5"/>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5"/>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5"/>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5"/>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5"/>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5"/>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5"/>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5"/>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5"/>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5"/>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5"/>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5"/>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5"/>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5"/>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5" name="Google Shape;16545;p75"/>
          <p:cNvGrpSpPr/>
          <p:nvPr/>
        </p:nvGrpSpPr>
        <p:grpSpPr>
          <a:xfrm>
            <a:off x="3603568" y="2426002"/>
            <a:ext cx="207597" cy="366639"/>
            <a:chOff x="3603568" y="2426002"/>
            <a:chExt cx="207597" cy="366639"/>
          </a:xfrm>
        </p:grpSpPr>
        <p:sp>
          <p:nvSpPr>
            <p:cNvPr id="16546" name="Google Shape;16546;p75"/>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5"/>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5"/>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5"/>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5"/>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5"/>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75"/>
          <p:cNvGrpSpPr/>
          <p:nvPr/>
        </p:nvGrpSpPr>
        <p:grpSpPr>
          <a:xfrm>
            <a:off x="2246115" y="2426002"/>
            <a:ext cx="274417" cy="366404"/>
            <a:chOff x="2246115" y="2426002"/>
            <a:chExt cx="274417" cy="366404"/>
          </a:xfrm>
        </p:grpSpPr>
        <p:sp>
          <p:nvSpPr>
            <p:cNvPr id="16553" name="Google Shape;16553;p75"/>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5"/>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5"/>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5"/>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5"/>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5"/>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5"/>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5"/>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1" name="Google Shape;16561;p75"/>
          <p:cNvGrpSpPr/>
          <p:nvPr/>
        </p:nvGrpSpPr>
        <p:grpSpPr>
          <a:xfrm>
            <a:off x="2696666" y="2426002"/>
            <a:ext cx="256099" cy="366639"/>
            <a:chOff x="2696666" y="2426002"/>
            <a:chExt cx="256099" cy="366639"/>
          </a:xfrm>
        </p:grpSpPr>
        <p:sp>
          <p:nvSpPr>
            <p:cNvPr id="16562" name="Google Shape;16562;p75"/>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5"/>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5"/>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5"/>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5"/>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5"/>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8" name="Google Shape;16568;p75"/>
          <p:cNvGrpSpPr/>
          <p:nvPr/>
        </p:nvGrpSpPr>
        <p:grpSpPr>
          <a:xfrm>
            <a:off x="3149072" y="2426002"/>
            <a:ext cx="225863" cy="366430"/>
            <a:chOff x="3149072" y="2426002"/>
            <a:chExt cx="225863" cy="366430"/>
          </a:xfrm>
        </p:grpSpPr>
        <p:sp>
          <p:nvSpPr>
            <p:cNvPr id="16569" name="Google Shape;16569;p75"/>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5"/>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5"/>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5"/>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5"/>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5"/>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5"/>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5"/>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5"/>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5"/>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75"/>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0" name="Google Shape;16580;p75"/>
          <p:cNvGrpSpPr/>
          <p:nvPr/>
        </p:nvGrpSpPr>
        <p:grpSpPr>
          <a:xfrm>
            <a:off x="1361556" y="2425923"/>
            <a:ext cx="283224" cy="366482"/>
            <a:chOff x="1361556" y="2425923"/>
            <a:chExt cx="283224" cy="366482"/>
          </a:xfrm>
        </p:grpSpPr>
        <p:sp>
          <p:nvSpPr>
            <p:cNvPr id="16581" name="Google Shape;16581;p75"/>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5"/>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5"/>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5"/>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5"/>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5"/>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5"/>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5"/>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5"/>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5"/>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5"/>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5"/>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5"/>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5"/>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5"/>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5"/>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5"/>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5"/>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5"/>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5"/>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1" name="Google Shape;16601;p75"/>
          <p:cNvGrpSpPr/>
          <p:nvPr/>
        </p:nvGrpSpPr>
        <p:grpSpPr>
          <a:xfrm>
            <a:off x="3973735" y="2891056"/>
            <a:ext cx="361883" cy="366979"/>
            <a:chOff x="3973735" y="2891056"/>
            <a:chExt cx="361883" cy="366979"/>
          </a:xfrm>
        </p:grpSpPr>
        <p:sp>
          <p:nvSpPr>
            <p:cNvPr id="16602" name="Google Shape;16602;p75"/>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5"/>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5"/>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5"/>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5"/>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5"/>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5"/>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5"/>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5"/>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5"/>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5"/>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5"/>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5"/>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5"/>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5"/>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5"/>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5"/>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9" name="Google Shape;16619;p75"/>
          <p:cNvGrpSpPr/>
          <p:nvPr/>
        </p:nvGrpSpPr>
        <p:grpSpPr>
          <a:xfrm>
            <a:off x="3527941" y="2916744"/>
            <a:ext cx="366665" cy="315654"/>
            <a:chOff x="3527941" y="2916744"/>
            <a:chExt cx="366665" cy="315654"/>
          </a:xfrm>
        </p:grpSpPr>
        <p:sp>
          <p:nvSpPr>
            <p:cNvPr id="16620" name="Google Shape;16620;p75"/>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5"/>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5"/>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5"/>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5"/>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5"/>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5"/>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5"/>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5"/>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5"/>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5"/>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5"/>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5"/>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5"/>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5"/>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5"/>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5"/>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75"/>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5"/>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5"/>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5"/>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5"/>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5"/>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5"/>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5"/>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75"/>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5"/>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5"/>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5"/>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5"/>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0" name="Google Shape;16650;p75"/>
          <p:cNvGrpSpPr/>
          <p:nvPr/>
        </p:nvGrpSpPr>
        <p:grpSpPr>
          <a:xfrm>
            <a:off x="2640873" y="2891631"/>
            <a:ext cx="366404" cy="366404"/>
            <a:chOff x="2640873" y="2891631"/>
            <a:chExt cx="366404" cy="366404"/>
          </a:xfrm>
        </p:grpSpPr>
        <p:sp>
          <p:nvSpPr>
            <p:cNvPr id="16651" name="Google Shape;16651;p75"/>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5"/>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5"/>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75"/>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5"/>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5"/>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5"/>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5"/>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5"/>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5"/>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5"/>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5"/>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5"/>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5"/>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5" name="Google Shape;16665;p75"/>
          <p:cNvGrpSpPr/>
          <p:nvPr/>
        </p:nvGrpSpPr>
        <p:grpSpPr>
          <a:xfrm>
            <a:off x="2197091" y="2938120"/>
            <a:ext cx="366665" cy="273189"/>
            <a:chOff x="2197091" y="2938120"/>
            <a:chExt cx="366665" cy="273189"/>
          </a:xfrm>
        </p:grpSpPr>
        <p:sp>
          <p:nvSpPr>
            <p:cNvPr id="16666" name="Google Shape;16666;p75"/>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5"/>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5"/>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5"/>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5"/>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5"/>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5"/>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5"/>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5"/>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5"/>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5"/>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5"/>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5"/>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5"/>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5"/>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5"/>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5"/>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5"/>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5"/>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5"/>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5"/>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5"/>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5"/>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5"/>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0" name="Google Shape;16690;p75"/>
          <p:cNvGrpSpPr/>
          <p:nvPr/>
        </p:nvGrpSpPr>
        <p:grpSpPr>
          <a:xfrm>
            <a:off x="1753570" y="2892127"/>
            <a:ext cx="366665" cy="365202"/>
            <a:chOff x="1753570" y="2892127"/>
            <a:chExt cx="366665" cy="365202"/>
          </a:xfrm>
        </p:grpSpPr>
        <p:sp>
          <p:nvSpPr>
            <p:cNvPr id="16691" name="Google Shape;16691;p75"/>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5"/>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5"/>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5"/>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5"/>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5"/>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5"/>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5"/>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5"/>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5"/>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5"/>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5"/>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5"/>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5"/>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5"/>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5"/>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5"/>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5"/>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9" name="Google Shape;16709;p75"/>
          <p:cNvGrpSpPr/>
          <p:nvPr/>
        </p:nvGrpSpPr>
        <p:grpSpPr>
          <a:xfrm>
            <a:off x="1303751" y="3807339"/>
            <a:ext cx="367684" cy="366561"/>
            <a:chOff x="1303751" y="3807339"/>
            <a:chExt cx="367684" cy="366561"/>
          </a:xfrm>
        </p:grpSpPr>
        <p:sp>
          <p:nvSpPr>
            <p:cNvPr id="16710" name="Google Shape;16710;p75"/>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5"/>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5"/>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5"/>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5"/>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5"/>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5"/>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5"/>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5"/>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5"/>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5"/>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5"/>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5"/>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5"/>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5"/>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5"/>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5"/>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5"/>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5"/>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5"/>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5"/>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5"/>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5"/>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5"/>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5"/>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5"/>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5"/>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5"/>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5"/>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5"/>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5"/>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5"/>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5"/>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5"/>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5"/>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5"/>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5"/>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5"/>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5"/>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5"/>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5"/>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51" name="Google Shape;16751;p75"/>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52" name="Google Shape;16752;p75"/>
          <p:cNvGrpSpPr/>
          <p:nvPr/>
        </p:nvGrpSpPr>
        <p:grpSpPr>
          <a:xfrm>
            <a:off x="1310049" y="2891421"/>
            <a:ext cx="384749" cy="366613"/>
            <a:chOff x="1310049" y="2891421"/>
            <a:chExt cx="384749" cy="366613"/>
          </a:xfrm>
        </p:grpSpPr>
        <p:sp>
          <p:nvSpPr>
            <p:cNvPr id="16753" name="Google Shape;16753;p75"/>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5"/>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5"/>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5"/>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5"/>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5"/>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5"/>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5"/>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5"/>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5"/>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5"/>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5"/>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5"/>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5"/>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7" name="Google Shape;16767;p75"/>
          <p:cNvGrpSpPr/>
          <p:nvPr/>
        </p:nvGrpSpPr>
        <p:grpSpPr>
          <a:xfrm>
            <a:off x="849673" y="2891343"/>
            <a:ext cx="383468" cy="366665"/>
            <a:chOff x="849673" y="2891343"/>
            <a:chExt cx="383468" cy="366665"/>
          </a:xfrm>
        </p:grpSpPr>
        <p:sp>
          <p:nvSpPr>
            <p:cNvPr id="16768" name="Google Shape;16768;p75"/>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5"/>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5"/>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5"/>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5"/>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5"/>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5"/>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5"/>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5"/>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5"/>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5"/>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5"/>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0" name="Google Shape;16780;p75"/>
          <p:cNvGrpSpPr/>
          <p:nvPr/>
        </p:nvGrpSpPr>
        <p:grpSpPr>
          <a:xfrm>
            <a:off x="920257" y="2426002"/>
            <a:ext cx="278024" cy="366508"/>
            <a:chOff x="920257" y="2426002"/>
            <a:chExt cx="278024" cy="366508"/>
          </a:xfrm>
        </p:grpSpPr>
        <p:sp>
          <p:nvSpPr>
            <p:cNvPr id="16781" name="Google Shape;16781;p75"/>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5"/>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5"/>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5"/>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5"/>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5"/>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5"/>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5"/>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5"/>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5"/>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5"/>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5"/>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5"/>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4" name="Google Shape;16794;p75"/>
          <p:cNvGrpSpPr/>
          <p:nvPr/>
        </p:nvGrpSpPr>
        <p:grpSpPr>
          <a:xfrm>
            <a:off x="866528" y="4274484"/>
            <a:ext cx="349810" cy="366665"/>
            <a:chOff x="866528" y="4274484"/>
            <a:chExt cx="349810" cy="366665"/>
          </a:xfrm>
        </p:grpSpPr>
        <p:sp>
          <p:nvSpPr>
            <p:cNvPr id="16795" name="Google Shape;16795;p75"/>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5"/>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5"/>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5"/>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5"/>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5"/>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5"/>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5"/>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5"/>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5"/>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5"/>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6" name="Google Shape;16806;p75"/>
          <p:cNvGrpSpPr/>
          <p:nvPr/>
        </p:nvGrpSpPr>
        <p:grpSpPr>
          <a:xfrm>
            <a:off x="1388708" y="4274484"/>
            <a:ext cx="330210" cy="366665"/>
            <a:chOff x="1388708" y="4274484"/>
            <a:chExt cx="330210" cy="366665"/>
          </a:xfrm>
        </p:grpSpPr>
        <p:sp>
          <p:nvSpPr>
            <p:cNvPr id="16807" name="Google Shape;16807;p75"/>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5"/>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5"/>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5"/>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5"/>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5"/>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5"/>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5"/>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5"/>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5"/>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5"/>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5"/>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75"/>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5"/>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5"/>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5"/>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5"/>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5"/>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5"/>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5"/>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7" name="Google Shape;16827;p75"/>
          <p:cNvGrpSpPr/>
          <p:nvPr/>
        </p:nvGrpSpPr>
        <p:grpSpPr>
          <a:xfrm>
            <a:off x="1874694" y="4293326"/>
            <a:ext cx="375446" cy="328982"/>
            <a:chOff x="1874694" y="4293326"/>
            <a:chExt cx="375446" cy="328982"/>
          </a:xfrm>
        </p:grpSpPr>
        <p:sp>
          <p:nvSpPr>
            <p:cNvPr id="16828" name="Google Shape;16828;p75"/>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5"/>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5"/>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5"/>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5"/>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5"/>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5"/>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5"/>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5"/>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5"/>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5"/>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5"/>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5"/>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5"/>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5"/>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5"/>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5"/>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5"/>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5"/>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5"/>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5"/>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5"/>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0" name="Google Shape;16850;p75"/>
          <p:cNvGrpSpPr/>
          <p:nvPr/>
        </p:nvGrpSpPr>
        <p:grpSpPr>
          <a:xfrm>
            <a:off x="2396116" y="4293090"/>
            <a:ext cx="366665" cy="329714"/>
            <a:chOff x="2396116" y="4293090"/>
            <a:chExt cx="366665" cy="329714"/>
          </a:xfrm>
        </p:grpSpPr>
        <p:sp>
          <p:nvSpPr>
            <p:cNvPr id="16851" name="Google Shape;16851;p75"/>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5"/>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5"/>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5"/>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5"/>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5"/>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5"/>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5"/>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5"/>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5"/>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5"/>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5"/>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5"/>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4" name="Google Shape;16864;p75"/>
          <p:cNvGrpSpPr/>
          <p:nvPr/>
        </p:nvGrpSpPr>
        <p:grpSpPr>
          <a:xfrm>
            <a:off x="2908757" y="4289824"/>
            <a:ext cx="367162" cy="336116"/>
            <a:chOff x="2908757" y="4289824"/>
            <a:chExt cx="367162" cy="336116"/>
          </a:xfrm>
        </p:grpSpPr>
        <p:sp>
          <p:nvSpPr>
            <p:cNvPr id="16865" name="Google Shape;16865;p75"/>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5"/>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5"/>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5"/>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5"/>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5"/>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5"/>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5"/>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5"/>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5"/>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5"/>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5"/>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5"/>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5"/>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5"/>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5"/>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5"/>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5"/>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5"/>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5"/>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5"/>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5"/>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5"/>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5"/>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5"/>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5"/>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5"/>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2" name="Google Shape;16892;p75"/>
          <p:cNvGrpSpPr/>
          <p:nvPr/>
        </p:nvGrpSpPr>
        <p:grpSpPr>
          <a:xfrm>
            <a:off x="3082408" y="2919540"/>
            <a:ext cx="368651" cy="310350"/>
            <a:chOff x="3082408" y="2919540"/>
            <a:chExt cx="368651" cy="310350"/>
          </a:xfrm>
        </p:grpSpPr>
        <p:sp>
          <p:nvSpPr>
            <p:cNvPr id="16893" name="Google Shape;16893;p75"/>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5"/>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5"/>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5"/>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5"/>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5"/>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5"/>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5"/>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5"/>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5"/>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5"/>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5"/>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5" name="Google Shape;16905;p75"/>
          <p:cNvGrpSpPr/>
          <p:nvPr/>
        </p:nvGrpSpPr>
        <p:grpSpPr>
          <a:xfrm>
            <a:off x="7069130" y="2424800"/>
            <a:ext cx="366169" cy="360498"/>
            <a:chOff x="7069130" y="2424800"/>
            <a:chExt cx="366169" cy="360498"/>
          </a:xfrm>
        </p:grpSpPr>
        <p:sp>
          <p:nvSpPr>
            <p:cNvPr id="16906" name="Google Shape;16906;p75"/>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5"/>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5"/>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5"/>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5"/>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5"/>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5"/>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5"/>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5"/>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5"/>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5"/>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5"/>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5"/>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5"/>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5"/>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5"/>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5"/>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5"/>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5"/>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5"/>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75"/>
          <p:cNvGrpSpPr/>
          <p:nvPr/>
        </p:nvGrpSpPr>
        <p:grpSpPr>
          <a:xfrm>
            <a:off x="4885655" y="2424721"/>
            <a:ext cx="281473" cy="360629"/>
            <a:chOff x="4885655" y="2424721"/>
            <a:chExt cx="281473" cy="360629"/>
          </a:xfrm>
        </p:grpSpPr>
        <p:sp>
          <p:nvSpPr>
            <p:cNvPr id="16927" name="Google Shape;16927;p75"/>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5"/>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5"/>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5"/>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5"/>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5"/>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5"/>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5"/>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5"/>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5"/>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5"/>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8" name="Google Shape;16938;p75"/>
          <p:cNvGrpSpPr/>
          <p:nvPr/>
        </p:nvGrpSpPr>
        <p:grpSpPr>
          <a:xfrm>
            <a:off x="6625609" y="2446777"/>
            <a:ext cx="364130" cy="316726"/>
            <a:chOff x="6625609" y="2446777"/>
            <a:chExt cx="364130" cy="316726"/>
          </a:xfrm>
        </p:grpSpPr>
        <p:sp>
          <p:nvSpPr>
            <p:cNvPr id="16939" name="Google Shape;16939;p75"/>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5"/>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5"/>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5"/>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5"/>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5"/>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5"/>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5"/>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5"/>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5"/>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5"/>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5"/>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1" name="Google Shape;16951;p75"/>
          <p:cNvGrpSpPr/>
          <p:nvPr/>
        </p:nvGrpSpPr>
        <p:grpSpPr>
          <a:xfrm>
            <a:off x="5757644" y="2012350"/>
            <a:ext cx="360628" cy="298825"/>
            <a:chOff x="5757644" y="2012350"/>
            <a:chExt cx="360628" cy="298825"/>
          </a:xfrm>
        </p:grpSpPr>
        <p:sp>
          <p:nvSpPr>
            <p:cNvPr id="16952" name="Google Shape;16952;p75"/>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5"/>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5"/>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5"/>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5"/>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5"/>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5"/>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5"/>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5"/>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5"/>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5"/>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5"/>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5"/>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5"/>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5"/>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5"/>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5"/>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5"/>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5"/>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5"/>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5"/>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5"/>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4" name="Google Shape;16974;p75"/>
          <p:cNvGrpSpPr/>
          <p:nvPr/>
        </p:nvGrpSpPr>
        <p:grpSpPr>
          <a:xfrm>
            <a:off x="5317625" y="1983474"/>
            <a:ext cx="360628" cy="356839"/>
            <a:chOff x="5317625" y="1983474"/>
            <a:chExt cx="360628" cy="356839"/>
          </a:xfrm>
        </p:grpSpPr>
        <p:sp>
          <p:nvSpPr>
            <p:cNvPr id="16975" name="Google Shape;16975;p75"/>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5"/>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5"/>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5"/>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5"/>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5"/>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5"/>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5"/>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5"/>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5"/>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5"/>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5"/>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5"/>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5"/>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5"/>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5"/>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5"/>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5"/>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5"/>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4" name="Google Shape;16994;p75"/>
          <p:cNvGrpSpPr/>
          <p:nvPr/>
        </p:nvGrpSpPr>
        <p:grpSpPr>
          <a:xfrm>
            <a:off x="6181827" y="2463685"/>
            <a:ext cx="360629" cy="282989"/>
            <a:chOff x="6181827" y="2463685"/>
            <a:chExt cx="360629" cy="282989"/>
          </a:xfrm>
        </p:grpSpPr>
        <p:sp>
          <p:nvSpPr>
            <p:cNvPr id="16995" name="Google Shape;16995;p75"/>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5"/>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5"/>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5"/>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5"/>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5"/>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5"/>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5"/>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5"/>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5"/>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5"/>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75"/>
          <p:cNvGrpSpPr/>
          <p:nvPr/>
        </p:nvGrpSpPr>
        <p:grpSpPr>
          <a:xfrm>
            <a:off x="5346292" y="3340691"/>
            <a:ext cx="291247" cy="360628"/>
            <a:chOff x="5346292" y="3340691"/>
            <a:chExt cx="291247" cy="360628"/>
          </a:xfrm>
        </p:grpSpPr>
        <p:sp>
          <p:nvSpPr>
            <p:cNvPr id="17007" name="Google Shape;17007;p75"/>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5"/>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5"/>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5"/>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5"/>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5"/>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5"/>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5"/>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5"/>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5"/>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5"/>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5"/>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5"/>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5"/>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5"/>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5"/>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5"/>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5"/>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5"/>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5"/>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5"/>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5"/>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5"/>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5"/>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5"/>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2" name="Google Shape;17032;p75"/>
          <p:cNvGrpSpPr/>
          <p:nvPr/>
        </p:nvGrpSpPr>
        <p:grpSpPr>
          <a:xfrm>
            <a:off x="7969264" y="1981697"/>
            <a:ext cx="337763" cy="360393"/>
            <a:chOff x="7969264" y="1981697"/>
            <a:chExt cx="337763" cy="360393"/>
          </a:xfrm>
        </p:grpSpPr>
        <p:sp>
          <p:nvSpPr>
            <p:cNvPr id="17033" name="Google Shape;17033;p75"/>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5"/>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5"/>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5"/>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5"/>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5"/>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5"/>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5"/>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5"/>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5"/>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5"/>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5"/>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5"/>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5"/>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5"/>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5"/>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5"/>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5"/>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1" name="Google Shape;17051;p75"/>
          <p:cNvGrpSpPr/>
          <p:nvPr/>
        </p:nvGrpSpPr>
        <p:grpSpPr>
          <a:xfrm>
            <a:off x="5736032" y="2430000"/>
            <a:ext cx="360890" cy="350332"/>
            <a:chOff x="5736032" y="2430000"/>
            <a:chExt cx="360890" cy="350332"/>
          </a:xfrm>
        </p:grpSpPr>
        <p:sp>
          <p:nvSpPr>
            <p:cNvPr id="17052" name="Google Shape;17052;p75"/>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5"/>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5"/>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5"/>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5"/>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5"/>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5"/>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5"/>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5"/>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5"/>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5"/>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5"/>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5"/>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5"/>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5"/>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5"/>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5"/>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9" name="Google Shape;17069;p75"/>
          <p:cNvGrpSpPr/>
          <p:nvPr/>
        </p:nvGrpSpPr>
        <p:grpSpPr>
          <a:xfrm>
            <a:off x="4877867" y="1995991"/>
            <a:ext cx="360628" cy="331778"/>
            <a:chOff x="4877867" y="1995991"/>
            <a:chExt cx="360628" cy="331778"/>
          </a:xfrm>
        </p:grpSpPr>
        <p:sp>
          <p:nvSpPr>
            <p:cNvPr id="17070" name="Google Shape;17070;p75"/>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5"/>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5"/>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5"/>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5"/>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5"/>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5"/>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5"/>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5"/>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5"/>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5"/>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5"/>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5"/>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5"/>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4" name="Google Shape;17084;p75"/>
          <p:cNvGrpSpPr/>
          <p:nvPr/>
        </p:nvGrpSpPr>
        <p:grpSpPr>
          <a:xfrm>
            <a:off x="7050889" y="2913503"/>
            <a:ext cx="363529" cy="339513"/>
            <a:chOff x="7050889" y="2913503"/>
            <a:chExt cx="363529" cy="339513"/>
          </a:xfrm>
        </p:grpSpPr>
        <p:sp>
          <p:nvSpPr>
            <p:cNvPr id="17085" name="Google Shape;17085;p75"/>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5"/>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5"/>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5"/>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5"/>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5"/>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5"/>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5"/>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5"/>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4" name="Google Shape;17094;p75"/>
          <p:cNvGrpSpPr/>
          <p:nvPr/>
        </p:nvGrpSpPr>
        <p:grpSpPr>
          <a:xfrm>
            <a:off x="7510900" y="1981462"/>
            <a:ext cx="372937" cy="360629"/>
            <a:chOff x="7510900" y="1981462"/>
            <a:chExt cx="372937" cy="360629"/>
          </a:xfrm>
        </p:grpSpPr>
        <p:sp>
          <p:nvSpPr>
            <p:cNvPr id="17095" name="Google Shape;17095;p75"/>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5"/>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5"/>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5"/>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5"/>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5"/>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5"/>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5"/>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5"/>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5"/>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5"/>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5"/>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5"/>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5"/>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5"/>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5"/>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1" name="Google Shape;17111;p75"/>
          <p:cNvGrpSpPr/>
          <p:nvPr/>
        </p:nvGrpSpPr>
        <p:grpSpPr>
          <a:xfrm>
            <a:off x="6599476" y="2918260"/>
            <a:ext cx="360629" cy="329975"/>
            <a:chOff x="6599476" y="2918260"/>
            <a:chExt cx="360629" cy="329975"/>
          </a:xfrm>
        </p:grpSpPr>
        <p:sp>
          <p:nvSpPr>
            <p:cNvPr id="17112" name="Google Shape;17112;p75"/>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5"/>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5"/>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5"/>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5"/>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5"/>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5"/>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5"/>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5"/>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5"/>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5"/>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5"/>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5"/>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5"/>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5"/>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5"/>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5"/>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5"/>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5"/>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5"/>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75"/>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5"/>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5"/>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5"/>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5"/>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7" name="Google Shape;17137;p75"/>
          <p:cNvGrpSpPr/>
          <p:nvPr/>
        </p:nvGrpSpPr>
        <p:grpSpPr>
          <a:xfrm>
            <a:off x="5290499" y="2481533"/>
            <a:ext cx="360628" cy="247292"/>
            <a:chOff x="5290499" y="2481533"/>
            <a:chExt cx="360628" cy="247292"/>
          </a:xfrm>
        </p:grpSpPr>
        <p:sp>
          <p:nvSpPr>
            <p:cNvPr id="17138" name="Google Shape;17138;p75"/>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5"/>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5"/>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5"/>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5"/>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5"/>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5"/>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5"/>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5"/>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5"/>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5"/>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5"/>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5"/>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5"/>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5"/>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5"/>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5"/>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5"/>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5"/>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5"/>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5"/>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5"/>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5"/>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5"/>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5"/>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5"/>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5"/>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5" name="Google Shape;17165;p75"/>
          <p:cNvGrpSpPr/>
          <p:nvPr/>
        </p:nvGrpSpPr>
        <p:grpSpPr>
          <a:xfrm>
            <a:off x="6201923" y="1981514"/>
            <a:ext cx="351325" cy="360576"/>
            <a:chOff x="6201923" y="1981514"/>
            <a:chExt cx="351325" cy="360576"/>
          </a:xfrm>
        </p:grpSpPr>
        <p:sp>
          <p:nvSpPr>
            <p:cNvPr id="17166" name="Google Shape;17166;p75"/>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5"/>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5"/>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5"/>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5"/>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5"/>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5"/>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3" name="Google Shape;17173;p75"/>
          <p:cNvGrpSpPr/>
          <p:nvPr/>
        </p:nvGrpSpPr>
        <p:grpSpPr>
          <a:xfrm>
            <a:off x="4894461" y="3340691"/>
            <a:ext cx="312884" cy="360785"/>
            <a:chOff x="4894461" y="3340691"/>
            <a:chExt cx="312884" cy="360785"/>
          </a:xfrm>
        </p:grpSpPr>
        <p:sp>
          <p:nvSpPr>
            <p:cNvPr id="17174" name="Google Shape;17174;p75"/>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5"/>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5"/>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5"/>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5"/>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5"/>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5"/>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5"/>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5"/>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5"/>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5"/>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5"/>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5"/>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5"/>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5"/>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5"/>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0" name="Google Shape;17190;p75"/>
          <p:cNvGrpSpPr/>
          <p:nvPr/>
        </p:nvGrpSpPr>
        <p:grpSpPr>
          <a:xfrm>
            <a:off x="5339237" y="1501251"/>
            <a:ext cx="245541" cy="360628"/>
            <a:chOff x="5339237" y="1501251"/>
            <a:chExt cx="245541" cy="360628"/>
          </a:xfrm>
        </p:grpSpPr>
        <p:sp>
          <p:nvSpPr>
            <p:cNvPr id="17191" name="Google Shape;17191;p75"/>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5"/>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5"/>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5"/>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5"/>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5"/>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5"/>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5"/>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5"/>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5"/>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5"/>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5"/>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5"/>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5"/>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5"/>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5"/>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5"/>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5"/>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5"/>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5"/>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5"/>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5"/>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5"/>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5"/>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5"/>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5"/>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5"/>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5"/>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5"/>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5"/>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5"/>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5"/>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5"/>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5"/>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5"/>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5"/>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5"/>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5"/>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5"/>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5"/>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5"/>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5"/>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3" name="Google Shape;17233;p75"/>
          <p:cNvGrpSpPr/>
          <p:nvPr/>
        </p:nvGrpSpPr>
        <p:grpSpPr>
          <a:xfrm>
            <a:off x="7959464" y="2474216"/>
            <a:ext cx="370428" cy="261926"/>
            <a:chOff x="7959464" y="2474216"/>
            <a:chExt cx="370428" cy="261926"/>
          </a:xfrm>
        </p:grpSpPr>
        <p:sp>
          <p:nvSpPr>
            <p:cNvPr id="17234" name="Google Shape;17234;p75"/>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5"/>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5"/>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5"/>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5"/>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5"/>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5"/>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5"/>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5"/>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5"/>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5"/>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5"/>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6" name="Google Shape;17246;p75"/>
          <p:cNvGrpSpPr/>
          <p:nvPr/>
        </p:nvGrpSpPr>
        <p:grpSpPr>
          <a:xfrm>
            <a:off x="7518687" y="2457909"/>
            <a:ext cx="360629" cy="294461"/>
            <a:chOff x="7518687" y="2457909"/>
            <a:chExt cx="360629" cy="294461"/>
          </a:xfrm>
        </p:grpSpPr>
        <p:sp>
          <p:nvSpPr>
            <p:cNvPr id="17247" name="Google Shape;17247;p75"/>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5"/>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5"/>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5"/>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5"/>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5"/>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5"/>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5"/>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5"/>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5"/>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5"/>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5"/>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5"/>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5"/>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5"/>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5"/>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5"/>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5"/>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5"/>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6" name="Google Shape;17266;p75"/>
          <p:cNvGrpSpPr/>
          <p:nvPr/>
        </p:nvGrpSpPr>
        <p:grpSpPr>
          <a:xfrm>
            <a:off x="7086220" y="1981566"/>
            <a:ext cx="343799" cy="360524"/>
            <a:chOff x="7086220" y="1981566"/>
            <a:chExt cx="343799" cy="360524"/>
          </a:xfrm>
        </p:grpSpPr>
        <p:sp>
          <p:nvSpPr>
            <p:cNvPr id="17267" name="Google Shape;17267;p75"/>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5"/>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5"/>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5"/>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5"/>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5"/>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5"/>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5"/>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5"/>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5"/>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5"/>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5"/>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5"/>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5"/>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5"/>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5"/>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3" name="Google Shape;17283;p75"/>
          <p:cNvGrpSpPr/>
          <p:nvPr/>
        </p:nvGrpSpPr>
        <p:grpSpPr>
          <a:xfrm>
            <a:off x="6141112" y="2927563"/>
            <a:ext cx="368416" cy="311369"/>
            <a:chOff x="6141112" y="2927563"/>
            <a:chExt cx="368416" cy="311369"/>
          </a:xfrm>
        </p:grpSpPr>
        <p:sp>
          <p:nvSpPr>
            <p:cNvPr id="17284" name="Google Shape;17284;p75"/>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75"/>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5"/>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5"/>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5"/>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5"/>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5"/>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1" name="Google Shape;17291;p75"/>
          <p:cNvGrpSpPr/>
          <p:nvPr/>
        </p:nvGrpSpPr>
        <p:grpSpPr>
          <a:xfrm>
            <a:off x="7520699" y="2902946"/>
            <a:ext cx="335489" cy="360629"/>
            <a:chOff x="7520699" y="2902946"/>
            <a:chExt cx="335489" cy="360629"/>
          </a:xfrm>
        </p:grpSpPr>
        <p:sp>
          <p:nvSpPr>
            <p:cNvPr id="17292" name="Google Shape;17292;p75"/>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5"/>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5"/>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5"/>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5"/>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5"/>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5"/>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5"/>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5"/>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5"/>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5"/>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5"/>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5"/>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5"/>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5"/>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7" name="Google Shape;17307;p75"/>
          <p:cNvGrpSpPr/>
          <p:nvPr/>
        </p:nvGrpSpPr>
        <p:grpSpPr>
          <a:xfrm>
            <a:off x="7988340" y="2902946"/>
            <a:ext cx="308886" cy="360628"/>
            <a:chOff x="7988340" y="2902946"/>
            <a:chExt cx="308886" cy="360628"/>
          </a:xfrm>
        </p:grpSpPr>
        <p:sp>
          <p:nvSpPr>
            <p:cNvPr id="17308" name="Google Shape;17308;p75"/>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5"/>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5"/>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5"/>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5"/>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5"/>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5"/>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5"/>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75"/>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5"/>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5"/>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5"/>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5"/>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5"/>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5"/>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5"/>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5"/>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5"/>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5"/>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5"/>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5"/>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5"/>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5"/>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1" name="Google Shape;17331;p75"/>
          <p:cNvGrpSpPr/>
          <p:nvPr/>
        </p:nvGrpSpPr>
        <p:grpSpPr>
          <a:xfrm>
            <a:off x="5690039" y="2902998"/>
            <a:ext cx="362902" cy="360498"/>
            <a:chOff x="5690039" y="2902998"/>
            <a:chExt cx="362902" cy="360498"/>
          </a:xfrm>
        </p:grpSpPr>
        <p:sp>
          <p:nvSpPr>
            <p:cNvPr id="17332" name="Google Shape;17332;p75"/>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5"/>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5"/>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5"/>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5"/>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5"/>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5"/>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9" name="Google Shape;17339;p75"/>
          <p:cNvGrpSpPr/>
          <p:nvPr/>
        </p:nvGrpSpPr>
        <p:grpSpPr>
          <a:xfrm>
            <a:off x="4871935" y="1500990"/>
            <a:ext cx="258503" cy="360890"/>
            <a:chOff x="4871935" y="1500990"/>
            <a:chExt cx="258503" cy="360890"/>
          </a:xfrm>
        </p:grpSpPr>
        <p:sp>
          <p:nvSpPr>
            <p:cNvPr id="17340" name="Google Shape;17340;p75"/>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5"/>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5"/>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5"/>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5"/>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5"/>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5"/>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5"/>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5"/>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5"/>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5"/>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5"/>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5"/>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5"/>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54" name="Google Shape;17354;p75"/>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5" name="Google Shape;17355;p75"/>
          <p:cNvGrpSpPr/>
          <p:nvPr/>
        </p:nvGrpSpPr>
        <p:grpSpPr>
          <a:xfrm>
            <a:off x="6265764" y="1501251"/>
            <a:ext cx="234983" cy="360628"/>
            <a:chOff x="6265764" y="1501251"/>
            <a:chExt cx="234983" cy="360628"/>
          </a:xfrm>
        </p:grpSpPr>
        <p:sp>
          <p:nvSpPr>
            <p:cNvPr id="17356" name="Google Shape;17356;p75"/>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5"/>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5"/>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5"/>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5"/>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5"/>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5"/>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5"/>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5"/>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5"/>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5"/>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5"/>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8" name="Google Shape;17368;p75"/>
          <p:cNvGrpSpPr/>
          <p:nvPr/>
        </p:nvGrpSpPr>
        <p:grpSpPr>
          <a:xfrm>
            <a:off x="6193639" y="3401998"/>
            <a:ext cx="360628" cy="238250"/>
            <a:chOff x="6193639" y="3401998"/>
            <a:chExt cx="360628" cy="238250"/>
          </a:xfrm>
        </p:grpSpPr>
        <p:sp>
          <p:nvSpPr>
            <p:cNvPr id="17369" name="Google Shape;17369;p75"/>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5"/>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5"/>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5"/>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5"/>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5"/>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5"/>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5"/>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5"/>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5"/>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5"/>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0" name="Google Shape;17380;p75"/>
          <p:cNvGrpSpPr/>
          <p:nvPr/>
        </p:nvGrpSpPr>
        <p:grpSpPr>
          <a:xfrm>
            <a:off x="5801625" y="1501251"/>
            <a:ext cx="246037" cy="360629"/>
            <a:chOff x="5801625" y="1501251"/>
            <a:chExt cx="246037" cy="360629"/>
          </a:xfrm>
        </p:grpSpPr>
        <p:sp>
          <p:nvSpPr>
            <p:cNvPr id="17381" name="Google Shape;17381;p75"/>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5"/>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5"/>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5"/>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5"/>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5"/>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5"/>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5"/>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5"/>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5"/>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5"/>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5"/>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5"/>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5"/>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5"/>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5"/>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5"/>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5"/>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5"/>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0" name="Google Shape;17400;p75"/>
          <p:cNvGrpSpPr/>
          <p:nvPr/>
        </p:nvGrpSpPr>
        <p:grpSpPr>
          <a:xfrm>
            <a:off x="6641680" y="1981462"/>
            <a:ext cx="352083" cy="360864"/>
            <a:chOff x="6641680" y="1981462"/>
            <a:chExt cx="352083" cy="360864"/>
          </a:xfrm>
        </p:grpSpPr>
        <p:sp>
          <p:nvSpPr>
            <p:cNvPr id="17401" name="Google Shape;17401;p75"/>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5"/>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5"/>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5"/>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5"/>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5"/>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5"/>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5"/>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5"/>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5"/>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5"/>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5"/>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5"/>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5"/>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5"/>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5"/>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5"/>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5"/>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5"/>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5"/>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5"/>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5"/>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5"/>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5"/>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5"/>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5"/>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5"/>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5"/>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9" name="Google Shape;17429;p75"/>
          <p:cNvGrpSpPr/>
          <p:nvPr/>
        </p:nvGrpSpPr>
        <p:grpSpPr>
          <a:xfrm>
            <a:off x="7205332" y="1501251"/>
            <a:ext cx="198032" cy="360629"/>
            <a:chOff x="7205332" y="1501251"/>
            <a:chExt cx="198032" cy="360629"/>
          </a:xfrm>
        </p:grpSpPr>
        <p:sp>
          <p:nvSpPr>
            <p:cNvPr id="17430" name="Google Shape;17430;p75"/>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5"/>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5"/>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5"/>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5"/>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5"/>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5"/>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5"/>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5"/>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5"/>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5"/>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5"/>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5"/>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5"/>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5"/>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5"/>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5"/>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5"/>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5"/>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5"/>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0" name="Google Shape;17450;p75"/>
          <p:cNvGrpSpPr/>
          <p:nvPr/>
        </p:nvGrpSpPr>
        <p:grpSpPr>
          <a:xfrm>
            <a:off x="7688313" y="1501251"/>
            <a:ext cx="153058" cy="360628"/>
            <a:chOff x="7688313" y="1501251"/>
            <a:chExt cx="153058" cy="360628"/>
          </a:xfrm>
        </p:grpSpPr>
        <p:sp>
          <p:nvSpPr>
            <p:cNvPr id="17451" name="Google Shape;17451;p75"/>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5"/>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5"/>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5"/>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75"/>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75"/>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5"/>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5"/>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5"/>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5"/>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5"/>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5"/>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5"/>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5"/>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5"/>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5"/>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7" name="Google Shape;17467;p75"/>
          <p:cNvGrpSpPr/>
          <p:nvPr/>
        </p:nvGrpSpPr>
        <p:grpSpPr>
          <a:xfrm>
            <a:off x="8150179" y="1501251"/>
            <a:ext cx="150811" cy="360628"/>
            <a:chOff x="8150179" y="1501251"/>
            <a:chExt cx="150811" cy="360628"/>
          </a:xfrm>
        </p:grpSpPr>
        <p:sp>
          <p:nvSpPr>
            <p:cNvPr id="17468" name="Google Shape;17468;p75"/>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5"/>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5"/>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5"/>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5"/>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5"/>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5"/>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5"/>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5"/>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77" name="Google Shape;17477;p75"/>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78" name="Google Shape;17478;p75"/>
          <p:cNvGrpSpPr/>
          <p:nvPr/>
        </p:nvGrpSpPr>
        <p:grpSpPr>
          <a:xfrm>
            <a:off x="4877867" y="2902946"/>
            <a:ext cx="170149" cy="360629"/>
            <a:chOff x="4877867" y="2902946"/>
            <a:chExt cx="170149" cy="360629"/>
          </a:xfrm>
        </p:grpSpPr>
        <p:sp>
          <p:nvSpPr>
            <p:cNvPr id="17479" name="Google Shape;17479;p75"/>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5"/>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5"/>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5"/>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5"/>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5"/>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5"/>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5"/>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5"/>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5"/>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5"/>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5"/>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5"/>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2" name="Google Shape;17492;p75"/>
          <p:cNvGrpSpPr/>
          <p:nvPr/>
        </p:nvGrpSpPr>
        <p:grpSpPr>
          <a:xfrm>
            <a:off x="6741689" y="1500676"/>
            <a:ext cx="207962" cy="361203"/>
            <a:chOff x="6741689" y="1500676"/>
            <a:chExt cx="207962" cy="361203"/>
          </a:xfrm>
        </p:grpSpPr>
        <p:sp>
          <p:nvSpPr>
            <p:cNvPr id="17493" name="Google Shape;17493;p75"/>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5"/>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5"/>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5"/>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5"/>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5"/>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5"/>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5"/>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5"/>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5"/>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75"/>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75"/>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5"/>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5"/>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5"/>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5"/>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5"/>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5"/>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5"/>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2" name="Google Shape;17512;p75"/>
          <p:cNvGrpSpPr/>
          <p:nvPr/>
        </p:nvGrpSpPr>
        <p:grpSpPr>
          <a:xfrm>
            <a:off x="5752627" y="3430404"/>
            <a:ext cx="360628" cy="181464"/>
            <a:chOff x="5752627" y="3430404"/>
            <a:chExt cx="360628" cy="181464"/>
          </a:xfrm>
        </p:grpSpPr>
        <p:sp>
          <p:nvSpPr>
            <p:cNvPr id="17513" name="Google Shape;17513;p75"/>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5"/>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5"/>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5"/>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5"/>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5"/>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5"/>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5"/>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5"/>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5"/>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5"/>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5"/>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5"/>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5"/>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5"/>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5"/>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5"/>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5"/>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5"/>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5"/>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5"/>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5"/>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5"/>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5"/>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5"/>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5"/>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5"/>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5"/>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1" name="Google Shape;17541;p75"/>
          <p:cNvGrpSpPr/>
          <p:nvPr/>
        </p:nvGrpSpPr>
        <p:grpSpPr>
          <a:xfrm>
            <a:off x="5235700" y="2902998"/>
            <a:ext cx="361909" cy="360759"/>
            <a:chOff x="5235700" y="2902998"/>
            <a:chExt cx="361909" cy="360759"/>
          </a:xfrm>
        </p:grpSpPr>
        <p:sp>
          <p:nvSpPr>
            <p:cNvPr id="17542" name="Google Shape;17542;p75"/>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75"/>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5"/>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5"/>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5"/>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5"/>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5"/>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9" name="Google Shape;17549;p75"/>
          <p:cNvGrpSpPr/>
          <p:nvPr/>
        </p:nvGrpSpPr>
        <p:grpSpPr>
          <a:xfrm>
            <a:off x="6634912" y="3394969"/>
            <a:ext cx="360367" cy="252309"/>
            <a:chOff x="6634912" y="3394969"/>
            <a:chExt cx="360367" cy="252309"/>
          </a:xfrm>
        </p:grpSpPr>
        <p:sp>
          <p:nvSpPr>
            <p:cNvPr id="17550" name="Google Shape;17550;p75"/>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5"/>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5"/>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5"/>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5"/>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5"/>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5"/>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5"/>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5"/>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5"/>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5"/>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5"/>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5"/>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3" name="Google Shape;17563;p75"/>
          <p:cNvGrpSpPr/>
          <p:nvPr/>
        </p:nvGrpSpPr>
        <p:grpSpPr>
          <a:xfrm>
            <a:off x="7059330" y="3340796"/>
            <a:ext cx="377170" cy="360655"/>
            <a:chOff x="7059330" y="3340796"/>
            <a:chExt cx="377170" cy="360655"/>
          </a:xfrm>
        </p:grpSpPr>
        <p:sp>
          <p:nvSpPr>
            <p:cNvPr id="17564" name="Google Shape;17564;p75"/>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5"/>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5"/>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5"/>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5"/>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5"/>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5"/>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5"/>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5"/>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5"/>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5"/>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5"/>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6" name="Google Shape;17576;p75"/>
          <p:cNvGrpSpPr/>
          <p:nvPr/>
        </p:nvGrpSpPr>
        <p:grpSpPr>
          <a:xfrm>
            <a:off x="7957948" y="3375631"/>
            <a:ext cx="360629" cy="291012"/>
            <a:chOff x="7957948" y="3375631"/>
            <a:chExt cx="360629" cy="291012"/>
          </a:xfrm>
        </p:grpSpPr>
        <p:sp>
          <p:nvSpPr>
            <p:cNvPr id="17577" name="Google Shape;17577;p75"/>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5"/>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5"/>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5"/>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5"/>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5"/>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5"/>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5"/>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5"/>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5"/>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5"/>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5"/>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5"/>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5"/>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5"/>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5"/>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5"/>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5"/>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5" name="Google Shape;17595;p75"/>
          <p:cNvGrpSpPr/>
          <p:nvPr/>
        </p:nvGrpSpPr>
        <p:grpSpPr>
          <a:xfrm>
            <a:off x="6198656" y="3867888"/>
            <a:ext cx="347562" cy="227954"/>
            <a:chOff x="6198656" y="3867888"/>
            <a:chExt cx="347562" cy="227954"/>
          </a:xfrm>
        </p:grpSpPr>
        <p:sp>
          <p:nvSpPr>
            <p:cNvPr id="17596" name="Google Shape;17596;p75"/>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5"/>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5"/>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5"/>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5"/>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5"/>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5"/>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75"/>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5"/>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5"/>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5"/>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7" name="Google Shape;17607;p75"/>
          <p:cNvGrpSpPr/>
          <p:nvPr/>
        </p:nvGrpSpPr>
        <p:grpSpPr>
          <a:xfrm>
            <a:off x="5706895" y="3819151"/>
            <a:ext cx="349392" cy="325454"/>
            <a:chOff x="5706895" y="3819151"/>
            <a:chExt cx="349392" cy="325454"/>
          </a:xfrm>
        </p:grpSpPr>
        <p:sp>
          <p:nvSpPr>
            <p:cNvPr id="17608" name="Google Shape;17608;p75"/>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5"/>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5"/>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5"/>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5"/>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5"/>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5"/>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5"/>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75"/>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5"/>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5"/>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5"/>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5"/>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75"/>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5"/>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3" name="Google Shape;17623;p75"/>
          <p:cNvGrpSpPr/>
          <p:nvPr/>
        </p:nvGrpSpPr>
        <p:grpSpPr>
          <a:xfrm>
            <a:off x="7648618" y="3340744"/>
            <a:ext cx="97265" cy="360393"/>
            <a:chOff x="7648618" y="3340744"/>
            <a:chExt cx="97265" cy="360393"/>
          </a:xfrm>
        </p:grpSpPr>
        <p:sp>
          <p:nvSpPr>
            <p:cNvPr id="17624" name="Google Shape;17624;p75"/>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5"/>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5"/>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7" name="Google Shape;17627;p75"/>
          <p:cNvGrpSpPr/>
          <p:nvPr/>
        </p:nvGrpSpPr>
        <p:grpSpPr>
          <a:xfrm>
            <a:off x="7164356" y="3790667"/>
            <a:ext cx="385507" cy="382501"/>
            <a:chOff x="7164356" y="3790667"/>
            <a:chExt cx="385507" cy="382501"/>
          </a:xfrm>
        </p:grpSpPr>
        <p:sp>
          <p:nvSpPr>
            <p:cNvPr id="17628" name="Google Shape;17628;p75"/>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5"/>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5"/>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5"/>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5"/>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5"/>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5"/>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5"/>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5"/>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5"/>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5"/>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5"/>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5"/>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5"/>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5"/>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5"/>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5"/>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5"/>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5"/>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5"/>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5"/>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5"/>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5"/>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5"/>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2" name="Google Shape;17652;p75"/>
          <p:cNvGrpSpPr/>
          <p:nvPr/>
        </p:nvGrpSpPr>
        <p:grpSpPr>
          <a:xfrm>
            <a:off x="6670400" y="3826468"/>
            <a:ext cx="387911" cy="310846"/>
            <a:chOff x="6670400" y="3826468"/>
            <a:chExt cx="387911" cy="310846"/>
          </a:xfrm>
        </p:grpSpPr>
        <p:sp>
          <p:nvSpPr>
            <p:cNvPr id="17653" name="Google Shape;17653;p75"/>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5"/>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5"/>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5"/>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5"/>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5"/>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75"/>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75"/>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5"/>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5"/>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5"/>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75"/>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5"/>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5"/>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5"/>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5"/>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5"/>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5"/>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75"/>
          <p:cNvGrpSpPr/>
          <p:nvPr/>
        </p:nvGrpSpPr>
        <p:grpSpPr>
          <a:xfrm>
            <a:off x="7662181" y="3803446"/>
            <a:ext cx="302823" cy="360498"/>
            <a:chOff x="7662181" y="3803446"/>
            <a:chExt cx="302823" cy="360498"/>
          </a:xfrm>
        </p:grpSpPr>
        <p:sp>
          <p:nvSpPr>
            <p:cNvPr id="17672" name="Google Shape;17672;p75"/>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75"/>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75"/>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5"/>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5"/>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5"/>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5"/>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75"/>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75"/>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5"/>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2" name="Google Shape;17682;p75"/>
          <p:cNvGrpSpPr/>
          <p:nvPr/>
        </p:nvGrpSpPr>
        <p:grpSpPr>
          <a:xfrm>
            <a:off x="5206562" y="3803994"/>
            <a:ext cx="363895" cy="355663"/>
            <a:chOff x="5206562" y="3803994"/>
            <a:chExt cx="363895" cy="355663"/>
          </a:xfrm>
        </p:grpSpPr>
        <p:sp>
          <p:nvSpPr>
            <p:cNvPr id="17683" name="Google Shape;17683;p75"/>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5"/>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75"/>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75"/>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75"/>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5"/>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5"/>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5"/>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5"/>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5"/>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5"/>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5"/>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5"/>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75"/>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00"/>
        <p:cNvGrpSpPr/>
        <p:nvPr/>
      </p:nvGrpSpPr>
      <p:grpSpPr>
        <a:xfrm>
          <a:off x="0" y="0"/>
          <a:ext cx="0" cy="0"/>
          <a:chOff x="0" y="0"/>
          <a:chExt cx="0" cy="0"/>
        </a:xfrm>
      </p:grpSpPr>
      <p:sp>
        <p:nvSpPr>
          <p:cNvPr id="17701" name="Google Shape;17701;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7702" name="Google Shape;17702;p76"/>
          <p:cNvGrpSpPr/>
          <p:nvPr/>
        </p:nvGrpSpPr>
        <p:grpSpPr>
          <a:xfrm>
            <a:off x="4682526" y="1512217"/>
            <a:ext cx="369948" cy="370132"/>
            <a:chOff x="4682526" y="1512217"/>
            <a:chExt cx="369948" cy="370132"/>
          </a:xfrm>
        </p:grpSpPr>
        <p:sp>
          <p:nvSpPr>
            <p:cNvPr id="17703" name="Google Shape;17703;p76"/>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6"/>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76"/>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76"/>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76"/>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76"/>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6"/>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6"/>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76"/>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6"/>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76"/>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76"/>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6"/>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6"/>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6"/>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8" name="Google Shape;17718;p76"/>
          <p:cNvGrpSpPr/>
          <p:nvPr/>
        </p:nvGrpSpPr>
        <p:grpSpPr>
          <a:xfrm>
            <a:off x="3592433" y="1980212"/>
            <a:ext cx="381542" cy="370079"/>
            <a:chOff x="3592433" y="1980212"/>
            <a:chExt cx="381542" cy="370079"/>
          </a:xfrm>
        </p:grpSpPr>
        <p:sp>
          <p:nvSpPr>
            <p:cNvPr id="17719" name="Google Shape;17719;p76"/>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6"/>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6"/>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6"/>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6"/>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6"/>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76"/>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76"/>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76"/>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76"/>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76"/>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76"/>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1" name="Google Shape;17731;p76"/>
          <p:cNvGrpSpPr/>
          <p:nvPr/>
        </p:nvGrpSpPr>
        <p:grpSpPr>
          <a:xfrm>
            <a:off x="1398582" y="2973490"/>
            <a:ext cx="371391" cy="235126"/>
            <a:chOff x="1398582" y="2973490"/>
            <a:chExt cx="371391" cy="235126"/>
          </a:xfrm>
        </p:grpSpPr>
        <p:sp>
          <p:nvSpPr>
            <p:cNvPr id="17732" name="Google Shape;17732;p76"/>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6"/>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76"/>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6"/>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6"/>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6"/>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6"/>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6"/>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6"/>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6"/>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6"/>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76"/>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6"/>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6"/>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6"/>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7" name="Google Shape;17747;p76"/>
          <p:cNvGrpSpPr/>
          <p:nvPr/>
        </p:nvGrpSpPr>
        <p:grpSpPr>
          <a:xfrm>
            <a:off x="850795" y="1512217"/>
            <a:ext cx="370132" cy="370132"/>
            <a:chOff x="850795" y="1512217"/>
            <a:chExt cx="370132" cy="370132"/>
          </a:xfrm>
        </p:grpSpPr>
        <p:sp>
          <p:nvSpPr>
            <p:cNvPr id="17748" name="Google Shape;17748;p76"/>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6"/>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6"/>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6"/>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6"/>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6"/>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6"/>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6"/>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6"/>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6"/>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6"/>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76"/>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6"/>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6"/>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6"/>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6"/>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6"/>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6"/>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6" name="Google Shape;17766;p76"/>
          <p:cNvGrpSpPr/>
          <p:nvPr/>
        </p:nvGrpSpPr>
        <p:grpSpPr>
          <a:xfrm>
            <a:off x="8038497" y="2906079"/>
            <a:ext cx="236568" cy="370105"/>
            <a:chOff x="8038497" y="2906079"/>
            <a:chExt cx="236568" cy="370105"/>
          </a:xfrm>
        </p:grpSpPr>
        <p:sp>
          <p:nvSpPr>
            <p:cNvPr id="17767" name="Google Shape;17767;p76"/>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6"/>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6"/>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6"/>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6"/>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6"/>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6"/>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4" name="Google Shape;17774;p76"/>
          <p:cNvGrpSpPr/>
          <p:nvPr/>
        </p:nvGrpSpPr>
        <p:grpSpPr>
          <a:xfrm>
            <a:off x="6324130" y="1566303"/>
            <a:ext cx="370630" cy="261802"/>
            <a:chOff x="6324130" y="1566303"/>
            <a:chExt cx="370630" cy="261802"/>
          </a:xfrm>
        </p:grpSpPr>
        <p:sp>
          <p:nvSpPr>
            <p:cNvPr id="17775" name="Google Shape;17775;p76"/>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6"/>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6"/>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6"/>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6"/>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6"/>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6"/>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6"/>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76"/>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76"/>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6"/>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6"/>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76"/>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76"/>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6"/>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6"/>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6"/>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2" name="Google Shape;17792;p76"/>
          <p:cNvGrpSpPr/>
          <p:nvPr/>
        </p:nvGrpSpPr>
        <p:grpSpPr>
          <a:xfrm>
            <a:off x="5232280" y="2026587"/>
            <a:ext cx="370840" cy="353213"/>
            <a:chOff x="5232280" y="2026587"/>
            <a:chExt cx="370840" cy="353213"/>
          </a:xfrm>
        </p:grpSpPr>
        <p:sp>
          <p:nvSpPr>
            <p:cNvPr id="17793" name="Google Shape;17793;p76"/>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6"/>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6"/>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6"/>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6"/>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6"/>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6"/>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6"/>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76"/>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76"/>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3" name="Google Shape;17803;p76"/>
          <p:cNvGrpSpPr/>
          <p:nvPr/>
        </p:nvGrpSpPr>
        <p:grpSpPr>
          <a:xfrm>
            <a:off x="7968961" y="2435329"/>
            <a:ext cx="379548" cy="365331"/>
            <a:chOff x="7968961" y="2435329"/>
            <a:chExt cx="379548" cy="365331"/>
          </a:xfrm>
        </p:grpSpPr>
        <p:sp>
          <p:nvSpPr>
            <p:cNvPr id="17804" name="Google Shape;17804;p76"/>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6"/>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76"/>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76"/>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6"/>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76"/>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0" name="Google Shape;17810;p76"/>
          <p:cNvGrpSpPr/>
          <p:nvPr/>
        </p:nvGrpSpPr>
        <p:grpSpPr>
          <a:xfrm>
            <a:off x="4136679" y="2115323"/>
            <a:ext cx="373305" cy="223217"/>
            <a:chOff x="4136679" y="2115323"/>
            <a:chExt cx="373305" cy="223217"/>
          </a:xfrm>
        </p:grpSpPr>
        <p:sp>
          <p:nvSpPr>
            <p:cNvPr id="17811" name="Google Shape;17811;p76"/>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6"/>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6"/>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6"/>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6"/>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6"/>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6"/>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6"/>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6"/>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76"/>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1" name="Google Shape;17821;p76"/>
          <p:cNvGrpSpPr/>
          <p:nvPr/>
        </p:nvGrpSpPr>
        <p:grpSpPr>
          <a:xfrm>
            <a:off x="7423823" y="2464077"/>
            <a:ext cx="372046" cy="307730"/>
            <a:chOff x="7423823" y="2464077"/>
            <a:chExt cx="372046" cy="307730"/>
          </a:xfrm>
        </p:grpSpPr>
        <p:sp>
          <p:nvSpPr>
            <p:cNvPr id="17822" name="Google Shape;17822;p76"/>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76"/>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6"/>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6"/>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76"/>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76"/>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76"/>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76"/>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6"/>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76"/>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76"/>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76"/>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76"/>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5" name="Google Shape;17835;p76"/>
          <p:cNvGrpSpPr/>
          <p:nvPr/>
        </p:nvGrpSpPr>
        <p:grpSpPr>
          <a:xfrm>
            <a:off x="3882511" y="3365156"/>
            <a:ext cx="295061" cy="370263"/>
            <a:chOff x="3882511" y="3365156"/>
            <a:chExt cx="295061" cy="370263"/>
          </a:xfrm>
        </p:grpSpPr>
        <p:sp>
          <p:nvSpPr>
            <p:cNvPr id="17836" name="Google Shape;17836;p76"/>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76"/>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6"/>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6"/>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76"/>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1" name="Google Shape;17841;p76"/>
          <p:cNvGrpSpPr/>
          <p:nvPr/>
        </p:nvGrpSpPr>
        <p:grpSpPr>
          <a:xfrm>
            <a:off x="5229788" y="1512217"/>
            <a:ext cx="370132" cy="370132"/>
            <a:chOff x="5229788" y="1512217"/>
            <a:chExt cx="370132" cy="370132"/>
          </a:xfrm>
        </p:grpSpPr>
        <p:sp>
          <p:nvSpPr>
            <p:cNvPr id="17842" name="Google Shape;17842;p76"/>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76"/>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6"/>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6"/>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76"/>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76"/>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6"/>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6"/>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76"/>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76"/>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76"/>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76"/>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76"/>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76"/>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76"/>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6"/>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76"/>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9" name="Google Shape;17859;p76"/>
          <p:cNvGrpSpPr/>
          <p:nvPr/>
        </p:nvGrpSpPr>
        <p:grpSpPr>
          <a:xfrm>
            <a:off x="6041869" y="3365392"/>
            <a:ext cx="373882" cy="370053"/>
            <a:chOff x="6041869" y="3365392"/>
            <a:chExt cx="373882" cy="370053"/>
          </a:xfrm>
        </p:grpSpPr>
        <p:sp>
          <p:nvSpPr>
            <p:cNvPr id="17860" name="Google Shape;17860;p76"/>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76"/>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76"/>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76"/>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76"/>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6"/>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76"/>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76"/>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76"/>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76"/>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0" name="Google Shape;17870;p76"/>
          <p:cNvGrpSpPr/>
          <p:nvPr/>
        </p:nvGrpSpPr>
        <p:grpSpPr>
          <a:xfrm>
            <a:off x="4684309" y="2087493"/>
            <a:ext cx="374748" cy="279140"/>
            <a:chOff x="4684309" y="2087493"/>
            <a:chExt cx="374748" cy="279140"/>
          </a:xfrm>
        </p:grpSpPr>
        <p:sp>
          <p:nvSpPr>
            <p:cNvPr id="17871" name="Google Shape;17871;p76"/>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76"/>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76"/>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76"/>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76"/>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6"/>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6"/>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6"/>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6"/>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76"/>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76"/>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76"/>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3" name="Google Shape;17883;p76"/>
          <p:cNvGrpSpPr/>
          <p:nvPr/>
        </p:nvGrpSpPr>
        <p:grpSpPr>
          <a:xfrm>
            <a:off x="7521110" y="2906131"/>
            <a:ext cx="175400" cy="370053"/>
            <a:chOff x="7521110" y="2906131"/>
            <a:chExt cx="175400" cy="370053"/>
          </a:xfrm>
        </p:grpSpPr>
        <p:sp>
          <p:nvSpPr>
            <p:cNvPr id="17884" name="Google Shape;17884;p76"/>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76"/>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76"/>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6"/>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6"/>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6"/>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76"/>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76"/>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6"/>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3" name="Google Shape;17893;p76"/>
          <p:cNvGrpSpPr/>
          <p:nvPr/>
        </p:nvGrpSpPr>
        <p:grpSpPr>
          <a:xfrm>
            <a:off x="3586925" y="1523286"/>
            <a:ext cx="371023" cy="347915"/>
            <a:chOff x="3586925" y="1523286"/>
            <a:chExt cx="371023" cy="347915"/>
          </a:xfrm>
        </p:grpSpPr>
        <p:sp>
          <p:nvSpPr>
            <p:cNvPr id="17894" name="Google Shape;17894;p76"/>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6"/>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76"/>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6"/>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6"/>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6"/>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6"/>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76"/>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76"/>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76"/>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6"/>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6"/>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76"/>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76"/>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76"/>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6"/>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6"/>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6"/>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76"/>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3" name="Google Shape;17913;p76"/>
          <p:cNvGrpSpPr/>
          <p:nvPr/>
        </p:nvGrpSpPr>
        <p:grpSpPr>
          <a:xfrm>
            <a:off x="6876009" y="2475461"/>
            <a:ext cx="370158" cy="285120"/>
            <a:chOff x="6876009" y="2475461"/>
            <a:chExt cx="370158" cy="285120"/>
          </a:xfrm>
        </p:grpSpPr>
        <p:sp>
          <p:nvSpPr>
            <p:cNvPr id="17914" name="Google Shape;17914;p76"/>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76"/>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76"/>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6"/>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76"/>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76"/>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6"/>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6"/>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6"/>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3" name="Google Shape;17923;p76"/>
          <p:cNvGrpSpPr/>
          <p:nvPr/>
        </p:nvGrpSpPr>
        <p:grpSpPr>
          <a:xfrm>
            <a:off x="6328222" y="2445847"/>
            <a:ext cx="370158" cy="344269"/>
            <a:chOff x="6328222" y="2445847"/>
            <a:chExt cx="370158" cy="344269"/>
          </a:xfrm>
        </p:grpSpPr>
        <p:sp>
          <p:nvSpPr>
            <p:cNvPr id="17924" name="Google Shape;17924;p76"/>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6"/>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76"/>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6"/>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6"/>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6"/>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6"/>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6"/>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2" name="Google Shape;17932;p76"/>
          <p:cNvGrpSpPr/>
          <p:nvPr/>
        </p:nvGrpSpPr>
        <p:grpSpPr>
          <a:xfrm>
            <a:off x="5249540" y="2432942"/>
            <a:ext cx="351639" cy="370184"/>
            <a:chOff x="5249540" y="2432942"/>
            <a:chExt cx="351639" cy="370184"/>
          </a:xfrm>
        </p:grpSpPr>
        <p:sp>
          <p:nvSpPr>
            <p:cNvPr id="17933" name="Google Shape;17933;p76"/>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76"/>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76"/>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6"/>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6"/>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6"/>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6"/>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0" name="Google Shape;17940;p76"/>
          <p:cNvGrpSpPr/>
          <p:nvPr/>
        </p:nvGrpSpPr>
        <p:grpSpPr>
          <a:xfrm>
            <a:off x="4137047" y="2482176"/>
            <a:ext cx="371102" cy="271585"/>
            <a:chOff x="4137047" y="2482176"/>
            <a:chExt cx="371102" cy="271585"/>
          </a:xfrm>
        </p:grpSpPr>
        <p:sp>
          <p:nvSpPr>
            <p:cNvPr id="17941" name="Google Shape;17941;p76"/>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76"/>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76"/>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76"/>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76"/>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76"/>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6"/>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6"/>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6"/>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76"/>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76"/>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2" name="Google Shape;17952;p76"/>
          <p:cNvGrpSpPr/>
          <p:nvPr/>
        </p:nvGrpSpPr>
        <p:grpSpPr>
          <a:xfrm>
            <a:off x="4686434" y="2432916"/>
            <a:ext cx="367377" cy="370079"/>
            <a:chOff x="4686434" y="2432916"/>
            <a:chExt cx="367377" cy="370079"/>
          </a:xfrm>
        </p:grpSpPr>
        <p:sp>
          <p:nvSpPr>
            <p:cNvPr id="17953" name="Google Shape;17953;p76"/>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6"/>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6"/>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76"/>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76"/>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6"/>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76"/>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76"/>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6"/>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6"/>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76"/>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4" name="Google Shape;17964;p76"/>
          <p:cNvGrpSpPr/>
          <p:nvPr/>
        </p:nvGrpSpPr>
        <p:grpSpPr>
          <a:xfrm>
            <a:off x="6328222" y="2056306"/>
            <a:ext cx="372099" cy="293986"/>
            <a:chOff x="6328222" y="2056306"/>
            <a:chExt cx="372099" cy="293986"/>
          </a:xfrm>
        </p:grpSpPr>
        <p:sp>
          <p:nvSpPr>
            <p:cNvPr id="17965" name="Google Shape;17965;p76"/>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6"/>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76"/>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76"/>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76"/>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76"/>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76"/>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6"/>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6"/>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4" name="Google Shape;17974;p76"/>
          <p:cNvGrpSpPr/>
          <p:nvPr/>
        </p:nvGrpSpPr>
        <p:grpSpPr>
          <a:xfrm>
            <a:off x="5789327" y="2432968"/>
            <a:ext cx="352531" cy="370132"/>
            <a:chOff x="5789327" y="2432968"/>
            <a:chExt cx="352531" cy="370132"/>
          </a:xfrm>
        </p:grpSpPr>
        <p:sp>
          <p:nvSpPr>
            <p:cNvPr id="17975" name="Google Shape;17975;p76"/>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76"/>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76"/>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76"/>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76"/>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6"/>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6"/>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6"/>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6"/>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6"/>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5" name="Google Shape;17985;p76"/>
          <p:cNvGrpSpPr/>
          <p:nvPr/>
        </p:nvGrpSpPr>
        <p:grpSpPr>
          <a:xfrm>
            <a:off x="874612" y="1980134"/>
            <a:ext cx="322314" cy="370158"/>
            <a:chOff x="874612" y="1980134"/>
            <a:chExt cx="322314" cy="370158"/>
          </a:xfrm>
        </p:grpSpPr>
        <p:sp>
          <p:nvSpPr>
            <p:cNvPr id="17986" name="Google Shape;17986;p76"/>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6"/>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6"/>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76"/>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76"/>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6"/>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6"/>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6"/>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6"/>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6"/>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76"/>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76"/>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76"/>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6"/>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76"/>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76"/>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76"/>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3" name="Google Shape;18003;p76"/>
          <p:cNvGrpSpPr/>
          <p:nvPr/>
        </p:nvGrpSpPr>
        <p:grpSpPr>
          <a:xfrm>
            <a:off x="3039662" y="2514780"/>
            <a:ext cx="374223" cy="329764"/>
            <a:chOff x="3039662" y="2514780"/>
            <a:chExt cx="374223" cy="329764"/>
          </a:xfrm>
        </p:grpSpPr>
        <p:sp>
          <p:nvSpPr>
            <p:cNvPr id="18004" name="Google Shape;18004;p76"/>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76"/>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76"/>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76"/>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76"/>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6"/>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76"/>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76"/>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76"/>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76"/>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76"/>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6"/>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6"/>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76"/>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76"/>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76"/>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76"/>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6"/>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76"/>
          <p:cNvGrpSpPr/>
          <p:nvPr/>
        </p:nvGrpSpPr>
        <p:grpSpPr>
          <a:xfrm>
            <a:off x="1946369" y="2563122"/>
            <a:ext cx="374066" cy="233395"/>
            <a:chOff x="1946369" y="2563122"/>
            <a:chExt cx="374066" cy="233395"/>
          </a:xfrm>
        </p:grpSpPr>
        <p:sp>
          <p:nvSpPr>
            <p:cNvPr id="18023" name="Google Shape;18023;p76"/>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76"/>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76"/>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76"/>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6"/>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6"/>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6"/>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6"/>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1" name="Google Shape;18031;p76"/>
          <p:cNvGrpSpPr/>
          <p:nvPr/>
        </p:nvGrpSpPr>
        <p:grpSpPr>
          <a:xfrm>
            <a:off x="4135263" y="2906184"/>
            <a:ext cx="374040" cy="370184"/>
            <a:chOff x="4135263" y="2906184"/>
            <a:chExt cx="374040" cy="370184"/>
          </a:xfrm>
        </p:grpSpPr>
        <p:sp>
          <p:nvSpPr>
            <p:cNvPr id="18032" name="Google Shape;18032;p76"/>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76"/>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6"/>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5" name="Google Shape;18035;p76"/>
          <p:cNvGrpSpPr/>
          <p:nvPr/>
        </p:nvGrpSpPr>
        <p:grpSpPr>
          <a:xfrm>
            <a:off x="4683601" y="2906184"/>
            <a:ext cx="372676" cy="370184"/>
            <a:chOff x="4683601" y="2906184"/>
            <a:chExt cx="372676" cy="370184"/>
          </a:xfrm>
        </p:grpSpPr>
        <p:sp>
          <p:nvSpPr>
            <p:cNvPr id="18036" name="Google Shape;18036;p76"/>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76"/>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6"/>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6"/>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6"/>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6"/>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2" name="Google Shape;18042;p76"/>
          <p:cNvGrpSpPr/>
          <p:nvPr/>
        </p:nvGrpSpPr>
        <p:grpSpPr>
          <a:xfrm>
            <a:off x="870808" y="2906053"/>
            <a:ext cx="329134" cy="370132"/>
            <a:chOff x="870808" y="2906053"/>
            <a:chExt cx="329134" cy="370132"/>
          </a:xfrm>
        </p:grpSpPr>
        <p:sp>
          <p:nvSpPr>
            <p:cNvPr id="18043" name="Google Shape;18043;p76"/>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76"/>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76"/>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6"/>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76"/>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76"/>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6"/>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76"/>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76"/>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6"/>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6"/>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76"/>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76"/>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6"/>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6"/>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6"/>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76"/>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76"/>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76"/>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2" name="Google Shape;18062;p76"/>
          <p:cNvGrpSpPr/>
          <p:nvPr/>
        </p:nvGrpSpPr>
        <p:grpSpPr>
          <a:xfrm>
            <a:off x="1943878" y="2909069"/>
            <a:ext cx="374774" cy="364282"/>
            <a:chOff x="1943878" y="2909069"/>
            <a:chExt cx="374774" cy="364282"/>
          </a:xfrm>
        </p:grpSpPr>
        <p:sp>
          <p:nvSpPr>
            <p:cNvPr id="18063" name="Google Shape;18063;p76"/>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6"/>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76"/>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76"/>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6"/>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6"/>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76"/>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76"/>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76"/>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76"/>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76"/>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76"/>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76"/>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76"/>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76"/>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76"/>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76"/>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76"/>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6"/>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76"/>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76"/>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4" name="Google Shape;18084;p76"/>
          <p:cNvGrpSpPr/>
          <p:nvPr/>
        </p:nvGrpSpPr>
        <p:grpSpPr>
          <a:xfrm>
            <a:off x="1128072" y="3365261"/>
            <a:ext cx="328872" cy="370158"/>
            <a:chOff x="1128072" y="3365261"/>
            <a:chExt cx="328872" cy="370158"/>
          </a:xfrm>
        </p:grpSpPr>
        <p:sp>
          <p:nvSpPr>
            <p:cNvPr id="18085" name="Google Shape;18085;p76"/>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76"/>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76"/>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76"/>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76"/>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76"/>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76"/>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76"/>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76"/>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76"/>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76"/>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76"/>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76"/>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76"/>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76"/>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76"/>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76"/>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76"/>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76"/>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6"/>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76"/>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76"/>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76"/>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76"/>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76"/>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76"/>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6"/>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6"/>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6"/>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76"/>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76"/>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76"/>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76"/>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76"/>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76"/>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76"/>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76"/>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76"/>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76"/>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76"/>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76"/>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76"/>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76"/>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76"/>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9" name="Google Shape;18129;p76"/>
          <p:cNvGrpSpPr/>
          <p:nvPr/>
        </p:nvGrpSpPr>
        <p:grpSpPr>
          <a:xfrm>
            <a:off x="5776868" y="1515181"/>
            <a:ext cx="370866" cy="364151"/>
            <a:chOff x="5776868" y="1515181"/>
            <a:chExt cx="370866" cy="364151"/>
          </a:xfrm>
        </p:grpSpPr>
        <p:sp>
          <p:nvSpPr>
            <p:cNvPr id="18130" name="Google Shape;18130;p76"/>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6"/>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6"/>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76"/>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76"/>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76"/>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76"/>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76"/>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76"/>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76"/>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76"/>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76"/>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76"/>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6"/>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76"/>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76"/>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76"/>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7" name="Google Shape;18147;p76"/>
          <p:cNvGrpSpPr/>
          <p:nvPr/>
        </p:nvGrpSpPr>
        <p:grpSpPr>
          <a:xfrm>
            <a:off x="3577849" y="2432942"/>
            <a:ext cx="393660" cy="370079"/>
            <a:chOff x="3577849" y="2432942"/>
            <a:chExt cx="393660" cy="370079"/>
          </a:xfrm>
        </p:grpSpPr>
        <p:sp>
          <p:nvSpPr>
            <p:cNvPr id="18148" name="Google Shape;18148;p76"/>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76"/>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76"/>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76"/>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76"/>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6"/>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76"/>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76"/>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6"/>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6"/>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8" name="Google Shape;18158;p76"/>
          <p:cNvGrpSpPr/>
          <p:nvPr/>
        </p:nvGrpSpPr>
        <p:grpSpPr>
          <a:xfrm>
            <a:off x="2493999" y="2927037"/>
            <a:ext cx="370132" cy="328164"/>
            <a:chOff x="2493999" y="2927037"/>
            <a:chExt cx="370132" cy="328164"/>
          </a:xfrm>
        </p:grpSpPr>
        <p:sp>
          <p:nvSpPr>
            <p:cNvPr id="18159" name="Google Shape;18159;p76"/>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6"/>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76"/>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76"/>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76"/>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6"/>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6"/>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76"/>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76"/>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6"/>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76"/>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76"/>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76"/>
          <p:cNvGrpSpPr/>
          <p:nvPr/>
        </p:nvGrpSpPr>
        <p:grpSpPr>
          <a:xfrm>
            <a:off x="3589417" y="2950696"/>
            <a:ext cx="370315" cy="281028"/>
            <a:chOff x="3589417" y="2950696"/>
            <a:chExt cx="370315" cy="281028"/>
          </a:xfrm>
        </p:grpSpPr>
        <p:sp>
          <p:nvSpPr>
            <p:cNvPr id="18172" name="Google Shape;18172;p76"/>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76"/>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6"/>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6"/>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76"/>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76"/>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76"/>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76"/>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76"/>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6"/>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76"/>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76"/>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6"/>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6"/>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76"/>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76"/>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76"/>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6"/>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6"/>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6"/>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2" name="Google Shape;18192;p76"/>
          <p:cNvGrpSpPr/>
          <p:nvPr/>
        </p:nvGrpSpPr>
        <p:grpSpPr>
          <a:xfrm>
            <a:off x="3032711" y="2911718"/>
            <a:ext cx="396125" cy="359062"/>
            <a:chOff x="3032711" y="2911718"/>
            <a:chExt cx="396125" cy="359062"/>
          </a:xfrm>
        </p:grpSpPr>
        <p:sp>
          <p:nvSpPr>
            <p:cNvPr id="18193" name="Google Shape;18193;p76"/>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76"/>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76"/>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6"/>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6"/>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76"/>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76"/>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6"/>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6"/>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6"/>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6"/>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6"/>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5" name="Google Shape;18205;p76"/>
          <p:cNvGrpSpPr/>
          <p:nvPr/>
        </p:nvGrpSpPr>
        <p:grpSpPr>
          <a:xfrm>
            <a:off x="7417764" y="1513397"/>
            <a:ext cx="373174" cy="367692"/>
            <a:chOff x="7417764" y="1513397"/>
            <a:chExt cx="373174" cy="367692"/>
          </a:xfrm>
        </p:grpSpPr>
        <p:sp>
          <p:nvSpPr>
            <p:cNvPr id="18206" name="Google Shape;18206;p76"/>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76"/>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6"/>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6"/>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76"/>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76"/>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76"/>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76"/>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76"/>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76"/>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76"/>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76"/>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76"/>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76"/>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76"/>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76"/>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76"/>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76"/>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76"/>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5" name="Google Shape;18225;p76"/>
          <p:cNvGrpSpPr/>
          <p:nvPr/>
        </p:nvGrpSpPr>
        <p:grpSpPr>
          <a:xfrm>
            <a:off x="6871944" y="1514368"/>
            <a:ext cx="370132" cy="365672"/>
            <a:chOff x="6871944" y="1514368"/>
            <a:chExt cx="370132" cy="365672"/>
          </a:xfrm>
        </p:grpSpPr>
        <p:sp>
          <p:nvSpPr>
            <p:cNvPr id="18226" name="Google Shape;18226;p76"/>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76"/>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76"/>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76"/>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76"/>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76"/>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76"/>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76"/>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76"/>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76"/>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76"/>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76"/>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76"/>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76"/>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76"/>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76"/>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76"/>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76"/>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4" name="Google Shape;18244;p76"/>
          <p:cNvGrpSpPr/>
          <p:nvPr/>
        </p:nvGrpSpPr>
        <p:grpSpPr>
          <a:xfrm>
            <a:off x="6561931" y="3365261"/>
            <a:ext cx="400375" cy="370184"/>
            <a:chOff x="6561931" y="3365261"/>
            <a:chExt cx="400375" cy="370184"/>
          </a:xfrm>
        </p:grpSpPr>
        <p:sp>
          <p:nvSpPr>
            <p:cNvPr id="18245" name="Google Shape;18245;p76"/>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76"/>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76"/>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76"/>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76"/>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76"/>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76"/>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76"/>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76"/>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76"/>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76"/>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76"/>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7" name="Google Shape;18257;p76"/>
          <p:cNvGrpSpPr/>
          <p:nvPr/>
        </p:nvGrpSpPr>
        <p:grpSpPr>
          <a:xfrm>
            <a:off x="1942120" y="1985852"/>
            <a:ext cx="378315" cy="358695"/>
            <a:chOff x="1942120" y="1985852"/>
            <a:chExt cx="378315" cy="358695"/>
          </a:xfrm>
        </p:grpSpPr>
        <p:sp>
          <p:nvSpPr>
            <p:cNvPr id="18258" name="Google Shape;18258;p76"/>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76"/>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76"/>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76"/>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76"/>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76"/>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6"/>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76"/>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76"/>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76"/>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76"/>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76"/>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76"/>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6"/>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6"/>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6"/>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6"/>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76"/>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76"/>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76"/>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8" name="Google Shape;18278;p76"/>
          <p:cNvGrpSpPr/>
          <p:nvPr/>
        </p:nvGrpSpPr>
        <p:grpSpPr>
          <a:xfrm>
            <a:off x="1401415" y="2429218"/>
            <a:ext cx="364282" cy="374197"/>
            <a:chOff x="1401415" y="2429218"/>
            <a:chExt cx="364282" cy="374197"/>
          </a:xfrm>
        </p:grpSpPr>
        <p:sp>
          <p:nvSpPr>
            <p:cNvPr id="18279" name="Google Shape;18279;p76"/>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76"/>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76"/>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76"/>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6"/>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76"/>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76"/>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76"/>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6"/>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6"/>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6"/>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76"/>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6"/>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76"/>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76"/>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4" name="Google Shape;18294;p76"/>
          <p:cNvGrpSpPr/>
          <p:nvPr/>
        </p:nvGrpSpPr>
        <p:grpSpPr>
          <a:xfrm>
            <a:off x="7110427" y="3365261"/>
            <a:ext cx="400401" cy="370184"/>
            <a:chOff x="7110427" y="3365261"/>
            <a:chExt cx="400401" cy="370184"/>
          </a:xfrm>
        </p:grpSpPr>
        <p:sp>
          <p:nvSpPr>
            <p:cNvPr id="18295" name="Google Shape;18295;p76"/>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6"/>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76"/>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76"/>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76"/>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76"/>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76"/>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2" name="Google Shape;18302;p76"/>
          <p:cNvGrpSpPr/>
          <p:nvPr/>
        </p:nvGrpSpPr>
        <p:grpSpPr>
          <a:xfrm>
            <a:off x="7658949" y="3363137"/>
            <a:ext cx="400375" cy="370132"/>
            <a:chOff x="7658949" y="3363137"/>
            <a:chExt cx="400375" cy="370132"/>
          </a:xfrm>
        </p:grpSpPr>
        <p:sp>
          <p:nvSpPr>
            <p:cNvPr id="18303" name="Google Shape;18303;p76"/>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6"/>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6"/>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6"/>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76"/>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8" name="Google Shape;18308;p76"/>
          <p:cNvGrpSpPr/>
          <p:nvPr/>
        </p:nvGrpSpPr>
        <p:grpSpPr>
          <a:xfrm>
            <a:off x="3304481" y="3379389"/>
            <a:ext cx="356623" cy="370105"/>
            <a:chOff x="3307156" y="3365314"/>
            <a:chExt cx="356623" cy="370105"/>
          </a:xfrm>
        </p:grpSpPr>
        <p:sp>
          <p:nvSpPr>
            <p:cNvPr id="18309" name="Google Shape;18309;p76"/>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6"/>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6"/>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6"/>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76"/>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76"/>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6"/>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6"/>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76"/>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76"/>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6"/>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6"/>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6"/>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6"/>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76"/>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4" name="Google Shape;18324;p76"/>
          <p:cNvGrpSpPr/>
          <p:nvPr/>
        </p:nvGrpSpPr>
        <p:grpSpPr>
          <a:xfrm>
            <a:off x="7422407" y="1980107"/>
            <a:ext cx="372807" cy="370079"/>
            <a:chOff x="7422407" y="1980107"/>
            <a:chExt cx="372807" cy="370079"/>
          </a:xfrm>
        </p:grpSpPr>
        <p:sp>
          <p:nvSpPr>
            <p:cNvPr id="18325" name="Google Shape;18325;p76"/>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6"/>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76"/>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76"/>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76"/>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6"/>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76"/>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76"/>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6"/>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6"/>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6"/>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76"/>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76"/>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8" name="Google Shape;18338;p76"/>
          <p:cNvGrpSpPr/>
          <p:nvPr/>
        </p:nvGrpSpPr>
        <p:grpSpPr>
          <a:xfrm>
            <a:off x="6916141" y="2906184"/>
            <a:ext cx="289737" cy="370394"/>
            <a:chOff x="6916141" y="2906184"/>
            <a:chExt cx="289737" cy="370394"/>
          </a:xfrm>
        </p:grpSpPr>
        <p:sp>
          <p:nvSpPr>
            <p:cNvPr id="18339" name="Google Shape;18339;p76"/>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76"/>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76"/>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76"/>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76"/>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76"/>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76"/>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76"/>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6"/>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6"/>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6"/>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76"/>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76"/>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76"/>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76"/>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6"/>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76"/>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76"/>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6"/>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76"/>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76"/>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0" name="Google Shape;18360;p76"/>
          <p:cNvGrpSpPr/>
          <p:nvPr/>
        </p:nvGrpSpPr>
        <p:grpSpPr>
          <a:xfrm>
            <a:off x="7970194" y="2013577"/>
            <a:ext cx="372676" cy="331731"/>
            <a:chOff x="7970194" y="2013577"/>
            <a:chExt cx="372676" cy="331731"/>
          </a:xfrm>
        </p:grpSpPr>
        <p:sp>
          <p:nvSpPr>
            <p:cNvPr id="18361" name="Google Shape;18361;p76"/>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76"/>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76"/>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6"/>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76"/>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76"/>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76"/>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76"/>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6"/>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76"/>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1" name="Google Shape;18371;p76"/>
          <p:cNvGrpSpPr/>
          <p:nvPr/>
        </p:nvGrpSpPr>
        <p:grpSpPr>
          <a:xfrm>
            <a:off x="1416733" y="1512190"/>
            <a:ext cx="332964" cy="370158"/>
            <a:chOff x="1416733" y="1512190"/>
            <a:chExt cx="332964" cy="370158"/>
          </a:xfrm>
        </p:grpSpPr>
        <p:sp>
          <p:nvSpPr>
            <p:cNvPr id="18372" name="Google Shape;18372;p76"/>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76"/>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6"/>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6"/>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76"/>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76"/>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6"/>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76"/>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76"/>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6"/>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6"/>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6"/>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6"/>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76"/>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76"/>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6"/>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6"/>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6"/>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6"/>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1" name="Google Shape;18391;p76"/>
          <p:cNvGrpSpPr/>
          <p:nvPr/>
        </p:nvGrpSpPr>
        <p:grpSpPr>
          <a:xfrm>
            <a:off x="5246366" y="2906105"/>
            <a:ext cx="342852" cy="370079"/>
            <a:chOff x="5246366" y="2906105"/>
            <a:chExt cx="342852" cy="370079"/>
          </a:xfrm>
        </p:grpSpPr>
        <p:sp>
          <p:nvSpPr>
            <p:cNvPr id="18392" name="Google Shape;18392;p76"/>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76"/>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76"/>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6"/>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6"/>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76"/>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8" name="Google Shape;18398;p76"/>
          <p:cNvGrpSpPr/>
          <p:nvPr/>
        </p:nvGrpSpPr>
        <p:grpSpPr>
          <a:xfrm>
            <a:off x="849667" y="2434883"/>
            <a:ext cx="371259" cy="366249"/>
            <a:chOff x="849667" y="2434883"/>
            <a:chExt cx="371259" cy="366249"/>
          </a:xfrm>
        </p:grpSpPr>
        <p:sp>
          <p:nvSpPr>
            <p:cNvPr id="18399" name="Google Shape;18399;p76"/>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6"/>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6"/>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76"/>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76"/>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76"/>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6"/>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76"/>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76"/>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6"/>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76"/>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76"/>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76"/>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2" name="Google Shape;18412;p76"/>
          <p:cNvGrpSpPr/>
          <p:nvPr/>
        </p:nvGrpSpPr>
        <p:grpSpPr>
          <a:xfrm>
            <a:off x="4417026" y="3365366"/>
            <a:ext cx="332728" cy="370053"/>
            <a:chOff x="4417026" y="3365366"/>
            <a:chExt cx="332728" cy="370053"/>
          </a:xfrm>
        </p:grpSpPr>
        <p:sp>
          <p:nvSpPr>
            <p:cNvPr id="18413" name="Google Shape;18413;p76"/>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76"/>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76"/>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6"/>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76"/>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76"/>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6"/>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76"/>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76"/>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76"/>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6"/>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6"/>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76"/>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76"/>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6"/>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76"/>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6"/>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6"/>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1" name="Google Shape;18431;p76"/>
          <p:cNvGrpSpPr/>
          <p:nvPr/>
        </p:nvGrpSpPr>
        <p:grpSpPr>
          <a:xfrm>
            <a:off x="2497068" y="1980186"/>
            <a:ext cx="363994" cy="370105"/>
            <a:chOff x="2497068" y="1980186"/>
            <a:chExt cx="363994" cy="370105"/>
          </a:xfrm>
        </p:grpSpPr>
        <p:sp>
          <p:nvSpPr>
            <p:cNvPr id="18432" name="Google Shape;18432;p76"/>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76"/>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76"/>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6"/>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6"/>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6"/>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6"/>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76"/>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76"/>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76"/>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76"/>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76"/>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6"/>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6"/>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6"/>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76"/>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76"/>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6"/>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76"/>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76"/>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76"/>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3" name="Google Shape;18453;p76"/>
          <p:cNvGrpSpPr/>
          <p:nvPr/>
        </p:nvGrpSpPr>
        <p:grpSpPr>
          <a:xfrm>
            <a:off x="5820278" y="2906158"/>
            <a:ext cx="294904" cy="370027"/>
            <a:chOff x="5820278" y="2906158"/>
            <a:chExt cx="294904" cy="370027"/>
          </a:xfrm>
        </p:grpSpPr>
        <p:sp>
          <p:nvSpPr>
            <p:cNvPr id="18454" name="Google Shape;18454;p76"/>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76"/>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76"/>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76"/>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76"/>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6"/>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6"/>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1" name="Google Shape;18461;p76"/>
          <p:cNvGrpSpPr/>
          <p:nvPr/>
        </p:nvGrpSpPr>
        <p:grpSpPr>
          <a:xfrm>
            <a:off x="4946819" y="3383229"/>
            <a:ext cx="370132" cy="334223"/>
            <a:chOff x="4946819" y="3383229"/>
            <a:chExt cx="370132" cy="334223"/>
          </a:xfrm>
        </p:grpSpPr>
        <p:sp>
          <p:nvSpPr>
            <p:cNvPr id="18462" name="Google Shape;18462;p76"/>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6"/>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6"/>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76"/>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76"/>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6"/>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6"/>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76"/>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76"/>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1" name="Google Shape;18471;p76"/>
          <p:cNvGrpSpPr/>
          <p:nvPr/>
        </p:nvGrpSpPr>
        <p:grpSpPr>
          <a:xfrm>
            <a:off x="3038403" y="1539234"/>
            <a:ext cx="375482" cy="316072"/>
            <a:chOff x="3038403" y="1539234"/>
            <a:chExt cx="375482" cy="316072"/>
          </a:xfrm>
        </p:grpSpPr>
        <p:sp>
          <p:nvSpPr>
            <p:cNvPr id="18472" name="Google Shape;18472;p7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73" name="Google Shape;18473;p76"/>
            <p:cNvGrpSpPr/>
            <p:nvPr/>
          </p:nvGrpSpPr>
          <p:grpSpPr>
            <a:xfrm>
              <a:off x="3038403" y="1539234"/>
              <a:ext cx="375482" cy="316072"/>
              <a:chOff x="3038403" y="1539234"/>
              <a:chExt cx="375482" cy="316072"/>
            </a:xfrm>
          </p:grpSpPr>
          <p:sp>
            <p:nvSpPr>
              <p:cNvPr id="18474" name="Google Shape;18474;p76"/>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76"/>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76"/>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6"/>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76"/>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76"/>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6"/>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6"/>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76"/>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83" name="Google Shape;18483;p76"/>
          <p:cNvGrpSpPr/>
          <p:nvPr/>
        </p:nvGrpSpPr>
        <p:grpSpPr>
          <a:xfrm>
            <a:off x="6332865" y="2906131"/>
            <a:ext cx="360846" cy="370184"/>
            <a:chOff x="6332865" y="2906131"/>
            <a:chExt cx="360846" cy="370184"/>
          </a:xfrm>
        </p:grpSpPr>
        <p:sp>
          <p:nvSpPr>
            <p:cNvPr id="18484" name="Google Shape;18484;p76"/>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6"/>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76"/>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6"/>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76"/>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76"/>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6"/>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6"/>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76"/>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76"/>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76"/>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5" name="Google Shape;18495;p76"/>
          <p:cNvGrpSpPr/>
          <p:nvPr/>
        </p:nvGrpSpPr>
        <p:grpSpPr>
          <a:xfrm>
            <a:off x="4135079" y="1518066"/>
            <a:ext cx="370132" cy="358223"/>
            <a:chOff x="4135079" y="1518066"/>
            <a:chExt cx="370132" cy="358223"/>
          </a:xfrm>
        </p:grpSpPr>
        <p:sp>
          <p:nvSpPr>
            <p:cNvPr id="18496" name="Google Shape;18496;p76"/>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6"/>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76"/>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76"/>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76"/>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76"/>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6"/>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6"/>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76"/>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76"/>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6"/>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76"/>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76"/>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76"/>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6"/>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6"/>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76"/>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76"/>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76"/>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5" name="Google Shape;18515;p76"/>
          <p:cNvGrpSpPr/>
          <p:nvPr/>
        </p:nvGrpSpPr>
        <p:grpSpPr>
          <a:xfrm>
            <a:off x="6878869" y="1980134"/>
            <a:ext cx="361240" cy="370158"/>
            <a:chOff x="6878869" y="1980134"/>
            <a:chExt cx="361240" cy="370158"/>
          </a:xfrm>
        </p:grpSpPr>
        <p:sp>
          <p:nvSpPr>
            <p:cNvPr id="18516" name="Google Shape;18516;p76"/>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76"/>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76"/>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6"/>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6"/>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6"/>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6"/>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6"/>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6"/>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6"/>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6"/>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6"/>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76"/>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9" name="Google Shape;18529;p76"/>
          <p:cNvGrpSpPr/>
          <p:nvPr/>
        </p:nvGrpSpPr>
        <p:grpSpPr>
          <a:xfrm>
            <a:off x="2493999" y="2550033"/>
            <a:ext cx="370132" cy="259467"/>
            <a:chOff x="2493999" y="2550033"/>
            <a:chExt cx="370132" cy="259467"/>
          </a:xfrm>
        </p:grpSpPr>
        <p:sp>
          <p:nvSpPr>
            <p:cNvPr id="18530" name="Google Shape;18530;p76"/>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6"/>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76"/>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6"/>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76"/>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76"/>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6"/>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6"/>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76"/>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76"/>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76"/>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76"/>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6"/>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76"/>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6"/>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6"/>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6"/>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6"/>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76"/>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9" name="Google Shape;18549;p76"/>
          <p:cNvGrpSpPr/>
          <p:nvPr/>
        </p:nvGrpSpPr>
        <p:grpSpPr>
          <a:xfrm>
            <a:off x="1699703" y="3365261"/>
            <a:ext cx="281054" cy="370158"/>
            <a:chOff x="1699703" y="3365261"/>
            <a:chExt cx="281054" cy="370158"/>
          </a:xfrm>
        </p:grpSpPr>
        <p:sp>
          <p:nvSpPr>
            <p:cNvPr id="18550" name="Google Shape;18550;p76"/>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76"/>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76"/>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6"/>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6"/>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6"/>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6"/>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6"/>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6"/>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6"/>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76"/>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76"/>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6"/>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3" name="Google Shape;18563;p76"/>
          <p:cNvGrpSpPr/>
          <p:nvPr/>
        </p:nvGrpSpPr>
        <p:grpSpPr>
          <a:xfrm>
            <a:off x="7966810" y="1519430"/>
            <a:ext cx="369974" cy="355626"/>
            <a:chOff x="7966810" y="1519430"/>
            <a:chExt cx="369974" cy="355626"/>
          </a:xfrm>
        </p:grpSpPr>
        <p:sp>
          <p:nvSpPr>
            <p:cNvPr id="18564" name="Google Shape;18564;p76"/>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6"/>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76"/>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76"/>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76"/>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76"/>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76"/>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6"/>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6"/>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6"/>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6"/>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6"/>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6"/>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76"/>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6"/>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6"/>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0" name="Google Shape;18580;p76"/>
          <p:cNvGrpSpPr/>
          <p:nvPr/>
        </p:nvGrpSpPr>
        <p:grpSpPr>
          <a:xfrm>
            <a:off x="2792628" y="3365340"/>
            <a:ext cx="290445" cy="370079"/>
            <a:chOff x="2792628" y="3365340"/>
            <a:chExt cx="290445" cy="370079"/>
          </a:xfrm>
        </p:grpSpPr>
        <p:sp>
          <p:nvSpPr>
            <p:cNvPr id="18581" name="Google Shape;18581;p76"/>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76"/>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76"/>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76"/>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76"/>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6"/>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6"/>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6"/>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6"/>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6"/>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6"/>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76"/>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76"/>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6"/>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5" name="Google Shape;18595;p76"/>
          <p:cNvGrpSpPr/>
          <p:nvPr/>
        </p:nvGrpSpPr>
        <p:grpSpPr>
          <a:xfrm>
            <a:off x="1389585" y="1988317"/>
            <a:ext cx="388125" cy="353790"/>
            <a:chOff x="1389585" y="1988317"/>
            <a:chExt cx="388125" cy="353790"/>
          </a:xfrm>
        </p:grpSpPr>
        <p:sp>
          <p:nvSpPr>
            <p:cNvPr id="18596" name="Google Shape;18596;p76"/>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76"/>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76"/>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76"/>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76"/>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76"/>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76"/>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76"/>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6"/>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76"/>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6"/>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6"/>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6"/>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76"/>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76"/>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6"/>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6"/>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76"/>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76"/>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76"/>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6"/>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6"/>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8" name="Google Shape;18618;p76"/>
          <p:cNvGrpSpPr/>
          <p:nvPr/>
        </p:nvGrpSpPr>
        <p:grpSpPr>
          <a:xfrm>
            <a:off x="2492924" y="1512190"/>
            <a:ext cx="370158" cy="370158"/>
            <a:chOff x="2492924" y="1512190"/>
            <a:chExt cx="370158" cy="370158"/>
          </a:xfrm>
        </p:grpSpPr>
        <p:sp>
          <p:nvSpPr>
            <p:cNvPr id="18619" name="Google Shape;18619;p76"/>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6"/>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76"/>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76"/>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76"/>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76"/>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6"/>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6"/>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6"/>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76"/>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76"/>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76"/>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76"/>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76"/>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76"/>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76"/>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76"/>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6"/>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6"/>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76"/>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76"/>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6"/>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1" name="Google Shape;18641;p76"/>
          <p:cNvGrpSpPr/>
          <p:nvPr/>
        </p:nvGrpSpPr>
        <p:grpSpPr>
          <a:xfrm>
            <a:off x="1933569" y="1512243"/>
            <a:ext cx="393975" cy="370105"/>
            <a:chOff x="1933569" y="1512243"/>
            <a:chExt cx="393975" cy="370105"/>
          </a:xfrm>
        </p:grpSpPr>
        <p:sp>
          <p:nvSpPr>
            <p:cNvPr id="18642" name="Google Shape;18642;p76"/>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6"/>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76"/>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76"/>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6"/>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6"/>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76"/>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76"/>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6"/>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6"/>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6"/>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76"/>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76"/>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6"/>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6"/>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6"/>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76"/>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76"/>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76"/>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76"/>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76"/>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76"/>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6"/>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76"/>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76"/>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6"/>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6"/>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6"/>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0" name="Google Shape;18670;p76"/>
          <p:cNvGrpSpPr/>
          <p:nvPr/>
        </p:nvGrpSpPr>
        <p:grpSpPr>
          <a:xfrm>
            <a:off x="2236106" y="3365392"/>
            <a:ext cx="306471" cy="370000"/>
            <a:chOff x="2236106" y="3365392"/>
            <a:chExt cx="306471" cy="370000"/>
          </a:xfrm>
        </p:grpSpPr>
        <p:sp>
          <p:nvSpPr>
            <p:cNvPr id="18671" name="Google Shape;18671;p76"/>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76"/>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76"/>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6"/>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76"/>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76"/>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6"/>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76"/>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76"/>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6"/>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76"/>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76"/>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76"/>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76"/>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5" name="Google Shape;18685;p76"/>
          <p:cNvGrpSpPr/>
          <p:nvPr/>
        </p:nvGrpSpPr>
        <p:grpSpPr>
          <a:xfrm>
            <a:off x="5492823" y="3385563"/>
            <a:ext cx="375325" cy="329606"/>
            <a:chOff x="5492823" y="3385563"/>
            <a:chExt cx="375325" cy="329606"/>
          </a:xfrm>
        </p:grpSpPr>
        <p:sp>
          <p:nvSpPr>
            <p:cNvPr id="18686" name="Google Shape;18686;p76"/>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76"/>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6"/>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76"/>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76"/>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6"/>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6"/>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76"/>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76"/>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6"/>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76"/>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76"/>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6"/>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6"/>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76"/>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76"/>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6"/>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76"/>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6"/>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6"/>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6" name="Google Shape;18706;p76"/>
          <p:cNvGrpSpPr/>
          <p:nvPr/>
        </p:nvGrpSpPr>
        <p:grpSpPr>
          <a:xfrm>
            <a:off x="3041787" y="2001118"/>
            <a:ext cx="370158" cy="328164"/>
            <a:chOff x="3041787" y="2001118"/>
            <a:chExt cx="370158" cy="328164"/>
          </a:xfrm>
        </p:grpSpPr>
        <p:sp>
          <p:nvSpPr>
            <p:cNvPr id="18707" name="Google Shape;18707;p76"/>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6"/>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76"/>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76"/>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76"/>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76"/>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6"/>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6"/>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6"/>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76"/>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76"/>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76"/>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76"/>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6"/>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6"/>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76"/>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76"/>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6"/>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5" name="Google Shape;18725;p76"/>
          <p:cNvGrpSpPr/>
          <p:nvPr/>
        </p:nvGrpSpPr>
        <p:grpSpPr>
          <a:xfrm>
            <a:off x="5779884" y="2039125"/>
            <a:ext cx="372309" cy="328216"/>
            <a:chOff x="5779884" y="2039125"/>
            <a:chExt cx="372309" cy="328216"/>
          </a:xfrm>
        </p:grpSpPr>
        <p:sp>
          <p:nvSpPr>
            <p:cNvPr id="18726" name="Google Shape;18726;p76"/>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6"/>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6"/>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6"/>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76"/>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76"/>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6"/>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6"/>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76"/>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76"/>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6"/>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6"/>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76"/>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742"/>
        <p:cNvGrpSpPr/>
        <p:nvPr/>
      </p:nvGrpSpPr>
      <p:grpSpPr>
        <a:xfrm>
          <a:off x="0" y="0"/>
          <a:ext cx="0" cy="0"/>
          <a:chOff x="0" y="0"/>
          <a:chExt cx="0" cy="0"/>
        </a:xfrm>
      </p:grpSpPr>
      <p:sp>
        <p:nvSpPr>
          <p:cNvPr id="18743" name="Google Shape;18743;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8744" name="Google Shape;18744;p77"/>
          <p:cNvGrpSpPr/>
          <p:nvPr/>
        </p:nvGrpSpPr>
        <p:grpSpPr>
          <a:xfrm>
            <a:off x="878066" y="1981993"/>
            <a:ext cx="354610" cy="372358"/>
            <a:chOff x="878066" y="1981993"/>
            <a:chExt cx="354610" cy="372358"/>
          </a:xfrm>
        </p:grpSpPr>
        <p:sp>
          <p:nvSpPr>
            <p:cNvPr id="18745" name="Google Shape;18745;p77"/>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7"/>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7"/>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77"/>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77"/>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7"/>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7"/>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77"/>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77"/>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77"/>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77"/>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7"/>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77"/>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77"/>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9" name="Google Shape;18759;p77"/>
          <p:cNvGrpSpPr/>
          <p:nvPr/>
        </p:nvGrpSpPr>
        <p:grpSpPr>
          <a:xfrm>
            <a:off x="1345794" y="1982386"/>
            <a:ext cx="371650" cy="371624"/>
            <a:chOff x="1345794" y="1982386"/>
            <a:chExt cx="371650" cy="371624"/>
          </a:xfrm>
        </p:grpSpPr>
        <p:sp>
          <p:nvSpPr>
            <p:cNvPr id="18760" name="Google Shape;18760;p77"/>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77"/>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7"/>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7"/>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7"/>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77"/>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77"/>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77"/>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77"/>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77"/>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77"/>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77"/>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77"/>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7"/>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7"/>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7"/>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77"/>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7"/>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7"/>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77"/>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77"/>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7"/>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7"/>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7"/>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7"/>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7"/>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7"/>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7"/>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7"/>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7"/>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77"/>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77"/>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77"/>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77"/>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7"/>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77"/>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77"/>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7" name="Google Shape;18797;p77"/>
          <p:cNvGrpSpPr/>
          <p:nvPr/>
        </p:nvGrpSpPr>
        <p:grpSpPr>
          <a:xfrm>
            <a:off x="1821465" y="1981993"/>
            <a:ext cx="372410" cy="372410"/>
            <a:chOff x="1821465" y="1981993"/>
            <a:chExt cx="372410" cy="372410"/>
          </a:xfrm>
        </p:grpSpPr>
        <p:sp>
          <p:nvSpPr>
            <p:cNvPr id="18798" name="Google Shape;18798;p77"/>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7"/>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77"/>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77"/>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77"/>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7"/>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7"/>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77"/>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77"/>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7"/>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7"/>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77"/>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77"/>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77"/>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2" name="Google Shape;18812;p77"/>
          <p:cNvGrpSpPr/>
          <p:nvPr/>
        </p:nvGrpSpPr>
        <p:grpSpPr>
          <a:xfrm>
            <a:off x="2276348" y="1981809"/>
            <a:ext cx="415901" cy="372699"/>
            <a:chOff x="2276348" y="1981809"/>
            <a:chExt cx="415901" cy="372699"/>
          </a:xfrm>
        </p:grpSpPr>
        <p:sp>
          <p:nvSpPr>
            <p:cNvPr id="18813" name="Google Shape;18813;p77"/>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7"/>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7"/>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7"/>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7"/>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7"/>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7"/>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0" name="Google Shape;18820;p77"/>
          <p:cNvGrpSpPr/>
          <p:nvPr/>
        </p:nvGrpSpPr>
        <p:grpSpPr>
          <a:xfrm>
            <a:off x="2774354" y="2009990"/>
            <a:ext cx="372017" cy="316310"/>
            <a:chOff x="2774354" y="2009990"/>
            <a:chExt cx="372017" cy="316310"/>
          </a:xfrm>
        </p:grpSpPr>
        <p:sp>
          <p:nvSpPr>
            <p:cNvPr id="18821" name="Google Shape;18821;p77"/>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7"/>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7"/>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77"/>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77"/>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7"/>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7"/>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77"/>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77"/>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7"/>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77"/>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77"/>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77"/>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7"/>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7"/>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7"/>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77"/>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77"/>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7"/>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7"/>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77"/>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77"/>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7"/>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7"/>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77"/>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77"/>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7" name="Google Shape;18847;p77"/>
          <p:cNvGrpSpPr/>
          <p:nvPr/>
        </p:nvGrpSpPr>
        <p:grpSpPr>
          <a:xfrm>
            <a:off x="3722682" y="1981993"/>
            <a:ext cx="375818" cy="372043"/>
            <a:chOff x="3722682" y="1981993"/>
            <a:chExt cx="375818" cy="372043"/>
          </a:xfrm>
        </p:grpSpPr>
        <p:sp>
          <p:nvSpPr>
            <p:cNvPr id="18848" name="Google Shape;18848;p77"/>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77"/>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77"/>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77"/>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77"/>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77"/>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7"/>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7"/>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7"/>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7"/>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77"/>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77"/>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7"/>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7"/>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7"/>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3" name="Google Shape;18863;p77"/>
          <p:cNvGrpSpPr/>
          <p:nvPr/>
        </p:nvGrpSpPr>
        <p:grpSpPr>
          <a:xfrm>
            <a:off x="4201394" y="1981809"/>
            <a:ext cx="373538" cy="372305"/>
            <a:chOff x="4201394" y="1981809"/>
            <a:chExt cx="373538" cy="372305"/>
          </a:xfrm>
        </p:grpSpPr>
        <p:sp>
          <p:nvSpPr>
            <p:cNvPr id="18864" name="Google Shape;18864;p77"/>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77"/>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77"/>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7"/>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7"/>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77"/>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77"/>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77"/>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7"/>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7"/>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7"/>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7"/>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7"/>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7"/>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7"/>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7"/>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0" name="Google Shape;18880;p77"/>
          <p:cNvGrpSpPr/>
          <p:nvPr/>
        </p:nvGrpSpPr>
        <p:grpSpPr>
          <a:xfrm>
            <a:off x="4659658" y="1500266"/>
            <a:ext cx="422743" cy="377784"/>
            <a:chOff x="4659658" y="1500266"/>
            <a:chExt cx="422743" cy="377784"/>
          </a:xfrm>
        </p:grpSpPr>
        <p:sp>
          <p:nvSpPr>
            <p:cNvPr id="18881" name="Google Shape;18881;p77"/>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7"/>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7"/>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77"/>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77"/>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7"/>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7"/>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77"/>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77"/>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7"/>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77"/>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77"/>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77"/>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77"/>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7"/>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7"/>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7"/>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8" name="Google Shape;18898;p77"/>
          <p:cNvGrpSpPr/>
          <p:nvPr/>
        </p:nvGrpSpPr>
        <p:grpSpPr>
          <a:xfrm>
            <a:off x="5211406" y="1513504"/>
            <a:ext cx="260394" cy="351202"/>
            <a:chOff x="5211406" y="1513504"/>
            <a:chExt cx="260394" cy="351202"/>
          </a:xfrm>
        </p:grpSpPr>
        <p:sp>
          <p:nvSpPr>
            <p:cNvPr id="18899" name="Google Shape;18899;p77"/>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77"/>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77"/>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77"/>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7"/>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7"/>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7"/>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7"/>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7"/>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77"/>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77"/>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77"/>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77"/>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2" name="Google Shape;18912;p77"/>
          <p:cNvGrpSpPr/>
          <p:nvPr/>
        </p:nvGrpSpPr>
        <p:grpSpPr>
          <a:xfrm>
            <a:off x="5632602" y="1513216"/>
            <a:ext cx="366722" cy="351779"/>
            <a:chOff x="5632602" y="1513216"/>
            <a:chExt cx="366722" cy="351779"/>
          </a:xfrm>
        </p:grpSpPr>
        <p:sp>
          <p:nvSpPr>
            <p:cNvPr id="18913" name="Google Shape;18913;p77"/>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7"/>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7"/>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7"/>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7"/>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77"/>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77"/>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77"/>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1" name="Google Shape;18921;p77"/>
          <p:cNvGrpSpPr/>
          <p:nvPr/>
        </p:nvGrpSpPr>
        <p:grpSpPr>
          <a:xfrm>
            <a:off x="6089372" y="1527136"/>
            <a:ext cx="401902" cy="323965"/>
            <a:chOff x="6089372" y="1527136"/>
            <a:chExt cx="401902" cy="323965"/>
          </a:xfrm>
        </p:grpSpPr>
        <p:sp>
          <p:nvSpPr>
            <p:cNvPr id="18922" name="Google Shape;18922;p77"/>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7"/>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7"/>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7"/>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77"/>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77"/>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7"/>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7"/>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7"/>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7"/>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77"/>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77"/>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7"/>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7"/>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7"/>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7"/>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7"/>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7"/>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77"/>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77"/>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77"/>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77"/>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7"/>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77"/>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77"/>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7"/>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7"/>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7"/>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7"/>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7"/>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2" name="Google Shape;18952;p77"/>
          <p:cNvGrpSpPr/>
          <p:nvPr/>
        </p:nvGrpSpPr>
        <p:grpSpPr>
          <a:xfrm>
            <a:off x="6579435" y="1527897"/>
            <a:ext cx="370103" cy="322445"/>
            <a:chOff x="6579435" y="1527897"/>
            <a:chExt cx="370103" cy="322445"/>
          </a:xfrm>
        </p:grpSpPr>
        <p:sp>
          <p:nvSpPr>
            <p:cNvPr id="18953" name="Google Shape;18953;p77"/>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7"/>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77"/>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77"/>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77"/>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7"/>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7"/>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77"/>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77"/>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7"/>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77"/>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77"/>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7"/>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77"/>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77"/>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7"/>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77"/>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7"/>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77"/>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77"/>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7"/>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4" name="Google Shape;18974;p77"/>
          <p:cNvGrpSpPr/>
          <p:nvPr/>
        </p:nvGrpSpPr>
        <p:grpSpPr>
          <a:xfrm>
            <a:off x="6988887" y="1538854"/>
            <a:ext cx="499920" cy="300136"/>
            <a:chOff x="6988887" y="1538854"/>
            <a:chExt cx="499920" cy="300136"/>
          </a:xfrm>
        </p:grpSpPr>
        <p:sp>
          <p:nvSpPr>
            <p:cNvPr id="18975" name="Google Shape;18975;p77"/>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77"/>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77"/>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77"/>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77"/>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77"/>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7"/>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7"/>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77"/>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77"/>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7"/>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7"/>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7"/>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8" name="Google Shape;18988;p77"/>
          <p:cNvGrpSpPr/>
          <p:nvPr/>
        </p:nvGrpSpPr>
        <p:grpSpPr>
          <a:xfrm>
            <a:off x="8050359" y="1520687"/>
            <a:ext cx="279321" cy="336837"/>
            <a:chOff x="8050359" y="1520687"/>
            <a:chExt cx="279321" cy="336837"/>
          </a:xfrm>
        </p:grpSpPr>
        <p:sp>
          <p:nvSpPr>
            <p:cNvPr id="18989" name="Google Shape;18989;p77"/>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7"/>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7"/>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7"/>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77"/>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77"/>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7"/>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7"/>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7"/>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77"/>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77"/>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7"/>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7"/>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2" name="Google Shape;19002;p77"/>
          <p:cNvGrpSpPr/>
          <p:nvPr/>
        </p:nvGrpSpPr>
        <p:grpSpPr>
          <a:xfrm>
            <a:off x="6093907" y="2461832"/>
            <a:ext cx="364441" cy="339091"/>
            <a:chOff x="6093907" y="2461832"/>
            <a:chExt cx="364441" cy="339091"/>
          </a:xfrm>
        </p:grpSpPr>
        <p:sp>
          <p:nvSpPr>
            <p:cNvPr id="19003" name="Google Shape;19003;p77"/>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7"/>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77"/>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77"/>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7"/>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7"/>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7"/>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7"/>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77"/>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7"/>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3" name="Google Shape;19013;p77"/>
          <p:cNvGrpSpPr/>
          <p:nvPr/>
        </p:nvGrpSpPr>
        <p:grpSpPr>
          <a:xfrm>
            <a:off x="4676331" y="1980866"/>
            <a:ext cx="377680" cy="377680"/>
            <a:chOff x="4676331" y="1980866"/>
            <a:chExt cx="377680" cy="377680"/>
          </a:xfrm>
        </p:grpSpPr>
        <p:sp>
          <p:nvSpPr>
            <p:cNvPr id="19014" name="Google Shape;19014;p77"/>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77"/>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7"/>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7"/>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7"/>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7"/>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7"/>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7"/>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77"/>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77"/>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7"/>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7"/>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7"/>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77"/>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77"/>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77"/>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7"/>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7"/>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77"/>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3" name="Google Shape;19033;p77"/>
          <p:cNvGrpSpPr/>
          <p:nvPr/>
        </p:nvGrpSpPr>
        <p:grpSpPr>
          <a:xfrm>
            <a:off x="7526242" y="1522968"/>
            <a:ext cx="357651" cy="332275"/>
            <a:chOff x="7526242" y="1522968"/>
            <a:chExt cx="357651" cy="332275"/>
          </a:xfrm>
        </p:grpSpPr>
        <p:sp>
          <p:nvSpPr>
            <p:cNvPr id="19034" name="Google Shape;19034;p77"/>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77"/>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7"/>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7"/>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7"/>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7"/>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7"/>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7"/>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77"/>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77"/>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77"/>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77"/>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77"/>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77"/>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7"/>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77"/>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0" name="Google Shape;19050;p77"/>
          <p:cNvGrpSpPr/>
          <p:nvPr/>
        </p:nvGrpSpPr>
        <p:grpSpPr>
          <a:xfrm>
            <a:off x="3250786" y="1982386"/>
            <a:ext cx="371650" cy="371624"/>
            <a:chOff x="3250786" y="1982386"/>
            <a:chExt cx="371650" cy="371624"/>
          </a:xfrm>
        </p:grpSpPr>
        <p:sp>
          <p:nvSpPr>
            <p:cNvPr id="19051" name="Google Shape;19051;p77"/>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7"/>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7"/>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7"/>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77"/>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77"/>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7"/>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77"/>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77"/>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77"/>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77"/>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7"/>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77"/>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7"/>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7"/>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7"/>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77"/>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77"/>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77"/>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77"/>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7"/>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77"/>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77"/>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77"/>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7"/>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7"/>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77"/>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77"/>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7"/>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7"/>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1" name="Google Shape;19081;p77"/>
          <p:cNvGrpSpPr/>
          <p:nvPr/>
        </p:nvGrpSpPr>
        <p:grpSpPr>
          <a:xfrm>
            <a:off x="1342386" y="2916322"/>
            <a:ext cx="373538" cy="331515"/>
            <a:chOff x="1342386" y="2916322"/>
            <a:chExt cx="373538" cy="331515"/>
          </a:xfrm>
        </p:grpSpPr>
        <p:sp>
          <p:nvSpPr>
            <p:cNvPr id="19082" name="Google Shape;19082;p77"/>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77"/>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77"/>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77"/>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77"/>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77"/>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7"/>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77"/>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77"/>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7"/>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7"/>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3" name="Google Shape;19093;p77"/>
          <p:cNvGrpSpPr/>
          <p:nvPr/>
        </p:nvGrpSpPr>
        <p:grpSpPr>
          <a:xfrm>
            <a:off x="2294122" y="2946600"/>
            <a:ext cx="373931" cy="271351"/>
            <a:chOff x="2294122" y="2946600"/>
            <a:chExt cx="373931" cy="271351"/>
          </a:xfrm>
        </p:grpSpPr>
        <p:sp>
          <p:nvSpPr>
            <p:cNvPr id="19094" name="Google Shape;19094;p77"/>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7"/>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7"/>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77"/>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77"/>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77"/>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7"/>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77"/>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77"/>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77"/>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77"/>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77"/>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7"/>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77"/>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77"/>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77"/>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77"/>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7"/>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7"/>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77"/>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77"/>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77"/>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7"/>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77"/>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77"/>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77"/>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77"/>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77"/>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7"/>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7"/>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4" name="Google Shape;19124;p77"/>
          <p:cNvGrpSpPr/>
          <p:nvPr/>
        </p:nvGrpSpPr>
        <p:grpSpPr>
          <a:xfrm>
            <a:off x="2769819" y="2907251"/>
            <a:ext cx="373905" cy="349682"/>
            <a:chOff x="2769819" y="2907251"/>
            <a:chExt cx="373905" cy="349682"/>
          </a:xfrm>
        </p:grpSpPr>
        <p:sp>
          <p:nvSpPr>
            <p:cNvPr id="19125" name="Google Shape;19125;p77"/>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77"/>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77"/>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77"/>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7"/>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77"/>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77"/>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7"/>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77"/>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77"/>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7"/>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7"/>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77"/>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77"/>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7"/>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7"/>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77"/>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2" name="Google Shape;19142;p77"/>
          <p:cNvGrpSpPr/>
          <p:nvPr/>
        </p:nvGrpSpPr>
        <p:grpSpPr>
          <a:xfrm>
            <a:off x="3246251" y="2895245"/>
            <a:ext cx="375792" cy="373800"/>
            <a:chOff x="3246251" y="2895245"/>
            <a:chExt cx="375792" cy="373800"/>
          </a:xfrm>
        </p:grpSpPr>
        <p:sp>
          <p:nvSpPr>
            <p:cNvPr id="19143" name="Google Shape;19143;p77"/>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77"/>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77"/>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77"/>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77"/>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77"/>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7"/>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7"/>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7"/>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7"/>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7"/>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7"/>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77"/>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77"/>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7" name="Google Shape;19157;p77"/>
          <p:cNvGrpSpPr/>
          <p:nvPr/>
        </p:nvGrpSpPr>
        <p:grpSpPr>
          <a:xfrm>
            <a:off x="3791182" y="2895454"/>
            <a:ext cx="234650" cy="373590"/>
            <a:chOff x="3791182" y="2895454"/>
            <a:chExt cx="234650" cy="373590"/>
          </a:xfrm>
        </p:grpSpPr>
        <p:sp>
          <p:nvSpPr>
            <p:cNvPr id="19158" name="Google Shape;19158;p77"/>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7"/>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77"/>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77"/>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7"/>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7"/>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7"/>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77"/>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77"/>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7" name="Google Shape;19167;p77"/>
          <p:cNvGrpSpPr/>
          <p:nvPr/>
        </p:nvGrpSpPr>
        <p:grpSpPr>
          <a:xfrm>
            <a:off x="7042995" y="2489463"/>
            <a:ext cx="364441" cy="256225"/>
            <a:chOff x="7042995" y="2489463"/>
            <a:chExt cx="364441" cy="256225"/>
          </a:xfrm>
        </p:grpSpPr>
        <p:sp>
          <p:nvSpPr>
            <p:cNvPr id="19168" name="Google Shape;19168;p77"/>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77"/>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77"/>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7"/>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77"/>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77"/>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77"/>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77"/>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7"/>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7" name="Google Shape;19177;p77"/>
          <p:cNvGrpSpPr/>
          <p:nvPr/>
        </p:nvGrpSpPr>
        <p:grpSpPr>
          <a:xfrm>
            <a:off x="7517172" y="2437007"/>
            <a:ext cx="364284" cy="361243"/>
            <a:chOff x="7517172" y="2437007"/>
            <a:chExt cx="364284" cy="361243"/>
          </a:xfrm>
        </p:grpSpPr>
        <p:sp>
          <p:nvSpPr>
            <p:cNvPr id="19178" name="Google Shape;19178;p77"/>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77"/>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77"/>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7"/>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7"/>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77"/>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77"/>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77"/>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7"/>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7"/>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7"/>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77"/>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77"/>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77"/>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77"/>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7"/>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7"/>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77"/>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77"/>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77"/>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77"/>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9" name="Google Shape;19199;p77"/>
          <p:cNvGrpSpPr/>
          <p:nvPr/>
        </p:nvGrpSpPr>
        <p:grpSpPr>
          <a:xfrm>
            <a:off x="8006475" y="2436954"/>
            <a:ext cx="335290" cy="361321"/>
            <a:chOff x="8006475" y="2436954"/>
            <a:chExt cx="335290" cy="361321"/>
          </a:xfrm>
        </p:grpSpPr>
        <p:sp>
          <p:nvSpPr>
            <p:cNvPr id="19200" name="Google Shape;19200;p77"/>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77"/>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77"/>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7"/>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7"/>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7"/>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77"/>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77"/>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7"/>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7"/>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7"/>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7"/>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77"/>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77"/>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7"/>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77"/>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77"/>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7"/>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7"/>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9" name="Google Shape;19219;p77"/>
          <p:cNvGrpSpPr/>
          <p:nvPr/>
        </p:nvGrpSpPr>
        <p:grpSpPr>
          <a:xfrm>
            <a:off x="5596661" y="2909139"/>
            <a:ext cx="394326" cy="349682"/>
            <a:chOff x="5596661" y="2909139"/>
            <a:chExt cx="394326" cy="349682"/>
          </a:xfrm>
        </p:grpSpPr>
        <p:sp>
          <p:nvSpPr>
            <p:cNvPr id="19220" name="Google Shape;19220;p77"/>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77"/>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7"/>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77"/>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77"/>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7"/>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7"/>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77"/>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77"/>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7"/>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7"/>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7"/>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7"/>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77"/>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77"/>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77"/>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6" name="Google Shape;19236;p77"/>
          <p:cNvGrpSpPr/>
          <p:nvPr/>
        </p:nvGrpSpPr>
        <p:grpSpPr>
          <a:xfrm>
            <a:off x="874658" y="2914408"/>
            <a:ext cx="356891" cy="335709"/>
            <a:chOff x="874658" y="2914408"/>
            <a:chExt cx="356891" cy="335709"/>
          </a:xfrm>
        </p:grpSpPr>
        <p:sp>
          <p:nvSpPr>
            <p:cNvPr id="19237" name="Google Shape;19237;p77"/>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7"/>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77"/>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77"/>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7"/>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7"/>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7"/>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7"/>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77"/>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77"/>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7"/>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77"/>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77"/>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7"/>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77"/>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77"/>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77"/>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7"/>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7"/>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77"/>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7" name="Google Shape;19257;p77"/>
          <p:cNvGrpSpPr/>
          <p:nvPr/>
        </p:nvGrpSpPr>
        <p:grpSpPr>
          <a:xfrm>
            <a:off x="4230912" y="2929193"/>
            <a:ext cx="308813" cy="306165"/>
            <a:chOff x="4230912" y="2929193"/>
            <a:chExt cx="308813" cy="306165"/>
          </a:xfrm>
        </p:grpSpPr>
        <p:sp>
          <p:nvSpPr>
            <p:cNvPr id="19258" name="Google Shape;19258;p77"/>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77"/>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77"/>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77"/>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7"/>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7"/>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77"/>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77"/>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77"/>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7"/>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7"/>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77"/>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77"/>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77"/>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77"/>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3" name="Google Shape;19273;p77"/>
          <p:cNvGrpSpPr/>
          <p:nvPr/>
        </p:nvGrpSpPr>
        <p:grpSpPr>
          <a:xfrm>
            <a:off x="4627886" y="3401089"/>
            <a:ext cx="409111" cy="267944"/>
            <a:chOff x="4627886" y="3401089"/>
            <a:chExt cx="409111" cy="267944"/>
          </a:xfrm>
        </p:grpSpPr>
        <p:sp>
          <p:nvSpPr>
            <p:cNvPr id="19274" name="Google Shape;19274;p77"/>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7"/>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7"/>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7"/>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77"/>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77"/>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7"/>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77"/>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77"/>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7"/>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7"/>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5" name="Google Shape;19285;p77"/>
          <p:cNvGrpSpPr/>
          <p:nvPr/>
        </p:nvGrpSpPr>
        <p:grpSpPr>
          <a:xfrm>
            <a:off x="4652476" y="2898915"/>
            <a:ext cx="386016" cy="384495"/>
            <a:chOff x="4652476" y="2898915"/>
            <a:chExt cx="386016" cy="384495"/>
          </a:xfrm>
        </p:grpSpPr>
        <p:sp>
          <p:nvSpPr>
            <p:cNvPr id="19286" name="Google Shape;19286;p77"/>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7"/>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7"/>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77"/>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77"/>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77"/>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7"/>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77"/>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77"/>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5" name="Google Shape;19295;p77"/>
          <p:cNvGrpSpPr/>
          <p:nvPr/>
        </p:nvGrpSpPr>
        <p:grpSpPr>
          <a:xfrm>
            <a:off x="5156931" y="2922194"/>
            <a:ext cx="324699" cy="347611"/>
            <a:chOff x="5156931" y="2922194"/>
            <a:chExt cx="324699" cy="347611"/>
          </a:xfrm>
        </p:grpSpPr>
        <p:sp>
          <p:nvSpPr>
            <p:cNvPr id="19296" name="Google Shape;19296;p77"/>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7"/>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7"/>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7"/>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7"/>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7"/>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7"/>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7"/>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7"/>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77"/>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77"/>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77"/>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7"/>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77"/>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77"/>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7"/>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2" name="Google Shape;19312;p77"/>
          <p:cNvGrpSpPr/>
          <p:nvPr/>
        </p:nvGrpSpPr>
        <p:grpSpPr>
          <a:xfrm>
            <a:off x="6086331" y="2905337"/>
            <a:ext cx="364441" cy="364834"/>
            <a:chOff x="6086331" y="2905337"/>
            <a:chExt cx="364441" cy="364834"/>
          </a:xfrm>
        </p:grpSpPr>
        <p:sp>
          <p:nvSpPr>
            <p:cNvPr id="19313" name="Google Shape;19313;p77"/>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77"/>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77"/>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7"/>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77"/>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77"/>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9" name="Google Shape;19319;p77"/>
          <p:cNvGrpSpPr/>
          <p:nvPr/>
        </p:nvGrpSpPr>
        <p:grpSpPr>
          <a:xfrm>
            <a:off x="6554059" y="2907251"/>
            <a:ext cx="377706" cy="377680"/>
            <a:chOff x="6554059" y="2907251"/>
            <a:chExt cx="377706" cy="377680"/>
          </a:xfrm>
        </p:grpSpPr>
        <p:sp>
          <p:nvSpPr>
            <p:cNvPr id="19320" name="Google Shape;19320;p77"/>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7"/>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77"/>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77"/>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7"/>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7"/>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7"/>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7"/>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7"/>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7"/>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7"/>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7"/>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7"/>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77"/>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77"/>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7"/>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7"/>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7"/>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7"/>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77"/>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77"/>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1" name="Google Shape;19341;p77"/>
          <p:cNvGrpSpPr/>
          <p:nvPr/>
        </p:nvGrpSpPr>
        <p:grpSpPr>
          <a:xfrm>
            <a:off x="7491796" y="2945446"/>
            <a:ext cx="400801" cy="317542"/>
            <a:chOff x="7491796" y="2945446"/>
            <a:chExt cx="400801" cy="317542"/>
          </a:xfrm>
        </p:grpSpPr>
        <p:sp>
          <p:nvSpPr>
            <p:cNvPr id="19342" name="Google Shape;19342;p77"/>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77"/>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7"/>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7"/>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77"/>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77"/>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7"/>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7"/>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77"/>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77"/>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7"/>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77"/>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77"/>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77"/>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77"/>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7"/>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7"/>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7"/>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7"/>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77"/>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77"/>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77"/>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4" name="Google Shape;19364;p77"/>
          <p:cNvGrpSpPr/>
          <p:nvPr/>
        </p:nvGrpSpPr>
        <p:grpSpPr>
          <a:xfrm>
            <a:off x="7045643" y="2907723"/>
            <a:ext cx="345304" cy="365857"/>
            <a:chOff x="7045643" y="2907723"/>
            <a:chExt cx="345304" cy="365857"/>
          </a:xfrm>
        </p:grpSpPr>
        <p:sp>
          <p:nvSpPr>
            <p:cNvPr id="19365" name="Google Shape;19365;p77"/>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7"/>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77"/>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77"/>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77"/>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77"/>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77"/>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77"/>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77"/>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77"/>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77"/>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77"/>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7"/>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7"/>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77"/>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77"/>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77"/>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77"/>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77"/>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4" name="Google Shape;19384;p77"/>
          <p:cNvGrpSpPr/>
          <p:nvPr/>
        </p:nvGrpSpPr>
        <p:grpSpPr>
          <a:xfrm>
            <a:off x="7992843" y="2907251"/>
            <a:ext cx="347794" cy="366328"/>
            <a:chOff x="7992843" y="2907251"/>
            <a:chExt cx="347794" cy="366328"/>
          </a:xfrm>
        </p:grpSpPr>
        <p:sp>
          <p:nvSpPr>
            <p:cNvPr id="19385" name="Google Shape;19385;p77"/>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77"/>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77"/>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77"/>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77"/>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77"/>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77"/>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77"/>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77"/>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77"/>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77"/>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77"/>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77"/>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77"/>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77"/>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77"/>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77"/>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77"/>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77"/>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77"/>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77"/>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77"/>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77"/>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77"/>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77"/>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77"/>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77"/>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77"/>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77"/>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77"/>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77"/>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77"/>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77"/>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8" name="Google Shape;19418;p77"/>
          <p:cNvGrpSpPr/>
          <p:nvPr/>
        </p:nvGrpSpPr>
        <p:grpSpPr>
          <a:xfrm>
            <a:off x="873898" y="1512377"/>
            <a:ext cx="398127" cy="353457"/>
            <a:chOff x="873898" y="1512377"/>
            <a:chExt cx="398127" cy="353457"/>
          </a:xfrm>
        </p:grpSpPr>
        <p:sp>
          <p:nvSpPr>
            <p:cNvPr id="19419" name="Google Shape;19419;p77"/>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77"/>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77"/>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77"/>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77"/>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77"/>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77"/>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77"/>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77"/>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77"/>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77"/>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77"/>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77"/>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77"/>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77"/>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77"/>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77"/>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77"/>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77"/>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8" name="Google Shape;19438;p77"/>
          <p:cNvGrpSpPr/>
          <p:nvPr/>
        </p:nvGrpSpPr>
        <p:grpSpPr>
          <a:xfrm>
            <a:off x="1424125" y="1515680"/>
            <a:ext cx="246762" cy="347139"/>
            <a:chOff x="1424125" y="1515680"/>
            <a:chExt cx="246762" cy="347139"/>
          </a:xfrm>
        </p:grpSpPr>
        <p:sp>
          <p:nvSpPr>
            <p:cNvPr id="19439" name="Google Shape;19439;p77"/>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77"/>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77"/>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77"/>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77"/>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77"/>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77"/>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77"/>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77"/>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77"/>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77"/>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77"/>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77"/>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77"/>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77"/>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77"/>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77"/>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77"/>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77"/>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77"/>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9" name="Google Shape;19459;p77"/>
          <p:cNvGrpSpPr/>
          <p:nvPr/>
        </p:nvGrpSpPr>
        <p:grpSpPr>
          <a:xfrm>
            <a:off x="2319498" y="1512744"/>
            <a:ext cx="352697" cy="352723"/>
            <a:chOff x="2319498" y="1512744"/>
            <a:chExt cx="352697" cy="352723"/>
          </a:xfrm>
        </p:grpSpPr>
        <p:sp>
          <p:nvSpPr>
            <p:cNvPr id="19460" name="Google Shape;19460;p77"/>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77"/>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77"/>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77"/>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77"/>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77"/>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77"/>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77"/>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77"/>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77"/>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77"/>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77"/>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77"/>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77"/>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77"/>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77"/>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77"/>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77"/>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77"/>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9" name="Google Shape;19479;p77"/>
          <p:cNvGrpSpPr/>
          <p:nvPr/>
        </p:nvGrpSpPr>
        <p:grpSpPr>
          <a:xfrm>
            <a:off x="4236601" y="1512666"/>
            <a:ext cx="312981" cy="352697"/>
            <a:chOff x="4236601" y="1512666"/>
            <a:chExt cx="312981" cy="352697"/>
          </a:xfrm>
        </p:grpSpPr>
        <p:sp>
          <p:nvSpPr>
            <p:cNvPr id="19480" name="Google Shape;19480;p77"/>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77"/>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77"/>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77"/>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77"/>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77"/>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77"/>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77"/>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77"/>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77"/>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77"/>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77"/>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77"/>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77"/>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4" name="Google Shape;19494;p77"/>
          <p:cNvGrpSpPr/>
          <p:nvPr/>
        </p:nvGrpSpPr>
        <p:grpSpPr>
          <a:xfrm>
            <a:off x="849675" y="3347716"/>
            <a:ext cx="346300" cy="375818"/>
            <a:chOff x="849675" y="3347716"/>
            <a:chExt cx="346300" cy="375818"/>
          </a:xfrm>
        </p:grpSpPr>
        <p:sp>
          <p:nvSpPr>
            <p:cNvPr id="19495" name="Google Shape;19495;p77"/>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77"/>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77"/>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77"/>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77"/>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77"/>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77"/>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77"/>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77"/>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77"/>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77"/>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77"/>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77"/>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77"/>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77"/>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77"/>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77"/>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2" name="Google Shape;19512;p77"/>
          <p:cNvGrpSpPr/>
          <p:nvPr/>
        </p:nvGrpSpPr>
        <p:grpSpPr>
          <a:xfrm>
            <a:off x="1324219" y="3399202"/>
            <a:ext cx="376578" cy="272846"/>
            <a:chOff x="1324219" y="3399202"/>
            <a:chExt cx="376578" cy="272846"/>
          </a:xfrm>
        </p:grpSpPr>
        <p:sp>
          <p:nvSpPr>
            <p:cNvPr id="19513" name="Google Shape;19513;p77"/>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77"/>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77"/>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77"/>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77"/>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77"/>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77"/>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77"/>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77"/>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77"/>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77"/>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77"/>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77"/>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77"/>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77"/>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77"/>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77"/>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77"/>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77"/>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77"/>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77"/>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77"/>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77"/>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77"/>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77"/>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77"/>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77"/>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77"/>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77"/>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77"/>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77"/>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77"/>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77"/>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6" name="Google Shape;19546;p77"/>
          <p:cNvGrpSpPr/>
          <p:nvPr/>
        </p:nvGrpSpPr>
        <p:grpSpPr>
          <a:xfrm>
            <a:off x="1798763" y="3395401"/>
            <a:ext cx="376185" cy="280448"/>
            <a:chOff x="1798763" y="3395401"/>
            <a:chExt cx="376185" cy="280448"/>
          </a:xfrm>
        </p:grpSpPr>
        <p:sp>
          <p:nvSpPr>
            <p:cNvPr id="19547" name="Google Shape;19547;p77"/>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77"/>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77"/>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77"/>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77"/>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77"/>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77"/>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77"/>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77"/>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77"/>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77"/>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77"/>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77"/>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77"/>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77"/>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77"/>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77"/>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77"/>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77"/>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77"/>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77"/>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77"/>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77"/>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77"/>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77"/>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77"/>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77"/>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77"/>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77"/>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77"/>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77"/>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8" name="Google Shape;19578;p77"/>
          <p:cNvGrpSpPr/>
          <p:nvPr/>
        </p:nvGrpSpPr>
        <p:grpSpPr>
          <a:xfrm>
            <a:off x="2273307" y="3378754"/>
            <a:ext cx="375818" cy="313374"/>
            <a:chOff x="2273307" y="3378754"/>
            <a:chExt cx="375818" cy="313374"/>
          </a:xfrm>
        </p:grpSpPr>
        <p:sp>
          <p:nvSpPr>
            <p:cNvPr id="19579" name="Google Shape;19579;p77"/>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77"/>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77"/>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77"/>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77"/>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77"/>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77"/>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77"/>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77"/>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77"/>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77"/>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77"/>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77"/>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77"/>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77"/>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77"/>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77"/>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77"/>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77"/>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77"/>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77"/>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77"/>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77"/>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77"/>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77"/>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77"/>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77"/>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77"/>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77"/>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77"/>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77"/>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77"/>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77"/>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77"/>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77"/>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77"/>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77"/>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77"/>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77"/>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77"/>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77"/>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77"/>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77"/>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77"/>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77"/>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77"/>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77"/>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77"/>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77"/>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77"/>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77"/>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77"/>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77"/>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77"/>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77"/>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77"/>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77"/>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77"/>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77"/>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77"/>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77"/>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77"/>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77"/>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77"/>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77"/>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77"/>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77"/>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77"/>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77"/>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77"/>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77"/>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77"/>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77"/>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77"/>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77"/>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77"/>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77"/>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77"/>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77"/>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77"/>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77"/>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77"/>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77"/>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77"/>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3" name="Google Shape;19663;p77"/>
          <p:cNvGrpSpPr/>
          <p:nvPr/>
        </p:nvGrpSpPr>
        <p:grpSpPr>
          <a:xfrm>
            <a:off x="2747484" y="3359460"/>
            <a:ext cx="377706" cy="352330"/>
            <a:chOff x="2747484" y="3359460"/>
            <a:chExt cx="377706" cy="352330"/>
          </a:xfrm>
        </p:grpSpPr>
        <p:sp>
          <p:nvSpPr>
            <p:cNvPr id="19664" name="Google Shape;19664;p77"/>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77"/>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77"/>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77"/>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77"/>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77"/>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77"/>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77"/>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77"/>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77"/>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77"/>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77"/>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77"/>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77"/>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77"/>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9" name="Google Shape;19679;p77"/>
          <p:cNvGrpSpPr/>
          <p:nvPr/>
        </p:nvGrpSpPr>
        <p:grpSpPr>
          <a:xfrm>
            <a:off x="3696205" y="3371938"/>
            <a:ext cx="375792" cy="327373"/>
            <a:chOff x="3696205" y="3371938"/>
            <a:chExt cx="375792" cy="327373"/>
          </a:xfrm>
        </p:grpSpPr>
        <p:sp>
          <p:nvSpPr>
            <p:cNvPr id="19680" name="Google Shape;19680;p77"/>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77"/>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77"/>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77"/>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77"/>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77"/>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77"/>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77"/>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77"/>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77"/>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77"/>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77"/>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77"/>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77"/>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77"/>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77"/>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77"/>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77"/>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77"/>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77"/>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77"/>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77"/>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77"/>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3" name="Google Shape;19703;p77"/>
          <p:cNvGrpSpPr/>
          <p:nvPr/>
        </p:nvGrpSpPr>
        <p:grpSpPr>
          <a:xfrm>
            <a:off x="6567324" y="2436849"/>
            <a:ext cx="366722" cy="342892"/>
            <a:chOff x="6567324" y="2436849"/>
            <a:chExt cx="366722" cy="342892"/>
          </a:xfrm>
        </p:grpSpPr>
        <p:sp>
          <p:nvSpPr>
            <p:cNvPr id="19704" name="Google Shape;19704;p77"/>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77"/>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77"/>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77"/>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77"/>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77"/>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77"/>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77"/>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77"/>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77"/>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77"/>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77"/>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6" name="Google Shape;19716;p77"/>
          <p:cNvGrpSpPr/>
          <p:nvPr/>
        </p:nvGrpSpPr>
        <p:grpSpPr>
          <a:xfrm>
            <a:off x="4208970" y="3361347"/>
            <a:ext cx="299349" cy="348188"/>
            <a:chOff x="4208970" y="3361347"/>
            <a:chExt cx="299349" cy="348188"/>
          </a:xfrm>
        </p:grpSpPr>
        <p:sp>
          <p:nvSpPr>
            <p:cNvPr id="19717" name="Google Shape;19717;p77"/>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77"/>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77"/>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77"/>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77"/>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77"/>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77"/>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77"/>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77"/>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77"/>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77"/>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77"/>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77"/>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77"/>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1" name="Google Shape;19731;p77"/>
          <p:cNvGrpSpPr/>
          <p:nvPr/>
        </p:nvGrpSpPr>
        <p:grpSpPr>
          <a:xfrm>
            <a:off x="2786833" y="1512351"/>
            <a:ext cx="366722" cy="353667"/>
            <a:chOff x="2786833" y="1512351"/>
            <a:chExt cx="366722" cy="353667"/>
          </a:xfrm>
        </p:grpSpPr>
        <p:sp>
          <p:nvSpPr>
            <p:cNvPr id="19732" name="Google Shape;19732;p77"/>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77"/>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77"/>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77"/>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77"/>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77"/>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77"/>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77"/>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77"/>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77"/>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77"/>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77"/>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77"/>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77"/>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77"/>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77"/>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77"/>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77"/>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77"/>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77"/>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2" name="Google Shape;19752;p77"/>
          <p:cNvGrpSpPr/>
          <p:nvPr/>
        </p:nvGrpSpPr>
        <p:grpSpPr>
          <a:xfrm>
            <a:off x="1845321" y="1512744"/>
            <a:ext cx="352723" cy="353090"/>
            <a:chOff x="1845321" y="1512744"/>
            <a:chExt cx="352723" cy="353090"/>
          </a:xfrm>
        </p:grpSpPr>
        <p:sp>
          <p:nvSpPr>
            <p:cNvPr id="19753" name="Google Shape;19753;p77"/>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77"/>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77"/>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77"/>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77"/>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77"/>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77"/>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77"/>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77"/>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77"/>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77"/>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4" name="Google Shape;19764;p77"/>
          <p:cNvGrpSpPr/>
          <p:nvPr/>
        </p:nvGrpSpPr>
        <p:grpSpPr>
          <a:xfrm>
            <a:off x="3214452" y="3340533"/>
            <a:ext cx="392465" cy="389896"/>
            <a:chOff x="3214452" y="3340533"/>
            <a:chExt cx="392465" cy="389896"/>
          </a:xfrm>
        </p:grpSpPr>
        <p:sp>
          <p:nvSpPr>
            <p:cNvPr id="19765" name="Google Shape;19765;p77"/>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77"/>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77"/>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77"/>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77"/>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77"/>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77"/>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77"/>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77"/>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77"/>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77"/>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77"/>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77"/>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77"/>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77"/>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77"/>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77"/>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77"/>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77"/>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77"/>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77"/>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77"/>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77"/>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77"/>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77"/>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0" name="Google Shape;19790;p77"/>
          <p:cNvGrpSpPr/>
          <p:nvPr/>
        </p:nvGrpSpPr>
        <p:grpSpPr>
          <a:xfrm>
            <a:off x="3327229" y="1499899"/>
            <a:ext cx="234650" cy="378440"/>
            <a:chOff x="3327229" y="1499899"/>
            <a:chExt cx="234650" cy="378440"/>
          </a:xfrm>
        </p:grpSpPr>
        <p:sp>
          <p:nvSpPr>
            <p:cNvPr id="19791" name="Google Shape;19791;p77"/>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77"/>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77"/>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77"/>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77"/>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77"/>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77"/>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77"/>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77"/>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77"/>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77"/>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77"/>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77"/>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77"/>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77"/>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77"/>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77"/>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77"/>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77"/>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77"/>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77"/>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2" name="Google Shape;19812;p77"/>
          <p:cNvGrpSpPr/>
          <p:nvPr/>
        </p:nvGrpSpPr>
        <p:grpSpPr>
          <a:xfrm>
            <a:off x="3735553" y="1530151"/>
            <a:ext cx="366722" cy="317962"/>
            <a:chOff x="3735553" y="1530151"/>
            <a:chExt cx="366722" cy="317962"/>
          </a:xfrm>
        </p:grpSpPr>
        <p:sp>
          <p:nvSpPr>
            <p:cNvPr id="19813" name="Google Shape;19813;p77"/>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77"/>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77"/>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77"/>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77"/>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77"/>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77"/>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77"/>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77"/>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77"/>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77"/>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77"/>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5" name="Google Shape;19825;p77"/>
          <p:cNvGrpSpPr/>
          <p:nvPr/>
        </p:nvGrpSpPr>
        <p:grpSpPr>
          <a:xfrm>
            <a:off x="866322" y="2469775"/>
            <a:ext cx="379226" cy="322733"/>
            <a:chOff x="866322" y="2469775"/>
            <a:chExt cx="379226" cy="322733"/>
          </a:xfrm>
        </p:grpSpPr>
        <p:sp>
          <p:nvSpPr>
            <p:cNvPr id="19826" name="Google Shape;19826;p77"/>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77"/>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77"/>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77"/>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77"/>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77"/>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77"/>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77"/>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77"/>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77"/>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77"/>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77"/>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77"/>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77"/>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77"/>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77"/>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77"/>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77"/>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77"/>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77"/>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77"/>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77"/>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77"/>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77"/>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77"/>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77"/>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2" name="Google Shape;19852;p77"/>
          <p:cNvGrpSpPr/>
          <p:nvPr/>
        </p:nvGrpSpPr>
        <p:grpSpPr>
          <a:xfrm>
            <a:off x="1328387" y="2500814"/>
            <a:ext cx="404183" cy="289151"/>
            <a:chOff x="1328387" y="2500814"/>
            <a:chExt cx="404183" cy="289151"/>
          </a:xfrm>
        </p:grpSpPr>
        <p:sp>
          <p:nvSpPr>
            <p:cNvPr id="19853" name="Google Shape;19853;p77"/>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77"/>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77"/>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77"/>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77"/>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77"/>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77"/>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77"/>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77"/>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77"/>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77"/>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77"/>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77"/>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77"/>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77"/>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77"/>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77"/>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77"/>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77"/>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77"/>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77"/>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77"/>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77"/>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77"/>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77"/>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77"/>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77"/>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77"/>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77"/>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2" name="Google Shape;19882;p77"/>
          <p:cNvGrpSpPr/>
          <p:nvPr/>
        </p:nvGrpSpPr>
        <p:grpSpPr>
          <a:xfrm>
            <a:off x="1821465" y="2495702"/>
            <a:ext cx="365988" cy="270801"/>
            <a:chOff x="1821465" y="2495702"/>
            <a:chExt cx="365988" cy="270801"/>
          </a:xfrm>
        </p:grpSpPr>
        <p:sp>
          <p:nvSpPr>
            <p:cNvPr id="19883" name="Google Shape;19883;p77"/>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77"/>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77"/>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77"/>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77"/>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77"/>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77"/>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0" name="Google Shape;19890;p77"/>
          <p:cNvGrpSpPr/>
          <p:nvPr/>
        </p:nvGrpSpPr>
        <p:grpSpPr>
          <a:xfrm>
            <a:off x="3725723" y="2455776"/>
            <a:ext cx="354977" cy="351202"/>
            <a:chOff x="3725723" y="2455776"/>
            <a:chExt cx="354977" cy="351202"/>
          </a:xfrm>
        </p:grpSpPr>
        <p:sp>
          <p:nvSpPr>
            <p:cNvPr id="19891" name="Google Shape;19891;p77"/>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77"/>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77"/>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77"/>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77"/>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77"/>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77"/>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77"/>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77"/>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77"/>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77"/>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77"/>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77"/>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4" name="Google Shape;19904;p77"/>
          <p:cNvGrpSpPr/>
          <p:nvPr/>
        </p:nvGrpSpPr>
        <p:grpSpPr>
          <a:xfrm>
            <a:off x="5226165" y="1977641"/>
            <a:ext cx="230482" cy="388847"/>
            <a:chOff x="5226165" y="1977641"/>
            <a:chExt cx="230482" cy="388847"/>
          </a:xfrm>
        </p:grpSpPr>
        <p:sp>
          <p:nvSpPr>
            <p:cNvPr id="19905" name="Google Shape;19905;p77"/>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77"/>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77"/>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77"/>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77"/>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77"/>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77"/>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77"/>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77"/>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77"/>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77"/>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77"/>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7" name="Google Shape;19917;p77"/>
          <p:cNvGrpSpPr/>
          <p:nvPr/>
        </p:nvGrpSpPr>
        <p:grpSpPr>
          <a:xfrm>
            <a:off x="5632602" y="2025510"/>
            <a:ext cx="370130" cy="287264"/>
            <a:chOff x="5632602" y="2025510"/>
            <a:chExt cx="370130" cy="287264"/>
          </a:xfrm>
        </p:grpSpPr>
        <p:sp>
          <p:nvSpPr>
            <p:cNvPr id="19918" name="Google Shape;19918;p77"/>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77"/>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77"/>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77"/>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77"/>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77"/>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77"/>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77"/>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77"/>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77"/>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77"/>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77"/>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77"/>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77"/>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77"/>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77"/>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77"/>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77"/>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6" name="Google Shape;19936;p77"/>
          <p:cNvGrpSpPr/>
          <p:nvPr/>
        </p:nvGrpSpPr>
        <p:grpSpPr>
          <a:xfrm>
            <a:off x="4212378" y="2456537"/>
            <a:ext cx="331515" cy="330021"/>
            <a:chOff x="4212378" y="2456537"/>
            <a:chExt cx="331515" cy="330021"/>
          </a:xfrm>
        </p:grpSpPr>
        <p:sp>
          <p:nvSpPr>
            <p:cNvPr id="19937" name="Google Shape;19937;p77"/>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77"/>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77"/>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77"/>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77"/>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77"/>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77"/>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77"/>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77"/>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6" name="Google Shape;19946;p77"/>
          <p:cNvGrpSpPr/>
          <p:nvPr/>
        </p:nvGrpSpPr>
        <p:grpSpPr>
          <a:xfrm>
            <a:off x="6176013" y="1977825"/>
            <a:ext cx="235411" cy="347427"/>
            <a:chOff x="6176013" y="1977825"/>
            <a:chExt cx="235411" cy="347427"/>
          </a:xfrm>
        </p:grpSpPr>
        <p:sp>
          <p:nvSpPr>
            <p:cNvPr id="19947" name="Google Shape;19947;p77"/>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77"/>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77"/>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77"/>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77"/>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77"/>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77"/>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77"/>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77"/>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77"/>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77"/>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77"/>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77"/>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77"/>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77"/>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77"/>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77"/>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4" name="Google Shape;19964;p77"/>
          <p:cNvGrpSpPr/>
          <p:nvPr/>
        </p:nvGrpSpPr>
        <p:grpSpPr>
          <a:xfrm>
            <a:off x="6652077" y="1977458"/>
            <a:ext cx="235778" cy="347794"/>
            <a:chOff x="6652077" y="1977458"/>
            <a:chExt cx="235778" cy="347794"/>
          </a:xfrm>
        </p:grpSpPr>
        <p:sp>
          <p:nvSpPr>
            <p:cNvPr id="19965" name="Google Shape;19965;p77"/>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77"/>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77"/>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77"/>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77"/>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77"/>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77"/>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77"/>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77"/>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77"/>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77"/>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77"/>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77"/>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77"/>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77"/>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77"/>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1" name="Google Shape;19981;p77"/>
          <p:cNvGrpSpPr/>
          <p:nvPr/>
        </p:nvGrpSpPr>
        <p:grpSpPr>
          <a:xfrm>
            <a:off x="7072513" y="1997512"/>
            <a:ext cx="394352" cy="308052"/>
            <a:chOff x="7072513" y="1997512"/>
            <a:chExt cx="394352" cy="308052"/>
          </a:xfrm>
        </p:grpSpPr>
        <p:sp>
          <p:nvSpPr>
            <p:cNvPr id="19982" name="Google Shape;19982;p77"/>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77"/>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77"/>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77"/>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77"/>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77"/>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77"/>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77"/>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77"/>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77"/>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77"/>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3" name="Google Shape;19993;p77"/>
          <p:cNvGrpSpPr/>
          <p:nvPr/>
        </p:nvGrpSpPr>
        <p:grpSpPr>
          <a:xfrm>
            <a:off x="7576208" y="1977825"/>
            <a:ext cx="292533" cy="347454"/>
            <a:chOff x="7576208" y="1977825"/>
            <a:chExt cx="292533" cy="347454"/>
          </a:xfrm>
        </p:grpSpPr>
        <p:sp>
          <p:nvSpPr>
            <p:cNvPr id="19994" name="Google Shape;19994;p77"/>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77"/>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77"/>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77"/>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77"/>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77"/>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77"/>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77"/>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77"/>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77"/>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77"/>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77"/>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77"/>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7" name="Google Shape;20007;p77"/>
          <p:cNvGrpSpPr/>
          <p:nvPr/>
        </p:nvGrpSpPr>
        <p:grpSpPr>
          <a:xfrm>
            <a:off x="8023882" y="1977458"/>
            <a:ext cx="320557" cy="347794"/>
            <a:chOff x="8023882" y="1977458"/>
            <a:chExt cx="320557" cy="347794"/>
          </a:xfrm>
        </p:grpSpPr>
        <p:sp>
          <p:nvSpPr>
            <p:cNvPr id="20008" name="Google Shape;20008;p77"/>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77"/>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77"/>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77"/>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77"/>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77"/>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77"/>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77"/>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77"/>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77"/>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77"/>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77"/>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77"/>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77"/>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77"/>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77"/>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77"/>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77"/>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77"/>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77"/>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77"/>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77"/>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77"/>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77"/>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77"/>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77"/>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77"/>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77"/>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77"/>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77"/>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77"/>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77"/>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77"/>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77"/>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77"/>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77"/>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77"/>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77"/>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77"/>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77"/>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8" name="Google Shape;20048;p77"/>
          <p:cNvGrpSpPr/>
          <p:nvPr/>
        </p:nvGrpSpPr>
        <p:grpSpPr>
          <a:xfrm>
            <a:off x="5627674" y="2444819"/>
            <a:ext cx="345147" cy="342630"/>
            <a:chOff x="5627674" y="2444819"/>
            <a:chExt cx="345147" cy="342630"/>
          </a:xfrm>
        </p:grpSpPr>
        <p:sp>
          <p:nvSpPr>
            <p:cNvPr id="20049" name="Google Shape;20049;p77"/>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77"/>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77"/>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77"/>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77"/>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4" name="Google Shape;20054;p77"/>
          <p:cNvGrpSpPr/>
          <p:nvPr/>
        </p:nvGrpSpPr>
        <p:grpSpPr>
          <a:xfrm>
            <a:off x="4653996" y="2440257"/>
            <a:ext cx="396607" cy="348555"/>
            <a:chOff x="4653996" y="2440257"/>
            <a:chExt cx="396607" cy="348555"/>
          </a:xfrm>
        </p:grpSpPr>
        <p:sp>
          <p:nvSpPr>
            <p:cNvPr id="20055" name="Google Shape;20055;p77"/>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77"/>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77"/>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77"/>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77"/>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77"/>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77"/>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77"/>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77"/>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77"/>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77"/>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77"/>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77"/>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77"/>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77"/>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77"/>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77"/>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77"/>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3" name="Google Shape;20073;p77"/>
          <p:cNvGrpSpPr/>
          <p:nvPr/>
        </p:nvGrpSpPr>
        <p:grpSpPr>
          <a:xfrm>
            <a:off x="1854391" y="2895140"/>
            <a:ext cx="301630" cy="374272"/>
            <a:chOff x="1854391" y="2895140"/>
            <a:chExt cx="301630" cy="374272"/>
          </a:xfrm>
        </p:grpSpPr>
        <p:sp>
          <p:nvSpPr>
            <p:cNvPr id="20074" name="Google Shape;20074;p77"/>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77"/>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77"/>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77"/>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77"/>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77"/>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77"/>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77"/>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77"/>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77"/>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77"/>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77"/>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77"/>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77"/>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77"/>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77"/>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77"/>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77"/>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77"/>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77"/>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77"/>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77"/>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77"/>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77"/>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77"/>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77"/>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77"/>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77"/>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77"/>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77"/>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77"/>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77"/>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77"/>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77"/>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77"/>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77"/>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77"/>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77"/>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77"/>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77"/>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77"/>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77"/>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77"/>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77"/>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77"/>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77"/>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77"/>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77"/>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77"/>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3" name="Google Shape;20123;p77"/>
          <p:cNvGrpSpPr/>
          <p:nvPr/>
        </p:nvGrpSpPr>
        <p:grpSpPr>
          <a:xfrm>
            <a:off x="5172817" y="2438370"/>
            <a:ext cx="289518" cy="357651"/>
            <a:chOff x="5172817" y="2438370"/>
            <a:chExt cx="289518" cy="357651"/>
          </a:xfrm>
        </p:grpSpPr>
        <p:sp>
          <p:nvSpPr>
            <p:cNvPr id="20124" name="Google Shape;20124;p77"/>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77"/>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77"/>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77"/>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77"/>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77"/>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77"/>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77"/>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77"/>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77"/>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77"/>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5" name="Google Shape;20135;p77"/>
          <p:cNvGrpSpPr/>
          <p:nvPr/>
        </p:nvGrpSpPr>
        <p:grpSpPr>
          <a:xfrm>
            <a:off x="3234506" y="2484534"/>
            <a:ext cx="388297" cy="293320"/>
            <a:chOff x="3234506" y="2484534"/>
            <a:chExt cx="388297" cy="293320"/>
          </a:xfrm>
        </p:grpSpPr>
        <p:sp>
          <p:nvSpPr>
            <p:cNvPr id="20136" name="Google Shape;20136;p77"/>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77"/>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77"/>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77"/>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77"/>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77"/>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77"/>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77"/>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77"/>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77"/>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77"/>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77"/>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77"/>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77"/>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77"/>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77"/>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2" name="Google Shape;20152;p77"/>
          <p:cNvGrpSpPr/>
          <p:nvPr/>
        </p:nvGrpSpPr>
        <p:grpSpPr>
          <a:xfrm>
            <a:off x="6065149" y="3367036"/>
            <a:ext cx="362553" cy="356498"/>
            <a:chOff x="6065149" y="3367036"/>
            <a:chExt cx="362553" cy="356498"/>
          </a:xfrm>
        </p:grpSpPr>
        <p:sp>
          <p:nvSpPr>
            <p:cNvPr id="20153" name="Google Shape;20153;p77"/>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77"/>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77"/>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77"/>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77"/>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8" name="Google Shape;20158;p77"/>
          <p:cNvGrpSpPr/>
          <p:nvPr/>
        </p:nvGrpSpPr>
        <p:grpSpPr>
          <a:xfrm>
            <a:off x="2866317" y="3817357"/>
            <a:ext cx="362920" cy="356865"/>
            <a:chOff x="2866317" y="3817357"/>
            <a:chExt cx="362920" cy="356865"/>
          </a:xfrm>
        </p:grpSpPr>
        <p:sp>
          <p:nvSpPr>
            <p:cNvPr id="20159" name="Google Shape;20159;p7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7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7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2" name="Google Shape;20162;p77"/>
          <p:cNvGrpSpPr/>
          <p:nvPr/>
        </p:nvGrpSpPr>
        <p:grpSpPr>
          <a:xfrm>
            <a:off x="6540821" y="3367036"/>
            <a:ext cx="362553" cy="356498"/>
            <a:chOff x="6540821" y="3367036"/>
            <a:chExt cx="362553" cy="356498"/>
          </a:xfrm>
        </p:grpSpPr>
        <p:sp>
          <p:nvSpPr>
            <p:cNvPr id="20163" name="Google Shape;20163;p77"/>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77"/>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77"/>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77"/>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77"/>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77"/>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77"/>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0" name="Google Shape;20170;p77"/>
          <p:cNvGrpSpPr/>
          <p:nvPr/>
        </p:nvGrpSpPr>
        <p:grpSpPr>
          <a:xfrm>
            <a:off x="2302458" y="2474704"/>
            <a:ext cx="354479" cy="312561"/>
            <a:chOff x="2302458" y="2474704"/>
            <a:chExt cx="354479" cy="312561"/>
          </a:xfrm>
        </p:grpSpPr>
        <p:sp>
          <p:nvSpPr>
            <p:cNvPr id="20171" name="Google Shape;20171;p77"/>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77"/>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77"/>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77"/>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77"/>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77"/>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77"/>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77"/>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77"/>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77"/>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77"/>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77"/>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3" name="Google Shape;20183;p77"/>
          <p:cNvGrpSpPr/>
          <p:nvPr/>
        </p:nvGrpSpPr>
        <p:grpSpPr>
          <a:xfrm>
            <a:off x="2831110" y="2442538"/>
            <a:ext cx="246002" cy="348922"/>
            <a:chOff x="2831110" y="2442538"/>
            <a:chExt cx="246002" cy="348922"/>
          </a:xfrm>
        </p:grpSpPr>
        <p:sp>
          <p:nvSpPr>
            <p:cNvPr id="20184" name="Google Shape;20184;p77"/>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77"/>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77"/>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77"/>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77"/>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77"/>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77"/>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77"/>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77"/>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77"/>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77"/>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77"/>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77"/>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77"/>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8" name="Google Shape;20198;p77"/>
          <p:cNvGrpSpPr/>
          <p:nvPr/>
        </p:nvGrpSpPr>
        <p:grpSpPr>
          <a:xfrm>
            <a:off x="3314750" y="3817357"/>
            <a:ext cx="362920" cy="356865"/>
            <a:chOff x="3314750" y="3817357"/>
            <a:chExt cx="362920" cy="356865"/>
          </a:xfrm>
        </p:grpSpPr>
        <p:sp>
          <p:nvSpPr>
            <p:cNvPr id="20199" name="Google Shape;20199;p7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7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77"/>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77"/>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77"/>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4" name="Google Shape;20204;p77"/>
          <p:cNvGrpSpPr/>
          <p:nvPr/>
        </p:nvGrpSpPr>
        <p:grpSpPr>
          <a:xfrm>
            <a:off x="7016492" y="3367036"/>
            <a:ext cx="362947" cy="356498"/>
            <a:chOff x="7016492" y="3367036"/>
            <a:chExt cx="362947" cy="356498"/>
          </a:xfrm>
        </p:grpSpPr>
        <p:sp>
          <p:nvSpPr>
            <p:cNvPr id="20205" name="Google Shape;20205;p77"/>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77"/>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77"/>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77"/>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77"/>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77"/>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1" name="Google Shape;20211;p77"/>
          <p:cNvGrpSpPr/>
          <p:nvPr/>
        </p:nvGrpSpPr>
        <p:grpSpPr>
          <a:xfrm>
            <a:off x="3763184" y="3817357"/>
            <a:ext cx="363314" cy="356576"/>
            <a:chOff x="3763184" y="3817357"/>
            <a:chExt cx="363314" cy="356576"/>
          </a:xfrm>
        </p:grpSpPr>
        <p:sp>
          <p:nvSpPr>
            <p:cNvPr id="20212" name="Google Shape;20212;p77"/>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77"/>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77"/>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77"/>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77"/>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7" name="Google Shape;20217;p77"/>
          <p:cNvGrpSpPr/>
          <p:nvPr/>
        </p:nvGrpSpPr>
        <p:grpSpPr>
          <a:xfrm>
            <a:off x="5108852" y="3817357"/>
            <a:ext cx="362947" cy="356576"/>
            <a:chOff x="5108852" y="3817357"/>
            <a:chExt cx="362947" cy="356576"/>
          </a:xfrm>
        </p:grpSpPr>
        <p:sp>
          <p:nvSpPr>
            <p:cNvPr id="20218" name="Google Shape;20218;p77"/>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77"/>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77"/>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77"/>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2" name="Google Shape;20222;p77"/>
          <p:cNvGrpSpPr/>
          <p:nvPr/>
        </p:nvGrpSpPr>
        <p:grpSpPr>
          <a:xfrm>
            <a:off x="6005720" y="3817357"/>
            <a:ext cx="362947" cy="356576"/>
            <a:chOff x="6005720" y="3817357"/>
            <a:chExt cx="362947" cy="356576"/>
          </a:xfrm>
        </p:grpSpPr>
        <p:sp>
          <p:nvSpPr>
            <p:cNvPr id="20223" name="Google Shape;20223;p77"/>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77"/>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77"/>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77"/>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7" name="Google Shape;20227;p77"/>
          <p:cNvGrpSpPr/>
          <p:nvPr/>
        </p:nvGrpSpPr>
        <p:grpSpPr>
          <a:xfrm>
            <a:off x="5589452" y="3367036"/>
            <a:ext cx="362580" cy="356498"/>
            <a:chOff x="5589452" y="3367036"/>
            <a:chExt cx="362580" cy="356498"/>
          </a:xfrm>
        </p:grpSpPr>
        <p:sp>
          <p:nvSpPr>
            <p:cNvPr id="20228" name="Google Shape;20228;p77"/>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77"/>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77"/>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1" name="Google Shape;20231;p77"/>
          <p:cNvGrpSpPr/>
          <p:nvPr/>
        </p:nvGrpSpPr>
        <p:grpSpPr>
          <a:xfrm>
            <a:off x="4211985" y="3817357"/>
            <a:ext cx="362947" cy="356576"/>
            <a:chOff x="4211985" y="3817357"/>
            <a:chExt cx="362947" cy="356576"/>
          </a:xfrm>
        </p:grpSpPr>
        <p:sp>
          <p:nvSpPr>
            <p:cNvPr id="20232" name="Google Shape;20232;p77"/>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77"/>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77"/>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5" name="Google Shape;20235;p77"/>
          <p:cNvGrpSpPr/>
          <p:nvPr/>
        </p:nvGrpSpPr>
        <p:grpSpPr>
          <a:xfrm>
            <a:off x="4660419" y="3817357"/>
            <a:ext cx="362947" cy="356576"/>
            <a:chOff x="4660419" y="3817357"/>
            <a:chExt cx="362947" cy="356576"/>
          </a:xfrm>
        </p:grpSpPr>
        <p:sp>
          <p:nvSpPr>
            <p:cNvPr id="20236" name="Google Shape;20236;p77"/>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77"/>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77"/>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77"/>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77"/>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1" name="Google Shape;20241;p77"/>
          <p:cNvGrpSpPr/>
          <p:nvPr/>
        </p:nvGrpSpPr>
        <p:grpSpPr>
          <a:xfrm>
            <a:off x="5557286" y="3817357"/>
            <a:ext cx="362947" cy="356576"/>
            <a:chOff x="5557286" y="3817357"/>
            <a:chExt cx="362947" cy="356576"/>
          </a:xfrm>
        </p:grpSpPr>
        <p:sp>
          <p:nvSpPr>
            <p:cNvPr id="20242" name="Google Shape;20242;p77"/>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77"/>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77"/>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77"/>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6" name="Google Shape;20246;p77"/>
          <p:cNvGrpSpPr/>
          <p:nvPr/>
        </p:nvGrpSpPr>
        <p:grpSpPr>
          <a:xfrm>
            <a:off x="7488021" y="3362475"/>
            <a:ext cx="372017" cy="365621"/>
            <a:chOff x="7488021" y="3362475"/>
            <a:chExt cx="372017" cy="365621"/>
          </a:xfrm>
        </p:grpSpPr>
        <p:sp>
          <p:nvSpPr>
            <p:cNvPr id="20247" name="Google Shape;20247;p77"/>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77"/>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77"/>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77"/>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77"/>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77"/>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77"/>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77"/>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77"/>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77"/>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7" name="Google Shape;20257;p77"/>
          <p:cNvGrpSpPr/>
          <p:nvPr/>
        </p:nvGrpSpPr>
        <p:grpSpPr>
          <a:xfrm>
            <a:off x="5113781" y="3367036"/>
            <a:ext cx="362553" cy="356498"/>
            <a:chOff x="5113781" y="3367036"/>
            <a:chExt cx="362553" cy="356498"/>
          </a:xfrm>
        </p:grpSpPr>
        <p:sp>
          <p:nvSpPr>
            <p:cNvPr id="20258" name="Google Shape;20258;p77"/>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77"/>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60" name="Google Shape;20260;p77"/>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61" name="Google Shape;20261;p77"/>
          <p:cNvGrpSpPr/>
          <p:nvPr/>
        </p:nvGrpSpPr>
        <p:grpSpPr>
          <a:xfrm>
            <a:off x="7968621" y="3365489"/>
            <a:ext cx="375818" cy="357651"/>
            <a:chOff x="7968621" y="3365489"/>
            <a:chExt cx="375818" cy="357651"/>
          </a:xfrm>
        </p:grpSpPr>
        <p:sp>
          <p:nvSpPr>
            <p:cNvPr id="20262" name="Google Shape;20262;p77"/>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77"/>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77"/>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77"/>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77"/>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77"/>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77"/>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77"/>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77"/>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77"/>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77"/>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77"/>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277"/>
        <p:cNvGrpSpPr/>
        <p:nvPr/>
      </p:nvGrpSpPr>
      <p:grpSpPr>
        <a:xfrm>
          <a:off x="0" y="0"/>
          <a:ext cx="0" cy="0"/>
          <a:chOff x="0" y="0"/>
          <a:chExt cx="0" cy="0"/>
        </a:xfrm>
      </p:grpSpPr>
      <p:pic>
        <p:nvPicPr>
          <p:cNvPr id="20278" name="Google Shape;20278;p7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grpSp>
        <p:nvGrpSpPr>
          <p:cNvPr id="970" name="Google Shape;970;p36"/>
          <p:cNvGrpSpPr/>
          <p:nvPr/>
        </p:nvGrpSpPr>
        <p:grpSpPr>
          <a:xfrm rot="-8100000">
            <a:off x="1940295" y="2849902"/>
            <a:ext cx="436596" cy="903466"/>
            <a:chOff x="1824700" y="2261025"/>
            <a:chExt cx="436600" cy="903475"/>
          </a:xfrm>
        </p:grpSpPr>
        <p:sp>
          <p:nvSpPr>
            <p:cNvPr id="971" name="Google Shape;971;p36"/>
            <p:cNvSpPr/>
            <p:nvPr/>
          </p:nvSpPr>
          <p:spPr>
            <a:xfrm>
              <a:off x="1998875" y="2562475"/>
              <a:ext cx="118800" cy="100300"/>
            </a:xfrm>
            <a:custGeom>
              <a:avLst/>
              <a:gdLst/>
              <a:ahLst/>
              <a:cxnLst/>
              <a:rect l="l" t="t" r="r" b="b"/>
              <a:pathLst>
                <a:path w="4752" h="4012" extrusionOk="0">
                  <a:moveTo>
                    <a:pt x="433" y="1"/>
                  </a:moveTo>
                  <a:cubicBezTo>
                    <a:pt x="1" y="2083"/>
                    <a:pt x="1866" y="4012"/>
                    <a:pt x="3837" y="4012"/>
                  </a:cubicBezTo>
                  <a:cubicBezTo>
                    <a:pt x="4053" y="4012"/>
                    <a:pt x="4271" y="3989"/>
                    <a:pt x="4486" y="3940"/>
                  </a:cubicBezTo>
                  <a:cubicBezTo>
                    <a:pt x="4751" y="3877"/>
                    <a:pt x="3160" y="859"/>
                    <a:pt x="43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6"/>
            <p:cNvSpPr/>
            <p:nvPr/>
          </p:nvSpPr>
          <p:spPr>
            <a:xfrm>
              <a:off x="2086400" y="2712475"/>
              <a:ext cx="174900" cy="62250"/>
            </a:xfrm>
            <a:custGeom>
              <a:avLst/>
              <a:gdLst/>
              <a:ahLst/>
              <a:cxnLst/>
              <a:rect l="l" t="t" r="r" b="b"/>
              <a:pathLst>
                <a:path w="6996" h="2490" extrusionOk="0">
                  <a:moveTo>
                    <a:pt x="4880" y="0"/>
                  </a:moveTo>
                  <a:cubicBezTo>
                    <a:pt x="2069" y="0"/>
                    <a:pt x="0" y="2044"/>
                    <a:pt x="0" y="2044"/>
                  </a:cubicBezTo>
                  <a:cubicBezTo>
                    <a:pt x="944" y="2362"/>
                    <a:pt x="1788" y="2489"/>
                    <a:pt x="2535" y="2489"/>
                  </a:cubicBezTo>
                  <a:cubicBezTo>
                    <a:pt x="5559" y="2489"/>
                    <a:pt x="6996" y="402"/>
                    <a:pt x="6996" y="402"/>
                  </a:cubicBezTo>
                  <a:cubicBezTo>
                    <a:pt x="6260" y="116"/>
                    <a:pt x="5549" y="0"/>
                    <a:pt x="488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6"/>
            <p:cNvSpPr/>
            <p:nvPr/>
          </p:nvSpPr>
          <p:spPr>
            <a:xfrm>
              <a:off x="2092400" y="2396750"/>
              <a:ext cx="128175" cy="117675"/>
            </a:xfrm>
            <a:custGeom>
              <a:avLst/>
              <a:gdLst/>
              <a:ahLst/>
              <a:cxnLst/>
              <a:rect l="l" t="t" r="r" b="b"/>
              <a:pathLst>
                <a:path w="5127" h="4707" extrusionOk="0">
                  <a:moveTo>
                    <a:pt x="5127" y="0"/>
                  </a:moveTo>
                  <a:lnTo>
                    <a:pt x="5127" y="0"/>
                  </a:lnTo>
                  <a:cubicBezTo>
                    <a:pt x="0" y="632"/>
                    <a:pt x="392" y="4698"/>
                    <a:pt x="392" y="4698"/>
                  </a:cubicBezTo>
                  <a:cubicBezTo>
                    <a:pt x="476" y="4704"/>
                    <a:pt x="559" y="4707"/>
                    <a:pt x="642" y="4707"/>
                  </a:cubicBezTo>
                  <a:cubicBezTo>
                    <a:pt x="3447" y="4707"/>
                    <a:pt x="5127" y="1239"/>
                    <a:pt x="512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6"/>
            <p:cNvSpPr/>
            <p:nvPr/>
          </p:nvSpPr>
          <p:spPr>
            <a:xfrm>
              <a:off x="1824700" y="2261025"/>
              <a:ext cx="317275" cy="903475"/>
            </a:xfrm>
            <a:custGeom>
              <a:avLst/>
              <a:gdLst/>
              <a:ahLst/>
              <a:cxnLst/>
              <a:rect l="l" t="t" r="r" b="b"/>
              <a:pathLst>
                <a:path w="12691" h="36139" extrusionOk="0">
                  <a:moveTo>
                    <a:pt x="5882" y="1"/>
                  </a:moveTo>
                  <a:cubicBezTo>
                    <a:pt x="5749" y="1"/>
                    <a:pt x="5615" y="32"/>
                    <a:pt x="5481" y="101"/>
                  </a:cubicBezTo>
                  <a:cubicBezTo>
                    <a:pt x="3864" y="934"/>
                    <a:pt x="5645" y="2197"/>
                    <a:pt x="7375" y="3586"/>
                  </a:cubicBezTo>
                  <a:cubicBezTo>
                    <a:pt x="8789" y="5253"/>
                    <a:pt x="11908" y="9824"/>
                    <a:pt x="10923" y="16768"/>
                  </a:cubicBezTo>
                  <a:cubicBezTo>
                    <a:pt x="10165" y="22135"/>
                    <a:pt x="6390" y="25468"/>
                    <a:pt x="3637" y="27905"/>
                  </a:cubicBezTo>
                  <a:cubicBezTo>
                    <a:pt x="2564" y="28852"/>
                    <a:pt x="1819" y="30229"/>
                    <a:pt x="1225" y="31517"/>
                  </a:cubicBezTo>
                  <a:cubicBezTo>
                    <a:pt x="973" y="32060"/>
                    <a:pt x="746" y="32615"/>
                    <a:pt x="556" y="33184"/>
                  </a:cubicBezTo>
                  <a:cubicBezTo>
                    <a:pt x="316" y="33929"/>
                    <a:pt x="1" y="34762"/>
                    <a:pt x="506" y="35482"/>
                  </a:cubicBezTo>
                  <a:cubicBezTo>
                    <a:pt x="753" y="35840"/>
                    <a:pt x="1194" y="36139"/>
                    <a:pt x="1628" y="36139"/>
                  </a:cubicBezTo>
                  <a:cubicBezTo>
                    <a:pt x="1637" y="36139"/>
                    <a:pt x="1646" y="36138"/>
                    <a:pt x="1655" y="36138"/>
                  </a:cubicBezTo>
                  <a:cubicBezTo>
                    <a:pt x="2172" y="36113"/>
                    <a:pt x="2539" y="35684"/>
                    <a:pt x="2766" y="35254"/>
                  </a:cubicBezTo>
                  <a:cubicBezTo>
                    <a:pt x="3157" y="34459"/>
                    <a:pt x="3157" y="33499"/>
                    <a:pt x="3006" y="32641"/>
                  </a:cubicBezTo>
                  <a:cubicBezTo>
                    <a:pt x="2766" y="31365"/>
                    <a:pt x="3258" y="30002"/>
                    <a:pt x="3890" y="28865"/>
                  </a:cubicBezTo>
                  <a:lnTo>
                    <a:pt x="4231" y="28562"/>
                  </a:lnTo>
                  <a:cubicBezTo>
                    <a:pt x="7084" y="26037"/>
                    <a:pt x="11011" y="22564"/>
                    <a:pt x="11807" y="16882"/>
                  </a:cubicBezTo>
                  <a:cubicBezTo>
                    <a:pt x="12691" y="10543"/>
                    <a:pt x="10266" y="5935"/>
                    <a:pt x="8562" y="3674"/>
                  </a:cubicBezTo>
                  <a:cubicBezTo>
                    <a:pt x="7988" y="2143"/>
                    <a:pt x="6972" y="1"/>
                    <a:pt x="588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6"/>
            <p:cNvSpPr/>
            <p:nvPr/>
          </p:nvSpPr>
          <p:spPr>
            <a:xfrm>
              <a:off x="2052300" y="2285225"/>
              <a:ext cx="83775" cy="121325"/>
            </a:xfrm>
            <a:custGeom>
              <a:avLst/>
              <a:gdLst/>
              <a:ahLst/>
              <a:cxnLst/>
              <a:rect l="l" t="t" r="r" b="b"/>
              <a:pathLst>
                <a:path w="3351" h="4853" extrusionOk="0">
                  <a:moveTo>
                    <a:pt x="1805" y="0"/>
                  </a:moveTo>
                  <a:cubicBezTo>
                    <a:pt x="1777" y="0"/>
                    <a:pt x="1748" y="1"/>
                    <a:pt x="1718" y="4"/>
                  </a:cubicBezTo>
                  <a:cubicBezTo>
                    <a:pt x="1" y="168"/>
                    <a:pt x="518" y="4853"/>
                    <a:pt x="518" y="4853"/>
                  </a:cubicBezTo>
                  <a:cubicBezTo>
                    <a:pt x="642" y="4096"/>
                    <a:pt x="3350" y="0"/>
                    <a:pt x="180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6"/>
            <p:cNvSpPr/>
            <p:nvPr/>
          </p:nvSpPr>
          <p:spPr>
            <a:xfrm>
              <a:off x="1915800" y="2360175"/>
              <a:ext cx="149775" cy="46375"/>
            </a:xfrm>
            <a:custGeom>
              <a:avLst/>
              <a:gdLst/>
              <a:ahLst/>
              <a:cxnLst/>
              <a:rect l="l" t="t" r="r" b="b"/>
              <a:pathLst>
                <a:path w="5991" h="1855" extrusionOk="0">
                  <a:moveTo>
                    <a:pt x="1057" y="1"/>
                  </a:moveTo>
                  <a:cubicBezTo>
                    <a:pt x="594" y="1"/>
                    <a:pt x="267" y="155"/>
                    <a:pt x="195" y="554"/>
                  </a:cubicBezTo>
                  <a:cubicBezTo>
                    <a:pt x="1" y="1636"/>
                    <a:pt x="1996" y="1701"/>
                    <a:pt x="3711" y="1701"/>
                  </a:cubicBezTo>
                  <a:cubicBezTo>
                    <a:pt x="3946" y="1701"/>
                    <a:pt x="4177" y="1700"/>
                    <a:pt x="4396" y="1700"/>
                  </a:cubicBezTo>
                  <a:cubicBezTo>
                    <a:pt x="4958" y="1700"/>
                    <a:pt x="5443" y="1708"/>
                    <a:pt x="5741" y="1766"/>
                  </a:cubicBezTo>
                  <a:lnTo>
                    <a:pt x="5741" y="1766"/>
                  </a:lnTo>
                  <a:cubicBezTo>
                    <a:pt x="5453" y="1605"/>
                    <a:pt x="2550" y="1"/>
                    <a:pt x="1057" y="1"/>
                  </a:cubicBezTo>
                  <a:close/>
                  <a:moveTo>
                    <a:pt x="5741" y="1766"/>
                  </a:moveTo>
                  <a:cubicBezTo>
                    <a:pt x="5756" y="1775"/>
                    <a:pt x="5764" y="1779"/>
                    <a:pt x="5764" y="1779"/>
                  </a:cubicBezTo>
                  <a:lnTo>
                    <a:pt x="5991" y="1855"/>
                  </a:lnTo>
                  <a:cubicBezTo>
                    <a:pt x="5937" y="1817"/>
                    <a:pt x="5852" y="1788"/>
                    <a:pt x="5741" y="1766"/>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36"/>
          <p:cNvGrpSpPr/>
          <p:nvPr/>
        </p:nvGrpSpPr>
        <p:grpSpPr>
          <a:xfrm>
            <a:off x="3667199" y="979926"/>
            <a:ext cx="651394" cy="872740"/>
            <a:chOff x="4836575" y="3190350"/>
            <a:chExt cx="482050" cy="645900"/>
          </a:xfrm>
        </p:grpSpPr>
        <p:sp>
          <p:nvSpPr>
            <p:cNvPr id="978" name="Google Shape;978;p36"/>
            <p:cNvSpPr/>
            <p:nvPr/>
          </p:nvSpPr>
          <p:spPr>
            <a:xfrm>
              <a:off x="4836575" y="3326400"/>
              <a:ext cx="467850" cy="509850"/>
            </a:xfrm>
            <a:custGeom>
              <a:avLst/>
              <a:gdLst/>
              <a:ahLst/>
              <a:cxnLst/>
              <a:rect l="l" t="t" r="r" b="b"/>
              <a:pathLst>
                <a:path w="18714" h="20394" extrusionOk="0">
                  <a:moveTo>
                    <a:pt x="4230" y="1"/>
                  </a:moveTo>
                  <a:lnTo>
                    <a:pt x="4205" y="241"/>
                  </a:lnTo>
                  <a:cubicBezTo>
                    <a:pt x="3409" y="8436"/>
                    <a:pt x="7147" y="12981"/>
                    <a:pt x="8359" y="14219"/>
                  </a:cubicBezTo>
                  <a:cubicBezTo>
                    <a:pt x="7311" y="15494"/>
                    <a:pt x="6049" y="16593"/>
                    <a:pt x="4634" y="17451"/>
                  </a:cubicBezTo>
                  <a:cubicBezTo>
                    <a:pt x="3220" y="18348"/>
                    <a:pt x="1680" y="19017"/>
                    <a:pt x="63" y="19459"/>
                  </a:cubicBezTo>
                  <a:lnTo>
                    <a:pt x="0" y="19472"/>
                  </a:lnTo>
                  <a:cubicBezTo>
                    <a:pt x="51" y="19636"/>
                    <a:pt x="101" y="19787"/>
                    <a:pt x="164" y="19951"/>
                  </a:cubicBezTo>
                  <a:cubicBezTo>
                    <a:pt x="240" y="20103"/>
                    <a:pt x="303" y="20255"/>
                    <a:pt x="392" y="20393"/>
                  </a:cubicBezTo>
                  <a:cubicBezTo>
                    <a:pt x="2033" y="19939"/>
                    <a:pt x="3599" y="19257"/>
                    <a:pt x="5051" y="18360"/>
                  </a:cubicBezTo>
                  <a:cubicBezTo>
                    <a:pt x="5556" y="18057"/>
                    <a:pt x="6036" y="17742"/>
                    <a:pt x="6503" y="17388"/>
                  </a:cubicBezTo>
                  <a:cubicBezTo>
                    <a:pt x="7374" y="17540"/>
                    <a:pt x="8258" y="17615"/>
                    <a:pt x="9142" y="17615"/>
                  </a:cubicBezTo>
                  <a:cubicBezTo>
                    <a:pt x="11743" y="17615"/>
                    <a:pt x="15481" y="16997"/>
                    <a:pt x="18537" y="14067"/>
                  </a:cubicBezTo>
                  <a:lnTo>
                    <a:pt x="18713" y="13903"/>
                  </a:lnTo>
                  <a:lnTo>
                    <a:pt x="18019" y="13171"/>
                  </a:lnTo>
                  <a:lnTo>
                    <a:pt x="17830" y="13348"/>
                  </a:lnTo>
                  <a:cubicBezTo>
                    <a:pt x="16466" y="14661"/>
                    <a:pt x="14786" y="15608"/>
                    <a:pt x="12956" y="16100"/>
                  </a:cubicBezTo>
                  <a:cubicBezTo>
                    <a:pt x="13410" y="14623"/>
                    <a:pt x="14711" y="11454"/>
                    <a:pt x="17097" y="10860"/>
                  </a:cubicBezTo>
                  <a:lnTo>
                    <a:pt x="17337" y="10797"/>
                  </a:lnTo>
                  <a:lnTo>
                    <a:pt x="17097" y="9837"/>
                  </a:lnTo>
                  <a:lnTo>
                    <a:pt x="16857" y="9900"/>
                  </a:lnTo>
                  <a:cubicBezTo>
                    <a:pt x="13650" y="10696"/>
                    <a:pt x="12185" y="14825"/>
                    <a:pt x="11870" y="16365"/>
                  </a:cubicBezTo>
                  <a:cubicBezTo>
                    <a:pt x="10949" y="16527"/>
                    <a:pt x="10024" y="16611"/>
                    <a:pt x="9096" y="16611"/>
                  </a:cubicBezTo>
                  <a:cubicBezTo>
                    <a:pt x="8573" y="16611"/>
                    <a:pt x="8049" y="16584"/>
                    <a:pt x="7526" y="16530"/>
                  </a:cubicBezTo>
                  <a:cubicBezTo>
                    <a:pt x="10127" y="14231"/>
                    <a:pt x="11794" y="11062"/>
                    <a:pt x="12185" y="7615"/>
                  </a:cubicBezTo>
                  <a:lnTo>
                    <a:pt x="12211" y="7362"/>
                  </a:lnTo>
                  <a:lnTo>
                    <a:pt x="11238" y="7236"/>
                  </a:lnTo>
                  <a:lnTo>
                    <a:pt x="11200" y="7489"/>
                  </a:lnTo>
                  <a:cubicBezTo>
                    <a:pt x="10948" y="9623"/>
                    <a:pt x="10190" y="11656"/>
                    <a:pt x="8965" y="13423"/>
                  </a:cubicBezTo>
                  <a:cubicBezTo>
                    <a:pt x="7791" y="12173"/>
                    <a:pt x="4445" y="7931"/>
                    <a:pt x="5190" y="342"/>
                  </a:cubicBezTo>
                  <a:lnTo>
                    <a:pt x="5215" y="89"/>
                  </a:lnTo>
                  <a:lnTo>
                    <a:pt x="4230"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6"/>
            <p:cNvSpPr/>
            <p:nvPr/>
          </p:nvSpPr>
          <p:spPr>
            <a:xfrm>
              <a:off x="4889925" y="3190350"/>
              <a:ext cx="175850" cy="188475"/>
            </a:xfrm>
            <a:custGeom>
              <a:avLst/>
              <a:gdLst/>
              <a:ahLst/>
              <a:cxnLst/>
              <a:rect l="l" t="t" r="r" b="b"/>
              <a:pathLst>
                <a:path w="7034" h="7539" extrusionOk="0">
                  <a:moveTo>
                    <a:pt x="3398" y="0"/>
                  </a:moveTo>
                  <a:cubicBezTo>
                    <a:pt x="2310" y="0"/>
                    <a:pt x="2185" y="5228"/>
                    <a:pt x="2185" y="5228"/>
                  </a:cubicBezTo>
                  <a:cubicBezTo>
                    <a:pt x="2185" y="5228"/>
                    <a:pt x="2185" y="271"/>
                    <a:pt x="1237" y="271"/>
                  </a:cubicBezTo>
                  <a:cubicBezTo>
                    <a:pt x="1193" y="271"/>
                    <a:pt x="1147" y="281"/>
                    <a:pt x="1099" y="304"/>
                  </a:cubicBezTo>
                  <a:cubicBezTo>
                    <a:pt x="0" y="809"/>
                    <a:pt x="2462" y="7539"/>
                    <a:pt x="2462" y="7539"/>
                  </a:cubicBezTo>
                  <a:cubicBezTo>
                    <a:pt x="2462" y="7539"/>
                    <a:pt x="7033" y="1768"/>
                    <a:pt x="6023" y="1137"/>
                  </a:cubicBezTo>
                  <a:cubicBezTo>
                    <a:pt x="5961" y="1098"/>
                    <a:pt x="5896" y="1080"/>
                    <a:pt x="5827" y="1080"/>
                  </a:cubicBezTo>
                  <a:cubicBezTo>
                    <a:pt x="4769" y="1080"/>
                    <a:pt x="2955" y="5354"/>
                    <a:pt x="2955" y="5354"/>
                  </a:cubicBezTo>
                  <a:cubicBezTo>
                    <a:pt x="2955" y="5354"/>
                    <a:pt x="4508" y="51"/>
                    <a:pt x="3409" y="1"/>
                  </a:cubicBezTo>
                  <a:cubicBezTo>
                    <a:pt x="3405" y="1"/>
                    <a:pt x="3402" y="0"/>
                    <a:pt x="3398"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6"/>
            <p:cNvSpPr/>
            <p:nvPr/>
          </p:nvSpPr>
          <p:spPr>
            <a:xfrm>
              <a:off x="5043325" y="3329075"/>
              <a:ext cx="250050" cy="226550"/>
            </a:xfrm>
            <a:custGeom>
              <a:avLst/>
              <a:gdLst/>
              <a:ahLst/>
              <a:cxnLst/>
              <a:rect l="l" t="t" r="r" b="b"/>
              <a:pathLst>
                <a:path w="10002" h="9062" extrusionOk="0">
                  <a:moveTo>
                    <a:pt x="6136" y="1"/>
                  </a:moveTo>
                  <a:cubicBezTo>
                    <a:pt x="4523" y="1"/>
                    <a:pt x="3350" y="6490"/>
                    <a:pt x="3231" y="7424"/>
                  </a:cubicBezTo>
                  <a:lnTo>
                    <a:pt x="3231" y="7424"/>
                  </a:lnTo>
                  <a:cubicBezTo>
                    <a:pt x="3279" y="6495"/>
                    <a:pt x="3415" y="36"/>
                    <a:pt x="2286" y="36"/>
                  </a:cubicBezTo>
                  <a:cubicBezTo>
                    <a:pt x="2261" y="36"/>
                    <a:pt x="2236" y="39"/>
                    <a:pt x="2211" y="45"/>
                  </a:cubicBezTo>
                  <a:cubicBezTo>
                    <a:pt x="1" y="601"/>
                    <a:pt x="2842" y="9061"/>
                    <a:pt x="2842" y="9061"/>
                  </a:cubicBezTo>
                  <a:cubicBezTo>
                    <a:pt x="4963" y="8165"/>
                    <a:pt x="10001" y="3505"/>
                    <a:pt x="9168" y="2773"/>
                  </a:cubicBezTo>
                  <a:cubicBezTo>
                    <a:pt x="9118" y="2730"/>
                    <a:pt x="9054" y="2710"/>
                    <a:pt x="8980" y="2710"/>
                  </a:cubicBezTo>
                  <a:cubicBezTo>
                    <a:pt x="7805" y="2710"/>
                    <a:pt x="3852" y="7735"/>
                    <a:pt x="3852" y="7735"/>
                  </a:cubicBezTo>
                  <a:cubicBezTo>
                    <a:pt x="3852" y="7735"/>
                    <a:pt x="7880" y="247"/>
                    <a:pt x="6226" y="8"/>
                  </a:cubicBezTo>
                  <a:cubicBezTo>
                    <a:pt x="6196" y="3"/>
                    <a:pt x="6166" y="1"/>
                    <a:pt x="6136"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6"/>
            <p:cNvSpPr/>
            <p:nvPr/>
          </p:nvSpPr>
          <p:spPr>
            <a:xfrm>
              <a:off x="5219800" y="3555275"/>
              <a:ext cx="72300" cy="61900"/>
            </a:xfrm>
            <a:custGeom>
              <a:avLst/>
              <a:gdLst/>
              <a:ahLst/>
              <a:cxnLst/>
              <a:rect l="l" t="t" r="r" b="b"/>
              <a:pathLst>
                <a:path w="2892" h="2476" extrusionOk="0">
                  <a:moveTo>
                    <a:pt x="1655" y="0"/>
                  </a:moveTo>
                  <a:cubicBezTo>
                    <a:pt x="556" y="0"/>
                    <a:pt x="0" y="1326"/>
                    <a:pt x="783" y="2109"/>
                  </a:cubicBezTo>
                  <a:cubicBezTo>
                    <a:pt x="1032" y="2362"/>
                    <a:pt x="1341" y="2476"/>
                    <a:pt x="1645" y="2476"/>
                  </a:cubicBezTo>
                  <a:cubicBezTo>
                    <a:pt x="2280" y="2476"/>
                    <a:pt x="2892" y="1981"/>
                    <a:pt x="2892" y="1238"/>
                  </a:cubicBezTo>
                  <a:cubicBezTo>
                    <a:pt x="2892" y="556"/>
                    <a:pt x="2336" y="0"/>
                    <a:pt x="1655" y="0"/>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6"/>
            <p:cNvSpPr/>
            <p:nvPr/>
          </p:nvSpPr>
          <p:spPr>
            <a:xfrm>
              <a:off x="5254200" y="3642725"/>
              <a:ext cx="64425" cy="55175"/>
            </a:xfrm>
            <a:custGeom>
              <a:avLst/>
              <a:gdLst/>
              <a:ahLst/>
              <a:cxnLst/>
              <a:rect l="l" t="t" r="r" b="b"/>
              <a:pathLst>
                <a:path w="2577" h="2207" extrusionOk="0">
                  <a:moveTo>
                    <a:pt x="1478" y="0"/>
                  </a:moveTo>
                  <a:cubicBezTo>
                    <a:pt x="493" y="0"/>
                    <a:pt x="1" y="1187"/>
                    <a:pt x="695" y="1882"/>
                  </a:cubicBezTo>
                  <a:cubicBezTo>
                    <a:pt x="920" y="2106"/>
                    <a:pt x="1195" y="2206"/>
                    <a:pt x="1466" y="2206"/>
                  </a:cubicBezTo>
                  <a:cubicBezTo>
                    <a:pt x="2033" y="2206"/>
                    <a:pt x="2577" y="1765"/>
                    <a:pt x="2577" y="1099"/>
                  </a:cubicBezTo>
                  <a:cubicBezTo>
                    <a:pt x="2577" y="493"/>
                    <a:pt x="2084" y="0"/>
                    <a:pt x="1478" y="0"/>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36"/>
          <p:cNvGrpSpPr/>
          <p:nvPr/>
        </p:nvGrpSpPr>
        <p:grpSpPr>
          <a:xfrm>
            <a:off x="2137290" y="1558870"/>
            <a:ext cx="2013107" cy="2009758"/>
            <a:chOff x="235025" y="416775"/>
            <a:chExt cx="2614425" cy="2610075"/>
          </a:xfrm>
        </p:grpSpPr>
        <p:sp>
          <p:nvSpPr>
            <p:cNvPr id="984" name="Google Shape;984;p36"/>
            <p:cNvSpPr/>
            <p:nvPr/>
          </p:nvSpPr>
          <p:spPr>
            <a:xfrm>
              <a:off x="235025" y="416775"/>
              <a:ext cx="2614425" cy="2610075"/>
            </a:xfrm>
            <a:custGeom>
              <a:avLst/>
              <a:gdLst/>
              <a:ahLst/>
              <a:cxnLst/>
              <a:rect l="l" t="t" r="r" b="b"/>
              <a:pathLst>
                <a:path w="104577" h="104403" extrusionOk="0">
                  <a:moveTo>
                    <a:pt x="53963" y="0"/>
                  </a:moveTo>
                  <a:cubicBezTo>
                    <a:pt x="52078" y="0"/>
                    <a:pt x="50487" y="1410"/>
                    <a:pt x="50246" y="3275"/>
                  </a:cubicBezTo>
                  <a:cubicBezTo>
                    <a:pt x="49934" y="1457"/>
                    <a:pt x="48349" y="154"/>
                    <a:pt x="46543" y="154"/>
                  </a:cubicBezTo>
                  <a:cubicBezTo>
                    <a:pt x="46399" y="154"/>
                    <a:pt x="46254" y="163"/>
                    <a:pt x="46107" y="180"/>
                  </a:cubicBezTo>
                  <a:lnTo>
                    <a:pt x="46107" y="197"/>
                  </a:lnTo>
                  <a:cubicBezTo>
                    <a:pt x="44144" y="427"/>
                    <a:pt x="42694" y="2143"/>
                    <a:pt x="42818" y="4124"/>
                  </a:cubicBezTo>
                  <a:cubicBezTo>
                    <a:pt x="42253" y="2633"/>
                    <a:pt x="40837" y="1699"/>
                    <a:pt x="39314" y="1699"/>
                  </a:cubicBezTo>
                  <a:cubicBezTo>
                    <a:pt x="38975" y="1699"/>
                    <a:pt x="38631" y="1746"/>
                    <a:pt x="38290" y="1842"/>
                  </a:cubicBezTo>
                  <a:cubicBezTo>
                    <a:pt x="36415" y="2355"/>
                    <a:pt x="35248" y="4230"/>
                    <a:pt x="35602" y="6157"/>
                  </a:cubicBezTo>
                  <a:cubicBezTo>
                    <a:pt x="34950" y="4866"/>
                    <a:pt x="33650" y="4120"/>
                    <a:pt x="32292" y="4120"/>
                  </a:cubicBezTo>
                  <a:cubicBezTo>
                    <a:pt x="31772" y="4120"/>
                    <a:pt x="31243" y="4229"/>
                    <a:pt x="30738" y="4460"/>
                  </a:cubicBezTo>
                  <a:lnTo>
                    <a:pt x="30720" y="4460"/>
                  </a:lnTo>
                  <a:cubicBezTo>
                    <a:pt x="28934" y="5273"/>
                    <a:pt x="28068" y="7360"/>
                    <a:pt x="28775" y="9199"/>
                  </a:cubicBezTo>
                  <a:cubicBezTo>
                    <a:pt x="28040" y="8281"/>
                    <a:pt x="26950" y="7792"/>
                    <a:pt x="25841" y="7792"/>
                  </a:cubicBezTo>
                  <a:cubicBezTo>
                    <a:pt x="25135" y="7792"/>
                    <a:pt x="24421" y="7991"/>
                    <a:pt x="23788" y="8404"/>
                  </a:cubicBezTo>
                  <a:cubicBezTo>
                    <a:pt x="22161" y="9465"/>
                    <a:pt x="21612" y="11587"/>
                    <a:pt x="22514" y="13303"/>
                  </a:cubicBezTo>
                  <a:lnTo>
                    <a:pt x="22514" y="13303"/>
                  </a:lnTo>
                  <a:cubicBezTo>
                    <a:pt x="21791" y="12597"/>
                    <a:pt x="20850" y="12243"/>
                    <a:pt x="19906" y="12243"/>
                  </a:cubicBezTo>
                  <a:cubicBezTo>
                    <a:pt x="19005" y="12243"/>
                    <a:pt x="18103" y="12566"/>
                    <a:pt x="17385" y="13214"/>
                  </a:cubicBezTo>
                  <a:cubicBezTo>
                    <a:pt x="15917" y="14541"/>
                    <a:pt x="15741" y="16769"/>
                    <a:pt x="16961" y="18325"/>
                  </a:cubicBezTo>
                  <a:cubicBezTo>
                    <a:pt x="16311" y="17883"/>
                    <a:pt x="15569" y="17668"/>
                    <a:pt x="14835" y="17668"/>
                  </a:cubicBezTo>
                  <a:cubicBezTo>
                    <a:pt x="13751" y="17668"/>
                    <a:pt x="12683" y="18136"/>
                    <a:pt x="11956" y="19033"/>
                  </a:cubicBezTo>
                  <a:cubicBezTo>
                    <a:pt x="10718" y="20536"/>
                    <a:pt x="10824" y="22729"/>
                    <a:pt x="12221" y="24109"/>
                  </a:cubicBezTo>
                  <a:cubicBezTo>
                    <a:pt x="11696" y="23857"/>
                    <a:pt x="11143" y="23737"/>
                    <a:pt x="10599" y="23737"/>
                  </a:cubicBezTo>
                  <a:cubicBezTo>
                    <a:pt x="9310" y="23737"/>
                    <a:pt x="8072" y="24408"/>
                    <a:pt x="7375" y="25576"/>
                  </a:cubicBezTo>
                  <a:cubicBezTo>
                    <a:pt x="6385" y="27257"/>
                    <a:pt x="6827" y="29414"/>
                    <a:pt x="8401" y="30546"/>
                  </a:cubicBezTo>
                  <a:cubicBezTo>
                    <a:pt x="8040" y="30436"/>
                    <a:pt x="7675" y="30384"/>
                    <a:pt x="7314" y="30384"/>
                  </a:cubicBezTo>
                  <a:cubicBezTo>
                    <a:pt x="5816" y="30384"/>
                    <a:pt x="4405" y="31289"/>
                    <a:pt x="3820" y="32757"/>
                  </a:cubicBezTo>
                  <a:cubicBezTo>
                    <a:pt x="3113" y="34561"/>
                    <a:pt x="3891" y="36630"/>
                    <a:pt x="5642" y="37497"/>
                  </a:cubicBezTo>
                  <a:cubicBezTo>
                    <a:pt x="5419" y="37457"/>
                    <a:pt x="5197" y="37437"/>
                    <a:pt x="4977" y="37437"/>
                  </a:cubicBezTo>
                  <a:cubicBezTo>
                    <a:pt x="3264" y="37437"/>
                    <a:pt x="1719" y="38620"/>
                    <a:pt x="1327" y="40344"/>
                  </a:cubicBezTo>
                  <a:cubicBezTo>
                    <a:pt x="884" y="42290"/>
                    <a:pt x="2034" y="44235"/>
                    <a:pt x="3944" y="44783"/>
                  </a:cubicBezTo>
                  <a:cubicBezTo>
                    <a:pt x="1999" y="44819"/>
                    <a:pt x="389" y="46322"/>
                    <a:pt x="248" y="48267"/>
                  </a:cubicBezTo>
                  <a:cubicBezTo>
                    <a:pt x="106" y="50213"/>
                    <a:pt x="1468" y="51928"/>
                    <a:pt x="3378" y="52247"/>
                  </a:cubicBezTo>
                  <a:cubicBezTo>
                    <a:pt x="1415" y="52512"/>
                    <a:pt x="0" y="54263"/>
                    <a:pt x="142" y="56244"/>
                  </a:cubicBezTo>
                  <a:cubicBezTo>
                    <a:pt x="299" y="58184"/>
                    <a:pt x="1926" y="59693"/>
                    <a:pt x="3876" y="59693"/>
                  </a:cubicBezTo>
                  <a:cubicBezTo>
                    <a:pt x="3899" y="59693"/>
                    <a:pt x="3922" y="59693"/>
                    <a:pt x="3944" y="59692"/>
                  </a:cubicBezTo>
                  <a:lnTo>
                    <a:pt x="3944" y="59692"/>
                  </a:lnTo>
                  <a:cubicBezTo>
                    <a:pt x="2069" y="60294"/>
                    <a:pt x="955" y="62239"/>
                    <a:pt x="1415" y="64149"/>
                  </a:cubicBezTo>
                  <a:cubicBezTo>
                    <a:pt x="1827" y="65860"/>
                    <a:pt x="3346" y="67046"/>
                    <a:pt x="5056" y="67046"/>
                  </a:cubicBezTo>
                  <a:cubicBezTo>
                    <a:pt x="5255" y="67046"/>
                    <a:pt x="5457" y="67030"/>
                    <a:pt x="5660" y="66997"/>
                  </a:cubicBezTo>
                  <a:lnTo>
                    <a:pt x="5660" y="66997"/>
                  </a:lnTo>
                  <a:cubicBezTo>
                    <a:pt x="3944" y="67881"/>
                    <a:pt x="3184" y="69950"/>
                    <a:pt x="3909" y="71736"/>
                  </a:cubicBezTo>
                  <a:cubicBezTo>
                    <a:pt x="4493" y="73190"/>
                    <a:pt x="5892" y="74092"/>
                    <a:pt x="7385" y="74092"/>
                  </a:cubicBezTo>
                  <a:cubicBezTo>
                    <a:pt x="7745" y="74092"/>
                    <a:pt x="8111" y="74040"/>
                    <a:pt x="8472" y="73930"/>
                  </a:cubicBezTo>
                  <a:lnTo>
                    <a:pt x="8472" y="73930"/>
                  </a:lnTo>
                  <a:cubicBezTo>
                    <a:pt x="6915" y="75097"/>
                    <a:pt x="6509" y="77219"/>
                    <a:pt x="7499" y="78882"/>
                  </a:cubicBezTo>
                  <a:cubicBezTo>
                    <a:pt x="8196" y="80052"/>
                    <a:pt x="9438" y="80705"/>
                    <a:pt x="10722" y="80705"/>
                  </a:cubicBezTo>
                  <a:cubicBezTo>
                    <a:pt x="11262" y="80705"/>
                    <a:pt x="11809" y="80590"/>
                    <a:pt x="12327" y="80349"/>
                  </a:cubicBezTo>
                  <a:lnTo>
                    <a:pt x="12327" y="80349"/>
                  </a:lnTo>
                  <a:cubicBezTo>
                    <a:pt x="10806" y="81694"/>
                    <a:pt x="10629" y="83993"/>
                    <a:pt x="11920" y="85549"/>
                  </a:cubicBezTo>
                  <a:cubicBezTo>
                    <a:pt x="12667" y="86437"/>
                    <a:pt x="13736" y="86899"/>
                    <a:pt x="14812" y="86899"/>
                  </a:cubicBezTo>
                  <a:cubicBezTo>
                    <a:pt x="15622" y="86899"/>
                    <a:pt x="16436" y="86637"/>
                    <a:pt x="17120" y="86097"/>
                  </a:cubicBezTo>
                  <a:lnTo>
                    <a:pt x="17120" y="86097"/>
                  </a:lnTo>
                  <a:cubicBezTo>
                    <a:pt x="15864" y="87636"/>
                    <a:pt x="16059" y="89900"/>
                    <a:pt x="17545" y="91226"/>
                  </a:cubicBezTo>
                  <a:cubicBezTo>
                    <a:pt x="18256" y="91862"/>
                    <a:pt x="19146" y="92176"/>
                    <a:pt x="20034" y="92176"/>
                  </a:cubicBezTo>
                  <a:cubicBezTo>
                    <a:pt x="21000" y="92176"/>
                    <a:pt x="21963" y="91804"/>
                    <a:pt x="22691" y="91067"/>
                  </a:cubicBezTo>
                  <a:lnTo>
                    <a:pt x="22691" y="91067"/>
                  </a:lnTo>
                  <a:cubicBezTo>
                    <a:pt x="21701" y="92800"/>
                    <a:pt x="22249" y="94993"/>
                    <a:pt x="23911" y="96072"/>
                  </a:cubicBezTo>
                  <a:cubicBezTo>
                    <a:pt x="24538" y="96478"/>
                    <a:pt x="25244" y="96674"/>
                    <a:pt x="25944" y="96674"/>
                  </a:cubicBezTo>
                  <a:cubicBezTo>
                    <a:pt x="27102" y="96674"/>
                    <a:pt x="28242" y="96138"/>
                    <a:pt x="28970" y="95135"/>
                  </a:cubicBezTo>
                  <a:lnTo>
                    <a:pt x="28970" y="95135"/>
                  </a:lnTo>
                  <a:cubicBezTo>
                    <a:pt x="28333" y="96974"/>
                    <a:pt x="29217" y="98990"/>
                    <a:pt x="30986" y="99786"/>
                  </a:cubicBezTo>
                  <a:cubicBezTo>
                    <a:pt x="31487" y="100009"/>
                    <a:pt x="32012" y="100116"/>
                    <a:pt x="32528" y="100116"/>
                  </a:cubicBezTo>
                  <a:cubicBezTo>
                    <a:pt x="33854" y="100116"/>
                    <a:pt x="35127" y="99416"/>
                    <a:pt x="35814" y="98194"/>
                  </a:cubicBezTo>
                  <a:lnTo>
                    <a:pt x="35814" y="98194"/>
                  </a:lnTo>
                  <a:cubicBezTo>
                    <a:pt x="35407" y="100122"/>
                    <a:pt x="36575" y="102032"/>
                    <a:pt x="38485" y="102563"/>
                  </a:cubicBezTo>
                  <a:cubicBezTo>
                    <a:pt x="38818" y="102656"/>
                    <a:pt x="39154" y="102701"/>
                    <a:pt x="39486" y="102701"/>
                  </a:cubicBezTo>
                  <a:cubicBezTo>
                    <a:pt x="41039" y="102701"/>
                    <a:pt x="42491" y="101723"/>
                    <a:pt x="43030" y="100193"/>
                  </a:cubicBezTo>
                  <a:lnTo>
                    <a:pt x="43030" y="100193"/>
                  </a:lnTo>
                  <a:cubicBezTo>
                    <a:pt x="42994" y="102138"/>
                    <a:pt x="44445" y="103783"/>
                    <a:pt x="46372" y="103995"/>
                  </a:cubicBezTo>
                  <a:cubicBezTo>
                    <a:pt x="46513" y="104011"/>
                    <a:pt x="46653" y="104018"/>
                    <a:pt x="46792" y="104018"/>
                  </a:cubicBezTo>
                  <a:cubicBezTo>
                    <a:pt x="48551" y="104018"/>
                    <a:pt x="50098" y="102796"/>
                    <a:pt x="50476" y="101042"/>
                  </a:cubicBezTo>
                  <a:cubicBezTo>
                    <a:pt x="50652" y="102952"/>
                    <a:pt x="52262" y="104402"/>
                    <a:pt x="54190" y="104402"/>
                  </a:cubicBezTo>
                  <a:lnTo>
                    <a:pt x="54331" y="104402"/>
                  </a:lnTo>
                  <a:cubicBezTo>
                    <a:pt x="56312" y="104331"/>
                    <a:pt x="57886" y="102704"/>
                    <a:pt x="57939" y="100724"/>
                  </a:cubicBezTo>
                  <a:cubicBezTo>
                    <a:pt x="58342" y="102412"/>
                    <a:pt x="59871" y="103572"/>
                    <a:pt x="61552" y="103572"/>
                  </a:cubicBezTo>
                  <a:cubicBezTo>
                    <a:pt x="61790" y="103572"/>
                    <a:pt x="62031" y="103548"/>
                    <a:pt x="62272" y="103500"/>
                  </a:cubicBezTo>
                  <a:cubicBezTo>
                    <a:pt x="64235" y="103129"/>
                    <a:pt x="65562" y="101272"/>
                    <a:pt x="65279" y="99291"/>
                  </a:cubicBezTo>
                  <a:lnTo>
                    <a:pt x="65279" y="99291"/>
                  </a:lnTo>
                  <a:cubicBezTo>
                    <a:pt x="65883" y="100719"/>
                    <a:pt x="67255" y="101582"/>
                    <a:pt x="68715" y="101582"/>
                  </a:cubicBezTo>
                  <a:cubicBezTo>
                    <a:pt x="69136" y="101582"/>
                    <a:pt x="69564" y="101510"/>
                    <a:pt x="69983" y="101360"/>
                  </a:cubicBezTo>
                  <a:cubicBezTo>
                    <a:pt x="71858" y="100688"/>
                    <a:pt x="72884" y="98690"/>
                    <a:pt x="72318" y="96780"/>
                  </a:cubicBezTo>
                  <a:lnTo>
                    <a:pt x="72318" y="96780"/>
                  </a:lnTo>
                  <a:cubicBezTo>
                    <a:pt x="73021" y="97913"/>
                    <a:pt x="74248" y="98547"/>
                    <a:pt x="75504" y="98547"/>
                  </a:cubicBezTo>
                  <a:cubicBezTo>
                    <a:pt x="76110" y="98547"/>
                    <a:pt x="76723" y="98399"/>
                    <a:pt x="77287" y="98088"/>
                  </a:cubicBezTo>
                  <a:cubicBezTo>
                    <a:pt x="79038" y="97133"/>
                    <a:pt x="79728" y="94993"/>
                    <a:pt x="78879" y="93189"/>
                  </a:cubicBezTo>
                  <a:lnTo>
                    <a:pt x="78879" y="93189"/>
                  </a:lnTo>
                  <a:cubicBezTo>
                    <a:pt x="79625" y="94046"/>
                    <a:pt x="80675" y="94489"/>
                    <a:pt x="81732" y="94489"/>
                  </a:cubicBezTo>
                  <a:cubicBezTo>
                    <a:pt x="82530" y="94489"/>
                    <a:pt x="83331" y="94237"/>
                    <a:pt x="84008" y="93720"/>
                  </a:cubicBezTo>
                  <a:cubicBezTo>
                    <a:pt x="85600" y="92517"/>
                    <a:pt x="85953" y="90271"/>
                    <a:pt x="84821" y="88644"/>
                  </a:cubicBezTo>
                  <a:lnTo>
                    <a:pt x="84821" y="88644"/>
                  </a:lnTo>
                  <a:cubicBezTo>
                    <a:pt x="85542" y="89339"/>
                    <a:pt x="86474" y="89684"/>
                    <a:pt x="87407" y="89684"/>
                  </a:cubicBezTo>
                  <a:cubicBezTo>
                    <a:pt x="88398" y="89684"/>
                    <a:pt x="89389" y="89295"/>
                    <a:pt x="90127" y="88520"/>
                  </a:cubicBezTo>
                  <a:cubicBezTo>
                    <a:pt x="91560" y="87035"/>
                    <a:pt x="91507" y="84647"/>
                    <a:pt x="90003" y="83232"/>
                  </a:cubicBezTo>
                  <a:lnTo>
                    <a:pt x="90003" y="83232"/>
                  </a:lnTo>
                  <a:cubicBezTo>
                    <a:pt x="90577" y="83552"/>
                    <a:pt x="91203" y="83705"/>
                    <a:pt x="91822" y="83705"/>
                  </a:cubicBezTo>
                  <a:cubicBezTo>
                    <a:pt x="93016" y="83705"/>
                    <a:pt x="94186" y="83137"/>
                    <a:pt x="94920" y="82100"/>
                  </a:cubicBezTo>
                  <a:cubicBezTo>
                    <a:pt x="96017" y="80526"/>
                    <a:pt x="95751" y="78369"/>
                    <a:pt x="94301" y="77095"/>
                  </a:cubicBezTo>
                  <a:lnTo>
                    <a:pt x="94301" y="77095"/>
                  </a:lnTo>
                  <a:cubicBezTo>
                    <a:pt x="94807" y="77329"/>
                    <a:pt x="95336" y="77439"/>
                    <a:pt x="95857" y="77439"/>
                  </a:cubicBezTo>
                  <a:cubicBezTo>
                    <a:pt x="97232" y="77439"/>
                    <a:pt x="98546" y="76670"/>
                    <a:pt x="99200" y="75362"/>
                  </a:cubicBezTo>
                  <a:cubicBezTo>
                    <a:pt x="100102" y="73558"/>
                    <a:pt x="99412" y="71365"/>
                    <a:pt x="97644" y="70410"/>
                  </a:cubicBezTo>
                  <a:lnTo>
                    <a:pt x="97644" y="70410"/>
                  </a:lnTo>
                  <a:cubicBezTo>
                    <a:pt x="97956" y="70490"/>
                    <a:pt x="98270" y="70529"/>
                    <a:pt x="98578" y="70529"/>
                  </a:cubicBezTo>
                  <a:cubicBezTo>
                    <a:pt x="100177" y="70529"/>
                    <a:pt x="101650" y="69499"/>
                    <a:pt x="102154" y="67899"/>
                  </a:cubicBezTo>
                  <a:cubicBezTo>
                    <a:pt x="102737" y="66006"/>
                    <a:pt x="101747" y="63972"/>
                    <a:pt x="99890" y="63265"/>
                  </a:cubicBezTo>
                  <a:lnTo>
                    <a:pt x="99890" y="63265"/>
                  </a:lnTo>
                  <a:cubicBezTo>
                    <a:pt x="100023" y="63279"/>
                    <a:pt x="100156" y="63286"/>
                    <a:pt x="100287" y="63286"/>
                  </a:cubicBezTo>
                  <a:cubicBezTo>
                    <a:pt x="102105" y="63286"/>
                    <a:pt x="103677" y="61947"/>
                    <a:pt x="103958" y="60099"/>
                  </a:cubicBezTo>
                  <a:lnTo>
                    <a:pt x="103958" y="60117"/>
                  </a:lnTo>
                  <a:cubicBezTo>
                    <a:pt x="104258" y="58154"/>
                    <a:pt x="102985" y="56297"/>
                    <a:pt x="101057" y="55872"/>
                  </a:cubicBezTo>
                  <a:cubicBezTo>
                    <a:pt x="103020" y="55766"/>
                    <a:pt x="104577" y="54121"/>
                    <a:pt x="104577" y="52141"/>
                  </a:cubicBezTo>
                  <a:lnTo>
                    <a:pt x="104577" y="51928"/>
                  </a:lnTo>
                  <a:cubicBezTo>
                    <a:pt x="104559" y="49930"/>
                    <a:pt x="103002" y="48303"/>
                    <a:pt x="101022" y="48197"/>
                  </a:cubicBezTo>
                  <a:cubicBezTo>
                    <a:pt x="102967" y="47772"/>
                    <a:pt x="104241" y="45915"/>
                    <a:pt x="103940" y="43952"/>
                  </a:cubicBezTo>
                  <a:cubicBezTo>
                    <a:pt x="103658" y="42113"/>
                    <a:pt x="102072" y="40786"/>
                    <a:pt x="100259" y="40786"/>
                  </a:cubicBezTo>
                  <a:cubicBezTo>
                    <a:pt x="100137" y="40786"/>
                    <a:pt x="100014" y="40792"/>
                    <a:pt x="99890" y="40804"/>
                  </a:cubicBezTo>
                  <a:cubicBezTo>
                    <a:pt x="101676" y="40043"/>
                    <a:pt x="102578" y="38027"/>
                    <a:pt x="101977" y="36188"/>
                  </a:cubicBezTo>
                  <a:cubicBezTo>
                    <a:pt x="101463" y="34603"/>
                    <a:pt x="99996" y="33585"/>
                    <a:pt x="98401" y="33585"/>
                  </a:cubicBezTo>
                  <a:cubicBezTo>
                    <a:pt x="98127" y="33585"/>
                    <a:pt x="97850" y="33614"/>
                    <a:pt x="97573" y="33677"/>
                  </a:cubicBezTo>
                  <a:cubicBezTo>
                    <a:pt x="99235" y="32651"/>
                    <a:pt x="99837" y="30546"/>
                    <a:pt x="98970" y="28795"/>
                  </a:cubicBezTo>
                  <a:cubicBezTo>
                    <a:pt x="98317" y="27490"/>
                    <a:pt x="96982" y="26716"/>
                    <a:pt x="95592" y="26716"/>
                  </a:cubicBezTo>
                  <a:cubicBezTo>
                    <a:pt x="95137" y="26716"/>
                    <a:pt x="94675" y="26799"/>
                    <a:pt x="94230" y="26974"/>
                  </a:cubicBezTo>
                  <a:cubicBezTo>
                    <a:pt x="95804" y="25736"/>
                    <a:pt x="96123" y="23490"/>
                    <a:pt x="94973" y="21862"/>
                  </a:cubicBezTo>
                  <a:cubicBezTo>
                    <a:pt x="94243" y="20833"/>
                    <a:pt x="93090" y="20282"/>
                    <a:pt x="91918" y="20282"/>
                  </a:cubicBezTo>
                  <a:cubicBezTo>
                    <a:pt x="91217" y="20282"/>
                    <a:pt x="90509" y="20479"/>
                    <a:pt x="89880" y="20890"/>
                  </a:cubicBezTo>
                  <a:cubicBezTo>
                    <a:pt x="91224" y="19440"/>
                    <a:pt x="91188" y="17176"/>
                    <a:pt x="89809" y="15761"/>
                  </a:cubicBezTo>
                  <a:cubicBezTo>
                    <a:pt x="89079" y="15003"/>
                    <a:pt x="88106" y="14621"/>
                    <a:pt x="87129" y="14621"/>
                  </a:cubicBezTo>
                  <a:cubicBezTo>
                    <a:pt x="86260" y="14621"/>
                    <a:pt x="85388" y="14923"/>
                    <a:pt x="84680" y="15531"/>
                  </a:cubicBezTo>
                  <a:cubicBezTo>
                    <a:pt x="85776" y="13868"/>
                    <a:pt x="85405" y="11640"/>
                    <a:pt x="83831" y="10437"/>
                  </a:cubicBezTo>
                  <a:cubicBezTo>
                    <a:pt x="83161" y="9925"/>
                    <a:pt x="82366" y="9676"/>
                    <a:pt x="81576" y="9676"/>
                  </a:cubicBezTo>
                  <a:cubicBezTo>
                    <a:pt x="80509" y="9676"/>
                    <a:pt x="79451" y="10130"/>
                    <a:pt x="78720" y="11003"/>
                  </a:cubicBezTo>
                  <a:cubicBezTo>
                    <a:pt x="79498" y="9199"/>
                    <a:pt x="78773" y="7112"/>
                    <a:pt x="77057" y="6175"/>
                  </a:cubicBezTo>
                  <a:cubicBezTo>
                    <a:pt x="76491" y="5875"/>
                    <a:pt x="75881" y="5731"/>
                    <a:pt x="75280" y="5731"/>
                  </a:cubicBezTo>
                  <a:cubicBezTo>
                    <a:pt x="74041" y="5731"/>
                    <a:pt x="72837" y="6341"/>
                    <a:pt x="72123" y="7449"/>
                  </a:cubicBezTo>
                  <a:cubicBezTo>
                    <a:pt x="72689" y="5538"/>
                    <a:pt x="71663" y="3522"/>
                    <a:pt x="69788" y="2850"/>
                  </a:cubicBezTo>
                  <a:cubicBezTo>
                    <a:pt x="69369" y="2700"/>
                    <a:pt x="68940" y="2628"/>
                    <a:pt x="68518" y="2628"/>
                  </a:cubicBezTo>
                  <a:cubicBezTo>
                    <a:pt x="67053" y="2628"/>
                    <a:pt x="65671" y="3491"/>
                    <a:pt x="65066" y="4919"/>
                  </a:cubicBezTo>
                  <a:cubicBezTo>
                    <a:pt x="65332" y="2956"/>
                    <a:pt x="64023" y="1117"/>
                    <a:pt x="62060" y="746"/>
                  </a:cubicBezTo>
                  <a:cubicBezTo>
                    <a:pt x="61825" y="701"/>
                    <a:pt x="61591" y="679"/>
                    <a:pt x="61359" y="679"/>
                  </a:cubicBezTo>
                  <a:cubicBezTo>
                    <a:pt x="59674" y="679"/>
                    <a:pt x="58147" y="1827"/>
                    <a:pt x="57727" y="3522"/>
                  </a:cubicBezTo>
                  <a:cubicBezTo>
                    <a:pt x="57603" y="1577"/>
                    <a:pt x="56029" y="56"/>
                    <a:pt x="54101" y="3"/>
                  </a:cubicBezTo>
                  <a:cubicBezTo>
                    <a:pt x="54055" y="1"/>
                    <a:pt x="54009" y="0"/>
                    <a:pt x="5396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6"/>
            <p:cNvSpPr/>
            <p:nvPr/>
          </p:nvSpPr>
          <p:spPr>
            <a:xfrm>
              <a:off x="262875" y="553350"/>
              <a:ext cx="2561825" cy="2333875"/>
            </a:xfrm>
            <a:custGeom>
              <a:avLst/>
              <a:gdLst/>
              <a:ahLst/>
              <a:cxnLst/>
              <a:rect l="l" t="t" r="r" b="b"/>
              <a:pathLst>
                <a:path w="102473" h="93355" extrusionOk="0">
                  <a:moveTo>
                    <a:pt x="51230" y="0"/>
                  </a:moveTo>
                  <a:cubicBezTo>
                    <a:pt x="39285" y="0"/>
                    <a:pt x="27343" y="4559"/>
                    <a:pt x="18235" y="13676"/>
                  </a:cubicBezTo>
                  <a:cubicBezTo>
                    <a:pt x="0" y="31892"/>
                    <a:pt x="0" y="61445"/>
                    <a:pt x="18235" y="79679"/>
                  </a:cubicBezTo>
                  <a:cubicBezTo>
                    <a:pt x="27343" y="88796"/>
                    <a:pt x="39285" y="93355"/>
                    <a:pt x="51230" y="93355"/>
                  </a:cubicBezTo>
                  <a:cubicBezTo>
                    <a:pt x="63174" y="93355"/>
                    <a:pt x="75121" y="88796"/>
                    <a:pt x="84238" y="79679"/>
                  </a:cubicBezTo>
                  <a:cubicBezTo>
                    <a:pt x="102472" y="61445"/>
                    <a:pt x="102472" y="31892"/>
                    <a:pt x="84238" y="13676"/>
                  </a:cubicBezTo>
                  <a:cubicBezTo>
                    <a:pt x="75121" y="4559"/>
                    <a:pt x="63174" y="0"/>
                    <a:pt x="5123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6"/>
            <p:cNvSpPr/>
            <p:nvPr/>
          </p:nvSpPr>
          <p:spPr>
            <a:xfrm>
              <a:off x="549825" y="903200"/>
              <a:ext cx="64575" cy="55350"/>
            </a:xfrm>
            <a:custGeom>
              <a:avLst/>
              <a:gdLst/>
              <a:ahLst/>
              <a:cxnLst/>
              <a:rect l="l" t="t" r="r" b="b"/>
              <a:pathLst>
                <a:path w="2583" h="2214" extrusionOk="0">
                  <a:moveTo>
                    <a:pt x="1468" y="0"/>
                  </a:moveTo>
                  <a:cubicBezTo>
                    <a:pt x="478" y="0"/>
                    <a:pt x="1" y="1185"/>
                    <a:pt x="690" y="1893"/>
                  </a:cubicBezTo>
                  <a:cubicBezTo>
                    <a:pt x="912" y="2114"/>
                    <a:pt x="1186" y="2213"/>
                    <a:pt x="1456" y="2213"/>
                  </a:cubicBezTo>
                  <a:cubicBezTo>
                    <a:pt x="2028" y="2213"/>
                    <a:pt x="2583" y="1769"/>
                    <a:pt x="2583" y="1097"/>
                  </a:cubicBezTo>
                  <a:cubicBezTo>
                    <a:pt x="2583" y="495"/>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6"/>
            <p:cNvSpPr/>
            <p:nvPr/>
          </p:nvSpPr>
          <p:spPr>
            <a:xfrm>
              <a:off x="678925" y="767450"/>
              <a:ext cx="64575" cy="55375"/>
            </a:xfrm>
            <a:custGeom>
              <a:avLst/>
              <a:gdLst/>
              <a:ahLst/>
              <a:cxnLst/>
              <a:rect l="l" t="t" r="r" b="b"/>
              <a:pathLst>
                <a:path w="2583" h="2215" extrusionOk="0">
                  <a:moveTo>
                    <a:pt x="1469" y="1"/>
                  </a:moveTo>
                  <a:cubicBezTo>
                    <a:pt x="496" y="1"/>
                    <a:pt x="1" y="1186"/>
                    <a:pt x="691" y="1893"/>
                  </a:cubicBezTo>
                  <a:cubicBezTo>
                    <a:pt x="918" y="2115"/>
                    <a:pt x="1196" y="2214"/>
                    <a:pt x="1467" y="2214"/>
                  </a:cubicBezTo>
                  <a:cubicBezTo>
                    <a:pt x="2038" y="2214"/>
                    <a:pt x="2583" y="1774"/>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6"/>
            <p:cNvSpPr/>
            <p:nvPr/>
          </p:nvSpPr>
          <p:spPr>
            <a:xfrm>
              <a:off x="831025" y="654700"/>
              <a:ext cx="64575" cy="55475"/>
            </a:xfrm>
            <a:custGeom>
              <a:avLst/>
              <a:gdLst/>
              <a:ahLst/>
              <a:cxnLst/>
              <a:rect l="l" t="t" r="r" b="b"/>
              <a:pathLst>
                <a:path w="2583" h="2219" extrusionOk="0">
                  <a:moveTo>
                    <a:pt x="1469" y="1"/>
                  </a:moveTo>
                  <a:cubicBezTo>
                    <a:pt x="478" y="1"/>
                    <a:pt x="1" y="1203"/>
                    <a:pt x="690" y="1893"/>
                  </a:cubicBezTo>
                  <a:cubicBezTo>
                    <a:pt x="915" y="2117"/>
                    <a:pt x="1193" y="2218"/>
                    <a:pt x="1467" y="2218"/>
                  </a:cubicBezTo>
                  <a:cubicBezTo>
                    <a:pt x="2035" y="2218"/>
                    <a:pt x="2583" y="1783"/>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6"/>
            <p:cNvSpPr/>
            <p:nvPr/>
          </p:nvSpPr>
          <p:spPr>
            <a:xfrm>
              <a:off x="991525" y="560975"/>
              <a:ext cx="65025" cy="55450"/>
            </a:xfrm>
            <a:custGeom>
              <a:avLst/>
              <a:gdLst/>
              <a:ahLst/>
              <a:cxnLst/>
              <a:rect l="l" t="t" r="r" b="b"/>
              <a:pathLst>
                <a:path w="2601" h="2218" extrusionOk="0">
                  <a:moveTo>
                    <a:pt x="1486" y="0"/>
                  </a:moveTo>
                  <a:cubicBezTo>
                    <a:pt x="496" y="0"/>
                    <a:pt x="1" y="1203"/>
                    <a:pt x="708" y="1893"/>
                  </a:cubicBezTo>
                  <a:cubicBezTo>
                    <a:pt x="932" y="2117"/>
                    <a:pt x="1211" y="2218"/>
                    <a:pt x="1484" y="2218"/>
                  </a:cubicBezTo>
                  <a:cubicBezTo>
                    <a:pt x="2053" y="2218"/>
                    <a:pt x="2600" y="1783"/>
                    <a:pt x="2600" y="1115"/>
                  </a:cubicBezTo>
                  <a:cubicBezTo>
                    <a:pt x="2600" y="496"/>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6"/>
            <p:cNvSpPr/>
            <p:nvPr/>
          </p:nvSpPr>
          <p:spPr>
            <a:xfrm>
              <a:off x="1174125" y="492875"/>
              <a:ext cx="64600" cy="55225"/>
            </a:xfrm>
            <a:custGeom>
              <a:avLst/>
              <a:gdLst/>
              <a:ahLst/>
              <a:cxnLst/>
              <a:rect l="l" t="t" r="r" b="b"/>
              <a:pathLst>
                <a:path w="2584" h="2209" extrusionOk="0">
                  <a:moveTo>
                    <a:pt x="1487" y="1"/>
                  </a:moveTo>
                  <a:cubicBezTo>
                    <a:pt x="496" y="1"/>
                    <a:pt x="1" y="1186"/>
                    <a:pt x="691" y="1875"/>
                  </a:cubicBezTo>
                  <a:cubicBezTo>
                    <a:pt x="921" y="2106"/>
                    <a:pt x="1201" y="2208"/>
                    <a:pt x="1475" y="2208"/>
                  </a:cubicBezTo>
                  <a:cubicBezTo>
                    <a:pt x="2044" y="2208"/>
                    <a:pt x="2583" y="1766"/>
                    <a:pt x="2583" y="1097"/>
                  </a:cubicBezTo>
                  <a:cubicBezTo>
                    <a:pt x="2583" y="496"/>
                    <a:pt x="2088" y="1"/>
                    <a:pt x="1487"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6"/>
            <p:cNvSpPr/>
            <p:nvPr/>
          </p:nvSpPr>
          <p:spPr>
            <a:xfrm>
              <a:off x="1360275" y="456625"/>
              <a:ext cx="64575" cy="55375"/>
            </a:xfrm>
            <a:custGeom>
              <a:avLst/>
              <a:gdLst/>
              <a:ahLst/>
              <a:cxnLst/>
              <a:rect l="l" t="t" r="r" b="b"/>
              <a:pathLst>
                <a:path w="2583" h="2215" extrusionOk="0">
                  <a:moveTo>
                    <a:pt x="1486" y="1"/>
                  </a:moveTo>
                  <a:cubicBezTo>
                    <a:pt x="496" y="1"/>
                    <a:pt x="1" y="1185"/>
                    <a:pt x="708" y="1893"/>
                  </a:cubicBezTo>
                  <a:cubicBezTo>
                    <a:pt x="930" y="2115"/>
                    <a:pt x="1204" y="2214"/>
                    <a:pt x="1472" y="2214"/>
                  </a:cubicBezTo>
                  <a:cubicBezTo>
                    <a:pt x="2038" y="2214"/>
                    <a:pt x="2583" y="1774"/>
                    <a:pt x="2583" y="1115"/>
                  </a:cubicBezTo>
                  <a:cubicBezTo>
                    <a:pt x="2583" y="496"/>
                    <a:pt x="2088"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6"/>
            <p:cNvSpPr/>
            <p:nvPr/>
          </p:nvSpPr>
          <p:spPr>
            <a:xfrm>
              <a:off x="1545975" y="447350"/>
              <a:ext cx="64575" cy="55350"/>
            </a:xfrm>
            <a:custGeom>
              <a:avLst/>
              <a:gdLst/>
              <a:ahLst/>
              <a:cxnLst/>
              <a:rect l="l" t="t" r="r" b="b"/>
              <a:pathLst>
                <a:path w="2583" h="2214" extrusionOk="0">
                  <a:moveTo>
                    <a:pt x="1486" y="0"/>
                  </a:moveTo>
                  <a:cubicBezTo>
                    <a:pt x="496" y="0"/>
                    <a:pt x="1" y="1185"/>
                    <a:pt x="708" y="1893"/>
                  </a:cubicBezTo>
                  <a:cubicBezTo>
                    <a:pt x="930" y="2114"/>
                    <a:pt x="1202" y="2213"/>
                    <a:pt x="1470" y="2213"/>
                  </a:cubicBezTo>
                  <a:cubicBezTo>
                    <a:pt x="2037" y="2213"/>
                    <a:pt x="2583" y="1769"/>
                    <a:pt x="2583" y="1097"/>
                  </a:cubicBezTo>
                  <a:cubicBezTo>
                    <a:pt x="2583" y="495"/>
                    <a:pt x="2088"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6"/>
            <p:cNvSpPr/>
            <p:nvPr/>
          </p:nvSpPr>
          <p:spPr>
            <a:xfrm>
              <a:off x="2602275" y="1134000"/>
              <a:ext cx="64575" cy="55350"/>
            </a:xfrm>
            <a:custGeom>
              <a:avLst/>
              <a:gdLst/>
              <a:ahLst/>
              <a:cxnLst/>
              <a:rect l="l" t="t" r="r" b="b"/>
              <a:pathLst>
                <a:path w="2583" h="2214" extrusionOk="0">
                  <a:moveTo>
                    <a:pt x="1486" y="0"/>
                  </a:moveTo>
                  <a:cubicBezTo>
                    <a:pt x="495" y="0"/>
                    <a:pt x="0" y="1203"/>
                    <a:pt x="690" y="1893"/>
                  </a:cubicBezTo>
                  <a:cubicBezTo>
                    <a:pt x="918" y="2115"/>
                    <a:pt x="1195" y="2214"/>
                    <a:pt x="1466" y="2214"/>
                  </a:cubicBezTo>
                  <a:cubicBezTo>
                    <a:pt x="2038" y="2214"/>
                    <a:pt x="2582" y="1774"/>
                    <a:pt x="2582" y="1114"/>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6"/>
            <p:cNvSpPr/>
            <p:nvPr/>
          </p:nvSpPr>
          <p:spPr>
            <a:xfrm>
              <a:off x="2520025" y="973500"/>
              <a:ext cx="64575" cy="55450"/>
            </a:xfrm>
            <a:custGeom>
              <a:avLst/>
              <a:gdLst/>
              <a:ahLst/>
              <a:cxnLst/>
              <a:rect l="l" t="t" r="r" b="b"/>
              <a:pathLst>
                <a:path w="2583" h="2218" extrusionOk="0">
                  <a:moveTo>
                    <a:pt x="1469" y="0"/>
                  </a:moveTo>
                  <a:cubicBezTo>
                    <a:pt x="496" y="0"/>
                    <a:pt x="1" y="1203"/>
                    <a:pt x="690" y="1893"/>
                  </a:cubicBezTo>
                  <a:cubicBezTo>
                    <a:pt x="920" y="2117"/>
                    <a:pt x="1201" y="2218"/>
                    <a:pt x="1475" y="2218"/>
                  </a:cubicBezTo>
                  <a:cubicBezTo>
                    <a:pt x="2043" y="2218"/>
                    <a:pt x="2583" y="1783"/>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6"/>
            <p:cNvSpPr/>
            <p:nvPr/>
          </p:nvSpPr>
          <p:spPr>
            <a:xfrm>
              <a:off x="2388700" y="823175"/>
              <a:ext cx="64600" cy="55200"/>
            </a:xfrm>
            <a:custGeom>
              <a:avLst/>
              <a:gdLst/>
              <a:ahLst/>
              <a:cxnLst/>
              <a:rect l="l" t="t" r="r" b="b"/>
              <a:pathLst>
                <a:path w="2584" h="2208" extrusionOk="0">
                  <a:moveTo>
                    <a:pt x="1469" y="0"/>
                  </a:moveTo>
                  <a:cubicBezTo>
                    <a:pt x="496" y="0"/>
                    <a:pt x="1" y="1185"/>
                    <a:pt x="691" y="1875"/>
                  </a:cubicBezTo>
                  <a:cubicBezTo>
                    <a:pt x="915" y="2105"/>
                    <a:pt x="1194" y="2208"/>
                    <a:pt x="1467" y="2208"/>
                  </a:cubicBezTo>
                  <a:cubicBezTo>
                    <a:pt x="2035" y="2208"/>
                    <a:pt x="2583" y="1765"/>
                    <a:pt x="2583" y="1097"/>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6"/>
            <p:cNvSpPr/>
            <p:nvPr/>
          </p:nvSpPr>
          <p:spPr>
            <a:xfrm>
              <a:off x="2252075" y="710425"/>
              <a:ext cx="64600" cy="55200"/>
            </a:xfrm>
            <a:custGeom>
              <a:avLst/>
              <a:gdLst/>
              <a:ahLst/>
              <a:cxnLst/>
              <a:rect l="l" t="t" r="r" b="b"/>
              <a:pathLst>
                <a:path w="2584" h="2208" extrusionOk="0">
                  <a:moveTo>
                    <a:pt x="1487" y="0"/>
                  </a:moveTo>
                  <a:cubicBezTo>
                    <a:pt x="496" y="0"/>
                    <a:pt x="1" y="1185"/>
                    <a:pt x="691" y="1875"/>
                  </a:cubicBezTo>
                  <a:cubicBezTo>
                    <a:pt x="921" y="2105"/>
                    <a:pt x="1201" y="2208"/>
                    <a:pt x="1475" y="2208"/>
                  </a:cubicBezTo>
                  <a:cubicBezTo>
                    <a:pt x="2044" y="2208"/>
                    <a:pt x="2583" y="1765"/>
                    <a:pt x="2583" y="1097"/>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6"/>
            <p:cNvSpPr/>
            <p:nvPr/>
          </p:nvSpPr>
          <p:spPr>
            <a:xfrm>
              <a:off x="2093800" y="599450"/>
              <a:ext cx="65025" cy="55350"/>
            </a:xfrm>
            <a:custGeom>
              <a:avLst/>
              <a:gdLst/>
              <a:ahLst/>
              <a:cxnLst/>
              <a:rect l="l" t="t" r="r" b="b"/>
              <a:pathLst>
                <a:path w="2601" h="2214" extrusionOk="0">
                  <a:moveTo>
                    <a:pt x="1486" y="0"/>
                  </a:moveTo>
                  <a:cubicBezTo>
                    <a:pt x="496" y="0"/>
                    <a:pt x="0" y="1185"/>
                    <a:pt x="708" y="1892"/>
                  </a:cubicBezTo>
                  <a:cubicBezTo>
                    <a:pt x="929" y="2114"/>
                    <a:pt x="1204" y="2213"/>
                    <a:pt x="1474" y="2213"/>
                  </a:cubicBezTo>
                  <a:cubicBezTo>
                    <a:pt x="2046" y="2213"/>
                    <a:pt x="2600" y="1769"/>
                    <a:pt x="2600" y="1097"/>
                  </a:cubicBezTo>
                  <a:cubicBezTo>
                    <a:pt x="2600" y="495"/>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6"/>
            <p:cNvSpPr/>
            <p:nvPr/>
          </p:nvSpPr>
          <p:spPr>
            <a:xfrm>
              <a:off x="1928875" y="520300"/>
              <a:ext cx="64575" cy="55450"/>
            </a:xfrm>
            <a:custGeom>
              <a:avLst/>
              <a:gdLst/>
              <a:ahLst/>
              <a:cxnLst/>
              <a:rect l="l" t="t" r="r" b="b"/>
              <a:pathLst>
                <a:path w="2583" h="2218" extrusionOk="0">
                  <a:moveTo>
                    <a:pt x="1469" y="0"/>
                  </a:moveTo>
                  <a:cubicBezTo>
                    <a:pt x="496" y="0"/>
                    <a:pt x="1" y="1203"/>
                    <a:pt x="690" y="1893"/>
                  </a:cubicBezTo>
                  <a:cubicBezTo>
                    <a:pt x="915" y="2117"/>
                    <a:pt x="1193" y="2218"/>
                    <a:pt x="1467" y="2218"/>
                  </a:cubicBezTo>
                  <a:cubicBezTo>
                    <a:pt x="2035" y="2218"/>
                    <a:pt x="2583" y="1783"/>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6"/>
            <p:cNvSpPr/>
            <p:nvPr/>
          </p:nvSpPr>
          <p:spPr>
            <a:xfrm>
              <a:off x="1739650" y="465025"/>
              <a:ext cx="64575" cy="55350"/>
            </a:xfrm>
            <a:custGeom>
              <a:avLst/>
              <a:gdLst/>
              <a:ahLst/>
              <a:cxnLst/>
              <a:rect l="l" t="t" r="r" b="b"/>
              <a:pathLst>
                <a:path w="2583" h="2214" extrusionOk="0">
                  <a:moveTo>
                    <a:pt x="1486" y="1"/>
                  </a:moveTo>
                  <a:cubicBezTo>
                    <a:pt x="495" y="1"/>
                    <a:pt x="0" y="1186"/>
                    <a:pt x="690" y="1893"/>
                  </a:cubicBezTo>
                  <a:cubicBezTo>
                    <a:pt x="917" y="2114"/>
                    <a:pt x="1193" y="2214"/>
                    <a:pt x="1464" y="2214"/>
                  </a:cubicBezTo>
                  <a:cubicBezTo>
                    <a:pt x="2036" y="2214"/>
                    <a:pt x="2582" y="1770"/>
                    <a:pt x="2582" y="1097"/>
                  </a:cubicBezTo>
                  <a:cubicBezTo>
                    <a:pt x="2582"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6"/>
            <p:cNvSpPr/>
            <p:nvPr/>
          </p:nvSpPr>
          <p:spPr>
            <a:xfrm>
              <a:off x="2679200" y="1309075"/>
              <a:ext cx="64575" cy="55375"/>
            </a:xfrm>
            <a:custGeom>
              <a:avLst/>
              <a:gdLst/>
              <a:ahLst/>
              <a:cxnLst/>
              <a:rect l="l" t="t" r="r" b="b"/>
              <a:pathLst>
                <a:path w="2583" h="2215" extrusionOk="0">
                  <a:moveTo>
                    <a:pt x="1486" y="1"/>
                  </a:moveTo>
                  <a:cubicBezTo>
                    <a:pt x="496" y="1"/>
                    <a:pt x="0" y="1186"/>
                    <a:pt x="690" y="1893"/>
                  </a:cubicBezTo>
                  <a:cubicBezTo>
                    <a:pt x="918" y="2115"/>
                    <a:pt x="1195" y="2214"/>
                    <a:pt x="1467" y="2214"/>
                  </a:cubicBezTo>
                  <a:cubicBezTo>
                    <a:pt x="2038" y="2214"/>
                    <a:pt x="2583" y="1774"/>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6"/>
            <p:cNvSpPr/>
            <p:nvPr/>
          </p:nvSpPr>
          <p:spPr>
            <a:xfrm>
              <a:off x="2724750" y="1493450"/>
              <a:ext cx="64575" cy="55225"/>
            </a:xfrm>
            <a:custGeom>
              <a:avLst/>
              <a:gdLst/>
              <a:ahLst/>
              <a:cxnLst/>
              <a:rect l="l" t="t" r="r" b="b"/>
              <a:pathLst>
                <a:path w="2583" h="2209" extrusionOk="0">
                  <a:moveTo>
                    <a:pt x="1486" y="1"/>
                  </a:moveTo>
                  <a:cubicBezTo>
                    <a:pt x="495" y="1"/>
                    <a:pt x="0" y="1186"/>
                    <a:pt x="708" y="1875"/>
                  </a:cubicBezTo>
                  <a:cubicBezTo>
                    <a:pt x="932" y="2106"/>
                    <a:pt x="1209" y="2208"/>
                    <a:pt x="1480" y="2208"/>
                  </a:cubicBezTo>
                  <a:cubicBezTo>
                    <a:pt x="2043" y="2208"/>
                    <a:pt x="2582" y="1766"/>
                    <a:pt x="2582" y="1097"/>
                  </a:cubicBezTo>
                  <a:cubicBezTo>
                    <a:pt x="2582" y="478"/>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6"/>
            <p:cNvSpPr/>
            <p:nvPr/>
          </p:nvSpPr>
          <p:spPr>
            <a:xfrm>
              <a:off x="2746850" y="1692425"/>
              <a:ext cx="64575" cy="55375"/>
            </a:xfrm>
            <a:custGeom>
              <a:avLst/>
              <a:gdLst/>
              <a:ahLst/>
              <a:cxnLst/>
              <a:rect l="l" t="t" r="r" b="b"/>
              <a:pathLst>
                <a:path w="2583" h="2215" extrusionOk="0">
                  <a:moveTo>
                    <a:pt x="1468" y="0"/>
                  </a:moveTo>
                  <a:cubicBezTo>
                    <a:pt x="478" y="0"/>
                    <a:pt x="0" y="1203"/>
                    <a:pt x="690" y="1893"/>
                  </a:cubicBezTo>
                  <a:cubicBezTo>
                    <a:pt x="912" y="2115"/>
                    <a:pt x="1188" y="2214"/>
                    <a:pt x="1459" y="2214"/>
                  </a:cubicBezTo>
                  <a:cubicBezTo>
                    <a:pt x="2030" y="2214"/>
                    <a:pt x="2583" y="1774"/>
                    <a:pt x="2583" y="1115"/>
                  </a:cubicBezTo>
                  <a:cubicBezTo>
                    <a:pt x="2583" y="496"/>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6"/>
            <p:cNvSpPr/>
            <p:nvPr/>
          </p:nvSpPr>
          <p:spPr>
            <a:xfrm>
              <a:off x="2734475" y="1880775"/>
              <a:ext cx="65025" cy="55225"/>
            </a:xfrm>
            <a:custGeom>
              <a:avLst/>
              <a:gdLst/>
              <a:ahLst/>
              <a:cxnLst/>
              <a:rect l="l" t="t" r="r" b="b"/>
              <a:pathLst>
                <a:path w="2601" h="2209" extrusionOk="0">
                  <a:moveTo>
                    <a:pt x="1486" y="1"/>
                  </a:moveTo>
                  <a:cubicBezTo>
                    <a:pt x="495" y="1"/>
                    <a:pt x="0" y="1185"/>
                    <a:pt x="708" y="1875"/>
                  </a:cubicBezTo>
                  <a:cubicBezTo>
                    <a:pt x="932" y="2105"/>
                    <a:pt x="1211" y="2208"/>
                    <a:pt x="1484" y="2208"/>
                  </a:cubicBezTo>
                  <a:cubicBezTo>
                    <a:pt x="2052" y="2208"/>
                    <a:pt x="2600" y="1765"/>
                    <a:pt x="2600" y="1097"/>
                  </a:cubicBezTo>
                  <a:cubicBezTo>
                    <a:pt x="2600" y="496"/>
                    <a:pt x="2105"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6"/>
            <p:cNvSpPr/>
            <p:nvPr/>
          </p:nvSpPr>
          <p:spPr>
            <a:xfrm>
              <a:off x="2689800" y="2068700"/>
              <a:ext cx="65025" cy="55350"/>
            </a:xfrm>
            <a:custGeom>
              <a:avLst/>
              <a:gdLst/>
              <a:ahLst/>
              <a:cxnLst/>
              <a:rect l="l" t="t" r="r" b="b"/>
              <a:pathLst>
                <a:path w="2601" h="2214" extrusionOk="0">
                  <a:moveTo>
                    <a:pt x="1487" y="0"/>
                  </a:moveTo>
                  <a:cubicBezTo>
                    <a:pt x="496" y="0"/>
                    <a:pt x="1" y="1203"/>
                    <a:pt x="708" y="1892"/>
                  </a:cubicBezTo>
                  <a:cubicBezTo>
                    <a:pt x="930" y="2114"/>
                    <a:pt x="1206" y="2214"/>
                    <a:pt x="1477" y="2214"/>
                  </a:cubicBezTo>
                  <a:cubicBezTo>
                    <a:pt x="2048" y="2214"/>
                    <a:pt x="2601" y="1774"/>
                    <a:pt x="2601" y="1114"/>
                  </a:cubicBezTo>
                  <a:cubicBezTo>
                    <a:pt x="2601" y="495"/>
                    <a:pt x="2106"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6"/>
            <p:cNvSpPr/>
            <p:nvPr/>
          </p:nvSpPr>
          <p:spPr>
            <a:xfrm>
              <a:off x="2614200" y="2238925"/>
              <a:ext cx="64575" cy="55350"/>
            </a:xfrm>
            <a:custGeom>
              <a:avLst/>
              <a:gdLst/>
              <a:ahLst/>
              <a:cxnLst/>
              <a:rect l="l" t="t" r="r" b="b"/>
              <a:pathLst>
                <a:path w="2583" h="2214" extrusionOk="0">
                  <a:moveTo>
                    <a:pt x="1469" y="0"/>
                  </a:moveTo>
                  <a:cubicBezTo>
                    <a:pt x="478" y="0"/>
                    <a:pt x="1" y="1185"/>
                    <a:pt x="690" y="1892"/>
                  </a:cubicBezTo>
                  <a:cubicBezTo>
                    <a:pt x="913" y="2115"/>
                    <a:pt x="1188" y="2214"/>
                    <a:pt x="1459" y="2214"/>
                  </a:cubicBezTo>
                  <a:cubicBezTo>
                    <a:pt x="2030" y="2214"/>
                    <a:pt x="2583" y="1774"/>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6"/>
            <p:cNvSpPr/>
            <p:nvPr/>
          </p:nvSpPr>
          <p:spPr>
            <a:xfrm>
              <a:off x="2520025" y="2404275"/>
              <a:ext cx="64575" cy="55350"/>
            </a:xfrm>
            <a:custGeom>
              <a:avLst/>
              <a:gdLst/>
              <a:ahLst/>
              <a:cxnLst/>
              <a:rect l="l" t="t" r="r" b="b"/>
              <a:pathLst>
                <a:path w="2583" h="2214" extrusionOk="0">
                  <a:moveTo>
                    <a:pt x="1469" y="1"/>
                  </a:moveTo>
                  <a:cubicBezTo>
                    <a:pt x="496" y="1"/>
                    <a:pt x="1" y="1185"/>
                    <a:pt x="690" y="1893"/>
                  </a:cubicBezTo>
                  <a:cubicBezTo>
                    <a:pt x="917" y="2114"/>
                    <a:pt x="1194" y="2214"/>
                    <a:pt x="1464" y="2214"/>
                  </a:cubicBezTo>
                  <a:cubicBezTo>
                    <a:pt x="2036" y="2214"/>
                    <a:pt x="2583" y="1770"/>
                    <a:pt x="2583" y="1097"/>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6"/>
            <p:cNvSpPr/>
            <p:nvPr/>
          </p:nvSpPr>
          <p:spPr>
            <a:xfrm>
              <a:off x="2393575" y="2544000"/>
              <a:ext cx="64575" cy="55200"/>
            </a:xfrm>
            <a:custGeom>
              <a:avLst/>
              <a:gdLst/>
              <a:ahLst/>
              <a:cxnLst/>
              <a:rect l="l" t="t" r="r" b="b"/>
              <a:pathLst>
                <a:path w="2583" h="2208" extrusionOk="0">
                  <a:moveTo>
                    <a:pt x="1486" y="0"/>
                  </a:moveTo>
                  <a:cubicBezTo>
                    <a:pt x="496" y="0"/>
                    <a:pt x="0" y="1185"/>
                    <a:pt x="690" y="1875"/>
                  </a:cubicBezTo>
                  <a:cubicBezTo>
                    <a:pt x="920" y="2105"/>
                    <a:pt x="1201" y="2208"/>
                    <a:pt x="1475" y="2208"/>
                  </a:cubicBezTo>
                  <a:cubicBezTo>
                    <a:pt x="2043" y="2208"/>
                    <a:pt x="2583" y="1765"/>
                    <a:pt x="2583" y="1097"/>
                  </a:cubicBezTo>
                  <a:cubicBezTo>
                    <a:pt x="2583" y="478"/>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6"/>
            <p:cNvSpPr/>
            <p:nvPr/>
          </p:nvSpPr>
          <p:spPr>
            <a:xfrm>
              <a:off x="2259600" y="2677975"/>
              <a:ext cx="64575" cy="55350"/>
            </a:xfrm>
            <a:custGeom>
              <a:avLst/>
              <a:gdLst/>
              <a:ahLst/>
              <a:cxnLst/>
              <a:rect l="l" t="t" r="r" b="b"/>
              <a:pathLst>
                <a:path w="2583" h="2214" extrusionOk="0">
                  <a:moveTo>
                    <a:pt x="1486" y="0"/>
                  </a:moveTo>
                  <a:cubicBezTo>
                    <a:pt x="496" y="0"/>
                    <a:pt x="1" y="1185"/>
                    <a:pt x="690" y="1892"/>
                  </a:cubicBezTo>
                  <a:cubicBezTo>
                    <a:pt x="918" y="2115"/>
                    <a:pt x="1195" y="2214"/>
                    <a:pt x="1467" y="2214"/>
                  </a:cubicBezTo>
                  <a:cubicBezTo>
                    <a:pt x="2038" y="2214"/>
                    <a:pt x="2583" y="1774"/>
                    <a:pt x="2583" y="1114"/>
                  </a:cubicBezTo>
                  <a:cubicBezTo>
                    <a:pt x="2583" y="495"/>
                    <a:pt x="2088"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6"/>
            <p:cNvSpPr/>
            <p:nvPr/>
          </p:nvSpPr>
          <p:spPr>
            <a:xfrm>
              <a:off x="2100000" y="2777900"/>
              <a:ext cx="64575" cy="55200"/>
            </a:xfrm>
            <a:custGeom>
              <a:avLst/>
              <a:gdLst/>
              <a:ahLst/>
              <a:cxnLst/>
              <a:rect l="l" t="t" r="r" b="b"/>
              <a:pathLst>
                <a:path w="2583" h="2208" extrusionOk="0">
                  <a:moveTo>
                    <a:pt x="1486" y="0"/>
                  </a:moveTo>
                  <a:cubicBezTo>
                    <a:pt x="495" y="0"/>
                    <a:pt x="0" y="1185"/>
                    <a:pt x="690" y="1875"/>
                  </a:cubicBezTo>
                  <a:cubicBezTo>
                    <a:pt x="920" y="2105"/>
                    <a:pt x="1200" y="2208"/>
                    <a:pt x="1474" y="2208"/>
                  </a:cubicBezTo>
                  <a:cubicBezTo>
                    <a:pt x="2043" y="2208"/>
                    <a:pt x="2582" y="1765"/>
                    <a:pt x="2582" y="1097"/>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6"/>
            <p:cNvSpPr/>
            <p:nvPr/>
          </p:nvSpPr>
          <p:spPr>
            <a:xfrm>
              <a:off x="1928875" y="2861000"/>
              <a:ext cx="64575" cy="55225"/>
            </a:xfrm>
            <a:custGeom>
              <a:avLst/>
              <a:gdLst/>
              <a:ahLst/>
              <a:cxnLst/>
              <a:rect l="l" t="t" r="r" b="b"/>
              <a:pathLst>
                <a:path w="2583" h="2209" extrusionOk="0">
                  <a:moveTo>
                    <a:pt x="1469" y="1"/>
                  </a:moveTo>
                  <a:cubicBezTo>
                    <a:pt x="496" y="1"/>
                    <a:pt x="1" y="1186"/>
                    <a:pt x="690" y="1876"/>
                  </a:cubicBezTo>
                  <a:cubicBezTo>
                    <a:pt x="915" y="2106"/>
                    <a:pt x="1193" y="2209"/>
                    <a:pt x="1467" y="2209"/>
                  </a:cubicBezTo>
                  <a:cubicBezTo>
                    <a:pt x="2035" y="2209"/>
                    <a:pt x="2583" y="1766"/>
                    <a:pt x="2583" y="1098"/>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6"/>
            <p:cNvSpPr/>
            <p:nvPr/>
          </p:nvSpPr>
          <p:spPr>
            <a:xfrm>
              <a:off x="1739650" y="2900375"/>
              <a:ext cx="64575" cy="55200"/>
            </a:xfrm>
            <a:custGeom>
              <a:avLst/>
              <a:gdLst/>
              <a:ahLst/>
              <a:cxnLst/>
              <a:rect l="l" t="t" r="r" b="b"/>
              <a:pathLst>
                <a:path w="2583" h="2208" extrusionOk="0">
                  <a:moveTo>
                    <a:pt x="1486" y="0"/>
                  </a:moveTo>
                  <a:cubicBezTo>
                    <a:pt x="495" y="0"/>
                    <a:pt x="0" y="1185"/>
                    <a:pt x="690" y="1875"/>
                  </a:cubicBezTo>
                  <a:cubicBezTo>
                    <a:pt x="920" y="2105"/>
                    <a:pt x="1201" y="2208"/>
                    <a:pt x="1474" y="2208"/>
                  </a:cubicBezTo>
                  <a:cubicBezTo>
                    <a:pt x="2043" y="2208"/>
                    <a:pt x="2582" y="1765"/>
                    <a:pt x="2582" y="1097"/>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6"/>
            <p:cNvSpPr/>
            <p:nvPr/>
          </p:nvSpPr>
          <p:spPr>
            <a:xfrm>
              <a:off x="1557475" y="2927775"/>
              <a:ext cx="64575" cy="55475"/>
            </a:xfrm>
            <a:custGeom>
              <a:avLst/>
              <a:gdLst/>
              <a:ahLst/>
              <a:cxnLst/>
              <a:rect l="l" t="t" r="r" b="b"/>
              <a:pathLst>
                <a:path w="2583" h="2219" extrusionOk="0">
                  <a:moveTo>
                    <a:pt x="1486" y="1"/>
                  </a:moveTo>
                  <a:cubicBezTo>
                    <a:pt x="496" y="1"/>
                    <a:pt x="1" y="1203"/>
                    <a:pt x="708" y="1893"/>
                  </a:cubicBezTo>
                  <a:cubicBezTo>
                    <a:pt x="932" y="2117"/>
                    <a:pt x="1209" y="2218"/>
                    <a:pt x="1480" y="2218"/>
                  </a:cubicBezTo>
                  <a:cubicBezTo>
                    <a:pt x="2043" y="2218"/>
                    <a:pt x="2583" y="1783"/>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6"/>
            <p:cNvSpPr/>
            <p:nvPr/>
          </p:nvSpPr>
          <p:spPr>
            <a:xfrm>
              <a:off x="1373100" y="2927775"/>
              <a:ext cx="64575" cy="55475"/>
            </a:xfrm>
            <a:custGeom>
              <a:avLst/>
              <a:gdLst/>
              <a:ahLst/>
              <a:cxnLst/>
              <a:rect l="l" t="t" r="r" b="b"/>
              <a:pathLst>
                <a:path w="2583" h="2219" extrusionOk="0">
                  <a:moveTo>
                    <a:pt x="1486" y="1"/>
                  </a:moveTo>
                  <a:cubicBezTo>
                    <a:pt x="496" y="1"/>
                    <a:pt x="1" y="1203"/>
                    <a:pt x="708" y="1893"/>
                  </a:cubicBezTo>
                  <a:cubicBezTo>
                    <a:pt x="932" y="2117"/>
                    <a:pt x="1209" y="2218"/>
                    <a:pt x="1480" y="2218"/>
                  </a:cubicBezTo>
                  <a:cubicBezTo>
                    <a:pt x="2043" y="2218"/>
                    <a:pt x="2583" y="1783"/>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6"/>
            <p:cNvSpPr/>
            <p:nvPr/>
          </p:nvSpPr>
          <p:spPr>
            <a:xfrm>
              <a:off x="442825" y="1059700"/>
              <a:ext cx="64575" cy="55375"/>
            </a:xfrm>
            <a:custGeom>
              <a:avLst/>
              <a:gdLst/>
              <a:ahLst/>
              <a:cxnLst/>
              <a:rect l="l" t="t" r="r" b="b"/>
              <a:pathLst>
                <a:path w="2583" h="2215" extrusionOk="0">
                  <a:moveTo>
                    <a:pt x="1468" y="1"/>
                  </a:moveTo>
                  <a:cubicBezTo>
                    <a:pt x="478" y="1"/>
                    <a:pt x="1" y="1186"/>
                    <a:pt x="690" y="1893"/>
                  </a:cubicBezTo>
                  <a:cubicBezTo>
                    <a:pt x="912" y="2115"/>
                    <a:pt x="1186" y="2214"/>
                    <a:pt x="1456" y="2214"/>
                  </a:cubicBezTo>
                  <a:cubicBezTo>
                    <a:pt x="2028" y="2214"/>
                    <a:pt x="2583" y="1770"/>
                    <a:pt x="2583" y="1097"/>
                  </a:cubicBezTo>
                  <a:cubicBezTo>
                    <a:pt x="2583" y="496"/>
                    <a:pt x="2087" y="1"/>
                    <a:pt x="146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6"/>
            <p:cNvSpPr/>
            <p:nvPr/>
          </p:nvSpPr>
          <p:spPr>
            <a:xfrm>
              <a:off x="367650" y="1228175"/>
              <a:ext cx="64600" cy="55200"/>
            </a:xfrm>
            <a:custGeom>
              <a:avLst/>
              <a:gdLst/>
              <a:ahLst/>
              <a:cxnLst/>
              <a:rect l="l" t="t" r="r" b="b"/>
              <a:pathLst>
                <a:path w="2584" h="2208" extrusionOk="0">
                  <a:moveTo>
                    <a:pt x="1487" y="0"/>
                  </a:moveTo>
                  <a:cubicBezTo>
                    <a:pt x="496" y="0"/>
                    <a:pt x="1" y="1185"/>
                    <a:pt x="708" y="1875"/>
                  </a:cubicBezTo>
                  <a:cubicBezTo>
                    <a:pt x="933" y="2105"/>
                    <a:pt x="1209" y="2208"/>
                    <a:pt x="1481" y="2208"/>
                  </a:cubicBezTo>
                  <a:cubicBezTo>
                    <a:pt x="2044" y="2208"/>
                    <a:pt x="2583" y="1765"/>
                    <a:pt x="2583" y="1097"/>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6"/>
            <p:cNvSpPr/>
            <p:nvPr/>
          </p:nvSpPr>
          <p:spPr>
            <a:xfrm>
              <a:off x="306200" y="1410325"/>
              <a:ext cx="64575" cy="55350"/>
            </a:xfrm>
            <a:custGeom>
              <a:avLst/>
              <a:gdLst/>
              <a:ahLst/>
              <a:cxnLst/>
              <a:rect l="l" t="t" r="r" b="b"/>
              <a:pathLst>
                <a:path w="2583" h="2214" extrusionOk="0">
                  <a:moveTo>
                    <a:pt x="1469" y="1"/>
                  </a:moveTo>
                  <a:cubicBezTo>
                    <a:pt x="496" y="1"/>
                    <a:pt x="1" y="1186"/>
                    <a:pt x="690" y="1893"/>
                  </a:cubicBezTo>
                  <a:cubicBezTo>
                    <a:pt x="917" y="2115"/>
                    <a:pt x="1194" y="2214"/>
                    <a:pt x="1464" y="2214"/>
                  </a:cubicBezTo>
                  <a:cubicBezTo>
                    <a:pt x="2037" y="2214"/>
                    <a:pt x="2583" y="1770"/>
                    <a:pt x="2583" y="1097"/>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6"/>
            <p:cNvSpPr/>
            <p:nvPr/>
          </p:nvSpPr>
          <p:spPr>
            <a:xfrm>
              <a:off x="285425" y="1600450"/>
              <a:ext cx="64575" cy="55375"/>
            </a:xfrm>
            <a:custGeom>
              <a:avLst/>
              <a:gdLst/>
              <a:ahLst/>
              <a:cxnLst/>
              <a:rect l="l" t="t" r="r" b="b"/>
              <a:pathLst>
                <a:path w="2583" h="2215" extrusionOk="0">
                  <a:moveTo>
                    <a:pt x="1486" y="1"/>
                  </a:moveTo>
                  <a:cubicBezTo>
                    <a:pt x="496" y="1"/>
                    <a:pt x="0" y="1186"/>
                    <a:pt x="708" y="1893"/>
                  </a:cubicBezTo>
                  <a:cubicBezTo>
                    <a:pt x="930" y="2115"/>
                    <a:pt x="1203" y="2214"/>
                    <a:pt x="1472" y="2214"/>
                  </a:cubicBezTo>
                  <a:cubicBezTo>
                    <a:pt x="2038" y="2214"/>
                    <a:pt x="2583" y="1774"/>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6"/>
            <p:cNvSpPr/>
            <p:nvPr/>
          </p:nvSpPr>
          <p:spPr>
            <a:xfrm>
              <a:off x="278350" y="1785725"/>
              <a:ext cx="64575" cy="55350"/>
            </a:xfrm>
            <a:custGeom>
              <a:avLst/>
              <a:gdLst/>
              <a:ahLst/>
              <a:cxnLst/>
              <a:rect l="l" t="t" r="r" b="b"/>
              <a:pathLst>
                <a:path w="2583" h="2214" extrusionOk="0">
                  <a:moveTo>
                    <a:pt x="1486" y="0"/>
                  </a:moveTo>
                  <a:cubicBezTo>
                    <a:pt x="496" y="0"/>
                    <a:pt x="0" y="1185"/>
                    <a:pt x="708" y="1892"/>
                  </a:cubicBezTo>
                  <a:cubicBezTo>
                    <a:pt x="930" y="2115"/>
                    <a:pt x="1203" y="2214"/>
                    <a:pt x="1472" y="2214"/>
                  </a:cubicBezTo>
                  <a:cubicBezTo>
                    <a:pt x="2038" y="2214"/>
                    <a:pt x="2583" y="1774"/>
                    <a:pt x="2583" y="1114"/>
                  </a:cubicBezTo>
                  <a:cubicBezTo>
                    <a:pt x="2583"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6"/>
            <p:cNvSpPr/>
            <p:nvPr/>
          </p:nvSpPr>
          <p:spPr>
            <a:xfrm>
              <a:off x="306200" y="1971850"/>
              <a:ext cx="64575" cy="55375"/>
            </a:xfrm>
            <a:custGeom>
              <a:avLst/>
              <a:gdLst/>
              <a:ahLst/>
              <a:cxnLst/>
              <a:rect l="l" t="t" r="r" b="b"/>
              <a:pathLst>
                <a:path w="2583" h="2215" extrusionOk="0">
                  <a:moveTo>
                    <a:pt x="1469" y="1"/>
                  </a:moveTo>
                  <a:cubicBezTo>
                    <a:pt x="496" y="1"/>
                    <a:pt x="1" y="1186"/>
                    <a:pt x="690" y="1893"/>
                  </a:cubicBezTo>
                  <a:cubicBezTo>
                    <a:pt x="918" y="2115"/>
                    <a:pt x="1195" y="2215"/>
                    <a:pt x="1467" y="2215"/>
                  </a:cubicBezTo>
                  <a:cubicBezTo>
                    <a:pt x="2038" y="2215"/>
                    <a:pt x="2583" y="1775"/>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6"/>
            <p:cNvSpPr/>
            <p:nvPr/>
          </p:nvSpPr>
          <p:spPr>
            <a:xfrm>
              <a:off x="367650" y="2157125"/>
              <a:ext cx="64600" cy="55350"/>
            </a:xfrm>
            <a:custGeom>
              <a:avLst/>
              <a:gdLst/>
              <a:ahLst/>
              <a:cxnLst/>
              <a:rect l="l" t="t" r="r" b="b"/>
              <a:pathLst>
                <a:path w="2584" h="2214" extrusionOk="0">
                  <a:moveTo>
                    <a:pt x="1487" y="0"/>
                  </a:moveTo>
                  <a:cubicBezTo>
                    <a:pt x="496" y="0"/>
                    <a:pt x="1" y="1185"/>
                    <a:pt x="708" y="1893"/>
                  </a:cubicBezTo>
                  <a:cubicBezTo>
                    <a:pt x="930" y="2115"/>
                    <a:pt x="1204" y="2214"/>
                    <a:pt x="1473" y="2214"/>
                  </a:cubicBezTo>
                  <a:cubicBezTo>
                    <a:pt x="2038" y="2214"/>
                    <a:pt x="2583" y="1774"/>
                    <a:pt x="2583" y="1114"/>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6"/>
            <p:cNvSpPr/>
            <p:nvPr/>
          </p:nvSpPr>
          <p:spPr>
            <a:xfrm>
              <a:off x="446800" y="2324700"/>
              <a:ext cx="64575" cy="55200"/>
            </a:xfrm>
            <a:custGeom>
              <a:avLst/>
              <a:gdLst/>
              <a:ahLst/>
              <a:cxnLst/>
              <a:rect l="l" t="t" r="r" b="b"/>
              <a:pathLst>
                <a:path w="2583" h="2208" extrusionOk="0">
                  <a:moveTo>
                    <a:pt x="1486" y="0"/>
                  </a:moveTo>
                  <a:cubicBezTo>
                    <a:pt x="496" y="0"/>
                    <a:pt x="1" y="1185"/>
                    <a:pt x="708" y="1875"/>
                  </a:cubicBezTo>
                  <a:cubicBezTo>
                    <a:pt x="932" y="2105"/>
                    <a:pt x="1209" y="2208"/>
                    <a:pt x="1480" y="2208"/>
                  </a:cubicBezTo>
                  <a:cubicBezTo>
                    <a:pt x="2043" y="2208"/>
                    <a:pt x="2583" y="1765"/>
                    <a:pt x="2583" y="1097"/>
                  </a:cubicBezTo>
                  <a:cubicBezTo>
                    <a:pt x="2583" y="495"/>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6"/>
            <p:cNvSpPr/>
            <p:nvPr/>
          </p:nvSpPr>
          <p:spPr>
            <a:xfrm>
              <a:off x="559100" y="2478125"/>
              <a:ext cx="64600" cy="55350"/>
            </a:xfrm>
            <a:custGeom>
              <a:avLst/>
              <a:gdLst/>
              <a:ahLst/>
              <a:cxnLst/>
              <a:rect l="l" t="t" r="r" b="b"/>
              <a:pathLst>
                <a:path w="2584" h="2214" extrusionOk="0">
                  <a:moveTo>
                    <a:pt x="1469" y="0"/>
                  </a:moveTo>
                  <a:cubicBezTo>
                    <a:pt x="478" y="0"/>
                    <a:pt x="1" y="1185"/>
                    <a:pt x="691" y="1892"/>
                  </a:cubicBezTo>
                  <a:cubicBezTo>
                    <a:pt x="912" y="2114"/>
                    <a:pt x="1186" y="2213"/>
                    <a:pt x="1457" y="2213"/>
                  </a:cubicBezTo>
                  <a:cubicBezTo>
                    <a:pt x="2029" y="2213"/>
                    <a:pt x="2583" y="1769"/>
                    <a:pt x="2583" y="1097"/>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6"/>
            <p:cNvSpPr/>
            <p:nvPr/>
          </p:nvSpPr>
          <p:spPr>
            <a:xfrm>
              <a:off x="679375" y="2615625"/>
              <a:ext cx="64575" cy="55350"/>
            </a:xfrm>
            <a:custGeom>
              <a:avLst/>
              <a:gdLst/>
              <a:ahLst/>
              <a:cxnLst/>
              <a:rect l="l" t="t" r="r" b="b"/>
              <a:pathLst>
                <a:path w="2583" h="2214" extrusionOk="0">
                  <a:moveTo>
                    <a:pt x="1468" y="0"/>
                  </a:moveTo>
                  <a:cubicBezTo>
                    <a:pt x="496" y="0"/>
                    <a:pt x="0" y="1185"/>
                    <a:pt x="690" y="1893"/>
                  </a:cubicBezTo>
                  <a:cubicBezTo>
                    <a:pt x="912" y="2114"/>
                    <a:pt x="1186" y="2213"/>
                    <a:pt x="1456" y="2213"/>
                  </a:cubicBezTo>
                  <a:cubicBezTo>
                    <a:pt x="2028" y="2213"/>
                    <a:pt x="2583" y="1769"/>
                    <a:pt x="2583" y="1097"/>
                  </a:cubicBezTo>
                  <a:cubicBezTo>
                    <a:pt x="2583" y="496"/>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6"/>
            <p:cNvSpPr/>
            <p:nvPr/>
          </p:nvSpPr>
          <p:spPr>
            <a:xfrm>
              <a:off x="834125" y="2735875"/>
              <a:ext cx="64575" cy="55375"/>
            </a:xfrm>
            <a:custGeom>
              <a:avLst/>
              <a:gdLst/>
              <a:ahLst/>
              <a:cxnLst/>
              <a:rect l="l" t="t" r="r" b="b"/>
              <a:pathLst>
                <a:path w="2583" h="2215" extrusionOk="0">
                  <a:moveTo>
                    <a:pt x="1468" y="1"/>
                  </a:moveTo>
                  <a:cubicBezTo>
                    <a:pt x="478" y="1"/>
                    <a:pt x="1" y="1186"/>
                    <a:pt x="690" y="1893"/>
                  </a:cubicBezTo>
                  <a:cubicBezTo>
                    <a:pt x="912" y="2115"/>
                    <a:pt x="1188" y="2215"/>
                    <a:pt x="1459" y="2215"/>
                  </a:cubicBezTo>
                  <a:cubicBezTo>
                    <a:pt x="2030" y="2215"/>
                    <a:pt x="2583" y="1775"/>
                    <a:pt x="2583" y="1115"/>
                  </a:cubicBezTo>
                  <a:cubicBezTo>
                    <a:pt x="2583" y="496"/>
                    <a:pt x="2087" y="1"/>
                    <a:pt x="146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6"/>
            <p:cNvSpPr/>
            <p:nvPr/>
          </p:nvSpPr>
          <p:spPr>
            <a:xfrm>
              <a:off x="999500" y="2833150"/>
              <a:ext cx="64575" cy="55375"/>
            </a:xfrm>
            <a:custGeom>
              <a:avLst/>
              <a:gdLst/>
              <a:ahLst/>
              <a:cxnLst/>
              <a:rect l="l" t="t" r="r" b="b"/>
              <a:pathLst>
                <a:path w="2583" h="2215" extrusionOk="0">
                  <a:moveTo>
                    <a:pt x="1486" y="1"/>
                  </a:moveTo>
                  <a:cubicBezTo>
                    <a:pt x="495" y="1"/>
                    <a:pt x="0" y="1186"/>
                    <a:pt x="707" y="1893"/>
                  </a:cubicBezTo>
                  <a:cubicBezTo>
                    <a:pt x="930" y="2115"/>
                    <a:pt x="1203" y="2214"/>
                    <a:pt x="1472" y="2214"/>
                  </a:cubicBezTo>
                  <a:cubicBezTo>
                    <a:pt x="2037" y="2214"/>
                    <a:pt x="2582" y="1775"/>
                    <a:pt x="2582" y="1115"/>
                  </a:cubicBezTo>
                  <a:cubicBezTo>
                    <a:pt x="2582"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6"/>
            <p:cNvSpPr/>
            <p:nvPr/>
          </p:nvSpPr>
          <p:spPr>
            <a:xfrm>
              <a:off x="1181650" y="2900375"/>
              <a:ext cx="64575" cy="55200"/>
            </a:xfrm>
            <a:custGeom>
              <a:avLst/>
              <a:gdLst/>
              <a:ahLst/>
              <a:cxnLst/>
              <a:rect l="l" t="t" r="r" b="b"/>
              <a:pathLst>
                <a:path w="2583" h="2208" extrusionOk="0">
                  <a:moveTo>
                    <a:pt x="1486" y="0"/>
                  </a:moveTo>
                  <a:cubicBezTo>
                    <a:pt x="496" y="0"/>
                    <a:pt x="1" y="1185"/>
                    <a:pt x="690" y="1875"/>
                  </a:cubicBezTo>
                  <a:cubicBezTo>
                    <a:pt x="920" y="2105"/>
                    <a:pt x="1201" y="2208"/>
                    <a:pt x="1475" y="2208"/>
                  </a:cubicBezTo>
                  <a:cubicBezTo>
                    <a:pt x="2043" y="2208"/>
                    <a:pt x="2583" y="1765"/>
                    <a:pt x="2583" y="1097"/>
                  </a:cubicBezTo>
                  <a:cubicBezTo>
                    <a:pt x="2583"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 name="Google Shape;1027;p36"/>
          <p:cNvSpPr txBox="1">
            <a:spLocks noGrp="1"/>
          </p:cNvSpPr>
          <p:nvPr>
            <p:ph type="ctrTitle"/>
          </p:nvPr>
        </p:nvSpPr>
        <p:spPr>
          <a:xfrm>
            <a:off x="4946727" y="2094350"/>
            <a:ext cx="274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Company</a:t>
            </a:r>
            <a:endParaRPr/>
          </a:p>
        </p:txBody>
      </p:sp>
      <p:sp>
        <p:nvSpPr>
          <p:cNvPr id="1028" name="Google Shape;1028;p36"/>
          <p:cNvSpPr txBox="1">
            <a:spLocks noGrp="1"/>
          </p:cNvSpPr>
          <p:nvPr>
            <p:ph type="subTitle" idx="1"/>
          </p:nvPr>
        </p:nvSpPr>
        <p:spPr>
          <a:xfrm>
            <a:off x="4946728" y="2555800"/>
            <a:ext cx="22941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p:txBody>
      </p:sp>
      <p:sp>
        <p:nvSpPr>
          <p:cNvPr id="1029" name="Google Shape;1029;p36"/>
          <p:cNvSpPr txBox="1">
            <a:spLocks noGrp="1"/>
          </p:cNvSpPr>
          <p:nvPr>
            <p:ph type="title" idx="2"/>
          </p:nvPr>
        </p:nvSpPr>
        <p:spPr>
          <a:xfrm>
            <a:off x="2277728" y="2282803"/>
            <a:ext cx="17538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3"/>
        <p:cNvGrpSpPr/>
        <p:nvPr/>
      </p:nvGrpSpPr>
      <p:grpSpPr>
        <a:xfrm>
          <a:off x="0" y="0"/>
          <a:ext cx="0" cy="0"/>
          <a:chOff x="0" y="0"/>
          <a:chExt cx="0" cy="0"/>
        </a:xfrm>
      </p:grpSpPr>
      <p:sp>
        <p:nvSpPr>
          <p:cNvPr id="1034" name="Google Shape;1034;p37"/>
          <p:cNvSpPr txBox="1">
            <a:spLocks noGrp="1"/>
          </p:cNvSpPr>
          <p:nvPr>
            <p:ph type="body" idx="1"/>
          </p:nvPr>
        </p:nvSpPr>
        <p:spPr>
          <a:xfrm>
            <a:off x="1917900" y="2211000"/>
            <a:ext cx="5308200" cy="1476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Do you know what helps you make your point clear? Lists like this one:</a:t>
            </a:r>
            <a:br>
              <a:rPr lang="en"/>
            </a:br>
            <a:endParaRPr/>
          </a:p>
          <a:p>
            <a:pPr marL="457200" lvl="0" indent="-317500" algn="l" rtl="0">
              <a:lnSpc>
                <a:spcPct val="100000"/>
              </a:lnSpc>
              <a:spcBef>
                <a:spcPts val="0"/>
              </a:spcBef>
              <a:spcAft>
                <a:spcPts val="0"/>
              </a:spcAft>
              <a:buSzPts val="1400"/>
              <a:buFont typeface="Barlow Semi Condensed"/>
              <a:buChar char="●"/>
            </a:pPr>
            <a:r>
              <a:rPr lang="en"/>
              <a:t>They’re simple </a:t>
            </a:r>
            <a:endParaRPr/>
          </a:p>
          <a:p>
            <a:pPr marL="457200" lvl="0" indent="-317500" algn="l" rtl="0">
              <a:lnSpc>
                <a:spcPct val="100000"/>
              </a:lnSpc>
              <a:spcBef>
                <a:spcPts val="0"/>
              </a:spcBef>
              <a:spcAft>
                <a:spcPts val="0"/>
              </a:spcAft>
              <a:buSzPts val="1400"/>
              <a:buFont typeface="Barlow Semi Condensed"/>
              <a:buChar char="●"/>
            </a:pPr>
            <a:r>
              <a:rPr lang="en"/>
              <a:t>You can organize your ideas clearly</a:t>
            </a:r>
            <a:endParaRPr/>
          </a:p>
          <a:p>
            <a:pPr marL="457200" lvl="0" indent="-317500" algn="l" rtl="0">
              <a:lnSpc>
                <a:spcPct val="100000"/>
              </a:lnSpc>
              <a:spcBef>
                <a:spcPts val="0"/>
              </a:spcBef>
              <a:spcAft>
                <a:spcPts val="0"/>
              </a:spcAft>
              <a:buSzPts val="1400"/>
              <a:buFont typeface="Barlow Semi Condensed"/>
              <a:buChar char="●"/>
            </a:pPr>
            <a:r>
              <a:rPr lang="en"/>
              <a:t>You’ll never forget to buy milk!</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grpSp>
        <p:nvGrpSpPr>
          <p:cNvPr id="1035" name="Google Shape;1035;p37"/>
          <p:cNvGrpSpPr/>
          <p:nvPr/>
        </p:nvGrpSpPr>
        <p:grpSpPr>
          <a:xfrm rot="-2524693">
            <a:off x="1091454" y="2013961"/>
            <a:ext cx="1155842" cy="545308"/>
            <a:chOff x="4026850" y="671600"/>
            <a:chExt cx="2494625" cy="1176925"/>
          </a:xfrm>
        </p:grpSpPr>
        <p:sp>
          <p:nvSpPr>
            <p:cNvPr id="1036" name="Google Shape;1036;p37"/>
            <p:cNvSpPr/>
            <p:nvPr/>
          </p:nvSpPr>
          <p:spPr>
            <a:xfrm>
              <a:off x="4269600" y="754275"/>
              <a:ext cx="2251875" cy="777675"/>
            </a:xfrm>
            <a:custGeom>
              <a:avLst/>
              <a:gdLst/>
              <a:ahLst/>
              <a:cxnLst/>
              <a:rect l="l" t="t" r="r" b="b"/>
              <a:pathLst>
                <a:path w="90075" h="31107" extrusionOk="0">
                  <a:moveTo>
                    <a:pt x="30530" y="0"/>
                  </a:moveTo>
                  <a:cubicBezTo>
                    <a:pt x="29156" y="0"/>
                    <a:pt x="27786" y="120"/>
                    <a:pt x="26441" y="368"/>
                  </a:cubicBezTo>
                  <a:cubicBezTo>
                    <a:pt x="23982" y="722"/>
                    <a:pt x="21648" y="1483"/>
                    <a:pt x="19349" y="2296"/>
                  </a:cubicBezTo>
                  <a:cubicBezTo>
                    <a:pt x="18217" y="2774"/>
                    <a:pt x="17085" y="3304"/>
                    <a:pt x="15988" y="3853"/>
                  </a:cubicBezTo>
                  <a:cubicBezTo>
                    <a:pt x="14963" y="4542"/>
                    <a:pt x="13866" y="5144"/>
                    <a:pt x="12911" y="5940"/>
                  </a:cubicBezTo>
                  <a:cubicBezTo>
                    <a:pt x="5129" y="12165"/>
                    <a:pt x="1185" y="21733"/>
                    <a:pt x="0" y="31106"/>
                  </a:cubicBezTo>
                  <a:cubicBezTo>
                    <a:pt x="1044" y="26490"/>
                    <a:pt x="2742" y="22034"/>
                    <a:pt x="5059" y="17913"/>
                  </a:cubicBezTo>
                  <a:cubicBezTo>
                    <a:pt x="7305" y="13810"/>
                    <a:pt x="10329" y="10131"/>
                    <a:pt x="14061" y="7460"/>
                  </a:cubicBezTo>
                  <a:cubicBezTo>
                    <a:pt x="17757" y="4790"/>
                    <a:pt x="22249" y="3340"/>
                    <a:pt x="26777" y="2579"/>
                  </a:cubicBezTo>
                  <a:cubicBezTo>
                    <a:pt x="27898" y="2395"/>
                    <a:pt x="29020" y="2307"/>
                    <a:pt x="30136" y="2307"/>
                  </a:cubicBezTo>
                  <a:cubicBezTo>
                    <a:pt x="33526" y="2307"/>
                    <a:pt x="36866" y="3123"/>
                    <a:pt x="40006" y="4560"/>
                  </a:cubicBezTo>
                  <a:cubicBezTo>
                    <a:pt x="44180" y="6452"/>
                    <a:pt x="48017" y="9211"/>
                    <a:pt x="51731" y="12112"/>
                  </a:cubicBezTo>
                  <a:cubicBezTo>
                    <a:pt x="53589" y="13580"/>
                    <a:pt x="55428" y="15065"/>
                    <a:pt x="57232" y="16604"/>
                  </a:cubicBezTo>
                  <a:cubicBezTo>
                    <a:pt x="59036" y="18143"/>
                    <a:pt x="60875" y="19646"/>
                    <a:pt x="62874" y="21079"/>
                  </a:cubicBezTo>
                  <a:cubicBezTo>
                    <a:pt x="66835" y="23873"/>
                    <a:pt x="71363" y="26084"/>
                    <a:pt x="76244" y="26650"/>
                  </a:cubicBezTo>
                  <a:cubicBezTo>
                    <a:pt x="77137" y="26758"/>
                    <a:pt x="78039" y="26812"/>
                    <a:pt x="78940" y="26812"/>
                  </a:cubicBezTo>
                  <a:cubicBezTo>
                    <a:pt x="82911" y="26812"/>
                    <a:pt x="86874" y="25750"/>
                    <a:pt x="90074" y="23502"/>
                  </a:cubicBezTo>
                  <a:lnTo>
                    <a:pt x="90074" y="23502"/>
                  </a:lnTo>
                  <a:cubicBezTo>
                    <a:pt x="87121" y="25084"/>
                    <a:pt x="83851" y="25894"/>
                    <a:pt x="80556" y="25894"/>
                  </a:cubicBezTo>
                  <a:cubicBezTo>
                    <a:pt x="79175" y="25894"/>
                    <a:pt x="77789" y="25752"/>
                    <a:pt x="76421" y="25465"/>
                  </a:cubicBezTo>
                  <a:cubicBezTo>
                    <a:pt x="71823" y="24686"/>
                    <a:pt x="67631" y="22405"/>
                    <a:pt x="63988" y="19558"/>
                  </a:cubicBezTo>
                  <a:cubicBezTo>
                    <a:pt x="56754" y="13651"/>
                    <a:pt x="49928" y="6682"/>
                    <a:pt x="41032" y="2314"/>
                  </a:cubicBezTo>
                  <a:cubicBezTo>
                    <a:pt x="37777" y="828"/>
                    <a:pt x="34142" y="0"/>
                    <a:pt x="3053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4298775" y="997800"/>
              <a:ext cx="211375" cy="124725"/>
            </a:xfrm>
            <a:custGeom>
              <a:avLst/>
              <a:gdLst/>
              <a:ahLst/>
              <a:cxnLst/>
              <a:rect l="l" t="t" r="r" b="b"/>
              <a:pathLst>
                <a:path w="8455" h="4989" extrusionOk="0">
                  <a:moveTo>
                    <a:pt x="8172" y="1"/>
                  </a:moveTo>
                  <a:cubicBezTo>
                    <a:pt x="4988" y="1027"/>
                    <a:pt x="2424" y="2972"/>
                    <a:pt x="1" y="4988"/>
                  </a:cubicBezTo>
                  <a:cubicBezTo>
                    <a:pt x="2636" y="3308"/>
                    <a:pt x="5501" y="1734"/>
                    <a:pt x="8455" y="1221"/>
                  </a:cubicBezTo>
                  <a:lnTo>
                    <a:pt x="8172"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4525600" y="851450"/>
              <a:ext cx="182625" cy="338725"/>
            </a:xfrm>
            <a:custGeom>
              <a:avLst/>
              <a:gdLst/>
              <a:ahLst/>
              <a:cxnLst/>
              <a:rect l="l" t="t" r="r" b="b"/>
              <a:pathLst>
                <a:path w="7305" h="13549" extrusionOk="0">
                  <a:moveTo>
                    <a:pt x="6597" y="1"/>
                  </a:moveTo>
                  <a:cubicBezTo>
                    <a:pt x="5483" y="921"/>
                    <a:pt x="4811" y="2017"/>
                    <a:pt x="4192" y="3131"/>
                  </a:cubicBezTo>
                  <a:cubicBezTo>
                    <a:pt x="3591" y="4228"/>
                    <a:pt x="3042" y="5377"/>
                    <a:pt x="2565" y="6527"/>
                  </a:cubicBezTo>
                  <a:cubicBezTo>
                    <a:pt x="1592" y="8826"/>
                    <a:pt x="743" y="11178"/>
                    <a:pt x="1" y="13548"/>
                  </a:cubicBezTo>
                  <a:cubicBezTo>
                    <a:pt x="938" y="11249"/>
                    <a:pt x="1964" y="8985"/>
                    <a:pt x="3113" y="6792"/>
                  </a:cubicBezTo>
                  <a:cubicBezTo>
                    <a:pt x="3697" y="5696"/>
                    <a:pt x="4316" y="4617"/>
                    <a:pt x="4988" y="3609"/>
                  </a:cubicBezTo>
                  <a:cubicBezTo>
                    <a:pt x="5660" y="2618"/>
                    <a:pt x="6420" y="1610"/>
                    <a:pt x="7305" y="1009"/>
                  </a:cubicBezTo>
                  <a:lnTo>
                    <a:pt x="6597"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4821850" y="788225"/>
              <a:ext cx="405900" cy="388675"/>
            </a:xfrm>
            <a:custGeom>
              <a:avLst/>
              <a:gdLst/>
              <a:ahLst/>
              <a:cxnLst/>
              <a:rect l="l" t="t" r="r" b="b"/>
              <a:pathLst>
                <a:path w="16236" h="15547" extrusionOk="0">
                  <a:moveTo>
                    <a:pt x="11602" y="1"/>
                  </a:moveTo>
                  <a:cubicBezTo>
                    <a:pt x="11601" y="1"/>
                    <a:pt x="0" y="2583"/>
                    <a:pt x="2423" y="15547"/>
                  </a:cubicBezTo>
                  <a:cubicBezTo>
                    <a:pt x="4333" y="12576"/>
                    <a:pt x="16236" y="4175"/>
                    <a:pt x="1160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4355375" y="671600"/>
              <a:ext cx="428475" cy="160850"/>
            </a:xfrm>
            <a:custGeom>
              <a:avLst/>
              <a:gdLst/>
              <a:ahLst/>
              <a:cxnLst/>
              <a:rect l="l" t="t" r="r" b="b"/>
              <a:pathLst>
                <a:path w="17139" h="6434" extrusionOk="0">
                  <a:moveTo>
                    <a:pt x="4582" y="0"/>
                  </a:moveTo>
                  <a:cubicBezTo>
                    <a:pt x="3148" y="0"/>
                    <a:pt x="1617" y="219"/>
                    <a:pt x="0" y="740"/>
                  </a:cubicBezTo>
                  <a:cubicBezTo>
                    <a:pt x="6550" y="5686"/>
                    <a:pt x="12299" y="6434"/>
                    <a:pt x="15179" y="6434"/>
                  </a:cubicBezTo>
                  <a:cubicBezTo>
                    <a:pt x="16429" y="6434"/>
                    <a:pt x="17138" y="6293"/>
                    <a:pt x="17138" y="6293"/>
                  </a:cubicBezTo>
                  <a:cubicBezTo>
                    <a:pt x="17138" y="6293"/>
                    <a:pt x="12265" y="0"/>
                    <a:pt x="458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4401350" y="1160975"/>
              <a:ext cx="351550" cy="404125"/>
            </a:xfrm>
            <a:custGeom>
              <a:avLst/>
              <a:gdLst/>
              <a:ahLst/>
              <a:cxnLst/>
              <a:rect l="l" t="t" r="r" b="b"/>
              <a:pathLst>
                <a:path w="14062" h="16165" extrusionOk="0">
                  <a:moveTo>
                    <a:pt x="5395" y="0"/>
                  </a:moveTo>
                  <a:lnTo>
                    <a:pt x="5395" y="0"/>
                  </a:lnTo>
                  <a:cubicBezTo>
                    <a:pt x="5395" y="0"/>
                    <a:pt x="1" y="9533"/>
                    <a:pt x="8136" y="16165"/>
                  </a:cubicBezTo>
                  <a:cubicBezTo>
                    <a:pt x="8083" y="11531"/>
                    <a:pt x="14061" y="3183"/>
                    <a:pt x="539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4087000" y="1381150"/>
              <a:ext cx="380700" cy="467375"/>
            </a:xfrm>
            <a:custGeom>
              <a:avLst/>
              <a:gdLst/>
              <a:ahLst/>
              <a:cxnLst/>
              <a:rect l="l" t="t" r="r" b="b"/>
              <a:pathLst>
                <a:path w="15228" h="18695" extrusionOk="0">
                  <a:moveTo>
                    <a:pt x="9321" y="1"/>
                  </a:moveTo>
                  <a:cubicBezTo>
                    <a:pt x="9320" y="1"/>
                    <a:pt x="0" y="6368"/>
                    <a:pt x="5359" y="18694"/>
                  </a:cubicBezTo>
                  <a:cubicBezTo>
                    <a:pt x="15228" y="12611"/>
                    <a:pt x="9321" y="1"/>
                    <a:pt x="932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4026850" y="1101150"/>
              <a:ext cx="301125" cy="171375"/>
            </a:xfrm>
            <a:custGeom>
              <a:avLst/>
              <a:gdLst/>
              <a:ahLst/>
              <a:cxnLst/>
              <a:rect l="l" t="t" r="r" b="b"/>
              <a:pathLst>
                <a:path w="12045" h="6855" extrusionOk="0">
                  <a:moveTo>
                    <a:pt x="11724" y="0"/>
                  </a:moveTo>
                  <a:cubicBezTo>
                    <a:pt x="10022" y="0"/>
                    <a:pt x="2066" y="352"/>
                    <a:pt x="1" y="6832"/>
                  </a:cubicBezTo>
                  <a:cubicBezTo>
                    <a:pt x="298" y="6847"/>
                    <a:pt x="589" y="6855"/>
                    <a:pt x="873" y="6855"/>
                  </a:cubicBezTo>
                  <a:cubicBezTo>
                    <a:pt x="9557" y="6855"/>
                    <a:pt x="12045" y="5"/>
                    <a:pt x="12045" y="5"/>
                  </a:cubicBezTo>
                  <a:cubicBezTo>
                    <a:pt x="12045" y="5"/>
                    <a:pt x="11931" y="0"/>
                    <a:pt x="1172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37"/>
          <p:cNvGrpSpPr/>
          <p:nvPr/>
        </p:nvGrpSpPr>
        <p:grpSpPr>
          <a:xfrm rot="2524693" flipH="1">
            <a:off x="6896929" y="2166361"/>
            <a:ext cx="1155842" cy="545308"/>
            <a:chOff x="4026850" y="671600"/>
            <a:chExt cx="2494625" cy="1176925"/>
          </a:xfrm>
        </p:grpSpPr>
        <p:sp>
          <p:nvSpPr>
            <p:cNvPr id="1045" name="Google Shape;1045;p37"/>
            <p:cNvSpPr/>
            <p:nvPr/>
          </p:nvSpPr>
          <p:spPr>
            <a:xfrm>
              <a:off x="4269600" y="754275"/>
              <a:ext cx="2251875" cy="777675"/>
            </a:xfrm>
            <a:custGeom>
              <a:avLst/>
              <a:gdLst/>
              <a:ahLst/>
              <a:cxnLst/>
              <a:rect l="l" t="t" r="r" b="b"/>
              <a:pathLst>
                <a:path w="90075" h="31107" extrusionOk="0">
                  <a:moveTo>
                    <a:pt x="30530" y="0"/>
                  </a:moveTo>
                  <a:cubicBezTo>
                    <a:pt x="29156" y="0"/>
                    <a:pt x="27786" y="120"/>
                    <a:pt x="26441" y="368"/>
                  </a:cubicBezTo>
                  <a:cubicBezTo>
                    <a:pt x="23982" y="722"/>
                    <a:pt x="21648" y="1483"/>
                    <a:pt x="19349" y="2296"/>
                  </a:cubicBezTo>
                  <a:cubicBezTo>
                    <a:pt x="18217" y="2774"/>
                    <a:pt x="17085" y="3304"/>
                    <a:pt x="15988" y="3853"/>
                  </a:cubicBezTo>
                  <a:cubicBezTo>
                    <a:pt x="14963" y="4542"/>
                    <a:pt x="13866" y="5144"/>
                    <a:pt x="12911" y="5940"/>
                  </a:cubicBezTo>
                  <a:cubicBezTo>
                    <a:pt x="5129" y="12165"/>
                    <a:pt x="1185" y="21733"/>
                    <a:pt x="0" y="31106"/>
                  </a:cubicBezTo>
                  <a:cubicBezTo>
                    <a:pt x="1044" y="26490"/>
                    <a:pt x="2742" y="22034"/>
                    <a:pt x="5059" y="17913"/>
                  </a:cubicBezTo>
                  <a:cubicBezTo>
                    <a:pt x="7305" y="13810"/>
                    <a:pt x="10329" y="10131"/>
                    <a:pt x="14061" y="7460"/>
                  </a:cubicBezTo>
                  <a:cubicBezTo>
                    <a:pt x="17757" y="4790"/>
                    <a:pt x="22249" y="3340"/>
                    <a:pt x="26777" y="2579"/>
                  </a:cubicBezTo>
                  <a:cubicBezTo>
                    <a:pt x="27898" y="2395"/>
                    <a:pt x="29020" y="2307"/>
                    <a:pt x="30136" y="2307"/>
                  </a:cubicBezTo>
                  <a:cubicBezTo>
                    <a:pt x="33526" y="2307"/>
                    <a:pt x="36866" y="3123"/>
                    <a:pt x="40006" y="4560"/>
                  </a:cubicBezTo>
                  <a:cubicBezTo>
                    <a:pt x="44180" y="6452"/>
                    <a:pt x="48017" y="9211"/>
                    <a:pt x="51731" y="12112"/>
                  </a:cubicBezTo>
                  <a:cubicBezTo>
                    <a:pt x="53589" y="13580"/>
                    <a:pt x="55428" y="15065"/>
                    <a:pt x="57232" y="16604"/>
                  </a:cubicBezTo>
                  <a:cubicBezTo>
                    <a:pt x="59036" y="18143"/>
                    <a:pt x="60875" y="19646"/>
                    <a:pt x="62874" y="21079"/>
                  </a:cubicBezTo>
                  <a:cubicBezTo>
                    <a:pt x="66835" y="23873"/>
                    <a:pt x="71363" y="26084"/>
                    <a:pt x="76244" y="26650"/>
                  </a:cubicBezTo>
                  <a:cubicBezTo>
                    <a:pt x="77137" y="26758"/>
                    <a:pt x="78039" y="26812"/>
                    <a:pt x="78940" y="26812"/>
                  </a:cubicBezTo>
                  <a:cubicBezTo>
                    <a:pt x="82911" y="26812"/>
                    <a:pt x="86874" y="25750"/>
                    <a:pt x="90074" y="23502"/>
                  </a:cubicBezTo>
                  <a:lnTo>
                    <a:pt x="90074" y="23502"/>
                  </a:lnTo>
                  <a:cubicBezTo>
                    <a:pt x="87121" y="25084"/>
                    <a:pt x="83851" y="25894"/>
                    <a:pt x="80556" y="25894"/>
                  </a:cubicBezTo>
                  <a:cubicBezTo>
                    <a:pt x="79175" y="25894"/>
                    <a:pt x="77789" y="25752"/>
                    <a:pt x="76421" y="25465"/>
                  </a:cubicBezTo>
                  <a:cubicBezTo>
                    <a:pt x="71823" y="24686"/>
                    <a:pt x="67631" y="22405"/>
                    <a:pt x="63988" y="19558"/>
                  </a:cubicBezTo>
                  <a:cubicBezTo>
                    <a:pt x="56754" y="13651"/>
                    <a:pt x="49928" y="6682"/>
                    <a:pt x="41032" y="2314"/>
                  </a:cubicBezTo>
                  <a:cubicBezTo>
                    <a:pt x="37777" y="828"/>
                    <a:pt x="34142" y="0"/>
                    <a:pt x="3053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4298775" y="997800"/>
              <a:ext cx="211375" cy="124725"/>
            </a:xfrm>
            <a:custGeom>
              <a:avLst/>
              <a:gdLst/>
              <a:ahLst/>
              <a:cxnLst/>
              <a:rect l="l" t="t" r="r" b="b"/>
              <a:pathLst>
                <a:path w="8455" h="4989" extrusionOk="0">
                  <a:moveTo>
                    <a:pt x="8172" y="1"/>
                  </a:moveTo>
                  <a:cubicBezTo>
                    <a:pt x="4988" y="1027"/>
                    <a:pt x="2424" y="2972"/>
                    <a:pt x="1" y="4988"/>
                  </a:cubicBezTo>
                  <a:cubicBezTo>
                    <a:pt x="2636" y="3308"/>
                    <a:pt x="5501" y="1734"/>
                    <a:pt x="8455" y="1221"/>
                  </a:cubicBezTo>
                  <a:lnTo>
                    <a:pt x="8172"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4525600" y="851450"/>
              <a:ext cx="182625" cy="338725"/>
            </a:xfrm>
            <a:custGeom>
              <a:avLst/>
              <a:gdLst/>
              <a:ahLst/>
              <a:cxnLst/>
              <a:rect l="l" t="t" r="r" b="b"/>
              <a:pathLst>
                <a:path w="7305" h="13549" extrusionOk="0">
                  <a:moveTo>
                    <a:pt x="6597" y="1"/>
                  </a:moveTo>
                  <a:cubicBezTo>
                    <a:pt x="5483" y="921"/>
                    <a:pt x="4811" y="2017"/>
                    <a:pt x="4192" y="3131"/>
                  </a:cubicBezTo>
                  <a:cubicBezTo>
                    <a:pt x="3591" y="4228"/>
                    <a:pt x="3042" y="5377"/>
                    <a:pt x="2565" y="6527"/>
                  </a:cubicBezTo>
                  <a:cubicBezTo>
                    <a:pt x="1592" y="8826"/>
                    <a:pt x="743" y="11178"/>
                    <a:pt x="1" y="13548"/>
                  </a:cubicBezTo>
                  <a:cubicBezTo>
                    <a:pt x="938" y="11249"/>
                    <a:pt x="1964" y="8985"/>
                    <a:pt x="3113" y="6792"/>
                  </a:cubicBezTo>
                  <a:cubicBezTo>
                    <a:pt x="3697" y="5696"/>
                    <a:pt x="4316" y="4617"/>
                    <a:pt x="4988" y="3609"/>
                  </a:cubicBezTo>
                  <a:cubicBezTo>
                    <a:pt x="5660" y="2618"/>
                    <a:pt x="6420" y="1610"/>
                    <a:pt x="7305" y="1009"/>
                  </a:cubicBezTo>
                  <a:lnTo>
                    <a:pt x="6597"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4821850" y="788225"/>
              <a:ext cx="405900" cy="388675"/>
            </a:xfrm>
            <a:custGeom>
              <a:avLst/>
              <a:gdLst/>
              <a:ahLst/>
              <a:cxnLst/>
              <a:rect l="l" t="t" r="r" b="b"/>
              <a:pathLst>
                <a:path w="16236" h="15547" extrusionOk="0">
                  <a:moveTo>
                    <a:pt x="11602" y="1"/>
                  </a:moveTo>
                  <a:cubicBezTo>
                    <a:pt x="11601" y="1"/>
                    <a:pt x="0" y="2583"/>
                    <a:pt x="2423" y="15547"/>
                  </a:cubicBezTo>
                  <a:cubicBezTo>
                    <a:pt x="4333" y="12576"/>
                    <a:pt x="16236" y="4175"/>
                    <a:pt x="1160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4355375" y="671600"/>
              <a:ext cx="428475" cy="160850"/>
            </a:xfrm>
            <a:custGeom>
              <a:avLst/>
              <a:gdLst/>
              <a:ahLst/>
              <a:cxnLst/>
              <a:rect l="l" t="t" r="r" b="b"/>
              <a:pathLst>
                <a:path w="17139" h="6434" extrusionOk="0">
                  <a:moveTo>
                    <a:pt x="4582" y="0"/>
                  </a:moveTo>
                  <a:cubicBezTo>
                    <a:pt x="3148" y="0"/>
                    <a:pt x="1617" y="219"/>
                    <a:pt x="0" y="740"/>
                  </a:cubicBezTo>
                  <a:cubicBezTo>
                    <a:pt x="6550" y="5686"/>
                    <a:pt x="12299" y="6434"/>
                    <a:pt x="15179" y="6434"/>
                  </a:cubicBezTo>
                  <a:cubicBezTo>
                    <a:pt x="16429" y="6434"/>
                    <a:pt x="17138" y="6293"/>
                    <a:pt x="17138" y="6293"/>
                  </a:cubicBezTo>
                  <a:cubicBezTo>
                    <a:pt x="17138" y="6293"/>
                    <a:pt x="12265" y="0"/>
                    <a:pt x="458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4401350" y="1160975"/>
              <a:ext cx="351550" cy="404125"/>
            </a:xfrm>
            <a:custGeom>
              <a:avLst/>
              <a:gdLst/>
              <a:ahLst/>
              <a:cxnLst/>
              <a:rect l="l" t="t" r="r" b="b"/>
              <a:pathLst>
                <a:path w="14062" h="16165" extrusionOk="0">
                  <a:moveTo>
                    <a:pt x="5395" y="0"/>
                  </a:moveTo>
                  <a:lnTo>
                    <a:pt x="5395" y="0"/>
                  </a:lnTo>
                  <a:cubicBezTo>
                    <a:pt x="5395" y="0"/>
                    <a:pt x="1" y="9533"/>
                    <a:pt x="8136" y="16165"/>
                  </a:cubicBezTo>
                  <a:cubicBezTo>
                    <a:pt x="8083" y="11531"/>
                    <a:pt x="14061" y="3183"/>
                    <a:pt x="539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4087000" y="1381150"/>
              <a:ext cx="380700" cy="467375"/>
            </a:xfrm>
            <a:custGeom>
              <a:avLst/>
              <a:gdLst/>
              <a:ahLst/>
              <a:cxnLst/>
              <a:rect l="l" t="t" r="r" b="b"/>
              <a:pathLst>
                <a:path w="15228" h="18695" extrusionOk="0">
                  <a:moveTo>
                    <a:pt x="9321" y="1"/>
                  </a:moveTo>
                  <a:cubicBezTo>
                    <a:pt x="9320" y="1"/>
                    <a:pt x="0" y="6368"/>
                    <a:pt x="5359" y="18694"/>
                  </a:cubicBezTo>
                  <a:cubicBezTo>
                    <a:pt x="15228" y="12611"/>
                    <a:pt x="9321" y="1"/>
                    <a:pt x="932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4026850" y="1101150"/>
              <a:ext cx="301125" cy="171375"/>
            </a:xfrm>
            <a:custGeom>
              <a:avLst/>
              <a:gdLst/>
              <a:ahLst/>
              <a:cxnLst/>
              <a:rect l="l" t="t" r="r" b="b"/>
              <a:pathLst>
                <a:path w="12045" h="6855" extrusionOk="0">
                  <a:moveTo>
                    <a:pt x="11724" y="0"/>
                  </a:moveTo>
                  <a:cubicBezTo>
                    <a:pt x="10022" y="0"/>
                    <a:pt x="2066" y="352"/>
                    <a:pt x="1" y="6832"/>
                  </a:cubicBezTo>
                  <a:cubicBezTo>
                    <a:pt x="298" y="6847"/>
                    <a:pt x="589" y="6855"/>
                    <a:pt x="873" y="6855"/>
                  </a:cubicBezTo>
                  <a:cubicBezTo>
                    <a:pt x="9557" y="6855"/>
                    <a:pt x="12045" y="5"/>
                    <a:pt x="12045" y="5"/>
                  </a:cubicBezTo>
                  <a:cubicBezTo>
                    <a:pt x="12045" y="5"/>
                    <a:pt x="11931" y="0"/>
                    <a:pt x="1172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 name="Google Shape;1053;p37"/>
          <p:cNvSpPr txBox="1">
            <a:spLocks noGrp="1"/>
          </p:cNvSpPr>
          <p:nvPr>
            <p:ph type="title"/>
          </p:nvPr>
        </p:nvSpPr>
        <p:spPr>
          <a:xfrm>
            <a:off x="2832325" y="405225"/>
            <a:ext cx="3479400" cy="96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Slide Title</a:t>
            </a:r>
            <a:br>
              <a:rPr lang="en"/>
            </a:br>
            <a:r>
              <a:rPr lang="en"/>
              <a:t>Goes Here</a:t>
            </a:r>
            <a:r>
              <a:rPr lang="en" sz="2400"/>
              <a:t>!</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38"/>
          <p:cNvSpPr txBox="1">
            <a:spLocks noGrp="1"/>
          </p:cNvSpPr>
          <p:nvPr>
            <p:ph type="title" idx="4"/>
          </p:nvPr>
        </p:nvSpPr>
        <p:spPr>
          <a:xfrm>
            <a:off x="2699650" y="405225"/>
            <a:ext cx="3744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Maybe You Need to Divide the Content</a:t>
            </a:r>
            <a:endParaRPr/>
          </a:p>
        </p:txBody>
      </p:sp>
      <p:sp>
        <p:nvSpPr>
          <p:cNvPr id="1059" name="Google Shape;1059;p38"/>
          <p:cNvSpPr txBox="1">
            <a:spLocks noGrp="1"/>
          </p:cNvSpPr>
          <p:nvPr>
            <p:ph type="ctrTitle"/>
          </p:nvPr>
        </p:nvSpPr>
        <p:spPr>
          <a:xfrm flipH="1">
            <a:off x="1764275" y="1813549"/>
            <a:ext cx="1916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060" name="Google Shape;1060;p38"/>
          <p:cNvSpPr txBox="1">
            <a:spLocks noGrp="1"/>
          </p:cNvSpPr>
          <p:nvPr>
            <p:ph type="subTitle" idx="1"/>
          </p:nvPr>
        </p:nvSpPr>
        <p:spPr>
          <a:xfrm flipH="1">
            <a:off x="1764350" y="2414125"/>
            <a:ext cx="2363700" cy="174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061" name="Google Shape;1061;p38"/>
          <p:cNvSpPr txBox="1">
            <a:spLocks noGrp="1"/>
          </p:cNvSpPr>
          <p:nvPr>
            <p:ph type="ctrTitle" idx="2"/>
          </p:nvPr>
        </p:nvSpPr>
        <p:spPr>
          <a:xfrm flipH="1">
            <a:off x="5463000" y="1813549"/>
            <a:ext cx="19167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1062" name="Google Shape;1062;p38"/>
          <p:cNvSpPr txBox="1">
            <a:spLocks noGrp="1"/>
          </p:cNvSpPr>
          <p:nvPr>
            <p:ph type="subTitle" idx="3"/>
          </p:nvPr>
        </p:nvSpPr>
        <p:spPr>
          <a:xfrm flipH="1">
            <a:off x="5016000" y="2414125"/>
            <a:ext cx="2363700" cy="174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grpSp>
        <p:nvGrpSpPr>
          <p:cNvPr id="1063" name="Google Shape;1063;p38"/>
          <p:cNvGrpSpPr/>
          <p:nvPr/>
        </p:nvGrpSpPr>
        <p:grpSpPr>
          <a:xfrm>
            <a:off x="-410068" y="1377947"/>
            <a:ext cx="2040111" cy="2860012"/>
            <a:chOff x="2242713" y="1199888"/>
            <a:chExt cx="1168850" cy="1638600"/>
          </a:xfrm>
        </p:grpSpPr>
        <p:sp>
          <p:nvSpPr>
            <p:cNvPr id="1064" name="Google Shape;1064;p38"/>
            <p:cNvSpPr/>
            <p:nvPr/>
          </p:nvSpPr>
          <p:spPr>
            <a:xfrm>
              <a:off x="2340538" y="1328163"/>
              <a:ext cx="975725" cy="907650"/>
            </a:xfrm>
            <a:custGeom>
              <a:avLst/>
              <a:gdLst/>
              <a:ahLst/>
              <a:cxnLst/>
              <a:rect l="l" t="t" r="r" b="b"/>
              <a:pathLst>
                <a:path w="39029" h="36306" extrusionOk="0">
                  <a:moveTo>
                    <a:pt x="19278" y="1"/>
                  </a:moveTo>
                  <a:lnTo>
                    <a:pt x="19278" y="1"/>
                  </a:lnTo>
                  <a:cubicBezTo>
                    <a:pt x="16196" y="29"/>
                    <a:pt x="13158" y="803"/>
                    <a:pt x="10434" y="2237"/>
                  </a:cubicBezTo>
                  <a:cubicBezTo>
                    <a:pt x="10864" y="2939"/>
                    <a:pt x="11309" y="3656"/>
                    <a:pt x="11739" y="4358"/>
                  </a:cubicBezTo>
                  <a:cubicBezTo>
                    <a:pt x="13158" y="3627"/>
                    <a:pt x="14691" y="3111"/>
                    <a:pt x="16268" y="2810"/>
                  </a:cubicBezTo>
                  <a:cubicBezTo>
                    <a:pt x="17343" y="1592"/>
                    <a:pt x="18432" y="918"/>
                    <a:pt x="19120" y="918"/>
                  </a:cubicBezTo>
                  <a:cubicBezTo>
                    <a:pt x="19163" y="918"/>
                    <a:pt x="19206" y="918"/>
                    <a:pt x="19249" y="932"/>
                  </a:cubicBezTo>
                  <a:lnTo>
                    <a:pt x="19278" y="1"/>
                  </a:lnTo>
                  <a:close/>
                  <a:moveTo>
                    <a:pt x="19650" y="1"/>
                  </a:moveTo>
                  <a:cubicBezTo>
                    <a:pt x="19665" y="402"/>
                    <a:pt x="19679" y="818"/>
                    <a:pt x="19679" y="1219"/>
                  </a:cubicBezTo>
                  <a:cubicBezTo>
                    <a:pt x="19794" y="1420"/>
                    <a:pt x="19837" y="1735"/>
                    <a:pt x="19751" y="2151"/>
                  </a:cubicBezTo>
                  <a:cubicBezTo>
                    <a:pt x="19736" y="2237"/>
                    <a:pt x="19722" y="2323"/>
                    <a:pt x="19722" y="2409"/>
                  </a:cubicBezTo>
                  <a:lnTo>
                    <a:pt x="19722" y="2509"/>
                  </a:lnTo>
                  <a:cubicBezTo>
                    <a:pt x="22316" y="2552"/>
                    <a:pt x="24867" y="3183"/>
                    <a:pt x="27189" y="4372"/>
                  </a:cubicBezTo>
                  <a:cubicBezTo>
                    <a:pt x="27634" y="3641"/>
                    <a:pt x="28078" y="2910"/>
                    <a:pt x="28522" y="2194"/>
                  </a:cubicBezTo>
                  <a:cubicBezTo>
                    <a:pt x="25785" y="760"/>
                    <a:pt x="22732" y="15"/>
                    <a:pt x="19650" y="1"/>
                  </a:cubicBezTo>
                  <a:close/>
                  <a:moveTo>
                    <a:pt x="28852" y="2366"/>
                  </a:moveTo>
                  <a:cubicBezTo>
                    <a:pt x="28451" y="3111"/>
                    <a:pt x="28035" y="3856"/>
                    <a:pt x="27634" y="4601"/>
                  </a:cubicBezTo>
                  <a:cubicBezTo>
                    <a:pt x="29970" y="5877"/>
                    <a:pt x="31962" y="7697"/>
                    <a:pt x="33481" y="9876"/>
                  </a:cubicBezTo>
                  <a:cubicBezTo>
                    <a:pt x="34227" y="9475"/>
                    <a:pt x="34986" y="9059"/>
                    <a:pt x="35746" y="8658"/>
                  </a:cubicBezTo>
                  <a:cubicBezTo>
                    <a:pt x="33983" y="6035"/>
                    <a:pt x="31618" y="3871"/>
                    <a:pt x="28852" y="2366"/>
                  </a:cubicBezTo>
                  <a:close/>
                  <a:moveTo>
                    <a:pt x="10105" y="2409"/>
                  </a:moveTo>
                  <a:cubicBezTo>
                    <a:pt x="7353" y="3928"/>
                    <a:pt x="5002" y="6092"/>
                    <a:pt x="3268" y="8701"/>
                  </a:cubicBezTo>
                  <a:cubicBezTo>
                    <a:pt x="3999" y="9102"/>
                    <a:pt x="4716" y="9489"/>
                    <a:pt x="5447" y="9890"/>
                  </a:cubicBezTo>
                  <a:cubicBezTo>
                    <a:pt x="6952" y="7683"/>
                    <a:pt x="8958" y="5877"/>
                    <a:pt x="11294" y="4601"/>
                  </a:cubicBezTo>
                  <a:cubicBezTo>
                    <a:pt x="10893" y="3871"/>
                    <a:pt x="10506" y="3140"/>
                    <a:pt x="10105" y="2409"/>
                  </a:cubicBezTo>
                  <a:close/>
                  <a:moveTo>
                    <a:pt x="3082" y="8987"/>
                  </a:moveTo>
                  <a:cubicBezTo>
                    <a:pt x="1319" y="11725"/>
                    <a:pt x="287" y="14864"/>
                    <a:pt x="58" y="18103"/>
                  </a:cubicBezTo>
                  <a:cubicBezTo>
                    <a:pt x="875" y="18074"/>
                    <a:pt x="1706" y="18045"/>
                    <a:pt x="2523" y="18031"/>
                  </a:cubicBezTo>
                  <a:cubicBezTo>
                    <a:pt x="2767" y="15265"/>
                    <a:pt x="3669" y="12613"/>
                    <a:pt x="5174" y="10277"/>
                  </a:cubicBezTo>
                  <a:cubicBezTo>
                    <a:pt x="4486" y="9847"/>
                    <a:pt x="3784" y="9417"/>
                    <a:pt x="3082" y="8987"/>
                  </a:cubicBezTo>
                  <a:close/>
                  <a:moveTo>
                    <a:pt x="35918" y="8930"/>
                  </a:moveTo>
                  <a:cubicBezTo>
                    <a:pt x="35187" y="9389"/>
                    <a:pt x="34456" y="9833"/>
                    <a:pt x="33739" y="10277"/>
                  </a:cubicBezTo>
                  <a:cubicBezTo>
                    <a:pt x="35244" y="12599"/>
                    <a:pt x="36147" y="15265"/>
                    <a:pt x="36391" y="18017"/>
                  </a:cubicBezTo>
                  <a:cubicBezTo>
                    <a:pt x="37251" y="18045"/>
                    <a:pt x="38111" y="18060"/>
                    <a:pt x="38971" y="18103"/>
                  </a:cubicBezTo>
                  <a:cubicBezTo>
                    <a:pt x="38741" y="14835"/>
                    <a:pt x="37695" y="11682"/>
                    <a:pt x="35918" y="8930"/>
                  </a:cubicBezTo>
                  <a:close/>
                  <a:moveTo>
                    <a:pt x="43" y="18389"/>
                  </a:moveTo>
                  <a:cubicBezTo>
                    <a:pt x="15" y="18762"/>
                    <a:pt x="15" y="19135"/>
                    <a:pt x="15" y="19507"/>
                  </a:cubicBezTo>
                  <a:cubicBezTo>
                    <a:pt x="0" y="22503"/>
                    <a:pt x="703" y="25470"/>
                    <a:pt x="2036" y="28164"/>
                  </a:cubicBezTo>
                  <a:cubicBezTo>
                    <a:pt x="2738" y="27734"/>
                    <a:pt x="3440" y="27304"/>
                    <a:pt x="4142" y="26860"/>
                  </a:cubicBezTo>
                  <a:cubicBezTo>
                    <a:pt x="3039" y="24567"/>
                    <a:pt x="2466" y="22044"/>
                    <a:pt x="2466" y="19507"/>
                  </a:cubicBezTo>
                  <a:cubicBezTo>
                    <a:pt x="2466" y="19163"/>
                    <a:pt x="2480" y="18819"/>
                    <a:pt x="2494" y="18475"/>
                  </a:cubicBezTo>
                  <a:cubicBezTo>
                    <a:pt x="1677" y="18447"/>
                    <a:pt x="860" y="18418"/>
                    <a:pt x="43" y="18404"/>
                  </a:cubicBezTo>
                  <a:lnTo>
                    <a:pt x="43" y="18389"/>
                  </a:lnTo>
                  <a:close/>
                  <a:moveTo>
                    <a:pt x="38985" y="18389"/>
                  </a:moveTo>
                  <a:lnTo>
                    <a:pt x="38985" y="18404"/>
                  </a:lnTo>
                  <a:cubicBezTo>
                    <a:pt x="38139" y="18432"/>
                    <a:pt x="37280" y="18447"/>
                    <a:pt x="36420" y="18475"/>
                  </a:cubicBezTo>
                  <a:cubicBezTo>
                    <a:pt x="36434" y="18819"/>
                    <a:pt x="36448" y="19163"/>
                    <a:pt x="36448" y="19507"/>
                  </a:cubicBezTo>
                  <a:cubicBezTo>
                    <a:pt x="36448" y="22059"/>
                    <a:pt x="35875" y="24567"/>
                    <a:pt x="34771" y="26860"/>
                  </a:cubicBezTo>
                  <a:cubicBezTo>
                    <a:pt x="35502" y="27319"/>
                    <a:pt x="36233" y="27763"/>
                    <a:pt x="36964" y="28222"/>
                  </a:cubicBezTo>
                  <a:cubicBezTo>
                    <a:pt x="38326" y="25513"/>
                    <a:pt x="39028" y="22532"/>
                    <a:pt x="39014" y="19507"/>
                  </a:cubicBezTo>
                  <a:cubicBezTo>
                    <a:pt x="39014" y="19135"/>
                    <a:pt x="39014" y="18762"/>
                    <a:pt x="38985" y="18389"/>
                  </a:cubicBezTo>
                  <a:close/>
                  <a:moveTo>
                    <a:pt x="4314" y="27218"/>
                  </a:moveTo>
                  <a:cubicBezTo>
                    <a:pt x="3598" y="27620"/>
                    <a:pt x="2867" y="28007"/>
                    <a:pt x="2150" y="28394"/>
                  </a:cubicBezTo>
                  <a:cubicBezTo>
                    <a:pt x="3641" y="31303"/>
                    <a:pt x="5834" y="33783"/>
                    <a:pt x="8528" y="35632"/>
                  </a:cubicBezTo>
                  <a:cubicBezTo>
                    <a:pt x="8672" y="34757"/>
                    <a:pt x="8915" y="33912"/>
                    <a:pt x="9288" y="33123"/>
                  </a:cubicBezTo>
                  <a:cubicBezTo>
                    <a:pt x="7210" y="31561"/>
                    <a:pt x="5504" y="29540"/>
                    <a:pt x="4314" y="27218"/>
                  </a:cubicBezTo>
                  <a:close/>
                  <a:moveTo>
                    <a:pt x="34599" y="27218"/>
                  </a:moveTo>
                  <a:cubicBezTo>
                    <a:pt x="33238" y="29870"/>
                    <a:pt x="31231" y="32106"/>
                    <a:pt x="28737" y="33740"/>
                  </a:cubicBezTo>
                  <a:cubicBezTo>
                    <a:pt x="28752" y="33854"/>
                    <a:pt x="28780" y="33969"/>
                    <a:pt x="28795" y="34084"/>
                  </a:cubicBezTo>
                  <a:cubicBezTo>
                    <a:pt x="29153" y="34729"/>
                    <a:pt x="29511" y="35388"/>
                    <a:pt x="29855" y="36047"/>
                  </a:cubicBezTo>
                  <a:cubicBezTo>
                    <a:pt x="32822" y="34184"/>
                    <a:pt x="35244" y="31561"/>
                    <a:pt x="36850" y="28437"/>
                  </a:cubicBezTo>
                  <a:cubicBezTo>
                    <a:pt x="36104" y="28035"/>
                    <a:pt x="35345" y="27634"/>
                    <a:pt x="34599" y="27218"/>
                  </a:cubicBezTo>
                  <a:close/>
                  <a:moveTo>
                    <a:pt x="29081" y="35202"/>
                  </a:moveTo>
                  <a:cubicBezTo>
                    <a:pt x="29182" y="35560"/>
                    <a:pt x="29296" y="35933"/>
                    <a:pt x="29425" y="36305"/>
                  </a:cubicBezTo>
                  <a:lnTo>
                    <a:pt x="29669" y="36162"/>
                  </a:lnTo>
                  <a:lnTo>
                    <a:pt x="29081" y="35202"/>
                  </a:lnTo>
                  <a:close/>
                </a:path>
              </a:pathLst>
            </a:custGeom>
            <a:solidFill>
              <a:srgbClr val="C01B4D">
                <a:alpha val="27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8"/>
            <p:cNvSpPr/>
            <p:nvPr/>
          </p:nvSpPr>
          <p:spPr>
            <a:xfrm>
              <a:off x="2402163" y="1390863"/>
              <a:ext cx="849600" cy="780800"/>
            </a:xfrm>
            <a:custGeom>
              <a:avLst/>
              <a:gdLst/>
              <a:ahLst/>
              <a:cxnLst/>
              <a:rect l="l" t="t" r="r" b="b"/>
              <a:pathLst>
                <a:path w="33984" h="31232" extrusionOk="0">
                  <a:moveTo>
                    <a:pt x="13803" y="302"/>
                  </a:moveTo>
                  <a:cubicBezTo>
                    <a:pt x="12226" y="603"/>
                    <a:pt x="10693" y="1119"/>
                    <a:pt x="9274" y="1850"/>
                  </a:cubicBezTo>
                  <a:cubicBezTo>
                    <a:pt x="9904" y="2896"/>
                    <a:pt x="10535" y="3942"/>
                    <a:pt x="11166" y="4989"/>
                  </a:cubicBezTo>
                  <a:cubicBezTo>
                    <a:pt x="11710" y="3269"/>
                    <a:pt x="12613" y="1678"/>
                    <a:pt x="13803" y="316"/>
                  </a:cubicBezTo>
                  <a:lnTo>
                    <a:pt x="13803" y="302"/>
                  </a:lnTo>
                  <a:close/>
                  <a:moveTo>
                    <a:pt x="17257" y="1"/>
                  </a:moveTo>
                  <a:lnTo>
                    <a:pt x="17257" y="1"/>
                  </a:lnTo>
                  <a:cubicBezTo>
                    <a:pt x="17271" y="1019"/>
                    <a:pt x="17300" y="2022"/>
                    <a:pt x="17314" y="3039"/>
                  </a:cubicBezTo>
                  <a:cubicBezTo>
                    <a:pt x="17458" y="3813"/>
                    <a:pt x="17687" y="4573"/>
                    <a:pt x="18002" y="5304"/>
                  </a:cubicBezTo>
                  <a:cubicBezTo>
                    <a:pt x="19393" y="5419"/>
                    <a:pt x="20754" y="5763"/>
                    <a:pt x="22044" y="6322"/>
                  </a:cubicBezTo>
                  <a:cubicBezTo>
                    <a:pt x="22216" y="6035"/>
                    <a:pt x="22374" y="5734"/>
                    <a:pt x="22560" y="5447"/>
                  </a:cubicBezTo>
                  <a:cubicBezTo>
                    <a:pt x="23277" y="4243"/>
                    <a:pt x="23993" y="3054"/>
                    <a:pt x="24724" y="1850"/>
                  </a:cubicBezTo>
                  <a:cubicBezTo>
                    <a:pt x="22402" y="675"/>
                    <a:pt x="19851" y="44"/>
                    <a:pt x="17257" y="1"/>
                  </a:cubicBezTo>
                  <a:close/>
                  <a:moveTo>
                    <a:pt x="25169" y="2093"/>
                  </a:moveTo>
                  <a:cubicBezTo>
                    <a:pt x="24495" y="3326"/>
                    <a:pt x="23821" y="4559"/>
                    <a:pt x="23133" y="5791"/>
                  </a:cubicBezTo>
                  <a:cubicBezTo>
                    <a:pt x="22976" y="6078"/>
                    <a:pt x="22818" y="6350"/>
                    <a:pt x="22660" y="6637"/>
                  </a:cubicBezTo>
                  <a:cubicBezTo>
                    <a:pt x="24180" y="7411"/>
                    <a:pt x="25527" y="8500"/>
                    <a:pt x="26602" y="9819"/>
                  </a:cubicBezTo>
                  <a:lnTo>
                    <a:pt x="26960" y="9618"/>
                  </a:lnTo>
                  <a:cubicBezTo>
                    <a:pt x="28308" y="8873"/>
                    <a:pt x="29655" y="8127"/>
                    <a:pt x="31016" y="7382"/>
                  </a:cubicBezTo>
                  <a:cubicBezTo>
                    <a:pt x="29497" y="5189"/>
                    <a:pt x="27505" y="3383"/>
                    <a:pt x="25169" y="2093"/>
                  </a:cubicBezTo>
                  <a:close/>
                  <a:moveTo>
                    <a:pt x="8829" y="2093"/>
                  </a:moveTo>
                  <a:cubicBezTo>
                    <a:pt x="6508" y="3383"/>
                    <a:pt x="4501" y="5189"/>
                    <a:pt x="2996" y="7382"/>
                  </a:cubicBezTo>
                  <a:cubicBezTo>
                    <a:pt x="4343" y="8127"/>
                    <a:pt x="5691" y="8873"/>
                    <a:pt x="7038" y="9618"/>
                  </a:cubicBezTo>
                  <a:lnTo>
                    <a:pt x="7482" y="9862"/>
                  </a:lnTo>
                  <a:cubicBezTo>
                    <a:pt x="8371" y="8758"/>
                    <a:pt x="9446" y="7827"/>
                    <a:pt x="10650" y="7081"/>
                  </a:cubicBezTo>
                  <a:cubicBezTo>
                    <a:pt x="10721" y="6666"/>
                    <a:pt x="10807" y="6250"/>
                    <a:pt x="10908" y="5863"/>
                  </a:cubicBezTo>
                  <a:lnTo>
                    <a:pt x="10865" y="5791"/>
                  </a:lnTo>
                  <a:cubicBezTo>
                    <a:pt x="10177" y="4559"/>
                    <a:pt x="9503" y="3326"/>
                    <a:pt x="8829" y="2093"/>
                  </a:cubicBezTo>
                  <a:close/>
                  <a:moveTo>
                    <a:pt x="2724" y="7784"/>
                  </a:moveTo>
                  <a:cubicBezTo>
                    <a:pt x="1219" y="10105"/>
                    <a:pt x="302" y="12757"/>
                    <a:pt x="72" y="15523"/>
                  </a:cubicBezTo>
                  <a:cubicBezTo>
                    <a:pt x="1692" y="15480"/>
                    <a:pt x="3326" y="15451"/>
                    <a:pt x="4945" y="15423"/>
                  </a:cubicBezTo>
                  <a:cubicBezTo>
                    <a:pt x="5275" y="13617"/>
                    <a:pt x="5992" y="11897"/>
                    <a:pt x="7067" y="10406"/>
                  </a:cubicBezTo>
                  <a:lnTo>
                    <a:pt x="6708" y="10191"/>
                  </a:lnTo>
                  <a:cubicBezTo>
                    <a:pt x="5375" y="9403"/>
                    <a:pt x="4042" y="8586"/>
                    <a:pt x="2724" y="7784"/>
                  </a:cubicBezTo>
                  <a:close/>
                  <a:moveTo>
                    <a:pt x="31274" y="7784"/>
                  </a:moveTo>
                  <a:cubicBezTo>
                    <a:pt x="29941" y="8586"/>
                    <a:pt x="28608" y="9389"/>
                    <a:pt x="27290" y="10191"/>
                  </a:cubicBezTo>
                  <a:lnTo>
                    <a:pt x="27003" y="10349"/>
                  </a:lnTo>
                  <a:cubicBezTo>
                    <a:pt x="28093" y="11854"/>
                    <a:pt x="28823" y="13588"/>
                    <a:pt x="29153" y="15423"/>
                  </a:cubicBezTo>
                  <a:cubicBezTo>
                    <a:pt x="30744" y="15437"/>
                    <a:pt x="32335" y="15480"/>
                    <a:pt x="33926" y="15523"/>
                  </a:cubicBezTo>
                  <a:cubicBezTo>
                    <a:pt x="33682" y="12757"/>
                    <a:pt x="32779" y="10105"/>
                    <a:pt x="31274" y="7784"/>
                  </a:cubicBezTo>
                  <a:close/>
                  <a:moveTo>
                    <a:pt x="5805" y="22546"/>
                  </a:moveTo>
                  <a:cubicBezTo>
                    <a:pt x="5806" y="22548"/>
                    <a:pt x="5807" y="22550"/>
                    <a:pt x="5808" y="22552"/>
                  </a:cubicBezTo>
                  <a:lnTo>
                    <a:pt x="5808" y="22552"/>
                  </a:lnTo>
                  <a:cubicBezTo>
                    <a:pt x="5812" y="22550"/>
                    <a:pt x="5816" y="22548"/>
                    <a:pt x="5820" y="22546"/>
                  </a:cubicBezTo>
                  <a:close/>
                  <a:moveTo>
                    <a:pt x="28250" y="22589"/>
                  </a:moveTo>
                  <a:cubicBezTo>
                    <a:pt x="28254" y="22591"/>
                    <a:pt x="28258" y="22594"/>
                    <a:pt x="28262" y="22596"/>
                  </a:cubicBezTo>
                  <a:lnTo>
                    <a:pt x="28262" y="22596"/>
                  </a:lnTo>
                  <a:cubicBezTo>
                    <a:pt x="28263" y="22594"/>
                    <a:pt x="28264" y="22591"/>
                    <a:pt x="28265" y="22589"/>
                  </a:cubicBezTo>
                  <a:close/>
                  <a:moveTo>
                    <a:pt x="29" y="15967"/>
                  </a:moveTo>
                  <a:cubicBezTo>
                    <a:pt x="15" y="16311"/>
                    <a:pt x="1" y="16655"/>
                    <a:pt x="1" y="16999"/>
                  </a:cubicBezTo>
                  <a:cubicBezTo>
                    <a:pt x="1" y="19551"/>
                    <a:pt x="574" y="22059"/>
                    <a:pt x="1677" y="24352"/>
                  </a:cubicBezTo>
                  <a:cubicBezTo>
                    <a:pt x="2967" y="23564"/>
                    <a:pt x="4272" y="22761"/>
                    <a:pt x="5576" y="21987"/>
                  </a:cubicBezTo>
                  <a:cubicBezTo>
                    <a:pt x="5031" y="20568"/>
                    <a:pt x="4759" y="19078"/>
                    <a:pt x="4759" y="17558"/>
                  </a:cubicBezTo>
                  <a:cubicBezTo>
                    <a:pt x="4759" y="17057"/>
                    <a:pt x="4788" y="16555"/>
                    <a:pt x="4859" y="16068"/>
                  </a:cubicBezTo>
                  <a:cubicBezTo>
                    <a:pt x="3240" y="16039"/>
                    <a:pt x="1634" y="16010"/>
                    <a:pt x="29" y="15967"/>
                  </a:cubicBezTo>
                  <a:close/>
                  <a:moveTo>
                    <a:pt x="33940" y="15953"/>
                  </a:moveTo>
                  <a:cubicBezTo>
                    <a:pt x="32364" y="15996"/>
                    <a:pt x="30801" y="16039"/>
                    <a:pt x="29225" y="16053"/>
                  </a:cubicBezTo>
                  <a:cubicBezTo>
                    <a:pt x="29483" y="18074"/>
                    <a:pt x="29225" y="20138"/>
                    <a:pt x="28480" y="22030"/>
                  </a:cubicBezTo>
                  <a:cubicBezTo>
                    <a:pt x="29755" y="22804"/>
                    <a:pt x="31031" y="23578"/>
                    <a:pt x="32292" y="24352"/>
                  </a:cubicBezTo>
                  <a:cubicBezTo>
                    <a:pt x="33410" y="22059"/>
                    <a:pt x="33983" y="19536"/>
                    <a:pt x="33983" y="16999"/>
                  </a:cubicBezTo>
                  <a:cubicBezTo>
                    <a:pt x="33983" y="16655"/>
                    <a:pt x="33983" y="16311"/>
                    <a:pt x="33955" y="15967"/>
                  </a:cubicBezTo>
                  <a:lnTo>
                    <a:pt x="33940" y="15953"/>
                  </a:lnTo>
                  <a:close/>
                  <a:moveTo>
                    <a:pt x="5808" y="22552"/>
                  </a:moveTo>
                  <a:cubicBezTo>
                    <a:pt x="4493" y="23281"/>
                    <a:pt x="3179" y="24010"/>
                    <a:pt x="1849" y="24725"/>
                  </a:cubicBezTo>
                  <a:cubicBezTo>
                    <a:pt x="3039" y="27032"/>
                    <a:pt x="4745" y="29053"/>
                    <a:pt x="6823" y="30615"/>
                  </a:cubicBezTo>
                  <a:cubicBezTo>
                    <a:pt x="6895" y="30472"/>
                    <a:pt x="6952" y="30329"/>
                    <a:pt x="7009" y="30214"/>
                  </a:cubicBezTo>
                  <a:cubicBezTo>
                    <a:pt x="7812" y="28523"/>
                    <a:pt x="8657" y="27061"/>
                    <a:pt x="8858" y="26717"/>
                  </a:cubicBezTo>
                  <a:lnTo>
                    <a:pt x="8758" y="26631"/>
                  </a:lnTo>
                  <a:cubicBezTo>
                    <a:pt x="7998" y="26545"/>
                    <a:pt x="4530" y="26043"/>
                    <a:pt x="5590" y="23994"/>
                  </a:cubicBezTo>
                  <a:cubicBezTo>
                    <a:pt x="5734" y="23707"/>
                    <a:pt x="5906" y="23449"/>
                    <a:pt x="6121" y="23220"/>
                  </a:cubicBezTo>
                  <a:cubicBezTo>
                    <a:pt x="6007" y="22993"/>
                    <a:pt x="5908" y="22766"/>
                    <a:pt x="5808" y="22552"/>
                  </a:cubicBezTo>
                  <a:close/>
                  <a:moveTo>
                    <a:pt x="28262" y="22596"/>
                  </a:moveTo>
                  <a:lnTo>
                    <a:pt x="28262" y="22596"/>
                  </a:lnTo>
                  <a:cubicBezTo>
                    <a:pt x="28249" y="22635"/>
                    <a:pt x="28234" y="22662"/>
                    <a:pt x="28207" y="22689"/>
                  </a:cubicBezTo>
                  <a:cubicBezTo>
                    <a:pt x="28322" y="22847"/>
                    <a:pt x="28408" y="23019"/>
                    <a:pt x="28480" y="23191"/>
                  </a:cubicBezTo>
                  <a:cubicBezTo>
                    <a:pt x="28852" y="23965"/>
                    <a:pt x="29053" y="24796"/>
                    <a:pt x="29081" y="25656"/>
                  </a:cubicBezTo>
                  <a:cubicBezTo>
                    <a:pt x="29081" y="27491"/>
                    <a:pt x="27892" y="28609"/>
                    <a:pt x="26387" y="29053"/>
                  </a:cubicBezTo>
                  <a:cubicBezTo>
                    <a:pt x="26229" y="29426"/>
                    <a:pt x="26158" y="29813"/>
                    <a:pt x="26172" y="30214"/>
                  </a:cubicBezTo>
                  <a:cubicBezTo>
                    <a:pt x="26172" y="30558"/>
                    <a:pt x="26201" y="30888"/>
                    <a:pt x="26258" y="31232"/>
                  </a:cubicBezTo>
                  <a:cubicBezTo>
                    <a:pt x="28752" y="29598"/>
                    <a:pt x="30773" y="27362"/>
                    <a:pt x="32120" y="24710"/>
                  </a:cubicBezTo>
                  <a:cubicBezTo>
                    <a:pt x="30834" y="24010"/>
                    <a:pt x="29548" y="23310"/>
                    <a:pt x="28262" y="22596"/>
                  </a:cubicBezTo>
                  <a:close/>
                </a:path>
              </a:pathLst>
            </a:custGeom>
            <a:solidFill>
              <a:srgbClr val="C01B4D">
                <a:alpha val="27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8"/>
            <p:cNvSpPr/>
            <p:nvPr/>
          </p:nvSpPr>
          <p:spPr>
            <a:xfrm>
              <a:off x="2242713" y="1199888"/>
              <a:ext cx="1168850" cy="1168850"/>
            </a:xfrm>
            <a:custGeom>
              <a:avLst/>
              <a:gdLst/>
              <a:ahLst/>
              <a:cxnLst/>
              <a:rect l="l" t="t" r="r" b="b"/>
              <a:pathLst>
                <a:path w="46754" h="46754" extrusionOk="0">
                  <a:moveTo>
                    <a:pt x="23363" y="1"/>
                  </a:moveTo>
                  <a:cubicBezTo>
                    <a:pt x="23205" y="3899"/>
                    <a:pt x="23090" y="7798"/>
                    <a:pt x="23033" y="11682"/>
                  </a:cubicBezTo>
                  <a:cubicBezTo>
                    <a:pt x="23033" y="12097"/>
                    <a:pt x="23019" y="12499"/>
                    <a:pt x="23019" y="12914"/>
                  </a:cubicBezTo>
                  <a:cubicBezTo>
                    <a:pt x="21399" y="12972"/>
                    <a:pt x="19823" y="13330"/>
                    <a:pt x="18346" y="14004"/>
                  </a:cubicBezTo>
                  <a:cubicBezTo>
                    <a:pt x="18174" y="13703"/>
                    <a:pt x="17988" y="13387"/>
                    <a:pt x="17816" y="13086"/>
                  </a:cubicBezTo>
                  <a:cubicBezTo>
                    <a:pt x="15809" y="9747"/>
                    <a:pt x="13774" y="6422"/>
                    <a:pt x="11682" y="3125"/>
                  </a:cubicBezTo>
                  <a:lnTo>
                    <a:pt x="11682" y="3125"/>
                  </a:lnTo>
                  <a:cubicBezTo>
                    <a:pt x="13488" y="6594"/>
                    <a:pt x="15336" y="10019"/>
                    <a:pt x="17228" y="13416"/>
                  </a:cubicBezTo>
                  <a:cubicBezTo>
                    <a:pt x="17400" y="13717"/>
                    <a:pt x="17558" y="14004"/>
                    <a:pt x="17730" y="14305"/>
                  </a:cubicBezTo>
                  <a:cubicBezTo>
                    <a:pt x="16225" y="15093"/>
                    <a:pt x="14906" y="16168"/>
                    <a:pt x="13846" y="17486"/>
                  </a:cubicBezTo>
                  <a:lnTo>
                    <a:pt x="13416" y="17243"/>
                  </a:lnTo>
                  <a:cubicBezTo>
                    <a:pt x="10019" y="15351"/>
                    <a:pt x="6579" y="13502"/>
                    <a:pt x="3125" y="11696"/>
                  </a:cubicBezTo>
                  <a:lnTo>
                    <a:pt x="3125" y="11696"/>
                  </a:lnTo>
                  <a:cubicBezTo>
                    <a:pt x="6422" y="13789"/>
                    <a:pt x="9732" y="15824"/>
                    <a:pt x="13086" y="17830"/>
                  </a:cubicBezTo>
                  <a:lnTo>
                    <a:pt x="13445" y="18045"/>
                  </a:lnTo>
                  <a:cubicBezTo>
                    <a:pt x="12370" y="19536"/>
                    <a:pt x="11653" y="21242"/>
                    <a:pt x="11323" y="23062"/>
                  </a:cubicBezTo>
                  <a:cubicBezTo>
                    <a:pt x="7554" y="23119"/>
                    <a:pt x="3770" y="23219"/>
                    <a:pt x="1" y="23377"/>
                  </a:cubicBezTo>
                  <a:cubicBezTo>
                    <a:pt x="3741" y="23535"/>
                    <a:pt x="7482" y="23649"/>
                    <a:pt x="11237" y="23707"/>
                  </a:cubicBezTo>
                  <a:cubicBezTo>
                    <a:pt x="11166" y="24194"/>
                    <a:pt x="11137" y="24696"/>
                    <a:pt x="11137" y="25197"/>
                  </a:cubicBezTo>
                  <a:cubicBezTo>
                    <a:pt x="11137" y="26702"/>
                    <a:pt x="11409" y="28207"/>
                    <a:pt x="11968" y="29612"/>
                  </a:cubicBezTo>
                  <a:cubicBezTo>
                    <a:pt x="8987" y="31403"/>
                    <a:pt x="6049" y="33224"/>
                    <a:pt x="3125" y="35072"/>
                  </a:cubicBezTo>
                  <a:cubicBezTo>
                    <a:pt x="6164" y="33482"/>
                    <a:pt x="9188" y="31848"/>
                    <a:pt x="12198" y="30185"/>
                  </a:cubicBezTo>
                  <a:cubicBezTo>
                    <a:pt x="13072" y="32163"/>
                    <a:pt x="14476" y="33883"/>
                    <a:pt x="16239" y="35158"/>
                  </a:cubicBezTo>
                  <a:cubicBezTo>
                    <a:pt x="14691" y="37968"/>
                    <a:pt x="13172" y="40791"/>
                    <a:pt x="11682" y="43629"/>
                  </a:cubicBezTo>
                  <a:cubicBezTo>
                    <a:pt x="13387" y="40935"/>
                    <a:pt x="15064" y="38226"/>
                    <a:pt x="16712" y="35488"/>
                  </a:cubicBezTo>
                  <a:cubicBezTo>
                    <a:pt x="18604" y="36735"/>
                    <a:pt x="20826" y="37423"/>
                    <a:pt x="23090" y="37480"/>
                  </a:cubicBezTo>
                  <a:cubicBezTo>
                    <a:pt x="23148" y="40576"/>
                    <a:pt x="23234" y="43672"/>
                    <a:pt x="23377" y="46754"/>
                  </a:cubicBezTo>
                  <a:cubicBezTo>
                    <a:pt x="23506" y="43672"/>
                    <a:pt x="23592" y="40576"/>
                    <a:pt x="23649" y="37480"/>
                  </a:cubicBezTo>
                  <a:cubicBezTo>
                    <a:pt x="25928" y="37437"/>
                    <a:pt x="28150" y="36764"/>
                    <a:pt x="30056" y="35545"/>
                  </a:cubicBezTo>
                  <a:cubicBezTo>
                    <a:pt x="31704" y="38254"/>
                    <a:pt x="33367" y="40949"/>
                    <a:pt x="35058" y="43629"/>
                  </a:cubicBezTo>
                  <a:cubicBezTo>
                    <a:pt x="33582" y="40806"/>
                    <a:pt x="32077" y="37996"/>
                    <a:pt x="30543" y="35216"/>
                  </a:cubicBezTo>
                  <a:cubicBezTo>
                    <a:pt x="32321" y="33955"/>
                    <a:pt x="33740" y="32235"/>
                    <a:pt x="34643" y="30228"/>
                  </a:cubicBezTo>
                  <a:cubicBezTo>
                    <a:pt x="37609" y="31876"/>
                    <a:pt x="40605" y="33496"/>
                    <a:pt x="43615" y="35072"/>
                  </a:cubicBezTo>
                  <a:cubicBezTo>
                    <a:pt x="40720" y="33238"/>
                    <a:pt x="37810" y="31432"/>
                    <a:pt x="34872" y="29669"/>
                  </a:cubicBezTo>
                  <a:cubicBezTo>
                    <a:pt x="35617" y="27777"/>
                    <a:pt x="35875" y="25728"/>
                    <a:pt x="35617" y="23707"/>
                  </a:cubicBezTo>
                  <a:cubicBezTo>
                    <a:pt x="39329" y="23649"/>
                    <a:pt x="43041" y="23535"/>
                    <a:pt x="46754" y="23377"/>
                  </a:cubicBezTo>
                  <a:cubicBezTo>
                    <a:pt x="43013" y="23219"/>
                    <a:pt x="39272" y="23119"/>
                    <a:pt x="35531" y="23062"/>
                  </a:cubicBezTo>
                  <a:cubicBezTo>
                    <a:pt x="35201" y="21227"/>
                    <a:pt x="34471" y="19493"/>
                    <a:pt x="33381" y="17988"/>
                  </a:cubicBezTo>
                  <a:lnTo>
                    <a:pt x="33668" y="17830"/>
                  </a:lnTo>
                  <a:cubicBezTo>
                    <a:pt x="37007" y="15824"/>
                    <a:pt x="40318" y="13789"/>
                    <a:pt x="43615" y="11696"/>
                  </a:cubicBezTo>
                  <a:lnTo>
                    <a:pt x="43615" y="11696"/>
                  </a:lnTo>
                  <a:cubicBezTo>
                    <a:pt x="40161" y="13502"/>
                    <a:pt x="36721" y="15351"/>
                    <a:pt x="33324" y="17243"/>
                  </a:cubicBezTo>
                  <a:lnTo>
                    <a:pt x="32966" y="17443"/>
                  </a:lnTo>
                  <a:cubicBezTo>
                    <a:pt x="31891" y="16125"/>
                    <a:pt x="30543" y="15036"/>
                    <a:pt x="29024" y="14262"/>
                  </a:cubicBezTo>
                  <a:cubicBezTo>
                    <a:pt x="29182" y="13975"/>
                    <a:pt x="29339" y="13703"/>
                    <a:pt x="29497" y="13416"/>
                  </a:cubicBezTo>
                  <a:cubicBezTo>
                    <a:pt x="31403" y="10019"/>
                    <a:pt x="33252" y="6594"/>
                    <a:pt x="35058" y="3125"/>
                  </a:cubicBezTo>
                  <a:lnTo>
                    <a:pt x="35058" y="3125"/>
                  </a:lnTo>
                  <a:cubicBezTo>
                    <a:pt x="32966" y="6422"/>
                    <a:pt x="30916" y="9747"/>
                    <a:pt x="28924" y="13086"/>
                  </a:cubicBezTo>
                  <a:cubicBezTo>
                    <a:pt x="28737" y="13373"/>
                    <a:pt x="28580" y="13674"/>
                    <a:pt x="28408" y="13961"/>
                  </a:cubicBezTo>
                  <a:cubicBezTo>
                    <a:pt x="26932" y="13301"/>
                    <a:pt x="25326" y="12943"/>
                    <a:pt x="23707" y="12914"/>
                  </a:cubicBezTo>
                  <a:cubicBezTo>
                    <a:pt x="23707" y="12499"/>
                    <a:pt x="23707" y="12097"/>
                    <a:pt x="23692" y="11682"/>
                  </a:cubicBezTo>
                  <a:cubicBezTo>
                    <a:pt x="23635" y="7798"/>
                    <a:pt x="23535" y="3899"/>
                    <a:pt x="23363" y="1"/>
                  </a:cubicBezTo>
                  <a:close/>
                </a:path>
              </a:pathLst>
            </a:custGeom>
            <a:solidFill>
              <a:srgbClr val="FFF0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8"/>
            <p:cNvSpPr/>
            <p:nvPr/>
          </p:nvSpPr>
          <p:spPr>
            <a:xfrm>
              <a:off x="2612138" y="1711913"/>
              <a:ext cx="425675" cy="228275"/>
            </a:xfrm>
            <a:custGeom>
              <a:avLst/>
              <a:gdLst/>
              <a:ahLst/>
              <a:cxnLst/>
              <a:rect l="l" t="t" r="r" b="b"/>
              <a:pathLst>
                <a:path w="17027" h="9131" extrusionOk="0">
                  <a:moveTo>
                    <a:pt x="15566" y="689"/>
                  </a:moveTo>
                  <a:lnTo>
                    <a:pt x="15566" y="703"/>
                  </a:lnTo>
                  <a:cubicBezTo>
                    <a:pt x="15567" y="705"/>
                    <a:pt x="15568" y="707"/>
                    <a:pt x="15569" y="709"/>
                  </a:cubicBezTo>
                  <a:lnTo>
                    <a:pt x="15569" y="709"/>
                  </a:lnTo>
                  <a:cubicBezTo>
                    <a:pt x="15568" y="702"/>
                    <a:pt x="15567" y="696"/>
                    <a:pt x="15566" y="689"/>
                  </a:cubicBezTo>
                  <a:close/>
                  <a:moveTo>
                    <a:pt x="15569" y="709"/>
                  </a:moveTo>
                  <a:cubicBezTo>
                    <a:pt x="15806" y="2108"/>
                    <a:pt x="15459" y="3605"/>
                    <a:pt x="14132" y="5017"/>
                  </a:cubicBezTo>
                  <a:cubicBezTo>
                    <a:pt x="12886" y="6350"/>
                    <a:pt x="10779" y="7010"/>
                    <a:pt x="8987" y="7010"/>
                  </a:cubicBezTo>
                  <a:lnTo>
                    <a:pt x="8815" y="7010"/>
                  </a:lnTo>
                  <a:cubicBezTo>
                    <a:pt x="8729" y="7010"/>
                    <a:pt x="8629" y="7010"/>
                    <a:pt x="8528" y="6995"/>
                  </a:cubicBezTo>
                  <a:lnTo>
                    <a:pt x="8528" y="6995"/>
                  </a:lnTo>
                  <a:cubicBezTo>
                    <a:pt x="8729" y="7325"/>
                    <a:pt x="8901" y="7669"/>
                    <a:pt x="9044" y="8027"/>
                  </a:cubicBezTo>
                  <a:cubicBezTo>
                    <a:pt x="9173" y="8371"/>
                    <a:pt x="9259" y="8729"/>
                    <a:pt x="9317" y="9102"/>
                  </a:cubicBezTo>
                  <a:cubicBezTo>
                    <a:pt x="10822" y="9059"/>
                    <a:pt x="12327" y="8901"/>
                    <a:pt x="13817" y="8629"/>
                  </a:cubicBezTo>
                  <a:cubicBezTo>
                    <a:pt x="14476" y="8500"/>
                    <a:pt x="15150" y="8414"/>
                    <a:pt x="15824" y="8371"/>
                  </a:cubicBezTo>
                  <a:cubicBezTo>
                    <a:pt x="17027" y="5937"/>
                    <a:pt x="16942" y="3059"/>
                    <a:pt x="15569" y="709"/>
                  </a:cubicBezTo>
                  <a:close/>
                  <a:moveTo>
                    <a:pt x="2079" y="1"/>
                  </a:moveTo>
                  <a:lnTo>
                    <a:pt x="2079" y="15"/>
                  </a:lnTo>
                  <a:cubicBezTo>
                    <a:pt x="158" y="2624"/>
                    <a:pt x="0" y="6135"/>
                    <a:pt x="1663" y="8930"/>
                  </a:cubicBezTo>
                  <a:cubicBezTo>
                    <a:pt x="1964" y="8901"/>
                    <a:pt x="2251" y="8901"/>
                    <a:pt x="2552" y="8901"/>
                  </a:cubicBezTo>
                  <a:cubicBezTo>
                    <a:pt x="3842" y="8901"/>
                    <a:pt x="5132" y="9030"/>
                    <a:pt x="6149" y="9073"/>
                  </a:cubicBezTo>
                  <a:cubicBezTo>
                    <a:pt x="6794" y="9102"/>
                    <a:pt x="7439" y="9131"/>
                    <a:pt x="8098" y="9131"/>
                  </a:cubicBezTo>
                  <a:cubicBezTo>
                    <a:pt x="8399" y="9131"/>
                    <a:pt x="8715" y="9131"/>
                    <a:pt x="9030" y="9116"/>
                  </a:cubicBezTo>
                  <a:cubicBezTo>
                    <a:pt x="8973" y="8787"/>
                    <a:pt x="8872" y="8457"/>
                    <a:pt x="8743" y="8142"/>
                  </a:cubicBezTo>
                  <a:cubicBezTo>
                    <a:pt x="8571" y="7741"/>
                    <a:pt x="8371" y="7339"/>
                    <a:pt x="8127" y="6967"/>
                  </a:cubicBezTo>
                  <a:cubicBezTo>
                    <a:pt x="7167" y="6866"/>
                    <a:pt x="6235" y="6580"/>
                    <a:pt x="5390" y="6092"/>
                  </a:cubicBezTo>
                  <a:cubicBezTo>
                    <a:pt x="4157" y="5376"/>
                    <a:pt x="3225" y="4229"/>
                    <a:pt x="2738" y="2882"/>
                  </a:cubicBezTo>
                  <a:cubicBezTo>
                    <a:pt x="2408" y="1950"/>
                    <a:pt x="2179" y="990"/>
                    <a:pt x="2079" y="1"/>
                  </a:cubicBezTo>
                  <a:close/>
                </a:path>
              </a:pathLst>
            </a:custGeom>
            <a:solidFill>
              <a:srgbClr val="FFE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8"/>
            <p:cNvSpPr/>
            <p:nvPr/>
          </p:nvSpPr>
          <p:spPr>
            <a:xfrm>
              <a:off x="2850063" y="2281638"/>
              <a:ext cx="489850" cy="294575"/>
            </a:xfrm>
            <a:custGeom>
              <a:avLst/>
              <a:gdLst/>
              <a:ahLst/>
              <a:cxnLst/>
              <a:rect l="l" t="t" r="r" b="b"/>
              <a:pathLst>
                <a:path w="19594" h="11783" extrusionOk="0">
                  <a:moveTo>
                    <a:pt x="17572" y="1"/>
                  </a:moveTo>
                  <a:lnTo>
                    <a:pt x="17572" y="1"/>
                  </a:lnTo>
                  <a:cubicBezTo>
                    <a:pt x="15695" y="1950"/>
                    <a:pt x="10248" y="4644"/>
                    <a:pt x="5117" y="5361"/>
                  </a:cubicBezTo>
                  <a:cubicBezTo>
                    <a:pt x="0" y="6092"/>
                    <a:pt x="5791" y="11782"/>
                    <a:pt x="5791" y="11782"/>
                  </a:cubicBezTo>
                  <a:lnTo>
                    <a:pt x="13014" y="10736"/>
                  </a:lnTo>
                  <a:cubicBezTo>
                    <a:pt x="15537" y="9274"/>
                    <a:pt x="17758" y="7368"/>
                    <a:pt x="19593" y="5117"/>
                  </a:cubicBezTo>
                  <a:lnTo>
                    <a:pt x="19593" y="5117"/>
                  </a:lnTo>
                  <a:cubicBezTo>
                    <a:pt x="16182" y="5719"/>
                    <a:pt x="14562" y="5719"/>
                    <a:pt x="14562" y="5719"/>
                  </a:cubicBezTo>
                  <a:cubicBezTo>
                    <a:pt x="14562" y="5719"/>
                    <a:pt x="17644" y="1893"/>
                    <a:pt x="17572" y="1"/>
                  </a:cubicBezTo>
                  <a:close/>
                </a:path>
              </a:pathLst>
            </a:custGeom>
            <a:solidFill>
              <a:srgbClr val="00B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8"/>
            <p:cNvSpPr/>
            <p:nvPr/>
          </p:nvSpPr>
          <p:spPr>
            <a:xfrm>
              <a:off x="2278538" y="2281638"/>
              <a:ext cx="489850" cy="294575"/>
            </a:xfrm>
            <a:custGeom>
              <a:avLst/>
              <a:gdLst/>
              <a:ahLst/>
              <a:cxnLst/>
              <a:rect l="l" t="t" r="r" b="b"/>
              <a:pathLst>
                <a:path w="19594" h="11783" extrusionOk="0">
                  <a:moveTo>
                    <a:pt x="2036" y="1"/>
                  </a:moveTo>
                  <a:cubicBezTo>
                    <a:pt x="1950" y="1893"/>
                    <a:pt x="5046" y="5719"/>
                    <a:pt x="5046" y="5719"/>
                  </a:cubicBezTo>
                  <a:cubicBezTo>
                    <a:pt x="5046" y="5719"/>
                    <a:pt x="3412" y="5719"/>
                    <a:pt x="1" y="5117"/>
                  </a:cubicBezTo>
                  <a:lnTo>
                    <a:pt x="1" y="5117"/>
                  </a:lnTo>
                  <a:cubicBezTo>
                    <a:pt x="1835" y="7368"/>
                    <a:pt x="4071" y="9274"/>
                    <a:pt x="6579" y="10736"/>
                  </a:cubicBezTo>
                  <a:lnTo>
                    <a:pt x="13803" y="11782"/>
                  </a:lnTo>
                  <a:cubicBezTo>
                    <a:pt x="13803" y="11782"/>
                    <a:pt x="19593" y="6092"/>
                    <a:pt x="14477" y="5361"/>
                  </a:cubicBezTo>
                  <a:cubicBezTo>
                    <a:pt x="9346" y="4644"/>
                    <a:pt x="3899" y="1950"/>
                    <a:pt x="2036" y="1"/>
                  </a:cubicBezTo>
                  <a:close/>
                </a:path>
              </a:pathLst>
            </a:custGeom>
            <a:solidFill>
              <a:srgbClr val="00B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8"/>
            <p:cNvSpPr/>
            <p:nvPr/>
          </p:nvSpPr>
          <p:spPr>
            <a:xfrm>
              <a:off x="2658713" y="1351213"/>
              <a:ext cx="382000" cy="536000"/>
            </a:xfrm>
            <a:custGeom>
              <a:avLst/>
              <a:gdLst/>
              <a:ahLst/>
              <a:cxnLst/>
              <a:rect l="l" t="t" r="r" b="b"/>
              <a:pathLst>
                <a:path w="15280" h="21440" extrusionOk="0">
                  <a:moveTo>
                    <a:pt x="6380" y="0"/>
                  </a:moveTo>
                  <a:cubicBezTo>
                    <a:pt x="4753" y="0"/>
                    <a:pt x="752" y="3879"/>
                    <a:pt x="230" y="9799"/>
                  </a:cubicBezTo>
                  <a:cubicBezTo>
                    <a:pt x="1" y="12279"/>
                    <a:pt x="1" y="14945"/>
                    <a:pt x="875" y="17310"/>
                  </a:cubicBezTo>
                  <a:cubicBezTo>
                    <a:pt x="1362" y="18657"/>
                    <a:pt x="2294" y="19789"/>
                    <a:pt x="3527" y="20520"/>
                  </a:cubicBezTo>
                  <a:cubicBezTo>
                    <a:pt x="4573" y="21108"/>
                    <a:pt x="5762" y="21423"/>
                    <a:pt x="6952" y="21438"/>
                  </a:cubicBezTo>
                  <a:cubicBezTo>
                    <a:pt x="7008" y="21439"/>
                    <a:pt x="7065" y="21440"/>
                    <a:pt x="7121" y="21440"/>
                  </a:cubicBezTo>
                  <a:cubicBezTo>
                    <a:pt x="8921" y="21440"/>
                    <a:pt x="11033" y="20779"/>
                    <a:pt x="12269" y="19445"/>
                  </a:cubicBezTo>
                  <a:cubicBezTo>
                    <a:pt x="15279" y="16206"/>
                    <a:pt x="13273" y="12580"/>
                    <a:pt x="10578" y="10573"/>
                  </a:cubicBezTo>
                  <a:cubicBezTo>
                    <a:pt x="7869" y="8567"/>
                    <a:pt x="6407" y="4697"/>
                    <a:pt x="7024" y="1229"/>
                  </a:cubicBezTo>
                  <a:cubicBezTo>
                    <a:pt x="7172" y="390"/>
                    <a:pt x="6895" y="0"/>
                    <a:pt x="6380"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8"/>
            <p:cNvSpPr/>
            <p:nvPr/>
          </p:nvSpPr>
          <p:spPr>
            <a:xfrm>
              <a:off x="2686413" y="1587238"/>
              <a:ext cx="269025" cy="226750"/>
            </a:xfrm>
            <a:custGeom>
              <a:avLst/>
              <a:gdLst/>
              <a:ahLst/>
              <a:cxnLst/>
              <a:rect l="l" t="t" r="r" b="b"/>
              <a:pathLst>
                <a:path w="10761" h="9070" extrusionOk="0">
                  <a:moveTo>
                    <a:pt x="4772" y="1"/>
                  </a:moveTo>
                  <a:cubicBezTo>
                    <a:pt x="3687" y="1"/>
                    <a:pt x="2731" y="441"/>
                    <a:pt x="1989" y="1104"/>
                  </a:cubicBezTo>
                  <a:cubicBezTo>
                    <a:pt x="1143" y="1835"/>
                    <a:pt x="570" y="2824"/>
                    <a:pt x="355" y="3927"/>
                  </a:cubicBezTo>
                  <a:cubicBezTo>
                    <a:pt x="1" y="5897"/>
                    <a:pt x="1765" y="7901"/>
                    <a:pt x="3980" y="7901"/>
                  </a:cubicBezTo>
                  <a:cubicBezTo>
                    <a:pt x="4633" y="7901"/>
                    <a:pt x="5327" y="7726"/>
                    <a:pt x="6016" y="7324"/>
                  </a:cubicBezTo>
                  <a:lnTo>
                    <a:pt x="6016" y="7324"/>
                  </a:lnTo>
                  <a:cubicBezTo>
                    <a:pt x="6016" y="7324"/>
                    <a:pt x="5873" y="8886"/>
                    <a:pt x="6432" y="9058"/>
                  </a:cubicBezTo>
                  <a:cubicBezTo>
                    <a:pt x="6456" y="9066"/>
                    <a:pt x="6479" y="9069"/>
                    <a:pt x="6502" y="9069"/>
                  </a:cubicBezTo>
                  <a:cubicBezTo>
                    <a:pt x="7000" y="9069"/>
                    <a:pt x="7105" y="7324"/>
                    <a:pt x="7105" y="7324"/>
                  </a:cubicBezTo>
                  <a:cubicBezTo>
                    <a:pt x="7105" y="7324"/>
                    <a:pt x="7134" y="8901"/>
                    <a:pt x="7851" y="9015"/>
                  </a:cubicBezTo>
                  <a:cubicBezTo>
                    <a:pt x="7875" y="9020"/>
                    <a:pt x="7899" y="9022"/>
                    <a:pt x="7921" y="9022"/>
                  </a:cubicBezTo>
                  <a:cubicBezTo>
                    <a:pt x="8561" y="9022"/>
                    <a:pt x="8481" y="7325"/>
                    <a:pt x="8481" y="7324"/>
                  </a:cubicBezTo>
                  <a:lnTo>
                    <a:pt x="8481" y="7324"/>
                  </a:lnTo>
                  <a:cubicBezTo>
                    <a:pt x="8567" y="7768"/>
                    <a:pt x="8725" y="8184"/>
                    <a:pt x="8954" y="8557"/>
                  </a:cubicBezTo>
                  <a:cubicBezTo>
                    <a:pt x="9121" y="8775"/>
                    <a:pt x="9323" y="8936"/>
                    <a:pt x="9580" y="8936"/>
                  </a:cubicBezTo>
                  <a:cubicBezTo>
                    <a:pt x="9609" y="8936"/>
                    <a:pt x="9640" y="8934"/>
                    <a:pt x="9671" y="8929"/>
                  </a:cubicBezTo>
                  <a:lnTo>
                    <a:pt x="9685" y="8929"/>
                  </a:lnTo>
                  <a:cubicBezTo>
                    <a:pt x="10273" y="8829"/>
                    <a:pt x="10760" y="6335"/>
                    <a:pt x="9886" y="3956"/>
                  </a:cubicBezTo>
                  <a:cubicBezTo>
                    <a:pt x="9857" y="3884"/>
                    <a:pt x="9829" y="3798"/>
                    <a:pt x="9786" y="3727"/>
                  </a:cubicBezTo>
                  <a:cubicBezTo>
                    <a:pt x="9757" y="3641"/>
                    <a:pt x="9728" y="3569"/>
                    <a:pt x="9700" y="3497"/>
                  </a:cubicBezTo>
                  <a:cubicBezTo>
                    <a:pt x="9585" y="3254"/>
                    <a:pt x="9456" y="3010"/>
                    <a:pt x="9313" y="2781"/>
                  </a:cubicBezTo>
                  <a:cubicBezTo>
                    <a:pt x="9298" y="2738"/>
                    <a:pt x="9270" y="2709"/>
                    <a:pt x="9255" y="2695"/>
                  </a:cubicBezTo>
                  <a:cubicBezTo>
                    <a:pt x="9227" y="2652"/>
                    <a:pt x="9212" y="2623"/>
                    <a:pt x="9184" y="2594"/>
                  </a:cubicBezTo>
                  <a:cubicBezTo>
                    <a:pt x="8768" y="1935"/>
                    <a:pt x="8209" y="1376"/>
                    <a:pt x="7564" y="946"/>
                  </a:cubicBezTo>
                  <a:cubicBezTo>
                    <a:pt x="6580" y="279"/>
                    <a:pt x="5635" y="1"/>
                    <a:pt x="47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8"/>
            <p:cNvSpPr/>
            <p:nvPr/>
          </p:nvSpPr>
          <p:spPr>
            <a:xfrm>
              <a:off x="2865613" y="1705113"/>
              <a:ext cx="26400" cy="25475"/>
            </a:xfrm>
            <a:custGeom>
              <a:avLst/>
              <a:gdLst/>
              <a:ahLst/>
              <a:cxnLst/>
              <a:rect l="l" t="t" r="r" b="b"/>
              <a:pathLst>
                <a:path w="1056" h="1019" extrusionOk="0">
                  <a:moveTo>
                    <a:pt x="224" y="1"/>
                  </a:moveTo>
                  <a:cubicBezTo>
                    <a:pt x="224" y="1"/>
                    <a:pt x="1" y="1019"/>
                    <a:pt x="242" y="1019"/>
                  </a:cubicBezTo>
                  <a:cubicBezTo>
                    <a:pt x="246" y="1019"/>
                    <a:pt x="249" y="1019"/>
                    <a:pt x="253" y="1018"/>
                  </a:cubicBezTo>
                  <a:cubicBezTo>
                    <a:pt x="511" y="990"/>
                    <a:pt x="439" y="531"/>
                    <a:pt x="439" y="531"/>
                  </a:cubicBezTo>
                  <a:lnTo>
                    <a:pt x="439" y="531"/>
                  </a:lnTo>
                  <a:cubicBezTo>
                    <a:pt x="439" y="531"/>
                    <a:pt x="548" y="879"/>
                    <a:pt x="718" y="879"/>
                  </a:cubicBezTo>
                  <a:cubicBezTo>
                    <a:pt x="751" y="879"/>
                    <a:pt x="788" y="865"/>
                    <a:pt x="826" y="832"/>
                  </a:cubicBezTo>
                  <a:cubicBezTo>
                    <a:pt x="1055" y="631"/>
                    <a:pt x="224" y="1"/>
                    <a:pt x="224"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8"/>
            <p:cNvSpPr/>
            <p:nvPr/>
          </p:nvSpPr>
          <p:spPr>
            <a:xfrm>
              <a:off x="2467738" y="2437163"/>
              <a:ext cx="193525" cy="163400"/>
            </a:xfrm>
            <a:custGeom>
              <a:avLst/>
              <a:gdLst/>
              <a:ahLst/>
              <a:cxnLst/>
              <a:rect l="l" t="t" r="r" b="b"/>
              <a:pathLst>
                <a:path w="7741" h="6536" extrusionOk="0">
                  <a:moveTo>
                    <a:pt x="6995" y="0"/>
                  </a:moveTo>
                  <a:lnTo>
                    <a:pt x="0" y="444"/>
                  </a:lnTo>
                  <a:lnTo>
                    <a:pt x="2036" y="3942"/>
                  </a:lnTo>
                  <a:lnTo>
                    <a:pt x="7740" y="6536"/>
                  </a:lnTo>
                  <a:lnTo>
                    <a:pt x="7740" y="6536"/>
                  </a:lnTo>
                  <a:lnTo>
                    <a:pt x="6995" y="0"/>
                  </a:lnTo>
                  <a:close/>
                </a:path>
              </a:pathLst>
            </a:custGeom>
            <a:solidFill>
              <a:srgbClr val="2101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8"/>
            <p:cNvSpPr/>
            <p:nvPr/>
          </p:nvSpPr>
          <p:spPr>
            <a:xfrm>
              <a:off x="2996613" y="2432488"/>
              <a:ext cx="178825" cy="158400"/>
            </a:xfrm>
            <a:custGeom>
              <a:avLst/>
              <a:gdLst/>
              <a:ahLst/>
              <a:cxnLst/>
              <a:rect l="l" t="t" r="r" b="b"/>
              <a:pathLst>
                <a:path w="7153" h="6336" extrusionOk="0">
                  <a:moveTo>
                    <a:pt x="7152" y="1"/>
                  </a:moveTo>
                  <a:lnTo>
                    <a:pt x="0" y="187"/>
                  </a:lnTo>
                  <a:lnTo>
                    <a:pt x="1634" y="6336"/>
                  </a:lnTo>
                  <a:lnTo>
                    <a:pt x="5303" y="3455"/>
                  </a:lnTo>
                  <a:lnTo>
                    <a:pt x="7152" y="1"/>
                  </a:lnTo>
                  <a:close/>
                </a:path>
              </a:pathLst>
            </a:custGeom>
            <a:solidFill>
              <a:srgbClr val="2101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8"/>
            <p:cNvSpPr/>
            <p:nvPr/>
          </p:nvSpPr>
          <p:spPr>
            <a:xfrm>
              <a:off x="2512163" y="1920988"/>
              <a:ext cx="638900" cy="734275"/>
            </a:xfrm>
            <a:custGeom>
              <a:avLst/>
              <a:gdLst/>
              <a:ahLst/>
              <a:cxnLst/>
              <a:rect l="l" t="t" r="r" b="b"/>
              <a:pathLst>
                <a:path w="25556" h="29371" extrusionOk="0">
                  <a:moveTo>
                    <a:pt x="20283" y="0"/>
                  </a:moveTo>
                  <a:cubicBezTo>
                    <a:pt x="19422" y="0"/>
                    <a:pt x="18554" y="129"/>
                    <a:pt x="17816" y="266"/>
                  </a:cubicBezTo>
                  <a:cubicBezTo>
                    <a:pt x="15910" y="600"/>
                    <a:pt x="13979" y="764"/>
                    <a:pt x="12048" y="764"/>
                  </a:cubicBezTo>
                  <a:cubicBezTo>
                    <a:pt x="11410" y="764"/>
                    <a:pt x="10771" y="746"/>
                    <a:pt x="10134" y="710"/>
                  </a:cubicBezTo>
                  <a:cubicBezTo>
                    <a:pt x="9121" y="663"/>
                    <a:pt x="7831" y="523"/>
                    <a:pt x="6531" y="523"/>
                  </a:cubicBezTo>
                  <a:cubicBezTo>
                    <a:pt x="5108" y="523"/>
                    <a:pt x="3674" y="690"/>
                    <a:pt x="2581" y="1327"/>
                  </a:cubicBezTo>
                  <a:cubicBezTo>
                    <a:pt x="1993" y="1671"/>
                    <a:pt x="1506" y="2172"/>
                    <a:pt x="1190" y="2789"/>
                  </a:cubicBezTo>
                  <a:cubicBezTo>
                    <a:pt x="1" y="5082"/>
                    <a:pt x="4501" y="5440"/>
                    <a:pt x="4501" y="5440"/>
                  </a:cubicBezTo>
                  <a:cubicBezTo>
                    <a:pt x="4501" y="5440"/>
                    <a:pt x="3541" y="7074"/>
                    <a:pt x="2609" y="9009"/>
                  </a:cubicBezTo>
                  <a:cubicBezTo>
                    <a:pt x="1778" y="10758"/>
                    <a:pt x="674" y="13839"/>
                    <a:pt x="3111" y="14857"/>
                  </a:cubicBezTo>
                  <a:cubicBezTo>
                    <a:pt x="3397" y="14971"/>
                    <a:pt x="3698" y="15057"/>
                    <a:pt x="3999" y="15100"/>
                  </a:cubicBezTo>
                  <a:lnTo>
                    <a:pt x="3999" y="15172"/>
                  </a:lnTo>
                  <a:cubicBezTo>
                    <a:pt x="3870" y="16562"/>
                    <a:pt x="3727" y="18970"/>
                    <a:pt x="3598" y="21278"/>
                  </a:cubicBezTo>
                  <a:cubicBezTo>
                    <a:pt x="3440" y="24302"/>
                    <a:pt x="3311" y="27154"/>
                    <a:pt x="3311" y="27369"/>
                  </a:cubicBezTo>
                  <a:lnTo>
                    <a:pt x="3311" y="27383"/>
                  </a:lnTo>
                  <a:cubicBezTo>
                    <a:pt x="4945" y="28028"/>
                    <a:pt x="6651" y="28516"/>
                    <a:pt x="8371" y="28860"/>
                  </a:cubicBezTo>
                  <a:cubicBezTo>
                    <a:pt x="9820" y="29152"/>
                    <a:pt x="11461" y="29370"/>
                    <a:pt x="13127" y="29370"/>
                  </a:cubicBezTo>
                  <a:cubicBezTo>
                    <a:pt x="16520" y="29370"/>
                    <a:pt x="20020" y="28467"/>
                    <a:pt x="22231" y="25448"/>
                  </a:cubicBezTo>
                  <a:lnTo>
                    <a:pt x="21614" y="19658"/>
                  </a:lnTo>
                  <a:lnTo>
                    <a:pt x="21614" y="19658"/>
                  </a:lnTo>
                  <a:cubicBezTo>
                    <a:pt x="21614" y="19658"/>
                    <a:pt x="21694" y="19666"/>
                    <a:pt x="21825" y="19666"/>
                  </a:cubicBezTo>
                  <a:cubicBezTo>
                    <a:pt x="22399" y="19666"/>
                    <a:pt x="23951" y="19514"/>
                    <a:pt x="24080" y="17881"/>
                  </a:cubicBezTo>
                  <a:lnTo>
                    <a:pt x="24080" y="17895"/>
                  </a:lnTo>
                  <a:cubicBezTo>
                    <a:pt x="24237" y="15889"/>
                    <a:pt x="20926" y="10170"/>
                    <a:pt x="22001" y="7862"/>
                  </a:cubicBezTo>
                  <a:cubicBezTo>
                    <a:pt x="24080" y="7246"/>
                    <a:pt x="25556" y="5311"/>
                    <a:pt x="24080" y="1986"/>
                  </a:cubicBezTo>
                  <a:cubicBezTo>
                    <a:pt x="23386" y="424"/>
                    <a:pt x="21846" y="0"/>
                    <a:pt x="20283"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8"/>
            <p:cNvSpPr/>
            <p:nvPr/>
          </p:nvSpPr>
          <p:spPr>
            <a:xfrm>
              <a:off x="2641513" y="1953888"/>
              <a:ext cx="392750" cy="91075"/>
            </a:xfrm>
            <a:custGeom>
              <a:avLst/>
              <a:gdLst/>
              <a:ahLst/>
              <a:cxnLst/>
              <a:rect l="l" t="t" r="r" b="b"/>
              <a:pathLst>
                <a:path w="15710" h="3643" extrusionOk="0">
                  <a:moveTo>
                    <a:pt x="12852" y="1"/>
                  </a:moveTo>
                  <a:cubicBezTo>
                    <a:pt x="11561" y="1"/>
                    <a:pt x="10179" y="456"/>
                    <a:pt x="9002" y="641"/>
                  </a:cubicBezTo>
                  <a:cubicBezTo>
                    <a:pt x="7636" y="864"/>
                    <a:pt x="6206" y="1094"/>
                    <a:pt x="4798" y="1094"/>
                  </a:cubicBezTo>
                  <a:cubicBezTo>
                    <a:pt x="4211" y="1094"/>
                    <a:pt x="3627" y="1054"/>
                    <a:pt x="3054" y="957"/>
                  </a:cubicBezTo>
                  <a:cubicBezTo>
                    <a:pt x="2800" y="918"/>
                    <a:pt x="2151" y="817"/>
                    <a:pt x="1515" y="817"/>
                  </a:cubicBezTo>
                  <a:cubicBezTo>
                    <a:pt x="747" y="817"/>
                    <a:pt x="1" y="964"/>
                    <a:pt x="1" y="1544"/>
                  </a:cubicBezTo>
                  <a:cubicBezTo>
                    <a:pt x="1" y="2089"/>
                    <a:pt x="373" y="2476"/>
                    <a:pt x="932" y="2734"/>
                  </a:cubicBezTo>
                  <a:cubicBezTo>
                    <a:pt x="1305" y="2920"/>
                    <a:pt x="1692" y="3049"/>
                    <a:pt x="2108" y="3135"/>
                  </a:cubicBezTo>
                  <a:cubicBezTo>
                    <a:pt x="3383" y="3422"/>
                    <a:pt x="4874" y="3451"/>
                    <a:pt x="5490" y="3494"/>
                  </a:cubicBezTo>
                  <a:cubicBezTo>
                    <a:pt x="6545" y="3591"/>
                    <a:pt x="7612" y="3642"/>
                    <a:pt x="8680" y="3642"/>
                  </a:cubicBezTo>
                  <a:cubicBezTo>
                    <a:pt x="9179" y="3642"/>
                    <a:pt x="9679" y="3631"/>
                    <a:pt x="10177" y="3608"/>
                  </a:cubicBezTo>
                  <a:cubicBezTo>
                    <a:pt x="11610" y="3522"/>
                    <a:pt x="13344" y="3522"/>
                    <a:pt x="14548" y="2648"/>
                  </a:cubicBezTo>
                  <a:cubicBezTo>
                    <a:pt x="14577" y="2634"/>
                    <a:pt x="14606" y="2605"/>
                    <a:pt x="14634" y="2591"/>
                  </a:cubicBezTo>
                  <a:lnTo>
                    <a:pt x="14634" y="2576"/>
                  </a:lnTo>
                  <a:cubicBezTo>
                    <a:pt x="15523" y="1903"/>
                    <a:pt x="15709" y="957"/>
                    <a:pt x="14591" y="383"/>
                  </a:cubicBezTo>
                  <a:cubicBezTo>
                    <a:pt x="14053" y="103"/>
                    <a:pt x="13463" y="1"/>
                    <a:pt x="12852" y="1"/>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8"/>
            <p:cNvSpPr/>
            <p:nvPr/>
          </p:nvSpPr>
          <p:spPr>
            <a:xfrm>
              <a:off x="2762988" y="1740238"/>
              <a:ext cx="85300" cy="286300"/>
            </a:xfrm>
            <a:custGeom>
              <a:avLst/>
              <a:gdLst/>
              <a:ahLst/>
              <a:cxnLst/>
              <a:rect l="l" t="t" r="r" b="b"/>
              <a:pathLst>
                <a:path w="3412" h="11452" extrusionOk="0">
                  <a:moveTo>
                    <a:pt x="1" y="0"/>
                  </a:moveTo>
                  <a:lnTo>
                    <a:pt x="1" y="15"/>
                  </a:lnTo>
                  <a:cubicBezTo>
                    <a:pt x="1" y="15"/>
                    <a:pt x="1" y="16"/>
                    <a:pt x="1" y="16"/>
                  </a:cubicBezTo>
                  <a:lnTo>
                    <a:pt x="1" y="16"/>
                  </a:lnTo>
                  <a:cubicBezTo>
                    <a:pt x="1" y="11"/>
                    <a:pt x="1" y="6"/>
                    <a:pt x="1" y="0"/>
                  </a:cubicBezTo>
                  <a:close/>
                  <a:moveTo>
                    <a:pt x="1" y="16"/>
                  </a:moveTo>
                  <a:cubicBezTo>
                    <a:pt x="16" y="1043"/>
                    <a:pt x="174" y="2055"/>
                    <a:pt x="502" y="3024"/>
                  </a:cubicBezTo>
                  <a:cubicBezTo>
                    <a:pt x="832" y="4013"/>
                    <a:pt x="1462" y="4845"/>
                    <a:pt x="2007" y="5690"/>
                  </a:cubicBezTo>
                  <a:cubicBezTo>
                    <a:pt x="2279" y="6106"/>
                    <a:pt x="2509" y="6550"/>
                    <a:pt x="2709" y="6994"/>
                  </a:cubicBezTo>
                  <a:cubicBezTo>
                    <a:pt x="2896" y="7467"/>
                    <a:pt x="3010" y="7940"/>
                    <a:pt x="3082" y="8428"/>
                  </a:cubicBezTo>
                  <a:cubicBezTo>
                    <a:pt x="3139" y="8929"/>
                    <a:pt x="3182" y="9431"/>
                    <a:pt x="3168" y="9933"/>
                  </a:cubicBezTo>
                  <a:cubicBezTo>
                    <a:pt x="3182" y="10434"/>
                    <a:pt x="3139" y="10950"/>
                    <a:pt x="3111" y="11452"/>
                  </a:cubicBezTo>
                  <a:cubicBezTo>
                    <a:pt x="3326" y="10463"/>
                    <a:pt x="3412" y="9431"/>
                    <a:pt x="3340" y="8413"/>
                  </a:cubicBezTo>
                  <a:cubicBezTo>
                    <a:pt x="3297" y="7883"/>
                    <a:pt x="3182" y="7381"/>
                    <a:pt x="3010" y="6880"/>
                  </a:cubicBezTo>
                  <a:cubicBezTo>
                    <a:pt x="2810" y="6407"/>
                    <a:pt x="2566" y="5948"/>
                    <a:pt x="2294" y="5518"/>
                  </a:cubicBezTo>
                  <a:cubicBezTo>
                    <a:pt x="1735" y="4658"/>
                    <a:pt x="1118" y="3856"/>
                    <a:pt x="746" y="2938"/>
                  </a:cubicBezTo>
                  <a:cubicBezTo>
                    <a:pt x="559" y="2465"/>
                    <a:pt x="402" y="1992"/>
                    <a:pt x="301" y="1505"/>
                  </a:cubicBezTo>
                  <a:cubicBezTo>
                    <a:pt x="173" y="1004"/>
                    <a:pt x="72" y="517"/>
                    <a:pt x="1" y="16"/>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8"/>
            <p:cNvSpPr/>
            <p:nvPr/>
          </p:nvSpPr>
          <p:spPr>
            <a:xfrm>
              <a:off x="2577013" y="1920813"/>
              <a:ext cx="552550" cy="734925"/>
            </a:xfrm>
            <a:custGeom>
              <a:avLst/>
              <a:gdLst/>
              <a:ahLst/>
              <a:cxnLst/>
              <a:rect l="l" t="t" r="r" b="b"/>
              <a:pathLst>
                <a:path w="22102" h="29397" extrusionOk="0">
                  <a:moveTo>
                    <a:pt x="17687" y="1"/>
                  </a:moveTo>
                  <a:cubicBezTo>
                    <a:pt x="16856" y="15"/>
                    <a:pt x="16025" y="101"/>
                    <a:pt x="15222" y="273"/>
                  </a:cubicBezTo>
                  <a:cubicBezTo>
                    <a:pt x="13732" y="545"/>
                    <a:pt x="12241" y="703"/>
                    <a:pt x="10722" y="746"/>
                  </a:cubicBezTo>
                  <a:cubicBezTo>
                    <a:pt x="10750" y="904"/>
                    <a:pt x="10765" y="1047"/>
                    <a:pt x="10779" y="1205"/>
                  </a:cubicBezTo>
                  <a:cubicBezTo>
                    <a:pt x="10808" y="1506"/>
                    <a:pt x="10808" y="1807"/>
                    <a:pt x="10808" y="2093"/>
                  </a:cubicBezTo>
                  <a:lnTo>
                    <a:pt x="11582" y="1964"/>
                  </a:lnTo>
                  <a:cubicBezTo>
                    <a:pt x="12757" y="1778"/>
                    <a:pt x="14147" y="1334"/>
                    <a:pt x="15437" y="1334"/>
                  </a:cubicBezTo>
                  <a:cubicBezTo>
                    <a:pt x="15467" y="1333"/>
                    <a:pt x="15497" y="1333"/>
                    <a:pt x="15528" y="1333"/>
                  </a:cubicBezTo>
                  <a:cubicBezTo>
                    <a:pt x="16098" y="1333"/>
                    <a:pt x="16654" y="1461"/>
                    <a:pt x="17171" y="1706"/>
                  </a:cubicBezTo>
                  <a:cubicBezTo>
                    <a:pt x="18289" y="2280"/>
                    <a:pt x="18103" y="3226"/>
                    <a:pt x="17214" y="3914"/>
                  </a:cubicBezTo>
                  <a:cubicBezTo>
                    <a:pt x="17186" y="3928"/>
                    <a:pt x="17157" y="3957"/>
                    <a:pt x="17128" y="3985"/>
                  </a:cubicBezTo>
                  <a:cubicBezTo>
                    <a:pt x="15924" y="4845"/>
                    <a:pt x="14190" y="4860"/>
                    <a:pt x="12757" y="4931"/>
                  </a:cubicBezTo>
                  <a:cubicBezTo>
                    <a:pt x="12255" y="4960"/>
                    <a:pt x="11754" y="4974"/>
                    <a:pt x="11252" y="4974"/>
                  </a:cubicBezTo>
                  <a:cubicBezTo>
                    <a:pt x="10191" y="4974"/>
                    <a:pt x="9131" y="4917"/>
                    <a:pt x="8070" y="4831"/>
                  </a:cubicBezTo>
                  <a:cubicBezTo>
                    <a:pt x="7454" y="4774"/>
                    <a:pt x="5963" y="4745"/>
                    <a:pt x="4688" y="4458"/>
                  </a:cubicBezTo>
                  <a:cubicBezTo>
                    <a:pt x="4272" y="4372"/>
                    <a:pt x="3885" y="4243"/>
                    <a:pt x="3512" y="4071"/>
                  </a:cubicBezTo>
                  <a:cubicBezTo>
                    <a:pt x="2953" y="3799"/>
                    <a:pt x="2581" y="3412"/>
                    <a:pt x="2581" y="2867"/>
                  </a:cubicBezTo>
                  <a:cubicBezTo>
                    <a:pt x="2581" y="2294"/>
                    <a:pt x="3326" y="2151"/>
                    <a:pt x="4086" y="2151"/>
                  </a:cubicBezTo>
                  <a:cubicBezTo>
                    <a:pt x="4602" y="2165"/>
                    <a:pt x="5118" y="2208"/>
                    <a:pt x="5634" y="2294"/>
                  </a:cubicBezTo>
                  <a:cubicBezTo>
                    <a:pt x="6207" y="2394"/>
                    <a:pt x="6780" y="2437"/>
                    <a:pt x="7354" y="2437"/>
                  </a:cubicBezTo>
                  <a:cubicBezTo>
                    <a:pt x="8443" y="2409"/>
                    <a:pt x="9532" y="2308"/>
                    <a:pt x="10607" y="2136"/>
                  </a:cubicBezTo>
                  <a:cubicBezTo>
                    <a:pt x="10593" y="1835"/>
                    <a:pt x="10564" y="1534"/>
                    <a:pt x="10521" y="1233"/>
                  </a:cubicBezTo>
                  <a:cubicBezTo>
                    <a:pt x="10492" y="1076"/>
                    <a:pt x="10464" y="918"/>
                    <a:pt x="10435" y="775"/>
                  </a:cubicBezTo>
                  <a:lnTo>
                    <a:pt x="9503" y="775"/>
                  </a:lnTo>
                  <a:cubicBezTo>
                    <a:pt x="8844" y="775"/>
                    <a:pt x="8199" y="760"/>
                    <a:pt x="7554" y="732"/>
                  </a:cubicBezTo>
                  <a:cubicBezTo>
                    <a:pt x="6537" y="689"/>
                    <a:pt x="5247" y="560"/>
                    <a:pt x="3957" y="560"/>
                  </a:cubicBezTo>
                  <a:cubicBezTo>
                    <a:pt x="2523" y="560"/>
                    <a:pt x="1090" y="717"/>
                    <a:pt x="1" y="1362"/>
                  </a:cubicBezTo>
                  <a:cubicBezTo>
                    <a:pt x="73" y="2222"/>
                    <a:pt x="474" y="3025"/>
                    <a:pt x="1147" y="3570"/>
                  </a:cubicBezTo>
                  <a:cubicBezTo>
                    <a:pt x="2208" y="4458"/>
                    <a:pt x="3455" y="5089"/>
                    <a:pt x="4802" y="5419"/>
                  </a:cubicBezTo>
                  <a:cubicBezTo>
                    <a:pt x="4974" y="5433"/>
                    <a:pt x="5132" y="5505"/>
                    <a:pt x="5261" y="5619"/>
                  </a:cubicBezTo>
                  <a:cubicBezTo>
                    <a:pt x="5347" y="5720"/>
                    <a:pt x="5390" y="5849"/>
                    <a:pt x="5404" y="5963"/>
                  </a:cubicBezTo>
                  <a:cubicBezTo>
                    <a:pt x="5576" y="6766"/>
                    <a:pt x="5462" y="7611"/>
                    <a:pt x="5075" y="8328"/>
                  </a:cubicBezTo>
                  <a:cubicBezTo>
                    <a:pt x="4802" y="8844"/>
                    <a:pt x="4401" y="9303"/>
                    <a:pt x="4215" y="9862"/>
                  </a:cubicBezTo>
                  <a:cubicBezTo>
                    <a:pt x="4043" y="10406"/>
                    <a:pt x="4200" y="11152"/>
                    <a:pt x="4745" y="11352"/>
                  </a:cubicBezTo>
                  <a:cubicBezTo>
                    <a:pt x="4831" y="11395"/>
                    <a:pt x="4931" y="11410"/>
                    <a:pt x="5017" y="11410"/>
                  </a:cubicBezTo>
                  <a:cubicBezTo>
                    <a:pt x="5648" y="11410"/>
                    <a:pt x="6164" y="10650"/>
                    <a:pt x="6350" y="9976"/>
                  </a:cubicBezTo>
                  <a:cubicBezTo>
                    <a:pt x="6580" y="9131"/>
                    <a:pt x="6666" y="8256"/>
                    <a:pt x="6580" y="7396"/>
                  </a:cubicBezTo>
                  <a:cubicBezTo>
                    <a:pt x="6551" y="6981"/>
                    <a:pt x="6594" y="6407"/>
                    <a:pt x="7010" y="6364"/>
                  </a:cubicBezTo>
                  <a:lnTo>
                    <a:pt x="7053" y="6364"/>
                  </a:lnTo>
                  <a:cubicBezTo>
                    <a:pt x="7282" y="6364"/>
                    <a:pt x="7468" y="6565"/>
                    <a:pt x="7597" y="6751"/>
                  </a:cubicBezTo>
                  <a:cubicBezTo>
                    <a:pt x="8414" y="7941"/>
                    <a:pt x="8371" y="9532"/>
                    <a:pt x="7984" y="10908"/>
                  </a:cubicBezTo>
                  <a:cubicBezTo>
                    <a:pt x="7597" y="12298"/>
                    <a:pt x="6909" y="13574"/>
                    <a:pt x="6494" y="14950"/>
                  </a:cubicBezTo>
                  <a:cubicBezTo>
                    <a:pt x="6064" y="16326"/>
                    <a:pt x="5949" y="17888"/>
                    <a:pt x="6666" y="19135"/>
                  </a:cubicBezTo>
                  <a:cubicBezTo>
                    <a:pt x="6823" y="19450"/>
                    <a:pt x="7081" y="19694"/>
                    <a:pt x="7382" y="19837"/>
                  </a:cubicBezTo>
                  <a:cubicBezTo>
                    <a:pt x="7511" y="19880"/>
                    <a:pt x="7654" y="19909"/>
                    <a:pt x="7798" y="19909"/>
                  </a:cubicBezTo>
                  <a:cubicBezTo>
                    <a:pt x="8041" y="19894"/>
                    <a:pt x="8271" y="19866"/>
                    <a:pt x="8514" y="19794"/>
                  </a:cubicBezTo>
                  <a:cubicBezTo>
                    <a:pt x="8744" y="19722"/>
                    <a:pt x="8987" y="19694"/>
                    <a:pt x="9245" y="19679"/>
                  </a:cubicBezTo>
                  <a:lnTo>
                    <a:pt x="9274" y="19679"/>
                  </a:lnTo>
                  <a:cubicBezTo>
                    <a:pt x="9948" y="19694"/>
                    <a:pt x="10535" y="20195"/>
                    <a:pt x="10822" y="20783"/>
                  </a:cubicBezTo>
                  <a:cubicBezTo>
                    <a:pt x="11109" y="21385"/>
                    <a:pt x="11180" y="22073"/>
                    <a:pt x="11180" y="22732"/>
                  </a:cubicBezTo>
                  <a:cubicBezTo>
                    <a:pt x="9518" y="23306"/>
                    <a:pt x="7841" y="24065"/>
                    <a:pt x="6737" y="25441"/>
                  </a:cubicBezTo>
                  <a:cubicBezTo>
                    <a:pt x="5978" y="26387"/>
                    <a:pt x="5591" y="27706"/>
                    <a:pt x="5791" y="28881"/>
                  </a:cubicBezTo>
                  <a:cubicBezTo>
                    <a:pt x="7368" y="29211"/>
                    <a:pt x="8959" y="29383"/>
                    <a:pt x="10550" y="29397"/>
                  </a:cubicBezTo>
                  <a:cubicBezTo>
                    <a:pt x="13947" y="29397"/>
                    <a:pt x="17444" y="28494"/>
                    <a:pt x="19651" y="25484"/>
                  </a:cubicBezTo>
                  <a:lnTo>
                    <a:pt x="19121" y="20611"/>
                  </a:lnTo>
                  <a:lnTo>
                    <a:pt x="19035" y="19694"/>
                  </a:lnTo>
                  <a:lnTo>
                    <a:pt x="19235" y="19694"/>
                  </a:lnTo>
                  <a:cubicBezTo>
                    <a:pt x="19809" y="19694"/>
                    <a:pt x="21371" y="19536"/>
                    <a:pt x="21500" y="17902"/>
                  </a:cubicBezTo>
                  <a:lnTo>
                    <a:pt x="21500" y="17759"/>
                  </a:lnTo>
                  <a:cubicBezTo>
                    <a:pt x="21500" y="15939"/>
                    <a:pt x="19192" y="11639"/>
                    <a:pt x="19192" y="9030"/>
                  </a:cubicBezTo>
                  <a:cubicBezTo>
                    <a:pt x="19178" y="8629"/>
                    <a:pt x="19264" y="8228"/>
                    <a:pt x="19407" y="7869"/>
                  </a:cubicBezTo>
                  <a:cubicBezTo>
                    <a:pt x="20912" y="7425"/>
                    <a:pt x="22102" y="6307"/>
                    <a:pt x="22102" y="4473"/>
                  </a:cubicBezTo>
                  <a:cubicBezTo>
                    <a:pt x="22073" y="3613"/>
                    <a:pt x="21872" y="2767"/>
                    <a:pt x="21500" y="1993"/>
                  </a:cubicBezTo>
                  <a:cubicBezTo>
                    <a:pt x="20812" y="431"/>
                    <a:pt x="19264" y="15"/>
                    <a:pt x="17702" y="15"/>
                  </a:cubicBezTo>
                  <a:lnTo>
                    <a:pt x="17687" y="1"/>
                  </a:ln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8"/>
            <p:cNvSpPr/>
            <p:nvPr/>
          </p:nvSpPr>
          <p:spPr>
            <a:xfrm>
              <a:off x="2641513" y="1953763"/>
              <a:ext cx="392750" cy="91050"/>
            </a:xfrm>
            <a:custGeom>
              <a:avLst/>
              <a:gdLst/>
              <a:ahLst/>
              <a:cxnLst/>
              <a:rect l="l" t="t" r="r" b="b"/>
              <a:pathLst>
                <a:path w="15710" h="3642" extrusionOk="0">
                  <a:moveTo>
                    <a:pt x="12947" y="0"/>
                  </a:moveTo>
                  <a:cubicBezTo>
                    <a:pt x="12917" y="0"/>
                    <a:pt x="12887" y="1"/>
                    <a:pt x="12857" y="1"/>
                  </a:cubicBezTo>
                  <a:cubicBezTo>
                    <a:pt x="11567" y="1"/>
                    <a:pt x="10177" y="460"/>
                    <a:pt x="9002" y="646"/>
                  </a:cubicBezTo>
                  <a:lnTo>
                    <a:pt x="8228" y="775"/>
                  </a:lnTo>
                  <a:cubicBezTo>
                    <a:pt x="8228" y="1019"/>
                    <a:pt x="8213" y="1263"/>
                    <a:pt x="8185" y="1506"/>
                  </a:cubicBezTo>
                  <a:cubicBezTo>
                    <a:pt x="8514" y="1420"/>
                    <a:pt x="8830" y="1320"/>
                    <a:pt x="9159" y="1263"/>
                  </a:cubicBezTo>
                  <a:cubicBezTo>
                    <a:pt x="9933" y="1062"/>
                    <a:pt x="10722" y="947"/>
                    <a:pt x="11510" y="933"/>
                  </a:cubicBezTo>
                  <a:cubicBezTo>
                    <a:pt x="12012" y="933"/>
                    <a:pt x="12499" y="990"/>
                    <a:pt x="12972" y="1119"/>
                  </a:cubicBezTo>
                  <a:cubicBezTo>
                    <a:pt x="13559" y="1277"/>
                    <a:pt x="14147" y="1578"/>
                    <a:pt x="14462" y="2108"/>
                  </a:cubicBezTo>
                  <a:cubicBezTo>
                    <a:pt x="14534" y="2252"/>
                    <a:pt x="14606" y="2424"/>
                    <a:pt x="14634" y="2581"/>
                  </a:cubicBezTo>
                  <a:cubicBezTo>
                    <a:pt x="15523" y="1908"/>
                    <a:pt x="15709" y="962"/>
                    <a:pt x="14591" y="388"/>
                  </a:cubicBezTo>
                  <a:cubicBezTo>
                    <a:pt x="14074" y="130"/>
                    <a:pt x="13518" y="0"/>
                    <a:pt x="12947" y="0"/>
                  </a:cubicBezTo>
                  <a:close/>
                  <a:moveTo>
                    <a:pt x="8027" y="804"/>
                  </a:moveTo>
                  <a:cubicBezTo>
                    <a:pt x="6952" y="990"/>
                    <a:pt x="5863" y="1091"/>
                    <a:pt x="4774" y="1105"/>
                  </a:cubicBezTo>
                  <a:cubicBezTo>
                    <a:pt x="4200" y="1105"/>
                    <a:pt x="3627" y="1062"/>
                    <a:pt x="3054" y="976"/>
                  </a:cubicBezTo>
                  <a:cubicBezTo>
                    <a:pt x="2538" y="890"/>
                    <a:pt x="2022" y="833"/>
                    <a:pt x="1506" y="833"/>
                  </a:cubicBezTo>
                  <a:cubicBezTo>
                    <a:pt x="746" y="833"/>
                    <a:pt x="1" y="976"/>
                    <a:pt x="1" y="1549"/>
                  </a:cubicBezTo>
                  <a:cubicBezTo>
                    <a:pt x="1" y="2077"/>
                    <a:pt x="370" y="2463"/>
                    <a:pt x="924" y="2735"/>
                  </a:cubicBezTo>
                  <a:lnTo>
                    <a:pt x="924" y="2735"/>
                  </a:lnTo>
                  <a:cubicBezTo>
                    <a:pt x="2157" y="1980"/>
                    <a:pt x="4059" y="2266"/>
                    <a:pt x="5390" y="2108"/>
                  </a:cubicBezTo>
                  <a:cubicBezTo>
                    <a:pt x="6278" y="1994"/>
                    <a:pt x="7167" y="1793"/>
                    <a:pt x="8041" y="1549"/>
                  </a:cubicBezTo>
                  <a:lnTo>
                    <a:pt x="8041" y="1406"/>
                  </a:lnTo>
                  <a:cubicBezTo>
                    <a:pt x="8041" y="1205"/>
                    <a:pt x="8041" y="1005"/>
                    <a:pt x="8027" y="804"/>
                  </a:cubicBezTo>
                  <a:close/>
                  <a:moveTo>
                    <a:pt x="924" y="2735"/>
                  </a:moveTo>
                  <a:cubicBezTo>
                    <a:pt x="922" y="2736"/>
                    <a:pt x="920" y="2738"/>
                    <a:pt x="918" y="2739"/>
                  </a:cubicBezTo>
                  <a:cubicBezTo>
                    <a:pt x="969" y="2762"/>
                    <a:pt x="1020" y="2784"/>
                    <a:pt x="1071" y="2805"/>
                  </a:cubicBezTo>
                  <a:lnTo>
                    <a:pt x="1071" y="2805"/>
                  </a:lnTo>
                  <a:cubicBezTo>
                    <a:pt x="1024" y="2784"/>
                    <a:pt x="978" y="2762"/>
                    <a:pt x="932" y="2739"/>
                  </a:cubicBezTo>
                  <a:cubicBezTo>
                    <a:pt x="930" y="2738"/>
                    <a:pt x="927" y="2736"/>
                    <a:pt x="924" y="2735"/>
                  </a:cubicBezTo>
                  <a:close/>
                  <a:moveTo>
                    <a:pt x="1071" y="2805"/>
                  </a:moveTo>
                  <a:cubicBezTo>
                    <a:pt x="1401" y="2956"/>
                    <a:pt x="1743" y="3065"/>
                    <a:pt x="2108" y="3140"/>
                  </a:cubicBezTo>
                  <a:cubicBezTo>
                    <a:pt x="3348" y="3419"/>
                    <a:pt x="4792" y="3454"/>
                    <a:pt x="5437" y="3495"/>
                  </a:cubicBezTo>
                  <a:lnTo>
                    <a:pt x="5437" y="3495"/>
                  </a:lnTo>
                  <a:cubicBezTo>
                    <a:pt x="4812" y="3440"/>
                    <a:pt x="3357" y="3407"/>
                    <a:pt x="2093" y="3126"/>
                  </a:cubicBezTo>
                  <a:cubicBezTo>
                    <a:pt x="1745" y="3064"/>
                    <a:pt x="1407" y="2947"/>
                    <a:pt x="1071" y="2805"/>
                  </a:cubicBezTo>
                  <a:close/>
                  <a:moveTo>
                    <a:pt x="5437" y="3495"/>
                  </a:moveTo>
                  <a:lnTo>
                    <a:pt x="5437" y="3495"/>
                  </a:lnTo>
                  <a:cubicBezTo>
                    <a:pt x="5451" y="3496"/>
                    <a:pt x="5463" y="3497"/>
                    <a:pt x="5476" y="3499"/>
                  </a:cubicBezTo>
                  <a:cubicBezTo>
                    <a:pt x="5510" y="3501"/>
                    <a:pt x="5545" y="3504"/>
                    <a:pt x="5579" y="3507"/>
                  </a:cubicBezTo>
                  <a:lnTo>
                    <a:pt x="5579" y="3507"/>
                  </a:lnTo>
                  <a:cubicBezTo>
                    <a:pt x="5550" y="3504"/>
                    <a:pt x="5520" y="3501"/>
                    <a:pt x="5490" y="3499"/>
                  </a:cubicBezTo>
                  <a:cubicBezTo>
                    <a:pt x="5473" y="3497"/>
                    <a:pt x="5456" y="3496"/>
                    <a:pt x="5437" y="3495"/>
                  </a:cubicBezTo>
                  <a:close/>
                  <a:moveTo>
                    <a:pt x="5579" y="3507"/>
                  </a:moveTo>
                  <a:lnTo>
                    <a:pt x="5579" y="3507"/>
                  </a:lnTo>
                  <a:cubicBezTo>
                    <a:pt x="6573" y="3598"/>
                    <a:pt x="7568" y="3639"/>
                    <a:pt x="8562" y="3642"/>
                  </a:cubicBezTo>
                  <a:lnTo>
                    <a:pt x="8562" y="3642"/>
                  </a:lnTo>
                  <a:cubicBezTo>
                    <a:pt x="7568" y="3639"/>
                    <a:pt x="6573" y="3586"/>
                    <a:pt x="5579" y="3507"/>
                  </a:cubicBezTo>
                  <a:close/>
                  <a:moveTo>
                    <a:pt x="8562" y="3642"/>
                  </a:moveTo>
                  <a:cubicBezTo>
                    <a:pt x="8594" y="3642"/>
                    <a:pt x="8626" y="3642"/>
                    <a:pt x="8658" y="3642"/>
                  </a:cubicBezTo>
                  <a:cubicBezTo>
                    <a:pt x="8660" y="3642"/>
                    <a:pt x="8662" y="3642"/>
                    <a:pt x="8664" y="3642"/>
                  </a:cubicBezTo>
                  <a:lnTo>
                    <a:pt x="8664" y="3642"/>
                  </a:lnTo>
                  <a:cubicBezTo>
                    <a:pt x="8630" y="3642"/>
                    <a:pt x="8596" y="3642"/>
                    <a:pt x="8562" y="3642"/>
                  </a:cubicBezTo>
                  <a:close/>
                  <a:moveTo>
                    <a:pt x="14518" y="2675"/>
                  </a:moveTo>
                  <a:lnTo>
                    <a:pt x="14518" y="2675"/>
                  </a:lnTo>
                  <a:cubicBezTo>
                    <a:pt x="13301" y="3527"/>
                    <a:pt x="11598" y="3528"/>
                    <a:pt x="10177" y="3599"/>
                  </a:cubicBezTo>
                  <a:cubicBezTo>
                    <a:pt x="9663" y="3627"/>
                    <a:pt x="9164" y="3642"/>
                    <a:pt x="8664" y="3642"/>
                  </a:cubicBezTo>
                  <a:lnTo>
                    <a:pt x="8664" y="3642"/>
                  </a:lnTo>
                  <a:cubicBezTo>
                    <a:pt x="8667" y="3642"/>
                    <a:pt x="8669" y="3642"/>
                    <a:pt x="8672" y="3642"/>
                  </a:cubicBezTo>
                  <a:cubicBezTo>
                    <a:pt x="9174" y="3642"/>
                    <a:pt x="9675" y="3628"/>
                    <a:pt x="10177" y="3613"/>
                  </a:cubicBezTo>
                  <a:cubicBezTo>
                    <a:pt x="11598" y="3528"/>
                    <a:pt x="13301" y="3527"/>
                    <a:pt x="14518" y="2675"/>
                  </a:cubicBezTo>
                  <a:close/>
                </a:path>
              </a:pathLst>
            </a:custGeom>
            <a:solidFill>
              <a:srgbClr val="FF68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8"/>
            <p:cNvSpPr/>
            <p:nvPr/>
          </p:nvSpPr>
          <p:spPr>
            <a:xfrm>
              <a:off x="2837888" y="1939088"/>
              <a:ext cx="9325" cy="53050"/>
            </a:xfrm>
            <a:custGeom>
              <a:avLst/>
              <a:gdLst/>
              <a:ahLst/>
              <a:cxnLst/>
              <a:rect l="l" t="t" r="r" b="b"/>
              <a:pathLst>
                <a:path w="373" h="2122" extrusionOk="0">
                  <a:moveTo>
                    <a:pt x="287" y="1"/>
                  </a:moveTo>
                  <a:lnTo>
                    <a:pt x="287" y="15"/>
                  </a:lnTo>
                  <a:lnTo>
                    <a:pt x="0" y="15"/>
                  </a:lnTo>
                  <a:cubicBezTo>
                    <a:pt x="29" y="173"/>
                    <a:pt x="57" y="330"/>
                    <a:pt x="86" y="488"/>
                  </a:cubicBezTo>
                  <a:cubicBezTo>
                    <a:pt x="129" y="775"/>
                    <a:pt x="158" y="1076"/>
                    <a:pt x="172" y="1377"/>
                  </a:cubicBezTo>
                  <a:cubicBezTo>
                    <a:pt x="172" y="1577"/>
                    <a:pt x="186" y="1778"/>
                    <a:pt x="172" y="1979"/>
                  </a:cubicBezTo>
                  <a:lnTo>
                    <a:pt x="172" y="2122"/>
                  </a:lnTo>
                  <a:lnTo>
                    <a:pt x="330" y="2079"/>
                  </a:lnTo>
                  <a:cubicBezTo>
                    <a:pt x="358" y="1835"/>
                    <a:pt x="373" y="1592"/>
                    <a:pt x="373" y="1348"/>
                  </a:cubicBezTo>
                  <a:cubicBezTo>
                    <a:pt x="373" y="1047"/>
                    <a:pt x="373" y="746"/>
                    <a:pt x="344" y="445"/>
                  </a:cubicBezTo>
                  <a:cubicBezTo>
                    <a:pt x="330" y="302"/>
                    <a:pt x="315" y="144"/>
                    <a:pt x="287" y="1"/>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8"/>
            <p:cNvSpPr/>
            <p:nvPr/>
          </p:nvSpPr>
          <p:spPr>
            <a:xfrm>
              <a:off x="2825688" y="2091388"/>
              <a:ext cx="78150" cy="236225"/>
            </a:xfrm>
            <a:custGeom>
              <a:avLst/>
              <a:gdLst/>
              <a:ahLst/>
              <a:cxnLst/>
              <a:rect l="l" t="t" r="r" b="b"/>
              <a:pathLst>
                <a:path w="3126" h="9449" extrusionOk="0">
                  <a:moveTo>
                    <a:pt x="1" y="0"/>
                  </a:moveTo>
                  <a:lnTo>
                    <a:pt x="1" y="0"/>
                  </a:lnTo>
                  <a:cubicBezTo>
                    <a:pt x="359" y="43"/>
                    <a:pt x="674" y="244"/>
                    <a:pt x="875" y="545"/>
                  </a:cubicBezTo>
                  <a:cubicBezTo>
                    <a:pt x="1033" y="860"/>
                    <a:pt x="1104" y="1204"/>
                    <a:pt x="1076" y="1562"/>
                  </a:cubicBezTo>
                  <a:cubicBezTo>
                    <a:pt x="1090" y="2279"/>
                    <a:pt x="1090" y="3010"/>
                    <a:pt x="1076" y="3727"/>
                  </a:cubicBezTo>
                  <a:cubicBezTo>
                    <a:pt x="1047" y="4443"/>
                    <a:pt x="1018" y="5174"/>
                    <a:pt x="947" y="5876"/>
                  </a:cubicBezTo>
                  <a:cubicBezTo>
                    <a:pt x="889" y="6579"/>
                    <a:pt x="674" y="7295"/>
                    <a:pt x="818" y="8069"/>
                  </a:cubicBezTo>
                  <a:cubicBezTo>
                    <a:pt x="889" y="8456"/>
                    <a:pt x="1076" y="8815"/>
                    <a:pt x="1362" y="9101"/>
                  </a:cubicBezTo>
                  <a:cubicBezTo>
                    <a:pt x="1506" y="9245"/>
                    <a:pt x="1678" y="9345"/>
                    <a:pt x="1878" y="9402"/>
                  </a:cubicBezTo>
                  <a:cubicBezTo>
                    <a:pt x="1965" y="9433"/>
                    <a:pt x="2057" y="9448"/>
                    <a:pt x="2150" y="9448"/>
                  </a:cubicBezTo>
                  <a:cubicBezTo>
                    <a:pt x="2272" y="9448"/>
                    <a:pt x="2395" y="9422"/>
                    <a:pt x="2509" y="9374"/>
                  </a:cubicBezTo>
                  <a:cubicBezTo>
                    <a:pt x="2867" y="9173"/>
                    <a:pt x="3097" y="8800"/>
                    <a:pt x="3111" y="8370"/>
                  </a:cubicBezTo>
                  <a:cubicBezTo>
                    <a:pt x="3125" y="8012"/>
                    <a:pt x="3111" y="7639"/>
                    <a:pt x="3054" y="7267"/>
                  </a:cubicBezTo>
                  <a:cubicBezTo>
                    <a:pt x="2953" y="6550"/>
                    <a:pt x="2796" y="5848"/>
                    <a:pt x="2681" y="5131"/>
                  </a:cubicBezTo>
                  <a:cubicBezTo>
                    <a:pt x="2538" y="4429"/>
                    <a:pt x="2495" y="3698"/>
                    <a:pt x="2566" y="2981"/>
                  </a:cubicBezTo>
                  <a:lnTo>
                    <a:pt x="2566" y="2981"/>
                  </a:lnTo>
                  <a:cubicBezTo>
                    <a:pt x="2437" y="3698"/>
                    <a:pt x="2423" y="4429"/>
                    <a:pt x="2523" y="5146"/>
                  </a:cubicBezTo>
                  <a:cubicBezTo>
                    <a:pt x="2624" y="5862"/>
                    <a:pt x="2753" y="6579"/>
                    <a:pt x="2824" y="7295"/>
                  </a:cubicBezTo>
                  <a:cubicBezTo>
                    <a:pt x="2853" y="7654"/>
                    <a:pt x="2867" y="7998"/>
                    <a:pt x="2853" y="8356"/>
                  </a:cubicBezTo>
                  <a:cubicBezTo>
                    <a:pt x="2839" y="8671"/>
                    <a:pt x="2667" y="8972"/>
                    <a:pt x="2394" y="9130"/>
                  </a:cubicBezTo>
                  <a:cubicBezTo>
                    <a:pt x="2331" y="9158"/>
                    <a:pt x="2263" y="9171"/>
                    <a:pt x="2191" y="9171"/>
                  </a:cubicBezTo>
                  <a:cubicBezTo>
                    <a:pt x="1970" y="9171"/>
                    <a:pt x="1726" y="9049"/>
                    <a:pt x="1563" y="8886"/>
                  </a:cubicBezTo>
                  <a:cubicBezTo>
                    <a:pt x="1334" y="8643"/>
                    <a:pt x="1176" y="8342"/>
                    <a:pt x="1119" y="8012"/>
                  </a:cubicBezTo>
                  <a:cubicBezTo>
                    <a:pt x="990" y="7353"/>
                    <a:pt x="1162" y="6636"/>
                    <a:pt x="1219" y="5905"/>
                  </a:cubicBezTo>
                  <a:cubicBezTo>
                    <a:pt x="1291" y="5189"/>
                    <a:pt x="1319" y="4458"/>
                    <a:pt x="1305" y="3727"/>
                  </a:cubicBezTo>
                  <a:cubicBezTo>
                    <a:pt x="1291" y="3010"/>
                    <a:pt x="1262" y="2279"/>
                    <a:pt x="1233" y="1562"/>
                  </a:cubicBezTo>
                  <a:cubicBezTo>
                    <a:pt x="1233" y="1190"/>
                    <a:pt x="1133" y="817"/>
                    <a:pt x="932" y="502"/>
                  </a:cubicBezTo>
                  <a:cubicBezTo>
                    <a:pt x="717" y="201"/>
                    <a:pt x="373" y="14"/>
                    <a:pt x="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8"/>
            <p:cNvSpPr/>
            <p:nvPr/>
          </p:nvSpPr>
          <p:spPr>
            <a:xfrm>
              <a:off x="2590288" y="2139763"/>
              <a:ext cx="71325" cy="160550"/>
            </a:xfrm>
            <a:custGeom>
              <a:avLst/>
              <a:gdLst/>
              <a:ahLst/>
              <a:cxnLst/>
              <a:rect l="l" t="t" r="r" b="b"/>
              <a:pathLst>
                <a:path w="2853" h="6422" extrusionOk="0">
                  <a:moveTo>
                    <a:pt x="2852" y="0"/>
                  </a:moveTo>
                  <a:lnTo>
                    <a:pt x="2838" y="14"/>
                  </a:lnTo>
                  <a:cubicBezTo>
                    <a:pt x="2738" y="100"/>
                    <a:pt x="1218" y="1706"/>
                    <a:pt x="1261" y="4027"/>
                  </a:cubicBezTo>
                  <a:cubicBezTo>
                    <a:pt x="1290" y="5590"/>
                    <a:pt x="545" y="6005"/>
                    <a:pt x="0" y="6106"/>
                  </a:cubicBezTo>
                  <a:cubicBezTo>
                    <a:pt x="287" y="6220"/>
                    <a:pt x="588" y="6306"/>
                    <a:pt x="889" y="6349"/>
                  </a:cubicBezTo>
                  <a:lnTo>
                    <a:pt x="889" y="6421"/>
                  </a:lnTo>
                  <a:cubicBezTo>
                    <a:pt x="1562" y="5819"/>
                    <a:pt x="2193" y="4715"/>
                    <a:pt x="2064" y="3698"/>
                  </a:cubicBezTo>
                  <a:cubicBezTo>
                    <a:pt x="1863" y="2207"/>
                    <a:pt x="2795" y="129"/>
                    <a:pt x="2852" y="0"/>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8"/>
            <p:cNvSpPr/>
            <p:nvPr/>
          </p:nvSpPr>
          <p:spPr>
            <a:xfrm>
              <a:off x="2648688" y="2347563"/>
              <a:ext cx="52325" cy="178125"/>
            </a:xfrm>
            <a:custGeom>
              <a:avLst/>
              <a:gdLst/>
              <a:ahLst/>
              <a:cxnLst/>
              <a:rect l="l" t="t" r="r" b="b"/>
              <a:pathLst>
                <a:path w="2093" h="7125" extrusionOk="0">
                  <a:moveTo>
                    <a:pt x="273" y="1"/>
                  </a:moveTo>
                  <a:cubicBezTo>
                    <a:pt x="531" y="703"/>
                    <a:pt x="660" y="1449"/>
                    <a:pt x="660" y="2208"/>
                  </a:cubicBezTo>
                  <a:cubicBezTo>
                    <a:pt x="645" y="2953"/>
                    <a:pt x="502" y="3684"/>
                    <a:pt x="244" y="4387"/>
                  </a:cubicBezTo>
                  <a:cubicBezTo>
                    <a:pt x="129" y="4759"/>
                    <a:pt x="43" y="5132"/>
                    <a:pt x="0" y="5533"/>
                  </a:cubicBezTo>
                  <a:lnTo>
                    <a:pt x="0" y="5662"/>
                  </a:lnTo>
                  <a:cubicBezTo>
                    <a:pt x="115" y="5806"/>
                    <a:pt x="230" y="5978"/>
                    <a:pt x="316" y="6150"/>
                  </a:cubicBezTo>
                  <a:cubicBezTo>
                    <a:pt x="273" y="5949"/>
                    <a:pt x="273" y="5748"/>
                    <a:pt x="301" y="5548"/>
                  </a:cubicBezTo>
                  <a:cubicBezTo>
                    <a:pt x="344" y="5189"/>
                    <a:pt x="430" y="4831"/>
                    <a:pt x="545" y="4473"/>
                  </a:cubicBezTo>
                  <a:cubicBezTo>
                    <a:pt x="674" y="4114"/>
                    <a:pt x="760" y="3742"/>
                    <a:pt x="832" y="3355"/>
                  </a:cubicBezTo>
                  <a:cubicBezTo>
                    <a:pt x="903" y="2968"/>
                    <a:pt x="918" y="2581"/>
                    <a:pt x="903" y="2194"/>
                  </a:cubicBezTo>
                  <a:cubicBezTo>
                    <a:pt x="875" y="1807"/>
                    <a:pt x="817" y="1434"/>
                    <a:pt x="717" y="1062"/>
                  </a:cubicBezTo>
                  <a:cubicBezTo>
                    <a:pt x="617" y="689"/>
                    <a:pt x="459" y="331"/>
                    <a:pt x="287" y="1"/>
                  </a:cubicBezTo>
                  <a:close/>
                  <a:moveTo>
                    <a:pt x="2093" y="6207"/>
                  </a:moveTo>
                  <a:lnTo>
                    <a:pt x="2093" y="6207"/>
                  </a:lnTo>
                  <a:cubicBezTo>
                    <a:pt x="2021" y="6565"/>
                    <a:pt x="1735" y="6852"/>
                    <a:pt x="1362" y="6938"/>
                  </a:cubicBezTo>
                  <a:cubicBezTo>
                    <a:pt x="1305" y="6938"/>
                    <a:pt x="1247" y="6952"/>
                    <a:pt x="1204" y="6952"/>
                  </a:cubicBezTo>
                  <a:cubicBezTo>
                    <a:pt x="946" y="6952"/>
                    <a:pt x="703" y="6838"/>
                    <a:pt x="531" y="6637"/>
                  </a:cubicBezTo>
                  <a:lnTo>
                    <a:pt x="531" y="6637"/>
                  </a:lnTo>
                  <a:cubicBezTo>
                    <a:pt x="574" y="6752"/>
                    <a:pt x="602" y="6881"/>
                    <a:pt x="631" y="6995"/>
                  </a:cubicBezTo>
                  <a:cubicBezTo>
                    <a:pt x="789" y="7081"/>
                    <a:pt x="961" y="7110"/>
                    <a:pt x="1133" y="7124"/>
                  </a:cubicBezTo>
                  <a:cubicBezTo>
                    <a:pt x="1219" y="7124"/>
                    <a:pt x="1305" y="7110"/>
                    <a:pt x="1405" y="7081"/>
                  </a:cubicBezTo>
                  <a:cubicBezTo>
                    <a:pt x="1792" y="6967"/>
                    <a:pt x="2064" y="6608"/>
                    <a:pt x="2093" y="6207"/>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8"/>
            <p:cNvSpPr/>
            <p:nvPr/>
          </p:nvSpPr>
          <p:spPr>
            <a:xfrm>
              <a:off x="2664813" y="1977088"/>
              <a:ext cx="342575" cy="67725"/>
            </a:xfrm>
            <a:custGeom>
              <a:avLst/>
              <a:gdLst/>
              <a:ahLst/>
              <a:cxnLst/>
              <a:rect l="l" t="t" r="r" b="b"/>
              <a:pathLst>
                <a:path w="13703" h="2709" extrusionOk="0">
                  <a:moveTo>
                    <a:pt x="10578" y="0"/>
                  </a:moveTo>
                  <a:cubicBezTo>
                    <a:pt x="9790" y="14"/>
                    <a:pt x="9001" y="115"/>
                    <a:pt x="8227" y="315"/>
                  </a:cubicBezTo>
                  <a:cubicBezTo>
                    <a:pt x="7898" y="401"/>
                    <a:pt x="7582" y="473"/>
                    <a:pt x="7253" y="559"/>
                  </a:cubicBezTo>
                  <a:cubicBezTo>
                    <a:pt x="7210" y="1046"/>
                    <a:pt x="7138" y="1519"/>
                    <a:pt x="7038" y="1978"/>
                  </a:cubicBezTo>
                  <a:cubicBezTo>
                    <a:pt x="7066" y="1519"/>
                    <a:pt x="7109" y="1061"/>
                    <a:pt x="7109" y="602"/>
                  </a:cubicBezTo>
                  <a:lnTo>
                    <a:pt x="7109" y="602"/>
                  </a:lnTo>
                  <a:cubicBezTo>
                    <a:pt x="6235" y="860"/>
                    <a:pt x="5361" y="1046"/>
                    <a:pt x="4458" y="1175"/>
                  </a:cubicBezTo>
                  <a:cubicBezTo>
                    <a:pt x="3125" y="1319"/>
                    <a:pt x="1233" y="1046"/>
                    <a:pt x="0" y="1806"/>
                  </a:cubicBezTo>
                  <a:cubicBezTo>
                    <a:pt x="373" y="1978"/>
                    <a:pt x="760" y="2107"/>
                    <a:pt x="1176" y="2193"/>
                  </a:cubicBezTo>
                  <a:cubicBezTo>
                    <a:pt x="2451" y="2480"/>
                    <a:pt x="3942" y="2508"/>
                    <a:pt x="4558" y="2566"/>
                  </a:cubicBezTo>
                  <a:cubicBezTo>
                    <a:pt x="5619" y="2652"/>
                    <a:pt x="6679" y="2709"/>
                    <a:pt x="7740" y="2709"/>
                  </a:cubicBezTo>
                  <a:cubicBezTo>
                    <a:pt x="8242" y="2709"/>
                    <a:pt x="8743" y="2695"/>
                    <a:pt x="9245" y="2666"/>
                  </a:cubicBezTo>
                  <a:cubicBezTo>
                    <a:pt x="10678" y="2594"/>
                    <a:pt x="12398" y="2594"/>
                    <a:pt x="13616" y="1720"/>
                  </a:cubicBezTo>
                  <a:cubicBezTo>
                    <a:pt x="13645" y="1691"/>
                    <a:pt x="13674" y="1677"/>
                    <a:pt x="13702" y="1648"/>
                  </a:cubicBezTo>
                  <a:cubicBezTo>
                    <a:pt x="13674" y="1476"/>
                    <a:pt x="13616" y="1319"/>
                    <a:pt x="13530" y="1175"/>
                  </a:cubicBezTo>
                  <a:cubicBezTo>
                    <a:pt x="13229" y="645"/>
                    <a:pt x="12627" y="344"/>
                    <a:pt x="12040" y="172"/>
                  </a:cubicBezTo>
                  <a:cubicBezTo>
                    <a:pt x="11567" y="57"/>
                    <a:pt x="11080" y="0"/>
                    <a:pt x="10578" y="0"/>
                  </a:cubicBezTo>
                  <a:close/>
                </a:path>
              </a:pathLst>
            </a:custGeom>
            <a:solidFill>
              <a:srgbClr val="FF5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8"/>
            <p:cNvSpPr/>
            <p:nvPr/>
          </p:nvSpPr>
          <p:spPr>
            <a:xfrm>
              <a:off x="2840738" y="1991413"/>
              <a:ext cx="5400" cy="35500"/>
            </a:xfrm>
            <a:custGeom>
              <a:avLst/>
              <a:gdLst/>
              <a:ahLst/>
              <a:cxnLst/>
              <a:rect l="l" t="t" r="r" b="b"/>
              <a:pathLst>
                <a:path w="216" h="1420" extrusionOk="0">
                  <a:moveTo>
                    <a:pt x="216" y="0"/>
                  </a:moveTo>
                  <a:lnTo>
                    <a:pt x="72" y="43"/>
                  </a:lnTo>
                  <a:cubicBezTo>
                    <a:pt x="72" y="502"/>
                    <a:pt x="29" y="961"/>
                    <a:pt x="1" y="1419"/>
                  </a:cubicBezTo>
                  <a:cubicBezTo>
                    <a:pt x="101" y="946"/>
                    <a:pt x="173" y="473"/>
                    <a:pt x="216" y="0"/>
                  </a:cubicBezTo>
                  <a:close/>
                </a:path>
              </a:pathLst>
            </a:custGeom>
            <a:solidFill>
              <a:srgbClr val="2101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8"/>
            <p:cNvSpPr/>
            <p:nvPr/>
          </p:nvSpPr>
          <p:spPr>
            <a:xfrm>
              <a:off x="2930763" y="2073838"/>
              <a:ext cx="10325" cy="33775"/>
            </a:xfrm>
            <a:custGeom>
              <a:avLst/>
              <a:gdLst/>
              <a:ahLst/>
              <a:cxnLst/>
              <a:rect l="l" t="t" r="r" b="b"/>
              <a:pathLst>
                <a:path w="413" h="1351" extrusionOk="0">
                  <a:moveTo>
                    <a:pt x="153" y="1"/>
                  </a:moveTo>
                  <a:cubicBezTo>
                    <a:pt x="76" y="1"/>
                    <a:pt x="0" y="64"/>
                    <a:pt x="26" y="157"/>
                  </a:cubicBezTo>
                  <a:cubicBezTo>
                    <a:pt x="126" y="516"/>
                    <a:pt x="169" y="874"/>
                    <a:pt x="155" y="1232"/>
                  </a:cubicBezTo>
                  <a:cubicBezTo>
                    <a:pt x="162" y="1311"/>
                    <a:pt x="223" y="1351"/>
                    <a:pt x="284" y="1351"/>
                  </a:cubicBezTo>
                  <a:cubicBezTo>
                    <a:pt x="345" y="1351"/>
                    <a:pt x="406" y="1311"/>
                    <a:pt x="413" y="1232"/>
                  </a:cubicBezTo>
                  <a:cubicBezTo>
                    <a:pt x="413" y="845"/>
                    <a:pt x="370" y="473"/>
                    <a:pt x="284" y="100"/>
                  </a:cubicBezTo>
                  <a:cubicBezTo>
                    <a:pt x="261" y="30"/>
                    <a:pt x="206" y="1"/>
                    <a:pt x="15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8"/>
            <p:cNvSpPr/>
            <p:nvPr/>
          </p:nvSpPr>
          <p:spPr>
            <a:xfrm>
              <a:off x="2947888" y="2086188"/>
              <a:ext cx="6100" cy="22600"/>
            </a:xfrm>
            <a:custGeom>
              <a:avLst/>
              <a:gdLst/>
              <a:ahLst/>
              <a:cxnLst/>
              <a:rect l="l" t="t" r="r" b="b"/>
              <a:pathLst>
                <a:path w="244" h="904" extrusionOk="0">
                  <a:moveTo>
                    <a:pt x="122" y="0"/>
                  </a:moveTo>
                  <a:cubicBezTo>
                    <a:pt x="65" y="0"/>
                    <a:pt x="7" y="36"/>
                    <a:pt x="0" y="108"/>
                  </a:cubicBezTo>
                  <a:lnTo>
                    <a:pt x="0" y="796"/>
                  </a:lnTo>
                  <a:cubicBezTo>
                    <a:pt x="7" y="867"/>
                    <a:pt x="65" y="903"/>
                    <a:pt x="122" y="903"/>
                  </a:cubicBezTo>
                  <a:cubicBezTo>
                    <a:pt x="179" y="903"/>
                    <a:pt x="237" y="867"/>
                    <a:pt x="244" y="796"/>
                  </a:cubicBezTo>
                  <a:lnTo>
                    <a:pt x="244" y="108"/>
                  </a:lnTo>
                  <a:cubicBezTo>
                    <a:pt x="237" y="36"/>
                    <a:pt x="179" y="0"/>
                    <a:pt x="122"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8"/>
            <p:cNvSpPr/>
            <p:nvPr/>
          </p:nvSpPr>
          <p:spPr>
            <a:xfrm>
              <a:off x="2917413" y="2372838"/>
              <a:ext cx="8275" cy="34475"/>
            </a:xfrm>
            <a:custGeom>
              <a:avLst/>
              <a:gdLst/>
              <a:ahLst/>
              <a:cxnLst/>
              <a:rect l="l" t="t" r="r" b="b"/>
              <a:pathLst>
                <a:path w="331" h="1379" extrusionOk="0">
                  <a:moveTo>
                    <a:pt x="130" y="0"/>
                  </a:moveTo>
                  <a:cubicBezTo>
                    <a:pt x="69" y="0"/>
                    <a:pt x="8" y="36"/>
                    <a:pt x="1" y="108"/>
                  </a:cubicBezTo>
                  <a:lnTo>
                    <a:pt x="1" y="1254"/>
                  </a:lnTo>
                  <a:cubicBezTo>
                    <a:pt x="16" y="1335"/>
                    <a:pt x="83" y="1378"/>
                    <a:pt x="145" y="1378"/>
                  </a:cubicBezTo>
                  <a:cubicBezTo>
                    <a:pt x="204" y="1378"/>
                    <a:pt x="259" y="1339"/>
                    <a:pt x="259" y="1254"/>
                  </a:cubicBezTo>
                  <a:lnTo>
                    <a:pt x="273" y="1197"/>
                  </a:lnTo>
                  <a:cubicBezTo>
                    <a:pt x="331" y="1140"/>
                    <a:pt x="331" y="1039"/>
                    <a:pt x="259" y="1011"/>
                  </a:cubicBezTo>
                  <a:lnTo>
                    <a:pt x="259" y="108"/>
                  </a:lnTo>
                  <a:cubicBezTo>
                    <a:pt x="252" y="36"/>
                    <a:pt x="191" y="0"/>
                    <a:pt x="13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2930688" y="2347338"/>
              <a:ext cx="6475" cy="31425"/>
            </a:xfrm>
            <a:custGeom>
              <a:avLst/>
              <a:gdLst/>
              <a:ahLst/>
              <a:cxnLst/>
              <a:rect l="l" t="t" r="r" b="b"/>
              <a:pathLst>
                <a:path w="259" h="1257" extrusionOk="0">
                  <a:moveTo>
                    <a:pt x="125" y="1"/>
                  </a:moveTo>
                  <a:cubicBezTo>
                    <a:pt x="62" y="1"/>
                    <a:pt x="0" y="40"/>
                    <a:pt x="0" y="125"/>
                  </a:cubicBezTo>
                  <a:lnTo>
                    <a:pt x="0" y="1128"/>
                  </a:lnTo>
                  <a:cubicBezTo>
                    <a:pt x="0" y="1214"/>
                    <a:pt x="65" y="1257"/>
                    <a:pt x="129" y="1257"/>
                  </a:cubicBezTo>
                  <a:cubicBezTo>
                    <a:pt x="194" y="1257"/>
                    <a:pt x="258" y="1214"/>
                    <a:pt x="258" y="1128"/>
                  </a:cubicBezTo>
                  <a:lnTo>
                    <a:pt x="258" y="125"/>
                  </a:lnTo>
                  <a:cubicBezTo>
                    <a:pt x="258" y="44"/>
                    <a:pt x="191" y="1"/>
                    <a:pt x="12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8"/>
            <p:cNvSpPr/>
            <p:nvPr/>
          </p:nvSpPr>
          <p:spPr>
            <a:xfrm>
              <a:off x="2951638" y="2346063"/>
              <a:ext cx="8100" cy="27075"/>
            </a:xfrm>
            <a:custGeom>
              <a:avLst/>
              <a:gdLst/>
              <a:ahLst/>
              <a:cxnLst/>
              <a:rect l="l" t="t" r="r" b="b"/>
              <a:pathLst>
                <a:path w="324" h="1083" extrusionOk="0">
                  <a:moveTo>
                    <a:pt x="124" y="0"/>
                  </a:moveTo>
                  <a:cubicBezTo>
                    <a:pt x="62" y="0"/>
                    <a:pt x="1" y="39"/>
                    <a:pt x="8" y="118"/>
                  </a:cubicBezTo>
                  <a:lnTo>
                    <a:pt x="65" y="964"/>
                  </a:lnTo>
                  <a:cubicBezTo>
                    <a:pt x="72" y="1043"/>
                    <a:pt x="137" y="1082"/>
                    <a:pt x="200" y="1082"/>
                  </a:cubicBezTo>
                  <a:cubicBezTo>
                    <a:pt x="262" y="1082"/>
                    <a:pt x="323" y="1043"/>
                    <a:pt x="323" y="964"/>
                  </a:cubicBezTo>
                  <a:cubicBezTo>
                    <a:pt x="294" y="677"/>
                    <a:pt x="280" y="405"/>
                    <a:pt x="251" y="118"/>
                  </a:cubicBezTo>
                  <a:cubicBezTo>
                    <a:pt x="251" y="39"/>
                    <a:pt x="187" y="0"/>
                    <a:pt x="124"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8"/>
            <p:cNvSpPr/>
            <p:nvPr/>
          </p:nvSpPr>
          <p:spPr>
            <a:xfrm>
              <a:off x="3000413" y="2303438"/>
              <a:ext cx="53550" cy="119675"/>
            </a:xfrm>
            <a:custGeom>
              <a:avLst/>
              <a:gdLst/>
              <a:ahLst/>
              <a:cxnLst/>
              <a:rect l="l" t="t" r="r" b="b"/>
              <a:pathLst>
                <a:path w="2142" h="4787" extrusionOk="0">
                  <a:moveTo>
                    <a:pt x="196" y="1"/>
                  </a:moveTo>
                  <a:cubicBezTo>
                    <a:pt x="56" y="1"/>
                    <a:pt x="0" y="220"/>
                    <a:pt x="149" y="247"/>
                  </a:cubicBezTo>
                  <a:cubicBezTo>
                    <a:pt x="2142" y="605"/>
                    <a:pt x="450" y="3772"/>
                    <a:pt x="1755" y="4761"/>
                  </a:cubicBezTo>
                  <a:cubicBezTo>
                    <a:pt x="1777" y="4779"/>
                    <a:pt x="1799" y="4786"/>
                    <a:pt x="1820" y="4786"/>
                  </a:cubicBezTo>
                  <a:cubicBezTo>
                    <a:pt x="1921" y="4786"/>
                    <a:pt x="1990" y="4615"/>
                    <a:pt x="1884" y="4532"/>
                  </a:cubicBezTo>
                  <a:cubicBezTo>
                    <a:pt x="1081" y="3930"/>
                    <a:pt x="1554" y="2110"/>
                    <a:pt x="1339" y="1207"/>
                  </a:cubicBezTo>
                  <a:cubicBezTo>
                    <a:pt x="1196" y="591"/>
                    <a:pt x="866" y="118"/>
                    <a:pt x="221" y="3"/>
                  </a:cubicBezTo>
                  <a:cubicBezTo>
                    <a:pt x="212" y="1"/>
                    <a:pt x="204" y="1"/>
                    <a:pt x="196"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3038163" y="2019988"/>
              <a:ext cx="7625" cy="27325"/>
            </a:xfrm>
            <a:custGeom>
              <a:avLst/>
              <a:gdLst/>
              <a:ahLst/>
              <a:cxnLst/>
              <a:rect l="l" t="t" r="r" b="b"/>
              <a:pathLst>
                <a:path w="305" h="1093" extrusionOk="0">
                  <a:moveTo>
                    <a:pt x="155" y="0"/>
                  </a:moveTo>
                  <a:cubicBezTo>
                    <a:pt x="91" y="0"/>
                    <a:pt x="22" y="40"/>
                    <a:pt x="15" y="119"/>
                  </a:cubicBezTo>
                  <a:cubicBezTo>
                    <a:pt x="1" y="420"/>
                    <a:pt x="1" y="706"/>
                    <a:pt x="44" y="993"/>
                  </a:cubicBezTo>
                  <a:cubicBezTo>
                    <a:pt x="56" y="1063"/>
                    <a:pt x="103" y="1092"/>
                    <a:pt x="153" y="1092"/>
                  </a:cubicBezTo>
                  <a:cubicBezTo>
                    <a:pt x="226" y="1092"/>
                    <a:pt x="305" y="1029"/>
                    <a:pt x="288" y="936"/>
                  </a:cubicBezTo>
                  <a:cubicBezTo>
                    <a:pt x="259" y="663"/>
                    <a:pt x="245" y="391"/>
                    <a:pt x="273" y="119"/>
                  </a:cubicBezTo>
                  <a:cubicBezTo>
                    <a:pt x="280" y="40"/>
                    <a:pt x="220" y="0"/>
                    <a:pt x="155"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3047288" y="2021163"/>
              <a:ext cx="9050" cy="22050"/>
            </a:xfrm>
            <a:custGeom>
              <a:avLst/>
              <a:gdLst/>
              <a:ahLst/>
              <a:cxnLst/>
              <a:rect l="l" t="t" r="r" b="b"/>
              <a:pathLst>
                <a:path w="362" h="882" extrusionOk="0">
                  <a:moveTo>
                    <a:pt x="154" y="1"/>
                  </a:moveTo>
                  <a:cubicBezTo>
                    <a:pt x="83" y="1"/>
                    <a:pt x="0" y="64"/>
                    <a:pt x="9" y="158"/>
                  </a:cubicBezTo>
                  <a:lnTo>
                    <a:pt x="109" y="788"/>
                  </a:lnTo>
                  <a:cubicBezTo>
                    <a:pt x="115" y="853"/>
                    <a:pt x="160" y="882"/>
                    <a:pt x="209" y="882"/>
                  </a:cubicBezTo>
                  <a:cubicBezTo>
                    <a:pt x="280" y="882"/>
                    <a:pt x="361" y="824"/>
                    <a:pt x="353" y="731"/>
                  </a:cubicBezTo>
                  <a:cubicBezTo>
                    <a:pt x="324" y="516"/>
                    <a:pt x="281" y="301"/>
                    <a:pt x="252" y="100"/>
                  </a:cubicBezTo>
                  <a:cubicBezTo>
                    <a:pt x="246" y="30"/>
                    <a:pt x="203" y="1"/>
                    <a:pt x="15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2693838" y="1614113"/>
              <a:ext cx="216450" cy="199950"/>
            </a:xfrm>
            <a:custGeom>
              <a:avLst/>
              <a:gdLst/>
              <a:ahLst/>
              <a:cxnLst/>
              <a:rect l="l" t="t" r="r" b="b"/>
              <a:pathLst>
                <a:path w="8658" h="7998" extrusionOk="0">
                  <a:moveTo>
                    <a:pt x="2036" y="0"/>
                  </a:moveTo>
                  <a:lnTo>
                    <a:pt x="2036" y="14"/>
                  </a:lnTo>
                  <a:cubicBezTo>
                    <a:pt x="1921" y="14"/>
                    <a:pt x="1806" y="14"/>
                    <a:pt x="1677" y="29"/>
                  </a:cubicBezTo>
                  <a:cubicBezTo>
                    <a:pt x="846" y="774"/>
                    <a:pt x="273" y="1763"/>
                    <a:pt x="43" y="2852"/>
                  </a:cubicBezTo>
                  <a:cubicBezTo>
                    <a:pt x="15" y="3010"/>
                    <a:pt x="0" y="3182"/>
                    <a:pt x="0" y="3354"/>
                  </a:cubicBezTo>
                  <a:cubicBezTo>
                    <a:pt x="0" y="4931"/>
                    <a:pt x="1262" y="6407"/>
                    <a:pt x="2924" y="6751"/>
                  </a:cubicBezTo>
                  <a:cubicBezTo>
                    <a:pt x="2824" y="6192"/>
                    <a:pt x="2767" y="5618"/>
                    <a:pt x="2767" y="5060"/>
                  </a:cubicBezTo>
                  <a:lnTo>
                    <a:pt x="2767" y="5060"/>
                  </a:lnTo>
                  <a:cubicBezTo>
                    <a:pt x="2838" y="5561"/>
                    <a:pt x="2939" y="6048"/>
                    <a:pt x="3053" y="6550"/>
                  </a:cubicBezTo>
                  <a:cubicBezTo>
                    <a:pt x="3082" y="6622"/>
                    <a:pt x="3096" y="6708"/>
                    <a:pt x="3125" y="6779"/>
                  </a:cubicBezTo>
                  <a:cubicBezTo>
                    <a:pt x="3297" y="6808"/>
                    <a:pt x="3483" y="6822"/>
                    <a:pt x="3669" y="6822"/>
                  </a:cubicBezTo>
                  <a:cubicBezTo>
                    <a:pt x="4386" y="6822"/>
                    <a:pt x="5088" y="6622"/>
                    <a:pt x="5705" y="6249"/>
                  </a:cubicBezTo>
                  <a:lnTo>
                    <a:pt x="5705" y="6249"/>
                  </a:lnTo>
                  <a:cubicBezTo>
                    <a:pt x="5705" y="6249"/>
                    <a:pt x="5690" y="6421"/>
                    <a:pt x="5690" y="6650"/>
                  </a:cubicBezTo>
                  <a:cubicBezTo>
                    <a:pt x="5690" y="7123"/>
                    <a:pt x="5762" y="7869"/>
                    <a:pt x="6135" y="7983"/>
                  </a:cubicBezTo>
                  <a:cubicBezTo>
                    <a:pt x="6149" y="7983"/>
                    <a:pt x="6178" y="7998"/>
                    <a:pt x="6192" y="7998"/>
                  </a:cubicBezTo>
                  <a:cubicBezTo>
                    <a:pt x="6694" y="7998"/>
                    <a:pt x="6808" y="6249"/>
                    <a:pt x="6808" y="6249"/>
                  </a:cubicBezTo>
                  <a:cubicBezTo>
                    <a:pt x="6808" y="6249"/>
                    <a:pt x="6837" y="7826"/>
                    <a:pt x="7554" y="7940"/>
                  </a:cubicBezTo>
                  <a:lnTo>
                    <a:pt x="7611" y="7940"/>
                  </a:lnTo>
                  <a:cubicBezTo>
                    <a:pt x="8141" y="7940"/>
                    <a:pt x="8184" y="6808"/>
                    <a:pt x="8184" y="6392"/>
                  </a:cubicBezTo>
                  <a:lnTo>
                    <a:pt x="8184" y="6249"/>
                  </a:lnTo>
                  <a:cubicBezTo>
                    <a:pt x="8270" y="6679"/>
                    <a:pt x="8428" y="7095"/>
                    <a:pt x="8657" y="7467"/>
                  </a:cubicBezTo>
                  <a:cubicBezTo>
                    <a:pt x="8600" y="6894"/>
                    <a:pt x="8356" y="6349"/>
                    <a:pt x="7941" y="5934"/>
                  </a:cubicBezTo>
                  <a:cubicBezTo>
                    <a:pt x="7468" y="5447"/>
                    <a:pt x="6808" y="5189"/>
                    <a:pt x="6221" y="4859"/>
                  </a:cubicBezTo>
                  <a:cubicBezTo>
                    <a:pt x="5619" y="4529"/>
                    <a:pt x="5031" y="4085"/>
                    <a:pt x="4816" y="3426"/>
                  </a:cubicBezTo>
                  <a:cubicBezTo>
                    <a:pt x="4673" y="2938"/>
                    <a:pt x="4759" y="2394"/>
                    <a:pt x="4673" y="1892"/>
                  </a:cubicBezTo>
                  <a:cubicBezTo>
                    <a:pt x="4472" y="917"/>
                    <a:pt x="3555" y="215"/>
                    <a:pt x="2580" y="43"/>
                  </a:cubicBezTo>
                  <a:cubicBezTo>
                    <a:pt x="2394" y="14"/>
                    <a:pt x="2222" y="0"/>
                    <a:pt x="2036" y="0"/>
                  </a:cubicBezTo>
                  <a:close/>
                </a:path>
              </a:pathLst>
            </a:custGeom>
            <a:solidFill>
              <a:srgbClr val="FFC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2762988" y="1740588"/>
              <a:ext cx="8975" cy="43025"/>
            </a:xfrm>
            <a:custGeom>
              <a:avLst/>
              <a:gdLst/>
              <a:ahLst/>
              <a:cxnLst/>
              <a:rect l="l" t="t" r="r" b="b"/>
              <a:pathLst>
                <a:path w="359" h="1721" extrusionOk="0">
                  <a:moveTo>
                    <a:pt x="1" y="1"/>
                  </a:moveTo>
                  <a:cubicBezTo>
                    <a:pt x="15" y="559"/>
                    <a:pt x="58" y="1133"/>
                    <a:pt x="158" y="1692"/>
                  </a:cubicBezTo>
                  <a:cubicBezTo>
                    <a:pt x="230" y="1706"/>
                    <a:pt x="287" y="1706"/>
                    <a:pt x="359" y="1720"/>
                  </a:cubicBezTo>
                  <a:cubicBezTo>
                    <a:pt x="330" y="1649"/>
                    <a:pt x="316" y="1563"/>
                    <a:pt x="301" y="1491"/>
                  </a:cubicBezTo>
                  <a:cubicBezTo>
                    <a:pt x="173" y="989"/>
                    <a:pt x="72" y="502"/>
                    <a:pt x="1" y="1"/>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2758338" y="1687963"/>
              <a:ext cx="65950" cy="62325"/>
            </a:xfrm>
            <a:custGeom>
              <a:avLst/>
              <a:gdLst/>
              <a:ahLst/>
              <a:cxnLst/>
              <a:rect l="l" t="t" r="r" b="b"/>
              <a:pathLst>
                <a:path w="2638" h="2493" extrusionOk="0">
                  <a:moveTo>
                    <a:pt x="1975" y="0"/>
                  </a:moveTo>
                  <a:cubicBezTo>
                    <a:pt x="1519" y="0"/>
                    <a:pt x="1347" y="601"/>
                    <a:pt x="1347" y="601"/>
                  </a:cubicBezTo>
                  <a:cubicBezTo>
                    <a:pt x="1347" y="601"/>
                    <a:pt x="1130" y="72"/>
                    <a:pt x="748" y="72"/>
                  </a:cubicBezTo>
                  <a:cubicBezTo>
                    <a:pt x="680" y="72"/>
                    <a:pt x="608" y="89"/>
                    <a:pt x="530" y="128"/>
                  </a:cubicBezTo>
                  <a:cubicBezTo>
                    <a:pt x="0" y="386"/>
                    <a:pt x="745" y="2421"/>
                    <a:pt x="1820" y="2493"/>
                  </a:cubicBezTo>
                  <a:cubicBezTo>
                    <a:pt x="2537" y="1962"/>
                    <a:pt x="2637" y="142"/>
                    <a:pt x="2093" y="13"/>
                  </a:cubicBezTo>
                  <a:cubicBezTo>
                    <a:pt x="2052" y="4"/>
                    <a:pt x="2013" y="0"/>
                    <a:pt x="197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8"/>
            <p:cNvSpPr/>
            <p:nvPr/>
          </p:nvSpPr>
          <p:spPr>
            <a:xfrm>
              <a:off x="2760113" y="1678863"/>
              <a:ext cx="69550" cy="77525"/>
            </a:xfrm>
            <a:custGeom>
              <a:avLst/>
              <a:gdLst/>
              <a:ahLst/>
              <a:cxnLst/>
              <a:rect l="l" t="t" r="r" b="b"/>
              <a:pathLst>
                <a:path w="2782" h="3101" extrusionOk="0">
                  <a:moveTo>
                    <a:pt x="2091" y="89"/>
                  </a:moveTo>
                  <a:cubicBezTo>
                    <a:pt x="2137" y="89"/>
                    <a:pt x="2186" y="94"/>
                    <a:pt x="2237" y="105"/>
                  </a:cubicBezTo>
                  <a:cubicBezTo>
                    <a:pt x="2423" y="148"/>
                    <a:pt x="2495" y="377"/>
                    <a:pt x="2538" y="563"/>
                  </a:cubicBezTo>
                  <a:cubicBezTo>
                    <a:pt x="2681" y="1294"/>
                    <a:pt x="2366" y="2570"/>
                    <a:pt x="1778" y="3014"/>
                  </a:cubicBezTo>
                  <a:cubicBezTo>
                    <a:pt x="918" y="2943"/>
                    <a:pt x="345" y="1868"/>
                    <a:pt x="187" y="1122"/>
                  </a:cubicBezTo>
                  <a:cubicBezTo>
                    <a:pt x="87" y="664"/>
                    <a:pt x="159" y="334"/>
                    <a:pt x="345" y="234"/>
                  </a:cubicBezTo>
                  <a:cubicBezTo>
                    <a:pt x="416" y="191"/>
                    <a:pt x="517" y="176"/>
                    <a:pt x="617" y="176"/>
                  </a:cubicBezTo>
                  <a:cubicBezTo>
                    <a:pt x="633" y="172"/>
                    <a:pt x="648" y="171"/>
                    <a:pt x="663" y="171"/>
                  </a:cubicBezTo>
                  <a:cubicBezTo>
                    <a:pt x="705" y="171"/>
                    <a:pt x="747" y="184"/>
                    <a:pt x="789" y="205"/>
                  </a:cubicBezTo>
                  <a:cubicBezTo>
                    <a:pt x="990" y="305"/>
                    <a:pt x="1162" y="477"/>
                    <a:pt x="1248" y="692"/>
                  </a:cubicBezTo>
                  <a:lnTo>
                    <a:pt x="1291" y="793"/>
                  </a:lnTo>
                  <a:lnTo>
                    <a:pt x="1319" y="692"/>
                  </a:lnTo>
                  <a:cubicBezTo>
                    <a:pt x="1319" y="692"/>
                    <a:pt x="1573" y="89"/>
                    <a:pt x="2091" y="89"/>
                  </a:cubicBezTo>
                  <a:close/>
                  <a:moveTo>
                    <a:pt x="2072" y="1"/>
                  </a:moveTo>
                  <a:cubicBezTo>
                    <a:pt x="1628" y="1"/>
                    <a:pt x="1366" y="398"/>
                    <a:pt x="1276" y="578"/>
                  </a:cubicBezTo>
                  <a:cubicBezTo>
                    <a:pt x="1176" y="377"/>
                    <a:pt x="1018" y="219"/>
                    <a:pt x="803" y="119"/>
                  </a:cubicBezTo>
                  <a:cubicBezTo>
                    <a:pt x="740" y="96"/>
                    <a:pt x="673" y="85"/>
                    <a:pt x="604" y="85"/>
                  </a:cubicBezTo>
                  <a:cubicBezTo>
                    <a:pt x="501" y="85"/>
                    <a:pt x="396" y="110"/>
                    <a:pt x="302" y="162"/>
                  </a:cubicBezTo>
                  <a:cubicBezTo>
                    <a:pt x="73" y="277"/>
                    <a:pt x="1" y="635"/>
                    <a:pt x="101" y="1137"/>
                  </a:cubicBezTo>
                  <a:cubicBezTo>
                    <a:pt x="259" y="1911"/>
                    <a:pt x="875" y="3043"/>
                    <a:pt x="1778" y="3100"/>
                  </a:cubicBezTo>
                  <a:lnTo>
                    <a:pt x="1807" y="3100"/>
                  </a:lnTo>
                  <a:cubicBezTo>
                    <a:pt x="2452" y="2627"/>
                    <a:pt x="2781" y="1309"/>
                    <a:pt x="2609" y="549"/>
                  </a:cubicBezTo>
                  <a:cubicBezTo>
                    <a:pt x="2552" y="248"/>
                    <a:pt x="2423" y="62"/>
                    <a:pt x="2237" y="19"/>
                  </a:cubicBezTo>
                  <a:cubicBezTo>
                    <a:pt x="2179" y="7"/>
                    <a:pt x="2124" y="1"/>
                    <a:pt x="207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2870113" y="1656013"/>
              <a:ext cx="59525" cy="53425"/>
            </a:xfrm>
            <a:custGeom>
              <a:avLst/>
              <a:gdLst/>
              <a:ahLst/>
              <a:cxnLst/>
              <a:rect l="l" t="t" r="r" b="b"/>
              <a:pathLst>
                <a:path w="2381" h="2137" extrusionOk="0">
                  <a:moveTo>
                    <a:pt x="1770" y="1"/>
                  </a:moveTo>
                  <a:cubicBezTo>
                    <a:pt x="1353" y="1"/>
                    <a:pt x="1420" y="503"/>
                    <a:pt x="1420" y="503"/>
                  </a:cubicBezTo>
                  <a:cubicBezTo>
                    <a:pt x="1420" y="503"/>
                    <a:pt x="1061" y="97"/>
                    <a:pt x="723" y="97"/>
                  </a:cubicBezTo>
                  <a:cubicBezTo>
                    <a:pt x="603" y="97"/>
                    <a:pt x="486" y="149"/>
                    <a:pt x="388" y="288"/>
                  </a:cubicBezTo>
                  <a:cubicBezTo>
                    <a:pt x="1" y="804"/>
                    <a:pt x="1420" y="2065"/>
                    <a:pt x="1893" y="2137"/>
                  </a:cubicBezTo>
                  <a:cubicBezTo>
                    <a:pt x="2180" y="1922"/>
                    <a:pt x="2380" y="1277"/>
                    <a:pt x="2352" y="761"/>
                  </a:cubicBezTo>
                  <a:cubicBezTo>
                    <a:pt x="2237" y="503"/>
                    <a:pt x="2108" y="259"/>
                    <a:pt x="1965" y="30"/>
                  </a:cubicBezTo>
                  <a:cubicBezTo>
                    <a:pt x="1890" y="9"/>
                    <a:pt x="1826" y="1"/>
                    <a:pt x="177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8"/>
            <p:cNvSpPr/>
            <p:nvPr/>
          </p:nvSpPr>
          <p:spPr>
            <a:xfrm>
              <a:off x="2785563" y="1709063"/>
              <a:ext cx="25100" cy="25100"/>
            </a:xfrm>
            <a:custGeom>
              <a:avLst/>
              <a:gdLst/>
              <a:ahLst/>
              <a:cxnLst/>
              <a:rect l="l" t="t" r="r" b="b"/>
              <a:pathLst>
                <a:path w="1004" h="1004" extrusionOk="0">
                  <a:moveTo>
                    <a:pt x="488" y="0"/>
                  </a:moveTo>
                  <a:cubicBezTo>
                    <a:pt x="445" y="0"/>
                    <a:pt x="402" y="0"/>
                    <a:pt x="373" y="15"/>
                  </a:cubicBezTo>
                  <a:cubicBezTo>
                    <a:pt x="158" y="72"/>
                    <a:pt x="0" y="258"/>
                    <a:pt x="0" y="488"/>
                  </a:cubicBezTo>
                  <a:lnTo>
                    <a:pt x="0" y="516"/>
                  </a:lnTo>
                  <a:cubicBezTo>
                    <a:pt x="0" y="746"/>
                    <a:pt x="158" y="932"/>
                    <a:pt x="373" y="989"/>
                  </a:cubicBezTo>
                  <a:cubicBezTo>
                    <a:pt x="402" y="1004"/>
                    <a:pt x="445" y="1004"/>
                    <a:pt x="488" y="1004"/>
                  </a:cubicBezTo>
                  <a:lnTo>
                    <a:pt x="516" y="1004"/>
                  </a:lnTo>
                  <a:cubicBezTo>
                    <a:pt x="789" y="1004"/>
                    <a:pt x="1004" y="789"/>
                    <a:pt x="1004" y="516"/>
                  </a:cubicBezTo>
                  <a:lnTo>
                    <a:pt x="1004" y="488"/>
                  </a:lnTo>
                  <a:cubicBezTo>
                    <a:pt x="1004" y="215"/>
                    <a:pt x="789" y="0"/>
                    <a:pt x="51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8"/>
            <p:cNvSpPr/>
            <p:nvPr/>
          </p:nvSpPr>
          <p:spPr>
            <a:xfrm>
              <a:off x="2784138" y="1712913"/>
              <a:ext cx="21150" cy="20900"/>
            </a:xfrm>
            <a:custGeom>
              <a:avLst/>
              <a:gdLst/>
              <a:ahLst/>
              <a:cxnLst/>
              <a:rect l="l" t="t" r="r" b="b"/>
              <a:pathLst>
                <a:path w="846" h="836" extrusionOk="0">
                  <a:moveTo>
                    <a:pt x="423" y="0"/>
                  </a:moveTo>
                  <a:cubicBezTo>
                    <a:pt x="212" y="0"/>
                    <a:pt x="0" y="111"/>
                    <a:pt x="57" y="334"/>
                  </a:cubicBezTo>
                  <a:lnTo>
                    <a:pt x="57" y="362"/>
                  </a:lnTo>
                  <a:cubicBezTo>
                    <a:pt x="0" y="606"/>
                    <a:pt x="172" y="835"/>
                    <a:pt x="416" y="835"/>
                  </a:cubicBezTo>
                  <a:cubicBezTo>
                    <a:pt x="674" y="835"/>
                    <a:pt x="846" y="606"/>
                    <a:pt x="788" y="362"/>
                  </a:cubicBezTo>
                  <a:lnTo>
                    <a:pt x="788" y="334"/>
                  </a:lnTo>
                  <a:cubicBezTo>
                    <a:pt x="846" y="111"/>
                    <a:pt x="634" y="0"/>
                    <a:pt x="42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2899513" y="1671088"/>
              <a:ext cx="25100" cy="25100"/>
            </a:xfrm>
            <a:custGeom>
              <a:avLst/>
              <a:gdLst/>
              <a:ahLst/>
              <a:cxnLst/>
              <a:rect l="l" t="t" r="r" b="b"/>
              <a:pathLst>
                <a:path w="1004" h="1004" extrusionOk="0">
                  <a:moveTo>
                    <a:pt x="488" y="0"/>
                  </a:moveTo>
                  <a:cubicBezTo>
                    <a:pt x="445" y="0"/>
                    <a:pt x="402" y="0"/>
                    <a:pt x="359" y="14"/>
                  </a:cubicBezTo>
                  <a:cubicBezTo>
                    <a:pt x="158" y="72"/>
                    <a:pt x="0" y="272"/>
                    <a:pt x="0" y="487"/>
                  </a:cubicBezTo>
                  <a:lnTo>
                    <a:pt x="0" y="516"/>
                  </a:lnTo>
                  <a:cubicBezTo>
                    <a:pt x="0" y="731"/>
                    <a:pt x="158" y="932"/>
                    <a:pt x="359" y="989"/>
                  </a:cubicBezTo>
                  <a:cubicBezTo>
                    <a:pt x="402" y="1003"/>
                    <a:pt x="445" y="1003"/>
                    <a:pt x="488" y="1003"/>
                  </a:cubicBezTo>
                  <a:lnTo>
                    <a:pt x="516" y="1003"/>
                  </a:lnTo>
                  <a:cubicBezTo>
                    <a:pt x="789" y="1003"/>
                    <a:pt x="1004" y="788"/>
                    <a:pt x="1004" y="516"/>
                  </a:cubicBezTo>
                  <a:lnTo>
                    <a:pt x="1004" y="487"/>
                  </a:lnTo>
                  <a:cubicBezTo>
                    <a:pt x="1004" y="215"/>
                    <a:pt x="789" y="0"/>
                    <a:pt x="51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8"/>
            <p:cNvSpPr/>
            <p:nvPr/>
          </p:nvSpPr>
          <p:spPr>
            <a:xfrm>
              <a:off x="2898063" y="1674938"/>
              <a:ext cx="21175" cy="20875"/>
            </a:xfrm>
            <a:custGeom>
              <a:avLst/>
              <a:gdLst/>
              <a:ahLst/>
              <a:cxnLst/>
              <a:rect l="l" t="t" r="r" b="b"/>
              <a:pathLst>
                <a:path w="847" h="835" extrusionOk="0">
                  <a:moveTo>
                    <a:pt x="422" y="0"/>
                  </a:moveTo>
                  <a:cubicBezTo>
                    <a:pt x="212" y="0"/>
                    <a:pt x="1" y="111"/>
                    <a:pt x="58" y="333"/>
                  </a:cubicBezTo>
                  <a:lnTo>
                    <a:pt x="58" y="362"/>
                  </a:lnTo>
                  <a:cubicBezTo>
                    <a:pt x="1" y="606"/>
                    <a:pt x="173" y="835"/>
                    <a:pt x="417" y="835"/>
                  </a:cubicBezTo>
                  <a:cubicBezTo>
                    <a:pt x="675" y="835"/>
                    <a:pt x="847" y="606"/>
                    <a:pt x="775" y="362"/>
                  </a:cubicBezTo>
                  <a:lnTo>
                    <a:pt x="775" y="333"/>
                  </a:lnTo>
                  <a:cubicBezTo>
                    <a:pt x="839" y="111"/>
                    <a:pt x="632" y="0"/>
                    <a:pt x="42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8"/>
            <p:cNvSpPr/>
            <p:nvPr/>
          </p:nvSpPr>
          <p:spPr>
            <a:xfrm>
              <a:off x="2814238" y="1623188"/>
              <a:ext cx="37275" cy="42550"/>
            </a:xfrm>
            <a:custGeom>
              <a:avLst/>
              <a:gdLst/>
              <a:ahLst/>
              <a:cxnLst/>
              <a:rect l="l" t="t" r="r" b="b"/>
              <a:pathLst>
                <a:path w="1491" h="1702" extrusionOk="0">
                  <a:moveTo>
                    <a:pt x="602" y="1"/>
                  </a:moveTo>
                  <a:cubicBezTo>
                    <a:pt x="543" y="1"/>
                    <a:pt x="481" y="17"/>
                    <a:pt x="416" y="53"/>
                  </a:cubicBezTo>
                  <a:cubicBezTo>
                    <a:pt x="0" y="282"/>
                    <a:pt x="1491" y="1701"/>
                    <a:pt x="1491" y="1701"/>
                  </a:cubicBezTo>
                  <a:cubicBezTo>
                    <a:pt x="1491" y="1701"/>
                    <a:pt x="1205" y="1"/>
                    <a:pt x="602"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8"/>
            <p:cNvSpPr/>
            <p:nvPr/>
          </p:nvSpPr>
          <p:spPr>
            <a:xfrm>
              <a:off x="2819613" y="1731638"/>
              <a:ext cx="10775" cy="16500"/>
            </a:xfrm>
            <a:custGeom>
              <a:avLst/>
              <a:gdLst/>
              <a:ahLst/>
              <a:cxnLst/>
              <a:rect l="l" t="t" r="r" b="b"/>
              <a:pathLst>
                <a:path w="431" h="660" extrusionOk="0">
                  <a:moveTo>
                    <a:pt x="430" y="0"/>
                  </a:moveTo>
                  <a:lnTo>
                    <a:pt x="0" y="660"/>
                  </a:lnTo>
                  <a:cubicBezTo>
                    <a:pt x="0" y="660"/>
                    <a:pt x="387" y="574"/>
                    <a:pt x="43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8"/>
            <p:cNvSpPr/>
            <p:nvPr/>
          </p:nvSpPr>
          <p:spPr>
            <a:xfrm>
              <a:off x="2902363" y="1710488"/>
              <a:ext cx="20825" cy="6200"/>
            </a:xfrm>
            <a:custGeom>
              <a:avLst/>
              <a:gdLst/>
              <a:ahLst/>
              <a:cxnLst/>
              <a:rect l="l" t="t" r="r" b="b"/>
              <a:pathLst>
                <a:path w="833" h="248" extrusionOk="0">
                  <a:moveTo>
                    <a:pt x="1" y="1"/>
                  </a:moveTo>
                  <a:lnTo>
                    <a:pt x="1" y="1"/>
                  </a:lnTo>
                  <a:cubicBezTo>
                    <a:pt x="172" y="160"/>
                    <a:pt x="407" y="247"/>
                    <a:pt x="647" y="247"/>
                  </a:cubicBezTo>
                  <a:cubicBezTo>
                    <a:pt x="709" y="247"/>
                    <a:pt x="771" y="242"/>
                    <a:pt x="832" y="230"/>
                  </a:cubicBezTo>
                  <a:lnTo>
                    <a:pt x="1"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8"/>
            <p:cNvSpPr/>
            <p:nvPr/>
          </p:nvSpPr>
          <p:spPr>
            <a:xfrm>
              <a:off x="2872638" y="1652088"/>
              <a:ext cx="60925" cy="61650"/>
            </a:xfrm>
            <a:custGeom>
              <a:avLst/>
              <a:gdLst/>
              <a:ahLst/>
              <a:cxnLst/>
              <a:rect l="l" t="t" r="r" b="b"/>
              <a:pathLst>
                <a:path w="2437" h="2466" extrusionOk="0">
                  <a:moveTo>
                    <a:pt x="1706" y="0"/>
                  </a:moveTo>
                  <a:cubicBezTo>
                    <a:pt x="1491" y="15"/>
                    <a:pt x="1305" y="158"/>
                    <a:pt x="1204" y="359"/>
                  </a:cubicBezTo>
                  <a:cubicBezTo>
                    <a:pt x="1098" y="274"/>
                    <a:pt x="818" y="70"/>
                    <a:pt x="511" y="70"/>
                  </a:cubicBezTo>
                  <a:cubicBezTo>
                    <a:pt x="404" y="70"/>
                    <a:pt x="294" y="95"/>
                    <a:pt x="187" y="158"/>
                  </a:cubicBezTo>
                  <a:cubicBezTo>
                    <a:pt x="58" y="230"/>
                    <a:pt x="0" y="459"/>
                    <a:pt x="58" y="746"/>
                  </a:cubicBezTo>
                  <a:cubicBezTo>
                    <a:pt x="187" y="1362"/>
                    <a:pt x="846" y="2337"/>
                    <a:pt x="1821" y="2466"/>
                  </a:cubicBezTo>
                  <a:lnTo>
                    <a:pt x="1849" y="2466"/>
                  </a:lnTo>
                  <a:cubicBezTo>
                    <a:pt x="2107" y="2322"/>
                    <a:pt x="2394" y="1763"/>
                    <a:pt x="2437" y="1376"/>
                  </a:cubicBezTo>
                  <a:cubicBezTo>
                    <a:pt x="2408" y="1290"/>
                    <a:pt x="2365" y="1204"/>
                    <a:pt x="2337" y="1133"/>
                  </a:cubicBezTo>
                  <a:lnTo>
                    <a:pt x="2337" y="1133"/>
                  </a:lnTo>
                  <a:cubicBezTo>
                    <a:pt x="2351" y="1176"/>
                    <a:pt x="2351" y="1219"/>
                    <a:pt x="2351" y="1276"/>
                  </a:cubicBezTo>
                  <a:cubicBezTo>
                    <a:pt x="2351" y="1634"/>
                    <a:pt x="2064" y="2222"/>
                    <a:pt x="1821" y="2380"/>
                  </a:cubicBezTo>
                  <a:cubicBezTo>
                    <a:pt x="889" y="2251"/>
                    <a:pt x="273" y="1319"/>
                    <a:pt x="144" y="717"/>
                  </a:cubicBezTo>
                  <a:cubicBezTo>
                    <a:pt x="101" y="473"/>
                    <a:pt x="129" y="287"/>
                    <a:pt x="244" y="230"/>
                  </a:cubicBezTo>
                  <a:cubicBezTo>
                    <a:pt x="303" y="182"/>
                    <a:pt x="382" y="154"/>
                    <a:pt x="457" y="154"/>
                  </a:cubicBezTo>
                  <a:cubicBezTo>
                    <a:pt x="472" y="154"/>
                    <a:pt x="487" y="156"/>
                    <a:pt x="502" y="158"/>
                  </a:cubicBezTo>
                  <a:cubicBezTo>
                    <a:pt x="760" y="172"/>
                    <a:pt x="1004" y="287"/>
                    <a:pt x="1204" y="459"/>
                  </a:cubicBezTo>
                  <a:lnTo>
                    <a:pt x="1247" y="502"/>
                  </a:lnTo>
                  <a:lnTo>
                    <a:pt x="1262" y="445"/>
                  </a:lnTo>
                  <a:cubicBezTo>
                    <a:pt x="1333" y="244"/>
                    <a:pt x="1505" y="115"/>
                    <a:pt x="1720" y="86"/>
                  </a:cubicBezTo>
                  <a:lnTo>
                    <a:pt x="1792" y="101"/>
                  </a:lnTo>
                  <a:cubicBezTo>
                    <a:pt x="1778" y="72"/>
                    <a:pt x="1749" y="29"/>
                    <a:pt x="173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8"/>
            <p:cNvSpPr/>
            <p:nvPr/>
          </p:nvSpPr>
          <p:spPr>
            <a:xfrm>
              <a:off x="2719638" y="1651263"/>
              <a:ext cx="42300" cy="27725"/>
            </a:xfrm>
            <a:custGeom>
              <a:avLst/>
              <a:gdLst/>
              <a:ahLst/>
              <a:cxnLst/>
              <a:rect l="l" t="t" r="r" b="b"/>
              <a:pathLst>
                <a:path w="1692" h="1109" extrusionOk="0">
                  <a:moveTo>
                    <a:pt x="601" y="0"/>
                  </a:moveTo>
                  <a:cubicBezTo>
                    <a:pt x="557" y="0"/>
                    <a:pt x="514" y="11"/>
                    <a:pt x="473" y="33"/>
                  </a:cubicBezTo>
                  <a:cubicBezTo>
                    <a:pt x="0" y="291"/>
                    <a:pt x="1692" y="1108"/>
                    <a:pt x="1692" y="1108"/>
                  </a:cubicBezTo>
                  <a:cubicBezTo>
                    <a:pt x="1692" y="1108"/>
                    <a:pt x="1060" y="0"/>
                    <a:pt x="60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8"/>
            <p:cNvSpPr/>
            <p:nvPr/>
          </p:nvSpPr>
          <p:spPr>
            <a:xfrm>
              <a:off x="2717238" y="1681963"/>
              <a:ext cx="38975" cy="8925"/>
            </a:xfrm>
            <a:custGeom>
              <a:avLst/>
              <a:gdLst/>
              <a:ahLst/>
              <a:cxnLst/>
              <a:rect l="l" t="t" r="r" b="b"/>
              <a:pathLst>
                <a:path w="1559" h="357" extrusionOk="0">
                  <a:moveTo>
                    <a:pt x="441" y="0"/>
                  </a:moveTo>
                  <a:cubicBezTo>
                    <a:pt x="258" y="0"/>
                    <a:pt x="113" y="40"/>
                    <a:pt x="68" y="153"/>
                  </a:cubicBezTo>
                  <a:cubicBezTo>
                    <a:pt x="1" y="309"/>
                    <a:pt x="211" y="356"/>
                    <a:pt x="494" y="356"/>
                  </a:cubicBezTo>
                  <a:cubicBezTo>
                    <a:pt x="937" y="356"/>
                    <a:pt x="1558" y="239"/>
                    <a:pt x="1558" y="239"/>
                  </a:cubicBezTo>
                  <a:cubicBezTo>
                    <a:pt x="1558" y="239"/>
                    <a:pt x="887" y="0"/>
                    <a:pt x="441" y="0"/>
                  </a:cubicBezTo>
                  <a:close/>
                </a:path>
              </a:pathLst>
            </a:custGeom>
            <a:solidFill>
              <a:srgbClr val="FFF0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8"/>
            <p:cNvSpPr/>
            <p:nvPr/>
          </p:nvSpPr>
          <p:spPr>
            <a:xfrm>
              <a:off x="2728238" y="1700813"/>
              <a:ext cx="26900" cy="18075"/>
            </a:xfrm>
            <a:custGeom>
              <a:avLst/>
              <a:gdLst/>
              <a:ahLst/>
              <a:cxnLst/>
              <a:rect l="l" t="t" r="r" b="b"/>
              <a:pathLst>
                <a:path w="1076" h="723" extrusionOk="0">
                  <a:moveTo>
                    <a:pt x="1075" y="1"/>
                  </a:moveTo>
                  <a:lnTo>
                    <a:pt x="1075" y="1"/>
                  </a:lnTo>
                  <a:cubicBezTo>
                    <a:pt x="1075" y="1"/>
                    <a:pt x="0" y="273"/>
                    <a:pt x="129" y="646"/>
                  </a:cubicBezTo>
                  <a:cubicBezTo>
                    <a:pt x="149" y="700"/>
                    <a:pt x="184" y="723"/>
                    <a:pt x="230" y="723"/>
                  </a:cubicBezTo>
                  <a:cubicBezTo>
                    <a:pt x="487" y="723"/>
                    <a:pt x="1075" y="1"/>
                    <a:pt x="1075"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8"/>
            <p:cNvSpPr/>
            <p:nvPr/>
          </p:nvSpPr>
          <p:spPr>
            <a:xfrm>
              <a:off x="2594938" y="2452913"/>
              <a:ext cx="72775" cy="157325"/>
            </a:xfrm>
            <a:custGeom>
              <a:avLst/>
              <a:gdLst/>
              <a:ahLst/>
              <a:cxnLst/>
              <a:rect l="l" t="t" r="r" b="b"/>
              <a:pathLst>
                <a:path w="2911" h="6293" extrusionOk="0">
                  <a:moveTo>
                    <a:pt x="2466" y="1936"/>
                  </a:moveTo>
                  <a:cubicBezTo>
                    <a:pt x="2494" y="2079"/>
                    <a:pt x="2552" y="2222"/>
                    <a:pt x="2623" y="2351"/>
                  </a:cubicBezTo>
                  <a:cubicBezTo>
                    <a:pt x="2638" y="2380"/>
                    <a:pt x="2666" y="2394"/>
                    <a:pt x="2681" y="2423"/>
                  </a:cubicBezTo>
                  <a:cubicBezTo>
                    <a:pt x="2623" y="2251"/>
                    <a:pt x="2552" y="2093"/>
                    <a:pt x="2466" y="1936"/>
                  </a:cubicBezTo>
                  <a:close/>
                  <a:moveTo>
                    <a:pt x="287" y="1"/>
                  </a:moveTo>
                  <a:cubicBezTo>
                    <a:pt x="129" y="3025"/>
                    <a:pt x="15" y="5877"/>
                    <a:pt x="0" y="6092"/>
                  </a:cubicBezTo>
                  <a:cubicBezTo>
                    <a:pt x="330" y="6221"/>
                    <a:pt x="674" y="6278"/>
                    <a:pt x="1018" y="6293"/>
                  </a:cubicBezTo>
                  <a:cubicBezTo>
                    <a:pt x="1806" y="6293"/>
                    <a:pt x="2509" y="5877"/>
                    <a:pt x="2795" y="4544"/>
                  </a:cubicBezTo>
                  <a:cubicBezTo>
                    <a:pt x="2910" y="3971"/>
                    <a:pt x="2910" y="3369"/>
                    <a:pt x="2795" y="2796"/>
                  </a:cubicBezTo>
                  <a:cubicBezTo>
                    <a:pt x="2652" y="2724"/>
                    <a:pt x="2523" y="2624"/>
                    <a:pt x="2437" y="2495"/>
                  </a:cubicBezTo>
                  <a:cubicBezTo>
                    <a:pt x="2222" y="2179"/>
                    <a:pt x="2122" y="1821"/>
                    <a:pt x="2150" y="1448"/>
                  </a:cubicBezTo>
                  <a:cubicBezTo>
                    <a:pt x="1649" y="832"/>
                    <a:pt x="1018" y="345"/>
                    <a:pt x="287" y="15"/>
                  </a:cubicBezTo>
                  <a:lnTo>
                    <a:pt x="287" y="1"/>
                  </a:lnTo>
                  <a:close/>
                </a:path>
              </a:pathLst>
            </a:custGeom>
            <a:solidFill>
              <a:srgbClr val="2BCE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8"/>
            <p:cNvSpPr/>
            <p:nvPr/>
          </p:nvSpPr>
          <p:spPr>
            <a:xfrm>
              <a:off x="2647963" y="2489113"/>
              <a:ext cx="16875" cy="33350"/>
            </a:xfrm>
            <a:custGeom>
              <a:avLst/>
              <a:gdLst/>
              <a:ahLst/>
              <a:cxnLst/>
              <a:rect l="l" t="t" r="r" b="b"/>
              <a:pathLst>
                <a:path w="675" h="1334" extrusionOk="0">
                  <a:moveTo>
                    <a:pt x="29" y="0"/>
                  </a:moveTo>
                  <a:lnTo>
                    <a:pt x="29" y="0"/>
                  </a:lnTo>
                  <a:cubicBezTo>
                    <a:pt x="1" y="359"/>
                    <a:pt x="101" y="731"/>
                    <a:pt x="316" y="1032"/>
                  </a:cubicBezTo>
                  <a:cubicBezTo>
                    <a:pt x="402" y="1161"/>
                    <a:pt x="531" y="1262"/>
                    <a:pt x="674" y="1333"/>
                  </a:cubicBezTo>
                  <a:cubicBezTo>
                    <a:pt x="646" y="1219"/>
                    <a:pt x="603" y="1090"/>
                    <a:pt x="560" y="975"/>
                  </a:cubicBezTo>
                  <a:cubicBezTo>
                    <a:pt x="545" y="946"/>
                    <a:pt x="517" y="932"/>
                    <a:pt x="502" y="903"/>
                  </a:cubicBezTo>
                  <a:cubicBezTo>
                    <a:pt x="431" y="774"/>
                    <a:pt x="373" y="631"/>
                    <a:pt x="345" y="488"/>
                  </a:cubicBezTo>
                  <a:cubicBezTo>
                    <a:pt x="244" y="316"/>
                    <a:pt x="144" y="144"/>
                    <a:pt x="29" y="0"/>
                  </a:cubicBezTo>
                  <a:close/>
                </a:path>
              </a:pathLst>
            </a:custGeom>
            <a:solidFill>
              <a:srgbClr val="2BC6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8"/>
            <p:cNvSpPr/>
            <p:nvPr/>
          </p:nvSpPr>
          <p:spPr>
            <a:xfrm>
              <a:off x="2617513" y="2359363"/>
              <a:ext cx="40925" cy="84275"/>
            </a:xfrm>
            <a:custGeom>
              <a:avLst/>
              <a:gdLst/>
              <a:ahLst/>
              <a:cxnLst/>
              <a:rect l="l" t="t" r="r" b="b"/>
              <a:pathLst>
                <a:path w="1637" h="3371" extrusionOk="0">
                  <a:moveTo>
                    <a:pt x="876" y="0"/>
                  </a:moveTo>
                  <a:cubicBezTo>
                    <a:pt x="866" y="0"/>
                    <a:pt x="856" y="1"/>
                    <a:pt x="846" y="2"/>
                  </a:cubicBezTo>
                  <a:cubicBezTo>
                    <a:pt x="29" y="102"/>
                    <a:pt x="0" y="3370"/>
                    <a:pt x="0" y="3370"/>
                  </a:cubicBezTo>
                  <a:cubicBezTo>
                    <a:pt x="0" y="3370"/>
                    <a:pt x="1636" y="0"/>
                    <a:pt x="87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8"/>
            <p:cNvSpPr/>
            <p:nvPr/>
          </p:nvSpPr>
          <p:spPr>
            <a:xfrm>
              <a:off x="2666963" y="2444613"/>
              <a:ext cx="74550" cy="33775"/>
            </a:xfrm>
            <a:custGeom>
              <a:avLst/>
              <a:gdLst/>
              <a:ahLst/>
              <a:cxnLst/>
              <a:rect l="l" t="t" r="r" b="b"/>
              <a:pathLst>
                <a:path w="2982" h="1351" extrusionOk="0">
                  <a:moveTo>
                    <a:pt x="2147" y="0"/>
                  </a:moveTo>
                  <a:cubicBezTo>
                    <a:pt x="1412" y="0"/>
                    <a:pt x="0" y="1350"/>
                    <a:pt x="0" y="1350"/>
                  </a:cubicBezTo>
                  <a:cubicBezTo>
                    <a:pt x="0" y="1350"/>
                    <a:pt x="2982" y="820"/>
                    <a:pt x="2466" y="146"/>
                  </a:cubicBezTo>
                  <a:cubicBezTo>
                    <a:pt x="2389" y="44"/>
                    <a:pt x="2279" y="0"/>
                    <a:pt x="2147"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8"/>
            <p:cNvSpPr/>
            <p:nvPr/>
          </p:nvSpPr>
          <p:spPr>
            <a:xfrm>
              <a:off x="2676638" y="2535963"/>
              <a:ext cx="73725" cy="14550"/>
            </a:xfrm>
            <a:custGeom>
              <a:avLst/>
              <a:gdLst/>
              <a:ahLst/>
              <a:cxnLst/>
              <a:rect l="l" t="t" r="r" b="b"/>
              <a:pathLst>
                <a:path w="2949" h="582" extrusionOk="0">
                  <a:moveTo>
                    <a:pt x="1765" y="0"/>
                  </a:moveTo>
                  <a:cubicBezTo>
                    <a:pt x="952" y="0"/>
                    <a:pt x="0" y="162"/>
                    <a:pt x="0" y="162"/>
                  </a:cubicBezTo>
                  <a:cubicBezTo>
                    <a:pt x="0" y="162"/>
                    <a:pt x="1584" y="581"/>
                    <a:pt x="2412" y="581"/>
                  </a:cubicBezTo>
                  <a:cubicBezTo>
                    <a:pt x="2739" y="581"/>
                    <a:pt x="2948" y="516"/>
                    <a:pt x="2896" y="334"/>
                  </a:cubicBezTo>
                  <a:cubicBezTo>
                    <a:pt x="2820" y="77"/>
                    <a:pt x="2325" y="0"/>
                    <a:pt x="1765"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8"/>
            <p:cNvSpPr/>
            <p:nvPr/>
          </p:nvSpPr>
          <p:spPr>
            <a:xfrm>
              <a:off x="2359888" y="2432488"/>
              <a:ext cx="902975" cy="406000"/>
            </a:xfrm>
            <a:custGeom>
              <a:avLst/>
              <a:gdLst/>
              <a:ahLst/>
              <a:cxnLst/>
              <a:rect l="l" t="t" r="r" b="b"/>
              <a:pathLst>
                <a:path w="36119" h="16240" extrusionOk="0">
                  <a:moveTo>
                    <a:pt x="32607" y="1"/>
                  </a:moveTo>
                  <a:cubicBezTo>
                    <a:pt x="32607" y="1"/>
                    <a:pt x="28422" y="4859"/>
                    <a:pt x="19020" y="5447"/>
                  </a:cubicBezTo>
                  <a:cubicBezTo>
                    <a:pt x="18504" y="5490"/>
                    <a:pt x="17973" y="5504"/>
                    <a:pt x="17429" y="5504"/>
                  </a:cubicBezTo>
                  <a:cubicBezTo>
                    <a:pt x="17354" y="5505"/>
                    <a:pt x="17281" y="5506"/>
                    <a:pt x="17207" y="5506"/>
                  </a:cubicBezTo>
                  <a:cubicBezTo>
                    <a:pt x="8710" y="5506"/>
                    <a:pt x="4314" y="631"/>
                    <a:pt x="4314" y="631"/>
                  </a:cubicBezTo>
                  <a:lnTo>
                    <a:pt x="0" y="8127"/>
                  </a:lnTo>
                  <a:cubicBezTo>
                    <a:pt x="0" y="8127"/>
                    <a:pt x="5332" y="16154"/>
                    <a:pt x="18446" y="16240"/>
                  </a:cubicBezTo>
                  <a:lnTo>
                    <a:pt x="18690" y="16240"/>
                  </a:lnTo>
                  <a:cubicBezTo>
                    <a:pt x="30171" y="16211"/>
                    <a:pt x="36119" y="8428"/>
                    <a:pt x="36119" y="8428"/>
                  </a:cubicBezTo>
                  <a:lnTo>
                    <a:pt x="32607"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8"/>
            <p:cNvSpPr/>
            <p:nvPr/>
          </p:nvSpPr>
          <p:spPr>
            <a:xfrm>
              <a:off x="2359888" y="2448263"/>
              <a:ext cx="475875" cy="390225"/>
            </a:xfrm>
            <a:custGeom>
              <a:avLst/>
              <a:gdLst/>
              <a:ahLst/>
              <a:cxnLst/>
              <a:rect l="l" t="t" r="r" b="b"/>
              <a:pathLst>
                <a:path w="19035" h="15609" extrusionOk="0">
                  <a:moveTo>
                    <a:pt x="4314" y="0"/>
                  </a:moveTo>
                  <a:lnTo>
                    <a:pt x="0" y="7496"/>
                  </a:lnTo>
                  <a:cubicBezTo>
                    <a:pt x="0" y="7496"/>
                    <a:pt x="5332" y="15523"/>
                    <a:pt x="18446" y="15609"/>
                  </a:cubicBezTo>
                  <a:lnTo>
                    <a:pt x="18690" y="15609"/>
                  </a:lnTo>
                  <a:lnTo>
                    <a:pt x="19034" y="4816"/>
                  </a:lnTo>
                  <a:lnTo>
                    <a:pt x="19034" y="4816"/>
                  </a:lnTo>
                  <a:cubicBezTo>
                    <a:pt x="18518" y="4859"/>
                    <a:pt x="17988" y="4873"/>
                    <a:pt x="17429" y="4873"/>
                  </a:cubicBezTo>
                  <a:cubicBezTo>
                    <a:pt x="17354" y="4874"/>
                    <a:pt x="17281" y="4875"/>
                    <a:pt x="17207" y="4875"/>
                  </a:cubicBezTo>
                  <a:cubicBezTo>
                    <a:pt x="8710" y="4875"/>
                    <a:pt x="4314" y="0"/>
                    <a:pt x="4314" y="0"/>
                  </a:cubicBezTo>
                  <a:close/>
                </a:path>
              </a:pathLst>
            </a:custGeom>
            <a:solidFill>
              <a:srgbClr val="01D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8"/>
            <p:cNvSpPr/>
            <p:nvPr/>
          </p:nvSpPr>
          <p:spPr>
            <a:xfrm>
              <a:off x="2921013" y="2192063"/>
              <a:ext cx="70600" cy="374825"/>
            </a:xfrm>
            <a:custGeom>
              <a:avLst/>
              <a:gdLst/>
              <a:ahLst/>
              <a:cxnLst/>
              <a:rect l="l" t="t" r="r" b="b"/>
              <a:pathLst>
                <a:path w="2824" h="14993" extrusionOk="0">
                  <a:moveTo>
                    <a:pt x="2078" y="1"/>
                  </a:moveTo>
                  <a:cubicBezTo>
                    <a:pt x="1749" y="115"/>
                    <a:pt x="1491" y="373"/>
                    <a:pt x="1347" y="689"/>
                  </a:cubicBezTo>
                  <a:cubicBezTo>
                    <a:pt x="1204" y="1004"/>
                    <a:pt x="1118" y="1334"/>
                    <a:pt x="1118" y="1692"/>
                  </a:cubicBezTo>
                  <a:cubicBezTo>
                    <a:pt x="1075" y="2380"/>
                    <a:pt x="1190" y="3068"/>
                    <a:pt x="1462" y="3713"/>
                  </a:cubicBezTo>
                  <a:cubicBezTo>
                    <a:pt x="1591" y="4028"/>
                    <a:pt x="1749" y="4329"/>
                    <a:pt x="1878" y="4630"/>
                  </a:cubicBezTo>
                  <a:cubicBezTo>
                    <a:pt x="2293" y="5519"/>
                    <a:pt x="2494" y="6508"/>
                    <a:pt x="2480" y="7497"/>
                  </a:cubicBezTo>
                  <a:cubicBezTo>
                    <a:pt x="2465" y="8815"/>
                    <a:pt x="2078" y="10119"/>
                    <a:pt x="1347" y="11223"/>
                  </a:cubicBezTo>
                  <a:cubicBezTo>
                    <a:pt x="989" y="11782"/>
                    <a:pt x="588" y="12355"/>
                    <a:pt x="359" y="13000"/>
                  </a:cubicBezTo>
                  <a:cubicBezTo>
                    <a:pt x="158" y="13645"/>
                    <a:pt x="43" y="14319"/>
                    <a:pt x="0" y="14992"/>
                  </a:cubicBezTo>
                  <a:cubicBezTo>
                    <a:pt x="144" y="14333"/>
                    <a:pt x="273" y="13674"/>
                    <a:pt x="516" y="13058"/>
                  </a:cubicBezTo>
                  <a:cubicBezTo>
                    <a:pt x="760" y="12441"/>
                    <a:pt x="1175" y="11911"/>
                    <a:pt x="1562" y="11366"/>
                  </a:cubicBezTo>
                  <a:cubicBezTo>
                    <a:pt x="2365" y="10234"/>
                    <a:pt x="2795" y="8887"/>
                    <a:pt x="2809" y="7497"/>
                  </a:cubicBezTo>
                  <a:cubicBezTo>
                    <a:pt x="2824" y="6809"/>
                    <a:pt x="2723" y="6121"/>
                    <a:pt x="2523" y="5461"/>
                  </a:cubicBezTo>
                  <a:cubicBezTo>
                    <a:pt x="2336" y="4788"/>
                    <a:pt x="1992" y="4186"/>
                    <a:pt x="1691" y="3598"/>
                  </a:cubicBezTo>
                  <a:cubicBezTo>
                    <a:pt x="1405" y="2996"/>
                    <a:pt x="1276" y="2337"/>
                    <a:pt x="1276" y="1677"/>
                  </a:cubicBezTo>
                  <a:cubicBezTo>
                    <a:pt x="1261" y="1348"/>
                    <a:pt x="1319" y="1018"/>
                    <a:pt x="1433" y="717"/>
                  </a:cubicBezTo>
                  <a:cubicBezTo>
                    <a:pt x="1548" y="402"/>
                    <a:pt x="1777" y="144"/>
                    <a:pt x="207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8"/>
            <p:cNvSpPr/>
            <p:nvPr/>
          </p:nvSpPr>
          <p:spPr>
            <a:xfrm>
              <a:off x="2905588" y="2460488"/>
              <a:ext cx="25125" cy="58375"/>
            </a:xfrm>
            <a:custGeom>
              <a:avLst/>
              <a:gdLst/>
              <a:ahLst/>
              <a:cxnLst/>
              <a:rect l="l" t="t" r="r" b="b"/>
              <a:pathLst>
                <a:path w="1005" h="2335" extrusionOk="0">
                  <a:moveTo>
                    <a:pt x="566" y="1"/>
                  </a:moveTo>
                  <a:cubicBezTo>
                    <a:pt x="537" y="1"/>
                    <a:pt x="507" y="14"/>
                    <a:pt x="474" y="42"/>
                  </a:cubicBezTo>
                  <a:cubicBezTo>
                    <a:pt x="1" y="443"/>
                    <a:pt x="1004" y="2335"/>
                    <a:pt x="1004" y="2335"/>
                  </a:cubicBezTo>
                  <a:cubicBezTo>
                    <a:pt x="1004" y="2335"/>
                    <a:pt x="955" y="1"/>
                    <a:pt x="56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8"/>
            <p:cNvSpPr/>
            <p:nvPr/>
          </p:nvSpPr>
          <p:spPr>
            <a:xfrm>
              <a:off x="2949288" y="2447188"/>
              <a:ext cx="54400" cy="42650"/>
            </a:xfrm>
            <a:custGeom>
              <a:avLst/>
              <a:gdLst/>
              <a:ahLst/>
              <a:cxnLst/>
              <a:rect l="l" t="t" r="r" b="b"/>
              <a:pathLst>
                <a:path w="2176" h="1706" extrusionOk="0">
                  <a:moveTo>
                    <a:pt x="1911" y="1"/>
                  </a:moveTo>
                  <a:cubicBezTo>
                    <a:pt x="1433" y="1"/>
                    <a:pt x="187" y="1482"/>
                    <a:pt x="20" y="1683"/>
                  </a:cubicBezTo>
                  <a:lnTo>
                    <a:pt x="20" y="1683"/>
                  </a:lnTo>
                  <a:cubicBezTo>
                    <a:pt x="232" y="1545"/>
                    <a:pt x="2175" y="1148"/>
                    <a:pt x="2094" y="230"/>
                  </a:cubicBezTo>
                  <a:cubicBezTo>
                    <a:pt x="2080" y="68"/>
                    <a:pt x="2013" y="1"/>
                    <a:pt x="1911" y="1"/>
                  </a:cubicBezTo>
                  <a:close/>
                  <a:moveTo>
                    <a:pt x="20" y="1683"/>
                  </a:moveTo>
                  <a:cubicBezTo>
                    <a:pt x="7" y="1692"/>
                    <a:pt x="1" y="1699"/>
                    <a:pt x="1" y="1706"/>
                  </a:cubicBezTo>
                  <a:cubicBezTo>
                    <a:pt x="1" y="1706"/>
                    <a:pt x="8" y="1698"/>
                    <a:pt x="20" y="1683"/>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8"/>
            <p:cNvSpPr/>
            <p:nvPr/>
          </p:nvSpPr>
          <p:spPr>
            <a:xfrm>
              <a:off x="2949313" y="2395938"/>
              <a:ext cx="23975" cy="59875"/>
            </a:xfrm>
            <a:custGeom>
              <a:avLst/>
              <a:gdLst/>
              <a:ahLst/>
              <a:cxnLst/>
              <a:rect l="l" t="t" r="r" b="b"/>
              <a:pathLst>
                <a:path w="959" h="2395" extrusionOk="0">
                  <a:moveTo>
                    <a:pt x="547" y="1"/>
                  </a:moveTo>
                  <a:cubicBezTo>
                    <a:pt x="528" y="1"/>
                    <a:pt x="509" y="5"/>
                    <a:pt x="488" y="15"/>
                  </a:cubicBezTo>
                  <a:cubicBezTo>
                    <a:pt x="0" y="259"/>
                    <a:pt x="617" y="2394"/>
                    <a:pt x="617" y="2394"/>
                  </a:cubicBezTo>
                  <a:cubicBezTo>
                    <a:pt x="617" y="2394"/>
                    <a:pt x="959" y="1"/>
                    <a:pt x="54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8"/>
            <p:cNvSpPr/>
            <p:nvPr/>
          </p:nvSpPr>
          <p:spPr>
            <a:xfrm>
              <a:off x="2965438" y="2173438"/>
              <a:ext cx="43750" cy="138325"/>
            </a:xfrm>
            <a:custGeom>
              <a:avLst/>
              <a:gdLst/>
              <a:ahLst/>
              <a:cxnLst/>
              <a:rect l="l" t="t" r="r" b="b"/>
              <a:pathLst>
                <a:path w="1750" h="5533" extrusionOk="0">
                  <a:moveTo>
                    <a:pt x="1620" y="0"/>
                  </a:moveTo>
                  <a:cubicBezTo>
                    <a:pt x="1720" y="473"/>
                    <a:pt x="1663" y="975"/>
                    <a:pt x="1462" y="1434"/>
                  </a:cubicBezTo>
                  <a:cubicBezTo>
                    <a:pt x="1276" y="1878"/>
                    <a:pt x="1018" y="2293"/>
                    <a:pt x="717" y="2666"/>
                  </a:cubicBezTo>
                  <a:cubicBezTo>
                    <a:pt x="430" y="3053"/>
                    <a:pt x="86" y="3469"/>
                    <a:pt x="29" y="4013"/>
                  </a:cubicBezTo>
                  <a:cubicBezTo>
                    <a:pt x="0" y="4529"/>
                    <a:pt x="43" y="5031"/>
                    <a:pt x="144" y="5533"/>
                  </a:cubicBezTo>
                  <a:lnTo>
                    <a:pt x="473" y="5447"/>
                  </a:lnTo>
                  <a:cubicBezTo>
                    <a:pt x="344" y="4988"/>
                    <a:pt x="287" y="4515"/>
                    <a:pt x="287" y="4042"/>
                  </a:cubicBezTo>
                  <a:cubicBezTo>
                    <a:pt x="301" y="3583"/>
                    <a:pt x="588" y="3182"/>
                    <a:pt x="860" y="2766"/>
                  </a:cubicBezTo>
                  <a:cubicBezTo>
                    <a:pt x="1147" y="2365"/>
                    <a:pt x="1376" y="1921"/>
                    <a:pt x="1548" y="1462"/>
                  </a:cubicBezTo>
                  <a:cubicBezTo>
                    <a:pt x="1720" y="989"/>
                    <a:pt x="1749" y="473"/>
                    <a:pt x="162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8"/>
            <p:cNvSpPr/>
            <p:nvPr/>
          </p:nvSpPr>
          <p:spPr>
            <a:xfrm>
              <a:off x="2899138" y="2276988"/>
              <a:ext cx="44825" cy="221100"/>
            </a:xfrm>
            <a:custGeom>
              <a:avLst/>
              <a:gdLst/>
              <a:ahLst/>
              <a:cxnLst/>
              <a:rect l="l" t="t" r="r" b="b"/>
              <a:pathLst>
                <a:path w="1793" h="8844" extrusionOk="0">
                  <a:moveTo>
                    <a:pt x="660" y="0"/>
                  </a:moveTo>
                  <a:cubicBezTo>
                    <a:pt x="804" y="359"/>
                    <a:pt x="832" y="760"/>
                    <a:pt x="746" y="1133"/>
                  </a:cubicBezTo>
                  <a:cubicBezTo>
                    <a:pt x="675" y="1505"/>
                    <a:pt x="560" y="1878"/>
                    <a:pt x="417" y="2222"/>
                  </a:cubicBezTo>
                  <a:cubicBezTo>
                    <a:pt x="259" y="2580"/>
                    <a:pt x="144" y="2953"/>
                    <a:pt x="73" y="3340"/>
                  </a:cubicBezTo>
                  <a:cubicBezTo>
                    <a:pt x="1" y="3741"/>
                    <a:pt x="15" y="4143"/>
                    <a:pt x="116" y="4544"/>
                  </a:cubicBezTo>
                  <a:cubicBezTo>
                    <a:pt x="230" y="4916"/>
                    <a:pt x="402" y="5289"/>
                    <a:pt x="617" y="5619"/>
                  </a:cubicBezTo>
                  <a:cubicBezTo>
                    <a:pt x="818" y="5948"/>
                    <a:pt x="990" y="6292"/>
                    <a:pt x="1162" y="6636"/>
                  </a:cubicBezTo>
                  <a:cubicBezTo>
                    <a:pt x="1492" y="7324"/>
                    <a:pt x="1692" y="8070"/>
                    <a:pt x="1749" y="8844"/>
                  </a:cubicBezTo>
                  <a:cubicBezTo>
                    <a:pt x="1792" y="8055"/>
                    <a:pt x="1649" y="7281"/>
                    <a:pt x="1334" y="6565"/>
                  </a:cubicBezTo>
                  <a:cubicBezTo>
                    <a:pt x="1191" y="6192"/>
                    <a:pt x="1019" y="5848"/>
                    <a:pt x="818" y="5504"/>
                  </a:cubicBezTo>
                  <a:cubicBezTo>
                    <a:pt x="617" y="5189"/>
                    <a:pt x="460" y="4845"/>
                    <a:pt x="359" y="4486"/>
                  </a:cubicBezTo>
                  <a:cubicBezTo>
                    <a:pt x="259" y="4128"/>
                    <a:pt x="230" y="3756"/>
                    <a:pt x="302" y="3383"/>
                  </a:cubicBezTo>
                  <a:cubicBezTo>
                    <a:pt x="374" y="3010"/>
                    <a:pt x="474" y="2652"/>
                    <a:pt x="603" y="2294"/>
                  </a:cubicBezTo>
                  <a:cubicBezTo>
                    <a:pt x="732" y="1921"/>
                    <a:pt x="818" y="1534"/>
                    <a:pt x="875" y="1147"/>
                  </a:cubicBezTo>
                  <a:cubicBezTo>
                    <a:pt x="918" y="746"/>
                    <a:pt x="847" y="359"/>
                    <a:pt x="66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8"/>
            <p:cNvSpPr/>
            <p:nvPr/>
          </p:nvSpPr>
          <p:spPr>
            <a:xfrm>
              <a:off x="2879788" y="2332138"/>
              <a:ext cx="22975" cy="32300"/>
            </a:xfrm>
            <a:custGeom>
              <a:avLst/>
              <a:gdLst/>
              <a:ahLst/>
              <a:cxnLst/>
              <a:rect l="l" t="t" r="r" b="b"/>
              <a:pathLst>
                <a:path w="919" h="1292" extrusionOk="0">
                  <a:moveTo>
                    <a:pt x="331" y="1"/>
                  </a:moveTo>
                  <a:cubicBezTo>
                    <a:pt x="326" y="1"/>
                    <a:pt x="321" y="1"/>
                    <a:pt x="316" y="2"/>
                  </a:cubicBezTo>
                  <a:cubicBezTo>
                    <a:pt x="1" y="59"/>
                    <a:pt x="660" y="1148"/>
                    <a:pt x="918" y="1292"/>
                  </a:cubicBezTo>
                  <a:cubicBezTo>
                    <a:pt x="918" y="1292"/>
                    <a:pt x="627" y="1"/>
                    <a:pt x="33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8"/>
            <p:cNvSpPr/>
            <p:nvPr/>
          </p:nvSpPr>
          <p:spPr>
            <a:xfrm>
              <a:off x="2926388" y="2397988"/>
              <a:ext cx="22600" cy="32025"/>
            </a:xfrm>
            <a:custGeom>
              <a:avLst/>
              <a:gdLst/>
              <a:ahLst/>
              <a:cxnLst/>
              <a:rect l="l" t="t" r="r" b="b"/>
              <a:pathLst>
                <a:path w="904" h="1281" extrusionOk="0">
                  <a:moveTo>
                    <a:pt x="450" y="1"/>
                  </a:moveTo>
                  <a:cubicBezTo>
                    <a:pt x="68" y="1"/>
                    <a:pt x="0" y="1280"/>
                    <a:pt x="0" y="1280"/>
                  </a:cubicBezTo>
                  <a:cubicBezTo>
                    <a:pt x="0" y="1280"/>
                    <a:pt x="903" y="105"/>
                    <a:pt x="488" y="5"/>
                  </a:cubicBezTo>
                  <a:cubicBezTo>
                    <a:pt x="475" y="2"/>
                    <a:pt x="462" y="1"/>
                    <a:pt x="45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8"/>
            <p:cNvSpPr/>
            <p:nvPr/>
          </p:nvSpPr>
          <p:spPr>
            <a:xfrm>
              <a:off x="2876938" y="2376663"/>
              <a:ext cx="33700" cy="31500"/>
            </a:xfrm>
            <a:custGeom>
              <a:avLst/>
              <a:gdLst/>
              <a:ahLst/>
              <a:cxnLst/>
              <a:rect l="l" t="t" r="r" b="b"/>
              <a:pathLst>
                <a:path w="1348" h="1260" extrusionOk="0">
                  <a:moveTo>
                    <a:pt x="346" y="1"/>
                  </a:moveTo>
                  <a:cubicBezTo>
                    <a:pt x="305" y="1"/>
                    <a:pt x="270" y="22"/>
                    <a:pt x="244" y="70"/>
                  </a:cubicBezTo>
                  <a:cubicBezTo>
                    <a:pt x="0" y="485"/>
                    <a:pt x="1348" y="1259"/>
                    <a:pt x="1348" y="1259"/>
                  </a:cubicBezTo>
                  <a:cubicBezTo>
                    <a:pt x="1348" y="1259"/>
                    <a:pt x="662" y="1"/>
                    <a:pt x="34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2988363" y="2195288"/>
              <a:ext cx="5050" cy="39800"/>
            </a:xfrm>
            <a:custGeom>
              <a:avLst/>
              <a:gdLst/>
              <a:ahLst/>
              <a:cxnLst/>
              <a:rect l="l" t="t" r="r" b="b"/>
              <a:pathLst>
                <a:path w="202" h="1592" extrusionOk="0">
                  <a:moveTo>
                    <a:pt x="101" y="1"/>
                  </a:moveTo>
                  <a:lnTo>
                    <a:pt x="101" y="1"/>
                  </a:lnTo>
                  <a:cubicBezTo>
                    <a:pt x="115" y="273"/>
                    <a:pt x="115" y="531"/>
                    <a:pt x="101" y="803"/>
                  </a:cubicBezTo>
                  <a:cubicBezTo>
                    <a:pt x="87" y="932"/>
                    <a:pt x="72" y="1076"/>
                    <a:pt x="58" y="1205"/>
                  </a:cubicBezTo>
                  <a:cubicBezTo>
                    <a:pt x="44" y="1334"/>
                    <a:pt x="29" y="1462"/>
                    <a:pt x="1" y="1591"/>
                  </a:cubicBezTo>
                  <a:cubicBezTo>
                    <a:pt x="101" y="1348"/>
                    <a:pt x="158" y="1076"/>
                    <a:pt x="173" y="803"/>
                  </a:cubicBezTo>
                  <a:cubicBezTo>
                    <a:pt x="201" y="531"/>
                    <a:pt x="173" y="259"/>
                    <a:pt x="10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2939988" y="2284863"/>
              <a:ext cx="34800" cy="28700"/>
            </a:xfrm>
            <a:custGeom>
              <a:avLst/>
              <a:gdLst/>
              <a:ahLst/>
              <a:cxnLst/>
              <a:rect l="l" t="t" r="r" b="b"/>
              <a:pathLst>
                <a:path w="1392" h="1148" extrusionOk="0">
                  <a:moveTo>
                    <a:pt x="1" y="1"/>
                  </a:moveTo>
                  <a:cubicBezTo>
                    <a:pt x="273" y="746"/>
                    <a:pt x="961" y="1133"/>
                    <a:pt x="1391" y="1147"/>
                  </a:cubicBezTo>
                  <a:cubicBezTo>
                    <a:pt x="1391" y="1147"/>
                    <a:pt x="674" y="144"/>
                    <a:pt x="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2960063" y="2176288"/>
              <a:ext cx="20450" cy="20450"/>
            </a:xfrm>
            <a:custGeom>
              <a:avLst/>
              <a:gdLst/>
              <a:ahLst/>
              <a:cxnLst/>
              <a:rect l="l" t="t" r="r" b="b"/>
              <a:pathLst>
                <a:path w="818" h="818" extrusionOk="0">
                  <a:moveTo>
                    <a:pt x="153" y="0"/>
                  </a:moveTo>
                  <a:cubicBezTo>
                    <a:pt x="150" y="0"/>
                    <a:pt x="147" y="0"/>
                    <a:pt x="144" y="1"/>
                  </a:cubicBezTo>
                  <a:cubicBezTo>
                    <a:pt x="0" y="15"/>
                    <a:pt x="201" y="818"/>
                    <a:pt x="201" y="818"/>
                  </a:cubicBezTo>
                  <a:cubicBezTo>
                    <a:pt x="201" y="818"/>
                    <a:pt x="817" y="603"/>
                    <a:pt x="789" y="531"/>
                  </a:cubicBezTo>
                  <a:cubicBezTo>
                    <a:pt x="783" y="515"/>
                    <a:pt x="768" y="509"/>
                    <a:pt x="746" y="509"/>
                  </a:cubicBezTo>
                  <a:cubicBezTo>
                    <a:pt x="653" y="509"/>
                    <a:pt x="445" y="632"/>
                    <a:pt x="445" y="632"/>
                  </a:cubicBezTo>
                  <a:cubicBezTo>
                    <a:pt x="445" y="632"/>
                    <a:pt x="789" y="345"/>
                    <a:pt x="703" y="273"/>
                  </a:cubicBezTo>
                  <a:cubicBezTo>
                    <a:pt x="695" y="266"/>
                    <a:pt x="686" y="262"/>
                    <a:pt x="676" y="262"/>
                  </a:cubicBezTo>
                  <a:cubicBezTo>
                    <a:pt x="573" y="262"/>
                    <a:pt x="359" y="632"/>
                    <a:pt x="359" y="632"/>
                  </a:cubicBezTo>
                  <a:cubicBezTo>
                    <a:pt x="359" y="632"/>
                    <a:pt x="602" y="73"/>
                    <a:pt x="459" y="58"/>
                  </a:cubicBezTo>
                  <a:cubicBezTo>
                    <a:pt x="455" y="58"/>
                    <a:pt x="452" y="57"/>
                    <a:pt x="448" y="57"/>
                  </a:cubicBezTo>
                  <a:cubicBezTo>
                    <a:pt x="299" y="57"/>
                    <a:pt x="258" y="632"/>
                    <a:pt x="258" y="632"/>
                  </a:cubicBezTo>
                  <a:cubicBezTo>
                    <a:pt x="258" y="632"/>
                    <a:pt x="286" y="0"/>
                    <a:pt x="15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2903088" y="2260788"/>
              <a:ext cx="17225" cy="20875"/>
            </a:xfrm>
            <a:custGeom>
              <a:avLst/>
              <a:gdLst/>
              <a:ahLst/>
              <a:cxnLst/>
              <a:rect l="l" t="t" r="r" b="b"/>
              <a:pathLst>
                <a:path w="689" h="835" extrusionOk="0">
                  <a:moveTo>
                    <a:pt x="327" y="1"/>
                  </a:moveTo>
                  <a:cubicBezTo>
                    <a:pt x="323" y="1"/>
                    <a:pt x="319" y="2"/>
                    <a:pt x="316" y="3"/>
                  </a:cubicBezTo>
                  <a:cubicBezTo>
                    <a:pt x="256" y="43"/>
                    <a:pt x="354" y="254"/>
                    <a:pt x="421" y="380"/>
                  </a:cubicBezTo>
                  <a:lnTo>
                    <a:pt x="421" y="380"/>
                  </a:lnTo>
                  <a:cubicBezTo>
                    <a:pt x="353" y="262"/>
                    <a:pt x="237" y="79"/>
                    <a:pt x="168" y="79"/>
                  </a:cubicBezTo>
                  <a:cubicBezTo>
                    <a:pt x="159" y="79"/>
                    <a:pt x="151" y="82"/>
                    <a:pt x="144" y="89"/>
                  </a:cubicBezTo>
                  <a:cubicBezTo>
                    <a:pt x="58" y="161"/>
                    <a:pt x="388" y="534"/>
                    <a:pt x="388" y="534"/>
                  </a:cubicBezTo>
                  <a:cubicBezTo>
                    <a:pt x="388" y="534"/>
                    <a:pt x="179" y="325"/>
                    <a:pt x="85" y="325"/>
                  </a:cubicBezTo>
                  <a:cubicBezTo>
                    <a:pt x="74" y="325"/>
                    <a:pt x="65" y="327"/>
                    <a:pt x="58" y="333"/>
                  </a:cubicBezTo>
                  <a:cubicBezTo>
                    <a:pt x="1" y="376"/>
                    <a:pt x="416" y="763"/>
                    <a:pt x="588" y="835"/>
                  </a:cubicBezTo>
                  <a:cubicBezTo>
                    <a:pt x="588" y="835"/>
                    <a:pt x="689" y="204"/>
                    <a:pt x="588" y="75"/>
                  </a:cubicBezTo>
                  <a:cubicBezTo>
                    <a:pt x="576" y="63"/>
                    <a:pt x="567" y="58"/>
                    <a:pt x="558" y="58"/>
                  </a:cubicBezTo>
                  <a:cubicBezTo>
                    <a:pt x="485" y="58"/>
                    <a:pt x="531" y="462"/>
                    <a:pt x="531" y="462"/>
                  </a:cubicBezTo>
                  <a:cubicBezTo>
                    <a:pt x="531" y="462"/>
                    <a:pt x="412" y="1"/>
                    <a:pt x="32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2716413" y="2489563"/>
              <a:ext cx="23200" cy="22300"/>
            </a:xfrm>
            <a:custGeom>
              <a:avLst/>
              <a:gdLst/>
              <a:ahLst/>
              <a:cxnLst/>
              <a:rect l="l" t="t" r="r" b="b"/>
              <a:pathLst>
                <a:path w="928" h="892" extrusionOk="0">
                  <a:moveTo>
                    <a:pt x="479" y="1"/>
                  </a:moveTo>
                  <a:cubicBezTo>
                    <a:pt x="373" y="1"/>
                    <a:pt x="263" y="39"/>
                    <a:pt x="172" y="126"/>
                  </a:cubicBezTo>
                  <a:cubicBezTo>
                    <a:pt x="0" y="298"/>
                    <a:pt x="0" y="584"/>
                    <a:pt x="172" y="756"/>
                  </a:cubicBezTo>
                  <a:cubicBezTo>
                    <a:pt x="261" y="850"/>
                    <a:pt x="372" y="892"/>
                    <a:pt x="480" y="892"/>
                  </a:cubicBezTo>
                  <a:cubicBezTo>
                    <a:pt x="703" y="892"/>
                    <a:pt x="918" y="716"/>
                    <a:pt x="918" y="455"/>
                  </a:cubicBezTo>
                  <a:cubicBezTo>
                    <a:pt x="927" y="181"/>
                    <a:pt x="710" y="1"/>
                    <a:pt x="479" y="1"/>
                  </a:cubicBezTo>
                  <a:close/>
                </a:path>
              </a:pathLst>
            </a:custGeom>
            <a:solidFill>
              <a:srgbClr val="FFF0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2744713" y="2465888"/>
              <a:ext cx="70975" cy="27900"/>
            </a:xfrm>
            <a:custGeom>
              <a:avLst/>
              <a:gdLst/>
              <a:ahLst/>
              <a:cxnLst/>
              <a:rect l="l" t="t" r="r" b="b"/>
              <a:pathLst>
                <a:path w="2839" h="1116" extrusionOk="0">
                  <a:moveTo>
                    <a:pt x="2227" y="1"/>
                  </a:moveTo>
                  <a:cubicBezTo>
                    <a:pt x="1526" y="1"/>
                    <a:pt x="1" y="1116"/>
                    <a:pt x="1" y="1116"/>
                  </a:cubicBezTo>
                  <a:cubicBezTo>
                    <a:pt x="1" y="1116"/>
                    <a:pt x="2838" y="872"/>
                    <a:pt x="2537" y="170"/>
                  </a:cubicBezTo>
                  <a:cubicBezTo>
                    <a:pt x="2485" y="50"/>
                    <a:pt x="2374" y="1"/>
                    <a:pt x="2227" y="1"/>
                  </a:cubicBezTo>
                  <a:close/>
                </a:path>
              </a:pathLst>
            </a:custGeom>
            <a:solidFill>
              <a:srgbClr val="FFF0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2745788" y="2497388"/>
              <a:ext cx="61075" cy="15375"/>
            </a:xfrm>
            <a:custGeom>
              <a:avLst/>
              <a:gdLst/>
              <a:ahLst/>
              <a:cxnLst/>
              <a:rect l="l" t="t" r="r" b="b"/>
              <a:pathLst>
                <a:path w="2443" h="615" extrusionOk="0">
                  <a:moveTo>
                    <a:pt x="590" y="0"/>
                  </a:moveTo>
                  <a:cubicBezTo>
                    <a:pt x="254" y="0"/>
                    <a:pt x="1" y="13"/>
                    <a:pt x="1" y="13"/>
                  </a:cubicBezTo>
                  <a:cubicBezTo>
                    <a:pt x="1" y="13"/>
                    <a:pt x="1168" y="614"/>
                    <a:pt x="1832" y="614"/>
                  </a:cubicBezTo>
                  <a:cubicBezTo>
                    <a:pt x="2020" y="614"/>
                    <a:pt x="2167" y="566"/>
                    <a:pt x="2236" y="443"/>
                  </a:cubicBezTo>
                  <a:cubicBezTo>
                    <a:pt x="2442" y="61"/>
                    <a:pt x="1320" y="0"/>
                    <a:pt x="590" y="0"/>
                  </a:cubicBezTo>
                  <a:close/>
                </a:path>
              </a:pathLst>
            </a:custGeom>
            <a:solidFill>
              <a:srgbClr val="FFF0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2741488" y="2435588"/>
              <a:ext cx="49825" cy="52475"/>
            </a:xfrm>
            <a:custGeom>
              <a:avLst/>
              <a:gdLst/>
              <a:ahLst/>
              <a:cxnLst/>
              <a:rect l="l" t="t" r="r" b="b"/>
              <a:pathLst>
                <a:path w="1993" h="2099" extrusionOk="0">
                  <a:moveTo>
                    <a:pt x="1431" y="1"/>
                  </a:moveTo>
                  <a:cubicBezTo>
                    <a:pt x="930" y="1"/>
                    <a:pt x="1" y="2098"/>
                    <a:pt x="1" y="2098"/>
                  </a:cubicBezTo>
                  <a:cubicBezTo>
                    <a:pt x="1" y="2098"/>
                    <a:pt x="1993" y="550"/>
                    <a:pt x="1563" y="63"/>
                  </a:cubicBezTo>
                  <a:cubicBezTo>
                    <a:pt x="1524" y="20"/>
                    <a:pt x="1479" y="1"/>
                    <a:pt x="1431" y="1"/>
                  </a:cubicBezTo>
                  <a:close/>
                </a:path>
              </a:pathLst>
            </a:custGeom>
            <a:solidFill>
              <a:srgbClr val="FFF0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38"/>
          <p:cNvGrpSpPr/>
          <p:nvPr/>
        </p:nvGrpSpPr>
        <p:grpSpPr>
          <a:xfrm>
            <a:off x="7440877" y="1457729"/>
            <a:ext cx="2685782" cy="2700443"/>
            <a:chOff x="2073938" y="2997563"/>
            <a:chExt cx="1506750" cy="1514975"/>
          </a:xfrm>
        </p:grpSpPr>
        <p:sp>
          <p:nvSpPr>
            <p:cNvPr id="1135" name="Google Shape;1135;p38"/>
            <p:cNvSpPr/>
            <p:nvPr/>
          </p:nvSpPr>
          <p:spPr>
            <a:xfrm>
              <a:off x="2239488" y="4033813"/>
              <a:ext cx="858550" cy="478725"/>
            </a:xfrm>
            <a:custGeom>
              <a:avLst/>
              <a:gdLst/>
              <a:ahLst/>
              <a:cxnLst/>
              <a:rect l="l" t="t" r="r" b="b"/>
              <a:pathLst>
                <a:path w="34342" h="19149" extrusionOk="0">
                  <a:moveTo>
                    <a:pt x="3770" y="0"/>
                  </a:moveTo>
                  <a:lnTo>
                    <a:pt x="688" y="6994"/>
                  </a:lnTo>
                  <a:lnTo>
                    <a:pt x="1" y="9574"/>
                  </a:lnTo>
                  <a:lnTo>
                    <a:pt x="3412" y="7066"/>
                  </a:lnTo>
                  <a:lnTo>
                    <a:pt x="30386" y="15465"/>
                  </a:lnTo>
                  <a:lnTo>
                    <a:pt x="32292" y="15594"/>
                  </a:lnTo>
                  <a:lnTo>
                    <a:pt x="32722" y="19148"/>
                  </a:lnTo>
                  <a:lnTo>
                    <a:pt x="33897" y="15479"/>
                  </a:lnTo>
                  <a:lnTo>
                    <a:pt x="34342" y="7711"/>
                  </a:lnTo>
                  <a:lnTo>
                    <a:pt x="22230" y="7009"/>
                  </a:lnTo>
                  <a:lnTo>
                    <a:pt x="3770" y="0"/>
                  </a:lnTo>
                  <a:close/>
                </a:path>
              </a:pathLst>
            </a:custGeom>
            <a:solidFill>
              <a:srgbClr val="00B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2073938" y="3963213"/>
              <a:ext cx="263750" cy="312475"/>
            </a:xfrm>
            <a:custGeom>
              <a:avLst/>
              <a:gdLst/>
              <a:ahLst/>
              <a:cxnLst/>
              <a:rect l="l" t="t" r="r" b="b"/>
              <a:pathLst>
                <a:path w="10550" h="12499" extrusionOk="0">
                  <a:moveTo>
                    <a:pt x="3828" y="1"/>
                  </a:moveTo>
                  <a:lnTo>
                    <a:pt x="5060" y="4831"/>
                  </a:lnTo>
                  <a:lnTo>
                    <a:pt x="5060" y="4831"/>
                  </a:lnTo>
                  <a:lnTo>
                    <a:pt x="1" y="2824"/>
                  </a:lnTo>
                  <a:lnTo>
                    <a:pt x="1" y="2824"/>
                  </a:lnTo>
                  <a:cubicBezTo>
                    <a:pt x="1" y="2824"/>
                    <a:pt x="603" y="7497"/>
                    <a:pt x="6737" y="12499"/>
                  </a:cubicBezTo>
                  <a:lnTo>
                    <a:pt x="10550" y="8385"/>
                  </a:lnTo>
                  <a:lnTo>
                    <a:pt x="9718" y="5906"/>
                  </a:lnTo>
                  <a:lnTo>
                    <a:pt x="3828" y="1"/>
                  </a:lnTo>
                  <a:close/>
                </a:path>
              </a:pathLst>
            </a:custGeom>
            <a:solidFill>
              <a:srgbClr val="00B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3392188" y="3399938"/>
              <a:ext cx="154100" cy="130825"/>
            </a:xfrm>
            <a:custGeom>
              <a:avLst/>
              <a:gdLst/>
              <a:ahLst/>
              <a:cxnLst/>
              <a:rect l="l" t="t" r="r" b="b"/>
              <a:pathLst>
                <a:path w="6164" h="5233" extrusionOk="0">
                  <a:moveTo>
                    <a:pt x="130" y="1"/>
                  </a:moveTo>
                  <a:lnTo>
                    <a:pt x="1" y="158"/>
                  </a:lnTo>
                  <a:lnTo>
                    <a:pt x="6049" y="5232"/>
                  </a:lnTo>
                  <a:lnTo>
                    <a:pt x="6164" y="5074"/>
                  </a:lnTo>
                  <a:lnTo>
                    <a:pt x="1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3423363" y="3369138"/>
              <a:ext cx="154100" cy="130450"/>
            </a:xfrm>
            <a:custGeom>
              <a:avLst/>
              <a:gdLst/>
              <a:ahLst/>
              <a:cxnLst/>
              <a:rect l="l" t="t" r="r" b="b"/>
              <a:pathLst>
                <a:path w="6164" h="5218" extrusionOk="0">
                  <a:moveTo>
                    <a:pt x="115" y="0"/>
                  </a:moveTo>
                  <a:lnTo>
                    <a:pt x="1" y="143"/>
                  </a:lnTo>
                  <a:lnTo>
                    <a:pt x="6035" y="5217"/>
                  </a:lnTo>
                  <a:lnTo>
                    <a:pt x="6164" y="5060"/>
                  </a:lnTo>
                  <a:lnTo>
                    <a:pt x="1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3383238" y="3375513"/>
              <a:ext cx="197450" cy="159125"/>
            </a:xfrm>
            <a:custGeom>
              <a:avLst/>
              <a:gdLst/>
              <a:ahLst/>
              <a:cxnLst/>
              <a:rect l="l" t="t" r="r" b="b"/>
              <a:pathLst>
                <a:path w="7898" h="6365" extrusionOk="0">
                  <a:moveTo>
                    <a:pt x="3562" y="0"/>
                  </a:moveTo>
                  <a:cubicBezTo>
                    <a:pt x="3447" y="0"/>
                    <a:pt x="3327" y="43"/>
                    <a:pt x="3240" y="118"/>
                  </a:cubicBezTo>
                  <a:lnTo>
                    <a:pt x="359" y="2483"/>
                  </a:lnTo>
                  <a:cubicBezTo>
                    <a:pt x="201" y="2612"/>
                    <a:pt x="129" y="2812"/>
                    <a:pt x="172" y="3013"/>
                  </a:cubicBezTo>
                  <a:lnTo>
                    <a:pt x="416" y="4045"/>
                  </a:lnTo>
                  <a:cubicBezTo>
                    <a:pt x="459" y="4231"/>
                    <a:pt x="402" y="4432"/>
                    <a:pt x="273" y="4561"/>
                  </a:cubicBezTo>
                  <a:cubicBezTo>
                    <a:pt x="0" y="4805"/>
                    <a:pt x="58" y="5234"/>
                    <a:pt x="373" y="5421"/>
                  </a:cubicBezTo>
                  <a:lnTo>
                    <a:pt x="1935" y="6295"/>
                  </a:lnTo>
                  <a:cubicBezTo>
                    <a:pt x="2017" y="6342"/>
                    <a:pt x="2109" y="6365"/>
                    <a:pt x="2200" y="6365"/>
                  </a:cubicBezTo>
                  <a:cubicBezTo>
                    <a:pt x="2332" y="6365"/>
                    <a:pt x="2464" y="6317"/>
                    <a:pt x="2566" y="6223"/>
                  </a:cubicBezTo>
                  <a:lnTo>
                    <a:pt x="3168" y="5664"/>
                  </a:lnTo>
                  <a:cubicBezTo>
                    <a:pt x="3265" y="5568"/>
                    <a:pt x="3394" y="5519"/>
                    <a:pt x="3531" y="5519"/>
                  </a:cubicBezTo>
                  <a:cubicBezTo>
                    <a:pt x="3576" y="5519"/>
                    <a:pt x="3623" y="5525"/>
                    <a:pt x="3669" y="5535"/>
                  </a:cubicBezTo>
                  <a:lnTo>
                    <a:pt x="4859" y="5865"/>
                  </a:lnTo>
                  <a:cubicBezTo>
                    <a:pt x="4903" y="5876"/>
                    <a:pt x="4948" y="5881"/>
                    <a:pt x="4993" y="5881"/>
                  </a:cubicBezTo>
                  <a:cubicBezTo>
                    <a:pt x="5123" y="5881"/>
                    <a:pt x="5250" y="5836"/>
                    <a:pt x="5346" y="5750"/>
                  </a:cubicBezTo>
                  <a:lnTo>
                    <a:pt x="7668" y="3730"/>
                  </a:lnTo>
                  <a:cubicBezTo>
                    <a:pt x="7826" y="3586"/>
                    <a:pt x="7898" y="3343"/>
                    <a:pt x="7812" y="3142"/>
                  </a:cubicBezTo>
                  <a:lnTo>
                    <a:pt x="6794" y="519"/>
                  </a:lnTo>
                  <a:cubicBezTo>
                    <a:pt x="6722" y="333"/>
                    <a:pt x="6536" y="189"/>
                    <a:pt x="6335" y="175"/>
                  </a:cubicBezTo>
                  <a:lnTo>
                    <a:pt x="3612" y="3"/>
                  </a:lnTo>
                  <a:cubicBezTo>
                    <a:pt x="3596" y="1"/>
                    <a:pt x="3579" y="0"/>
                    <a:pt x="35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2941788" y="3998513"/>
              <a:ext cx="256875" cy="65350"/>
            </a:xfrm>
            <a:custGeom>
              <a:avLst/>
              <a:gdLst/>
              <a:ahLst/>
              <a:cxnLst/>
              <a:rect l="l" t="t" r="r" b="b"/>
              <a:pathLst>
                <a:path w="10275" h="2614" extrusionOk="0">
                  <a:moveTo>
                    <a:pt x="5842" y="0"/>
                  </a:moveTo>
                  <a:cubicBezTo>
                    <a:pt x="5766" y="0"/>
                    <a:pt x="5717" y="11"/>
                    <a:pt x="5705" y="36"/>
                  </a:cubicBezTo>
                  <a:cubicBezTo>
                    <a:pt x="5705" y="36"/>
                    <a:pt x="1" y="681"/>
                    <a:pt x="4057" y="1484"/>
                  </a:cubicBezTo>
                  <a:cubicBezTo>
                    <a:pt x="6837" y="2042"/>
                    <a:pt x="8775" y="2613"/>
                    <a:pt x="9669" y="2613"/>
                  </a:cubicBezTo>
                  <a:cubicBezTo>
                    <a:pt x="10084" y="2613"/>
                    <a:pt x="10274" y="2490"/>
                    <a:pt x="10220" y="2186"/>
                  </a:cubicBezTo>
                  <a:cubicBezTo>
                    <a:pt x="8571" y="1770"/>
                    <a:pt x="9016" y="753"/>
                    <a:pt x="9016" y="753"/>
                  </a:cubicBezTo>
                  <a:cubicBezTo>
                    <a:pt x="9016" y="753"/>
                    <a:pt x="6473" y="0"/>
                    <a:pt x="5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2605688" y="3886863"/>
              <a:ext cx="98200" cy="126900"/>
            </a:xfrm>
            <a:custGeom>
              <a:avLst/>
              <a:gdLst/>
              <a:ahLst/>
              <a:cxnLst/>
              <a:rect l="l" t="t" r="r" b="b"/>
              <a:pathLst>
                <a:path w="3928" h="5076" extrusionOk="0">
                  <a:moveTo>
                    <a:pt x="2610" y="0"/>
                  </a:moveTo>
                  <a:cubicBezTo>
                    <a:pt x="1333" y="0"/>
                    <a:pt x="0" y="4459"/>
                    <a:pt x="0" y="4459"/>
                  </a:cubicBezTo>
                  <a:lnTo>
                    <a:pt x="1462" y="5075"/>
                  </a:lnTo>
                  <a:cubicBezTo>
                    <a:pt x="1462" y="5075"/>
                    <a:pt x="3928" y="116"/>
                    <a:pt x="2652" y="2"/>
                  </a:cubicBezTo>
                  <a:cubicBezTo>
                    <a:pt x="2638" y="1"/>
                    <a:pt x="2624" y="0"/>
                    <a:pt x="2610" y="0"/>
                  </a:cubicBezTo>
                  <a:close/>
                </a:path>
              </a:pathLst>
            </a:cu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2415888" y="3856763"/>
              <a:ext cx="181575" cy="143375"/>
            </a:xfrm>
            <a:custGeom>
              <a:avLst/>
              <a:gdLst/>
              <a:ahLst/>
              <a:cxnLst/>
              <a:rect l="l" t="t" r="r" b="b"/>
              <a:pathLst>
                <a:path w="7263" h="5735" extrusionOk="0">
                  <a:moveTo>
                    <a:pt x="1275" y="1"/>
                  </a:moveTo>
                  <a:cubicBezTo>
                    <a:pt x="1" y="1"/>
                    <a:pt x="234" y="3391"/>
                    <a:pt x="5170" y="5448"/>
                  </a:cubicBezTo>
                  <a:cubicBezTo>
                    <a:pt x="5170" y="5448"/>
                    <a:pt x="5744" y="5735"/>
                    <a:pt x="6245" y="5735"/>
                  </a:cubicBezTo>
                  <a:cubicBezTo>
                    <a:pt x="6495" y="5735"/>
                    <a:pt x="6728" y="5663"/>
                    <a:pt x="6862" y="5448"/>
                  </a:cubicBezTo>
                  <a:cubicBezTo>
                    <a:pt x="7263" y="4803"/>
                    <a:pt x="6733" y="5434"/>
                    <a:pt x="4009" y="3370"/>
                  </a:cubicBezTo>
                  <a:cubicBezTo>
                    <a:pt x="1272" y="1320"/>
                    <a:pt x="2648" y="73"/>
                    <a:pt x="1315" y="2"/>
                  </a:cubicBezTo>
                  <a:cubicBezTo>
                    <a:pt x="1301" y="1"/>
                    <a:pt x="1288" y="1"/>
                    <a:pt x="1275" y="1"/>
                  </a:cubicBezTo>
                  <a:close/>
                </a:path>
              </a:pathLst>
            </a:cu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2694388" y="3877588"/>
              <a:ext cx="141350" cy="95850"/>
            </a:xfrm>
            <a:custGeom>
              <a:avLst/>
              <a:gdLst/>
              <a:ahLst/>
              <a:cxnLst/>
              <a:rect l="l" t="t" r="r" b="b"/>
              <a:pathLst>
                <a:path w="5654" h="3834" extrusionOk="0">
                  <a:moveTo>
                    <a:pt x="4636" y="0"/>
                  </a:moveTo>
                  <a:lnTo>
                    <a:pt x="4636" y="0"/>
                  </a:lnTo>
                  <a:cubicBezTo>
                    <a:pt x="4163" y="387"/>
                    <a:pt x="3662" y="745"/>
                    <a:pt x="3146" y="1075"/>
                  </a:cubicBezTo>
                  <a:cubicBezTo>
                    <a:pt x="2329" y="1605"/>
                    <a:pt x="21" y="1835"/>
                    <a:pt x="7" y="3110"/>
                  </a:cubicBezTo>
                  <a:cubicBezTo>
                    <a:pt x="1" y="3661"/>
                    <a:pt x="363" y="3834"/>
                    <a:pt x="819" y="3834"/>
                  </a:cubicBezTo>
                  <a:cubicBezTo>
                    <a:pt x="1383" y="3834"/>
                    <a:pt x="2090" y="3568"/>
                    <a:pt x="2415" y="3426"/>
                  </a:cubicBezTo>
                  <a:cubicBezTo>
                    <a:pt x="5654" y="2021"/>
                    <a:pt x="4636" y="0"/>
                    <a:pt x="4636" y="0"/>
                  </a:cubicBezTo>
                  <a:close/>
                </a:path>
              </a:pathLst>
            </a:cu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2427613" y="3294963"/>
              <a:ext cx="793325" cy="287750"/>
            </a:xfrm>
            <a:custGeom>
              <a:avLst/>
              <a:gdLst/>
              <a:ahLst/>
              <a:cxnLst/>
              <a:rect l="l" t="t" r="r" b="b"/>
              <a:pathLst>
                <a:path w="31733" h="11510" extrusionOk="0">
                  <a:moveTo>
                    <a:pt x="6092" y="0"/>
                  </a:moveTo>
                  <a:lnTo>
                    <a:pt x="0" y="602"/>
                  </a:lnTo>
                  <a:cubicBezTo>
                    <a:pt x="0" y="602"/>
                    <a:pt x="20926" y="10621"/>
                    <a:pt x="31733" y="11509"/>
                  </a:cubicBezTo>
                  <a:lnTo>
                    <a:pt x="23448" y="5561"/>
                  </a:lnTo>
                  <a:lnTo>
                    <a:pt x="6092" y="0"/>
                  </a:ln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2497513" y="3336163"/>
              <a:ext cx="620950" cy="418125"/>
            </a:xfrm>
            <a:custGeom>
              <a:avLst/>
              <a:gdLst/>
              <a:ahLst/>
              <a:cxnLst/>
              <a:rect l="l" t="t" r="r" b="b"/>
              <a:pathLst>
                <a:path w="24838" h="16725" extrusionOk="0">
                  <a:moveTo>
                    <a:pt x="10863" y="1"/>
                  </a:moveTo>
                  <a:cubicBezTo>
                    <a:pt x="9043" y="201"/>
                    <a:pt x="7266" y="688"/>
                    <a:pt x="5603" y="1462"/>
                  </a:cubicBezTo>
                  <a:cubicBezTo>
                    <a:pt x="3983" y="2251"/>
                    <a:pt x="2421" y="3440"/>
                    <a:pt x="1690" y="5246"/>
                  </a:cubicBezTo>
                  <a:cubicBezTo>
                    <a:pt x="0" y="9458"/>
                    <a:pt x="1659" y="11725"/>
                    <a:pt x="5640" y="11725"/>
                  </a:cubicBezTo>
                  <a:cubicBezTo>
                    <a:pt x="6048" y="11725"/>
                    <a:pt x="6480" y="11701"/>
                    <a:pt x="6936" y="11653"/>
                  </a:cubicBezTo>
                  <a:lnTo>
                    <a:pt x="6936" y="11653"/>
                  </a:lnTo>
                  <a:cubicBezTo>
                    <a:pt x="6907" y="12212"/>
                    <a:pt x="6907" y="12771"/>
                    <a:pt x="6965" y="13330"/>
                  </a:cubicBezTo>
                  <a:cubicBezTo>
                    <a:pt x="7051" y="14233"/>
                    <a:pt x="7280" y="15093"/>
                    <a:pt x="7825" y="15709"/>
                  </a:cubicBezTo>
                  <a:cubicBezTo>
                    <a:pt x="8240" y="16182"/>
                    <a:pt x="8814" y="16497"/>
                    <a:pt x="9430" y="16598"/>
                  </a:cubicBezTo>
                  <a:cubicBezTo>
                    <a:pt x="9530" y="16612"/>
                    <a:pt x="9645" y="16641"/>
                    <a:pt x="9745" y="16641"/>
                  </a:cubicBezTo>
                  <a:lnTo>
                    <a:pt x="9817" y="16641"/>
                  </a:lnTo>
                  <a:cubicBezTo>
                    <a:pt x="10213" y="16696"/>
                    <a:pt x="10613" y="16725"/>
                    <a:pt x="11013" y="16725"/>
                  </a:cubicBezTo>
                  <a:cubicBezTo>
                    <a:pt x="11437" y="16725"/>
                    <a:pt x="11862" y="16693"/>
                    <a:pt x="12282" y="16626"/>
                  </a:cubicBezTo>
                  <a:lnTo>
                    <a:pt x="12440" y="16583"/>
                  </a:lnTo>
                  <a:cubicBezTo>
                    <a:pt x="13687" y="16311"/>
                    <a:pt x="14174" y="15652"/>
                    <a:pt x="14590" y="15007"/>
                  </a:cubicBezTo>
                  <a:cubicBezTo>
                    <a:pt x="15063" y="14290"/>
                    <a:pt x="15435" y="13602"/>
                    <a:pt x="16725" y="13559"/>
                  </a:cubicBezTo>
                  <a:cubicBezTo>
                    <a:pt x="16725" y="13559"/>
                    <a:pt x="18152" y="14587"/>
                    <a:pt x="19741" y="14587"/>
                  </a:cubicBezTo>
                  <a:cubicBezTo>
                    <a:pt x="20812" y="14587"/>
                    <a:pt x="21957" y="14120"/>
                    <a:pt x="22788" y="12556"/>
                  </a:cubicBezTo>
                  <a:lnTo>
                    <a:pt x="22788" y="12556"/>
                  </a:lnTo>
                  <a:lnTo>
                    <a:pt x="22774" y="12570"/>
                  </a:lnTo>
                  <a:cubicBezTo>
                    <a:pt x="24837" y="8672"/>
                    <a:pt x="21813" y="4143"/>
                    <a:pt x="19749" y="2982"/>
                  </a:cubicBezTo>
                  <a:cubicBezTo>
                    <a:pt x="17671" y="1821"/>
                    <a:pt x="10863" y="1"/>
                    <a:pt x="108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2671613" y="3653288"/>
              <a:ext cx="78850" cy="98900"/>
            </a:xfrm>
            <a:custGeom>
              <a:avLst/>
              <a:gdLst/>
              <a:ahLst/>
              <a:cxnLst/>
              <a:rect l="l" t="t" r="r" b="b"/>
              <a:pathLst>
                <a:path w="3154" h="3956" extrusionOk="0">
                  <a:moveTo>
                    <a:pt x="673" y="1"/>
                  </a:moveTo>
                  <a:cubicBezTo>
                    <a:pt x="392" y="1"/>
                    <a:pt x="167" y="311"/>
                    <a:pt x="1" y="645"/>
                  </a:cubicBezTo>
                  <a:cubicBezTo>
                    <a:pt x="87" y="1533"/>
                    <a:pt x="330" y="2393"/>
                    <a:pt x="875" y="3010"/>
                  </a:cubicBezTo>
                  <a:cubicBezTo>
                    <a:pt x="1291" y="3511"/>
                    <a:pt x="1907" y="3855"/>
                    <a:pt x="2781" y="3956"/>
                  </a:cubicBezTo>
                  <a:cubicBezTo>
                    <a:pt x="2939" y="3096"/>
                    <a:pt x="3154" y="1390"/>
                    <a:pt x="2423" y="1204"/>
                  </a:cubicBezTo>
                  <a:cubicBezTo>
                    <a:pt x="2366" y="1189"/>
                    <a:pt x="2310" y="1181"/>
                    <a:pt x="2255" y="1181"/>
                  </a:cubicBezTo>
                  <a:cubicBezTo>
                    <a:pt x="1436" y="1181"/>
                    <a:pt x="929" y="2794"/>
                    <a:pt x="875" y="2995"/>
                  </a:cubicBezTo>
                  <a:cubicBezTo>
                    <a:pt x="918" y="2752"/>
                    <a:pt x="1420" y="186"/>
                    <a:pt x="775" y="14"/>
                  </a:cubicBezTo>
                  <a:cubicBezTo>
                    <a:pt x="740" y="5"/>
                    <a:pt x="706" y="1"/>
                    <a:pt x="67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2742913" y="3704413"/>
              <a:ext cx="61675" cy="49750"/>
            </a:xfrm>
            <a:custGeom>
              <a:avLst/>
              <a:gdLst/>
              <a:ahLst/>
              <a:cxnLst/>
              <a:rect l="l" t="t" r="r" b="b"/>
              <a:pathLst>
                <a:path w="2467" h="1990" extrusionOk="0">
                  <a:moveTo>
                    <a:pt x="1579" y="0"/>
                  </a:moveTo>
                  <a:cubicBezTo>
                    <a:pt x="879" y="0"/>
                    <a:pt x="292" y="1217"/>
                    <a:pt x="1" y="1911"/>
                  </a:cubicBezTo>
                  <a:cubicBezTo>
                    <a:pt x="384" y="1964"/>
                    <a:pt x="770" y="1990"/>
                    <a:pt x="1157" y="1990"/>
                  </a:cubicBezTo>
                  <a:cubicBezTo>
                    <a:pt x="1594" y="1990"/>
                    <a:pt x="2032" y="1957"/>
                    <a:pt x="2466" y="1896"/>
                  </a:cubicBezTo>
                  <a:cubicBezTo>
                    <a:pt x="2466" y="1165"/>
                    <a:pt x="2337" y="76"/>
                    <a:pt x="1649" y="4"/>
                  </a:cubicBezTo>
                  <a:cubicBezTo>
                    <a:pt x="1626" y="2"/>
                    <a:pt x="1602" y="0"/>
                    <a:pt x="1579"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2808488" y="3700338"/>
              <a:ext cx="53775" cy="50425"/>
            </a:xfrm>
            <a:custGeom>
              <a:avLst/>
              <a:gdLst/>
              <a:ahLst/>
              <a:cxnLst/>
              <a:rect l="l" t="t" r="r" b="b"/>
              <a:pathLst>
                <a:path w="2151" h="2017" extrusionOk="0">
                  <a:moveTo>
                    <a:pt x="1421" y="0"/>
                  </a:moveTo>
                  <a:cubicBezTo>
                    <a:pt x="1383" y="0"/>
                    <a:pt x="1344" y="3"/>
                    <a:pt x="1305" y="10"/>
                  </a:cubicBezTo>
                  <a:cubicBezTo>
                    <a:pt x="703" y="96"/>
                    <a:pt x="244" y="1257"/>
                    <a:pt x="1" y="2016"/>
                  </a:cubicBezTo>
                  <a:cubicBezTo>
                    <a:pt x="1248" y="1744"/>
                    <a:pt x="1735" y="1070"/>
                    <a:pt x="2151" y="440"/>
                  </a:cubicBezTo>
                  <a:cubicBezTo>
                    <a:pt x="1972" y="197"/>
                    <a:pt x="1725" y="0"/>
                    <a:pt x="142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2776238" y="3536463"/>
              <a:ext cx="45525" cy="37700"/>
            </a:xfrm>
            <a:custGeom>
              <a:avLst/>
              <a:gdLst/>
              <a:ahLst/>
              <a:cxnLst/>
              <a:rect l="l" t="t" r="r" b="b"/>
              <a:pathLst>
                <a:path w="1821" h="1508" extrusionOk="0">
                  <a:moveTo>
                    <a:pt x="1506" y="0"/>
                  </a:moveTo>
                  <a:cubicBezTo>
                    <a:pt x="1506" y="0"/>
                    <a:pt x="1" y="645"/>
                    <a:pt x="273" y="961"/>
                  </a:cubicBezTo>
                  <a:cubicBezTo>
                    <a:pt x="353" y="1052"/>
                    <a:pt x="449" y="1085"/>
                    <a:pt x="546" y="1085"/>
                  </a:cubicBezTo>
                  <a:cubicBezTo>
                    <a:pt x="799" y="1085"/>
                    <a:pt x="1061" y="860"/>
                    <a:pt x="1061" y="860"/>
                  </a:cubicBezTo>
                  <a:lnTo>
                    <a:pt x="1061" y="860"/>
                  </a:lnTo>
                  <a:cubicBezTo>
                    <a:pt x="1061" y="860"/>
                    <a:pt x="961" y="1462"/>
                    <a:pt x="1291" y="1505"/>
                  </a:cubicBezTo>
                  <a:cubicBezTo>
                    <a:pt x="1303" y="1507"/>
                    <a:pt x="1315" y="1508"/>
                    <a:pt x="1326" y="1508"/>
                  </a:cubicBezTo>
                  <a:cubicBezTo>
                    <a:pt x="1821" y="1508"/>
                    <a:pt x="1506" y="1"/>
                    <a:pt x="1506"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2440863" y="3551338"/>
              <a:ext cx="339350" cy="124075"/>
            </a:xfrm>
            <a:custGeom>
              <a:avLst/>
              <a:gdLst/>
              <a:ahLst/>
              <a:cxnLst/>
              <a:rect l="l" t="t" r="r" b="b"/>
              <a:pathLst>
                <a:path w="13574" h="4963" extrusionOk="0">
                  <a:moveTo>
                    <a:pt x="11194" y="1"/>
                  </a:moveTo>
                  <a:cubicBezTo>
                    <a:pt x="10835" y="1"/>
                    <a:pt x="10438" y="69"/>
                    <a:pt x="10005" y="237"/>
                  </a:cubicBezTo>
                  <a:cubicBezTo>
                    <a:pt x="8557" y="810"/>
                    <a:pt x="7281" y="1799"/>
                    <a:pt x="5977" y="2616"/>
                  </a:cubicBezTo>
                  <a:cubicBezTo>
                    <a:pt x="5347" y="3032"/>
                    <a:pt x="4702" y="3490"/>
                    <a:pt x="3999" y="3777"/>
                  </a:cubicBezTo>
                  <a:cubicBezTo>
                    <a:pt x="3593" y="3949"/>
                    <a:pt x="3160" y="4035"/>
                    <a:pt x="2727" y="4035"/>
                  </a:cubicBezTo>
                  <a:cubicBezTo>
                    <a:pt x="2260" y="4035"/>
                    <a:pt x="1794" y="3935"/>
                    <a:pt x="1362" y="3734"/>
                  </a:cubicBezTo>
                  <a:cubicBezTo>
                    <a:pt x="545" y="3333"/>
                    <a:pt x="115" y="2501"/>
                    <a:pt x="430" y="1627"/>
                  </a:cubicBezTo>
                  <a:lnTo>
                    <a:pt x="445" y="1584"/>
                  </a:lnTo>
                  <a:lnTo>
                    <a:pt x="445" y="1584"/>
                  </a:lnTo>
                  <a:cubicBezTo>
                    <a:pt x="445" y="1584"/>
                    <a:pt x="1" y="2602"/>
                    <a:pt x="445" y="3533"/>
                  </a:cubicBezTo>
                  <a:cubicBezTo>
                    <a:pt x="774" y="4221"/>
                    <a:pt x="1634" y="4880"/>
                    <a:pt x="3311" y="4952"/>
                  </a:cubicBezTo>
                  <a:cubicBezTo>
                    <a:pt x="3490" y="4959"/>
                    <a:pt x="3671" y="4963"/>
                    <a:pt x="3854" y="4963"/>
                  </a:cubicBezTo>
                  <a:cubicBezTo>
                    <a:pt x="7686" y="4963"/>
                    <a:pt x="12561" y="3415"/>
                    <a:pt x="13573" y="1254"/>
                  </a:cubicBezTo>
                  <a:cubicBezTo>
                    <a:pt x="13573" y="1254"/>
                    <a:pt x="12735" y="1"/>
                    <a:pt x="11194"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2789138" y="3581288"/>
              <a:ext cx="189575" cy="189100"/>
            </a:xfrm>
            <a:custGeom>
              <a:avLst/>
              <a:gdLst/>
              <a:ahLst/>
              <a:cxnLst/>
              <a:rect l="l" t="t" r="r" b="b"/>
              <a:pathLst>
                <a:path w="7583" h="7564" extrusionOk="0">
                  <a:moveTo>
                    <a:pt x="1458" y="1"/>
                  </a:moveTo>
                  <a:cubicBezTo>
                    <a:pt x="710" y="1"/>
                    <a:pt x="15" y="329"/>
                    <a:pt x="15" y="329"/>
                  </a:cubicBezTo>
                  <a:lnTo>
                    <a:pt x="1" y="329"/>
                  </a:lnTo>
                  <a:cubicBezTo>
                    <a:pt x="115" y="2077"/>
                    <a:pt x="732" y="3768"/>
                    <a:pt x="1792" y="5173"/>
                  </a:cubicBezTo>
                  <a:cubicBezTo>
                    <a:pt x="3094" y="6913"/>
                    <a:pt x="4873" y="7564"/>
                    <a:pt x="6289" y="7564"/>
                  </a:cubicBezTo>
                  <a:cubicBezTo>
                    <a:pt x="6774" y="7564"/>
                    <a:pt x="7217" y="7487"/>
                    <a:pt x="7583" y="7352"/>
                  </a:cubicBezTo>
                  <a:lnTo>
                    <a:pt x="7583" y="7352"/>
                  </a:lnTo>
                  <a:cubicBezTo>
                    <a:pt x="7260" y="7398"/>
                    <a:pt x="6963" y="7420"/>
                    <a:pt x="6690" y="7420"/>
                  </a:cubicBezTo>
                  <a:cubicBezTo>
                    <a:pt x="3357" y="7420"/>
                    <a:pt x="3610" y="4112"/>
                    <a:pt x="3226" y="1662"/>
                  </a:cubicBezTo>
                  <a:cubicBezTo>
                    <a:pt x="3017" y="332"/>
                    <a:pt x="2211" y="1"/>
                    <a:pt x="1458"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2403588" y="3792588"/>
              <a:ext cx="706625" cy="485675"/>
            </a:xfrm>
            <a:custGeom>
              <a:avLst/>
              <a:gdLst/>
              <a:ahLst/>
              <a:cxnLst/>
              <a:rect l="l" t="t" r="r" b="b"/>
              <a:pathLst>
                <a:path w="28265" h="19427" extrusionOk="0">
                  <a:moveTo>
                    <a:pt x="20635" y="1"/>
                  </a:moveTo>
                  <a:cubicBezTo>
                    <a:pt x="17985" y="1"/>
                    <a:pt x="16140" y="2004"/>
                    <a:pt x="15079" y="4461"/>
                  </a:cubicBezTo>
                  <a:cubicBezTo>
                    <a:pt x="13488" y="8144"/>
                    <a:pt x="9604" y="5966"/>
                    <a:pt x="4802" y="8416"/>
                  </a:cubicBezTo>
                  <a:cubicBezTo>
                    <a:pt x="1" y="10867"/>
                    <a:pt x="2351" y="16385"/>
                    <a:pt x="2351" y="16385"/>
                  </a:cubicBezTo>
                  <a:cubicBezTo>
                    <a:pt x="3555" y="17131"/>
                    <a:pt x="11567" y="18636"/>
                    <a:pt x="17530" y="19195"/>
                  </a:cubicBezTo>
                  <a:cubicBezTo>
                    <a:pt x="19018" y="19342"/>
                    <a:pt x="20382" y="19427"/>
                    <a:pt x="21482" y="19427"/>
                  </a:cubicBezTo>
                  <a:cubicBezTo>
                    <a:pt x="22732" y="19427"/>
                    <a:pt x="23642" y="19317"/>
                    <a:pt x="24008" y="19066"/>
                  </a:cubicBezTo>
                  <a:cubicBezTo>
                    <a:pt x="25943" y="17733"/>
                    <a:pt x="24510" y="14837"/>
                    <a:pt x="24796" y="13003"/>
                  </a:cubicBezTo>
                  <a:cubicBezTo>
                    <a:pt x="25069" y="11369"/>
                    <a:pt x="26602" y="10724"/>
                    <a:pt x="27348" y="9377"/>
                  </a:cubicBezTo>
                  <a:cubicBezTo>
                    <a:pt x="27763" y="8660"/>
                    <a:pt x="28021" y="7857"/>
                    <a:pt x="28122" y="7041"/>
                  </a:cubicBezTo>
                  <a:cubicBezTo>
                    <a:pt x="28265" y="5579"/>
                    <a:pt x="27749" y="4289"/>
                    <a:pt x="26875" y="3214"/>
                  </a:cubicBezTo>
                  <a:cubicBezTo>
                    <a:pt x="26387" y="2640"/>
                    <a:pt x="25828" y="2124"/>
                    <a:pt x="25212" y="1694"/>
                  </a:cubicBezTo>
                  <a:cubicBezTo>
                    <a:pt x="23483" y="501"/>
                    <a:pt x="21959" y="1"/>
                    <a:pt x="20635"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3177163" y="3686913"/>
              <a:ext cx="202875" cy="380975"/>
            </a:xfrm>
            <a:custGeom>
              <a:avLst/>
              <a:gdLst/>
              <a:ahLst/>
              <a:cxnLst/>
              <a:rect l="l" t="t" r="r" b="b"/>
              <a:pathLst>
                <a:path w="8115" h="15239" extrusionOk="0">
                  <a:moveTo>
                    <a:pt x="7408" y="1"/>
                  </a:moveTo>
                  <a:cubicBezTo>
                    <a:pt x="6941" y="1"/>
                    <a:pt x="6351" y="962"/>
                    <a:pt x="6351" y="962"/>
                  </a:cubicBezTo>
                  <a:cubicBezTo>
                    <a:pt x="6351" y="962"/>
                    <a:pt x="5661" y="69"/>
                    <a:pt x="5195" y="69"/>
                  </a:cubicBezTo>
                  <a:cubicBezTo>
                    <a:pt x="5079" y="69"/>
                    <a:pt x="4978" y="124"/>
                    <a:pt x="4904" y="260"/>
                  </a:cubicBezTo>
                  <a:cubicBezTo>
                    <a:pt x="4517" y="962"/>
                    <a:pt x="5649" y="1550"/>
                    <a:pt x="5649" y="1550"/>
                  </a:cubicBezTo>
                  <a:cubicBezTo>
                    <a:pt x="5649" y="1550"/>
                    <a:pt x="5721" y="8917"/>
                    <a:pt x="2324" y="12658"/>
                  </a:cubicBezTo>
                  <a:cubicBezTo>
                    <a:pt x="2221" y="12578"/>
                    <a:pt x="2078" y="12543"/>
                    <a:pt x="1915" y="12543"/>
                  </a:cubicBezTo>
                  <a:cubicBezTo>
                    <a:pt x="1167" y="12543"/>
                    <a:pt x="1" y="13278"/>
                    <a:pt x="389" y="13819"/>
                  </a:cubicBezTo>
                  <a:cubicBezTo>
                    <a:pt x="564" y="14076"/>
                    <a:pt x="905" y="14156"/>
                    <a:pt x="1259" y="14156"/>
                  </a:cubicBezTo>
                  <a:cubicBezTo>
                    <a:pt x="1831" y="14156"/>
                    <a:pt x="2438" y="13948"/>
                    <a:pt x="2439" y="13948"/>
                  </a:cubicBezTo>
                  <a:lnTo>
                    <a:pt x="2439" y="13948"/>
                  </a:lnTo>
                  <a:cubicBezTo>
                    <a:pt x="2439" y="13948"/>
                    <a:pt x="1976" y="15238"/>
                    <a:pt x="2937" y="15238"/>
                  </a:cubicBezTo>
                  <a:cubicBezTo>
                    <a:pt x="2948" y="15238"/>
                    <a:pt x="2958" y="15238"/>
                    <a:pt x="2969" y="15238"/>
                  </a:cubicBezTo>
                  <a:cubicBezTo>
                    <a:pt x="3987" y="15209"/>
                    <a:pt x="3155" y="13532"/>
                    <a:pt x="3155" y="13532"/>
                  </a:cubicBezTo>
                  <a:cubicBezTo>
                    <a:pt x="3155" y="13532"/>
                    <a:pt x="7398" y="7269"/>
                    <a:pt x="6767" y="1693"/>
                  </a:cubicBezTo>
                  <a:cubicBezTo>
                    <a:pt x="7613" y="1550"/>
                    <a:pt x="8114" y="575"/>
                    <a:pt x="7641" y="102"/>
                  </a:cubicBezTo>
                  <a:cubicBezTo>
                    <a:pt x="7570" y="31"/>
                    <a:pt x="7491" y="1"/>
                    <a:pt x="74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3173988" y="3699663"/>
              <a:ext cx="140475" cy="314175"/>
            </a:xfrm>
            <a:custGeom>
              <a:avLst/>
              <a:gdLst/>
              <a:ahLst/>
              <a:cxnLst/>
              <a:rect l="l" t="t" r="r" b="b"/>
              <a:pathLst>
                <a:path w="5619" h="12567" extrusionOk="0">
                  <a:moveTo>
                    <a:pt x="5205" y="1"/>
                  </a:moveTo>
                  <a:cubicBezTo>
                    <a:pt x="5181" y="1"/>
                    <a:pt x="5174" y="22"/>
                    <a:pt x="5174" y="22"/>
                  </a:cubicBezTo>
                  <a:cubicBezTo>
                    <a:pt x="5174" y="22"/>
                    <a:pt x="0" y="4408"/>
                    <a:pt x="1089" y="12420"/>
                  </a:cubicBezTo>
                  <a:cubicBezTo>
                    <a:pt x="1089" y="12420"/>
                    <a:pt x="1210" y="12567"/>
                    <a:pt x="1499" y="12567"/>
                  </a:cubicBezTo>
                  <a:cubicBezTo>
                    <a:pt x="1644" y="12567"/>
                    <a:pt x="1830" y="12530"/>
                    <a:pt x="2064" y="12420"/>
                  </a:cubicBezTo>
                  <a:cubicBezTo>
                    <a:pt x="2064" y="12420"/>
                    <a:pt x="1261" y="4996"/>
                    <a:pt x="5618" y="553"/>
                  </a:cubicBezTo>
                  <a:cubicBezTo>
                    <a:pt x="5364" y="81"/>
                    <a:pt x="5252" y="1"/>
                    <a:pt x="52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2230438" y="3699263"/>
              <a:ext cx="374550" cy="194375"/>
            </a:xfrm>
            <a:custGeom>
              <a:avLst/>
              <a:gdLst/>
              <a:ahLst/>
              <a:cxnLst/>
              <a:rect l="l" t="t" r="r" b="b"/>
              <a:pathLst>
                <a:path w="14982" h="7775" extrusionOk="0">
                  <a:moveTo>
                    <a:pt x="14163" y="1"/>
                  </a:moveTo>
                  <a:cubicBezTo>
                    <a:pt x="13499" y="1"/>
                    <a:pt x="13018" y="1156"/>
                    <a:pt x="13018" y="1156"/>
                  </a:cubicBezTo>
                  <a:lnTo>
                    <a:pt x="13275" y="1183"/>
                  </a:lnTo>
                  <a:lnTo>
                    <a:pt x="13275" y="1183"/>
                  </a:lnTo>
                  <a:cubicBezTo>
                    <a:pt x="12992" y="1154"/>
                    <a:pt x="12702" y="1140"/>
                    <a:pt x="12406" y="1140"/>
                  </a:cubicBezTo>
                  <a:cubicBezTo>
                    <a:pt x="8179" y="1140"/>
                    <a:pt x="2752" y="3988"/>
                    <a:pt x="1695" y="5513"/>
                  </a:cubicBezTo>
                  <a:cubicBezTo>
                    <a:pt x="0" y="5739"/>
                    <a:pt x="274" y="6776"/>
                    <a:pt x="1098" y="6776"/>
                  </a:cubicBezTo>
                  <a:cubicBezTo>
                    <a:pt x="1320" y="6776"/>
                    <a:pt x="1580" y="6702"/>
                    <a:pt x="1853" y="6517"/>
                  </a:cubicBezTo>
                  <a:lnTo>
                    <a:pt x="1853" y="6517"/>
                  </a:lnTo>
                  <a:cubicBezTo>
                    <a:pt x="1796" y="7355"/>
                    <a:pt x="2140" y="7774"/>
                    <a:pt x="2480" y="7774"/>
                  </a:cubicBezTo>
                  <a:cubicBezTo>
                    <a:pt x="2821" y="7774"/>
                    <a:pt x="3157" y="7355"/>
                    <a:pt x="3086" y="6517"/>
                  </a:cubicBezTo>
                  <a:cubicBezTo>
                    <a:pt x="4662" y="3880"/>
                    <a:pt x="13291" y="2518"/>
                    <a:pt x="13291" y="2518"/>
                  </a:cubicBezTo>
                  <a:cubicBezTo>
                    <a:pt x="13291" y="2518"/>
                    <a:pt x="13908" y="2836"/>
                    <a:pt x="14350" y="2836"/>
                  </a:cubicBezTo>
                  <a:cubicBezTo>
                    <a:pt x="14571" y="2836"/>
                    <a:pt x="14748" y="2757"/>
                    <a:pt x="14781" y="2518"/>
                  </a:cubicBezTo>
                  <a:cubicBezTo>
                    <a:pt x="14881" y="1801"/>
                    <a:pt x="13907" y="1715"/>
                    <a:pt x="13907" y="1715"/>
                  </a:cubicBezTo>
                  <a:cubicBezTo>
                    <a:pt x="13907" y="1715"/>
                    <a:pt x="14982" y="153"/>
                    <a:pt x="14265" y="10"/>
                  </a:cubicBezTo>
                  <a:cubicBezTo>
                    <a:pt x="14231" y="4"/>
                    <a:pt x="14197" y="1"/>
                    <a:pt x="14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2472038" y="3798913"/>
              <a:ext cx="150525" cy="136200"/>
            </a:xfrm>
            <a:custGeom>
              <a:avLst/>
              <a:gdLst/>
              <a:ahLst/>
              <a:cxnLst/>
              <a:rect l="l" t="t" r="r" b="b"/>
              <a:pathLst>
                <a:path w="6021" h="5448" extrusionOk="0">
                  <a:moveTo>
                    <a:pt x="3653" y="1"/>
                  </a:moveTo>
                  <a:cubicBezTo>
                    <a:pt x="2649" y="1"/>
                    <a:pt x="1666" y="272"/>
                    <a:pt x="803" y="782"/>
                  </a:cubicBezTo>
                  <a:cubicBezTo>
                    <a:pt x="516" y="940"/>
                    <a:pt x="273" y="1169"/>
                    <a:pt x="129" y="1470"/>
                  </a:cubicBezTo>
                  <a:cubicBezTo>
                    <a:pt x="0" y="1828"/>
                    <a:pt x="43" y="2215"/>
                    <a:pt x="244" y="2545"/>
                  </a:cubicBezTo>
                  <a:cubicBezTo>
                    <a:pt x="789" y="3491"/>
                    <a:pt x="1763" y="4193"/>
                    <a:pt x="2681" y="4695"/>
                  </a:cubicBezTo>
                  <a:cubicBezTo>
                    <a:pt x="3007" y="4868"/>
                    <a:pt x="4211" y="5448"/>
                    <a:pt x="4987" y="5448"/>
                  </a:cubicBezTo>
                  <a:cubicBezTo>
                    <a:pt x="5302" y="5448"/>
                    <a:pt x="5546" y="5353"/>
                    <a:pt x="5633" y="5096"/>
                  </a:cubicBezTo>
                  <a:cubicBezTo>
                    <a:pt x="5690" y="4924"/>
                    <a:pt x="5619" y="4738"/>
                    <a:pt x="5490" y="4638"/>
                  </a:cubicBezTo>
                  <a:lnTo>
                    <a:pt x="5447" y="4609"/>
                  </a:lnTo>
                  <a:cubicBezTo>
                    <a:pt x="4802" y="4122"/>
                    <a:pt x="1720" y="3176"/>
                    <a:pt x="2179" y="2029"/>
                  </a:cubicBezTo>
                  <a:cubicBezTo>
                    <a:pt x="2580" y="1054"/>
                    <a:pt x="5920" y="1671"/>
                    <a:pt x="5977" y="897"/>
                  </a:cubicBezTo>
                  <a:cubicBezTo>
                    <a:pt x="6020" y="123"/>
                    <a:pt x="4358" y="23"/>
                    <a:pt x="3942" y="8"/>
                  </a:cubicBezTo>
                  <a:cubicBezTo>
                    <a:pt x="3845" y="3"/>
                    <a:pt x="3749" y="1"/>
                    <a:pt x="3653" y="1"/>
                  </a:cubicBezTo>
                  <a:close/>
                </a:path>
              </a:pathLst>
            </a:cu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2668763" y="3780463"/>
              <a:ext cx="80625" cy="76350"/>
            </a:xfrm>
            <a:custGeom>
              <a:avLst/>
              <a:gdLst/>
              <a:ahLst/>
              <a:cxnLst/>
              <a:rect l="l" t="t" r="r" b="b"/>
              <a:pathLst>
                <a:path w="3225" h="3054" extrusionOk="0">
                  <a:moveTo>
                    <a:pt x="674" y="1"/>
                  </a:moveTo>
                  <a:lnTo>
                    <a:pt x="0" y="2265"/>
                  </a:lnTo>
                  <a:cubicBezTo>
                    <a:pt x="0" y="2265"/>
                    <a:pt x="502" y="3054"/>
                    <a:pt x="1792" y="3054"/>
                  </a:cubicBezTo>
                  <a:lnTo>
                    <a:pt x="3225" y="904"/>
                  </a:lnTo>
                  <a:lnTo>
                    <a:pt x="6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2682363" y="3776413"/>
              <a:ext cx="69175" cy="32525"/>
            </a:xfrm>
            <a:custGeom>
              <a:avLst/>
              <a:gdLst/>
              <a:ahLst/>
              <a:cxnLst/>
              <a:rect l="l" t="t" r="r" b="b"/>
              <a:pathLst>
                <a:path w="2767" h="1301" extrusionOk="0">
                  <a:moveTo>
                    <a:pt x="681" y="0"/>
                  </a:moveTo>
                  <a:cubicBezTo>
                    <a:pt x="361" y="0"/>
                    <a:pt x="135" y="81"/>
                    <a:pt x="87" y="235"/>
                  </a:cubicBezTo>
                  <a:cubicBezTo>
                    <a:pt x="1" y="521"/>
                    <a:pt x="502" y="923"/>
                    <a:pt x="1233" y="1152"/>
                  </a:cubicBezTo>
                  <a:cubicBezTo>
                    <a:pt x="1546" y="1252"/>
                    <a:pt x="1845" y="1300"/>
                    <a:pt x="2089" y="1300"/>
                  </a:cubicBezTo>
                  <a:cubicBezTo>
                    <a:pt x="2406" y="1300"/>
                    <a:pt x="2632" y="1219"/>
                    <a:pt x="2681" y="1066"/>
                  </a:cubicBezTo>
                  <a:cubicBezTo>
                    <a:pt x="2767" y="779"/>
                    <a:pt x="2265" y="364"/>
                    <a:pt x="1549" y="149"/>
                  </a:cubicBezTo>
                  <a:cubicBezTo>
                    <a:pt x="1230" y="49"/>
                    <a:pt x="927" y="0"/>
                    <a:pt x="681" y="0"/>
                  </a:cubicBezTo>
                  <a:close/>
                </a:path>
              </a:pathLst>
            </a:cu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2697163" y="3501713"/>
              <a:ext cx="743075" cy="670775"/>
            </a:xfrm>
            <a:custGeom>
              <a:avLst/>
              <a:gdLst/>
              <a:ahLst/>
              <a:cxnLst/>
              <a:rect l="l" t="t" r="r" b="b"/>
              <a:pathLst>
                <a:path w="29723" h="26831" extrusionOk="0">
                  <a:moveTo>
                    <a:pt x="27185" y="0"/>
                  </a:moveTo>
                  <a:cubicBezTo>
                    <a:pt x="27185" y="0"/>
                    <a:pt x="1" y="25111"/>
                    <a:pt x="39" y="25111"/>
                  </a:cubicBezTo>
                  <a:cubicBezTo>
                    <a:pt x="39" y="25111"/>
                    <a:pt x="39" y="25111"/>
                    <a:pt x="39" y="25111"/>
                  </a:cubicBezTo>
                  <a:lnTo>
                    <a:pt x="1917" y="26831"/>
                  </a:lnTo>
                  <a:lnTo>
                    <a:pt x="29722" y="1433"/>
                  </a:lnTo>
                  <a:lnTo>
                    <a:pt x="27185"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2324763" y="3946913"/>
              <a:ext cx="348575" cy="175500"/>
            </a:xfrm>
            <a:custGeom>
              <a:avLst/>
              <a:gdLst/>
              <a:ahLst/>
              <a:cxnLst/>
              <a:rect l="l" t="t" r="r" b="b"/>
              <a:pathLst>
                <a:path w="13943" h="7020" extrusionOk="0">
                  <a:moveTo>
                    <a:pt x="1564" y="1"/>
                  </a:moveTo>
                  <a:cubicBezTo>
                    <a:pt x="1057" y="1"/>
                    <a:pt x="535" y="25"/>
                    <a:pt x="1" y="79"/>
                  </a:cubicBezTo>
                  <a:cubicBezTo>
                    <a:pt x="1" y="796"/>
                    <a:pt x="345" y="1111"/>
                    <a:pt x="345" y="1111"/>
                  </a:cubicBezTo>
                  <a:cubicBezTo>
                    <a:pt x="345" y="1111"/>
                    <a:pt x="647" y="1072"/>
                    <a:pt x="1183" y="1072"/>
                  </a:cubicBezTo>
                  <a:cubicBezTo>
                    <a:pt x="2902" y="1072"/>
                    <a:pt x="7020" y="1472"/>
                    <a:pt x="11237" y="4838"/>
                  </a:cubicBezTo>
                  <a:cubicBezTo>
                    <a:pt x="11237" y="4838"/>
                    <a:pt x="10850" y="6930"/>
                    <a:pt x="11868" y="7016"/>
                  </a:cubicBezTo>
                  <a:cubicBezTo>
                    <a:pt x="11892" y="7018"/>
                    <a:pt x="11916" y="7019"/>
                    <a:pt x="11938" y="7019"/>
                  </a:cubicBezTo>
                  <a:cubicBezTo>
                    <a:pt x="12865" y="7019"/>
                    <a:pt x="12456" y="5339"/>
                    <a:pt x="12456" y="5339"/>
                  </a:cubicBezTo>
                  <a:lnTo>
                    <a:pt x="12456" y="5339"/>
                  </a:lnTo>
                  <a:cubicBezTo>
                    <a:pt x="12456" y="5339"/>
                    <a:pt x="12525" y="5347"/>
                    <a:pt x="12633" y="5347"/>
                  </a:cubicBezTo>
                  <a:cubicBezTo>
                    <a:pt x="13028" y="5347"/>
                    <a:pt x="13942" y="5241"/>
                    <a:pt x="13875" y="4250"/>
                  </a:cubicBezTo>
                  <a:cubicBezTo>
                    <a:pt x="13837" y="3685"/>
                    <a:pt x="13439" y="3528"/>
                    <a:pt x="13007" y="3528"/>
                  </a:cubicBezTo>
                  <a:cubicBezTo>
                    <a:pt x="12464" y="3528"/>
                    <a:pt x="11868" y="3777"/>
                    <a:pt x="11868" y="3777"/>
                  </a:cubicBezTo>
                  <a:cubicBezTo>
                    <a:pt x="11868" y="3777"/>
                    <a:pt x="7810" y="1"/>
                    <a:pt x="15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2235188" y="3903963"/>
              <a:ext cx="386300" cy="190750"/>
            </a:xfrm>
            <a:custGeom>
              <a:avLst/>
              <a:gdLst/>
              <a:ahLst/>
              <a:cxnLst/>
              <a:rect l="l" t="t" r="r" b="b"/>
              <a:pathLst>
                <a:path w="15452" h="7630" extrusionOk="0">
                  <a:moveTo>
                    <a:pt x="3346" y="0"/>
                  </a:moveTo>
                  <a:cubicBezTo>
                    <a:pt x="2532" y="0"/>
                    <a:pt x="2666" y="1711"/>
                    <a:pt x="2666" y="1711"/>
                  </a:cubicBezTo>
                  <a:cubicBezTo>
                    <a:pt x="2666" y="1711"/>
                    <a:pt x="2199" y="732"/>
                    <a:pt x="1541" y="732"/>
                  </a:cubicBezTo>
                  <a:cubicBezTo>
                    <a:pt x="1360" y="732"/>
                    <a:pt x="1165" y="806"/>
                    <a:pt x="961" y="995"/>
                  </a:cubicBezTo>
                  <a:cubicBezTo>
                    <a:pt x="1" y="1883"/>
                    <a:pt x="1606" y="2987"/>
                    <a:pt x="2824" y="3288"/>
                  </a:cubicBezTo>
                  <a:cubicBezTo>
                    <a:pt x="3434" y="3956"/>
                    <a:pt x="7458" y="7630"/>
                    <a:pt x="12033" y="7630"/>
                  </a:cubicBezTo>
                  <a:cubicBezTo>
                    <a:pt x="13153" y="7630"/>
                    <a:pt x="14307" y="7409"/>
                    <a:pt x="15451" y="6871"/>
                  </a:cubicBezTo>
                  <a:lnTo>
                    <a:pt x="13359" y="5495"/>
                  </a:lnTo>
                  <a:cubicBezTo>
                    <a:pt x="13359" y="5495"/>
                    <a:pt x="13266" y="5498"/>
                    <a:pt x="13097" y="5498"/>
                  </a:cubicBezTo>
                  <a:cubicBezTo>
                    <a:pt x="11866" y="5498"/>
                    <a:pt x="6598" y="5321"/>
                    <a:pt x="4114" y="2371"/>
                  </a:cubicBezTo>
                  <a:cubicBezTo>
                    <a:pt x="4773" y="1711"/>
                    <a:pt x="4343" y="135"/>
                    <a:pt x="3426" y="6"/>
                  </a:cubicBezTo>
                  <a:cubicBezTo>
                    <a:pt x="3398" y="2"/>
                    <a:pt x="3372" y="0"/>
                    <a:pt x="3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3484638" y="3465263"/>
              <a:ext cx="40525" cy="36875"/>
            </a:xfrm>
            <a:custGeom>
              <a:avLst/>
              <a:gdLst/>
              <a:ahLst/>
              <a:cxnLst/>
              <a:rect l="l" t="t" r="r" b="b"/>
              <a:pathLst>
                <a:path w="1621" h="1475" extrusionOk="0">
                  <a:moveTo>
                    <a:pt x="1227" y="1"/>
                  </a:moveTo>
                  <a:cubicBezTo>
                    <a:pt x="1166" y="1"/>
                    <a:pt x="1106" y="23"/>
                    <a:pt x="1061" y="68"/>
                  </a:cubicBezTo>
                  <a:lnTo>
                    <a:pt x="115" y="914"/>
                  </a:lnTo>
                  <a:cubicBezTo>
                    <a:pt x="0" y="1014"/>
                    <a:pt x="0" y="1186"/>
                    <a:pt x="101" y="1301"/>
                  </a:cubicBezTo>
                  <a:lnTo>
                    <a:pt x="172" y="1387"/>
                  </a:lnTo>
                  <a:cubicBezTo>
                    <a:pt x="224" y="1446"/>
                    <a:pt x="295" y="1474"/>
                    <a:pt x="368" y="1474"/>
                  </a:cubicBezTo>
                  <a:cubicBezTo>
                    <a:pt x="435" y="1474"/>
                    <a:pt x="504" y="1449"/>
                    <a:pt x="559" y="1401"/>
                  </a:cubicBezTo>
                  <a:lnTo>
                    <a:pt x="1505" y="555"/>
                  </a:lnTo>
                  <a:cubicBezTo>
                    <a:pt x="1606" y="455"/>
                    <a:pt x="1620" y="297"/>
                    <a:pt x="1520" y="183"/>
                  </a:cubicBezTo>
                  <a:lnTo>
                    <a:pt x="1434" y="97"/>
                  </a:lnTo>
                  <a:cubicBezTo>
                    <a:pt x="1379" y="34"/>
                    <a:pt x="1302" y="1"/>
                    <a:pt x="1227"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3429463" y="3415613"/>
              <a:ext cx="40500" cy="36925"/>
            </a:xfrm>
            <a:custGeom>
              <a:avLst/>
              <a:gdLst/>
              <a:ahLst/>
              <a:cxnLst/>
              <a:rect l="l" t="t" r="r" b="b"/>
              <a:pathLst>
                <a:path w="1620" h="1477" extrusionOk="0">
                  <a:moveTo>
                    <a:pt x="1233" y="0"/>
                  </a:moveTo>
                  <a:cubicBezTo>
                    <a:pt x="1169" y="0"/>
                    <a:pt x="1107" y="22"/>
                    <a:pt x="1061" y="62"/>
                  </a:cubicBezTo>
                  <a:lnTo>
                    <a:pt x="115" y="922"/>
                  </a:lnTo>
                  <a:cubicBezTo>
                    <a:pt x="0" y="1008"/>
                    <a:pt x="0" y="1180"/>
                    <a:pt x="86" y="1294"/>
                  </a:cubicBezTo>
                  <a:lnTo>
                    <a:pt x="172" y="1380"/>
                  </a:lnTo>
                  <a:cubicBezTo>
                    <a:pt x="227" y="1443"/>
                    <a:pt x="304" y="1476"/>
                    <a:pt x="381" y="1476"/>
                  </a:cubicBezTo>
                  <a:cubicBezTo>
                    <a:pt x="444" y="1476"/>
                    <a:pt x="508" y="1454"/>
                    <a:pt x="559" y="1409"/>
                  </a:cubicBezTo>
                  <a:lnTo>
                    <a:pt x="1491" y="563"/>
                  </a:lnTo>
                  <a:cubicBezTo>
                    <a:pt x="1605" y="463"/>
                    <a:pt x="1620" y="291"/>
                    <a:pt x="1519" y="176"/>
                  </a:cubicBezTo>
                  <a:lnTo>
                    <a:pt x="1434" y="90"/>
                  </a:lnTo>
                  <a:cubicBezTo>
                    <a:pt x="1380" y="29"/>
                    <a:pt x="1305" y="0"/>
                    <a:pt x="123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3427313" y="3470163"/>
              <a:ext cx="24025" cy="21175"/>
            </a:xfrm>
            <a:custGeom>
              <a:avLst/>
              <a:gdLst/>
              <a:ahLst/>
              <a:cxnLst/>
              <a:rect l="l" t="t" r="r" b="b"/>
              <a:pathLst>
                <a:path w="961" h="847" extrusionOk="0">
                  <a:moveTo>
                    <a:pt x="961" y="1"/>
                  </a:moveTo>
                  <a:lnTo>
                    <a:pt x="0" y="359"/>
                  </a:lnTo>
                  <a:lnTo>
                    <a:pt x="588" y="359"/>
                  </a:lnTo>
                  <a:lnTo>
                    <a:pt x="516" y="847"/>
                  </a:lnTo>
                  <a:lnTo>
                    <a:pt x="516" y="847"/>
                  </a:lnTo>
                  <a:lnTo>
                    <a:pt x="961"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3028863" y="4358088"/>
              <a:ext cx="302800" cy="154450"/>
            </a:xfrm>
            <a:custGeom>
              <a:avLst/>
              <a:gdLst/>
              <a:ahLst/>
              <a:cxnLst/>
              <a:rect l="l" t="t" r="r" b="b"/>
              <a:pathLst>
                <a:path w="12112" h="6178" extrusionOk="0">
                  <a:moveTo>
                    <a:pt x="0" y="0"/>
                  </a:moveTo>
                  <a:lnTo>
                    <a:pt x="731" y="2250"/>
                  </a:lnTo>
                  <a:lnTo>
                    <a:pt x="1147" y="6177"/>
                  </a:lnTo>
                  <a:cubicBezTo>
                    <a:pt x="1147" y="6177"/>
                    <a:pt x="7898" y="5805"/>
                    <a:pt x="12111" y="3340"/>
                  </a:cubicBezTo>
                  <a:cubicBezTo>
                    <a:pt x="7625" y="3311"/>
                    <a:pt x="6479" y="2652"/>
                    <a:pt x="6479" y="2652"/>
                  </a:cubicBezTo>
                  <a:lnTo>
                    <a:pt x="11710" y="1132"/>
                  </a:lnTo>
                  <a:lnTo>
                    <a:pt x="0" y="0"/>
                  </a:lnTo>
                  <a:close/>
                </a:path>
              </a:pathLst>
            </a:custGeom>
            <a:solidFill>
              <a:srgbClr val="00BA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2789863" y="3587338"/>
              <a:ext cx="96775" cy="134750"/>
            </a:xfrm>
            <a:custGeom>
              <a:avLst/>
              <a:gdLst/>
              <a:ahLst/>
              <a:cxnLst/>
              <a:rect l="l" t="t" r="r" b="b"/>
              <a:pathLst>
                <a:path w="3871" h="5390" extrusionOk="0">
                  <a:moveTo>
                    <a:pt x="932" y="1"/>
                  </a:moveTo>
                  <a:cubicBezTo>
                    <a:pt x="617" y="15"/>
                    <a:pt x="301" y="58"/>
                    <a:pt x="0" y="115"/>
                  </a:cubicBezTo>
                  <a:cubicBezTo>
                    <a:pt x="255" y="85"/>
                    <a:pt x="522" y="55"/>
                    <a:pt x="786" y="55"/>
                  </a:cubicBezTo>
                  <a:cubicBezTo>
                    <a:pt x="1146" y="55"/>
                    <a:pt x="1500" y="111"/>
                    <a:pt x="1806" y="302"/>
                  </a:cubicBezTo>
                  <a:cubicBezTo>
                    <a:pt x="2079" y="459"/>
                    <a:pt x="2265" y="717"/>
                    <a:pt x="2351" y="1018"/>
                  </a:cubicBezTo>
                  <a:cubicBezTo>
                    <a:pt x="2437" y="1305"/>
                    <a:pt x="2494" y="1620"/>
                    <a:pt x="2523" y="1921"/>
                  </a:cubicBezTo>
                  <a:cubicBezTo>
                    <a:pt x="2595" y="2552"/>
                    <a:pt x="2724" y="3168"/>
                    <a:pt x="2939" y="3756"/>
                  </a:cubicBezTo>
                  <a:cubicBezTo>
                    <a:pt x="3154" y="4358"/>
                    <a:pt x="3469" y="4902"/>
                    <a:pt x="3870" y="5390"/>
                  </a:cubicBezTo>
                  <a:cubicBezTo>
                    <a:pt x="3498" y="4888"/>
                    <a:pt x="3211" y="4329"/>
                    <a:pt x="2996" y="3741"/>
                  </a:cubicBezTo>
                  <a:cubicBezTo>
                    <a:pt x="2795" y="3154"/>
                    <a:pt x="2666" y="2538"/>
                    <a:pt x="2623" y="1907"/>
                  </a:cubicBezTo>
                  <a:cubicBezTo>
                    <a:pt x="2580" y="1592"/>
                    <a:pt x="2509" y="1291"/>
                    <a:pt x="2423" y="990"/>
                  </a:cubicBezTo>
                  <a:cubicBezTo>
                    <a:pt x="2322" y="674"/>
                    <a:pt x="2122" y="402"/>
                    <a:pt x="1849" y="244"/>
                  </a:cubicBezTo>
                  <a:cubicBezTo>
                    <a:pt x="1563" y="72"/>
                    <a:pt x="1247" y="1"/>
                    <a:pt x="932"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2789513" y="3597013"/>
              <a:ext cx="106800" cy="143000"/>
            </a:xfrm>
            <a:custGeom>
              <a:avLst/>
              <a:gdLst/>
              <a:ahLst/>
              <a:cxnLst/>
              <a:rect l="l" t="t" r="r" b="b"/>
              <a:pathLst>
                <a:path w="4272" h="5720" extrusionOk="0">
                  <a:moveTo>
                    <a:pt x="0" y="1"/>
                  </a:moveTo>
                  <a:cubicBezTo>
                    <a:pt x="645" y="44"/>
                    <a:pt x="1175" y="459"/>
                    <a:pt x="1519" y="990"/>
                  </a:cubicBezTo>
                  <a:cubicBezTo>
                    <a:pt x="1863" y="1506"/>
                    <a:pt x="2021" y="2136"/>
                    <a:pt x="2179" y="2738"/>
                  </a:cubicBezTo>
                  <a:cubicBezTo>
                    <a:pt x="2336" y="3340"/>
                    <a:pt x="2508" y="3971"/>
                    <a:pt x="2838" y="4515"/>
                  </a:cubicBezTo>
                  <a:cubicBezTo>
                    <a:pt x="3182" y="5060"/>
                    <a:pt x="3684" y="5476"/>
                    <a:pt x="4271" y="5719"/>
                  </a:cubicBezTo>
                  <a:cubicBezTo>
                    <a:pt x="3698" y="5447"/>
                    <a:pt x="3225" y="5017"/>
                    <a:pt x="2895" y="4472"/>
                  </a:cubicBezTo>
                  <a:cubicBezTo>
                    <a:pt x="2566" y="3942"/>
                    <a:pt x="2422" y="3326"/>
                    <a:pt x="2265" y="2709"/>
                  </a:cubicBezTo>
                  <a:cubicBezTo>
                    <a:pt x="2107" y="2108"/>
                    <a:pt x="1921" y="1477"/>
                    <a:pt x="1577" y="947"/>
                  </a:cubicBezTo>
                  <a:cubicBezTo>
                    <a:pt x="1233" y="431"/>
                    <a:pt x="645" y="1"/>
                    <a:pt x="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2792363" y="3609913"/>
              <a:ext cx="117200" cy="145150"/>
            </a:xfrm>
            <a:custGeom>
              <a:avLst/>
              <a:gdLst/>
              <a:ahLst/>
              <a:cxnLst/>
              <a:rect l="l" t="t" r="r" b="b"/>
              <a:pathLst>
                <a:path w="4688" h="5806" extrusionOk="0">
                  <a:moveTo>
                    <a:pt x="1" y="1"/>
                  </a:moveTo>
                  <a:lnTo>
                    <a:pt x="1" y="15"/>
                  </a:lnTo>
                  <a:cubicBezTo>
                    <a:pt x="330" y="72"/>
                    <a:pt x="617" y="273"/>
                    <a:pt x="775" y="574"/>
                  </a:cubicBezTo>
                  <a:cubicBezTo>
                    <a:pt x="932" y="875"/>
                    <a:pt x="1033" y="1190"/>
                    <a:pt x="1076" y="1534"/>
                  </a:cubicBezTo>
                  <a:cubicBezTo>
                    <a:pt x="1190" y="2193"/>
                    <a:pt x="1391" y="2853"/>
                    <a:pt x="1663" y="3469"/>
                  </a:cubicBezTo>
                  <a:cubicBezTo>
                    <a:pt x="1950" y="4071"/>
                    <a:pt x="2280" y="4687"/>
                    <a:pt x="2810" y="5132"/>
                  </a:cubicBezTo>
                  <a:cubicBezTo>
                    <a:pt x="3340" y="5562"/>
                    <a:pt x="4000" y="5805"/>
                    <a:pt x="4688" y="5805"/>
                  </a:cubicBezTo>
                  <a:cubicBezTo>
                    <a:pt x="4014" y="5762"/>
                    <a:pt x="3369" y="5504"/>
                    <a:pt x="2867" y="5060"/>
                  </a:cubicBezTo>
                  <a:cubicBezTo>
                    <a:pt x="2351" y="4630"/>
                    <a:pt x="2036" y="4014"/>
                    <a:pt x="1764" y="3412"/>
                  </a:cubicBezTo>
                  <a:cubicBezTo>
                    <a:pt x="1477" y="2795"/>
                    <a:pt x="1276" y="2165"/>
                    <a:pt x="1147" y="1506"/>
                  </a:cubicBezTo>
                  <a:cubicBezTo>
                    <a:pt x="1090" y="1162"/>
                    <a:pt x="990" y="832"/>
                    <a:pt x="818" y="545"/>
                  </a:cubicBezTo>
                  <a:cubicBezTo>
                    <a:pt x="646" y="244"/>
                    <a:pt x="345" y="44"/>
                    <a:pt x="1"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2529538" y="3572513"/>
              <a:ext cx="247800" cy="77925"/>
            </a:xfrm>
            <a:custGeom>
              <a:avLst/>
              <a:gdLst/>
              <a:ahLst/>
              <a:cxnLst/>
              <a:rect l="l" t="t" r="r" b="b"/>
              <a:pathLst>
                <a:path w="9912" h="3117" extrusionOk="0">
                  <a:moveTo>
                    <a:pt x="40" y="3061"/>
                  </a:moveTo>
                  <a:cubicBezTo>
                    <a:pt x="35" y="3061"/>
                    <a:pt x="30" y="3063"/>
                    <a:pt x="26" y="3066"/>
                  </a:cubicBezTo>
                  <a:lnTo>
                    <a:pt x="26" y="3066"/>
                  </a:lnTo>
                  <a:cubicBezTo>
                    <a:pt x="31" y="3063"/>
                    <a:pt x="37" y="3062"/>
                    <a:pt x="41" y="3061"/>
                  </a:cubicBezTo>
                  <a:lnTo>
                    <a:pt x="41" y="3061"/>
                  </a:lnTo>
                  <a:cubicBezTo>
                    <a:pt x="47" y="3062"/>
                    <a:pt x="51" y="3066"/>
                    <a:pt x="51" y="3073"/>
                  </a:cubicBezTo>
                  <a:cubicBezTo>
                    <a:pt x="55" y="3065"/>
                    <a:pt x="51" y="3061"/>
                    <a:pt x="43" y="3061"/>
                  </a:cubicBezTo>
                  <a:cubicBezTo>
                    <a:pt x="43" y="3061"/>
                    <a:pt x="42" y="3061"/>
                    <a:pt x="41" y="3061"/>
                  </a:cubicBezTo>
                  <a:lnTo>
                    <a:pt x="41" y="3061"/>
                  </a:lnTo>
                  <a:cubicBezTo>
                    <a:pt x="41" y="3061"/>
                    <a:pt x="40" y="3061"/>
                    <a:pt x="40" y="3061"/>
                  </a:cubicBezTo>
                  <a:close/>
                  <a:moveTo>
                    <a:pt x="26" y="3066"/>
                  </a:moveTo>
                  <a:lnTo>
                    <a:pt x="26" y="3066"/>
                  </a:lnTo>
                  <a:cubicBezTo>
                    <a:pt x="12" y="3073"/>
                    <a:pt x="1" y="3088"/>
                    <a:pt x="22" y="3102"/>
                  </a:cubicBezTo>
                  <a:cubicBezTo>
                    <a:pt x="8" y="3088"/>
                    <a:pt x="15" y="3073"/>
                    <a:pt x="26" y="3066"/>
                  </a:cubicBezTo>
                  <a:close/>
                  <a:moveTo>
                    <a:pt x="7530" y="1"/>
                  </a:moveTo>
                  <a:cubicBezTo>
                    <a:pt x="7454" y="1"/>
                    <a:pt x="7379" y="2"/>
                    <a:pt x="7303" y="6"/>
                  </a:cubicBezTo>
                  <a:cubicBezTo>
                    <a:pt x="6386" y="63"/>
                    <a:pt x="5512" y="436"/>
                    <a:pt x="4723" y="880"/>
                  </a:cubicBezTo>
                  <a:cubicBezTo>
                    <a:pt x="4336" y="1110"/>
                    <a:pt x="3949" y="1353"/>
                    <a:pt x="3591" y="1626"/>
                  </a:cubicBezTo>
                  <a:cubicBezTo>
                    <a:pt x="3218" y="1898"/>
                    <a:pt x="2889" y="2228"/>
                    <a:pt x="2516" y="2471"/>
                  </a:cubicBezTo>
                  <a:cubicBezTo>
                    <a:pt x="2144" y="2715"/>
                    <a:pt x="1714" y="2887"/>
                    <a:pt x="1284" y="2987"/>
                  </a:cubicBezTo>
                  <a:cubicBezTo>
                    <a:pt x="1054" y="3045"/>
                    <a:pt x="839" y="3073"/>
                    <a:pt x="610" y="3102"/>
                  </a:cubicBezTo>
                  <a:cubicBezTo>
                    <a:pt x="495" y="3116"/>
                    <a:pt x="381" y="3116"/>
                    <a:pt x="280" y="3116"/>
                  </a:cubicBezTo>
                  <a:lnTo>
                    <a:pt x="610" y="3116"/>
                  </a:lnTo>
                  <a:cubicBezTo>
                    <a:pt x="839" y="3102"/>
                    <a:pt x="1069" y="3073"/>
                    <a:pt x="1284" y="3030"/>
                  </a:cubicBezTo>
                  <a:cubicBezTo>
                    <a:pt x="1742" y="2944"/>
                    <a:pt x="2172" y="2772"/>
                    <a:pt x="2559" y="2543"/>
                  </a:cubicBezTo>
                  <a:cubicBezTo>
                    <a:pt x="2946" y="2285"/>
                    <a:pt x="3276" y="1970"/>
                    <a:pt x="3634" y="1712"/>
                  </a:cubicBezTo>
                  <a:cubicBezTo>
                    <a:pt x="3992" y="1439"/>
                    <a:pt x="4379" y="1196"/>
                    <a:pt x="4766" y="981"/>
                  </a:cubicBezTo>
                  <a:cubicBezTo>
                    <a:pt x="5555" y="522"/>
                    <a:pt x="6400" y="149"/>
                    <a:pt x="7303" y="78"/>
                  </a:cubicBezTo>
                  <a:cubicBezTo>
                    <a:pt x="7388" y="74"/>
                    <a:pt x="7473" y="72"/>
                    <a:pt x="7558" y="72"/>
                  </a:cubicBezTo>
                  <a:cubicBezTo>
                    <a:pt x="8375" y="72"/>
                    <a:pt x="9185" y="259"/>
                    <a:pt x="9912" y="622"/>
                  </a:cubicBezTo>
                  <a:cubicBezTo>
                    <a:pt x="9176" y="215"/>
                    <a:pt x="8357" y="1"/>
                    <a:pt x="753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2516113" y="3593563"/>
              <a:ext cx="252275" cy="66750"/>
            </a:xfrm>
            <a:custGeom>
              <a:avLst/>
              <a:gdLst/>
              <a:ahLst/>
              <a:cxnLst/>
              <a:rect l="l" t="t" r="r" b="b"/>
              <a:pathLst>
                <a:path w="10091" h="2670" extrusionOk="0">
                  <a:moveTo>
                    <a:pt x="8900" y="1"/>
                  </a:moveTo>
                  <a:cubicBezTo>
                    <a:pt x="8416" y="1"/>
                    <a:pt x="7925" y="105"/>
                    <a:pt x="7468" y="268"/>
                  </a:cubicBezTo>
                  <a:cubicBezTo>
                    <a:pt x="6622" y="569"/>
                    <a:pt x="5848" y="1056"/>
                    <a:pt x="5060" y="1472"/>
                  </a:cubicBezTo>
                  <a:cubicBezTo>
                    <a:pt x="4286" y="1916"/>
                    <a:pt x="3469" y="2260"/>
                    <a:pt x="2595" y="2475"/>
                  </a:cubicBezTo>
                  <a:cubicBezTo>
                    <a:pt x="2217" y="2564"/>
                    <a:pt x="1820" y="2623"/>
                    <a:pt x="1424" y="2623"/>
                  </a:cubicBezTo>
                  <a:cubicBezTo>
                    <a:pt x="933" y="2623"/>
                    <a:pt x="445" y="2533"/>
                    <a:pt x="0" y="2303"/>
                  </a:cubicBezTo>
                  <a:lnTo>
                    <a:pt x="0" y="2303"/>
                  </a:lnTo>
                  <a:cubicBezTo>
                    <a:pt x="387" y="2518"/>
                    <a:pt x="832" y="2647"/>
                    <a:pt x="1276" y="2661"/>
                  </a:cubicBezTo>
                  <a:cubicBezTo>
                    <a:pt x="1367" y="2667"/>
                    <a:pt x="1458" y="2670"/>
                    <a:pt x="1549" y="2670"/>
                  </a:cubicBezTo>
                  <a:cubicBezTo>
                    <a:pt x="1906" y="2670"/>
                    <a:pt x="2267" y="2626"/>
                    <a:pt x="2609" y="2547"/>
                  </a:cubicBezTo>
                  <a:cubicBezTo>
                    <a:pt x="3483" y="2332"/>
                    <a:pt x="4329" y="1988"/>
                    <a:pt x="5103" y="1558"/>
                  </a:cubicBezTo>
                  <a:cubicBezTo>
                    <a:pt x="5891" y="1128"/>
                    <a:pt x="6665" y="626"/>
                    <a:pt x="7482" y="325"/>
                  </a:cubicBezTo>
                  <a:cubicBezTo>
                    <a:pt x="7956" y="153"/>
                    <a:pt x="8467" y="42"/>
                    <a:pt x="8973" y="42"/>
                  </a:cubicBezTo>
                  <a:cubicBezTo>
                    <a:pt x="9355" y="42"/>
                    <a:pt x="9733" y="105"/>
                    <a:pt x="10090" y="253"/>
                  </a:cubicBezTo>
                  <a:cubicBezTo>
                    <a:pt x="9715" y="76"/>
                    <a:pt x="9310" y="1"/>
                    <a:pt x="890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2485288" y="3618263"/>
              <a:ext cx="257650" cy="54000"/>
            </a:xfrm>
            <a:custGeom>
              <a:avLst/>
              <a:gdLst/>
              <a:ahLst/>
              <a:cxnLst/>
              <a:rect l="l" t="t" r="r" b="b"/>
              <a:pathLst>
                <a:path w="10306" h="2160" extrusionOk="0">
                  <a:moveTo>
                    <a:pt x="9922" y="0"/>
                  </a:moveTo>
                  <a:cubicBezTo>
                    <a:pt x="9601" y="0"/>
                    <a:pt x="9276" y="52"/>
                    <a:pt x="8959" y="154"/>
                  </a:cubicBezTo>
                  <a:cubicBezTo>
                    <a:pt x="8529" y="297"/>
                    <a:pt x="8113" y="484"/>
                    <a:pt x="7712" y="699"/>
                  </a:cubicBezTo>
                  <a:cubicBezTo>
                    <a:pt x="6909" y="1129"/>
                    <a:pt x="6063" y="1473"/>
                    <a:pt x="5203" y="1745"/>
                  </a:cubicBezTo>
                  <a:cubicBezTo>
                    <a:pt x="4488" y="1971"/>
                    <a:pt x="3742" y="2089"/>
                    <a:pt x="2992" y="2089"/>
                  </a:cubicBezTo>
                  <a:cubicBezTo>
                    <a:pt x="2841" y="2089"/>
                    <a:pt x="2689" y="2084"/>
                    <a:pt x="2538" y="2074"/>
                  </a:cubicBezTo>
                  <a:cubicBezTo>
                    <a:pt x="1620" y="2003"/>
                    <a:pt x="746" y="1688"/>
                    <a:pt x="1" y="1172"/>
                  </a:cubicBezTo>
                  <a:lnTo>
                    <a:pt x="1" y="1172"/>
                  </a:lnTo>
                  <a:cubicBezTo>
                    <a:pt x="732" y="1730"/>
                    <a:pt x="1620" y="2060"/>
                    <a:pt x="2538" y="2132"/>
                  </a:cubicBezTo>
                  <a:cubicBezTo>
                    <a:pt x="2736" y="2151"/>
                    <a:pt x="2935" y="2160"/>
                    <a:pt x="3134" y="2160"/>
                  </a:cubicBezTo>
                  <a:cubicBezTo>
                    <a:pt x="3841" y="2160"/>
                    <a:pt x="4550" y="2043"/>
                    <a:pt x="5232" y="1831"/>
                  </a:cubicBezTo>
                  <a:cubicBezTo>
                    <a:pt x="6106" y="1559"/>
                    <a:pt x="6938" y="1200"/>
                    <a:pt x="7740" y="756"/>
                  </a:cubicBezTo>
                  <a:cubicBezTo>
                    <a:pt x="8142" y="541"/>
                    <a:pt x="8557" y="355"/>
                    <a:pt x="8973" y="211"/>
                  </a:cubicBezTo>
                  <a:cubicBezTo>
                    <a:pt x="9332" y="80"/>
                    <a:pt x="9712" y="18"/>
                    <a:pt x="10086" y="18"/>
                  </a:cubicBezTo>
                  <a:cubicBezTo>
                    <a:pt x="10159" y="18"/>
                    <a:pt x="10233" y="20"/>
                    <a:pt x="10306" y="25"/>
                  </a:cubicBezTo>
                  <a:cubicBezTo>
                    <a:pt x="10179" y="9"/>
                    <a:pt x="10051" y="0"/>
                    <a:pt x="992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2893413" y="3611338"/>
              <a:ext cx="32625" cy="25825"/>
            </a:xfrm>
            <a:custGeom>
              <a:avLst/>
              <a:gdLst/>
              <a:ahLst/>
              <a:cxnLst/>
              <a:rect l="l" t="t" r="r" b="b"/>
              <a:pathLst>
                <a:path w="1305" h="1033" extrusionOk="0">
                  <a:moveTo>
                    <a:pt x="1" y="1"/>
                  </a:moveTo>
                  <a:lnTo>
                    <a:pt x="1" y="1"/>
                  </a:lnTo>
                  <a:cubicBezTo>
                    <a:pt x="173" y="603"/>
                    <a:pt x="703" y="1019"/>
                    <a:pt x="1305" y="1033"/>
                  </a:cubicBezTo>
                  <a:lnTo>
                    <a:pt x="1"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2605688" y="3545788"/>
              <a:ext cx="81350" cy="19100"/>
            </a:xfrm>
            <a:custGeom>
              <a:avLst/>
              <a:gdLst/>
              <a:ahLst/>
              <a:cxnLst/>
              <a:rect l="l" t="t" r="r" b="b"/>
              <a:pathLst>
                <a:path w="3254" h="764" extrusionOk="0">
                  <a:moveTo>
                    <a:pt x="3254" y="0"/>
                  </a:moveTo>
                  <a:lnTo>
                    <a:pt x="0" y="487"/>
                  </a:lnTo>
                  <a:cubicBezTo>
                    <a:pt x="0" y="487"/>
                    <a:pt x="635" y="764"/>
                    <a:pt x="1412" y="764"/>
                  </a:cubicBezTo>
                  <a:cubicBezTo>
                    <a:pt x="2017" y="764"/>
                    <a:pt x="2708" y="596"/>
                    <a:pt x="325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2856513" y="3363763"/>
              <a:ext cx="20075" cy="17200"/>
            </a:xfrm>
            <a:custGeom>
              <a:avLst/>
              <a:gdLst/>
              <a:ahLst/>
              <a:cxnLst/>
              <a:rect l="l" t="t" r="r" b="b"/>
              <a:pathLst>
                <a:path w="803" h="688" extrusionOk="0">
                  <a:moveTo>
                    <a:pt x="459" y="0"/>
                  </a:moveTo>
                  <a:cubicBezTo>
                    <a:pt x="158" y="0"/>
                    <a:pt x="0" y="358"/>
                    <a:pt x="215" y="588"/>
                  </a:cubicBezTo>
                  <a:cubicBezTo>
                    <a:pt x="284" y="657"/>
                    <a:pt x="369" y="687"/>
                    <a:pt x="453" y="687"/>
                  </a:cubicBezTo>
                  <a:cubicBezTo>
                    <a:pt x="631" y="687"/>
                    <a:pt x="803" y="549"/>
                    <a:pt x="803" y="344"/>
                  </a:cubicBezTo>
                  <a:cubicBezTo>
                    <a:pt x="803" y="143"/>
                    <a:pt x="645" y="0"/>
                    <a:pt x="45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2960513" y="3401013"/>
              <a:ext cx="19650" cy="16850"/>
            </a:xfrm>
            <a:custGeom>
              <a:avLst/>
              <a:gdLst/>
              <a:ahLst/>
              <a:cxnLst/>
              <a:rect l="l" t="t" r="r" b="b"/>
              <a:pathLst>
                <a:path w="786" h="674" extrusionOk="0">
                  <a:moveTo>
                    <a:pt x="438" y="0"/>
                  </a:moveTo>
                  <a:cubicBezTo>
                    <a:pt x="135" y="0"/>
                    <a:pt x="1" y="363"/>
                    <a:pt x="212" y="574"/>
                  </a:cubicBezTo>
                  <a:cubicBezTo>
                    <a:pt x="281" y="643"/>
                    <a:pt x="364" y="673"/>
                    <a:pt x="446" y="673"/>
                  </a:cubicBezTo>
                  <a:cubicBezTo>
                    <a:pt x="619" y="673"/>
                    <a:pt x="785" y="535"/>
                    <a:pt x="785" y="330"/>
                  </a:cubicBezTo>
                  <a:cubicBezTo>
                    <a:pt x="785" y="144"/>
                    <a:pt x="642" y="1"/>
                    <a:pt x="455" y="1"/>
                  </a:cubicBezTo>
                  <a:cubicBezTo>
                    <a:pt x="450" y="0"/>
                    <a:pt x="444" y="0"/>
                    <a:pt x="43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3066113" y="3448313"/>
              <a:ext cx="20100" cy="17200"/>
            </a:xfrm>
            <a:custGeom>
              <a:avLst/>
              <a:gdLst/>
              <a:ahLst/>
              <a:cxnLst/>
              <a:rect l="l" t="t" r="r" b="b"/>
              <a:pathLst>
                <a:path w="804" h="688" extrusionOk="0">
                  <a:moveTo>
                    <a:pt x="460" y="1"/>
                  </a:moveTo>
                  <a:cubicBezTo>
                    <a:pt x="159" y="1"/>
                    <a:pt x="1" y="373"/>
                    <a:pt x="216" y="588"/>
                  </a:cubicBezTo>
                  <a:cubicBezTo>
                    <a:pt x="285" y="657"/>
                    <a:pt x="370" y="688"/>
                    <a:pt x="453" y="688"/>
                  </a:cubicBezTo>
                  <a:cubicBezTo>
                    <a:pt x="631" y="688"/>
                    <a:pt x="804" y="549"/>
                    <a:pt x="804" y="345"/>
                  </a:cubicBezTo>
                  <a:cubicBezTo>
                    <a:pt x="804" y="158"/>
                    <a:pt x="646" y="1"/>
                    <a:pt x="46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3153188" y="3493463"/>
              <a:ext cx="19750" cy="17200"/>
            </a:xfrm>
            <a:custGeom>
              <a:avLst/>
              <a:gdLst/>
              <a:ahLst/>
              <a:cxnLst/>
              <a:rect l="l" t="t" r="r" b="b"/>
              <a:pathLst>
                <a:path w="790" h="688" extrusionOk="0">
                  <a:moveTo>
                    <a:pt x="459" y="1"/>
                  </a:moveTo>
                  <a:cubicBezTo>
                    <a:pt x="144" y="1"/>
                    <a:pt x="1" y="373"/>
                    <a:pt x="216" y="588"/>
                  </a:cubicBezTo>
                  <a:cubicBezTo>
                    <a:pt x="285" y="657"/>
                    <a:pt x="368" y="688"/>
                    <a:pt x="450" y="688"/>
                  </a:cubicBezTo>
                  <a:cubicBezTo>
                    <a:pt x="623" y="688"/>
                    <a:pt x="789" y="549"/>
                    <a:pt x="789" y="344"/>
                  </a:cubicBezTo>
                  <a:cubicBezTo>
                    <a:pt x="789" y="144"/>
                    <a:pt x="646" y="1"/>
                    <a:pt x="45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3220188" y="3532163"/>
              <a:ext cx="20100" cy="17200"/>
            </a:xfrm>
            <a:custGeom>
              <a:avLst/>
              <a:gdLst/>
              <a:ahLst/>
              <a:cxnLst/>
              <a:rect l="l" t="t" r="r" b="b"/>
              <a:pathLst>
                <a:path w="804" h="688" extrusionOk="0">
                  <a:moveTo>
                    <a:pt x="460" y="0"/>
                  </a:moveTo>
                  <a:cubicBezTo>
                    <a:pt x="159" y="0"/>
                    <a:pt x="1" y="373"/>
                    <a:pt x="216" y="588"/>
                  </a:cubicBezTo>
                  <a:cubicBezTo>
                    <a:pt x="285" y="657"/>
                    <a:pt x="370" y="687"/>
                    <a:pt x="453" y="687"/>
                  </a:cubicBezTo>
                  <a:cubicBezTo>
                    <a:pt x="631" y="687"/>
                    <a:pt x="804" y="549"/>
                    <a:pt x="804" y="344"/>
                  </a:cubicBezTo>
                  <a:cubicBezTo>
                    <a:pt x="804" y="158"/>
                    <a:pt x="646" y="0"/>
                    <a:pt x="460"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2737913" y="3327563"/>
              <a:ext cx="20075" cy="16925"/>
            </a:xfrm>
            <a:custGeom>
              <a:avLst/>
              <a:gdLst/>
              <a:ahLst/>
              <a:cxnLst/>
              <a:rect l="l" t="t" r="r" b="b"/>
              <a:pathLst>
                <a:path w="803" h="677" extrusionOk="0">
                  <a:moveTo>
                    <a:pt x="459" y="1"/>
                  </a:moveTo>
                  <a:cubicBezTo>
                    <a:pt x="158" y="1"/>
                    <a:pt x="0" y="359"/>
                    <a:pt x="215" y="574"/>
                  </a:cubicBezTo>
                  <a:cubicBezTo>
                    <a:pt x="286" y="644"/>
                    <a:pt x="373" y="676"/>
                    <a:pt x="459" y="676"/>
                  </a:cubicBezTo>
                  <a:cubicBezTo>
                    <a:pt x="635" y="676"/>
                    <a:pt x="803" y="542"/>
                    <a:pt x="803" y="330"/>
                  </a:cubicBezTo>
                  <a:cubicBezTo>
                    <a:pt x="803" y="144"/>
                    <a:pt x="645" y="1"/>
                    <a:pt x="45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2591363" y="3413863"/>
              <a:ext cx="122200" cy="140000"/>
            </a:xfrm>
            <a:custGeom>
              <a:avLst/>
              <a:gdLst/>
              <a:ahLst/>
              <a:cxnLst/>
              <a:rect l="l" t="t" r="r" b="b"/>
              <a:pathLst>
                <a:path w="4888" h="5600" extrusionOk="0">
                  <a:moveTo>
                    <a:pt x="3468" y="0"/>
                  </a:moveTo>
                  <a:cubicBezTo>
                    <a:pt x="3213" y="0"/>
                    <a:pt x="3053" y="533"/>
                    <a:pt x="3053" y="533"/>
                  </a:cubicBezTo>
                  <a:cubicBezTo>
                    <a:pt x="3053" y="533"/>
                    <a:pt x="2832" y="79"/>
                    <a:pt x="2550" y="79"/>
                  </a:cubicBezTo>
                  <a:cubicBezTo>
                    <a:pt x="2527" y="79"/>
                    <a:pt x="2503" y="82"/>
                    <a:pt x="2480" y="89"/>
                  </a:cubicBezTo>
                  <a:cubicBezTo>
                    <a:pt x="2150" y="175"/>
                    <a:pt x="2250" y="762"/>
                    <a:pt x="2250" y="762"/>
                  </a:cubicBezTo>
                  <a:cubicBezTo>
                    <a:pt x="2250" y="762"/>
                    <a:pt x="1942" y="401"/>
                    <a:pt x="1720" y="401"/>
                  </a:cubicBezTo>
                  <a:cubicBezTo>
                    <a:pt x="1684" y="401"/>
                    <a:pt x="1650" y="411"/>
                    <a:pt x="1620" y="433"/>
                  </a:cubicBezTo>
                  <a:cubicBezTo>
                    <a:pt x="1419" y="590"/>
                    <a:pt x="1806" y="1121"/>
                    <a:pt x="1806" y="1121"/>
                  </a:cubicBezTo>
                  <a:cubicBezTo>
                    <a:pt x="1806" y="1121"/>
                    <a:pt x="1535" y="951"/>
                    <a:pt x="1299" y="951"/>
                  </a:cubicBezTo>
                  <a:cubicBezTo>
                    <a:pt x="1228" y="951"/>
                    <a:pt x="1160" y="966"/>
                    <a:pt x="1104" y="1006"/>
                  </a:cubicBezTo>
                  <a:cubicBezTo>
                    <a:pt x="846" y="1164"/>
                    <a:pt x="1204" y="1637"/>
                    <a:pt x="1204" y="1637"/>
                  </a:cubicBezTo>
                  <a:cubicBezTo>
                    <a:pt x="1204" y="1637"/>
                    <a:pt x="937" y="1503"/>
                    <a:pt x="703" y="1503"/>
                  </a:cubicBezTo>
                  <a:cubicBezTo>
                    <a:pt x="586" y="1503"/>
                    <a:pt x="478" y="1536"/>
                    <a:pt x="416" y="1637"/>
                  </a:cubicBezTo>
                  <a:cubicBezTo>
                    <a:pt x="229" y="1938"/>
                    <a:pt x="817" y="2267"/>
                    <a:pt x="817" y="2267"/>
                  </a:cubicBezTo>
                  <a:cubicBezTo>
                    <a:pt x="817" y="2267"/>
                    <a:pt x="796" y="2266"/>
                    <a:pt x="762" y="2266"/>
                  </a:cubicBezTo>
                  <a:cubicBezTo>
                    <a:pt x="597" y="2266"/>
                    <a:pt x="119" y="2286"/>
                    <a:pt x="72" y="2511"/>
                  </a:cubicBezTo>
                  <a:cubicBezTo>
                    <a:pt x="0" y="2769"/>
                    <a:pt x="573" y="3013"/>
                    <a:pt x="573" y="3013"/>
                  </a:cubicBezTo>
                  <a:cubicBezTo>
                    <a:pt x="573" y="3013"/>
                    <a:pt x="86" y="3056"/>
                    <a:pt x="72" y="3414"/>
                  </a:cubicBezTo>
                  <a:cubicBezTo>
                    <a:pt x="54" y="3631"/>
                    <a:pt x="259" y="3671"/>
                    <a:pt x="412" y="3671"/>
                  </a:cubicBezTo>
                  <a:cubicBezTo>
                    <a:pt x="501" y="3671"/>
                    <a:pt x="573" y="3658"/>
                    <a:pt x="573" y="3657"/>
                  </a:cubicBezTo>
                  <a:lnTo>
                    <a:pt x="573" y="3657"/>
                  </a:lnTo>
                  <a:cubicBezTo>
                    <a:pt x="573" y="3658"/>
                    <a:pt x="29" y="4087"/>
                    <a:pt x="201" y="4288"/>
                  </a:cubicBezTo>
                  <a:cubicBezTo>
                    <a:pt x="245" y="4349"/>
                    <a:pt x="313" y="4371"/>
                    <a:pt x="387" y="4371"/>
                  </a:cubicBezTo>
                  <a:cubicBezTo>
                    <a:pt x="574" y="4371"/>
                    <a:pt x="803" y="4231"/>
                    <a:pt x="803" y="4231"/>
                  </a:cubicBezTo>
                  <a:lnTo>
                    <a:pt x="803" y="4231"/>
                  </a:lnTo>
                  <a:cubicBezTo>
                    <a:pt x="803" y="4231"/>
                    <a:pt x="273" y="4732"/>
                    <a:pt x="573" y="4976"/>
                  </a:cubicBezTo>
                  <a:cubicBezTo>
                    <a:pt x="653" y="5039"/>
                    <a:pt x="738" y="5062"/>
                    <a:pt x="821" y="5062"/>
                  </a:cubicBezTo>
                  <a:cubicBezTo>
                    <a:pt x="1037" y="5062"/>
                    <a:pt x="1233" y="4904"/>
                    <a:pt x="1233" y="4904"/>
                  </a:cubicBezTo>
                  <a:lnTo>
                    <a:pt x="1233" y="4904"/>
                  </a:lnTo>
                  <a:cubicBezTo>
                    <a:pt x="1233" y="4905"/>
                    <a:pt x="1075" y="5349"/>
                    <a:pt x="1462" y="5420"/>
                  </a:cubicBezTo>
                  <a:cubicBezTo>
                    <a:pt x="1489" y="5424"/>
                    <a:pt x="1517" y="5426"/>
                    <a:pt x="1544" y="5426"/>
                  </a:cubicBezTo>
                  <a:cubicBezTo>
                    <a:pt x="1731" y="5426"/>
                    <a:pt x="1910" y="5341"/>
                    <a:pt x="2035" y="5191"/>
                  </a:cubicBezTo>
                  <a:cubicBezTo>
                    <a:pt x="2035" y="5191"/>
                    <a:pt x="2209" y="5600"/>
                    <a:pt x="2521" y="5600"/>
                  </a:cubicBezTo>
                  <a:cubicBezTo>
                    <a:pt x="2545" y="5600"/>
                    <a:pt x="2569" y="5597"/>
                    <a:pt x="2594" y="5592"/>
                  </a:cubicBezTo>
                  <a:cubicBezTo>
                    <a:pt x="2809" y="5535"/>
                    <a:pt x="2967" y="5334"/>
                    <a:pt x="2967" y="5119"/>
                  </a:cubicBezTo>
                  <a:cubicBezTo>
                    <a:pt x="2967" y="5119"/>
                    <a:pt x="3236" y="5301"/>
                    <a:pt x="3483" y="5301"/>
                  </a:cubicBezTo>
                  <a:cubicBezTo>
                    <a:pt x="3554" y="5301"/>
                    <a:pt x="3623" y="5287"/>
                    <a:pt x="3684" y="5248"/>
                  </a:cubicBezTo>
                  <a:cubicBezTo>
                    <a:pt x="3970" y="5076"/>
                    <a:pt x="3569" y="4647"/>
                    <a:pt x="3569" y="4646"/>
                  </a:cubicBezTo>
                  <a:lnTo>
                    <a:pt x="3569" y="4646"/>
                  </a:lnTo>
                  <a:cubicBezTo>
                    <a:pt x="3569" y="4646"/>
                    <a:pt x="3689" y="4692"/>
                    <a:pt x="3842" y="4692"/>
                  </a:cubicBezTo>
                  <a:cubicBezTo>
                    <a:pt x="3974" y="4692"/>
                    <a:pt x="4131" y="4658"/>
                    <a:pt x="4257" y="4532"/>
                  </a:cubicBezTo>
                  <a:cubicBezTo>
                    <a:pt x="4544" y="4259"/>
                    <a:pt x="3927" y="4073"/>
                    <a:pt x="3927" y="4073"/>
                  </a:cubicBezTo>
                  <a:cubicBezTo>
                    <a:pt x="3927" y="4073"/>
                    <a:pt x="4529" y="3915"/>
                    <a:pt x="4601" y="3657"/>
                  </a:cubicBezTo>
                  <a:cubicBezTo>
                    <a:pt x="4687" y="3414"/>
                    <a:pt x="4157" y="3299"/>
                    <a:pt x="4157" y="3299"/>
                  </a:cubicBezTo>
                  <a:cubicBezTo>
                    <a:pt x="4157" y="3299"/>
                    <a:pt x="4572" y="3271"/>
                    <a:pt x="4673" y="3013"/>
                  </a:cubicBezTo>
                  <a:cubicBezTo>
                    <a:pt x="4773" y="2755"/>
                    <a:pt x="4257" y="2583"/>
                    <a:pt x="4257" y="2583"/>
                  </a:cubicBezTo>
                  <a:cubicBezTo>
                    <a:pt x="4257" y="2583"/>
                    <a:pt x="4859" y="2468"/>
                    <a:pt x="4859" y="2153"/>
                  </a:cubicBezTo>
                  <a:cubicBezTo>
                    <a:pt x="4859" y="1837"/>
                    <a:pt x="4257" y="1823"/>
                    <a:pt x="4257" y="1823"/>
                  </a:cubicBezTo>
                  <a:cubicBezTo>
                    <a:pt x="4257" y="1823"/>
                    <a:pt x="4888" y="1465"/>
                    <a:pt x="4744" y="1178"/>
                  </a:cubicBezTo>
                  <a:cubicBezTo>
                    <a:pt x="4686" y="1068"/>
                    <a:pt x="4575" y="1035"/>
                    <a:pt x="4462" y="1035"/>
                  </a:cubicBezTo>
                  <a:cubicBezTo>
                    <a:pt x="4296" y="1035"/>
                    <a:pt x="4128" y="1106"/>
                    <a:pt x="4128" y="1106"/>
                  </a:cubicBezTo>
                  <a:cubicBezTo>
                    <a:pt x="4128" y="1106"/>
                    <a:pt x="4501" y="519"/>
                    <a:pt x="4271" y="390"/>
                  </a:cubicBezTo>
                  <a:cubicBezTo>
                    <a:pt x="4227" y="365"/>
                    <a:pt x="4182" y="355"/>
                    <a:pt x="4137" y="355"/>
                  </a:cubicBezTo>
                  <a:cubicBezTo>
                    <a:pt x="3948" y="355"/>
                    <a:pt x="3770" y="533"/>
                    <a:pt x="3770" y="533"/>
                  </a:cubicBezTo>
                  <a:cubicBezTo>
                    <a:pt x="3770" y="533"/>
                    <a:pt x="3770" y="46"/>
                    <a:pt x="3497" y="3"/>
                  </a:cubicBezTo>
                  <a:cubicBezTo>
                    <a:pt x="3487" y="1"/>
                    <a:pt x="3478" y="0"/>
                    <a:pt x="346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2600313" y="3427638"/>
              <a:ext cx="105000" cy="116975"/>
            </a:xfrm>
            <a:custGeom>
              <a:avLst/>
              <a:gdLst/>
              <a:ahLst/>
              <a:cxnLst/>
              <a:rect l="l" t="t" r="r" b="b"/>
              <a:pathLst>
                <a:path w="4200" h="4679" extrusionOk="0">
                  <a:moveTo>
                    <a:pt x="2763" y="0"/>
                  </a:moveTo>
                  <a:cubicBezTo>
                    <a:pt x="2098" y="0"/>
                    <a:pt x="1272" y="451"/>
                    <a:pt x="731" y="1229"/>
                  </a:cubicBezTo>
                  <a:cubicBezTo>
                    <a:pt x="244" y="1960"/>
                    <a:pt x="0" y="2863"/>
                    <a:pt x="445" y="3680"/>
                  </a:cubicBezTo>
                  <a:cubicBezTo>
                    <a:pt x="488" y="3751"/>
                    <a:pt x="531" y="3823"/>
                    <a:pt x="588" y="3895"/>
                  </a:cubicBezTo>
                  <a:cubicBezTo>
                    <a:pt x="932" y="4367"/>
                    <a:pt x="1476" y="4679"/>
                    <a:pt x="2042" y="4679"/>
                  </a:cubicBezTo>
                  <a:cubicBezTo>
                    <a:pt x="2231" y="4679"/>
                    <a:pt x="2422" y="4644"/>
                    <a:pt x="2609" y="4568"/>
                  </a:cubicBezTo>
                  <a:cubicBezTo>
                    <a:pt x="3899" y="4052"/>
                    <a:pt x="4200" y="1315"/>
                    <a:pt x="3655" y="455"/>
                  </a:cubicBezTo>
                  <a:cubicBezTo>
                    <a:pt x="3464" y="144"/>
                    <a:pt x="3139" y="0"/>
                    <a:pt x="276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2883388" y="3492388"/>
              <a:ext cx="115050" cy="138725"/>
            </a:xfrm>
            <a:custGeom>
              <a:avLst/>
              <a:gdLst/>
              <a:ahLst/>
              <a:cxnLst/>
              <a:rect l="l" t="t" r="r" b="b"/>
              <a:pathLst>
                <a:path w="4602" h="5549" extrusionOk="0">
                  <a:moveTo>
                    <a:pt x="2915" y="0"/>
                  </a:moveTo>
                  <a:cubicBezTo>
                    <a:pt x="2675" y="0"/>
                    <a:pt x="2465" y="531"/>
                    <a:pt x="2465" y="531"/>
                  </a:cubicBezTo>
                  <a:lnTo>
                    <a:pt x="2451" y="531"/>
                  </a:lnTo>
                  <a:cubicBezTo>
                    <a:pt x="2451" y="531"/>
                    <a:pt x="2425" y="12"/>
                    <a:pt x="2141" y="12"/>
                  </a:cubicBezTo>
                  <a:cubicBezTo>
                    <a:pt x="2130" y="12"/>
                    <a:pt x="2119" y="13"/>
                    <a:pt x="2107" y="15"/>
                  </a:cubicBezTo>
                  <a:cubicBezTo>
                    <a:pt x="1792" y="44"/>
                    <a:pt x="1978" y="531"/>
                    <a:pt x="1978" y="531"/>
                  </a:cubicBezTo>
                  <a:cubicBezTo>
                    <a:pt x="1978" y="531"/>
                    <a:pt x="1729" y="168"/>
                    <a:pt x="1503" y="168"/>
                  </a:cubicBezTo>
                  <a:cubicBezTo>
                    <a:pt x="1474" y="168"/>
                    <a:pt x="1446" y="174"/>
                    <a:pt x="1419" y="187"/>
                  </a:cubicBezTo>
                  <a:cubicBezTo>
                    <a:pt x="1176" y="302"/>
                    <a:pt x="1462" y="803"/>
                    <a:pt x="1462" y="803"/>
                  </a:cubicBezTo>
                  <a:cubicBezTo>
                    <a:pt x="1462" y="803"/>
                    <a:pt x="1241" y="608"/>
                    <a:pt x="1021" y="608"/>
                  </a:cubicBezTo>
                  <a:cubicBezTo>
                    <a:pt x="961" y="608"/>
                    <a:pt x="901" y="623"/>
                    <a:pt x="846" y="660"/>
                  </a:cubicBezTo>
                  <a:cubicBezTo>
                    <a:pt x="588" y="846"/>
                    <a:pt x="1061" y="1247"/>
                    <a:pt x="1061" y="1247"/>
                  </a:cubicBezTo>
                  <a:cubicBezTo>
                    <a:pt x="1061" y="1247"/>
                    <a:pt x="906" y="1186"/>
                    <a:pt x="754" y="1186"/>
                  </a:cubicBezTo>
                  <a:cubicBezTo>
                    <a:pt x="653" y="1186"/>
                    <a:pt x="554" y="1213"/>
                    <a:pt x="502" y="1305"/>
                  </a:cubicBezTo>
                  <a:cubicBezTo>
                    <a:pt x="387" y="1548"/>
                    <a:pt x="789" y="1763"/>
                    <a:pt x="789" y="1763"/>
                  </a:cubicBezTo>
                  <a:cubicBezTo>
                    <a:pt x="789" y="1763"/>
                    <a:pt x="330" y="1763"/>
                    <a:pt x="244" y="2007"/>
                  </a:cubicBezTo>
                  <a:cubicBezTo>
                    <a:pt x="172" y="2251"/>
                    <a:pt x="588" y="2451"/>
                    <a:pt x="588" y="2451"/>
                  </a:cubicBezTo>
                  <a:cubicBezTo>
                    <a:pt x="588" y="2451"/>
                    <a:pt x="585" y="2451"/>
                    <a:pt x="578" y="2451"/>
                  </a:cubicBezTo>
                  <a:cubicBezTo>
                    <a:pt x="514" y="2451"/>
                    <a:pt x="142" y="2463"/>
                    <a:pt x="129" y="2738"/>
                  </a:cubicBezTo>
                  <a:cubicBezTo>
                    <a:pt x="115" y="3053"/>
                    <a:pt x="516" y="3082"/>
                    <a:pt x="516" y="3082"/>
                  </a:cubicBezTo>
                  <a:cubicBezTo>
                    <a:pt x="516" y="3082"/>
                    <a:pt x="0" y="3383"/>
                    <a:pt x="129" y="3555"/>
                  </a:cubicBezTo>
                  <a:cubicBezTo>
                    <a:pt x="219" y="3658"/>
                    <a:pt x="344" y="3715"/>
                    <a:pt x="473" y="3715"/>
                  </a:cubicBezTo>
                  <a:cubicBezTo>
                    <a:pt x="487" y="3715"/>
                    <a:pt x="502" y="3714"/>
                    <a:pt x="516" y="3713"/>
                  </a:cubicBezTo>
                  <a:lnTo>
                    <a:pt x="516" y="3713"/>
                  </a:lnTo>
                  <a:cubicBezTo>
                    <a:pt x="516" y="3713"/>
                    <a:pt x="101" y="3985"/>
                    <a:pt x="215" y="4186"/>
                  </a:cubicBezTo>
                  <a:cubicBezTo>
                    <a:pt x="277" y="4294"/>
                    <a:pt x="426" y="4319"/>
                    <a:pt x="550" y="4319"/>
                  </a:cubicBezTo>
                  <a:cubicBezTo>
                    <a:pt x="657" y="4319"/>
                    <a:pt x="746" y="4300"/>
                    <a:pt x="746" y="4300"/>
                  </a:cubicBezTo>
                  <a:lnTo>
                    <a:pt x="746" y="4300"/>
                  </a:lnTo>
                  <a:cubicBezTo>
                    <a:pt x="746" y="4300"/>
                    <a:pt x="445" y="4616"/>
                    <a:pt x="631" y="4759"/>
                  </a:cubicBezTo>
                  <a:cubicBezTo>
                    <a:pt x="721" y="4829"/>
                    <a:pt x="826" y="4864"/>
                    <a:pt x="929" y="4864"/>
                  </a:cubicBezTo>
                  <a:cubicBezTo>
                    <a:pt x="974" y="4864"/>
                    <a:pt x="1018" y="4858"/>
                    <a:pt x="1061" y="4845"/>
                  </a:cubicBezTo>
                  <a:lnTo>
                    <a:pt x="1061" y="4845"/>
                  </a:lnTo>
                  <a:cubicBezTo>
                    <a:pt x="1061" y="4845"/>
                    <a:pt x="903" y="5031"/>
                    <a:pt x="1190" y="5203"/>
                  </a:cubicBezTo>
                  <a:cubicBezTo>
                    <a:pt x="1261" y="5239"/>
                    <a:pt x="1341" y="5257"/>
                    <a:pt x="1420" y="5257"/>
                  </a:cubicBezTo>
                  <a:cubicBezTo>
                    <a:pt x="1531" y="5257"/>
                    <a:pt x="1642" y="5221"/>
                    <a:pt x="1735" y="5146"/>
                  </a:cubicBezTo>
                  <a:lnTo>
                    <a:pt x="1735" y="5146"/>
                  </a:lnTo>
                  <a:cubicBezTo>
                    <a:pt x="1735" y="5146"/>
                    <a:pt x="1634" y="5504"/>
                    <a:pt x="1978" y="5533"/>
                  </a:cubicBezTo>
                  <a:cubicBezTo>
                    <a:pt x="1991" y="5534"/>
                    <a:pt x="2003" y="5535"/>
                    <a:pt x="2015" y="5535"/>
                  </a:cubicBezTo>
                  <a:cubicBezTo>
                    <a:pt x="2310" y="5535"/>
                    <a:pt x="2337" y="5203"/>
                    <a:pt x="2337" y="5203"/>
                  </a:cubicBezTo>
                  <a:cubicBezTo>
                    <a:pt x="2337" y="5203"/>
                    <a:pt x="2497" y="5548"/>
                    <a:pt x="2747" y="5548"/>
                  </a:cubicBezTo>
                  <a:cubicBezTo>
                    <a:pt x="2776" y="5548"/>
                    <a:pt x="2807" y="5543"/>
                    <a:pt x="2838" y="5533"/>
                  </a:cubicBezTo>
                  <a:cubicBezTo>
                    <a:pt x="3125" y="5433"/>
                    <a:pt x="2924" y="4988"/>
                    <a:pt x="2924" y="4988"/>
                  </a:cubicBezTo>
                  <a:lnTo>
                    <a:pt x="2924" y="4988"/>
                  </a:lnTo>
                  <a:cubicBezTo>
                    <a:pt x="2924" y="4988"/>
                    <a:pt x="3172" y="5153"/>
                    <a:pt x="3366" y="5153"/>
                  </a:cubicBezTo>
                  <a:cubicBezTo>
                    <a:pt x="3415" y="5153"/>
                    <a:pt x="3460" y="5143"/>
                    <a:pt x="3497" y="5117"/>
                  </a:cubicBezTo>
                  <a:cubicBezTo>
                    <a:pt x="3698" y="4988"/>
                    <a:pt x="3354" y="4644"/>
                    <a:pt x="3354" y="4644"/>
                  </a:cubicBezTo>
                  <a:lnTo>
                    <a:pt x="3354" y="4644"/>
                  </a:lnTo>
                  <a:cubicBezTo>
                    <a:pt x="3354" y="4644"/>
                    <a:pt x="3515" y="4703"/>
                    <a:pt x="3676" y="4703"/>
                  </a:cubicBezTo>
                  <a:cubicBezTo>
                    <a:pt x="3778" y="4703"/>
                    <a:pt x="3880" y="4679"/>
                    <a:pt x="3942" y="4601"/>
                  </a:cubicBezTo>
                  <a:cubicBezTo>
                    <a:pt x="4114" y="4401"/>
                    <a:pt x="3670" y="4200"/>
                    <a:pt x="3669" y="4200"/>
                  </a:cubicBezTo>
                  <a:lnTo>
                    <a:pt x="3669" y="4200"/>
                  </a:lnTo>
                  <a:cubicBezTo>
                    <a:pt x="3670" y="4200"/>
                    <a:pt x="3783" y="4228"/>
                    <a:pt x="3915" y="4228"/>
                  </a:cubicBezTo>
                  <a:cubicBezTo>
                    <a:pt x="4080" y="4228"/>
                    <a:pt x="4275" y="4184"/>
                    <a:pt x="4314" y="3985"/>
                  </a:cubicBezTo>
                  <a:cubicBezTo>
                    <a:pt x="4369" y="3714"/>
                    <a:pt x="4078" y="3681"/>
                    <a:pt x="3933" y="3681"/>
                  </a:cubicBezTo>
                  <a:cubicBezTo>
                    <a:pt x="3887" y="3681"/>
                    <a:pt x="3856" y="3684"/>
                    <a:pt x="3856" y="3684"/>
                  </a:cubicBezTo>
                  <a:cubicBezTo>
                    <a:pt x="3856" y="3684"/>
                    <a:pt x="4443" y="3555"/>
                    <a:pt x="4486" y="3369"/>
                  </a:cubicBezTo>
                  <a:cubicBezTo>
                    <a:pt x="4515" y="3168"/>
                    <a:pt x="3942" y="3068"/>
                    <a:pt x="3942" y="3068"/>
                  </a:cubicBezTo>
                  <a:cubicBezTo>
                    <a:pt x="3942" y="3068"/>
                    <a:pt x="4558" y="2910"/>
                    <a:pt x="4486" y="2695"/>
                  </a:cubicBezTo>
                  <a:cubicBezTo>
                    <a:pt x="4449" y="2584"/>
                    <a:pt x="4301" y="2557"/>
                    <a:pt x="4167" y="2557"/>
                  </a:cubicBezTo>
                  <a:cubicBezTo>
                    <a:pt x="4041" y="2557"/>
                    <a:pt x="3927" y="2580"/>
                    <a:pt x="3927" y="2580"/>
                  </a:cubicBezTo>
                  <a:cubicBezTo>
                    <a:pt x="3927" y="2580"/>
                    <a:pt x="4601" y="2279"/>
                    <a:pt x="4486" y="2093"/>
                  </a:cubicBezTo>
                  <a:cubicBezTo>
                    <a:pt x="4448" y="2026"/>
                    <a:pt x="4361" y="2004"/>
                    <a:pt x="4261" y="2004"/>
                  </a:cubicBezTo>
                  <a:cubicBezTo>
                    <a:pt x="4061" y="2004"/>
                    <a:pt x="3813" y="2093"/>
                    <a:pt x="3813" y="2093"/>
                  </a:cubicBezTo>
                  <a:cubicBezTo>
                    <a:pt x="3813" y="2093"/>
                    <a:pt x="4372" y="1677"/>
                    <a:pt x="4271" y="1491"/>
                  </a:cubicBezTo>
                  <a:cubicBezTo>
                    <a:pt x="4247" y="1450"/>
                    <a:pt x="4204" y="1434"/>
                    <a:pt x="4153" y="1434"/>
                  </a:cubicBezTo>
                  <a:cubicBezTo>
                    <a:pt x="3989" y="1434"/>
                    <a:pt x="3741" y="1591"/>
                    <a:pt x="3741" y="1591"/>
                  </a:cubicBezTo>
                  <a:cubicBezTo>
                    <a:pt x="3741" y="1591"/>
                    <a:pt x="4042" y="1118"/>
                    <a:pt x="3942" y="946"/>
                  </a:cubicBezTo>
                  <a:cubicBezTo>
                    <a:pt x="3922" y="910"/>
                    <a:pt x="3891" y="896"/>
                    <a:pt x="3854" y="896"/>
                  </a:cubicBezTo>
                  <a:cubicBezTo>
                    <a:pt x="3701" y="896"/>
                    <a:pt x="3440" y="1147"/>
                    <a:pt x="3440" y="1147"/>
                  </a:cubicBezTo>
                  <a:cubicBezTo>
                    <a:pt x="3440" y="1147"/>
                    <a:pt x="3784" y="645"/>
                    <a:pt x="3555" y="430"/>
                  </a:cubicBezTo>
                  <a:cubicBezTo>
                    <a:pt x="3513" y="392"/>
                    <a:pt x="3472" y="376"/>
                    <a:pt x="3432" y="376"/>
                  </a:cubicBezTo>
                  <a:cubicBezTo>
                    <a:pt x="3250" y="376"/>
                    <a:pt x="3096" y="703"/>
                    <a:pt x="3096" y="703"/>
                  </a:cubicBezTo>
                  <a:cubicBezTo>
                    <a:pt x="3096" y="703"/>
                    <a:pt x="3168" y="15"/>
                    <a:pt x="2924" y="1"/>
                  </a:cubicBezTo>
                  <a:cubicBezTo>
                    <a:pt x="2921" y="0"/>
                    <a:pt x="2918" y="0"/>
                    <a:pt x="291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2895213" y="3505238"/>
              <a:ext cx="89950" cy="117075"/>
            </a:xfrm>
            <a:custGeom>
              <a:avLst/>
              <a:gdLst/>
              <a:ahLst/>
              <a:cxnLst/>
              <a:rect l="l" t="t" r="r" b="b"/>
              <a:pathLst>
                <a:path w="3598" h="4683" extrusionOk="0">
                  <a:moveTo>
                    <a:pt x="1804" y="1"/>
                  </a:moveTo>
                  <a:cubicBezTo>
                    <a:pt x="1516" y="1"/>
                    <a:pt x="1228" y="96"/>
                    <a:pt x="989" y="289"/>
                  </a:cubicBezTo>
                  <a:cubicBezTo>
                    <a:pt x="373" y="762"/>
                    <a:pt x="0" y="1837"/>
                    <a:pt x="43" y="2797"/>
                  </a:cubicBezTo>
                  <a:cubicBezTo>
                    <a:pt x="72" y="3514"/>
                    <a:pt x="330" y="4231"/>
                    <a:pt x="1032" y="4546"/>
                  </a:cubicBezTo>
                  <a:cubicBezTo>
                    <a:pt x="1241" y="4640"/>
                    <a:pt x="1451" y="4682"/>
                    <a:pt x="1655" y="4682"/>
                  </a:cubicBezTo>
                  <a:cubicBezTo>
                    <a:pt x="2422" y="4682"/>
                    <a:pt x="3110" y="4083"/>
                    <a:pt x="3325" y="3313"/>
                  </a:cubicBezTo>
                  <a:cubicBezTo>
                    <a:pt x="3598" y="2367"/>
                    <a:pt x="3440" y="1163"/>
                    <a:pt x="2766" y="418"/>
                  </a:cubicBezTo>
                  <a:cubicBezTo>
                    <a:pt x="2506" y="142"/>
                    <a:pt x="2155" y="1"/>
                    <a:pt x="1804"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2803013" y="3424963"/>
              <a:ext cx="61400" cy="54550"/>
            </a:xfrm>
            <a:custGeom>
              <a:avLst/>
              <a:gdLst/>
              <a:ahLst/>
              <a:cxnLst/>
              <a:rect l="l" t="t" r="r" b="b"/>
              <a:pathLst>
                <a:path w="2456" h="2182" extrusionOk="0">
                  <a:moveTo>
                    <a:pt x="503" y="1"/>
                  </a:moveTo>
                  <a:cubicBezTo>
                    <a:pt x="1" y="1"/>
                    <a:pt x="258" y="1690"/>
                    <a:pt x="707" y="2182"/>
                  </a:cubicBezTo>
                  <a:cubicBezTo>
                    <a:pt x="1596" y="1881"/>
                    <a:pt x="2456" y="748"/>
                    <a:pt x="2083" y="404"/>
                  </a:cubicBezTo>
                  <a:cubicBezTo>
                    <a:pt x="2029" y="358"/>
                    <a:pt x="1969" y="339"/>
                    <a:pt x="1906" y="339"/>
                  </a:cubicBezTo>
                  <a:cubicBezTo>
                    <a:pt x="1514" y="339"/>
                    <a:pt x="994" y="1092"/>
                    <a:pt x="994" y="1092"/>
                  </a:cubicBezTo>
                  <a:cubicBezTo>
                    <a:pt x="994" y="1092"/>
                    <a:pt x="1065" y="89"/>
                    <a:pt x="535" y="3"/>
                  </a:cubicBezTo>
                  <a:cubicBezTo>
                    <a:pt x="524" y="2"/>
                    <a:pt x="514" y="1"/>
                    <a:pt x="503"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2779463" y="3391713"/>
              <a:ext cx="126875" cy="103575"/>
            </a:xfrm>
            <a:custGeom>
              <a:avLst/>
              <a:gdLst/>
              <a:ahLst/>
              <a:cxnLst/>
              <a:rect l="l" t="t" r="r" b="b"/>
              <a:pathLst>
                <a:path w="5075" h="4143" extrusionOk="0">
                  <a:moveTo>
                    <a:pt x="115" y="0"/>
                  </a:moveTo>
                  <a:cubicBezTo>
                    <a:pt x="44" y="416"/>
                    <a:pt x="1" y="846"/>
                    <a:pt x="15" y="1276"/>
                  </a:cubicBezTo>
                  <a:cubicBezTo>
                    <a:pt x="1" y="1835"/>
                    <a:pt x="87" y="2379"/>
                    <a:pt x="273" y="2910"/>
                  </a:cubicBezTo>
                  <a:cubicBezTo>
                    <a:pt x="474" y="3454"/>
                    <a:pt x="904" y="3870"/>
                    <a:pt x="1448" y="4056"/>
                  </a:cubicBezTo>
                  <a:cubicBezTo>
                    <a:pt x="1649" y="4114"/>
                    <a:pt x="1850" y="4142"/>
                    <a:pt x="2050" y="4142"/>
                  </a:cubicBezTo>
                  <a:cubicBezTo>
                    <a:pt x="2925" y="4142"/>
                    <a:pt x="3670" y="3583"/>
                    <a:pt x="4215" y="3039"/>
                  </a:cubicBezTo>
                  <a:cubicBezTo>
                    <a:pt x="4544" y="2695"/>
                    <a:pt x="4831" y="2322"/>
                    <a:pt x="5075" y="1935"/>
                  </a:cubicBezTo>
                  <a:lnTo>
                    <a:pt x="4946" y="1849"/>
                  </a:lnTo>
                  <a:lnTo>
                    <a:pt x="4888" y="1935"/>
                  </a:lnTo>
                  <a:cubicBezTo>
                    <a:pt x="4602" y="2379"/>
                    <a:pt x="4272" y="2766"/>
                    <a:pt x="3899" y="3125"/>
                  </a:cubicBezTo>
                  <a:cubicBezTo>
                    <a:pt x="3398" y="3583"/>
                    <a:pt x="2753" y="3985"/>
                    <a:pt x="2050" y="3985"/>
                  </a:cubicBezTo>
                  <a:cubicBezTo>
                    <a:pt x="1864" y="3985"/>
                    <a:pt x="1678" y="3956"/>
                    <a:pt x="1506" y="3913"/>
                  </a:cubicBezTo>
                  <a:cubicBezTo>
                    <a:pt x="990" y="3741"/>
                    <a:pt x="603" y="3354"/>
                    <a:pt x="431" y="2852"/>
                  </a:cubicBezTo>
                  <a:cubicBezTo>
                    <a:pt x="244" y="2351"/>
                    <a:pt x="158" y="1806"/>
                    <a:pt x="173" y="1276"/>
                  </a:cubicBezTo>
                  <a:cubicBezTo>
                    <a:pt x="173" y="989"/>
                    <a:pt x="187" y="688"/>
                    <a:pt x="216" y="401"/>
                  </a:cubicBezTo>
                  <a:cubicBezTo>
                    <a:pt x="230" y="287"/>
                    <a:pt x="244" y="186"/>
                    <a:pt x="259" y="129"/>
                  </a:cubicBezTo>
                  <a:cubicBezTo>
                    <a:pt x="273" y="72"/>
                    <a:pt x="273" y="29"/>
                    <a:pt x="273" y="29"/>
                  </a:cubicBezTo>
                  <a:lnTo>
                    <a:pt x="130"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2717038" y="3479488"/>
              <a:ext cx="64600" cy="58075"/>
            </a:xfrm>
            <a:custGeom>
              <a:avLst/>
              <a:gdLst/>
              <a:ahLst/>
              <a:cxnLst/>
              <a:rect l="l" t="t" r="r" b="b"/>
              <a:pathLst>
                <a:path w="2584" h="2323" extrusionOk="0">
                  <a:moveTo>
                    <a:pt x="2584" y="1"/>
                  </a:moveTo>
                  <a:cubicBezTo>
                    <a:pt x="2584" y="1"/>
                    <a:pt x="1580" y="1434"/>
                    <a:pt x="663" y="1720"/>
                  </a:cubicBezTo>
                  <a:cubicBezTo>
                    <a:pt x="1" y="1917"/>
                    <a:pt x="108" y="2323"/>
                    <a:pt x="618" y="2323"/>
                  </a:cubicBezTo>
                  <a:cubicBezTo>
                    <a:pt x="815" y="2323"/>
                    <a:pt x="1071" y="2263"/>
                    <a:pt x="1366" y="2107"/>
                  </a:cubicBezTo>
                  <a:cubicBezTo>
                    <a:pt x="2412" y="1534"/>
                    <a:pt x="2512" y="588"/>
                    <a:pt x="2584"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2835363" y="3497413"/>
              <a:ext cx="44700" cy="73700"/>
            </a:xfrm>
            <a:custGeom>
              <a:avLst/>
              <a:gdLst/>
              <a:ahLst/>
              <a:cxnLst/>
              <a:rect l="l" t="t" r="r" b="b"/>
              <a:pathLst>
                <a:path w="1788" h="2948" extrusionOk="0">
                  <a:moveTo>
                    <a:pt x="646" y="0"/>
                  </a:moveTo>
                  <a:lnTo>
                    <a:pt x="646" y="0"/>
                  </a:lnTo>
                  <a:cubicBezTo>
                    <a:pt x="646" y="1"/>
                    <a:pt x="1" y="2809"/>
                    <a:pt x="961" y="2938"/>
                  </a:cubicBezTo>
                  <a:cubicBezTo>
                    <a:pt x="1006" y="2945"/>
                    <a:pt x="1047" y="2948"/>
                    <a:pt x="1082" y="2948"/>
                  </a:cubicBezTo>
                  <a:cubicBezTo>
                    <a:pt x="1787" y="2948"/>
                    <a:pt x="632" y="1747"/>
                    <a:pt x="64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2763713" y="3455488"/>
              <a:ext cx="8250" cy="7300"/>
            </a:xfrm>
            <a:custGeom>
              <a:avLst/>
              <a:gdLst/>
              <a:ahLst/>
              <a:cxnLst/>
              <a:rect l="l" t="t" r="r" b="b"/>
              <a:pathLst>
                <a:path w="330" h="292" extrusionOk="0">
                  <a:moveTo>
                    <a:pt x="186" y="0"/>
                  </a:moveTo>
                  <a:cubicBezTo>
                    <a:pt x="58" y="0"/>
                    <a:pt x="0" y="158"/>
                    <a:pt x="86" y="244"/>
                  </a:cubicBezTo>
                  <a:cubicBezTo>
                    <a:pt x="114" y="277"/>
                    <a:pt x="150" y="291"/>
                    <a:pt x="186" y="291"/>
                  </a:cubicBezTo>
                  <a:cubicBezTo>
                    <a:pt x="259" y="291"/>
                    <a:pt x="330" y="230"/>
                    <a:pt x="330" y="144"/>
                  </a:cubicBezTo>
                  <a:cubicBezTo>
                    <a:pt x="330" y="72"/>
                    <a:pt x="272" y="0"/>
                    <a:pt x="186" y="0"/>
                  </a:cubicBezTo>
                  <a:close/>
                </a:path>
              </a:pathLst>
            </a:custGeom>
            <a:solidFill>
              <a:srgbClr val="FF9A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2808863" y="3504938"/>
              <a:ext cx="8625" cy="7125"/>
            </a:xfrm>
            <a:custGeom>
              <a:avLst/>
              <a:gdLst/>
              <a:ahLst/>
              <a:cxnLst/>
              <a:rect l="l" t="t" r="r" b="b"/>
              <a:pathLst>
                <a:path w="345" h="285" extrusionOk="0">
                  <a:moveTo>
                    <a:pt x="201" y="0"/>
                  </a:moveTo>
                  <a:cubicBezTo>
                    <a:pt x="72" y="0"/>
                    <a:pt x="0" y="158"/>
                    <a:pt x="86" y="244"/>
                  </a:cubicBezTo>
                  <a:cubicBezTo>
                    <a:pt x="119" y="272"/>
                    <a:pt x="158" y="285"/>
                    <a:pt x="195" y="285"/>
                  </a:cubicBezTo>
                  <a:cubicBezTo>
                    <a:pt x="273" y="285"/>
                    <a:pt x="344" y="230"/>
                    <a:pt x="344" y="143"/>
                  </a:cubicBezTo>
                  <a:cubicBezTo>
                    <a:pt x="344" y="72"/>
                    <a:pt x="272" y="0"/>
                    <a:pt x="201" y="0"/>
                  </a:cubicBezTo>
                  <a:close/>
                </a:path>
              </a:pathLst>
            </a:custGeom>
            <a:solidFill>
              <a:srgbClr val="FF9A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2637938" y="3354088"/>
              <a:ext cx="446475" cy="399525"/>
            </a:xfrm>
            <a:custGeom>
              <a:avLst/>
              <a:gdLst/>
              <a:ahLst/>
              <a:cxnLst/>
              <a:rect l="l" t="t" r="r" b="b"/>
              <a:pathLst>
                <a:path w="17859" h="15981" extrusionOk="0">
                  <a:moveTo>
                    <a:pt x="5073" y="1880"/>
                  </a:moveTo>
                  <a:cubicBezTo>
                    <a:pt x="5146" y="1880"/>
                    <a:pt x="5217" y="1934"/>
                    <a:pt x="5217" y="2021"/>
                  </a:cubicBezTo>
                  <a:cubicBezTo>
                    <a:pt x="5217" y="2107"/>
                    <a:pt x="5160" y="2164"/>
                    <a:pt x="5074" y="2164"/>
                  </a:cubicBezTo>
                  <a:cubicBezTo>
                    <a:pt x="4945" y="2164"/>
                    <a:pt x="4888" y="2007"/>
                    <a:pt x="4974" y="1921"/>
                  </a:cubicBezTo>
                  <a:cubicBezTo>
                    <a:pt x="5002" y="1893"/>
                    <a:pt x="5038" y="1880"/>
                    <a:pt x="5073" y="1880"/>
                  </a:cubicBezTo>
                  <a:close/>
                  <a:moveTo>
                    <a:pt x="11386" y="3929"/>
                  </a:moveTo>
                  <a:cubicBezTo>
                    <a:pt x="11459" y="3929"/>
                    <a:pt x="11524" y="3984"/>
                    <a:pt x="11524" y="4071"/>
                  </a:cubicBezTo>
                  <a:cubicBezTo>
                    <a:pt x="11524" y="4157"/>
                    <a:pt x="11467" y="4214"/>
                    <a:pt x="11381" y="4214"/>
                  </a:cubicBezTo>
                  <a:cubicBezTo>
                    <a:pt x="11252" y="4214"/>
                    <a:pt x="11194" y="4056"/>
                    <a:pt x="11280" y="3970"/>
                  </a:cubicBezTo>
                  <a:cubicBezTo>
                    <a:pt x="11313" y="3942"/>
                    <a:pt x="11350" y="3929"/>
                    <a:pt x="11386" y="3929"/>
                  </a:cubicBezTo>
                  <a:close/>
                  <a:moveTo>
                    <a:pt x="9846" y="5543"/>
                  </a:moveTo>
                  <a:cubicBezTo>
                    <a:pt x="9919" y="5543"/>
                    <a:pt x="9990" y="5603"/>
                    <a:pt x="9990" y="5690"/>
                  </a:cubicBezTo>
                  <a:cubicBezTo>
                    <a:pt x="9990" y="5762"/>
                    <a:pt x="9919" y="5834"/>
                    <a:pt x="9847" y="5834"/>
                  </a:cubicBezTo>
                  <a:cubicBezTo>
                    <a:pt x="9718" y="5834"/>
                    <a:pt x="9646" y="5676"/>
                    <a:pt x="9747" y="5590"/>
                  </a:cubicBezTo>
                  <a:cubicBezTo>
                    <a:pt x="9775" y="5557"/>
                    <a:pt x="9811" y="5543"/>
                    <a:pt x="9846" y="5543"/>
                  </a:cubicBezTo>
                  <a:close/>
                  <a:moveTo>
                    <a:pt x="8543" y="5733"/>
                  </a:moveTo>
                  <a:cubicBezTo>
                    <a:pt x="8528" y="7482"/>
                    <a:pt x="9689" y="8686"/>
                    <a:pt x="8973" y="8686"/>
                  </a:cubicBezTo>
                  <a:cubicBezTo>
                    <a:pt x="8930" y="8686"/>
                    <a:pt x="8901" y="8671"/>
                    <a:pt x="8858" y="8671"/>
                  </a:cubicBezTo>
                  <a:cubicBezTo>
                    <a:pt x="7898" y="8542"/>
                    <a:pt x="8543" y="5734"/>
                    <a:pt x="8543" y="5733"/>
                  </a:cubicBezTo>
                  <a:close/>
                  <a:moveTo>
                    <a:pt x="13473" y="9732"/>
                  </a:moveTo>
                  <a:cubicBezTo>
                    <a:pt x="13473" y="9732"/>
                    <a:pt x="13474" y="9732"/>
                    <a:pt x="13474" y="9732"/>
                  </a:cubicBezTo>
                  <a:lnTo>
                    <a:pt x="13474" y="9732"/>
                  </a:lnTo>
                  <a:cubicBezTo>
                    <a:pt x="13474" y="9732"/>
                    <a:pt x="13473" y="9732"/>
                    <a:pt x="13473" y="9732"/>
                  </a:cubicBezTo>
                  <a:close/>
                  <a:moveTo>
                    <a:pt x="12728" y="5533"/>
                  </a:moveTo>
                  <a:cubicBezTo>
                    <a:pt x="12971" y="5547"/>
                    <a:pt x="12900" y="6235"/>
                    <a:pt x="12900" y="6235"/>
                  </a:cubicBezTo>
                  <a:cubicBezTo>
                    <a:pt x="12900" y="6235"/>
                    <a:pt x="13057" y="5919"/>
                    <a:pt x="13229" y="5919"/>
                  </a:cubicBezTo>
                  <a:cubicBezTo>
                    <a:pt x="13272" y="5919"/>
                    <a:pt x="13315" y="5934"/>
                    <a:pt x="13358" y="5962"/>
                  </a:cubicBezTo>
                  <a:cubicBezTo>
                    <a:pt x="13588" y="6177"/>
                    <a:pt x="13244" y="6679"/>
                    <a:pt x="13244" y="6679"/>
                  </a:cubicBezTo>
                  <a:cubicBezTo>
                    <a:pt x="13244" y="6679"/>
                    <a:pt x="13502" y="6435"/>
                    <a:pt x="13659" y="6435"/>
                  </a:cubicBezTo>
                  <a:cubicBezTo>
                    <a:pt x="13665" y="6433"/>
                    <a:pt x="13670" y="6432"/>
                    <a:pt x="13676" y="6432"/>
                  </a:cubicBezTo>
                  <a:cubicBezTo>
                    <a:pt x="13703" y="6432"/>
                    <a:pt x="13734" y="6455"/>
                    <a:pt x="13745" y="6478"/>
                  </a:cubicBezTo>
                  <a:cubicBezTo>
                    <a:pt x="13846" y="6650"/>
                    <a:pt x="13545" y="7123"/>
                    <a:pt x="13545" y="7123"/>
                  </a:cubicBezTo>
                  <a:cubicBezTo>
                    <a:pt x="13659" y="7037"/>
                    <a:pt x="13803" y="6994"/>
                    <a:pt x="13946" y="6966"/>
                  </a:cubicBezTo>
                  <a:cubicBezTo>
                    <a:pt x="14003" y="6966"/>
                    <a:pt x="14046" y="6994"/>
                    <a:pt x="14075" y="7037"/>
                  </a:cubicBezTo>
                  <a:cubicBezTo>
                    <a:pt x="14175" y="7195"/>
                    <a:pt x="13731" y="7539"/>
                    <a:pt x="13645" y="7611"/>
                  </a:cubicBezTo>
                  <a:cubicBezTo>
                    <a:pt x="13774" y="7568"/>
                    <a:pt x="13917" y="7539"/>
                    <a:pt x="14061" y="7539"/>
                  </a:cubicBezTo>
                  <a:cubicBezTo>
                    <a:pt x="14075" y="7537"/>
                    <a:pt x="14089" y="7535"/>
                    <a:pt x="14104" y="7535"/>
                  </a:cubicBezTo>
                  <a:cubicBezTo>
                    <a:pt x="14175" y="7535"/>
                    <a:pt x="14242" y="7565"/>
                    <a:pt x="14290" y="7625"/>
                  </a:cubicBezTo>
                  <a:cubicBezTo>
                    <a:pt x="14419" y="7811"/>
                    <a:pt x="13731" y="8112"/>
                    <a:pt x="13731" y="8112"/>
                  </a:cubicBezTo>
                  <a:cubicBezTo>
                    <a:pt x="13803" y="8084"/>
                    <a:pt x="13889" y="8084"/>
                    <a:pt x="13975" y="8084"/>
                  </a:cubicBezTo>
                  <a:cubicBezTo>
                    <a:pt x="14104" y="8084"/>
                    <a:pt x="14247" y="8112"/>
                    <a:pt x="14290" y="8227"/>
                  </a:cubicBezTo>
                  <a:cubicBezTo>
                    <a:pt x="14347" y="8442"/>
                    <a:pt x="13745" y="8600"/>
                    <a:pt x="13745" y="8600"/>
                  </a:cubicBezTo>
                  <a:cubicBezTo>
                    <a:pt x="13745" y="8600"/>
                    <a:pt x="14319" y="8700"/>
                    <a:pt x="14290" y="8886"/>
                  </a:cubicBezTo>
                  <a:cubicBezTo>
                    <a:pt x="14247" y="9087"/>
                    <a:pt x="13674" y="9216"/>
                    <a:pt x="13674" y="9216"/>
                  </a:cubicBezTo>
                  <a:lnTo>
                    <a:pt x="13760" y="9216"/>
                  </a:lnTo>
                  <a:cubicBezTo>
                    <a:pt x="13903" y="9216"/>
                    <a:pt x="14175" y="9245"/>
                    <a:pt x="14118" y="9517"/>
                  </a:cubicBezTo>
                  <a:cubicBezTo>
                    <a:pt x="14075" y="9718"/>
                    <a:pt x="13889" y="9761"/>
                    <a:pt x="13731" y="9761"/>
                  </a:cubicBezTo>
                  <a:cubicBezTo>
                    <a:pt x="13645" y="9761"/>
                    <a:pt x="13560" y="9746"/>
                    <a:pt x="13474" y="9732"/>
                  </a:cubicBezTo>
                  <a:lnTo>
                    <a:pt x="13474" y="9732"/>
                  </a:lnTo>
                  <a:cubicBezTo>
                    <a:pt x="13502" y="9739"/>
                    <a:pt x="13900" y="9936"/>
                    <a:pt x="13745" y="10133"/>
                  </a:cubicBezTo>
                  <a:cubicBezTo>
                    <a:pt x="13683" y="10196"/>
                    <a:pt x="13599" y="10236"/>
                    <a:pt x="13521" y="10236"/>
                  </a:cubicBezTo>
                  <a:cubicBezTo>
                    <a:pt x="13510" y="10236"/>
                    <a:pt x="13499" y="10235"/>
                    <a:pt x="13487" y="10234"/>
                  </a:cubicBezTo>
                  <a:cubicBezTo>
                    <a:pt x="13373" y="10234"/>
                    <a:pt x="13258" y="10205"/>
                    <a:pt x="13158" y="10176"/>
                  </a:cubicBezTo>
                  <a:lnTo>
                    <a:pt x="13158" y="10176"/>
                  </a:lnTo>
                  <a:cubicBezTo>
                    <a:pt x="13158" y="10176"/>
                    <a:pt x="13502" y="10520"/>
                    <a:pt x="13301" y="10649"/>
                  </a:cubicBezTo>
                  <a:cubicBezTo>
                    <a:pt x="13258" y="10678"/>
                    <a:pt x="13215" y="10692"/>
                    <a:pt x="13172" y="10692"/>
                  </a:cubicBezTo>
                  <a:cubicBezTo>
                    <a:pt x="13014" y="10664"/>
                    <a:pt x="12857" y="10606"/>
                    <a:pt x="12728" y="10520"/>
                  </a:cubicBezTo>
                  <a:lnTo>
                    <a:pt x="12728" y="10520"/>
                  </a:lnTo>
                  <a:cubicBezTo>
                    <a:pt x="12728" y="10535"/>
                    <a:pt x="12928" y="10965"/>
                    <a:pt x="12627" y="11065"/>
                  </a:cubicBezTo>
                  <a:cubicBezTo>
                    <a:pt x="12599" y="11079"/>
                    <a:pt x="12570" y="11079"/>
                    <a:pt x="12541" y="11079"/>
                  </a:cubicBezTo>
                  <a:cubicBezTo>
                    <a:pt x="12298" y="11079"/>
                    <a:pt x="12126" y="10721"/>
                    <a:pt x="12126" y="10721"/>
                  </a:cubicBezTo>
                  <a:cubicBezTo>
                    <a:pt x="12126" y="10721"/>
                    <a:pt x="12112" y="11051"/>
                    <a:pt x="11811" y="11051"/>
                  </a:cubicBezTo>
                  <a:lnTo>
                    <a:pt x="11768" y="11051"/>
                  </a:lnTo>
                  <a:cubicBezTo>
                    <a:pt x="11438" y="11022"/>
                    <a:pt x="11524" y="10678"/>
                    <a:pt x="11524" y="10664"/>
                  </a:cubicBezTo>
                  <a:lnTo>
                    <a:pt x="11524" y="10664"/>
                  </a:lnTo>
                  <a:cubicBezTo>
                    <a:pt x="11438" y="10735"/>
                    <a:pt x="11323" y="10778"/>
                    <a:pt x="11209" y="10793"/>
                  </a:cubicBezTo>
                  <a:cubicBezTo>
                    <a:pt x="11137" y="10778"/>
                    <a:pt x="11065" y="10764"/>
                    <a:pt x="10994" y="10721"/>
                  </a:cubicBezTo>
                  <a:cubicBezTo>
                    <a:pt x="10707" y="10563"/>
                    <a:pt x="10865" y="10363"/>
                    <a:pt x="10865" y="10363"/>
                  </a:cubicBezTo>
                  <a:lnTo>
                    <a:pt x="10865" y="10363"/>
                  </a:lnTo>
                  <a:cubicBezTo>
                    <a:pt x="10822" y="10377"/>
                    <a:pt x="10779" y="10391"/>
                    <a:pt x="10721" y="10391"/>
                  </a:cubicBezTo>
                  <a:cubicBezTo>
                    <a:pt x="10621" y="10391"/>
                    <a:pt x="10521" y="10363"/>
                    <a:pt x="10449" y="10291"/>
                  </a:cubicBezTo>
                  <a:cubicBezTo>
                    <a:pt x="10263" y="10148"/>
                    <a:pt x="10535" y="9847"/>
                    <a:pt x="10549" y="9818"/>
                  </a:cubicBezTo>
                  <a:lnTo>
                    <a:pt x="10549" y="9818"/>
                  </a:lnTo>
                  <a:cubicBezTo>
                    <a:pt x="10478" y="9832"/>
                    <a:pt x="10406" y="9847"/>
                    <a:pt x="10349" y="9847"/>
                  </a:cubicBezTo>
                  <a:cubicBezTo>
                    <a:pt x="10332" y="9848"/>
                    <a:pt x="10316" y="9849"/>
                    <a:pt x="10300" y="9849"/>
                  </a:cubicBezTo>
                  <a:cubicBezTo>
                    <a:pt x="10188" y="9849"/>
                    <a:pt x="10082" y="9805"/>
                    <a:pt x="10019" y="9718"/>
                  </a:cubicBezTo>
                  <a:cubicBezTo>
                    <a:pt x="9904" y="9517"/>
                    <a:pt x="10320" y="9245"/>
                    <a:pt x="10320" y="9245"/>
                  </a:cubicBezTo>
                  <a:lnTo>
                    <a:pt x="10291" y="9245"/>
                  </a:lnTo>
                  <a:cubicBezTo>
                    <a:pt x="10279" y="9246"/>
                    <a:pt x="10267" y="9246"/>
                    <a:pt x="10255" y="9246"/>
                  </a:cubicBezTo>
                  <a:cubicBezTo>
                    <a:pt x="10126" y="9246"/>
                    <a:pt x="10012" y="9179"/>
                    <a:pt x="9933" y="9087"/>
                  </a:cubicBezTo>
                  <a:cubicBezTo>
                    <a:pt x="9804" y="8915"/>
                    <a:pt x="10320" y="8614"/>
                    <a:pt x="10320" y="8614"/>
                  </a:cubicBezTo>
                  <a:cubicBezTo>
                    <a:pt x="10320" y="8614"/>
                    <a:pt x="9919" y="8571"/>
                    <a:pt x="9933" y="8270"/>
                  </a:cubicBezTo>
                  <a:cubicBezTo>
                    <a:pt x="9947" y="7998"/>
                    <a:pt x="10277" y="7983"/>
                    <a:pt x="10363" y="7983"/>
                  </a:cubicBezTo>
                  <a:lnTo>
                    <a:pt x="10392" y="7983"/>
                  </a:lnTo>
                  <a:cubicBezTo>
                    <a:pt x="10392" y="7983"/>
                    <a:pt x="9962" y="7783"/>
                    <a:pt x="10048" y="7539"/>
                  </a:cubicBezTo>
                  <a:cubicBezTo>
                    <a:pt x="10134" y="7281"/>
                    <a:pt x="10549" y="7281"/>
                    <a:pt x="10592" y="7281"/>
                  </a:cubicBezTo>
                  <a:cubicBezTo>
                    <a:pt x="10592" y="7281"/>
                    <a:pt x="10177" y="7080"/>
                    <a:pt x="10306" y="6837"/>
                  </a:cubicBezTo>
                  <a:cubicBezTo>
                    <a:pt x="10344" y="6760"/>
                    <a:pt x="10429" y="6706"/>
                    <a:pt x="10518" y="6706"/>
                  </a:cubicBezTo>
                  <a:cubicBezTo>
                    <a:pt x="10529" y="6706"/>
                    <a:pt x="10539" y="6706"/>
                    <a:pt x="10549" y="6708"/>
                  </a:cubicBezTo>
                  <a:cubicBezTo>
                    <a:pt x="10650" y="6708"/>
                    <a:pt x="10764" y="6736"/>
                    <a:pt x="10850" y="6779"/>
                  </a:cubicBezTo>
                  <a:cubicBezTo>
                    <a:pt x="10850" y="6779"/>
                    <a:pt x="10392" y="6378"/>
                    <a:pt x="10650" y="6192"/>
                  </a:cubicBezTo>
                  <a:cubicBezTo>
                    <a:pt x="10707" y="6149"/>
                    <a:pt x="10764" y="6134"/>
                    <a:pt x="10836" y="6134"/>
                  </a:cubicBezTo>
                  <a:cubicBezTo>
                    <a:pt x="10994" y="6163"/>
                    <a:pt x="11137" y="6220"/>
                    <a:pt x="11266" y="6335"/>
                  </a:cubicBezTo>
                  <a:cubicBezTo>
                    <a:pt x="11266" y="6335"/>
                    <a:pt x="10965" y="5834"/>
                    <a:pt x="11209" y="5719"/>
                  </a:cubicBezTo>
                  <a:cubicBezTo>
                    <a:pt x="11229" y="5709"/>
                    <a:pt x="11249" y="5699"/>
                    <a:pt x="11269" y="5699"/>
                  </a:cubicBezTo>
                  <a:cubicBezTo>
                    <a:pt x="11278" y="5699"/>
                    <a:pt x="11286" y="5700"/>
                    <a:pt x="11295" y="5705"/>
                  </a:cubicBezTo>
                  <a:cubicBezTo>
                    <a:pt x="11524" y="5705"/>
                    <a:pt x="11782" y="6063"/>
                    <a:pt x="11782" y="6063"/>
                  </a:cubicBezTo>
                  <a:cubicBezTo>
                    <a:pt x="11782" y="6063"/>
                    <a:pt x="11596" y="5576"/>
                    <a:pt x="11911" y="5533"/>
                  </a:cubicBezTo>
                  <a:lnTo>
                    <a:pt x="11940" y="5533"/>
                  </a:lnTo>
                  <a:cubicBezTo>
                    <a:pt x="12212" y="5533"/>
                    <a:pt x="12240" y="6034"/>
                    <a:pt x="12240" y="6063"/>
                  </a:cubicBezTo>
                  <a:lnTo>
                    <a:pt x="12269" y="6063"/>
                  </a:lnTo>
                  <a:cubicBezTo>
                    <a:pt x="12283" y="6034"/>
                    <a:pt x="12484" y="5533"/>
                    <a:pt x="12728" y="5533"/>
                  </a:cubicBezTo>
                  <a:close/>
                  <a:moveTo>
                    <a:pt x="10220" y="10291"/>
                  </a:moveTo>
                  <a:lnTo>
                    <a:pt x="11524" y="11323"/>
                  </a:lnTo>
                  <a:cubicBezTo>
                    <a:pt x="10922" y="11309"/>
                    <a:pt x="10392" y="10893"/>
                    <a:pt x="10220" y="10291"/>
                  </a:cubicBezTo>
                  <a:close/>
                  <a:moveTo>
                    <a:pt x="1864" y="0"/>
                  </a:moveTo>
                  <a:cubicBezTo>
                    <a:pt x="1219" y="201"/>
                    <a:pt x="602" y="444"/>
                    <a:pt x="0" y="745"/>
                  </a:cubicBezTo>
                  <a:lnTo>
                    <a:pt x="29" y="774"/>
                  </a:lnTo>
                  <a:cubicBezTo>
                    <a:pt x="1176" y="1777"/>
                    <a:pt x="2652" y="2494"/>
                    <a:pt x="4085" y="2924"/>
                  </a:cubicBezTo>
                  <a:cubicBezTo>
                    <a:pt x="4630" y="3082"/>
                    <a:pt x="5160" y="3211"/>
                    <a:pt x="5705" y="3397"/>
                  </a:cubicBezTo>
                  <a:cubicBezTo>
                    <a:pt x="5676" y="3196"/>
                    <a:pt x="5676" y="2981"/>
                    <a:pt x="5676" y="2781"/>
                  </a:cubicBezTo>
                  <a:cubicBezTo>
                    <a:pt x="5676" y="2351"/>
                    <a:pt x="5705" y="1935"/>
                    <a:pt x="5776" y="1505"/>
                  </a:cubicBezTo>
                  <a:lnTo>
                    <a:pt x="5934" y="1534"/>
                  </a:lnTo>
                  <a:cubicBezTo>
                    <a:pt x="5934" y="1534"/>
                    <a:pt x="5934" y="1577"/>
                    <a:pt x="5920" y="1634"/>
                  </a:cubicBezTo>
                  <a:cubicBezTo>
                    <a:pt x="5905" y="1691"/>
                    <a:pt x="5891" y="1792"/>
                    <a:pt x="5877" y="1892"/>
                  </a:cubicBezTo>
                  <a:cubicBezTo>
                    <a:pt x="5848" y="2193"/>
                    <a:pt x="5819" y="2494"/>
                    <a:pt x="5819" y="2781"/>
                  </a:cubicBezTo>
                  <a:cubicBezTo>
                    <a:pt x="5819" y="3010"/>
                    <a:pt x="5834" y="3239"/>
                    <a:pt x="5862" y="3454"/>
                  </a:cubicBezTo>
                  <a:cubicBezTo>
                    <a:pt x="6221" y="3583"/>
                    <a:pt x="6565" y="3770"/>
                    <a:pt x="6894" y="3985"/>
                  </a:cubicBezTo>
                  <a:cubicBezTo>
                    <a:pt x="6780" y="3411"/>
                    <a:pt x="6823" y="2838"/>
                    <a:pt x="7109" y="2838"/>
                  </a:cubicBezTo>
                  <a:lnTo>
                    <a:pt x="7138" y="2838"/>
                  </a:lnTo>
                  <a:cubicBezTo>
                    <a:pt x="7668" y="2924"/>
                    <a:pt x="7597" y="3927"/>
                    <a:pt x="7597" y="3927"/>
                  </a:cubicBezTo>
                  <a:cubicBezTo>
                    <a:pt x="7597" y="3927"/>
                    <a:pt x="8127" y="3182"/>
                    <a:pt x="8500" y="3182"/>
                  </a:cubicBezTo>
                  <a:cubicBezTo>
                    <a:pt x="8571" y="3182"/>
                    <a:pt x="8629" y="3211"/>
                    <a:pt x="8686" y="3254"/>
                  </a:cubicBezTo>
                  <a:cubicBezTo>
                    <a:pt x="9001" y="3540"/>
                    <a:pt x="8428" y="4386"/>
                    <a:pt x="7711" y="4830"/>
                  </a:cubicBezTo>
                  <a:cubicBezTo>
                    <a:pt x="7840" y="5031"/>
                    <a:pt x="7955" y="5246"/>
                    <a:pt x="8041" y="5461"/>
                  </a:cubicBezTo>
                  <a:cubicBezTo>
                    <a:pt x="8614" y="5332"/>
                    <a:pt x="9145" y="5045"/>
                    <a:pt x="9560" y="4630"/>
                  </a:cubicBezTo>
                  <a:cubicBezTo>
                    <a:pt x="9933" y="4271"/>
                    <a:pt x="10263" y="3884"/>
                    <a:pt x="10549" y="3440"/>
                  </a:cubicBezTo>
                  <a:lnTo>
                    <a:pt x="10607" y="3354"/>
                  </a:lnTo>
                  <a:lnTo>
                    <a:pt x="10736" y="3426"/>
                  </a:lnTo>
                  <a:cubicBezTo>
                    <a:pt x="10492" y="3827"/>
                    <a:pt x="10205" y="4200"/>
                    <a:pt x="9876" y="4529"/>
                  </a:cubicBezTo>
                  <a:cubicBezTo>
                    <a:pt x="9417" y="5002"/>
                    <a:pt x="8801" y="5475"/>
                    <a:pt x="8098" y="5604"/>
                  </a:cubicBezTo>
                  <a:cubicBezTo>
                    <a:pt x="8242" y="6048"/>
                    <a:pt x="8299" y="6493"/>
                    <a:pt x="8270" y="6951"/>
                  </a:cubicBezTo>
                  <a:cubicBezTo>
                    <a:pt x="8170" y="7725"/>
                    <a:pt x="7883" y="8471"/>
                    <a:pt x="7425" y="9101"/>
                  </a:cubicBezTo>
                  <a:lnTo>
                    <a:pt x="7496" y="9101"/>
                  </a:lnTo>
                  <a:cubicBezTo>
                    <a:pt x="8256" y="9101"/>
                    <a:pt x="9073" y="9431"/>
                    <a:pt x="9274" y="10764"/>
                  </a:cubicBezTo>
                  <a:cubicBezTo>
                    <a:pt x="9403" y="11610"/>
                    <a:pt x="9460" y="12555"/>
                    <a:pt x="9618" y="13430"/>
                  </a:cubicBezTo>
                  <a:cubicBezTo>
                    <a:pt x="9947" y="13100"/>
                    <a:pt x="10392" y="12871"/>
                    <a:pt x="11108" y="12856"/>
                  </a:cubicBezTo>
                  <a:cubicBezTo>
                    <a:pt x="11108" y="12856"/>
                    <a:pt x="12527" y="13874"/>
                    <a:pt x="14118" y="13874"/>
                  </a:cubicBezTo>
                  <a:cubicBezTo>
                    <a:pt x="15193" y="13874"/>
                    <a:pt x="16340" y="13415"/>
                    <a:pt x="17157" y="11839"/>
                  </a:cubicBezTo>
                  <a:cubicBezTo>
                    <a:pt x="17630" y="10979"/>
                    <a:pt x="17859" y="10004"/>
                    <a:pt x="17859" y="9030"/>
                  </a:cubicBezTo>
                  <a:cubicBezTo>
                    <a:pt x="17830" y="7797"/>
                    <a:pt x="17515" y="6593"/>
                    <a:pt x="16956" y="5504"/>
                  </a:cubicBezTo>
                  <a:cubicBezTo>
                    <a:pt x="16168" y="5117"/>
                    <a:pt x="15394" y="4744"/>
                    <a:pt x="14620" y="4400"/>
                  </a:cubicBezTo>
                  <a:cubicBezTo>
                    <a:pt x="14577" y="4372"/>
                    <a:pt x="14548" y="4372"/>
                    <a:pt x="14505" y="4357"/>
                  </a:cubicBezTo>
                  <a:cubicBezTo>
                    <a:pt x="13373" y="3841"/>
                    <a:pt x="12240" y="3368"/>
                    <a:pt x="11137" y="2938"/>
                  </a:cubicBezTo>
                  <a:lnTo>
                    <a:pt x="10951" y="2867"/>
                  </a:lnTo>
                  <a:cubicBezTo>
                    <a:pt x="10865" y="2838"/>
                    <a:pt x="10764" y="2824"/>
                    <a:pt x="10764" y="2795"/>
                  </a:cubicBezTo>
                  <a:lnTo>
                    <a:pt x="10650" y="2752"/>
                  </a:lnTo>
                  <a:lnTo>
                    <a:pt x="10578" y="2709"/>
                  </a:lnTo>
                  <a:cubicBezTo>
                    <a:pt x="9919" y="2465"/>
                    <a:pt x="9274" y="2236"/>
                    <a:pt x="8643" y="2007"/>
                  </a:cubicBezTo>
                  <a:cubicBezTo>
                    <a:pt x="8070" y="1820"/>
                    <a:pt x="7511" y="1620"/>
                    <a:pt x="6952" y="1448"/>
                  </a:cubicBezTo>
                  <a:lnTo>
                    <a:pt x="6264" y="1233"/>
                  </a:lnTo>
                  <a:cubicBezTo>
                    <a:pt x="6149" y="1190"/>
                    <a:pt x="6049" y="1161"/>
                    <a:pt x="5934" y="1132"/>
                  </a:cubicBezTo>
                  <a:lnTo>
                    <a:pt x="5791" y="1075"/>
                  </a:lnTo>
                  <a:cubicBezTo>
                    <a:pt x="4773" y="774"/>
                    <a:pt x="3799" y="502"/>
                    <a:pt x="2867" y="244"/>
                  </a:cubicBezTo>
                  <a:cubicBezTo>
                    <a:pt x="2552" y="172"/>
                    <a:pt x="2251" y="100"/>
                    <a:pt x="1964" y="14"/>
                  </a:cubicBezTo>
                  <a:cubicBezTo>
                    <a:pt x="1935" y="14"/>
                    <a:pt x="1892" y="0"/>
                    <a:pt x="1864" y="0"/>
                  </a:cubicBezTo>
                  <a:close/>
                  <a:moveTo>
                    <a:pt x="4014" y="15895"/>
                  </a:moveTo>
                  <a:lnTo>
                    <a:pt x="4128" y="15909"/>
                  </a:lnTo>
                  <a:cubicBezTo>
                    <a:pt x="4128" y="15909"/>
                    <a:pt x="4128" y="15908"/>
                    <a:pt x="4129" y="15908"/>
                  </a:cubicBezTo>
                  <a:lnTo>
                    <a:pt x="4129" y="15908"/>
                  </a:lnTo>
                  <a:lnTo>
                    <a:pt x="4014" y="15895"/>
                  </a:lnTo>
                  <a:close/>
                  <a:moveTo>
                    <a:pt x="6221" y="10664"/>
                  </a:moveTo>
                  <a:cubicBezTo>
                    <a:pt x="5676" y="11337"/>
                    <a:pt x="5160" y="12040"/>
                    <a:pt x="4687" y="12756"/>
                  </a:cubicBezTo>
                  <a:cubicBezTo>
                    <a:pt x="4501" y="13014"/>
                    <a:pt x="4329" y="13286"/>
                    <a:pt x="4186" y="13573"/>
                  </a:cubicBezTo>
                  <a:cubicBezTo>
                    <a:pt x="4400" y="14175"/>
                    <a:pt x="4257" y="15263"/>
                    <a:pt x="4129" y="15908"/>
                  </a:cubicBezTo>
                  <a:lnTo>
                    <a:pt x="4129" y="15908"/>
                  </a:lnTo>
                  <a:lnTo>
                    <a:pt x="4143" y="15909"/>
                  </a:lnTo>
                  <a:lnTo>
                    <a:pt x="4214" y="15909"/>
                  </a:lnTo>
                  <a:cubicBezTo>
                    <a:pt x="4501" y="15207"/>
                    <a:pt x="5089" y="13989"/>
                    <a:pt x="5791" y="13989"/>
                  </a:cubicBezTo>
                  <a:lnTo>
                    <a:pt x="5862" y="13989"/>
                  </a:lnTo>
                  <a:cubicBezTo>
                    <a:pt x="6550" y="14060"/>
                    <a:pt x="6665" y="15164"/>
                    <a:pt x="6679" y="15881"/>
                  </a:cubicBezTo>
                  <a:lnTo>
                    <a:pt x="6837" y="15852"/>
                  </a:lnTo>
                  <a:cubicBezTo>
                    <a:pt x="7009" y="15279"/>
                    <a:pt x="7324" y="14462"/>
                    <a:pt x="7726" y="14075"/>
                  </a:cubicBezTo>
                  <a:cubicBezTo>
                    <a:pt x="6995" y="13057"/>
                    <a:pt x="6479" y="11896"/>
                    <a:pt x="6221" y="10664"/>
                  </a:cubicBezTo>
                  <a:close/>
                  <a:moveTo>
                    <a:pt x="4860" y="15967"/>
                  </a:moveTo>
                  <a:cubicBezTo>
                    <a:pt x="5074" y="15981"/>
                    <a:pt x="5275" y="15981"/>
                    <a:pt x="5475" y="15981"/>
                  </a:cubicBezTo>
                  <a:cubicBezTo>
                    <a:pt x="5289" y="15981"/>
                    <a:pt x="5074" y="15981"/>
                    <a:pt x="4860" y="15967"/>
                  </a:cubicBezTo>
                  <a:close/>
                </a:path>
              </a:pathLst>
            </a:custGeom>
            <a:solidFill>
              <a:srgbClr val="FFC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2730738" y="3693413"/>
              <a:ext cx="16875" cy="58775"/>
            </a:xfrm>
            <a:custGeom>
              <a:avLst/>
              <a:gdLst/>
              <a:ahLst/>
              <a:cxnLst/>
              <a:rect l="l" t="t" r="r" b="b"/>
              <a:pathLst>
                <a:path w="675" h="2351" extrusionOk="0">
                  <a:moveTo>
                    <a:pt x="459" y="0"/>
                  </a:moveTo>
                  <a:lnTo>
                    <a:pt x="459" y="0"/>
                  </a:lnTo>
                  <a:cubicBezTo>
                    <a:pt x="187" y="473"/>
                    <a:pt x="29" y="1003"/>
                    <a:pt x="1" y="1548"/>
                  </a:cubicBezTo>
                  <a:cubicBezTo>
                    <a:pt x="1" y="1806"/>
                    <a:pt x="29" y="2050"/>
                    <a:pt x="115" y="2293"/>
                  </a:cubicBezTo>
                  <a:lnTo>
                    <a:pt x="287" y="2336"/>
                  </a:lnTo>
                  <a:lnTo>
                    <a:pt x="402" y="2351"/>
                  </a:lnTo>
                  <a:cubicBezTo>
                    <a:pt x="531" y="1706"/>
                    <a:pt x="674" y="602"/>
                    <a:pt x="459" y="0"/>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2742913" y="3704163"/>
              <a:ext cx="61675" cy="50175"/>
            </a:xfrm>
            <a:custGeom>
              <a:avLst/>
              <a:gdLst/>
              <a:ahLst/>
              <a:cxnLst/>
              <a:rect l="l" t="t" r="r" b="b"/>
              <a:pathLst>
                <a:path w="2467" h="2007" extrusionOk="0">
                  <a:moveTo>
                    <a:pt x="1592" y="0"/>
                  </a:moveTo>
                  <a:cubicBezTo>
                    <a:pt x="890" y="0"/>
                    <a:pt x="288" y="1218"/>
                    <a:pt x="1" y="1921"/>
                  </a:cubicBezTo>
                  <a:cubicBezTo>
                    <a:pt x="230" y="1949"/>
                    <a:pt x="445" y="1964"/>
                    <a:pt x="646" y="1978"/>
                  </a:cubicBezTo>
                  <a:cubicBezTo>
                    <a:pt x="847" y="1992"/>
                    <a:pt x="1076" y="2007"/>
                    <a:pt x="1262" y="2007"/>
                  </a:cubicBezTo>
                  <a:cubicBezTo>
                    <a:pt x="1663" y="2007"/>
                    <a:pt x="2065" y="1964"/>
                    <a:pt x="2466" y="1906"/>
                  </a:cubicBezTo>
                  <a:cubicBezTo>
                    <a:pt x="2466" y="1190"/>
                    <a:pt x="2337" y="86"/>
                    <a:pt x="1649" y="14"/>
                  </a:cubicBezTo>
                  <a:lnTo>
                    <a:pt x="1592" y="14"/>
                  </a:lnTo>
                  <a:lnTo>
                    <a:pt x="1592" y="0"/>
                  </a:ln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2808488" y="3706313"/>
              <a:ext cx="40525" cy="44450"/>
            </a:xfrm>
            <a:custGeom>
              <a:avLst/>
              <a:gdLst/>
              <a:ahLst/>
              <a:cxnLst/>
              <a:rect l="l" t="t" r="r" b="b"/>
              <a:pathLst>
                <a:path w="1621" h="1778" extrusionOk="0">
                  <a:moveTo>
                    <a:pt x="889" y="0"/>
                  </a:moveTo>
                  <a:cubicBezTo>
                    <a:pt x="488" y="401"/>
                    <a:pt x="173" y="1204"/>
                    <a:pt x="1" y="1777"/>
                  </a:cubicBezTo>
                  <a:cubicBezTo>
                    <a:pt x="259" y="1720"/>
                    <a:pt x="517" y="1634"/>
                    <a:pt x="760" y="1519"/>
                  </a:cubicBezTo>
                  <a:cubicBezTo>
                    <a:pt x="1090" y="1376"/>
                    <a:pt x="1391" y="1147"/>
                    <a:pt x="1620" y="889"/>
                  </a:cubicBezTo>
                  <a:cubicBezTo>
                    <a:pt x="1405" y="659"/>
                    <a:pt x="1205" y="430"/>
                    <a:pt x="1018" y="172"/>
                  </a:cubicBezTo>
                  <a:cubicBezTo>
                    <a:pt x="975" y="115"/>
                    <a:pt x="932" y="57"/>
                    <a:pt x="889" y="0"/>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2793438" y="3581613"/>
              <a:ext cx="84950" cy="146925"/>
            </a:xfrm>
            <a:custGeom>
              <a:avLst/>
              <a:gdLst/>
              <a:ahLst/>
              <a:cxnLst/>
              <a:rect l="l" t="t" r="r" b="b"/>
              <a:pathLst>
                <a:path w="3398" h="5877" extrusionOk="0">
                  <a:moveTo>
                    <a:pt x="1205" y="0"/>
                  </a:moveTo>
                  <a:cubicBezTo>
                    <a:pt x="1147" y="86"/>
                    <a:pt x="1090" y="172"/>
                    <a:pt x="1018" y="258"/>
                  </a:cubicBezTo>
                  <a:cubicBezTo>
                    <a:pt x="1262" y="273"/>
                    <a:pt x="1491" y="344"/>
                    <a:pt x="1692" y="473"/>
                  </a:cubicBezTo>
                  <a:cubicBezTo>
                    <a:pt x="1979" y="645"/>
                    <a:pt x="2179" y="903"/>
                    <a:pt x="2265" y="1219"/>
                  </a:cubicBezTo>
                  <a:cubicBezTo>
                    <a:pt x="2366" y="1520"/>
                    <a:pt x="2437" y="1835"/>
                    <a:pt x="2480" y="2150"/>
                  </a:cubicBezTo>
                  <a:cubicBezTo>
                    <a:pt x="2523" y="2767"/>
                    <a:pt x="2652" y="3383"/>
                    <a:pt x="2853" y="3970"/>
                  </a:cubicBezTo>
                  <a:cubicBezTo>
                    <a:pt x="2925" y="4200"/>
                    <a:pt x="3025" y="4415"/>
                    <a:pt x="3125" y="4630"/>
                  </a:cubicBezTo>
                  <a:cubicBezTo>
                    <a:pt x="3211" y="4529"/>
                    <a:pt x="3297" y="4415"/>
                    <a:pt x="3398" y="4329"/>
                  </a:cubicBezTo>
                  <a:cubicBezTo>
                    <a:pt x="3240" y="3440"/>
                    <a:pt x="3183" y="2509"/>
                    <a:pt x="3054" y="1663"/>
                  </a:cubicBezTo>
                  <a:cubicBezTo>
                    <a:pt x="2839" y="330"/>
                    <a:pt x="2036" y="0"/>
                    <a:pt x="1276" y="0"/>
                  </a:cubicBezTo>
                  <a:close/>
                  <a:moveTo>
                    <a:pt x="990" y="301"/>
                  </a:moveTo>
                  <a:cubicBezTo>
                    <a:pt x="875" y="488"/>
                    <a:pt x="732" y="645"/>
                    <a:pt x="603" y="817"/>
                  </a:cubicBezTo>
                  <a:cubicBezTo>
                    <a:pt x="932" y="989"/>
                    <a:pt x="1219" y="1247"/>
                    <a:pt x="1420" y="1563"/>
                  </a:cubicBezTo>
                  <a:cubicBezTo>
                    <a:pt x="1778" y="2107"/>
                    <a:pt x="1964" y="2724"/>
                    <a:pt x="2108" y="3325"/>
                  </a:cubicBezTo>
                  <a:cubicBezTo>
                    <a:pt x="2265" y="3942"/>
                    <a:pt x="2423" y="4558"/>
                    <a:pt x="2738" y="5088"/>
                  </a:cubicBezTo>
                  <a:lnTo>
                    <a:pt x="2781" y="5146"/>
                  </a:lnTo>
                  <a:cubicBezTo>
                    <a:pt x="2882" y="4988"/>
                    <a:pt x="2982" y="4830"/>
                    <a:pt x="3097" y="4673"/>
                  </a:cubicBezTo>
                  <a:cubicBezTo>
                    <a:pt x="2982" y="4458"/>
                    <a:pt x="2882" y="4228"/>
                    <a:pt x="2796" y="3985"/>
                  </a:cubicBezTo>
                  <a:cubicBezTo>
                    <a:pt x="2581" y="3397"/>
                    <a:pt x="2452" y="2781"/>
                    <a:pt x="2380" y="2150"/>
                  </a:cubicBezTo>
                  <a:cubicBezTo>
                    <a:pt x="2351" y="1849"/>
                    <a:pt x="2294" y="1534"/>
                    <a:pt x="2208" y="1247"/>
                  </a:cubicBezTo>
                  <a:cubicBezTo>
                    <a:pt x="2122" y="946"/>
                    <a:pt x="1936" y="688"/>
                    <a:pt x="1663" y="531"/>
                  </a:cubicBezTo>
                  <a:cubicBezTo>
                    <a:pt x="1463" y="402"/>
                    <a:pt x="1233" y="330"/>
                    <a:pt x="990" y="301"/>
                  </a:cubicBezTo>
                  <a:close/>
                  <a:moveTo>
                    <a:pt x="574" y="846"/>
                  </a:moveTo>
                  <a:lnTo>
                    <a:pt x="287" y="1219"/>
                  </a:lnTo>
                  <a:cubicBezTo>
                    <a:pt x="488" y="1333"/>
                    <a:pt x="660" y="1491"/>
                    <a:pt x="775" y="1677"/>
                  </a:cubicBezTo>
                  <a:cubicBezTo>
                    <a:pt x="947" y="1978"/>
                    <a:pt x="1047" y="2308"/>
                    <a:pt x="1104" y="2638"/>
                  </a:cubicBezTo>
                  <a:cubicBezTo>
                    <a:pt x="1233" y="3297"/>
                    <a:pt x="1434" y="3942"/>
                    <a:pt x="1721" y="4558"/>
                  </a:cubicBezTo>
                  <a:cubicBezTo>
                    <a:pt x="1893" y="4974"/>
                    <a:pt x="2108" y="5361"/>
                    <a:pt x="2366" y="5733"/>
                  </a:cubicBezTo>
                  <a:cubicBezTo>
                    <a:pt x="2495" y="5561"/>
                    <a:pt x="2624" y="5389"/>
                    <a:pt x="2738" y="5217"/>
                  </a:cubicBezTo>
                  <a:lnTo>
                    <a:pt x="2681" y="5131"/>
                  </a:lnTo>
                  <a:cubicBezTo>
                    <a:pt x="2351" y="4601"/>
                    <a:pt x="2179" y="3970"/>
                    <a:pt x="2022" y="3354"/>
                  </a:cubicBezTo>
                  <a:cubicBezTo>
                    <a:pt x="1850" y="2752"/>
                    <a:pt x="1706" y="2136"/>
                    <a:pt x="1362" y="1606"/>
                  </a:cubicBezTo>
                  <a:cubicBezTo>
                    <a:pt x="1162" y="1290"/>
                    <a:pt x="889" y="1032"/>
                    <a:pt x="574" y="846"/>
                  </a:cubicBezTo>
                  <a:close/>
                  <a:moveTo>
                    <a:pt x="273" y="1233"/>
                  </a:moveTo>
                  <a:lnTo>
                    <a:pt x="1" y="1563"/>
                  </a:lnTo>
                  <a:cubicBezTo>
                    <a:pt x="259" y="2795"/>
                    <a:pt x="775" y="3956"/>
                    <a:pt x="1491" y="4988"/>
                  </a:cubicBezTo>
                  <a:cubicBezTo>
                    <a:pt x="1534" y="5045"/>
                    <a:pt x="1577" y="5103"/>
                    <a:pt x="1620" y="5174"/>
                  </a:cubicBezTo>
                  <a:cubicBezTo>
                    <a:pt x="1807" y="5418"/>
                    <a:pt x="2022" y="5662"/>
                    <a:pt x="2237" y="5877"/>
                  </a:cubicBezTo>
                  <a:cubicBezTo>
                    <a:pt x="2265" y="5848"/>
                    <a:pt x="2294" y="5819"/>
                    <a:pt x="2323" y="5776"/>
                  </a:cubicBezTo>
                  <a:cubicBezTo>
                    <a:pt x="2050" y="5418"/>
                    <a:pt x="1821" y="5017"/>
                    <a:pt x="1635" y="4587"/>
                  </a:cubicBezTo>
                  <a:cubicBezTo>
                    <a:pt x="1348" y="3970"/>
                    <a:pt x="1162" y="3325"/>
                    <a:pt x="1047" y="2652"/>
                  </a:cubicBezTo>
                  <a:cubicBezTo>
                    <a:pt x="1004" y="2322"/>
                    <a:pt x="889" y="1993"/>
                    <a:pt x="746" y="1706"/>
                  </a:cubicBezTo>
                  <a:cubicBezTo>
                    <a:pt x="631" y="1505"/>
                    <a:pt x="474" y="1348"/>
                    <a:pt x="273" y="1233"/>
                  </a:cubicBezTo>
                  <a:close/>
                </a:path>
              </a:pathLst>
            </a:custGeom>
            <a:solidFill>
              <a:srgbClr val="FF3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2818163" y="3587688"/>
              <a:ext cx="53425" cy="110750"/>
            </a:xfrm>
            <a:custGeom>
              <a:avLst/>
              <a:gdLst/>
              <a:ahLst/>
              <a:cxnLst/>
              <a:rect l="l" t="t" r="r" b="b"/>
              <a:pathLst>
                <a:path w="2137" h="4430" extrusionOk="0">
                  <a:moveTo>
                    <a:pt x="44" y="1"/>
                  </a:moveTo>
                  <a:lnTo>
                    <a:pt x="1" y="58"/>
                  </a:lnTo>
                  <a:cubicBezTo>
                    <a:pt x="244" y="73"/>
                    <a:pt x="474" y="159"/>
                    <a:pt x="674" y="273"/>
                  </a:cubicBezTo>
                  <a:cubicBezTo>
                    <a:pt x="947" y="445"/>
                    <a:pt x="1133" y="703"/>
                    <a:pt x="1219" y="990"/>
                  </a:cubicBezTo>
                  <a:cubicBezTo>
                    <a:pt x="1305" y="1291"/>
                    <a:pt x="1362" y="1592"/>
                    <a:pt x="1391" y="1907"/>
                  </a:cubicBezTo>
                  <a:cubicBezTo>
                    <a:pt x="1463" y="2538"/>
                    <a:pt x="1592" y="3154"/>
                    <a:pt x="1807" y="3742"/>
                  </a:cubicBezTo>
                  <a:cubicBezTo>
                    <a:pt x="1893" y="3971"/>
                    <a:pt x="1993" y="4200"/>
                    <a:pt x="2108" y="4430"/>
                  </a:cubicBezTo>
                  <a:cubicBezTo>
                    <a:pt x="2122" y="4415"/>
                    <a:pt x="2136" y="4401"/>
                    <a:pt x="2136" y="4372"/>
                  </a:cubicBezTo>
                  <a:cubicBezTo>
                    <a:pt x="2036" y="4172"/>
                    <a:pt x="1950" y="3942"/>
                    <a:pt x="1864" y="3727"/>
                  </a:cubicBezTo>
                  <a:cubicBezTo>
                    <a:pt x="1663" y="3125"/>
                    <a:pt x="1534" y="2509"/>
                    <a:pt x="1491" y="1893"/>
                  </a:cubicBezTo>
                  <a:cubicBezTo>
                    <a:pt x="1448" y="1578"/>
                    <a:pt x="1377" y="1262"/>
                    <a:pt x="1291" y="976"/>
                  </a:cubicBezTo>
                  <a:cubicBezTo>
                    <a:pt x="1190" y="660"/>
                    <a:pt x="990" y="388"/>
                    <a:pt x="717" y="216"/>
                  </a:cubicBezTo>
                  <a:cubicBezTo>
                    <a:pt x="502" y="101"/>
                    <a:pt x="273" y="30"/>
                    <a:pt x="44" y="1"/>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2807788" y="3602038"/>
              <a:ext cx="55200" cy="109675"/>
            </a:xfrm>
            <a:custGeom>
              <a:avLst/>
              <a:gdLst/>
              <a:ahLst/>
              <a:cxnLst/>
              <a:rect l="l" t="t" r="r" b="b"/>
              <a:pathLst>
                <a:path w="2208" h="4387" extrusionOk="0">
                  <a:moveTo>
                    <a:pt x="29" y="0"/>
                  </a:moveTo>
                  <a:lnTo>
                    <a:pt x="0" y="29"/>
                  </a:lnTo>
                  <a:cubicBezTo>
                    <a:pt x="315" y="215"/>
                    <a:pt x="588" y="473"/>
                    <a:pt x="788" y="789"/>
                  </a:cubicBezTo>
                  <a:cubicBezTo>
                    <a:pt x="1132" y="1305"/>
                    <a:pt x="1290" y="1921"/>
                    <a:pt x="1448" y="2537"/>
                  </a:cubicBezTo>
                  <a:cubicBezTo>
                    <a:pt x="1605" y="3139"/>
                    <a:pt x="1777" y="3770"/>
                    <a:pt x="2107" y="4314"/>
                  </a:cubicBezTo>
                  <a:lnTo>
                    <a:pt x="2164" y="4386"/>
                  </a:lnTo>
                  <a:lnTo>
                    <a:pt x="2179" y="4372"/>
                  </a:lnTo>
                  <a:lnTo>
                    <a:pt x="2207" y="4329"/>
                  </a:lnTo>
                  <a:lnTo>
                    <a:pt x="2164" y="4271"/>
                  </a:lnTo>
                  <a:cubicBezTo>
                    <a:pt x="1835" y="3741"/>
                    <a:pt x="1691" y="3125"/>
                    <a:pt x="1534" y="2508"/>
                  </a:cubicBezTo>
                  <a:cubicBezTo>
                    <a:pt x="1390" y="1907"/>
                    <a:pt x="1204" y="1290"/>
                    <a:pt x="846" y="746"/>
                  </a:cubicBezTo>
                  <a:cubicBezTo>
                    <a:pt x="645" y="430"/>
                    <a:pt x="358" y="172"/>
                    <a:pt x="29" y="0"/>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2800263" y="3612063"/>
              <a:ext cx="52325" cy="113975"/>
            </a:xfrm>
            <a:custGeom>
              <a:avLst/>
              <a:gdLst/>
              <a:ahLst/>
              <a:cxnLst/>
              <a:rect l="l" t="t" r="r" b="b"/>
              <a:pathLst>
                <a:path w="2093" h="4559" extrusionOk="0">
                  <a:moveTo>
                    <a:pt x="14" y="1"/>
                  </a:moveTo>
                  <a:lnTo>
                    <a:pt x="0" y="15"/>
                  </a:lnTo>
                  <a:cubicBezTo>
                    <a:pt x="201" y="115"/>
                    <a:pt x="358" y="287"/>
                    <a:pt x="473" y="488"/>
                  </a:cubicBezTo>
                  <a:cubicBezTo>
                    <a:pt x="616" y="775"/>
                    <a:pt x="731" y="1104"/>
                    <a:pt x="774" y="1434"/>
                  </a:cubicBezTo>
                  <a:cubicBezTo>
                    <a:pt x="889" y="2093"/>
                    <a:pt x="1075" y="2752"/>
                    <a:pt x="1362" y="3369"/>
                  </a:cubicBezTo>
                  <a:cubicBezTo>
                    <a:pt x="1548" y="3799"/>
                    <a:pt x="1777" y="4186"/>
                    <a:pt x="2050" y="4558"/>
                  </a:cubicBezTo>
                  <a:lnTo>
                    <a:pt x="2093" y="4501"/>
                  </a:lnTo>
                  <a:cubicBezTo>
                    <a:pt x="1835" y="4143"/>
                    <a:pt x="1620" y="3741"/>
                    <a:pt x="1448" y="3326"/>
                  </a:cubicBezTo>
                  <a:cubicBezTo>
                    <a:pt x="1161" y="2724"/>
                    <a:pt x="960" y="2079"/>
                    <a:pt x="831" y="1420"/>
                  </a:cubicBezTo>
                  <a:cubicBezTo>
                    <a:pt x="774" y="1090"/>
                    <a:pt x="674" y="760"/>
                    <a:pt x="502" y="459"/>
                  </a:cubicBezTo>
                  <a:cubicBezTo>
                    <a:pt x="387" y="259"/>
                    <a:pt x="215" y="101"/>
                    <a:pt x="14" y="1"/>
                  </a:cubicBez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2893413" y="3611338"/>
              <a:ext cx="32625" cy="25825"/>
            </a:xfrm>
            <a:custGeom>
              <a:avLst/>
              <a:gdLst/>
              <a:ahLst/>
              <a:cxnLst/>
              <a:rect l="l" t="t" r="r" b="b"/>
              <a:pathLst>
                <a:path w="1305" h="1033" extrusionOk="0">
                  <a:moveTo>
                    <a:pt x="1" y="1"/>
                  </a:moveTo>
                  <a:lnTo>
                    <a:pt x="1" y="1"/>
                  </a:lnTo>
                  <a:cubicBezTo>
                    <a:pt x="173" y="603"/>
                    <a:pt x="703" y="1019"/>
                    <a:pt x="1305" y="1033"/>
                  </a:cubicBezTo>
                  <a:lnTo>
                    <a:pt x="1" y="1"/>
                  </a:lnTo>
                  <a:close/>
                </a:path>
              </a:pathLst>
            </a:custGeom>
            <a:solidFill>
              <a:srgbClr val="009D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2883388" y="3492038"/>
              <a:ext cx="115050" cy="139050"/>
            </a:xfrm>
            <a:custGeom>
              <a:avLst/>
              <a:gdLst/>
              <a:ahLst/>
              <a:cxnLst/>
              <a:rect l="l" t="t" r="r" b="b"/>
              <a:pathLst>
                <a:path w="4602" h="5562" extrusionOk="0">
                  <a:moveTo>
                    <a:pt x="2150" y="0"/>
                  </a:moveTo>
                  <a:lnTo>
                    <a:pt x="2150" y="15"/>
                  </a:lnTo>
                  <a:lnTo>
                    <a:pt x="2122" y="15"/>
                  </a:lnTo>
                  <a:cubicBezTo>
                    <a:pt x="1806" y="58"/>
                    <a:pt x="1993" y="530"/>
                    <a:pt x="1993" y="530"/>
                  </a:cubicBezTo>
                  <a:cubicBezTo>
                    <a:pt x="1993" y="530"/>
                    <a:pt x="1735" y="172"/>
                    <a:pt x="1505" y="172"/>
                  </a:cubicBezTo>
                  <a:cubicBezTo>
                    <a:pt x="1477" y="172"/>
                    <a:pt x="1448" y="187"/>
                    <a:pt x="1434" y="201"/>
                  </a:cubicBezTo>
                  <a:cubicBezTo>
                    <a:pt x="1176" y="316"/>
                    <a:pt x="1477" y="817"/>
                    <a:pt x="1477" y="817"/>
                  </a:cubicBezTo>
                  <a:cubicBezTo>
                    <a:pt x="1720" y="631"/>
                    <a:pt x="2021" y="530"/>
                    <a:pt x="2322" y="530"/>
                  </a:cubicBezTo>
                  <a:lnTo>
                    <a:pt x="2451" y="530"/>
                  </a:lnTo>
                  <a:cubicBezTo>
                    <a:pt x="2451" y="502"/>
                    <a:pt x="2422" y="0"/>
                    <a:pt x="2150" y="0"/>
                  </a:cubicBezTo>
                  <a:close/>
                  <a:moveTo>
                    <a:pt x="1047" y="631"/>
                  </a:moveTo>
                  <a:cubicBezTo>
                    <a:pt x="975" y="631"/>
                    <a:pt x="918" y="645"/>
                    <a:pt x="860" y="674"/>
                  </a:cubicBezTo>
                  <a:cubicBezTo>
                    <a:pt x="602" y="860"/>
                    <a:pt x="1061" y="1261"/>
                    <a:pt x="1075" y="1261"/>
                  </a:cubicBezTo>
                  <a:cubicBezTo>
                    <a:pt x="1176" y="1089"/>
                    <a:pt x="1319" y="946"/>
                    <a:pt x="1477" y="817"/>
                  </a:cubicBezTo>
                  <a:cubicBezTo>
                    <a:pt x="1362" y="717"/>
                    <a:pt x="1204" y="645"/>
                    <a:pt x="1047" y="631"/>
                  </a:cubicBezTo>
                  <a:close/>
                  <a:moveTo>
                    <a:pt x="760" y="1190"/>
                  </a:moveTo>
                  <a:cubicBezTo>
                    <a:pt x="660" y="1190"/>
                    <a:pt x="574" y="1233"/>
                    <a:pt x="516" y="1319"/>
                  </a:cubicBezTo>
                  <a:cubicBezTo>
                    <a:pt x="402" y="1562"/>
                    <a:pt x="789" y="1763"/>
                    <a:pt x="803" y="1777"/>
                  </a:cubicBezTo>
                  <a:cubicBezTo>
                    <a:pt x="875" y="1591"/>
                    <a:pt x="961" y="1419"/>
                    <a:pt x="1061" y="1261"/>
                  </a:cubicBezTo>
                  <a:cubicBezTo>
                    <a:pt x="975" y="1218"/>
                    <a:pt x="875" y="1204"/>
                    <a:pt x="760" y="1190"/>
                  </a:cubicBezTo>
                  <a:close/>
                  <a:moveTo>
                    <a:pt x="2910" y="0"/>
                  </a:moveTo>
                  <a:cubicBezTo>
                    <a:pt x="2680" y="0"/>
                    <a:pt x="2465" y="502"/>
                    <a:pt x="2465" y="530"/>
                  </a:cubicBezTo>
                  <a:cubicBezTo>
                    <a:pt x="2766" y="559"/>
                    <a:pt x="3053" y="702"/>
                    <a:pt x="3254" y="932"/>
                  </a:cubicBezTo>
                  <a:cubicBezTo>
                    <a:pt x="3540" y="1261"/>
                    <a:pt x="3741" y="1648"/>
                    <a:pt x="3841" y="2078"/>
                  </a:cubicBezTo>
                  <a:cubicBezTo>
                    <a:pt x="3927" y="2007"/>
                    <a:pt x="4372" y="1648"/>
                    <a:pt x="4271" y="1491"/>
                  </a:cubicBezTo>
                  <a:cubicBezTo>
                    <a:pt x="4248" y="1455"/>
                    <a:pt x="4215" y="1430"/>
                    <a:pt x="4172" y="1430"/>
                  </a:cubicBezTo>
                  <a:cubicBezTo>
                    <a:pt x="4162" y="1430"/>
                    <a:pt x="4153" y="1431"/>
                    <a:pt x="4142" y="1433"/>
                  </a:cubicBezTo>
                  <a:cubicBezTo>
                    <a:pt x="3999" y="1448"/>
                    <a:pt x="3856" y="1505"/>
                    <a:pt x="3727" y="1577"/>
                  </a:cubicBezTo>
                  <a:cubicBezTo>
                    <a:pt x="3727" y="1577"/>
                    <a:pt x="4042" y="1118"/>
                    <a:pt x="3942" y="932"/>
                  </a:cubicBezTo>
                  <a:cubicBezTo>
                    <a:pt x="3927" y="903"/>
                    <a:pt x="3884" y="889"/>
                    <a:pt x="3856" y="889"/>
                  </a:cubicBezTo>
                  <a:cubicBezTo>
                    <a:pt x="3698" y="889"/>
                    <a:pt x="3440" y="1147"/>
                    <a:pt x="3440" y="1147"/>
                  </a:cubicBezTo>
                  <a:cubicBezTo>
                    <a:pt x="3440" y="1147"/>
                    <a:pt x="3784" y="645"/>
                    <a:pt x="3555" y="430"/>
                  </a:cubicBezTo>
                  <a:cubicBezTo>
                    <a:pt x="3512" y="401"/>
                    <a:pt x="3469" y="373"/>
                    <a:pt x="3426" y="373"/>
                  </a:cubicBezTo>
                  <a:cubicBezTo>
                    <a:pt x="3254" y="373"/>
                    <a:pt x="3096" y="702"/>
                    <a:pt x="3096" y="702"/>
                  </a:cubicBezTo>
                  <a:cubicBezTo>
                    <a:pt x="3096" y="702"/>
                    <a:pt x="3168" y="15"/>
                    <a:pt x="2924" y="0"/>
                  </a:cubicBezTo>
                  <a:close/>
                  <a:moveTo>
                    <a:pt x="789" y="1777"/>
                  </a:moveTo>
                  <a:cubicBezTo>
                    <a:pt x="731" y="1777"/>
                    <a:pt x="330" y="1777"/>
                    <a:pt x="244" y="2021"/>
                  </a:cubicBezTo>
                  <a:cubicBezTo>
                    <a:pt x="158" y="2265"/>
                    <a:pt x="574" y="2465"/>
                    <a:pt x="588" y="2465"/>
                  </a:cubicBezTo>
                  <a:cubicBezTo>
                    <a:pt x="631" y="2236"/>
                    <a:pt x="703" y="1992"/>
                    <a:pt x="789" y="1777"/>
                  </a:cubicBezTo>
                  <a:close/>
                  <a:moveTo>
                    <a:pt x="4243" y="2007"/>
                  </a:moveTo>
                  <a:lnTo>
                    <a:pt x="4243" y="2021"/>
                  </a:lnTo>
                  <a:cubicBezTo>
                    <a:pt x="4099" y="2035"/>
                    <a:pt x="3956" y="2064"/>
                    <a:pt x="3827" y="2107"/>
                  </a:cubicBezTo>
                  <a:cubicBezTo>
                    <a:pt x="3907" y="2426"/>
                    <a:pt x="3942" y="2754"/>
                    <a:pt x="3931" y="3081"/>
                  </a:cubicBezTo>
                  <a:lnTo>
                    <a:pt x="3931" y="3081"/>
                  </a:lnTo>
                  <a:cubicBezTo>
                    <a:pt x="3979" y="3068"/>
                    <a:pt x="4541" y="2915"/>
                    <a:pt x="4472" y="2709"/>
                  </a:cubicBezTo>
                  <a:cubicBezTo>
                    <a:pt x="4443" y="2594"/>
                    <a:pt x="4286" y="2566"/>
                    <a:pt x="4157" y="2566"/>
                  </a:cubicBezTo>
                  <a:cubicBezTo>
                    <a:pt x="4071" y="2566"/>
                    <a:pt x="3999" y="2566"/>
                    <a:pt x="3913" y="2580"/>
                  </a:cubicBezTo>
                  <a:cubicBezTo>
                    <a:pt x="3913" y="2580"/>
                    <a:pt x="4601" y="2293"/>
                    <a:pt x="4472" y="2093"/>
                  </a:cubicBezTo>
                  <a:cubicBezTo>
                    <a:pt x="4415" y="2035"/>
                    <a:pt x="4329" y="2007"/>
                    <a:pt x="4243" y="2007"/>
                  </a:cubicBezTo>
                  <a:close/>
                  <a:moveTo>
                    <a:pt x="3931" y="3081"/>
                  </a:moveTo>
                  <a:cubicBezTo>
                    <a:pt x="3929" y="3081"/>
                    <a:pt x="3927" y="3082"/>
                    <a:pt x="3927" y="3082"/>
                  </a:cubicBezTo>
                  <a:cubicBezTo>
                    <a:pt x="3927" y="3082"/>
                    <a:pt x="3929" y="3082"/>
                    <a:pt x="3931" y="3082"/>
                  </a:cubicBezTo>
                  <a:lnTo>
                    <a:pt x="3931" y="3082"/>
                  </a:lnTo>
                  <a:cubicBezTo>
                    <a:pt x="3931" y="3082"/>
                    <a:pt x="3931" y="3081"/>
                    <a:pt x="3931" y="3081"/>
                  </a:cubicBezTo>
                  <a:close/>
                  <a:moveTo>
                    <a:pt x="559" y="2480"/>
                  </a:moveTo>
                  <a:cubicBezTo>
                    <a:pt x="459" y="2480"/>
                    <a:pt x="129" y="2494"/>
                    <a:pt x="129" y="2766"/>
                  </a:cubicBezTo>
                  <a:cubicBezTo>
                    <a:pt x="115" y="3067"/>
                    <a:pt x="502" y="3110"/>
                    <a:pt x="502" y="3110"/>
                  </a:cubicBezTo>
                  <a:cubicBezTo>
                    <a:pt x="502" y="3110"/>
                    <a:pt x="0" y="3397"/>
                    <a:pt x="129" y="3583"/>
                  </a:cubicBezTo>
                  <a:cubicBezTo>
                    <a:pt x="207" y="3686"/>
                    <a:pt x="319" y="3743"/>
                    <a:pt x="445" y="3743"/>
                  </a:cubicBezTo>
                  <a:cubicBezTo>
                    <a:pt x="459" y="3743"/>
                    <a:pt x="473" y="3742"/>
                    <a:pt x="488" y="3741"/>
                  </a:cubicBezTo>
                  <a:lnTo>
                    <a:pt x="516" y="3741"/>
                  </a:lnTo>
                  <a:cubicBezTo>
                    <a:pt x="516" y="3741"/>
                    <a:pt x="86" y="4013"/>
                    <a:pt x="201" y="4214"/>
                  </a:cubicBezTo>
                  <a:cubicBezTo>
                    <a:pt x="276" y="4302"/>
                    <a:pt x="373" y="4346"/>
                    <a:pt x="483" y="4346"/>
                  </a:cubicBezTo>
                  <a:cubicBezTo>
                    <a:pt x="499" y="4346"/>
                    <a:pt x="514" y="4345"/>
                    <a:pt x="531" y="4343"/>
                  </a:cubicBezTo>
                  <a:cubicBezTo>
                    <a:pt x="602" y="4343"/>
                    <a:pt x="674" y="4329"/>
                    <a:pt x="731" y="4314"/>
                  </a:cubicBezTo>
                  <a:lnTo>
                    <a:pt x="731" y="4314"/>
                  </a:lnTo>
                  <a:cubicBezTo>
                    <a:pt x="717" y="4329"/>
                    <a:pt x="445" y="4630"/>
                    <a:pt x="631" y="4787"/>
                  </a:cubicBezTo>
                  <a:cubicBezTo>
                    <a:pt x="703" y="4845"/>
                    <a:pt x="803" y="4873"/>
                    <a:pt x="903" y="4873"/>
                  </a:cubicBezTo>
                  <a:cubicBezTo>
                    <a:pt x="961" y="4873"/>
                    <a:pt x="1004" y="4873"/>
                    <a:pt x="1061" y="4859"/>
                  </a:cubicBezTo>
                  <a:lnTo>
                    <a:pt x="1061" y="4859"/>
                  </a:lnTo>
                  <a:cubicBezTo>
                    <a:pt x="1061" y="4859"/>
                    <a:pt x="903" y="5045"/>
                    <a:pt x="1176" y="5217"/>
                  </a:cubicBezTo>
                  <a:cubicBezTo>
                    <a:pt x="1247" y="5260"/>
                    <a:pt x="1319" y="5275"/>
                    <a:pt x="1405" y="5275"/>
                  </a:cubicBezTo>
                  <a:cubicBezTo>
                    <a:pt x="1518" y="5275"/>
                    <a:pt x="1617" y="5233"/>
                    <a:pt x="1703" y="5163"/>
                  </a:cubicBezTo>
                  <a:lnTo>
                    <a:pt x="1703" y="5163"/>
                  </a:lnTo>
                  <a:cubicBezTo>
                    <a:pt x="1690" y="5234"/>
                    <a:pt x="1663" y="5508"/>
                    <a:pt x="1950" y="5533"/>
                  </a:cubicBezTo>
                  <a:lnTo>
                    <a:pt x="2007" y="5533"/>
                  </a:lnTo>
                  <a:cubicBezTo>
                    <a:pt x="2294" y="5533"/>
                    <a:pt x="2308" y="5203"/>
                    <a:pt x="2308" y="5203"/>
                  </a:cubicBezTo>
                  <a:cubicBezTo>
                    <a:pt x="2308" y="5203"/>
                    <a:pt x="2480" y="5561"/>
                    <a:pt x="2723" y="5561"/>
                  </a:cubicBezTo>
                  <a:cubicBezTo>
                    <a:pt x="2752" y="5561"/>
                    <a:pt x="2781" y="5561"/>
                    <a:pt x="2809" y="5547"/>
                  </a:cubicBezTo>
                  <a:cubicBezTo>
                    <a:pt x="3110" y="5432"/>
                    <a:pt x="2910" y="5002"/>
                    <a:pt x="2910" y="5002"/>
                  </a:cubicBezTo>
                  <a:lnTo>
                    <a:pt x="2910" y="5002"/>
                  </a:lnTo>
                  <a:cubicBezTo>
                    <a:pt x="3039" y="5088"/>
                    <a:pt x="3196" y="5146"/>
                    <a:pt x="3354" y="5174"/>
                  </a:cubicBezTo>
                  <a:cubicBezTo>
                    <a:pt x="3397" y="5174"/>
                    <a:pt x="3440" y="5160"/>
                    <a:pt x="3483" y="5131"/>
                  </a:cubicBezTo>
                  <a:cubicBezTo>
                    <a:pt x="3684" y="5002"/>
                    <a:pt x="3340" y="4658"/>
                    <a:pt x="3340" y="4658"/>
                  </a:cubicBezTo>
                  <a:lnTo>
                    <a:pt x="3340" y="4658"/>
                  </a:lnTo>
                  <a:cubicBezTo>
                    <a:pt x="3440" y="4701"/>
                    <a:pt x="3555" y="4716"/>
                    <a:pt x="3669" y="4716"/>
                  </a:cubicBezTo>
                  <a:cubicBezTo>
                    <a:pt x="3682" y="4717"/>
                    <a:pt x="3695" y="4718"/>
                    <a:pt x="3708" y="4718"/>
                  </a:cubicBezTo>
                  <a:cubicBezTo>
                    <a:pt x="3792" y="4718"/>
                    <a:pt x="3865" y="4678"/>
                    <a:pt x="3927" y="4615"/>
                  </a:cubicBezTo>
                  <a:cubicBezTo>
                    <a:pt x="4082" y="4418"/>
                    <a:pt x="3684" y="4221"/>
                    <a:pt x="3656" y="4214"/>
                  </a:cubicBezTo>
                  <a:lnTo>
                    <a:pt x="3656" y="4214"/>
                  </a:lnTo>
                  <a:cubicBezTo>
                    <a:pt x="3742" y="4228"/>
                    <a:pt x="3827" y="4243"/>
                    <a:pt x="3913" y="4243"/>
                  </a:cubicBezTo>
                  <a:cubicBezTo>
                    <a:pt x="4071" y="4243"/>
                    <a:pt x="4257" y="4200"/>
                    <a:pt x="4300" y="3999"/>
                  </a:cubicBezTo>
                  <a:cubicBezTo>
                    <a:pt x="4357" y="3727"/>
                    <a:pt x="4085" y="3698"/>
                    <a:pt x="3942" y="3698"/>
                  </a:cubicBezTo>
                  <a:lnTo>
                    <a:pt x="3856" y="3698"/>
                  </a:lnTo>
                  <a:cubicBezTo>
                    <a:pt x="3856" y="3698"/>
                    <a:pt x="4429" y="3569"/>
                    <a:pt x="4472" y="3368"/>
                  </a:cubicBezTo>
                  <a:cubicBezTo>
                    <a:pt x="4513" y="3190"/>
                    <a:pt x="3978" y="3091"/>
                    <a:pt x="3931" y="3082"/>
                  </a:cubicBezTo>
                  <a:lnTo>
                    <a:pt x="3931" y="3082"/>
                  </a:lnTo>
                  <a:cubicBezTo>
                    <a:pt x="3921" y="3342"/>
                    <a:pt x="3883" y="3602"/>
                    <a:pt x="3813" y="3856"/>
                  </a:cubicBezTo>
                  <a:cubicBezTo>
                    <a:pt x="3770" y="3970"/>
                    <a:pt x="3727" y="4099"/>
                    <a:pt x="3655" y="4214"/>
                  </a:cubicBezTo>
                  <a:cubicBezTo>
                    <a:pt x="3483" y="4544"/>
                    <a:pt x="3225" y="4816"/>
                    <a:pt x="2910" y="5002"/>
                  </a:cubicBezTo>
                  <a:lnTo>
                    <a:pt x="2910" y="4988"/>
                  </a:lnTo>
                  <a:cubicBezTo>
                    <a:pt x="2666" y="5131"/>
                    <a:pt x="2394" y="5203"/>
                    <a:pt x="2122" y="5203"/>
                  </a:cubicBezTo>
                  <a:cubicBezTo>
                    <a:pt x="1978" y="5203"/>
                    <a:pt x="1849" y="5189"/>
                    <a:pt x="1706" y="5146"/>
                  </a:cubicBezTo>
                  <a:lnTo>
                    <a:pt x="1706" y="5146"/>
                  </a:lnTo>
                  <a:cubicBezTo>
                    <a:pt x="1706" y="5146"/>
                    <a:pt x="1705" y="5150"/>
                    <a:pt x="1703" y="5159"/>
                  </a:cubicBezTo>
                  <a:lnTo>
                    <a:pt x="1703" y="5159"/>
                  </a:lnTo>
                  <a:cubicBezTo>
                    <a:pt x="1632" y="5131"/>
                    <a:pt x="1562" y="5116"/>
                    <a:pt x="1505" y="5074"/>
                  </a:cubicBezTo>
                  <a:cubicBezTo>
                    <a:pt x="1161" y="4931"/>
                    <a:pt x="889" y="4658"/>
                    <a:pt x="731" y="4314"/>
                  </a:cubicBezTo>
                  <a:cubicBezTo>
                    <a:pt x="602" y="4013"/>
                    <a:pt x="516" y="3669"/>
                    <a:pt x="516" y="3340"/>
                  </a:cubicBezTo>
                  <a:cubicBezTo>
                    <a:pt x="502" y="3053"/>
                    <a:pt x="516" y="2766"/>
                    <a:pt x="574" y="2480"/>
                  </a:cubicBezTo>
                  <a:close/>
                </a:path>
              </a:pathLst>
            </a:custGeom>
            <a:solidFill>
              <a:srgbClr val="E7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2895913" y="3505288"/>
              <a:ext cx="86750" cy="116825"/>
            </a:xfrm>
            <a:custGeom>
              <a:avLst/>
              <a:gdLst/>
              <a:ahLst/>
              <a:cxnLst/>
              <a:rect l="l" t="t" r="r" b="b"/>
              <a:pathLst>
                <a:path w="3470" h="4673" extrusionOk="0">
                  <a:moveTo>
                    <a:pt x="1807" y="0"/>
                  </a:moveTo>
                  <a:cubicBezTo>
                    <a:pt x="1492" y="0"/>
                    <a:pt x="1205" y="101"/>
                    <a:pt x="961" y="287"/>
                  </a:cubicBezTo>
                  <a:cubicBezTo>
                    <a:pt x="804" y="416"/>
                    <a:pt x="660" y="559"/>
                    <a:pt x="546" y="731"/>
                  </a:cubicBezTo>
                  <a:cubicBezTo>
                    <a:pt x="445" y="889"/>
                    <a:pt x="359" y="1061"/>
                    <a:pt x="288" y="1247"/>
                  </a:cubicBezTo>
                  <a:cubicBezTo>
                    <a:pt x="187" y="1462"/>
                    <a:pt x="116" y="1706"/>
                    <a:pt x="73" y="1935"/>
                  </a:cubicBezTo>
                  <a:cubicBezTo>
                    <a:pt x="15" y="2222"/>
                    <a:pt x="1" y="2509"/>
                    <a:pt x="1" y="2795"/>
                  </a:cubicBezTo>
                  <a:cubicBezTo>
                    <a:pt x="15" y="3139"/>
                    <a:pt x="87" y="3469"/>
                    <a:pt x="230" y="3784"/>
                  </a:cubicBezTo>
                  <a:cubicBezTo>
                    <a:pt x="388" y="4114"/>
                    <a:pt x="660" y="4386"/>
                    <a:pt x="990" y="4544"/>
                  </a:cubicBezTo>
                  <a:cubicBezTo>
                    <a:pt x="1062" y="4573"/>
                    <a:pt x="1133" y="4601"/>
                    <a:pt x="1205" y="4616"/>
                  </a:cubicBezTo>
                  <a:cubicBezTo>
                    <a:pt x="1348" y="4659"/>
                    <a:pt x="1477" y="4673"/>
                    <a:pt x="1621" y="4673"/>
                  </a:cubicBezTo>
                  <a:cubicBezTo>
                    <a:pt x="1893" y="4673"/>
                    <a:pt x="2165" y="4601"/>
                    <a:pt x="2409" y="4458"/>
                  </a:cubicBezTo>
                  <a:cubicBezTo>
                    <a:pt x="2724" y="4272"/>
                    <a:pt x="2982" y="3999"/>
                    <a:pt x="3154" y="3670"/>
                  </a:cubicBezTo>
                  <a:cubicBezTo>
                    <a:pt x="3211" y="3555"/>
                    <a:pt x="3269" y="3440"/>
                    <a:pt x="3297" y="3311"/>
                  </a:cubicBezTo>
                  <a:cubicBezTo>
                    <a:pt x="3455" y="2738"/>
                    <a:pt x="3469" y="2136"/>
                    <a:pt x="3326" y="1577"/>
                  </a:cubicBezTo>
                  <a:cubicBezTo>
                    <a:pt x="3226" y="1147"/>
                    <a:pt x="3025" y="760"/>
                    <a:pt x="2738" y="430"/>
                  </a:cubicBezTo>
                  <a:cubicBezTo>
                    <a:pt x="2523" y="201"/>
                    <a:pt x="2251" y="58"/>
                    <a:pt x="1950" y="29"/>
                  </a:cubicBezTo>
                  <a:cubicBezTo>
                    <a:pt x="1921" y="22"/>
                    <a:pt x="1896" y="18"/>
                    <a:pt x="1873" y="18"/>
                  </a:cubicBezTo>
                  <a:cubicBezTo>
                    <a:pt x="1850" y="18"/>
                    <a:pt x="1828" y="22"/>
                    <a:pt x="1807" y="29"/>
                  </a:cubicBezTo>
                  <a:lnTo>
                    <a:pt x="1807" y="0"/>
                  </a:lnTo>
                  <a:close/>
                </a:path>
              </a:pathLst>
            </a:custGeom>
            <a:solidFill>
              <a:srgbClr val="1E02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2807413" y="3425013"/>
              <a:ext cx="55575" cy="49850"/>
            </a:xfrm>
            <a:custGeom>
              <a:avLst/>
              <a:gdLst/>
              <a:ahLst/>
              <a:cxnLst/>
              <a:rect l="l" t="t" r="r" b="b"/>
              <a:pathLst>
                <a:path w="2223" h="1994" extrusionOk="0">
                  <a:moveTo>
                    <a:pt x="330" y="1"/>
                  </a:moveTo>
                  <a:cubicBezTo>
                    <a:pt x="44" y="1"/>
                    <a:pt x="1" y="574"/>
                    <a:pt x="115" y="1133"/>
                  </a:cubicBezTo>
                  <a:lnTo>
                    <a:pt x="187" y="1191"/>
                  </a:lnTo>
                  <a:cubicBezTo>
                    <a:pt x="474" y="1420"/>
                    <a:pt x="732" y="1692"/>
                    <a:pt x="932" y="1993"/>
                  </a:cubicBezTo>
                  <a:cubicBezTo>
                    <a:pt x="1649" y="1549"/>
                    <a:pt x="2222" y="703"/>
                    <a:pt x="1907" y="417"/>
                  </a:cubicBezTo>
                  <a:cubicBezTo>
                    <a:pt x="1864" y="359"/>
                    <a:pt x="1792" y="345"/>
                    <a:pt x="1721" y="345"/>
                  </a:cubicBezTo>
                  <a:cubicBezTo>
                    <a:pt x="1348" y="345"/>
                    <a:pt x="818" y="1090"/>
                    <a:pt x="818" y="1090"/>
                  </a:cubicBezTo>
                  <a:cubicBezTo>
                    <a:pt x="818" y="1090"/>
                    <a:pt x="904" y="87"/>
                    <a:pt x="359" y="1"/>
                  </a:cubicBezTo>
                  <a:close/>
                </a:path>
              </a:pathLst>
            </a:custGeom>
            <a:solidFill>
              <a:srgbClr val="E7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2779463" y="3391713"/>
              <a:ext cx="126875" cy="102500"/>
            </a:xfrm>
            <a:custGeom>
              <a:avLst/>
              <a:gdLst/>
              <a:ahLst/>
              <a:cxnLst/>
              <a:rect l="l" t="t" r="r" b="b"/>
              <a:pathLst>
                <a:path w="5075" h="4100" extrusionOk="0">
                  <a:moveTo>
                    <a:pt x="115" y="0"/>
                  </a:moveTo>
                  <a:cubicBezTo>
                    <a:pt x="44" y="416"/>
                    <a:pt x="1" y="846"/>
                    <a:pt x="15" y="1276"/>
                  </a:cubicBezTo>
                  <a:cubicBezTo>
                    <a:pt x="1" y="1491"/>
                    <a:pt x="15" y="1691"/>
                    <a:pt x="44" y="1892"/>
                  </a:cubicBezTo>
                  <a:lnTo>
                    <a:pt x="201" y="1949"/>
                  </a:lnTo>
                  <a:cubicBezTo>
                    <a:pt x="173" y="1734"/>
                    <a:pt x="158" y="1505"/>
                    <a:pt x="158" y="1276"/>
                  </a:cubicBezTo>
                  <a:cubicBezTo>
                    <a:pt x="158" y="989"/>
                    <a:pt x="187" y="688"/>
                    <a:pt x="216" y="401"/>
                  </a:cubicBezTo>
                  <a:cubicBezTo>
                    <a:pt x="230" y="287"/>
                    <a:pt x="244" y="186"/>
                    <a:pt x="259" y="129"/>
                  </a:cubicBezTo>
                  <a:cubicBezTo>
                    <a:pt x="259" y="72"/>
                    <a:pt x="273" y="29"/>
                    <a:pt x="273" y="29"/>
                  </a:cubicBezTo>
                  <a:lnTo>
                    <a:pt x="115" y="0"/>
                  </a:lnTo>
                  <a:close/>
                  <a:moveTo>
                    <a:pt x="4946" y="1849"/>
                  </a:moveTo>
                  <a:lnTo>
                    <a:pt x="4888" y="1935"/>
                  </a:lnTo>
                  <a:cubicBezTo>
                    <a:pt x="4602" y="2365"/>
                    <a:pt x="4272" y="2766"/>
                    <a:pt x="3899" y="3125"/>
                  </a:cubicBezTo>
                  <a:cubicBezTo>
                    <a:pt x="3484" y="3540"/>
                    <a:pt x="2953" y="3827"/>
                    <a:pt x="2380" y="3956"/>
                  </a:cubicBezTo>
                  <a:cubicBezTo>
                    <a:pt x="2394" y="3999"/>
                    <a:pt x="2423" y="4056"/>
                    <a:pt x="2437" y="4099"/>
                  </a:cubicBezTo>
                  <a:cubicBezTo>
                    <a:pt x="3154" y="3970"/>
                    <a:pt x="3756" y="3497"/>
                    <a:pt x="4215" y="3024"/>
                  </a:cubicBezTo>
                  <a:cubicBezTo>
                    <a:pt x="4544" y="2695"/>
                    <a:pt x="4831" y="2322"/>
                    <a:pt x="5075" y="1921"/>
                  </a:cubicBezTo>
                  <a:lnTo>
                    <a:pt x="4946" y="1849"/>
                  </a:lnTo>
                  <a:close/>
                </a:path>
              </a:pathLst>
            </a:custGeom>
            <a:solidFill>
              <a:srgbClr val="009D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2835363" y="3497413"/>
              <a:ext cx="44825" cy="73825"/>
            </a:xfrm>
            <a:custGeom>
              <a:avLst/>
              <a:gdLst/>
              <a:ahLst/>
              <a:cxnLst/>
              <a:rect l="l" t="t" r="r" b="b"/>
              <a:pathLst>
                <a:path w="1793" h="2953" extrusionOk="0">
                  <a:moveTo>
                    <a:pt x="646" y="0"/>
                  </a:moveTo>
                  <a:cubicBezTo>
                    <a:pt x="646" y="1"/>
                    <a:pt x="1" y="2809"/>
                    <a:pt x="961" y="2938"/>
                  </a:cubicBezTo>
                  <a:cubicBezTo>
                    <a:pt x="1004" y="2938"/>
                    <a:pt x="1033" y="2953"/>
                    <a:pt x="1076" y="2953"/>
                  </a:cubicBezTo>
                  <a:cubicBezTo>
                    <a:pt x="1792" y="2953"/>
                    <a:pt x="631" y="1749"/>
                    <a:pt x="646" y="0"/>
                  </a:cubicBezTo>
                  <a:close/>
                </a:path>
              </a:pathLst>
            </a:custGeom>
            <a:solidFill>
              <a:srgbClr val="009D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2760113" y="3401013"/>
              <a:ext cx="8275" cy="7050"/>
            </a:xfrm>
            <a:custGeom>
              <a:avLst/>
              <a:gdLst/>
              <a:ahLst/>
              <a:cxnLst/>
              <a:rect l="l" t="t" r="r" b="b"/>
              <a:pathLst>
                <a:path w="331" h="282" extrusionOk="0">
                  <a:moveTo>
                    <a:pt x="187" y="1"/>
                  </a:moveTo>
                  <a:cubicBezTo>
                    <a:pt x="58" y="1"/>
                    <a:pt x="1" y="144"/>
                    <a:pt x="87" y="244"/>
                  </a:cubicBezTo>
                  <a:cubicBezTo>
                    <a:pt x="113" y="270"/>
                    <a:pt x="145" y="282"/>
                    <a:pt x="178" y="282"/>
                  </a:cubicBezTo>
                  <a:cubicBezTo>
                    <a:pt x="254" y="282"/>
                    <a:pt x="330" y="220"/>
                    <a:pt x="330" y="130"/>
                  </a:cubicBezTo>
                  <a:cubicBezTo>
                    <a:pt x="330" y="58"/>
                    <a:pt x="273" y="1"/>
                    <a:pt x="187" y="1"/>
                  </a:cubicBezTo>
                  <a:close/>
                </a:path>
              </a:pathLst>
            </a:custGeom>
            <a:solidFill>
              <a:srgbClr val="FF7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2879088" y="3492388"/>
              <a:ext cx="8625" cy="7150"/>
            </a:xfrm>
            <a:custGeom>
              <a:avLst/>
              <a:gdLst/>
              <a:ahLst/>
              <a:cxnLst/>
              <a:rect l="l" t="t" r="r" b="b"/>
              <a:pathLst>
                <a:path w="345" h="286" extrusionOk="0">
                  <a:moveTo>
                    <a:pt x="201" y="1"/>
                  </a:moveTo>
                  <a:cubicBezTo>
                    <a:pt x="72" y="1"/>
                    <a:pt x="0" y="158"/>
                    <a:pt x="101" y="244"/>
                  </a:cubicBezTo>
                  <a:cubicBezTo>
                    <a:pt x="129" y="272"/>
                    <a:pt x="164" y="285"/>
                    <a:pt x="200" y="285"/>
                  </a:cubicBezTo>
                  <a:cubicBezTo>
                    <a:pt x="273" y="285"/>
                    <a:pt x="344" y="231"/>
                    <a:pt x="344" y="144"/>
                  </a:cubicBezTo>
                  <a:cubicBezTo>
                    <a:pt x="344" y="58"/>
                    <a:pt x="273" y="1"/>
                    <a:pt x="201" y="1"/>
                  </a:cubicBezTo>
                  <a:close/>
                </a:path>
              </a:pathLst>
            </a:custGeom>
            <a:solidFill>
              <a:srgbClr val="FF7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2917788" y="3451888"/>
              <a:ext cx="8250" cy="7300"/>
            </a:xfrm>
            <a:custGeom>
              <a:avLst/>
              <a:gdLst/>
              <a:ahLst/>
              <a:cxnLst/>
              <a:rect l="l" t="t" r="r" b="b"/>
              <a:pathLst>
                <a:path w="330" h="292" extrusionOk="0">
                  <a:moveTo>
                    <a:pt x="187" y="1"/>
                  </a:moveTo>
                  <a:cubicBezTo>
                    <a:pt x="58" y="1"/>
                    <a:pt x="0" y="159"/>
                    <a:pt x="86" y="245"/>
                  </a:cubicBezTo>
                  <a:cubicBezTo>
                    <a:pt x="119" y="277"/>
                    <a:pt x="157" y="292"/>
                    <a:pt x="192" y="292"/>
                  </a:cubicBezTo>
                  <a:cubicBezTo>
                    <a:pt x="265" y="292"/>
                    <a:pt x="330" y="231"/>
                    <a:pt x="330" y="144"/>
                  </a:cubicBezTo>
                  <a:cubicBezTo>
                    <a:pt x="330" y="73"/>
                    <a:pt x="273" y="1"/>
                    <a:pt x="187" y="1"/>
                  </a:cubicBezTo>
                  <a:close/>
                </a:path>
              </a:pathLst>
            </a:custGeom>
            <a:solidFill>
              <a:srgbClr val="FF7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2773738" y="2997888"/>
              <a:ext cx="384150" cy="418200"/>
            </a:xfrm>
            <a:custGeom>
              <a:avLst/>
              <a:gdLst/>
              <a:ahLst/>
              <a:cxnLst/>
              <a:rect l="l" t="t" r="r" b="b"/>
              <a:pathLst>
                <a:path w="15366" h="16728" extrusionOk="0">
                  <a:moveTo>
                    <a:pt x="12170" y="0"/>
                  </a:moveTo>
                  <a:cubicBezTo>
                    <a:pt x="12033" y="0"/>
                    <a:pt x="11900" y="13"/>
                    <a:pt x="11768" y="30"/>
                  </a:cubicBezTo>
                  <a:cubicBezTo>
                    <a:pt x="8571" y="604"/>
                    <a:pt x="3727" y="6824"/>
                    <a:pt x="1376" y="10106"/>
                  </a:cubicBezTo>
                  <a:cubicBezTo>
                    <a:pt x="832" y="10866"/>
                    <a:pt x="430" y="11468"/>
                    <a:pt x="201" y="11797"/>
                  </a:cubicBezTo>
                  <a:cubicBezTo>
                    <a:pt x="187" y="11826"/>
                    <a:pt x="158" y="11855"/>
                    <a:pt x="144" y="11883"/>
                  </a:cubicBezTo>
                  <a:cubicBezTo>
                    <a:pt x="43" y="12012"/>
                    <a:pt x="0" y="12098"/>
                    <a:pt x="0" y="12098"/>
                  </a:cubicBezTo>
                  <a:lnTo>
                    <a:pt x="531" y="12299"/>
                  </a:lnTo>
                  <a:lnTo>
                    <a:pt x="3283" y="13374"/>
                  </a:lnTo>
                  <a:lnTo>
                    <a:pt x="5648" y="14305"/>
                  </a:lnTo>
                  <a:lnTo>
                    <a:pt x="6608" y="14678"/>
                  </a:lnTo>
                  <a:lnTo>
                    <a:pt x="6995" y="14836"/>
                  </a:lnTo>
                  <a:lnTo>
                    <a:pt x="9919" y="15982"/>
                  </a:lnTo>
                  <a:lnTo>
                    <a:pt x="11438" y="16570"/>
                  </a:lnTo>
                  <a:lnTo>
                    <a:pt x="11839" y="16728"/>
                  </a:lnTo>
                  <a:cubicBezTo>
                    <a:pt x="11839" y="16728"/>
                    <a:pt x="11897" y="16584"/>
                    <a:pt x="11968" y="16298"/>
                  </a:cubicBezTo>
                  <a:cubicBezTo>
                    <a:pt x="12011" y="16154"/>
                    <a:pt x="12054" y="15982"/>
                    <a:pt x="12112" y="15767"/>
                  </a:cubicBezTo>
                  <a:cubicBezTo>
                    <a:pt x="12284" y="15137"/>
                    <a:pt x="12513" y="14248"/>
                    <a:pt x="12757" y="13202"/>
                  </a:cubicBezTo>
                  <a:lnTo>
                    <a:pt x="12757" y="13216"/>
                  </a:lnTo>
                  <a:cubicBezTo>
                    <a:pt x="13903" y="8386"/>
                    <a:pt x="15365" y="303"/>
                    <a:pt x="12427" y="16"/>
                  </a:cubicBezTo>
                  <a:cubicBezTo>
                    <a:pt x="12339" y="5"/>
                    <a:pt x="12254" y="0"/>
                    <a:pt x="1217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2773738" y="3250538"/>
              <a:ext cx="318925" cy="165900"/>
            </a:xfrm>
            <a:custGeom>
              <a:avLst/>
              <a:gdLst/>
              <a:ahLst/>
              <a:cxnLst/>
              <a:rect l="l" t="t" r="r" b="b"/>
              <a:pathLst>
                <a:path w="12757" h="6636" extrusionOk="0">
                  <a:moveTo>
                    <a:pt x="1376" y="0"/>
                  </a:moveTo>
                  <a:cubicBezTo>
                    <a:pt x="545" y="1190"/>
                    <a:pt x="0" y="1992"/>
                    <a:pt x="0" y="1992"/>
                  </a:cubicBezTo>
                  <a:lnTo>
                    <a:pt x="11839" y="6636"/>
                  </a:lnTo>
                  <a:cubicBezTo>
                    <a:pt x="11839" y="6636"/>
                    <a:pt x="12269" y="5160"/>
                    <a:pt x="12757" y="3096"/>
                  </a:cubicBezTo>
                  <a:cubicBezTo>
                    <a:pt x="8901" y="631"/>
                    <a:pt x="3655" y="100"/>
                    <a:pt x="137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2421513" y="3249813"/>
              <a:ext cx="844575" cy="332900"/>
            </a:xfrm>
            <a:custGeom>
              <a:avLst/>
              <a:gdLst/>
              <a:ahLst/>
              <a:cxnLst/>
              <a:rect l="l" t="t" r="r" b="b"/>
              <a:pathLst>
                <a:path w="33783" h="13316" extrusionOk="0">
                  <a:moveTo>
                    <a:pt x="0" y="0"/>
                  </a:moveTo>
                  <a:lnTo>
                    <a:pt x="230" y="2050"/>
                  </a:lnTo>
                  <a:lnTo>
                    <a:pt x="273" y="2408"/>
                  </a:lnTo>
                  <a:cubicBezTo>
                    <a:pt x="273" y="2408"/>
                    <a:pt x="1290" y="2466"/>
                    <a:pt x="3068" y="2709"/>
                  </a:cubicBezTo>
                  <a:cubicBezTo>
                    <a:pt x="3139" y="2724"/>
                    <a:pt x="3197" y="2738"/>
                    <a:pt x="3268" y="2738"/>
                  </a:cubicBezTo>
                  <a:cubicBezTo>
                    <a:pt x="4171" y="2867"/>
                    <a:pt x="5261" y="3039"/>
                    <a:pt x="6493" y="3283"/>
                  </a:cubicBezTo>
                  <a:cubicBezTo>
                    <a:pt x="6565" y="3283"/>
                    <a:pt x="6651" y="3297"/>
                    <a:pt x="6723" y="3311"/>
                  </a:cubicBezTo>
                  <a:cubicBezTo>
                    <a:pt x="7855" y="3541"/>
                    <a:pt x="9102" y="3813"/>
                    <a:pt x="10449" y="4142"/>
                  </a:cubicBezTo>
                  <a:cubicBezTo>
                    <a:pt x="10506" y="4157"/>
                    <a:pt x="10564" y="4171"/>
                    <a:pt x="10635" y="4185"/>
                  </a:cubicBezTo>
                  <a:cubicBezTo>
                    <a:pt x="11882" y="4501"/>
                    <a:pt x="13215" y="4859"/>
                    <a:pt x="14605" y="5289"/>
                  </a:cubicBezTo>
                  <a:cubicBezTo>
                    <a:pt x="14720" y="5332"/>
                    <a:pt x="14820" y="5361"/>
                    <a:pt x="14935" y="5404"/>
                  </a:cubicBezTo>
                  <a:cubicBezTo>
                    <a:pt x="16311" y="5834"/>
                    <a:pt x="17759" y="6321"/>
                    <a:pt x="19235" y="6880"/>
                  </a:cubicBezTo>
                  <a:lnTo>
                    <a:pt x="19321" y="6923"/>
                  </a:lnTo>
                  <a:cubicBezTo>
                    <a:pt x="19479" y="6980"/>
                    <a:pt x="19651" y="7038"/>
                    <a:pt x="19808" y="7109"/>
                  </a:cubicBezTo>
                  <a:cubicBezTo>
                    <a:pt x="20912" y="7525"/>
                    <a:pt x="22044" y="7998"/>
                    <a:pt x="23176" y="8514"/>
                  </a:cubicBezTo>
                  <a:cubicBezTo>
                    <a:pt x="23205" y="8528"/>
                    <a:pt x="23248" y="8543"/>
                    <a:pt x="23277" y="8571"/>
                  </a:cubicBezTo>
                  <a:cubicBezTo>
                    <a:pt x="24567" y="9145"/>
                    <a:pt x="25871" y="9775"/>
                    <a:pt x="27190" y="10492"/>
                  </a:cubicBezTo>
                  <a:cubicBezTo>
                    <a:pt x="27233" y="10506"/>
                    <a:pt x="27290" y="10535"/>
                    <a:pt x="27347" y="10563"/>
                  </a:cubicBezTo>
                  <a:cubicBezTo>
                    <a:pt x="28293" y="11079"/>
                    <a:pt x="29268" y="11638"/>
                    <a:pt x="30228" y="12226"/>
                  </a:cubicBezTo>
                  <a:lnTo>
                    <a:pt x="30328" y="12283"/>
                  </a:lnTo>
                  <a:cubicBezTo>
                    <a:pt x="30873" y="12613"/>
                    <a:pt x="31418" y="12957"/>
                    <a:pt x="31977" y="13315"/>
                  </a:cubicBezTo>
                  <a:lnTo>
                    <a:pt x="33625" y="10291"/>
                  </a:lnTo>
                  <a:lnTo>
                    <a:pt x="33783" y="10005"/>
                  </a:lnTo>
                  <a:cubicBezTo>
                    <a:pt x="32822" y="9274"/>
                    <a:pt x="31833" y="8614"/>
                    <a:pt x="30787" y="8012"/>
                  </a:cubicBezTo>
                  <a:lnTo>
                    <a:pt x="30773" y="7998"/>
                  </a:lnTo>
                  <a:cubicBezTo>
                    <a:pt x="29827" y="7453"/>
                    <a:pt x="28666" y="6823"/>
                    <a:pt x="27304" y="6178"/>
                  </a:cubicBezTo>
                  <a:lnTo>
                    <a:pt x="27233" y="6135"/>
                  </a:lnTo>
                  <a:cubicBezTo>
                    <a:pt x="26903" y="5977"/>
                    <a:pt x="26559" y="5819"/>
                    <a:pt x="26201" y="5662"/>
                  </a:cubicBezTo>
                  <a:cubicBezTo>
                    <a:pt x="25255" y="5217"/>
                    <a:pt x="24237" y="4787"/>
                    <a:pt x="23119" y="4357"/>
                  </a:cubicBezTo>
                  <a:lnTo>
                    <a:pt x="23090" y="4343"/>
                  </a:lnTo>
                  <a:cubicBezTo>
                    <a:pt x="23047" y="4329"/>
                    <a:pt x="23004" y="4314"/>
                    <a:pt x="22961" y="4300"/>
                  </a:cubicBezTo>
                  <a:lnTo>
                    <a:pt x="22918" y="4286"/>
                  </a:lnTo>
                  <a:cubicBezTo>
                    <a:pt x="22216" y="4013"/>
                    <a:pt x="21471" y="3741"/>
                    <a:pt x="20683" y="3483"/>
                  </a:cubicBezTo>
                  <a:cubicBezTo>
                    <a:pt x="20152" y="3297"/>
                    <a:pt x="19593" y="3125"/>
                    <a:pt x="19020" y="2939"/>
                  </a:cubicBezTo>
                  <a:lnTo>
                    <a:pt x="18977" y="2924"/>
                  </a:lnTo>
                  <a:lnTo>
                    <a:pt x="18920" y="2910"/>
                  </a:lnTo>
                  <a:lnTo>
                    <a:pt x="18891" y="2910"/>
                  </a:lnTo>
                  <a:cubicBezTo>
                    <a:pt x="17443" y="2480"/>
                    <a:pt x="15910" y="2064"/>
                    <a:pt x="14290" y="1692"/>
                  </a:cubicBezTo>
                  <a:lnTo>
                    <a:pt x="13817" y="1591"/>
                  </a:lnTo>
                  <a:lnTo>
                    <a:pt x="13746" y="1591"/>
                  </a:lnTo>
                  <a:cubicBezTo>
                    <a:pt x="12413" y="1290"/>
                    <a:pt x="11022" y="1032"/>
                    <a:pt x="9560" y="803"/>
                  </a:cubicBezTo>
                  <a:cubicBezTo>
                    <a:pt x="9431" y="789"/>
                    <a:pt x="9317" y="774"/>
                    <a:pt x="9188" y="760"/>
                  </a:cubicBezTo>
                  <a:cubicBezTo>
                    <a:pt x="8070" y="588"/>
                    <a:pt x="6923" y="445"/>
                    <a:pt x="5748" y="330"/>
                  </a:cubicBezTo>
                  <a:lnTo>
                    <a:pt x="5691" y="330"/>
                  </a:lnTo>
                  <a:cubicBezTo>
                    <a:pt x="4444" y="215"/>
                    <a:pt x="3154" y="115"/>
                    <a:pt x="1821" y="58"/>
                  </a:cubicBezTo>
                  <a:lnTo>
                    <a:pt x="1778" y="58"/>
                  </a:lnTo>
                  <a:cubicBezTo>
                    <a:pt x="1190" y="29"/>
                    <a:pt x="588" y="0"/>
                    <a:pt x="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2427613" y="3251238"/>
              <a:ext cx="39425" cy="58800"/>
            </a:xfrm>
            <a:custGeom>
              <a:avLst/>
              <a:gdLst/>
              <a:ahLst/>
              <a:cxnLst/>
              <a:rect l="l" t="t" r="r" b="b"/>
              <a:pathLst>
                <a:path w="1577" h="2352" extrusionOk="0">
                  <a:moveTo>
                    <a:pt x="0" y="2351"/>
                  </a:moveTo>
                  <a:lnTo>
                    <a:pt x="0" y="2351"/>
                  </a:lnTo>
                  <a:close/>
                  <a:moveTo>
                    <a:pt x="1577" y="1"/>
                  </a:moveTo>
                  <a:lnTo>
                    <a:pt x="1577" y="1"/>
                  </a:lnTo>
                  <a:close/>
                </a:path>
              </a:pathLst>
            </a:custGeom>
            <a:solidFill>
              <a:srgbClr val="FF9A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2427613" y="3310013"/>
              <a:ext cx="70250" cy="7550"/>
            </a:xfrm>
            <a:custGeom>
              <a:avLst/>
              <a:gdLst/>
              <a:ahLst/>
              <a:cxnLst/>
              <a:rect l="l" t="t" r="r" b="b"/>
              <a:pathLst>
                <a:path w="2810" h="302" extrusionOk="0">
                  <a:moveTo>
                    <a:pt x="0" y="0"/>
                  </a:moveTo>
                  <a:cubicBezTo>
                    <a:pt x="0" y="0"/>
                    <a:pt x="13" y="1"/>
                    <a:pt x="39" y="3"/>
                  </a:cubicBezTo>
                  <a:lnTo>
                    <a:pt x="39" y="3"/>
                  </a:lnTo>
                  <a:cubicBezTo>
                    <a:pt x="29" y="2"/>
                    <a:pt x="21" y="1"/>
                    <a:pt x="14" y="0"/>
                  </a:cubicBezTo>
                  <a:close/>
                  <a:moveTo>
                    <a:pt x="39" y="3"/>
                  </a:moveTo>
                  <a:cubicBezTo>
                    <a:pt x="196" y="17"/>
                    <a:pt x="830" y="58"/>
                    <a:pt x="1853" y="179"/>
                  </a:cubicBezTo>
                  <a:lnTo>
                    <a:pt x="1853" y="179"/>
                  </a:lnTo>
                  <a:cubicBezTo>
                    <a:pt x="833" y="57"/>
                    <a:pt x="197" y="13"/>
                    <a:pt x="39" y="3"/>
                  </a:cubicBezTo>
                  <a:close/>
                  <a:moveTo>
                    <a:pt x="1853" y="179"/>
                  </a:moveTo>
                  <a:lnTo>
                    <a:pt x="1853" y="179"/>
                  </a:lnTo>
                  <a:cubicBezTo>
                    <a:pt x="2142" y="213"/>
                    <a:pt x="2461" y="254"/>
                    <a:pt x="2809" y="301"/>
                  </a:cubicBezTo>
                  <a:cubicBezTo>
                    <a:pt x="2461" y="253"/>
                    <a:pt x="2142" y="213"/>
                    <a:pt x="1853" y="179"/>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2426888" y="3251238"/>
              <a:ext cx="70975" cy="66325"/>
            </a:xfrm>
            <a:custGeom>
              <a:avLst/>
              <a:gdLst/>
              <a:ahLst/>
              <a:cxnLst/>
              <a:rect l="l" t="t" r="r" b="b"/>
              <a:pathLst>
                <a:path w="2839" h="2653" extrusionOk="0">
                  <a:moveTo>
                    <a:pt x="1548" y="1"/>
                  </a:moveTo>
                  <a:cubicBezTo>
                    <a:pt x="860" y="15"/>
                    <a:pt x="330" y="1061"/>
                    <a:pt x="0" y="1993"/>
                  </a:cubicBezTo>
                  <a:lnTo>
                    <a:pt x="29" y="2351"/>
                  </a:lnTo>
                  <a:lnTo>
                    <a:pt x="43" y="2351"/>
                  </a:lnTo>
                  <a:cubicBezTo>
                    <a:pt x="172" y="2351"/>
                    <a:pt x="1176" y="2423"/>
                    <a:pt x="2838" y="2652"/>
                  </a:cubicBezTo>
                  <a:cubicBezTo>
                    <a:pt x="2767" y="1778"/>
                    <a:pt x="2537" y="58"/>
                    <a:pt x="1620" y="1"/>
                  </a:cubicBezTo>
                  <a:close/>
                </a:path>
              </a:pathLst>
            </a:custGeom>
            <a:solidFill>
              <a:srgbClr val="FF8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2564838" y="3258413"/>
              <a:ext cx="375" cy="25"/>
            </a:xfrm>
            <a:custGeom>
              <a:avLst/>
              <a:gdLst/>
              <a:ahLst/>
              <a:cxnLst/>
              <a:rect l="l" t="t" r="r" b="b"/>
              <a:pathLst>
                <a:path w="15" h="1" extrusionOk="0">
                  <a:moveTo>
                    <a:pt x="1" y="0"/>
                  </a:moveTo>
                  <a:lnTo>
                    <a:pt x="15" y="0"/>
                  </a:lnTo>
                  <a:lnTo>
                    <a:pt x="15" y="0"/>
                  </a:lnTo>
                  <a:lnTo>
                    <a:pt x="1" y="0"/>
                  </a:lnTo>
                  <a:lnTo>
                    <a:pt x="1" y="0"/>
                  </a:lnTo>
                  <a:close/>
                </a:path>
              </a:pathLst>
            </a:custGeom>
            <a:solidFill>
              <a:srgbClr val="FF9A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2502863" y="3318238"/>
              <a:ext cx="6825" cy="1100"/>
            </a:xfrm>
            <a:custGeom>
              <a:avLst/>
              <a:gdLst/>
              <a:ahLst/>
              <a:cxnLst/>
              <a:rect l="l" t="t" r="r" b="b"/>
              <a:pathLst>
                <a:path w="273" h="44" extrusionOk="0">
                  <a:moveTo>
                    <a:pt x="0" y="1"/>
                  </a:moveTo>
                  <a:lnTo>
                    <a:pt x="0" y="1"/>
                  </a:lnTo>
                  <a:lnTo>
                    <a:pt x="272" y="44"/>
                  </a:lnTo>
                  <a:lnTo>
                    <a:pt x="0" y="1"/>
                  </a:ln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2502863" y="3258063"/>
              <a:ext cx="89600" cy="73475"/>
            </a:xfrm>
            <a:custGeom>
              <a:avLst/>
              <a:gdLst/>
              <a:ahLst/>
              <a:cxnLst/>
              <a:rect l="l" t="t" r="r" b="b"/>
              <a:pathLst>
                <a:path w="3584" h="2939" extrusionOk="0">
                  <a:moveTo>
                    <a:pt x="2351" y="0"/>
                  </a:moveTo>
                  <a:cubicBezTo>
                    <a:pt x="1190" y="0"/>
                    <a:pt x="358" y="1591"/>
                    <a:pt x="0" y="2408"/>
                  </a:cubicBezTo>
                  <a:lnTo>
                    <a:pt x="272" y="2451"/>
                  </a:lnTo>
                  <a:cubicBezTo>
                    <a:pt x="1118" y="2566"/>
                    <a:pt x="2121" y="2738"/>
                    <a:pt x="3225" y="2938"/>
                  </a:cubicBezTo>
                  <a:cubicBezTo>
                    <a:pt x="3440" y="1863"/>
                    <a:pt x="3583" y="158"/>
                    <a:pt x="2508" y="14"/>
                  </a:cubicBezTo>
                  <a:lnTo>
                    <a:pt x="2351" y="14"/>
                  </a:lnTo>
                  <a:lnTo>
                    <a:pt x="2351" y="0"/>
                  </a:lnTo>
                  <a:close/>
                </a:path>
              </a:pathLst>
            </a:custGeom>
            <a:solidFill>
              <a:srgbClr val="FF8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2651563" y="3268788"/>
              <a:ext cx="8975" cy="1475"/>
            </a:xfrm>
            <a:custGeom>
              <a:avLst/>
              <a:gdLst/>
              <a:ahLst/>
              <a:cxnLst/>
              <a:rect l="l" t="t" r="r" b="b"/>
              <a:pathLst>
                <a:path w="359" h="59" extrusionOk="0">
                  <a:moveTo>
                    <a:pt x="0" y="1"/>
                  </a:moveTo>
                  <a:cubicBezTo>
                    <a:pt x="115" y="15"/>
                    <a:pt x="229" y="44"/>
                    <a:pt x="358" y="58"/>
                  </a:cubicBezTo>
                  <a:cubicBezTo>
                    <a:pt x="258" y="15"/>
                    <a:pt x="172" y="1"/>
                    <a:pt x="72" y="1"/>
                  </a:cubicBezTo>
                  <a:close/>
                </a:path>
              </a:pathLst>
            </a:custGeom>
            <a:solidFill>
              <a:srgbClr val="FF9A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2589213" y="3332588"/>
              <a:ext cx="69525" cy="15075"/>
            </a:xfrm>
            <a:custGeom>
              <a:avLst/>
              <a:gdLst/>
              <a:ahLst/>
              <a:cxnLst/>
              <a:rect l="l" t="t" r="r" b="b"/>
              <a:pathLst>
                <a:path w="2781" h="603" extrusionOk="0">
                  <a:moveTo>
                    <a:pt x="15" y="0"/>
                  </a:moveTo>
                  <a:lnTo>
                    <a:pt x="0" y="15"/>
                  </a:lnTo>
                  <a:cubicBezTo>
                    <a:pt x="860" y="172"/>
                    <a:pt x="1792" y="373"/>
                    <a:pt x="2781" y="602"/>
                  </a:cubicBezTo>
                  <a:cubicBezTo>
                    <a:pt x="1792" y="373"/>
                    <a:pt x="874" y="172"/>
                    <a:pt x="15"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2589563" y="3268788"/>
              <a:ext cx="96400" cy="84600"/>
            </a:xfrm>
            <a:custGeom>
              <a:avLst/>
              <a:gdLst/>
              <a:ahLst/>
              <a:cxnLst/>
              <a:rect l="l" t="t" r="r" b="b"/>
              <a:pathLst>
                <a:path w="3856" h="3384" extrusionOk="0">
                  <a:moveTo>
                    <a:pt x="2480" y="1"/>
                  </a:moveTo>
                  <a:cubicBezTo>
                    <a:pt x="1577" y="87"/>
                    <a:pt x="559" y="1592"/>
                    <a:pt x="1" y="2567"/>
                  </a:cubicBezTo>
                  <a:cubicBezTo>
                    <a:pt x="860" y="2724"/>
                    <a:pt x="1792" y="2925"/>
                    <a:pt x="2767" y="3154"/>
                  </a:cubicBezTo>
                  <a:cubicBezTo>
                    <a:pt x="3082" y="3226"/>
                    <a:pt x="3397" y="3312"/>
                    <a:pt x="3727" y="3383"/>
                  </a:cubicBezTo>
                  <a:cubicBezTo>
                    <a:pt x="3827" y="2366"/>
                    <a:pt x="3856" y="488"/>
                    <a:pt x="2853" y="58"/>
                  </a:cubicBezTo>
                  <a:lnTo>
                    <a:pt x="2838" y="58"/>
                  </a:lnTo>
                  <a:cubicBezTo>
                    <a:pt x="2724" y="44"/>
                    <a:pt x="2609" y="30"/>
                    <a:pt x="2480" y="15"/>
                  </a:cubicBezTo>
                  <a:lnTo>
                    <a:pt x="2480" y="1"/>
                  </a:lnTo>
                  <a:close/>
                </a:path>
              </a:pathLst>
            </a:custGeom>
            <a:solidFill>
              <a:srgbClr val="FF8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2765863" y="3289938"/>
              <a:ext cx="725" cy="25"/>
            </a:xfrm>
            <a:custGeom>
              <a:avLst/>
              <a:gdLst/>
              <a:ahLst/>
              <a:cxnLst/>
              <a:rect l="l" t="t" r="r" b="b"/>
              <a:pathLst>
                <a:path w="29" h="1" extrusionOk="0">
                  <a:moveTo>
                    <a:pt x="0" y="1"/>
                  </a:moveTo>
                  <a:lnTo>
                    <a:pt x="15" y="1"/>
                  </a:lnTo>
                  <a:lnTo>
                    <a:pt x="29" y="1"/>
                  </a:lnTo>
                  <a:lnTo>
                    <a:pt x="15" y="1"/>
                  </a:lnTo>
                  <a:lnTo>
                    <a:pt x="0" y="1"/>
                  </a:lnTo>
                  <a:close/>
                </a:path>
              </a:pathLst>
            </a:custGeom>
            <a:solidFill>
              <a:srgbClr val="FF9A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2687013" y="3354438"/>
              <a:ext cx="99650" cy="27975"/>
            </a:xfrm>
            <a:custGeom>
              <a:avLst/>
              <a:gdLst/>
              <a:ahLst/>
              <a:cxnLst/>
              <a:rect l="l" t="t" r="r" b="b"/>
              <a:pathLst>
                <a:path w="3986" h="1119" extrusionOk="0">
                  <a:moveTo>
                    <a:pt x="3842" y="1061"/>
                  </a:moveTo>
                  <a:lnTo>
                    <a:pt x="3985" y="1118"/>
                  </a:lnTo>
                  <a:lnTo>
                    <a:pt x="3985" y="1118"/>
                  </a:lnTo>
                  <a:lnTo>
                    <a:pt x="3842" y="1061"/>
                  </a:lnTo>
                  <a:close/>
                  <a:moveTo>
                    <a:pt x="1" y="0"/>
                  </a:moveTo>
                  <a:lnTo>
                    <a:pt x="1" y="0"/>
                  </a:lnTo>
                  <a:cubicBezTo>
                    <a:pt x="302" y="72"/>
                    <a:pt x="603" y="158"/>
                    <a:pt x="904" y="230"/>
                  </a:cubicBezTo>
                  <a:cubicBezTo>
                    <a:pt x="603" y="158"/>
                    <a:pt x="302" y="72"/>
                    <a:pt x="1" y="0"/>
                  </a:cubicBezTo>
                  <a:lnTo>
                    <a:pt x="1" y="0"/>
                  </a:lnTo>
                  <a:close/>
                </a:path>
              </a:pathLst>
            </a:custGeom>
            <a:solidFill>
              <a:srgbClr val="FF81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2687013" y="3288863"/>
              <a:ext cx="116500" cy="93200"/>
            </a:xfrm>
            <a:custGeom>
              <a:avLst/>
              <a:gdLst/>
              <a:ahLst/>
              <a:cxnLst/>
              <a:rect l="l" t="t" r="r" b="b"/>
              <a:pathLst>
                <a:path w="4660" h="3728" extrusionOk="0">
                  <a:moveTo>
                    <a:pt x="2782" y="1"/>
                  </a:moveTo>
                  <a:cubicBezTo>
                    <a:pt x="1449" y="1"/>
                    <a:pt x="460" y="1678"/>
                    <a:pt x="1" y="2623"/>
                  </a:cubicBezTo>
                  <a:cubicBezTo>
                    <a:pt x="302" y="2695"/>
                    <a:pt x="603" y="2781"/>
                    <a:pt x="904" y="2853"/>
                  </a:cubicBezTo>
                  <a:cubicBezTo>
                    <a:pt x="1836" y="3096"/>
                    <a:pt x="2825" y="3383"/>
                    <a:pt x="3828" y="3684"/>
                  </a:cubicBezTo>
                  <a:lnTo>
                    <a:pt x="3971" y="3727"/>
                  </a:lnTo>
                  <a:cubicBezTo>
                    <a:pt x="4301" y="2552"/>
                    <a:pt x="4659" y="416"/>
                    <a:pt x="3183" y="44"/>
                  </a:cubicBezTo>
                  <a:lnTo>
                    <a:pt x="3126" y="44"/>
                  </a:lnTo>
                  <a:cubicBezTo>
                    <a:pt x="3011" y="29"/>
                    <a:pt x="2896" y="15"/>
                    <a:pt x="2782" y="15"/>
                  </a:cubicBezTo>
                  <a:lnTo>
                    <a:pt x="2782" y="1"/>
                  </a:lnTo>
                  <a:close/>
                </a:path>
              </a:pathLst>
            </a:custGeom>
            <a:solidFill>
              <a:srgbClr val="FF8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2794888" y="3384888"/>
              <a:ext cx="107500" cy="36925"/>
            </a:xfrm>
            <a:custGeom>
              <a:avLst/>
              <a:gdLst/>
              <a:ahLst/>
              <a:cxnLst/>
              <a:rect l="l" t="t" r="r" b="b"/>
              <a:pathLst>
                <a:path w="4300" h="1477" extrusionOk="0">
                  <a:moveTo>
                    <a:pt x="2379" y="775"/>
                  </a:moveTo>
                  <a:cubicBezTo>
                    <a:pt x="3010" y="1004"/>
                    <a:pt x="3655" y="1233"/>
                    <a:pt x="4300" y="1477"/>
                  </a:cubicBezTo>
                  <a:lnTo>
                    <a:pt x="4300" y="1477"/>
                  </a:lnTo>
                  <a:cubicBezTo>
                    <a:pt x="3655" y="1233"/>
                    <a:pt x="3010" y="1004"/>
                    <a:pt x="2379" y="775"/>
                  </a:cubicBezTo>
                  <a:close/>
                  <a:moveTo>
                    <a:pt x="0" y="1"/>
                  </a:moveTo>
                  <a:lnTo>
                    <a:pt x="0" y="1"/>
                  </a:lnTo>
                  <a:lnTo>
                    <a:pt x="688" y="216"/>
                  </a:lnTo>
                  <a:lnTo>
                    <a:pt x="0" y="1"/>
                  </a:lnTo>
                </a:path>
              </a:pathLst>
            </a:custGeom>
            <a:solidFill>
              <a:srgbClr val="FF81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2794888" y="3322188"/>
              <a:ext cx="130800" cy="99625"/>
            </a:xfrm>
            <a:custGeom>
              <a:avLst/>
              <a:gdLst/>
              <a:ahLst/>
              <a:cxnLst/>
              <a:rect l="l" t="t" r="r" b="b"/>
              <a:pathLst>
                <a:path w="5232" h="3985" extrusionOk="0">
                  <a:moveTo>
                    <a:pt x="3684" y="1"/>
                  </a:moveTo>
                  <a:lnTo>
                    <a:pt x="3669" y="15"/>
                  </a:lnTo>
                  <a:cubicBezTo>
                    <a:pt x="2451" y="15"/>
                    <a:pt x="846" y="1577"/>
                    <a:pt x="0" y="2509"/>
                  </a:cubicBezTo>
                  <a:lnTo>
                    <a:pt x="688" y="2724"/>
                  </a:lnTo>
                  <a:cubicBezTo>
                    <a:pt x="1233" y="2896"/>
                    <a:pt x="1806" y="3082"/>
                    <a:pt x="2379" y="3283"/>
                  </a:cubicBezTo>
                  <a:cubicBezTo>
                    <a:pt x="3010" y="3512"/>
                    <a:pt x="3655" y="3741"/>
                    <a:pt x="4300" y="3985"/>
                  </a:cubicBezTo>
                  <a:cubicBezTo>
                    <a:pt x="4673" y="2896"/>
                    <a:pt x="5232" y="803"/>
                    <a:pt x="4300" y="187"/>
                  </a:cubicBezTo>
                  <a:lnTo>
                    <a:pt x="3727" y="1"/>
                  </a:lnTo>
                  <a:close/>
                </a:path>
              </a:pathLst>
            </a:custGeom>
            <a:solidFill>
              <a:srgbClr val="FF8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2904513" y="3380588"/>
              <a:ext cx="30850" cy="46975"/>
            </a:xfrm>
            <a:custGeom>
              <a:avLst/>
              <a:gdLst/>
              <a:ahLst/>
              <a:cxnLst/>
              <a:rect l="l" t="t" r="r" b="b"/>
              <a:pathLst>
                <a:path w="1234" h="1879" extrusionOk="0">
                  <a:moveTo>
                    <a:pt x="1234" y="1"/>
                  </a:moveTo>
                  <a:lnTo>
                    <a:pt x="1234" y="1"/>
                  </a:lnTo>
                  <a:cubicBezTo>
                    <a:pt x="761" y="517"/>
                    <a:pt x="345" y="1090"/>
                    <a:pt x="1" y="1692"/>
                  </a:cubicBezTo>
                  <a:lnTo>
                    <a:pt x="116" y="1735"/>
                  </a:lnTo>
                  <a:cubicBezTo>
                    <a:pt x="546" y="1147"/>
                    <a:pt x="1105" y="502"/>
                    <a:pt x="1234" y="1"/>
                  </a:cubicBezTo>
                  <a:close/>
                  <a:moveTo>
                    <a:pt x="288" y="1792"/>
                  </a:moveTo>
                  <a:lnTo>
                    <a:pt x="488" y="1878"/>
                  </a:lnTo>
                  <a:cubicBezTo>
                    <a:pt x="474" y="1835"/>
                    <a:pt x="374" y="1821"/>
                    <a:pt x="288" y="1792"/>
                  </a:cubicBezTo>
                  <a:close/>
                </a:path>
              </a:pathLst>
            </a:custGeom>
            <a:solidFill>
              <a:srgbClr val="FF8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2635063" y="3302488"/>
              <a:ext cx="19750" cy="17200"/>
            </a:xfrm>
            <a:custGeom>
              <a:avLst/>
              <a:gdLst/>
              <a:ahLst/>
              <a:cxnLst/>
              <a:rect l="l" t="t" r="r" b="b"/>
              <a:pathLst>
                <a:path w="790" h="688" extrusionOk="0">
                  <a:moveTo>
                    <a:pt x="459" y="0"/>
                  </a:moveTo>
                  <a:cubicBezTo>
                    <a:pt x="144" y="0"/>
                    <a:pt x="1" y="373"/>
                    <a:pt x="216" y="588"/>
                  </a:cubicBezTo>
                  <a:cubicBezTo>
                    <a:pt x="285" y="657"/>
                    <a:pt x="368" y="687"/>
                    <a:pt x="450" y="687"/>
                  </a:cubicBezTo>
                  <a:cubicBezTo>
                    <a:pt x="623" y="687"/>
                    <a:pt x="789" y="549"/>
                    <a:pt x="789" y="344"/>
                  </a:cubicBezTo>
                  <a:cubicBezTo>
                    <a:pt x="789" y="158"/>
                    <a:pt x="646" y="0"/>
                    <a:pt x="45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2546563" y="3286363"/>
              <a:ext cx="19725" cy="16925"/>
            </a:xfrm>
            <a:custGeom>
              <a:avLst/>
              <a:gdLst/>
              <a:ahLst/>
              <a:cxnLst/>
              <a:rect l="l" t="t" r="r" b="b"/>
              <a:pathLst>
                <a:path w="789" h="677" extrusionOk="0">
                  <a:moveTo>
                    <a:pt x="459" y="0"/>
                  </a:moveTo>
                  <a:cubicBezTo>
                    <a:pt x="144" y="0"/>
                    <a:pt x="1" y="373"/>
                    <a:pt x="216" y="574"/>
                  </a:cubicBezTo>
                  <a:cubicBezTo>
                    <a:pt x="287" y="645"/>
                    <a:pt x="373" y="677"/>
                    <a:pt x="458" y="677"/>
                  </a:cubicBezTo>
                  <a:cubicBezTo>
                    <a:pt x="628" y="677"/>
                    <a:pt x="789" y="546"/>
                    <a:pt x="789" y="344"/>
                  </a:cubicBezTo>
                  <a:cubicBezTo>
                    <a:pt x="789" y="158"/>
                    <a:pt x="646" y="0"/>
                    <a:pt x="45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2450538" y="3277763"/>
              <a:ext cx="20100" cy="17200"/>
            </a:xfrm>
            <a:custGeom>
              <a:avLst/>
              <a:gdLst/>
              <a:ahLst/>
              <a:cxnLst/>
              <a:rect l="l" t="t" r="r" b="b"/>
              <a:pathLst>
                <a:path w="804" h="688" extrusionOk="0">
                  <a:moveTo>
                    <a:pt x="459" y="0"/>
                  </a:moveTo>
                  <a:cubicBezTo>
                    <a:pt x="158" y="0"/>
                    <a:pt x="0" y="373"/>
                    <a:pt x="215" y="588"/>
                  </a:cubicBezTo>
                  <a:cubicBezTo>
                    <a:pt x="284" y="657"/>
                    <a:pt x="369" y="687"/>
                    <a:pt x="453" y="687"/>
                  </a:cubicBezTo>
                  <a:cubicBezTo>
                    <a:pt x="631" y="687"/>
                    <a:pt x="803" y="549"/>
                    <a:pt x="803" y="344"/>
                  </a:cubicBezTo>
                  <a:cubicBezTo>
                    <a:pt x="803" y="158"/>
                    <a:pt x="645" y="0"/>
                    <a:pt x="45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2969738" y="2997563"/>
              <a:ext cx="158050" cy="330375"/>
            </a:xfrm>
            <a:custGeom>
              <a:avLst/>
              <a:gdLst/>
              <a:ahLst/>
              <a:cxnLst/>
              <a:rect l="l" t="t" r="r" b="b"/>
              <a:pathLst>
                <a:path w="6322" h="13215" extrusionOk="0">
                  <a:moveTo>
                    <a:pt x="4386" y="0"/>
                  </a:moveTo>
                  <a:cubicBezTo>
                    <a:pt x="4229" y="0"/>
                    <a:pt x="4085" y="15"/>
                    <a:pt x="3928" y="43"/>
                  </a:cubicBezTo>
                  <a:lnTo>
                    <a:pt x="0" y="11108"/>
                  </a:lnTo>
                  <a:cubicBezTo>
                    <a:pt x="1735" y="11567"/>
                    <a:pt x="3397" y="12269"/>
                    <a:pt x="4917" y="13215"/>
                  </a:cubicBezTo>
                  <a:cubicBezTo>
                    <a:pt x="5576" y="10492"/>
                    <a:pt x="6321" y="6722"/>
                    <a:pt x="6321" y="3913"/>
                  </a:cubicBezTo>
                  <a:cubicBezTo>
                    <a:pt x="6321" y="1749"/>
                    <a:pt x="5877" y="144"/>
                    <a:pt x="4587" y="15"/>
                  </a:cubicBezTo>
                  <a:cubicBezTo>
                    <a:pt x="4515" y="15"/>
                    <a:pt x="4458" y="0"/>
                    <a:pt x="4386" y="0"/>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2828213" y="3274888"/>
              <a:ext cx="264100" cy="116850"/>
            </a:xfrm>
            <a:custGeom>
              <a:avLst/>
              <a:gdLst/>
              <a:ahLst/>
              <a:cxnLst/>
              <a:rect l="l" t="t" r="r" b="b"/>
              <a:pathLst>
                <a:path w="10564" h="4674" extrusionOk="0">
                  <a:moveTo>
                    <a:pt x="5647" y="1"/>
                  </a:moveTo>
                  <a:lnTo>
                    <a:pt x="5661" y="15"/>
                  </a:lnTo>
                  <a:lnTo>
                    <a:pt x="5131" y="1534"/>
                  </a:lnTo>
                  <a:lnTo>
                    <a:pt x="0" y="1190"/>
                  </a:lnTo>
                  <a:lnTo>
                    <a:pt x="0" y="1190"/>
                  </a:lnTo>
                  <a:cubicBezTo>
                    <a:pt x="903" y="1434"/>
                    <a:pt x="1777" y="1678"/>
                    <a:pt x="2609" y="1936"/>
                  </a:cubicBezTo>
                  <a:lnTo>
                    <a:pt x="2709" y="1936"/>
                  </a:lnTo>
                  <a:lnTo>
                    <a:pt x="2738" y="1950"/>
                  </a:lnTo>
                  <a:cubicBezTo>
                    <a:pt x="3311" y="2122"/>
                    <a:pt x="3870" y="2308"/>
                    <a:pt x="4415" y="2495"/>
                  </a:cubicBezTo>
                  <a:cubicBezTo>
                    <a:pt x="5188" y="2752"/>
                    <a:pt x="5934" y="3025"/>
                    <a:pt x="6650" y="3297"/>
                  </a:cubicBezTo>
                  <a:lnTo>
                    <a:pt x="6693" y="3311"/>
                  </a:lnTo>
                  <a:cubicBezTo>
                    <a:pt x="6722" y="3326"/>
                    <a:pt x="6765" y="3340"/>
                    <a:pt x="6808" y="3354"/>
                  </a:cubicBezTo>
                  <a:lnTo>
                    <a:pt x="6851" y="3383"/>
                  </a:lnTo>
                  <a:cubicBezTo>
                    <a:pt x="7955" y="3799"/>
                    <a:pt x="8972" y="4229"/>
                    <a:pt x="9918" y="4673"/>
                  </a:cubicBezTo>
                  <a:cubicBezTo>
                    <a:pt x="10019" y="4315"/>
                    <a:pt x="10133" y="3870"/>
                    <a:pt x="10262" y="3354"/>
                  </a:cubicBezTo>
                  <a:cubicBezTo>
                    <a:pt x="10363" y="2967"/>
                    <a:pt x="10463" y="2552"/>
                    <a:pt x="10563" y="2093"/>
                  </a:cubicBezTo>
                  <a:cubicBezTo>
                    <a:pt x="9044" y="1162"/>
                    <a:pt x="7381" y="445"/>
                    <a:pt x="5647" y="1"/>
                  </a:cubicBezTo>
                  <a:close/>
                </a:path>
              </a:pathLst>
            </a:custGeom>
            <a:solidFill>
              <a:srgbClr val="009D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2828563" y="3304988"/>
              <a:ext cx="437525" cy="251925"/>
            </a:xfrm>
            <a:custGeom>
              <a:avLst/>
              <a:gdLst/>
              <a:ahLst/>
              <a:cxnLst/>
              <a:rect l="l" t="t" r="r" b="b"/>
              <a:pathLst>
                <a:path w="17501" h="10077" extrusionOk="0">
                  <a:moveTo>
                    <a:pt x="0" y="1"/>
                  </a:moveTo>
                  <a:lnTo>
                    <a:pt x="0" y="1"/>
                  </a:lnTo>
                  <a:cubicBezTo>
                    <a:pt x="8" y="3"/>
                    <a:pt x="16" y="4"/>
                    <a:pt x="23" y="6"/>
                  </a:cubicBezTo>
                  <a:lnTo>
                    <a:pt x="23" y="6"/>
                  </a:lnTo>
                  <a:cubicBezTo>
                    <a:pt x="9" y="3"/>
                    <a:pt x="1" y="1"/>
                    <a:pt x="0" y="1"/>
                  </a:cubicBezTo>
                  <a:close/>
                  <a:moveTo>
                    <a:pt x="23" y="6"/>
                  </a:moveTo>
                  <a:lnTo>
                    <a:pt x="23" y="6"/>
                  </a:lnTo>
                  <a:cubicBezTo>
                    <a:pt x="194" y="53"/>
                    <a:pt x="1280" y="372"/>
                    <a:pt x="2380" y="703"/>
                  </a:cubicBezTo>
                  <a:cubicBezTo>
                    <a:pt x="2451" y="703"/>
                    <a:pt x="2537" y="717"/>
                    <a:pt x="2609" y="732"/>
                  </a:cubicBezTo>
                  <a:cubicBezTo>
                    <a:pt x="1770" y="476"/>
                    <a:pt x="918" y="234"/>
                    <a:pt x="23" y="6"/>
                  </a:cubicBezTo>
                  <a:close/>
                  <a:moveTo>
                    <a:pt x="2752" y="775"/>
                  </a:moveTo>
                  <a:lnTo>
                    <a:pt x="2752" y="789"/>
                  </a:lnTo>
                  <a:cubicBezTo>
                    <a:pt x="2824" y="803"/>
                    <a:pt x="2896" y="846"/>
                    <a:pt x="2953" y="889"/>
                  </a:cubicBezTo>
                  <a:cubicBezTo>
                    <a:pt x="3799" y="1147"/>
                    <a:pt x="4572" y="1377"/>
                    <a:pt x="4802" y="1477"/>
                  </a:cubicBezTo>
                  <a:cubicBezTo>
                    <a:pt x="4787" y="1663"/>
                    <a:pt x="4343" y="2810"/>
                    <a:pt x="4286" y="3039"/>
                  </a:cubicBezTo>
                  <a:cubicBezTo>
                    <a:pt x="4444" y="2867"/>
                    <a:pt x="4630" y="2709"/>
                    <a:pt x="4816" y="2566"/>
                  </a:cubicBezTo>
                  <a:cubicBezTo>
                    <a:pt x="5203" y="2251"/>
                    <a:pt x="5676" y="2064"/>
                    <a:pt x="6163" y="2050"/>
                  </a:cubicBezTo>
                  <a:cubicBezTo>
                    <a:pt x="6335" y="2050"/>
                    <a:pt x="6493" y="2079"/>
                    <a:pt x="6651" y="2122"/>
                  </a:cubicBezTo>
                  <a:cubicBezTo>
                    <a:pt x="5934" y="1849"/>
                    <a:pt x="5203" y="1591"/>
                    <a:pt x="4415" y="1319"/>
                  </a:cubicBezTo>
                  <a:cubicBezTo>
                    <a:pt x="3885" y="1133"/>
                    <a:pt x="3326" y="961"/>
                    <a:pt x="2752" y="775"/>
                  </a:cubicBezTo>
                  <a:close/>
                  <a:moveTo>
                    <a:pt x="6837" y="2193"/>
                  </a:moveTo>
                  <a:cubicBezTo>
                    <a:pt x="7511" y="2494"/>
                    <a:pt x="7740" y="3068"/>
                    <a:pt x="7726" y="3713"/>
                  </a:cubicBezTo>
                  <a:cubicBezTo>
                    <a:pt x="7711" y="4616"/>
                    <a:pt x="7238" y="5676"/>
                    <a:pt x="6894" y="6321"/>
                  </a:cubicBezTo>
                  <a:cubicBezTo>
                    <a:pt x="6923" y="6336"/>
                    <a:pt x="6966" y="6350"/>
                    <a:pt x="6995" y="6364"/>
                  </a:cubicBezTo>
                  <a:cubicBezTo>
                    <a:pt x="7511" y="5777"/>
                    <a:pt x="8371" y="4845"/>
                    <a:pt x="9245" y="4300"/>
                  </a:cubicBezTo>
                  <a:cubicBezTo>
                    <a:pt x="9417" y="4200"/>
                    <a:pt x="9589" y="4114"/>
                    <a:pt x="9775" y="4028"/>
                  </a:cubicBezTo>
                  <a:cubicBezTo>
                    <a:pt x="10005" y="3928"/>
                    <a:pt x="10248" y="3885"/>
                    <a:pt x="10492" y="3870"/>
                  </a:cubicBezTo>
                  <a:cubicBezTo>
                    <a:pt x="10650" y="3870"/>
                    <a:pt x="10807" y="3899"/>
                    <a:pt x="10965" y="3971"/>
                  </a:cubicBezTo>
                  <a:cubicBezTo>
                    <a:pt x="10635" y="3813"/>
                    <a:pt x="10291" y="3655"/>
                    <a:pt x="9933" y="3483"/>
                  </a:cubicBezTo>
                  <a:cubicBezTo>
                    <a:pt x="8987" y="3053"/>
                    <a:pt x="7955" y="2623"/>
                    <a:pt x="6851" y="2193"/>
                  </a:cubicBezTo>
                  <a:close/>
                  <a:moveTo>
                    <a:pt x="11037" y="3999"/>
                  </a:moveTo>
                  <a:cubicBezTo>
                    <a:pt x="12197" y="4616"/>
                    <a:pt x="11409" y="7038"/>
                    <a:pt x="10908" y="8299"/>
                  </a:cubicBezTo>
                  <a:cubicBezTo>
                    <a:pt x="10951" y="8313"/>
                    <a:pt x="11008" y="8342"/>
                    <a:pt x="11065" y="8371"/>
                  </a:cubicBezTo>
                  <a:cubicBezTo>
                    <a:pt x="11796" y="7411"/>
                    <a:pt x="13201" y="5748"/>
                    <a:pt x="14147" y="5748"/>
                  </a:cubicBezTo>
                  <a:cubicBezTo>
                    <a:pt x="14276" y="5748"/>
                    <a:pt x="14390" y="5777"/>
                    <a:pt x="14505" y="5834"/>
                  </a:cubicBezTo>
                  <a:cubicBezTo>
                    <a:pt x="13559" y="5304"/>
                    <a:pt x="12398" y="4659"/>
                    <a:pt x="11037" y="3999"/>
                  </a:cubicBezTo>
                  <a:close/>
                  <a:moveTo>
                    <a:pt x="14519" y="5848"/>
                  </a:moveTo>
                  <a:cubicBezTo>
                    <a:pt x="15537" y="6465"/>
                    <a:pt x="14405" y="9073"/>
                    <a:pt x="13946" y="10019"/>
                  </a:cubicBezTo>
                  <a:lnTo>
                    <a:pt x="14046" y="10076"/>
                  </a:lnTo>
                  <a:cubicBezTo>
                    <a:pt x="14591" y="9503"/>
                    <a:pt x="15924" y="8285"/>
                    <a:pt x="17343" y="8098"/>
                  </a:cubicBezTo>
                  <a:lnTo>
                    <a:pt x="17501" y="7798"/>
                  </a:lnTo>
                  <a:cubicBezTo>
                    <a:pt x="16555" y="7081"/>
                    <a:pt x="15551" y="6422"/>
                    <a:pt x="14519" y="5848"/>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2907388" y="3423938"/>
              <a:ext cx="4675" cy="1475"/>
            </a:xfrm>
            <a:custGeom>
              <a:avLst/>
              <a:gdLst/>
              <a:ahLst/>
              <a:cxnLst/>
              <a:rect l="l" t="t" r="r" b="b"/>
              <a:pathLst>
                <a:path w="187" h="59" extrusionOk="0">
                  <a:moveTo>
                    <a:pt x="1" y="1"/>
                  </a:moveTo>
                  <a:cubicBezTo>
                    <a:pt x="1" y="30"/>
                    <a:pt x="87" y="44"/>
                    <a:pt x="187" y="58"/>
                  </a:cubicBezTo>
                  <a:lnTo>
                    <a:pt x="1" y="1"/>
                  </a:lnTo>
                  <a:close/>
                </a:path>
              </a:pathLst>
            </a:custGeom>
            <a:solidFill>
              <a:srgbClr val="FF96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2893413" y="3323263"/>
              <a:ext cx="3600" cy="1100"/>
            </a:xfrm>
            <a:custGeom>
              <a:avLst/>
              <a:gdLst/>
              <a:ahLst/>
              <a:cxnLst/>
              <a:rect l="l" t="t" r="r" b="b"/>
              <a:pathLst>
                <a:path w="144" h="44" extrusionOk="0">
                  <a:moveTo>
                    <a:pt x="72" y="15"/>
                  </a:moveTo>
                  <a:lnTo>
                    <a:pt x="101" y="29"/>
                  </a:lnTo>
                  <a:lnTo>
                    <a:pt x="144" y="44"/>
                  </a:lnTo>
                  <a:lnTo>
                    <a:pt x="144" y="44"/>
                  </a:lnTo>
                  <a:lnTo>
                    <a:pt x="101" y="29"/>
                  </a:lnTo>
                  <a:lnTo>
                    <a:pt x="72" y="15"/>
                  </a:lnTo>
                  <a:moveTo>
                    <a:pt x="1" y="1"/>
                  </a:moveTo>
                  <a:lnTo>
                    <a:pt x="15" y="1"/>
                  </a:lnTo>
                  <a:lnTo>
                    <a:pt x="44" y="1"/>
                  </a:lnTo>
                  <a:lnTo>
                    <a:pt x="15" y="1"/>
                  </a:lnTo>
                  <a:lnTo>
                    <a:pt x="1" y="1"/>
                  </a:lnTo>
                  <a:close/>
                </a:path>
              </a:pathLst>
            </a:custGeom>
            <a:solidFill>
              <a:srgbClr val="946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2887688" y="3322538"/>
              <a:ext cx="14700" cy="4325"/>
            </a:xfrm>
            <a:custGeom>
              <a:avLst/>
              <a:gdLst/>
              <a:ahLst/>
              <a:cxnLst/>
              <a:rect l="l" t="t" r="r" b="b"/>
              <a:pathLst>
                <a:path w="588" h="173" extrusionOk="0">
                  <a:moveTo>
                    <a:pt x="0" y="1"/>
                  </a:moveTo>
                  <a:lnTo>
                    <a:pt x="15" y="15"/>
                  </a:lnTo>
                  <a:cubicBezTo>
                    <a:pt x="28" y="15"/>
                    <a:pt x="41" y="16"/>
                    <a:pt x="54" y="17"/>
                  </a:cubicBezTo>
                  <a:lnTo>
                    <a:pt x="54" y="17"/>
                  </a:lnTo>
                  <a:lnTo>
                    <a:pt x="0" y="1"/>
                  </a:lnTo>
                  <a:close/>
                  <a:moveTo>
                    <a:pt x="54" y="17"/>
                  </a:moveTo>
                  <a:lnTo>
                    <a:pt x="588" y="173"/>
                  </a:lnTo>
                  <a:cubicBezTo>
                    <a:pt x="516" y="130"/>
                    <a:pt x="445" y="101"/>
                    <a:pt x="373" y="73"/>
                  </a:cubicBezTo>
                  <a:lnTo>
                    <a:pt x="330" y="58"/>
                  </a:lnTo>
                  <a:lnTo>
                    <a:pt x="301" y="44"/>
                  </a:lnTo>
                  <a:lnTo>
                    <a:pt x="244" y="44"/>
                  </a:lnTo>
                  <a:cubicBezTo>
                    <a:pt x="174" y="32"/>
                    <a:pt x="113" y="20"/>
                    <a:pt x="54" y="17"/>
                  </a:cubicBezTo>
                  <a:close/>
                </a:path>
              </a:pathLst>
            </a:custGeom>
            <a:solidFill>
              <a:srgbClr val="FF6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2907388" y="3355863"/>
              <a:ext cx="114700" cy="106800"/>
            </a:xfrm>
            <a:custGeom>
              <a:avLst/>
              <a:gdLst/>
              <a:ahLst/>
              <a:cxnLst/>
              <a:rect l="l" t="t" r="r" b="b"/>
              <a:pathLst>
                <a:path w="4588" h="4272" extrusionOk="0">
                  <a:moveTo>
                    <a:pt x="2996" y="1"/>
                  </a:moveTo>
                  <a:cubicBezTo>
                    <a:pt x="3001" y="1"/>
                    <a:pt x="3005" y="1"/>
                    <a:pt x="3009" y="1"/>
                  </a:cubicBezTo>
                  <a:lnTo>
                    <a:pt x="3009" y="1"/>
                  </a:lnTo>
                  <a:cubicBezTo>
                    <a:pt x="3010" y="1"/>
                    <a:pt x="3010" y="1"/>
                    <a:pt x="3010" y="1"/>
                  </a:cubicBezTo>
                  <a:close/>
                  <a:moveTo>
                    <a:pt x="3009" y="1"/>
                  </a:moveTo>
                  <a:lnTo>
                    <a:pt x="3009" y="1"/>
                  </a:lnTo>
                  <a:cubicBezTo>
                    <a:pt x="2508" y="30"/>
                    <a:pt x="2036" y="202"/>
                    <a:pt x="1649" y="517"/>
                  </a:cubicBezTo>
                  <a:cubicBezTo>
                    <a:pt x="1462" y="660"/>
                    <a:pt x="1291" y="818"/>
                    <a:pt x="1119" y="990"/>
                  </a:cubicBezTo>
                  <a:cubicBezTo>
                    <a:pt x="975" y="1491"/>
                    <a:pt x="431" y="2136"/>
                    <a:pt x="1" y="2724"/>
                  </a:cubicBezTo>
                  <a:lnTo>
                    <a:pt x="173" y="2781"/>
                  </a:lnTo>
                  <a:cubicBezTo>
                    <a:pt x="259" y="2810"/>
                    <a:pt x="359" y="2824"/>
                    <a:pt x="373" y="2867"/>
                  </a:cubicBezTo>
                  <a:cubicBezTo>
                    <a:pt x="1477" y="3283"/>
                    <a:pt x="2595" y="3756"/>
                    <a:pt x="3741" y="4272"/>
                  </a:cubicBezTo>
                  <a:cubicBezTo>
                    <a:pt x="4085" y="3627"/>
                    <a:pt x="4558" y="2566"/>
                    <a:pt x="4573" y="1663"/>
                  </a:cubicBezTo>
                  <a:cubicBezTo>
                    <a:pt x="4587" y="1018"/>
                    <a:pt x="4358" y="445"/>
                    <a:pt x="3684" y="158"/>
                  </a:cubicBezTo>
                  <a:lnTo>
                    <a:pt x="3655" y="130"/>
                  </a:lnTo>
                  <a:cubicBezTo>
                    <a:pt x="3612" y="115"/>
                    <a:pt x="3569" y="101"/>
                    <a:pt x="3526" y="87"/>
                  </a:cubicBezTo>
                  <a:lnTo>
                    <a:pt x="3483" y="72"/>
                  </a:lnTo>
                  <a:cubicBezTo>
                    <a:pt x="3330" y="31"/>
                    <a:pt x="3176" y="2"/>
                    <a:pt x="3009" y="1"/>
                  </a:cubicBezTo>
                  <a:close/>
                </a:path>
              </a:pathLst>
            </a:custGeom>
            <a:solidFill>
              <a:srgbClr val="FF6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3102663" y="3403888"/>
              <a:ext cx="1825" cy="1100"/>
            </a:xfrm>
            <a:custGeom>
              <a:avLst/>
              <a:gdLst/>
              <a:ahLst/>
              <a:cxnLst/>
              <a:rect l="l" t="t" r="r" b="b"/>
              <a:pathLst>
                <a:path w="73" h="44" extrusionOk="0">
                  <a:moveTo>
                    <a:pt x="1" y="0"/>
                  </a:moveTo>
                  <a:lnTo>
                    <a:pt x="44" y="29"/>
                  </a:lnTo>
                  <a:lnTo>
                    <a:pt x="73" y="43"/>
                  </a:lnTo>
                  <a:lnTo>
                    <a:pt x="73" y="43"/>
                  </a:lnTo>
                  <a:lnTo>
                    <a:pt x="1" y="0"/>
                  </a:lnTo>
                  <a:close/>
                </a:path>
              </a:pathLst>
            </a:custGeom>
            <a:solidFill>
              <a:srgbClr val="FF7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3003413" y="3401388"/>
              <a:ext cx="130100" cy="110725"/>
            </a:xfrm>
            <a:custGeom>
              <a:avLst/>
              <a:gdLst/>
              <a:ahLst/>
              <a:cxnLst/>
              <a:rect l="l" t="t" r="r" b="b"/>
              <a:pathLst>
                <a:path w="5204" h="4429" extrusionOk="0">
                  <a:moveTo>
                    <a:pt x="3484" y="0"/>
                  </a:moveTo>
                  <a:lnTo>
                    <a:pt x="3498" y="14"/>
                  </a:lnTo>
                  <a:cubicBezTo>
                    <a:pt x="3240" y="14"/>
                    <a:pt x="2996" y="72"/>
                    <a:pt x="2781" y="172"/>
                  </a:cubicBezTo>
                  <a:cubicBezTo>
                    <a:pt x="2595" y="244"/>
                    <a:pt x="2423" y="330"/>
                    <a:pt x="2251" y="444"/>
                  </a:cubicBezTo>
                  <a:cubicBezTo>
                    <a:pt x="1377" y="975"/>
                    <a:pt x="517" y="1906"/>
                    <a:pt x="1" y="2508"/>
                  </a:cubicBezTo>
                  <a:cubicBezTo>
                    <a:pt x="1291" y="3082"/>
                    <a:pt x="2595" y="3727"/>
                    <a:pt x="3899" y="4429"/>
                  </a:cubicBezTo>
                  <a:cubicBezTo>
                    <a:pt x="4415" y="3182"/>
                    <a:pt x="5203" y="760"/>
                    <a:pt x="4028" y="129"/>
                  </a:cubicBezTo>
                  <a:lnTo>
                    <a:pt x="3957" y="100"/>
                  </a:lnTo>
                  <a:cubicBezTo>
                    <a:pt x="3813" y="29"/>
                    <a:pt x="3656" y="0"/>
                    <a:pt x="3484" y="0"/>
                  </a:cubicBezTo>
                  <a:close/>
                </a:path>
              </a:pathLst>
            </a:custGeom>
            <a:solidFill>
              <a:srgbClr val="FF6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3105188" y="3448313"/>
              <a:ext cx="111800" cy="107175"/>
            </a:xfrm>
            <a:custGeom>
              <a:avLst/>
              <a:gdLst/>
              <a:ahLst/>
              <a:cxnLst/>
              <a:rect l="l" t="t" r="r" b="b"/>
              <a:pathLst>
                <a:path w="4472" h="4287" extrusionOk="0">
                  <a:moveTo>
                    <a:pt x="3082" y="1"/>
                  </a:moveTo>
                  <a:cubicBezTo>
                    <a:pt x="2136" y="1"/>
                    <a:pt x="731" y="1663"/>
                    <a:pt x="0" y="2638"/>
                  </a:cubicBezTo>
                  <a:cubicBezTo>
                    <a:pt x="946" y="3154"/>
                    <a:pt x="1921" y="3698"/>
                    <a:pt x="2881" y="4286"/>
                  </a:cubicBezTo>
                  <a:cubicBezTo>
                    <a:pt x="3340" y="3340"/>
                    <a:pt x="4472" y="732"/>
                    <a:pt x="3454" y="115"/>
                  </a:cubicBezTo>
                  <a:lnTo>
                    <a:pt x="3440" y="101"/>
                  </a:lnTo>
                  <a:cubicBezTo>
                    <a:pt x="3325" y="29"/>
                    <a:pt x="3211" y="1"/>
                    <a:pt x="3096" y="1"/>
                  </a:cubicBezTo>
                  <a:close/>
                </a:path>
              </a:pathLst>
            </a:custGeom>
            <a:solidFill>
              <a:srgbClr val="FF6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3179713" y="3507088"/>
              <a:ext cx="82425" cy="75625"/>
            </a:xfrm>
            <a:custGeom>
              <a:avLst/>
              <a:gdLst/>
              <a:ahLst/>
              <a:cxnLst/>
              <a:rect l="l" t="t" r="r" b="b"/>
              <a:pathLst>
                <a:path w="3297" h="3025" extrusionOk="0">
                  <a:moveTo>
                    <a:pt x="3297" y="0"/>
                  </a:moveTo>
                  <a:lnTo>
                    <a:pt x="3288" y="16"/>
                  </a:lnTo>
                  <a:lnTo>
                    <a:pt x="3288" y="16"/>
                  </a:lnTo>
                  <a:cubicBezTo>
                    <a:pt x="3291" y="15"/>
                    <a:pt x="3294" y="15"/>
                    <a:pt x="3297" y="14"/>
                  </a:cubicBezTo>
                  <a:lnTo>
                    <a:pt x="3297" y="0"/>
                  </a:lnTo>
                  <a:close/>
                  <a:moveTo>
                    <a:pt x="3288" y="16"/>
                  </a:moveTo>
                  <a:cubicBezTo>
                    <a:pt x="1873" y="206"/>
                    <a:pt x="544" y="1420"/>
                    <a:pt x="0" y="1992"/>
                  </a:cubicBezTo>
                  <a:cubicBezTo>
                    <a:pt x="545" y="2322"/>
                    <a:pt x="1090" y="2666"/>
                    <a:pt x="1649" y="3024"/>
                  </a:cubicBezTo>
                  <a:lnTo>
                    <a:pt x="3288" y="16"/>
                  </a:lnTo>
                  <a:close/>
                </a:path>
              </a:pathLst>
            </a:custGeom>
            <a:solidFill>
              <a:srgbClr val="FF68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2754388" y="3963213"/>
              <a:ext cx="179175" cy="179175"/>
            </a:xfrm>
            <a:custGeom>
              <a:avLst/>
              <a:gdLst/>
              <a:ahLst/>
              <a:cxnLst/>
              <a:rect l="l" t="t" r="r" b="b"/>
              <a:pathLst>
                <a:path w="7167" h="7167" extrusionOk="0">
                  <a:moveTo>
                    <a:pt x="3584" y="1"/>
                  </a:moveTo>
                  <a:cubicBezTo>
                    <a:pt x="1591" y="1"/>
                    <a:pt x="1" y="1606"/>
                    <a:pt x="1" y="3584"/>
                  </a:cubicBezTo>
                  <a:cubicBezTo>
                    <a:pt x="1" y="5562"/>
                    <a:pt x="1591" y="7167"/>
                    <a:pt x="3584" y="7167"/>
                  </a:cubicBezTo>
                  <a:cubicBezTo>
                    <a:pt x="5562" y="7167"/>
                    <a:pt x="7167" y="5562"/>
                    <a:pt x="7167" y="3584"/>
                  </a:cubicBezTo>
                  <a:cubicBezTo>
                    <a:pt x="7167" y="1606"/>
                    <a:pt x="5562" y="1"/>
                    <a:pt x="3584"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2841813" y="3872913"/>
              <a:ext cx="265550" cy="405275"/>
            </a:xfrm>
            <a:custGeom>
              <a:avLst/>
              <a:gdLst/>
              <a:ahLst/>
              <a:cxnLst/>
              <a:rect l="l" t="t" r="r" b="b"/>
              <a:pathLst>
                <a:path w="10622" h="16211" extrusionOk="0">
                  <a:moveTo>
                    <a:pt x="9346" y="1"/>
                  </a:moveTo>
                  <a:cubicBezTo>
                    <a:pt x="9475" y="287"/>
                    <a:pt x="9589" y="588"/>
                    <a:pt x="9675" y="904"/>
                  </a:cubicBezTo>
                  <a:cubicBezTo>
                    <a:pt x="10005" y="2165"/>
                    <a:pt x="9776" y="3598"/>
                    <a:pt x="8959" y="4601"/>
                  </a:cubicBezTo>
                  <a:cubicBezTo>
                    <a:pt x="7984" y="5820"/>
                    <a:pt x="6336" y="6321"/>
                    <a:pt x="5275" y="7454"/>
                  </a:cubicBezTo>
                  <a:cubicBezTo>
                    <a:pt x="4759" y="8013"/>
                    <a:pt x="4401" y="8686"/>
                    <a:pt x="4229" y="9403"/>
                  </a:cubicBezTo>
                  <a:cubicBezTo>
                    <a:pt x="4028" y="10320"/>
                    <a:pt x="4114" y="11295"/>
                    <a:pt x="3871" y="12198"/>
                  </a:cubicBezTo>
                  <a:cubicBezTo>
                    <a:pt x="3656" y="13015"/>
                    <a:pt x="3197" y="13746"/>
                    <a:pt x="2538" y="14276"/>
                  </a:cubicBezTo>
                  <a:cubicBezTo>
                    <a:pt x="1835" y="14835"/>
                    <a:pt x="975" y="15150"/>
                    <a:pt x="287" y="15709"/>
                  </a:cubicBezTo>
                  <a:cubicBezTo>
                    <a:pt x="187" y="15795"/>
                    <a:pt x="87" y="15881"/>
                    <a:pt x="1" y="15982"/>
                  </a:cubicBezTo>
                  <a:cubicBezTo>
                    <a:pt x="1491" y="16125"/>
                    <a:pt x="2867" y="16211"/>
                    <a:pt x="3971" y="16211"/>
                  </a:cubicBezTo>
                  <a:cubicBezTo>
                    <a:pt x="5203" y="16211"/>
                    <a:pt x="6121" y="16096"/>
                    <a:pt x="6479" y="15853"/>
                  </a:cubicBezTo>
                  <a:cubicBezTo>
                    <a:pt x="7296" y="15294"/>
                    <a:pt x="7511" y="14448"/>
                    <a:pt x="7511" y="13531"/>
                  </a:cubicBezTo>
                  <a:cubicBezTo>
                    <a:pt x="7511" y="12484"/>
                    <a:pt x="7224" y="11338"/>
                    <a:pt x="7224" y="10363"/>
                  </a:cubicBezTo>
                  <a:cubicBezTo>
                    <a:pt x="7224" y="10177"/>
                    <a:pt x="7239" y="9976"/>
                    <a:pt x="7267" y="9790"/>
                  </a:cubicBezTo>
                  <a:cubicBezTo>
                    <a:pt x="7540" y="8156"/>
                    <a:pt x="9059" y="7497"/>
                    <a:pt x="9804" y="6149"/>
                  </a:cubicBezTo>
                  <a:cubicBezTo>
                    <a:pt x="10220" y="5433"/>
                    <a:pt x="10492" y="4644"/>
                    <a:pt x="10593" y="3828"/>
                  </a:cubicBezTo>
                  <a:cubicBezTo>
                    <a:pt x="10607" y="3656"/>
                    <a:pt x="10621" y="3498"/>
                    <a:pt x="10621" y="3340"/>
                  </a:cubicBezTo>
                  <a:cubicBezTo>
                    <a:pt x="10621" y="2079"/>
                    <a:pt x="10120" y="947"/>
                    <a:pt x="9346" y="1"/>
                  </a:cubicBezTo>
                  <a:close/>
                </a:path>
              </a:pathLst>
            </a:custGeom>
            <a:solidFill>
              <a:srgbClr val="FFA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2827138" y="3828713"/>
              <a:ext cx="125775" cy="94125"/>
            </a:xfrm>
            <a:custGeom>
              <a:avLst/>
              <a:gdLst/>
              <a:ahLst/>
              <a:cxnLst/>
              <a:rect l="l" t="t" r="r" b="b"/>
              <a:pathLst>
                <a:path w="5031" h="3765" extrusionOk="0">
                  <a:moveTo>
                    <a:pt x="3991" y="1"/>
                  </a:moveTo>
                  <a:cubicBezTo>
                    <a:pt x="3756" y="1"/>
                    <a:pt x="3521" y="74"/>
                    <a:pt x="3325" y="221"/>
                  </a:cubicBezTo>
                  <a:cubicBezTo>
                    <a:pt x="3053" y="436"/>
                    <a:pt x="2852" y="737"/>
                    <a:pt x="2795" y="1095"/>
                  </a:cubicBezTo>
                  <a:cubicBezTo>
                    <a:pt x="2723" y="1410"/>
                    <a:pt x="2680" y="1740"/>
                    <a:pt x="2652" y="2070"/>
                  </a:cubicBezTo>
                  <a:cubicBezTo>
                    <a:pt x="2623" y="2385"/>
                    <a:pt x="2523" y="2700"/>
                    <a:pt x="2351" y="2973"/>
                  </a:cubicBezTo>
                  <a:cubicBezTo>
                    <a:pt x="2179" y="3231"/>
                    <a:pt x="1935" y="3431"/>
                    <a:pt x="1634" y="3546"/>
                  </a:cubicBezTo>
                  <a:cubicBezTo>
                    <a:pt x="1462" y="3607"/>
                    <a:pt x="1279" y="3638"/>
                    <a:pt x="1095" y="3638"/>
                  </a:cubicBezTo>
                  <a:cubicBezTo>
                    <a:pt x="805" y="3638"/>
                    <a:pt x="513" y="3561"/>
                    <a:pt x="258" y="3403"/>
                  </a:cubicBezTo>
                  <a:cubicBezTo>
                    <a:pt x="143" y="3331"/>
                    <a:pt x="0" y="3173"/>
                    <a:pt x="86" y="3016"/>
                  </a:cubicBezTo>
                  <a:lnTo>
                    <a:pt x="86" y="3016"/>
                  </a:lnTo>
                  <a:cubicBezTo>
                    <a:pt x="29" y="3087"/>
                    <a:pt x="29" y="3188"/>
                    <a:pt x="72" y="3259"/>
                  </a:cubicBezTo>
                  <a:cubicBezTo>
                    <a:pt x="115" y="3331"/>
                    <a:pt x="172" y="3403"/>
                    <a:pt x="244" y="3446"/>
                  </a:cubicBezTo>
                  <a:cubicBezTo>
                    <a:pt x="373" y="3546"/>
                    <a:pt x="530" y="3632"/>
                    <a:pt x="688" y="3689"/>
                  </a:cubicBezTo>
                  <a:cubicBezTo>
                    <a:pt x="847" y="3740"/>
                    <a:pt x="1010" y="3764"/>
                    <a:pt x="1171" y="3764"/>
                  </a:cubicBezTo>
                  <a:cubicBezTo>
                    <a:pt x="1694" y="3764"/>
                    <a:pt x="2202" y="3508"/>
                    <a:pt x="2508" y="3059"/>
                  </a:cubicBezTo>
                  <a:cubicBezTo>
                    <a:pt x="2695" y="2772"/>
                    <a:pt x="2809" y="2442"/>
                    <a:pt x="2852" y="2098"/>
                  </a:cubicBezTo>
                  <a:cubicBezTo>
                    <a:pt x="2867" y="1769"/>
                    <a:pt x="2910" y="1453"/>
                    <a:pt x="2967" y="1124"/>
                  </a:cubicBezTo>
                  <a:cubicBezTo>
                    <a:pt x="3024" y="823"/>
                    <a:pt x="3182" y="536"/>
                    <a:pt x="3411" y="335"/>
                  </a:cubicBezTo>
                  <a:cubicBezTo>
                    <a:pt x="3593" y="186"/>
                    <a:pt x="3823" y="108"/>
                    <a:pt x="4059" y="108"/>
                  </a:cubicBezTo>
                  <a:cubicBezTo>
                    <a:pt x="4139" y="108"/>
                    <a:pt x="4220" y="117"/>
                    <a:pt x="4300" y="135"/>
                  </a:cubicBezTo>
                  <a:cubicBezTo>
                    <a:pt x="4615" y="206"/>
                    <a:pt x="4873" y="421"/>
                    <a:pt x="5031" y="722"/>
                  </a:cubicBezTo>
                  <a:cubicBezTo>
                    <a:pt x="4902" y="393"/>
                    <a:pt x="4644" y="149"/>
                    <a:pt x="4314" y="49"/>
                  </a:cubicBezTo>
                  <a:cubicBezTo>
                    <a:pt x="4209" y="17"/>
                    <a:pt x="4100" y="1"/>
                    <a:pt x="39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2890538" y="3885813"/>
              <a:ext cx="23325" cy="19025"/>
            </a:xfrm>
            <a:custGeom>
              <a:avLst/>
              <a:gdLst/>
              <a:ahLst/>
              <a:cxnLst/>
              <a:rect l="l" t="t" r="r" b="b"/>
              <a:pathLst>
                <a:path w="933" h="761" extrusionOk="0">
                  <a:moveTo>
                    <a:pt x="933" y="1"/>
                  </a:moveTo>
                  <a:lnTo>
                    <a:pt x="933" y="1"/>
                  </a:lnTo>
                  <a:cubicBezTo>
                    <a:pt x="589" y="216"/>
                    <a:pt x="288" y="474"/>
                    <a:pt x="1" y="760"/>
                  </a:cubicBezTo>
                  <a:cubicBezTo>
                    <a:pt x="1" y="760"/>
                    <a:pt x="861" y="631"/>
                    <a:pt x="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2869413" y="3880088"/>
              <a:ext cx="10400" cy="32975"/>
            </a:xfrm>
            <a:custGeom>
              <a:avLst/>
              <a:gdLst/>
              <a:ahLst/>
              <a:cxnLst/>
              <a:rect l="l" t="t" r="r" b="b"/>
              <a:pathLst>
                <a:path w="416" h="1319" extrusionOk="0">
                  <a:moveTo>
                    <a:pt x="273" y="0"/>
                  </a:moveTo>
                  <a:lnTo>
                    <a:pt x="273" y="0"/>
                  </a:lnTo>
                  <a:cubicBezTo>
                    <a:pt x="0" y="430"/>
                    <a:pt x="258" y="1276"/>
                    <a:pt x="258" y="1276"/>
                  </a:cubicBezTo>
                  <a:lnTo>
                    <a:pt x="244" y="1319"/>
                  </a:lnTo>
                  <a:cubicBezTo>
                    <a:pt x="244" y="1319"/>
                    <a:pt x="416" y="932"/>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2935338" y="3833788"/>
              <a:ext cx="31200" cy="30275"/>
            </a:xfrm>
            <a:custGeom>
              <a:avLst/>
              <a:gdLst/>
              <a:ahLst/>
              <a:cxnLst/>
              <a:rect l="l" t="t" r="r" b="b"/>
              <a:pathLst>
                <a:path w="1248" h="1211" extrusionOk="0">
                  <a:moveTo>
                    <a:pt x="524" y="0"/>
                  </a:moveTo>
                  <a:cubicBezTo>
                    <a:pt x="495" y="0"/>
                    <a:pt x="464" y="6"/>
                    <a:pt x="430" y="18"/>
                  </a:cubicBezTo>
                  <a:cubicBezTo>
                    <a:pt x="1" y="175"/>
                    <a:pt x="645" y="878"/>
                    <a:pt x="645" y="878"/>
                  </a:cubicBezTo>
                  <a:cubicBezTo>
                    <a:pt x="645" y="878"/>
                    <a:pt x="459" y="1179"/>
                    <a:pt x="559" y="1193"/>
                  </a:cubicBezTo>
                  <a:cubicBezTo>
                    <a:pt x="562" y="1193"/>
                    <a:pt x="565" y="1194"/>
                    <a:pt x="568" y="1194"/>
                  </a:cubicBezTo>
                  <a:cubicBezTo>
                    <a:pt x="677" y="1194"/>
                    <a:pt x="731" y="935"/>
                    <a:pt x="731" y="935"/>
                  </a:cubicBezTo>
                  <a:cubicBezTo>
                    <a:pt x="731" y="935"/>
                    <a:pt x="746" y="1193"/>
                    <a:pt x="832" y="1193"/>
                  </a:cubicBezTo>
                  <a:cubicBezTo>
                    <a:pt x="834" y="1193"/>
                    <a:pt x="837" y="1194"/>
                    <a:pt x="839" y="1194"/>
                  </a:cubicBezTo>
                  <a:cubicBezTo>
                    <a:pt x="911" y="1194"/>
                    <a:pt x="861" y="1014"/>
                    <a:pt x="840" y="946"/>
                  </a:cubicBezTo>
                  <a:lnTo>
                    <a:pt x="840" y="946"/>
                  </a:lnTo>
                  <a:cubicBezTo>
                    <a:pt x="864" y="1017"/>
                    <a:pt x="935" y="1210"/>
                    <a:pt x="1001" y="1210"/>
                  </a:cubicBezTo>
                  <a:cubicBezTo>
                    <a:pt x="1012" y="1210"/>
                    <a:pt x="1022" y="1205"/>
                    <a:pt x="1032" y="1193"/>
                  </a:cubicBezTo>
                  <a:cubicBezTo>
                    <a:pt x="1133" y="1093"/>
                    <a:pt x="961" y="921"/>
                    <a:pt x="961" y="921"/>
                  </a:cubicBezTo>
                  <a:lnTo>
                    <a:pt x="961" y="921"/>
                  </a:lnTo>
                  <a:cubicBezTo>
                    <a:pt x="961" y="921"/>
                    <a:pt x="1093" y="1044"/>
                    <a:pt x="1166" y="1044"/>
                  </a:cubicBezTo>
                  <a:cubicBezTo>
                    <a:pt x="1183" y="1044"/>
                    <a:pt x="1196" y="1037"/>
                    <a:pt x="1204" y="1021"/>
                  </a:cubicBezTo>
                  <a:cubicBezTo>
                    <a:pt x="1247" y="935"/>
                    <a:pt x="975" y="806"/>
                    <a:pt x="975" y="806"/>
                  </a:cubicBezTo>
                  <a:cubicBezTo>
                    <a:pt x="975" y="806"/>
                    <a:pt x="877" y="0"/>
                    <a:pt x="5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2881588" y="3848913"/>
              <a:ext cx="11500" cy="31200"/>
            </a:xfrm>
            <a:custGeom>
              <a:avLst/>
              <a:gdLst/>
              <a:ahLst/>
              <a:cxnLst/>
              <a:rect l="l" t="t" r="r" b="b"/>
              <a:pathLst>
                <a:path w="460" h="1248" extrusionOk="0">
                  <a:moveTo>
                    <a:pt x="187" y="0"/>
                  </a:moveTo>
                  <a:lnTo>
                    <a:pt x="187" y="0"/>
                  </a:lnTo>
                  <a:cubicBezTo>
                    <a:pt x="1" y="488"/>
                    <a:pt x="431" y="1247"/>
                    <a:pt x="431" y="1247"/>
                  </a:cubicBezTo>
                  <a:cubicBezTo>
                    <a:pt x="431" y="1247"/>
                    <a:pt x="459" y="473"/>
                    <a:pt x="1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2902363" y="3844963"/>
              <a:ext cx="12925" cy="16525"/>
            </a:xfrm>
            <a:custGeom>
              <a:avLst/>
              <a:gdLst/>
              <a:ahLst/>
              <a:cxnLst/>
              <a:rect l="l" t="t" r="r" b="b"/>
              <a:pathLst>
                <a:path w="517" h="661" extrusionOk="0">
                  <a:moveTo>
                    <a:pt x="460" y="1"/>
                  </a:moveTo>
                  <a:lnTo>
                    <a:pt x="460" y="1"/>
                  </a:lnTo>
                  <a:cubicBezTo>
                    <a:pt x="130" y="144"/>
                    <a:pt x="1" y="660"/>
                    <a:pt x="1" y="660"/>
                  </a:cubicBezTo>
                  <a:cubicBezTo>
                    <a:pt x="1" y="660"/>
                    <a:pt x="517" y="330"/>
                    <a:pt x="4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2948963" y="3936688"/>
              <a:ext cx="112525" cy="104300"/>
            </a:xfrm>
            <a:custGeom>
              <a:avLst/>
              <a:gdLst/>
              <a:ahLst/>
              <a:cxnLst/>
              <a:rect l="l" t="t" r="r" b="b"/>
              <a:pathLst>
                <a:path w="4501" h="4172" extrusionOk="0">
                  <a:moveTo>
                    <a:pt x="4042" y="1"/>
                  </a:moveTo>
                  <a:cubicBezTo>
                    <a:pt x="4286" y="230"/>
                    <a:pt x="4415" y="546"/>
                    <a:pt x="4400" y="861"/>
                  </a:cubicBezTo>
                  <a:cubicBezTo>
                    <a:pt x="4386" y="1176"/>
                    <a:pt x="4228" y="1477"/>
                    <a:pt x="3970" y="1664"/>
                  </a:cubicBezTo>
                  <a:cubicBezTo>
                    <a:pt x="3749" y="1811"/>
                    <a:pt x="3486" y="1885"/>
                    <a:pt x="3217" y="1885"/>
                  </a:cubicBezTo>
                  <a:cubicBezTo>
                    <a:pt x="3172" y="1885"/>
                    <a:pt x="3127" y="1883"/>
                    <a:pt x="3082" y="1878"/>
                  </a:cubicBezTo>
                  <a:cubicBezTo>
                    <a:pt x="2766" y="1850"/>
                    <a:pt x="2437" y="1807"/>
                    <a:pt x="2121" y="1735"/>
                  </a:cubicBezTo>
                  <a:cubicBezTo>
                    <a:pt x="2003" y="1715"/>
                    <a:pt x="1885" y="1706"/>
                    <a:pt x="1768" y="1706"/>
                  </a:cubicBezTo>
                  <a:cubicBezTo>
                    <a:pt x="1543" y="1706"/>
                    <a:pt x="1320" y="1741"/>
                    <a:pt x="1104" y="1807"/>
                  </a:cubicBezTo>
                  <a:cubicBezTo>
                    <a:pt x="430" y="2050"/>
                    <a:pt x="0" y="2695"/>
                    <a:pt x="29" y="3398"/>
                  </a:cubicBezTo>
                  <a:cubicBezTo>
                    <a:pt x="43" y="3570"/>
                    <a:pt x="72" y="3742"/>
                    <a:pt x="129" y="3899"/>
                  </a:cubicBezTo>
                  <a:cubicBezTo>
                    <a:pt x="172" y="3971"/>
                    <a:pt x="215" y="4043"/>
                    <a:pt x="272" y="4100"/>
                  </a:cubicBezTo>
                  <a:cubicBezTo>
                    <a:pt x="321" y="4149"/>
                    <a:pt x="377" y="4171"/>
                    <a:pt x="435" y="4171"/>
                  </a:cubicBezTo>
                  <a:cubicBezTo>
                    <a:pt x="462" y="4171"/>
                    <a:pt x="489" y="4166"/>
                    <a:pt x="516" y="4157"/>
                  </a:cubicBezTo>
                  <a:lnTo>
                    <a:pt x="516" y="4157"/>
                  </a:lnTo>
                  <a:cubicBezTo>
                    <a:pt x="503" y="4160"/>
                    <a:pt x="491" y="4161"/>
                    <a:pt x="479" y="4161"/>
                  </a:cubicBezTo>
                  <a:cubicBezTo>
                    <a:pt x="327" y="4161"/>
                    <a:pt x="226" y="4003"/>
                    <a:pt x="186" y="3871"/>
                  </a:cubicBezTo>
                  <a:cubicBezTo>
                    <a:pt x="57" y="3398"/>
                    <a:pt x="143" y="2910"/>
                    <a:pt x="430" y="2509"/>
                  </a:cubicBezTo>
                  <a:cubicBezTo>
                    <a:pt x="616" y="2265"/>
                    <a:pt x="874" y="2079"/>
                    <a:pt x="1175" y="1964"/>
                  </a:cubicBezTo>
                  <a:cubicBezTo>
                    <a:pt x="1356" y="1913"/>
                    <a:pt x="1542" y="1887"/>
                    <a:pt x="1730" y="1887"/>
                  </a:cubicBezTo>
                  <a:cubicBezTo>
                    <a:pt x="1855" y="1887"/>
                    <a:pt x="1981" y="1899"/>
                    <a:pt x="2107" y="1921"/>
                  </a:cubicBezTo>
                  <a:cubicBezTo>
                    <a:pt x="2437" y="1993"/>
                    <a:pt x="2766" y="2036"/>
                    <a:pt x="3096" y="2050"/>
                  </a:cubicBezTo>
                  <a:cubicBezTo>
                    <a:pt x="3139" y="2054"/>
                    <a:pt x="3182" y="2056"/>
                    <a:pt x="3224" y="2056"/>
                  </a:cubicBezTo>
                  <a:cubicBezTo>
                    <a:pt x="3528" y="2056"/>
                    <a:pt x="3832" y="1966"/>
                    <a:pt x="4071" y="1778"/>
                  </a:cubicBezTo>
                  <a:cubicBezTo>
                    <a:pt x="4343" y="1549"/>
                    <a:pt x="4501" y="1219"/>
                    <a:pt x="4501" y="875"/>
                  </a:cubicBezTo>
                  <a:cubicBezTo>
                    <a:pt x="4486" y="531"/>
                    <a:pt x="4329" y="202"/>
                    <a:pt x="4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2977613" y="3963713"/>
              <a:ext cx="24400" cy="17450"/>
            </a:xfrm>
            <a:custGeom>
              <a:avLst/>
              <a:gdLst/>
              <a:ahLst/>
              <a:cxnLst/>
              <a:rect l="l" t="t" r="r" b="b"/>
              <a:pathLst>
                <a:path w="976" h="698" extrusionOk="0">
                  <a:moveTo>
                    <a:pt x="868" y="0"/>
                  </a:moveTo>
                  <a:cubicBezTo>
                    <a:pt x="317" y="0"/>
                    <a:pt x="1" y="697"/>
                    <a:pt x="1" y="697"/>
                  </a:cubicBezTo>
                  <a:cubicBezTo>
                    <a:pt x="345" y="511"/>
                    <a:pt x="674" y="282"/>
                    <a:pt x="975" y="9"/>
                  </a:cubicBezTo>
                  <a:cubicBezTo>
                    <a:pt x="939" y="3"/>
                    <a:pt x="903" y="0"/>
                    <a:pt x="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2965788" y="3993538"/>
              <a:ext cx="31575" cy="8850"/>
            </a:xfrm>
            <a:custGeom>
              <a:avLst/>
              <a:gdLst/>
              <a:ahLst/>
              <a:cxnLst/>
              <a:rect l="l" t="t" r="r" b="b"/>
              <a:pathLst>
                <a:path w="1263" h="354" extrusionOk="0">
                  <a:moveTo>
                    <a:pt x="92" y="1"/>
                  </a:moveTo>
                  <a:cubicBezTo>
                    <a:pt x="31" y="1"/>
                    <a:pt x="1" y="6"/>
                    <a:pt x="1" y="6"/>
                  </a:cubicBezTo>
                  <a:lnTo>
                    <a:pt x="44" y="6"/>
                  </a:lnTo>
                  <a:cubicBezTo>
                    <a:pt x="44" y="6"/>
                    <a:pt x="591" y="353"/>
                    <a:pt x="1046" y="353"/>
                  </a:cubicBezTo>
                  <a:cubicBezTo>
                    <a:pt x="1121" y="353"/>
                    <a:pt x="1194" y="344"/>
                    <a:pt x="1262" y="321"/>
                  </a:cubicBezTo>
                  <a:cubicBezTo>
                    <a:pt x="645" y="39"/>
                    <a:pt x="257"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3032688" y="3920913"/>
              <a:ext cx="34175" cy="28150"/>
            </a:xfrm>
            <a:custGeom>
              <a:avLst/>
              <a:gdLst/>
              <a:ahLst/>
              <a:cxnLst/>
              <a:rect l="l" t="t" r="r" b="b"/>
              <a:pathLst>
                <a:path w="1367" h="1126" extrusionOk="0">
                  <a:moveTo>
                    <a:pt x="356" y="1"/>
                  </a:moveTo>
                  <a:cubicBezTo>
                    <a:pt x="354" y="1"/>
                    <a:pt x="351" y="1"/>
                    <a:pt x="349" y="1"/>
                  </a:cubicBezTo>
                  <a:cubicBezTo>
                    <a:pt x="249" y="30"/>
                    <a:pt x="378" y="259"/>
                    <a:pt x="378" y="259"/>
                  </a:cubicBezTo>
                  <a:cubicBezTo>
                    <a:pt x="378" y="259"/>
                    <a:pt x="285" y="115"/>
                    <a:pt x="187" y="115"/>
                  </a:cubicBezTo>
                  <a:cubicBezTo>
                    <a:pt x="169" y="115"/>
                    <a:pt x="151" y="119"/>
                    <a:pt x="134" y="130"/>
                  </a:cubicBezTo>
                  <a:cubicBezTo>
                    <a:pt x="48" y="173"/>
                    <a:pt x="213" y="297"/>
                    <a:pt x="300" y="356"/>
                  </a:cubicBezTo>
                  <a:lnTo>
                    <a:pt x="300" y="356"/>
                  </a:lnTo>
                  <a:cubicBezTo>
                    <a:pt x="250" y="326"/>
                    <a:pt x="174" y="285"/>
                    <a:pt x="124" y="285"/>
                  </a:cubicBezTo>
                  <a:cubicBezTo>
                    <a:pt x="101" y="285"/>
                    <a:pt x="83" y="294"/>
                    <a:pt x="77" y="317"/>
                  </a:cubicBezTo>
                  <a:cubicBezTo>
                    <a:pt x="62" y="417"/>
                    <a:pt x="306" y="503"/>
                    <a:pt x="306" y="503"/>
                  </a:cubicBezTo>
                  <a:cubicBezTo>
                    <a:pt x="306" y="503"/>
                    <a:pt x="274" y="500"/>
                    <a:pt x="231" y="500"/>
                  </a:cubicBezTo>
                  <a:cubicBezTo>
                    <a:pt x="145" y="500"/>
                    <a:pt x="15" y="512"/>
                    <a:pt x="5" y="589"/>
                  </a:cubicBezTo>
                  <a:cubicBezTo>
                    <a:pt x="0" y="627"/>
                    <a:pt x="35" y="640"/>
                    <a:pt x="84" y="640"/>
                  </a:cubicBezTo>
                  <a:cubicBezTo>
                    <a:pt x="182" y="640"/>
                    <a:pt x="335" y="589"/>
                    <a:pt x="335" y="589"/>
                  </a:cubicBezTo>
                  <a:cubicBezTo>
                    <a:pt x="335" y="589"/>
                    <a:pt x="670" y="1125"/>
                    <a:pt x="941" y="1125"/>
                  </a:cubicBezTo>
                  <a:cubicBezTo>
                    <a:pt x="1002" y="1125"/>
                    <a:pt x="1059" y="1099"/>
                    <a:pt x="1109" y="1033"/>
                  </a:cubicBezTo>
                  <a:cubicBezTo>
                    <a:pt x="1367" y="661"/>
                    <a:pt x="507" y="288"/>
                    <a:pt x="507" y="288"/>
                  </a:cubicBezTo>
                  <a:cubicBezTo>
                    <a:pt x="507" y="288"/>
                    <a:pt x="452" y="1"/>
                    <a:pt x="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3001638" y="3986138"/>
              <a:ext cx="28675" cy="14425"/>
            </a:xfrm>
            <a:custGeom>
              <a:avLst/>
              <a:gdLst/>
              <a:ahLst/>
              <a:cxnLst/>
              <a:rect l="l" t="t" r="r" b="b"/>
              <a:pathLst>
                <a:path w="1147" h="577" extrusionOk="0">
                  <a:moveTo>
                    <a:pt x="0" y="1"/>
                  </a:moveTo>
                  <a:cubicBezTo>
                    <a:pt x="0" y="1"/>
                    <a:pt x="589" y="576"/>
                    <a:pt x="1094" y="576"/>
                  </a:cubicBezTo>
                  <a:cubicBezTo>
                    <a:pt x="1112" y="576"/>
                    <a:pt x="1129" y="576"/>
                    <a:pt x="1147" y="574"/>
                  </a:cubicBezTo>
                  <a:cubicBezTo>
                    <a:pt x="760" y="173"/>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3022413" y="3974263"/>
              <a:ext cx="19000" cy="7250"/>
            </a:xfrm>
            <a:custGeom>
              <a:avLst/>
              <a:gdLst/>
              <a:ahLst/>
              <a:cxnLst/>
              <a:rect l="l" t="t" r="r" b="b"/>
              <a:pathLst>
                <a:path w="760" h="290" extrusionOk="0">
                  <a:moveTo>
                    <a:pt x="614" y="1"/>
                  </a:moveTo>
                  <a:cubicBezTo>
                    <a:pt x="331" y="1"/>
                    <a:pt x="0" y="289"/>
                    <a:pt x="0" y="289"/>
                  </a:cubicBezTo>
                  <a:cubicBezTo>
                    <a:pt x="0" y="289"/>
                    <a:pt x="5" y="290"/>
                    <a:pt x="14" y="290"/>
                  </a:cubicBezTo>
                  <a:cubicBezTo>
                    <a:pt x="101" y="290"/>
                    <a:pt x="565" y="278"/>
                    <a:pt x="760" y="32"/>
                  </a:cubicBezTo>
                  <a:cubicBezTo>
                    <a:pt x="714" y="10"/>
                    <a:pt x="665" y="1"/>
                    <a:pt x="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2233038" y="3874363"/>
              <a:ext cx="44100" cy="44075"/>
            </a:xfrm>
            <a:custGeom>
              <a:avLst/>
              <a:gdLst/>
              <a:ahLst/>
              <a:cxnLst/>
              <a:rect l="l" t="t" r="r" b="b"/>
              <a:pathLst>
                <a:path w="1764" h="1763" extrusionOk="0">
                  <a:moveTo>
                    <a:pt x="875" y="0"/>
                  </a:moveTo>
                  <a:cubicBezTo>
                    <a:pt x="388" y="0"/>
                    <a:pt x="1" y="401"/>
                    <a:pt x="1" y="889"/>
                  </a:cubicBezTo>
                  <a:cubicBezTo>
                    <a:pt x="1" y="1376"/>
                    <a:pt x="388" y="1763"/>
                    <a:pt x="875" y="1763"/>
                  </a:cubicBezTo>
                  <a:cubicBezTo>
                    <a:pt x="1362" y="1763"/>
                    <a:pt x="1763" y="1376"/>
                    <a:pt x="1763" y="889"/>
                  </a:cubicBezTo>
                  <a:cubicBezTo>
                    <a:pt x="1763" y="401"/>
                    <a:pt x="1362" y="0"/>
                    <a:pt x="8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2736463" y="3512088"/>
              <a:ext cx="707000" cy="650375"/>
            </a:xfrm>
            <a:custGeom>
              <a:avLst/>
              <a:gdLst/>
              <a:ahLst/>
              <a:cxnLst/>
              <a:rect l="l" t="t" r="r" b="b"/>
              <a:pathLst>
                <a:path w="28280" h="26015" extrusionOk="0">
                  <a:moveTo>
                    <a:pt x="28150" y="1"/>
                  </a:moveTo>
                  <a:lnTo>
                    <a:pt x="1" y="25885"/>
                  </a:lnTo>
                  <a:lnTo>
                    <a:pt x="130" y="26014"/>
                  </a:lnTo>
                  <a:lnTo>
                    <a:pt x="28279" y="130"/>
                  </a:lnTo>
                  <a:lnTo>
                    <a:pt x="28150"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2698138" y="3494188"/>
              <a:ext cx="703025" cy="646050"/>
            </a:xfrm>
            <a:custGeom>
              <a:avLst/>
              <a:gdLst/>
              <a:ahLst/>
              <a:cxnLst/>
              <a:rect l="l" t="t" r="r" b="b"/>
              <a:pathLst>
                <a:path w="28121" h="25842" extrusionOk="0">
                  <a:moveTo>
                    <a:pt x="27992" y="0"/>
                  </a:moveTo>
                  <a:lnTo>
                    <a:pt x="0" y="25741"/>
                  </a:lnTo>
                  <a:lnTo>
                    <a:pt x="101" y="25842"/>
                  </a:lnTo>
                  <a:lnTo>
                    <a:pt x="28121" y="144"/>
                  </a:lnTo>
                  <a:lnTo>
                    <a:pt x="27992"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2715338" y="3505288"/>
              <a:ext cx="707325" cy="650725"/>
            </a:xfrm>
            <a:custGeom>
              <a:avLst/>
              <a:gdLst/>
              <a:ahLst/>
              <a:cxnLst/>
              <a:rect l="l" t="t" r="r" b="b"/>
              <a:pathLst>
                <a:path w="28293" h="26029" extrusionOk="0">
                  <a:moveTo>
                    <a:pt x="28164" y="0"/>
                  </a:moveTo>
                  <a:lnTo>
                    <a:pt x="0" y="25885"/>
                  </a:lnTo>
                  <a:lnTo>
                    <a:pt x="129" y="26028"/>
                  </a:lnTo>
                  <a:lnTo>
                    <a:pt x="28293" y="144"/>
                  </a:lnTo>
                  <a:lnTo>
                    <a:pt x="28164"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2645113" y="3997838"/>
              <a:ext cx="185625" cy="90325"/>
            </a:xfrm>
            <a:custGeom>
              <a:avLst/>
              <a:gdLst/>
              <a:ahLst/>
              <a:cxnLst/>
              <a:rect l="l" t="t" r="r" b="b"/>
              <a:pathLst>
                <a:path w="7425" h="3613" extrusionOk="0">
                  <a:moveTo>
                    <a:pt x="5738" y="0"/>
                  </a:moveTo>
                  <a:cubicBezTo>
                    <a:pt x="4008" y="0"/>
                    <a:pt x="1677" y="1941"/>
                    <a:pt x="1677" y="1941"/>
                  </a:cubicBezTo>
                  <a:cubicBezTo>
                    <a:pt x="1677" y="1941"/>
                    <a:pt x="0" y="3288"/>
                    <a:pt x="1663" y="3575"/>
                  </a:cubicBezTo>
                  <a:cubicBezTo>
                    <a:pt x="1807" y="3601"/>
                    <a:pt x="1944" y="3613"/>
                    <a:pt x="2075" y="3613"/>
                  </a:cubicBezTo>
                  <a:cubicBezTo>
                    <a:pt x="3443" y="3613"/>
                    <a:pt x="4061" y="2281"/>
                    <a:pt x="4716" y="1941"/>
                  </a:cubicBezTo>
                  <a:cubicBezTo>
                    <a:pt x="4809" y="1890"/>
                    <a:pt x="4912" y="1869"/>
                    <a:pt x="5021" y="1869"/>
                  </a:cubicBezTo>
                  <a:cubicBezTo>
                    <a:pt x="5575" y="1869"/>
                    <a:pt x="6295" y="2405"/>
                    <a:pt x="6744" y="2405"/>
                  </a:cubicBezTo>
                  <a:cubicBezTo>
                    <a:pt x="6890" y="2405"/>
                    <a:pt x="7007" y="2349"/>
                    <a:pt x="7080" y="2199"/>
                  </a:cubicBezTo>
                  <a:cubicBezTo>
                    <a:pt x="7424" y="1496"/>
                    <a:pt x="5289" y="1181"/>
                    <a:pt x="4716" y="923"/>
                  </a:cubicBezTo>
                  <a:cubicBezTo>
                    <a:pt x="5375" y="636"/>
                    <a:pt x="6106" y="694"/>
                    <a:pt x="6507" y="636"/>
                  </a:cubicBezTo>
                  <a:cubicBezTo>
                    <a:pt x="6908" y="579"/>
                    <a:pt x="6980" y="407"/>
                    <a:pt x="6536" y="178"/>
                  </a:cubicBezTo>
                  <a:cubicBezTo>
                    <a:pt x="6295" y="53"/>
                    <a:pt x="6025" y="0"/>
                    <a:pt x="5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a:off x="3153863" y="3544113"/>
              <a:ext cx="219000" cy="184775"/>
            </a:xfrm>
            <a:custGeom>
              <a:avLst/>
              <a:gdLst/>
              <a:ahLst/>
              <a:cxnLst/>
              <a:rect l="l" t="t" r="r" b="b"/>
              <a:pathLst>
                <a:path w="8760" h="7391" extrusionOk="0">
                  <a:moveTo>
                    <a:pt x="5582" y="0"/>
                  </a:moveTo>
                  <a:cubicBezTo>
                    <a:pt x="5135" y="0"/>
                    <a:pt x="4762" y="167"/>
                    <a:pt x="4589" y="454"/>
                  </a:cubicBezTo>
                  <a:cubicBezTo>
                    <a:pt x="4159" y="1128"/>
                    <a:pt x="6237" y="1414"/>
                    <a:pt x="6782" y="2145"/>
                  </a:cubicBezTo>
                  <a:cubicBezTo>
                    <a:pt x="7326" y="2876"/>
                    <a:pt x="7054" y="3923"/>
                    <a:pt x="6423" y="4424"/>
                  </a:cubicBezTo>
                  <a:cubicBezTo>
                    <a:pt x="5922" y="4814"/>
                    <a:pt x="5862" y="4858"/>
                    <a:pt x="5861" y="4858"/>
                  </a:cubicBezTo>
                  <a:cubicBezTo>
                    <a:pt x="5860" y="4858"/>
                    <a:pt x="5864" y="4854"/>
                    <a:pt x="5864" y="4854"/>
                  </a:cubicBezTo>
                  <a:cubicBezTo>
                    <a:pt x="5864" y="4854"/>
                    <a:pt x="4401" y="3259"/>
                    <a:pt x="2670" y="3259"/>
                  </a:cubicBezTo>
                  <a:cubicBezTo>
                    <a:pt x="2425" y="3259"/>
                    <a:pt x="2175" y="3291"/>
                    <a:pt x="1923" y="3364"/>
                  </a:cubicBezTo>
                  <a:cubicBezTo>
                    <a:pt x="1" y="3915"/>
                    <a:pt x="751" y="4932"/>
                    <a:pt x="1514" y="5009"/>
                  </a:cubicBezTo>
                  <a:lnTo>
                    <a:pt x="1514" y="5009"/>
                  </a:lnTo>
                  <a:cubicBezTo>
                    <a:pt x="1163" y="5014"/>
                    <a:pt x="340" y="5089"/>
                    <a:pt x="590" y="5714"/>
                  </a:cubicBezTo>
                  <a:cubicBezTo>
                    <a:pt x="684" y="5948"/>
                    <a:pt x="989" y="6018"/>
                    <a:pt x="1405" y="6018"/>
                  </a:cubicBezTo>
                  <a:cubicBezTo>
                    <a:pt x="2018" y="6018"/>
                    <a:pt x="2872" y="5867"/>
                    <a:pt x="3649" y="5867"/>
                  </a:cubicBezTo>
                  <a:cubicBezTo>
                    <a:pt x="4120" y="5867"/>
                    <a:pt x="4562" y="5922"/>
                    <a:pt x="4904" y="6101"/>
                  </a:cubicBezTo>
                  <a:cubicBezTo>
                    <a:pt x="5077" y="6815"/>
                    <a:pt x="5526" y="7390"/>
                    <a:pt x="6276" y="7390"/>
                  </a:cubicBezTo>
                  <a:cubicBezTo>
                    <a:pt x="6581" y="7390"/>
                    <a:pt x="6935" y="7295"/>
                    <a:pt x="7341" y="7076"/>
                  </a:cubicBezTo>
                  <a:cubicBezTo>
                    <a:pt x="8760" y="6316"/>
                    <a:pt x="7771" y="4696"/>
                    <a:pt x="7771" y="4696"/>
                  </a:cubicBezTo>
                  <a:cubicBezTo>
                    <a:pt x="7771" y="4696"/>
                    <a:pt x="8545" y="2461"/>
                    <a:pt x="7556" y="1113"/>
                  </a:cubicBezTo>
                  <a:cubicBezTo>
                    <a:pt x="6979" y="328"/>
                    <a:pt x="6207" y="0"/>
                    <a:pt x="55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3191888" y="3663313"/>
              <a:ext cx="87100" cy="12550"/>
            </a:xfrm>
            <a:custGeom>
              <a:avLst/>
              <a:gdLst/>
              <a:ahLst/>
              <a:cxnLst/>
              <a:rect l="l" t="t" r="r" b="b"/>
              <a:pathLst>
                <a:path w="3484" h="502" extrusionOk="0">
                  <a:moveTo>
                    <a:pt x="1438" y="0"/>
                  </a:moveTo>
                  <a:cubicBezTo>
                    <a:pt x="953" y="0"/>
                    <a:pt x="467" y="80"/>
                    <a:pt x="1" y="244"/>
                  </a:cubicBezTo>
                  <a:lnTo>
                    <a:pt x="3484" y="502"/>
                  </a:lnTo>
                  <a:cubicBezTo>
                    <a:pt x="2846" y="170"/>
                    <a:pt x="2143" y="0"/>
                    <a:pt x="1438" y="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3343788" y="3482688"/>
              <a:ext cx="66700" cy="58125"/>
            </a:xfrm>
            <a:custGeom>
              <a:avLst/>
              <a:gdLst/>
              <a:ahLst/>
              <a:cxnLst/>
              <a:rect l="l" t="t" r="r" b="b"/>
              <a:pathLst>
                <a:path w="2668" h="2325" extrusionOk="0">
                  <a:moveTo>
                    <a:pt x="2269" y="0"/>
                  </a:moveTo>
                  <a:cubicBezTo>
                    <a:pt x="2202" y="0"/>
                    <a:pt x="2136" y="20"/>
                    <a:pt x="2080" y="59"/>
                  </a:cubicBezTo>
                  <a:lnTo>
                    <a:pt x="260" y="1750"/>
                  </a:lnTo>
                  <a:cubicBezTo>
                    <a:pt x="1" y="1975"/>
                    <a:pt x="220" y="2325"/>
                    <a:pt x="485" y="2325"/>
                  </a:cubicBezTo>
                  <a:cubicBezTo>
                    <a:pt x="558" y="2325"/>
                    <a:pt x="633" y="2299"/>
                    <a:pt x="704" y="2237"/>
                  </a:cubicBezTo>
                  <a:lnTo>
                    <a:pt x="2524" y="604"/>
                  </a:lnTo>
                  <a:cubicBezTo>
                    <a:pt x="2653" y="489"/>
                    <a:pt x="2668" y="274"/>
                    <a:pt x="2539" y="145"/>
                  </a:cubicBezTo>
                  <a:cubicBezTo>
                    <a:pt x="2477" y="49"/>
                    <a:pt x="2373" y="0"/>
                    <a:pt x="2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a:off x="3368188" y="3497163"/>
              <a:ext cx="64525" cy="58550"/>
            </a:xfrm>
            <a:custGeom>
              <a:avLst/>
              <a:gdLst/>
              <a:ahLst/>
              <a:cxnLst/>
              <a:rect l="l" t="t" r="r" b="b"/>
              <a:pathLst>
                <a:path w="2581" h="2342" extrusionOk="0">
                  <a:moveTo>
                    <a:pt x="2193" y="0"/>
                  </a:moveTo>
                  <a:cubicBezTo>
                    <a:pt x="2133" y="0"/>
                    <a:pt x="2073" y="22"/>
                    <a:pt x="2021" y="68"/>
                  </a:cubicBezTo>
                  <a:lnTo>
                    <a:pt x="115" y="1787"/>
                  </a:lnTo>
                  <a:cubicBezTo>
                    <a:pt x="0" y="1888"/>
                    <a:pt x="0" y="2045"/>
                    <a:pt x="101" y="2160"/>
                  </a:cubicBezTo>
                  <a:lnTo>
                    <a:pt x="172" y="2246"/>
                  </a:lnTo>
                  <a:cubicBezTo>
                    <a:pt x="228" y="2309"/>
                    <a:pt x="304" y="2342"/>
                    <a:pt x="381" y="2342"/>
                  </a:cubicBezTo>
                  <a:cubicBezTo>
                    <a:pt x="444" y="2342"/>
                    <a:pt x="508" y="2320"/>
                    <a:pt x="559" y="2275"/>
                  </a:cubicBezTo>
                  <a:lnTo>
                    <a:pt x="2466" y="569"/>
                  </a:lnTo>
                  <a:cubicBezTo>
                    <a:pt x="2566" y="469"/>
                    <a:pt x="2580" y="297"/>
                    <a:pt x="2480" y="182"/>
                  </a:cubicBezTo>
                  <a:lnTo>
                    <a:pt x="2394" y="96"/>
                  </a:lnTo>
                  <a:cubicBezTo>
                    <a:pt x="2339" y="33"/>
                    <a:pt x="2266" y="0"/>
                    <a:pt x="21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3388588" y="3508713"/>
              <a:ext cx="71700" cy="59575"/>
            </a:xfrm>
            <a:custGeom>
              <a:avLst/>
              <a:gdLst/>
              <a:ahLst/>
              <a:cxnLst/>
              <a:rect l="l" t="t" r="r" b="b"/>
              <a:pathLst>
                <a:path w="2868" h="2383" extrusionOk="0">
                  <a:moveTo>
                    <a:pt x="2236" y="0"/>
                  </a:moveTo>
                  <a:cubicBezTo>
                    <a:pt x="2162" y="0"/>
                    <a:pt x="2087" y="21"/>
                    <a:pt x="2022" y="64"/>
                  </a:cubicBezTo>
                  <a:lnTo>
                    <a:pt x="202" y="1698"/>
                  </a:lnTo>
                  <a:cubicBezTo>
                    <a:pt x="1" y="2006"/>
                    <a:pt x="250" y="2383"/>
                    <a:pt x="569" y="2383"/>
                  </a:cubicBezTo>
                  <a:cubicBezTo>
                    <a:pt x="636" y="2383"/>
                    <a:pt x="706" y="2366"/>
                    <a:pt x="775" y="2329"/>
                  </a:cubicBezTo>
                  <a:lnTo>
                    <a:pt x="2725" y="537"/>
                  </a:lnTo>
                  <a:cubicBezTo>
                    <a:pt x="2868" y="408"/>
                    <a:pt x="2710" y="351"/>
                    <a:pt x="2553" y="164"/>
                  </a:cubicBezTo>
                  <a:cubicBezTo>
                    <a:pt x="2481" y="57"/>
                    <a:pt x="2359" y="0"/>
                    <a:pt x="2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2727163" y="4157788"/>
              <a:ext cx="19000" cy="16325"/>
            </a:xfrm>
            <a:custGeom>
              <a:avLst/>
              <a:gdLst/>
              <a:ahLst/>
              <a:cxnLst/>
              <a:rect l="l" t="t" r="r" b="b"/>
              <a:pathLst>
                <a:path w="760" h="653" extrusionOk="0">
                  <a:moveTo>
                    <a:pt x="430" y="0"/>
                  </a:moveTo>
                  <a:cubicBezTo>
                    <a:pt x="144" y="0"/>
                    <a:pt x="0" y="358"/>
                    <a:pt x="201" y="559"/>
                  </a:cubicBezTo>
                  <a:cubicBezTo>
                    <a:pt x="265" y="624"/>
                    <a:pt x="346" y="653"/>
                    <a:pt x="426" y="653"/>
                  </a:cubicBezTo>
                  <a:cubicBezTo>
                    <a:pt x="595" y="653"/>
                    <a:pt x="760" y="524"/>
                    <a:pt x="760" y="330"/>
                  </a:cubicBezTo>
                  <a:cubicBezTo>
                    <a:pt x="746" y="143"/>
                    <a:pt x="602" y="0"/>
                    <a:pt x="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8"/>
            <p:cNvSpPr/>
            <p:nvPr/>
          </p:nvSpPr>
          <p:spPr>
            <a:xfrm>
              <a:off x="2708613" y="4142263"/>
              <a:ext cx="21425" cy="16275"/>
            </a:xfrm>
            <a:custGeom>
              <a:avLst/>
              <a:gdLst/>
              <a:ahLst/>
              <a:cxnLst/>
              <a:rect l="l" t="t" r="r" b="b"/>
              <a:pathLst>
                <a:path w="857" h="651" extrusionOk="0">
                  <a:moveTo>
                    <a:pt x="427" y="0"/>
                  </a:moveTo>
                  <a:cubicBezTo>
                    <a:pt x="337" y="0"/>
                    <a:pt x="247" y="40"/>
                    <a:pt x="183" y="119"/>
                  </a:cubicBezTo>
                  <a:cubicBezTo>
                    <a:pt x="1" y="330"/>
                    <a:pt x="162" y="650"/>
                    <a:pt x="438" y="650"/>
                  </a:cubicBezTo>
                  <a:cubicBezTo>
                    <a:pt x="444" y="650"/>
                    <a:pt x="450" y="650"/>
                    <a:pt x="456" y="650"/>
                  </a:cubicBezTo>
                  <a:cubicBezTo>
                    <a:pt x="742" y="621"/>
                    <a:pt x="857" y="263"/>
                    <a:pt x="628" y="76"/>
                  </a:cubicBezTo>
                  <a:cubicBezTo>
                    <a:pt x="570" y="26"/>
                    <a:pt x="499" y="0"/>
                    <a:pt x="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8"/>
            <p:cNvSpPr/>
            <p:nvPr/>
          </p:nvSpPr>
          <p:spPr>
            <a:xfrm>
              <a:off x="2692238" y="4125063"/>
              <a:ext cx="21325" cy="15950"/>
            </a:xfrm>
            <a:custGeom>
              <a:avLst/>
              <a:gdLst/>
              <a:ahLst/>
              <a:cxnLst/>
              <a:rect l="l" t="t" r="r" b="b"/>
              <a:pathLst>
                <a:path w="853" h="638" extrusionOk="0">
                  <a:moveTo>
                    <a:pt x="425" y="0"/>
                  </a:moveTo>
                  <a:cubicBezTo>
                    <a:pt x="333" y="0"/>
                    <a:pt x="243" y="40"/>
                    <a:pt x="179" y="120"/>
                  </a:cubicBezTo>
                  <a:cubicBezTo>
                    <a:pt x="0" y="326"/>
                    <a:pt x="151" y="637"/>
                    <a:pt x="417" y="637"/>
                  </a:cubicBezTo>
                  <a:cubicBezTo>
                    <a:pt x="428" y="637"/>
                    <a:pt x="440" y="637"/>
                    <a:pt x="451" y="635"/>
                  </a:cubicBezTo>
                  <a:cubicBezTo>
                    <a:pt x="738" y="607"/>
                    <a:pt x="853" y="249"/>
                    <a:pt x="638" y="77"/>
                  </a:cubicBezTo>
                  <a:cubicBezTo>
                    <a:pt x="574" y="26"/>
                    <a:pt x="499" y="0"/>
                    <a:pt x="4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a:off x="3534088" y="3520688"/>
              <a:ext cx="19000" cy="16225"/>
            </a:xfrm>
            <a:custGeom>
              <a:avLst/>
              <a:gdLst/>
              <a:ahLst/>
              <a:cxnLst/>
              <a:rect l="l" t="t" r="r" b="b"/>
              <a:pathLst>
                <a:path w="760" h="649" extrusionOk="0">
                  <a:moveTo>
                    <a:pt x="430" y="1"/>
                  </a:moveTo>
                  <a:cubicBezTo>
                    <a:pt x="144" y="1"/>
                    <a:pt x="0" y="345"/>
                    <a:pt x="201" y="545"/>
                  </a:cubicBezTo>
                  <a:cubicBezTo>
                    <a:pt x="267" y="617"/>
                    <a:pt x="351" y="648"/>
                    <a:pt x="433" y="648"/>
                  </a:cubicBezTo>
                  <a:cubicBezTo>
                    <a:pt x="599" y="648"/>
                    <a:pt x="760" y="518"/>
                    <a:pt x="760" y="316"/>
                  </a:cubicBezTo>
                  <a:cubicBezTo>
                    <a:pt x="760" y="144"/>
                    <a:pt x="617" y="1"/>
                    <a:pt x="43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a:off x="3383238" y="3393488"/>
              <a:ext cx="19000" cy="16575"/>
            </a:xfrm>
            <a:custGeom>
              <a:avLst/>
              <a:gdLst/>
              <a:ahLst/>
              <a:cxnLst/>
              <a:rect l="l" t="t" r="r" b="b"/>
              <a:pathLst>
                <a:path w="760" h="663" extrusionOk="0">
                  <a:moveTo>
                    <a:pt x="430" y="1"/>
                  </a:moveTo>
                  <a:cubicBezTo>
                    <a:pt x="144" y="15"/>
                    <a:pt x="0" y="359"/>
                    <a:pt x="201" y="560"/>
                  </a:cubicBezTo>
                  <a:cubicBezTo>
                    <a:pt x="267" y="631"/>
                    <a:pt x="351" y="663"/>
                    <a:pt x="433" y="663"/>
                  </a:cubicBezTo>
                  <a:cubicBezTo>
                    <a:pt x="599" y="663"/>
                    <a:pt x="760" y="532"/>
                    <a:pt x="760" y="330"/>
                  </a:cubicBezTo>
                  <a:cubicBezTo>
                    <a:pt x="760" y="158"/>
                    <a:pt x="617" y="1"/>
                    <a:pt x="43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a:off x="3415238" y="3362588"/>
              <a:ext cx="21775" cy="16250"/>
            </a:xfrm>
            <a:custGeom>
              <a:avLst/>
              <a:gdLst/>
              <a:ahLst/>
              <a:cxnLst/>
              <a:rect l="l" t="t" r="r" b="b"/>
              <a:pathLst>
                <a:path w="871" h="650" extrusionOk="0">
                  <a:moveTo>
                    <a:pt x="429" y="0"/>
                  </a:moveTo>
                  <a:cubicBezTo>
                    <a:pt x="342" y="0"/>
                    <a:pt x="257" y="36"/>
                    <a:pt x="197" y="104"/>
                  </a:cubicBezTo>
                  <a:cubicBezTo>
                    <a:pt x="0" y="315"/>
                    <a:pt x="147" y="650"/>
                    <a:pt x="423" y="650"/>
                  </a:cubicBezTo>
                  <a:cubicBezTo>
                    <a:pt x="429" y="650"/>
                    <a:pt x="434" y="649"/>
                    <a:pt x="440" y="649"/>
                  </a:cubicBezTo>
                  <a:cubicBezTo>
                    <a:pt x="741" y="635"/>
                    <a:pt x="870" y="276"/>
                    <a:pt x="655" y="90"/>
                  </a:cubicBezTo>
                  <a:cubicBezTo>
                    <a:pt x="588" y="29"/>
                    <a:pt x="507" y="0"/>
                    <a:pt x="429"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a:off x="2256688" y="4033813"/>
              <a:ext cx="844575" cy="432250"/>
            </a:xfrm>
            <a:custGeom>
              <a:avLst/>
              <a:gdLst/>
              <a:ahLst/>
              <a:cxnLst/>
              <a:rect l="l" t="t" r="r" b="b"/>
              <a:pathLst>
                <a:path w="33783" h="17290" extrusionOk="0">
                  <a:moveTo>
                    <a:pt x="3082" y="0"/>
                  </a:moveTo>
                  <a:lnTo>
                    <a:pt x="0" y="6994"/>
                  </a:lnTo>
                  <a:cubicBezTo>
                    <a:pt x="0" y="6994"/>
                    <a:pt x="3985" y="13157"/>
                    <a:pt x="12255" y="16110"/>
                  </a:cubicBezTo>
                  <a:cubicBezTo>
                    <a:pt x="12685" y="16268"/>
                    <a:pt x="13129" y="16411"/>
                    <a:pt x="13588" y="16526"/>
                  </a:cubicBezTo>
                  <a:cubicBezTo>
                    <a:pt x="15675" y="17082"/>
                    <a:pt x="17967" y="17290"/>
                    <a:pt x="20224" y="17290"/>
                  </a:cubicBezTo>
                  <a:cubicBezTo>
                    <a:pt x="26863" y="17290"/>
                    <a:pt x="33209" y="15494"/>
                    <a:pt x="33209" y="15494"/>
                  </a:cubicBezTo>
                  <a:lnTo>
                    <a:pt x="33783" y="7682"/>
                  </a:lnTo>
                  <a:lnTo>
                    <a:pt x="33783" y="7682"/>
                  </a:lnTo>
                  <a:cubicBezTo>
                    <a:pt x="33782" y="7682"/>
                    <a:pt x="28582" y="9019"/>
                    <a:pt x="22899" y="9019"/>
                  </a:cubicBezTo>
                  <a:cubicBezTo>
                    <a:pt x="20999" y="9019"/>
                    <a:pt x="19046" y="8869"/>
                    <a:pt x="17214" y="8471"/>
                  </a:cubicBezTo>
                  <a:cubicBezTo>
                    <a:pt x="16770" y="8385"/>
                    <a:pt x="16325" y="8270"/>
                    <a:pt x="15895" y="8141"/>
                  </a:cubicBezTo>
                  <a:cubicBezTo>
                    <a:pt x="8428" y="5905"/>
                    <a:pt x="3082" y="0"/>
                    <a:pt x="308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a:off x="2256688" y="4033813"/>
              <a:ext cx="430350" cy="413150"/>
            </a:xfrm>
            <a:custGeom>
              <a:avLst/>
              <a:gdLst/>
              <a:ahLst/>
              <a:cxnLst/>
              <a:rect l="l" t="t" r="r" b="b"/>
              <a:pathLst>
                <a:path w="17214" h="16526" extrusionOk="0">
                  <a:moveTo>
                    <a:pt x="3082" y="0"/>
                  </a:moveTo>
                  <a:lnTo>
                    <a:pt x="0" y="6994"/>
                  </a:lnTo>
                  <a:cubicBezTo>
                    <a:pt x="0" y="6994"/>
                    <a:pt x="3999" y="13157"/>
                    <a:pt x="12255" y="16110"/>
                  </a:cubicBezTo>
                  <a:cubicBezTo>
                    <a:pt x="12685" y="16268"/>
                    <a:pt x="13129" y="16411"/>
                    <a:pt x="13588" y="16526"/>
                  </a:cubicBezTo>
                  <a:lnTo>
                    <a:pt x="17214" y="8471"/>
                  </a:lnTo>
                  <a:cubicBezTo>
                    <a:pt x="16770" y="8385"/>
                    <a:pt x="16325" y="8270"/>
                    <a:pt x="15895" y="8141"/>
                  </a:cubicBezTo>
                  <a:cubicBezTo>
                    <a:pt x="8428" y="5905"/>
                    <a:pt x="3082" y="0"/>
                    <a:pt x="3082" y="0"/>
                  </a:cubicBezTo>
                  <a:close/>
                </a:path>
              </a:pathLst>
            </a:custGeom>
            <a:solidFill>
              <a:srgbClr val="01D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38"/>
          <p:cNvGrpSpPr/>
          <p:nvPr/>
        </p:nvGrpSpPr>
        <p:grpSpPr>
          <a:xfrm rot="5400000">
            <a:off x="3994149" y="2626882"/>
            <a:ext cx="1155760" cy="545269"/>
            <a:chOff x="4026850" y="671600"/>
            <a:chExt cx="2494625" cy="1176925"/>
          </a:xfrm>
        </p:grpSpPr>
        <p:sp>
          <p:nvSpPr>
            <p:cNvPr id="1272" name="Google Shape;1272;p38"/>
            <p:cNvSpPr/>
            <p:nvPr/>
          </p:nvSpPr>
          <p:spPr>
            <a:xfrm>
              <a:off x="4269600" y="754275"/>
              <a:ext cx="2251875" cy="777675"/>
            </a:xfrm>
            <a:custGeom>
              <a:avLst/>
              <a:gdLst/>
              <a:ahLst/>
              <a:cxnLst/>
              <a:rect l="l" t="t" r="r" b="b"/>
              <a:pathLst>
                <a:path w="90075" h="31107" extrusionOk="0">
                  <a:moveTo>
                    <a:pt x="30530" y="0"/>
                  </a:moveTo>
                  <a:cubicBezTo>
                    <a:pt x="29156" y="0"/>
                    <a:pt x="27786" y="120"/>
                    <a:pt x="26441" y="368"/>
                  </a:cubicBezTo>
                  <a:cubicBezTo>
                    <a:pt x="23982" y="722"/>
                    <a:pt x="21648" y="1483"/>
                    <a:pt x="19349" y="2296"/>
                  </a:cubicBezTo>
                  <a:cubicBezTo>
                    <a:pt x="18217" y="2774"/>
                    <a:pt x="17085" y="3304"/>
                    <a:pt x="15988" y="3853"/>
                  </a:cubicBezTo>
                  <a:cubicBezTo>
                    <a:pt x="14963" y="4542"/>
                    <a:pt x="13866" y="5144"/>
                    <a:pt x="12911" y="5940"/>
                  </a:cubicBezTo>
                  <a:cubicBezTo>
                    <a:pt x="5129" y="12165"/>
                    <a:pt x="1185" y="21733"/>
                    <a:pt x="0" y="31106"/>
                  </a:cubicBezTo>
                  <a:cubicBezTo>
                    <a:pt x="1044" y="26490"/>
                    <a:pt x="2742" y="22034"/>
                    <a:pt x="5059" y="17913"/>
                  </a:cubicBezTo>
                  <a:cubicBezTo>
                    <a:pt x="7305" y="13810"/>
                    <a:pt x="10329" y="10131"/>
                    <a:pt x="14061" y="7460"/>
                  </a:cubicBezTo>
                  <a:cubicBezTo>
                    <a:pt x="17757" y="4790"/>
                    <a:pt x="22249" y="3340"/>
                    <a:pt x="26777" y="2579"/>
                  </a:cubicBezTo>
                  <a:cubicBezTo>
                    <a:pt x="27898" y="2395"/>
                    <a:pt x="29020" y="2307"/>
                    <a:pt x="30136" y="2307"/>
                  </a:cubicBezTo>
                  <a:cubicBezTo>
                    <a:pt x="33526" y="2307"/>
                    <a:pt x="36866" y="3123"/>
                    <a:pt x="40006" y="4560"/>
                  </a:cubicBezTo>
                  <a:cubicBezTo>
                    <a:pt x="44180" y="6452"/>
                    <a:pt x="48017" y="9211"/>
                    <a:pt x="51731" y="12112"/>
                  </a:cubicBezTo>
                  <a:cubicBezTo>
                    <a:pt x="53589" y="13580"/>
                    <a:pt x="55428" y="15065"/>
                    <a:pt x="57232" y="16604"/>
                  </a:cubicBezTo>
                  <a:cubicBezTo>
                    <a:pt x="59036" y="18143"/>
                    <a:pt x="60875" y="19646"/>
                    <a:pt x="62874" y="21079"/>
                  </a:cubicBezTo>
                  <a:cubicBezTo>
                    <a:pt x="66835" y="23873"/>
                    <a:pt x="71363" y="26084"/>
                    <a:pt x="76244" y="26650"/>
                  </a:cubicBezTo>
                  <a:cubicBezTo>
                    <a:pt x="77137" y="26758"/>
                    <a:pt x="78039" y="26812"/>
                    <a:pt x="78940" y="26812"/>
                  </a:cubicBezTo>
                  <a:cubicBezTo>
                    <a:pt x="82911" y="26812"/>
                    <a:pt x="86874" y="25750"/>
                    <a:pt x="90074" y="23502"/>
                  </a:cubicBezTo>
                  <a:lnTo>
                    <a:pt x="90074" y="23502"/>
                  </a:lnTo>
                  <a:cubicBezTo>
                    <a:pt x="87121" y="25084"/>
                    <a:pt x="83851" y="25894"/>
                    <a:pt x="80556" y="25894"/>
                  </a:cubicBezTo>
                  <a:cubicBezTo>
                    <a:pt x="79175" y="25894"/>
                    <a:pt x="77789" y="25752"/>
                    <a:pt x="76421" y="25465"/>
                  </a:cubicBezTo>
                  <a:cubicBezTo>
                    <a:pt x="71823" y="24686"/>
                    <a:pt x="67631" y="22405"/>
                    <a:pt x="63988" y="19558"/>
                  </a:cubicBezTo>
                  <a:cubicBezTo>
                    <a:pt x="56754" y="13651"/>
                    <a:pt x="49928" y="6682"/>
                    <a:pt x="41032" y="2314"/>
                  </a:cubicBezTo>
                  <a:cubicBezTo>
                    <a:pt x="37777" y="828"/>
                    <a:pt x="34142" y="0"/>
                    <a:pt x="3053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8"/>
            <p:cNvSpPr/>
            <p:nvPr/>
          </p:nvSpPr>
          <p:spPr>
            <a:xfrm>
              <a:off x="4298775" y="997800"/>
              <a:ext cx="211375" cy="124725"/>
            </a:xfrm>
            <a:custGeom>
              <a:avLst/>
              <a:gdLst/>
              <a:ahLst/>
              <a:cxnLst/>
              <a:rect l="l" t="t" r="r" b="b"/>
              <a:pathLst>
                <a:path w="8455" h="4989" extrusionOk="0">
                  <a:moveTo>
                    <a:pt x="8172" y="1"/>
                  </a:moveTo>
                  <a:cubicBezTo>
                    <a:pt x="4988" y="1027"/>
                    <a:pt x="2424" y="2972"/>
                    <a:pt x="1" y="4988"/>
                  </a:cubicBezTo>
                  <a:cubicBezTo>
                    <a:pt x="2636" y="3308"/>
                    <a:pt x="5501" y="1734"/>
                    <a:pt x="8455" y="1221"/>
                  </a:cubicBezTo>
                  <a:lnTo>
                    <a:pt x="8172"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a:off x="4525600" y="851450"/>
              <a:ext cx="182625" cy="338725"/>
            </a:xfrm>
            <a:custGeom>
              <a:avLst/>
              <a:gdLst/>
              <a:ahLst/>
              <a:cxnLst/>
              <a:rect l="l" t="t" r="r" b="b"/>
              <a:pathLst>
                <a:path w="7305" h="13549" extrusionOk="0">
                  <a:moveTo>
                    <a:pt x="6597" y="1"/>
                  </a:moveTo>
                  <a:cubicBezTo>
                    <a:pt x="5483" y="921"/>
                    <a:pt x="4811" y="2017"/>
                    <a:pt x="4192" y="3131"/>
                  </a:cubicBezTo>
                  <a:cubicBezTo>
                    <a:pt x="3591" y="4228"/>
                    <a:pt x="3042" y="5377"/>
                    <a:pt x="2565" y="6527"/>
                  </a:cubicBezTo>
                  <a:cubicBezTo>
                    <a:pt x="1592" y="8826"/>
                    <a:pt x="743" y="11178"/>
                    <a:pt x="1" y="13548"/>
                  </a:cubicBezTo>
                  <a:cubicBezTo>
                    <a:pt x="938" y="11249"/>
                    <a:pt x="1964" y="8985"/>
                    <a:pt x="3113" y="6792"/>
                  </a:cubicBezTo>
                  <a:cubicBezTo>
                    <a:pt x="3697" y="5696"/>
                    <a:pt x="4316" y="4617"/>
                    <a:pt x="4988" y="3609"/>
                  </a:cubicBezTo>
                  <a:cubicBezTo>
                    <a:pt x="5660" y="2618"/>
                    <a:pt x="6420" y="1610"/>
                    <a:pt x="7305" y="1009"/>
                  </a:cubicBezTo>
                  <a:lnTo>
                    <a:pt x="6597"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a:off x="4821850" y="788225"/>
              <a:ext cx="405900" cy="388675"/>
            </a:xfrm>
            <a:custGeom>
              <a:avLst/>
              <a:gdLst/>
              <a:ahLst/>
              <a:cxnLst/>
              <a:rect l="l" t="t" r="r" b="b"/>
              <a:pathLst>
                <a:path w="16236" h="15547" extrusionOk="0">
                  <a:moveTo>
                    <a:pt x="11602" y="1"/>
                  </a:moveTo>
                  <a:cubicBezTo>
                    <a:pt x="11601" y="1"/>
                    <a:pt x="0" y="2583"/>
                    <a:pt x="2423" y="15547"/>
                  </a:cubicBezTo>
                  <a:cubicBezTo>
                    <a:pt x="4333" y="12576"/>
                    <a:pt x="16236" y="4175"/>
                    <a:pt x="1160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8"/>
            <p:cNvSpPr/>
            <p:nvPr/>
          </p:nvSpPr>
          <p:spPr>
            <a:xfrm>
              <a:off x="4355375" y="671600"/>
              <a:ext cx="428475" cy="160850"/>
            </a:xfrm>
            <a:custGeom>
              <a:avLst/>
              <a:gdLst/>
              <a:ahLst/>
              <a:cxnLst/>
              <a:rect l="l" t="t" r="r" b="b"/>
              <a:pathLst>
                <a:path w="17139" h="6434" extrusionOk="0">
                  <a:moveTo>
                    <a:pt x="4582" y="0"/>
                  </a:moveTo>
                  <a:cubicBezTo>
                    <a:pt x="3148" y="0"/>
                    <a:pt x="1617" y="219"/>
                    <a:pt x="0" y="740"/>
                  </a:cubicBezTo>
                  <a:cubicBezTo>
                    <a:pt x="6550" y="5686"/>
                    <a:pt x="12299" y="6434"/>
                    <a:pt x="15179" y="6434"/>
                  </a:cubicBezTo>
                  <a:cubicBezTo>
                    <a:pt x="16429" y="6434"/>
                    <a:pt x="17138" y="6293"/>
                    <a:pt x="17138" y="6293"/>
                  </a:cubicBezTo>
                  <a:cubicBezTo>
                    <a:pt x="17138" y="6293"/>
                    <a:pt x="12265" y="0"/>
                    <a:pt x="4582"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a:off x="4401350" y="1160975"/>
              <a:ext cx="351550" cy="404125"/>
            </a:xfrm>
            <a:custGeom>
              <a:avLst/>
              <a:gdLst/>
              <a:ahLst/>
              <a:cxnLst/>
              <a:rect l="l" t="t" r="r" b="b"/>
              <a:pathLst>
                <a:path w="14062" h="16165" extrusionOk="0">
                  <a:moveTo>
                    <a:pt x="5395" y="0"/>
                  </a:moveTo>
                  <a:lnTo>
                    <a:pt x="5395" y="0"/>
                  </a:lnTo>
                  <a:cubicBezTo>
                    <a:pt x="5395" y="0"/>
                    <a:pt x="1" y="9533"/>
                    <a:pt x="8136" y="16165"/>
                  </a:cubicBezTo>
                  <a:cubicBezTo>
                    <a:pt x="8083" y="11531"/>
                    <a:pt x="14061" y="3183"/>
                    <a:pt x="5395"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a:off x="4087000" y="1381150"/>
              <a:ext cx="380700" cy="467375"/>
            </a:xfrm>
            <a:custGeom>
              <a:avLst/>
              <a:gdLst/>
              <a:ahLst/>
              <a:cxnLst/>
              <a:rect l="l" t="t" r="r" b="b"/>
              <a:pathLst>
                <a:path w="15228" h="18695" extrusionOk="0">
                  <a:moveTo>
                    <a:pt x="9321" y="1"/>
                  </a:moveTo>
                  <a:cubicBezTo>
                    <a:pt x="9320" y="1"/>
                    <a:pt x="0" y="6368"/>
                    <a:pt x="5359" y="18694"/>
                  </a:cubicBezTo>
                  <a:cubicBezTo>
                    <a:pt x="15228" y="12611"/>
                    <a:pt x="9321" y="1"/>
                    <a:pt x="932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8"/>
            <p:cNvSpPr/>
            <p:nvPr/>
          </p:nvSpPr>
          <p:spPr>
            <a:xfrm>
              <a:off x="4026850" y="1101150"/>
              <a:ext cx="301125" cy="171375"/>
            </a:xfrm>
            <a:custGeom>
              <a:avLst/>
              <a:gdLst/>
              <a:ahLst/>
              <a:cxnLst/>
              <a:rect l="l" t="t" r="r" b="b"/>
              <a:pathLst>
                <a:path w="12045" h="6855" extrusionOk="0">
                  <a:moveTo>
                    <a:pt x="11724" y="0"/>
                  </a:moveTo>
                  <a:cubicBezTo>
                    <a:pt x="10022" y="0"/>
                    <a:pt x="2066" y="352"/>
                    <a:pt x="1" y="6832"/>
                  </a:cubicBezTo>
                  <a:cubicBezTo>
                    <a:pt x="298" y="6847"/>
                    <a:pt x="589" y="6855"/>
                    <a:pt x="873" y="6855"/>
                  </a:cubicBezTo>
                  <a:cubicBezTo>
                    <a:pt x="9557" y="6855"/>
                    <a:pt x="12045" y="5"/>
                    <a:pt x="12045" y="5"/>
                  </a:cubicBezTo>
                  <a:cubicBezTo>
                    <a:pt x="12045" y="5"/>
                    <a:pt x="11931" y="0"/>
                    <a:pt x="11724"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sp>
        <p:nvSpPr>
          <p:cNvPr id="1284" name="Google Shape;1284;p39"/>
          <p:cNvSpPr txBox="1">
            <a:spLocks noGrp="1"/>
          </p:cNvSpPr>
          <p:nvPr>
            <p:ph type="title" idx="6"/>
          </p:nvPr>
        </p:nvSpPr>
        <p:spPr>
          <a:xfrm>
            <a:off x="2642875" y="405225"/>
            <a:ext cx="3858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Use Three Columns, Why Not?</a:t>
            </a:r>
            <a:endParaRPr/>
          </a:p>
        </p:txBody>
      </p:sp>
      <p:sp>
        <p:nvSpPr>
          <p:cNvPr id="1285" name="Google Shape;1285;p39"/>
          <p:cNvSpPr/>
          <p:nvPr/>
        </p:nvSpPr>
        <p:spPr>
          <a:xfrm>
            <a:off x="4105275" y="1731875"/>
            <a:ext cx="945000" cy="9450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9"/>
          <p:cNvSpPr/>
          <p:nvPr/>
        </p:nvSpPr>
        <p:spPr>
          <a:xfrm>
            <a:off x="6709510" y="2265275"/>
            <a:ext cx="945000" cy="9450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9"/>
          <p:cNvSpPr/>
          <p:nvPr/>
        </p:nvSpPr>
        <p:spPr>
          <a:xfrm>
            <a:off x="1514675" y="2265275"/>
            <a:ext cx="945000" cy="945000"/>
          </a:xfrm>
          <a:prstGeom prst="ellipse">
            <a:avLst/>
          </a:prstGeom>
          <a:solidFill>
            <a:srgbClr val="E62B63">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9"/>
          <p:cNvSpPr txBox="1">
            <a:spLocks noGrp="1"/>
          </p:cNvSpPr>
          <p:nvPr>
            <p:ph type="ctrTitle"/>
          </p:nvPr>
        </p:nvSpPr>
        <p:spPr>
          <a:xfrm flipH="1">
            <a:off x="889500" y="3210282"/>
            <a:ext cx="2195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289" name="Google Shape;1289;p39"/>
          <p:cNvSpPr txBox="1">
            <a:spLocks noGrp="1"/>
          </p:cNvSpPr>
          <p:nvPr>
            <p:ph type="subTitle" idx="1"/>
          </p:nvPr>
        </p:nvSpPr>
        <p:spPr>
          <a:xfrm flipH="1">
            <a:off x="889475" y="3671716"/>
            <a:ext cx="2195400" cy="133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reddish cast</a:t>
            </a:r>
            <a:endParaRPr/>
          </a:p>
        </p:txBody>
      </p:sp>
      <p:sp>
        <p:nvSpPr>
          <p:cNvPr id="1290" name="Google Shape;1290;p39"/>
          <p:cNvSpPr txBox="1">
            <a:spLocks noGrp="1"/>
          </p:cNvSpPr>
          <p:nvPr>
            <p:ph type="ctrTitle" idx="2"/>
          </p:nvPr>
        </p:nvSpPr>
        <p:spPr>
          <a:xfrm flipH="1">
            <a:off x="3480075" y="2676882"/>
            <a:ext cx="2195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91" name="Google Shape;1291;p39"/>
          <p:cNvSpPr txBox="1">
            <a:spLocks noGrp="1"/>
          </p:cNvSpPr>
          <p:nvPr>
            <p:ph type="subTitle" idx="3"/>
          </p:nvPr>
        </p:nvSpPr>
        <p:spPr>
          <a:xfrm flipH="1">
            <a:off x="3402025" y="3138316"/>
            <a:ext cx="2195400" cy="133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a gas giant, the biggest planet in our Solar System and the fourth-brightest object in the sky</a:t>
            </a:r>
            <a:endParaRPr/>
          </a:p>
        </p:txBody>
      </p:sp>
      <p:sp>
        <p:nvSpPr>
          <p:cNvPr id="1292" name="Google Shape;1292;p39"/>
          <p:cNvSpPr txBox="1">
            <a:spLocks noGrp="1"/>
          </p:cNvSpPr>
          <p:nvPr>
            <p:ph type="ctrTitle" idx="4"/>
          </p:nvPr>
        </p:nvSpPr>
        <p:spPr>
          <a:xfrm flipH="1">
            <a:off x="6071872" y="3210282"/>
            <a:ext cx="2195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293" name="Google Shape;1293;p39"/>
          <p:cNvSpPr txBox="1">
            <a:spLocks noGrp="1"/>
          </p:cNvSpPr>
          <p:nvPr>
            <p:ph type="subTitle" idx="5"/>
          </p:nvPr>
        </p:nvSpPr>
        <p:spPr>
          <a:xfrm flipH="1">
            <a:off x="6071847" y="3671716"/>
            <a:ext cx="2195400" cy="133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a:t>
            </a:r>
            <a:endParaRPr/>
          </a:p>
        </p:txBody>
      </p:sp>
      <p:grpSp>
        <p:nvGrpSpPr>
          <p:cNvPr id="1294" name="Google Shape;1294;p39"/>
          <p:cNvGrpSpPr/>
          <p:nvPr/>
        </p:nvGrpSpPr>
        <p:grpSpPr>
          <a:xfrm>
            <a:off x="1561786" y="2306638"/>
            <a:ext cx="850796" cy="766164"/>
            <a:chOff x="4441800" y="963775"/>
            <a:chExt cx="1443250" cy="1300125"/>
          </a:xfrm>
        </p:grpSpPr>
        <p:sp>
          <p:nvSpPr>
            <p:cNvPr id="1295" name="Google Shape;1295;p39"/>
            <p:cNvSpPr/>
            <p:nvPr/>
          </p:nvSpPr>
          <p:spPr>
            <a:xfrm>
              <a:off x="4469125" y="1137025"/>
              <a:ext cx="1415575" cy="761625"/>
            </a:xfrm>
            <a:custGeom>
              <a:avLst/>
              <a:gdLst/>
              <a:ahLst/>
              <a:cxnLst/>
              <a:rect l="l" t="t" r="r" b="b"/>
              <a:pathLst>
                <a:path w="56623" h="30465" extrusionOk="0">
                  <a:moveTo>
                    <a:pt x="2358" y="1"/>
                  </a:moveTo>
                  <a:lnTo>
                    <a:pt x="1" y="4558"/>
                  </a:lnTo>
                  <a:cubicBezTo>
                    <a:pt x="1" y="4558"/>
                    <a:pt x="1" y="4629"/>
                    <a:pt x="15" y="4771"/>
                  </a:cubicBezTo>
                  <a:cubicBezTo>
                    <a:pt x="157" y="6305"/>
                    <a:pt x="3309" y="13858"/>
                    <a:pt x="13631" y="20162"/>
                  </a:cubicBezTo>
                  <a:cubicBezTo>
                    <a:pt x="16570" y="21937"/>
                    <a:pt x="19693" y="23427"/>
                    <a:pt x="22931" y="24606"/>
                  </a:cubicBezTo>
                  <a:cubicBezTo>
                    <a:pt x="26580" y="25940"/>
                    <a:pt x="30214" y="27658"/>
                    <a:pt x="34601" y="28879"/>
                  </a:cubicBezTo>
                  <a:cubicBezTo>
                    <a:pt x="37810" y="29774"/>
                    <a:pt x="41118" y="30299"/>
                    <a:pt x="44441" y="30427"/>
                  </a:cubicBezTo>
                  <a:cubicBezTo>
                    <a:pt x="45096" y="30452"/>
                    <a:pt x="45751" y="30465"/>
                    <a:pt x="46405" y="30465"/>
                  </a:cubicBezTo>
                  <a:cubicBezTo>
                    <a:pt x="48343" y="30465"/>
                    <a:pt x="50275" y="30355"/>
                    <a:pt x="52207" y="30143"/>
                  </a:cubicBezTo>
                  <a:lnTo>
                    <a:pt x="52207" y="30115"/>
                  </a:lnTo>
                  <a:lnTo>
                    <a:pt x="56623" y="24918"/>
                  </a:lnTo>
                  <a:lnTo>
                    <a:pt x="56623" y="24904"/>
                  </a:lnTo>
                  <a:cubicBezTo>
                    <a:pt x="56623" y="24904"/>
                    <a:pt x="53215" y="19608"/>
                    <a:pt x="45747" y="13900"/>
                  </a:cubicBezTo>
                  <a:cubicBezTo>
                    <a:pt x="42481" y="11402"/>
                    <a:pt x="38989" y="9229"/>
                    <a:pt x="35297" y="7398"/>
                  </a:cubicBezTo>
                  <a:cubicBezTo>
                    <a:pt x="31535" y="5538"/>
                    <a:pt x="27616" y="4019"/>
                    <a:pt x="23570" y="2883"/>
                  </a:cubicBezTo>
                  <a:cubicBezTo>
                    <a:pt x="17436" y="1151"/>
                    <a:pt x="10394" y="29"/>
                    <a:pt x="2358"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9"/>
            <p:cNvSpPr/>
            <p:nvPr/>
          </p:nvSpPr>
          <p:spPr>
            <a:xfrm>
              <a:off x="4984525" y="963775"/>
              <a:ext cx="636100" cy="566575"/>
            </a:xfrm>
            <a:custGeom>
              <a:avLst/>
              <a:gdLst/>
              <a:ahLst/>
              <a:cxnLst/>
              <a:rect l="l" t="t" r="r" b="b"/>
              <a:pathLst>
                <a:path w="25444" h="22663" extrusionOk="0">
                  <a:moveTo>
                    <a:pt x="20541" y="0"/>
                  </a:moveTo>
                  <a:cubicBezTo>
                    <a:pt x="19704" y="0"/>
                    <a:pt x="18736" y="212"/>
                    <a:pt x="17677" y="584"/>
                  </a:cubicBezTo>
                  <a:cubicBezTo>
                    <a:pt x="14809" y="1578"/>
                    <a:pt x="11330" y="3708"/>
                    <a:pt x="8235" y="5866"/>
                  </a:cubicBezTo>
                  <a:cubicBezTo>
                    <a:pt x="7951" y="6065"/>
                    <a:pt x="7696" y="6249"/>
                    <a:pt x="7426" y="6434"/>
                  </a:cubicBezTo>
                  <a:cubicBezTo>
                    <a:pt x="7156" y="6632"/>
                    <a:pt x="6886" y="6817"/>
                    <a:pt x="6631" y="7016"/>
                  </a:cubicBezTo>
                  <a:cubicBezTo>
                    <a:pt x="6517" y="7087"/>
                    <a:pt x="6418" y="7172"/>
                    <a:pt x="6304" y="7243"/>
                  </a:cubicBezTo>
                  <a:cubicBezTo>
                    <a:pt x="6248" y="7300"/>
                    <a:pt x="6177" y="7342"/>
                    <a:pt x="6120" y="7385"/>
                  </a:cubicBezTo>
                  <a:cubicBezTo>
                    <a:pt x="4941" y="8251"/>
                    <a:pt x="3862" y="9089"/>
                    <a:pt x="2954" y="9799"/>
                  </a:cubicBezTo>
                  <a:cubicBezTo>
                    <a:pt x="1789" y="10736"/>
                    <a:pt x="895" y="11474"/>
                    <a:pt x="412" y="11886"/>
                  </a:cubicBezTo>
                  <a:cubicBezTo>
                    <a:pt x="142" y="12099"/>
                    <a:pt x="0" y="12226"/>
                    <a:pt x="0" y="12226"/>
                  </a:cubicBezTo>
                  <a:lnTo>
                    <a:pt x="185" y="12312"/>
                  </a:lnTo>
                  <a:lnTo>
                    <a:pt x="10280" y="16727"/>
                  </a:lnTo>
                  <a:lnTo>
                    <a:pt x="11700" y="17352"/>
                  </a:lnTo>
                  <a:lnTo>
                    <a:pt x="24961" y="22662"/>
                  </a:lnTo>
                  <a:cubicBezTo>
                    <a:pt x="24961" y="22662"/>
                    <a:pt x="25046" y="21966"/>
                    <a:pt x="25145" y="20816"/>
                  </a:cubicBezTo>
                  <a:cubicBezTo>
                    <a:pt x="25244" y="19524"/>
                    <a:pt x="25372" y="17650"/>
                    <a:pt x="25429" y="15535"/>
                  </a:cubicBezTo>
                  <a:lnTo>
                    <a:pt x="25429" y="14995"/>
                  </a:lnTo>
                  <a:cubicBezTo>
                    <a:pt x="25443" y="14839"/>
                    <a:pt x="25443" y="14697"/>
                    <a:pt x="25443" y="14541"/>
                  </a:cubicBezTo>
                  <a:lnTo>
                    <a:pt x="25443" y="12908"/>
                  </a:lnTo>
                  <a:lnTo>
                    <a:pt x="25443" y="12794"/>
                  </a:lnTo>
                  <a:cubicBezTo>
                    <a:pt x="25372" y="7186"/>
                    <a:pt x="24606" y="1081"/>
                    <a:pt x="21667" y="158"/>
                  </a:cubicBezTo>
                  <a:cubicBezTo>
                    <a:pt x="21326" y="51"/>
                    <a:pt x="20949" y="0"/>
                    <a:pt x="20541" y="0"/>
                  </a:cubicBezTo>
                  <a:close/>
                </a:path>
              </a:pathLst>
            </a:custGeom>
            <a:solidFill>
              <a:srgbClr val="FF88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9"/>
            <p:cNvSpPr/>
            <p:nvPr/>
          </p:nvSpPr>
          <p:spPr>
            <a:xfrm>
              <a:off x="4989125" y="1138800"/>
              <a:ext cx="631500" cy="391550"/>
            </a:xfrm>
            <a:custGeom>
              <a:avLst/>
              <a:gdLst/>
              <a:ahLst/>
              <a:cxnLst/>
              <a:rect l="l" t="t" r="r" b="b"/>
              <a:pathLst>
                <a:path w="25260" h="15662" extrusionOk="0">
                  <a:moveTo>
                    <a:pt x="6447" y="1"/>
                  </a:moveTo>
                  <a:cubicBezTo>
                    <a:pt x="3522" y="2130"/>
                    <a:pt x="1123" y="4104"/>
                    <a:pt x="214" y="4885"/>
                  </a:cubicBezTo>
                  <a:lnTo>
                    <a:pt x="1" y="5311"/>
                  </a:lnTo>
                  <a:lnTo>
                    <a:pt x="11516" y="10351"/>
                  </a:lnTo>
                  <a:lnTo>
                    <a:pt x="24777" y="15661"/>
                  </a:lnTo>
                  <a:cubicBezTo>
                    <a:pt x="24777" y="15661"/>
                    <a:pt x="25188" y="11955"/>
                    <a:pt x="25259" y="7540"/>
                  </a:cubicBezTo>
                  <a:lnTo>
                    <a:pt x="25259" y="7526"/>
                  </a:lnTo>
                  <a:cubicBezTo>
                    <a:pt x="18473" y="2045"/>
                    <a:pt x="10834" y="441"/>
                    <a:pt x="6447"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9"/>
            <p:cNvSpPr/>
            <p:nvPr/>
          </p:nvSpPr>
          <p:spPr>
            <a:xfrm>
              <a:off x="4652275" y="1451375"/>
              <a:ext cx="940300" cy="780050"/>
            </a:xfrm>
            <a:custGeom>
              <a:avLst/>
              <a:gdLst/>
              <a:ahLst/>
              <a:cxnLst/>
              <a:rect l="l" t="t" r="r" b="b"/>
              <a:pathLst>
                <a:path w="37612" h="31202" extrusionOk="0">
                  <a:moveTo>
                    <a:pt x="19178" y="1"/>
                  </a:moveTo>
                  <a:cubicBezTo>
                    <a:pt x="19033" y="1"/>
                    <a:pt x="18888" y="3"/>
                    <a:pt x="18742" y="6"/>
                  </a:cubicBezTo>
                  <a:lnTo>
                    <a:pt x="18714" y="6"/>
                  </a:lnTo>
                  <a:cubicBezTo>
                    <a:pt x="14923" y="120"/>
                    <a:pt x="11246" y="1568"/>
                    <a:pt x="8406" y="4805"/>
                  </a:cubicBezTo>
                  <a:cubicBezTo>
                    <a:pt x="7640" y="5685"/>
                    <a:pt x="6930" y="6608"/>
                    <a:pt x="6277" y="7588"/>
                  </a:cubicBezTo>
                  <a:cubicBezTo>
                    <a:pt x="2344" y="13480"/>
                    <a:pt x="782" y="20394"/>
                    <a:pt x="242" y="23546"/>
                  </a:cubicBezTo>
                  <a:cubicBezTo>
                    <a:pt x="72" y="24625"/>
                    <a:pt x="1" y="25250"/>
                    <a:pt x="1" y="25250"/>
                  </a:cubicBezTo>
                  <a:cubicBezTo>
                    <a:pt x="342" y="26159"/>
                    <a:pt x="839" y="26997"/>
                    <a:pt x="1492" y="27721"/>
                  </a:cubicBezTo>
                  <a:cubicBezTo>
                    <a:pt x="1563" y="27806"/>
                    <a:pt x="1634" y="27905"/>
                    <a:pt x="1719" y="27990"/>
                  </a:cubicBezTo>
                  <a:cubicBezTo>
                    <a:pt x="2329" y="28644"/>
                    <a:pt x="3039" y="29211"/>
                    <a:pt x="3820" y="29666"/>
                  </a:cubicBezTo>
                  <a:cubicBezTo>
                    <a:pt x="4289" y="29950"/>
                    <a:pt x="4800" y="30191"/>
                    <a:pt x="5325" y="30390"/>
                  </a:cubicBezTo>
                  <a:cubicBezTo>
                    <a:pt x="6598" y="30885"/>
                    <a:pt x="8143" y="31201"/>
                    <a:pt x="10020" y="31201"/>
                  </a:cubicBezTo>
                  <a:cubicBezTo>
                    <a:pt x="10886" y="31201"/>
                    <a:pt x="11823" y="31134"/>
                    <a:pt x="12836" y="30986"/>
                  </a:cubicBezTo>
                  <a:cubicBezTo>
                    <a:pt x="13503" y="30106"/>
                    <a:pt x="13958" y="29297"/>
                    <a:pt x="14469" y="28644"/>
                  </a:cubicBezTo>
                  <a:cubicBezTo>
                    <a:pt x="15127" y="27811"/>
                    <a:pt x="15884" y="27269"/>
                    <a:pt x="17338" y="27269"/>
                  </a:cubicBezTo>
                  <a:cubicBezTo>
                    <a:pt x="18017" y="27269"/>
                    <a:pt x="18848" y="27387"/>
                    <a:pt x="19892" y="27650"/>
                  </a:cubicBezTo>
                  <a:cubicBezTo>
                    <a:pt x="21680" y="28098"/>
                    <a:pt x="23558" y="28447"/>
                    <a:pt x="25410" y="28447"/>
                  </a:cubicBezTo>
                  <a:cubicBezTo>
                    <a:pt x="27308" y="28447"/>
                    <a:pt x="29178" y="28081"/>
                    <a:pt x="30896" y="27082"/>
                  </a:cubicBezTo>
                  <a:cubicBezTo>
                    <a:pt x="33991" y="25279"/>
                    <a:pt x="36263" y="21644"/>
                    <a:pt x="37100" y="17853"/>
                  </a:cubicBezTo>
                  <a:cubicBezTo>
                    <a:pt x="37597" y="15695"/>
                    <a:pt x="37612" y="13466"/>
                    <a:pt x="37044" y="11521"/>
                  </a:cubicBezTo>
                  <a:cubicBezTo>
                    <a:pt x="36334" y="9050"/>
                    <a:pt x="34715" y="6935"/>
                    <a:pt x="32770" y="5274"/>
                  </a:cubicBezTo>
                  <a:cubicBezTo>
                    <a:pt x="30811" y="3612"/>
                    <a:pt x="28596" y="2292"/>
                    <a:pt x="26211" y="1369"/>
                  </a:cubicBezTo>
                  <a:cubicBezTo>
                    <a:pt x="24919" y="858"/>
                    <a:pt x="23570" y="489"/>
                    <a:pt x="22193" y="262"/>
                  </a:cubicBezTo>
                  <a:cubicBezTo>
                    <a:pt x="21199" y="88"/>
                    <a:pt x="20194" y="1"/>
                    <a:pt x="19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9"/>
            <p:cNvSpPr/>
            <p:nvPr/>
          </p:nvSpPr>
          <p:spPr>
            <a:xfrm>
              <a:off x="4652275" y="2016875"/>
              <a:ext cx="85225" cy="127525"/>
            </a:xfrm>
            <a:custGeom>
              <a:avLst/>
              <a:gdLst/>
              <a:ahLst/>
              <a:cxnLst/>
              <a:rect l="l" t="t" r="r" b="b"/>
              <a:pathLst>
                <a:path w="3409" h="5101" extrusionOk="0">
                  <a:moveTo>
                    <a:pt x="1986" y="0"/>
                  </a:moveTo>
                  <a:cubicBezTo>
                    <a:pt x="1411" y="0"/>
                    <a:pt x="807" y="400"/>
                    <a:pt x="257" y="926"/>
                  </a:cubicBezTo>
                  <a:cubicBezTo>
                    <a:pt x="72" y="2005"/>
                    <a:pt x="1" y="2630"/>
                    <a:pt x="1" y="2630"/>
                  </a:cubicBezTo>
                  <a:cubicBezTo>
                    <a:pt x="342" y="3539"/>
                    <a:pt x="839" y="4377"/>
                    <a:pt x="1492" y="5101"/>
                  </a:cubicBezTo>
                  <a:cubicBezTo>
                    <a:pt x="2273" y="3326"/>
                    <a:pt x="3409" y="302"/>
                    <a:pt x="2258" y="32"/>
                  </a:cubicBezTo>
                  <a:cubicBezTo>
                    <a:pt x="2169" y="10"/>
                    <a:pt x="2077" y="0"/>
                    <a:pt x="1986"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9"/>
            <p:cNvSpPr/>
            <p:nvPr/>
          </p:nvSpPr>
          <p:spPr>
            <a:xfrm>
              <a:off x="4695225" y="2072775"/>
              <a:ext cx="319500" cy="158575"/>
            </a:xfrm>
            <a:custGeom>
              <a:avLst/>
              <a:gdLst/>
              <a:ahLst/>
              <a:cxnLst/>
              <a:rect l="l" t="t" r="r" b="b"/>
              <a:pathLst>
                <a:path w="12780" h="6343" extrusionOk="0">
                  <a:moveTo>
                    <a:pt x="3841" y="1"/>
                  </a:moveTo>
                  <a:cubicBezTo>
                    <a:pt x="2795" y="1"/>
                    <a:pt x="1028" y="1894"/>
                    <a:pt x="1" y="3134"/>
                  </a:cubicBezTo>
                  <a:cubicBezTo>
                    <a:pt x="1009" y="4199"/>
                    <a:pt x="2244" y="5023"/>
                    <a:pt x="3607" y="5534"/>
                  </a:cubicBezTo>
                  <a:cubicBezTo>
                    <a:pt x="4887" y="6022"/>
                    <a:pt x="6441" y="6342"/>
                    <a:pt x="8331" y="6342"/>
                  </a:cubicBezTo>
                  <a:cubicBezTo>
                    <a:pt x="9189" y="6342"/>
                    <a:pt x="10116" y="6276"/>
                    <a:pt x="11118" y="6130"/>
                  </a:cubicBezTo>
                  <a:cubicBezTo>
                    <a:pt x="11785" y="5250"/>
                    <a:pt x="12240" y="4426"/>
                    <a:pt x="12751" y="3788"/>
                  </a:cubicBezTo>
                  <a:cubicBezTo>
                    <a:pt x="12779" y="2794"/>
                    <a:pt x="12580" y="2013"/>
                    <a:pt x="11913" y="1942"/>
                  </a:cubicBezTo>
                  <a:cubicBezTo>
                    <a:pt x="11875" y="1938"/>
                    <a:pt x="11837" y="1937"/>
                    <a:pt x="11799" y="1937"/>
                  </a:cubicBezTo>
                  <a:cubicBezTo>
                    <a:pt x="9983" y="1937"/>
                    <a:pt x="7991" y="5824"/>
                    <a:pt x="7838" y="6102"/>
                  </a:cubicBezTo>
                  <a:cubicBezTo>
                    <a:pt x="7938" y="5775"/>
                    <a:pt x="9201" y="1132"/>
                    <a:pt x="7171" y="962"/>
                  </a:cubicBezTo>
                  <a:cubicBezTo>
                    <a:pt x="7132" y="959"/>
                    <a:pt x="7093" y="957"/>
                    <a:pt x="7054" y="957"/>
                  </a:cubicBezTo>
                  <a:cubicBezTo>
                    <a:pt x="5465" y="957"/>
                    <a:pt x="4263" y="3747"/>
                    <a:pt x="3806" y="4980"/>
                  </a:cubicBezTo>
                  <a:cubicBezTo>
                    <a:pt x="4246" y="3631"/>
                    <a:pt x="5183" y="337"/>
                    <a:pt x="4033" y="25"/>
                  </a:cubicBezTo>
                  <a:cubicBezTo>
                    <a:pt x="3972" y="9"/>
                    <a:pt x="3908" y="1"/>
                    <a:pt x="384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9"/>
            <p:cNvSpPr/>
            <p:nvPr/>
          </p:nvSpPr>
          <p:spPr>
            <a:xfrm>
              <a:off x="4838625" y="1806825"/>
              <a:ext cx="85825" cy="68975"/>
            </a:xfrm>
            <a:custGeom>
              <a:avLst/>
              <a:gdLst/>
              <a:ahLst/>
              <a:cxnLst/>
              <a:rect l="l" t="t" r="r" b="b"/>
              <a:pathLst>
                <a:path w="3433" h="2759" extrusionOk="0">
                  <a:moveTo>
                    <a:pt x="3011" y="0"/>
                  </a:moveTo>
                  <a:cubicBezTo>
                    <a:pt x="3011" y="0"/>
                    <a:pt x="1" y="682"/>
                    <a:pt x="370" y="1562"/>
                  </a:cubicBezTo>
                  <a:cubicBezTo>
                    <a:pt x="479" y="1822"/>
                    <a:pt x="671" y="1914"/>
                    <a:pt x="887" y="1914"/>
                  </a:cubicBezTo>
                  <a:cubicBezTo>
                    <a:pt x="1404" y="1914"/>
                    <a:pt x="2060" y="1392"/>
                    <a:pt x="2060" y="1392"/>
                  </a:cubicBezTo>
                  <a:lnTo>
                    <a:pt x="2060" y="1392"/>
                  </a:lnTo>
                  <a:cubicBezTo>
                    <a:pt x="2060" y="1392"/>
                    <a:pt x="1833" y="2627"/>
                    <a:pt x="2642" y="2755"/>
                  </a:cubicBezTo>
                  <a:cubicBezTo>
                    <a:pt x="2659" y="2757"/>
                    <a:pt x="2676" y="2759"/>
                    <a:pt x="2693" y="2759"/>
                  </a:cubicBezTo>
                  <a:cubicBezTo>
                    <a:pt x="3432" y="2759"/>
                    <a:pt x="3011" y="0"/>
                    <a:pt x="3011"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9"/>
            <p:cNvSpPr/>
            <p:nvPr/>
          </p:nvSpPr>
          <p:spPr>
            <a:xfrm>
              <a:off x="4526275" y="1817475"/>
              <a:ext cx="342550" cy="218550"/>
            </a:xfrm>
            <a:custGeom>
              <a:avLst/>
              <a:gdLst/>
              <a:ahLst/>
              <a:cxnLst/>
              <a:rect l="l" t="t" r="r" b="b"/>
              <a:pathLst>
                <a:path w="13702" h="8742" extrusionOk="0">
                  <a:moveTo>
                    <a:pt x="3579" y="0"/>
                  </a:moveTo>
                  <a:cubicBezTo>
                    <a:pt x="3578" y="1"/>
                    <a:pt x="1" y="5523"/>
                    <a:pt x="2556" y="7880"/>
                  </a:cubicBezTo>
                  <a:cubicBezTo>
                    <a:pt x="3204" y="8474"/>
                    <a:pt x="4092" y="8742"/>
                    <a:pt x="5095" y="8742"/>
                  </a:cubicBezTo>
                  <a:cubicBezTo>
                    <a:pt x="8049" y="8742"/>
                    <a:pt x="11995" y="6414"/>
                    <a:pt x="13702" y="3223"/>
                  </a:cubicBezTo>
                  <a:cubicBezTo>
                    <a:pt x="13702" y="3223"/>
                    <a:pt x="12569" y="1683"/>
                    <a:pt x="10982" y="1683"/>
                  </a:cubicBezTo>
                  <a:cubicBezTo>
                    <a:pt x="10371" y="1683"/>
                    <a:pt x="9694" y="1911"/>
                    <a:pt x="8988" y="2542"/>
                  </a:cubicBezTo>
                  <a:cubicBezTo>
                    <a:pt x="6880" y="4426"/>
                    <a:pt x="6130" y="6966"/>
                    <a:pt x="4622" y="6966"/>
                  </a:cubicBezTo>
                  <a:cubicBezTo>
                    <a:pt x="4312" y="6966"/>
                    <a:pt x="3971" y="6858"/>
                    <a:pt x="3579" y="6617"/>
                  </a:cubicBezTo>
                  <a:cubicBezTo>
                    <a:pt x="1279" y="5197"/>
                    <a:pt x="3578" y="1"/>
                    <a:pt x="3579"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9"/>
            <p:cNvSpPr/>
            <p:nvPr/>
          </p:nvSpPr>
          <p:spPr>
            <a:xfrm>
              <a:off x="4825500" y="1881875"/>
              <a:ext cx="465375" cy="382025"/>
            </a:xfrm>
            <a:custGeom>
              <a:avLst/>
              <a:gdLst/>
              <a:ahLst/>
              <a:cxnLst/>
              <a:rect l="l" t="t" r="r" b="b"/>
              <a:pathLst>
                <a:path w="18615" h="15281" extrusionOk="0">
                  <a:moveTo>
                    <a:pt x="18614" y="10515"/>
                  </a:moveTo>
                  <a:cubicBezTo>
                    <a:pt x="18614" y="10515"/>
                    <a:pt x="18614" y="10523"/>
                    <a:pt x="18614" y="10540"/>
                  </a:cubicBezTo>
                  <a:lnTo>
                    <a:pt x="18614" y="10540"/>
                  </a:lnTo>
                  <a:cubicBezTo>
                    <a:pt x="18614" y="10523"/>
                    <a:pt x="18614" y="10515"/>
                    <a:pt x="18614" y="10515"/>
                  </a:cubicBezTo>
                  <a:close/>
                  <a:moveTo>
                    <a:pt x="3813" y="1"/>
                  </a:moveTo>
                  <a:cubicBezTo>
                    <a:pt x="2499" y="1"/>
                    <a:pt x="1406" y="931"/>
                    <a:pt x="1406" y="931"/>
                  </a:cubicBezTo>
                  <a:cubicBezTo>
                    <a:pt x="1" y="5361"/>
                    <a:pt x="3877" y="12815"/>
                    <a:pt x="10237" y="14717"/>
                  </a:cubicBezTo>
                  <a:cubicBezTo>
                    <a:pt x="11558" y="15114"/>
                    <a:pt x="12670" y="15280"/>
                    <a:pt x="13607" y="15280"/>
                  </a:cubicBezTo>
                  <a:cubicBezTo>
                    <a:pt x="18403" y="15280"/>
                    <a:pt x="18605" y="10909"/>
                    <a:pt x="18614" y="10540"/>
                  </a:cubicBezTo>
                  <a:lnTo>
                    <a:pt x="18614" y="10540"/>
                  </a:lnTo>
                  <a:cubicBezTo>
                    <a:pt x="18605" y="10798"/>
                    <a:pt x="18400" y="12996"/>
                    <a:pt x="14085" y="13610"/>
                  </a:cubicBezTo>
                  <a:cubicBezTo>
                    <a:pt x="13795" y="13652"/>
                    <a:pt x="13522" y="13673"/>
                    <a:pt x="13264" y="13673"/>
                  </a:cubicBezTo>
                  <a:cubicBezTo>
                    <a:pt x="9437" y="13673"/>
                    <a:pt x="9038" y="9145"/>
                    <a:pt x="7242" y="3558"/>
                  </a:cubicBezTo>
                  <a:cubicBezTo>
                    <a:pt x="6337" y="744"/>
                    <a:pt x="4987" y="1"/>
                    <a:pt x="3813"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9"/>
            <p:cNvSpPr/>
            <p:nvPr/>
          </p:nvSpPr>
          <p:spPr>
            <a:xfrm>
              <a:off x="5051600" y="1697975"/>
              <a:ext cx="204475" cy="230500"/>
            </a:xfrm>
            <a:custGeom>
              <a:avLst/>
              <a:gdLst/>
              <a:ahLst/>
              <a:cxnLst/>
              <a:rect l="l" t="t" r="r" b="b"/>
              <a:pathLst>
                <a:path w="8179" h="9220" extrusionOk="0">
                  <a:moveTo>
                    <a:pt x="4755" y="1"/>
                  </a:moveTo>
                  <a:cubicBezTo>
                    <a:pt x="3546" y="1"/>
                    <a:pt x="2350" y="588"/>
                    <a:pt x="1548" y="1486"/>
                  </a:cubicBezTo>
                  <a:cubicBezTo>
                    <a:pt x="242" y="2963"/>
                    <a:pt x="1" y="5192"/>
                    <a:pt x="342" y="7066"/>
                  </a:cubicBezTo>
                  <a:cubicBezTo>
                    <a:pt x="575" y="8339"/>
                    <a:pt x="1818" y="9219"/>
                    <a:pt x="3072" y="9219"/>
                  </a:cubicBezTo>
                  <a:cubicBezTo>
                    <a:pt x="3189" y="9219"/>
                    <a:pt x="3306" y="9212"/>
                    <a:pt x="3423" y="9196"/>
                  </a:cubicBezTo>
                  <a:cubicBezTo>
                    <a:pt x="3522" y="9182"/>
                    <a:pt x="3607" y="9167"/>
                    <a:pt x="3706" y="9153"/>
                  </a:cubicBezTo>
                  <a:cubicBezTo>
                    <a:pt x="5552" y="8727"/>
                    <a:pt x="6802" y="6640"/>
                    <a:pt x="7469" y="5022"/>
                  </a:cubicBezTo>
                  <a:lnTo>
                    <a:pt x="7469" y="5036"/>
                  </a:lnTo>
                  <a:cubicBezTo>
                    <a:pt x="8179" y="3289"/>
                    <a:pt x="8051" y="1146"/>
                    <a:pt x="6134" y="294"/>
                  </a:cubicBezTo>
                  <a:cubicBezTo>
                    <a:pt x="5893" y="180"/>
                    <a:pt x="5623" y="95"/>
                    <a:pt x="5368" y="52"/>
                  </a:cubicBezTo>
                  <a:cubicBezTo>
                    <a:pt x="5164" y="17"/>
                    <a:pt x="4959" y="1"/>
                    <a:pt x="4755"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9"/>
            <p:cNvSpPr/>
            <p:nvPr/>
          </p:nvSpPr>
          <p:spPr>
            <a:xfrm>
              <a:off x="5082850" y="1699275"/>
              <a:ext cx="173225" cy="227550"/>
            </a:xfrm>
            <a:custGeom>
              <a:avLst/>
              <a:gdLst/>
              <a:ahLst/>
              <a:cxnLst/>
              <a:rect l="l" t="t" r="r" b="b"/>
              <a:pathLst>
                <a:path w="6929" h="9102" extrusionOk="0">
                  <a:moveTo>
                    <a:pt x="4118" y="0"/>
                  </a:moveTo>
                  <a:cubicBezTo>
                    <a:pt x="3124" y="171"/>
                    <a:pt x="2215" y="682"/>
                    <a:pt x="1548" y="1434"/>
                  </a:cubicBezTo>
                  <a:cubicBezTo>
                    <a:pt x="227" y="2911"/>
                    <a:pt x="0" y="5140"/>
                    <a:pt x="341" y="7014"/>
                  </a:cubicBezTo>
                  <a:cubicBezTo>
                    <a:pt x="540" y="8079"/>
                    <a:pt x="1434" y="8860"/>
                    <a:pt x="2456" y="9101"/>
                  </a:cubicBezTo>
                  <a:cubicBezTo>
                    <a:pt x="4302" y="8675"/>
                    <a:pt x="5552" y="6588"/>
                    <a:pt x="6219" y="4970"/>
                  </a:cubicBezTo>
                  <a:cubicBezTo>
                    <a:pt x="6929" y="3237"/>
                    <a:pt x="6801" y="1079"/>
                    <a:pt x="4884" y="227"/>
                  </a:cubicBezTo>
                  <a:cubicBezTo>
                    <a:pt x="4643" y="114"/>
                    <a:pt x="4373" y="43"/>
                    <a:pt x="4118"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9"/>
            <p:cNvSpPr/>
            <p:nvPr/>
          </p:nvSpPr>
          <p:spPr>
            <a:xfrm>
              <a:off x="4774750" y="1598850"/>
              <a:ext cx="177150" cy="191225"/>
            </a:xfrm>
            <a:custGeom>
              <a:avLst/>
              <a:gdLst/>
              <a:ahLst/>
              <a:cxnLst/>
              <a:rect l="l" t="t" r="r" b="b"/>
              <a:pathLst>
                <a:path w="7086" h="7649" extrusionOk="0">
                  <a:moveTo>
                    <a:pt x="4485" y="0"/>
                  </a:moveTo>
                  <a:cubicBezTo>
                    <a:pt x="2907" y="0"/>
                    <a:pt x="1002" y="1920"/>
                    <a:pt x="369" y="5153"/>
                  </a:cubicBezTo>
                  <a:cubicBezTo>
                    <a:pt x="369" y="5153"/>
                    <a:pt x="0" y="7467"/>
                    <a:pt x="2485" y="7638"/>
                  </a:cubicBezTo>
                  <a:cubicBezTo>
                    <a:pt x="2520" y="7645"/>
                    <a:pt x="2560" y="7648"/>
                    <a:pt x="2599" y="7648"/>
                  </a:cubicBezTo>
                  <a:cubicBezTo>
                    <a:pt x="2638" y="7648"/>
                    <a:pt x="2677" y="7645"/>
                    <a:pt x="2712" y="7638"/>
                  </a:cubicBezTo>
                  <a:cubicBezTo>
                    <a:pt x="5083" y="7439"/>
                    <a:pt x="7085" y="1447"/>
                    <a:pt x="5509" y="312"/>
                  </a:cubicBezTo>
                  <a:cubicBezTo>
                    <a:pt x="5452" y="283"/>
                    <a:pt x="5396" y="241"/>
                    <a:pt x="5339" y="212"/>
                  </a:cubicBezTo>
                  <a:cubicBezTo>
                    <a:pt x="5074" y="69"/>
                    <a:pt x="4785" y="0"/>
                    <a:pt x="4485"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9"/>
            <p:cNvSpPr/>
            <p:nvPr/>
          </p:nvSpPr>
          <p:spPr>
            <a:xfrm>
              <a:off x="4805275" y="1604150"/>
              <a:ext cx="146625" cy="185650"/>
            </a:xfrm>
            <a:custGeom>
              <a:avLst/>
              <a:gdLst/>
              <a:ahLst/>
              <a:cxnLst/>
              <a:rect l="l" t="t" r="r" b="b"/>
              <a:pathLst>
                <a:path w="5865" h="7426" extrusionOk="0">
                  <a:moveTo>
                    <a:pt x="4104" y="0"/>
                  </a:moveTo>
                  <a:cubicBezTo>
                    <a:pt x="2599" y="213"/>
                    <a:pt x="866" y="2087"/>
                    <a:pt x="256" y="5140"/>
                  </a:cubicBezTo>
                  <a:cubicBezTo>
                    <a:pt x="256" y="5140"/>
                    <a:pt x="0" y="6829"/>
                    <a:pt x="1491" y="7426"/>
                  </a:cubicBezTo>
                  <a:cubicBezTo>
                    <a:pt x="3862" y="7227"/>
                    <a:pt x="5864" y="1235"/>
                    <a:pt x="4288" y="114"/>
                  </a:cubicBezTo>
                  <a:cubicBezTo>
                    <a:pt x="4231" y="71"/>
                    <a:pt x="4175" y="43"/>
                    <a:pt x="4104"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9"/>
            <p:cNvSpPr/>
            <p:nvPr/>
          </p:nvSpPr>
          <p:spPr>
            <a:xfrm>
              <a:off x="4468775" y="1137025"/>
              <a:ext cx="1416275" cy="753225"/>
            </a:xfrm>
            <a:custGeom>
              <a:avLst/>
              <a:gdLst/>
              <a:ahLst/>
              <a:cxnLst/>
              <a:rect l="l" t="t" r="r" b="b"/>
              <a:pathLst>
                <a:path w="56651" h="30129" extrusionOk="0">
                  <a:moveTo>
                    <a:pt x="2357" y="1"/>
                  </a:moveTo>
                  <a:lnTo>
                    <a:pt x="1790" y="1094"/>
                  </a:lnTo>
                  <a:lnTo>
                    <a:pt x="1" y="4558"/>
                  </a:lnTo>
                  <a:cubicBezTo>
                    <a:pt x="1" y="4558"/>
                    <a:pt x="15" y="4629"/>
                    <a:pt x="15" y="4771"/>
                  </a:cubicBezTo>
                  <a:cubicBezTo>
                    <a:pt x="1548" y="5154"/>
                    <a:pt x="4033" y="5779"/>
                    <a:pt x="7029" y="6588"/>
                  </a:cubicBezTo>
                  <a:cubicBezTo>
                    <a:pt x="9627" y="7298"/>
                    <a:pt x="12623" y="8164"/>
                    <a:pt x="15732" y="9130"/>
                  </a:cubicBezTo>
                  <a:cubicBezTo>
                    <a:pt x="15760" y="9130"/>
                    <a:pt x="15789" y="9144"/>
                    <a:pt x="15817" y="9158"/>
                  </a:cubicBezTo>
                  <a:cubicBezTo>
                    <a:pt x="18188" y="9897"/>
                    <a:pt x="20630" y="10692"/>
                    <a:pt x="23001" y="11544"/>
                  </a:cubicBezTo>
                  <a:cubicBezTo>
                    <a:pt x="25571" y="12466"/>
                    <a:pt x="28070" y="13446"/>
                    <a:pt x="30313" y="14468"/>
                  </a:cubicBezTo>
                  <a:cubicBezTo>
                    <a:pt x="31847" y="15136"/>
                    <a:pt x="33338" y="15888"/>
                    <a:pt x="34772" y="16712"/>
                  </a:cubicBezTo>
                  <a:cubicBezTo>
                    <a:pt x="36206" y="17549"/>
                    <a:pt x="37583" y="18415"/>
                    <a:pt x="38889" y="19282"/>
                  </a:cubicBezTo>
                  <a:cubicBezTo>
                    <a:pt x="41587" y="21070"/>
                    <a:pt x="44000" y="22902"/>
                    <a:pt x="46073" y="24606"/>
                  </a:cubicBezTo>
                  <a:cubicBezTo>
                    <a:pt x="48799" y="26849"/>
                    <a:pt x="50915" y="28837"/>
                    <a:pt x="52221" y="30129"/>
                  </a:cubicBezTo>
                  <a:lnTo>
                    <a:pt x="53882" y="28155"/>
                  </a:lnTo>
                  <a:lnTo>
                    <a:pt x="56637" y="24918"/>
                  </a:lnTo>
                  <a:lnTo>
                    <a:pt x="56651" y="24918"/>
                  </a:lnTo>
                  <a:cubicBezTo>
                    <a:pt x="56651" y="24918"/>
                    <a:pt x="41558" y="1449"/>
                    <a:pt x="5382" y="72"/>
                  </a:cubicBezTo>
                  <a:cubicBezTo>
                    <a:pt x="4899" y="43"/>
                    <a:pt x="4430" y="29"/>
                    <a:pt x="3962" y="29"/>
                  </a:cubicBezTo>
                  <a:cubicBezTo>
                    <a:pt x="3422" y="1"/>
                    <a:pt x="2897" y="1"/>
                    <a:pt x="2357" y="1"/>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9"/>
            <p:cNvSpPr/>
            <p:nvPr/>
          </p:nvSpPr>
          <p:spPr>
            <a:xfrm>
              <a:off x="4468775" y="1135225"/>
              <a:ext cx="421700" cy="229700"/>
            </a:xfrm>
            <a:custGeom>
              <a:avLst/>
              <a:gdLst/>
              <a:ahLst/>
              <a:cxnLst/>
              <a:rect l="l" t="t" r="r" b="b"/>
              <a:pathLst>
                <a:path w="16868" h="9188" extrusionOk="0">
                  <a:moveTo>
                    <a:pt x="4585" y="1"/>
                  </a:moveTo>
                  <a:cubicBezTo>
                    <a:pt x="4372" y="1"/>
                    <a:pt x="4158" y="29"/>
                    <a:pt x="3948" y="87"/>
                  </a:cubicBezTo>
                  <a:cubicBezTo>
                    <a:pt x="3167" y="314"/>
                    <a:pt x="2443" y="669"/>
                    <a:pt x="1804" y="1152"/>
                  </a:cubicBezTo>
                  <a:lnTo>
                    <a:pt x="1" y="4630"/>
                  </a:lnTo>
                  <a:cubicBezTo>
                    <a:pt x="1" y="4630"/>
                    <a:pt x="15" y="4701"/>
                    <a:pt x="29" y="4843"/>
                  </a:cubicBezTo>
                  <a:cubicBezTo>
                    <a:pt x="1548" y="5226"/>
                    <a:pt x="4033" y="5837"/>
                    <a:pt x="7029" y="6660"/>
                  </a:cubicBezTo>
                  <a:cubicBezTo>
                    <a:pt x="9627" y="7370"/>
                    <a:pt x="12623" y="8236"/>
                    <a:pt x="15732" y="9188"/>
                  </a:cubicBezTo>
                  <a:cubicBezTo>
                    <a:pt x="16044" y="7697"/>
                    <a:pt x="16868" y="2628"/>
                    <a:pt x="13986" y="1677"/>
                  </a:cubicBezTo>
                  <a:cubicBezTo>
                    <a:pt x="13705" y="1584"/>
                    <a:pt x="13423" y="1542"/>
                    <a:pt x="13141" y="1542"/>
                  </a:cubicBezTo>
                  <a:cubicBezTo>
                    <a:pt x="10144" y="1542"/>
                    <a:pt x="7210" y="6348"/>
                    <a:pt x="7029" y="6646"/>
                  </a:cubicBezTo>
                  <a:cubicBezTo>
                    <a:pt x="7100" y="6348"/>
                    <a:pt x="8164" y="1223"/>
                    <a:pt x="5367" y="129"/>
                  </a:cubicBezTo>
                  <a:lnTo>
                    <a:pt x="5353" y="129"/>
                  </a:lnTo>
                  <a:cubicBezTo>
                    <a:pt x="5103" y="44"/>
                    <a:pt x="4845" y="1"/>
                    <a:pt x="458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9"/>
            <p:cNvSpPr/>
            <p:nvPr/>
          </p:nvSpPr>
          <p:spPr>
            <a:xfrm>
              <a:off x="4864200" y="1220150"/>
              <a:ext cx="227900" cy="205125"/>
            </a:xfrm>
            <a:custGeom>
              <a:avLst/>
              <a:gdLst/>
              <a:ahLst/>
              <a:cxnLst/>
              <a:rect l="l" t="t" r="r" b="b"/>
              <a:pathLst>
                <a:path w="9116" h="8205" extrusionOk="0">
                  <a:moveTo>
                    <a:pt x="5303" y="0"/>
                  </a:moveTo>
                  <a:cubicBezTo>
                    <a:pt x="2882" y="0"/>
                    <a:pt x="623" y="4456"/>
                    <a:pt x="0" y="5805"/>
                  </a:cubicBezTo>
                  <a:cubicBezTo>
                    <a:pt x="2371" y="6543"/>
                    <a:pt x="4813" y="7353"/>
                    <a:pt x="7184" y="8204"/>
                  </a:cubicBezTo>
                  <a:cubicBezTo>
                    <a:pt x="7184" y="8204"/>
                    <a:pt x="9115" y="1304"/>
                    <a:pt x="5992" y="126"/>
                  </a:cubicBezTo>
                  <a:cubicBezTo>
                    <a:pt x="5762" y="40"/>
                    <a:pt x="5532" y="0"/>
                    <a:pt x="530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9"/>
            <p:cNvSpPr/>
            <p:nvPr/>
          </p:nvSpPr>
          <p:spPr>
            <a:xfrm>
              <a:off x="5043800" y="1287875"/>
              <a:ext cx="681525" cy="464300"/>
            </a:xfrm>
            <a:custGeom>
              <a:avLst/>
              <a:gdLst/>
              <a:ahLst/>
              <a:cxnLst/>
              <a:rect l="l" t="t" r="r" b="b"/>
              <a:pathLst>
                <a:path w="27261" h="18572" extrusionOk="0">
                  <a:moveTo>
                    <a:pt x="6894" y="1"/>
                  </a:moveTo>
                  <a:cubicBezTo>
                    <a:pt x="3688" y="1"/>
                    <a:pt x="0" y="5510"/>
                    <a:pt x="0" y="5510"/>
                  </a:cubicBezTo>
                  <a:cubicBezTo>
                    <a:pt x="2570" y="6432"/>
                    <a:pt x="5069" y="7412"/>
                    <a:pt x="7312" y="8434"/>
                  </a:cubicBezTo>
                  <a:cubicBezTo>
                    <a:pt x="8846" y="9102"/>
                    <a:pt x="10337" y="9854"/>
                    <a:pt x="11771" y="10678"/>
                  </a:cubicBezTo>
                  <a:cubicBezTo>
                    <a:pt x="13205" y="11515"/>
                    <a:pt x="14582" y="12381"/>
                    <a:pt x="15888" y="13248"/>
                  </a:cubicBezTo>
                  <a:cubicBezTo>
                    <a:pt x="18586" y="15036"/>
                    <a:pt x="20999" y="16868"/>
                    <a:pt x="23072" y="18572"/>
                  </a:cubicBezTo>
                  <a:cubicBezTo>
                    <a:pt x="23072" y="18572"/>
                    <a:pt x="27261" y="12793"/>
                    <a:pt x="24705" y="10749"/>
                  </a:cubicBezTo>
                  <a:cubicBezTo>
                    <a:pt x="24237" y="10374"/>
                    <a:pt x="23645" y="10221"/>
                    <a:pt x="22988" y="10221"/>
                  </a:cubicBezTo>
                  <a:cubicBezTo>
                    <a:pt x="20136" y="10221"/>
                    <a:pt x="16084" y="13106"/>
                    <a:pt x="15888" y="13233"/>
                  </a:cubicBezTo>
                  <a:cubicBezTo>
                    <a:pt x="16058" y="12978"/>
                    <a:pt x="19665" y="7015"/>
                    <a:pt x="16357" y="4956"/>
                  </a:cubicBezTo>
                  <a:cubicBezTo>
                    <a:pt x="15812" y="4616"/>
                    <a:pt x="15210" y="4473"/>
                    <a:pt x="14584" y="4473"/>
                  </a:cubicBezTo>
                  <a:cubicBezTo>
                    <a:pt x="11393" y="4473"/>
                    <a:pt x="7564" y="8183"/>
                    <a:pt x="7327" y="8420"/>
                  </a:cubicBezTo>
                  <a:cubicBezTo>
                    <a:pt x="7540" y="8108"/>
                    <a:pt x="11487" y="2258"/>
                    <a:pt x="8179" y="342"/>
                  </a:cubicBezTo>
                  <a:cubicBezTo>
                    <a:pt x="7767" y="105"/>
                    <a:pt x="7335" y="1"/>
                    <a:pt x="689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9"/>
            <p:cNvSpPr/>
            <p:nvPr/>
          </p:nvSpPr>
          <p:spPr>
            <a:xfrm>
              <a:off x="5620600" y="1682100"/>
              <a:ext cx="208375" cy="208150"/>
            </a:xfrm>
            <a:custGeom>
              <a:avLst/>
              <a:gdLst/>
              <a:ahLst/>
              <a:cxnLst/>
              <a:rect l="l" t="t" r="r" b="b"/>
              <a:pathLst>
                <a:path w="8335" h="8326" extrusionOk="0">
                  <a:moveTo>
                    <a:pt x="5652" y="1"/>
                  </a:moveTo>
                  <a:cubicBezTo>
                    <a:pt x="3247" y="1"/>
                    <a:pt x="0" y="2803"/>
                    <a:pt x="0" y="2803"/>
                  </a:cubicBezTo>
                  <a:cubicBezTo>
                    <a:pt x="2726" y="5046"/>
                    <a:pt x="4842" y="7034"/>
                    <a:pt x="6148" y="8326"/>
                  </a:cubicBezTo>
                  <a:lnTo>
                    <a:pt x="7809" y="6352"/>
                  </a:lnTo>
                  <a:lnTo>
                    <a:pt x="7823" y="6352"/>
                  </a:lnTo>
                  <a:cubicBezTo>
                    <a:pt x="8193" y="4223"/>
                    <a:pt x="8335" y="1553"/>
                    <a:pt x="7099" y="489"/>
                  </a:cubicBezTo>
                  <a:cubicBezTo>
                    <a:pt x="6690" y="142"/>
                    <a:pt x="6193" y="1"/>
                    <a:pt x="565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9"/>
            <p:cNvSpPr/>
            <p:nvPr/>
          </p:nvSpPr>
          <p:spPr>
            <a:xfrm>
              <a:off x="5033850" y="1899100"/>
              <a:ext cx="76700" cy="74575"/>
            </a:xfrm>
            <a:custGeom>
              <a:avLst/>
              <a:gdLst/>
              <a:ahLst/>
              <a:cxnLst/>
              <a:rect l="l" t="t" r="r" b="b"/>
              <a:pathLst>
                <a:path w="3068" h="2983" extrusionOk="0">
                  <a:moveTo>
                    <a:pt x="1" y="1"/>
                  </a:moveTo>
                  <a:cubicBezTo>
                    <a:pt x="1" y="1"/>
                    <a:pt x="29" y="2983"/>
                    <a:pt x="3004" y="2983"/>
                  </a:cubicBezTo>
                  <a:cubicBezTo>
                    <a:pt x="3025" y="2983"/>
                    <a:pt x="3046" y="2983"/>
                    <a:pt x="3068" y="2982"/>
                  </a:cubicBezTo>
                  <a:lnTo>
                    <a:pt x="1" y="1"/>
                  </a:ln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9"/>
            <p:cNvSpPr/>
            <p:nvPr/>
          </p:nvSpPr>
          <p:spPr>
            <a:xfrm>
              <a:off x="4778300" y="1786225"/>
              <a:ext cx="112550" cy="26850"/>
            </a:xfrm>
            <a:custGeom>
              <a:avLst/>
              <a:gdLst/>
              <a:ahLst/>
              <a:cxnLst/>
              <a:rect l="l" t="t" r="r" b="b"/>
              <a:pathLst>
                <a:path w="4502" h="1074" extrusionOk="0">
                  <a:moveTo>
                    <a:pt x="4501" y="1"/>
                  </a:moveTo>
                  <a:lnTo>
                    <a:pt x="0" y="824"/>
                  </a:lnTo>
                  <a:cubicBezTo>
                    <a:pt x="0" y="824"/>
                    <a:pt x="600" y="1073"/>
                    <a:pt x="1489" y="1073"/>
                  </a:cubicBezTo>
                  <a:cubicBezTo>
                    <a:pt x="2325" y="1073"/>
                    <a:pt x="3414" y="854"/>
                    <a:pt x="4501" y="1"/>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9"/>
            <p:cNvSpPr/>
            <p:nvPr/>
          </p:nvSpPr>
          <p:spPr>
            <a:xfrm>
              <a:off x="4573125" y="1875675"/>
              <a:ext cx="274050" cy="146100"/>
            </a:xfrm>
            <a:custGeom>
              <a:avLst/>
              <a:gdLst/>
              <a:ahLst/>
              <a:cxnLst/>
              <a:rect l="l" t="t" r="r" b="b"/>
              <a:pathLst>
                <a:path w="10962" h="5844" extrusionOk="0">
                  <a:moveTo>
                    <a:pt x="10962" y="1"/>
                  </a:moveTo>
                  <a:lnTo>
                    <a:pt x="10962" y="1"/>
                  </a:lnTo>
                  <a:cubicBezTo>
                    <a:pt x="10380" y="980"/>
                    <a:pt x="9712" y="1889"/>
                    <a:pt x="8960" y="2741"/>
                  </a:cubicBezTo>
                  <a:cubicBezTo>
                    <a:pt x="8193" y="3564"/>
                    <a:pt x="7355" y="4360"/>
                    <a:pt x="6362" y="4871"/>
                  </a:cubicBezTo>
                  <a:lnTo>
                    <a:pt x="5992" y="5069"/>
                  </a:lnTo>
                  <a:lnTo>
                    <a:pt x="5609" y="5226"/>
                  </a:lnTo>
                  <a:cubicBezTo>
                    <a:pt x="5339" y="5325"/>
                    <a:pt x="5070" y="5410"/>
                    <a:pt x="4800" y="5481"/>
                  </a:cubicBezTo>
                  <a:cubicBezTo>
                    <a:pt x="4314" y="5596"/>
                    <a:pt x="3817" y="5654"/>
                    <a:pt x="3309" y="5654"/>
                  </a:cubicBezTo>
                  <a:cubicBezTo>
                    <a:pt x="3252" y="5654"/>
                    <a:pt x="3195" y="5653"/>
                    <a:pt x="3139" y="5652"/>
                  </a:cubicBezTo>
                  <a:cubicBezTo>
                    <a:pt x="2003" y="5623"/>
                    <a:pt x="909" y="5240"/>
                    <a:pt x="1" y="4558"/>
                  </a:cubicBezTo>
                  <a:lnTo>
                    <a:pt x="1" y="4558"/>
                  </a:lnTo>
                  <a:cubicBezTo>
                    <a:pt x="867" y="5311"/>
                    <a:pt x="1974" y="5765"/>
                    <a:pt x="3124" y="5836"/>
                  </a:cubicBezTo>
                  <a:cubicBezTo>
                    <a:pt x="3230" y="5841"/>
                    <a:pt x="3337" y="5844"/>
                    <a:pt x="3442" y="5844"/>
                  </a:cubicBezTo>
                  <a:cubicBezTo>
                    <a:pt x="4500" y="5844"/>
                    <a:pt x="5546" y="5587"/>
                    <a:pt x="6475" y="5084"/>
                  </a:cubicBezTo>
                  <a:cubicBezTo>
                    <a:pt x="7469" y="4502"/>
                    <a:pt x="8363" y="3749"/>
                    <a:pt x="9088" y="2869"/>
                  </a:cubicBezTo>
                  <a:cubicBezTo>
                    <a:pt x="9826" y="1988"/>
                    <a:pt x="10451" y="1023"/>
                    <a:pt x="1096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9"/>
            <p:cNvSpPr/>
            <p:nvPr/>
          </p:nvSpPr>
          <p:spPr>
            <a:xfrm>
              <a:off x="4652275" y="1866100"/>
              <a:ext cx="177150" cy="124100"/>
            </a:xfrm>
            <a:custGeom>
              <a:avLst/>
              <a:gdLst/>
              <a:ahLst/>
              <a:cxnLst/>
              <a:rect l="l" t="t" r="r" b="b"/>
              <a:pathLst>
                <a:path w="7086" h="4964" extrusionOk="0">
                  <a:moveTo>
                    <a:pt x="7086" y="0"/>
                  </a:moveTo>
                  <a:lnTo>
                    <a:pt x="6433" y="923"/>
                  </a:lnTo>
                  <a:cubicBezTo>
                    <a:pt x="6191" y="1207"/>
                    <a:pt x="5978" y="1520"/>
                    <a:pt x="5723" y="1789"/>
                  </a:cubicBezTo>
                  <a:cubicBezTo>
                    <a:pt x="5226" y="2343"/>
                    <a:pt x="4686" y="2854"/>
                    <a:pt x="4090" y="3309"/>
                  </a:cubicBezTo>
                  <a:cubicBezTo>
                    <a:pt x="3508" y="3763"/>
                    <a:pt x="2855" y="4146"/>
                    <a:pt x="2173" y="4430"/>
                  </a:cubicBezTo>
                  <a:cubicBezTo>
                    <a:pt x="1478" y="4728"/>
                    <a:pt x="753" y="4899"/>
                    <a:pt x="1" y="4955"/>
                  </a:cubicBezTo>
                  <a:cubicBezTo>
                    <a:pt x="98" y="4961"/>
                    <a:pt x="194" y="4964"/>
                    <a:pt x="291" y="4964"/>
                  </a:cubicBezTo>
                  <a:cubicBezTo>
                    <a:pt x="957" y="4964"/>
                    <a:pt x="1610" y="4836"/>
                    <a:pt x="2230" y="4601"/>
                  </a:cubicBezTo>
                  <a:cubicBezTo>
                    <a:pt x="2954" y="4331"/>
                    <a:pt x="3621" y="3962"/>
                    <a:pt x="4232" y="3507"/>
                  </a:cubicBezTo>
                  <a:cubicBezTo>
                    <a:pt x="4828" y="3039"/>
                    <a:pt x="5382" y="2499"/>
                    <a:pt x="5851" y="1903"/>
                  </a:cubicBezTo>
                  <a:cubicBezTo>
                    <a:pt x="6092" y="1619"/>
                    <a:pt x="6305" y="1292"/>
                    <a:pt x="6518" y="994"/>
                  </a:cubicBezTo>
                  <a:cubicBezTo>
                    <a:pt x="6717" y="668"/>
                    <a:pt x="6915" y="341"/>
                    <a:pt x="708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9"/>
            <p:cNvSpPr/>
            <p:nvPr/>
          </p:nvSpPr>
          <p:spPr>
            <a:xfrm>
              <a:off x="4709800" y="1859700"/>
              <a:ext cx="90875" cy="68550"/>
            </a:xfrm>
            <a:custGeom>
              <a:avLst/>
              <a:gdLst/>
              <a:ahLst/>
              <a:cxnLst/>
              <a:rect l="l" t="t" r="r" b="b"/>
              <a:pathLst>
                <a:path w="3635" h="2742" extrusionOk="0">
                  <a:moveTo>
                    <a:pt x="3635" y="1"/>
                  </a:moveTo>
                  <a:lnTo>
                    <a:pt x="3635" y="1"/>
                  </a:lnTo>
                  <a:cubicBezTo>
                    <a:pt x="3450" y="342"/>
                    <a:pt x="3223" y="668"/>
                    <a:pt x="2982" y="980"/>
                  </a:cubicBezTo>
                  <a:cubicBezTo>
                    <a:pt x="2726" y="1279"/>
                    <a:pt x="2442" y="1548"/>
                    <a:pt x="2130" y="1776"/>
                  </a:cubicBezTo>
                  <a:cubicBezTo>
                    <a:pt x="1477" y="2230"/>
                    <a:pt x="767" y="2556"/>
                    <a:pt x="0" y="2741"/>
                  </a:cubicBezTo>
                  <a:cubicBezTo>
                    <a:pt x="398" y="2727"/>
                    <a:pt x="795" y="2656"/>
                    <a:pt x="1179" y="2514"/>
                  </a:cubicBezTo>
                  <a:cubicBezTo>
                    <a:pt x="1562" y="2386"/>
                    <a:pt x="1931" y="2202"/>
                    <a:pt x="2258" y="1960"/>
                  </a:cubicBezTo>
                  <a:cubicBezTo>
                    <a:pt x="2939" y="1477"/>
                    <a:pt x="3422" y="796"/>
                    <a:pt x="363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9"/>
            <p:cNvSpPr/>
            <p:nvPr/>
          </p:nvSpPr>
          <p:spPr>
            <a:xfrm>
              <a:off x="4917075" y="1881725"/>
              <a:ext cx="193475" cy="329775"/>
            </a:xfrm>
            <a:custGeom>
              <a:avLst/>
              <a:gdLst/>
              <a:ahLst/>
              <a:cxnLst/>
              <a:rect l="l" t="t" r="r" b="b"/>
              <a:pathLst>
                <a:path w="7739" h="13191" extrusionOk="0">
                  <a:moveTo>
                    <a:pt x="1" y="0"/>
                  </a:moveTo>
                  <a:cubicBezTo>
                    <a:pt x="1165" y="625"/>
                    <a:pt x="2045" y="1675"/>
                    <a:pt x="2642" y="2826"/>
                  </a:cubicBezTo>
                  <a:cubicBezTo>
                    <a:pt x="2926" y="3408"/>
                    <a:pt x="3153" y="4018"/>
                    <a:pt x="3309" y="4657"/>
                  </a:cubicBezTo>
                  <a:lnTo>
                    <a:pt x="3834" y="6574"/>
                  </a:lnTo>
                  <a:cubicBezTo>
                    <a:pt x="4189" y="7837"/>
                    <a:pt x="4629" y="9101"/>
                    <a:pt x="5155" y="10308"/>
                  </a:cubicBezTo>
                  <a:cubicBezTo>
                    <a:pt x="5439" y="10918"/>
                    <a:pt x="5765" y="11486"/>
                    <a:pt x="6163" y="12026"/>
                  </a:cubicBezTo>
                  <a:cubicBezTo>
                    <a:pt x="6574" y="12551"/>
                    <a:pt x="7086" y="13020"/>
                    <a:pt x="7739" y="13190"/>
                  </a:cubicBezTo>
                  <a:cubicBezTo>
                    <a:pt x="7100" y="12991"/>
                    <a:pt x="6631" y="12494"/>
                    <a:pt x="6248" y="11955"/>
                  </a:cubicBezTo>
                  <a:cubicBezTo>
                    <a:pt x="5893" y="11415"/>
                    <a:pt x="5581" y="10833"/>
                    <a:pt x="5325" y="10237"/>
                  </a:cubicBezTo>
                  <a:cubicBezTo>
                    <a:pt x="4828" y="9016"/>
                    <a:pt x="4402" y="7781"/>
                    <a:pt x="4061" y="6503"/>
                  </a:cubicBezTo>
                  <a:lnTo>
                    <a:pt x="3522" y="4600"/>
                  </a:lnTo>
                  <a:cubicBezTo>
                    <a:pt x="3351" y="3961"/>
                    <a:pt x="3110" y="3337"/>
                    <a:pt x="2798" y="2740"/>
                  </a:cubicBezTo>
                  <a:cubicBezTo>
                    <a:pt x="2173" y="1576"/>
                    <a:pt x="1208" y="554"/>
                    <a:pt x="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9"/>
            <p:cNvSpPr/>
            <p:nvPr/>
          </p:nvSpPr>
          <p:spPr>
            <a:xfrm>
              <a:off x="4890450" y="1889875"/>
              <a:ext cx="314175" cy="337250"/>
            </a:xfrm>
            <a:custGeom>
              <a:avLst/>
              <a:gdLst/>
              <a:ahLst/>
              <a:cxnLst/>
              <a:rect l="l" t="t" r="r" b="b"/>
              <a:pathLst>
                <a:path w="12567" h="13490" extrusionOk="0">
                  <a:moveTo>
                    <a:pt x="15" y="1"/>
                  </a:moveTo>
                  <a:lnTo>
                    <a:pt x="1" y="15"/>
                  </a:lnTo>
                  <a:cubicBezTo>
                    <a:pt x="69" y="26"/>
                    <a:pt x="135" y="43"/>
                    <a:pt x="199" y="65"/>
                  </a:cubicBezTo>
                  <a:lnTo>
                    <a:pt x="199" y="65"/>
                  </a:lnTo>
                  <a:cubicBezTo>
                    <a:pt x="139" y="40"/>
                    <a:pt x="78" y="18"/>
                    <a:pt x="15" y="1"/>
                  </a:cubicBezTo>
                  <a:close/>
                  <a:moveTo>
                    <a:pt x="199" y="65"/>
                  </a:moveTo>
                  <a:cubicBezTo>
                    <a:pt x="526" y="206"/>
                    <a:pt x="797" y="458"/>
                    <a:pt x="1037" y="711"/>
                  </a:cubicBezTo>
                  <a:cubicBezTo>
                    <a:pt x="1307" y="1023"/>
                    <a:pt x="1548" y="1378"/>
                    <a:pt x="1747" y="1747"/>
                  </a:cubicBezTo>
                  <a:cubicBezTo>
                    <a:pt x="2145" y="2471"/>
                    <a:pt x="2486" y="3252"/>
                    <a:pt x="2727" y="4047"/>
                  </a:cubicBezTo>
                  <a:cubicBezTo>
                    <a:pt x="3238" y="5651"/>
                    <a:pt x="3749" y="7270"/>
                    <a:pt x="4473" y="8803"/>
                  </a:cubicBezTo>
                  <a:cubicBezTo>
                    <a:pt x="4842" y="9570"/>
                    <a:pt x="5283" y="10308"/>
                    <a:pt x="5779" y="10990"/>
                  </a:cubicBezTo>
                  <a:cubicBezTo>
                    <a:pt x="6291" y="11686"/>
                    <a:pt x="6915" y="12282"/>
                    <a:pt x="7639" y="12736"/>
                  </a:cubicBezTo>
                  <a:cubicBezTo>
                    <a:pt x="8378" y="13191"/>
                    <a:pt x="9215" y="13446"/>
                    <a:pt x="10067" y="13489"/>
                  </a:cubicBezTo>
                  <a:cubicBezTo>
                    <a:pt x="10110" y="13489"/>
                    <a:pt x="10152" y="13490"/>
                    <a:pt x="10195" y="13490"/>
                  </a:cubicBezTo>
                  <a:cubicBezTo>
                    <a:pt x="11003" y="13490"/>
                    <a:pt x="11797" y="13361"/>
                    <a:pt x="12566" y="13091"/>
                  </a:cubicBezTo>
                  <a:lnTo>
                    <a:pt x="12566" y="13091"/>
                  </a:lnTo>
                  <a:cubicBezTo>
                    <a:pt x="11905" y="13288"/>
                    <a:pt x="11225" y="13391"/>
                    <a:pt x="10542" y="13391"/>
                  </a:cubicBezTo>
                  <a:cubicBezTo>
                    <a:pt x="10389" y="13391"/>
                    <a:pt x="10235" y="13386"/>
                    <a:pt x="10081" y="13375"/>
                  </a:cubicBezTo>
                  <a:cubicBezTo>
                    <a:pt x="9244" y="13318"/>
                    <a:pt x="8449" y="13034"/>
                    <a:pt x="7739" y="12580"/>
                  </a:cubicBezTo>
                  <a:cubicBezTo>
                    <a:pt x="6347" y="11671"/>
                    <a:pt x="5410" y="10209"/>
                    <a:pt x="4700" y="8704"/>
                  </a:cubicBezTo>
                  <a:cubicBezTo>
                    <a:pt x="3962" y="7199"/>
                    <a:pt x="3465" y="5580"/>
                    <a:pt x="2911" y="3990"/>
                  </a:cubicBezTo>
                  <a:cubicBezTo>
                    <a:pt x="2642" y="3181"/>
                    <a:pt x="2273" y="2414"/>
                    <a:pt x="1847" y="1676"/>
                  </a:cubicBezTo>
                  <a:cubicBezTo>
                    <a:pt x="1619" y="1321"/>
                    <a:pt x="1364" y="980"/>
                    <a:pt x="1066" y="668"/>
                  </a:cubicBezTo>
                  <a:cubicBezTo>
                    <a:pt x="815" y="429"/>
                    <a:pt x="535" y="181"/>
                    <a:pt x="199" y="65"/>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9"/>
            <p:cNvSpPr/>
            <p:nvPr/>
          </p:nvSpPr>
          <p:spPr>
            <a:xfrm>
              <a:off x="4868800" y="1898050"/>
              <a:ext cx="354625" cy="336300"/>
            </a:xfrm>
            <a:custGeom>
              <a:avLst/>
              <a:gdLst/>
              <a:ahLst/>
              <a:cxnLst/>
              <a:rect l="l" t="t" r="r" b="b"/>
              <a:pathLst>
                <a:path w="14185" h="13452" extrusionOk="0">
                  <a:moveTo>
                    <a:pt x="14185" y="12551"/>
                  </a:moveTo>
                  <a:cubicBezTo>
                    <a:pt x="14014" y="12619"/>
                    <a:pt x="13847" y="12690"/>
                    <a:pt x="13679" y="12760"/>
                  </a:cubicBezTo>
                  <a:lnTo>
                    <a:pt x="13679" y="12760"/>
                  </a:lnTo>
                  <a:cubicBezTo>
                    <a:pt x="13850" y="12695"/>
                    <a:pt x="14019" y="12626"/>
                    <a:pt x="14185" y="12551"/>
                  </a:cubicBezTo>
                  <a:close/>
                  <a:moveTo>
                    <a:pt x="1" y="0"/>
                  </a:moveTo>
                  <a:lnTo>
                    <a:pt x="1" y="0"/>
                  </a:lnTo>
                  <a:cubicBezTo>
                    <a:pt x="597" y="696"/>
                    <a:pt x="1094" y="1448"/>
                    <a:pt x="1492" y="2272"/>
                  </a:cubicBezTo>
                  <a:cubicBezTo>
                    <a:pt x="1889" y="3067"/>
                    <a:pt x="2244" y="3905"/>
                    <a:pt x="2514" y="4771"/>
                  </a:cubicBezTo>
                  <a:cubicBezTo>
                    <a:pt x="3011" y="6503"/>
                    <a:pt x="3678" y="8235"/>
                    <a:pt x="4700" y="9754"/>
                  </a:cubicBezTo>
                  <a:cubicBezTo>
                    <a:pt x="5197" y="10521"/>
                    <a:pt x="5808" y="11217"/>
                    <a:pt x="6489" y="11813"/>
                  </a:cubicBezTo>
                  <a:cubicBezTo>
                    <a:pt x="7185" y="12423"/>
                    <a:pt x="7994" y="12878"/>
                    <a:pt x="8875" y="13176"/>
                  </a:cubicBezTo>
                  <a:cubicBezTo>
                    <a:pt x="9315" y="13275"/>
                    <a:pt x="9755" y="13417"/>
                    <a:pt x="10223" y="13417"/>
                  </a:cubicBezTo>
                  <a:cubicBezTo>
                    <a:pt x="10390" y="13438"/>
                    <a:pt x="10556" y="13451"/>
                    <a:pt x="10722" y="13451"/>
                  </a:cubicBezTo>
                  <a:cubicBezTo>
                    <a:pt x="10783" y="13451"/>
                    <a:pt x="10844" y="13450"/>
                    <a:pt x="10905" y="13446"/>
                  </a:cubicBezTo>
                  <a:lnTo>
                    <a:pt x="11586" y="13375"/>
                  </a:lnTo>
                  <a:cubicBezTo>
                    <a:pt x="11814" y="13361"/>
                    <a:pt x="12041" y="13318"/>
                    <a:pt x="12254" y="13247"/>
                  </a:cubicBezTo>
                  <a:lnTo>
                    <a:pt x="12921" y="13062"/>
                  </a:lnTo>
                  <a:cubicBezTo>
                    <a:pt x="13177" y="12969"/>
                    <a:pt x="13427" y="12865"/>
                    <a:pt x="13679" y="12760"/>
                  </a:cubicBezTo>
                  <a:lnTo>
                    <a:pt x="13679" y="12760"/>
                  </a:lnTo>
                  <a:cubicBezTo>
                    <a:pt x="12775" y="13100"/>
                    <a:pt x="11812" y="13294"/>
                    <a:pt x="10857" y="13294"/>
                  </a:cubicBezTo>
                  <a:cubicBezTo>
                    <a:pt x="10203" y="13294"/>
                    <a:pt x="9554" y="13203"/>
                    <a:pt x="8931" y="13006"/>
                  </a:cubicBezTo>
                  <a:cubicBezTo>
                    <a:pt x="8079" y="12693"/>
                    <a:pt x="7313" y="12239"/>
                    <a:pt x="6631" y="11657"/>
                  </a:cubicBezTo>
                  <a:cubicBezTo>
                    <a:pt x="5964" y="11046"/>
                    <a:pt x="5382" y="10365"/>
                    <a:pt x="4899" y="9612"/>
                  </a:cubicBezTo>
                  <a:cubicBezTo>
                    <a:pt x="4388" y="8874"/>
                    <a:pt x="3962" y="8079"/>
                    <a:pt x="3607" y="7255"/>
                  </a:cubicBezTo>
                  <a:cubicBezTo>
                    <a:pt x="3238" y="6432"/>
                    <a:pt x="2997" y="5566"/>
                    <a:pt x="2698" y="4700"/>
                  </a:cubicBezTo>
                  <a:cubicBezTo>
                    <a:pt x="2074" y="2996"/>
                    <a:pt x="1264" y="1321"/>
                    <a:pt x="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9"/>
            <p:cNvSpPr/>
            <p:nvPr/>
          </p:nvSpPr>
          <p:spPr>
            <a:xfrm>
              <a:off x="4862775" y="1911525"/>
              <a:ext cx="402900" cy="341500"/>
            </a:xfrm>
            <a:custGeom>
              <a:avLst/>
              <a:gdLst/>
              <a:ahLst/>
              <a:cxnLst/>
              <a:rect l="l" t="t" r="r" b="b"/>
              <a:pathLst>
                <a:path w="16116" h="13660" extrusionOk="0">
                  <a:moveTo>
                    <a:pt x="0" y="1"/>
                  </a:moveTo>
                  <a:cubicBezTo>
                    <a:pt x="341" y="2003"/>
                    <a:pt x="881" y="3962"/>
                    <a:pt x="1605" y="5850"/>
                  </a:cubicBezTo>
                  <a:cubicBezTo>
                    <a:pt x="2357" y="7724"/>
                    <a:pt x="3309" y="9584"/>
                    <a:pt x="4842" y="10962"/>
                  </a:cubicBezTo>
                  <a:cubicBezTo>
                    <a:pt x="6347" y="12325"/>
                    <a:pt x="8193" y="13404"/>
                    <a:pt x="10251" y="13617"/>
                  </a:cubicBezTo>
                  <a:cubicBezTo>
                    <a:pt x="10546" y="13645"/>
                    <a:pt x="10841" y="13660"/>
                    <a:pt x="11135" y="13660"/>
                  </a:cubicBezTo>
                  <a:cubicBezTo>
                    <a:pt x="11861" y="13660"/>
                    <a:pt x="12582" y="13571"/>
                    <a:pt x="13290" y="13389"/>
                  </a:cubicBezTo>
                  <a:cubicBezTo>
                    <a:pt x="14269" y="13134"/>
                    <a:pt x="15207" y="12765"/>
                    <a:pt x="16115" y="12296"/>
                  </a:cubicBezTo>
                  <a:lnTo>
                    <a:pt x="16115" y="12296"/>
                  </a:lnTo>
                  <a:cubicBezTo>
                    <a:pt x="14582" y="12998"/>
                    <a:pt x="12919" y="13490"/>
                    <a:pt x="11252" y="13490"/>
                  </a:cubicBezTo>
                  <a:cubicBezTo>
                    <a:pt x="10928" y="13490"/>
                    <a:pt x="10603" y="13471"/>
                    <a:pt x="10280" y="13432"/>
                  </a:cubicBezTo>
                  <a:cubicBezTo>
                    <a:pt x="8278" y="13191"/>
                    <a:pt x="6475" y="12140"/>
                    <a:pt x="4998" y="10791"/>
                  </a:cubicBezTo>
                  <a:cubicBezTo>
                    <a:pt x="4260" y="10124"/>
                    <a:pt x="3621" y="9343"/>
                    <a:pt x="3110" y="8477"/>
                  </a:cubicBezTo>
                  <a:cubicBezTo>
                    <a:pt x="2599" y="7611"/>
                    <a:pt x="2159" y="6716"/>
                    <a:pt x="1775" y="5779"/>
                  </a:cubicBezTo>
                  <a:cubicBezTo>
                    <a:pt x="1392" y="4856"/>
                    <a:pt x="1065" y="3905"/>
                    <a:pt x="767" y="2940"/>
                  </a:cubicBezTo>
                  <a:cubicBezTo>
                    <a:pt x="469" y="1974"/>
                    <a:pt x="199" y="995"/>
                    <a:pt x="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9"/>
            <p:cNvSpPr/>
            <p:nvPr/>
          </p:nvSpPr>
          <p:spPr>
            <a:xfrm>
              <a:off x="4558575" y="1176075"/>
              <a:ext cx="23800" cy="20025"/>
            </a:xfrm>
            <a:custGeom>
              <a:avLst/>
              <a:gdLst/>
              <a:ahLst/>
              <a:cxnLst/>
              <a:rect l="l" t="t" r="r" b="b"/>
              <a:pathLst>
                <a:path w="952" h="801" extrusionOk="0">
                  <a:moveTo>
                    <a:pt x="540" y="0"/>
                  </a:moveTo>
                  <a:cubicBezTo>
                    <a:pt x="185" y="0"/>
                    <a:pt x="1" y="426"/>
                    <a:pt x="256" y="682"/>
                  </a:cubicBezTo>
                  <a:cubicBezTo>
                    <a:pt x="339" y="764"/>
                    <a:pt x="440" y="801"/>
                    <a:pt x="540" y="801"/>
                  </a:cubicBezTo>
                  <a:cubicBezTo>
                    <a:pt x="750" y="801"/>
                    <a:pt x="952" y="639"/>
                    <a:pt x="952" y="398"/>
                  </a:cubicBezTo>
                  <a:cubicBezTo>
                    <a:pt x="952" y="171"/>
                    <a:pt x="767" y="0"/>
                    <a:pt x="5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9"/>
            <p:cNvSpPr/>
            <p:nvPr/>
          </p:nvSpPr>
          <p:spPr>
            <a:xfrm>
              <a:off x="4774750" y="1239975"/>
              <a:ext cx="23450" cy="20200"/>
            </a:xfrm>
            <a:custGeom>
              <a:avLst/>
              <a:gdLst/>
              <a:ahLst/>
              <a:cxnLst/>
              <a:rect l="l" t="t" r="r" b="b"/>
              <a:pathLst>
                <a:path w="938" h="808" extrusionOk="0">
                  <a:moveTo>
                    <a:pt x="540" y="0"/>
                  </a:moveTo>
                  <a:cubicBezTo>
                    <a:pt x="185" y="0"/>
                    <a:pt x="0" y="440"/>
                    <a:pt x="256" y="696"/>
                  </a:cubicBezTo>
                  <a:cubicBezTo>
                    <a:pt x="338" y="773"/>
                    <a:pt x="437" y="808"/>
                    <a:pt x="534" y="808"/>
                  </a:cubicBezTo>
                  <a:cubicBezTo>
                    <a:pt x="740" y="808"/>
                    <a:pt x="937" y="649"/>
                    <a:pt x="937" y="398"/>
                  </a:cubicBezTo>
                  <a:cubicBezTo>
                    <a:pt x="937" y="185"/>
                    <a:pt x="767" y="0"/>
                    <a:pt x="5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9"/>
            <p:cNvSpPr/>
            <p:nvPr/>
          </p:nvSpPr>
          <p:spPr>
            <a:xfrm>
              <a:off x="4970325" y="1302675"/>
              <a:ext cx="22675" cy="20300"/>
            </a:xfrm>
            <a:custGeom>
              <a:avLst/>
              <a:gdLst/>
              <a:ahLst/>
              <a:cxnLst/>
              <a:rect l="l" t="t" r="r" b="b"/>
              <a:pathLst>
                <a:path w="907" h="812" extrusionOk="0">
                  <a:moveTo>
                    <a:pt x="455" y="0"/>
                  </a:moveTo>
                  <a:cubicBezTo>
                    <a:pt x="384" y="0"/>
                    <a:pt x="310" y="19"/>
                    <a:pt x="242" y="62"/>
                  </a:cubicBezTo>
                  <a:cubicBezTo>
                    <a:pt x="57" y="190"/>
                    <a:pt x="0" y="431"/>
                    <a:pt x="128" y="630"/>
                  </a:cubicBezTo>
                  <a:cubicBezTo>
                    <a:pt x="205" y="753"/>
                    <a:pt x="330" y="811"/>
                    <a:pt x="455" y="811"/>
                  </a:cubicBezTo>
                  <a:cubicBezTo>
                    <a:pt x="633" y="811"/>
                    <a:pt x="811" y="696"/>
                    <a:pt x="852" y="488"/>
                  </a:cubicBezTo>
                  <a:cubicBezTo>
                    <a:pt x="907" y="215"/>
                    <a:pt x="69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p:cNvSpPr/>
            <p:nvPr/>
          </p:nvSpPr>
          <p:spPr>
            <a:xfrm>
              <a:off x="5171225" y="1385175"/>
              <a:ext cx="22675" cy="20150"/>
            </a:xfrm>
            <a:custGeom>
              <a:avLst/>
              <a:gdLst/>
              <a:ahLst/>
              <a:cxnLst/>
              <a:rect l="l" t="t" r="r" b="b"/>
              <a:pathLst>
                <a:path w="907" h="806" extrusionOk="0">
                  <a:moveTo>
                    <a:pt x="465" y="1"/>
                  </a:moveTo>
                  <a:cubicBezTo>
                    <a:pt x="391" y="1"/>
                    <a:pt x="314" y="22"/>
                    <a:pt x="242" y="70"/>
                  </a:cubicBezTo>
                  <a:cubicBezTo>
                    <a:pt x="43" y="184"/>
                    <a:pt x="1" y="439"/>
                    <a:pt x="114" y="624"/>
                  </a:cubicBezTo>
                  <a:cubicBezTo>
                    <a:pt x="196" y="747"/>
                    <a:pt x="325" y="805"/>
                    <a:pt x="453" y="805"/>
                  </a:cubicBezTo>
                  <a:cubicBezTo>
                    <a:pt x="633" y="805"/>
                    <a:pt x="811" y="690"/>
                    <a:pt x="852" y="482"/>
                  </a:cubicBezTo>
                  <a:cubicBezTo>
                    <a:pt x="906" y="213"/>
                    <a:pt x="699"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p:cNvSpPr/>
            <p:nvPr/>
          </p:nvSpPr>
          <p:spPr>
            <a:xfrm>
              <a:off x="5375675" y="1481225"/>
              <a:ext cx="23875" cy="20075"/>
            </a:xfrm>
            <a:custGeom>
              <a:avLst/>
              <a:gdLst/>
              <a:ahLst/>
              <a:cxnLst/>
              <a:rect l="l" t="t" r="r" b="b"/>
              <a:pathLst>
                <a:path w="955" h="803" extrusionOk="0">
                  <a:moveTo>
                    <a:pt x="422" y="1"/>
                  </a:moveTo>
                  <a:cubicBezTo>
                    <a:pt x="236" y="1"/>
                    <a:pt x="55" y="128"/>
                    <a:pt x="29" y="345"/>
                  </a:cubicBezTo>
                  <a:cubicBezTo>
                    <a:pt x="1" y="558"/>
                    <a:pt x="157" y="757"/>
                    <a:pt x="370" y="800"/>
                  </a:cubicBezTo>
                  <a:cubicBezTo>
                    <a:pt x="387" y="802"/>
                    <a:pt x="405" y="803"/>
                    <a:pt x="422" y="803"/>
                  </a:cubicBezTo>
                  <a:cubicBezTo>
                    <a:pt x="748" y="803"/>
                    <a:pt x="955" y="431"/>
                    <a:pt x="739" y="161"/>
                  </a:cubicBezTo>
                  <a:cubicBezTo>
                    <a:pt x="657" y="51"/>
                    <a:pt x="538" y="1"/>
                    <a:pt x="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p:cNvSpPr/>
            <p:nvPr/>
          </p:nvSpPr>
          <p:spPr>
            <a:xfrm>
              <a:off x="5578350" y="1622000"/>
              <a:ext cx="23900" cy="20225"/>
            </a:xfrm>
            <a:custGeom>
              <a:avLst/>
              <a:gdLst/>
              <a:ahLst/>
              <a:cxnLst/>
              <a:rect l="l" t="t" r="r" b="b"/>
              <a:pathLst>
                <a:path w="956" h="809" extrusionOk="0">
                  <a:moveTo>
                    <a:pt x="437" y="0"/>
                  </a:moveTo>
                  <a:cubicBezTo>
                    <a:pt x="250" y="0"/>
                    <a:pt x="64" y="133"/>
                    <a:pt x="29" y="351"/>
                  </a:cubicBezTo>
                  <a:cubicBezTo>
                    <a:pt x="1" y="564"/>
                    <a:pt x="157" y="777"/>
                    <a:pt x="384" y="805"/>
                  </a:cubicBezTo>
                  <a:cubicBezTo>
                    <a:pt x="402" y="808"/>
                    <a:pt x="419" y="809"/>
                    <a:pt x="436" y="809"/>
                  </a:cubicBezTo>
                  <a:cubicBezTo>
                    <a:pt x="761" y="809"/>
                    <a:pt x="956" y="436"/>
                    <a:pt x="753" y="167"/>
                  </a:cubicBezTo>
                  <a:cubicBezTo>
                    <a:pt x="671" y="52"/>
                    <a:pt x="554" y="0"/>
                    <a:pt x="4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9"/>
            <p:cNvSpPr/>
            <p:nvPr/>
          </p:nvSpPr>
          <p:spPr>
            <a:xfrm>
              <a:off x="5746950" y="1756325"/>
              <a:ext cx="23825" cy="20125"/>
            </a:xfrm>
            <a:custGeom>
              <a:avLst/>
              <a:gdLst/>
              <a:ahLst/>
              <a:cxnLst/>
              <a:rect l="l" t="t" r="r" b="b"/>
              <a:pathLst>
                <a:path w="953" h="805" extrusionOk="0">
                  <a:moveTo>
                    <a:pt x="431" y="0"/>
                  </a:moveTo>
                  <a:cubicBezTo>
                    <a:pt x="242" y="0"/>
                    <a:pt x="55" y="127"/>
                    <a:pt x="29" y="345"/>
                  </a:cubicBezTo>
                  <a:cubicBezTo>
                    <a:pt x="1" y="572"/>
                    <a:pt x="157" y="771"/>
                    <a:pt x="370" y="799"/>
                  </a:cubicBezTo>
                  <a:cubicBezTo>
                    <a:pt x="392" y="803"/>
                    <a:pt x="414" y="805"/>
                    <a:pt x="436" y="805"/>
                  </a:cubicBezTo>
                  <a:cubicBezTo>
                    <a:pt x="754" y="805"/>
                    <a:pt x="953" y="426"/>
                    <a:pt x="753" y="160"/>
                  </a:cubicBezTo>
                  <a:cubicBezTo>
                    <a:pt x="671" y="51"/>
                    <a:pt x="550" y="0"/>
                    <a:pt x="4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9"/>
            <p:cNvSpPr/>
            <p:nvPr/>
          </p:nvSpPr>
          <p:spPr>
            <a:xfrm>
              <a:off x="5131125" y="1107650"/>
              <a:ext cx="489500" cy="231025"/>
            </a:xfrm>
            <a:custGeom>
              <a:avLst/>
              <a:gdLst/>
              <a:ahLst/>
              <a:cxnLst/>
              <a:rect l="l" t="t" r="r" b="b"/>
              <a:pathLst>
                <a:path w="19580" h="9241" extrusionOk="0">
                  <a:moveTo>
                    <a:pt x="3147" y="1"/>
                  </a:moveTo>
                  <a:cubicBezTo>
                    <a:pt x="2880" y="1"/>
                    <a:pt x="2614" y="45"/>
                    <a:pt x="2357" y="125"/>
                  </a:cubicBezTo>
                  <a:lnTo>
                    <a:pt x="440" y="1502"/>
                  </a:lnTo>
                  <a:lnTo>
                    <a:pt x="0" y="2027"/>
                  </a:lnTo>
                  <a:lnTo>
                    <a:pt x="4544" y="3163"/>
                  </a:lnTo>
                  <a:lnTo>
                    <a:pt x="13630" y="7352"/>
                  </a:lnTo>
                  <a:lnTo>
                    <a:pt x="19565" y="9240"/>
                  </a:lnTo>
                  <a:cubicBezTo>
                    <a:pt x="19579" y="9084"/>
                    <a:pt x="19579" y="8942"/>
                    <a:pt x="19579" y="8786"/>
                  </a:cubicBezTo>
                  <a:lnTo>
                    <a:pt x="19579" y="7153"/>
                  </a:lnTo>
                  <a:lnTo>
                    <a:pt x="19579" y="7039"/>
                  </a:lnTo>
                  <a:lnTo>
                    <a:pt x="19565" y="7054"/>
                  </a:lnTo>
                  <a:cubicBezTo>
                    <a:pt x="19267" y="7267"/>
                    <a:pt x="18997" y="7508"/>
                    <a:pt x="18727" y="7763"/>
                  </a:cubicBezTo>
                  <a:cubicBezTo>
                    <a:pt x="18727" y="7763"/>
                    <a:pt x="19082" y="5350"/>
                    <a:pt x="18032" y="4782"/>
                  </a:cubicBezTo>
                  <a:cubicBezTo>
                    <a:pt x="17870" y="4698"/>
                    <a:pt x="17698" y="4662"/>
                    <a:pt x="17523" y="4662"/>
                  </a:cubicBezTo>
                  <a:cubicBezTo>
                    <a:pt x="16545" y="4662"/>
                    <a:pt x="15462" y="5776"/>
                    <a:pt x="15462" y="5776"/>
                  </a:cubicBezTo>
                  <a:cubicBezTo>
                    <a:pt x="15462" y="5776"/>
                    <a:pt x="15348" y="3476"/>
                    <a:pt x="14227" y="2752"/>
                  </a:cubicBezTo>
                  <a:cubicBezTo>
                    <a:pt x="14036" y="2631"/>
                    <a:pt x="13811" y="2581"/>
                    <a:pt x="13568" y="2581"/>
                  </a:cubicBezTo>
                  <a:cubicBezTo>
                    <a:pt x="12385" y="2581"/>
                    <a:pt x="10791" y="3774"/>
                    <a:pt x="10791" y="3774"/>
                  </a:cubicBezTo>
                  <a:cubicBezTo>
                    <a:pt x="10791" y="3774"/>
                    <a:pt x="10720" y="2013"/>
                    <a:pt x="9172" y="1218"/>
                  </a:cubicBezTo>
                  <a:cubicBezTo>
                    <a:pt x="8849" y="1052"/>
                    <a:pt x="8509" y="986"/>
                    <a:pt x="8174" y="986"/>
                  </a:cubicBezTo>
                  <a:cubicBezTo>
                    <a:pt x="6907" y="986"/>
                    <a:pt x="5708" y="1928"/>
                    <a:pt x="5708" y="1928"/>
                  </a:cubicBezTo>
                  <a:cubicBezTo>
                    <a:pt x="5708" y="1928"/>
                    <a:pt x="5410" y="537"/>
                    <a:pt x="3763" y="82"/>
                  </a:cubicBezTo>
                  <a:cubicBezTo>
                    <a:pt x="3559" y="27"/>
                    <a:pt x="3352" y="1"/>
                    <a:pt x="3147"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9"/>
            <p:cNvSpPr/>
            <p:nvPr/>
          </p:nvSpPr>
          <p:spPr>
            <a:xfrm>
              <a:off x="5426075" y="963800"/>
              <a:ext cx="194200" cy="337600"/>
            </a:xfrm>
            <a:custGeom>
              <a:avLst/>
              <a:gdLst/>
              <a:ahLst/>
              <a:cxnLst/>
              <a:rect l="l" t="t" r="r" b="b"/>
              <a:pathLst>
                <a:path w="7768" h="13504" extrusionOk="0">
                  <a:moveTo>
                    <a:pt x="2869" y="1"/>
                  </a:moveTo>
                  <a:cubicBezTo>
                    <a:pt x="2871" y="1"/>
                    <a:pt x="2873" y="1"/>
                    <a:pt x="2875" y="1"/>
                  </a:cubicBezTo>
                  <a:lnTo>
                    <a:pt x="2875" y="1"/>
                  </a:lnTo>
                  <a:cubicBezTo>
                    <a:pt x="2878" y="1"/>
                    <a:pt x="2880" y="1"/>
                    <a:pt x="2883" y="1"/>
                  </a:cubicBezTo>
                  <a:close/>
                  <a:moveTo>
                    <a:pt x="2875" y="1"/>
                  </a:moveTo>
                  <a:cubicBezTo>
                    <a:pt x="2039" y="2"/>
                    <a:pt x="1062" y="215"/>
                    <a:pt x="1" y="583"/>
                  </a:cubicBezTo>
                  <a:cubicBezTo>
                    <a:pt x="1165" y="3011"/>
                    <a:pt x="1577" y="5737"/>
                    <a:pt x="1179" y="8406"/>
                  </a:cubicBezTo>
                  <a:cubicBezTo>
                    <a:pt x="1364" y="8364"/>
                    <a:pt x="1563" y="8335"/>
                    <a:pt x="1775" y="8321"/>
                  </a:cubicBezTo>
                  <a:cubicBezTo>
                    <a:pt x="2003" y="8321"/>
                    <a:pt x="2230" y="8378"/>
                    <a:pt x="2429" y="8506"/>
                  </a:cubicBezTo>
                  <a:cubicBezTo>
                    <a:pt x="3564" y="9230"/>
                    <a:pt x="3678" y="11516"/>
                    <a:pt x="3678" y="11516"/>
                  </a:cubicBezTo>
                  <a:cubicBezTo>
                    <a:pt x="3678" y="11516"/>
                    <a:pt x="4757" y="10408"/>
                    <a:pt x="5723" y="10408"/>
                  </a:cubicBezTo>
                  <a:cubicBezTo>
                    <a:pt x="5907" y="10408"/>
                    <a:pt x="6078" y="10451"/>
                    <a:pt x="6234" y="10536"/>
                  </a:cubicBezTo>
                  <a:cubicBezTo>
                    <a:pt x="7299" y="11104"/>
                    <a:pt x="6929" y="13503"/>
                    <a:pt x="6929" y="13503"/>
                  </a:cubicBezTo>
                  <a:cubicBezTo>
                    <a:pt x="7199" y="13248"/>
                    <a:pt x="7483" y="13021"/>
                    <a:pt x="7767" y="12793"/>
                  </a:cubicBezTo>
                  <a:cubicBezTo>
                    <a:pt x="7696" y="7185"/>
                    <a:pt x="6929" y="1080"/>
                    <a:pt x="4005" y="157"/>
                  </a:cubicBezTo>
                  <a:cubicBezTo>
                    <a:pt x="3638" y="58"/>
                    <a:pt x="3257" y="2"/>
                    <a:pt x="2875" y="1"/>
                  </a:cubicBezTo>
                  <a:close/>
                </a:path>
              </a:pathLst>
            </a:custGeom>
            <a:solidFill>
              <a:srgbClr val="F1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9"/>
            <p:cNvSpPr/>
            <p:nvPr/>
          </p:nvSpPr>
          <p:spPr>
            <a:xfrm>
              <a:off x="5568050" y="1710625"/>
              <a:ext cx="205900" cy="188150"/>
            </a:xfrm>
            <a:custGeom>
              <a:avLst/>
              <a:gdLst/>
              <a:ahLst/>
              <a:cxnLst/>
              <a:rect l="l" t="t" r="r" b="b"/>
              <a:pathLst>
                <a:path w="8236" h="7526" extrusionOk="0">
                  <a:moveTo>
                    <a:pt x="1" y="1"/>
                  </a:moveTo>
                  <a:lnTo>
                    <a:pt x="1" y="1"/>
                  </a:lnTo>
                  <a:cubicBezTo>
                    <a:pt x="157" y="370"/>
                    <a:pt x="299" y="753"/>
                    <a:pt x="413" y="1151"/>
                  </a:cubicBezTo>
                  <a:cubicBezTo>
                    <a:pt x="981" y="3096"/>
                    <a:pt x="966" y="5325"/>
                    <a:pt x="469" y="7497"/>
                  </a:cubicBezTo>
                  <a:cubicBezTo>
                    <a:pt x="1094" y="7511"/>
                    <a:pt x="1733" y="7526"/>
                    <a:pt x="2386" y="7526"/>
                  </a:cubicBezTo>
                  <a:cubicBezTo>
                    <a:pt x="4331" y="7526"/>
                    <a:pt x="6291" y="7412"/>
                    <a:pt x="8236" y="7199"/>
                  </a:cubicBezTo>
                  <a:lnTo>
                    <a:pt x="8236" y="7185"/>
                  </a:lnTo>
                  <a:cubicBezTo>
                    <a:pt x="6930" y="5907"/>
                    <a:pt x="4814" y="3905"/>
                    <a:pt x="2088" y="1662"/>
                  </a:cubicBezTo>
                  <a:cubicBezTo>
                    <a:pt x="1421" y="1136"/>
                    <a:pt x="725" y="569"/>
                    <a:pt x="1" y="1"/>
                  </a:cubicBezTo>
                  <a:close/>
                </a:path>
              </a:pathLst>
            </a:custGeom>
            <a:solidFill>
              <a:srgbClr val="F1C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9"/>
            <p:cNvSpPr/>
            <p:nvPr/>
          </p:nvSpPr>
          <p:spPr>
            <a:xfrm>
              <a:off x="5612775" y="1344325"/>
              <a:ext cx="7500" cy="139875"/>
            </a:xfrm>
            <a:custGeom>
              <a:avLst/>
              <a:gdLst/>
              <a:ahLst/>
              <a:cxnLst/>
              <a:rect l="l" t="t" r="r" b="b"/>
              <a:pathLst>
                <a:path w="300" h="5595" extrusionOk="0">
                  <a:moveTo>
                    <a:pt x="285" y="511"/>
                  </a:moveTo>
                  <a:cubicBezTo>
                    <a:pt x="228" y="2542"/>
                    <a:pt x="100" y="4345"/>
                    <a:pt x="1" y="5594"/>
                  </a:cubicBezTo>
                  <a:lnTo>
                    <a:pt x="1" y="5594"/>
                  </a:lnTo>
                  <a:cubicBezTo>
                    <a:pt x="100" y="4345"/>
                    <a:pt x="228" y="2542"/>
                    <a:pt x="285" y="511"/>
                  </a:cubicBezTo>
                  <a:moveTo>
                    <a:pt x="299" y="0"/>
                  </a:moveTo>
                  <a:lnTo>
                    <a:pt x="299" y="284"/>
                  </a:lnTo>
                  <a:lnTo>
                    <a:pt x="299" y="0"/>
                  </a:lnTo>
                  <a:close/>
                </a:path>
              </a:pathLst>
            </a:custGeom>
            <a:solidFill>
              <a:srgbClr val="F1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9"/>
            <p:cNvSpPr/>
            <p:nvPr/>
          </p:nvSpPr>
          <p:spPr>
            <a:xfrm>
              <a:off x="5351550" y="1269775"/>
              <a:ext cx="268350" cy="214775"/>
            </a:xfrm>
            <a:custGeom>
              <a:avLst/>
              <a:gdLst/>
              <a:ahLst/>
              <a:cxnLst/>
              <a:rect l="l" t="t" r="r" b="b"/>
              <a:pathLst>
                <a:path w="10734" h="8591" extrusionOk="0">
                  <a:moveTo>
                    <a:pt x="2939" y="1"/>
                  </a:moveTo>
                  <a:lnTo>
                    <a:pt x="2951" y="6"/>
                  </a:lnTo>
                  <a:lnTo>
                    <a:pt x="2951" y="6"/>
                  </a:lnTo>
                  <a:cubicBezTo>
                    <a:pt x="2952" y="4"/>
                    <a:pt x="2952" y="2"/>
                    <a:pt x="2953" y="1"/>
                  </a:cubicBezTo>
                  <a:close/>
                  <a:moveTo>
                    <a:pt x="2951" y="6"/>
                  </a:moveTo>
                  <a:cubicBezTo>
                    <a:pt x="2511" y="913"/>
                    <a:pt x="1987" y="1777"/>
                    <a:pt x="1392" y="2599"/>
                  </a:cubicBezTo>
                  <a:cubicBezTo>
                    <a:pt x="994" y="2287"/>
                    <a:pt x="511" y="2102"/>
                    <a:pt x="0" y="2088"/>
                  </a:cubicBezTo>
                  <a:lnTo>
                    <a:pt x="0" y="2088"/>
                  </a:lnTo>
                  <a:cubicBezTo>
                    <a:pt x="3692" y="3905"/>
                    <a:pt x="7184" y="6092"/>
                    <a:pt x="10450" y="8590"/>
                  </a:cubicBezTo>
                  <a:cubicBezTo>
                    <a:pt x="10549" y="7327"/>
                    <a:pt x="10677" y="5524"/>
                    <a:pt x="10734" y="3493"/>
                  </a:cubicBezTo>
                  <a:lnTo>
                    <a:pt x="10734" y="3309"/>
                  </a:lnTo>
                  <a:lnTo>
                    <a:pt x="10734" y="3266"/>
                  </a:lnTo>
                  <a:lnTo>
                    <a:pt x="10734" y="2982"/>
                  </a:lnTo>
                  <a:lnTo>
                    <a:pt x="10734" y="2755"/>
                  </a:lnTo>
                  <a:lnTo>
                    <a:pt x="4799" y="867"/>
                  </a:lnTo>
                  <a:lnTo>
                    <a:pt x="2951" y="6"/>
                  </a:lnTo>
                  <a:close/>
                </a:path>
              </a:pathLst>
            </a:custGeom>
            <a:solidFill>
              <a:srgbClr val="1C03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9"/>
            <p:cNvSpPr/>
            <p:nvPr/>
          </p:nvSpPr>
          <p:spPr>
            <a:xfrm>
              <a:off x="4999425" y="1453300"/>
              <a:ext cx="593500" cy="709200"/>
            </a:xfrm>
            <a:custGeom>
              <a:avLst/>
              <a:gdLst/>
              <a:ahLst/>
              <a:cxnLst/>
              <a:rect l="l" t="t" r="r" b="b"/>
              <a:pathLst>
                <a:path w="23740" h="28368" extrusionOk="0">
                  <a:moveTo>
                    <a:pt x="4729" y="0"/>
                  </a:moveTo>
                  <a:lnTo>
                    <a:pt x="4729" y="0"/>
                  </a:lnTo>
                  <a:cubicBezTo>
                    <a:pt x="4189" y="355"/>
                    <a:pt x="2059" y="2059"/>
                    <a:pt x="5268" y="4614"/>
                  </a:cubicBezTo>
                  <a:cubicBezTo>
                    <a:pt x="8903" y="7525"/>
                    <a:pt x="14241" y="8490"/>
                    <a:pt x="13901" y="14823"/>
                  </a:cubicBezTo>
                  <a:cubicBezTo>
                    <a:pt x="13872" y="15334"/>
                    <a:pt x="13702" y="15817"/>
                    <a:pt x="13389" y="16228"/>
                  </a:cubicBezTo>
                  <a:cubicBezTo>
                    <a:pt x="12239" y="17748"/>
                    <a:pt x="9329" y="18358"/>
                    <a:pt x="5921" y="18912"/>
                  </a:cubicBezTo>
                  <a:lnTo>
                    <a:pt x="5793" y="18940"/>
                  </a:lnTo>
                  <a:cubicBezTo>
                    <a:pt x="5694" y="18969"/>
                    <a:pt x="5609" y="18983"/>
                    <a:pt x="5510" y="18997"/>
                  </a:cubicBezTo>
                  <a:cubicBezTo>
                    <a:pt x="5410" y="19011"/>
                    <a:pt x="5339" y="19011"/>
                    <a:pt x="5268" y="19011"/>
                  </a:cubicBezTo>
                  <a:cubicBezTo>
                    <a:pt x="4516" y="19125"/>
                    <a:pt x="3735" y="19253"/>
                    <a:pt x="2954" y="19380"/>
                  </a:cubicBezTo>
                  <a:lnTo>
                    <a:pt x="4430" y="20814"/>
                  </a:lnTo>
                  <a:lnTo>
                    <a:pt x="4388" y="20814"/>
                  </a:lnTo>
                  <a:cubicBezTo>
                    <a:pt x="3053" y="20814"/>
                    <a:pt x="2301" y="20218"/>
                    <a:pt x="1889" y="19551"/>
                  </a:cubicBezTo>
                  <a:cubicBezTo>
                    <a:pt x="1250" y="19664"/>
                    <a:pt x="625" y="19778"/>
                    <a:pt x="1" y="19906"/>
                  </a:cubicBezTo>
                  <a:cubicBezTo>
                    <a:pt x="100" y="20147"/>
                    <a:pt x="185" y="20417"/>
                    <a:pt x="285" y="20687"/>
                  </a:cubicBezTo>
                  <a:cubicBezTo>
                    <a:pt x="1094" y="23228"/>
                    <a:pt x="1633" y="25557"/>
                    <a:pt x="2315" y="27331"/>
                  </a:cubicBezTo>
                  <a:cubicBezTo>
                    <a:pt x="2684" y="27232"/>
                    <a:pt x="3067" y="27189"/>
                    <a:pt x="3451" y="27189"/>
                  </a:cubicBezTo>
                  <a:cubicBezTo>
                    <a:pt x="4317" y="27218"/>
                    <a:pt x="5169" y="27345"/>
                    <a:pt x="6006" y="27573"/>
                  </a:cubicBezTo>
                  <a:cubicBezTo>
                    <a:pt x="7781" y="28013"/>
                    <a:pt x="9641" y="28368"/>
                    <a:pt x="11473" y="28368"/>
                  </a:cubicBezTo>
                  <a:cubicBezTo>
                    <a:pt x="11571" y="28158"/>
                    <a:pt x="11641" y="27935"/>
                    <a:pt x="11657" y="27697"/>
                  </a:cubicBezTo>
                  <a:lnTo>
                    <a:pt x="11657" y="27697"/>
                  </a:lnTo>
                  <a:cubicBezTo>
                    <a:pt x="11643" y="27921"/>
                    <a:pt x="11628" y="28144"/>
                    <a:pt x="11586" y="28368"/>
                  </a:cubicBezTo>
                  <a:cubicBezTo>
                    <a:pt x="13460" y="28368"/>
                    <a:pt x="15306" y="27999"/>
                    <a:pt x="17010" y="27005"/>
                  </a:cubicBezTo>
                  <a:cubicBezTo>
                    <a:pt x="20105" y="25202"/>
                    <a:pt x="22377" y="21567"/>
                    <a:pt x="23214" y="17776"/>
                  </a:cubicBezTo>
                  <a:cubicBezTo>
                    <a:pt x="23711" y="15604"/>
                    <a:pt x="23740" y="13389"/>
                    <a:pt x="23158" y="11429"/>
                  </a:cubicBezTo>
                  <a:cubicBezTo>
                    <a:pt x="23044" y="11046"/>
                    <a:pt x="22902" y="10663"/>
                    <a:pt x="22746" y="10294"/>
                  </a:cubicBezTo>
                  <a:cubicBezTo>
                    <a:pt x="21198" y="9087"/>
                    <a:pt x="19495" y="7852"/>
                    <a:pt x="17649" y="6631"/>
                  </a:cubicBezTo>
                  <a:cubicBezTo>
                    <a:pt x="16357" y="5764"/>
                    <a:pt x="14980" y="4898"/>
                    <a:pt x="13546" y="4075"/>
                  </a:cubicBezTo>
                  <a:cubicBezTo>
                    <a:pt x="12097" y="3237"/>
                    <a:pt x="10607" y="2485"/>
                    <a:pt x="9087" y="1817"/>
                  </a:cubicBezTo>
                  <a:cubicBezTo>
                    <a:pt x="8789" y="1690"/>
                    <a:pt x="8491" y="1548"/>
                    <a:pt x="8193" y="1420"/>
                  </a:cubicBezTo>
                  <a:cubicBezTo>
                    <a:pt x="7511" y="1136"/>
                    <a:pt x="6958" y="909"/>
                    <a:pt x="6532" y="710"/>
                  </a:cubicBezTo>
                  <a:cubicBezTo>
                    <a:pt x="5935" y="469"/>
                    <a:pt x="5339" y="241"/>
                    <a:pt x="4729" y="0"/>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9"/>
            <p:cNvSpPr/>
            <p:nvPr/>
          </p:nvSpPr>
          <p:spPr>
            <a:xfrm>
              <a:off x="4988775" y="1950925"/>
              <a:ext cx="302100" cy="211575"/>
            </a:xfrm>
            <a:custGeom>
              <a:avLst/>
              <a:gdLst/>
              <a:ahLst/>
              <a:cxnLst/>
              <a:rect l="l" t="t" r="r" b="b"/>
              <a:pathLst>
                <a:path w="12084" h="8463" extrusionOk="0">
                  <a:moveTo>
                    <a:pt x="427" y="1"/>
                  </a:moveTo>
                  <a:lnTo>
                    <a:pt x="427" y="15"/>
                  </a:lnTo>
                  <a:lnTo>
                    <a:pt x="1" y="100"/>
                  </a:lnTo>
                  <a:cubicBezTo>
                    <a:pt x="285" y="654"/>
                    <a:pt x="498" y="1236"/>
                    <a:pt x="654" y="1832"/>
                  </a:cubicBezTo>
                  <a:lnTo>
                    <a:pt x="1193" y="3735"/>
                  </a:lnTo>
                  <a:cubicBezTo>
                    <a:pt x="1534" y="5013"/>
                    <a:pt x="1960" y="6248"/>
                    <a:pt x="2457" y="7469"/>
                  </a:cubicBezTo>
                  <a:lnTo>
                    <a:pt x="2471" y="7511"/>
                  </a:lnTo>
                  <a:cubicBezTo>
                    <a:pt x="2556" y="7469"/>
                    <a:pt x="2656" y="7440"/>
                    <a:pt x="2741" y="7412"/>
                  </a:cubicBezTo>
                  <a:cubicBezTo>
                    <a:pt x="2059" y="5637"/>
                    <a:pt x="1520" y="3323"/>
                    <a:pt x="711" y="782"/>
                  </a:cubicBezTo>
                  <a:cubicBezTo>
                    <a:pt x="625" y="512"/>
                    <a:pt x="540" y="256"/>
                    <a:pt x="427" y="1"/>
                  </a:cubicBezTo>
                  <a:close/>
                  <a:moveTo>
                    <a:pt x="12083" y="7781"/>
                  </a:moveTo>
                  <a:lnTo>
                    <a:pt x="12083" y="7781"/>
                  </a:lnTo>
                  <a:cubicBezTo>
                    <a:pt x="12083" y="7785"/>
                    <a:pt x="12083" y="7789"/>
                    <a:pt x="12083" y="7792"/>
                  </a:cubicBezTo>
                  <a:lnTo>
                    <a:pt x="12083" y="7792"/>
                  </a:lnTo>
                  <a:cubicBezTo>
                    <a:pt x="12083" y="7789"/>
                    <a:pt x="12083" y="7785"/>
                    <a:pt x="12083" y="7781"/>
                  </a:cubicBezTo>
                  <a:close/>
                  <a:moveTo>
                    <a:pt x="12083" y="7792"/>
                  </a:moveTo>
                  <a:lnTo>
                    <a:pt x="12083" y="7792"/>
                  </a:lnTo>
                  <a:cubicBezTo>
                    <a:pt x="12067" y="8030"/>
                    <a:pt x="11997" y="8253"/>
                    <a:pt x="11899" y="8463"/>
                  </a:cubicBezTo>
                  <a:lnTo>
                    <a:pt x="12012" y="8463"/>
                  </a:lnTo>
                  <a:cubicBezTo>
                    <a:pt x="12054" y="8239"/>
                    <a:pt x="12069" y="8016"/>
                    <a:pt x="12083" y="7792"/>
                  </a:cubicBezTo>
                  <a:close/>
                </a:path>
              </a:pathLst>
            </a:custGeom>
            <a:solidFill>
              <a:srgbClr val="1C03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5131125" y="1926800"/>
              <a:ext cx="13150" cy="1800"/>
            </a:xfrm>
            <a:custGeom>
              <a:avLst/>
              <a:gdLst/>
              <a:ahLst/>
              <a:cxnLst/>
              <a:rect l="l" t="t" r="r" b="b"/>
              <a:pathLst>
                <a:path w="526" h="72" extrusionOk="0">
                  <a:moveTo>
                    <a:pt x="497" y="0"/>
                  </a:moveTo>
                  <a:lnTo>
                    <a:pt x="0" y="71"/>
                  </a:lnTo>
                  <a:cubicBezTo>
                    <a:pt x="71" y="71"/>
                    <a:pt x="156" y="71"/>
                    <a:pt x="242" y="57"/>
                  </a:cubicBezTo>
                  <a:cubicBezTo>
                    <a:pt x="341" y="43"/>
                    <a:pt x="426" y="29"/>
                    <a:pt x="525" y="0"/>
                  </a:cubicBezTo>
                  <a:close/>
                </a:path>
              </a:pathLst>
            </a:custGeom>
            <a:solidFill>
              <a:srgbClr val="F1B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5143550" y="1925725"/>
              <a:ext cx="3925" cy="750"/>
            </a:xfrm>
            <a:custGeom>
              <a:avLst/>
              <a:gdLst/>
              <a:ahLst/>
              <a:cxnLst/>
              <a:rect l="l" t="t" r="r" b="b"/>
              <a:pathLst>
                <a:path w="157" h="30" extrusionOk="0">
                  <a:moveTo>
                    <a:pt x="156" y="1"/>
                  </a:moveTo>
                  <a:lnTo>
                    <a:pt x="48" y="25"/>
                  </a:lnTo>
                  <a:lnTo>
                    <a:pt x="48" y="25"/>
                  </a:lnTo>
                  <a:lnTo>
                    <a:pt x="156" y="15"/>
                  </a:lnTo>
                  <a:lnTo>
                    <a:pt x="156" y="1"/>
                  </a:lnTo>
                  <a:close/>
                  <a:moveTo>
                    <a:pt x="48" y="25"/>
                  </a:moveTo>
                  <a:lnTo>
                    <a:pt x="0" y="29"/>
                  </a:lnTo>
                  <a:lnTo>
                    <a:pt x="28" y="29"/>
                  </a:lnTo>
                  <a:lnTo>
                    <a:pt x="48" y="25"/>
                  </a:lnTo>
                  <a:close/>
                </a:path>
              </a:pathLst>
            </a:custGeom>
            <a:solidFill>
              <a:srgbClr val="1C03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5226950" y="1321600"/>
              <a:ext cx="658100" cy="519325"/>
            </a:xfrm>
            <a:custGeom>
              <a:avLst/>
              <a:gdLst/>
              <a:ahLst/>
              <a:cxnLst/>
              <a:rect l="l" t="t" r="r" b="b"/>
              <a:pathLst>
                <a:path w="26324" h="20773" extrusionOk="0">
                  <a:moveTo>
                    <a:pt x="4757" y="1"/>
                  </a:moveTo>
                  <a:cubicBezTo>
                    <a:pt x="3905" y="1"/>
                    <a:pt x="2982" y="341"/>
                    <a:pt x="2130" y="923"/>
                  </a:cubicBezTo>
                  <a:cubicBezTo>
                    <a:pt x="2471" y="3394"/>
                    <a:pt x="171" y="6830"/>
                    <a:pt x="1" y="7057"/>
                  </a:cubicBezTo>
                  <a:cubicBezTo>
                    <a:pt x="242" y="6830"/>
                    <a:pt x="4075" y="3110"/>
                    <a:pt x="7256" y="3110"/>
                  </a:cubicBezTo>
                  <a:cubicBezTo>
                    <a:pt x="7881" y="3110"/>
                    <a:pt x="8505" y="3266"/>
                    <a:pt x="9031" y="3593"/>
                  </a:cubicBezTo>
                  <a:cubicBezTo>
                    <a:pt x="12367" y="5680"/>
                    <a:pt x="8732" y="11629"/>
                    <a:pt x="8576" y="11884"/>
                  </a:cubicBezTo>
                  <a:cubicBezTo>
                    <a:pt x="8761" y="11742"/>
                    <a:pt x="12807" y="8860"/>
                    <a:pt x="15661" y="8860"/>
                  </a:cubicBezTo>
                  <a:cubicBezTo>
                    <a:pt x="15683" y="8860"/>
                    <a:pt x="15706" y="8859"/>
                    <a:pt x="15728" y="8859"/>
                  </a:cubicBezTo>
                  <a:cubicBezTo>
                    <a:pt x="16329" y="8859"/>
                    <a:pt x="16914" y="9044"/>
                    <a:pt x="17393" y="9400"/>
                  </a:cubicBezTo>
                  <a:cubicBezTo>
                    <a:pt x="19949" y="11444"/>
                    <a:pt x="15746" y="17223"/>
                    <a:pt x="15746" y="17223"/>
                  </a:cubicBezTo>
                  <a:cubicBezTo>
                    <a:pt x="15746" y="17223"/>
                    <a:pt x="18998" y="14426"/>
                    <a:pt x="21397" y="14426"/>
                  </a:cubicBezTo>
                  <a:cubicBezTo>
                    <a:pt x="21417" y="14425"/>
                    <a:pt x="21438" y="14425"/>
                    <a:pt x="21458" y="14425"/>
                  </a:cubicBezTo>
                  <a:cubicBezTo>
                    <a:pt x="21962" y="14425"/>
                    <a:pt x="22449" y="14595"/>
                    <a:pt x="22845" y="14923"/>
                  </a:cubicBezTo>
                  <a:cubicBezTo>
                    <a:pt x="24081" y="15988"/>
                    <a:pt x="23939" y="18643"/>
                    <a:pt x="23569" y="20772"/>
                  </a:cubicBezTo>
                  <a:lnTo>
                    <a:pt x="25841" y="18103"/>
                  </a:lnTo>
                  <a:lnTo>
                    <a:pt x="26324" y="17535"/>
                  </a:lnTo>
                  <a:cubicBezTo>
                    <a:pt x="26324" y="17535"/>
                    <a:pt x="25401" y="16101"/>
                    <a:pt x="23470" y="13915"/>
                  </a:cubicBezTo>
                  <a:cubicBezTo>
                    <a:pt x="21028" y="11203"/>
                    <a:pt x="18345" y="8718"/>
                    <a:pt x="15448" y="6517"/>
                  </a:cubicBezTo>
                  <a:cubicBezTo>
                    <a:pt x="12168" y="4019"/>
                    <a:pt x="8676" y="1846"/>
                    <a:pt x="4984" y="15"/>
                  </a:cubicBezTo>
                  <a:lnTo>
                    <a:pt x="4771" y="15"/>
                  </a:lnTo>
                  <a:lnTo>
                    <a:pt x="4757" y="1"/>
                  </a:lnTo>
                  <a:close/>
                </a:path>
              </a:pathLst>
            </a:custGeom>
            <a:solidFill>
              <a:srgbClr val="F1B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5117975" y="1344675"/>
              <a:ext cx="607350" cy="407500"/>
            </a:xfrm>
            <a:custGeom>
              <a:avLst/>
              <a:gdLst/>
              <a:ahLst/>
              <a:cxnLst/>
              <a:rect l="l" t="t" r="r" b="b"/>
              <a:pathLst>
                <a:path w="24294" h="16300" extrusionOk="0">
                  <a:moveTo>
                    <a:pt x="114" y="4260"/>
                  </a:moveTo>
                  <a:lnTo>
                    <a:pt x="114" y="4274"/>
                  </a:lnTo>
                  <a:lnTo>
                    <a:pt x="100" y="4274"/>
                  </a:lnTo>
                  <a:cubicBezTo>
                    <a:pt x="86" y="4288"/>
                    <a:pt x="43" y="4302"/>
                    <a:pt x="1" y="4345"/>
                  </a:cubicBezTo>
                  <a:cubicBezTo>
                    <a:pt x="611" y="4572"/>
                    <a:pt x="1208" y="4814"/>
                    <a:pt x="1790" y="5055"/>
                  </a:cubicBezTo>
                  <a:cubicBezTo>
                    <a:pt x="512" y="4487"/>
                    <a:pt x="185" y="4302"/>
                    <a:pt x="129" y="4274"/>
                  </a:cubicBezTo>
                  <a:lnTo>
                    <a:pt x="114" y="4260"/>
                  </a:lnTo>
                  <a:close/>
                  <a:moveTo>
                    <a:pt x="10791" y="5467"/>
                  </a:moveTo>
                  <a:cubicBezTo>
                    <a:pt x="11274" y="5538"/>
                    <a:pt x="11217" y="6248"/>
                    <a:pt x="10735" y="6262"/>
                  </a:cubicBezTo>
                  <a:lnTo>
                    <a:pt x="10678" y="6262"/>
                  </a:lnTo>
                  <a:cubicBezTo>
                    <a:pt x="10181" y="6191"/>
                    <a:pt x="10223" y="5467"/>
                    <a:pt x="10735" y="5467"/>
                  </a:cubicBezTo>
                  <a:close/>
                  <a:moveTo>
                    <a:pt x="18913" y="11089"/>
                  </a:moveTo>
                  <a:cubicBezTo>
                    <a:pt x="19405" y="11159"/>
                    <a:pt x="19354" y="11884"/>
                    <a:pt x="18870" y="11884"/>
                  </a:cubicBezTo>
                  <a:cubicBezTo>
                    <a:pt x="18865" y="11884"/>
                    <a:pt x="18861" y="11884"/>
                    <a:pt x="18856" y="11884"/>
                  </a:cubicBezTo>
                  <a:lnTo>
                    <a:pt x="18856" y="11898"/>
                  </a:lnTo>
                  <a:lnTo>
                    <a:pt x="18799" y="11898"/>
                  </a:lnTo>
                  <a:cubicBezTo>
                    <a:pt x="18316" y="11813"/>
                    <a:pt x="18359" y="11103"/>
                    <a:pt x="18856" y="11089"/>
                  </a:cubicBezTo>
                  <a:close/>
                  <a:moveTo>
                    <a:pt x="6489" y="0"/>
                  </a:moveTo>
                  <a:lnTo>
                    <a:pt x="6489" y="15"/>
                  </a:lnTo>
                  <a:cubicBezTo>
                    <a:pt x="4970" y="1080"/>
                    <a:pt x="3934" y="2698"/>
                    <a:pt x="3579" y="4530"/>
                  </a:cubicBezTo>
                  <a:cubicBezTo>
                    <a:pt x="3494" y="4927"/>
                    <a:pt x="3465" y="5353"/>
                    <a:pt x="3465" y="5765"/>
                  </a:cubicBezTo>
                  <a:cubicBezTo>
                    <a:pt x="3763" y="5893"/>
                    <a:pt x="4061" y="6020"/>
                    <a:pt x="4345" y="6162"/>
                  </a:cubicBezTo>
                  <a:cubicBezTo>
                    <a:pt x="5865" y="6830"/>
                    <a:pt x="7355" y="7582"/>
                    <a:pt x="8804" y="8406"/>
                  </a:cubicBezTo>
                  <a:cubicBezTo>
                    <a:pt x="10223" y="9243"/>
                    <a:pt x="11615" y="10109"/>
                    <a:pt x="12921" y="10976"/>
                  </a:cubicBezTo>
                  <a:cubicBezTo>
                    <a:pt x="15619" y="12764"/>
                    <a:pt x="18032" y="14610"/>
                    <a:pt x="20105" y="16300"/>
                  </a:cubicBezTo>
                  <a:cubicBezTo>
                    <a:pt x="20105" y="16300"/>
                    <a:pt x="24294" y="10521"/>
                    <a:pt x="21738" y="8477"/>
                  </a:cubicBezTo>
                  <a:cubicBezTo>
                    <a:pt x="21272" y="8131"/>
                    <a:pt x="20707" y="7934"/>
                    <a:pt x="20124" y="7934"/>
                  </a:cubicBezTo>
                  <a:cubicBezTo>
                    <a:pt x="20085" y="7934"/>
                    <a:pt x="20045" y="7935"/>
                    <a:pt x="20006" y="7937"/>
                  </a:cubicBezTo>
                  <a:cubicBezTo>
                    <a:pt x="17152" y="7937"/>
                    <a:pt x="13120" y="10819"/>
                    <a:pt x="12921" y="10961"/>
                  </a:cubicBezTo>
                  <a:cubicBezTo>
                    <a:pt x="13077" y="10692"/>
                    <a:pt x="16712" y="4757"/>
                    <a:pt x="13375" y="2670"/>
                  </a:cubicBezTo>
                  <a:cubicBezTo>
                    <a:pt x="12870" y="2356"/>
                    <a:pt x="12273" y="2186"/>
                    <a:pt x="11673" y="2186"/>
                  </a:cubicBezTo>
                  <a:cubicBezTo>
                    <a:pt x="11649" y="2186"/>
                    <a:pt x="11625" y="2186"/>
                    <a:pt x="11601" y="2187"/>
                  </a:cubicBezTo>
                  <a:cubicBezTo>
                    <a:pt x="8406" y="2187"/>
                    <a:pt x="4587" y="5907"/>
                    <a:pt x="4360" y="6134"/>
                  </a:cubicBezTo>
                  <a:cubicBezTo>
                    <a:pt x="4516" y="5907"/>
                    <a:pt x="6830" y="2471"/>
                    <a:pt x="6489" y="0"/>
                  </a:cubicBezTo>
                  <a:close/>
                </a:path>
              </a:pathLst>
            </a:custGeom>
            <a:solidFill>
              <a:srgbClr val="DA3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882300" y="1954125"/>
              <a:ext cx="164375" cy="236075"/>
            </a:xfrm>
            <a:custGeom>
              <a:avLst/>
              <a:gdLst/>
              <a:ahLst/>
              <a:cxnLst/>
              <a:rect l="l" t="t" r="r" b="b"/>
              <a:pathLst>
                <a:path w="6575" h="9443" extrusionOk="0">
                  <a:moveTo>
                    <a:pt x="2641" y="355"/>
                  </a:moveTo>
                  <a:cubicBezTo>
                    <a:pt x="2642" y="357"/>
                    <a:pt x="2642" y="358"/>
                    <a:pt x="2643" y="359"/>
                  </a:cubicBezTo>
                  <a:lnTo>
                    <a:pt x="2643" y="359"/>
                  </a:lnTo>
                  <a:cubicBezTo>
                    <a:pt x="2647" y="358"/>
                    <a:pt x="2651" y="357"/>
                    <a:pt x="2655" y="355"/>
                  </a:cubicBezTo>
                  <a:close/>
                  <a:moveTo>
                    <a:pt x="4061" y="0"/>
                  </a:moveTo>
                  <a:cubicBezTo>
                    <a:pt x="3635" y="100"/>
                    <a:pt x="3209" y="213"/>
                    <a:pt x="2783" y="313"/>
                  </a:cubicBezTo>
                  <a:cubicBezTo>
                    <a:pt x="2939" y="668"/>
                    <a:pt x="3081" y="1037"/>
                    <a:pt x="3223" y="1406"/>
                  </a:cubicBezTo>
                  <a:cubicBezTo>
                    <a:pt x="3763" y="2996"/>
                    <a:pt x="4274" y="4615"/>
                    <a:pt x="5012" y="6120"/>
                  </a:cubicBezTo>
                  <a:cubicBezTo>
                    <a:pt x="5282" y="6716"/>
                    <a:pt x="5594" y="7284"/>
                    <a:pt x="5964" y="7838"/>
                  </a:cubicBezTo>
                  <a:cubicBezTo>
                    <a:pt x="6148" y="7682"/>
                    <a:pt x="6347" y="7554"/>
                    <a:pt x="6574" y="7454"/>
                  </a:cubicBezTo>
                  <a:lnTo>
                    <a:pt x="6560" y="7426"/>
                  </a:lnTo>
                  <a:cubicBezTo>
                    <a:pt x="6020" y="6205"/>
                    <a:pt x="5580" y="4956"/>
                    <a:pt x="5225" y="3678"/>
                  </a:cubicBezTo>
                  <a:lnTo>
                    <a:pt x="4714" y="1775"/>
                  </a:lnTo>
                  <a:cubicBezTo>
                    <a:pt x="4558" y="1165"/>
                    <a:pt x="4345" y="583"/>
                    <a:pt x="4075" y="29"/>
                  </a:cubicBezTo>
                  <a:lnTo>
                    <a:pt x="4061" y="0"/>
                  </a:lnTo>
                  <a:close/>
                  <a:moveTo>
                    <a:pt x="2643" y="359"/>
                  </a:moveTo>
                  <a:cubicBezTo>
                    <a:pt x="2235" y="472"/>
                    <a:pt x="1828" y="598"/>
                    <a:pt x="1434" y="725"/>
                  </a:cubicBezTo>
                  <a:cubicBezTo>
                    <a:pt x="1704" y="1293"/>
                    <a:pt x="1945" y="1875"/>
                    <a:pt x="2144" y="2457"/>
                  </a:cubicBezTo>
                  <a:cubicBezTo>
                    <a:pt x="2442" y="3323"/>
                    <a:pt x="2698" y="4175"/>
                    <a:pt x="3067" y="4998"/>
                  </a:cubicBezTo>
                  <a:cubicBezTo>
                    <a:pt x="3422" y="5822"/>
                    <a:pt x="3848" y="6617"/>
                    <a:pt x="4345" y="7369"/>
                  </a:cubicBezTo>
                  <a:cubicBezTo>
                    <a:pt x="4615" y="7781"/>
                    <a:pt x="4913" y="8179"/>
                    <a:pt x="5239" y="8548"/>
                  </a:cubicBezTo>
                  <a:lnTo>
                    <a:pt x="5254" y="8519"/>
                  </a:lnTo>
                  <a:cubicBezTo>
                    <a:pt x="5410" y="8321"/>
                    <a:pt x="5594" y="8136"/>
                    <a:pt x="5779" y="7966"/>
                  </a:cubicBezTo>
                  <a:cubicBezTo>
                    <a:pt x="5410" y="7412"/>
                    <a:pt x="5083" y="6830"/>
                    <a:pt x="4799" y="6219"/>
                  </a:cubicBezTo>
                  <a:cubicBezTo>
                    <a:pt x="4061" y="4686"/>
                    <a:pt x="3550" y="3067"/>
                    <a:pt x="3053" y="1463"/>
                  </a:cubicBezTo>
                  <a:cubicBezTo>
                    <a:pt x="2926" y="1095"/>
                    <a:pt x="2798" y="727"/>
                    <a:pt x="2643" y="359"/>
                  </a:cubicBezTo>
                  <a:close/>
                  <a:moveTo>
                    <a:pt x="1307" y="767"/>
                  </a:moveTo>
                  <a:lnTo>
                    <a:pt x="1307" y="781"/>
                  </a:lnTo>
                  <a:cubicBezTo>
                    <a:pt x="866" y="938"/>
                    <a:pt x="426" y="1094"/>
                    <a:pt x="0" y="1278"/>
                  </a:cubicBezTo>
                  <a:cubicBezTo>
                    <a:pt x="298" y="2230"/>
                    <a:pt x="625" y="3167"/>
                    <a:pt x="994" y="4075"/>
                  </a:cubicBezTo>
                  <a:cubicBezTo>
                    <a:pt x="1378" y="5012"/>
                    <a:pt x="1832" y="5907"/>
                    <a:pt x="2329" y="6773"/>
                  </a:cubicBezTo>
                  <a:cubicBezTo>
                    <a:pt x="2854" y="7639"/>
                    <a:pt x="3493" y="8420"/>
                    <a:pt x="4231" y="9087"/>
                  </a:cubicBezTo>
                  <a:cubicBezTo>
                    <a:pt x="4359" y="9201"/>
                    <a:pt x="4487" y="9329"/>
                    <a:pt x="4629" y="9442"/>
                  </a:cubicBezTo>
                  <a:cubicBezTo>
                    <a:pt x="4785" y="9187"/>
                    <a:pt x="4941" y="8959"/>
                    <a:pt x="5112" y="8732"/>
                  </a:cubicBezTo>
                  <a:cubicBezTo>
                    <a:pt x="4757" y="8349"/>
                    <a:pt x="4430" y="7937"/>
                    <a:pt x="4146" y="7497"/>
                  </a:cubicBezTo>
                  <a:cubicBezTo>
                    <a:pt x="3138" y="5978"/>
                    <a:pt x="2471" y="4246"/>
                    <a:pt x="1974" y="2514"/>
                  </a:cubicBezTo>
                  <a:cubicBezTo>
                    <a:pt x="1789" y="1917"/>
                    <a:pt x="1562" y="1335"/>
                    <a:pt x="1307" y="767"/>
                  </a:cubicBezTo>
                  <a:close/>
                </a:path>
              </a:pathLst>
            </a:custGeom>
            <a:solidFill>
              <a:srgbClr val="1C03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769075" y="1997425"/>
              <a:ext cx="168625" cy="227900"/>
            </a:xfrm>
            <a:custGeom>
              <a:avLst/>
              <a:gdLst/>
              <a:ahLst/>
              <a:cxnLst/>
              <a:rect l="l" t="t" r="r" b="b"/>
              <a:pathLst>
                <a:path w="6745" h="9116" extrusionOk="0">
                  <a:moveTo>
                    <a:pt x="3550" y="1"/>
                  </a:moveTo>
                  <a:cubicBezTo>
                    <a:pt x="2016" y="810"/>
                    <a:pt x="767" y="1875"/>
                    <a:pt x="0" y="3323"/>
                  </a:cubicBezTo>
                  <a:cubicBezTo>
                    <a:pt x="256" y="3138"/>
                    <a:pt x="568" y="3039"/>
                    <a:pt x="880" y="3011"/>
                  </a:cubicBezTo>
                  <a:cubicBezTo>
                    <a:pt x="951" y="3011"/>
                    <a:pt x="1008" y="3011"/>
                    <a:pt x="1079" y="3039"/>
                  </a:cubicBezTo>
                  <a:cubicBezTo>
                    <a:pt x="2229" y="3351"/>
                    <a:pt x="1292" y="6645"/>
                    <a:pt x="852" y="7980"/>
                  </a:cubicBezTo>
                  <a:cubicBezTo>
                    <a:pt x="1306" y="6759"/>
                    <a:pt x="2513" y="3962"/>
                    <a:pt x="4118" y="3962"/>
                  </a:cubicBezTo>
                  <a:lnTo>
                    <a:pt x="4231" y="3962"/>
                  </a:lnTo>
                  <a:cubicBezTo>
                    <a:pt x="6261" y="4146"/>
                    <a:pt x="4984" y="8775"/>
                    <a:pt x="4898" y="9116"/>
                  </a:cubicBezTo>
                  <a:cubicBezTo>
                    <a:pt x="5410" y="8108"/>
                    <a:pt x="6034" y="7156"/>
                    <a:pt x="6744" y="6290"/>
                  </a:cubicBezTo>
                  <a:cubicBezTo>
                    <a:pt x="5083" y="4402"/>
                    <a:pt x="3961" y="2130"/>
                    <a:pt x="3550" y="1"/>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744925" y="2072675"/>
              <a:ext cx="244225" cy="158400"/>
            </a:xfrm>
            <a:custGeom>
              <a:avLst/>
              <a:gdLst/>
              <a:ahLst/>
              <a:cxnLst/>
              <a:rect l="l" t="t" r="r" b="b"/>
              <a:pathLst>
                <a:path w="9769" h="6336" extrusionOk="0">
                  <a:moveTo>
                    <a:pt x="1832" y="1"/>
                  </a:moveTo>
                  <a:cubicBezTo>
                    <a:pt x="1836" y="1"/>
                    <a:pt x="1841" y="1"/>
                    <a:pt x="1845" y="1"/>
                  </a:cubicBezTo>
                  <a:lnTo>
                    <a:pt x="1845" y="1"/>
                  </a:lnTo>
                  <a:cubicBezTo>
                    <a:pt x="1845" y="1"/>
                    <a:pt x="1846" y="1"/>
                    <a:pt x="1846" y="1"/>
                  </a:cubicBezTo>
                  <a:close/>
                  <a:moveTo>
                    <a:pt x="1845" y="1"/>
                  </a:moveTo>
                  <a:cubicBezTo>
                    <a:pt x="1533" y="29"/>
                    <a:pt x="1221" y="143"/>
                    <a:pt x="966" y="313"/>
                  </a:cubicBezTo>
                  <a:cubicBezTo>
                    <a:pt x="725" y="753"/>
                    <a:pt x="540" y="1222"/>
                    <a:pt x="412" y="1704"/>
                  </a:cubicBezTo>
                  <a:cubicBezTo>
                    <a:pt x="114" y="2712"/>
                    <a:pt x="1" y="3763"/>
                    <a:pt x="114" y="4814"/>
                  </a:cubicBezTo>
                  <a:cubicBezTo>
                    <a:pt x="313" y="4927"/>
                    <a:pt x="526" y="5041"/>
                    <a:pt x="753" y="5169"/>
                  </a:cubicBezTo>
                  <a:cubicBezTo>
                    <a:pt x="1023" y="5297"/>
                    <a:pt x="1321" y="5424"/>
                    <a:pt x="1619" y="5538"/>
                  </a:cubicBezTo>
                  <a:lnTo>
                    <a:pt x="1846" y="5623"/>
                  </a:lnTo>
                  <a:cubicBezTo>
                    <a:pt x="3218" y="6094"/>
                    <a:pt x="4641" y="6335"/>
                    <a:pt x="6079" y="6335"/>
                  </a:cubicBezTo>
                  <a:cubicBezTo>
                    <a:pt x="6159" y="6335"/>
                    <a:pt x="6239" y="6334"/>
                    <a:pt x="6319" y="6333"/>
                  </a:cubicBezTo>
                  <a:cubicBezTo>
                    <a:pt x="7256" y="6333"/>
                    <a:pt x="8193" y="6262"/>
                    <a:pt x="9130" y="6120"/>
                  </a:cubicBezTo>
                  <a:cubicBezTo>
                    <a:pt x="9357" y="5808"/>
                    <a:pt x="9570" y="5495"/>
                    <a:pt x="9769" y="5197"/>
                  </a:cubicBezTo>
                  <a:cubicBezTo>
                    <a:pt x="9016" y="4629"/>
                    <a:pt x="8321" y="3990"/>
                    <a:pt x="7696" y="3280"/>
                  </a:cubicBezTo>
                  <a:cubicBezTo>
                    <a:pt x="6986" y="4161"/>
                    <a:pt x="6361" y="5098"/>
                    <a:pt x="5836" y="6106"/>
                  </a:cubicBezTo>
                  <a:cubicBezTo>
                    <a:pt x="5935" y="5765"/>
                    <a:pt x="7213" y="1136"/>
                    <a:pt x="5183" y="966"/>
                  </a:cubicBezTo>
                  <a:lnTo>
                    <a:pt x="5055" y="966"/>
                  </a:lnTo>
                  <a:cubicBezTo>
                    <a:pt x="3465" y="966"/>
                    <a:pt x="2258" y="3749"/>
                    <a:pt x="1804" y="4984"/>
                  </a:cubicBezTo>
                  <a:cubicBezTo>
                    <a:pt x="2244" y="3635"/>
                    <a:pt x="3181" y="341"/>
                    <a:pt x="2031" y="29"/>
                  </a:cubicBezTo>
                  <a:cubicBezTo>
                    <a:pt x="1964" y="16"/>
                    <a:pt x="1910" y="2"/>
                    <a:pt x="1845" y="1"/>
                  </a:cubicBezTo>
                  <a:close/>
                </a:path>
              </a:pathLst>
            </a:custGeom>
            <a:solidFill>
              <a:srgbClr val="F1C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857800" y="1987125"/>
              <a:ext cx="137050" cy="215850"/>
            </a:xfrm>
            <a:custGeom>
              <a:avLst/>
              <a:gdLst/>
              <a:ahLst/>
              <a:cxnLst/>
              <a:rect l="l" t="t" r="r" b="b"/>
              <a:pathLst>
                <a:path w="5482" h="8634" extrusionOk="0">
                  <a:moveTo>
                    <a:pt x="867" y="1"/>
                  </a:moveTo>
                  <a:cubicBezTo>
                    <a:pt x="867" y="3"/>
                    <a:pt x="868" y="5"/>
                    <a:pt x="868" y="7"/>
                  </a:cubicBezTo>
                  <a:lnTo>
                    <a:pt x="868" y="7"/>
                  </a:lnTo>
                  <a:cubicBezTo>
                    <a:pt x="873" y="5"/>
                    <a:pt x="877" y="3"/>
                    <a:pt x="881" y="1"/>
                  </a:cubicBezTo>
                  <a:close/>
                  <a:moveTo>
                    <a:pt x="868" y="7"/>
                  </a:moveTo>
                  <a:cubicBezTo>
                    <a:pt x="561" y="146"/>
                    <a:pt x="281" y="273"/>
                    <a:pt x="1" y="427"/>
                  </a:cubicBezTo>
                  <a:cubicBezTo>
                    <a:pt x="412" y="2557"/>
                    <a:pt x="1534" y="4828"/>
                    <a:pt x="3195" y="6717"/>
                  </a:cubicBezTo>
                  <a:cubicBezTo>
                    <a:pt x="3820" y="7426"/>
                    <a:pt x="4516" y="8065"/>
                    <a:pt x="5268" y="8633"/>
                  </a:cubicBezTo>
                  <a:lnTo>
                    <a:pt x="5481" y="8321"/>
                  </a:lnTo>
                  <a:cubicBezTo>
                    <a:pt x="5325" y="8193"/>
                    <a:pt x="5183" y="8080"/>
                    <a:pt x="5041" y="7952"/>
                  </a:cubicBezTo>
                  <a:cubicBezTo>
                    <a:pt x="3508" y="6575"/>
                    <a:pt x="2556" y="4700"/>
                    <a:pt x="1804" y="2826"/>
                  </a:cubicBezTo>
                  <a:cubicBezTo>
                    <a:pt x="1450" y="1905"/>
                    <a:pt x="1138" y="970"/>
                    <a:pt x="868" y="7"/>
                  </a:cubicBezTo>
                  <a:close/>
                </a:path>
              </a:pathLst>
            </a:custGeom>
            <a:solidFill>
              <a:srgbClr val="1C03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5620600" y="1682200"/>
              <a:ext cx="208025" cy="208050"/>
            </a:xfrm>
            <a:custGeom>
              <a:avLst/>
              <a:gdLst/>
              <a:ahLst/>
              <a:cxnLst/>
              <a:rect l="l" t="t" r="r" b="b"/>
              <a:pathLst>
                <a:path w="8321" h="8322" extrusionOk="0">
                  <a:moveTo>
                    <a:pt x="5538" y="2969"/>
                  </a:moveTo>
                  <a:cubicBezTo>
                    <a:pt x="6020" y="3054"/>
                    <a:pt x="5978" y="3764"/>
                    <a:pt x="5481" y="3778"/>
                  </a:cubicBezTo>
                  <a:lnTo>
                    <a:pt x="5424" y="3778"/>
                  </a:lnTo>
                  <a:cubicBezTo>
                    <a:pt x="4941" y="3693"/>
                    <a:pt x="4998" y="2983"/>
                    <a:pt x="5481" y="2969"/>
                  </a:cubicBezTo>
                  <a:close/>
                  <a:moveTo>
                    <a:pt x="5698" y="1"/>
                  </a:moveTo>
                  <a:cubicBezTo>
                    <a:pt x="5677" y="1"/>
                    <a:pt x="5657" y="1"/>
                    <a:pt x="5637" y="2"/>
                  </a:cubicBezTo>
                  <a:cubicBezTo>
                    <a:pt x="3237" y="2"/>
                    <a:pt x="0" y="2799"/>
                    <a:pt x="0" y="2799"/>
                  </a:cubicBezTo>
                  <a:cubicBezTo>
                    <a:pt x="2726" y="5042"/>
                    <a:pt x="4842" y="7030"/>
                    <a:pt x="6148" y="8322"/>
                  </a:cubicBezTo>
                  <a:lnTo>
                    <a:pt x="7809" y="6348"/>
                  </a:lnTo>
                  <a:cubicBezTo>
                    <a:pt x="8178" y="4219"/>
                    <a:pt x="8320" y="1564"/>
                    <a:pt x="7085" y="499"/>
                  </a:cubicBezTo>
                  <a:cubicBezTo>
                    <a:pt x="6703" y="171"/>
                    <a:pt x="6203" y="1"/>
                    <a:pt x="5698" y="1"/>
                  </a:cubicBezTo>
                  <a:close/>
                </a:path>
              </a:pathLst>
            </a:custGeom>
            <a:solidFill>
              <a:srgbClr val="DA3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5047000" y="1937450"/>
              <a:ext cx="63550" cy="36225"/>
            </a:xfrm>
            <a:custGeom>
              <a:avLst/>
              <a:gdLst/>
              <a:ahLst/>
              <a:cxnLst/>
              <a:rect l="l" t="t" r="r" b="b"/>
              <a:pathLst>
                <a:path w="2542" h="1449" extrusionOk="0">
                  <a:moveTo>
                    <a:pt x="1065" y="0"/>
                  </a:moveTo>
                  <a:lnTo>
                    <a:pt x="1065" y="14"/>
                  </a:lnTo>
                  <a:cubicBezTo>
                    <a:pt x="710" y="71"/>
                    <a:pt x="355" y="128"/>
                    <a:pt x="0" y="185"/>
                  </a:cubicBezTo>
                  <a:cubicBezTo>
                    <a:pt x="412" y="852"/>
                    <a:pt x="1150" y="1448"/>
                    <a:pt x="2485" y="1448"/>
                  </a:cubicBezTo>
                  <a:lnTo>
                    <a:pt x="2542" y="1448"/>
                  </a:lnTo>
                  <a:lnTo>
                    <a:pt x="1065" y="0"/>
                  </a:lnTo>
                  <a:close/>
                </a:path>
              </a:pathLst>
            </a:custGeom>
            <a:solidFill>
              <a:srgbClr val="00B8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984175" y="1953425"/>
              <a:ext cx="66400" cy="187075"/>
            </a:xfrm>
            <a:custGeom>
              <a:avLst/>
              <a:gdLst/>
              <a:ahLst/>
              <a:cxnLst/>
              <a:rect l="l" t="t" r="r" b="b"/>
              <a:pathLst>
                <a:path w="2656" h="7483" extrusionOk="0">
                  <a:moveTo>
                    <a:pt x="185" y="0"/>
                  </a:moveTo>
                  <a:lnTo>
                    <a:pt x="0" y="43"/>
                  </a:lnTo>
                  <a:cubicBezTo>
                    <a:pt x="270" y="611"/>
                    <a:pt x="483" y="1193"/>
                    <a:pt x="625" y="1789"/>
                  </a:cubicBezTo>
                  <a:lnTo>
                    <a:pt x="1150" y="3706"/>
                  </a:lnTo>
                  <a:cubicBezTo>
                    <a:pt x="1505" y="4984"/>
                    <a:pt x="1945" y="6233"/>
                    <a:pt x="2471" y="7454"/>
                  </a:cubicBezTo>
                  <a:lnTo>
                    <a:pt x="2485" y="7482"/>
                  </a:lnTo>
                  <a:lnTo>
                    <a:pt x="2655" y="7411"/>
                  </a:lnTo>
                  <a:lnTo>
                    <a:pt x="2641" y="7369"/>
                  </a:lnTo>
                  <a:cubicBezTo>
                    <a:pt x="2144" y="6162"/>
                    <a:pt x="1718" y="4913"/>
                    <a:pt x="1377" y="3649"/>
                  </a:cubicBezTo>
                  <a:lnTo>
                    <a:pt x="838" y="1746"/>
                  </a:lnTo>
                  <a:cubicBezTo>
                    <a:pt x="682" y="1136"/>
                    <a:pt x="469" y="568"/>
                    <a:pt x="185" y="14"/>
                  </a:cubicBezTo>
                  <a:lnTo>
                    <a:pt x="185" y="0"/>
                  </a:lnTo>
                  <a:close/>
                </a:path>
              </a:pathLst>
            </a:custGeom>
            <a:solidFill>
              <a:srgbClr val="DA3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p:cNvSpPr/>
            <p:nvPr/>
          </p:nvSpPr>
          <p:spPr>
            <a:xfrm>
              <a:off x="4948675" y="1962300"/>
              <a:ext cx="82725" cy="190975"/>
            </a:xfrm>
            <a:custGeom>
              <a:avLst/>
              <a:gdLst/>
              <a:ahLst/>
              <a:cxnLst/>
              <a:rect l="l" t="t" r="r" b="b"/>
              <a:pathLst>
                <a:path w="3309" h="7639" extrusionOk="0">
                  <a:moveTo>
                    <a:pt x="142" y="0"/>
                  </a:moveTo>
                  <a:lnTo>
                    <a:pt x="0" y="43"/>
                  </a:lnTo>
                  <a:cubicBezTo>
                    <a:pt x="142" y="398"/>
                    <a:pt x="284" y="781"/>
                    <a:pt x="398" y="1150"/>
                  </a:cubicBezTo>
                  <a:cubicBezTo>
                    <a:pt x="909" y="2740"/>
                    <a:pt x="1420" y="4373"/>
                    <a:pt x="2144" y="5906"/>
                  </a:cubicBezTo>
                  <a:cubicBezTo>
                    <a:pt x="2428" y="6503"/>
                    <a:pt x="2755" y="7085"/>
                    <a:pt x="3138" y="7639"/>
                  </a:cubicBezTo>
                  <a:cubicBezTo>
                    <a:pt x="3181" y="7596"/>
                    <a:pt x="3252" y="7539"/>
                    <a:pt x="3309" y="7497"/>
                  </a:cubicBezTo>
                  <a:cubicBezTo>
                    <a:pt x="2954" y="6957"/>
                    <a:pt x="2641" y="6389"/>
                    <a:pt x="2371" y="5807"/>
                  </a:cubicBezTo>
                  <a:cubicBezTo>
                    <a:pt x="1633" y="4288"/>
                    <a:pt x="1136" y="2683"/>
                    <a:pt x="582" y="1093"/>
                  </a:cubicBezTo>
                  <a:cubicBezTo>
                    <a:pt x="455" y="724"/>
                    <a:pt x="313" y="355"/>
                    <a:pt x="157" y="0"/>
                  </a:cubicBezTo>
                  <a:close/>
                </a:path>
              </a:pathLst>
            </a:custGeom>
            <a:solidFill>
              <a:srgbClr val="DA3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p:cNvSpPr/>
            <p:nvPr/>
          </p:nvSpPr>
          <p:spPr>
            <a:xfrm>
              <a:off x="4914950" y="1972575"/>
              <a:ext cx="98700" cy="199875"/>
            </a:xfrm>
            <a:custGeom>
              <a:avLst/>
              <a:gdLst/>
              <a:ahLst/>
              <a:cxnLst/>
              <a:rect l="l" t="t" r="r" b="b"/>
              <a:pathLst>
                <a:path w="3948" h="7995" extrusionOk="0">
                  <a:moveTo>
                    <a:pt x="128" y="1"/>
                  </a:moveTo>
                  <a:lnTo>
                    <a:pt x="1" y="43"/>
                  </a:lnTo>
                  <a:cubicBezTo>
                    <a:pt x="256" y="611"/>
                    <a:pt x="483" y="1193"/>
                    <a:pt x="668" y="1776"/>
                  </a:cubicBezTo>
                  <a:cubicBezTo>
                    <a:pt x="1165" y="3508"/>
                    <a:pt x="1832" y="5254"/>
                    <a:pt x="2840" y="6773"/>
                  </a:cubicBezTo>
                  <a:cubicBezTo>
                    <a:pt x="3124" y="7199"/>
                    <a:pt x="3451" y="7611"/>
                    <a:pt x="3806" y="7994"/>
                  </a:cubicBezTo>
                  <a:lnTo>
                    <a:pt x="3948" y="7824"/>
                  </a:lnTo>
                  <a:cubicBezTo>
                    <a:pt x="3621" y="7455"/>
                    <a:pt x="3323" y="7057"/>
                    <a:pt x="3053" y="6645"/>
                  </a:cubicBezTo>
                  <a:cubicBezTo>
                    <a:pt x="2556" y="5893"/>
                    <a:pt x="2130" y="5098"/>
                    <a:pt x="1775" y="4274"/>
                  </a:cubicBezTo>
                  <a:cubicBezTo>
                    <a:pt x="1406" y="3451"/>
                    <a:pt x="1151" y="2585"/>
                    <a:pt x="852" y="1733"/>
                  </a:cubicBezTo>
                  <a:cubicBezTo>
                    <a:pt x="639" y="1137"/>
                    <a:pt x="412" y="569"/>
                    <a:pt x="143" y="1"/>
                  </a:cubicBezTo>
                  <a:close/>
                </a:path>
              </a:pathLst>
            </a:custGeom>
            <a:solidFill>
              <a:srgbClr val="DA3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4879800" y="1986075"/>
              <a:ext cx="118225" cy="209075"/>
            </a:xfrm>
            <a:custGeom>
              <a:avLst/>
              <a:gdLst/>
              <a:ahLst/>
              <a:cxnLst/>
              <a:rect l="l" t="t" r="r" b="b"/>
              <a:pathLst>
                <a:path w="4729" h="8363" extrusionOk="0">
                  <a:moveTo>
                    <a:pt x="100" y="0"/>
                  </a:moveTo>
                  <a:lnTo>
                    <a:pt x="1" y="43"/>
                  </a:lnTo>
                  <a:cubicBezTo>
                    <a:pt x="257" y="1008"/>
                    <a:pt x="569" y="1945"/>
                    <a:pt x="924" y="2868"/>
                  </a:cubicBezTo>
                  <a:cubicBezTo>
                    <a:pt x="1676" y="4742"/>
                    <a:pt x="2628" y="6617"/>
                    <a:pt x="4175" y="7994"/>
                  </a:cubicBezTo>
                  <a:cubicBezTo>
                    <a:pt x="4303" y="8107"/>
                    <a:pt x="4459" y="8235"/>
                    <a:pt x="4601" y="8363"/>
                  </a:cubicBezTo>
                  <a:cubicBezTo>
                    <a:pt x="4644" y="8292"/>
                    <a:pt x="4686" y="8221"/>
                    <a:pt x="4729" y="8164"/>
                  </a:cubicBezTo>
                  <a:cubicBezTo>
                    <a:pt x="4587" y="8051"/>
                    <a:pt x="4459" y="7923"/>
                    <a:pt x="4331" y="7809"/>
                  </a:cubicBezTo>
                  <a:cubicBezTo>
                    <a:pt x="3593" y="7142"/>
                    <a:pt x="2954" y="6361"/>
                    <a:pt x="2443" y="5495"/>
                  </a:cubicBezTo>
                  <a:cubicBezTo>
                    <a:pt x="1932" y="4629"/>
                    <a:pt x="1478" y="3734"/>
                    <a:pt x="1094" y="2797"/>
                  </a:cubicBezTo>
                  <a:cubicBezTo>
                    <a:pt x="725" y="1889"/>
                    <a:pt x="384" y="952"/>
                    <a:pt x="100" y="0"/>
                  </a:cubicBezTo>
                  <a:close/>
                </a:path>
              </a:pathLst>
            </a:custGeom>
            <a:solidFill>
              <a:srgbClr val="DA3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9"/>
            <p:cNvSpPr/>
            <p:nvPr/>
          </p:nvSpPr>
          <p:spPr>
            <a:xfrm>
              <a:off x="5372475" y="1480975"/>
              <a:ext cx="27375" cy="20250"/>
            </a:xfrm>
            <a:custGeom>
              <a:avLst/>
              <a:gdLst/>
              <a:ahLst/>
              <a:cxnLst/>
              <a:rect l="l" t="t" r="r" b="b"/>
              <a:pathLst>
                <a:path w="1095" h="810" extrusionOk="0">
                  <a:moveTo>
                    <a:pt x="555" y="1"/>
                  </a:moveTo>
                  <a:cubicBezTo>
                    <a:pt x="43" y="1"/>
                    <a:pt x="1" y="739"/>
                    <a:pt x="498" y="810"/>
                  </a:cubicBezTo>
                  <a:lnTo>
                    <a:pt x="555" y="810"/>
                  </a:lnTo>
                  <a:cubicBezTo>
                    <a:pt x="1037" y="796"/>
                    <a:pt x="1094" y="86"/>
                    <a:pt x="611" y="1"/>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9"/>
            <p:cNvSpPr/>
            <p:nvPr/>
          </p:nvSpPr>
          <p:spPr>
            <a:xfrm>
              <a:off x="5575525" y="1622250"/>
              <a:ext cx="27350" cy="19900"/>
            </a:xfrm>
            <a:custGeom>
              <a:avLst/>
              <a:gdLst/>
              <a:ahLst/>
              <a:cxnLst/>
              <a:rect l="l" t="t" r="r" b="b"/>
              <a:pathLst>
                <a:path w="1094" h="796" extrusionOk="0">
                  <a:moveTo>
                    <a:pt x="540" y="0"/>
                  </a:moveTo>
                  <a:cubicBezTo>
                    <a:pt x="57" y="15"/>
                    <a:pt x="0" y="724"/>
                    <a:pt x="497" y="795"/>
                  </a:cubicBezTo>
                  <a:lnTo>
                    <a:pt x="554" y="795"/>
                  </a:lnTo>
                  <a:cubicBezTo>
                    <a:pt x="1051" y="795"/>
                    <a:pt x="1093" y="71"/>
                    <a:pt x="596" y="0"/>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5744125" y="1756425"/>
              <a:ext cx="27000" cy="19900"/>
            </a:xfrm>
            <a:custGeom>
              <a:avLst/>
              <a:gdLst/>
              <a:ahLst/>
              <a:cxnLst/>
              <a:rect l="l" t="t" r="r" b="b"/>
              <a:pathLst>
                <a:path w="1080" h="796" extrusionOk="0">
                  <a:moveTo>
                    <a:pt x="540" y="0"/>
                  </a:moveTo>
                  <a:cubicBezTo>
                    <a:pt x="57" y="14"/>
                    <a:pt x="0" y="724"/>
                    <a:pt x="483" y="795"/>
                  </a:cubicBezTo>
                  <a:lnTo>
                    <a:pt x="540" y="795"/>
                  </a:lnTo>
                  <a:cubicBezTo>
                    <a:pt x="1037" y="795"/>
                    <a:pt x="1079" y="85"/>
                    <a:pt x="597" y="0"/>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p:cNvSpPr/>
            <p:nvPr/>
          </p:nvSpPr>
          <p:spPr>
            <a:xfrm>
              <a:off x="5425725" y="1171825"/>
              <a:ext cx="194900" cy="166850"/>
            </a:xfrm>
            <a:custGeom>
              <a:avLst/>
              <a:gdLst/>
              <a:ahLst/>
              <a:cxnLst/>
              <a:rect l="l" t="t" r="r" b="b"/>
              <a:pathLst>
                <a:path w="7796" h="6674" extrusionOk="0">
                  <a:moveTo>
                    <a:pt x="1789" y="0"/>
                  </a:moveTo>
                  <a:cubicBezTo>
                    <a:pt x="1591" y="14"/>
                    <a:pt x="1392" y="43"/>
                    <a:pt x="1193" y="85"/>
                  </a:cubicBezTo>
                  <a:cubicBezTo>
                    <a:pt x="994" y="1420"/>
                    <a:pt x="583" y="2712"/>
                    <a:pt x="1" y="3919"/>
                  </a:cubicBezTo>
                  <a:lnTo>
                    <a:pt x="1860" y="4771"/>
                  </a:lnTo>
                  <a:lnTo>
                    <a:pt x="7781" y="6673"/>
                  </a:lnTo>
                  <a:cubicBezTo>
                    <a:pt x="7781" y="6517"/>
                    <a:pt x="7795" y="6375"/>
                    <a:pt x="7795" y="6219"/>
                  </a:cubicBezTo>
                  <a:lnTo>
                    <a:pt x="7795" y="5282"/>
                  </a:lnTo>
                  <a:lnTo>
                    <a:pt x="7795" y="4586"/>
                  </a:lnTo>
                  <a:lnTo>
                    <a:pt x="7795" y="4472"/>
                  </a:lnTo>
                  <a:cubicBezTo>
                    <a:pt x="7511" y="4700"/>
                    <a:pt x="7227" y="4927"/>
                    <a:pt x="6958" y="5182"/>
                  </a:cubicBezTo>
                  <a:cubicBezTo>
                    <a:pt x="6958" y="5182"/>
                    <a:pt x="7313" y="2769"/>
                    <a:pt x="6262" y="2215"/>
                  </a:cubicBezTo>
                  <a:cubicBezTo>
                    <a:pt x="6106" y="2130"/>
                    <a:pt x="5935" y="2087"/>
                    <a:pt x="5751" y="2087"/>
                  </a:cubicBezTo>
                  <a:cubicBezTo>
                    <a:pt x="4785" y="2087"/>
                    <a:pt x="3706" y="3195"/>
                    <a:pt x="3706" y="3195"/>
                  </a:cubicBezTo>
                  <a:cubicBezTo>
                    <a:pt x="3706" y="3195"/>
                    <a:pt x="3593" y="894"/>
                    <a:pt x="2457" y="185"/>
                  </a:cubicBezTo>
                  <a:cubicBezTo>
                    <a:pt x="2258" y="57"/>
                    <a:pt x="2031" y="0"/>
                    <a:pt x="1804" y="0"/>
                  </a:cubicBezTo>
                  <a:close/>
                </a:path>
              </a:pathLst>
            </a:custGeom>
            <a:solidFill>
              <a:srgbClr val="1C03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4479425" y="1236775"/>
              <a:ext cx="84150" cy="384775"/>
            </a:xfrm>
            <a:custGeom>
              <a:avLst/>
              <a:gdLst/>
              <a:ahLst/>
              <a:cxnLst/>
              <a:rect l="l" t="t" r="r" b="b"/>
              <a:pathLst>
                <a:path w="3366" h="15391" extrusionOk="0">
                  <a:moveTo>
                    <a:pt x="1321" y="0"/>
                  </a:moveTo>
                  <a:lnTo>
                    <a:pt x="994" y="142"/>
                  </a:lnTo>
                  <a:cubicBezTo>
                    <a:pt x="2670" y="4146"/>
                    <a:pt x="2996" y="7170"/>
                    <a:pt x="1960" y="9655"/>
                  </a:cubicBezTo>
                  <a:cubicBezTo>
                    <a:pt x="1761" y="10123"/>
                    <a:pt x="1548" y="10564"/>
                    <a:pt x="1293" y="11004"/>
                  </a:cubicBezTo>
                  <a:cubicBezTo>
                    <a:pt x="1065" y="11430"/>
                    <a:pt x="824" y="11884"/>
                    <a:pt x="625" y="12338"/>
                  </a:cubicBezTo>
                  <a:cubicBezTo>
                    <a:pt x="299" y="13148"/>
                    <a:pt x="1" y="14326"/>
                    <a:pt x="455" y="15391"/>
                  </a:cubicBezTo>
                  <a:lnTo>
                    <a:pt x="781" y="15249"/>
                  </a:lnTo>
                  <a:cubicBezTo>
                    <a:pt x="370" y="14298"/>
                    <a:pt x="654" y="13219"/>
                    <a:pt x="966" y="12480"/>
                  </a:cubicBezTo>
                  <a:cubicBezTo>
                    <a:pt x="1151" y="12026"/>
                    <a:pt x="1392" y="11600"/>
                    <a:pt x="1619" y="11174"/>
                  </a:cubicBezTo>
                  <a:cubicBezTo>
                    <a:pt x="1860" y="10720"/>
                    <a:pt x="2102" y="10265"/>
                    <a:pt x="2301" y="9797"/>
                  </a:cubicBezTo>
                  <a:cubicBezTo>
                    <a:pt x="3365" y="7213"/>
                    <a:pt x="3053" y="4089"/>
                    <a:pt x="1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5668875" y="1796875"/>
              <a:ext cx="85925" cy="240700"/>
            </a:xfrm>
            <a:custGeom>
              <a:avLst/>
              <a:gdLst/>
              <a:ahLst/>
              <a:cxnLst/>
              <a:rect l="l" t="t" r="r" b="b"/>
              <a:pathLst>
                <a:path w="3437" h="9628" extrusionOk="0">
                  <a:moveTo>
                    <a:pt x="355" y="1"/>
                  </a:moveTo>
                  <a:cubicBezTo>
                    <a:pt x="185" y="881"/>
                    <a:pt x="0" y="2003"/>
                    <a:pt x="29" y="2826"/>
                  </a:cubicBezTo>
                  <a:cubicBezTo>
                    <a:pt x="85" y="3806"/>
                    <a:pt x="412" y="4658"/>
                    <a:pt x="966" y="5226"/>
                  </a:cubicBezTo>
                  <a:cubicBezTo>
                    <a:pt x="1179" y="5424"/>
                    <a:pt x="1406" y="5609"/>
                    <a:pt x="1647" y="5779"/>
                  </a:cubicBezTo>
                  <a:cubicBezTo>
                    <a:pt x="1931" y="5964"/>
                    <a:pt x="2201" y="6191"/>
                    <a:pt x="2428" y="6461"/>
                  </a:cubicBezTo>
                  <a:cubicBezTo>
                    <a:pt x="3067" y="7256"/>
                    <a:pt x="2939" y="8434"/>
                    <a:pt x="2755" y="9570"/>
                  </a:cubicBezTo>
                  <a:lnTo>
                    <a:pt x="3110" y="9627"/>
                  </a:lnTo>
                  <a:cubicBezTo>
                    <a:pt x="3294" y="8477"/>
                    <a:pt x="3436" y="7157"/>
                    <a:pt x="2712" y="6234"/>
                  </a:cubicBezTo>
                  <a:cubicBezTo>
                    <a:pt x="2471" y="5950"/>
                    <a:pt x="2187" y="5694"/>
                    <a:pt x="1860" y="5495"/>
                  </a:cubicBezTo>
                  <a:cubicBezTo>
                    <a:pt x="1633" y="5339"/>
                    <a:pt x="1420" y="5155"/>
                    <a:pt x="1235" y="4970"/>
                  </a:cubicBezTo>
                  <a:cubicBezTo>
                    <a:pt x="739" y="4459"/>
                    <a:pt x="440" y="3706"/>
                    <a:pt x="398" y="2812"/>
                  </a:cubicBezTo>
                  <a:cubicBezTo>
                    <a:pt x="355" y="2017"/>
                    <a:pt x="540" y="938"/>
                    <a:pt x="710" y="72"/>
                  </a:cubicBezTo>
                  <a:lnTo>
                    <a:pt x="3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5680925" y="1994225"/>
              <a:ext cx="105450" cy="105100"/>
            </a:xfrm>
            <a:custGeom>
              <a:avLst/>
              <a:gdLst/>
              <a:ahLst/>
              <a:cxnLst/>
              <a:rect l="l" t="t" r="r" b="b"/>
              <a:pathLst>
                <a:path w="4218" h="4204" extrusionOk="0">
                  <a:moveTo>
                    <a:pt x="2116" y="1"/>
                  </a:moveTo>
                  <a:cubicBezTo>
                    <a:pt x="952" y="1"/>
                    <a:pt x="1" y="938"/>
                    <a:pt x="1" y="2102"/>
                  </a:cubicBezTo>
                  <a:cubicBezTo>
                    <a:pt x="1" y="3266"/>
                    <a:pt x="952" y="4203"/>
                    <a:pt x="2116" y="4203"/>
                  </a:cubicBezTo>
                  <a:cubicBezTo>
                    <a:pt x="3281" y="4203"/>
                    <a:pt x="4218" y="3266"/>
                    <a:pt x="4218" y="2102"/>
                  </a:cubicBezTo>
                  <a:cubicBezTo>
                    <a:pt x="4218" y="938"/>
                    <a:pt x="3281" y="1"/>
                    <a:pt x="211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4441800" y="1579650"/>
              <a:ext cx="105450" cy="105450"/>
            </a:xfrm>
            <a:custGeom>
              <a:avLst/>
              <a:gdLst/>
              <a:ahLst/>
              <a:cxnLst/>
              <a:rect l="l" t="t" r="r" b="b"/>
              <a:pathLst>
                <a:path w="4218" h="4218" extrusionOk="0">
                  <a:moveTo>
                    <a:pt x="2116" y="1"/>
                  </a:moveTo>
                  <a:cubicBezTo>
                    <a:pt x="952" y="1"/>
                    <a:pt x="1" y="938"/>
                    <a:pt x="1" y="2102"/>
                  </a:cubicBezTo>
                  <a:cubicBezTo>
                    <a:pt x="1" y="3266"/>
                    <a:pt x="952" y="4217"/>
                    <a:pt x="2116" y="4217"/>
                  </a:cubicBezTo>
                  <a:cubicBezTo>
                    <a:pt x="3280" y="4217"/>
                    <a:pt x="4217" y="3266"/>
                    <a:pt x="4217" y="2102"/>
                  </a:cubicBezTo>
                  <a:cubicBezTo>
                    <a:pt x="4217" y="938"/>
                    <a:pt x="3280" y="1"/>
                    <a:pt x="211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5693725" y="1989625"/>
              <a:ext cx="89150" cy="52600"/>
            </a:xfrm>
            <a:custGeom>
              <a:avLst/>
              <a:gdLst/>
              <a:ahLst/>
              <a:cxnLst/>
              <a:rect l="l" t="t" r="r" b="b"/>
              <a:pathLst>
                <a:path w="3566" h="2104" extrusionOk="0">
                  <a:moveTo>
                    <a:pt x="2073" y="0"/>
                  </a:moveTo>
                  <a:cubicBezTo>
                    <a:pt x="2073" y="0"/>
                    <a:pt x="0" y="1420"/>
                    <a:pt x="426" y="1704"/>
                  </a:cubicBezTo>
                  <a:cubicBezTo>
                    <a:pt x="464" y="1730"/>
                    <a:pt x="507" y="1742"/>
                    <a:pt x="554" y="1742"/>
                  </a:cubicBezTo>
                  <a:cubicBezTo>
                    <a:pt x="1019" y="1742"/>
                    <a:pt x="1874" y="583"/>
                    <a:pt x="1874" y="582"/>
                  </a:cubicBezTo>
                  <a:lnTo>
                    <a:pt x="1874" y="582"/>
                  </a:lnTo>
                  <a:cubicBezTo>
                    <a:pt x="1874" y="583"/>
                    <a:pt x="1833" y="2104"/>
                    <a:pt x="2058" y="2104"/>
                  </a:cubicBezTo>
                  <a:cubicBezTo>
                    <a:pt x="2063" y="2104"/>
                    <a:pt x="2068" y="2103"/>
                    <a:pt x="2073" y="2102"/>
                  </a:cubicBezTo>
                  <a:cubicBezTo>
                    <a:pt x="2329" y="2031"/>
                    <a:pt x="2258" y="668"/>
                    <a:pt x="2258" y="668"/>
                  </a:cubicBezTo>
                  <a:lnTo>
                    <a:pt x="2258" y="668"/>
                  </a:lnTo>
                  <a:cubicBezTo>
                    <a:pt x="2258" y="668"/>
                    <a:pt x="2826" y="1647"/>
                    <a:pt x="3209" y="1704"/>
                  </a:cubicBezTo>
                  <a:cubicBezTo>
                    <a:pt x="3219" y="1706"/>
                    <a:pt x="3228" y="1706"/>
                    <a:pt x="3237" y="1706"/>
                  </a:cubicBezTo>
                  <a:cubicBezTo>
                    <a:pt x="3565" y="1706"/>
                    <a:pt x="3055" y="692"/>
                    <a:pt x="2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4450325" y="1576625"/>
              <a:ext cx="69950" cy="43150"/>
            </a:xfrm>
            <a:custGeom>
              <a:avLst/>
              <a:gdLst/>
              <a:ahLst/>
              <a:cxnLst/>
              <a:rect l="l" t="t" r="r" b="b"/>
              <a:pathLst>
                <a:path w="2798" h="1726" extrusionOk="0">
                  <a:moveTo>
                    <a:pt x="1652" y="1"/>
                  </a:moveTo>
                  <a:cubicBezTo>
                    <a:pt x="1573" y="1"/>
                    <a:pt x="1469" y="40"/>
                    <a:pt x="1335" y="164"/>
                  </a:cubicBezTo>
                  <a:cubicBezTo>
                    <a:pt x="1335" y="164"/>
                    <a:pt x="0" y="1286"/>
                    <a:pt x="327" y="1598"/>
                  </a:cubicBezTo>
                  <a:cubicBezTo>
                    <a:pt x="362" y="1634"/>
                    <a:pt x="402" y="1649"/>
                    <a:pt x="443" y="1649"/>
                  </a:cubicBezTo>
                  <a:cubicBezTo>
                    <a:pt x="770" y="1649"/>
                    <a:pt x="1250" y="689"/>
                    <a:pt x="1250" y="689"/>
                  </a:cubicBezTo>
                  <a:cubicBezTo>
                    <a:pt x="1250" y="689"/>
                    <a:pt x="1292" y="1726"/>
                    <a:pt x="1562" y="1726"/>
                  </a:cubicBezTo>
                  <a:cubicBezTo>
                    <a:pt x="1832" y="1726"/>
                    <a:pt x="1605" y="633"/>
                    <a:pt x="1605" y="633"/>
                  </a:cubicBezTo>
                  <a:lnTo>
                    <a:pt x="1605" y="633"/>
                  </a:lnTo>
                  <a:cubicBezTo>
                    <a:pt x="1605" y="633"/>
                    <a:pt x="2099" y="1501"/>
                    <a:pt x="2440" y="1501"/>
                  </a:cubicBezTo>
                  <a:cubicBezTo>
                    <a:pt x="2450" y="1501"/>
                    <a:pt x="2461" y="1500"/>
                    <a:pt x="2471" y="1499"/>
                  </a:cubicBezTo>
                  <a:cubicBezTo>
                    <a:pt x="2797" y="1442"/>
                    <a:pt x="1846" y="122"/>
                    <a:pt x="1846" y="122"/>
                  </a:cubicBezTo>
                  <a:cubicBezTo>
                    <a:pt x="1846" y="122"/>
                    <a:pt x="1789" y="1"/>
                    <a:pt x="1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4464525" y="1207300"/>
              <a:ext cx="1351325" cy="682600"/>
            </a:xfrm>
            <a:custGeom>
              <a:avLst/>
              <a:gdLst/>
              <a:ahLst/>
              <a:cxnLst/>
              <a:rect l="l" t="t" r="r" b="b"/>
              <a:pathLst>
                <a:path w="54053" h="27304" extrusionOk="0">
                  <a:moveTo>
                    <a:pt x="1065" y="1"/>
                  </a:moveTo>
                  <a:lnTo>
                    <a:pt x="0" y="1960"/>
                  </a:lnTo>
                  <a:cubicBezTo>
                    <a:pt x="23967" y="7568"/>
                    <a:pt x="37923" y="14994"/>
                    <a:pt x="44980" y="20773"/>
                  </a:cubicBezTo>
                  <a:cubicBezTo>
                    <a:pt x="49906" y="24805"/>
                    <a:pt x="52391" y="27304"/>
                    <a:pt x="52391" y="27304"/>
                  </a:cubicBezTo>
                  <a:lnTo>
                    <a:pt x="54052" y="25344"/>
                  </a:lnTo>
                  <a:cubicBezTo>
                    <a:pt x="32982" y="6120"/>
                    <a:pt x="1065" y="1"/>
                    <a:pt x="1065"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5006525" y="1541625"/>
              <a:ext cx="186725" cy="140625"/>
            </a:xfrm>
            <a:custGeom>
              <a:avLst/>
              <a:gdLst/>
              <a:ahLst/>
              <a:cxnLst/>
              <a:rect l="l" t="t" r="r" b="b"/>
              <a:pathLst>
                <a:path w="7469" h="5625" extrusionOk="0">
                  <a:moveTo>
                    <a:pt x="4228" y="0"/>
                  </a:moveTo>
                  <a:cubicBezTo>
                    <a:pt x="1531" y="0"/>
                    <a:pt x="1" y="5625"/>
                    <a:pt x="1" y="5625"/>
                  </a:cubicBezTo>
                  <a:cubicBezTo>
                    <a:pt x="441" y="4745"/>
                    <a:pt x="7469" y="556"/>
                    <a:pt x="4572" y="31"/>
                  </a:cubicBezTo>
                  <a:cubicBezTo>
                    <a:pt x="4455" y="10"/>
                    <a:pt x="4341" y="0"/>
                    <a:pt x="4228"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4946175" y="1593750"/>
              <a:ext cx="59250" cy="88500"/>
            </a:xfrm>
            <a:custGeom>
              <a:avLst/>
              <a:gdLst/>
              <a:ahLst/>
              <a:cxnLst/>
              <a:rect l="l" t="t" r="r" b="b"/>
              <a:pathLst>
                <a:path w="2370" h="3540" extrusionOk="0">
                  <a:moveTo>
                    <a:pt x="1274" y="0"/>
                  </a:moveTo>
                  <a:cubicBezTo>
                    <a:pt x="1253" y="0"/>
                    <a:pt x="1231" y="2"/>
                    <a:pt x="1208" y="4"/>
                  </a:cubicBezTo>
                  <a:cubicBezTo>
                    <a:pt x="1" y="146"/>
                    <a:pt x="1208" y="3540"/>
                    <a:pt x="1208" y="3540"/>
                  </a:cubicBezTo>
                  <a:cubicBezTo>
                    <a:pt x="1208" y="3540"/>
                    <a:pt x="2369" y="0"/>
                    <a:pt x="1274" y="0"/>
                  </a:cubicBezTo>
                  <a:close/>
                </a:path>
              </a:pathLst>
            </a:custGeom>
            <a:solidFill>
              <a:srgbClr val="FFC0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5025700" y="1641750"/>
              <a:ext cx="138800" cy="57550"/>
            </a:xfrm>
            <a:custGeom>
              <a:avLst/>
              <a:gdLst/>
              <a:ahLst/>
              <a:cxnLst/>
              <a:rect l="l" t="t" r="r" b="b"/>
              <a:pathLst>
                <a:path w="5552" h="2302" extrusionOk="0">
                  <a:moveTo>
                    <a:pt x="3473" y="0"/>
                  </a:moveTo>
                  <a:cubicBezTo>
                    <a:pt x="2031" y="0"/>
                    <a:pt x="0" y="2301"/>
                    <a:pt x="0" y="2301"/>
                  </a:cubicBezTo>
                  <a:cubicBezTo>
                    <a:pt x="0" y="2301"/>
                    <a:pt x="5552" y="1535"/>
                    <a:pt x="4217" y="285"/>
                  </a:cubicBezTo>
                  <a:cubicBezTo>
                    <a:pt x="4003" y="85"/>
                    <a:pt x="3749" y="0"/>
                    <a:pt x="3473" y="0"/>
                  </a:cubicBezTo>
                  <a:close/>
                </a:path>
              </a:pathLst>
            </a:custGeom>
            <a:solidFill>
              <a:srgbClr val="00C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p:cNvGrpSpPr/>
          <p:nvPr/>
        </p:nvGrpSpPr>
        <p:grpSpPr>
          <a:xfrm>
            <a:off x="6832058" y="2211326"/>
            <a:ext cx="675021" cy="861478"/>
            <a:chOff x="6118225" y="1093375"/>
            <a:chExt cx="1309450" cy="1671475"/>
          </a:xfrm>
        </p:grpSpPr>
        <p:sp>
          <p:nvSpPr>
            <p:cNvPr id="1365" name="Google Shape;1365;p39"/>
            <p:cNvSpPr/>
            <p:nvPr/>
          </p:nvSpPr>
          <p:spPr>
            <a:xfrm>
              <a:off x="6118225" y="1803950"/>
              <a:ext cx="1309450" cy="960850"/>
            </a:xfrm>
            <a:custGeom>
              <a:avLst/>
              <a:gdLst/>
              <a:ahLst/>
              <a:cxnLst/>
              <a:rect l="l" t="t" r="r" b="b"/>
              <a:pathLst>
                <a:path w="52378" h="38434" extrusionOk="0">
                  <a:moveTo>
                    <a:pt x="22193" y="0"/>
                  </a:moveTo>
                  <a:cubicBezTo>
                    <a:pt x="19808" y="0"/>
                    <a:pt x="17441" y="384"/>
                    <a:pt x="15193" y="1152"/>
                  </a:cubicBezTo>
                  <a:cubicBezTo>
                    <a:pt x="12311" y="2160"/>
                    <a:pt x="9741" y="3864"/>
                    <a:pt x="7909" y="6462"/>
                  </a:cubicBezTo>
                  <a:cubicBezTo>
                    <a:pt x="2770" y="13774"/>
                    <a:pt x="1" y="28270"/>
                    <a:pt x="10067" y="32927"/>
                  </a:cubicBezTo>
                  <a:cubicBezTo>
                    <a:pt x="11877" y="33769"/>
                    <a:pt x="13609" y="34113"/>
                    <a:pt x="15256" y="34113"/>
                  </a:cubicBezTo>
                  <a:cubicBezTo>
                    <a:pt x="18971" y="34113"/>
                    <a:pt x="22254" y="32359"/>
                    <a:pt x="25018" y="30598"/>
                  </a:cubicBezTo>
                  <a:cubicBezTo>
                    <a:pt x="27779" y="28856"/>
                    <a:pt x="30009" y="27101"/>
                    <a:pt x="31635" y="27101"/>
                  </a:cubicBezTo>
                  <a:cubicBezTo>
                    <a:pt x="31732" y="27101"/>
                    <a:pt x="31826" y="27107"/>
                    <a:pt x="31918" y="27120"/>
                  </a:cubicBezTo>
                  <a:cubicBezTo>
                    <a:pt x="35722" y="27636"/>
                    <a:pt x="35697" y="38433"/>
                    <a:pt x="38835" y="38433"/>
                  </a:cubicBezTo>
                  <a:cubicBezTo>
                    <a:pt x="38894" y="38433"/>
                    <a:pt x="38955" y="38430"/>
                    <a:pt x="39017" y="38422"/>
                  </a:cubicBezTo>
                  <a:cubicBezTo>
                    <a:pt x="42339" y="37982"/>
                    <a:pt x="41389" y="29621"/>
                    <a:pt x="41388" y="29619"/>
                  </a:cubicBezTo>
                  <a:lnTo>
                    <a:pt x="41388" y="29619"/>
                  </a:lnTo>
                  <a:cubicBezTo>
                    <a:pt x="41389" y="29620"/>
                    <a:pt x="41956" y="32714"/>
                    <a:pt x="42964" y="34815"/>
                  </a:cubicBezTo>
                  <a:cubicBezTo>
                    <a:pt x="43491" y="35895"/>
                    <a:pt x="44128" y="36719"/>
                    <a:pt x="44875" y="36719"/>
                  </a:cubicBezTo>
                  <a:cubicBezTo>
                    <a:pt x="44933" y="36719"/>
                    <a:pt x="44992" y="36714"/>
                    <a:pt x="45051" y="36704"/>
                  </a:cubicBezTo>
                  <a:cubicBezTo>
                    <a:pt x="46997" y="36335"/>
                    <a:pt x="46145" y="30953"/>
                    <a:pt x="45875" y="29448"/>
                  </a:cubicBezTo>
                  <a:lnTo>
                    <a:pt x="45875" y="29448"/>
                  </a:lnTo>
                  <a:cubicBezTo>
                    <a:pt x="46164" y="30769"/>
                    <a:pt x="47133" y="34985"/>
                    <a:pt x="48278" y="34985"/>
                  </a:cubicBezTo>
                  <a:cubicBezTo>
                    <a:pt x="48315" y="34985"/>
                    <a:pt x="48351" y="34980"/>
                    <a:pt x="48388" y="34971"/>
                  </a:cubicBezTo>
                  <a:cubicBezTo>
                    <a:pt x="49666" y="34673"/>
                    <a:pt x="52378" y="31777"/>
                    <a:pt x="47238" y="19098"/>
                  </a:cubicBezTo>
                  <a:cubicBezTo>
                    <a:pt x="46940" y="18360"/>
                    <a:pt x="46613" y="17565"/>
                    <a:pt x="46244" y="16755"/>
                  </a:cubicBezTo>
                  <a:cubicBezTo>
                    <a:pt x="46031" y="16273"/>
                    <a:pt x="45818" y="15776"/>
                    <a:pt x="45591" y="15279"/>
                  </a:cubicBezTo>
                  <a:cubicBezTo>
                    <a:pt x="45364" y="14810"/>
                    <a:pt x="45137" y="14342"/>
                    <a:pt x="44909" y="13887"/>
                  </a:cubicBezTo>
                  <a:cubicBezTo>
                    <a:pt x="44810" y="13717"/>
                    <a:pt x="44711" y="13532"/>
                    <a:pt x="44611" y="13362"/>
                  </a:cubicBezTo>
                  <a:cubicBezTo>
                    <a:pt x="43163" y="10721"/>
                    <a:pt x="41289" y="8350"/>
                    <a:pt x="39060" y="6348"/>
                  </a:cubicBezTo>
                  <a:lnTo>
                    <a:pt x="39046" y="6334"/>
                  </a:lnTo>
                  <a:cubicBezTo>
                    <a:pt x="38194" y="5567"/>
                    <a:pt x="37285" y="4857"/>
                    <a:pt x="36334" y="4219"/>
                  </a:cubicBezTo>
                  <a:cubicBezTo>
                    <a:pt x="35170" y="3438"/>
                    <a:pt x="33934" y="2756"/>
                    <a:pt x="32656" y="2174"/>
                  </a:cubicBezTo>
                  <a:cubicBezTo>
                    <a:pt x="29434" y="768"/>
                    <a:pt x="25969" y="16"/>
                    <a:pt x="22448" y="2"/>
                  </a:cubicBezTo>
                  <a:cubicBezTo>
                    <a:pt x="22363" y="1"/>
                    <a:pt x="22278" y="0"/>
                    <a:pt x="221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6827775" y="1819050"/>
              <a:ext cx="116450" cy="101025"/>
            </a:xfrm>
            <a:custGeom>
              <a:avLst/>
              <a:gdLst/>
              <a:ahLst/>
              <a:cxnLst/>
              <a:rect l="l" t="t" r="r" b="b"/>
              <a:pathLst>
                <a:path w="4658" h="4041" extrusionOk="0">
                  <a:moveTo>
                    <a:pt x="1186" y="0"/>
                  </a:moveTo>
                  <a:cubicBezTo>
                    <a:pt x="1142" y="0"/>
                    <a:pt x="1097" y="3"/>
                    <a:pt x="1052" y="8"/>
                  </a:cubicBezTo>
                  <a:cubicBezTo>
                    <a:pt x="1" y="122"/>
                    <a:pt x="427" y="3373"/>
                    <a:pt x="427" y="3373"/>
                  </a:cubicBezTo>
                  <a:lnTo>
                    <a:pt x="1421" y="4040"/>
                  </a:lnTo>
                  <a:lnTo>
                    <a:pt x="2599" y="3487"/>
                  </a:lnTo>
                  <a:lnTo>
                    <a:pt x="2599" y="3501"/>
                  </a:lnTo>
                  <a:lnTo>
                    <a:pt x="4658" y="2862"/>
                  </a:lnTo>
                  <a:cubicBezTo>
                    <a:pt x="4658" y="2862"/>
                    <a:pt x="4133" y="1896"/>
                    <a:pt x="3047" y="1896"/>
                  </a:cubicBezTo>
                  <a:cubicBezTo>
                    <a:pt x="2870" y="1896"/>
                    <a:pt x="2678" y="1922"/>
                    <a:pt x="2471" y="1982"/>
                  </a:cubicBezTo>
                  <a:cubicBezTo>
                    <a:pt x="2797" y="1303"/>
                    <a:pt x="2162" y="0"/>
                    <a:pt x="1186" y="0"/>
                  </a:cubicBez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7072125" y="2174200"/>
              <a:ext cx="122125" cy="152050"/>
            </a:xfrm>
            <a:custGeom>
              <a:avLst/>
              <a:gdLst/>
              <a:ahLst/>
              <a:cxnLst/>
              <a:rect l="l" t="t" r="r" b="b"/>
              <a:pathLst>
                <a:path w="4885" h="6082" extrusionOk="0">
                  <a:moveTo>
                    <a:pt x="194" y="0"/>
                  </a:moveTo>
                  <a:cubicBezTo>
                    <a:pt x="194" y="0"/>
                    <a:pt x="199" y="3"/>
                    <a:pt x="208" y="9"/>
                  </a:cubicBezTo>
                  <a:lnTo>
                    <a:pt x="208" y="9"/>
                  </a:lnTo>
                  <a:cubicBezTo>
                    <a:pt x="208" y="3"/>
                    <a:pt x="208" y="0"/>
                    <a:pt x="208" y="0"/>
                  </a:cubicBezTo>
                  <a:close/>
                  <a:moveTo>
                    <a:pt x="208" y="9"/>
                  </a:moveTo>
                  <a:cubicBezTo>
                    <a:pt x="198" y="269"/>
                    <a:pt x="0" y="6081"/>
                    <a:pt x="1163" y="6081"/>
                  </a:cubicBezTo>
                  <a:cubicBezTo>
                    <a:pt x="1180" y="6081"/>
                    <a:pt x="1198" y="6080"/>
                    <a:pt x="1216" y="6077"/>
                  </a:cubicBezTo>
                  <a:cubicBezTo>
                    <a:pt x="2451" y="5907"/>
                    <a:pt x="1742" y="2812"/>
                    <a:pt x="1741" y="2811"/>
                  </a:cubicBezTo>
                  <a:lnTo>
                    <a:pt x="1741" y="2811"/>
                  </a:lnTo>
                  <a:cubicBezTo>
                    <a:pt x="1742" y="2812"/>
                    <a:pt x="2880" y="4772"/>
                    <a:pt x="3690" y="4772"/>
                  </a:cubicBezTo>
                  <a:cubicBezTo>
                    <a:pt x="3878" y="4772"/>
                    <a:pt x="4049" y="4665"/>
                    <a:pt x="4184" y="4402"/>
                  </a:cubicBezTo>
                  <a:cubicBezTo>
                    <a:pt x="4885" y="3068"/>
                    <a:pt x="487" y="190"/>
                    <a:pt x="208" y="9"/>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6668775" y="2374025"/>
              <a:ext cx="124250" cy="108650"/>
            </a:xfrm>
            <a:custGeom>
              <a:avLst/>
              <a:gdLst/>
              <a:ahLst/>
              <a:cxnLst/>
              <a:rect l="l" t="t" r="r" b="b"/>
              <a:pathLst>
                <a:path w="4970" h="4346" extrusionOk="0">
                  <a:moveTo>
                    <a:pt x="4969" y="1"/>
                  </a:moveTo>
                  <a:lnTo>
                    <a:pt x="4969" y="1"/>
                  </a:lnTo>
                  <a:cubicBezTo>
                    <a:pt x="4969" y="1"/>
                    <a:pt x="0" y="4345"/>
                    <a:pt x="2130" y="4345"/>
                  </a:cubicBezTo>
                  <a:cubicBezTo>
                    <a:pt x="4259" y="4345"/>
                    <a:pt x="4969" y="1"/>
                    <a:pt x="4969"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6594925" y="2347050"/>
              <a:ext cx="176450" cy="96750"/>
            </a:xfrm>
            <a:custGeom>
              <a:avLst/>
              <a:gdLst/>
              <a:ahLst/>
              <a:cxnLst/>
              <a:rect l="l" t="t" r="r" b="b"/>
              <a:pathLst>
                <a:path w="7058" h="3870" extrusionOk="0">
                  <a:moveTo>
                    <a:pt x="7057" y="1"/>
                  </a:moveTo>
                  <a:cubicBezTo>
                    <a:pt x="7057" y="1"/>
                    <a:pt x="1" y="2471"/>
                    <a:pt x="1449" y="3678"/>
                  </a:cubicBezTo>
                  <a:cubicBezTo>
                    <a:pt x="1608" y="3811"/>
                    <a:pt x="1800" y="3870"/>
                    <a:pt x="2016" y="3870"/>
                  </a:cubicBezTo>
                  <a:cubicBezTo>
                    <a:pt x="3762" y="3870"/>
                    <a:pt x="7057" y="1"/>
                    <a:pt x="7057"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6607000" y="2331800"/>
              <a:ext cx="141300" cy="30050"/>
            </a:xfrm>
            <a:custGeom>
              <a:avLst/>
              <a:gdLst/>
              <a:ahLst/>
              <a:cxnLst/>
              <a:rect l="l" t="t" r="r" b="b"/>
              <a:pathLst>
                <a:path w="5652" h="1202" extrusionOk="0">
                  <a:moveTo>
                    <a:pt x="5651" y="0"/>
                  </a:moveTo>
                  <a:cubicBezTo>
                    <a:pt x="5651" y="0"/>
                    <a:pt x="1" y="57"/>
                    <a:pt x="512" y="951"/>
                  </a:cubicBezTo>
                  <a:cubicBezTo>
                    <a:pt x="609" y="1130"/>
                    <a:pt x="867" y="1202"/>
                    <a:pt x="1217" y="1202"/>
                  </a:cubicBezTo>
                  <a:cubicBezTo>
                    <a:pt x="2653" y="1202"/>
                    <a:pt x="5651" y="0"/>
                    <a:pt x="565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6826725" y="1973850"/>
              <a:ext cx="212625" cy="157775"/>
            </a:xfrm>
            <a:custGeom>
              <a:avLst/>
              <a:gdLst/>
              <a:ahLst/>
              <a:cxnLst/>
              <a:rect l="l" t="t" r="r" b="b"/>
              <a:pathLst>
                <a:path w="8505" h="6311" extrusionOk="0">
                  <a:moveTo>
                    <a:pt x="3134" y="0"/>
                  </a:moveTo>
                  <a:cubicBezTo>
                    <a:pt x="3002" y="0"/>
                    <a:pt x="2871" y="16"/>
                    <a:pt x="2740" y="49"/>
                  </a:cubicBezTo>
                  <a:cubicBezTo>
                    <a:pt x="0" y="759"/>
                    <a:pt x="7298" y="4976"/>
                    <a:pt x="8505" y="6311"/>
                  </a:cubicBezTo>
                  <a:cubicBezTo>
                    <a:pt x="8505" y="6311"/>
                    <a:pt x="5762" y="0"/>
                    <a:pt x="3134"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9"/>
            <p:cNvSpPr/>
            <p:nvPr/>
          </p:nvSpPr>
          <p:spPr>
            <a:xfrm>
              <a:off x="7213250" y="2189800"/>
              <a:ext cx="86300" cy="91625"/>
            </a:xfrm>
            <a:custGeom>
              <a:avLst/>
              <a:gdLst/>
              <a:ahLst/>
              <a:cxnLst/>
              <a:rect l="l" t="t" r="r" b="b"/>
              <a:pathLst>
                <a:path w="3452" h="3665" extrusionOk="0">
                  <a:moveTo>
                    <a:pt x="1" y="1"/>
                  </a:moveTo>
                  <a:lnTo>
                    <a:pt x="1" y="1"/>
                  </a:lnTo>
                  <a:cubicBezTo>
                    <a:pt x="1" y="1"/>
                    <a:pt x="1989" y="2770"/>
                    <a:pt x="3451" y="3664"/>
                  </a:cubicBezTo>
                  <a:cubicBezTo>
                    <a:pt x="3139" y="2912"/>
                    <a:pt x="2812" y="2131"/>
                    <a:pt x="2457" y="1307"/>
                  </a:cubicBezTo>
                  <a:cubicBezTo>
                    <a:pt x="1250" y="583"/>
                    <a:pt x="1" y="1"/>
                    <a:pt x="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7127725" y="2173475"/>
              <a:ext cx="77750" cy="38725"/>
            </a:xfrm>
            <a:custGeom>
              <a:avLst/>
              <a:gdLst/>
              <a:ahLst/>
              <a:cxnLst/>
              <a:rect l="l" t="t" r="r" b="b"/>
              <a:pathLst>
                <a:path w="3110" h="1549" extrusionOk="0">
                  <a:moveTo>
                    <a:pt x="0" y="1"/>
                  </a:moveTo>
                  <a:lnTo>
                    <a:pt x="0" y="1"/>
                  </a:lnTo>
                  <a:cubicBezTo>
                    <a:pt x="1292" y="1151"/>
                    <a:pt x="3110" y="1548"/>
                    <a:pt x="3110" y="1548"/>
                  </a:cubicBezTo>
                  <a:lnTo>
                    <a:pt x="0"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6660600" y="2021925"/>
              <a:ext cx="303500" cy="342250"/>
            </a:xfrm>
            <a:custGeom>
              <a:avLst/>
              <a:gdLst/>
              <a:ahLst/>
              <a:cxnLst/>
              <a:rect l="l" t="t" r="r" b="b"/>
              <a:pathLst>
                <a:path w="12140" h="13690" extrusionOk="0">
                  <a:moveTo>
                    <a:pt x="4430" y="57"/>
                  </a:moveTo>
                  <a:cubicBezTo>
                    <a:pt x="4431" y="58"/>
                    <a:pt x="4432" y="60"/>
                    <a:pt x="4432" y="61"/>
                  </a:cubicBezTo>
                  <a:lnTo>
                    <a:pt x="4432" y="61"/>
                  </a:lnTo>
                  <a:lnTo>
                    <a:pt x="4430" y="57"/>
                  </a:lnTo>
                  <a:close/>
                  <a:moveTo>
                    <a:pt x="1932" y="0"/>
                  </a:moveTo>
                  <a:lnTo>
                    <a:pt x="2684" y="2300"/>
                  </a:lnTo>
                  <a:lnTo>
                    <a:pt x="2684" y="2300"/>
                  </a:lnTo>
                  <a:lnTo>
                    <a:pt x="1534" y="1818"/>
                  </a:lnTo>
                  <a:lnTo>
                    <a:pt x="1932" y="3848"/>
                  </a:lnTo>
                  <a:lnTo>
                    <a:pt x="1" y="1079"/>
                  </a:lnTo>
                  <a:lnTo>
                    <a:pt x="1" y="1079"/>
                  </a:lnTo>
                  <a:cubicBezTo>
                    <a:pt x="1" y="1080"/>
                    <a:pt x="625" y="6063"/>
                    <a:pt x="1136" y="7625"/>
                  </a:cubicBezTo>
                  <a:cubicBezTo>
                    <a:pt x="1605" y="9016"/>
                    <a:pt x="2343" y="10308"/>
                    <a:pt x="3309" y="11430"/>
                  </a:cubicBezTo>
                  <a:cubicBezTo>
                    <a:pt x="4473" y="12807"/>
                    <a:pt x="6177" y="13616"/>
                    <a:pt x="7980" y="13687"/>
                  </a:cubicBezTo>
                  <a:cubicBezTo>
                    <a:pt x="8031" y="13689"/>
                    <a:pt x="8082" y="13690"/>
                    <a:pt x="8134" y="13690"/>
                  </a:cubicBezTo>
                  <a:cubicBezTo>
                    <a:pt x="8967" y="13690"/>
                    <a:pt x="9823" y="13470"/>
                    <a:pt x="10479" y="12949"/>
                  </a:cubicBezTo>
                  <a:cubicBezTo>
                    <a:pt x="12140" y="11614"/>
                    <a:pt x="11984" y="9059"/>
                    <a:pt x="11416" y="7241"/>
                  </a:cubicBezTo>
                  <a:cubicBezTo>
                    <a:pt x="11359" y="7085"/>
                    <a:pt x="11316" y="6929"/>
                    <a:pt x="11260" y="6773"/>
                  </a:cubicBezTo>
                  <a:cubicBezTo>
                    <a:pt x="10905" y="5623"/>
                    <a:pt x="10365" y="4544"/>
                    <a:pt x="9669" y="3578"/>
                  </a:cubicBezTo>
                  <a:cubicBezTo>
                    <a:pt x="9414" y="3252"/>
                    <a:pt x="9144" y="2939"/>
                    <a:pt x="8832" y="2655"/>
                  </a:cubicBezTo>
                  <a:cubicBezTo>
                    <a:pt x="7753" y="1647"/>
                    <a:pt x="6489" y="852"/>
                    <a:pt x="5112" y="313"/>
                  </a:cubicBezTo>
                  <a:cubicBezTo>
                    <a:pt x="5014" y="271"/>
                    <a:pt x="4487" y="159"/>
                    <a:pt x="4432" y="61"/>
                  </a:cubicBezTo>
                  <a:lnTo>
                    <a:pt x="4432" y="61"/>
                  </a:lnTo>
                  <a:lnTo>
                    <a:pt x="5296" y="1818"/>
                  </a:lnTo>
                  <a:lnTo>
                    <a:pt x="1932" y="0"/>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9"/>
            <p:cNvSpPr/>
            <p:nvPr/>
          </p:nvSpPr>
          <p:spPr>
            <a:xfrm>
              <a:off x="6704975" y="2091200"/>
              <a:ext cx="237125" cy="256825"/>
            </a:xfrm>
            <a:custGeom>
              <a:avLst/>
              <a:gdLst/>
              <a:ahLst/>
              <a:cxnLst/>
              <a:rect l="l" t="t" r="r" b="b"/>
              <a:pathLst>
                <a:path w="9485" h="10273" extrusionOk="0">
                  <a:moveTo>
                    <a:pt x="3891" y="0"/>
                  </a:moveTo>
                  <a:cubicBezTo>
                    <a:pt x="2901" y="0"/>
                    <a:pt x="1960" y="338"/>
                    <a:pt x="1292" y="1006"/>
                  </a:cubicBezTo>
                  <a:cubicBezTo>
                    <a:pt x="0" y="2298"/>
                    <a:pt x="171" y="4626"/>
                    <a:pt x="866" y="6217"/>
                  </a:cubicBezTo>
                  <a:cubicBezTo>
                    <a:pt x="1628" y="7965"/>
                    <a:pt x="4059" y="10273"/>
                    <a:pt x="6295" y="10273"/>
                  </a:cubicBezTo>
                  <a:cubicBezTo>
                    <a:pt x="6601" y="10273"/>
                    <a:pt x="6904" y="10229"/>
                    <a:pt x="7199" y="10135"/>
                  </a:cubicBezTo>
                  <a:cubicBezTo>
                    <a:pt x="7582" y="10022"/>
                    <a:pt x="7937" y="9823"/>
                    <a:pt x="8235" y="9567"/>
                  </a:cubicBezTo>
                  <a:cubicBezTo>
                    <a:pt x="8690" y="9141"/>
                    <a:pt x="8988" y="8588"/>
                    <a:pt x="9073" y="7963"/>
                  </a:cubicBezTo>
                  <a:cubicBezTo>
                    <a:pt x="9485" y="5578"/>
                    <a:pt x="8633" y="2369"/>
                    <a:pt x="6617" y="892"/>
                  </a:cubicBezTo>
                  <a:cubicBezTo>
                    <a:pt x="5787" y="296"/>
                    <a:pt x="4817" y="0"/>
                    <a:pt x="3891" y="0"/>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9"/>
            <p:cNvSpPr/>
            <p:nvPr/>
          </p:nvSpPr>
          <p:spPr>
            <a:xfrm>
              <a:off x="6704250" y="2109975"/>
              <a:ext cx="207325" cy="238050"/>
            </a:xfrm>
            <a:custGeom>
              <a:avLst/>
              <a:gdLst/>
              <a:ahLst/>
              <a:cxnLst/>
              <a:rect l="l" t="t" r="r" b="b"/>
              <a:pathLst>
                <a:path w="8293" h="9522" extrusionOk="0">
                  <a:moveTo>
                    <a:pt x="2700" y="0"/>
                  </a:moveTo>
                  <a:cubicBezTo>
                    <a:pt x="2220" y="0"/>
                    <a:pt x="1753" y="81"/>
                    <a:pt x="1321" y="241"/>
                  </a:cubicBezTo>
                  <a:cubicBezTo>
                    <a:pt x="1" y="1547"/>
                    <a:pt x="200" y="3861"/>
                    <a:pt x="895" y="5451"/>
                  </a:cubicBezTo>
                  <a:lnTo>
                    <a:pt x="895" y="5466"/>
                  </a:lnTo>
                  <a:cubicBezTo>
                    <a:pt x="1657" y="7214"/>
                    <a:pt x="4088" y="9522"/>
                    <a:pt x="6324" y="9522"/>
                  </a:cubicBezTo>
                  <a:cubicBezTo>
                    <a:pt x="6630" y="9522"/>
                    <a:pt x="6933" y="9478"/>
                    <a:pt x="7228" y="9384"/>
                  </a:cubicBezTo>
                  <a:cubicBezTo>
                    <a:pt x="7583" y="8987"/>
                    <a:pt x="7796" y="8490"/>
                    <a:pt x="7881" y="7965"/>
                  </a:cubicBezTo>
                  <a:cubicBezTo>
                    <a:pt x="8293" y="5579"/>
                    <a:pt x="7441" y="2371"/>
                    <a:pt x="5425" y="908"/>
                  </a:cubicBezTo>
                  <a:cubicBezTo>
                    <a:pt x="4592" y="300"/>
                    <a:pt x="3624" y="0"/>
                    <a:pt x="2700"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6890600" y="2319025"/>
              <a:ext cx="69250" cy="63900"/>
            </a:xfrm>
            <a:custGeom>
              <a:avLst/>
              <a:gdLst/>
              <a:ahLst/>
              <a:cxnLst/>
              <a:rect l="l" t="t" r="r" b="b"/>
              <a:pathLst>
                <a:path w="2770" h="2556" extrusionOk="0">
                  <a:moveTo>
                    <a:pt x="2770" y="0"/>
                  </a:moveTo>
                  <a:lnTo>
                    <a:pt x="1" y="2556"/>
                  </a:lnTo>
                  <a:cubicBezTo>
                    <a:pt x="2088" y="1959"/>
                    <a:pt x="2769" y="0"/>
                    <a:pt x="2770"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9"/>
            <p:cNvSpPr/>
            <p:nvPr/>
          </p:nvSpPr>
          <p:spPr>
            <a:xfrm>
              <a:off x="6969050" y="1900525"/>
              <a:ext cx="271925" cy="281175"/>
            </a:xfrm>
            <a:custGeom>
              <a:avLst/>
              <a:gdLst/>
              <a:ahLst/>
              <a:cxnLst/>
              <a:rect l="l" t="t" r="r" b="b"/>
              <a:pathLst>
                <a:path w="10877" h="11247" extrusionOk="0">
                  <a:moveTo>
                    <a:pt x="1" y="1"/>
                  </a:moveTo>
                  <a:lnTo>
                    <a:pt x="1861" y="3266"/>
                  </a:lnTo>
                  <a:lnTo>
                    <a:pt x="256" y="2712"/>
                  </a:lnTo>
                  <a:lnTo>
                    <a:pt x="256" y="2712"/>
                  </a:lnTo>
                  <a:cubicBezTo>
                    <a:pt x="384" y="2940"/>
                    <a:pt x="4345" y="10436"/>
                    <a:pt x="7696" y="11118"/>
                  </a:cubicBezTo>
                  <a:cubicBezTo>
                    <a:pt x="8135" y="11208"/>
                    <a:pt x="8515" y="11247"/>
                    <a:pt x="8844" y="11247"/>
                  </a:cubicBezTo>
                  <a:cubicBezTo>
                    <a:pt x="10231" y="11247"/>
                    <a:pt x="10716" y="10552"/>
                    <a:pt x="10876" y="10024"/>
                  </a:cubicBezTo>
                  <a:cubicBezTo>
                    <a:pt x="10791" y="9854"/>
                    <a:pt x="10692" y="9669"/>
                    <a:pt x="10592" y="9499"/>
                  </a:cubicBezTo>
                  <a:cubicBezTo>
                    <a:pt x="9144" y="6858"/>
                    <a:pt x="7256" y="4487"/>
                    <a:pt x="5027" y="2485"/>
                  </a:cubicBezTo>
                  <a:lnTo>
                    <a:pt x="5013" y="2471"/>
                  </a:lnTo>
                  <a:cubicBezTo>
                    <a:pt x="4161" y="1704"/>
                    <a:pt x="3252" y="994"/>
                    <a:pt x="2301" y="356"/>
                  </a:cubicBezTo>
                  <a:lnTo>
                    <a:pt x="2301" y="356"/>
                  </a:lnTo>
                  <a:lnTo>
                    <a:pt x="3067" y="1988"/>
                  </a:lnTo>
                  <a:lnTo>
                    <a:pt x="1" y="1"/>
                  </a:ln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9"/>
            <p:cNvSpPr/>
            <p:nvPr/>
          </p:nvSpPr>
          <p:spPr>
            <a:xfrm>
              <a:off x="7042875" y="1960650"/>
              <a:ext cx="191000" cy="212950"/>
            </a:xfrm>
            <a:custGeom>
              <a:avLst/>
              <a:gdLst/>
              <a:ahLst/>
              <a:cxnLst/>
              <a:rect l="l" t="t" r="r" b="b"/>
              <a:pathLst>
                <a:path w="7640" h="8518" extrusionOk="0">
                  <a:moveTo>
                    <a:pt x="1570" y="1"/>
                  </a:moveTo>
                  <a:cubicBezTo>
                    <a:pt x="1360" y="1"/>
                    <a:pt x="1152" y="37"/>
                    <a:pt x="952" y="109"/>
                  </a:cubicBezTo>
                  <a:cubicBezTo>
                    <a:pt x="540" y="265"/>
                    <a:pt x="171" y="648"/>
                    <a:pt x="129" y="1528"/>
                  </a:cubicBezTo>
                  <a:cubicBezTo>
                    <a:pt x="1" y="3559"/>
                    <a:pt x="1733" y="7009"/>
                    <a:pt x="4289" y="8202"/>
                  </a:cubicBezTo>
                  <a:cubicBezTo>
                    <a:pt x="4431" y="8258"/>
                    <a:pt x="4587" y="8329"/>
                    <a:pt x="4743" y="8372"/>
                  </a:cubicBezTo>
                  <a:cubicBezTo>
                    <a:pt x="5053" y="8473"/>
                    <a:pt x="5334" y="8517"/>
                    <a:pt x="5589" y="8517"/>
                  </a:cubicBezTo>
                  <a:cubicBezTo>
                    <a:pt x="6797" y="8517"/>
                    <a:pt x="7417" y="7539"/>
                    <a:pt x="7639" y="7094"/>
                  </a:cubicBezTo>
                  <a:cubicBezTo>
                    <a:pt x="6191" y="4467"/>
                    <a:pt x="4303" y="2096"/>
                    <a:pt x="2074" y="80"/>
                  </a:cubicBezTo>
                  <a:lnTo>
                    <a:pt x="2060" y="66"/>
                  </a:lnTo>
                  <a:cubicBezTo>
                    <a:pt x="1898" y="23"/>
                    <a:pt x="1734" y="1"/>
                    <a:pt x="1570"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7042875" y="1963700"/>
              <a:ext cx="156575" cy="206250"/>
            </a:xfrm>
            <a:custGeom>
              <a:avLst/>
              <a:gdLst/>
              <a:ahLst/>
              <a:cxnLst/>
              <a:rect l="l" t="t" r="r" b="b"/>
              <a:pathLst>
                <a:path w="6263" h="8250" extrusionOk="0">
                  <a:moveTo>
                    <a:pt x="952" y="1"/>
                  </a:moveTo>
                  <a:cubicBezTo>
                    <a:pt x="540" y="157"/>
                    <a:pt x="171" y="540"/>
                    <a:pt x="129" y="1421"/>
                  </a:cubicBezTo>
                  <a:cubicBezTo>
                    <a:pt x="1" y="3437"/>
                    <a:pt x="1733" y="6887"/>
                    <a:pt x="4289" y="8080"/>
                  </a:cubicBezTo>
                  <a:cubicBezTo>
                    <a:pt x="4431" y="8136"/>
                    <a:pt x="4587" y="8207"/>
                    <a:pt x="4743" y="8250"/>
                  </a:cubicBezTo>
                  <a:cubicBezTo>
                    <a:pt x="5808" y="7852"/>
                    <a:pt x="6262" y="6560"/>
                    <a:pt x="5652" y="5595"/>
                  </a:cubicBezTo>
                  <a:cubicBezTo>
                    <a:pt x="4345" y="3508"/>
                    <a:pt x="2769" y="1634"/>
                    <a:pt x="952"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9"/>
            <p:cNvSpPr/>
            <p:nvPr/>
          </p:nvSpPr>
          <p:spPr>
            <a:xfrm>
              <a:off x="6200225" y="1873550"/>
              <a:ext cx="1047500" cy="891300"/>
            </a:xfrm>
            <a:custGeom>
              <a:avLst/>
              <a:gdLst/>
              <a:ahLst/>
              <a:cxnLst/>
              <a:rect l="l" t="t" r="r" b="b"/>
              <a:pathLst>
                <a:path w="41900" h="35652" extrusionOk="0">
                  <a:moveTo>
                    <a:pt x="8505" y="1"/>
                  </a:moveTo>
                  <a:cubicBezTo>
                    <a:pt x="8507" y="3"/>
                    <a:pt x="8508" y="5"/>
                    <a:pt x="8509" y="7"/>
                  </a:cubicBezTo>
                  <a:lnTo>
                    <a:pt x="8509" y="7"/>
                  </a:lnTo>
                  <a:cubicBezTo>
                    <a:pt x="8512" y="5"/>
                    <a:pt x="8516" y="3"/>
                    <a:pt x="8520" y="1"/>
                  </a:cubicBezTo>
                  <a:close/>
                  <a:moveTo>
                    <a:pt x="21908" y="18344"/>
                  </a:moveTo>
                  <a:cubicBezTo>
                    <a:pt x="21908" y="18344"/>
                    <a:pt x="18898" y="19551"/>
                    <a:pt x="17479" y="19551"/>
                  </a:cubicBezTo>
                  <a:cubicBezTo>
                    <a:pt x="17124" y="19551"/>
                    <a:pt x="16868" y="19480"/>
                    <a:pt x="16769" y="19296"/>
                  </a:cubicBezTo>
                  <a:cubicBezTo>
                    <a:pt x="16257" y="18401"/>
                    <a:pt x="21908" y="18344"/>
                    <a:pt x="21908" y="18344"/>
                  </a:cubicBezTo>
                  <a:close/>
                  <a:moveTo>
                    <a:pt x="30385" y="17819"/>
                  </a:moveTo>
                  <a:lnTo>
                    <a:pt x="30385" y="17819"/>
                  </a:lnTo>
                  <a:cubicBezTo>
                    <a:pt x="30384" y="17819"/>
                    <a:pt x="29703" y="19778"/>
                    <a:pt x="27616" y="20375"/>
                  </a:cubicBezTo>
                  <a:lnTo>
                    <a:pt x="30385" y="17819"/>
                  </a:lnTo>
                  <a:close/>
                  <a:moveTo>
                    <a:pt x="22845" y="18941"/>
                  </a:moveTo>
                  <a:cubicBezTo>
                    <a:pt x="22845" y="18941"/>
                    <a:pt x="19551" y="22817"/>
                    <a:pt x="17805" y="22817"/>
                  </a:cubicBezTo>
                  <a:cubicBezTo>
                    <a:pt x="17606" y="22817"/>
                    <a:pt x="17408" y="22746"/>
                    <a:pt x="17237" y="22618"/>
                  </a:cubicBezTo>
                  <a:cubicBezTo>
                    <a:pt x="15789" y="21411"/>
                    <a:pt x="22845" y="18941"/>
                    <a:pt x="22845" y="18941"/>
                  </a:cubicBezTo>
                  <a:close/>
                  <a:moveTo>
                    <a:pt x="23711" y="20034"/>
                  </a:moveTo>
                  <a:cubicBezTo>
                    <a:pt x="23711" y="20034"/>
                    <a:pt x="23001" y="24364"/>
                    <a:pt x="20872" y="24364"/>
                  </a:cubicBezTo>
                  <a:cubicBezTo>
                    <a:pt x="18742" y="24364"/>
                    <a:pt x="23711" y="20034"/>
                    <a:pt x="23711" y="20034"/>
                  </a:cubicBezTo>
                  <a:close/>
                  <a:moveTo>
                    <a:pt x="8509" y="7"/>
                  </a:moveTo>
                  <a:lnTo>
                    <a:pt x="8509" y="7"/>
                  </a:lnTo>
                  <a:cubicBezTo>
                    <a:pt x="6980" y="958"/>
                    <a:pt x="5663" y="2205"/>
                    <a:pt x="4629" y="3678"/>
                  </a:cubicBezTo>
                  <a:cubicBezTo>
                    <a:pt x="2017" y="7398"/>
                    <a:pt x="15" y="13006"/>
                    <a:pt x="1" y="18217"/>
                  </a:cubicBezTo>
                  <a:cubicBezTo>
                    <a:pt x="1" y="23214"/>
                    <a:pt x="1861" y="27871"/>
                    <a:pt x="6787" y="30143"/>
                  </a:cubicBezTo>
                  <a:cubicBezTo>
                    <a:pt x="8406" y="30910"/>
                    <a:pt x="10181" y="31321"/>
                    <a:pt x="11970" y="31321"/>
                  </a:cubicBezTo>
                  <a:cubicBezTo>
                    <a:pt x="15690" y="31321"/>
                    <a:pt x="18969" y="29575"/>
                    <a:pt x="21724" y="27814"/>
                  </a:cubicBezTo>
                  <a:cubicBezTo>
                    <a:pt x="24492" y="26068"/>
                    <a:pt x="26721" y="24308"/>
                    <a:pt x="28354" y="24308"/>
                  </a:cubicBezTo>
                  <a:cubicBezTo>
                    <a:pt x="28439" y="24308"/>
                    <a:pt x="28539" y="24322"/>
                    <a:pt x="28638" y="24336"/>
                  </a:cubicBezTo>
                  <a:cubicBezTo>
                    <a:pt x="32443" y="24861"/>
                    <a:pt x="32401" y="35652"/>
                    <a:pt x="35553" y="35652"/>
                  </a:cubicBezTo>
                  <a:cubicBezTo>
                    <a:pt x="35609" y="35652"/>
                    <a:pt x="35666" y="35638"/>
                    <a:pt x="35737" y="35638"/>
                  </a:cubicBezTo>
                  <a:cubicBezTo>
                    <a:pt x="37839" y="35368"/>
                    <a:pt x="38236" y="31904"/>
                    <a:pt x="38236" y="29419"/>
                  </a:cubicBezTo>
                  <a:cubicBezTo>
                    <a:pt x="38236" y="28553"/>
                    <a:pt x="38193" y="27687"/>
                    <a:pt x="38094" y="26835"/>
                  </a:cubicBezTo>
                  <a:lnTo>
                    <a:pt x="38094" y="26835"/>
                  </a:lnTo>
                  <a:cubicBezTo>
                    <a:pt x="38094" y="26836"/>
                    <a:pt x="38676" y="29930"/>
                    <a:pt x="39684" y="32031"/>
                  </a:cubicBezTo>
                  <a:cubicBezTo>
                    <a:pt x="41899" y="26806"/>
                    <a:pt x="39187" y="21539"/>
                    <a:pt x="36802" y="16811"/>
                  </a:cubicBezTo>
                  <a:cubicBezTo>
                    <a:pt x="36774" y="17464"/>
                    <a:pt x="36589" y="18032"/>
                    <a:pt x="36078" y="18103"/>
                  </a:cubicBezTo>
                  <a:lnTo>
                    <a:pt x="36021" y="18103"/>
                  </a:lnTo>
                  <a:cubicBezTo>
                    <a:pt x="35212" y="18103"/>
                    <a:pt x="35056" y="15306"/>
                    <a:pt x="35041" y="13489"/>
                  </a:cubicBezTo>
                  <a:cubicBezTo>
                    <a:pt x="34033" y="11813"/>
                    <a:pt x="32883" y="10223"/>
                    <a:pt x="31591" y="8747"/>
                  </a:cubicBezTo>
                  <a:cubicBezTo>
                    <a:pt x="29646" y="7327"/>
                    <a:pt x="27105" y="5524"/>
                    <a:pt x="27176" y="4587"/>
                  </a:cubicBezTo>
                  <a:cubicBezTo>
                    <a:pt x="26764" y="4260"/>
                    <a:pt x="26338" y="3948"/>
                    <a:pt x="25912" y="3649"/>
                  </a:cubicBezTo>
                  <a:cubicBezTo>
                    <a:pt x="25429" y="3806"/>
                    <a:pt x="24961" y="3990"/>
                    <a:pt x="24521" y="4232"/>
                  </a:cubicBezTo>
                  <a:cubicBezTo>
                    <a:pt x="23811" y="4587"/>
                    <a:pt x="23158" y="5041"/>
                    <a:pt x="22434" y="5353"/>
                  </a:cubicBezTo>
                  <a:cubicBezTo>
                    <a:pt x="21766" y="5651"/>
                    <a:pt x="21056" y="5836"/>
                    <a:pt x="20332" y="5921"/>
                  </a:cubicBezTo>
                  <a:lnTo>
                    <a:pt x="23711" y="7738"/>
                  </a:lnTo>
                  <a:lnTo>
                    <a:pt x="22847" y="5982"/>
                  </a:lnTo>
                  <a:lnTo>
                    <a:pt x="22847" y="5982"/>
                  </a:lnTo>
                  <a:cubicBezTo>
                    <a:pt x="22902" y="6080"/>
                    <a:pt x="23429" y="6191"/>
                    <a:pt x="23527" y="6233"/>
                  </a:cubicBezTo>
                  <a:cubicBezTo>
                    <a:pt x="24904" y="6773"/>
                    <a:pt x="26168" y="7568"/>
                    <a:pt x="27247" y="8576"/>
                  </a:cubicBezTo>
                  <a:cubicBezTo>
                    <a:pt x="27545" y="8860"/>
                    <a:pt x="27829" y="9172"/>
                    <a:pt x="28070" y="9499"/>
                  </a:cubicBezTo>
                  <a:cubicBezTo>
                    <a:pt x="28780" y="10464"/>
                    <a:pt x="29320" y="11544"/>
                    <a:pt x="29675" y="12694"/>
                  </a:cubicBezTo>
                  <a:cubicBezTo>
                    <a:pt x="29717" y="12850"/>
                    <a:pt x="29774" y="13006"/>
                    <a:pt x="29817" y="13162"/>
                  </a:cubicBezTo>
                  <a:cubicBezTo>
                    <a:pt x="30399" y="14994"/>
                    <a:pt x="30555" y="17549"/>
                    <a:pt x="28880" y="18884"/>
                  </a:cubicBezTo>
                  <a:cubicBezTo>
                    <a:pt x="28230" y="19368"/>
                    <a:pt x="27445" y="19623"/>
                    <a:pt x="26631" y="19623"/>
                  </a:cubicBezTo>
                  <a:cubicBezTo>
                    <a:pt x="26609" y="19623"/>
                    <a:pt x="26587" y="19623"/>
                    <a:pt x="26565" y="19622"/>
                  </a:cubicBezTo>
                  <a:lnTo>
                    <a:pt x="26395" y="19622"/>
                  </a:lnTo>
                  <a:cubicBezTo>
                    <a:pt x="24578" y="19551"/>
                    <a:pt x="22888" y="18728"/>
                    <a:pt x="21710" y="17365"/>
                  </a:cubicBezTo>
                  <a:cubicBezTo>
                    <a:pt x="20758" y="16243"/>
                    <a:pt x="20020" y="14951"/>
                    <a:pt x="19551" y="13545"/>
                  </a:cubicBezTo>
                  <a:cubicBezTo>
                    <a:pt x="19040" y="11998"/>
                    <a:pt x="18416" y="7015"/>
                    <a:pt x="18416" y="7014"/>
                  </a:cubicBezTo>
                  <a:lnTo>
                    <a:pt x="18416" y="7014"/>
                  </a:lnTo>
                  <a:lnTo>
                    <a:pt x="20347" y="9783"/>
                  </a:lnTo>
                  <a:lnTo>
                    <a:pt x="19935" y="7738"/>
                  </a:lnTo>
                  <a:lnTo>
                    <a:pt x="21099" y="8235"/>
                  </a:lnTo>
                  <a:lnTo>
                    <a:pt x="20347" y="5935"/>
                  </a:lnTo>
                  <a:cubicBezTo>
                    <a:pt x="20034" y="5964"/>
                    <a:pt x="19722" y="5992"/>
                    <a:pt x="19424" y="5992"/>
                  </a:cubicBezTo>
                  <a:cubicBezTo>
                    <a:pt x="17720" y="5964"/>
                    <a:pt x="16044" y="5481"/>
                    <a:pt x="14596" y="4601"/>
                  </a:cubicBezTo>
                  <a:cubicBezTo>
                    <a:pt x="14412" y="4473"/>
                    <a:pt x="14256" y="4331"/>
                    <a:pt x="14128" y="4161"/>
                  </a:cubicBezTo>
                  <a:cubicBezTo>
                    <a:pt x="11037" y="3778"/>
                    <a:pt x="9334" y="1540"/>
                    <a:pt x="8509" y="7"/>
                  </a:cubicBezTo>
                  <a:close/>
                </a:path>
              </a:pathLst>
            </a:custGeom>
            <a:solidFill>
              <a:srgbClr val="D5D0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9"/>
            <p:cNvSpPr/>
            <p:nvPr/>
          </p:nvSpPr>
          <p:spPr>
            <a:xfrm>
              <a:off x="7076600" y="2210750"/>
              <a:ext cx="44400" cy="115400"/>
            </a:xfrm>
            <a:custGeom>
              <a:avLst/>
              <a:gdLst/>
              <a:ahLst/>
              <a:cxnLst/>
              <a:rect l="l" t="t" r="r" b="b"/>
              <a:pathLst>
                <a:path w="1776" h="4616" extrusionOk="0">
                  <a:moveTo>
                    <a:pt x="15" y="1"/>
                  </a:moveTo>
                  <a:lnTo>
                    <a:pt x="1" y="15"/>
                  </a:lnTo>
                  <a:cubicBezTo>
                    <a:pt x="6" y="23"/>
                    <a:pt x="10" y="31"/>
                    <a:pt x="15" y="39"/>
                  </a:cubicBezTo>
                  <a:lnTo>
                    <a:pt x="15" y="39"/>
                  </a:lnTo>
                  <a:cubicBezTo>
                    <a:pt x="15" y="26"/>
                    <a:pt x="15" y="13"/>
                    <a:pt x="15" y="1"/>
                  </a:cubicBezTo>
                  <a:close/>
                  <a:moveTo>
                    <a:pt x="15" y="39"/>
                  </a:moveTo>
                  <a:cubicBezTo>
                    <a:pt x="31" y="1857"/>
                    <a:pt x="191" y="4615"/>
                    <a:pt x="995" y="4615"/>
                  </a:cubicBezTo>
                  <a:lnTo>
                    <a:pt x="1051" y="4615"/>
                  </a:lnTo>
                  <a:cubicBezTo>
                    <a:pt x="1562" y="4544"/>
                    <a:pt x="1747" y="3976"/>
                    <a:pt x="1775" y="3323"/>
                  </a:cubicBezTo>
                  <a:cubicBezTo>
                    <a:pt x="1591" y="2968"/>
                    <a:pt x="1420" y="2627"/>
                    <a:pt x="1250" y="2272"/>
                  </a:cubicBezTo>
                  <a:cubicBezTo>
                    <a:pt x="857" y="1514"/>
                    <a:pt x="450" y="770"/>
                    <a:pt x="15" y="39"/>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9"/>
            <p:cNvSpPr/>
            <p:nvPr/>
          </p:nvSpPr>
          <p:spPr>
            <a:xfrm>
              <a:off x="6668775" y="2374025"/>
              <a:ext cx="124250" cy="108650"/>
            </a:xfrm>
            <a:custGeom>
              <a:avLst/>
              <a:gdLst/>
              <a:ahLst/>
              <a:cxnLst/>
              <a:rect l="l" t="t" r="r" b="b"/>
              <a:pathLst>
                <a:path w="4970" h="4346" extrusionOk="0">
                  <a:moveTo>
                    <a:pt x="4969" y="1"/>
                  </a:moveTo>
                  <a:lnTo>
                    <a:pt x="4969" y="1"/>
                  </a:lnTo>
                  <a:cubicBezTo>
                    <a:pt x="4969" y="1"/>
                    <a:pt x="0" y="4345"/>
                    <a:pt x="2130" y="4345"/>
                  </a:cubicBezTo>
                  <a:cubicBezTo>
                    <a:pt x="4259" y="4345"/>
                    <a:pt x="4969" y="1"/>
                    <a:pt x="4969" y="1"/>
                  </a:cubicBez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9"/>
            <p:cNvSpPr/>
            <p:nvPr/>
          </p:nvSpPr>
          <p:spPr>
            <a:xfrm>
              <a:off x="6594925" y="2347050"/>
              <a:ext cx="176450" cy="96625"/>
            </a:xfrm>
            <a:custGeom>
              <a:avLst/>
              <a:gdLst/>
              <a:ahLst/>
              <a:cxnLst/>
              <a:rect l="l" t="t" r="r" b="b"/>
              <a:pathLst>
                <a:path w="7058" h="3865" extrusionOk="0">
                  <a:moveTo>
                    <a:pt x="7057" y="1"/>
                  </a:moveTo>
                  <a:cubicBezTo>
                    <a:pt x="7057" y="1"/>
                    <a:pt x="1" y="2471"/>
                    <a:pt x="1449" y="3678"/>
                  </a:cubicBezTo>
                  <a:cubicBezTo>
                    <a:pt x="1605" y="3795"/>
                    <a:pt x="1785" y="3864"/>
                    <a:pt x="1967" y="3864"/>
                  </a:cubicBezTo>
                  <a:cubicBezTo>
                    <a:pt x="1983" y="3864"/>
                    <a:pt x="2000" y="3864"/>
                    <a:pt x="2017" y="3863"/>
                  </a:cubicBezTo>
                  <a:cubicBezTo>
                    <a:pt x="3763" y="3863"/>
                    <a:pt x="7057" y="1"/>
                    <a:pt x="7057" y="1"/>
                  </a:cubicBezTo>
                  <a:close/>
                </a:path>
              </a:pathLst>
            </a:custGeom>
            <a:solidFill>
              <a:srgbClr val="C12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9"/>
            <p:cNvSpPr/>
            <p:nvPr/>
          </p:nvSpPr>
          <p:spPr>
            <a:xfrm>
              <a:off x="6607000" y="2331800"/>
              <a:ext cx="141300" cy="30200"/>
            </a:xfrm>
            <a:custGeom>
              <a:avLst/>
              <a:gdLst/>
              <a:ahLst/>
              <a:cxnLst/>
              <a:rect l="l" t="t" r="r" b="b"/>
              <a:pathLst>
                <a:path w="5652" h="1208" extrusionOk="0">
                  <a:moveTo>
                    <a:pt x="5651" y="0"/>
                  </a:moveTo>
                  <a:cubicBezTo>
                    <a:pt x="5651" y="0"/>
                    <a:pt x="1" y="57"/>
                    <a:pt x="512" y="966"/>
                  </a:cubicBezTo>
                  <a:cubicBezTo>
                    <a:pt x="611" y="1136"/>
                    <a:pt x="867" y="1207"/>
                    <a:pt x="1222" y="1207"/>
                  </a:cubicBezTo>
                  <a:cubicBezTo>
                    <a:pt x="2641" y="1207"/>
                    <a:pt x="5651" y="0"/>
                    <a:pt x="5651" y="0"/>
                  </a:cubicBez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9"/>
            <p:cNvSpPr/>
            <p:nvPr/>
          </p:nvSpPr>
          <p:spPr>
            <a:xfrm>
              <a:off x="6878175" y="1988200"/>
              <a:ext cx="112200" cy="104375"/>
            </a:xfrm>
            <a:custGeom>
              <a:avLst/>
              <a:gdLst/>
              <a:ahLst/>
              <a:cxnLst/>
              <a:rect l="l" t="t" r="r" b="b"/>
              <a:pathLst>
                <a:path w="4488" h="4175" extrusionOk="0">
                  <a:moveTo>
                    <a:pt x="72" y="1"/>
                  </a:moveTo>
                  <a:lnTo>
                    <a:pt x="72" y="1"/>
                  </a:lnTo>
                  <a:cubicBezTo>
                    <a:pt x="1" y="938"/>
                    <a:pt x="2542" y="2755"/>
                    <a:pt x="4488" y="4175"/>
                  </a:cubicBezTo>
                  <a:cubicBezTo>
                    <a:pt x="3139" y="2641"/>
                    <a:pt x="1662" y="1250"/>
                    <a:pt x="72" y="1"/>
                  </a:cubicBez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9"/>
            <p:cNvSpPr/>
            <p:nvPr/>
          </p:nvSpPr>
          <p:spPr>
            <a:xfrm>
              <a:off x="6660600" y="2021575"/>
              <a:ext cx="303875" cy="342250"/>
            </a:xfrm>
            <a:custGeom>
              <a:avLst/>
              <a:gdLst/>
              <a:ahLst/>
              <a:cxnLst/>
              <a:rect l="l" t="t" r="r" b="b"/>
              <a:pathLst>
                <a:path w="12155" h="13690" extrusionOk="0">
                  <a:moveTo>
                    <a:pt x="5562" y="2781"/>
                  </a:moveTo>
                  <a:cubicBezTo>
                    <a:pt x="5596" y="2781"/>
                    <a:pt x="5631" y="2782"/>
                    <a:pt x="5666" y="2783"/>
                  </a:cubicBezTo>
                  <a:cubicBezTo>
                    <a:pt x="6645" y="2783"/>
                    <a:pt x="7597" y="3095"/>
                    <a:pt x="8392" y="3677"/>
                  </a:cubicBezTo>
                  <a:cubicBezTo>
                    <a:pt x="10422" y="5154"/>
                    <a:pt x="11260" y="8363"/>
                    <a:pt x="10848" y="10748"/>
                  </a:cubicBezTo>
                  <a:cubicBezTo>
                    <a:pt x="10763" y="11359"/>
                    <a:pt x="10465" y="11926"/>
                    <a:pt x="10010" y="12352"/>
                  </a:cubicBezTo>
                  <a:cubicBezTo>
                    <a:pt x="9712" y="12608"/>
                    <a:pt x="9357" y="12807"/>
                    <a:pt x="8974" y="12920"/>
                  </a:cubicBezTo>
                  <a:cubicBezTo>
                    <a:pt x="8690" y="13020"/>
                    <a:pt x="8377" y="13062"/>
                    <a:pt x="8079" y="13062"/>
                  </a:cubicBezTo>
                  <a:cubicBezTo>
                    <a:pt x="5836" y="13062"/>
                    <a:pt x="3408" y="10748"/>
                    <a:pt x="2641" y="9002"/>
                  </a:cubicBezTo>
                  <a:cubicBezTo>
                    <a:pt x="2286" y="8192"/>
                    <a:pt x="2102" y="7341"/>
                    <a:pt x="2088" y="6460"/>
                  </a:cubicBezTo>
                  <a:cubicBezTo>
                    <a:pt x="2088" y="5466"/>
                    <a:pt x="2372" y="4487"/>
                    <a:pt x="3067" y="3791"/>
                  </a:cubicBezTo>
                  <a:cubicBezTo>
                    <a:pt x="3738" y="3148"/>
                    <a:pt x="4633" y="2781"/>
                    <a:pt x="5562" y="2781"/>
                  </a:cubicBezTo>
                  <a:close/>
                  <a:moveTo>
                    <a:pt x="1932" y="0"/>
                  </a:moveTo>
                  <a:lnTo>
                    <a:pt x="1932" y="14"/>
                  </a:lnTo>
                  <a:lnTo>
                    <a:pt x="2698" y="2300"/>
                  </a:lnTo>
                  <a:lnTo>
                    <a:pt x="1534" y="1817"/>
                  </a:lnTo>
                  <a:lnTo>
                    <a:pt x="1534" y="1817"/>
                  </a:lnTo>
                  <a:lnTo>
                    <a:pt x="1932" y="3862"/>
                  </a:lnTo>
                  <a:lnTo>
                    <a:pt x="1" y="1093"/>
                  </a:lnTo>
                  <a:lnTo>
                    <a:pt x="1" y="1093"/>
                  </a:lnTo>
                  <a:cubicBezTo>
                    <a:pt x="1" y="1094"/>
                    <a:pt x="625" y="6063"/>
                    <a:pt x="1151" y="7624"/>
                  </a:cubicBezTo>
                  <a:cubicBezTo>
                    <a:pt x="1619" y="9016"/>
                    <a:pt x="2343" y="10308"/>
                    <a:pt x="3309" y="11430"/>
                  </a:cubicBezTo>
                  <a:cubicBezTo>
                    <a:pt x="4487" y="12807"/>
                    <a:pt x="6177" y="13630"/>
                    <a:pt x="7980" y="13687"/>
                  </a:cubicBezTo>
                  <a:lnTo>
                    <a:pt x="8164" y="13687"/>
                  </a:lnTo>
                  <a:cubicBezTo>
                    <a:pt x="8206" y="13688"/>
                    <a:pt x="8247" y="13689"/>
                    <a:pt x="8288" y="13689"/>
                  </a:cubicBezTo>
                  <a:cubicBezTo>
                    <a:pt x="9070" y="13689"/>
                    <a:pt x="9845" y="13434"/>
                    <a:pt x="10479" y="12949"/>
                  </a:cubicBezTo>
                  <a:cubicBezTo>
                    <a:pt x="12154" y="11628"/>
                    <a:pt x="11998" y="9058"/>
                    <a:pt x="11416" y="7241"/>
                  </a:cubicBezTo>
                  <a:cubicBezTo>
                    <a:pt x="11373" y="7085"/>
                    <a:pt x="11316" y="6929"/>
                    <a:pt x="11260" y="6773"/>
                  </a:cubicBezTo>
                  <a:cubicBezTo>
                    <a:pt x="10919" y="5623"/>
                    <a:pt x="10379" y="4543"/>
                    <a:pt x="9669" y="3578"/>
                  </a:cubicBezTo>
                  <a:cubicBezTo>
                    <a:pt x="9414" y="3251"/>
                    <a:pt x="9144" y="2939"/>
                    <a:pt x="8846" y="2655"/>
                  </a:cubicBezTo>
                  <a:cubicBezTo>
                    <a:pt x="7753" y="1633"/>
                    <a:pt x="6489" y="838"/>
                    <a:pt x="5112" y="312"/>
                  </a:cubicBezTo>
                  <a:cubicBezTo>
                    <a:pt x="5012" y="270"/>
                    <a:pt x="4473" y="142"/>
                    <a:pt x="4430" y="57"/>
                  </a:cubicBezTo>
                  <a:lnTo>
                    <a:pt x="4430" y="57"/>
                  </a:lnTo>
                  <a:lnTo>
                    <a:pt x="5296" y="1803"/>
                  </a:lnTo>
                  <a:lnTo>
                    <a:pt x="1932" y="0"/>
                  </a:lnTo>
                  <a:close/>
                </a:path>
              </a:pathLst>
            </a:custGeom>
            <a:solidFill>
              <a:srgbClr val="D5AC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9"/>
            <p:cNvSpPr/>
            <p:nvPr/>
          </p:nvSpPr>
          <p:spPr>
            <a:xfrm>
              <a:off x="6726625" y="2090750"/>
              <a:ext cx="215475" cy="257400"/>
            </a:xfrm>
            <a:custGeom>
              <a:avLst/>
              <a:gdLst/>
              <a:ahLst/>
              <a:cxnLst/>
              <a:rect l="l" t="t" r="r" b="b"/>
              <a:pathLst>
                <a:path w="8619" h="10296" extrusionOk="0">
                  <a:moveTo>
                    <a:pt x="2921" y="0"/>
                  </a:moveTo>
                  <a:cubicBezTo>
                    <a:pt x="1992" y="0"/>
                    <a:pt x="1097" y="366"/>
                    <a:pt x="426" y="1010"/>
                  </a:cubicBezTo>
                  <a:cubicBezTo>
                    <a:pt x="866" y="839"/>
                    <a:pt x="1335" y="768"/>
                    <a:pt x="1818" y="768"/>
                  </a:cubicBezTo>
                  <a:cubicBezTo>
                    <a:pt x="2783" y="768"/>
                    <a:pt x="3734" y="1081"/>
                    <a:pt x="4530" y="1663"/>
                  </a:cubicBezTo>
                  <a:cubicBezTo>
                    <a:pt x="6546" y="3140"/>
                    <a:pt x="7398" y="6348"/>
                    <a:pt x="6986" y="8734"/>
                  </a:cubicBezTo>
                  <a:cubicBezTo>
                    <a:pt x="6901" y="9259"/>
                    <a:pt x="6688" y="9756"/>
                    <a:pt x="6333" y="10153"/>
                  </a:cubicBezTo>
                  <a:cubicBezTo>
                    <a:pt x="6716" y="10040"/>
                    <a:pt x="7071" y="9841"/>
                    <a:pt x="7369" y="9585"/>
                  </a:cubicBezTo>
                  <a:cubicBezTo>
                    <a:pt x="7824" y="9159"/>
                    <a:pt x="8122" y="8592"/>
                    <a:pt x="8207" y="7981"/>
                  </a:cubicBezTo>
                  <a:cubicBezTo>
                    <a:pt x="8619" y="5596"/>
                    <a:pt x="7781" y="2387"/>
                    <a:pt x="5751" y="910"/>
                  </a:cubicBezTo>
                  <a:cubicBezTo>
                    <a:pt x="4956" y="328"/>
                    <a:pt x="4004" y="16"/>
                    <a:pt x="3025" y="16"/>
                  </a:cubicBezTo>
                  <a:lnTo>
                    <a:pt x="3025" y="2"/>
                  </a:lnTo>
                  <a:cubicBezTo>
                    <a:pt x="2990" y="1"/>
                    <a:pt x="2955" y="0"/>
                    <a:pt x="2921" y="0"/>
                  </a:cubicBezTo>
                  <a:close/>
                  <a:moveTo>
                    <a:pt x="0" y="6220"/>
                  </a:moveTo>
                  <a:cubicBezTo>
                    <a:pt x="753" y="7981"/>
                    <a:pt x="3195" y="10295"/>
                    <a:pt x="5438" y="10295"/>
                  </a:cubicBezTo>
                  <a:cubicBezTo>
                    <a:pt x="3195" y="10295"/>
                    <a:pt x="767" y="7981"/>
                    <a:pt x="0" y="6220"/>
                  </a:cubicBezTo>
                  <a:close/>
                </a:path>
              </a:pathLst>
            </a:custGeom>
            <a:solidFill>
              <a:srgbClr val="D5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9"/>
            <p:cNvSpPr/>
            <p:nvPr/>
          </p:nvSpPr>
          <p:spPr>
            <a:xfrm>
              <a:off x="6712775" y="2110300"/>
              <a:ext cx="198800" cy="238200"/>
            </a:xfrm>
            <a:custGeom>
              <a:avLst/>
              <a:gdLst/>
              <a:ahLst/>
              <a:cxnLst/>
              <a:rect l="l" t="t" r="r" b="b"/>
              <a:pathLst>
                <a:path w="7952" h="9528" extrusionOk="0">
                  <a:moveTo>
                    <a:pt x="2372" y="1"/>
                  </a:moveTo>
                  <a:cubicBezTo>
                    <a:pt x="1889" y="1"/>
                    <a:pt x="1420" y="86"/>
                    <a:pt x="980" y="242"/>
                  </a:cubicBezTo>
                  <a:cubicBezTo>
                    <a:pt x="285" y="938"/>
                    <a:pt x="1" y="1917"/>
                    <a:pt x="1" y="2925"/>
                  </a:cubicBezTo>
                  <a:cubicBezTo>
                    <a:pt x="15" y="3792"/>
                    <a:pt x="199" y="4658"/>
                    <a:pt x="554" y="5453"/>
                  </a:cubicBezTo>
                  <a:cubicBezTo>
                    <a:pt x="1321" y="7213"/>
                    <a:pt x="3749" y="9528"/>
                    <a:pt x="5992" y="9528"/>
                  </a:cubicBezTo>
                  <a:cubicBezTo>
                    <a:pt x="6290" y="9528"/>
                    <a:pt x="6603" y="9485"/>
                    <a:pt x="6887" y="9386"/>
                  </a:cubicBezTo>
                  <a:cubicBezTo>
                    <a:pt x="7242" y="8988"/>
                    <a:pt x="7455" y="8491"/>
                    <a:pt x="7540" y="7966"/>
                  </a:cubicBezTo>
                  <a:cubicBezTo>
                    <a:pt x="7952" y="5580"/>
                    <a:pt x="7114" y="2372"/>
                    <a:pt x="5084" y="895"/>
                  </a:cubicBezTo>
                  <a:cubicBezTo>
                    <a:pt x="4288" y="313"/>
                    <a:pt x="3337" y="1"/>
                    <a:pt x="2372"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9"/>
            <p:cNvSpPr/>
            <p:nvPr/>
          </p:nvSpPr>
          <p:spPr>
            <a:xfrm>
              <a:off x="6890600" y="2319025"/>
              <a:ext cx="69250" cy="63900"/>
            </a:xfrm>
            <a:custGeom>
              <a:avLst/>
              <a:gdLst/>
              <a:ahLst/>
              <a:cxnLst/>
              <a:rect l="l" t="t" r="r" b="b"/>
              <a:pathLst>
                <a:path w="2770" h="2556" extrusionOk="0">
                  <a:moveTo>
                    <a:pt x="2770" y="0"/>
                  </a:moveTo>
                  <a:lnTo>
                    <a:pt x="1" y="2556"/>
                  </a:lnTo>
                  <a:cubicBezTo>
                    <a:pt x="2088" y="1959"/>
                    <a:pt x="2769" y="0"/>
                    <a:pt x="2770" y="0"/>
                  </a:cubicBez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9"/>
            <p:cNvSpPr/>
            <p:nvPr/>
          </p:nvSpPr>
          <p:spPr>
            <a:xfrm>
              <a:off x="6908000" y="1791850"/>
              <a:ext cx="210525" cy="101325"/>
            </a:xfrm>
            <a:custGeom>
              <a:avLst/>
              <a:gdLst/>
              <a:ahLst/>
              <a:cxnLst/>
              <a:rect l="l" t="t" r="r" b="b"/>
              <a:pathLst>
                <a:path w="8421" h="4053" extrusionOk="0">
                  <a:moveTo>
                    <a:pt x="7567" y="1"/>
                  </a:moveTo>
                  <a:cubicBezTo>
                    <a:pt x="3804" y="1"/>
                    <a:pt x="1" y="4049"/>
                    <a:pt x="1" y="4049"/>
                  </a:cubicBezTo>
                  <a:cubicBezTo>
                    <a:pt x="36" y="4051"/>
                    <a:pt x="75" y="4052"/>
                    <a:pt x="117" y="4052"/>
                  </a:cubicBezTo>
                  <a:cubicBezTo>
                    <a:pt x="1757" y="4052"/>
                    <a:pt x="8032" y="2691"/>
                    <a:pt x="8420" y="74"/>
                  </a:cubicBezTo>
                  <a:cubicBezTo>
                    <a:pt x="8137" y="24"/>
                    <a:pt x="7852" y="1"/>
                    <a:pt x="7567"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9"/>
            <p:cNvSpPr/>
            <p:nvPr/>
          </p:nvSpPr>
          <p:spPr>
            <a:xfrm>
              <a:off x="6879950" y="1639275"/>
              <a:ext cx="76000" cy="197750"/>
            </a:xfrm>
            <a:custGeom>
              <a:avLst/>
              <a:gdLst/>
              <a:ahLst/>
              <a:cxnLst/>
              <a:rect l="l" t="t" r="r" b="b"/>
              <a:pathLst>
                <a:path w="3040" h="7910" extrusionOk="0">
                  <a:moveTo>
                    <a:pt x="2173" y="1"/>
                  </a:moveTo>
                  <a:lnTo>
                    <a:pt x="2173" y="1"/>
                  </a:lnTo>
                  <a:cubicBezTo>
                    <a:pt x="115" y="2301"/>
                    <a:pt x="1" y="7909"/>
                    <a:pt x="1" y="7909"/>
                  </a:cubicBezTo>
                  <a:cubicBezTo>
                    <a:pt x="1" y="7909"/>
                    <a:pt x="3039" y="4047"/>
                    <a:pt x="217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9"/>
            <p:cNvSpPr/>
            <p:nvPr/>
          </p:nvSpPr>
          <p:spPr>
            <a:xfrm>
              <a:off x="6397575" y="1723050"/>
              <a:ext cx="248150" cy="157275"/>
            </a:xfrm>
            <a:custGeom>
              <a:avLst/>
              <a:gdLst/>
              <a:ahLst/>
              <a:cxnLst/>
              <a:rect l="l" t="t" r="r" b="b"/>
              <a:pathLst>
                <a:path w="9926" h="6291" extrusionOk="0">
                  <a:moveTo>
                    <a:pt x="9925" y="1"/>
                  </a:moveTo>
                  <a:cubicBezTo>
                    <a:pt x="9925" y="1"/>
                    <a:pt x="7824" y="725"/>
                    <a:pt x="7796" y="2585"/>
                  </a:cubicBezTo>
                  <a:cubicBezTo>
                    <a:pt x="6958" y="1122"/>
                    <a:pt x="3848" y="1122"/>
                    <a:pt x="3848" y="1122"/>
                  </a:cubicBezTo>
                  <a:cubicBezTo>
                    <a:pt x="3848" y="1122"/>
                    <a:pt x="2911" y="2840"/>
                    <a:pt x="3195" y="3862"/>
                  </a:cubicBezTo>
                  <a:cubicBezTo>
                    <a:pt x="2979" y="3699"/>
                    <a:pt x="2713" y="3635"/>
                    <a:pt x="2428" y="3635"/>
                  </a:cubicBezTo>
                  <a:cubicBezTo>
                    <a:pt x="1351" y="3635"/>
                    <a:pt x="1" y="4558"/>
                    <a:pt x="1" y="4558"/>
                  </a:cubicBezTo>
                  <a:lnTo>
                    <a:pt x="3295" y="6290"/>
                  </a:lnTo>
                  <a:lnTo>
                    <a:pt x="8207" y="5737"/>
                  </a:lnTo>
                  <a:lnTo>
                    <a:pt x="9925" y="3167"/>
                  </a:lnTo>
                  <a:lnTo>
                    <a:pt x="9556" y="1151"/>
                  </a:lnTo>
                  <a:lnTo>
                    <a:pt x="9925" y="1"/>
                  </a:lnTo>
                  <a:close/>
                </a:path>
              </a:pathLst>
            </a:custGeom>
            <a:solidFill>
              <a:srgbClr val="C01B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9"/>
            <p:cNvSpPr/>
            <p:nvPr/>
          </p:nvSpPr>
          <p:spPr>
            <a:xfrm>
              <a:off x="6843400" y="1740425"/>
              <a:ext cx="192050" cy="167925"/>
            </a:xfrm>
            <a:custGeom>
              <a:avLst/>
              <a:gdLst/>
              <a:ahLst/>
              <a:cxnLst/>
              <a:rect l="l" t="t" r="r" b="b"/>
              <a:pathLst>
                <a:path w="7682" h="6717" extrusionOk="0">
                  <a:moveTo>
                    <a:pt x="1932" y="1"/>
                  </a:moveTo>
                  <a:cubicBezTo>
                    <a:pt x="845" y="1"/>
                    <a:pt x="1" y="6717"/>
                    <a:pt x="1" y="6717"/>
                  </a:cubicBezTo>
                  <a:cubicBezTo>
                    <a:pt x="1491" y="6632"/>
                    <a:pt x="7682" y="4871"/>
                    <a:pt x="7043" y="4119"/>
                  </a:cubicBezTo>
                  <a:cubicBezTo>
                    <a:pt x="6900" y="3950"/>
                    <a:pt x="6680" y="3885"/>
                    <a:pt x="6426" y="3885"/>
                  </a:cubicBezTo>
                  <a:cubicBezTo>
                    <a:pt x="5541" y="3885"/>
                    <a:pt x="4232" y="4672"/>
                    <a:pt x="4232" y="4672"/>
                  </a:cubicBezTo>
                  <a:cubicBezTo>
                    <a:pt x="4232" y="4672"/>
                    <a:pt x="7199" y="2798"/>
                    <a:pt x="6319" y="2287"/>
                  </a:cubicBezTo>
                  <a:cubicBezTo>
                    <a:pt x="6226" y="2232"/>
                    <a:pt x="6119" y="2207"/>
                    <a:pt x="6001" y="2207"/>
                  </a:cubicBezTo>
                  <a:cubicBezTo>
                    <a:pt x="5176" y="2207"/>
                    <a:pt x="3841" y="3422"/>
                    <a:pt x="3399" y="3846"/>
                  </a:cubicBezTo>
                  <a:lnTo>
                    <a:pt x="3399" y="3846"/>
                  </a:lnTo>
                  <a:cubicBezTo>
                    <a:pt x="3960" y="3284"/>
                    <a:pt x="5872" y="1258"/>
                    <a:pt x="4700" y="867"/>
                  </a:cubicBezTo>
                  <a:cubicBezTo>
                    <a:pt x="4610" y="836"/>
                    <a:pt x="4520" y="822"/>
                    <a:pt x="4430" y="822"/>
                  </a:cubicBezTo>
                  <a:cubicBezTo>
                    <a:pt x="3163" y="822"/>
                    <a:pt x="1974" y="3707"/>
                    <a:pt x="1974" y="3707"/>
                  </a:cubicBezTo>
                  <a:cubicBezTo>
                    <a:pt x="1974" y="3707"/>
                    <a:pt x="3039" y="44"/>
                    <a:pt x="1946" y="1"/>
                  </a:cubicBezTo>
                  <a:cubicBezTo>
                    <a:pt x="1941" y="1"/>
                    <a:pt x="1937" y="1"/>
                    <a:pt x="1932"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9"/>
            <p:cNvSpPr/>
            <p:nvPr/>
          </p:nvSpPr>
          <p:spPr>
            <a:xfrm>
              <a:off x="6550575" y="1675850"/>
              <a:ext cx="25150" cy="176400"/>
            </a:xfrm>
            <a:custGeom>
              <a:avLst/>
              <a:gdLst/>
              <a:ahLst/>
              <a:cxnLst/>
              <a:rect l="l" t="t" r="r" b="b"/>
              <a:pathLst>
                <a:path w="1006" h="7056" extrusionOk="0">
                  <a:moveTo>
                    <a:pt x="625" y="0"/>
                  </a:moveTo>
                  <a:lnTo>
                    <a:pt x="625" y="0"/>
                  </a:lnTo>
                  <a:cubicBezTo>
                    <a:pt x="0" y="1775"/>
                    <a:pt x="256" y="4955"/>
                    <a:pt x="724" y="6560"/>
                  </a:cubicBezTo>
                  <a:cubicBezTo>
                    <a:pt x="830" y="6917"/>
                    <a:pt x="888" y="7056"/>
                    <a:pt x="914" y="7056"/>
                  </a:cubicBezTo>
                  <a:cubicBezTo>
                    <a:pt x="1006" y="7056"/>
                    <a:pt x="724" y="5410"/>
                    <a:pt x="724" y="5410"/>
                  </a:cubicBezTo>
                  <a:cubicBezTo>
                    <a:pt x="724" y="5410"/>
                    <a:pt x="199" y="2031"/>
                    <a:pt x="6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9"/>
            <p:cNvSpPr/>
            <p:nvPr/>
          </p:nvSpPr>
          <p:spPr>
            <a:xfrm>
              <a:off x="6492350" y="1708150"/>
              <a:ext cx="55350" cy="167800"/>
            </a:xfrm>
            <a:custGeom>
              <a:avLst/>
              <a:gdLst/>
              <a:ahLst/>
              <a:cxnLst/>
              <a:rect l="l" t="t" r="r" b="b"/>
              <a:pathLst>
                <a:path w="2214" h="6712" extrusionOk="0">
                  <a:moveTo>
                    <a:pt x="1" y="0"/>
                  </a:moveTo>
                  <a:lnTo>
                    <a:pt x="1" y="0"/>
                  </a:lnTo>
                  <a:cubicBezTo>
                    <a:pt x="1108" y="1747"/>
                    <a:pt x="1790" y="5097"/>
                    <a:pt x="1790" y="5097"/>
                  </a:cubicBezTo>
                  <a:cubicBezTo>
                    <a:pt x="1790" y="5097"/>
                    <a:pt x="2091" y="6711"/>
                    <a:pt x="2179" y="6711"/>
                  </a:cubicBezTo>
                  <a:cubicBezTo>
                    <a:pt x="2206" y="6711"/>
                    <a:pt x="2214" y="6563"/>
                    <a:pt x="2187" y="6176"/>
                  </a:cubicBezTo>
                  <a:cubicBezTo>
                    <a:pt x="2074" y="4515"/>
                    <a:pt x="1208" y="1434"/>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9"/>
            <p:cNvSpPr/>
            <p:nvPr/>
          </p:nvSpPr>
          <p:spPr>
            <a:xfrm>
              <a:off x="6397575" y="1723050"/>
              <a:ext cx="481350" cy="255775"/>
            </a:xfrm>
            <a:custGeom>
              <a:avLst/>
              <a:gdLst/>
              <a:ahLst/>
              <a:cxnLst/>
              <a:rect l="l" t="t" r="r" b="b"/>
              <a:pathLst>
                <a:path w="19254" h="10231" extrusionOk="0">
                  <a:moveTo>
                    <a:pt x="9925" y="1"/>
                  </a:moveTo>
                  <a:cubicBezTo>
                    <a:pt x="8804" y="923"/>
                    <a:pt x="8150" y="2286"/>
                    <a:pt x="8108" y="3735"/>
                  </a:cubicBezTo>
                  <a:cubicBezTo>
                    <a:pt x="6982" y="2269"/>
                    <a:pt x="5283" y="2101"/>
                    <a:pt x="4561" y="2101"/>
                  </a:cubicBezTo>
                  <a:cubicBezTo>
                    <a:pt x="4346" y="2101"/>
                    <a:pt x="4218" y="2116"/>
                    <a:pt x="4218" y="2116"/>
                  </a:cubicBezTo>
                  <a:cubicBezTo>
                    <a:pt x="4218" y="2116"/>
                    <a:pt x="3607" y="3848"/>
                    <a:pt x="4218" y="5027"/>
                  </a:cubicBezTo>
                  <a:cubicBezTo>
                    <a:pt x="3537" y="4459"/>
                    <a:pt x="2640" y="4300"/>
                    <a:pt x="1848" y="4300"/>
                  </a:cubicBezTo>
                  <a:cubicBezTo>
                    <a:pt x="839" y="4300"/>
                    <a:pt x="1" y="4558"/>
                    <a:pt x="1" y="4558"/>
                  </a:cubicBezTo>
                  <a:cubicBezTo>
                    <a:pt x="1" y="4558"/>
                    <a:pt x="1651" y="10230"/>
                    <a:pt x="7178" y="10230"/>
                  </a:cubicBezTo>
                  <a:cubicBezTo>
                    <a:pt x="8235" y="10230"/>
                    <a:pt x="9434" y="10022"/>
                    <a:pt x="10791" y="9527"/>
                  </a:cubicBezTo>
                  <a:cubicBezTo>
                    <a:pt x="19253" y="6432"/>
                    <a:pt x="12169" y="6106"/>
                    <a:pt x="12169" y="6106"/>
                  </a:cubicBezTo>
                  <a:lnTo>
                    <a:pt x="9925"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9"/>
            <p:cNvSpPr/>
            <p:nvPr/>
          </p:nvSpPr>
          <p:spPr>
            <a:xfrm>
              <a:off x="6556950" y="1836275"/>
              <a:ext cx="151875" cy="134150"/>
            </a:xfrm>
            <a:custGeom>
              <a:avLst/>
              <a:gdLst/>
              <a:ahLst/>
              <a:cxnLst/>
              <a:rect l="l" t="t" r="r" b="b"/>
              <a:pathLst>
                <a:path w="6075" h="5366" extrusionOk="0">
                  <a:moveTo>
                    <a:pt x="1" y="1"/>
                  </a:moveTo>
                  <a:cubicBezTo>
                    <a:pt x="1" y="1"/>
                    <a:pt x="72" y="4331"/>
                    <a:pt x="3366" y="5226"/>
                  </a:cubicBezTo>
                  <a:cubicBezTo>
                    <a:pt x="3721" y="5323"/>
                    <a:pt x="4006" y="5366"/>
                    <a:pt x="4230" y="5366"/>
                  </a:cubicBezTo>
                  <a:cubicBezTo>
                    <a:pt x="6075" y="5366"/>
                    <a:pt x="3863" y="2443"/>
                    <a:pt x="3863" y="2443"/>
                  </a:cubicBezTo>
                  <a:cubicBezTo>
                    <a:pt x="3863" y="2443"/>
                    <a:pt x="2045" y="185"/>
                    <a:pt x="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9"/>
            <p:cNvSpPr/>
            <p:nvPr/>
          </p:nvSpPr>
          <p:spPr>
            <a:xfrm>
              <a:off x="6644625" y="1093375"/>
              <a:ext cx="288250" cy="288250"/>
            </a:xfrm>
            <a:custGeom>
              <a:avLst/>
              <a:gdLst/>
              <a:ahLst/>
              <a:cxnLst/>
              <a:rect l="l" t="t" r="r" b="b"/>
              <a:pathLst>
                <a:path w="11530" h="11530" extrusionOk="0">
                  <a:moveTo>
                    <a:pt x="5765" y="0"/>
                  </a:moveTo>
                  <a:cubicBezTo>
                    <a:pt x="5737" y="966"/>
                    <a:pt x="5708" y="1931"/>
                    <a:pt x="5694" y="2897"/>
                  </a:cubicBezTo>
                  <a:lnTo>
                    <a:pt x="5694" y="3195"/>
                  </a:lnTo>
                  <a:cubicBezTo>
                    <a:pt x="5297" y="3195"/>
                    <a:pt x="4899" y="3294"/>
                    <a:pt x="4530" y="3450"/>
                  </a:cubicBezTo>
                  <a:lnTo>
                    <a:pt x="4402" y="3237"/>
                  </a:lnTo>
                  <a:cubicBezTo>
                    <a:pt x="3905" y="2414"/>
                    <a:pt x="3408" y="1590"/>
                    <a:pt x="2897" y="781"/>
                  </a:cubicBezTo>
                  <a:lnTo>
                    <a:pt x="2897" y="781"/>
                  </a:lnTo>
                  <a:cubicBezTo>
                    <a:pt x="3337" y="1633"/>
                    <a:pt x="3792" y="2471"/>
                    <a:pt x="4260" y="3323"/>
                  </a:cubicBezTo>
                  <a:cubicBezTo>
                    <a:pt x="4303" y="3379"/>
                    <a:pt x="4345" y="3450"/>
                    <a:pt x="4374" y="3521"/>
                  </a:cubicBezTo>
                  <a:cubicBezTo>
                    <a:pt x="4005" y="3720"/>
                    <a:pt x="3678" y="3990"/>
                    <a:pt x="3408" y="4316"/>
                  </a:cubicBezTo>
                  <a:lnTo>
                    <a:pt x="3323" y="4260"/>
                  </a:lnTo>
                  <a:cubicBezTo>
                    <a:pt x="2485" y="3791"/>
                    <a:pt x="1633" y="3337"/>
                    <a:pt x="782" y="2897"/>
                  </a:cubicBezTo>
                  <a:lnTo>
                    <a:pt x="782" y="2897"/>
                  </a:lnTo>
                  <a:cubicBezTo>
                    <a:pt x="1591" y="3408"/>
                    <a:pt x="2414" y="3905"/>
                    <a:pt x="3238" y="4402"/>
                  </a:cubicBezTo>
                  <a:lnTo>
                    <a:pt x="3309" y="4444"/>
                  </a:lnTo>
                  <a:cubicBezTo>
                    <a:pt x="3039" y="4813"/>
                    <a:pt x="2854" y="5239"/>
                    <a:pt x="2769" y="5679"/>
                  </a:cubicBezTo>
                  <a:cubicBezTo>
                    <a:pt x="1846" y="5694"/>
                    <a:pt x="924" y="5722"/>
                    <a:pt x="1" y="5765"/>
                  </a:cubicBezTo>
                  <a:cubicBezTo>
                    <a:pt x="924" y="5807"/>
                    <a:pt x="1832" y="5821"/>
                    <a:pt x="2755" y="5836"/>
                  </a:cubicBezTo>
                  <a:cubicBezTo>
                    <a:pt x="2741" y="5963"/>
                    <a:pt x="2727" y="6091"/>
                    <a:pt x="2727" y="6219"/>
                  </a:cubicBezTo>
                  <a:cubicBezTo>
                    <a:pt x="2727" y="6588"/>
                    <a:pt x="2798" y="6957"/>
                    <a:pt x="2940" y="7312"/>
                  </a:cubicBezTo>
                  <a:cubicBezTo>
                    <a:pt x="2201" y="7752"/>
                    <a:pt x="1491" y="8193"/>
                    <a:pt x="782" y="8647"/>
                  </a:cubicBezTo>
                  <a:cubicBezTo>
                    <a:pt x="1520" y="8249"/>
                    <a:pt x="2258" y="7852"/>
                    <a:pt x="2996" y="7454"/>
                  </a:cubicBezTo>
                  <a:cubicBezTo>
                    <a:pt x="3209" y="7937"/>
                    <a:pt x="3564" y="8363"/>
                    <a:pt x="4005" y="8675"/>
                  </a:cubicBezTo>
                  <a:cubicBezTo>
                    <a:pt x="3621" y="9371"/>
                    <a:pt x="3252" y="10052"/>
                    <a:pt x="2883" y="10748"/>
                  </a:cubicBezTo>
                  <a:cubicBezTo>
                    <a:pt x="3309" y="10095"/>
                    <a:pt x="3721" y="9428"/>
                    <a:pt x="4118" y="8760"/>
                  </a:cubicBezTo>
                  <a:cubicBezTo>
                    <a:pt x="4601" y="9059"/>
                    <a:pt x="5140" y="9229"/>
                    <a:pt x="5708" y="9243"/>
                  </a:cubicBezTo>
                  <a:cubicBezTo>
                    <a:pt x="5722" y="9996"/>
                    <a:pt x="5737" y="10762"/>
                    <a:pt x="5779" y="11529"/>
                  </a:cubicBezTo>
                  <a:cubicBezTo>
                    <a:pt x="5808" y="10762"/>
                    <a:pt x="5822" y="9996"/>
                    <a:pt x="5836" y="9229"/>
                  </a:cubicBezTo>
                  <a:cubicBezTo>
                    <a:pt x="6404" y="9215"/>
                    <a:pt x="6944" y="9059"/>
                    <a:pt x="7412" y="8746"/>
                  </a:cubicBezTo>
                  <a:cubicBezTo>
                    <a:pt x="7824" y="9414"/>
                    <a:pt x="8236" y="10095"/>
                    <a:pt x="8661" y="10748"/>
                  </a:cubicBezTo>
                  <a:cubicBezTo>
                    <a:pt x="8292" y="10052"/>
                    <a:pt x="7909" y="9357"/>
                    <a:pt x="7540" y="8661"/>
                  </a:cubicBezTo>
                  <a:cubicBezTo>
                    <a:pt x="7966" y="8349"/>
                    <a:pt x="8307" y="7923"/>
                    <a:pt x="8534" y="7440"/>
                  </a:cubicBezTo>
                  <a:cubicBezTo>
                    <a:pt x="9272" y="7852"/>
                    <a:pt x="10010" y="8249"/>
                    <a:pt x="10763" y="8647"/>
                  </a:cubicBezTo>
                  <a:cubicBezTo>
                    <a:pt x="10039" y="8193"/>
                    <a:pt x="9315" y="7738"/>
                    <a:pt x="8590" y="7298"/>
                  </a:cubicBezTo>
                  <a:cubicBezTo>
                    <a:pt x="8718" y="6957"/>
                    <a:pt x="8789" y="6588"/>
                    <a:pt x="8789" y="6233"/>
                  </a:cubicBezTo>
                  <a:cubicBezTo>
                    <a:pt x="8789" y="6105"/>
                    <a:pt x="8775" y="5978"/>
                    <a:pt x="8761" y="5864"/>
                  </a:cubicBezTo>
                  <a:cubicBezTo>
                    <a:pt x="9684" y="5850"/>
                    <a:pt x="10607" y="5821"/>
                    <a:pt x="11529" y="5779"/>
                  </a:cubicBezTo>
                  <a:cubicBezTo>
                    <a:pt x="10607" y="5736"/>
                    <a:pt x="9670" y="5708"/>
                    <a:pt x="8732" y="5694"/>
                  </a:cubicBezTo>
                  <a:cubicBezTo>
                    <a:pt x="8661" y="5254"/>
                    <a:pt x="8477" y="4828"/>
                    <a:pt x="8221" y="4458"/>
                  </a:cubicBezTo>
                  <a:lnTo>
                    <a:pt x="8307" y="4402"/>
                  </a:lnTo>
                  <a:cubicBezTo>
                    <a:pt x="9130" y="3905"/>
                    <a:pt x="9953" y="3408"/>
                    <a:pt x="10763" y="2897"/>
                  </a:cubicBezTo>
                  <a:lnTo>
                    <a:pt x="10763" y="2897"/>
                  </a:lnTo>
                  <a:cubicBezTo>
                    <a:pt x="9911" y="3323"/>
                    <a:pt x="9059" y="3791"/>
                    <a:pt x="8221" y="4260"/>
                  </a:cubicBezTo>
                  <a:lnTo>
                    <a:pt x="8122" y="4316"/>
                  </a:lnTo>
                  <a:cubicBezTo>
                    <a:pt x="7852" y="3990"/>
                    <a:pt x="7526" y="3734"/>
                    <a:pt x="7156" y="3536"/>
                  </a:cubicBezTo>
                  <a:lnTo>
                    <a:pt x="7284" y="3323"/>
                  </a:lnTo>
                  <a:cubicBezTo>
                    <a:pt x="7753" y="2471"/>
                    <a:pt x="8207" y="1633"/>
                    <a:pt x="8647" y="781"/>
                  </a:cubicBezTo>
                  <a:lnTo>
                    <a:pt x="8647" y="781"/>
                  </a:lnTo>
                  <a:cubicBezTo>
                    <a:pt x="8136" y="1590"/>
                    <a:pt x="7639" y="2414"/>
                    <a:pt x="7142" y="3237"/>
                  </a:cubicBezTo>
                  <a:lnTo>
                    <a:pt x="7000" y="3465"/>
                  </a:lnTo>
                  <a:cubicBezTo>
                    <a:pt x="6645" y="3294"/>
                    <a:pt x="6248" y="3209"/>
                    <a:pt x="5850" y="3195"/>
                  </a:cubicBezTo>
                  <a:lnTo>
                    <a:pt x="5850" y="2897"/>
                  </a:lnTo>
                  <a:cubicBezTo>
                    <a:pt x="5836" y="1931"/>
                    <a:pt x="5808" y="966"/>
                    <a:pt x="5765" y="0"/>
                  </a:cubicBezTo>
                  <a:close/>
                </a:path>
              </a:pathLst>
            </a:custGeom>
            <a:solidFill>
              <a:srgbClr val="FFF0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9"/>
            <p:cNvSpPr/>
            <p:nvPr/>
          </p:nvSpPr>
          <p:spPr>
            <a:xfrm>
              <a:off x="6536725" y="1488550"/>
              <a:ext cx="433075" cy="534825"/>
            </a:xfrm>
            <a:custGeom>
              <a:avLst/>
              <a:gdLst/>
              <a:ahLst/>
              <a:cxnLst/>
              <a:rect l="l" t="t" r="r" b="b"/>
              <a:pathLst>
                <a:path w="17323" h="21393" extrusionOk="0">
                  <a:moveTo>
                    <a:pt x="12122" y="1"/>
                  </a:moveTo>
                  <a:cubicBezTo>
                    <a:pt x="11502" y="1"/>
                    <a:pt x="10894" y="269"/>
                    <a:pt x="10479" y="777"/>
                  </a:cubicBezTo>
                  <a:cubicBezTo>
                    <a:pt x="10479" y="777"/>
                    <a:pt x="10056" y="533"/>
                    <a:pt x="9553" y="533"/>
                  </a:cubicBezTo>
                  <a:cubicBezTo>
                    <a:pt x="9027" y="533"/>
                    <a:pt x="8413" y="801"/>
                    <a:pt x="8108" y="1898"/>
                  </a:cubicBezTo>
                  <a:cubicBezTo>
                    <a:pt x="7497" y="4042"/>
                    <a:pt x="5722" y="3985"/>
                    <a:pt x="3635" y="5178"/>
                  </a:cubicBezTo>
                  <a:cubicBezTo>
                    <a:pt x="1548" y="6371"/>
                    <a:pt x="2684" y="8273"/>
                    <a:pt x="3394" y="8514"/>
                  </a:cubicBezTo>
                  <a:cubicBezTo>
                    <a:pt x="3463" y="8538"/>
                    <a:pt x="3534" y="8548"/>
                    <a:pt x="3604" y="8548"/>
                  </a:cubicBezTo>
                  <a:cubicBezTo>
                    <a:pt x="4268" y="8548"/>
                    <a:pt x="4941" y="7620"/>
                    <a:pt x="4941" y="7620"/>
                  </a:cubicBezTo>
                  <a:lnTo>
                    <a:pt x="4941" y="7620"/>
                  </a:lnTo>
                  <a:lnTo>
                    <a:pt x="4416" y="16068"/>
                  </a:lnTo>
                  <a:cubicBezTo>
                    <a:pt x="4416" y="16068"/>
                    <a:pt x="3943" y="15803"/>
                    <a:pt x="3467" y="15803"/>
                  </a:cubicBezTo>
                  <a:cubicBezTo>
                    <a:pt x="3230" y="15803"/>
                    <a:pt x="2992" y="15869"/>
                    <a:pt x="2812" y="16068"/>
                  </a:cubicBezTo>
                  <a:cubicBezTo>
                    <a:pt x="2286" y="16664"/>
                    <a:pt x="2812" y="18325"/>
                    <a:pt x="2812" y="18325"/>
                  </a:cubicBezTo>
                  <a:cubicBezTo>
                    <a:pt x="2812" y="18325"/>
                    <a:pt x="2105" y="17903"/>
                    <a:pt x="1453" y="17903"/>
                  </a:cubicBezTo>
                  <a:cubicBezTo>
                    <a:pt x="1127" y="17903"/>
                    <a:pt x="814" y="18008"/>
                    <a:pt x="611" y="18325"/>
                  </a:cubicBezTo>
                  <a:cubicBezTo>
                    <a:pt x="0" y="19277"/>
                    <a:pt x="1150" y="20001"/>
                    <a:pt x="1150" y="20001"/>
                  </a:cubicBezTo>
                  <a:lnTo>
                    <a:pt x="1136" y="20001"/>
                  </a:lnTo>
                  <a:cubicBezTo>
                    <a:pt x="2610" y="20878"/>
                    <a:pt x="4291" y="21392"/>
                    <a:pt x="5959" y="21392"/>
                  </a:cubicBezTo>
                  <a:cubicBezTo>
                    <a:pt x="6990" y="21392"/>
                    <a:pt x="8017" y="21196"/>
                    <a:pt x="8988" y="20767"/>
                  </a:cubicBezTo>
                  <a:cubicBezTo>
                    <a:pt x="9698" y="20441"/>
                    <a:pt x="10365" y="19987"/>
                    <a:pt x="11061" y="19632"/>
                  </a:cubicBezTo>
                  <a:cubicBezTo>
                    <a:pt x="11700" y="19305"/>
                    <a:pt x="12381" y="19049"/>
                    <a:pt x="13077" y="18879"/>
                  </a:cubicBezTo>
                  <a:cubicBezTo>
                    <a:pt x="13832" y="18685"/>
                    <a:pt x="14614" y="18591"/>
                    <a:pt x="15396" y="18591"/>
                  </a:cubicBezTo>
                  <a:cubicBezTo>
                    <a:pt x="15760" y="18591"/>
                    <a:pt x="16123" y="18611"/>
                    <a:pt x="16484" y="18652"/>
                  </a:cubicBezTo>
                  <a:cubicBezTo>
                    <a:pt x="16563" y="18669"/>
                    <a:pt x="16641" y="18677"/>
                    <a:pt x="16720" y="18677"/>
                  </a:cubicBezTo>
                  <a:cubicBezTo>
                    <a:pt x="16840" y="18677"/>
                    <a:pt x="16960" y="18658"/>
                    <a:pt x="17081" y="18623"/>
                  </a:cubicBezTo>
                  <a:cubicBezTo>
                    <a:pt x="17138" y="18581"/>
                    <a:pt x="17180" y="18524"/>
                    <a:pt x="17208" y="18453"/>
                  </a:cubicBezTo>
                  <a:cubicBezTo>
                    <a:pt x="17308" y="18297"/>
                    <a:pt x="17322" y="18098"/>
                    <a:pt x="17265" y="17914"/>
                  </a:cubicBezTo>
                  <a:cubicBezTo>
                    <a:pt x="17081" y="17545"/>
                    <a:pt x="16604" y="17475"/>
                    <a:pt x="16267" y="17475"/>
                  </a:cubicBezTo>
                  <a:cubicBezTo>
                    <a:pt x="16058" y="17475"/>
                    <a:pt x="15902" y="17502"/>
                    <a:pt x="15902" y="17502"/>
                  </a:cubicBezTo>
                  <a:cubicBezTo>
                    <a:pt x="15902" y="17502"/>
                    <a:pt x="16314" y="16962"/>
                    <a:pt x="15121" y="16309"/>
                  </a:cubicBezTo>
                  <a:cubicBezTo>
                    <a:pt x="14765" y="16114"/>
                    <a:pt x="14442" y="16046"/>
                    <a:pt x="14164" y="16046"/>
                  </a:cubicBezTo>
                  <a:cubicBezTo>
                    <a:pt x="13510" y="16046"/>
                    <a:pt x="13105" y="16423"/>
                    <a:pt x="13105" y="16423"/>
                  </a:cubicBezTo>
                  <a:cubicBezTo>
                    <a:pt x="13105" y="16423"/>
                    <a:pt x="12750" y="9636"/>
                    <a:pt x="12750" y="8103"/>
                  </a:cubicBezTo>
                  <a:cubicBezTo>
                    <a:pt x="13574" y="7918"/>
                    <a:pt x="13219" y="5774"/>
                    <a:pt x="12509" y="4340"/>
                  </a:cubicBezTo>
                  <a:cubicBezTo>
                    <a:pt x="12892" y="4085"/>
                    <a:pt x="13361" y="3432"/>
                    <a:pt x="13631" y="2693"/>
                  </a:cubicBezTo>
                  <a:cubicBezTo>
                    <a:pt x="13886" y="2012"/>
                    <a:pt x="13971" y="1245"/>
                    <a:pt x="13645" y="720"/>
                  </a:cubicBezTo>
                  <a:cubicBezTo>
                    <a:pt x="13517" y="507"/>
                    <a:pt x="13332" y="336"/>
                    <a:pt x="13105" y="237"/>
                  </a:cubicBezTo>
                  <a:cubicBezTo>
                    <a:pt x="12793" y="78"/>
                    <a:pt x="12456" y="1"/>
                    <a:pt x="12122"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9"/>
            <p:cNvSpPr/>
            <p:nvPr/>
          </p:nvSpPr>
          <p:spPr>
            <a:xfrm>
              <a:off x="6547375" y="1488775"/>
              <a:ext cx="331200" cy="534600"/>
            </a:xfrm>
            <a:custGeom>
              <a:avLst/>
              <a:gdLst/>
              <a:ahLst/>
              <a:cxnLst/>
              <a:rect l="l" t="t" r="r" b="b"/>
              <a:pathLst>
                <a:path w="13248" h="21384" extrusionOk="0">
                  <a:moveTo>
                    <a:pt x="11700" y="1"/>
                  </a:moveTo>
                  <a:cubicBezTo>
                    <a:pt x="11075" y="29"/>
                    <a:pt x="10479" y="313"/>
                    <a:pt x="10081" y="796"/>
                  </a:cubicBezTo>
                  <a:cubicBezTo>
                    <a:pt x="9982" y="739"/>
                    <a:pt x="9882" y="697"/>
                    <a:pt x="9783" y="668"/>
                  </a:cubicBezTo>
                  <a:lnTo>
                    <a:pt x="9783" y="668"/>
                  </a:lnTo>
                  <a:lnTo>
                    <a:pt x="9825" y="2571"/>
                  </a:lnTo>
                  <a:cubicBezTo>
                    <a:pt x="9939" y="2514"/>
                    <a:pt x="10053" y="2457"/>
                    <a:pt x="10166" y="2415"/>
                  </a:cubicBezTo>
                  <a:cubicBezTo>
                    <a:pt x="10337" y="2358"/>
                    <a:pt x="10507" y="2329"/>
                    <a:pt x="10677" y="2301"/>
                  </a:cubicBezTo>
                  <a:cubicBezTo>
                    <a:pt x="10720" y="2273"/>
                    <a:pt x="10748" y="2244"/>
                    <a:pt x="10777" y="2216"/>
                  </a:cubicBezTo>
                  <a:cubicBezTo>
                    <a:pt x="10904" y="2060"/>
                    <a:pt x="10862" y="1847"/>
                    <a:pt x="10890" y="1662"/>
                  </a:cubicBezTo>
                  <a:cubicBezTo>
                    <a:pt x="10961" y="853"/>
                    <a:pt x="11614" y="597"/>
                    <a:pt x="12310" y="597"/>
                  </a:cubicBezTo>
                  <a:cubicBezTo>
                    <a:pt x="12622" y="611"/>
                    <a:pt x="12935" y="654"/>
                    <a:pt x="13247" y="739"/>
                  </a:cubicBezTo>
                  <a:cubicBezTo>
                    <a:pt x="13119" y="526"/>
                    <a:pt x="12935" y="356"/>
                    <a:pt x="12708" y="256"/>
                  </a:cubicBezTo>
                  <a:cubicBezTo>
                    <a:pt x="12395" y="100"/>
                    <a:pt x="12055" y="15"/>
                    <a:pt x="11700" y="1"/>
                  </a:cubicBezTo>
                  <a:close/>
                  <a:moveTo>
                    <a:pt x="9130" y="540"/>
                  </a:moveTo>
                  <a:cubicBezTo>
                    <a:pt x="8604" y="540"/>
                    <a:pt x="7994" y="796"/>
                    <a:pt x="7682" y="1903"/>
                  </a:cubicBezTo>
                  <a:cubicBezTo>
                    <a:pt x="7085" y="4047"/>
                    <a:pt x="5296" y="3991"/>
                    <a:pt x="3209" y="5183"/>
                  </a:cubicBezTo>
                  <a:cubicBezTo>
                    <a:pt x="2329" y="5680"/>
                    <a:pt x="2017" y="6319"/>
                    <a:pt x="2017" y="6915"/>
                  </a:cubicBezTo>
                  <a:cubicBezTo>
                    <a:pt x="2017" y="7696"/>
                    <a:pt x="2570" y="8378"/>
                    <a:pt x="2968" y="8505"/>
                  </a:cubicBezTo>
                  <a:cubicBezTo>
                    <a:pt x="3039" y="8520"/>
                    <a:pt x="3110" y="8534"/>
                    <a:pt x="3181" y="8534"/>
                  </a:cubicBezTo>
                  <a:cubicBezTo>
                    <a:pt x="3834" y="8534"/>
                    <a:pt x="4515" y="7611"/>
                    <a:pt x="4515" y="7611"/>
                  </a:cubicBezTo>
                  <a:lnTo>
                    <a:pt x="4515" y="7611"/>
                  </a:lnTo>
                  <a:lnTo>
                    <a:pt x="4345" y="10479"/>
                  </a:lnTo>
                  <a:lnTo>
                    <a:pt x="3990" y="16045"/>
                  </a:lnTo>
                  <a:lnTo>
                    <a:pt x="3990" y="16059"/>
                  </a:lnTo>
                  <a:cubicBezTo>
                    <a:pt x="3692" y="15903"/>
                    <a:pt x="3365" y="15817"/>
                    <a:pt x="3039" y="15803"/>
                  </a:cubicBezTo>
                  <a:cubicBezTo>
                    <a:pt x="3024" y="15802"/>
                    <a:pt x="3008" y="15802"/>
                    <a:pt x="2993" y="15802"/>
                  </a:cubicBezTo>
                  <a:cubicBezTo>
                    <a:pt x="2767" y="15802"/>
                    <a:pt x="2545" y="15899"/>
                    <a:pt x="2386" y="16059"/>
                  </a:cubicBezTo>
                  <a:cubicBezTo>
                    <a:pt x="2201" y="16314"/>
                    <a:pt x="2116" y="16613"/>
                    <a:pt x="2144" y="16911"/>
                  </a:cubicBezTo>
                  <a:cubicBezTo>
                    <a:pt x="2158" y="17393"/>
                    <a:pt x="2244" y="17862"/>
                    <a:pt x="2386" y="18331"/>
                  </a:cubicBezTo>
                  <a:cubicBezTo>
                    <a:pt x="2386" y="18331"/>
                    <a:pt x="1676" y="17905"/>
                    <a:pt x="1023" y="17905"/>
                  </a:cubicBezTo>
                  <a:cubicBezTo>
                    <a:pt x="998" y="17903"/>
                    <a:pt x="973" y="17902"/>
                    <a:pt x="949" y="17902"/>
                  </a:cubicBezTo>
                  <a:cubicBezTo>
                    <a:pt x="637" y="17902"/>
                    <a:pt x="356" y="18067"/>
                    <a:pt x="185" y="18331"/>
                  </a:cubicBezTo>
                  <a:cubicBezTo>
                    <a:pt x="71" y="18487"/>
                    <a:pt x="0" y="18685"/>
                    <a:pt x="0" y="18884"/>
                  </a:cubicBezTo>
                  <a:cubicBezTo>
                    <a:pt x="0" y="19537"/>
                    <a:pt x="710" y="19992"/>
                    <a:pt x="710" y="19992"/>
                  </a:cubicBezTo>
                  <a:cubicBezTo>
                    <a:pt x="2173" y="20872"/>
                    <a:pt x="3834" y="21355"/>
                    <a:pt x="5538" y="21383"/>
                  </a:cubicBezTo>
                  <a:cubicBezTo>
                    <a:pt x="6574" y="21383"/>
                    <a:pt x="7596" y="21170"/>
                    <a:pt x="8548" y="20758"/>
                  </a:cubicBezTo>
                  <a:cubicBezTo>
                    <a:pt x="9272" y="20432"/>
                    <a:pt x="9939" y="19992"/>
                    <a:pt x="10635" y="19623"/>
                  </a:cubicBezTo>
                  <a:cubicBezTo>
                    <a:pt x="11274" y="19296"/>
                    <a:pt x="11955" y="19055"/>
                    <a:pt x="12651" y="18870"/>
                  </a:cubicBezTo>
                  <a:cubicBezTo>
                    <a:pt x="12637" y="18756"/>
                    <a:pt x="12608" y="18657"/>
                    <a:pt x="12566" y="18558"/>
                  </a:cubicBezTo>
                  <a:cubicBezTo>
                    <a:pt x="12111" y="17266"/>
                    <a:pt x="10947" y="16357"/>
                    <a:pt x="9584" y="16243"/>
                  </a:cubicBezTo>
                  <a:lnTo>
                    <a:pt x="9329" y="16243"/>
                  </a:lnTo>
                  <a:cubicBezTo>
                    <a:pt x="9030" y="16243"/>
                    <a:pt x="8732" y="16272"/>
                    <a:pt x="8448" y="16300"/>
                  </a:cubicBezTo>
                  <a:cubicBezTo>
                    <a:pt x="8150" y="16343"/>
                    <a:pt x="7852" y="16357"/>
                    <a:pt x="7554" y="16371"/>
                  </a:cubicBezTo>
                  <a:lnTo>
                    <a:pt x="7341" y="16371"/>
                  </a:lnTo>
                  <a:cubicBezTo>
                    <a:pt x="6602" y="16329"/>
                    <a:pt x="5779" y="15931"/>
                    <a:pt x="5609" y="15207"/>
                  </a:cubicBezTo>
                  <a:cubicBezTo>
                    <a:pt x="5481" y="14653"/>
                    <a:pt x="5779" y="14100"/>
                    <a:pt x="6006" y="13574"/>
                  </a:cubicBezTo>
                  <a:cubicBezTo>
                    <a:pt x="6361" y="12751"/>
                    <a:pt x="6574" y="11885"/>
                    <a:pt x="6645" y="10990"/>
                  </a:cubicBezTo>
                  <a:cubicBezTo>
                    <a:pt x="6631" y="10877"/>
                    <a:pt x="6673" y="10749"/>
                    <a:pt x="6730" y="10649"/>
                  </a:cubicBezTo>
                  <a:cubicBezTo>
                    <a:pt x="6781" y="10573"/>
                    <a:pt x="6866" y="10519"/>
                    <a:pt x="6965" y="10519"/>
                  </a:cubicBezTo>
                  <a:cubicBezTo>
                    <a:pt x="6977" y="10519"/>
                    <a:pt x="6988" y="10520"/>
                    <a:pt x="7000" y="10522"/>
                  </a:cubicBezTo>
                  <a:cubicBezTo>
                    <a:pt x="7213" y="10522"/>
                    <a:pt x="7398" y="10635"/>
                    <a:pt x="7511" y="10820"/>
                  </a:cubicBezTo>
                  <a:cubicBezTo>
                    <a:pt x="7667" y="11090"/>
                    <a:pt x="7667" y="11430"/>
                    <a:pt x="7781" y="11728"/>
                  </a:cubicBezTo>
                  <a:cubicBezTo>
                    <a:pt x="7880" y="11956"/>
                    <a:pt x="8093" y="12112"/>
                    <a:pt x="8335" y="12140"/>
                  </a:cubicBezTo>
                  <a:cubicBezTo>
                    <a:pt x="8406" y="12140"/>
                    <a:pt x="8477" y="12126"/>
                    <a:pt x="8533" y="12083"/>
                  </a:cubicBezTo>
                  <a:cubicBezTo>
                    <a:pt x="8746" y="11927"/>
                    <a:pt x="8732" y="11601"/>
                    <a:pt x="8675" y="11345"/>
                  </a:cubicBezTo>
                  <a:cubicBezTo>
                    <a:pt x="8576" y="10706"/>
                    <a:pt x="8462" y="10067"/>
                    <a:pt x="8349" y="9414"/>
                  </a:cubicBezTo>
                  <a:cubicBezTo>
                    <a:pt x="8278" y="9031"/>
                    <a:pt x="8207" y="8633"/>
                    <a:pt x="7980" y="8307"/>
                  </a:cubicBezTo>
                  <a:cubicBezTo>
                    <a:pt x="7809" y="8065"/>
                    <a:pt x="7554" y="7895"/>
                    <a:pt x="7383" y="7654"/>
                  </a:cubicBezTo>
                  <a:cubicBezTo>
                    <a:pt x="7199" y="7412"/>
                    <a:pt x="7099" y="7057"/>
                    <a:pt x="7256" y="6816"/>
                  </a:cubicBezTo>
                  <a:cubicBezTo>
                    <a:pt x="7724" y="6702"/>
                    <a:pt x="7795" y="6532"/>
                    <a:pt x="8065" y="6390"/>
                  </a:cubicBezTo>
                  <a:cubicBezTo>
                    <a:pt x="8519" y="6163"/>
                    <a:pt x="8746" y="5637"/>
                    <a:pt x="8832" y="5126"/>
                  </a:cubicBezTo>
                  <a:cubicBezTo>
                    <a:pt x="8888" y="4771"/>
                    <a:pt x="8917" y="4402"/>
                    <a:pt x="8988" y="4062"/>
                  </a:cubicBezTo>
                  <a:cubicBezTo>
                    <a:pt x="8903" y="3522"/>
                    <a:pt x="9229" y="2982"/>
                    <a:pt x="9698" y="2656"/>
                  </a:cubicBezTo>
                  <a:lnTo>
                    <a:pt x="9414" y="2656"/>
                  </a:lnTo>
                  <a:lnTo>
                    <a:pt x="9499" y="583"/>
                  </a:lnTo>
                  <a:cubicBezTo>
                    <a:pt x="9385" y="555"/>
                    <a:pt x="9272" y="555"/>
                    <a:pt x="9158" y="555"/>
                  </a:cubicBezTo>
                  <a:lnTo>
                    <a:pt x="9130" y="540"/>
                  </a:lnTo>
                  <a:close/>
                </a:path>
              </a:pathLst>
            </a:custGeom>
            <a:solidFill>
              <a:srgbClr val="FF9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9"/>
            <p:cNvSpPr/>
            <p:nvPr/>
          </p:nvSpPr>
          <p:spPr>
            <a:xfrm>
              <a:off x="6764250" y="1803975"/>
              <a:ext cx="26300" cy="64625"/>
            </a:xfrm>
            <a:custGeom>
              <a:avLst/>
              <a:gdLst/>
              <a:ahLst/>
              <a:cxnLst/>
              <a:rect l="l" t="t" r="r" b="b"/>
              <a:pathLst>
                <a:path w="1052" h="2585" extrusionOk="0">
                  <a:moveTo>
                    <a:pt x="795" y="1"/>
                  </a:moveTo>
                  <a:cubicBezTo>
                    <a:pt x="469" y="441"/>
                    <a:pt x="497" y="1392"/>
                    <a:pt x="611" y="1690"/>
                  </a:cubicBezTo>
                  <a:cubicBezTo>
                    <a:pt x="725" y="1988"/>
                    <a:pt x="441" y="2471"/>
                    <a:pt x="0" y="2528"/>
                  </a:cubicBezTo>
                  <a:cubicBezTo>
                    <a:pt x="86" y="2556"/>
                    <a:pt x="171" y="2571"/>
                    <a:pt x="270" y="2585"/>
                  </a:cubicBezTo>
                  <a:cubicBezTo>
                    <a:pt x="696" y="2585"/>
                    <a:pt x="1051" y="2130"/>
                    <a:pt x="795" y="1435"/>
                  </a:cubicBezTo>
                  <a:cubicBezTo>
                    <a:pt x="611" y="980"/>
                    <a:pt x="611" y="455"/>
                    <a:pt x="795" y="1"/>
                  </a:cubicBezTo>
                  <a:close/>
                </a:path>
              </a:pathLst>
            </a:custGeom>
            <a:solidFill>
              <a:srgbClr val="FF9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9"/>
            <p:cNvSpPr/>
            <p:nvPr/>
          </p:nvSpPr>
          <p:spPr>
            <a:xfrm>
              <a:off x="6891325" y="1889525"/>
              <a:ext cx="19550" cy="4650"/>
            </a:xfrm>
            <a:custGeom>
              <a:avLst/>
              <a:gdLst/>
              <a:ahLst/>
              <a:cxnLst/>
              <a:rect l="l" t="t" r="r" b="b"/>
              <a:pathLst>
                <a:path w="782" h="186" extrusionOk="0">
                  <a:moveTo>
                    <a:pt x="0" y="0"/>
                  </a:moveTo>
                  <a:cubicBezTo>
                    <a:pt x="270" y="0"/>
                    <a:pt x="540" y="71"/>
                    <a:pt x="781" y="185"/>
                  </a:cubicBezTo>
                  <a:cubicBezTo>
                    <a:pt x="540" y="71"/>
                    <a:pt x="270" y="0"/>
                    <a:pt x="0" y="0"/>
                  </a:cubicBezTo>
                  <a:close/>
                </a:path>
              </a:pathLst>
            </a:custGeom>
            <a:solidFill>
              <a:srgbClr val="F07E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9"/>
            <p:cNvSpPr/>
            <p:nvPr/>
          </p:nvSpPr>
          <p:spPr>
            <a:xfrm>
              <a:off x="6943150" y="1925375"/>
              <a:ext cx="26275" cy="15650"/>
            </a:xfrm>
            <a:custGeom>
              <a:avLst/>
              <a:gdLst/>
              <a:ahLst/>
              <a:cxnLst/>
              <a:rect l="l" t="t" r="r" b="b"/>
              <a:pathLst>
                <a:path w="1051" h="626" extrusionOk="0">
                  <a:moveTo>
                    <a:pt x="14" y="0"/>
                  </a:moveTo>
                  <a:cubicBezTo>
                    <a:pt x="355" y="0"/>
                    <a:pt x="838" y="71"/>
                    <a:pt x="1022" y="441"/>
                  </a:cubicBezTo>
                  <a:cubicBezTo>
                    <a:pt x="1037" y="497"/>
                    <a:pt x="1051" y="554"/>
                    <a:pt x="1051" y="625"/>
                  </a:cubicBezTo>
                  <a:cubicBezTo>
                    <a:pt x="1051" y="554"/>
                    <a:pt x="1037" y="497"/>
                    <a:pt x="1022" y="441"/>
                  </a:cubicBezTo>
                  <a:cubicBezTo>
                    <a:pt x="838" y="71"/>
                    <a:pt x="355" y="0"/>
                    <a:pt x="14" y="0"/>
                  </a:cubicBezTo>
                  <a:close/>
                  <a:moveTo>
                    <a:pt x="0" y="0"/>
                  </a:move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9"/>
            <p:cNvSpPr/>
            <p:nvPr/>
          </p:nvSpPr>
          <p:spPr>
            <a:xfrm>
              <a:off x="6771350" y="1544875"/>
              <a:ext cx="197375" cy="404650"/>
            </a:xfrm>
            <a:custGeom>
              <a:avLst/>
              <a:gdLst/>
              <a:ahLst/>
              <a:cxnLst/>
              <a:rect l="l" t="t" r="r" b="b"/>
              <a:pathLst>
                <a:path w="7895" h="16186" extrusionOk="0">
                  <a:moveTo>
                    <a:pt x="2144" y="0"/>
                  </a:moveTo>
                  <a:cubicBezTo>
                    <a:pt x="1988" y="0"/>
                    <a:pt x="1832" y="14"/>
                    <a:pt x="1690" y="29"/>
                  </a:cubicBezTo>
                  <a:cubicBezTo>
                    <a:pt x="1591" y="85"/>
                    <a:pt x="1491" y="128"/>
                    <a:pt x="1392" y="156"/>
                  </a:cubicBezTo>
                  <a:cubicBezTo>
                    <a:pt x="810" y="355"/>
                    <a:pt x="341" y="795"/>
                    <a:pt x="114" y="1363"/>
                  </a:cubicBezTo>
                  <a:cubicBezTo>
                    <a:pt x="57" y="1505"/>
                    <a:pt x="29" y="1647"/>
                    <a:pt x="0" y="1803"/>
                  </a:cubicBezTo>
                  <a:cubicBezTo>
                    <a:pt x="0" y="1832"/>
                    <a:pt x="15" y="1860"/>
                    <a:pt x="15" y="1874"/>
                  </a:cubicBezTo>
                  <a:cubicBezTo>
                    <a:pt x="71" y="1917"/>
                    <a:pt x="128" y="1931"/>
                    <a:pt x="199" y="1931"/>
                  </a:cubicBezTo>
                  <a:cubicBezTo>
                    <a:pt x="355" y="1931"/>
                    <a:pt x="511" y="1860"/>
                    <a:pt x="625" y="1747"/>
                  </a:cubicBezTo>
                  <a:cubicBezTo>
                    <a:pt x="724" y="1647"/>
                    <a:pt x="824" y="1534"/>
                    <a:pt x="923" y="1434"/>
                  </a:cubicBezTo>
                  <a:cubicBezTo>
                    <a:pt x="1903" y="1732"/>
                    <a:pt x="1221" y="5310"/>
                    <a:pt x="1676" y="5310"/>
                  </a:cubicBezTo>
                  <a:cubicBezTo>
                    <a:pt x="1704" y="5310"/>
                    <a:pt x="1747" y="5296"/>
                    <a:pt x="1761" y="5282"/>
                  </a:cubicBezTo>
                  <a:cubicBezTo>
                    <a:pt x="2400" y="4813"/>
                    <a:pt x="1591" y="2755"/>
                    <a:pt x="1633" y="2130"/>
                  </a:cubicBezTo>
                  <a:cubicBezTo>
                    <a:pt x="1619" y="1874"/>
                    <a:pt x="1818" y="1676"/>
                    <a:pt x="2073" y="1676"/>
                  </a:cubicBezTo>
                  <a:cubicBezTo>
                    <a:pt x="2130" y="1775"/>
                    <a:pt x="2173" y="1874"/>
                    <a:pt x="2201" y="1974"/>
                  </a:cubicBezTo>
                  <a:cubicBezTo>
                    <a:pt x="2329" y="2442"/>
                    <a:pt x="2187" y="2939"/>
                    <a:pt x="2144" y="3422"/>
                  </a:cubicBezTo>
                  <a:cubicBezTo>
                    <a:pt x="2116" y="3564"/>
                    <a:pt x="2144" y="3720"/>
                    <a:pt x="2244" y="3848"/>
                  </a:cubicBezTo>
                  <a:cubicBezTo>
                    <a:pt x="2315" y="3919"/>
                    <a:pt x="2400" y="3961"/>
                    <a:pt x="2499" y="3990"/>
                  </a:cubicBezTo>
                  <a:cubicBezTo>
                    <a:pt x="2840" y="4146"/>
                    <a:pt x="3096" y="4458"/>
                    <a:pt x="3167" y="4827"/>
                  </a:cubicBezTo>
                  <a:cubicBezTo>
                    <a:pt x="3181" y="4898"/>
                    <a:pt x="3181" y="4984"/>
                    <a:pt x="3167" y="5055"/>
                  </a:cubicBezTo>
                  <a:cubicBezTo>
                    <a:pt x="3096" y="5253"/>
                    <a:pt x="2840" y="5296"/>
                    <a:pt x="2684" y="5424"/>
                  </a:cubicBezTo>
                  <a:cubicBezTo>
                    <a:pt x="2386" y="5665"/>
                    <a:pt x="2442" y="6120"/>
                    <a:pt x="2499" y="6503"/>
                  </a:cubicBezTo>
                  <a:cubicBezTo>
                    <a:pt x="2599" y="7085"/>
                    <a:pt x="2627" y="7667"/>
                    <a:pt x="2613" y="8263"/>
                  </a:cubicBezTo>
                  <a:cubicBezTo>
                    <a:pt x="2627" y="8448"/>
                    <a:pt x="2599" y="8633"/>
                    <a:pt x="2556" y="8803"/>
                  </a:cubicBezTo>
                  <a:cubicBezTo>
                    <a:pt x="2485" y="9002"/>
                    <a:pt x="2414" y="9200"/>
                    <a:pt x="2315" y="9385"/>
                  </a:cubicBezTo>
                  <a:cubicBezTo>
                    <a:pt x="2158" y="9768"/>
                    <a:pt x="2073" y="10180"/>
                    <a:pt x="2087" y="10592"/>
                  </a:cubicBezTo>
                  <a:cubicBezTo>
                    <a:pt x="2102" y="10847"/>
                    <a:pt x="2215" y="11188"/>
                    <a:pt x="2485" y="11202"/>
                  </a:cubicBezTo>
                  <a:lnTo>
                    <a:pt x="2499" y="11202"/>
                  </a:lnTo>
                  <a:cubicBezTo>
                    <a:pt x="2726" y="11188"/>
                    <a:pt x="2868" y="10961"/>
                    <a:pt x="2769" y="10748"/>
                  </a:cubicBezTo>
                  <a:lnTo>
                    <a:pt x="2797" y="10748"/>
                  </a:lnTo>
                  <a:cubicBezTo>
                    <a:pt x="3010" y="10748"/>
                    <a:pt x="3110" y="11032"/>
                    <a:pt x="3152" y="11245"/>
                  </a:cubicBezTo>
                  <a:cubicBezTo>
                    <a:pt x="3323" y="12395"/>
                    <a:pt x="3422" y="13559"/>
                    <a:pt x="3450" y="14738"/>
                  </a:cubicBezTo>
                  <a:cubicBezTo>
                    <a:pt x="3436" y="14809"/>
                    <a:pt x="3465" y="14880"/>
                    <a:pt x="3493" y="14936"/>
                  </a:cubicBezTo>
                  <a:cubicBezTo>
                    <a:pt x="3550" y="14979"/>
                    <a:pt x="3607" y="15007"/>
                    <a:pt x="3678" y="15022"/>
                  </a:cubicBezTo>
                  <a:cubicBezTo>
                    <a:pt x="3720" y="15022"/>
                    <a:pt x="3777" y="15022"/>
                    <a:pt x="3820" y="15036"/>
                  </a:cubicBezTo>
                  <a:cubicBezTo>
                    <a:pt x="4203" y="15036"/>
                    <a:pt x="4572" y="14837"/>
                    <a:pt x="4927" y="14709"/>
                  </a:cubicBezTo>
                  <a:cubicBezTo>
                    <a:pt x="5097" y="14653"/>
                    <a:pt x="5282" y="14624"/>
                    <a:pt x="5467" y="14624"/>
                  </a:cubicBezTo>
                  <a:cubicBezTo>
                    <a:pt x="5494" y="14621"/>
                    <a:pt x="5521" y="14619"/>
                    <a:pt x="5548" y="14619"/>
                  </a:cubicBezTo>
                  <a:cubicBezTo>
                    <a:pt x="5762" y="14619"/>
                    <a:pt x="5967" y="14716"/>
                    <a:pt x="6106" y="14880"/>
                  </a:cubicBezTo>
                  <a:cubicBezTo>
                    <a:pt x="6248" y="15064"/>
                    <a:pt x="6276" y="15306"/>
                    <a:pt x="6389" y="15504"/>
                  </a:cubicBezTo>
                  <a:cubicBezTo>
                    <a:pt x="6659" y="15973"/>
                    <a:pt x="7284" y="16044"/>
                    <a:pt x="7809" y="16186"/>
                  </a:cubicBezTo>
                  <a:cubicBezTo>
                    <a:pt x="7866" y="16072"/>
                    <a:pt x="7894" y="15945"/>
                    <a:pt x="7894" y="15817"/>
                  </a:cubicBezTo>
                  <a:cubicBezTo>
                    <a:pt x="7894" y="15746"/>
                    <a:pt x="7894" y="15689"/>
                    <a:pt x="7866" y="15632"/>
                  </a:cubicBezTo>
                  <a:cubicBezTo>
                    <a:pt x="7682" y="15263"/>
                    <a:pt x="7199" y="15192"/>
                    <a:pt x="6858" y="15192"/>
                  </a:cubicBezTo>
                  <a:lnTo>
                    <a:pt x="6844" y="15192"/>
                  </a:lnTo>
                  <a:cubicBezTo>
                    <a:pt x="6730" y="15192"/>
                    <a:pt x="6602" y="15206"/>
                    <a:pt x="6489" y="15220"/>
                  </a:cubicBezTo>
                  <a:cubicBezTo>
                    <a:pt x="6546" y="15149"/>
                    <a:pt x="6560" y="15064"/>
                    <a:pt x="6560" y="14979"/>
                  </a:cubicBezTo>
                  <a:cubicBezTo>
                    <a:pt x="6560" y="14752"/>
                    <a:pt x="6418" y="14411"/>
                    <a:pt x="5708" y="14028"/>
                  </a:cubicBezTo>
                  <a:lnTo>
                    <a:pt x="5694" y="14028"/>
                  </a:lnTo>
                  <a:cubicBezTo>
                    <a:pt x="5651" y="14014"/>
                    <a:pt x="5609" y="13985"/>
                    <a:pt x="5566" y="13971"/>
                  </a:cubicBezTo>
                  <a:cubicBezTo>
                    <a:pt x="5310" y="13857"/>
                    <a:pt x="5041" y="13786"/>
                    <a:pt x="4771" y="13786"/>
                  </a:cubicBezTo>
                  <a:cubicBezTo>
                    <a:pt x="4388" y="13786"/>
                    <a:pt x="4004" y="13928"/>
                    <a:pt x="3706" y="14170"/>
                  </a:cubicBezTo>
                  <a:cubicBezTo>
                    <a:pt x="3706" y="14170"/>
                    <a:pt x="3621" y="12537"/>
                    <a:pt x="3536" y="10705"/>
                  </a:cubicBezTo>
                  <a:cubicBezTo>
                    <a:pt x="3450" y="8775"/>
                    <a:pt x="3351" y="6631"/>
                    <a:pt x="3351" y="5836"/>
                  </a:cubicBezTo>
                  <a:cubicBezTo>
                    <a:pt x="3692" y="5765"/>
                    <a:pt x="3834" y="5367"/>
                    <a:pt x="3834" y="4827"/>
                  </a:cubicBezTo>
                  <a:cubicBezTo>
                    <a:pt x="3834" y="4032"/>
                    <a:pt x="3550" y="2939"/>
                    <a:pt x="3124" y="2087"/>
                  </a:cubicBezTo>
                  <a:cubicBezTo>
                    <a:pt x="3507" y="1832"/>
                    <a:pt x="3976" y="1164"/>
                    <a:pt x="4246" y="440"/>
                  </a:cubicBezTo>
                  <a:cubicBezTo>
                    <a:pt x="3962" y="114"/>
                    <a:pt x="3493" y="128"/>
                    <a:pt x="3053" y="71"/>
                  </a:cubicBezTo>
                  <a:cubicBezTo>
                    <a:pt x="2755" y="29"/>
                    <a:pt x="2457" y="14"/>
                    <a:pt x="2158" y="0"/>
                  </a:cubicBezTo>
                  <a:close/>
                </a:path>
              </a:pathLst>
            </a:custGeom>
            <a:solidFill>
              <a:srgbClr val="FFE3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9"/>
            <p:cNvSpPr/>
            <p:nvPr/>
          </p:nvSpPr>
          <p:spPr>
            <a:xfrm>
              <a:off x="6769575" y="1545575"/>
              <a:ext cx="44400" cy="44400"/>
            </a:xfrm>
            <a:custGeom>
              <a:avLst/>
              <a:gdLst/>
              <a:ahLst/>
              <a:cxnLst/>
              <a:rect l="l" t="t" r="r" b="b"/>
              <a:pathLst>
                <a:path w="1776" h="1776" extrusionOk="0">
                  <a:moveTo>
                    <a:pt x="1775" y="1"/>
                  </a:moveTo>
                  <a:lnTo>
                    <a:pt x="1775" y="1"/>
                  </a:lnTo>
                  <a:cubicBezTo>
                    <a:pt x="1605" y="29"/>
                    <a:pt x="1434" y="72"/>
                    <a:pt x="1264" y="114"/>
                  </a:cubicBezTo>
                  <a:cubicBezTo>
                    <a:pt x="1150" y="157"/>
                    <a:pt x="1037" y="214"/>
                    <a:pt x="923" y="270"/>
                  </a:cubicBezTo>
                  <a:lnTo>
                    <a:pt x="923" y="370"/>
                  </a:lnTo>
                  <a:lnTo>
                    <a:pt x="795" y="370"/>
                  </a:lnTo>
                  <a:cubicBezTo>
                    <a:pt x="327" y="696"/>
                    <a:pt x="0" y="1222"/>
                    <a:pt x="86" y="1775"/>
                  </a:cubicBezTo>
                  <a:cubicBezTo>
                    <a:pt x="114" y="1619"/>
                    <a:pt x="157" y="1477"/>
                    <a:pt x="199" y="1335"/>
                  </a:cubicBezTo>
                  <a:cubicBezTo>
                    <a:pt x="426" y="767"/>
                    <a:pt x="895" y="327"/>
                    <a:pt x="1477" y="128"/>
                  </a:cubicBezTo>
                  <a:cubicBezTo>
                    <a:pt x="1576" y="100"/>
                    <a:pt x="1676" y="57"/>
                    <a:pt x="1775" y="1"/>
                  </a:cubicBezTo>
                  <a:close/>
                </a:path>
              </a:pathLst>
            </a:custGeom>
            <a:solidFill>
              <a:srgbClr val="FFC0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9"/>
            <p:cNvSpPr/>
            <p:nvPr/>
          </p:nvSpPr>
          <p:spPr>
            <a:xfrm>
              <a:off x="6504425" y="1700700"/>
              <a:ext cx="8550" cy="7400"/>
            </a:xfrm>
            <a:custGeom>
              <a:avLst/>
              <a:gdLst/>
              <a:ahLst/>
              <a:cxnLst/>
              <a:rect l="l" t="t" r="r" b="b"/>
              <a:pathLst>
                <a:path w="342" h="296" extrusionOk="0">
                  <a:moveTo>
                    <a:pt x="142" y="0"/>
                  </a:moveTo>
                  <a:cubicBezTo>
                    <a:pt x="57" y="0"/>
                    <a:pt x="0" y="57"/>
                    <a:pt x="0" y="142"/>
                  </a:cubicBezTo>
                  <a:cubicBezTo>
                    <a:pt x="0" y="239"/>
                    <a:pt x="73" y="296"/>
                    <a:pt x="150" y="296"/>
                  </a:cubicBezTo>
                  <a:cubicBezTo>
                    <a:pt x="186" y="296"/>
                    <a:pt x="224" y="283"/>
                    <a:pt x="256" y="256"/>
                  </a:cubicBezTo>
                  <a:cubicBezTo>
                    <a:pt x="341" y="156"/>
                    <a:pt x="284" y="0"/>
                    <a:pt x="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9"/>
            <p:cNvSpPr/>
            <p:nvPr/>
          </p:nvSpPr>
          <p:spPr>
            <a:xfrm>
              <a:off x="6456500" y="1765650"/>
              <a:ext cx="8900" cy="7400"/>
            </a:xfrm>
            <a:custGeom>
              <a:avLst/>
              <a:gdLst/>
              <a:ahLst/>
              <a:cxnLst/>
              <a:rect l="l" t="t" r="r" b="b"/>
              <a:pathLst>
                <a:path w="356" h="296" extrusionOk="0">
                  <a:moveTo>
                    <a:pt x="157" y="0"/>
                  </a:moveTo>
                  <a:cubicBezTo>
                    <a:pt x="72" y="0"/>
                    <a:pt x="1" y="57"/>
                    <a:pt x="1" y="142"/>
                  </a:cubicBezTo>
                  <a:cubicBezTo>
                    <a:pt x="1" y="239"/>
                    <a:pt x="73" y="296"/>
                    <a:pt x="150" y="296"/>
                  </a:cubicBezTo>
                  <a:cubicBezTo>
                    <a:pt x="187" y="296"/>
                    <a:pt x="224" y="283"/>
                    <a:pt x="256" y="256"/>
                  </a:cubicBezTo>
                  <a:cubicBezTo>
                    <a:pt x="356" y="157"/>
                    <a:pt x="285" y="0"/>
                    <a:pt x="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9"/>
            <p:cNvSpPr/>
            <p:nvPr/>
          </p:nvSpPr>
          <p:spPr>
            <a:xfrm>
              <a:off x="6588725" y="1724750"/>
              <a:ext cx="8000" cy="8275"/>
            </a:xfrm>
            <a:custGeom>
              <a:avLst/>
              <a:gdLst/>
              <a:ahLst/>
              <a:cxnLst/>
              <a:rect l="l" t="t" r="r" b="b"/>
              <a:pathLst>
                <a:path w="320" h="331" extrusionOk="0">
                  <a:moveTo>
                    <a:pt x="162" y="0"/>
                  </a:moveTo>
                  <a:cubicBezTo>
                    <a:pt x="82" y="0"/>
                    <a:pt x="0" y="53"/>
                    <a:pt x="8" y="160"/>
                  </a:cubicBezTo>
                  <a:cubicBezTo>
                    <a:pt x="0" y="273"/>
                    <a:pt x="82" y="330"/>
                    <a:pt x="162" y="330"/>
                  </a:cubicBezTo>
                  <a:cubicBezTo>
                    <a:pt x="242" y="330"/>
                    <a:pt x="320" y="273"/>
                    <a:pt x="306" y="160"/>
                  </a:cubicBezTo>
                  <a:cubicBezTo>
                    <a:pt x="320" y="53"/>
                    <a:pt x="242"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9"/>
            <p:cNvSpPr/>
            <p:nvPr/>
          </p:nvSpPr>
          <p:spPr>
            <a:xfrm>
              <a:off x="6659250" y="1633600"/>
              <a:ext cx="56750" cy="65725"/>
            </a:xfrm>
            <a:custGeom>
              <a:avLst/>
              <a:gdLst/>
              <a:ahLst/>
              <a:cxnLst/>
              <a:rect l="l" t="t" r="r" b="b"/>
              <a:pathLst>
                <a:path w="2270" h="2629" extrusionOk="0">
                  <a:moveTo>
                    <a:pt x="2241" y="1"/>
                  </a:moveTo>
                  <a:cubicBezTo>
                    <a:pt x="2255" y="100"/>
                    <a:pt x="2213" y="185"/>
                    <a:pt x="2127" y="242"/>
                  </a:cubicBezTo>
                  <a:cubicBezTo>
                    <a:pt x="2056" y="299"/>
                    <a:pt x="1971" y="327"/>
                    <a:pt x="1872" y="327"/>
                  </a:cubicBezTo>
                  <a:cubicBezTo>
                    <a:pt x="1702" y="356"/>
                    <a:pt x="1432" y="356"/>
                    <a:pt x="1290" y="583"/>
                  </a:cubicBezTo>
                  <a:cubicBezTo>
                    <a:pt x="1148" y="796"/>
                    <a:pt x="1205" y="995"/>
                    <a:pt x="1176" y="1193"/>
                  </a:cubicBezTo>
                  <a:cubicBezTo>
                    <a:pt x="1162" y="1392"/>
                    <a:pt x="1162" y="1591"/>
                    <a:pt x="1176" y="1790"/>
                  </a:cubicBezTo>
                  <a:cubicBezTo>
                    <a:pt x="1190" y="1960"/>
                    <a:pt x="1148" y="2145"/>
                    <a:pt x="1048" y="2301"/>
                  </a:cubicBezTo>
                  <a:cubicBezTo>
                    <a:pt x="984" y="2398"/>
                    <a:pt x="869" y="2463"/>
                    <a:pt x="756" y="2463"/>
                  </a:cubicBezTo>
                  <a:cubicBezTo>
                    <a:pt x="720" y="2463"/>
                    <a:pt x="685" y="2456"/>
                    <a:pt x="651" y="2443"/>
                  </a:cubicBezTo>
                  <a:cubicBezTo>
                    <a:pt x="495" y="2386"/>
                    <a:pt x="495" y="2187"/>
                    <a:pt x="452" y="1974"/>
                  </a:cubicBezTo>
                  <a:cubicBezTo>
                    <a:pt x="424" y="1861"/>
                    <a:pt x="353" y="1775"/>
                    <a:pt x="239" y="1733"/>
                  </a:cubicBezTo>
                  <a:cubicBezTo>
                    <a:pt x="219" y="1724"/>
                    <a:pt x="198" y="1720"/>
                    <a:pt x="176" y="1720"/>
                  </a:cubicBezTo>
                  <a:cubicBezTo>
                    <a:pt x="89" y="1720"/>
                    <a:pt x="1" y="1784"/>
                    <a:pt x="12" y="1875"/>
                  </a:cubicBezTo>
                  <a:cubicBezTo>
                    <a:pt x="33" y="1801"/>
                    <a:pt x="93" y="1759"/>
                    <a:pt x="157" y="1759"/>
                  </a:cubicBezTo>
                  <a:cubicBezTo>
                    <a:pt x="179" y="1759"/>
                    <a:pt x="203" y="1764"/>
                    <a:pt x="225" y="1775"/>
                  </a:cubicBezTo>
                  <a:cubicBezTo>
                    <a:pt x="296" y="1832"/>
                    <a:pt x="339" y="1903"/>
                    <a:pt x="353" y="2003"/>
                  </a:cubicBezTo>
                  <a:cubicBezTo>
                    <a:pt x="367" y="2088"/>
                    <a:pt x="353" y="2187"/>
                    <a:pt x="381" y="2301"/>
                  </a:cubicBezTo>
                  <a:cubicBezTo>
                    <a:pt x="395" y="2414"/>
                    <a:pt x="466" y="2528"/>
                    <a:pt x="580" y="2585"/>
                  </a:cubicBezTo>
                  <a:cubicBezTo>
                    <a:pt x="648" y="2614"/>
                    <a:pt x="720" y="2629"/>
                    <a:pt x="791" y="2629"/>
                  </a:cubicBezTo>
                  <a:cubicBezTo>
                    <a:pt x="957" y="2629"/>
                    <a:pt x="1119" y="2549"/>
                    <a:pt x="1219" y="2400"/>
                  </a:cubicBezTo>
                  <a:cubicBezTo>
                    <a:pt x="1332" y="2216"/>
                    <a:pt x="1403" y="2003"/>
                    <a:pt x="1389" y="1790"/>
                  </a:cubicBezTo>
                  <a:cubicBezTo>
                    <a:pt x="1375" y="1591"/>
                    <a:pt x="1375" y="1392"/>
                    <a:pt x="1389" y="1193"/>
                  </a:cubicBezTo>
                  <a:cubicBezTo>
                    <a:pt x="1375" y="1009"/>
                    <a:pt x="1403" y="824"/>
                    <a:pt x="1446" y="654"/>
                  </a:cubicBezTo>
                  <a:cubicBezTo>
                    <a:pt x="1517" y="498"/>
                    <a:pt x="1716" y="469"/>
                    <a:pt x="1915" y="427"/>
                  </a:cubicBezTo>
                  <a:cubicBezTo>
                    <a:pt x="2014" y="412"/>
                    <a:pt x="2113" y="356"/>
                    <a:pt x="2184" y="285"/>
                  </a:cubicBezTo>
                  <a:cubicBezTo>
                    <a:pt x="2255" y="199"/>
                    <a:pt x="2269" y="100"/>
                    <a:pt x="2241"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9"/>
            <p:cNvSpPr/>
            <p:nvPr/>
          </p:nvSpPr>
          <p:spPr>
            <a:xfrm>
              <a:off x="6782350" y="1390100"/>
              <a:ext cx="10325" cy="164725"/>
            </a:xfrm>
            <a:custGeom>
              <a:avLst/>
              <a:gdLst/>
              <a:ahLst/>
              <a:cxnLst/>
              <a:rect l="l" t="t" r="r" b="b"/>
              <a:pathLst>
                <a:path w="413" h="6589" extrusionOk="0">
                  <a:moveTo>
                    <a:pt x="270" y="1"/>
                  </a:moveTo>
                  <a:lnTo>
                    <a:pt x="1" y="6589"/>
                  </a:lnTo>
                  <a:lnTo>
                    <a:pt x="412" y="6589"/>
                  </a:lnTo>
                  <a:lnTo>
                    <a:pt x="270"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9"/>
            <p:cNvSpPr/>
            <p:nvPr/>
          </p:nvSpPr>
          <p:spPr>
            <a:xfrm>
              <a:off x="6728400" y="1539400"/>
              <a:ext cx="125675" cy="119425"/>
            </a:xfrm>
            <a:custGeom>
              <a:avLst/>
              <a:gdLst/>
              <a:ahLst/>
              <a:cxnLst/>
              <a:rect l="l" t="t" r="r" b="b"/>
              <a:pathLst>
                <a:path w="5027" h="4777" extrusionOk="0">
                  <a:moveTo>
                    <a:pt x="3639" y="1"/>
                  </a:moveTo>
                  <a:cubicBezTo>
                    <a:pt x="3439" y="1"/>
                    <a:pt x="3238" y="22"/>
                    <a:pt x="3039" y="63"/>
                  </a:cubicBezTo>
                  <a:cubicBezTo>
                    <a:pt x="2684" y="148"/>
                    <a:pt x="2371" y="333"/>
                    <a:pt x="2116" y="588"/>
                  </a:cubicBezTo>
                  <a:cubicBezTo>
                    <a:pt x="1875" y="844"/>
                    <a:pt x="1690" y="1156"/>
                    <a:pt x="1562" y="1497"/>
                  </a:cubicBezTo>
                  <a:cubicBezTo>
                    <a:pt x="1434" y="1809"/>
                    <a:pt x="1349" y="2150"/>
                    <a:pt x="1278" y="2477"/>
                  </a:cubicBezTo>
                  <a:cubicBezTo>
                    <a:pt x="1236" y="2817"/>
                    <a:pt x="1207" y="3158"/>
                    <a:pt x="1179" y="3485"/>
                  </a:cubicBezTo>
                  <a:cubicBezTo>
                    <a:pt x="1179" y="3783"/>
                    <a:pt x="1051" y="4067"/>
                    <a:pt x="824" y="4280"/>
                  </a:cubicBezTo>
                  <a:cubicBezTo>
                    <a:pt x="583" y="4479"/>
                    <a:pt x="299" y="4649"/>
                    <a:pt x="0" y="4777"/>
                  </a:cubicBezTo>
                  <a:cubicBezTo>
                    <a:pt x="341" y="4720"/>
                    <a:pt x="654" y="4606"/>
                    <a:pt x="952" y="4436"/>
                  </a:cubicBezTo>
                  <a:cubicBezTo>
                    <a:pt x="1108" y="4337"/>
                    <a:pt x="1236" y="4195"/>
                    <a:pt x="1335" y="4038"/>
                  </a:cubicBezTo>
                  <a:cubicBezTo>
                    <a:pt x="1420" y="3882"/>
                    <a:pt x="1477" y="3698"/>
                    <a:pt x="1505" y="3527"/>
                  </a:cubicBezTo>
                  <a:cubicBezTo>
                    <a:pt x="1619" y="2846"/>
                    <a:pt x="1704" y="2235"/>
                    <a:pt x="1946" y="1639"/>
                  </a:cubicBezTo>
                  <a:cubicBezTo>
                    <a:pt x="2159" y="1043"/>
                    <a:pt x="2542" y="560"/>
                    <a:pt x="3138" y="347"/>
                  </a:cubicBezTo>
                  <a:cubicBezTo>
                    <a:pt x="3432" y="265"/>
                    <a:pt x="3738" y="222"/>
                    <a:pt x="4045" y="222"/>
                  </a:cubicBezTo>
                  <a:cubicBezTo>
                    <a:pt x="4377" y="222"/>
                    <a:pt x="4709" y="272"/>
                    <a:pt x="5027" y="375"/>
                  </a:cubicBezTo>
                  <a:cubicBezTo>
                    <a:pt x="4604" y="124"/>
                    <a:pt x="4125" y="1"/>
                    <a:pt x="3639"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9"/>
            <p:cNvSpPr/>
            <p:nvPr/>
          </p:nvSpPr>
          <p:spPr>
            <a:xfrm>
              <a:off x="6702125" y="1160450"/>
              <a:ext cx="173250" cy="173250"/>
            </a:xfrm>
            <a:custGeom>
              <a:avLst/>
              <a:gdLst/>
              <a:ahLst/>
              <a:cxnLst/>
              <a:rect l="l" t="t" r="r" b="b"/>
              <a:pathLst>
                <a:path w="6930" h="6930" extrusionOk="0">
                  <a:moveTo>
                    <a:pt x="3479" y="1"/>
                  </a:moveTo>
                  <a:cubicBezTo>
                    <a:pt x="1563" y="1"/>
                    <a:pt x="15" y="1548"/>
                    <a:pt x="1" y="3451"/>
                  </a:cubicBezTo>
                  <a:cubicBezTo>
                    <a:pt x="1" y="5368"/>
                    <a:pt x="1548" y="6915"/>
                    <a:pt x="3465" y="6929"/>
                  </a:cubicBezTo>
                  <a:lnTo>
                    <a:pt x="3479" y="6660"/>
                  </a:lnTo>
                  <a:lnTo>
                    <a:pt x="3479" y="6929"/>
                  </a:lnTo>
                  <a:cubicBezTo>
                    <a:pt x="5382" y="6929"/>
                    <a:pt x="6929" y="5368"/>
                    <a:pt x="6929" y="3465"/>
                  </a:cubicBezTo>
                  <a:cubicBezTo>
                    <a:pt x="6929" y="1548"/>
                    <a:pt x="5382" y="1"/>
                    <a:pt x="3479" y="1"/>
                  </a:cubicBezTo>
                  <a:close/>
                </a:path>
              </a:pathLst>
            </a:custGeom>
            <a:solidFill>
              <a:srgbClr val="FFE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9"/>
            <p:cNvSpPr/>
            <p:nvPr/>
          </p:nvSpPr>
          <p:spPr>
            <a:xfrm>
              <a:off x="6788375" y="1390100"/>
              <a:ext cx="750" cy="11400"/>
            </a:xfrm>
            <a:custGeom>
              <a:avLst/>
              <a:gdLst/>
              <a:ahLst/>
              <a:cxnLst/>
              <a:rect l="l" t="t" r="r" b="b"/>
              <a:pathLst>
                <a:path w="30" h="456" extrusionOk="0">
                  <a:moveTo>
                    <a:pt x="29" y="1"/>
                  </a:moveTo>
                  <a:lnTo>
                    <a:pt x="1" y="455"/>
                  </a:lnTo>
                  <a:lnTo>
                    <a:pt x="29" y="455"/>
                  </a:lnTo>
                  <a:lnTo>
                    <a:pt x="29" y="1"/>
                  </a:lnTo>
                  <a:close/>
                </a:path>
              </a:pathLst>
            </a:custGeom>
            <a:solidFill>
              <a:srgbClr val="1E03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9"/>
            <p:cNvSpPr/>
            <p:nvPr/>
          </p:nvSpPr>
          <p:spPr>
            <a:xfrm>
              <a:off x="6716875" y="1148375"/>
              <a:ext cx="154950" cy="295400"/>
            </a:xfrm>
            <a:custGeom>
              <a:avLst/>
              <a:gdLst/>
              <a:ahLst/>
              <a:cxnLst/>
              <a:rect l="l" t="t" r="r" b="b"/>
              <a:pathLst>
                <a:path w="6198" h="11816" extrusionOk="0">
                  <a:moveTo>
                    <a:pt x="2832" y="1"/>
                  </a:moveTo>
                  <a:cubicBezTo>
                    <a:pt x="2832" y="1"/>
                    <a:pt x="0" y="11816"/>
                    <a:pt x="2408" y="11816"/>
                  </a:cubicBezTo>
                  <a:cubicBezTo>
                    <a:pt x="2535" y="11816"/>
                    <a:pt x="2676" y="11783"/>
                    <a:pt x="2832" y="11714"/>
                  </a:cubicBezTo>
                  <a:cubicBezTo>
                    <a:pt x="6197" y="10252"/>
                    <a:pt x="2832" y="1"/>
                    <a:pt x="2832" y="1"/>
                  </a:cubicBezTo>
                  <a:close/>
                </a:path>
              </a:pathLst>
            </a:custGeom>
            <a:solidFill>
              <a:srgbClr val="FF5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39"/>
          <p:cNvGrpSpPr/>
          <p:nvPr/>
        </p:nvGrpSpPr>
        <p:grpSpPr>
          <a:xfrm>
            <a:off x="4207517" y="1882828"/>
            <a:ext cx="740516" cy="643090"/>
            <a:chOff x="5346575" y="3222550"/>
            <a:chExt cx="1436500" cy="1247750"/>
          </a:xfrm>
        </p:grpSpPr>
        <p:sp>
          <p:nvSpPr>
            <p:cNvPr id="1417" name="Google Shape;1417;p39"/>
            <p:cNvSpPr/>
            <p:nvPr/>
          </p:nvSpPr>
          <p:spPr>
            <a:xfrm>
              <a:off x="5463350" y="3222550"/>
              <a:ext cx="460400" cy="392050"/>
            </a:xfrm>
            <a:custGeom>
              <a:avLst/>
              <a:gdLst/>
              <a:ahLst/>
              <a:cxnLst/>
              <a:rect l="l" t="t" r="r" b="b"/>
              <a:pathLst>
                <a:path w="18416" h="15682" extrusionOk="0">
                  <a:moveTo>
                    <a:pt x="16689" y="1"/>
                  </a:moveTo>
                  <a:cubicBezTo>
                    <a:pt x="15110" y="1"/>
                    <a:pt x="16272" y="11763"/>
                    <a:pt x="16272" y="11763"/>
                  </a:cubicBezTo>
                  <a:cubicBezTo>
                    <a:pt x="16272" y="11763"/>
                    <a:pt x="13474" y="1441"/>
                    <a:pt x="11884" y="1044"/>
                  </a:cubicBezTo>
                  <a:cubicBezTo>
                    <a:pt x="11856" y="1037"/>
                    <a:pt x="11829" y="1033"/>
                    <a:pt x="11804" y="1033"/>
                  </a:cubicBezTo>
                  <a:cubicBezTo>
                    <a:pt x="10453" y="1033"/>
                    <a:pt x="14724" y="11423"/>
                    <a:pt x="14724" y="11423"/>
                  </a:cubicBezTo>
                  <a:cubicBezTo>
                    <a:pt x="14724" y="11423"/>
                    <a:pt x="10012" y="2380"/>
                    <a:pt x="8391" y="2380"/>
                  </a:cubicBezTo>
                  <a:cubicBezTo>
                    <a:pt x="8356" y="2380"/>
                    <a:pt x="8324" y="2384"/>
                    <a:pt x="8292" y="2393"/>
                  </a:cubicBezTo>
                  <a:cubicBezTo>
                    <a:pt x="6773" y="2790"/>
                    <a:pt x="13389" y="11423"/>
                    <a:pt x="13389" y="11423"/>
                  </a:cubicBezTo>
                  <a:cubicBezTo>
                    <a:pt x="13389" y="11423"/>
                    <a:pt x="7317" y="4738"/>
                    <a:pt x="5347" y="4738"/>
                  </a:cubicBezTo>
                  <a:cubicBezTo>
                    <a:pt x="5260" y="4738"/>
                    <a:pt x="5182" y="4751"/>
                    <a:pt x="5112" y="4778"/>
                  </a:cubicBezTo>
                  <a:cubicBezTo>
                    <a:pt x="3436" y="5431"/>
                    <a:pt x="11955" y="12800"/>
                    <a:pt x="11955" y="12800"/>
                  </a:cubicBezTo>
                  <a:cubicBezTo>
                    <a:pt x="11955" y="12800"/>
                    <a:pt x="4670" y="7782"/>
                    <a:pt x="2947" y="7782"/>
                  </a:cubicBezTo>
                  <a:cubicBezTo>
                    <a:pt x="2851" y="7782"/>
                    <a:pt x="2772" y="7797"/>
                    <a:pt x="2712" y="7830"/>
                  </a:cubicBezTo>
                  <a:cubicBezTo>
                    <a:pt x="1605" y="8455"/>
                    <a:pt x="10848" y="14149"/>
                    <a:pt x="10848" y="14149"/>
                  </a:cubicBezTo>
                  <a:cubicBezTo>
                    <a:pt x="10848" y="14149"/>
                    <a:pt x="4778" y="11309"/>
                    <a:pt x="2341" y="11309"/>
                  </a:cubicBezTo>
                  <a:cubicBezTo>
                    <a:pt x="2070" y="11309"/>
                    <a:pt x="1844" y="11344"/>
                    <a:pt x="1676" y="11423"/>
                  </a:cubicBezTo>
                  <a:cubicBezTo>
                    <a:pt x="1" y="12203"/>
                    <a:pt x="9414" y="15682"/>
                    <a:pt x="9414" y="15682"/>
                  </a:cubicBezTo>
                  <a:lnTo>
                    <a:pt x="15505" y="15299"/>
                  </a:lnTo>
                  <a:lnTo>
                    <a:pt x="17933" y="11749"/>
                  </a:lnTo>
                  <a:lnTo>
                    <a:pt x="17947" y="11763"/>
                  </a:lnTo>
                  <a:cubicBezTo>
                    <a:pt x="17947" y="11763"/>
                    <a:pt x="18415" y="320"/>
                    <a:pt x="16754" y="7"/>
                  </a:cubicBezTo>
                  <a:cubicBezTo>
                    <a:pt x="16732" y="3"/>
                    <a:pt x="16710" y="1"/>
                    <a:pt x="16689"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9"/>
            <p:cNvSpPr/>
            <p:nvPr/>
          </p:nvSpPr>
          <p:spPr>
            <a:xfrm>
              <a:off x="5491100" y="3610575"/>
              <a:ext cx="201925" cy="113325"/>
            </a:xfrm>
            <a:custGeom>
              <a:avLst/>
              <a:gdLst/>
              <a:ahLst/>
              <a:cxnLst/>
              <a:rect l="l" t="t" r="r" b="b"/>
              <a:pathLst>
                <a:path w="8077" h="4533" extrusionOk="0">
                  <a:moveTo>
                    <a:pt x="3411" y="0"/>
                  </a:moveTo>
                  <a:cubicBezTo>
                    <a:pt x="2544" y="0"/>
                    <a:pt x="1752" y="198"/>
                    <a:pt x="1247" y="757"/>
                  </a:cubicBezTo>
                  <a:cubicBezTo>
                    <a:pt x="0" y="2126"/>
                    <a:pt x="3324" y="2322"/>
                    <a:pt x="5324" y="2322"/>
                  </a:cubicBezTo>
                  <a:cubicBezTo>
                    <a:pt x="6125" y="2322"/>
                    <a:pt x="6713" y="2291"/>
                    <a:pt x="6714" y="2291"/>
                  </a:cubicBezTo>
                  <a:lnTo>
                    <a:pt x="6714" y="2291"/>
                  </a:lnTo>
                  <a:cubicBezTo>
                    <a:pt x="6713" y="2291"/>
                    <a:pt x="1773" y="2844"/>
                    <a:pt x="1929" y="4094"/>
                  </a:cubicBezTo>
                  <a:cubicBezTo>
                    <a:pt x="1965" y="4413"/>
                    <a:pt x="2278" y="4532"/>
                    <a:pt x="2724" y="4532"/>
                  </a:cubicBezTo>
                  <a:cubicBezTo>
                    <a:pt x="4022" y="4532"/>
                    <a:pt x="6444" y="3526"/>
                    <a:pt x="6444" y="3526"/>
                  </a:cubicBezTo>
                  <a:lnTo>
                    <a:pt x="8077" y="1169"/>
                  </a:lnTo>
                  <a:cubicBezTo>
                    <a:pt x="8077" y="1169"/>
                    <a:pt x="5519" y="0"/>
                    <a:pt x="341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9"/>
            <p:cNvSpPr/>
            <p:nvPr/>
          </p:nvSpPr>
          <p:spPr>
            <a:xfrm>
              <a:off x="5495300" y="3329675"/>
              <a:ext cx="589950" cy="359475"/>
            </a:xfrm>
            <a:custGeom>
              <a:avLst/>
              <a:gdLst/>
              <a:ahLst/>
              <a:cxnLst/>
              <a:rect l="l" t="t" r="r" b="b"/>
              <a:pathLst>
                <a:path w="23598" h="14379" extrusionOk="0">
                  <a:moveTo>
                    <a:pt x="18900" y="0"/>
                  </a:moveTo>
                  <a:cubicBezTo>
                    <a:pt x="15311" y="0"/>
                    <a:pt x="14028" y="3787"/>
                    <a:pt x="14028" y="3787"/>
                  </a:cubicBezTo>
                  <a:cubicBezTo>
                    <a:pt x="14028" y="3787"/>
                    <a:pt x="12482" y="2075"/>
                    <a:pt x="10256" y="2075"/>
                  </a:cubicBezTo>
                  <a:cubicBezTo>
                    <a:pt x="9717" y="2075"/>
                    <a:pt x="9139" y="2175"/>
                    <a:pt x="8533" y="2424"/>
                  </a:cubicBezTo>
                  <a:cubicBezTo>
                    <a:pt x="5410" y="3702"/>
                    <a:pt x="7014" y="7521"/>
                    <a:pt x="7014" y="7521"/>
                  </a:cubicBezTo>
                  <a:cubicBezTo>
                    <a:pt x="7014" y="7521"/>
                    <a:pt x="6134" y="6916"/>
                    <a:pt x="5029" y="6916"/>
                  </a:cubicBezTo>
                  <a:cubicBezTo>
                    <a:pt x="4096" y="6916"/>
                    <a:pt x="3003" y="7348"/>
                    <a:pt x="2144" y="8941"/>
                  </a:cubicBezTo>
                  <a:cubicBezTo>
                    <a:pt x="0" y="12945"/>
                    <a:pt x="7568" y="14379"/>
                    <a:pt x="7568" y="14379"/>
                  </a:cubicBezTo>
                  <a:lnTo>
                    <a:pt x="8533" y="13938"/>
                  </a:lnTo>
                  <a:lnTo>
                    <a:pt x="20815" y="8188"/>
                  </a:lnTo>
                  <a:lnTo>
                    <a:pt x="22206" y="7535"/>
                  </a:lnTo>
                  <a:lnTo>
                    <a:pt x="22206" y="7521"/>
                  </a:lnTo>
                  <a:cubicBezTo>
                    <a:pt x="22206" y="7521"/>
                    <a:pt x="23598" y="507"/>
                    <a:pt x="19537" y="38"/>
                  </a:cubicBezTo>
                  <a:cubicBezTo>
                    <a:pt x="19317" y="12"/>
                    <a:pt x="19105" y="0"/>
                    <a:pt x="1890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9"/>
            <p:cNvSpPr/>
            <p:nvPr/>
          </p:nvSpPr>
          <p:spPr>
            <a:xfrm>
              <a:off x="5546050" y="3348025"/>
              <a:ext cx="472125" cy="314850"/>
            </a:xfrm>
            <a:custGeom>
              <a:avLst/>
              <a:gdLst/>
              <a:ahLst/>
              <a:cxnLst/>
              <a:rect l="l" t="t" r="r" b="b"/>
              <a:pathLst>
                <a:path w="18885" h="12594" extrusionOk="0">
                  <a:moveTo>
                    <a:pt x="17195" y="0"/>
                  </a:moveTo>
                  <a:cubicBezTo>
                    <a:pt x="15051" y="100"/>
                    <a:pt x="13858" y="6219"/>
                    <a:pt x="13858" y="6219"/>
                  </a:cubicBezTo>
                  <a:cubicBezTo>
                    <a:pt x="13858" y="6219"/>
                    <a:pt x="10649" y="2783"/>
                    <a:pt x="8562" y="2783"/>
                  </a:cubicBezTo>
                  <a:cubicBezTo>
                    <a:pt x="8538" y="2782"/>
                    <a:pt x="8513" y="2781"/>
                    <a:pt x="8489" y="2781"/>
                  </a:cubicBezTo>
                  <a:cubicBezTo>
                    <a:pt x="8272" y="2781"/>
                    <a:pt x="8058" y="2837"/>
                    <a:pt x="7866" y="2939"/>
                  </a:cubicBezTo>
                  <a:cubicBezTo>
                    <a:pt x="5907" y="3961"/>
                    <a:pt x="8548" y="8420"/>
                    <a:pt x="8548" y="8420"/>
                  </a:cubicBezTo>
                  <a:cubicBezTo>
                    <a:pt x="8548" y="8420"/>
                    <a:pt x="5836" y="7113"/>
                    <a:pt x="3579" y="7113"/>
                  </a:cubicBezTo>
                  <a:cubicBezTo>
                    <a:pt x="2528" y="7113"/>
                    <a:pt x="1591" y="7397"/>
                    <a:pt x="1066" y="8235"/>
                  </a:cubicBezTo>
                  <a:cubicBezTo>
                    <a:pt x="1" y="9981"/>
                    <a:pt x="3039" y="11614"/>
                    <a:pt x="5126" y="12594"/>
                  </a:cubicBezTo>
                  <a:cubicBezTo>
                    <a:pt x="5254" y="12480"/>
                    <a:pt x="5396" y="12367"/>
                    <a:pt x="5524" y="12267"/>
                  </a:cubicBezTo>
                  <a:cubicBezTo>
                    <a:pt x="4019" y="11415"/>
                    <a:pt x="2216" y="10223"/>
                    <a:pt x="1648" y="9201"/>
                  </a:cubicBezTo>
                  <a:cubicBezTo>
                    <a:pt x="2748" y="8546"/>
                    <a:pt x="4012" y="8192"/>
                    <a:pt x="5292" y="8192"/>
                  </a:cubicBezTo>
                  <a:cubicBezTo>
                    <a:pt x="5317" y="8192"/>
                    <a:pt x="5342" y="8192"/>
                    <a:pt x="5368" y="8192"/>
                  </a:cubicBezTo>
                  <a:cubicBezTo>
                    <a:pt x="7710" y="8192"/>
                    <a:pt x="9627" y="9215"/>
                    <a:pt x="10053" y="9456"/>
                  </a:cubicBezTo>
                  <a:lnTo>
                    <a:pt x="10095" y="9428"/>
                  </a:lnTo>
                  <a:cubicBezTo>
                    <a:pt x="9755" y="8902"/>
                    <a:pt x="7767" y="5608"/>
                    <a:pt x="8647" y="3947"/>
                  </a:cubicBezTo>
                  <a:lnTo>
                    <a:pt x="8647" y="3947"/>
                  </a:lnTo>
                  <a:cubicBezTo>
                    <a:pt x="10919" y="4785"/>
                    <a:pt x="13006" y="6049"/>
                    <a:pt x="14795" y="7681"/>
                  </a:cubicBezTo>
                  <a:cubicBezTo>
                    <a:pt x="14994" y="7625"/>
                    <a:pt x="15193" y="7568"/>
                    <a:pt x="15377" y="7525"/>
                  </a:cubicBezTo>
                  <a:cubicBezTo>
                    <a:pt x="15491" y="6134"/>
                    <a:pt x="15888" y="2911"/>
                    <a:pt x="17166" y="1136"/>
                  </a:cubicBezTo>
                  <a:cubicBezTo>
                    <a:pt x="18487" y="2826"/>
                    <a:pt x="18501" y="5665"/>
                    <a:pt x="18416" y="6971"/>
                  </a:cubicBezTo>
                  <a:lnTo>
                    <a:pt x="18799" y="6915"/>
                  </a:lnTo>
                  <a:cubicBezTo>
                    <a:pt x="18870" y="4884"/>
                    <a:pt x="18884" y="0"/>
                    <a:pt x="17223" y="0"/>
                  </a:cubicBezTo>
                  <a:close/>
                </a:path>
              </a:pathLst>
            </a:custGeom>
            <a:solidFill>
              <a:srgbClr val="FF8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9"/>
            <p:cNvSpPr/>
            <p:nvPr/>
          </p:nvSpPr>
          <p:spPr>
            <a:xfrm>
              <a:off x="6362800" y="3356775"/>
              <a:ext cx="420275" cy="457450"/>
            </a:xfrm>
            <a:custGeom>
              <a:avLst/>
              <a:gdLst/>
              <a:ahLst/>
              <a:cxnLst/>
              <a:rect l="l" t="t" r="r" b="b"/>
              <a:pathLst>
                <a:path w="16811" h="18298" extrusionOk="0">
                  <a:moveTo>
                    <a:pt x="3282" y="0"/>
                  </a:moveTo>
                  <a:cubicBezTo>
                    <a:pt x="569" y="0"/>
                    <a:pt x="0" y="11648"/>
                    <a:pt x="0" y="11648"/>
                  </a:cubicBezTo>
                  <a:lnTo>
                    <a:pt x="15" y="11648"/>
                  </a:lnTo>
                  <a:lnTo>
                    <a:pt x="1008" y="13678"/>
                  </a:lnTo>
                  <a:lnTo>
                    <a:pt x="7696" y="18037"/>
                  </a:lnTo>
                  <a:cubicBezTo>
                    <a:pt x="7696" y="18037"/>
                    <a:pt x="9910" y="18298"/>
                    <a:pt x="12045" y="18298"/>
                  </a:cubicBezTo>
                  <a:cubicBezTo>
                    <a:pt x="14105" y="18298"/>
                    <a:pt x="16091" y="18055"/>
                    <a:pt x="15945" y="17100"/>
                  </a:cubicBezTo>
                  <a:cubicBezTo>
                    <a:pt x="15661" y="15169"/>
                    <a:pt x="7951" y="15027"/>
                    <a:pt x="7951" y="15027"/>
                  </a:cubicBezTo>
                  <a:cubicBezTo>
                    <a:pt x="7951" y="15027"/>
                    <a:pt x="16811" y="13153"/>
                    <a:pt x="15888" y="11648"/>
                  </a:cubicBezTo>
                  <a:cubicBezTo>
                    <a:pt x="15685" y="11322"/>
                    <a:pt x="15150" y="11194"/>
                    <a:pt x="14435" y="11194"/>
                  </a:cubicBezTo>
                  <a:cubicBezTo>
                    <a:pt x="11845" y="11194"/>
                    <a:pt x="6901" y="12869"/>
                    <a:pt x="6901" y="12869"/>
                  </a:cubicBezTo>
                  <a:cubicBezTo>
                    <a:pt x="6901" y="12869"/>
                    <a:pt x="15008" y="7771"/>
                    <a:pt x="13787" y="6763"/>
                  </a:cubicBezTo>
                  <a:cubicBezTo>
                    <a:pt x="13685" y="6679"/>
                    <a:pt x="13547" y="6641"/>
                    <a:pt x="13378" y="6641"/>
                  </a:cubicBezTo>
                  <a:cubicBezTo>
                    <a:pt x="11533" y="6641"/>
                    <a:pt x="6106" y="11293"/>
                    <a:pt x="6106" y="11293"/>
                  </a:cubicBezTo>
                  <a:cubicBezTo>
                    <a:pt x="6106" y="11293"/>
                    <a:pt x="12069" y="3668"/>
                    <a:pt x="9769" y="2816"/>
                  </a:cubicBezTo>
                  <a:cubicBezTo>
                    <a:pt x="9656" y="2774"/>
                    <a:pt x="9539" y="2754"/>
                    <a:pt x="9418" y="2754"/>
                  </a:cubicBezTo>
                  <a:cubicBezTo>
                    <a:pt x="7078" y="2754"/>
                    <a:pt x="3380" y="10356"/>
                    <a:pt x="3380" y="10356"/>
                  </a:cubicBezTo>
                  <a:cubicBezTo>
                    <a:pt x="3380" y="10356"/>
                    <a:pt x="6177" y="303"/>
                    <a:pt x="3380" y="5"/>
                  </a:cubicBezTo>
                  <a:cubicBezTo>
                    <a:pt x="3347" y="2"/>
                    <a:pt x="3314" y="0"/>
                    <a:pt x="3282"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9"/>
            <p:cNvSpPr/>
            <p:nvPr/>
          </p:nvSpPr>
          <p:spPr>
            <a:xfrm>
              <a:off x="6269450" y="3459625"/>
              <a:ext cx="411400" cy="289225"/>
            </a:xfrm>
            <a:custGeom>
              <a:avLst/>
              <a:gdLst/>
              <a:ahLst/>
              <a:cxnLst/>
              <a:rect l="l" t="t" r="r" b="b"/>
              <a:pathLst>
                <a:path w="16456" h="11569" extrusionOk="0">
                  <a:moveTo>
                    <a:pt x="2200" y="0"/>
                  </a:moveTo>
                  <a:cubicBezTo>
                    <a:pt x="2100" y="0"/>
                    <a:pt x="2001" y="21"/>
                    <a:pt x="1903" y="65"/>
                  </a:cubicBezTo>
                  <a:cubicBezTo>
                    <a:pt x="0" y="903"/>
                    <a:pt x="4714" y="7321"/>
                    <a:pt x="4714" y="7321"/>
                  </a:cubicBezTo>
                  <a:lnTo>
                    <a:pt x="4728" y="7321"/>
                  </a:lnTo>
                  <a:lnTo>
                    <a:pt x="9967" y="11353"/>
                  </a:lnTo>
                  <a:cubicBezTo>
                    <a:pt x="9967" y="11353"/>
                    <a:pt x="11632" y="11569"/>
                    <a:pt x="13235" y="11569"/>
                  </a:cubicBezTo>
                  <a:cubicBezTo>
                    <a:pt x="14709" y="11569"/>
                    <a:pt x="16130" y="11386"/>
                    <a:pt x="16158" y="10686"/>
                  </a:cubicBezTo>
                  <a:cubicBezTo>
                    <a:pt x="16209" y="9367"/>
                    <a:pt x="11515" y="9308"/>
                    <a:pt x="10677" y="9308"/>
                  </a:cubicBezTo>
                  <a:cubicBezTo>
                    <a:pt x="10595" y="9308"/>
                    <a:pt x="10549" y="9308"/>
                    <a:pt x="10549" y="9308"/>
                  </a:cubicBezTo>
                  <a:cubicBezTo>
                    <a:pt x="10549" y="9308"/>
                    <a:pt x="16456" y="8613"/>
                    <a:pt x="15576" y="7022"/>
                  </a:cubicBezTo>
                  <a:cubicBezTo>
                    <a:pt x="15392" y="6693"/>
                    <a:pt x="15038" y="6563"/>
                    <a:pt x="14593" y="6563"/>
                  </a:cubicBezTo>
                  <a:cubicBezTo>
                    <a:pt x="12909" y="6563"/>
                    <a:pt x="9925" y="8428"/>
                    <a:pt x="9925" y="8428"/>
                  </a:cubicBezTo>
                  <a:cubicBezTo>
                    <a:pt x="9925" y="8428"/>
                    <a:pt x="15292" y="4651"/>
                    <a:pt x="14014" y="3586"/>
                  </a:cubicBezTo>
                  <a:cubicBezTo>
                    <a:pt x="13892" y="3485"/>
                    <a:pt x="13739" y="3439"/>
                    <a:pt x="13562" y="3439"/>
                  </a:cubicBezTo>
                  <a:cubicBezTo>
                    <a:pt x="11886" y="3439"/>
                    <a:pt x="8065" y="7562"/>
                    <a:pt x="8065" y="7562"/>
                  </a:cubicBezTo>
                  <a:cubicBezTo>
                    <a:pt x="8065" y="7562"/>
                    <a:pt x="11472" y="548"/>
                    <a:pt x="9485" y="65"/>
                  </a:cubicBezTo>
                  <a:cubicBezTo>
                    <a:pt x="9420" y="49"/>
                    <a:pt x="9356" y="41"/>
                    <a:pt x="9293" y="41"/>
                  </a:cubicBezTo>
                  <a:cubicBezTo>
                    <a:pt x="7406" y="41"/>
                    <a:pt x="6077" y="6980"/>
                    <a:pt x="6077" y="6980"/>
                  </a:cubicBezTo>
                  <a:cubicBezTo>
                    <a:pt x="6077" y="6980"/>
                    <a:pt x="4023" y="0"/>
                    <a:pt x="2200" y="0"/>
                  </a:cubicBezTo>
                  <a:close/>
                </a:path>
              </a:pathLst>
            </a:custGeom>
            <a:solidFill>
              <a:srgbClr val="FF9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9"/>
            <p:cNvSpPr/>
            <p:nvPr/>
          </p:nvSpPr>
          <p:spPr>
            <a:xfrm>
              <a:off x="6362800" y="3624025"/>
              <a:ext cx="199150" cy="149600"/>
            </a:xfrm>
            <a:custGeom>
              <a:avLst/>
              <a:gdLst/>
              <a:ahLst/>
              <a:cxnLst/>
              <a:rect l="l" t="t" r="r" b="b"/>
              <a:pathLst>
                <a:path w="7966" h="5984" extrusionOk="0">
                  <a:moveTo>
                    <a:pt x="2419" y="0"/>
                  </a:moveTo>
                  <a:cubicBezTo>
                    <a:pt x="1077" y="0"/>
                    <a:pt x="0" y="319"/>
                    <a:pt x="0" y="319"/>
                  </a:cubicBezTo>
                  <a:lnTo>
                    <a:pt x="7568" y="5984"/>
                  </a:lnTo>
                  <a:cubicBezTo>
                    <a:pt x="7966" y="4251"/>
                    <a:pt x="7412" y="2448"/>
                    <a:pt x="6106" y="1242"/>
                  </a:cubicBezTo>
                  <a:cubicBezTo>
                    <a:pt x="5056" y="259"/>
                    <a:pt x="3629" y="0"/>
                    <a:pt x="241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9"/>
            <p:cNvSpPr/>
            <p:nvPr/>
          </p:nvSpPr>
          <p:spPr>
            <a:xfrm>
              <a:off x="5346575" y="3773600"/>
              <a:ext cx="449025" cy="481400"/>
            </a:xfrm>
            <a:custGeom>
              <a:avLst/>
              <a:gdLst/>
              <a:ahLst/>
              <a:cxnLst/>
              <a:rect l="l" t="t" r="r" b="b"/>
              <a:pathLst>
                <a:path w="17961" h="19256" extrusionOk="0">
                  <a:moveTo>
                    <a:pt x="9116" y="1"/>
                  </a:moveTo>
                  <a:cubicBezTo>
                    <a:pt x="9116" y="1"/>
                    <a:pt x="3010" y="1960"/>
                    <a:pt x="1505" y="7128"/>
                  </a:cubicBezTo>
                  <a:cubicBezTo>
                    <a:pt x="0" y="12296"/>
                    <a:pt x="6972" y="14397"/>
                    <a:pt x="6972" y="14397"/>
                  </a:cubicBezTo>
                  <a:cubicBezTo>
                    <a:pt x="6972" y="14397"/>
                    <a:pt x="7043" y="16754"/>
                    <a:pt x="9698" y="18543"/>
                  </a:cubicBezTo>
                  <a:cubicBezTo>
                    <a:pt x="10479" y="19070"/>
                    <a:pt x="11517" y="19256"/>
                    <a:pt x="12592" y="19256"/>
                  </a:cubicBezTo>
                  <a:cubicBezTo>
                    <a:pt x="15169" y="19256"/>
                    <a:pt x="17961" y="18188"/>
                    <a:pt x="17961" y="18188"/>
                  </a:cubicBezTo>
                  <a:lnTo>
                    <a:pt x="9116"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9"/>
            <p:cNvSpPr/>
            <p:nvPr/>
          </p:nvSpPr>
          <p:spPr>
            <a:xfrm>
              <a:off x="5513750" y="3516975"/>
              <a:ext cx="1168875" cy="953325"/>
            </a:xfrm>
            <a:custGeom>
              <a:avLst/>
              <a:gdLst/>
              <a:ahLst/>
              <a:cxnLst/>
              <a:rect l="l" t="t" r="r" b="b"/>
              <a:pathLst>
                <a:path w="46755" h="38133" extrusionOk="0">
                  <a:moveTo>
                    <a:pt x="22901" y="0"/>
                  </a:moveTo>
                  <a:cubicBezTo>
                    <a:pt x="22868" y="0"/>
                    <a:pt x="22836" y="0"/>
                    <a:pt x="22803" y="0"/>
                  </a:cubicBezTo>
                  <a:cubicBezTo>
                    <a:pt x="12807" y="100"/>
                    <a:pt x="3280" y="5964"/>
                    <a:pt x="696" y="13872"/>
                  </a:cubicBezTo>
                  <a:cubicBezTo>
                    <a:pt x="682" y="13929"/>
                    <a:pt x="668" y="14000"/>
                    <a:pt x="640" y="14057"/>
                  </a:cubicBezTo>
                  <a:cubicBezTo>
                    <a:pt x="270" y="15235"/>
                    <a:pt x="57" y="16470"/>
                    <a:pt x="15" y="17720"/>
                  </a:cubicBezTo>
                  <a:cubicBezTo>
                    <a:pt x="1" y="18075"/>
                    <a:pt x="15" y="18415"/>
                    <a:pt x="29" y="18756"/>
                  </a:cubicBezTo>
                  <a:cubicBezTo>
                    <a:pt x="43" y="19139"/>
                    <a:pt x="86" y="19509"/>
                    <a:pt x="143" y="19878"/>
                  </a:cubicBezTo>
                  <a:lnTo>
                    <a:pt x="157" y="19977"/>
                  </a:lnTo>
                  <a:cubicBezTo>
                    <a:pt x="427" y="21780"/>
                    <a:pt x="1222" y="23456"/>
                    <a:pt x="2414" y="24819"/>
                  </a:cubicBezTo>
                  <a:cubicBezTo>
                    <a:pt x="2897" y="25358"/>
                    <a:pt x="3422" y="25841"/>
                    <a:pt x="4005" y="26267"/>
                  </a:cubicBezTo>
                  <a:cubicBezTo>
                    <a:pt x="6439" y="28088"/>
                    <a:pt x="9613" y="28888"/>
                    <a:pt x="12370" y="28888"/>
                  </a:cubicBezTo>
                  <a:cubicBezTo>
                    <a:pt x="13568" y="28888"/>
                    <a:pt x="14687" y="28737"/>
                    <a:pt x="15633" y="28453"/>
                  </a:cubicBezTo>
                  <a:lnTo>
                    <a:pt x="15633" y="28453"/>
                  </a:lnTo>
                  <a:cubicBezTo>
                    <a:pt x="15633" y="28454"/>
                    <a:pt x="14341" y="34658"/>
                    <a:pt x="17336" y="36447"/>
                  </a:cubicBezTo>
                  <a:cubicBezTo>
                    <a:pt x="18963" y="37423"/>
                    <a:pt x="22054" y="38133"/>
                    <a:pt x="25123" y="38133"/>
                  </a:cubicBezTo>
                  <a:cubicBezTo>
                    <a:pt x="25804" y="38133"/>
                    <a:pt x="26485" y="38098"/>
                    <a:pt x="27147" y="38023"/>
                  </a:cubicBezTo>
                  <a:cubicBezTo>
                    <a:pt x="28965" y="37824"/>
                    <a:pt x="30626" y="37327"/>
                    <a:pt x="31861" y="36447"/>
                  </a:cubicBezTo>
                  <a:cubicBezTo>
                    <a:pt x="35538" y="33749"/>
                    <a:pt x="32742" y="27985"/>
                    <a:pt x="32741" y="27985"/>
                  </a:cubicBezTo>
                  <a:lnTo>
                    <a:pt x="32741" y="27985"/>
                  </a:lnTo>
                  <a:cubicBezTo>
                    <a:pt x="32742" y="27985"/>
                    <a:pt x="34693" y="28634"/>
                    <a:pt x="37085" y="28634"/>
                  </a:cubicBezTo>
                  <a:cubicBezTo>
                    <a:pt x="40229" y="28634"/>
                    <a:pt x="44136" y="27512"/>
                    <a:pt x="45378" y="22320"/>
                  </a:cubicBezTo>
                  <a:cubicBezTo>
                    <a:pt x="45420" y="22149"/>
                    <a:pt x="45449" y="21979"/>
                    <a:pt x="45477" y="21809"/>
                  </a:cubicBezTo>
                  <a:lnTo>
                    <a:pt x="45491" y="21794"/>
                  </a:lnTo>
                  <a:cubicBezTo>
                    <a:pt x="46755" y="14568"/>
                    <a:pt x="38889" y="5041"/>
                    <a:pt x="29944" y="1463"/>
                  </a:cubicBezTo>
                  <a:cubicBezTo>
                    <a:pt x="29873" y="1420"/>
                    <a:pt x="29788" y="1378"/>
                    <a:pt x="29731" y="1363"/>
                  </a:cubicBezTo>
                  <a:cubicBezTo>
                    <a:pt x="29675" y="1349"/>
                    <a:pt x="29618" y="1321"/>
                    <a:pt x="29561" y="1307"/>
                  </a:cubicBezTo>
                  <a:cubicBezTo>
                    <a:pt x="27365" y="467"/>
                    <a:pt x="25100" y="0"/>
                    <a:pt x="229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9"/>
            <p:cNvSpPr/>
            <p:nvPr/>
          </p:nvSpPr>
          <p:spPr>
            <a:xfrm>
              <a:off x="5954350" y="4259525"/>
              <a:ext cx="308025" cy="167275"/>
            </a:xfrm>
            <a:custGeom>
              <a:avLst/>
              <a:gdLst/>
              <a:ahLst/>
              <a:cxnLst/>
              <a:rect l="l" t="t" r="r" b="b"/>
              <a:pathLst>
                <a:path w="12321" h="6691" extrusionOk="0">
                  <a:moveTo>
                    <a:pt x="9616" y="0"/>
                  </a:moveTo>
                  <a:cubicBezTo>
                    <a:pt x="7964" y="0"/>
                    <a:pt x="6698" y="2642"/>
                    <a:pt x="6698" y="2642"/>
                  </a:cubicBezTo>
                  <a:cubicBezTo>
                    <a:pt x="6698" y="2642"/>
                    <a:pt x="5450" y="613"/>
                    <a:pt x="3272" y="613"/>
                  </a:cubicBezTo>
                  <a:cubicBezTo>
                    <a:pt x="3047" y="613"/>
                    <a:pt x="2811" y="634"/>
                    <a:pt x="2566" y="682"/>
                  </a:cubicBezTo>
                  <a:cubicBezTo>
                    <a:pt x="0" y="1187"/>
                    <a:pt x="3915" y="6691"/>
                    <a:pt x="6597" y="6691"/>
                  </a:cubicBezTo>
                  <a:cubicBezTo>
                    <a:pt x="6631" y="6691"/>
                    <a:pt x="6665" y="6690"/>
                    <a:pt x="6698" y="6688"/>
                  </a:cubicBezTo>
                  <a:cubicBezTo>
                    <a:pt x="9367" y="6546"/>
                    <a:pt x="12320" y="1122"/>
                    <a:pt x="10333" y="171"/>
                  </a:cubicBezTo>
                  <a:cubicBezTo>
                    <a:pt x="10088" y="52"/>
                    <a:pt x="9848" y="0"/>
                    <a:pt x="9616"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9"/>
            <p:cNvSpPr/>
            <p:nvPr/>
          </p:nvSpPr>
          <p:spPr>
            <a:xfrm>
              <a:off x="6034125" y="4074600"/>
              <a:ext cx="150875" cy="118075"/>
            </a:xfrm>
            <a:custGeom>
              <a:avLst/>
              <a:gdLst/>
              <a:ahLst/>
              <a:cxnLst/>
              <a:rect l="l" t="t" r="r" b="b"/>
              <a:pathLst>
                <a:path w="6035" h="4723" extrusionOk="0">
                  <a:moveTo>
                    <a:pt x="3166" y="1"/>
                  </a:moveTo>
                  <a:cubicBezTo>
                    <a:pt x="3166" y="1"/>
                    <a:pt x="0" y="3905"/>
                    <a:pt x="767" y="4615"/>
                  </a:cubicBezTo>
                  <a:cubicBezTo>
                    <a:pt x="845" y="4689"/>
                    <a:pt x="931" y="4722"/>
                    <a:pt x="1022" y="4722"/>
                  </a:cubicBezTo>
                  <a:cubicBezTo>
                    <a:pt x="1798" y="4722"/>
                    <a:pt x="2925" y="2286"/>
                    <a:pt x="2925" y="2286"/>
                  </a:cubicBezTo>
                  <a:cubicBezTo>
                    <a:pt x="2925" y="2286"/>
                    <a:pt x="3280" y="4643"/>
                    <a:pt x="4671" y="4714"/>
                  </a:cubicBezTo>
                  <a:cubicBezTo>
                    <a:pt x="4682" y="4715"/>
                    <a:pt x="4692" y="4715"/>
                    <a:pt x="4702" y="4715"/>
                  </a:cubicBezTo>
                  <a:cubicBezTo>
                    <a:pt x="6034" y="4715"/>
                    <a:pt x="3166" y="1"/>
                    <a:pt x="3166"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9"/>
            <p:cNvSpPr/>
            <p:nvPr/>
          </p:nvSpPr>
          <p:spPr>
            <a:xfrm>
              <a:off x="6262000" y="3553525"/>
              <a:ext cx="420275" cy="508675"/>
            </a:xfrm>
            <a:custGeom>
              <a:avLst/>
              <a:gdLst/>
              <a:ahLst/>
              <a:cxnLst/>
              <a:rect l="l" t="t" r="r" b="b"/>
              <a:pathLst>
                <a:path w="16811" h="20347" extrusionOk="0">
                  <a:moveTo>
                    <a:pt x="0" y="1"/>
                  </a:moveTo>
                  <a:lnTo>
                    <a:pt x="0" y="1"/>
                  </a:lnTo>
                  <a:cubicBezTo>
                    <a:pt x="100" y="3877"/>
                    <a:pt x="1732" y="14596"/>
                    <a:pt x="15547" y="20347"/>
                  </a:cubicBezTo>
                  <a:cubicBezTo>
                    <a:pt x="16811" y="13120"/>
                    <a:pt x="8945" y="3593"/>
                    <a:pt x="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9"/>
            <p:cNvSpPr/>
            <p:nvPr/>
          </p:nvSpPr>
          <p:spPr>
            <a:xfrm>
              <a:off x="5951775" y="4303200"/>
              <a:ext cx="310600" cy="51675"/>
            </a:xfrm>
            <a:custGeom>
              <a:avLst/>
              <a:gdLst/>
              <a:ahLst/>
              <a:cxnLst/>
              <a:rect l="l" t="t" r="r" b="b"/>
              <a:pathLst>
                <a:path w="12424" h="2067" extrusionOk="0">
                  <a:moveTo>
                    <a:pt x="12423" y="0"/>
                  </a:moveTo>
                  <a:lnTo>
                    <a:pt x="12423" y="0"/>
                  </a:lnTo>
                  <a:cubicBezTo>
                    <a:pt x="11912" y="185"/>
                    <a:pt x="11429" y="426"/>
                    <a:pt x="10904" y="582"/>
                  </a:cubicBezTo>
                  <a:cubicBezTo>
                    <a:pt x="10393" y="724"/>
                    <a:pt x="9896" y="937"/>
                    <a:pt x="9371" y="1037"/>
                  </a:cubicBezTo>
                  <a:lnTo>
                    <a:pt x="8590" y="1207"/>
                  </a:lnTo>
                  <a:lnTo>
                    <a:pt x="7809" y="1335"/>
                  </a:lnTo>
                  <a:cubicBezTo>
                    <a:pt x="7553" y="1377"/>
                    <a:pt x="7284" y="1420"/>
                    <a:pt x="7014" y="1434"/>
                  </a:cubicBezTo>
                  <a:cubicBezTo>
                    <a:pt x="6794" y="1446"/>
                    <a:pt x="6564" y="1480"/>
                    <a:pt x="6341" y="1480"/>
                  </a:cubicBezTo>
                  <a:cubicBezTo>
                    <a:pt x="6305" y="1480"/>
                    <a:pt x="6269" y="1479"/>
                    <a:pt x="6233" y="1477"/>
                  </a:cubicBezTo>
                  <a:cubicBezTo>
                    <a:pt x="6054" y="1484"/>
                    <a:pt x="5875" y="1487"/>
                    <a:pt x="5696" y="1487"/>
                  </a:cubicBezTo>
                  <a:cubicBezTo>
                    <a:pt x="4811" y="1487"/>
                    <a:pt x="3929" y="1401"/>
                    <a:pt x="3067" y="1235"/>
                  </a:cubicBezTo>
                  <a:cubicBezTo>
                    <a:pt x="2002" y="1037"/>
                    <a:pt x="980" y="710"/>
                    <a:pt x="0" y="270"/>
                  </a:cubicBezTo>
                  <a:lnTo>
                    <a:pt x="0" y="284"/>
                  </a:lnTo>
                  <a:cubicBezTo>
                    <a:pt x="895" y="923"/>
                    <a:pt x="1903" y="1406"/>
                    <a:pt x="2967" y="1675"/>
                  </a:cubicBezTo>
                  <a:cubicBezTo>
                    <a:pt x="3899" y="1936"/>
                    <a:pt x="4864" y="2067"/>
                    <a:pt x="5832" y="2067"/>
                  </a:cubicBezTo>
                  <a:cubicBezTo>
                    <a:pt x="5970" y="2067"/>
                    <a:pt x="6109" y="2064"/>
                    <a:pt x="6247" y="2059"/>
                  </a:cubicBezTo>
                  <a:cubicBezTo>
                    <a:pt x="7355" y="2016"/>
                    <a:pt x="8448" y="1817"/>
                    <a:pt x="9499" y="1463"/>
                  </a:cubicBezTo>
                  <a:cubicBezTo>
                    <a:pt x="10010" y="1292"/>
                    <a:pt x="10521" y="1079"/>
                    <a:pt x="11018" y="838"/>
                  </a:cubicBezTo>
                  <a:cubicBezTo>
                    <a:pt x="11500" y="582"/>
                    <a:pt x="11969" y="298"/>
                    <a:pt x="12423"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9"/>
            <p:cNvSpPr/>
            <p:nvPr/>
          </p:nvSpPr>
          <p:spPr>
            <a:xfrm>
              <a:off x="5983350" y="4303200"/>
              <a:ext cx="14225" cy="63200"/>
            </a:xfrm>
            <a:custGeom>
              <a:avLst/>
              <a:gdLst/>
              <a:ahLst/>
              <a:cxnLst/>
              <a:rect l="l" t="t" r="r" b="b"/>
              <a:pathLst>
                <a:path w="569" h="2528" extrusionOk="0">
                  <a:moveTo>
                    <a:pt x="199" y="0"/>
                  </a:moveTo>
                  <a:cubicBezTo>
                    <a:pt x="199" y="1"/>
                    <a:pt x="1" y="1647"/>
                    <a:pt x="569" y="2527"/>
                  </a:cubicBezTo>
                  <a:lnTo>
                    <a:pt x="199"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9"/>
            <p:cNvSpPr/>
            <p:nvPr/>
          </p:nvSpPr>
          <p:spPr>
            <a:xfrm>
              <a:off x="6236425" y="4292550"/>
              <a:ext cx="11025" cy="57175"/>
            </a:xfrm>
            <a:custGeom>
              <a:avLst/>
              <a:gdLst/>
              <a:ahLst/>
              <a:cxnLst/>
              <a:rect l="l" t="t" r="r" b="b"/>
              <a:pathLst>
                <a:path w="441" h="2287" extrusionOk="0">
                  <a:moveTo>
                    <a:pt x="157" y="0"/>
                  </a:moveTo>
                  <a:lnTo>
                    <a:pt x="1" y="2286"/>
                  </a:lnTo>
                  <a:cubicBezTo>
                    <a:pt x="441" y="1449"/>
                    <a:pt x="157" y="1"/>
                    <a:pt x="157"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9"/>
            <p:cNvSpPr/>
            <p:nvPr/>
          </p:nvSpPr>
          <p:spPr>
            <a:xfrm>
              <a:off x="6186750" y="4296800"/>
              <a:ext cx="17400" cy="75275"/>
            </a:xfrm>
            <a:custGeom>
              <a:avLst/>
              <a:gdLst/>
              <a:ahLst/>
              <a:cxnLst/>
              <a:rect l="l" t="t" r="r" b="b"/>
              <a:pathLst>
                <a:path w="696" h="3011" extrusionOk="0">
                  <a:moveTo>
                    <a:pt x="639" y="1"/>
                  </a:moveTo>
                  <a:lnTo>
                    <a:pt x="0" y="3011"/>
                  </a:lnTo>
                  <a:cubicBezTo>
                    <a:pt x="696" y="2145"/>
                    <a:pt x="639" y="1"/>
                    <a:pt x="63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9"/>
            <p:cNvSpPr/>
            <p:nvPr/>
          </p:nvSpPr>
          <p:spPr>
            <a:xfrm>
              <a:off x="6026300" y="4313475"/>
              <a:ext cx="24175" cy="67475"/>
            </a:xfrm>
            <a:custGeom>
              <a:avLst/>
              <a:gdLst/>
              <a:ahLst/>
              <a:cxnLst/>
              <a:rect l="l" t="t" r="r" b="b"/>
              <a:pathLst>
                <a:path w="967" h="2699" extrusionOk="0">
                  <a:moveTo>
                    <a:pt x="1" y="1"/>
                  </a:moveTo>
                  <a:lnTo>
                    <a:pt x="1" y="1"/>
                  </a:lnTo>
                  <a:cubicBezTo>
                    <a:pt x="1" y="1"/>
                    <a:pt x="58" y="1861"/>
                    <a:pt x="966" y="2698"/>
                  </a:cubicBezTo>
                  <a:lnTo>
                    <a:pt x="1"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9"/>
            <p:cNvSpPr/>
            <p:nvPr/>
          </p:nvSpPr>
          <p:spPr>
            <a:xfrm>
              <a:off x="6091625" y="4328750"/>
              <a:ext cx="15275" cy="56100"/>
            </a:xfrm>
            <a:custGeom>
              <a:avLst/>
              <a:gdLst/>
              <a:ahLst/>
              <a:cxnLst/>
              <a:rect l="l" t="t" r="r" b="b"/>
              <a:pathLst>
                <a:path w="611" h="2244" extrusionOk="0">
                  <a:moveTo>
                    <a:pt x="85" y="0"/>
                  </a:moveTo>
                  <a:cubicBezTo>
                    <a:pt x="85" y="1"/>
                    <a:pt x="0" y="1633"/>
                    <a:pt x="611" y="2244"/>
                  </a:cubicBezTo>
                  <a:lnTo>
                    <a:pt x="85" y="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9"/>
            <p:cNvSpPr/>
            <p:nvPr/>
          </p:nvSpPr>
          <p:spPr>
            <a:xfrm>
              <a:off x="6147350" y="4323775"/>
              <a:ext cx="12450" cy="58950"/>
            </a:xfrm>
            <a:custGeom>
              <a:avLst/>
              <a:gdLst/>
              <a:ahLst/>
              <a:cxnLst/>
              <a:rect l="l" t="t" r="r" b="b"/>
              <a:pathLst>
                <a:path w="498" h="2358" extrusionOk="0">
                  <a:moveTo>
                    <a:pt x="0" y="1"/>
                  </a:moveTo>
                  <a:lnTo>
                    <a:pt x="0" y="2357"/>
                  </a:lnTo>
                  <a:cubicBezTo>
                    <a:pt x="497" y="1548"/>
                    <a:pt x="0" y="1"/>
                    <a:pt x="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9"/>
            <p:cNvSpPr/>
            <p:nvPr/>
          </p:nvSpPr>
          <p:spPr>
            <a:xfrm>
              <a:off x="6236425" y="4145225"/>
              <a:ext cx="53975" cy="39800"/>
            </a:xfrm>
            <a:custGeom>
              <a:avLst/>
              <a:gdLst/>
              <a:ahLst/>
              <a:cxnLst/>
              <a:rect l="l" t="t" r="r" b="b"/>
              <a:pathLst>
                <a:path w="2159" h="1592" extrusionOk="0">
                  <a:moveTo>
                    <a:pt x="1" y="1"/>
                  </a:moveTo>
                  <a:lnTo>
                    <a:pt x="1" y="1"/>
                  </a:lnTo>
                  <a:cubicBezTo>
                    <a:pt x="1" y="1"/>
                    <a:pt x="257" y="1151"/>
                    <a:pt x="2159" y="1591"/>
                  </a:cubicBezTo>
                  <a:lnTo>
                    <a:pt x="1"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9"/>
            <p:cNvSpPr/>
            <p:nvPr/>
          </p:nvSpPr>
          <p:spPr>
            <a:xfrm>
              <a:off x="5951775" y="4118625"/>
              <a:ext cx="74550" cy="56450"/>
            </a:xfrm>
            <a:custGeom>
              <a:avLst/>
              <a:gdLst/>
              <a:ahLst/>
              <a:cxnLst/>
              <a:rect l="l" t="t" r="r" b="b"/>
              <a:pathLst>
                <a:path w="2982" h="2258" extrusionOk="0">
                  <a:moveTo>
                    <a:pt x="2982" y="0"/>
                  </a:moveTo>
                  <a:lnTo>
                    <a:pt x="0" y="2258"/>
                  </a:lnTo>
                  <a:cubicBezTo>
                    <a:pt x="0" y="2258"/>
                    <a:pt x="2428" y="1562"/>
                    <a:pt x="2982"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9"/>
            <p:cNvSpPr/>
            <p:nvPr/>
          </p:nvSpPr>
          <p:spPr>
            <a:xfrm>
              <a:off x="5587225" y="3376425"/>
              <a:ext cx="432000" cy="307400"/>
            </a:xfrm>
            <a:custGeom>
              <a:avLst/>
              <a:gdLst/>
              <a:ahLst/>
              <a:cxnLst/>
              <a:rect l="l" t="t" r="r" b="b"/>
              <a:pathLst>
                <a:path w="17280" h="12296" extrusionOk="0">
                  <a:moveTo>
                    <a:pt x="15519" y="0"/>
                  </a:moveTo>
                  <a:cubicBezTo>
                    <a:pt x="13858" y="2314"/>
                    <a:pt x="13688" y="7071"/>
                    <a:pt x="13688" y="7071"/>
                  </a:cubicBezTo>
                  <a:cubicBezTo>
                    <a:pt x="13688" y="7071"/>
                    <a:pt x="11302" y="4430"/>
                    <a:pt x="7000" y="2811"/>
                  </a:cubicBezTo>
                  <a:lnTo>
                    <a:pt x="7000" y="2811"/>
                  </a:lnTo>
                  <a:cubicBezTo>
                    <a:pt x="6077" y="4586"/>
                    <a:pt x="8363" y="8178"/>
                    <a:pt x="8491" y="8363"/>
                  </a:cubicBezTo>
                  <a:cubicBezTo>
                    <a:pt x="8365" y="8285"/>
                    <a:pt x="6292" y="7054"/>
                    <a:pt x="3720" y="7054"/>
                  </a:cubicBezTo>
                  <a:cubicBezTo>
                    <a:pt x="2539" y="7054"/>
                    <a:pt x="1252" y="7314"/>
                    <a:pt x="1" y="8065"/>
                  </a:cubicBezTo>
                  <a:cubicBezTo>
                    <a:pt x="1037" y="9910"/>
                    <a:pt x="6106" y="12296"/>
                    <a:pt x="6106" y="12296"/>
                  </a:cubicBezTo>
                  <a:lnTo>
                    <a:pt x="7625" y="11472"/>
                  </a:lnTo>
                  <a:lnTo>
                    <a:pt x="9797" y="10294"/>
                  </a:lnTo>
                  <a:lnTo>
                    <a:pt x="11189" y="9527"/>
                  </a:lnTo>
                  <a:lnTo>
                    <a:pt x="12211" y="8973"/>
                  </a:lnTo>
                  <a:lnTo>
                    <a:pt x="14582" y="7681"/>
                  </a:lnTo>
                  <a:lnTo>
                    <a:pt x="15349" y="7255"/>
                  </a:lnTo>
                  <a:lnTo>
                    <a:pt x="16712" y="6517"/>
                  </a:lnTo>
                  <a:cubicBezTo>
                    <a:pt x="16712" y="6517"/>
                    <a:pt x="17280" y="2229"/>
                    <a:pt x="15519"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9"/>
            <p:cNvSpPr/>
            <p:nvPr/>
          </p:nvSpPr>
          <p:spPr>
            <a:xfrm>
              <a:off x="5671350" y="3595775"/>
              <a:ext cx="79175" cy="35525"/>
            </a:xfrm>
            <a:custGeom>
              <a:avLst/>
              <a:gdLst/>
              <a:ahLst/>
              <a:cxnLst/>
              <a:rect l="l" t="t" r="r" b="b"/>
              <a:pathLst>
                <a:path w="3167" h="1421" extrusionOk="0">
                  <a:moveTo>
                    <a:pt x="455" y="0"/>
                  </a:moveTo>
                  <a:cubicBezTo>
                    <a:pt x="313" y="0"/>
                    <a:pt x="214" y="15"/>
                    <a:pt x="171" y="71"/>
                  </a:cubicBezTo>
                  <a:cubicBezTo>
                    <a:pt x="1" y="313"/>
                    <a:pt x="824" y="881"/>
                    <a:pt x="1790" y="1420"/>
                  </a:cubicBezTo>
                  <a:cubicBezTo>
                    <a:pt x="2230" y="1122"/>
                    <a:pt x="2684" y="824"/>
                    <a:pt x="3167" y="554"/>
                  </a:cubicBezTo>
                  <a:cubicBezTo>
                    <a:pt x="1974" y="228"/>
                    <a:pt x="938" y="0"/>
                    <a:pt x="455" y="0"/>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9"/>
            <p:cNvSpPr/>
            <p:nvPr/>
          </p:nvSpPr>
          <p:spPr>
            <a:xfrm>
              <a:off x="5807650" y="3516625"/>
              <a:ext cx="56475" cy="51850"/>
            </a:xfrm>
            <a:custGeom>
              <a:avLst/>
              <a:gdLst/>
              <a:ahLst/>
              <a:cxnLst/>
              <a:rect l="l" t="t" r="r" b="b"/>
              <a:pathLst>
                <a:path w="2259" h="2074" extrusionOk="0">
                  <a:moveTo>
                    <a:pt x="540" y="0"/>
                  </a:moveTo>
                  <a:cubicBezTo>
                    <a:pt x="498" y="0"/>
                    <a:pt x="455" y="0"/>
                    <a:pt x="398" y="29"/>
                  </a:cubicBezTo>
                  <a:cubicBezTo>
                    <a:pt x="1" y="199"/>
                    <a:pt x="398" y="1079"/>
                    <a:pt x="1037" y="2073"/>
                  </a:cubicBezTo>
                  <a:cubicBezTo>
                    <a:pt x="1435" y="1903"/>
                    <a:pt x="1846" y="1747"/>
                    <a:pt x="2258" y="1605"/>
                  </a:cubicBezTo>
                  <a:cubicBezTo>
                    <a:pt x="1619" y="710"/>
                    <a:pt x="980" y="0"/>
                    <a:pt x="540" y="0"/>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9"/>
            <p:cNvSpPr/>
            <p:nvPr/>
          </p:nvSpPr>
          <p:spPr>
            <a:xfrm>
              <a:off x="5959575" y="3474725"/>
              <a:ext cx="24875" cy="55400"/>
            </a:xfrm>
            <a:custGeom>
              <a:avLst/>
              <a:gdLst/>
              <a:ahLst/>
              <a:cxnLst/>
              <a:rect l="l" t="t" r="r" b="b"/>
              <a:pathLst>
                <a:path w="995" h="2216" extrusionOk="0">
                  <a:moveTo>
                    <a:pt x="796" y="1"/>
                  </a:moveTo>
                  <a:cubicBezTo>
                    <a:pt x="554" y="15"/>
                    <a:pt x="256" y="1037"/>
                    <a:pt x="0" y="2216"/>
                  </a:cubicBezTo>
                  <a:cubicBezTo>
                    <a:pt x="228" y="2159"/>
                    <a:pt x="455" y="2116"/>
                    <a:pt x="696" y="2088"/>
                  </a:cubicBezTo>
                  <a:cubicBezTo>
                    <a:pt x="895" y="910"/>
                    <a:pt x="994" y="1"/>
                    <a:pt x="796" y="1"/>
                  </a:cubicBezTo>
                  <a:close/>
                </a:path>
              </a:pathLst>
            </a:custGeom>
            <a:solidFill>
              <a:srgbClr val="D10A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9"/>
            <p:cNvSpPr/>
            <p:nvPr/>
          </p:nvSpPr>
          <p:spPr>
            <a:xfrm>
              <a:off x="5529375" y="3516950"/>
              <a:ext cx="723050" cy="375500"/>
            </a:xfrm>
            <a:custGeom>
              <a:avLst/>
              <a:gdLst/>
              <a:ahLst/>
              <a:cxnLst/>
              <a:rect l="l" t="t" r="r" b="b"/>
              <a:pathLst>
                <a:path w="28922" h="15020" extrusionOk="0">
                  <a:moveTo>
                    <a:pt x="22350" y="0"/>
                  </a:moveTo>
                  <a:cubicBezTo>
                    <a:pt x="22288" y="0"/>
                    <a:pt x="22226" y="1"/>
                    <a:pt x="22164" y="1"/>
                  </a:cubicBezTo>
                  <a:lnTo>
                    <a:pt x="22149" y="1"/>
                  </a:lnTo>
                  <a:cubicBezTo>
                    <a:pt x="12097" y="101"/>
                    <a:pt x="2499" y="6064"/>
                    <a:pt x="0" y="14043"/>
                  </a:cubicBezTo>
                  <a:cubicBezTo>
                    <a:pt x="1343" y="14521"/>
                    <a:pt x="3346" y="15019"/>
                    <a:pt x="5855" y="15019"/>
                  </a:cubicBezTo>
                  <a:cubicBezTo>
                    <a:pt x="11542" y="15019"/>
                    <a:pt x="19828" y="12460"/>
                    <a:pt x="28922" y="1308"/>
                  </a:cubicBezTo>
                  <a:cubicBezTo>
                    <a:pt x="26755" y="480"/>
                    <a:pt x="24521" y="0"/>
                    <a:pt x="22350"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9"/>
            <p:cNvSpPr/>
            <p:nvPr/>
          </p:nvSpPr>
          <p:spPr>
            <a:xfrm>
              <a:off x="5799850" y="3908450"/>
              <a:ext cx="231100" cy="246525"/>
            </a:xfrm>
            <a:custGeom>
              <a:avLst/>
              <a:gdLst/>
              <a:ahLst/>
              <a:cxnLst/>
              <a:rect l="l" t="t" r="r" b="b"/>
              <a:pathLst>
                <a:path w="9244" h="9861" extrusionOk="0">
                  <a:moveTo>
                    <a:pt x="4173" y="1"/>
                  </a:moveTo>
                  <a:cubicBezTo>
                    <a:pt x="3555" y="1"/>
                    <a:pt x="3706" y="1308"/>
                    <a:pt x="3706" y="1308"/>
                  </a:cubicBezTo>
                  <a:cubicBezTo>
                    <a:pt x="3706" y="1308"/>
                    <a:pt x="3455" y="184"/>
                    <a:pt x="2982" y="184"/>
                  </a:cubicBezTo>
                  <a:cubicBezTo>
                    <a:pt x="2915" y="184"/>
                    <a:pt x="2844" y="207"/>
                    <a:pt x="2769" y="257"/>
                  </a:cubicBezTo>
                  <a:cubicBezTo>
                    <a:pt x="2158" y="669"/>
                    <a:pt x="2755" y="1720"/>
                    <a:pt x="2755" y="1720"/>
                  </a:cubicBezTo>
                  <a:cubicBezTo>
                    <a:pt x="2755" y="1720"/>
                    <a:pt x="2326" y="1531"/>
                    <a:pt x="1943" y="1531"/>
                  </a:cubicBezTo>
                  <a:cubicBezTo>
                    <a:pt x="1751" y="1531"/>
                    <a:pt x="1572" y="1578"/>
                    <a:pt x="1463" y="1720"/>
                  </a:cubicBezTo>
                  <a:cubicBezTo>
                    <a:pt x="1122" y="2146"/>
                    <a:pt x="1889" y="2458"/>
                    <a:pt x="1889" y="2458"/>
                  </a:cubicBezTo>
                  <a:cubicBezTo>
                    <a:pt x="1889" y="2458"/>
                    <a:pt x="1632" y="2399"/>
                    <a:pt x="1343" y="2399"/>
                  </a:cubicBezTo>
                  <a:cubicBezTo>
                    <a:pt x="1015" y="2399"/>
                    <a:pt x="644" y="2475"/>
                    <a:pt x="554" y="2799"/>
                  </a:cubicBezTo>
                  <a:cubicBezTo>
                    <a:pt x="384" y="3409"/>
                    <a:pt x="1193" y="3608"/>
                    <a:pt x="1193" y="3608"/>
                  </a:cubicBezTo>
                  <a:cubicBezTo>
                    <a:pt x="1193" y="3608"/>
                    <a:pt x="1181" y="3608"/>
                    <a:pt x="1159" y="3608"/>
                  </a:cubicBezTo>
                  <a:cubicBezTo>
                    <a:pt x="986" y="3608"/>
                    <a:pt x="223" y="3641"/>
                    <a:pt x="185" y="4233"/>
                  </a:cubicBezTo>
                  <a:cubicBezTo>
                    <a:pt x="142" y="4886"/>
                    <a:pt x="966" y="4886"/>
                    <a:pt x="966" y="4886"/>
                  </a:cubicBezTo>
                  <a:cubicBezTo>
                    <a:pt x="966" y="4886"/>
                    <a:pt x="0" y="5383"/>
                    <a:pt x="185" y="6135"/>
                  </a:cubicBezTo>
                  <a:cubicBezTo>
                    <a:pt x="293" y="6578"/>
                    <a:pt x="782" y="6646"/>
                    <a:pt x="1073" y="6646"/>
                  </a:cubicBezTo>
                  <a:cubicBezTo>
                    <a:pt x="1202" y="6646"/>
                    <a:pt x="1292" y="6632"/>
                    <a:pt x="1292" y="6632"/>
                  </a:cubicBezTo>
                  <a:lnTo>
                    <a:pt x="1292" y="6632"/>
                  </a:lnTo>
                  <a:cubicBezTo>
                    <a:pt x="1292" y="6632"/>
                    <a:pt x="156" y="7073"/>
                    <a:pt x="554" y="7797"/>
                  </a:cubicBezTo>
                  <a:cubicBezTo>
                    <a:pt x="631" y="7940"/>
                    <a:pt x="754" y="7993"/>
                    <a:pt x="898" y="7993"/>
                  </a:cubicBezTo>
                  <a:cubicBezTo>
                    <a:pt x="1337" y="7993"/>
                    <a:pt x="1959" y="7484"/>
                    <a:pt x="1960" y="7484"/>
                  </a:cubicBezTo>
                  <a:lnTo>
                    <a:pt x="1960" y="7484"/>
                  </a:lnTo>
                  <a:cubicBezTo>
                    <a:pt x="1959" y="7485"/>
                    <a:pt x="1250" y="8549"/>
                    <a:pt x="1874" y="8989"/>
                  </a:cubicBezTo>
                  <a:cubicBezTo>
                    <a:pt x="1984" y="9071"/>
                    <a:pt x="2091" y="9104"/>
                    <a:pt x="2193" y="9104"/>
                  </a:cubicBezTo>
                  <a:cubicBezTo>
                    <a:pt x="2657" y="9104"/>
                    <a:pt x="3010" y="8407"/>
                    <a:pt x="3010" y="8407"/>
                  </a:cubicBezTo>
                  <a:cubicBezTo>
                    <a:pt x="3010" y="8407"/>
                    <a:pt x="3010" y="9685"/>
                    <a:pt x="3706" y="9841"/>
                  </a:cubicBezTo>
                  <a:cubicBezTo>
                    <a:pt x="3761" y="9854"/>
                    <a:pt x="3811" y="9860"/>
                    <a:pt x="3857" y="9860"/>
                  </a:cubicBezTo>
                  <a:cubicBezTo>
                    <a:pt x="4414" y="9860"/>
                    <a:pt x="4402" y="8990"/>
                    <a:pt x="4402" y="8989"/>
                  </a:cubicBezTo>
                  <a:lnTo>
                    <a:pt x="4402" y="8989"/>
                  </a:lnTo>
                  <a:cubicBezTo>
                    <a:pt x="4402" y="8990"/>
                    <a:pt x="4753" y="9847"/>
                    <a:pt x="5292" y="9847"/>
                  </a:cubicBezTo>
                  <a:cubicBezTo>
                    <a:pt x="5317" y="9847"/>
                    <a:pt x="5342" y="9845"/>
                    <a:pt x="5367" y="9841"/>
                  </a:cubicBezTo>
                  <a:cubicBezTo>
                    <a:pt x="5963" y="9770"/>
                    <a:pt x="5765" y="8904"/>
                    <a:pt x="5765" y="8904"/>
                  </a:cubicBezTo>
                  <a:lnTo>
                    <a:pt x="5765" y="8904"/>
                  </a:lnTo>
                  <a:cubicBezTo>
                    <a:pt x="5765" y="8904"/>
                    <a:pt x="6226" y="9535"/>
                    <a:pt x="6668" y="9535"/>
                  </a:cubicBezTo>
                  <a:cubicBezTo>
                    <a:pt x="6752" y="9535"/>
                    <a:pt x="6835" y="9512"/>
                    <a:pt x="6915" y="9458"/>
                  </a:cubicBezTo>
                  <a:cubicBezTo>
                    <a:pt x="7412" y="9103"/>
                    <a:pt x="6915" y="8407"/>
                    <a:pt x="6915" y="8407"/>
                  </a:cubicBezTo>
                  <a:lnTo>
                    <a:pt x="6915" y="8407"/>
                  </a:lnTo>
                  <a:cubicBezTo>
                    <a:pt x="6915" y="8407"/>
                    <a:pt x="7230" y="8653"/>
                    <a:pt x="7613" y="8653"/>
                  </a:cubicBezTo>
                  <a:cubicBezTo>
                    <a:pt x="7804" y="8653"/>
                    <a:pt x="8013" y="8592"/>
                    <a:pt x="8207" y="8407"/>
                  </a:cubicBezTo>
                  <a:cubicBezTo>
                    <a:pt x="8803" y="7839"/>
                    <a:pt x="7909" y="7073"/>
                    <a:pt x="7909" y="7073"/>
                  </a:cubicBezTo>
                  <a:cubicBezTo>
                    <a:pt x="7909" y="7073"/>
                    <a:pt x="8917" y="6973"/>
                    <a:pt x="9059" y="6476"/>
                  </a:cubicBezTo>
                  <a:cubicBezTo>
                    <a:pt x="9201" y="5993"/>
                    <a:pt x="8292" y="5710"/>
                    <a:pt x="8292" y="5710"/>
                  </a:cubicBezTo>
                  <a:cubicBezTo>
                    <a:pt x="8292" y="5710"/>
                    <a:pt x="9115" y="5255"/>
                    <a:pt x="9073" y="4645"/>
                  </a:cubicBezTo>
                  <a:cubicBezTo>
                    <a:pt x="9055" y="4263"/>
                    <a:pt x="8688" y="4189"/>
                    <a:pt x="8405" y="4189"/>
                  </a:cubicBezTo>
                  <a:cubicBezTo>
                    <a:pt x="8225" y="4189"/>
                    <a:pt x="8079" y="4219"/>
                    <a:pt x="8079" y="4219"/>
                  </a:cubicBezTo>
                  <a:cubicBezTo>
                    <a:pt x="8079" y="4219"/>
                    <a:pt x="9243" y="3409"/>
                    <a:pt x="9059" y="2955"/>
                  </a:cubicBezTo>
                  <a:cubicBezTo>
                    <a:pt x="8983" y="2769"/>
                    <a:pt x="8742" y="2714"/>
                    <a:pt x="8485" y="2714"/>
                  </a:cubicBezTo>
                  <a:cubicBezTo>
                    <a:pt x="8115" y="2714"/>
                    <a:pt x="7710" y="2827"/>
                    <a:pt x="7710" y="2827"/>
                  </a:cubicBezTo>
                  <a:cubicBezTo>
                    <a:pt x="7710" y="2827"/>
                    <a:pt x="8874" y="1436"/>
                    <a:pt x="8420" y="1237"/>
                  </a:cubicBezTo>
                  <a:cubicBezTo>
                    <a:pt x="8363" y="1212"/>
                    <a:pt x="8296" y="1201"/>
                    <a:pt x="8222" y="1201"/>
                  </a:cubicBezTo>
                  <a:cubicBezTo>
                    <a:pt x="7706" y="1201"/>
                    <a:pt x="6858" y="1734"/>
                    <a:pt x="6858" y="1734"/>
                  </a:cubicBezTo>
                  <a:cubicBezTo>
                    <a:pt x="6858" y="1734"/>
                    <a:pt x="7596" y="470"/>
                    <a:pt x="7028" y="186"/>
                  </a:cubicBezTo>
                  <a:cubicBezTo>
                    <a:pt x="6970" y="157"/>
                    <a:pt x="6914" y="143"/>
                    <a:pt x="6861" y="143"/>
                  </a:cubicBezTo>
                  <a:cubicBezTo>
                    <a:pt x="6374" y="143"/>
                    <a:pt x="6063" y="1237"/>
                    <a:pt x="6063" y="1237"/>
                  </a:cubicBezTo>
                  <a:cubicBezTo>
                    <a:pt x="6063" y="1237"/>
                    <a:pt x="6063" y="87"/>
                    <a:pt x="5353" y="87"/>
                  </a:cubicBezTo>
                  <a:cubicBezTo>
                    <a:pt x="5041" y="87"/>
                    <a:pt x="4856" y="1237"/>
                    <a:pt x="4856" y="1237"/>
                  </a:cubicBezTo>
                  <a:cubicBezTo>
                    <a:pt x="4856" y="1237"/>
                    <a:pt x="4856" y="44"/>
                    <a:pt x="4203" y="2"/>
                  </a:cubicBezTo>
                  <a:cubicBezTo>
                    <a:pt x="4193" y="1"/>
                    <a:pt x="4183" y="1"/>
                    <a:pt x="4173" y="1"/>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9"/>
            <p:cNvSpPr/>
            <p:nvPr/>
          </p:nvSpPr>
          <p:spPr>
            <a:xfrm>
              <a:off x="5818300" y="3937225"/>
              <a:ext cx="214425" cy="196125"/>
            </a:xfrm>
            <a:custGeom>
              <a:avLst/>
              <a:gdLst/>
              <a:ahLst/>
              <a:cxnLst/>
              <a:rect l="l" t="t" r="r" b="b"/>
              <a:pathLst>
                <a:path w="8577" h="7845" extrusionOk="0">
                  <a:moveTo>
                    <a:pt x="4023" y="0"/>
                  </a:moveTo>
                  <a:cubicBezTo>
                    <a:pt x="2275" y="0"/>
                    <a:pt x="693" y="1210"/>
                    <a:pt x="299" y="2997"/>
                  </a:cubicBezTo>
                  <a:cubicBezTo>
                    <a:pt x="1" y="4459"/>
                    <a:pt x="654" y="5936"/>
                    <a:pt x="1733" y="6873"/>
                  </a:cubicBezTo>
                  <a:cubicBezTo>
                    <a:pt x="2431" y="7471"/>
                    <a:pt x="3311" y="7845"/>
                    <a:pt x="4238" y="7845"/>
                  </a:cubicBezTo>
                  <a:cubicBezTo>
                    <a:pt x="4498" y="7845"/>
                    <a:pt x="4762" y="7815"/>
                    <a:pt x="5027" y="7753"/>
                  </a:cubicBezTo>
                  <a:cubicBezTo>
                    <a:pt x="5325" y="7682"/>
                    <a:pt x="5623" y="7568"/>
                    <a:pt x="5893" y="7412"/>
                  </a:cubicBezTo>
                  <a:cubicBezTo>
                    <a:pt x="8576" y="5964"/>
                    <a:pt x="7526" y="711"/>
                    <a:pt x="5027" y="129"/>
                  </a:cubicBezTo>
                  <a:cubicBezTo>
                    <a:pt x="4956" y="115"/>
                    <a:pt x="4899" y="100"/>
                    <a:pt x="4828" y="86"/>
                  </a:cubicBezTo>
                  <a:cubicBezTo>
                    <a:pt x="4558" y="28"/>
                    <a:pt x="4289" y="0"/>
                    <a:pt x="402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9"/>
            <p:cNvSpPr/>
            <p:nvPr/>
          </p:nvSpPr>
          <p:spPr>
            <a:xfrm>
              <a:off x="5857700" y="3939375"/>
              <a:ext cx="175025" cy="191700"/>
            </a:xfrm>
            <a:custGeom>
              <a:avLst/>
              <a:gdLst/>
              <a:ahLst/>
              <a:cxnLst/>
              <a:rect l="l" t="t" r="r" b="b"/>
              <a:pathLst>
                <a:path w="7001" h="7668" extrusionOk="0">
                  <a:moveTo>
                    <a:pt x="3252" y="0"/>
                  </a:moveTo>
                  <a:cubicBezTo>
                    <a:pt x="1775" y="298"/>
                    <a:pt x="625" y="1434"/>
                    <a:pt x="299" y="2911"/>
                  </a:cubicBezTo>
                  <a:cubicBezTo>
                    <a:pt x="1" y="4373"/>
                    <a:pt x="654" y="5850"/>
                    <a:pt x="1733" y="6787"/>
                  </a:cubicBezTo>
                  <a:cubicBezTo>
                    <a:pt x="2215" y="7213"/>
                    <a:pt x="2812" y="7511"/>
                    <a:pt x="3451" y="7667"/>
                  </a:cubicBezTo>
                  <a:cubicBezTo>
                    <a:pt x="3749" y="7596"/>
                    <a:pt x="4047" y="7482"/>
                    <a:pt x="4317" y="7326"/>
                  </a:cubicBezTo>
                  <a:cubicBezTo>
                    <a:pt x="7000" y="5878"/>
                    <a:pt x="5950" y="625"/>
                    <a:pt x="3451" y="43"/>
                  </a:cubicBezTo>
                  <a:cubicBezTo>
                    <a:pt x="3380" y="29"/>
                    <a:pt x="3323" y="14"/>
                    <a:pt x="3252"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9"/>
            <p:cNvSpPr/>
            <p:nvPr/>
          </p:nvSpPr>
          <p:spPr>
            <a:xfrm>
              <a:off x="6225075" y="3933225"/>
              <a:ext cx="226850" cy="240475"/>
            </a:xfrm>
            <a:custGeom>
              <a:avLst/>
              <a:gdLst/>
              <a:ahLst/>
              <a:cxnLst/>
              <a:rect l="l" t="t" r="r" b="b"/>
              <a:pathLst>
                <a:path w="9074" h="9619" extrusionOk="0">
                  <a:moveTo>
                    <a:pt x="3581" y="1"/>
                  </a:moveTo>
                  <a:cubicBezTo>
                    <a:pt x="3170" y="1"/>
                    <a:pt x="3011" y="1240"/>
                    <a:pt x="3011" y="1240"/>
                  </a:cubicBezTo>
                  <a:cubicBezTo>
                    <a:pt x="3011" y="1240"/>
                    <a:pt x="2854" y="175"/>
                    <a:pt x="2400" y="175"/>
                  </a:cubicBezTo>
                  <a:cubicBezTo>
                    <a:pt x="1960" y="175"/>
                    <a:pt x="2187" y="1723"/>
                    <a:pt x="2187" y="1723"/>
                  </a:cubicBezTo>
                  <a:cubicBezTo>
                    <a:pt x="2187" y="1723"/>
                    <a:pt x="2003" y="986"/>
                    <a:pt x="1577" y="986"/>
                  </a:cubicBezTo>
                  <a:cubicBezTo>
                    <a:pt x="1545" y="986"/>
                    <a:pt x="1512" y="990"/>
                    <a:pt x="1477" y="999"/>
                  </a:cubicBezTo>
                  <a:cubicBezTo>
                    <a:pt x="966" y="1126"/>
                    <a:pt x="1704" y="2319"/>
                    <a:pt x="1704" y="2319"/>
                  </a:cubicBezTo>
                  <a:cubicBezTo>
                    <a:pt x="1704" y="2319"/>
                    <a:pt x="1245" y="2106"/>
                    <a:pt x="882" y="2106"/>
                  </a:cubicBezTo>
                  <a:cubicBezTo>
                    <a:pt x="668" y="2106"/>
                    <a:pt x="487" y="2181"/>
                    <a:pt x="455" y="2418"/>
                  </a:cubicBezTo>
                  <a:cubicBezTo>
                    <a:pt x="370" y="3072"/>
                    <a:pt x="1335" y="3157"/>
                    <a:pt x="1335" y="3157"/>
                  </a:cubicBezTo>
                  <a:cubicBezTo>
                    <a:pt x="1335" y="3157"/>
                    <a:pt x="1" y="3313"/>
                    <a:pt x="157" y="3838"/>
                  </a:cubicBezTo>
                  <a:cubicBezTo>
                    <a:pt x="270" y="4219"/>
                    <a:pt x="727" y="4272"/>
                    <a:pt x="969" y="4272"/>
                  </a:cubicBezTo>
                  <a:cubicBezTo>
                    <a:pt x="1061" y="4272"/>
                    <a:pt x="1122" y="4264"/>
                    <a:pt x="1122" y="4264"/>
                  </a:cubicBezTo>
                  <a:lnTo>
                    <a:pt x="1122" y="4264"/>
                  </a:lnTo>
                  <a:cubicBezTo>
                    <a:pt x="1122" y="4264"/>
                    <a:pt x="1" y="4733"/>
                    <a:pt x="143" y="5159"/>
                  </a:cubicBezTo>
                  <a:cubicBezTo>
                    <a:pt x="231" y="5425"/>
                    <a:pt x="581" y="5475"/>
                    <a:pt x="830" y="5475"/>
                  </a:cubicBezTo>
                  <a:cubicBezTo>
                    <a:pt x="980" y="5475"/>
                    <a:pt x="1094" y="5457"/>
                    <a:pt x="1094" y="5457"/>
                  </a:cubicBezTo>
                  <a:lnTo>
                    <a:pt x="1094" y="5457"/>
                  </a:lnTo>
                  <a:cubicBezTo>
                    <a:pt x="1094" y="5457"/>
                    <a:pt x="270" y="6351"/>
                    <a:pt x="583" y="6720"/>
                  </a:cubicBezTo>
                  <a:cubicBezTo>
                    <a:pt x="682" y="6848"/>
                    <a:pt x="834" y="6891"/>
                    <a:pt x="991" y="6891"/>
                  </a:cubicBezTo>
                  <a:cubicBezTo>
                    <a:pt x="1307" y="6891"/>
                    <a:pt x="1647" y="6721"/>
                    <a:pt x="1648" y="6720"/>
                  </a:cubicBezTo>
                  <a:lnTo>
                    <a:pt x="1648" y="6720"/>
                  </a:lnTo>
                  <a:cubicBezTo>
                    <a:pt x="1647" y="6721"/>
                    <a:pt x="966" y="7672"/>
                    <a:pt x="1349" y="7927"/>
                  </a:cubicBezTo>
                  <a:cubicBezTo>
                    <a:pt x="1412" y="7968"/>
                    <a:pt x="1480" y="7985"/>
                    <a:pt x="1551" y="7985"/>
                  </a:cubicBezTo>
                  <a:cubicBezTo>
                    <a:pt x="1902" y="7985"/>
                    <a:pt x="2315" y="7572"/>
                    <a:pt x="2315" y="7572"/>
                  </a:cubicBezTo>
                  <a:lnTo>
                    <a:pt x="2315" y="7572"/>
                  </a:lnTo>
                  <a:cubicBezTo>
                    <a:pt x="2315" y="7573"/>
                    <a:pt x="2088" y="8609"/>
                    <a:pt x="2514" y="8879"/>
                  </a:cubicBezTo>
                  <a:cubicBezTo>
                    <a:pt x="2569" y="8915"/>
                    <a:pt x="2626" y="8930"/>
                    <a:pt x="2683" y="8930"/>
                  </a:cubicBezTo>
                  <a:cubicBezTo>
                    <a:pt x="2870" y="8930"/>
                    <a:pt x="3057" y="8758"/>
                    <a:pt x="3209" y="8595"/>
                  </a:cubicBezTo>
                  <a:cubicBezTo>
                    <a:pt x="3351" y="8410"/>
                    <a:pt x="3451" y="8240"/>
                    <a:pt x="3465" y="8240"/>
                  </a:cubicBezTo>
                  <a:lnTo>
                    <a:pt x="3465" y="8240"/>
                  </a:lnTo>
                  <a:cubicBezTo>
                    <a:pt x="3479" y="8254"/>
                    <a:pt x="3266" y="8950"/>
                    <a:pt x="3820" y="9276"/>
                  </a:cubicBezTo>
                  <a:cubicBezTo>
                    <a:pt x="3910" y="9326"/>
                    <a:pt x="3993" y="9347"/>
                    <a:pt x="4069" y="9347"/>
                  </a:cubicBezTo>
                  <a:cubicBezTo>
                    <a:pt x="4467" y="9347"/>
                    <a:pt x="4658" y="8765"/>
                    <a:pt x="4658" y="8765"/>
                  </a:cubicBezTo>
                  <a:cubicBezTo>
                    <a:pt x="4658" y="8765"/>
                    <a:pt x="4743" y="9461"/>
                    <a:pt x="5339" y="9560"/>
                  </a:cubicBezTo>
                  <a:cubicBezTo>
                    <a:pt x="5372" y="9566"/>
                    <a:pt x="5404" y="9568"/>
                    <a:pt x="5433" y="9568"/>
                  </a:cubicBezTo>
                  <a:cubicBezTo>
                    <a:pt x="5932" y="9568"/>
                    <a:pt x="5907" y="8822"/>
                    <a:pt x="5907" y="8822"/>
                  </a:cubicBezTo>
                  <a:lnTo>
                    <a:pt x="5907" y="8822"/>
                  </a:lnTo>
                  <a:cubicBezTo>
                    <a:pt x="5907" y="8822"/>
                    <a:pt x="6391" y="9618"/>
                    <a:pt x="6957" y="9618"/>
                  </a:cubicBezTo>
                  <a:cubicBezTo>
                    <a:pt x="7041" y="9618"/>
                    <a:pt x="7127" y="9600"/>
                    <a:pt x="7213" y="9560"/>
                  </a:cubicBezTo>
                  <a:cubicBezTo>
                    <a:pt x="7880" y="9262"/>
                    <a:pt x="7085" y="8240"/>
                    <a:pt x="7085" y="8240"/>
                  </a:cubicBezTo>
                  <a:lnTo>
                    <a:pt x="7085" y="8240"/>
                  </a:lnTo>
                  <a:cubicBezTo>
                    <a:pt x="7085" y="8240"/>
                    <a:pt x="7339" y="8344"/>
                    <a:pt x="7626" y="8344"/>
                  </a:cubicBezTo>
                  <a:cubicBezTo>
                    <a:pt x="7800" y="8344"/>
                    <a:pt x="7986" y="8306"/>
                    <a:pt x="8136" y="8183"/>
                  </a:cubicBezTo>
                  <a:cubicBezTo>
                    <a:pt x="8534" y="7870"/>
                    <a:pt x="7625" y="7416"/>
                    <a:pt x="7625" y="7416"/>
                  </a:cubicBezTo>
                  <a:cubicBezTo>
                    <a:pt x="7625" y="7416"/>
                    <a:pt x="8633" y="7288"/>
                    <a:pt x="8661" y="6891"/>
                  </a:cubicBezTo>
                  <a:cubicBezTo>
                    <a:pt x="8676" y="6479"/>
                    <a:pt x="7866" y="6380"/>
                    <a:pt x="7866" y="6380"/>
                  </a:cubicBezTo>
                  <a:cubicBezTo>
                    <a:pt x="7866" y="6380"/>
                    <a:pt x="8874" y="6053"/>
                    <a:pt x="8874" y="5641"/>
                  </a:cubicBezTo>
                  <a:cubicBezTo>
                    <a:pt x="8874" y="5376"/>
                    <a:pt x="8426" y="5332"/>
                    <a:pt x="8128" y="5332"/>
                  </a:cubicBezTo>
                  <a:cubicBezTo>
                    <a:pt x="7978" y="5332"/>
                    <a:pt x="7866" y="5343"/>
                    <a:pt x="7866" y="5343"/>
                  </a:cubicBezTo>
                  <a:cubicBezTo>
                    <a:pt x="7866" y="5343"/>
                    <a:pt x="9073" y="4690"/>
                    <a:pt x="8874" y="4293"/>
                  </a:cubicBezTo>
                  <a:cubicBezTo>
                    <a:pt x="8814" y="4172"/>
                    <a:pt x="8697" y="4129"/>
                    <a:pt x="8563" y="4129"/>
                  </a:cubicBezTo>
                  <a:cubicBezTo>
                    <a:pt x="8258" y="4129"/>
                    <a:pt x="7866" y="4349"/>
                    <a:pt x="7866" y="4349"/>
                  </a:cubicBezTo>
                  <a:cubicBezTo>
                    <a:pt x="7866" y="4349"/>
                    <a:pt x="8903" y="3654"/>
                    <a:pt x="8633" y="3228"/>
                  </a:cubicBezTo>
                  <a:cubicBezTo>
                    <a:pt x="8543" y="3086"/>
                    <a:pt x="8371" y="3038"/>
                    <a:pt x="8182" y="3038"/>
                  </a:cubicBezTo>
                  <a:cubicBezTo>
                    <a:pt x="7803" y="3038"/>
                    <a:pt x="7355" y="3228"/>
                    <a:pt x="7355" y="3228"/>
                  </a:cubicBezTo>
                  <a:cubicBezTo>
                    <a:pt x="7355" y="3228"/>
                    <a:pt x="8278" y="2504"/>
                    <a:pt x="8079" y="2149"/>
                  </a:cubicBezTo>
                  <a:cubicBezTo>
                    <a:pt x="8035" y="2073"/>
                    <a:pt x="7954" y="2043"/>
                    <a:pt x="7854" y="2043"/>
                  </a:cubicBezTo>
                  <a:cubicBezTo>
                    <a:pt x="7505" y="2043"/>
                    <a:pt x="6929" y="2404"/>
                    <a:pt x="6929" y="2404"/>
                  </a:cubicBezTo>
                  <a:cubicBezTo>
                    <a:pt x="6929" y="2404"/>
                    <a:pt x="7653" y="1481"/>
                    <a:pt x="7156" y="1254"/>
                  </a:cubicBezTo>
                  <a:cubicBezTo>
                    <a:pt x="7091" y="1224"/>
                    <a:pt x="7023" y="1211"/>
                    <a:pt x="6953" y="1211"/>
                  </a:cubicBezTo>
                  <a:cubicBezTo>
                    <a:pt x="6489" y="1211"/>
                    <a:pt x="5964" y="1780"/>
                    <a:pt x="5964" y="1780"/>
                  </a:cubicBezTo>
                  <a:cubicBezTo>
                    <a:pt x="5964" y="1780"/>
                    <a:pt x="6546" y="899"/>
                    <a:pt x="5893" y="715"/>
                  </a:cubicBezTo>
                  <a:cubicBezTo>
                    <a:pt x="5841" y="701"/>
                    <a:pt x="5791" y="695"/>
                    <a:pt x="5743" y="695"/>
                  </a:cubicBezTo>
                  <a:cubicBezTo>
                    <a:pt x="5184" y="695"/>
                    <a:pt x="4870" y="1538"/>
                    <a:pt x="4870" y="1538"/>
                  </a:cubicBezTo>
                  <a:cubicBezTo>
                    <a:pt x="4870" y="1538"/>
                    <a:pt x="5325" y="289"/>
                    <a:pt x="4970" y="161"/>
                  </a:cubicBezTo>
                  <a:cubicBezTo>
                    <a:pt x="4951" y="154"/>
                    <a:pt x="4930" y="150"/>
                    <a:pt x="4909" y="150"/>
                  </a:cubicBezTo>
                  <a:cubicBezTo>
                    <a:pt x="4569" y="150"/>
                    <a:pt x="4030" y="1054"/>
                    <a:pt x="4005" y="1096"/>
                  </a:cubicBezTo>
                  <a:lnTo>
                    <a:pt x="4005" y="1096"/>
                  </a:lnTo>
                  <a:cubicBezTo>
                    <a:pt x="4012" y="966"/>
                    <a:pt x="4042" y="71"/>
                    <a:pt x="3621" y="5"/>
                  </a:cubicBezTo>
                  <a:cubicBezTo>
                    <a:pt x="3607" y="2"/>
                    <a:pt x="3594" y="1"/>
                    <a:pt x="358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9"/>
            <p:cNvSpPr/>
            <p:nvPr/>
          </p:nvSpPr>
          <p:spPr>
            <a:xfrm>
              <a:off x="6251700" y="3961825"/>
              <a:ext cx="176075" cy="193950"/>
            </a:xfrm>
            <a:custGeom>
              <a:avLst/>
              <a:gdLst/>
              <a:ahLst/>
              <a:cxnLst/>
              <a:rect l="l" t="t" r="r" b="b"/>
              <a:pathLst>
                <a:path w="7043" h="7758" extrusionOk="0">
                  <a:moveTo>
                    <a:pt x="2835" y="1"/>
                  </a:moveTo>
                  <a:cubicBezTo>
                    <a:pt x="2681" y="1"/>
                    <a:pt x="2526" y="9"/>
                    <a:pt x="2371" y="25"/>
                  </a:cubicBezTo>
                  <a:cubicBezTo>
                    <a:pt x="611" y="309"/>
                    <a:pt x="142" y="2183"/>
                    <a:pt x="86" y="3433"/>
                  </a:cubicBezTo>
                  <a:cubicBezTo>
                    <a:pt x="0" y="4867"/>
                    <a:pt x="937" y="6144"/>
                    <a:pt x="2130" y="6939"/>
                  </a:cubicBezTo>
                  <a:cubicBezTo>
                    <a:pt x="2528" y="7209"/>
                    <a:pt x="2954" y="7422"/>
                    <a:pt x="3422" y="7578"/>
                  </a:cubicBezTo>
                  <a:cubicBezTo>
                    <a:pt x="3593" y="7649"/>
                    <a:pt x="3777" y="7692"/>
                    <a:pt x="3976" y="7720"/>
                  </a:cubicBezTo>
                  <a:cubicBezTo>
                    <a:pt x="4119" y="7745"/>
                    <a:pt x="4264" y="7758"/>
                    <a:pt x="4409" y="7758"/>
                  </a:cubicBezTo>
                  <a:cubicBezTo>
                    <a:pt x="4839" y="7758"/>
                    <a:pt x="5269" y="7649"/>
                    <a:pt x="5651" y="7436"/>
                  </a:cubicBezTo>
                  <a:lnTo>
                    <a:pt x="5665" y="7422"/>
                  </a:lnTo>
                  <a:cubicBezTo>
                    <a:pt x="7043" y="6599"/>
                    <a:pt x="6929" y="4668"/>
                    <a:pt x="6688" y="3291"/>
                  </a:cubicBezTo>
                  <a:cubicBezTo>
                    <a:pt x="6461" y="1970"/>
                    <a:pt x="5708" y="735"/>
                    <a:pt x="4359" y="281"/>
                  </a:cubicBezTo>
                  <a:cubicBezTo>
                    <a:pt x="3876" y="94"/>
                    <a:pt x="3360" y="1"/>
                    <a:pt x="2835"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9"/>
            <p:cNvSpPr/>
            <p:nvPr/>
          </p:nvSpPr>
          <p:spPr>
            <a:xfrm>
              <a:off x="6250625" y="3961725"/>
              <a:ext cx="153025" cy="192050"/>
            </a:xfrm>
            <a:custGeom>
              <a:avLst/>
              <a:gdLst/>
              <a:ahLst/>
              <a:cxnLst/>
              <a:rect l="l" t="t" r="r" b="b"/>
              <a:pathLst>
                <a:path w="6121" h="7682" extrusionOk="0">
                  <a:moveTo>
                    <a:pt x="2386" y="1"/>
                  </a:moveTo>
                  <a:cubicBezTo>
                    <a:pt x="626" y="270"/>
                    <a:pt x="143" y="2145"/>
                    <a:pt x="86" y="3408"/>
                  </a:cubicBezTo>
                  <a:cubicBezTo>
                    <a:pt x="1" y="4842"/>
                    <a:pt x="938" y="6106"/>
                    <a:pt x="2131" y="6915"/>
                  </a:cubicBezTo>
                  <a:cubicBezTo>
                    <a:pt x="2528" y="7185"/>
                    <a:pt x="2968" y="7398"/>
                    <a:pt x="3423" y="7554"/>
                  </a:cubicBezTo>
                  <a:cubicBezTo>
                    <a:pt x="3607" y="7611"/>
                    <a:pt x="3792" y="7668"/>
                    <a:pt x="3976" y="7682"/>
                  </a:cubicBezTo>
                  <a:cubicBezTo>
                    <a:pt x="4246" y="7639"/>
                    <a:pt x="4487" y="7540"/>
                    <a:pt x="4715" y="7412"/>
                  </a:cubicBezTo>
                  <a:lnTo>
                    <a:pt x="4729" y="7398"/>
                  </a:lnTo>
                  <a:cubicBezTo>
                    <a:pt x="6120" y="6574"/>
                    <a:pt x="6007" y="4643"/>
                    <a:pt x="5765" y="3266"/>
                  </a:cubicBezTo>
                  <a:cubicBezTo>
                    <a:pt x="5524" y="1946"/>
                    <a:pt x="4771" y="711"/>
                    <a:pt x="3423" y="256"/>
                  </a:cubicBezTo>
                  <a:cubicBezTo>
                    <a:pt x="3082" y="143"/>
                    <a:pt x="2741" y="57"/>
                    <a:pt x="2386"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9"/>
            <p:cNvSpPr/>
            <p:nvPr/>
          </p:nvSpPr>
          <p:spPr>
            <a:xfrm>
              <a:off x="6047600" y="3681675"/>
              <a:ext cx="142000" cy="126150"/>
            </a:xfrm>
            <a:custGeom>
              <a:avLst/>
              <a:gdLst/>
              <a:ahLst/>
              <a:cxnLst/>
              <a:rect l="l" t="t" r="r" b="b"/>
              <a:pathLst>
                <a:path w="5680" h="5046" extrusionOk="0">
                  <a:moveTo>
                    <a:pt x="5680" y="0"/>
                  </a:moveTo>
                  <a:cubicBezTo>
                    <a:pt x="4785" y="866"/>
                    <a:pt x="3820" y="1633"/>
                    <a:pt x="2783" y="2329"/>
                  </a:cubicBezTo>
                  <a:cubicBezTo>
                    <a:pt x="2272" y="2684"/>
                    <a:pt x="1733" y="2982"/>
                    <a:pt x="1207" y="3308"/>
                  </a:cubicBezTo>
                  <a:cubicBezTo>
                    <a:pt x="796" y="3564"/>
                    <a:pt x="327" y="3862"/>
                    <a:pt x="171" y="4345"/>
                  </a:cubicBezTo>
                  <a:cubicBezTo>
                    <a:pt x="1" y="4875"/>
                    <a:pt x="486" y="5046"/>
                    <a:pt x="947" y="5046"/>
                  </a:cubicBezTo>
                  <a:cubicBezTo>
                    <a:pt x="1140" y="5046"/>
                    <a:pt x="1329" y="5016"/>
                    <a:pt x="1463" y="4970"/>
                  </a:cubicBezTo>
                  <a:cubicBezTo>
                    <a:pt x="2755" y="4544"/>
                    <a:pt x="3692" y="3536"/>
                    <a:pt x="4516" y="2485"/>
                  </a:cubicBezTo>
                  <a:cubicBezTo>
                    <a:pt x="5012" y="1874"/>
                    <a:pt x="5467" y="1150"/>
                    <a:pt x="5637" y="355"/>
                  </a:cubicBezTo>
                  <a:cubicBezTo>
                    <a:pt x="5651" y="313"/>
                    <a:pt x="5637" y="43"/>
                    <a:pt x="5680"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9"/>
            <p:cNvSpPr/>
            <p:nvPr/>
          </p:nvSpPr>
          <p:spPr>
            <a:xfrm>
              <a:off x="6258800" y="3744850"/>
              <a:ext cx="114425" cy="156675"/>
            </a:xfrm>
            <a:custGeom>
              <a:avLst/>
              <a:gdLst/>
              <a:ahLst/>
              <a:cxnLst/>
              <a:rect l="l" t="t" r="r" b="b"/>
              <a:pathLst>
                <a:path w="4577" h="6267" extrusionOk="0">
                  <a:moveTo>
                    <a:pt x="441" y="1"/>
                  </a:moveTo>
                  <a:cubicBezTo>
                    <a:pt x="440" y="2"/>
                    <a:pt x="1" y="6092"/>
                    <a:pt x="2357" y="6262"/>
                  </a:cubicBezTo>
                  <a:cubicBezTo>
                    <a:pt x="2397" y="6265"/>
                    <a:pt x="2434" y="6266"/>
                    <a:pt x="2470" y="6266"/>
                  </a:cubicBezTo>
                  <a:cubicBezTo>
                    <a:pt x="4577" y="6266"/>
                    <a:pt x="566" y="1397"/>
                    <a:pt x="441"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9"/>
            <p:cNvSpPr/>
            <p:nvPr/>
          </p:nvSpPr>
          <p:spPr>
            <a:xfrm>
              <a:off x="6136700" y="3651500"/>
              <a:ext cx="116800" cy="179975"/>
            </a:xfrm>
            <a:custGeom>
              <a:avLst/>
              <a:gdLst/>
              <a:ahLst/>
              <a:cxnLst/>
              <a:rect l="l" t="t" r="r" b="b"/>
              <a:pathLst>
                <a:path w="4672" h="7199" extrusionOk="0">
                  <a:moveTo>
                    <a:pt x="4274" y="1"/>
                  </a:moveTo>
                  <a:cubicBezTo>
                    <a:pt x="4274" y="1"/>
                    <a:pt x="2059" y="4303"/>
                    <a:pt x="0" y="5921"/>
                  </a:cubicBezTo>
                  <a:cubicBezTo>
                    <a:pt x="103" y="5935"/>
                    <a:pt x="205" y="5942"/>
                    <a:pt x="307" y="5942"/>
                  </a:cubicBezTo>
                  <a:cubicBezTo>
                    <a:pt x="1134" y="5942"/>
                    <a:pt x="1910" y="5489"/>
                    <a:pt x="2315" y="4743"/>
                  </a:cubicBezTo>
                  <a:lnTo>
                    <a:pt x="2315" y="4743"/>
                  </a:lnTo>
                  <a:cubicBezTo>
                    <a:pt x="2314" y="4743"/>
                    <a:pt x="1945" y="6163"/>
                    <a:pt x="2315" y="7199"/>
                  </a:cubicBezTo>
                  <a:cubicBezTo>
                    <a:pt x="3209" y="6248"/>
                    <a:pt x="3294" y="4885"/>
                    <a:pt x="3294" y="4885"/>
                  </a:cubicBezTo>
                  <a:cubicBezTo>
                    <a:pt x="3294" y="4885"/>
                    <a:pt x="3351" y="6560"/>
                    <a:pt x="4671" y="7199"/>
                  </a:cubicBezTo>
                  <a:cubicBezTo>
                    <a:pt x="4203" y="5822"/>
                    <a:pt x="3990" y="2386"/>
                    <a:pt x="4274"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9"/>
            <p:cNvSpPr/>
            <p:nvPr/>
          </p:nvSpPr>
          <p:spPr>
            <a:xfrm>
              <a:off x="5537525" y="3527975"/>
              <a:ext cx="644275" cy="318125"/>
            </a:xfrm>
            <a:custGeom>
              <a:avLst/>
              <a:gdLst/>
              <a:ahLst/>
              <a:cxnLst/>
              <a:rect l="l" t="t" r="r" b="b"/>
              <a:pathLst>
                <a:path w="25771" h="12725" extrusionOk="0">
                  <a:moveTo>
                    <a:pt x="25770" y="1"/>
                  </a:moveTo>
                  <a:lnTo>
                    <a:pt x="25770" y="1"/>
                  </a:lnTo>
                  <a:cubicBezTo>
                    <a:pt x="25060" y="1051"/>
                    <a:pt x="24308" y="2059"/>
                    <a:pt x="23485" y="3039"/>
                  </a:cubicBezTo>
                  <a:cubicBezTo>
                    <a:pt x="22689" y="4004"/>
                    <a:pt x="21823" y="4942"/>
                    <a:pt x="20929" y="5822"/>
                  </a:cubicBezTo>
                  <a:cubicBezTo>
                    <a:pt x="20034" y="6702"/>
                    <a:pt x="19069" y="7526"/>
                    <a:pt x="18061" y="8278"/>
                  </a:cubicBezTo>
                  <a:cubicBezTo>
                    <a:pt x="17564" y="8661"/>
                    <a:pt x="17024" y="8988"/>
                    <a:pt x="16499" y="9329"/>
                  </a:cubicBezTo>
                  <a:cubicBezTo>
                    <a:pt x="15960" y="9641"/>
                    <a:pt x="15392" y="9939"/>
                    <a:pt x="14824" y="10195"/>
                  </a:cubicBezTo>
                  <a:cubicBezTo>
                    <a:pt x="13674" y="10720"/>
                    <a:pt x="12495" y="11132"/>
                    <a:pt x="11260" y="11430"/>
                  </a:cubicBezTo>
                  <a:cubicBezTo>
                    <a:pt x="10039" y="11742"/>
                    <a:pt x="8804" y="11998"/>
                    <a:pt x="7554" y="12168"/>
                  </a:cubicBezTo>
                  <a:cubicBezTo>
                    <a:pt x="6305" y="12367"/>
                    <a:pt x="5055" y="12481"/>
                    <a:pt x="3792" y="12566"/>
                  </a:cubicBezTo>
                  <a:cubicBezTo>
                    <a:pt x="2752" y="12636"/>
                    <a:pt x="1712" y="12687"/>
                    <a:pt x="672" y="12687"/>
                  </a:cubicBezTo>
                  <a:cubicBezTo>
                    <a:pt x="449" y="12687"/>
                    <a:pt x="225" y="12684"/>
                    <a:pt x="1" y="12679"/>
                  </a:cubicBezTo>
                  <a:lnTo>
                    <a:pt x="1" y="12679"/>
                  </a:lnTo>
                  <a:cubicBezTo>
                    <a:pt x="669" y="12709"/>
                    <a:pt x="1338" y="12725"/>
                    <a:pt x="2007" y="12725"/>
                  </a:cubicBezTo>
                  <a:cubicBezTo>
                    <a:pt x="3870" y="12725"/>
                    <a:pt x="5734" y="12607"/>
                    <a:pt x="7583" y="12367"/>
                  </a:cubicBezTo>
                  <a:cubicBezTo>
                    <a:pt x="8846" y="12211"/>
                    <a:pt x="10096" y="11970"/>
                    <a:pt x="11317" y="11657"/>
                  </a:cubicBezTo>
                  <a:cubicBezTo>
                    <a:pt x="12566" y="11359"/>
                    <a:pt x="13773" y="10947"/>
                    <a:pt x="14923" y="10422"/>
                  </a:cubicBezTo>
                  <a:cubicBezTo>
                    <a:pt x="15505" y="10166"/>
                    <a:pt x="16073" y="9868"/>
                    <a:pt x="16613" y="9542"/>
                  </a:cubicBezTo>
                  <a:cubicBezTo>
                    <a:pt x="17152" y="9187"/>
                    <a:pt x="17692" y="8846"/>
                    <a:pt x="18189" y="8463"/>
                  </a:cubicBezTo>
                  <a:cubicBezTo>
                    <a:pt x="19211" y="7696"/>
                    <a:pt x="20176" y="6858"/>
                    <a:pt x="21071" y="5950"/>
                  </a:cubicBezTo>
                  <a:cubicBezTo>
                    <a:pt x="22846" y="4161"/>
                    <a:pt x="24422" y="2159"/>
                    <a:pt x="2577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9"/>
            <p:cNvSpPr/>
            <p:nvPr/>
          </p:nvSpPr>
          <p:spPr>
            <a:xfrm>
              <a:off x="5567350" y="3521225"/>
              <a:ext cx="507950" cy="263400"/>
            </a:xfrm>
            <a:custGeom>
              <a:avLst/>
              <a:gdLst/>
              <a:ahLst/>
              <a:cxnLst/>
              <a:rect l="l" t="t" r="r" b="b"/>
              <a:pathLst>
                <a:path w="20318" h="10536" extrusionOk="0">
                  <a:moveTo>
                    <a:pt x="20318" y="1"/>
                  </a:moveTo>
                  <a:cubicBezTo>
                    <a:pt x="20091" y="995"/>
                    <a:pt x="19636" y="1903"/>
                    <a:pt x="19012" y="2698"/>
                  </a:cubicBezTo>
                  <a:cubicBezTo>
                    <a:pt x="18387" y="3494"/>
                    <a:pt x="17691" y="4218"/>
                    <a:pt x="16896" y="4842"/>
                  </a:cubicBezTo>
                  <a:cubicBezTo>
                    <a:pt x="15334" y="6120"/>
                    <a:pt x="13602" y="7157"/>
                    <a:pt x="11757" y="7952"/>
                  </a:cubicBezTo>
                  <a:cubicBezTo>
                    <a:pt x="9911" y="8747"/>
                    <a:pt x="7980" y="9343"/>
                    <a:pt x="6006" y="9741"/>
                  </a:cubicBezTo>
                  <a:cubicBezTo>
                    <a:pt x="4019" y="10138"/>
                    <a:pt x="2017" y="10408"/>
                    <a:pt x="1" y="10536"/>
                  </a:cubicBezTo>
                  <a:cubicBezTo>
                    <a:pt x="1009" y="10507"/>
                    <a:pt x="2031" y="10465"/>
                    <a:pt x="3039" y="10365"/>
                  </a:cubicBezTo>
                  <a:cubicBezTo>
                    <a:pt x="4047" y="10252"/>
                    <a:pt x="5041" y="10110"/>
                    <a:pt x="6049" y="9939"/>
                  </a:cubicBezTo>
                  <a:cubicBezTo>
                    <a:pt x="8037" y="9570"/>
                    <a:pt x="9996" y="8974"/>
                    <a:pt x="11856" y="8179"/>
                  </a:cubicBezTo>
                  <a:cubicBezTo>
                    <a:pt x="13730" y="7384"/>
                    <a:pt x="15462" y="6305"/>
                    <a:pt x="17024" y="4984"/>
                  </a:cubicBezTo>
                  <a:cubicBezTo>
                    <a:pt x="17805" y="4331"/>
                    <a:pt x="18501" y="3593"/>
                    <a:pt x="19111" y="2769"/>
                  </a:cubicBezTo>
                  <a:cubicBezTo>
                    <a:pt x="19707" y="1946"/>
                    <a:pt x="20133" y="1009"/>
                    <a:pt x="20318"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9"/>
            <p:cNvSpPr/>
            <p:nvPr/>
          </p:nvSpPr>
          <p:spPr>
            <a:xfrm>
              <a:off x="5621300" y="3521600"/>
              <a:ext cx="395450" cy="191325"/>
            </a:xfrm>
            <a:custGeom>
              <a:avLst/>
              <a:gdLst/>
              <a:ahLst/>
              <a:cxnLst/>
              <a:rect l="l" t="t" r="r" b="b"/>
              <a:pathLst>
                <a:path w="15818" h="7653" extrusionOk="0">
                  <a:moveTo>
                    <a:pt x="15817" y="0"/>
                  </a:moveTo>
                  <a:lnTo>
                    <a:pt x="15022" y="795"/>
                  </a:lnTo>
                  <a:lnTo>
                    <a:pt x="14625" y="1178"/>
                  </a:lnTo>
                  <a:lnTo>
                    <a:pt x="14185" y="1533"/>
                  </a:lnTo>
                  <a:cubicBezTo>
                    <a:pt x="13901" y="1761"/>
                    <a:pt x="13631" y="2016"/>
                    <a:pt x="13333" y="2243"/>
                  </a:cubicBezTo>
                  <a:lnTo>
                    <a:pt x="12424" y="2896"/>
                  </a:lnTo>
                  <a:cubicBezTo>
                    <a:pt x="11203" y="3734"/>
                    <a:pt x="9897" y="4472"/>
                    <a:pt x="8534" y="5083"/>
                  </a:cubicBezTo>
                  <a:cubicBezTo>
                    <a:pt x="7185" y="5708"/>
                    <a:pt x="5793" y="6233"/>
                    <a:pt x="4359" y="6645"/>
                  </a:cubicBezTo>
                  <a:cubicBezTo>
                    <a:pt x="3650" y="6872"/>
                    <a:pt x="2925" y="7042"/>
                    <a:pt x="2201" y="7227"/>
                  </a:cubicBezTo>
                  <a:cubicBezTo>
                    <a:pt x="1477" y="7397"/>
                    <a:pt x="739" y="7539"/>
                    <a:pt x="1" y="7653"/>
                  </a:cubicBezTo>
                  <a:cubicBezTo>
                    <a:pt x="1506" y="7511"/>
                    <a:pt x="2982" y="7241"/>
                    <a:pt x="4430" y="6843"/>
                  </a:cubicBezTo>
                  <a:cubicBezTo>
                    <a:pt x="5879" y="6446"/>
                    <a:pt x="7284" y="5935"/>
                    <a:pt x="8647" y="5310"/>
                  </a:cubicBezTo>
                  <a:cubicBezTo>
                    <a:pt x="10024" y="4700"/>
                    <a:pt x="11317" y="3933"/>
                    <a:pt x="12538" y="3053"/>
                  </a:cubicBezTo>
                  <a:cubicBezTo>
                    <a:pt x="13759" y="2172"/>
                    <a:pt x="14852" y="1150"/>
                    <a:pt x="15817"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9"/>
            <p:cNvSpPr/>
            <p:nvPr/>
          </p:nvSpPr>
          <p:spPr>
            <a:xfrm>
              <a:off x="6290025" y="3568075"/>
              <a:ext cx="363500" cy="463600"/>
            </a:xfrm>
            <a:custGeom>
              <a:avLst/>
              <a:gdLst/>
              <a:ahLst/>
              <a:cxnLst/>
              <a:rect l="l" t="t" r="r" b="b"/>
              <a:pathLst>
                <a:path w="14540" h="18544" extrusionOk="0">
                  <a:moveTo>
                    <a:pt x="1" y="1"/>
                  </a:moveTo>
                  <a:lnTo>
                    <a:pt x="1" y="1"/>
                  </a:lnTo>
                  <a:cubicBezTo>
                    <a:pt x="526" y="1960"/>
                    <a:pt x="1236" y="3863"/>
                    <a:pt x="2131" y="5680"/>
                  </a:cubicBezTo>
                  <a:cubicBezTo>
                    <a:pt x="3025" y="7483"/>
                    <a:pt x="4090" y="9216"/>
                    <a:pt x="5311" y="10848"/>
                  </a:cubicBezTo>
                  <a:cubicBezTo>
                    <a:pt x="6518" y="12467"/>
                    <a:pt x="7909" y="13943"/>
                    <a:pt x="9471" y="15250"/>
                  </a:cubicBezTo>
                  <a:cubicBezTo>
                    <a:pt x="10976" y="16613"/>
                    <a:pt x="12751" y="17621"/>
                    <a:pt x="14540" y="18544"/>
                  </a:cubicBezTo>
                  <a:lnTo>
                    <a:pt x="13233" y="17777"/>
                  </a:lnTo>
                  <a:lnTo>
                    <a:pt x="12580" y="17394"/>
                  </a:lnTo>
                  <a:cubicBezTo>
                    <a:pt x="12382" y="17252"/>
                    <a:pt x="12183" y="17110"/>
                    <a:pt x="11970" y="16953"/>
                  </a:cubicBezTo>
                  <a:lnTo>
                    <a:pt x="10749" y="16087"/>
                  </a:lnTo>
                  <a:lnTo>
                    <a:pt x="9599" y="15108"/>
                  </a:lnTo>
                  <a:cubicBezTo>
                    <a:pt x="9400" y="14937"/>
                    <a:pt x="9201" y="14795"/>
                    <a:pt x="9017" y="14611"/>
                  </a:cubicBezTo>
                  <a:lnTo>
                    <a:pt x="8491" y="14085"/>
                  </a:lnTo>
                  <a:cubicBezTo>
                    <a:pt x="8136" y="13730"/>
                    <a:pt x="7753" y="13390"/>
                    <a:pt x="7426" y="13021"/>
                  </a:cubicBezTo>
                  <a:lnTo>
                    <a:pt x="6433" y="11885"/>
                  </a:lnTo>
                  <a:cubicBezTo>
                    <a:pt x="6106" y="11501"/>
                    <a:pt x="5822" y="11090"/>
                    <a:pt x="5510" y="10692"/>
                  </a:cubicBezTo>
                  <a:cubicBezTo>
                    <a:pt x="4289" y="9088"/>
                    <a:pt x="3224" y="7384"/>
                    <a:pt x="2315" y="5595"/>
                  </a:cubicBezTo>
                  <a:cubicBezTo>
                    <a:pt x="2088" y="5141"/>
                    <a:pt x="1847" y="4701"/>
                    <a:pt x="1648" y="4232"/>
                  </a:cubicBezTo>
                  <a:cubicBezTo>
                    <a:pt x="1449" y="3778"/>
                    <a:pt x="1222" y="3323"/>
                    <a:pt x="1051" y="2855"/>
                  </a:cubicBezTo>
                  <a:cubicBezTo>
                    <a:pt x="640" y="1918"/>
                    <a:pt x="299" y="981"/>
                    <a:pt x="15" y="15"/>
                  </a:cubicBezTo>
                  <a:lnTo>
                    <a:pt x="1" y="1"/>
                  </a:ln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9"/>
            <p:cNvSpPr/>
            <p:nvPr/>
          </p:nvSpPr>
          <p:spPr>
            <a:xfrm>
              <a:off x="6350725" y="3597550"/>
              <a:ext cx="298200" cy="372375"/>
            </a:xfrm>
            <a:custGeom>
              <a:avLst/>
              <a:gdLst/>
              <a:ahLst/>
              <a:cxnLst/>
              <a:rect l="l" t="t" r="r" b="b"/>
              <a:pathLst>
                <a:path w="11928" h="14895" extrusionOk="0">
                  <a:moveTo>
                    <a:pt x="1" y="0"/>
                  </a:moveTo>
                  <a:lnTo>
                    <a:pt x="1" y="0"/>
                  </a:lnTo>
                  <a:cubicBezTo>
                    <a:pt x="583" y="1505"/>
                    <a:pt x="1264" y="2968"/>
                    <a:pt x="2059" y="4388"/>
                  </a:cubicBezTo>
                  <a:cubicBezTo>
                    <a:pt x="2854" y="5807"/>
                    <a:pt x="3735" y="7170"/>
                    <a:pt x="4700" y="8477"/>
                  </a:cubicBezTo>
                  <a:cubicBezTo>
                    <a:pt x="5694" y="9769"/>
                    <a:pt x="6787" y="10976"/>
                    <a:pt x="7966" y="12097"/>
                  </a:cubicBezTo>
                  <a:cubicBezTo>
                    <a:pt x="9158" y="13190"/>
                    <a:pt x="10493" y="14127"/>
                    <a:pt x="11927" y="14894"/>
                  </a:cubicBezTo>
                  <a:cubicBezTo>
                    <a:pt x="11246" y="14440"/>
                    <a:pt x="10550" y="14056"/>
                    <a:pt x="9939" y="13517"/>
                  </a:cubicBezTo>
                  <a:cubicBezTo>
                    <a:pt x="9286" y="13034"/>
                    <a:pt x="8676" y="12509"/>
                    <a:pt x="8094" y="11955"/>
                  </a:cubicBezTo>
                  <a:cubicBezTo>
                    <a:pt x="6944" y="10819"/>
                    <a:pt x="5879" y="9612"/>
                    <a:pt x="4899" y="8320"/>
                  </a:cubicBezTo>
                  <a:cubicBezTo>
                    <a:pt x="3934" y="7028"/>
                    <a:pt x="3053" y="5680"/>
                    <a:pt x="2244" y="4288"/>
                  </a:cubicBezTo>
                  <a:cubicBezTo>
                    <a:pt x="1832" y="3593"/>
                    <a:pt x="1449" y="2883"/>
                    <a:pt x="1066" y="2173"/>
                  </a:cubicBezTo>
                  <a:cubicBezTo>
                    <a:pt x="682" y="1463"/>
                    <a:pt x="327" y="739"/>
                    <a:pt x="1"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9"/>
            <p:cNvSpPr/>
            <p:nvPr/>
          </p:nvSpPr>
          <p:spPr>
            <a:xfrm>
              <a:off x="6471775" y="3687350"/>
              <a:ext cx="144475" cy="187450"/>
            </a:xfrm>
            <a:custGeom>
              <a:avLst/>
              <a:gdLst/>
              <a:ahLst/>
              <a:cxnLst/>
              <a:rect l="l" t="t" r="r" b="b"/>
              <a:pathLst>
                <a:path w="5779" h="7498" extrusionOk="0">
                  <a:moveTo>
                    <a:pt x="14" y="1"/>
                  </a:moveTo>
                  <a:lnTo>
                    <a:pt x="0" y="15"/>
                  </a:lnTo>
                  <a:cubicBezTo>
                    <a:pt x="199" y="796"/>
                    <a:pt x="497" y="1548"/>
                    <a:pt x="895" y="2258"/>
                  </a:cubicBezTo>
                  <a:cubicBezTo>
                    <a:pt x="1278" y="2954"/>
                    <a:pt x="1718" y="3635"/>
                    <a:pt x="2215" y="4274"/>
                  </a:cubicBezTo>
                  <a:cubicBezTo>
                    <a:pt x="2726" y="4899"/>
                    <a:pt x="3280" y="5495"/>
                    <a:pt x="3876" y="6035"/>
                  </a:cubicBezTo>
                  <a:cubicBezTo>
                    <a:pt x="4160" y="6319"/>
                    <a:pt x="4473" y="6574"/>
                    <a:pt x="4799" y="6816"/>
                  </a:cubicBezTo>
                  <a:cubicBezTo>
                    <a:pt x="5112" y="7057"/>
                    <a:pt x="5452" y="7284"/>
                    <a:pt x="5779" y="7497"/>
                  </a:cubicBezTo>
                  <a:cubicBezTo>
                    <a:pt x="5168" y="6972"/>
                    <a:pt x="4558" y="6461"/>
                    <a:pt x="4004" y="5893"/>
                  </a:cubicBezTo>
                  <a:cubicBezTo>
                    <a:pt x="3436" y="5339"/>
                    <a:pt x="2897" y="4743"/>
                    <a:pt x="2414" y="4118"/>
                  </a:cubicBezTo>
                  <a:cubicBezTo>
                    <a:pt x="1917" y="3493"/>
                    <a:pt x="1463" y="2840"/>
                    <a:pt x="1051" y="2159"/>
                  </a:cubicBezTo>
                  <a:cubicBezTo>
                    <a:pt x="639" y="1477"/>
                    <a:pt x="284" y="753"/>
                    <a:pt x="1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9"/>
            <p:cNvSpPr/>
            <p:nvPr/>
          </p:nvSpPr>
          <p:spPr>
            <a:xfrm>
              <a:off x="6257375" y="3551400"/>
              <a:ext cx="391175" cy="523225"/>
            </a:xfrm>
            <a:custGeom>
              <a:avLst/>
              <a:gdLst/>
              <a:ahLst/>
              <a:cxnLst/>
              <a:rect l="l" t="t" r="r" b="b"/>
              <a:pathLst>
                <a:path w="15647" h="20929" extrusionOk="0">
                  <a:moveTo>
                    <a:pt x="1" y="1"/>
                  </a:moveTo>
                  <a:cubicBezTo>
                    <a:pt x="43" y="15"/>
                    <a:pt x="114" y="43"/>
                    <a:pt x="171" y="72"/>
                  </a:cubicBezTo>
                  <a:cubicBezTo>
                    <a:pt x="114" y="43"/>
                    <a:pt x="57" y="15"/>
                    <a:pt x="1" y="1"/>
                  </a:cubicBezTo>
                  <a:close/>
                  <a:moveTo>
                    <a:pt x="13247" y="10962"/>
                  </a:moveTo>
                  <a:cubicBezTo>
                    <a:pt x="13388" y="11184"/>
                    <a:pt x="13524" y="11407"/>
                    <a:pt x="13655" y="11631"/>
                  </a:cubicBezTo>
                  <a:lnTo>
                    <a:pt x="13655" y="11631"/>
                  </a:lnTo>
                  <a:cubicBezTo>
                    <a:pt x="13524" y="11405"/>
                    <a:pt x="13388" y="11182"/>
                    <a:pt x="13247" y="10962"/>
                  </a:cubicBezTo>
                  <a:close/>
                  <a:moveTo>
                    <a:pt x="13655" y="11631"/>
                  </a:moveTo>
                  <a:lnTo>
                    <a:pt x="13655" y="11631"/>
                  </a:lnTo>
                  <a:cubicBezTo>
                    <a:pt x="14105" y="12405"/>
                    <a:pt x="14497" y="13207"/>
                    <a:pt x="14838" y="14043"/>
                  </a:cubicBezTo>
                  <a:cubicBezTo>
                    <a:pt x="14653" y="13560"/>
                    <a:pt x="14426" y="13077"/>
                    <a:pt x="14184" y="12594"/>
                  </a:cubicBezTo>
                  <a:cubicBezTo>
                    <a:pt x="14018" y="12269"/>
                    <a:pt x="13841" y="11949"/>
                    <a:pt x="13655" y="11631"/>
                  </a:cubicBezTo>
                  <a:close/>
                  <a:moveTo>
                    <a:pt x="15633" y="20858"/>
                  </a:moveTo>
                  <a:lnTo>
                    <a:pt x="15618" y="20929"/>
                  </a:lnTo>
                  <a:lnTo>
                    <a:pt x="15647" y="20858"/>
                  </a:lnTo>
                  <a:close/>
                </a:path>
              </a:pathLst>
            </a:custGeom>
            <a:solidFill>
              <a:srgbClr val="4A0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9"/>
            <p:cNvSpPr/>
            <p:nvPr/>
          </p:nvSpPr>
          <p:spPr>
            <a:xfrm>
              <a:off x="6102275" y="3551050"/>
              <a:ext cx="558700" cy="916150"/>
            </a:xfrm>
            <a:custGeom>
              <a:avLst/>
              <a:gdLst/>
              <a:ahLst/>
              <a:cxnLst/>
              <a:rect l="l" t="t" r="r" b="b"/>
              <a:pathLst>
                <a:path w="22348" h="36646" extrusionOk="0">
                  <a:moveTo>
                    <a:pt x="6162" y="0"/>
                  </a:moveTo>
                  <a:lnTo>
                    <a:pt x="6173" y="6"/>
                  </a:lnTo>
                  <a:lnTo>
                    <a:pt x="6173" y="6"/>
                  </a:lnTo>
                  <a:cubicBezTo>
                    <a:pt x="6174" y="4"/>
                    <a:pt x="6175" y="2"/>
                    <a:pt x="6176" y="0"/>
                  </a:cubicBezTo>
                  <a:close/>
                  <a:moveTo>
                    <a:pt x="6702" y="7753"/>
                  </a:moveTo>
                  <a:lnTo>
                    <a:pt x="6702" y="7753"/>
                  </a:lnTo>
                  <a:cubicBezTo>
                    <a:pt x="6829" y="9144"/>
                    <a:pt x="10833" y="14028"/>
                    <a:pt x="8732" y="14028"/>
                  </a:cubicBezTo>
                  <a:lnTo>
                    <a:pt x="8732" y="14014"/>
                  </a:lnTo>
                  <a:lnTo>
                    <a:pt x="8618" y="14014"/>
                  </a:lnTo>
                  <a:cubicBezTo>
                    <a:pt x="6262" y="13844"/>
                    <a:pt x="6701" y="7754"/>
                    <a:pt x="6702" y="7753"/>
                  </a:cubicBezTo>
                  <a:close/>
                  <a:moveTo>
                    <a:pt x="20374" y="12608"/>
                  </a:moveTo>
                  <a:cubicBezTo>
                    <a:pt x="21737" y="15278"/>
                    <a:pt x="22348" y="17989"/>
                    <a:pt x="21922" y="20431"/>
                  </a:cubicBezTo>
                  <a:cubicBezTo>
                    <a:pt x="22277" y="18430"/>
                    <a:pt x="21922" y="16243"/>
                    <a:pt x="21042" y="14057"/>
                  </a:cubicBezTo>
                  <a:cubicBezTo>
                    <a:pt x="20843" y="13574"/>
                    <a:pt x="20630" y="13091"/>
                    <a:pt x="20374" y="12608"/>
                  </a:cubicBezTo>
                  <a:close/>
                  <a:moveTo>
                    <a:pt x="5367" y="23768"/>
                  </a:moveTo>
                  <a:lnTo>
                    <a:pt x="7525" y="25358"/>
                  </a:lnTo>
                  <a:cubicBezTo>
                    <a:pt x="5623" y="24918"/>
                    <a:pt x="5367" y="23768"/>
                    <a:pt x="5367" y="23768"/>
                  </a:cubicBezTo>
                  <a:close/>
                  <a:moveTo>
                    <a:pt x="6173" y="6"/>
                  </a:moveTo>
                  <a:cubicBezTo>
                    <a:pt x="5210" y="1794"/>
                    <a:pt x="4685" y="3765"/>
                    <a:pt x="4643" y="5793"/>
                  </a:cubicBezTo>
                  <a:cubicBezTo>
                    <a:pt x="5253" y="4785"/>
                    <a:pt x="5651" y="4019"/>
                    <a:pt x="5651" y="4019"/>
                  </a:cubicBezTo>
                  <a:lnTo>
                    <a:pt x="5651" y="4019"/>
                  </a:lnTo>
                  <a:cubicBezTo>
                    <a:pt x="5367" y="6404"/>
                    <a:pt x="5580" y="9840"/>
                    <a:pt x="6048" y="11217"/>
                  </a:cubicBezTo>
                  <a:cubicBezTo>
                    <a:pt x="5892" y="11146"/>
                    <a:pt x="5736" y="11047"/>
                    <a:pt x="5608" y="10933"/>
                  </a:cubicBezTo>
                  <a:lnTo>
                    <a:pt x="5608" y="10933"/>
                  </a:lnTo>
                  <a:cubicBezTo>
                    <a:pt x="6048" y="12012"/>
                    <a:pt x="6588" y="13048"/>
                    <a:pt x="6971" y="14142"/>
                  </a:cubicBezTo>
                  <a:cubicBezTo>
                    <a:pt x="7127" y="14568"/>
                    <a:pt x="7241" y="15008"/>
                    <a:pt x="7312" y="15462"/>
                  </a:cubicBezTo>
                  <a:cubicBezTo>
                    <a:pt x="7752" y="15462"/>
                    <a:pt x="7923" y="16470"/>
                    <a:pt x="7923" y="16527"/>
                  </a:cubicBezTo>
                  <a:cubicBezTo>
                    <a:pt x="7923" y="16470"/>
                    <a:pt x="8093" y="15278"/>
                    <a:pt x="8505" y="15278"/>
                  </a:cubicBezTo>
                  <a:lnTo>
                    <a:pt x="8533" y="15278"/>
                  </a:lnTo>
                  <a:cubicBezTo>
                    <a:pt x="8987" y="15363"/>
                    <a:pt x="8916" y="16399"/>
                    <a:pt x="8916" y="16399"/>
                  </a:cubicBezTo>
                  <a:cubicBezTo>
                    <a:pt x="8916" y="16399"/>
                    <a:pt x="9470" y="15448"/>
                    <a:pt x="9825" y="15448"/>
                  </a:cubicBezTo>
                  <a:lnTo>
                    <a:pt x="9882" y="15448"/>
                  </a:lnTo>
                  <a:cubicBezTo>
                    <a:pt x="10123" y="15533"/>
                    <a:pt x="9967" y="16200"/>
                    <a:pt x="9868" y="16570"/>
                  </a:cubicBezTo>
                  <a:lnTo>
                    <a:pt x="9896" y="16570"/>
                  </a:lnTo>
                  <a:cubicBezTo>
                    <a:pt x="10038" y="16328"/>
                    <a:pt x="10294" y="15987"/>
                    <a:pt x="10649" y="15987"/>
                  </a:cubicBezTo>
                  <a:cubicBezTo>
                    <a:pt x="10705" y="15987"/>
                    <a:pt x="10748" y="15987"/>
                    <a:pt x="10805" y="16002"/>
                  </a:cubicBezTo>
                  <a:cubicBezTo>
                    <a:pt x="11316" y="16144"/>
                    <a:pt x="11060" y="16740"/>
                    <a:pt x="10933" y="16981"/>
                  </a:cubicBezTo>
                  <a:lnTo>
                    <a:pt x="10961" y="16996"/>
                  </a:lnTo>
                  <a:cubicBezTo>
                    <a:pt x="11117" y="16839"/>
                    <a:pt x="11515" y="16513"/>
                    <a:pt x="11870" y="16513"/>
                  </a:cubicBezTo>
                  <a:cubicBezTo>
                    <a:pt x="11941" y="16513"/>
                    <a:pt x="12012" y="16527"/>
                    <a:pt x="12068" y="16555"/>
                  </a:cubicBezTo>
                  <a:cubicBezTo>
                    <a:pt x="12565" y="16768"/>
                    <a:pt x="11827" y="17691"/>
                    <a:pt x="11827" y="17691"/>
                  </a:cubicBezTo>
                  <a:cubicBezTo>
                    <a:pt x="11827" y="17691"/>
                    <a:pt x="12409" y="17336"/>
                    <a:pt x="12764" y="17336"/>
                  </a:cubicBezTo>
                  <a:cubicBezTo>
                    <a:pt x="12849" y="17336"/>
                    <a:pt x="12934" y="17379"/>
                    <a:pt x="12991" y="17450"/>
                  </a:cubicBezTo>
                  <a:cubicBezTo>
                    <a:pt x="13176" y="17776"/>
                    <a:pt x="12409" y="18415"/>
                    <a:pt x="12281" y="18515"/>
                  </a:cubicBezTo>
                  <a:cubicBezTo>
                    <a:pt x="12537" y="18415"/>
                    <a:pt x="12807" y="18344"/>
                    <a:pt x="13091" y="18330"/>
                  </a:cubicBezTo>
                  <a:cubicBezTo>
                    <a:pt x="13105" y="18329"/>
                    <a:pt x="13119" y="18328"/>
                    <a:pt x="13133" y="18328"/>
                  </a:cubicBezTo>
                  <a:cubicBezTo>
                    <a:pt x="13289" y="18328"/>
                    <a:pt x="13441" y="18399"/>
                    <a:pt x="13545" y="18529"/>
                  </a:cubicBezTo>
                  <a:cubicBezTo>
                    <a:pt x="13815" y="18955"/>
                    <a:pt x="12778" y="19636"/>
                    <a:pt x="12778" y="19636"/>
                  </a:cubicBezTo>
                  <a:cubicBezTo>
                    <a:pt x="12991" y="19523"/>
                    <a:pt x="13218" y="19452"/>
                    <a:pt x="13474" y="19423"/>
                  </a:cubicBezTo>
                  <a:cubicBezTo>
                    <a:pt x="13485" y="19422"/>
                    <a:pt x="13496" y="19422"/>
                    <a:pt x="13507" y="19422"/>
                  </a:cubicBezTo>
                  <a:cubicBezTo>
                    <a:pt x="13623" y="19422"/>
                    <a:pt x="13734" y="19490"/>
                    <a:pt x="13786" y="19594"/>
                  </a:cubicBezTo>
                  <a:cubicBezTo>
                    <a:pt x="13971" y="19977"/>
                    <a:pt x="12892" y="20573"/>
                    <a:pt x="12778" y="20630"/>
                  </a:cubicBezTo>
                  <a:cubicBezTo>
                    <a:pt x="12807" y="20630"/>
                    <a:pt x="12906" y="20616"/>
                    <a:pt x="13034" y="20616"/>
                  </a:cubicBezTo>
                  <a:cubicBezTo>
                    <a:pt x="13332" y="20616"/>
                    <a:pt x="13786" y="20673"/>
                    <a:pt x="13786" y="20943"/>
                  </a:cubicBezTo>
                  <a:cubicBezTo>
                    <a:pt x="13786" y="21312"/>
                    <a:pt x="12934" y="21624"/>
                    <a:pt x="12792" y="21667"/>
                  </a:cubicBezTo>
                  <a:lnTo>
                    <a:pt x="12792" y="21695"/>
                  </a:lnTo>
                  <a:cubicBezTo>
                    <a:pt x="12920" y="21709"/>
                    <a:pt x="13588" y="21823"/>
                    <a:pt x="13559" y="22178"/>
                  </a:cubicBezTo>
                  <a:cubicBezTo>
                    <a:pt x="13545" y="22547"/>
                    <a:pt x="12778" y="22675"/>
                    <a:pt x="12580" y="22703"/>
                  </a:cubicBezTo>
                  <a:lnTo>
                    <a:pt x="12565" y="22732"/>
                  </a:lnTo>
                  <a:cubicBezTo>
                    <a:pt x="12750" y="22817"/>
                    <a:pt x="13389" y="23200"/>
                    <a:pt x="13034" y="23484"/>
                  </a:cubicBezTo>
                  <a:cubicBezTo>
                    <a:pt x="12892" y="23583"/>
                    <a:pt x="12721" y="23640"/>
                    <a:pt x="12537" y="23640"/>
                  </a:cubicBezTo>
                  <a:cubicBezTo>
                    <a:pt x="12367" y="23626"/>
                    <a:pt x="12210" y="23598"/>
                    <a:pt x="12040" y="23541"/>
                  </a:cubicBezTo>
                  <a:lnTo>
                    <a:pt x="12026" y="23569"/>
                  </a:lnTo>
                  <a:cubicBezTo>
                    <a:pt x="12168" y="23754"/>
                    <a:pt x="12707" y="24591"/>
                    <a:pt x="12125" y="24847"/>
                  </a:cubicBezTo>
                  <a:cubicBezTo>
                    <a:pt x="12040" y="24890"/>
                    <a:pt x="11955" y="24904"/>
                    <a:pt x="11870" y="24918"/>
                  </a:cubicBezTo>
                  <a:cubicBezTo>
                    <a:pt x="11373" y="24918"/>
                    <a:pt x="10947" y="24308"/>
                    <a:pt x="10847" y="24151"/>
                  </a:cubicBezTo>
                  <a:lnTo>
                    <a:pt x="10819" y="24151"/>
                  </a:lnTo>
                  <a:cubicBezTo>
                    <a:pt x="10819" y="24308"/>
                    <a:pt x="10776" y="24861"/>
                    <a:pt x="10350" y="24861"/>
                  </a:cubicBezTo>
                  <a:lnTo>
                    <a:pt x="10251" y="24861"/>
                  </a:lnTo>
                  <a:cubicBezTo>
                    <a:pt x="9726" y="24776"/>
                    <a:pt x="9598" y="24208"/>
                    <a:pt x="9570" y="24080"/>
                  </a:cubicBezTo>
                  <a:lnTo>
                    <a:pt x="9555" y="24080"/>
                  </a:lnTo>
                  <a:cubicBezTo>
                    <a:pt x="9527" y="24194"/>
                    <a:pt x="9342" y="24648"/>
                    <a:pt x="8987" y="24648"/>
                  </a:cubicBezTo>
                  <a:cubicBezTo>
                    <a:pt x="8888" y="24648"/>
                    <a:pt x="8803" y="24620"/>
                    <a:pt x="8732" y="24577"/>
                  </a:cubicBezTo>
                  <a:cubicBezTo>
                    <a:pt x="8207" y="24293"/>
                    <a:pt x="8377" y="23654"/>
                    <a:pt x="8377" y="23569"/>
                  </a:cubicBezTo>
                  <a:lnTo>
                    <a:pt x="8363" y="23569"/>
                  </a:lnTo>
                  <a:cubicBezTo>
                    <a:pt x="8334" y="23598"/>
                    <a:pt x="8235" y="23740"/>
                    <a:pt x="8107" y="23896"/>
                  </a:cubicBezTo>
                  <a:cubicBezTo>
                    <a:pt x="7979" y="24066"/>
                    <a:pt x="7781" y="24251"/>
                    <a:pt x="7582" y="24251"/>
                  </a:cubicBezTo>
                  <a:cubicBezTo>
                    <a:pt x="7525" y="24251"/>
                    <a:pt x="7468" y="24222"/>
                    <a:pt x="7426" y="24194"/>
                  </a:cubicBezTo>
                  <a:cubicBezTo>
                    <a:pt x="7000" y="23924"/>
                    <a:pt x="7227" y="22874"/>
                    <a:pt x="7227" y="22874"/>
                  </a:cubicBezTo>
                  <a:lnTo>
                    <a:pt x="7227" y="22874"/>
                  </a:lnTo>
                  <a:cubicBezTo>
                    <a:pt x="7227" y="22874"/>
                    <a:pt x="6815" y="23285"/>
                    <a:pt x="6460" y="23285"/>
                  </a:cubicBezTo>
                  <a:cubicBezTo>
                    <a:pt x="6389" y="23285"/>
                    <a:pt x="6318" y="23271"/>
                    <a:pt x="6247" y="23228"/>
                  </a:cubicBezTo>
                  <a:cubicBezTo>
                    <a:pt x="5878" y="22987"/>
                    <a:pt x="6545" y="22036"/>
                    <a:pt x="6545" y="22036"/>
                  </a:cubicBezTo>
                  <a:lnTo>
                    <a:pt x="6545" y="22036"/>
                  </a:lnTo>
                  <a:cubicBezTo>
                    <a:pt x="6347" y="22135"/>
                    <a:pt x="6134" y="22192"/>
                    <a:pt x="5906" y="22206"/>
                  </a:cubicBezTo>
                  <a:cubicBezTo>
                    <a:pt x="5750" y="22206"/>
                    <a:pt x="5594" y="22149"/>
                    <a:pt x="5495" y="22036"/>
                  </a:cubicBezTo>
                  <a:cubicBezTo>
                    <a:pt x="5182" y="21653"/>
                    <a:pt x="6006" y="20758"/>
                    <a:pt x="6006" y="20758"/>
                  </a:cubicBezTo>
                  <a:lnTo>
                    <a:pt x="6006" y="20758"/>
                  </a:lnTo>
                  <a:cubicBezTo>
                    <a:pt x="5921" y="20772"/>
                    <a:pt x="5835" y="20786"/>
                    <a:pt x="5750" y="20786"/>
                  </a:cubicBezTo>
                  <a:cubicBezTo>
                    <a:pt x="5732" y="20788"/>
                    <a:pt x="5714" y="20788"/>
                    <a:pt x="5696" y="20788"/>
                  </a:cubicBezTo>
                  <a:cubicBezTo>
                    <a:pt x="5502" y="20788"/>
                    <a:pt x="5310" y="20719"/>
                    <a:pt x="5154" y="20602"/>
                  </a:cubicBezTo>
                  <a:cubicBezTo>
                    <a:pt x="4117" y="21440"/>
                    <a:pt x="2925" y="22164"/>
                    <a:pt x="2045" y="23143"/>
                  </a:cubicBezTo>
                  <a:cubicBezTo>
                    <a:pt x="1945" y="23243"/>
                    <a:pt x="1874" y="23356"/>
                    <a:pt x="1775" y="23456"/>
                  </a:cubicBezTo>
                  <a:cubicBezTo>
                    <a:pt x="2286" y="24591"/>
                    <a:pt x="2612" y="25671"/>
                    <a:pt x="1974" y="25671"/>
                  </a:cubicBezTo>
                  <a:lnTo>
                    <a:pt x="1945" y="25671"/>
                  </a:lnTo>
                  <a:cubicBezTo>
                    <a:pt x="1477" y="25656"/>
                    <a:pt x="1107" y="25358"/>
                    <a:pt x="852" y="24989"/>
                  </a:cubicBezTo>
                  <a:cubicBezTo>
                    <a:pt x="540" y="25699"/>
                    <a:pt x="312" y="26451"/>
                    <a:pt x="185" y="27218"/>
                  </a:cubicBezTo>
                  <a:cubicBezTo>
                    <a:pt x="14" y="28212"/>
                    <a:pt x="0" y="29234"/>
                    <a:pt x="156" y="30228"/>
                  </a:cubicBezTo>
                  <a:cubicBezTo>
                    <a:pt x="383" y="30455"/>
                    <a:pt x="596" y="30711"/>
                    <a:pt x="781" y="30995"/>
                  </a:cubicBezTo>
                  <a:cubicBezTo>
                    <a:pt x="781" y="30995"/>
                    <a:pt x="2045" y="28354"/>
                    <a:pt x="3706" y="28354"/>
                  </a:cubicBezTo>
                  <a:cubicBezTo>
                    <a:pt x="3947" y="28354"/>
                    <a:pt x="4188" y="28411"/>
                    <a:pt x="4416" y="28524"/>
                  </a:cubicBezTo>
                  <a:cubicBezTo>
                    <a:pt x="5083" y="28851"/>
                    <a:pt x="5197" y="29689"/>
                    <a:pt x="4941" y="30654"/>
                  </a:cubicBezTo>
                  <a:cubicBezTo>
                    <a:pt x="5126" y="30597"/>
                    <a:pt x="5296" y="30526"/>
                    <a:pt x="5480" y="30455"/>
                  </a:cubicBezTo>
                  <a:lnTo>
                    <a:pt x="5537" y="29674"/>
                  </a:lnTo>
                  <a:cubicBezTo>
                    <a:pt x="5580" y="29916"/>
                    <a:pt x="5594" y="30143"/>
                    <a:pt x="5608" y="30384"/>
                  </a:cubicBezTo>
                  <a:cubicBezTo>
                    <a:pt x="5878" y="30285"/>
                    <a:pt x="6148" y="30171"/>
                    <a:pt x="6418" y="30072"/>
                  </a:cubicBezTo>
                  <a:lnTo>
                    <a:pt x="6418" y="30072"/>
                  </a:lnTo>
                  <a:cubicBezTo>
                    <a:pt x="6148" y="30242"/>
                    <a:pt x="5878" y="30413"/>
                    <a:pt x="5622" y="30569"/>
                  </a:cubicBezTo>
                  <a:cubicBezTo>
                    <a:pt x="5651" y="31037"/>
                    <a:pt x="5566" y="31506"/>
                    <a:pt x="5367" y="31932"/>
                  </a:cubicBezTo>
                  <a:lnTo>
                    <a:pt x="5452" y="30654"/>
                  </a:lnTo>
                  <a:lnTo>
                    <a:pt x="5452" y="30654"/>
                  </a:lnTo>
                  <a:cubicBezTo>
                    <a:pt x="5310" y="30739"/>
                    <a:pt x="5154" y="30839"/>
                    <a:pt x="4998" y="30910"/>
                  </a:cubicBezTo>
                  <a:lnTo>
                    <a:pt x="4842" y="30981"/>
                  </a:lnTo>
                  <a:cubicBezTo>
                    <a:pt x="4359" y="32400"/>
                    <a:pt x="3180" y="33991"/>
                    <a:pt x="1888" y="34686"/>
                  </a:cubicBezTo>
                  <a:cubicBezTo>
                    <a:pt x="2371" y="35410"/>
                    <a:pt x="2953" y="36063"/>
                    <a:pt x="3592" y="36646"/>
                  </a:cubicBezTo>
                  <a:cubicBezTo>
                    <a:pt x="5409" y="36447"/>
                    <a:pt x="7085" y="35950"/>
                    <a:pt x="8306" y="35070"/>
                  </a:cubicBezTo>
                  <a:cubicBezTo>
                    <a:pt x="11983" y="32372"/>
                    <a:pt x="9186" y="26608"/>
                    <a:pt x="9186" y="26608"/>
                  </a:cubicBezTo>
                  <a:lnTo>
                    <a:pt x="9186" y="26608"/>
                  </a:lnTo>
                  <a:cubicBezTo>
                    <a:pt x="10592" y="27034"/>
                    <a:pt x="12068" y="27247"/>
                    <a:pt x="13531" y="27261"/>
                  </a:cubicBezTo>
                  <a:cubicBezTo>
                    <a:pt x="16683" y="27261"/>
                    <a:pt x="20573" y="26125"/>
                    <a:pt x="21822" y="20943"/>
                  </a:cubicBezTo>
                  <a:lnTo>
                    <a:pt x="21837" y="20872"/>
                  </a:lnTo>
                  <a:lnTo>
                    <a:pt x="21851" y="20786"/>
                  </a:lnTo>
                  <a:cubicBezTo>
                    <a:pt x="21879" y="20701"/>
                    <a:pt x="21893" y="20630"/>
                    <a:pt x="21908" y="20545"/>
                  </a:cubicBezTo>
                  <a:lnTo>
                    <a:pt x="21922" y="20431"/>
                  </a:lnTo>
                  <a:cubicBezTo>
                    <a:pt x="8107" y="14681"/>
                    <a:pt x="6489" y="3976"/>
                    <a:pt x="6375" y="86"/>
                  </a:cubicBezTo>
                  <a:cubicBezTo>
                    <a:pt x="6318" y="57"/>
                    <a:pt x="6247" y="43"/>
                    <a:pt x="6190" y="15"/>
                  </a:cubicBezTo>
                  <a:lnTo>
                    <a:pt x="6173" y="6"/>
                  </a:lnTo>
                  <a:close/>
                </a:path>
              </a:pathLst>
            </a:custGeom>
            <a:solidFill>
              <a:srgbClr val="D5D0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9"/>
            <p:cNvSpPr/>
            <p:nvPr/>
          </p:nvSpPr>
          <p:spPr>
            <a:xfrm>
              <a:off x="6106175" y="4259525"/>
              <a:ext cx="126025" cy="158700"/>
            </a:xfrm>
            <a:custGeom>
              <a:avLst/>
              <a:gdLst/>
              <a:ahLst/>
              <a:cxnLst/>
              <a:rect l="l" t="t" r="r" b="b"/>
              <a:pathLst>
                <a:path w="5041" h="6348" extrusionOk="0">
                  <a:moveTo>
                    <a:pt x="3550" y="1"/>
                  </a:moveTo>
                  <a:cubicBezTo>
                    <a:pt x="1889" y="1"/>
                    <a:pt x="625" y="2642"/>
                    <a:pt x="625" y="2642"/>
                  </a:cubicBezTo>
                  <a:cubicBezTo>
                    <a:pt x="440" y="2358"/>
                    <a:pt x="227" y="2102"/>
                    <a:pt x="0" y="1875"/>
                  </a:cubicBezTo>
                  <a:lnTo>
                    <a:pt x="0" y="1875"/>
                  </a:lnTo>
                  <a:cubicBezTo>
                    <a:pt x="57" y="2329"/>
                    <a:pt x="156" y="2784"/>
                    <a:pt x="284" y="3224"/>
                  </a:cubicBezTo>
                  <a:cubicBezTo>
                    <a:pt x="469" y="3210"/>
                    <a:pt x="653" y="3195"/>
                    <a:pt x="838" y="3181"/>
                  </a:cubicBezTo>
                  <a:cubicBezTo>
                    <a:pt x="1108" y="3167"/>
                    <a:pt x="1377" y="3124"/>
                    <a:pt x="1633" y="3082"/>
                  </a:cubicBezTo>
                  <a:lnTo>
                    <a:pt x="1647" y="3082"/>
                  </a:lnTo>
                  <a:lnTo>
                    <a:pt x="1647" y="2571"/>
                  </a:lnTo>
                  <a:cubicBezTo>
                    <a:pt x="1647" y="2571"/>
                    <a:pt x="1704" y="2769"/>
                    <a:pt x="1761" y="3068"/>
                  </a:cubicBezTo>
                  <a:lnTo>
                    <a:pt x="2414" y="2954"/>
                  </a:lnTo>
                  <a:lnTo>
                    <a:pt x="3195" y="2784"/>
                  </a:lnTo>
                  <a:cubicBezTo>
                    <a:pt x="3337" y="2755"/>
                    <a:pt x="3479" y="2727"/>
                    <a:pt x="3607" y="2684"/>
                  </a:cubicBezTo>
                  <a:lnTo>
                    <a:pt x="3862" y="1492"/>
                  </a:lnTo>
                  <a:lnTo>
                    <a:pt x="3862" y="1492"/>
                  </a:lnTo>
                  <a:cubicBezTo>
                    <a:pt x="3862" y="1875"/>
                    <a:pt x="3848" y="2244"/>
                    <a:pt x="3805" y="2627"/>
                  </a:cubicBezTo>
                  <a:cubicBezTo>
                    <a:pt x="4118" y="2528"/>
                    <a:pt x="4416" y="2414"/>
                    <a:pt x="4728" y="2329"/>
                  </a:cubicBezTo>
                  <a:lnTo>
                    <a:pt x="4785" y="2315"/>
                  </a:lnTo>
                  <a:cubicBezTo>
                    <a:pt x="5041" y="1335"/>
                    <a:pt x="4941" y="498"/>
                    <a:pt x="4260" y="185"/>
                  </a:cubicBezTo>
                  <a:cubicBezTo>
                    <a:pt x="4032" y="72"/>
                    <a:pt x="3791" y="15"/>
                    <a:pt x="3550" y="1"/>
                  </a:cubicBezTo>
                  <a:close/>
                  <a:moveTo>
                    <a:pt x="4686" y="2642"/>
                  </a:moveTo>
                  <a:lnTo>
                    <a:pt x="4686" y="2642"/>
                  </a:lnTo>
                  <a:cubicBezTo>
                    <a:pt x="4373" y="2784"/>
                    <a:pt x="4061" y="2940"/>
                    <a:pt x="3748" y="3053"/>
                  </a:cubicBezTo>
                  <a:cubicBezTo>
                    <a:pt x="3663" y="3593"/>
                    <a:pt x="3507" y="4147"/>
                    <a:pt x="3223" y="4502"/>
                  </a:cubicBezTo>
                  <a:lnTo>
                    <a:pt x="3507" y="3139"/>
                  </a:lnTo>
                  <a:lnTo>
                    <a:pt x="3323" y="3195"/>
                  </a:lnTo>
                  <a:cubicBezTo>
                    <a:pt x="2840" y="3366"/>
                    <a:pt x="2343" y="3508"/>
                    <a:pt x="1846" y="3593"/>
                  </a:cubicBezTo>
                  <a:cubicBezTo>
                    <a:pt x="1889" y="4047"/>
                    <a:pt x="1860" y="4558"/>
                    <a:pt x="1647" y="4927"/>
                  </a:cubicBezTo>
                  <a:lnTo>
                    <a:pt x="1647" y="3635"/>
                  </a:lnTo>
                  <a:cubicBezTo>
                    <a:pt x="1250" y="3692"/>
                    <a:pt x="852" y="3735"/>
                    <a:pt x="455" y="3777"/>
                  </a:cubicBezTo>
                  <a:cubicBezTo>
                    <a:pt x="767" y="4686"/>
                    <a:pt x="1193" y="5552"/>
                    <a:pt x="1732" y="6347"/>
                  </a:cubicBezTo>
                  <a:cubicBezTo>
                    <a:pt x="3024" y="5666"/>
                    <a:pt x="4189" y="4061"/>
                    <a:pt x="4686" y="2642"/>
                  </a:cubicBezTo>
                  <a:close/>
                </a:path>
              </a:pathLst>
            </a:custGeom>
            <a:solidFill>
              <a:srgbClr val="C12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9"/>
            <p:cNvSpPr/>
            <p:nvPr/>
          </p:nvSpPr>
          <p:spPr>
            <a:xfrm>
              <a:off x="6123550" y="4137075"/>
              <a:ext cx="44050" cy="55400"/>
            </a:xfrm>
            <a:custGeom>
              <a:avLst/>
              <a:gdLst/>
              <a:ahLst/>
              <a:cxnLst/>
              <a:rect l="l" t="t" r="r" b="b"/>
              <a:pathLst>
                <a:path w="1762" h="2216" extrusionOk="0">
                  <a:moveTo>
                    <a:pt x="924" y="0"/>
                  </a:moveTo>
                  <a:cubicBezTo>
                    <a:pt x="555" y="469"/>
                    <a:pt x="242" y="980"/>
                    <a:pt x="1" y="1520"/>
                  </a:cubicBezTo>
                  <a:cubicBezTo>
                    <a:pt x="256" y="1903"/>
                    <a:pt x="611" y="2187"/>
                    <a:pt x="1094" y="2215"/>
                  </a:cubicBezTo>
                  <a:lnTo>
                    <a:pt x="1123" y="2215"/>
                  </a:lnTo>
                  <a:cubicBezTo>
                    <a:pt x="1761" y="2215"/>
                    <a:pt x="1435" y="1122"/>
                    <a:pt x="924"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9"/>
            <p:cNvSpPr/>
            <p:nvPr/>
          </p:nvSpPr>
          <p:spPr>
            <a:xfrm>
              <a:off x="6262000" y="3553525"/>
              <a:ext cx="392600" cy="508675"/>
            </a:xfrm>
            <a:custGeom>
              <a:avLst/>
              <a:gdLst/>
              <a:ahLst/>
              <a:cxnLst/>
              <a:rect l="l" t="t" r="r" b="b"/>
              <a:pathLst>
                <a:path w="15704" h="20347" extrusionOk="0">
                  <a:moveTo>
                    <a:pt x="8391" y="5368"/>
                  </a:moveTo>
                  <a:cubicBezTo>
                    <a:pt x="8675" y="6106"/>
                    <a:pt x="9030" y="6830"/>
                    <a:pt x="9442" y="7512"/>
                  </a:cubicBezTo>
                  <a:cubicBezTo>
                    <a:pt x="9839" y="8193"/>
                    <a:pt x="10294" y="8846"/>
                    <a:pt x="10791" y="9471"/>
                  </a:cubicBezTo>
                  <a:cubicBezTo>
                    <a:pt x="11288" y="10096"/>
                    <a:pt x="11813" y="10692"/>
                    <a:pt x="12381" y="11246"/>
                  </a:cubicBezTo>
                  <a:cubicBezTo>
                    <a:pt x="12936" y="11801"/>
                    <a:pt x="13533" y="12316"/>
                    <a:pt x="14117" y="12817"/>
                  </a:cubicBezTo>
                  <a:lnTo>
                    <a:pt x="14117" y="12817"/>
                  </a:lnTo>
                  <a:cubicBezTo>
                    <a:pt x="13795" y="12613"/>
                    <a:pt x="13485" y="12397"/>
                    <a:pt x="13176" y="12169"/>
                  </a:cubicBezTo>
                  <a:cubicBezTo>
                    <a:pt x="12864" y="11927"/>
                    <a:pt x="12551" y="11672"/>
                    <a:pt x="12253" y="11388"/>
                  </a:cubicBezTo>
                  <a:cubicBezTo>
                    <a:pt x="11657" y="10848"/>
                    <a:pt x="11103" y="10252"/>
                    <a:pt x="10606" y="9627"/>
                  </a:cubicBezTo>
                  <a:cubicBezTo>
                    <a:pt x="10109" y="8988"/>
                    <a:pt x="9655" y="8307"/>
                    <a:pt x="9271" y="7611"/>
                  </a:cubicBezTo>
                  <a:cubicBezTo>
                    <a:pt x="8888" y="6901"/>
                    <a:pt x="8590" y="6149"/>
                    <a:pt x="8391" y="5368"/>
                  </a:cubicBezTo>
                  <a:close/>
                  <a:moveTo>
                    <a:pt x="15467" y="16649"/>
                  </a:moveTo>
                  <a:cubicBezTo>
                    <a:pt x="15467" y="16651"/>
                    <a:pt x="15467" y="16653"/>
                    <a:pt x="15468" y="16655"/>
                  </a:cubicBezTo>
                  <a:lnTo>
                    <a:pt x="15476" y="16655"/>
                  </a:lnTo>
                  <a:cubicBezTo>
                    <a:pt x="15473" y="16653"/>
                    <a:pt x="15470" y="16651"/>
                    <a:pt x="15467" y="16649"/>
                  </a:cubicBezTo>
                  <a:close/>
                  <a:moveTo>
                    <a:pt x="0" y="1"/>
                  </a:moveTo>
                  <a:lnTo>
                    <a:pt x="0" y="1"/>
                  </a:lnTo>
                  <a:cubicBezTo>
                    <a:pt x="114" y="3877"/>
                    <a:pt x="1732" y="14582"/>
                    <a:pt x="15547" y="20347"/>
                  </a:cubicBezTo>
                  <a:cubicBezTo>
                    <a:pt x="15616" y="19950"/>
                    <a:pt x="15657" y="19547"/>
                    <a:pt x="15673" y="19139"/>
                  </a:cubicBezTo>
                  <a:lnTo>
                    <a:pt x="15673" y="19139"/>
                  </a:lnTo>
                  <a:cubicBezTo>
                    <a:pt x="15673" y="19139"/>
                    <a:pt x="15674" y="19139"/>
                    <a:pt x="15675" y="19140"/>
                  </a:cubicBezTo>
                  <a:lnTo>
                    <a:pt x="15673" y="19138"/>
                  </a:lnTo>
                  <a:lnTo>
                    <a:pt x="15673" y="19138"/>
                  </a:lnTo>
                  <a:cubicBezTo>
                    <a:pt x="15673" y="19139"/>
                    <a:pt x="15673" y="19139"/>
                    <a:pt x="15673" y="19139"/>
                  </a:cubicBezTo>
                  <a:lnTo>
                    <a:pt x="15673" y="19139"/>
                  </a:lnTo>
                  <a:cubicBezTo>
                    <a:pt x="13884" y="18216"/>
                    <a:pt x="12110" y="17194"/>
                    <a:pt x="10606" y="15846"/>
                  </a:cubicBezTo>
                  <a:cubicBezTo>
                    <a:pt x="9044" y="14540"/>
                    <a:pt x="7653" y="13063"/>
                    <a:pt x="6432" y="11430"/>
                  </a:cubicBezTo>
                  <a:cubicBezTo>
                    <a:pt x="5225" y="9812"/>
                    <a:pt x="4160" y="8080"/>
                    <a:pt x="3266" y="6262"/>
                  </a:cubicBezTo>
                  <a:cubicBezTo>
                    <a:pt x="2371" y="4459"/>
                    <a:pt x="1661" y="2557"/>
                    <a:pt x="1136" y="597"/>
                  </a:cubicBezTo>
                  <a:lnTo>
                    <a:pt x="1136" y="597"/>
                  </a:lnTo>
                  <a:cubicBezTo>
                    <a:pt x="1434" y="1563"/>
                    <a:pt x="1775" y="2514"/>
                    <a:pt x="2172" y="3437"/>
                  </a:cubicBezTo>
                  <a:cubicBezTo>
                    <a:pt x="2343" y="3905"/>
                    <a:pt x="2570" y="4360"/>
                    <a:pt x="2783" y="4828"/>
                  </a:cubicBezTo>
                  <a:cubicBezTo>
                    <a:pt x="2982" y="5283"/>
                    <a:pt x="3223" y="5723"/>
                    <a:pt x="3436" y="6177"/>
                  </a:cubicBezTo>
                  <a:cubicBezTo>
                    <a:pt x="4359" y="7966"/>
                    <a:pt x="5424" y="9684"/>
                    <a:pt x="6631" y="11288"/>
                  </a:cubicBezTo>
                  <a:cubicBezTo>
                    <a:pt x="6943" y="11672"/>
                    <a:pt x="7227" y="12098"/>
                    <a:pt x="7568" y="12467"/>
                  </a:cubicBezTo>
                  <a:lnTo>
                    <a:pt x="8547" y="13603"/>
                  </a:lnTo>
                  <a:cubicBezTo>
                    <a:pt x="8888" y="13986"/>
                    <a:pt x="9257" y="14312"/>
                    <a:pt x="9612" y="14667"/>
                  </a:cubicBezTo>
                  <a:lnTo>
                    <a:pt x="10152" y="15207"/>
                  </a:lnTo>
                  <a:cubicBezTo>
                    <a:pt x="10322" y="15377"/>
                    <a:pt x="10535" y="15534"/>
                    <a:pt x="10720" y="15690"/>
                  </a:cubicBezTo>
                  <a:lnTo>
                    <a:pt x="11870" y="16669"/>
                  </a:lnTo>
                  <a:lnTo>
                    <a:pt x="13105" y="17550"/>
                  </a:lnTo>
                  <a:cubicBezTo>
                    <a:pt x="13304" y="17692"/>
                    <a:pt x="13503" y="17848"/>
                    <a:pt x="13715" y="17990"/>
                  </a:cubicBezTo>
                  <a:lnTo>
                    <a:pt x="14369" y="18373"/>
                  </a:lnTo>
                  <a:lnTo>
                    <a:pt x="15673" y="19138"/>
                  </a:lnTo>
                  <a:lnTo>
                    <a:pt x="15673" y="19138"/>
                  </a:lnTo>
                  <a:cubicBezTo>
                    <a:pt x="15703" y="18328"/>
                    <a:pt x="15631" y="17497"/>
                    <a:pt x="15468" y="16655"/>
                  </a:cubicBezTo>
                  <a:lnTo>
                    <a:pt x="15462" y="16655"/>
                  </a:lnTo>
                  <a:cubicBezTo>
                    <a:pt x="14028" y="15888"/>
                    <a:pt x="12707" y="14951"/>
                    <a:pt x="11501" y="13858"/>
                  </a:cubicBezTo>
                  <a:cubicBezTo>
                    <a:pt x="10322" y="12737"/>
                    <a:pt x="9243" y="11530"/>
                    <a:pt x="8249" y="10238"/>
                  </a:cubicBezTo>
                  <a:cubicBezTo>
                    <a:pt x="7284" y="8931"/>
                    <a:pt x="6403" y="7568"/>
                    <a:pt x="5608" y="6149"/>
                  </a:cubicBezTo>
                  <a:cubicBezTo>
                    <a:pt x="4813" y="4729"/>
                    <a:pt x="4132" y="3266"/>
                    <a:pt x="3550" y="1761"/>
                  </a:cubicBezTo>
                  <a:lnTo>
                    <a:pt x="3550" y="1761"/>
                  </a:lnTo>
                  <a:cubicBezTo>
                    <a:pt x="3876" y="2500"/>
                    <a:pt x="4231" y="3224"/>
                    <a:pt x="4615" y="3934"/>
                  </a:cubicBezTo>
                  <a:cubicBezTo>
                    <a:pt x="4998" y="4644"/>
                    <a:pt x="5367" y="5354"/>
                    <a:pt x="5779" y="6049"/>
                  </a:cubicBezTo>
                  <a:cubicBezTo>
                    <a:pt x="6588" y="7441"/>
                    <a:pt x="7483" y="8789"/>
                    <a:pt x="8448" y="10081"/>
                  </a:cubicBezTo>
                  <a:cubicBezTo>
                    <a:pt x="9413" y="11373"/>
                    <a:pt x="10493" y="12580"/>
                    <a:pt x="11643" y="13716"/>
                  </a:cubicBezTo>
                  <a:cubicBezTo>
                    <a:pt x="12225" y="14270"/>
                    <a:pt x="12835" y="14795"/>
                    <a:pt x="13488" y="15278"/>
                  </a:cubicBezTo>
                  <a:cubicBezTo>
                    <a:pt x="14096" y="15815"/>
                    <a:pt x="14788" y="16197"/>
                    <a:pt x="15467" y="16649"/>
                  </a:cubicBezTo>
                  <a:lnTo>
                    <a:pt x="15467" y="16649"/>
                  </a:lnTo>
                  <a:cubicBezTo>
                    <a:pt x="15223" y="15395"/>
                    <a:pt x="14776" y="14118"/>
                    <a:pt x="14162" y="12850"/>
                  </a:cubicBezTo>
                  <a:lnTo>
                    <a:pt x="14170" y="12850"/>
                  </a:lnTo>
                  <a:cubicBezTo>
                    <a:pt x="14166" y="12848"/>
                    <a:pt x="14162" y="12845"/>
                    <a:pt x="14158" y="12843"/>
                  </a:cubicBezTo>
                  <a:lnTo>
                    <a:pt x="14158" y="12843"/>
                  </a:lnTo>
                  <a:cubicBezTo>
                    <a:pt x="14106" y="12736"/>
                    <a:pt x="14053" y="12630"/>
                    <a:pt x="13999" y="12524"/>
                  </a:cubicBezTo>
                  <a:cubicBezTo>
                    <a:pt x="13715" y="11970"/>
                    <a:pt x="13403" y="11416"/>
                    <a:pt x="13062" y="10877"/>
                  </a:cubicBezTo>
                  <a:cubicBezTo>
                    <a:pt x="10194" y="6305"/>
                    <a:pt x="5282" y="2116"/>
                    <a:pt x="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9"/>
            <p:cNvSpPr/>
            <p:nvPr/>
          </p:nvSpPr>
          <p:spPr>
            <a:xfrm>
              <a:off x="6113275" y="4302825"/>
              <a:ext cx="149100" cy="50800"/>
            </a:xfrm>
            <a:custGeom>
              <a:avLst/>
              <a:gdLst/>
              <a:ahLst/>
              <a:cxnLst/>
              <a:rect l="l" t="t" r="r" b="b"/>
              <a:pathLst>
                <a:path w="5964" h="2032" extrusionOk="0">
                  <a:moveTo>
                    <a:pt x="5963" y="1"/>
                  </a:moveTo>
                  <a:cubicBezTo>
                    <a:pt x="5950" y="10"/>
                    <a:pt x="5936" y="19"/>
                    <a:pt x="5922" y="28"/>
                  </a:cubicBezTo>
                  <a:lnTo>
                    <a:pt x="5922" y="28"/>
                  </a:lnTo>
                  <a:cubicBezTo>
                    <a:pt x="5936" y="24"/>
                    <a:pt x="5950" y="19"/>
                    <a:pt x="5963" y="15"/>
                  </a:cubicBezTo>
                  <a:lnTo>
                    <a:pt x="5963" y="1"/>
                  </a:lnTo>
                  <a:close/>
                  <a:moveTo>
                    <a:pt x="5026" y="370"/>
                  </a:moveTo>
                  <a:lnTo>
                    <a:pt x="5026" y="375"/>
                  </a:lnTo>
                  <a:lnTo>
                    <a:pt x="5026" y="375"/>
                  </a:lnTo>
                  <a:cubicBezTo>
                    <a:pt x="5031" y="373"/>
                    <a:pt x="5036" y="372"/>
                    <a:pt x="5040" y="370"/>
                  </a:cubicBezTo>
                  <a:close/>
                  <a:moveTo>
                    <a:pt x="5922" y="28"/>
                  </a:moveTo>
                  <a:cubicBezTo>
                    <a:pt x="5667" y="112"/>
                    <a:pt x="5424" y="219"/>
                    <a:pt x="5168" y="313"/>
                  </a:cubicBezTo>
                  <a:lnTo>
                    <a:pt x="5168" y="498"/>
                  </a:lnTo>
                  <a:cubicBezTo>
                    <a:pt x="5423" y="350"/>
                    <a:pt x="5679" y="190"/>
                    <a:pt x="5922" y="28"/>
                  </a:cubicBezTo>
                  <a:close/>
                  <a:moveTo>
                    <a:pt x="3337" y="924"/>
                  </a:moveTo>
                  <a:lnTo>
                    <a:pt x="3334" y="939"/>
                  </a:lnTo>
                  <a:lnTo>
                    <a:pt x="3334" y="939"/>
                  </a:lnTo>
                  <a:cubicBezTo>
                    <a:pt x="3335" y="939"/>
                    <a:pt x="3336" y="938"/>
                    <a:pt x="3337" y="938"/>
                  </a:cubicBezTo>
                  <a:lnTo>
                    <a:pt x="3337" y="924"/>
                  </a:lnTo>
                  <a:close/>
                  <a:moveTo>
                    <a:pt x="5026" y="375"/>
                  </a:moveTo>
                  <a:cubicBezTo>
                    <a:pt x="4847" y="431"/>
                    <a:pt x="4681" y="499"/>
                    <a:pt x="4501" y="555"/>
                  </a:cubicBezTo>
                  <a:lnTo>
                    <a:pt x="4444" y="569"/>
                  </a:lnTo>
                  <a:cubicBezTo>
                    <a:pt x="4132" y="668"/>
                    <a:pt x="3834" y="768"/>
                    <a:pt x="3521" y="867"/>
                  </a:cubicBezTo>
                  <a:cubicBezTo>
                    <a:pt x="3507" y="1009"/>
                    <a:pt x="3493" y="1165"/>
                    <a:pt x="3464" y="1307"/>
                  </a:cubicBezTo>
                  <a:cubicBezTo>
                    <a:pt x="3777" y="1194"/>
                    <a:pt x="4089" y="1037"/>
                    <a:pt x="4402" y="910"/>
                  </a:cubicBezTo>
                  <a:lnTo>
                    <a:pt x="4558" y="839"/>
                  </a:lnTo>
                  <a:cubicBezTo>
                    <a:pt x="4714" y="753"/>
                    <a:pt x="4870" y="668"/>
                    <a:pt x="5012" y="583"/>
                  </a:cubicBezTo>
                  <a:lnTo>
                    <a:pt x="5026" y="375"/>
                  </a:lnTo>
                  <a:close/>
                  <a:moveTo>
                    <a:pt x="3334" y="939"/>
                  </a:moveTo>
                  <a:lnTo>
                    <a:pt x="3334" y="939"/>
                  </a:lnTo>
                  <a:cubicBezTo>
                    <a:pt x="3193" y="981"/>
                    <a:pt x="3052" y="1009"/>
                    <a:pt x="2911" y="1037"/>
                  </a:cubicBezTo>
                  <a:lnTo>
                    <a:pt x="2144" y="1222"/>
                  </a:lnTo>
                  <a:lnTo>
                    <a:pt x="1491" y="1321"/>
                  </a:lnTo>
                  <a:cubicBezTo>
                    <a:pt x="1519" y="1492"/>
                    <a:pt x="1548" y="1676"/>
                    <a:pt x="1562" y="1847"/>
                  </a:cubicBezTo>
                  <a:cubicBezTo>
                    <a:pt x="2073" y="1761"/>
                    <a:pt x="2556" y="1634"/>
                    <a:pt x="3039" y="1463"/>
                  </a:cubicBezTo>
                  <a:lnTo>
                    <a:pt x="3237" y="1407"/>
                  </a:lnTo>
                  <a:lnTo>
                    <a:pt x="3334" y="939"/>
                  </a:lnTo>
                  <a:close/>
                  <a:moveTo>
                    <a:pt x="1349" y="1350"/>
                  </a:moveTo>
                  <a:cubicBezTo>
                    <a:pt x="1093" y="1392"/>
                    <a:pt x="824" y="1421"/>
                    <a:pt x="554" y="1449"/>
                  </a:cubicBezTo>
                  <a:cubicBezTo>
                    <a:pt x="384" y="1449"/>
                    <a:pt x="185" y="1478"/>
                    <a:pt x="0" y="1492"/>
                  </a:cubicBezTo>
                  <a:cubicBezTo>
                    <a:pt x="57" y="1662"/>
                    <a:pt x="114" y="1861"/>
                    <a:pt x="185" y="2031"/>
                  </a:cubicBezTo>
                  <a:cubicBezTo>
                    <a:pt x="582" y="2003"/>
                    <a:pt x="966" y="1960"/>
                    <a:pt x="1363" y="1903"/>
                  </a:cubicBezTo>
                  <a:lnTo>
                    <a:pt x="1363" y="1350"/>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9"/>
            <p:cNvSpPr/>
            <p:nvPr/>
          </p:nvSpPr>
          <p:spPr>
            <a:xfrm>
              <a:off x="6236425" y="4292550"/>
              <a:ext cx="6775" cy="57175"/>
            </a:xfrm>
            <a:custGeom>
              <a:avLst/>
              <a:gdLst/>
              <a:ahLst/>
              <a:cxnLst/>
              <a:rect l="l" t="t" r="r" b="b"/>
              <a:pathLst>
                <a:path w="271" h="2287" extrusionOk="0">
                  <a:moveTo>
                    <a:pt x="157" y="0"/>
                  </a:moveTo>
                  <a:lnTo>
                    <a:pt x="100" y="781"/>
                  </a:lnTo>
                  <a:lnTo>
                    <a:pt x="86" y="1008"/>
                  </a:lnTo>
                  <a:lnTo>
                    <a:pt x="1" y="2286"/>
                  </a:lnTo>
                  <a:cubicBezTo>
                    <a:pt x="185" y="1846"/>
                    <a:pt x="271" y="1377"/>
                    <a:pt x="242" y="909"/>
                  </a:cubicBezTo>
                  <a:lnTo>
                    <a:pt x="242" y="724"/>
                  </a:lnTo>
                  <a:cubicBezTo>
                    <a:pt x="228" y="483"/>
                    <a:pt x="200" y="242"/>
                    <a:pt x="157" y="0"/>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9"/>
            <p:cNvSpPr/>
            <p:nvPr/>
          </p:nvSpPr>
          <p:spPr>
            <a:xfrm>
              <a:off x="6186750" y="4296800"/>
              <a:ext cx="16000" cy="75275"/>
            </a:xfrm>
            <a:custGeom>
              <a:avLst/>
              <a:gdLst/>
              <a:ahLst/>
              <a:cxnLst/>
              <a:rect l="l" t="t" r="r" b="b"/>
              <a:pathLst>
                <a:path w="640" h="3011" extrusionOk="0">
                  <a:moveTo>
                    <a:pt x="639" y="1"/>
                  </a:moveTo>
                  <a:lnTo>
                    <a:pt x="384" y="1179"/>
                  </a:lnTo>
                  <a:lnTo>
                    <a:pt x="284" y="1648"/>
                  </a:lnTo>
                  <a:lnTo>
                    <a:pt x="0" y="3011"/>
                  </a:lnTo>
                  <a:cubicBezTo>
                    <a:pt x="284" y="2656"/>
                    <a:pt x="440" y="2102"/>
                    <a:pt x="525" y="1562"/>
                  </a:cubicBezTo>
                  <a:cubicBezTo>
                    <a:pt x="554" y="1420"/>
                    <a:pt x="568" y="1264"/>
                    <a:pt x="582" y="1122"/>
                  </a:cubicBezTo>
                  <a:cubicBezTo>
                    <a:pt x="625" y="753"/>
                    <a:pt x="639" y="370"/>
                    <a:pt x="639"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9"/>
            <p:cNvSpPr/>
            <p:nvPr/>
          </p:nvSpPr>
          <p:spPr>
            <a:xfrm>
              <a:off x="6147350" y="4323775"/>
              <a:ext cx="6050" cy="58950"/>
            </a:xfrm>
            <a:custGeom>
              <a:avLst/>
              <a:gdLst/>
              <a:ahLst/>
              <a:cxnLst/>
              <a:rect l="l" t="t" r="r" b="b"/>
              <a:pathLst>
                <a:path w="242" h="2358" extrusionOk="0">
                  <a:moveTo>
                    <a:pt x="0" y="1"/>
                  </a:moveTo>
                  <a:lnTo>
                    <a:pt x="0" y="2357"/>
                  </a:lnTo>
                  <a:cubicBezTo>
                    <a:pt x="213" y="2003"/>
                    <a:pt x="242" y="1477"/>
                    <a:pt x="199" y="1023"/>
                  </a:cubicBezTo>
                  <a:cubicBezTo>
                    <a:pt x="185" y="852"/>
                    <a:pt x="156" y="668"/>
                    <a:pt x="114" y="498"/>
                  </a:cubicBezTo>
                  <a:cubicBezTo>
                    <a:pt x="57" y="199"/>
                    <a:pt x="0" y="1"/>
                    <a:pt x="0" y="1"/>
                  </a:cubicBez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9"/>
            <p:cNvSpPr/>
            <p:nvPr/>
          </p:nvSpPr>
          <p:spPr>
            <a:xfrm>
              <a:off x="6236425" y="4145225"/>
              <a:ext cx="53975" cy="39800"/>
            </a:xfrm>
            <a:custGeom>
              <a:avLst/>
              <a:gdLst/>
              <a:ahLst/>
              <a:cxnLst/>
              <a:rect l="l" t="t" r="r" b="b"/>
              <a:pathLst>
                <a:path w="2159" h="1592" extrusionOk="0">
                  <a:moveTo>
                    <a:pt x="1" y="1"/>
                  </a:moveTo>
                  <a:lnTo>
                    <a:pt x="1" y="1"/>
                  </a:lnTo>
                  <a:cubicBezTo>
                    <a:pt x="1" y="1"/>
                    <a:pt x="257" y="1151"/>
                    <a:pt x="2159" y="1591"/>
                  </a:cubicBezTo>
                  <a:lnTo>
                    <a:pt x="1" y="1"/>
                  </a:ln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9"/>
            <p:cNvSpPr/>
            <p:nvPr/>
          </p:nvSpPr>
          <p:spPr>
            <a:xfrm>
              <a:off x="6230750" y="3931550"/>
              <a:ext cx="220800" cy="241750"/>
            </a:xfrm>
            <a:custGeom>
              <a:avLst/>
              <a:gdLst/>
              <a:ahLst/>
              <a:cxnLst/>
              <a:rect l="l" t="t" r="r" b="b"/>
              <a:pathLst>
                <a:path w="8832" h="9670" extrusionOk="0">
                  <a:moveTo>
                    <a:pt x="3351" y="1"/>
                  </a:moveTo>
                  <a:cubicBezTo>
                    <a:pt x="2940" y="1"/>
                    <a:pt x="2784" y="1193"/>
                    <a:pt x="2784" y="1250"/>
                  </a:cubicBezTo>
                  <a:cubicBezTo>
                    <a:pt x="2911" y="1208"/>
                    <a:pt x="3039" y="1179"/>
                    <a:pt x="3167" y="1165"/>
                  </a:cubicBezTo>
                  <a:lnTo>
                    <a:pt x="3295" y="1179"/>
                  </a:lnTo>
                  <a:cubicBezTo>
                    <a:pt x="3408" y="1165"/>
                    <a:pt x="3522" y="1165"/>
                    <a:pt x="3650" y="1165"/>
                  </a:cubicBezTo>
                  <a:cubicBezTo>
                    <a:pt x="4005" y="1165"/>
                    <a:pt x="4360" y="1208"/>
                    <a:pt x="4714" y="1307"/>
                  </a:cubicBezTo>
                  <a:cubicBezTo>
                    <a:pt x="4814" y="938"/>
                    <a:pt x="4970" y="271"/>
                    <a:pt x="4729" y="185"/>
                  </a:cubicBezTo>
                  <a:lnTo>
                    <a:pt x="4672" y="185"/>
                  </a:lnTo>
                  <a:cubicBezTo>
                    <a:pt x="4317" y="185"/>
                    <a:pt x="3763" y="1122"/>
                    <a:pt x="3763" y="1122"/>
                  </a:cubicBezTo>
                  <a:cubicBezTo>
                    <a:pt x="3763" y="1122"/>
                    <a:pt x="3834" y="86"/>
                    <a:pt x="3380" y="15"/>
                  </a:cubicBezTo>
                  <a:lnTo>
                    <a:pt x="3351" y="15"/>
                  </a:lnTo>
                  <a:lnTo>
                    <a:pt x="3351" y="1"/>
                  </a:lnTo>
                  <a:close/>
                  <a:moveTo>
                    <a:pt x="2173" y="185"/>
                  </a:moveTo>
                  <a:cubicBezTo>
                    <a:pt x="2258" y="611"/>
                    <a:pt x="2287" y="1051"/>
                    <a:pt x="2258" y="1492"/>
                  </a:cubicBezTo>
                  <a:cubicBezTo>
                    <a:pt x="2429" y="1392"/>
                    <a:pt x="2599" y="1307"/>
                    <a:pt x="2784" y="1250"/>
                  </a:cubicBezTo>
                  <a:cubicBezTo>
                    <a:pt x="2784" y="1208"/>
                    <a:pt x="2599" y="185"/>
                    <a:pt x="2173" y="185"/>
                  </a:cubicBezTo>
                  <a:close/>
                  <a:moveTo>
                    <a:pt x="5510" y="725"/>
                  </a:moveTo>
                  <a:cubicBezTo>
                    <a:pt x="5155" y="725"/>
                    <a:pt x="4899" y="1080"/>
                    <a:pt x="4757" y="1321"/>
                  </a:cubicBezTo>
                  <a:cubicBezTo>
                    <a:pt x="4899" y="1350"/>
                    <a:pt x="5041" y="1392"/>
                    <a:pt x="5183" y="1449"/>
                  </a:cubicBezTo>
                  <a:cubicBezTo>
                    <a:pt x="5396" y="1520"/>
                    <a:pt x="5595" y="1605"/>
                    <a:pt x="5779" y="1719"/>
                  </a:cubicBezTo>
                  <a:cubicBezTo>
                    <a:pt x="5907" y="1492"/>
                    <a:pt x="6177" y="881"/>
                    <a:pt x="5652" y="739"/>
                  </a:cubicBezTo>
                  <a:cubicBezTo>
                    <a:pt x="5609" y="725"/>
                    <a:pt x="5552" y="725"/>
                    <a:pt x="5510" y="725"/>
                  </a:cubicBezTo>
                  <a:close/>
                  <a:moveTo>
                    <a:pt x="6716" y="1250"/>
                  </a:moveTo>
                  <a:lnTo>
                    <a:pt x="6731" y="1264"/>
                  </a:lnTo>
                  <a:cubicBezTo>
                    <a:pt x="6376" y="1264"/>
                    <a:pt x="5978" y="1591"/>
                    <a:pt x="5808" y="1747"/>
                  </a:cubicBezTo>
                  <a:cubicBezTo>
                    <a:pt x="6390" y="2102"/>
                    <a:pt x="6858" y="2642"/>
                    <a:pt x="7142" y="3266"/>
                  </a:cubicBezTo>
                  <a:cubicBezTo>
                    <a:pt x="7256" y="3167"/>
                    <a:pt x="8037" y="2514"/>
                    <a:pt x="7852" y="2201"/>
                  </a:cubicBezTo>
                  <a:cubicBezTo>
                    <a:pt x="7803" y="2127"/>
                    <a:pt x="7731" y="2085"/>
                    <a:pt x="7648" y="2085"/>
                  </a:cubicBezTo>
                  <a:cubicBezTo>
                    <a:pt x="7636" y="2085"/>
                    <a:pt x="7624" y="2086"/>
                    <a:pt x="7611" y="2088"/>
                  </a:cubicBezTo>
                  <a:cubicBezTo>
                    <a:pt x="7256" y="2088"/>
                    <a:pt x="6688" y="2443"/>
                    <a:pt x="6688" y="2443"/>
                  </a:cubicBezTo>
                  <a:cubicBezTo>
                    <a:pt x="6688" y="2443"/>
                    <a:pt x="7426" y="1520"/>
                    <a:pt x="6929" y="1293"/>
                  </a:cubicBezTo>
                  <a:cubicBezTo>
                    <a:pt x="6858" y="1264"/>
                    <a:pt x="6787" y="1250"/>
                    <a:pt x="6716" y="1250"/>
                  </a:cubicBezTo>
                  <a:close/>
                  <a:moveTo>
                    <a:pt x="7984" y="3080"/>
                  </a:moveTo>
                  <a:cubicBezTo>
                    <a:pt x="7968" y="3080"/>
                    <a:pt x="7953" y="3081"/>
                    <a:pt x="7937" y="3082"/>
                  </a:cubicBezTo>
                  <a:lnTo>
                    <a:pt x="7937" y="3096"/>
                  </a:lnTo>
                  <a:cubicBezTo>
                    <a:pt x="7668" y="3110"/>
                    <a:pt x="7398" y="3167"/>
                    <a:pt x="7142" y="3266"/>
                  </a:cubicBezTo>
                  <a:cubicBezTo>
                    <a:pt x="7327" y="3664"/>
                    <a:pt x="7455" y="4076"/>
                    <a:pt x="7526" y="4487"/>
                  </a:cubicBezTo>
                  <a:cubicBezTo>
                    <a:pt x="7568" y="4771"/>
                    <a:pt x="7611" y="5069"/>
                    <a:pt x="7639" y="5382"/>
                  </a:cubicBezTo>
                  <a:cubicBezTo>
                    <a:pt x="7739" y="5325"/>
                    <a:pt x="8832" y="4715"/>
                    <a:pt x="8647" y="4345"/>
                  </a:cubicBezTo>
                  <a:cubicBezTo>
                    <a:pt x="8583" y="4230"/>
                    <a:pt x="8485" y="4173"/>
                    <a:pt x="8363" y="4173"/>
                  </a:cubicBezTo>
                  <a:cubicBezTo>
                    <a:pt x="8349" y="4173"/>
                    <a:pt x="8335" y="4174"/>
                    <a:pt x="8321" y="4175"/>
                  </a:cubicBezTo>
                  <a:cubicBezTo>
                    <a:pt x="8079" y="4203"/>
                    <a:pt x="7852" y="4274"/>
                    <a:pt x="7625" y="4388"/>
                  </a:cubicBezTo>
                  <a:cubicBezTo>
                    <a:pt x="7625" y="4388"/>
                    <a:pt x="8676" y="3706"/>
                    <a:pt x="8392" y="3281"/>
                  </a:cubicBezTo>
                  <a:cubicBezTo>
                    <a:pt x="8301" y="3150"/>
                    <a:pt x="8150" y="3080"/>
                    <a:pt x="7984" y="3080"/>
                  </a:cubicBezTo>
                  <a:close/>
                  <a:moveTo>
                    <a:pt x="7895" y="5382"/>
                  </a:moveTo>
                  <a:cubicBezTo>
                    <a:pt x="7767" y="5382"/>
                    <a:pt x="7668" y="5382"/>
                    <a:pt x="7639" y="5396"/>
                  </a:cubicBezTo>
                  <a:cubicBezTo>
                    <a:pt x="7668" y="5737"/>
                    <a:pt x="7682" y="6092"/>
                    <a:pt x="7653" y="6432"/>
                  </a:cubicBezTo>
                  <a:cubicBezTo>
                    <a:pt x="7795" y="6390"/>
                    <a:pt x="8647" y="6078"/>
                    <a:pt x="8647" y="5694"/>
                  </a:cubicBezTo>
                  <a:cubicBezTo>
                    <a:pt x="8647" y="5424"/>
                    <a:pt x="8193" y="5382"/>
                    <a:pt x="7895" y="5382"/>
                  </a:cubicBezTo>
                  <a:close/>
                  <a:moveTo>
                    <a:pt x="7653" y="6447"/>
                  </a:moveTo>
                  <a:cubicBezTo>
                    <a:pt x="7625" y="6802"/>
                    <a:pt x="7554" y="7142"/>
                    <a:pt x="7441" y="7469"/>
                  </a:cubicBezTo>
                  <a:cubicBezTo>
                    <a:pt x="7639" y="7426"/>
                    <a:pt x="8406" y="7284"/>
                    <a:pt x="8420" y="6944"/>
                  </a:cubicBezTo>
                  <a:cubicBezTo>
                    <a:pt x="8449" y="6603"/>
                    <a:pt x="7767" y="6475"/>
                    <a:pt x="7653" y="6447"/>
                  </a:cubicBezTo>
                  <a:close/>
                  <a:moveTo>
                    <a:pt x="7426" y="7497"/>
                  </a:moveTo>
                  <a:cubicBezTo>
                    <a:pt x="7313" y="7795"/>
                    <a:pt x="7128" y="8079"/>
                    <a:pt x="6901" y="8307"/>
                  </a:cubicBezTo>
                  <a:cubicBezTo>
                    <a:pt x="7071" y="8363"/>
                    <a:pt x="7228" y="8392"/>
                    <a:pt x="7398" y="8392"/>
                  </a:cubicBezTo>
                  <a:cubicBezTo>
                    <a:pt x="7417" y="8393"/>
                    <a:pt x="7435" y="8394"/>
                    <a:pt x="7453" y="8394"/>
                  </a:cubicBezTo>
                  <a:cubicBezTo>
                    <a:pt x="7617" y="8394"/>
                    <a:pt x="7767" y="8338"/>
                    <a:pt x="7895" y="8236"/>
                  </a:cubicBezTo>
                  <a:cubicBezTo>
                    <a:pt x="8250" y="7952"/>
                    <a:pt x="7597" y="7583"/>
                    <a:pt x="7426" y="7497"/>
                  </a:cubicBezTo>
                  <a:close/>
                  <a:moveTo>
                    <a:pt x="867" y="4573"/>
                  </a:moveTo>
                  <a:cubicBezTo>
                    <a:pt x="597" y="4842"/>
                    <a:pt x="313" y="5098"/>
                    <a:pt x="1" y="5339"/>
                  </a:cubicBezTo>
                  <a:cubicBezTo>
                    <a:pt x="170" y="5456"/>
                    <a:pt x="362" y="5526"/>
                    <a:pt x="557" y="5526"/>
                  </a:cubicBezTo>
                  <a:cubicBezTo>
                    <a:pt x="575" y="5526"/>
                    <a:pt x="593" y="5525"/>
                    <a:pt x="611" y="5524"/>
                  </a:cubicBezTo>
                  <a:cubicBezTo>
                    <a:pt x="696" y="5524"/>
                    <a:pt x="782" y="5510"/>
                    <a:pt x="867" y="5495"/>
                  </a:cubicBezTo>
                  <a:lnTo>
                    <a:pt x="867" y="5495"/>
                  </a:lnTo>
                  <a:cubicBezTo>
                    <a:pt x="867" y="5495"/>
                    <a:pt x="43" y="6404"/>
                    <a:pt x="341" y="6773"/>
                  </a:cubicBezTo>
                  <a:cubicBezTo>
                    <a:pt x="455" y="6887"/>
                    <a:pt x="597" y="6944"/>
                    <a:pt x="753" y="6944"/>
                  </a:cubicBezTo>
                  <a:cubicBezTo>
                    <a:pt x="980" y="6929"/>
                    <a:pt x="1208" y="6873"/>
                    <a:pt x="1406" y="6773"/>
                  </a:cubicBezTo>
                  <a:lnTo>
                    <a:pt x="1406" y="6773"/>
                  </a:lnTo>
                  <a:cubicBezTo>
                    <a:pt x="1406" y="6773"/>
                    <a:pt x="725" y="7725"/>
                    <a:pt x="1108" y="7966"/>
                  </a:cubicBezTo>
                  <a:cubicBezTo>
                    <a:pt x="1165" y="8008"/>
                    <a:pt x="1236" y="8023"/>
                    <a:pt x="1307" y="8023"/>
                  </a:cubicBezTo>
                  <a:cubicBezTo>
                    <a:pt x="1662" y="8023"/>
                    <a:pt x="2074" y="7611"/>
                    <a:pt x="2074" y="7611"/>
                  </a:cubicBezTo>
                  <a:lnTo>
                    <a:pt x="2074" y="7611"/>
                  </a:lnTo>
                  <a:cubicBezTo>
                    <a:pt x="2074" y="7611"/>
                    <a:pt x="1847" y="8662"/>
                    <a:pt x="2272" y="8931"/>
                  </a:cubicBezTo>
                  <a:cubicBezTo>
                    <a:pt x="2329" y="8960"/>
                    <a:pt x="2386" y="8988"/>
                    <a:pt x="2443" y="8988"/>
                  </a:cubicBezTo>
                  <a:cubicBezTo>
                    <a:pt x="2627" y="8988"/>
                    <a:pt x="2812" y="8804"/>
                    <a:pt x="2968" y="8647"/>
                  </a:cubicBezTo>
                  <a:cubicBezTo>
                    <a:pt x="3110" y="8477"/>
                    <a:pt x="3195" y="8335"/>
                    <a:pt x="3224" y="8307"/>
                  </a:cubicBezTo>
                  <a:cubicBezTo>
                    <a:pt x="3124" y="8250"/>
                    <a:pt x="3039" y="8193"/>
                    <a:pt x="2954" y="8122"/>
                  </a:cubicBezTo>
                  <a:cubicBezTo>
                    <a:pt x="2755" y="7994"/>
                    <a:pt x="2571" y="7852"/>
                    <a:pt x="2386" y="7696"/>
                  </a:cubicBezTo>
                  <a:cubicBezTo>
                    <a:pt x="1463" y="6901"/>
                    <a:pt x="810" y="5808"/>
                    <a:pt x="867" y="4587"/>
                  </a:cubicBezTo>
                  <a:lnTo>
                    <a:pt x="867" y="4573"/>
                  </a:lnTo>
                  <a:close/>
                  <a:moveTo>
                    <a:pt x="3238" y="8307"/>
                  </a:moveTo>
                  <a:cubicBezTo>
                    <a:pt x="3238" y="8406"/>
                    <a:pt x="3068" y="9031"/>
                    <a:pt x="3593" y="9329"/>
                  </a:cubicBezTo>
                  <a:cubicBezTo>
                    <a:pt x="3678" y="9371"/>
                    <a:pt x="3763" y="9386"/>
                    <a:pt x="3848" y="9386"/>
                  </a:cubicBezTo>
                  <a:cubicBezTo>
                    <a:pt x="4203" y="9386"/>
                    <a:pt x="4374" y="8931"/>
                    <a:pt x="4431" y="8832"/>
                  </a:cubicBezTo>
                  <a:cubicBezTo>
                    <a:pt x="4374" y="8818"/>
                    <a:pt x="4303" y="8789"/>
                    <a:pt x="4246" y="8775"/>
                  </a:cubicBezTo>
                  <a:cubicBezTo>
                    <a:pt x="3891" y="8662"/>
                    <a:pt x="3550" y="8505"/>
                    <a:pt x="3238" y="8307"/>
                  </a:cubicBezTo>
                  <a:close/>
                  <a:moveTo>
                    <a:pt x="4445" y="8832"/>
                  </a:moveTo>
                  <a:lnTo>
                    <a:pt x="4431" y="8846"/>
                  </a:lnTo>
                  <a:cubicBezTo>
                    <a:pt x="4459" y="8974"/>
                    <a:pt x="4587" y="9542"/>
                    <a:pt x="5112" y="9627"/>
                  </a:cubicBezTo>
                  <a:lnTo>
                    <a:pt x="5211" y="9627"/>
                  </a:lnTo>
                  <a:cubicBezTo>
                    <a:pt x="5637" y="9627"/>
                    <a:pt x="5680" y="9073"/>
                    <a:pt x="5680" y="8917"/>
                  </a:cubicBezTo>
                  <a:lnTo>
                    <a:pt x="5680" y="8917"/>
                  </a:lnTo>
                  <a:cubicBezTo>
                    <a:pt x="5552" y="8931"/>
                    <a:pt x="5410" y="8946"/>
                    <a:pt x="5282" y="8946"/>
                  </a:cubicBezTo>
                  <a:cubicBezTo>
                    <a:pt x="5126" y="8946"/>
                    <a:pt x="4970" y="8931"/>
                    <a:pt x="4814" y="8903"/>
                  </a:cubicBezTo>
                  <a:cubicBezTo>
                    <a:pt x="4686" y="8889"/>
                    <a:pt x="4558" y="8860"/>
                    <a:pt x="4445" y="8832"/>
                  </a:cubicBezTo>
                  <a:close/>
                  <a:moveTo>
                    <a:pt x="6887" y="8321"/>
                  </a:moveTo>
                  <a:cubicBezTo>
                    <a:pt x="6773" y="8449"/>
                    <a:pt x="6645" y="8548"/>
                    <a:pt x="6489" y="8633"/>
                  </a:cubicBezTo>
                  <a:cubicBezTo>
                    <a:pt x="6262" y="8775"/>
                    <a:pt x="5992" y="8875"/>
                    <a:pt x="5708" y="8917"/>
                  </a:cubicBezTo>
                  <a:cubicBezTo>
                    <a:pt x="5808" y="9059"/>
                    <a:pt x="6248" y="9670"/>
                    <a:pt x="6731" y="9670"/>
                  </a:cubicBezTo>
                  <a:cubicBezTo>
                    <a:pt x="6816" y="9670"/>
                    <a:pt x="6915" y="9655"/>
                    <a:pt x="6986" y="9613"/>
                  </a:cubicBezTo>
                  <a:cubicBezTo>
                    <a:pt x="7582" y="9343"/>
                    <a:pt x="7029" y="8520"/>
                    <a:pt x="6887" y="8321"/>
                  </a:cubicBez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9"/>
            <p:cNvSpPr/>
            <p:nvPr/>
          </p:nvSpPr>
          <p:spPr>
            <a:xfrm>
              <a:off x="6290750" y="3961725"/>
              <a:ext cx="132050" cy="193475"/>
            </a:xfrm>
            <a:custGeom>
              <a:avLst/>
              <a:gdLst/>
              <a:ahLst/>
              <a:cxnLst/>
              <a:rect l="l" t="t" r="r" b="b"/>
              <a:pathLst>
                <a:path w="5282" h="7739" extrusionOk="0">
                  <a:moveTo>
                    <a:pt x="0" y="6503"/>
                  </a:moveTo>
                  <a:lnTo>
                    <a:pt x="0" y="6503"/>
                  </a:lnTo>
                  <a:cubicBezTo>
                    <a:pt x="168" y="6657"/>
                    <a:pt x="364" y="6797"/>
                    <a:pt x="559" y="6924"/>
                  </a:cubicBezTo>
                  <a:lnTo>
                    <a:pt x="559" y="6924"/>
                  </a:lnTo>
                  <a:cubicBezTo>
                    <a:pt x="548" y="6916"/>
                    <a:pt x="537" y="6909"/>
                    <a:pt x="526" y="6901"/>
                  </a:cubicBezTo>
                  <a:cubicBezTo>
                    <a:pt x="341" y="6773"/>
                    <a:pt x="171" y="6645"/>
                    <a:pt x="0" y="6503"/>
                  </a:cubicBezTo>
                  <a:close/>
                  <a:moveTo>
                    <a:pt x="559" y="6924"/>
                  </a:moveTo>
                  <a:lnTo>
                    <a:pt x="559" y="6924"/>
                  </a:lnTo>
                  <a:cubicBezTo>
                    <a:pt x="570" y="6931"/>
                    <a:pt x="581" y="6938"/>
                    <a:pt x="592" y="6945"/>
                  </a:cubicBezTo>
                  <a:lnTo>
                    <a:pt x="592" y="6945"/>
                  </a:lnTo>
                  <a:cubicBezTo>
                    <a:pt x="584" y="6940"/>
                    <a:pt x="576" y="6935"/>
                    <a:pt x="568" y="6929"/>
                  </a:cubicBezTo>
                  <a:cubicBezTo>
                    <a:pt x="565" y="6927"/>
                    <a:pt x="562" y="6926"/>
                    <a:pt x="559" y="6924"/>
                  </a:cubicBezTo>
                  <a:close/>
                  <a:moveTo>
                    <a:pt x="1250" y="1"/>
                  </a:moveTo>
                  <a:cubicBezTo>
                    <a:pt x="1136" y="1"/>
                    <a:pt x="1022" y="1"/>
                    <a:pt x="895" y="15"/>
                  </a:cubicBezTo>
                  <a:cubicBezTo>
                    <a:pt x="1207" y="72"/>
                    <a:pt x="1519" y="157"/>
                    <a:pt x="1818" y="256"/>
                  </a:cubicBezTo>
                  <a:cubicBezTo>
                    <a:pt x="3152" y="711"/>
                    <a:pt x="3919" y="1946"/>
                    <a:pt x="4146" y="3266"/>
                  </a:cubicBezTo>
                  <a:cubicBezTo>
                    <a:pt x="4387" y="4643"/>
                    <a:pt x="4501" y="6574"/>
                    <a:pt x="3124" y="7398"/>
                  </a:cubicBezTo>
                  <a:cubicBezTo>
                    <a:pt x="2882" y="7540"/>
                    <a:pt x="2641" y="7639"/>
                    <a:pt x="2371" y="7682"/>
                  </a:cubicBezTo>
                  <a:cubicBezTo>
                    <a:pt x="2187" y="7653"/>
                    <a:pt x="2002" y="7611"/>
                    <a:pt x="1832" y="7554"/>
                  </a:cubicBezTo>
                  <a:cubicBezTo>
                    <a:pt x="1389" y="7393"/>
                    <a:pt x="972" y="7194"/>
                    <a:pt x="592" y="6945"/>
                  </a:cubicBezTo>
                  <a:lnTo>
                    <a:pt x="592" y="6945"/>
                  </a:lnTo>
                  <a:cubicBezTo>
                    <a:pt x="669" y="6997"/>
                    <a:pt x="748" y="7050"/>
                    <a:pt x="838" y="7114"/>
                  </a:cubicBezTo>
                  <a:lnTo>
                    <a:pt x="852" y="7114"/>
                  </a:lnTo>
                  <a:cubicBezTo>
                    <a:pt x="1164" y="7298"/>
                    <a:pt x="1505" y="7455"/>
                    <a:pt x="1860" y="7582"/>
                  </a:cubicBezTo>
                  <a:cubicBezTo>
                    <a:pt x="1917" y="7597"/>
                    <a:pt x="1974" y="7611"/>
                    <a:pt x="2031" y="7625"/>
                  </a:cubicBezTo>
                  <a:lnTo>
                    <a:pt x="2045" y="7625"/>
                  </a:lnTo>
                  <a:cubicBezTo>
                    <a:pt x="2172" y="7668"/>
                    <a:pt x="2286" y="7682"/>
                    <a:pt x="2414" y="7710"/>
                  </a:cubicBezTo>
                  <a:cubicBezTo>
                    <a:pt x="2570" y="7724"/>
                    <a:pt x="2726" y="7739"/>
                    <a:pt x="2882" y="7739"/>
                  </a:cubicBezTo>
                  <a:cubicBezTo>
                    <a:pt x="3024" y="7739"/>
                    <a:pt x="3152" y="7739"/>
                    <a:pt x="3294" y="7710"/>
                  </a:cubicBezTo>
                  <a:lnTo>
                    <a:pt x="3308" y="7710"/>
                  </a:lnTo>
                  <a:cubicBezTo>
                    <a:pt x="3592" y="7668"/>
                    <a:pt x="3862" y="7568"/>
                    <a:pt x="4103" y="7426"/>
                  </a:cubicBezTo>
                  <a:cubicBezTo>
                    <a:pt x="4245" y="7341"/>
                    <a:pt x="4373" y="7242"/>
                    <a:pt x="4501" y="7128"/>
                  </a:cubicBezTo>
                  <a:lnTo>
                    <a:pt x="4515" y="7114"/>
                  </a:lnTo>
                  <a:cubicBezTo>
                    <a:pt x="4742" y="6872"/>
                    <a:pt x="4927" y="6588"/>
                    <a:pt x="5041" y="6290"/>
                  </a:cubicBezTo>
                  <a:lnTo>
                    <a:pt x="5055" y="6262"/>
                  </a:lnTo>
                  <a:cubicBezTo>
                    <a:pt x="5168" y="5935"/>
                    <a:pt x="5239" y="5595"/>
                    <a:pt x="5268" y="5254"/>
                  </a:cubicBezTo>
                  <a:lnTo>
                    <a:pt x="5268" y="5240"/>
                  </a:lnTo>
                  <a:cubicBezTo>
                    <a:pt x="5282" y="4899"/>
                    <a:pt x="5282" y="4544"/>
                    <a:pt x="5253" y="4203"/>
                  </a:cubicBezTo>
                  <a:cubicBezTo>
                    <a:pt x="5225" y="3891"/>
                    <a:pt x="5182" y="3593"/>
                    <a:pt x="5126" y="3309"/>
                  </a:cubicBezTo>
                  <a:cubicBezTo>
                    <a:pt x="5055" y="2897"/>
                    <a:pt x="4927" y="2485"/>
                    <a:pt x="4757" y="2088"/>
                  </a:cubicBezTo>
                  <a:cubicBezTo>
                    <a:pt x="4473" y="1463"/>
                    <a:pt x="4004" y="938"/>
                    <a:pt x="3422" y="583"/>
                  </a:cubicBezTo>
                  <a:lnTo>
                    <a:pt x="3408" y="569"/>
                  </a:lnTo>
                  <a:cubicBezTo>
                    <a:pt x="3209" y="455"/>
                    <a:pt x="3010" y="356"/>
                    <a:pt x="2811" y="299"/>
                  </a:cubicBezTo>
                  <a:cubicBezTo>
                    <a:pt x="2655" y="242"/>
                    <a:pt x="2513" y="199"/>
                    <a:pt x="2371" y="157"/>
                  </a:cubicBezTo>
                  <a:lnTo>
                    <a:pt x="2329" y="157"/>
                  </a:lnTo>
                  <a:cubicBezTo>
                    <a:pt x="1988" y="57"/>
                    <a:pt x="1633" y="15"/>
                    <a:pt x="1264" y="1"/>
                  </a:cubicBezTo>
                  <a:close/>
                </a:path>
              </a:pathLst>
            </a:custGeom>
            <a:solidFill>
              <a:srgbClr val="C12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9"/>
            <p:cNvSpPr/>
            <p:nvPr/>
          </p:nvSpPr>
          <p:spPr>
            <a:xfrm>
              <a:off x="6251000" y="3961725"/>
              <a:ext cx="152275" cy="192050"/>
            </a:xfrm>
            <a:custGeom>
              <a:avLst/>
              <a:gdLst/>
              <a:ahLst/>
              <a:cxnLst/>
              <a:rect l="l" t="t" r="r" b="b"/>
              <a:pathLst>
                <a:path w="6091" h="7682" extrusionOk="0">
                  <a:moveTo>
                    <a:pt x="2357" y="1"/>
                  </a:moveTo>
                  <a:cubicBezTo>
                    <a:pt x="2229" y="15"/>
                    <a:pt x="2101" y="43"/>
                    <a:pt x="1974" y="86"/>
                  </a:cubicBezTo>
                  <a:cubicBezTo>
                    <a:pt x="1803" y="143"/>
                    <a:pt x="1619" y="228"/>
                    <a:pt x="1462" y="327"/>
                  </a:cubicBezTo>
                  <a:cubicBezTo>
                    <a:pt x="1448" y="810"/>
                    <a:pt x="1349" y="1278"/>
                    <a:pt x="1178" y="1733"/>
                  </a:cubicBezTo>
                  <a:cubicBezTo>
                    <a:pt x="923" y="2357"/>
                    <a:pt x="540" y="2911"/>
                    <a:pt x="71" y="3380"/>
                  </a:cubicBezTo>
                  <a:lnTo>
                    <a:pt x="71" y="3408"/>
                  </a:lnTo>
                  <a:cubicBezTo>
                    <a:pt x="0" y="4615"/>
                    <a:pt x="653" y="5708"/>
                    <a:pt x="1576" y="6503"/>
                  </a:cubicBezTo>
                  <a:cubicBezTo>
                    <a:pt x="1746" y="6645"/>
                    <a:pt x="1931" y="6787"/>
                    <a:pt x="2116" y="6915"/>
                  </a:cubicBezTo>
                  <a:cubicBezTo>
                    <a:pt x="2513" y="7185"/>
                    <a:pt x="2953" y="7398"/>
                    <a:pt x="3408" y="7554"/>
                  </a:cubicBezTo>
                  <a:cubicBezTo>
                    <a:pt x="3592" y="7611"/>
                    <a:pt x="3777" y="7668"/>
                    <a:pt x="3961" y="7682"/>
                  </a:cubicBezTo>
                  <a:cubicBezTo>
                    <a:pt x="4217" y="7639"/>
                    <a:pt x="4472" y="7540"/>
                    <a:pt x="4700" y="7412"/>
                  </a:cubicBezTo>
                  <a:cubicBezTo>
                    <a:pt x="6091" y="6574"/>
                    <a:pt x="5977" y="4658"/>
                    <a:pt x="5736" y="3280"/>
                  </a:cubicBezTo>
                  <a:cubicBezTo>
                    <a:pt x="5495" y="1946"/>
                    <a:pt x="4742" y="711"/>
                    <a:pt x="3408" y="256"/>
                  </a:cubicBezTo>
                  <a:cubicBezTo>
                    <a:pt x="3109" y="157"/>
                    <a:pt x="2797" y="86"/>
                    <a:pt x="2485" y="29"/>
                  </a:cubicBezTo>
                  <a:lnTo>
                    <a:pt x="2357" y="1"/>
                  </a:lnTo>
                  <a:close/>
                </a:path>
              </a:pathLst>
            </a:custGeom>
            <a:solidFill>
              <a:srgbClr val="1E0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9"/>
            <p:cNvSpPr/>
            <p:nvPr/>
          </p:nvSpPr>
          <p:spPr>
            <a:xfrm>
              <a:off x="6258800" y="3744850"/>
              <a:ext cx="114325" cy="156550"/>
            </a:xfrm>
            <a:custGeom>
              <a:avLst/>
              <a:gdLst/>
              <a:ahLst/>
              <a:cxnLst/>
              <a:rect l="l" t="t" r="r" b="b"/>
              <a:pathLst>
                <a:path w="4573" h="6262" extrusionOk="0">
                  <a:moveTo>
                    <a:pt x="441" y="1"/>
                  </a:moveTo>
                  <a:cubicBezTo>
                    <a:pt x="440" y="2"/>
                    <a:pt x="1" y="6092"/>
                    <a:pt x="2357" y="6262"/>
                  </a:cubicBezTo>
                  <a:lnTo>
                    <a:pt x="2471" y="6262"/>
                  </a:lnTo>
                  <a:cubicBezTo>
                    <a:pt x="4572" y="6262"/>
                    <a:pt x="568" y="1392"/>
                    <a:pt x="441" y="1"/>
                  </a:cubicBezTo>
                  <a:close/>
                </a:path>
              </a:pathLst>
            </a:custGeom>
            <a:solidFill>
              <a:srgbClr val="C12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9"/>
            <p:cNvSpPr/>
            <p:nvPr/>
          </p:nvSpPr>
          <p:spPr>
            <a:xfrm>
              <a:off x="6217275" y="3651500"/>
              <a:ext cx="36225" cy="179975"/>
            </a:xfrm>
            <a:custGeom>
              <a:avLst/>
              <a:gdLst/>
              <a:ahLst/>
              <a:cxnLst/>
              <a:rect l="l" t="t" r="r" b="b"/>
              <a:pathLst>
                <a:path w="1449" h="7199" extrusionOk="0">
                  <a:moveTo>
                    <a:pt x="1051" y="1"/>
                  </a:moveTo>
                  <a:cubicBezTo>
                    <a:pt x="1051" y="1"/>
                    <a:pt x="653" y="767"/>
                    <a:pt x="43" y="1775"/>
                  </a:cubicBezTo>
                  <a:cubicBezTo>
                    <a:pt x="0" y="3323"/>
                    <a:pt x="256" y="4870"/>
                    <a:pt x="781" y="6333"/>
                  </a:cubicBezTo>
                  <a:cubicBezTo>
                    <a:pt x="852" y="6532"/>
                    <a:pt x="923" y="6716"/>
                    <a:pt x="1008" y="6915"/>
                  </a:cubicBezTo>
                  <a:cubicBezTo>
                    <a:pt x="1136" y="7029"/>
                    <a:pt x="1292" y="7128"/>
                    <a:pt x="1448" y="7199"/>
                  </a:cubicBezTo>
                  <a:cubicBezTo>
                    <a:pt x="980" y="5822"/>
                    <a:pt x="767" y="2386"/>
                    <a:pt x="1051" y="1"/>
                  </a:cubicBezTo>
                  <a:close/>
                </a:path>
              </a:pathLst>
            </a:custGeom>
            <a:solidFill>
              <a:srgbClr val="06A7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9"/>
            <p:cNvSpPr/>
            <p:nvPr/>
          </p:nvSpPr>
          <p:spPr>
            <a:xfrm>
              <a:off x="6290375" y="3568450"/>
              <a:ext cx="363150" cy="463575"/>
            </a:xfrm>
            <a:custGeom>
              <a:avLst/>
              <a:gdLst/>
              <a:ahLst/>
              <a:cxnLst/>
              <a:rect l="l" t="t" r="r" b="b"/>
              <a:pathLst>
                <a:path w="14526" h="18543" extrusionOk="0">
                  <a:moveTo>
                    <a:pt x="1" y="0"/>
                  </a:moveTo>
                  <a:cubicBezTo>
                    <a:pt x="512" y="1945"/>
                    <a:pt x="1222" y="3848"/>
                    <a:pt x="2131" y="5665"/>
                  </a:cubicBezTo>
                  <a:cubicBezTo>
                    <a:pt x="3025" y="7483"/>
                    <a:pt x="4076" y="9215"/>
                    <a:pt x="5297" y="10833"/>
                  </a:cubicBezTo>
                  <a:cubicBezTo>
                    <a:pt x="6504" y="12452"/>
                    <a:pt x="7909" y="13928"/>
                    <a:pt x="9457" y="15249"/>
                  </a:cubicBezTo>
                  <a:cubicBezTo>
                    <a:pt x="10976" y="16598"/>
                    <a:pt x="12751" y="17606"/>
                    <a:pt x="14526" y="18543"/>
                  </a:cubicBezTo>
                  <a:lnTo>
                    <a:pt x="13234" y="17762"/>
                  </a:lnTo>
                  <a:lnTo>
                    <a:pt x="12580" y="17379"/>
                  </a:lnTo>
                  <a:cubicBezTo>
                    <a:pt x="12368" y="17251"/>
                    <a:pt x="12169" y="17095"/>
                    <a:pt x="11956" y="16953"/>
                  </a:cubicBezTo>
                  <a:lnTo>
                    <a:pt x="10735" y="16072"/>
                  </a:lnTo>
                  <a:lnTo>
                    <a:pt x="9585" y="15093"/>
                  </a:lnTo>
                  <a:cubicBezTo>
                    <a:pt x="9386" y="14937"/>
                    <a:pt x="9201" y="14780"/>
                    <a:pt x="9017" y="14596"/>
                  </a:cubicBezTo>
                  <a:lnTo>
                    <a:pt x="8477" y="14070"/>
                  </a:lnTo>
                  <a:cubicBezTo>
                    <a:pt x="8122" y="13715"/>
                    <a:pt x="7753" y="13375"/>
                    <a:pt x="7412" y="13006"/>
                  </a:cubicBezTo>
                  <a:lnTo>
                    <a:pt x="6419" y="11870"/>
                  </a:lnTo>
                  <a:cubicBezTo>
                    <a:pt x="6092" y="11501"/>
                    <a:pt x="5808" y="11075"/>
                    <a:pt x="5496" y="10677"/>
                  </a:cubicBezTo>
                  <a:cubicBezTo>
                    <a:pt x="4289" y="9073"/>
                    <a:pt x="3210" y="7369"/>
                    <a:pt x="2301" y="5580"/>
                  </a:cubicBezTo>
                  <a:cubicBezTo>
                    <a:pt x="2088" y="5126"/>
                    <a:pt x="1847" y="4671"/>
                    <a:pt x="1634" y="4217"/>
                  </a:cubicBezTo>
                  <a:cubicBezTo>
                    <a:pt x="1421" y="3763"/>
                    <a:pt x="1222" y="3308"/>
                    <a:pt x="1037" y="2840"/>
                  </a:cubicBezTo>
                  <a:cubicBezTo>
                    <a:pt x="640" y="1917"/>
                    <a:pt x="299" y="966"/>
                    <a:pt x="1" y="0"/>
                  </a:cubicBezTo>
                  <a:close/>
                </a:path>
              </a:pathLst>
            </a:custGeom>
            <a:solidFill>
              <a:srgbClr val="C12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9"/>
            <p:cNvSpPr/>
            <p:nvPr/>
          </p:nvSpPr>
          <p:spPr>
            <a:xfrm>
              <a:off x="6350725" y="3597550"/>
              <a:ext cx="297825" cy="372375"/>
            </a:xfrm>
            <a:custGeom>
              <a:avLst/>
              <a:gdLst/>
              <a:ahLst/>
              <a:cxnLst/>
              <a:rect l="l" t="t" r="r" b="b"/>
              <a:pathLst>
                <a:path w="11913" h="14895" extrusionOk="0">
                  <a:moveTo>
                    <a:pt x="1" y="0"/>
                  </a:moveTo>
                  <a:cubicBezTo>
                    <a:pt x="583" y="1505"/>
                    <a:pt x="1278" y="2982"/>
                    <a:pt x="2059" y="4388"/>
                  </a:cubicBezTo>
                  <a:cubicBezTo>
                    <a:pt x="2854" y="5807"/>
                    <a:pt x="3735" y="7170"/>
                    <a:pt x="4700" y="8477"/>
                  </a:cubicBezTo>
                  <a:cubicBezTo>
                    <a:pt x="5680" y="9769"/>
                    <a:pt x="6773" y="10976"/>
                    <a:pt x="7952" y="12083"/>
                  </a:cubicBezTo>
                  <a:cubicBezTo>
                    <a:pt x="9158" y="13176"/>
                    <a:pt x="10479" y="14127"/>
                    <a:pt x="11913" y="14894"/>
                  </a:cubicBezTo>
                  <a:cubicBezTo>
                    <a:pt x="11231" y="14440"/>
                    <a:pt x="10536" y="14042"/>
                    <a:pt x="9925" y="13517"/>
                  </a:cubicBezTo>
                  <a:cubicBezTo>
                    <a:pt x="9286" y="13020"/>
                    <a:pt x="8661" y="12495"/>
                    <a:pt x="8079" y="11941"/>
                  </a:cubicBezTo>
                  <a:cubicBezTo>
                    <a:pt x="6929" y="10819"/>
                    <a:pt x="5864" y="9612"/>
                    <a:pt x="4899" y="8320"/>
                  </a:cubicBezTo>
                  <a:cubicBezTo>
                    <a:pt x="3934" y="7028"/>
                    <a:pt x="3053" y="5680"/>
                    <a:pt x="2244" y="4288"/>
                  </a:cubicBezTo>
                  <a:cubicBezTo>
                    <a:pt x="1832" y="3593"/>
                    <a:pt x="1435" y="2897"/>
                    <a:pt x="1066" y="2173"/>
                  </a:cubicBezTo>
                  <a:cubicBezTo>
                    <a:pt x="696" y="1463"/>
                    <a:pt x="327" y="739"/>
                    <a:pt x="1" y="0"/>
                  </a:cubicBezTo>
                  <a:close/>
                </a:path>
              </a:pathLst>
            </a:custGeom>
            <a:solidFill>
              <a:srgbClr val="C12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9"/>
            <p:cNvSpPr/>
            <p:nvPr/>
          </p:nvSpPr>
          <p:spPr>
            <a:xfrm>
              <a:off x="6472125" y="3687350"/>
              <a:ext cx="144125" cy="187450"/>
            </a:xfrm>
            <a:custGeom>
              <a:avLst/>
              <a:gdLst/>
              <a:ahLst/>
              <a:cxnLst/>
              <a:rect l="l" t="t" r="r" b="b"/>
              <a:pathLst>
                <a:path w="5765" h="7498" extrusionOk="0">
                  <a:moveTo>
                    <a:pt x="0" y="1"/>
                  </a:moveTo>
                  <a:cubicBezTo>
                    <a:pt x="185" y="796"/>
                    <a:pt x="483" y="1548"/>
                    <a:pt x="881" y="2244"/>
                  </a:cubicBezTo>
                  <a:cubicBezTo>
                    <a:pt x="1264" y="2954"/>
                    <a:pt x="1704" y="3635"/>
                    <a:pt x="2201" y="4274"/>
                  </a:cubicBezTo>
                  <a:cubicBezTo>
                    <a:pt x="2712" y="4899"/>
                    <a:pt x="3266" y="5495"/>
                    <a:pt x="3862" y="6035"/>
                  </a:cubicBezTo>
                  <a:cubicBezTo>
                    <a:pt x="4146" y="6319"/>
                    <a:pt x="4473" y="6546"/>
                    <a:pt x="4785" y="6816"/>
                  </a:cubicBezTo>
                  <a:cubicBezTo>
                    <a:pt x="5098" y="7071"/>
                    <a:pt x="5438" y="7284"/>
                    <a:pt x="5765" y="7497"/>
                  </a:cubicBezTo>
                  <a:cubicBezTo>
                    <a:pt x="5154" y="6972"/>
                    <a:pt x="4558" y="6461"/>
                    <a:pt x="3990" y="5893"/>
                  </a:cubicBezTo>
                  <a:cubicBezTo>
                    <a:pt x="3422" y="5339"/>
                    <a:pt x="2897" y="4743"/>
                    <a:pt x="2400" y="4118"/>
                  </a:cubicBezTo>
                  <a:cubicBezTo>
                    <a:pt x="1903" y="3493"/>
                    <a:pt x="1449" y="2840"/>
                    <a:pt x="1051" y="2159"/>
                  </a:cubicBezTo>
                  <a:cubicBezTo>
                    <a:pt x="625" y="1477"/>
                    <a:pt x="284" y="753"/>
                    <a:pt x="0" y="1"/>
                  </a:cubicBezTo>
                  <a:close/>
                </a:path>
              </a:pathLst>
            </a:custGeom>
            <a:solidFill>
              <a:srgbClr val="C12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9"/>
            <p:cNvSpPr/>
            <p:nvPr/>
          </p:nvSpPr>
          <p:spPr>
            <a:xfrm>
              <a:off x="5378875" y="3983725"/>
              <a:ext cx="166500" cy="113625"/>
            </a:xfrm>
            <a:custGeom>
              <a:avLst/>
              <a:gdLst/>
              <a:ahLst/>
              <a:cxnLst/>
              <a:rect l="l" t="t" r="r" b="b"/>
              <a:pathLst>
                <a:path w="6660" h="4545" extrusionOk="0">
                  <a:moveTo>
                    <a:pt x="0" y="1"/>
                  </a:moveTo>
                  <a:lnTo>
                    <a:pt x="0" y="1"/>
                  </a:lnTo>
                  <a:cubicBezTo>
                    <a:pt x="242" y="668"/>
                    <a:pt x="597" y="1293"/>
                    <a:pt x="1065" y="1818"/>
                  </a:cubicBezTo>
                  <a:cubicBezTo>
                    <a:pt x="1562" y="2329"/>
                    <a:pt x="2116" y="2784"/>
                    <a:pt x="2712" y="3153"/>
                  </a:cubicBezTo>
                  <a:cubicBezTo>
                    <a:pt x="3323" y="3508"/>
                    <a:pt x="3962" y="3806"/>
                    <a:pt x="4615" y="4047"/>
                  </a:cubicBezTo>
                  <a:cubicBezTo>
                    <a:pt x="5282" y="4274"/>
                    <a:pt x="5964" y="4445"/>
                    <a:pt x="6659" y="4544"/>
                  </a:cubicBezTo>
                  <a:cubicBezTo>
                    <a:pt x="5992" y="4360"/>
                    <a:pt x="5339" y="4133"/>
                    <a:pt x="4686" y="3863"/>
                  </a:cubicBezTo>
                  <a:cubicBezTo>
                    <a:pt x="4047" y="3607"/>
                    <a:pt x="3436" y="3295"/>
                    <a:pt x="2840" y="2940"/>
                  </a:cubicBezTo>
                  <a:cubicBezTo>
                    <a:pt x="2258" y="2585"/>
                    <a:pt x="1704" y="2159"/>
                    <a:pt x="1207" y="1690"/>
                  </a:cubicBezTo>
                  <a:cubicBezTo>
                    <a:pt x="724" y="1194"/>
                    <a:pt x="327" y="626"/>
                    <a:pt x="0"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9"/>
            <p:cNvSpPr/>
            <p:nvPr/>
          </p:nvSpPr>
          <p:spPr>
            <a:xfrm>
              <a:off x="5403375" y="3901375"/>
              <a:ext cx="124600" cy="157275"/>
            </a:xfrm>
            <a:custGeom>
              <a:avLst/>
              <a:gdLst/>
              <a:ahLst/>
              <a:cxnLst/>
              <a:rect l="l" t="t" r="r" b="b"/>
              <a:pathLst>
                <a:path w="4984" h="6291" extrusionOk="0">
                  <a:moveTo>
                    <a:pt x="114" y="1"/>
                  </a:moveTo>
                  <a:cubicBezTo>
                    <a:pt x="0" y="711"/>
                    <a:pt x="99" y="1421"/>
                    <a:pt x="383" y="2074"/>
                  </a:cubicBezTo>
                  <a:cubicBezTo>
                    <a:pt x="682" y="2727"/>
                    <a:pt x="1079" y="3323"/>
                    <a:pt x="1562" y="3849"/>
                  </a:cubicBezTo>
                  <a:cubicBezTo>
                    <a:pt x="2059" y="4360"/>
                    <a:pt x="2584" y="4814"/>
                    <a:pt x="3166" y="5226"/>
                  </a:cubicBezTo>
                  <a:cubicBezTo>
                    <a:pt x="3734" y="5638"/>
                    <a:pt x="4345" y="5993"/>
                    <a:pt x="4984" y="6291"/>
                  </a:cubicBezTo>
                  <a:cubicBezTo>
                    <a:pt x="4387" y="5907"/>
                    <a:pt x="3819" y="5510"/>
                    <a:pt x="3280" y="5070"/>
                  </a:cubicBezTo>
                  <a:cubicBezTo>
                    <a:pt x="2726" y="4644"/>
                    <a:pt x="2215" y="4175"/>
                    <a:pt x="1746" y="3664"/>
                  </a:cubicBezTo>
                  <a:cubicBezTo>
                    <a:pt x="1264" y="3181"/>
                    <a:pt x="866" y="2613"/>
                    <a:pt x="554" y="2003"/>
                  </a:cubicBezTo>
                  <a:cubicBezTo>
                    <a:pt x="256" y="1378"/>
                    <a:pt x="99" y="697"/>
                    <a:pt x="114"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9"/>
            <p:cNvSpPr/>
            <p:nvPr/>
          </p:nvSpPr>
          <p:spPr>
            <a:xfrm>
              <a:off x="5443825" y="3845650"/>
              <a:ext cx="71725" cy="158350"/>
            </a:xfrm>
            <a:custGeom>
              <a:avLst/>
              <a:gdLst/>
              <a:ahLst/>
              <a:cxnLst/>
              <a:rect l="l" t="t" r="r" b="b"/>
              <a:pathLst>
                <a:path w="2869" h="6334" extrusionOk="0">
                  <a:moveTo>
                    <a:pt x="356" y="1"/>
                  </a:moveTo>
                  <a:cubicBezTo>
                    <a:pt x="114" y="555"/>
                    <a:pt x="1" y="1165"/>
                    <a:pt x="57" y="1776"/>
                  </a:cubicBezTo>
                  <a:cubicBezTo>
                    <a:pt x="114" y="2400"/>
                    <a:pt x="299" y="2982"/>
                    <a:pt x="569" y="3536"/>
                  </a:cubicBezTo>
                  <a:cubicBezTo>
                    <a:pt x="838" y="4090"/>
                    <a:pt x="1179" y="4601"/>
                    <a:pt x="1577" y="5070"/>
                  </a:cubicBezTo>
                  <a:cubicBezTo>
                    <a:pt x="1960" y="5538"/>
                    <a:pt x="2386" y="5950"/>
                    <a:pt x="2869" y="6333"/>
                  </a:cubicBezTo>
                  <a:cubicBezTo>
                    <a:pt x="2457" y="5893"/>
                    <a:pt x="2074" y="5424"/>
                    <a:pt x="1719" y="4942"/>
                  </a:cubicBezTo>
                  <a:cubicBezTo>
                    <a:pt x="1364" y="4473"/>
                    <a:pt x="1065" y="3962"/>
                    <a:pt x="796" y="3423"/>
                  </a:cubicBezTo>
                  <a:cubicBezTo>
                    <a:pt x="526" y="2897"/>
                    <a:pt x="341" y="2344"/>
                    <a:pt x="242" y="1761"/>
                  </a:cubicBezTo>
                  <a:cubicBezTo>
                    <a:pt x="171" y="1165"/>
                    <a:pt x="199" y="569"/>
                    <a:pt x="35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9"/>
            <p:cNvSpPr/>
            <p:nvPr/>
          </p:nvSpPr>
          <p:spPr>
            <a:xfrm>
              <a:off x="5551025" y="3376775"/>
              <a:ext cx="28775" cy="24575"/>
            </a:xfrm>
            <a:custGeom>
              <a:avLst/>
              <a:gdLst/>
              <a:ahLst/>
              <a:cxnLst/>
              <a:rect l="l" t="t" r="r" b="b"/>
              <a:pathLst>
                <a:path w="1151" h="983" extrusionOk="0">
                  <a:moveTo>
                    <a:pt x="654" y="0"/>
                  </a:moveTo>
                  <a:cubicBezTo>
                    <a:pt x="213" y="0"/>
                    <a:pt x="0" y="526"/>
                    <a:pt x="313" y="838"/>
                  </a:cubicBezTo>
                  <a:cubicBezTo>
                    <a:pt x="413" y="938"/>
                    <a:pt x="535" y="983"/>
                    <a:pt x="655" y="983"/>
                  </a:cubicBezTo>
                  <a:cubicBezTo>
                    <a:pt x="908" y="983"/>
                    <a:pt x="1150" y="782"/>
                    <a:pt x="1150" y="483"/>
                  </a:cubicBezTo>
                  <a:cubicBezTo>
                    <a:pt x="1150" y="213"/>
                    <a:pt x="923" y="0"/>
                    <a:pt x="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9"/>
            <p:cNvSpPr/>
            <p:nvPr/>
          </p:nvSpPr>
          <p:spPr>
            <a:xfrm>
              <a:off x="5509500" y="3460175"/>
              <a:ext cx="28775" cy="24600"/>
            </a:xfrm>
            <a:custGeom>
              <a:avLst/>
              <a:gdLst/>
              <a:ahLst/>
              <a:cxnLst/>
              <a:rect l="l" t="t" r="r" b="b"/>
              <a:pathLst>
                <a:path w="1151" h="984" extrusionOk="0">
                  <a:moveTo>
                    <a:pt x="653" y="1"/>
                  </a:moveTo>
                  <a:cubicBezTo>
                    <a:pt x="213" y="1"/>
                    <a:pt x="0" y="526"/>
                    <a:pt x="313" y="838"/>
                  </a:cubicBezTo>
                  <a:cubicBezTo>
                    <a:pt x="409" y="939"/>
                    <a:pt x="530" y="984"/>
                    <a:pt x="650" y="984"/>
                  </a:cubicBezTo>
                  <a:cubicBezTo>
                    <a:pt x="903" y="984"/>
                    <a:pt x="1150" y="786"/>
                    <a:pt x="1150" y="498"/>
                  </a:cubicBezTo>
                  <a:cubicBezTo>
                    <a:pt x="1150" y="214"/>
                    <a:pt x="923"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9"/>
            <p:cNvSpPr/>
            <p:nvPr/>
          </p:nvSpPr>
          <p:spPr>
            <a:xfrm>
              <a:off x="5623800" y="3306850"/>
              <a:ext cx="28775" cy="24425"/>
            </a:xfrm>
            <a:custGeom>
              <a:avLst/>
              <a:gdLst/>
              <a:ahLst/>
              <a:cxnLst/>
              <a:rect l="l" t="t" r="r" b="b"/>
              <a:pathLst>
                <a:path w="1151" h="977" extrusionOk="0">
                  <a:moveTo>
                    <a:pt x="653" y="0"/>
                  </a:moveTo>
                  <a:cubicBezTo>
                    <a:pt x="227" y="0"/>
                    <a:pt x="0" y="526"/>
                    <a:pt x="312" y="838"/>
                  </a:cubicBezTo>
                  <a:cubicBezTo>
                    <a:pt x="412" y="933"/>
                    <a:pt x="534" y="976"/>
                    <a:pt x="654" y="976"/>
                  </a:cubicBezTo>
                  <a:cubicBezTo>
                    <a:pt x="907" y="976"/>
                    <a:pt x="1150" y="782"/>
                    <a:pt x="1150" y="483"/>
                  </a:cubicBezTo>
                  <a:cubicBezTo>
                    <a:pt x="1150" y="213"/>
                    <a:pt x="923" y="0"/>
                    <a:pt x="6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9"/>
            <p:cNvSpPr/>
            <p:nvPr/>
          </p:nvSpPr>
          <p:spPr>
            <a:xfrm>
              <a:off x="5702950" y="3252525"/>
              <a:ext cx="28425" cy="24600"/>
            </a:xfrm>
            <a:custGeom>
              <a:avLst/>
              <a:gdLst/>
              <a:ahLst/>
              <a:cxnLst/>
              <a:rect l="l" t="t" r="r" b="b"/>
              <a:pathLst>
                <a:path w="1137" h="984" extrusionOk="0">
                  <a:moveTo>
                    <a:pt x="653" y="1"/>
                  </a:moveTo>
                  <a:cubicBezTo>
                    <a:pt x="213" y="1"/>
                    <a:pt x="0" y="526"/>
                    <a:pt x="298" y="839"/>
                  </a:cubicBezTo>
                  <a:cubicBezTo>
                    <a:pt x="399" y="939"/>
                    <a:pt x="522" y="984"/>
                    <a:pt x="642" y="984"/>
                  </a:cubicBezTo>
                  <a:cubicBezTo>
                    <a:pt x="895" y="984"/>
                    <a:pt x="1136" y="787"/>
                    <a:pt x="1136" y="498"/>
                  </a:cubicBezTo>
                  <a:cubicBezTo>
                    <a:pt x="1136" y="228"/>
                    <a:pt x="923"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9"/>
            <p:cNvSpPr/>
            <p:nvPr/>
          </p:nvSpPr>
          <p:spPr>
            <a:xfrm>
              <a:off x="5803400" y="3234075"/>
              <a:ext cx="28775" cy="24425"/>
            </a:xfrm>
            <a:custGeom>
              <a:avLst/>
              <a:gdLst/>
              <a:ahLst/>
              <a:cxnLst/>
              <a:rect l="l" t="t" r="r" b="b"/>
              <a:pathLst>
                <a:path w="1151" h="977" extrusionOk="0">
                  <a:moveTo>
                    <a:pt x="653" y="1"/>
                  </a:moveTo>
                  <a:cubicBezTo>
                    <a:pt x="227" y="1"/>
                    <a:pt x="0" y="526"/>
                    <a:pt x="313" y="838"/>
                  </a:cubicBezTo>
                  <a:cubicBezTo>
                    <a:pt x="413" y="934"/>
                    <a:pt x="534" y="977"/>
                    <a:pt x="654" y="977"/>
                  </a:cubicBezTo>
                  <a:cubicBezTo>
                    <a:pt x="907" y="977"/>
                    <a:pt x="1150" y="783"/>
                    <a:pt x="1150" y="483"/>
                  </a:cubicBezTo>
                  <a:cubicBezTo>
                    <a:pt x="1150" y="214"/>
                    <a:pt x="923"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9"/>
            <p:cNvSpPr/>
            <p:nvPr/>
          </p:nvSpPr>
          <p:spPr>
            <a:xfrm>
              <a:off x="5513400" y="3863750"/>
              <a:ext cx="45100" cy="150175"/>
            </a:xfrm>
            <a:custGeom>
              <a:avLst/>
              <a:gdLst/>
              <a:ahLst/>
              <a:cxnLst/>
              <a:rect l="l" t="t" r="r" b="b"/>
              <a:pathLst>
                <a:path w="1804" h="6007" extrusionOk="0">
                  <a:moveTo>
                    <a:pt x="696" y="1"/>
                  </a:moveTo>
                  <a:lnTo>
                    <a:pt x="696" y="1"/>
                  </a:lnTo>
                  <a:cubicBezTo>
                    <a:pt x="682" y="58"/>
                    <a:pt x="668" y="115"/>
                    <a:pt x="639" y="171"/>
                  </a:cubicBezTo>
                  <a:cubicBezTo>
                    <a:pt x="270" y="1364"/>
                    <a:pt x="57" y="2599"/>
                    <a:pt x="15" y="3834"/>
                  </a:cubicBezTo>
                  <a:cubicBezTo>
                    <a:pt x="0" y="4189"/>
                    <a:pt x="15" y="4544"/>
                    <a:pt x="29" y="4885"/>
                  </a:cubicBezTo>
                  <a:cubicBezTo>
                    <a:pt x="43" y="5254"/>
                    <a:pt x="86" y="5638"/>
                    <a:pt x="142" y="6007"/>
                  </a:cubicBezTo>
                  <a:cubicBezTo>
                    <a:pt x="568" y="4672"/>
                    <a:pt x="1804" y="498"/>
                    <a:pt x="696" y="1"/>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9"/>
            <p:cNvSpPr/>
            <p:nvPr/>
          </p:nvSpPr>
          <p:spPr>
            <a:xfrm>
              <a:off x="5570200" y="4082050"/>
              <a:ext cx="278300" cy="96925"/>
            </a:xfrm>
            <a:custGeom>
              <a:avLst/>
              <a:gdLst/>
              <a:ahLst/>
              <a:cxnLst/>
              <a:rect l="l" t="t" r="r" b="b"/>
              <a:pathLst>
                <a:path w="11132" h="3877" extrusionOk="0">
                  <a:moveTo>
                    <a:pt x="171" y="1"/>
                  </a:moveTo>
                  <a:lnTo>
                    <a:pt x="0" y="185"/>
                  </a:lnTo>
                  <a:cubicBezTo>
                    <a:pt x="1392" y="1477"/>
                    <a:pt x="3152" y="2272"/>
                    <a:pt x="4927" y="2897"/>
                  </a:cubicBezTo>
                  <a:cubicBezTo>
                    <a:pt x="6474" y="3451"/>
                    <a:pt x="8093" y="3877"/>
                    <a:pt x="9740" y="3877"/>
                  </a:cubicBezTo>
                  <a:cubicBezTo>
                    <a:pt x="10209" y="3877"/>
                    <a:pt x="10677" y="3848"/>
                    <a:pt x="11131" y="3763"/>
                  </a:cubicBezTo>
                  <a:lnTo>
                    <a:pt x="11089" y="3522"/>
                  </a:lnTo>
                  <a:cubicBezTo>
                    <a:pt x="10649" y="3593"/>
                    <a:pt x="10194" y="3635"/>
                    <a:pt x="9740" y="3635"/>
                  </a:cubicBezTo>
                  <a:cubicBezTo>
                    <a:pt x="8136" y="3635"/>
                    <a:pt x="6545" y="3209"/>
                    <a:pt x="5012" y="2670"/>
                  </a:cubicBezTo>
                  <a:cubicBezTo>
                    <a:pt x="3252" y="2045"/>
                    <a:pt x="1519" y="1250"/>
                    <a:pt x="17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9"/>
            <p:cNvSpPr/>
            <p:nvPr/>
          </p:nvSpPr>
          <p:spPr>
            <a:xfrm>
              <a:off x="5704725" y="4115925"/>
              <a:ext cx="74350" cy="39625"/>
            </a:xfrm>
            <a:custGeom>
              <a:avLst/>
              <a:gdLst/>
              <a:ahLst/>
              <a:cxnLst/>
              <a:rect l="l" t="t" r="r" b="b"/>
              <a:pathLst>
                <a:path w="2974" h="1585" extrusionOk="0">
                  <a:moveTo>
                    <a:pt x="1837" y="0"/>
                  </a:moveTo>
                  <a:cubicBezTo>
                    <a:pt x="1132" y="0"/>
                    <a:pt x="51" y="1565"/>
                    <a:pt x="1" y="1585"/>
                  </a:cubicBezTo>
                  <a:lnTo>
                    <a:pt x="1" y="1585"/>
                  </a:lnTo>
                  <a:cubicBezTo>
                    <a:pt x="57" y="1572"/>
                    <a:pt x="2973" y="910"/>
                    <a:pt x="2116" y="108"/>
                  </a:cubicBezTo>
                  <a:cubicBezTo>
                    <a:pt x="2034" y="33"/>
                    <a:pt x="1939" y="0"/>
                    <a:pt x="1837" y="0"/>
                  </a:cubicBezTo>
                  <a:close/>
                  <a:moveTo>
                    <a:pt x="1" y="1585"/>
                  </a:moveTo>
                  <a:lnTo>
                    <a:pt x="1" y="1585"/>
                  </a:lnTo>
                  <a:cubicBezTo>
                    <a:pt x="0" y="1585"/>
                    <a:pt x="0" y="1585"/>
                    <a:pt x="0" y="1585"/>
                  </a:cubicBezTo>
                  <a:cubicBezTo>
                    <a:pt x="0" y="1585"/>
                    <a:pt x="1" y="1585"/>
                    <a:pt x="1" y="1585"/>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9"/>
            <p:cNvSpPr/>
            <p:nvPr/>
          </p:nvSpPr>
          <p:spPr>
            <a:xfrm>
              <a:off x="5728850" y="4162625"/>
              <a:ext cx="43325" cy="46925"/>
            </a:xfrm>
            <a:custGeom>
              <a:avLst/>
              <a:gdLst/>
              <a:ahLst/>
              <a:cxnLst/>
              <a:rect l="l" t="t" r="r" b="b"/>
              <a:pathLst>
                <a:path w="1733" h="1877" extrusionOk="0">
                  <a:moveTo>
                    <a:pt x="1" y="1"/>
                  </a:moveTo>
                  <a:cubicBezTo>
                    <a:pt x="1" y="1"/>
                    <a:pt x="580" y="1876"/>
                    <a:pt x="1140" y="1876"/>
                  </a:cubicBezTo>
                  <a:cubicBezTo>
                    <a:pt x="1148" y="1876"/>
                    <a:pt x="1157" y="1876"/>
                    <a:pt x="1165" y="1875"/>
                  </a:cubicBezTo>
                  <a:cubicBezTo>
                    <a:pt x="1733" y="1804"/>
                    <a:pt x="1349" y="739"/>
                    <a:pt x="1"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9"/>
            <p:cNvSpPr/>
            <p:nvPr/>
          </p:nvSpPr>
          <p:spPr>
            <a:xfrm>
              <a:off x="5761500" y="4141725"/>
              <a:ext cx="53125" cy="28750"/>
            </a:xfrm>
            <a:custGeom>
              <a:avLst/>
              <a:gdLst/>
              <a:ahLst/>
              <a:cxnLst/>
              <a:rect l="l" t="t" r="r" b="b"/>
              <a:pathLst>
                <a:path w="2125" h="1150" extrusionOk="0">
                  <a:moveTo>
                    <a:pt x="1203" y="1"/>
                  </a:moveTo>
                  <a:cubicBezTo>
                    <a:pt x="644" y="1"/>
                    <a:pt x="138" y="1065"/>
                    <a:pt x="16" y="1145"/>
                  </a:cubicBezTo>
                  <a:lnTo>
                    <a:pt x="16" y="1145"/>
                  </a:lnTo>
                  <a:cubicBezTo>
                    <a:pt x="208" y="1090"/>
                    <a:pt x="2125" y="530"/>
                    <a:pt x="1463" y="84"/>
                  </a:cubicBezTo>
                  <a:cubicBezTo>
                    <a:pt x="1376" y="26"/>
                    <a:pt x="1289" y="1"/>
                    <a:pt x="1203" y="1"/>
                  </a:cubicBezTo>
                  <a:close/>
                  <a:moveTo>
                    <a:pt x="16" y="1145"/>
                  </a:moveTo>
                  <a:lnTo>
                    <a:pt x="16" y="1145"/>
                  </a:lnTo>
                  <a:cubicBezTo>
                    <a:pt x="6" y="1148"/>
                    <a:pt x="1" y="1149"/>
                    <a:pt x="1" y="1149"/>
                  </a:cubicBezTo>
                  <a:cubicBezTo>
                    <a:pt x="2" y="1149"/>
                    <a:pt x="3" y="1149"/>
                    <a:pt x="4" y="1149"/>
                  </a:cubicBezTo>
                  <a:cubicBezTo>
                    <a:pt x="7" y="1149"/>
                    <a:pt x="11" y="1148"/>
                    <a:pt x="16" y="1145"/>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9"/>
            <p:cNvSpPr/>
            <p:nvPr/>
          </p:nvSpPr>
          <p:spPr>
            <a:xfrm>
              <a:off x="5792750" y="4175050"/>
              <a:ext cx="51475" cy="33450"/>
            </a:xfrm>
            <a:custGeom>
              <a:avLst/>
              <a:gdLst/>
              <a:ahLst/>
              <a:cxnLst/>
              <a:rect l="l" t="t" r="r" b="b"/>
              <a:pathLst>
                <a:path w="2059" h="1338" extrusionOk="0">
                  <a:moveTo>
                    <a:pt x="0" y="1"/>
                  </a:moveTo>
                  <a:cubicBezTo>
                    <a:pt x="0" y="1"/>
                    <a:pt x="374" y="1338"/>
                    <a:pt x="1065" y="1338"/>
                  </a:cubicBezTo>
                  <a:cubicBezTo>
                    <a:pt x="1124" y="1338"/>
                    <a:pt x="1186" y="1328"/>
                    <a:pt x="1250" y="1307"/>
                  </a:cubicBezTo>
                  <a:cubicBezTo>
                    <a:pt x="2059" y="1037"/>
                    <a:pt x="1" y="1"/>
                    <a:pt x="0"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9"/>
            <p:cNvSpPr/>
            <p:nvPr/>
          </p:nvSpPr>
          <p:spPr>
            <a:xfrm>
              <a:off x="5664600" y="4140275"/>
              <a:ext cx="34450" cy="45800"/>
            </a:xfrm>
            <a:custGeom>
              <a:avLst/>
              <a:gdLst/>
              <a:ahLst/>
              <a:cxnLst/>
              <a:rect l="l" t="t" r="r" b="b"/>
              <a:pathLst>
                <a:path w="1378" h="1832" extrusionOk="0">
                  <a:moveTo>
                    <a:pt x="1" y="0"/>
                  </a:moveTo>
                  <a:lnTo>
                    <a:pt x="1" y="0"/>
                  </a:lnTo>
                  <a:cubicBezTo>
                    <a:pt x="1" y="1"/>
                    <a:pt x="156" y="1832"/>
                    <a:pt x="761" y="1832"/>
                  </a:cubicBezTo>
                  <a:cubicBezTo>
                    <a:pt x="763" y="1832"/>
                    <a:pt x="765" y="1832"/>
                    <a:pt x="768" y="1832"/>
                  </a:cubicBezTo>
                  <a:cubicBezTo>
                    <a:pt x="1378" y="1818"/>
                    <a:pt x="1" y="1"/>
                    <a:pt x="1"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9"/>
            <p:cNvSpPr/>
            <p:nvPr/>
          </p:nvSpPr>
          <p:spPr>
            <a:xfrm>
              <a:off x="5517300" y="3905875"/>
              <a:ext cx="177500" cy="267775"/>
            </a:xfrm>
            <a:custGeom>
              <a:avLst/>
              <a:gdLst/>
              <a:ahLst/>
              <a:cxnLst/>
              <a:rect l="l" t="t" r="r" b="b"/>
              <a:pathLst>
                <a:path w="7100" h="10711" extrusionOk="0">
                  <a:moveTo>
                    <a:pt x="3908" y="0"/>
                  </a:moveTo>
                  <a:cubicBezTo>
                    <a:pt x="2316" y="0"/>
                    <a:pt x="517" y="3375"/>
                    <a:pt x="1" y="4421"/>
                  </a:cubicBezTo>
                  <a:cubicBezTo>
                    <a:pt x="270" y="6210"/>
                    <a:pt x="1065" y="7900"/>
                    <a:pt x="2258" y="9263"/>
                  </a:cubicBezTo>
                  <a:cubicBezTo>
                    <a:pt x="2741" y="9802"/>
                    <a:pt x="3266" y="10285"/>
                    <a:pt x="3848" y="10711"/>
                  </a:cubicBezTo>
                  <a:cubicBezTo>
                    <a:pt x="4061" y="9234"/>
                    <a:pt x="1889" y="6892"/>
                    <a:pt x="1747" y="6750"/>
                  </a:cubicBezTo>
                  <a:lnTo>
                    <a:pt x="1747" y="6750"/>
                  </a:lnTo>
                  <a:cubicBezTo>
                    <a:pt x="1893" y="6840"/>
                    <a:pt x="4487" y="8493"/>
                    <a:pt x="5809" y="8493"/>
                  </a:cubicBezTo>
                  <a:cubicBezTo>
                    <a:pt x="6154" y="8493"/>
                    <a:pt x="6412" y="8380"/>
                    <a:pt x="6518" y="8098"/>
                  </a:cubicBezTo>
                  <a:cubicBezTo>
                    <a:pt x="7043" y="6721"/>
                    <a:pt x="1179" y="5784"/>
                    <a:pt x="1179" y="5784"/>
                  </a:cubicBezTo>
                  <a:cubicBezTo>
                    <a:pt x="1179" y="5784"/>
                    <a:pt x="7100" y="5585"/>
                    <a:pt x="6475" y="4009"/>
                  </a:cubicBezTo>
                  <a:cubicBezTo>
                    <a:pt x="6333" y="3663"/>
                    <a:pt x="5957" y="3529"/>
                    <a:pt x="5460" y="3529"/>
                  </a:cubicBezTo>
                  <a:cubicBezTo>
                    <a:pt x="3774" y="3529"/>
                    <a:pt x="684" y="5075"/>
                    <a:pt x="498" y="5174"/>
                  </a:cubicBezTo>
                  <a:cubicBezTo>
                    <a:pt x="796" y="4961"/>
                    <a:pt x="6290" y="999"/>
                    <a:pt x="4374" y="105"/>
                  </a:cubicBezTo>
                  <a:cubicBezTo>
                    <a:pt x="4222" y="33"/>
                    <a:pt x="4066" y="0"/>
                    <a:pt x="3908"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9"/>
            <p:cNvSpPr/>
            <p:nvPr/>
          </p:nvSpPr>
          <p:spPr>
            <a:xfrm>
              <a:off x="5514100" y="3985875"/>
              <a:ext cx="83450" cy="151925"/>
            </a:xfrm>
            <a:custGeom>
              <a:avLst/>
              <a:gdLst/>
              <a:ahLst/>
              <a:cxnLst/>
              <a:rect l="l" t="t" r="r" b="b"/>
              <a:pathLst>
                <a:path w="3338" h="6077" extrusionOk="0">
                  <a:moveTo>
                    <a:pt x="1" y="0"/>
                  </a:moveTo>
                  <a:cubicBezTo>
                    <a:pt x="129" y="2542"/>
                    <a:pt x="1037" y="4543"/>
                    <a:pt x="2386" y="6077"/>
                  </a:cubicBezTo>
                  <a:cubicBezTo>
                    <a:pt x="3337" y="2286"/>
                    <a:pt x="1037" y="568"/>
                    <a:pt x="1" y="0"/>
                  </a:cubicBezTo>
                  <a:close/>
                </a:path>
              </a:pathLst>
            </a:custGeom>
            <a:solidFill>
              <a:srgbClr val="FFD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39"/>
          <p:cNvGrpSpPr/>
          <p:nvPr/>
        </p:nvGrpSpPr>
        <p:grpSpPr>
          <a:xfrm rot="1817452">
            <a:off x="5724659" y="2304529"/>
            <a:ext cx="420244" cy="187147"/>
            <a:chOff x="2610550" y="4238450"/>
            <a:chExt cx="354400" cy="157825"/>
          </a:xfrm>
        </p:grpSpPr>
        <p:sp>
          <p:nvSpPr>
            <p:cNvPr id="1494" name="Google Shape;1494;p39"/>
            <p:cNvSpPr/>
            <p:nvPr/>
          </p:nvSpPr>
          <p:spPr>
            <a:xfrm>
              <a:off x="2919500" y="4247175"/>
              <a:ext cx="45450" cy="39025"/>
            </a:xfrm>
            <a:custGeom>
              <a:avLst/>
              <a:gdLst/>
              <a:ahLst/>
              <a:cxnLst/>
              <a:rect l="l" t="t" r="r" b="b"/>
              <a:pathLst>
                <a:path w="1818" h="1561" extrusionOk="0">
                  <a:moveTo>
                    <a:pt x="1034" y="0"/>
                  </a:moveTo>
                  <a:cubicBezTo>
                    <a:pt x="349" y="0"/>
                    <a:pt x="1" y="847"/>
                    <a:pt x="486" y="1332"/>
                  </a:cubicBezTo>
                  <a:cubicBezTo>
                    <a:pt x="644" y="1490"/>
                    <a:pt x="840" y="1561"/>
                    <a:pt x="1032" y="1561"/>
                  </a:cubicBezTo>
                  <a:cubicBezTo>
                    <a:pt x="1432" y="1561"/>
                    <a:pt x="1818" y="1255"/>
                    <a:pt x="1818" y="784"/>
                  </a:cubicBezTo>
                  <a:cubicBezTo>
                    <a:pt x="1818" y="349"/>
                    <a:pt x="1469" y="0"/>
                    <a:pt x="1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9"/>
            <p:cNvSpPr/>
            <p:nvPr/>
          </p:nvSpPr>
          <p:spPr>
            <a:xfrm>
              <a:off x="2610550" y="4238450"/>
              <a:ext cx="45450" cy="38975"/>
            </a:xfrm>
            <a:custGeom>
              <a:avLst/>
              <a:gdLst/>
              <a:ahLst/>
              <a:cxnLst/>
              <a:rect l="l" t="t" r="r" b="b"/>
              <a:pathLst>
                <a:path w="1818" h="1559" extrusionOk="0">
                  <a:moveTo>
                    <a:pt x="1046" y="1"/>
                  </a:moveTo>
                  <a:cubicBezTo>
                    <a:pt x="349" y="1"/>
                    <a:pt x="0" y="847"/>
                    <a:pt x="486" y="1333"/>
                  </a:cubicBezTo>
                  <a:cubicBezTo>
                    <a:pt x="646" y="1489"/>
                    <a:pt x="841" y="1559"/>
                    <a:pt x="1032" y="1559"/>
                  </a:cubicBezTo>
                  <a:cubicBezTo>
                    <a:pt x="1434" y="1559"/>
                    <a:pt x="1817" y="1249"/>
                    <a:pt x="1817" y="785"/>
                  </a:cubicBezTo>
                  <a:cubicBezTo>
                    <a:pt x="1817" y="349"/>
                    <a:pt x="1469" y="1"/>
                    <a:pt x="1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9"/>
            <p:cNvSpPr/>
            <p:nvPr/>
          </p:nvSpPr>
          <p:spPr>
            <a:xfrm>
              <a:off x="2752425" y="4357325"/>
              <a:ext cx="45450" cy="38950"/>
            </a:xfrm>
            <a:custGeom>
              <a:avLst/>
              <a:gdLst/>
              <a:ahLst/>
              <a:cxnLst/>
              <a:rect l="l" t="t" r="r" b="b"/>
              <a:pathLst>
                <a:path w="1818" h="1558" extrusionOk="0">
                  <a:moveTo>
                    <a:pt x="1046" y="0"/>
                  </a:moveTo>
                  <a:cubicBezTo>
                    <a:pt x="349" y="0"/>
                    <a:pt x="1" y="846"/>
                    <a:pt x="486" y="1332"/>
                  </a:cubicBezTo>
                  <a:cubicBezTo>
                    <a:pt x="646" y="1488"/>
                    <a:pt x="841" y="1558"/>
                    <a:pt x="1032" y="1558"/>
                  </a:cubicBezTo>
                  <a:cubicBezTo>
                    <a:pt x="1434" y="1558"/>
                    <a:pt x="1818" y="1248"/>
                    <a:pt x="1818" y="784"/>
                  </a:cubicBezTo>
                  <a:cubicBezTo>
                    <a:pt x="1818" y="349"/>
                    <a:pt x="1469"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39"/>
          <p:cNvGrpSpPr/>
          <p:nvPr/>
        </p:nvGrpSpPr>
        <p:grpSpPr>
          <a:xfrm rot="-1817452" flipH="1">
            <a:off x="3048797" y="2304529"/>
            <a:ext cx="420244" cy="187147"/>
            <a:chOff x="2610550" y="4238450"/>
            <a:chExt cx="354400" cy="157825"/>
          </a:xfrm>
        </p:grpSpPr>
        <p:sp>
          <p:nvSpPr>
            <p:cNvPr id="1498" name="Google Shape;1498;p39"/>
            <p:cNvSpPr/>
            <p:nvPr/>
          </p:nvSpPr>
          <p:spPr>
            <a:xfrm>
              <a:off x="2919500" y="4247175"/>
              <a:ext cx="45450" cy="39025"/>
            </a:xfrm>
            <a:custGeom>
              <a:avLst/>
              <a:gdLst/>
              <a:ahLst/>
              <a:cxnLst/>
              <a:rect l="l" t="t" r="r" b="b"/>
              <a:pathLst>
                <a:path w="1818" h="1561" extrusionOk="0">
                  <a:moveTo>
                    <a:pt x="1034" y="0"/>
                  </a:moveTo>
                  <a:cubicBezTo>
                    <a:pt x="349" y="0"/>
                    <a:pt x="1" y="847"/>
                    <a:pt x="486" y="1332"/>
                  </a:cubicBezTo>
                  <a:cubicBezTo>
                    <a:pt x="644" y="1490"/>
                    <a:pt x="840" y="1561"/>
                    <a:pt x="1032" y="1561"/>
                  </a:cubicBezTo>
                  <a:cubicBezTo>
                    <a:pt x="1432" y="1561"/>
                    <a:pt x="1818" y="1255"/>
                    <a:pt x="1818" y="784"/>
                  </a:cubicBezTo>
                  <a:cubicBezTo>
                    <a:pt x="1818" y="349"/>
                    <a:pt x="1469" y="0"/>
                    <a:pt x="1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9"/>
            <p:cNvSpPr/>
            <p:nvPr/>
          </p:nvSpPr>
          <p:spPr>
            <a:xfrm>
              <a:off x="2610550" y="4238450"/>
              <a:ext cx="45450" cy="38975"/>
            </a:xfrm>
            <a:custGeom>
              <a:avLst/>
              <a:gdLst/>
              <a:ahLst/>
              <a:cxnLst/>
              <a:rect l="l" t="t" r="r" b="b"/>
              <a:pathLst>
                <a:path w="1818" h="1559" extrusionOk="0">
                  <a:moveTo>
                    <a:pt x="1046" y="1"/>
                  </a:moveTo>
                  <a:cubicBezTo>
                    <a:pt x="349" y="1"/>
                    <a:pt x="0" y="847"/>
                    <a:pt x="486" y="1333"/>
                  </a:cubicBezTo>
                  <a:cubicBezTo>
                    <a:pt x="646" y="1489"/>
                    <a:pt x="841" y="1559"/>
                    <a:pt x="1032" y="1559"/>
                  </a:cubicBezTo>
                  <a:cubicBezTo>
                    <a:pt x="1434" y="1559"/>
                    <a:pt x="1817" y="1249"/>
                    <a:pt x="1817" y="785"/>
                  </a:cubicBezTo>
                  <a:cubicBezTo>
                    <a:pt x="1817" y="349"/>
                    <a:pt x="1469" y="1"/>
                    <a:pt x="1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9"/>
            <p:cNvSpPr/>
            <p:nvPr/>
          </p:nvSpPr>
          <p:spPr>
            <a:xfrm>
              <a:off x="2752425" y="4357325"/>
              <a:ext cx="45450" cy="38950"/>
            </a:xfrm>
            <a:custGeom>
              <a:avLst/>
              <a:gdLst/>
              <a:ahLst/>
              <a:cxnLst/>
              <a:rect l="l" t="t" r="r" b="b"/>
              <a:pathLst>
                <a:path w="1818" h="1558" extrusionOk="0">
                  <a:moveTo>
                    <a:pt x="1046" y="0"/>
                  </a:moveTo>
                  <a:cubicBezTo>
                    <a:pt x="349" y="0"/>
                    <a:pt x="1" y="846"/>
                    <a:pt x="486" y="1332"/>
                  </a:cubicBezTo>
                  <a:cubicBezTo>
                    <a:pt x="646" y="1488"/>
                    <a:pt x="841" y="1558"/>
                    <a:pt x="1032" y="1558"/>
                  </a:cubicBezTo>
                  <a:cubicBezTo>
                    <a:pt x="1434" y="1558"/>
                    <a:pt x="1818" y="1248"/>
                    <a:pt x="1818" y="784"/>
                  </a:cubicBezTo>
                  <a:cubicBezTo>
                    <a:pt x="1818" y="349"/>
                    <a:pt x="1469"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sp>
        <p:nvSpPr>
          <p:cNvPr id="1505" name="Google Shape;1505;p40"/>
          <p:cNvSpPr txBox="1">
            <a:spLocks noGrp="1"/>
          </p:cNvSpPr>
          <p:nvPr>
            <p:ph type="ctrTitle"/>
          </p:nvPr>
        </p:nvSpPr>
        <p:spPr>
          <a:xfrm flipH="1">
            <a:off x="4720025" y="1680821"/>
            <a:ext cx="3377400" cy="118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Picture Always Reinforces the Concept</a:t>
            </a:r>
            <a:endParaRPr/>
          </a:p>
        </p:txBody>
      </p:sp>
      <p:sp>
        <p:nvSpPr>
          <p:cNvPr id="1506" name="Google Shape;1506;p40"/>
          <p:cNvSpPr txBox="1">
            <a:spLocks noGrp="1"/>
          </p:cNvSpPr>
          <p:nvPr>
            <p:ph type="subTitle" idx="1"/>
          </p:nvPr>
        </p:nvSpPr>
        <p:spPr>
          <a:xfrm flipH="1">
            <a:off x="5311104" y="2884879"/>
            <a:ext cx="21954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Images reveal large amounts of data, so remember: use an image instead of long texts.</a:t>
            </a:r>
            <a:endParaRPr/>
          </a:p>
        </p:txBody>
      </p:sp>
      <p:grpSp>
        <p:nvGrpSpPr>
          <p:cNvPr id="1507" name="Google Shape;1507;p40"/>
          <p:cNvGrpSpPr/>
          <p:nvPr/>
        </p:nvGrpSpPr>
        <p:grpSpPr>
          <a:xfrm>
            <a:off x="-1592327" y="-190635"/>
            <a:ext cx="5842978" cy="5630976"/>
            <a:chOff x="235025" y="416775"/>
            <a:chExt cx="2614425" cy="2610075"/>
          </a:xfrm>
        </p:grpSpPr>
        <p:sp>
          <p:nvSpPr>
            <p:cNvPr id="1508" name="Google Shape;1508;p40"/>
            <p:cNvSpPr/>
            <p:nvPr/>
          </p:nvSpPr>
          <p:spPr>
            <a:xfrm>
              <a:off x="235025" y="416775"/>
              <a:ext cx="2614425" cy="2610075"/>
            </a:xfrm>
            <a:custGeom>
              <a:avLst/>
              <a:gdLst/>
              <a:ahLst/>
              <a:cxnLst/>
              <a:rect l="l" t="t" r="r" b="b"/>
              <a:pathLst>
                <a:path w="104577" h="104403" extrusionOk="0">
                  <a:moveTo>
                    <a:pt x="53963" y="0"/>
                  </a:moveTo>
                  <a:cubicBezTo>
                    <a:pt x="52078" y="0"/>
                    <a:pt x="50487" y="1410"/>
                    <a:pt x="50246" y="3275"/>
                  </a:cubicBezTo>
                  <a:cubicBezTo>
                    <a:pt x="49934" y="1457"/>
                    <a:pt x="48349" y="154"/>
                    <a:pt x="46543" y="154"/>
                  </a:cubicBezTo>
                  <a:cubicBezTo>
                    <a:pt x="46399" y="154"/>
                    <a:pt x="46254" y="163"/>
                    <a:pt x="46107" y="180"/>
                  </a:cubicBezTo>
                  <a:lnTo>
                    <a:pt x="46107" y="197"/>
                  </a:lnTo>
                  <a:cubicBezTo>
                    <a:pt x="44144" y="427"/>
                    <a:pt x="42694" y="2143"/>
                    <a:pt x="42818" y="4124"/>
                  </a:cubicBezTo>
                  <a:cubicBezTo>
                    <a:pt x="42253" y="2633"/>
                    <a:pt x="40837" y="1699"/>
                    <a:pt x="39314" y="1699"/>
                  </a:cubicBezTo>
                  <a:cubicBezTo>
                    <a:pt x="38975" y="1699"/>
                    <a:pt x="38631" y="1746"/>
                    <a:pt x="38290" y="1842"/>
                  </a:cubicBezTo>
                  <a:cubicBezTo>
                    <a:pt x="36415" y="2355"/>
                    <a:pt x="35248" y="4230"/>
                    <a:pt x="35602" y="6157"/>
                  </a:cubicBezTo>
                  <a:cubicBezTo>
                    <a:pt x="34950" y="4866"/>
                    <a:pt x="33650" y="4120"/>
                    <a:pt x="32292" y="4120"/>
                  </a:cubicBezTo>
                  <a:cubicBezTo>
                    <a:pt x="31772" y="4120"/>
                    <a:pt x="31243" y="4229"/>
                    <a:pt x="30738" y="4460"/>
                  </a:cubicBezTo>
                  <a:lnTo>
                    <a:pt x="30720" y="4460"/>
                  </a:lnTo>
                  <a:cubicBezTo>
                    <a:pt x="28934" y="5273"/>
                    <a:pt x="28068" y="7360"/>
                    <a:pt x="28775" y="9199"/>
                  </a:cubicBezTo>
                  <a:cubicBezTo>
                    <a:pt x="28040" y="8281"/>
                    <a:pt x="26950" y="7792"/>
                    <a:pt x="25841" y="7792"/>
                  </a:cubicBezTo>
                  <a:cubicBezTo>
                    <a:pt x="25135" y="7792"/>
                    <a:pt x="24421" y="7991"/>
                    <a:pt x="23788" y="8404"/>
                  </a:cubicBezTo>
                  <a:cubicBezTo>
                    <a:pt x="22161" y="9465"/>
                    <a:pt x="21612" y="11587"/>
                    <a:pt x="22514" y="13303"/>
                  </a:cubicBezTo>
                  <a:lnTo>
                    <a:pt x="22514" y="13303"/>
                  </a:lnTo>
                  <a:cubicBezTo>
                    <a:pt x="21791" y="12597"/>
                    <a:pt x="20850" y="12243"/>
                    <a:pt x="19906" y="12243"/>
                  </a:cubicBezTo>
                  <a:cubicBezTo>
                    <a:pt x="19005" y="12243"/>
                    <a:pt x="18103" y="12566"/>
                    <a:pt x="17385" y="13214"/>
                  </a:cubicBezTo>
                  <a:cubicBezTo>
                    <a:pt x="15917" y="14541"/>
                    <a:pt x="15741" y="16769"/>
                    <a:pt x="16961" y="18325"/>
                  </a:cubicBezTo>
                  <a:cubicBezTo>
                    <a:pt x="16311" y="17883"/>
                    <a:pt x="15569" y="17668"/>
                    <a:pt x="14835" y="17668"/>
                  </a:cubicBezTo>
                  <a:cubicBezTo>
                    <a:pt x="13751" y="17668"/>
                    <a:pt x="12683" y="18136"/>
                    <a:pt x="11956" y="19033"/>
                  </a:cubicBezTo>
                  <a:cubicBezTo>
                    <a:pt x="10718" y="20536"/>
                    <a:pt x="10824" y="22729"/>
                    <a:pt x="12221" y="24109"/>
                  </a:cubicBezTo>
                  <a:cubicBezTo>
                    <a:pt x="11696" y="23857"/>
                    <a:pt x="11143" y="23737"/>
                    <a:pt x="10599" y="23737"/>
                  </a:cubicBezTo>
                  <a:cubicBezTo>
                    <a:pt x="9310" y="23737"/>
                    <a:pt x="8072" y="24408"/>
                    <a:pt x="7375" y="25576"/>
                  </a:cubicBezTo>
                  <a:cubicBezTo>
                    <a:pt x="6385" y="27257"/>
                    <a:pt x="6827" y="29414"/>
                    <a:pt x="8401" y="30546"/>
                  </a:cubicBezTo>
                  <a:cubicBezTo>
                    <a:pt x="8040" y="30436"/>
                    <a:pt x="7675" y="30384"/>
                    <a:pt x="7314" y="30384"/>
                  </a:cubicBezTo>
                  <a:cubicBezTo>
                    <a:pt x="5816" y="30384"/>
                    <a:pt x="4405" y="31289"/>
                    <a:pt x="3820" y="32757"/>
                  </a:cubicBezTo>
                  <a:cubicBezTo>
                    <a:pt x="3113" y="34561"/>
                    <a:pt x="3891" y="36630"/>
                    <a:pt x="5642" y="37497"/>
                  </a:cubicBezTo>
                  <a:cubicBezTo>
                    <a:pt x="5419" y="37457"/>
                    <a:pt x="5197" y="37437"/>
                    <a:pt x="4977" y="37437"/>
                  </a:cubicBezTo>
                  <a:cubicBezTo>
                    <a:pt x="3264" y="37437"/>
                    <a:pt x="1719" y="38620"/>
                    <a:pt x="1327" y="40344"/>
                  </a:cubicBezTo>
                  <a:cubicBezTo>
                    <a:pt x="884" y="42290"/>
                    <a:pt x="2034" y="44235"/>
                    <a:pt x="3944" y="44783"/>
                  </a:cubicBezTo>
                  <a:cubicBezTo>
                    <a:pt x="1999" y="44819"/>
                    <a:pt x="389" y="46322"/>
                    <a:pt x="248" y="48267"/>
                  </a:cubicBezTo>
                  <a:cubicBezTo>
                    <a:pt x="106" y="50213"/>
                    <a:pt x="1468" y="51928"/>
                    <a:pt x="3378" y="52247"/>
                  </a:cubicBezTo>
                  <a:cubicBezTo>
                    <a:pt x="1415" y="52512"/>
                    <a:pt x="0" y="54263"/>
                    <a:pt x="142" y="56244"/>
                  </a:cubicBezTo>
                  <a:cubicBezTo>
                    <a:pt x="299" y="58184"/>
                    <a:pt x="1926" y="59693"/>
                    <a:pt x="3876" y="59693"/>
                  </a:cubicBezTo>
                  <a:cubicBezTo>
                    <a:pt x="3899" y="59693"/>
                    <a:pt x="3922" y="59693"/>
                    <a:pt x="3944" y="59692"/>
                  </a:cubicBezTo>
                  <a:lnTo>
                    <a:pt x="3944" y="59692"/>
                  </a:lnTo>
                  <a:cubicBezTo>
                    <a:pt x="2069" y="60294"/>
                    <a:pt x="955" y="62239"/>
                    <a:pt x="1415" y="64149"/>
                  </a:cubicBezTo>
                  <a:cubicBezTo>
                    <a:pt x="1827" y="65860"/>
                    <a:pt x="3346" y="67046"/>
                    <a:pt x="5056" y="67046"/>
                  </a:cubicBezTo>
                  <a:cubicBezTo>
                    <a:pt x="5255" y="67046"/>
                    <a:pt x="5457" y="67030"/>
                    <a:pt x="5660" y="66997"/>
                  </a:cubicBezTo>
                  <a:lnTo>
                    <a:pt x="5660" y="66997"/>
                  </a:lnTo>
                  <a:cubicBezTo>
                    <a:pt x="3944" y="67881"/>
                    <a:pt x="3184" y="69950"/>
                    <a:pt x="3909" y="71736"/>
                  </a:cubicBezTo>
                  <a:cubicBezTo>
                    <a:pt x="4493" y="73190"/>
                    <a:pt x="5892" y="74092"/>
                    <a:pt x="7385" y="74092"/>
                  </a:cubicBezTo>
                  <a:cubicBezTo>
                    <a:pt x="7745" y="74092"/>
                    <a:pt x="8111" y="74040"/>
                    <a:pt x="8472" y="73930"/>
                  </a:cubicBezTo>
                  <a:lnTo>
                    <a:pt x="8472" y="73930"/>
                  </a:lnTo>
                  <a:cubicBezTo>
                    <a:pt x="6915" y="75097"/>
                    <a:pt x="6509" y="77219"/>
                    <a:pt x="7499" y="78882"/>
                  </a:cubicBezTo>
                  <a:cubicBezTo>
                    <a:pt x="8196" y="80052"/>
                    <a:pt x="9438" y="80705"/>
                    <a:pt x="10722" y="80705"/>
                  </a:cubicBezTo>
                  <a:cubicBezTo>
                    <a:pt x="11262" y="80705"/>
                    <a:pt x="11809" y="80590"/>
                    <a:pt x="12327" y="80349"/>
                  </a:cubicBezTo>
                  <a:lnTo>
                    <a:pt x="12327" y="80349"/>
                  </a:lnTo>
                  <a:cubicBezTo>
                    <a:pt x="10806" y="81694"/>
                    <a:pt x="10629" y="83993"/>
                    <a:pt x="11920" y="85549"/>
                  </a:cubicBezTo>
                  <a:cubicBezTo>
                    <a:pt x="12667" y="86437"/>
                    <a:pt x="13736" y="86899"/>
                    <a:pt x="14812" y="86899"/>
                  </a:cubicBezTo>
                  <a:cubicBezTo>
                    <a:pt x="15622" y="86899"/>
                    <a:pt x="16436" y="86637"/>
                    <a:pt x="17120" y="86097"/>
                  </a:cubicBezTo>
                  <a:lnTo>
                    <a:pt x="17120" y="86097"/>
                  </a:lnTo>
                  <a:cubicBezTo>
                    <a:pt x="15864" y="87636"/>
                    <a:pt x="16059" y="89900"/>
                    <a:pt x="17545" y="91226"/>
                  </a:cubicBezTo>
                  <a:cubicBezTo>
                    <a:pt x="18256" y="91862"/>
                    <a:pt x="19146" y="92176"/>
                    <a:pt x="20034" y="92176"/>
                  </a:cubicBezTo>
                  <a:cubicBezTo>
                    <a:pt x="21000" y="92176"/>
                    <a:pt x="21963" y="91804"/>
                    <a:pt x="22691" y="91067"/>
                  </a:cubicBezTo>
                  <a:lnTo>
                    <a:pt x="22691" y="91067"/>
                  </a:lnTo>
                  <a:cubicBezTo>
                    <a:pt x="21701" y="92800"/>
                    <a:pt x="22249" y="94993"/>
                    <a:pt x="23911" y="96072"/>
                  </a:cubicBezTo>
                  <a:cubicBezTo>
                    <a:pt x="24538" y="96478"/>
                    <a:pt x="25244" y="96674"/>
                    <a:pt x="25944" y="96674"/>
                  </a:cubicBezTo>
                  <a:cubicBezTo>
                    <a:pt x="27102" y="96674"/>
                    <a:pt x="28242" y="96138"/>
                    <a:pt x="28970" y="95135"/>
                  </a:cubicBezTo>
                  <a:lnTo>
                    <a:pt x="28970" y="95135"/>
                  </a:lnTo>
                  <a:cubicBezTo>
                    <a:pt x="28333" y="96974"/>
                    <a:pt x="29217" y="98990"/>
                    <a:pt x="30986" y="99786"/>
                  </a:cubicBezTo>
                  <a:cubicBezTo>
                    <a:pt x="31487" y="100009"/>
                    <a:pt x="32012" y="100116"/>
                    <a:pt x="32528" y="100116"/>
                  </a:cubicBezTo>
                  <a:cubicBezTo>
                    <a:pt x="33854" y="100116"/>
                    <a:pt x="35127" y="99416"/>
                    <a:pt x="35814" y="98194"/>
                  </a:cubicBezTo>
                  <a:lnTo>
                    <a:pt x="35814" y="98194"/>
                  </a:lnTo>
                  <a:cubicBezTo>
                    <a:pt x="35407" y="100122"/>
                    <a:pt x="36575" y="102032"/>
                    <a:pt x="38485" y="102563"/>
                  </a:cubicBezTo>
                  <a:cubicBezTo>
                    <a:pt x="38818" y="102656"/>
                    <a:pt x="39154" y="102701"/>
                    <a:pt x="39486" y="102701"/>
                  </a:cubicBezTo>
                  <a:cubicBezTo>
                    <a:pt x="41039" y="102701"/>
                    <a:pt x="42491" y="101723"/>
                    <a:pt x="43030" y="100193"/>
                  </a:cubicBezTo>
                  <a:lnTo>
                    <a:pt x="43030" y="100193"/>
                  </a:lnTo>
                  <a:cubicBezTo>
                    <a:pt x="42994" y="102138"/>
                    <a:pt x="44445" y="103783"/>
                    <a:pt x="46372" y="103995"/>
                  </a:cubicBezTo>
                  <a:cubicBezTo>
                    <a:pt x="46513" y="104011"/>
                    <a:pt x="46653" y="104018"/>
                    <a:pt x="46792" y="104018"/>
                  </a:cubicBezTo>
                  <a:cubicBezTo>
                    <a:pt x="48551" y="104018"/>
                    <a:pt x="50098" y="102796"/>
                    <a:pt x="50476" y="101042"/>
                  </a:cubicBezTo>
                  <a:cubicBezTo>
                    <a:pt x="50652" y="102952"/>
                    <a:pt x="52262" y="104402"/>
                    <a:pt x="54190" y="104402"/>
                  </a:cubicBezTo>
                  <a:lnTo>
                    <a:pt x="54331" y="104402"/>
                  </a:lnTo>
                  <a:cubicBezTo>
                    <a:pt x="56312" y="104331"/>
                    <a:pt x="57886" y="102704"/>
                    <a:pt x="57939" y="100724"/>
                  </a:cubicBezTo>
                  <a:cubicBezTo>
                    <a:pt x="58342" y="102412"/>
                    <a:pt x="59871" y="103572"/>
                    <a:pt x="61552" y="103572"/>
                  </a:cubicBezTo>
                  <a:cubicBezTo>
                    <a:pt x="61790" y="103572"/>
                    <a:pt x="62031" y="103548"/>
                    <a:pt x="62272" y="103500"/>
                  </a:cubicBezTo>
                  <a:cubicBezTo>
                    <a:pt x="64235" y="103129"/>
                    <a:pt x="65562" y="101272"/>
                    <a:pt x="65279" y="99291"/>
                  </a:cubicBezTo>
                  <a:lnTo>
                    <a:pt x="65279" y="99291"/>
                  </a:lnTo>
                  <a:cubicBezTo>
                    <a:pt x="65883" y="100719"/>
                    <a:pt x="67255" y="101582"/>
                    <a:pt x="68715" y="101582"/>
                  </a:cubicBezTo>
                  <a:cubicBezTo>
                    <a:pt x="69136" y="101582"/>
                    <a:pt x="69564" y="101510"/>
                    <a:pt x="69983" y="101360"/>
                  </a:cubicBezTo>
                  <a:cubicBezTo>
                    <a:pt x="71858" y="100688"/>
                    <a:pt x="72884" y="98690"/>
                    <a:pt x="72318" y="96780"/>
                  </a:cubicBezTo>
                  <a:lnTo>
                    <a:pt x="72318" y="96780"/>
                  </a:lnTo>
                  <a:cubicBezTo>
                    <a:pt x="73021" y="97913"/>
                    <a:pt x="74248" y="98547"/>
                    <a:pt x="75504" y="98547"/>
                  </a:cubicBezTo>
                  <a:cubicBezTo>
                    <a:pt x="76110" y="98547"/>
                    <a:pt x="76723" y="98399"/>
                    <a:pt x="77287" y="98088"/>
                  </a:cubicBezTo>
                  <a:cubicBezTo>
                    <a:pt x="79038" y="97133"/>
                    <a:pt x="79728" y="94993"/>
                    <a:pt x="78879" y="93189"/>
                  </a:cubicBezTo>
                  <a:lnTo>
                    <a:pt x="78879" y="93189"/>
                  </a:lnTo>
                  <a:cubicBezTo>
                    <a:pt x="79625" y="94046"/>
                    <a:pt x="80675" y="94489"/>
                    <a:pt x="81732" y="94489"/>
                  </a:cubicBezTo>
                  <a:cubicBezTo>
                    <a:pt x="82530" y="94489"/>
                    <a:pt x="83331" y="94237"/>
                    <a:pt x="84008" y="93720"/>
                  </a:cubicBezTo>
                  <a:cubicBezTo>
                    <a:pt x="85600" y="92517"/>
                    <a:pt x="85953" y="90271"/>
                    <a:pt x="84821" y="88644"/>
                  </a:cubicBezTo>
                  <a:lnTo>
                    <a:pt x="84821" y="88644"/>
                  </a:lnTo>
                  <a:cubicBezTo>
                    <a:pt x="85542" y="89339"/>
                    <a:pt x="86474" y="89684"/>
                    <a:pt x="87407" y="89684"/>
                  </a:cubicBezTo>
                  <a:cubicBezTo>
                    <a:pt x="88398" y="89684"/>
                    <a:pt x="89389" y="89295"/>
                    <a:pt x="90127" y="88520"/>
                  </a:cubicBezTo>
                  <a:cubicBezTo>
                    <a:pt x="91560" y="87035"/>
                    <a:pt x="91507" y="84647"/>
                    <a:pt x="90003" y="83232"/>
                  </a:cubicBezTo>
                  <a:lnTo>
                    <a:pt x="90003" y="83232"/>
                  </a:lnTo>
                  <a:cubicBezTo>
                    <a:pt x="90577" y="83552"/>
                    <a:pt x="91203" y="83705"/>
                    <a:pt x="91822" y="83705"/>
                  </a:cubicBezTo>
                  <a:cubicBezTo>
                    <a:pt x="93016" y="83705"/>
                    <a:pt x="94186" y="83137"/>
                    <a:pt x="94920" y="82100"/>
                  </a:cubicBezTo>
                  <a:cubicBezTo>
                    <a:pt x="96017" y="80526"/>
                    <a:pt x="95751" y="78369"/>
                    <a:pt x="94301" y="77095"/>
                  </a:cubicBezTo>
                  <a:lnTo>
                    <a:pt x="94301" y="77095"/>
                  </a:lnTo>
                  <a:cubicBezTo>
                    <a:pt x="94807" y="77329"/>
                    <a:pt x="95336" y="77439"/>
                    <a:pt x="95857" y="77439"/>
                  </a:cubicBezTo>
                  <a:cubicBezTo>
                    <a:pt x="97232" y="77439"/>
                    <a:pt x="98546" y="76670"/>
                    <a:pt x="99200" y="75362"/>
                  </a:cubicBezTo>
                  <a:cubicBezTo>
                    <a:pt x="100102" y="73558"/>
                    <a:pt x="99412" y="71365"/>
                    <a:pt x="97644" y="70410"/>
                  </a:cubicBezTo>
                  <a:lnTo>
                    <a:pt x="97644" y="70410"/>
                  </a:lnTo>
                  <a:cubicBezTo>
                    <a:pt x="97956" y="70490"/>
                    <a:pt x="98270" y="70529"/>
                    <a:pt x="98578" y="70529"/>
                  </a:cubicBezTo>
                  <a:cubicBezTo>
                    <a:pt x="100177" y="70529"/>
                    <a:pt x="101650" y="69499"/>
                    <a:pt x="102154" y="67899"/>
                  </a:cubicBezTo>
                  <a:cubicBezTo>
                    <a:pt x="102737" y="66006"/>
                    <a:pt x="101747" y="63972"/>
                    <a:pt x="99890" y="63265"/>
                  </a:cubicBezTo>
                  <a:lnTo>
                    <a:pt x="99890" y="63265"/>
                  </a:lnTo>
                  <a:cubicBezTo>
                    <a:pt x="100023" y="63279"/>
                    <a:pt x="100156" y="63286"/>
                    <a:pt x="100287" y="63286"/>
                  </a:cubicBezTo>
                  <a:cubicBezTo>
                    <a:pt x="102105" y="63286"/>
                    <a:pt x="103677" y="61947"/>
                    <a:pt x="103958" y="60099"/>
                  </a:cubicBezTo>
                  <a:lnTo>
                    <a:pt x="103958" y="60117"/>
                  </a:lnTo>
                  <a:cubicBezTo>
                    <a:pt x="104258" y="58154"/>
                    <a:pt x="102985" y="56297"/>
                    <a:pt x="101057" y="55872"/>
                  </a:cubicBezTo>
                  <a:cubicBezTo>
                    <a:pt x="103020" y="55766"/>
                    <a:pt x="104577" y="54121"/>
                    <a:pt x="104577" y="52141"/>
                  </a:cubicBezTo>
                  <a:lnTo>
                    <a:pt x="104577" y="51928"/>
                  </a:lnTo>
                  <a:cubicBezTo>
                    <a:pt x="104559" y="49930"/>
                    <a:pt x="103002" y="48303"/>
                    <a:pt x="101022" y="48197"/>
                  </a:cubicBezTo>
                  <a:cubicBezTo>
                    <a:pt x="102967" y="47772"/>
                    <a:pt x="104241" y="45915"/>
                    <a:pt x="103940" y="43952"/>
                  </a:cubicBezTo>
                  <a:cubicBezTo>
                    <a:pt x="103658" y="42113"/>
                    <a:pt x="102072" y="40786"/>
                    <a:pt x="100259" y="40786"/>
                  </a:cubicBezTo>
                  <a:cubicBezTo>
                    <a:pt x="100137" y="40786"/>
                    <a:pt x="100014" y="40792"/>
                    <a:pt x="99890" y="40804"/>
                  </a:cubicBezTo>
                  <a:cubicBezTo>
                    <a:pt x="101676" y="40043"/>
                    <a:pt x="102578" y="38027"/>
                    <a:pt x="101977" y="36188"/>
                  </a:cubicBezTo>
                  <a:cubicBezTo>
                    <a:pt x="101463" y="34603"/>
                    <a:pt x="99996" y="33585"/>
                    <a:pt x="98401" y="33585"/>
                  </a:cubicBezTo>
                  <a:cubicBezTo>
                    <a:pt x="98127" y="33585"/>
                    <a:pt x="97850" y="33614"/>
                    <a:pt x="97573" y="33677"/>
                  </a:cubicBezTo>
                  <a:cubicBezTo>
                    <a:pt x="99235" y="32651"/>
                    <a:pt x="99837" y="30546"/>
                    <a:pt x="98970" y="28795"/>
                  </a:cubicBezTo>
                  <a:cubicBezTo>
                    <a:pt x="98317" y="27490"/>
                    <a:pt x="96982" y="26716"/>
                    <a:pt x="95592" y="26716"/>
                  </a:cubicBezTo>
                  <a:cubicBezTo>
                    <a:pt x="95137" y="26716"/>
                    <a:pt x="94675" y="26799"/>
                    <a:pt x="94230" y="26974"/>
                  </a:cubicBezTo>
                  <a:cubicBezTo>
                    <a:pt x="95804" y="25736"/>
                    <a:pt x="96123" y="23490"/>
                    <a:pt x="94973" y="21862"/>
                  </a:cubicBezTo>
                  <a:cubicBezTo>
                    <a:pt x="94243" y="20833"/>
                    <a:pt x="93090" y="20282"/>
                    <a:pt x="91918" y="20282"/>
                  </a:cubicBezTo>
                  <a:cubicBezTo>
                    <a:pt x="91217" y="20282"/>
                    <a:pt x="90509" y="20479"/>
                    <a:pt x="89880" y="20890"/>
                  </a:cubicBezTo>
                  <a:cubicBezTo>
                    <a:pt x="91224" y="19440"/>
                    <a:pt x="91188" y="17176"/>
                    <a:pt x="89809" y="15761"/>
                  </a:cubicBezTo>
                  <a:cubicBezTo>
                    <a:pt x="89079" y="15003"/>
                    <a:pt x="88106" y="14621"/>
                    <a:pt x="87129" y="14621"/>
                  </a:cubicBezTo>
                  <a:cubicBezTo>
                    <a:pt x="86260" y="14621"/>
                    <a:pt x="85388" y="14923"/>
                    <a:pt x="84680" y="15531"/>
                  </a:cubicBezTo>
                  <a:cubicBezTo>
                    <a:pt x="85776" y="13868"/>
                    <a:pt x="85405" y="11640"/>
                    <a:pt x="83831" y="10437"/>
                  </a:cubicBezTo>
                  <a:cubicBezTo>
                    <a:pt x="83161" y="9925"/>
                    <a:pt x="82366" y="9676"/>
                    <a:pt x="81576" y="9676"/>
                  </a:cubicBezTo>
                  <a:cubicBezTo>
                    <a:pt x="80509" y="9676"/>
                    <a:pt x="79451" y="10130"/>
                    <a:pt x="78720" y="11003"/>
                  </a:cubicBezTo>
                  <a:cubicBezTo>
                    <a:pt x="79498" y="9199"/>
                    <a:pt x="78773" y="7112"/>
                    <a:pt x="77057" y="6175"/>
                  </a:cubicBezTo>
                  <a:cubicBezTo>
                    <a:pt x="76491" y="5875"/>
                    <a:pt x="75881" y="5731"/>
                    <a:pt x="75280" y="5731"/>
                  </a:cubicBezTo>
                  <a:cubicBezTo>
                    <a:pt x="74041" y="5731"/>
                    <a:pt x="72837" y="6341"/>
                    <a:pt x="72123" y="7449"/>
                  </a:cubicBezTo>
                  <a:cubicBezTo>
                    <a:pt x="72689" y="5538"/>
                    <a:pt x="71663" y="3522"/>
                    <a:pt x="69788" y="2850"/>
                  </a:cubicBezTo>
                  <a:cubicBezTo>
                    <a:pt x="69369" y="2700"/>
                    <a:pt x="68940" y="2628"/>
                    <a:pt x="68518" y="2628"/>
                  </a:cubicBezTo>
                  <a:cubicBezTo>
                    <a:pt x="67053" y="2628"/>
                    <a:pt x="65671" y="3491"/>
                    <a:pt x="65066" y="4919"/>
                  </a:cubicBezTo>
                  <a:cubicBezTo>
                    <a:pt x="65332" y="2956"/>
                    <a:pt x="64023" y="1117"/>
                    <a:pt x="62060" y="746"/>
                  </a:cubicBezTo>
                  <a:cubicBezTo>
                    <a:pt x="61825" y="701"/>
                    <a:pt x="61591" y="679"/>
                    <a:pt x="61359" y="679"/>
                  </a:cubicBezTo>
                  <a:cubicBezTo>
                    <a:pt x="59674" y="679"/>
                    <a:pt x="58147" y="1827"/>
                    <a:pt x="57727" y="3522"/>
                  </a:cubicBezTo>
                  <a:cubicBezTo>
                    <a:pt x="57603" y="1577"/>
                    <a:pt x="56029" y="56"/>
                    <a:pt x="54101" y="3"/>
                  </a:cubicBezTo>
                  <a:cubicBezTo>
                    <a:pt x="54055" y="1"/>
                    <a:pt x="54009" y="0"/>
                    <a:pt x="53963" y="0"/>
                  </a:cubicBezTo>
                  <a:close/>
                </a:path>
              </a:pathLst>
            </a:custGeom>
            <a:solidFill>
              <a:srgbClr val="E733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262875" y="553350"/>
              <a:ext cx="2561825" cy="2333875"/>
            </a:xfrm>
            <a:custGeom>
              <a:avLst/>
              <a:gdLst/>
              <a:ahLst/>
              <a:cxnLst/>
              <a:rect l="l" t="t" r="r" b="b"/>
              <a:pathLst>
                <a:path w="102473" h="93355" extrusionOk="0">
                  <a:moveTo>
                    <a:pt x="51230" y="0"/>
                  </a:moveTo>
                  <a:cubicBezTo>
                    <a:pt x="39285" y="0"/>
                    <a:pt x="27343" y="4559"/>
                    <a:pt x="18235" y="13676"/>
                  </a:cubicBezTo>
                  <a:cubicBezTo>
                    <a:pt x="0" y="31892"/>
                    <a:pt x="0" y="61445"/>
                    <a:pt x="18235" y="79679"/>
                  </a:cubicBezTo>
                  <a:cubicBezTo>
                    <a:pt x="27343" y="88796"/>
                    <a:pt x="39285" y="93355"/>
                    <a:pt x="51230" y="93355"/>
                  </a:cubicBezTo>
                  <a:cubicBezTo>
                    <a:pt x="63174" y="93355"/>
                    <a:pt x="75121" y="88796"/>
                    <a:pt x="84238" y="79679"/>
                  </a:cubicBezTo>
                  <a:cubicBezTo>
                    <a:pt x="102472" y="61445"/>
                    <a:pt x="102472" y="31892"/>
                    <a:pt x="84238" y="13676"/>
                  </a:cubicBezTo>
                  <a:cubicBezTo>
                    <a:pt x="75121" y="4559"/>
                    <a:pt x="63174" y="0"/>
                    <a:pt x="51230"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0"/>
            <p:cNvSpPr/>
            <p:nvPr/>
          </p:nvSpPr>
          <p:spPr>
            <a:xfrm>
              <a:off x="549825" y="903200"/>
              <a:ext cx="64575" cy="55350"/>
            </a:xfrm>
            <a:custGeom>
              <a:avLst/>
              <a:gdLst/>
              <a:ahLst/>
              <a:cxnLst/>
              <a:rect l="l" t="t" r="r" b="b"/>
              <a:pathLst>
                <a:path w="2583" h="2214" extrusionOk="0">
                  <a:moveTo>
                    <a:pt x="1468" y="0"/>
                  </a:moveTo>
                  <a:cubicBezTo>
                    <a:pt x="478" y="0"/>
                    <a:pt x="1" y="1185"/>
                    <a:pt x="690" y="1893"/>
                  </a:cubicBezTo>
                  <a:cubicBezTo>
                    <a:pt x="912" y="2114"/>
                    <a:pt x="1186" y="2213"/>
                    <a:pt x="1456" y="2213"/>
                  </a:cubicBezTo>
                  <a:cubicBezTo>
                    <a:pt x="2028" y="2213"/>
                    <a:pt x="2583" y="1769"/>
                    <a:pt x="2583" y="1097"/>
                  </a:cubicBezTo>
                  <a:cubicBezTo>
                    <a:pt x="2583" y="495"/>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0"/>
            <p:cNvSpPr/>
            <p:nvPr/>
          </p:nvSpPr>
          <p:spPr>
            <a:xfrm>
              <a:off x="678925" y="767450"/>
              <a:ext cx="64575" cy="55375"/>
            </a:xfrm>
            <a:custGeom>
              <a:avLst/>
              <a:gdLst/>
              <a:ahLst/>
              <a:cxnLst/>
              <a:rect l="l" t="t" r="r" b="b"/>
              <a:pathLst>
                <a:path w="2583" h="2215" extrusionOk="0">
                  <a:moveTo>
                    <a:pt x="1469" y="1"/>
                  </a:moveTo>
                  <a:cubicBezTo>
                    <a:pt x="496" y="1"/>
                    <a:pt x="1" y="1186"/>
                    <a:pt x="691" y="1893"/>
                  </a:cubicBezTo>
                  <a:cubicBezTo>
                    <a:pt x="918" y="2115"/>
                    <a:pt x="1196" y="2214"/>
                    <a:pt x="1467" y="2214"/>
                  </a:cubicBezTo>
                  <a:cubicBezTo>
                    <a:pt x="2038" y="2214"/>
                    <a:pt x="2583" y="1774"/>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831025" y="654700"/>
              <a:ext cx="64575" cy="55475"/>
            </a:xfrm>
            <a:custGeom>
              <a:avLst/>
              <a:gdLst/>
              <a:ahLst/>
              <a:cxnLst/>
              <a:rect l="l" t="t" r="r" b="b"/>
              <a:pathLst>
                <a:path w="2583" h="2219" extrusionOk="0">
                  <a:moveTo>
                    <a:pt x="1469" y="1"/>
                  </a:moveTo>
                  <a:cubicBezTo>
                    <a:pt x="478" y="1"/>
                    <a:pt x="1" y="1203"/>
                    <a:pt x="690" y="1893"/>
                  </a:cubicBezTo>
                  <a:cubicBezTo>
                    <a:pt x="915" y="2117"/>
                    <a:pt x="1193" y="2218"/>
                    <a:pt x="1467" y="2218"/>
                  </a:cubicBezTo>
                  <a:cubicBezTo>
                    <a:pt x="2035" y="2218"/>
                    <a:pt x="2583" y="1783"/>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0"/>
            <p:cNvSpPr/>
            <p:nvPr/>
          </p:nvSpPr>
          <p:spPr>
            <a:xfrm>
              <a:off x="991525" y="560975"/>
              <a:ext cx="65025" cy="55450"/>
            </a:xfrm>
            <a:custGeom>
              <a:avLst/>
              <a:gdLst/>
              <a:ahLst/>
              <a:cxnLst/>
              <a:rect l="l" t="t" r="r" b="b"/>
              <a:pathLst>
                <a:path w="2601" h="2218" extrusionOk="0">
                  <a:moveTo>
                    <a:pt x="1486" y="0"/>
                  </a:moveTo>
                  <a:cubicBezTo>
                    <a:pt x="496" y="0"/>
                    <a:pt x="1" y="1203"/>
                    <a:pt x="708" y="1893"/>
                  </a:cubicBezTo>
                  <a:cubicBezTo>
                    <a:pt x="932" y="2117"/>
                    <a:pt x="1211" y="2218"/>
                    <a:pt x="1484" y="2218"/>
                  </a:cubicBezTo>
                  <a:cubicBezTo>
                    <a:pt x="2053" y="2218"/>
                    <a:pt x="2600" y="1783"/>
                    <a:pt x="2600" y="1115"/>
                  </a:cubicBezTo>
                  <a:cubicBezTo>
                    <a:pt x="2600" y="496"/>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0"/>
            <p:cNvSpPr/>
            <p:nvPr/>
          </p:nvSpPr>
          <p:spPr>
            <a:xfrm>
              <a:off x="1174125" y="492875"/>
              <a:ext cx="64600" cy="55225"/>
            </a:xfrm>
            <a:custGeom>
              <a:avLst/>
              <a:gdLst/>
              <a:ahLst/>
              <a:cxnLst/>
              <a:rect l="l" t="t" r="r" b="b"/>
              <a:pathLst>
                <a:path w="2584" h="2209" extrusionOk="0">
                  <a:moveTo>
                    <a:pt x="1487" y="1"/>
                  </a:moveTo>
                  <a:cubicBezTo>
                    <a:pt x="496" y="1"/>
                    <a:pt x="1" y="1186"/>
                    <a:pt x="691" y="1875"/>
                  </a:cubicBezTo>
                  <a:cubicBezTo>
                    <a:pt x="921" y="2106"/>
                    <a:pt x="1201" y="2208"/>
                    <a:pt x="1475" y="2208"/>
                  </a:cubicBezTo>
                  <a:cubicBezTo>
                    <a:pt x="2044" y="2208"/>
                    <a:pt x="2583" y="1766"/>
                    <a:pt x="2583" y="1097"/>
                  </a:cubicBezTo>
                  <a:cubicBezTo>
                    <a:pt x="2583" y="496"/>
                    <a:pt x="2088" y="1"/>
                    <a:pt x="1487"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a:off x="1360275" y="456625"/>
              <a:ext cx="64575" cy="55375"/>
            </a:xfrm>
            <a:custGeom>
              <a:avLst/>
              <a:gdLst/>
              <a:ahLst/>
              <a:cxnLst/>
              <a:rect l="l" t="t" r="r" b="b"/>
              <a:pathLst>
                <a:path w="2583" h="2215" extrusionOk="0">
                  <a:moveTo>
                    <a:pt x="1486" y="1"/>
                  </a:moveTo>
                  <a:cubicBezTo>
                    <a:pt x="496" y="1"/>
                    <a:pt x="1" y="1185"/>
                    <a:pt x="708" y="1893"/>
                  </a:cubicBezTo>
                  <a:cubicBezTo>
                    <a:pt x="930" y="2115"/>
                    <a:pt x="1204" y="2214"/>
                    <a:pt x="1472" y="2214"/>
                  </a:cubicBezTo>
                  <a:cubicBezTo>
                    <a:pt x="2038" y="2214"/>
                    <a:pt x="2583" y="1774"/>
                    <a:pt x="2583" y="1115"/>
                  </a:cubicBezTo>
                  <a:cubicBezTo>
                    <a:pt x="2583" y="496"/>
                    <a:pt x="2088"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0"/>
            <p:cNvSpPr/>
            <p:nvPr/>
          </p:nvSpPr>
          <p:spPr>
            <a:xfrm>
              <a:off x="1545975" y="447350"/>
              <a:ext cx="64575" cy="55350"/>
            </a:xfrm>
            <a:custGeom>
              <a:avLst/>
              <a:gdLst/>
              <a:ahLst/>
              <a:cxnLst/>
              <a:rect l="l" t="t" r="r" b="b"/>
              <a:pathLst>
                <a:path w="2583" h="2214" extrusionOk="0">
                  <a:moveTo>
                    <a:pt x="1486" y="0"/>
                  </a:moveTo>
                  <a:cubicBezTo>
                    <a:pt x="496" y="0"/>
                    <a:pt x="1" y="1185"/>
                    <a:pt x="708" y="1893"/>
                  </a:cubicBezTo>
                  <a:cubicBezTo>
                    <a:pt x="930" y="2114"/>
                    <a:pt x="1202" y="2213"/>
                    <a:pt x="1470" y="2213"/>
                  </a:cubicBezTo>
                  <a:cubicBezTo>
                    <a:pt x="2037" y="2213"/>
                    <a:pt x="2583" y="1769"/>
                    <a:pt x="2583" y="1097"/>
                  </a:cubicBezTo>
                  <a:cubicBezTo>
                    <a:pt x="2583" y="495"/>
                    <a:pt x="2088"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0"/>
            <p:cNvSpPr/>
            <p:nvPr/>
          </p:nvSpPr>
          <p:spPr>
            <a:xfrm>
              <a:off x="2602275" y="1134000"/>
              <a:ext cx="64575" cy="55350"/>
            </a:xfrm>
            <a:custGeom>
              <a:avLst/>
              <a:gdLst/>
              <a:ahLst/>
              <a:cxnLst/>
              <a:rect l="l" t="t" r="r" b="b"/>
              <a:pathLst>
                <a:path w="2583" h="2214" extrusionOk="0">
                  <a:moveTo>
                    <a:pt x="1486" y="0"/>
                  </a:moveTo>
                  <a:cubicBezTo>
                    <a:pt x="495" y="0"/>
                    <a:pt x="0" y="1203"/>
                    <a:pt x="690" y="1893"/>
                  </a:cubicBezTo>
                  <a:cubicBezTo>
                    <a:pt x="918" y="2115"/>
                    <a:pt x="1195" y="2214"/>
                    <a:pt x="1466" y="2214"/>
                  </a:cubicBezTo>
                  <a:cubicBezTo>
                    <a:pt x="2038" y="2214"/>
                    <a:pt x="2582" y="1774"/>
                    <a:pt x="2582" y="1114"/>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2520025" y="973500"/>
              <a:ext cx="64575" cy="55450"/>
            </a:xfrm>
            <a:custGeom>
              <a:avLst/>
              <a:gdLst/>
              <a:ahLst/>
              <a:cxnLst/>
              <a:rect l="l" t="t" r="r" b="b"/>
              <a:pathLst>
                <a:path w="2583" h="2218" extrusionOk="0">
                  <a:moveTo>
                    <a:pt x="1469" y="0"/>
                  </a:moveTo>
                  <a:cubicBezTo>
                    <a:pt x="496" y="0"/>
                    <a:pt x="1" y="1203"/>
                    <a:pt x="690" y="1893"/>
                  </a:cubicBezTo>
                  <a:cubicBezTo>
                    <a:pt x="920" y="2117"/>
                    <a:pt x="1201" y="2218"/>
                    <a:pt x="1475" y="2218"/>
                  </a:cubicBezTo>
                  <a:cubicBezTo>
                    <a:pt x="2043" y="2218"/>
                    <a:pt x="2583" y="1783"/>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0"/>
            <p:cNvSpPr/>
            <p:nvPr/>
          </p:nvSpPr>
          <p:spPr>
            <a:xfrm>
              <a:off x="2388700" y="823175"/>
              <a:ext cx="64600" cy="55200"/>
            </a:xfrm>
            <a:custGeom>
              <a:avLst/>
              <a:gdLst/>
              <a:ahLst/>
              <a:cxnLst/>
              <a:rect l="l" t="t" r="r" b="b"/>
              <a:pathLst>
                <a:path w="2584" h="2208" extrusionOk="0">
                  <a:moveTo>
                    <a:pt x="1469" y="0"/>
                  </a:moveTo>
                  <a:cubicBezTo>
                    <a:pt x="496" y="0"/>
                    <a:pt x="1" y="1185"/>
                    <a:pt x="691" y="1875"/>
                  </a:cubicBezTo>
                  <a:cubicBezTo>
                    <a:pt x="915" y="2105"/>
                    <a:pt x="1194" y="2208"/>
                    <a:pt x="1467" y="2208"/>
                  </a:cubicBezTo>
                  <a:cubicBezTo>
                    <a:pt x="2035" y="2208"/>
                    <a:pt x="2583" y="1765"/>
                    <a:pt x="2583" y="1097"/>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0"/>
            <p:cNvSpPr/>
            <p:nvPr/>
          </p:nvSpPr>
          <p:spPr>
            <a:xfrm>
              <a:off x="2252075" y="710425"/>
              <a:ext cx="64600" cy="55200"/>
            </a:xfrm>
            <a:custGeom>
              <a:avLst/>
              <a:gdLst/>
              <a:ahLst/>
              <a:cxnLst/>
              <a:rect l="l" t="t" r="r" b="b"/>
              <a:pathLst>
                <a:path w="2584" h="2208" extrusionOk="0">
                  <a:moveTo>
                    <a:pt x="1487" y="0"/>
                  </a:moveTo>
                  <a:cubicBezTo>
                    <a:pt x="496" y="0"/>
                    <a:pt x="1" y="1185"/>
                    <a:pt x="691" y="1875"/>
                  </a:cubicBezTo>
                  <a:cubicBezTo>
                    <a:pt x="921" y="2105"/>
                    <a:pt x="1201" y="2208"/>
                    <a:pt x="1475" y="2208"/>
                  </a:cubicBezTo>
                  <a:cubicBezTo>
                    <a:pt x="2044" y="2208"/>
                    <a:pt x="2583" y="1765"/>
                    <a:pt x="2583" y="1097"/>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0"/>
            <p:cNvSpPr/>
            <p:nvPr/>
          </p:nvSpPr>
          <p:spPr>
            <a:xfrm>
              <a:off x="2093800" y="599450"/>
              <a:ext cx="65025" cy="55350"/>
            </a:xfrm>
            <a:custGeom>
              <a:avLst/>
              <a:gdLst/>
              <a:ahLst/>
              <a:cxnLst/>
              <a:rect l="l" t="t" r="r" b="b"/>
              <a:pathLst>
                <a:path w="2601" h="2214" extrusionOk="0">
                  <a:moveTo>
                    <a:pt x="1486" y="0"/>
                  </a:moveTo>
                  <a:cubicBezTo>
                    <a:pt x="496" y="0"/>
                    <a:pt x="0" y="1185"/>
                    <a:pt x="708" y="1892"/>
                  </a:cubicBezTo>
                  <a:cubicBezTo>
                    <a:pt x="929" y="2114"/>
                    <a:pt x="1204" y="2213"/>
                    <a:pt x="1474" y="2213"/>
                  </a:cubicBezTo>
                  <a:cubicBezTo>
                    <a:pt x="2046" y="2213"/>
                    <a:pt x="2600" y="1769"/>
                    <a:pt x="2600" y="1097"/>
                  </a:cubicBezTo>
                  <a:cubicBezTo>
                    <a:pt x="2600" y="495"/>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0"/>
            <p:cNvSpPr/>
            <p:nvPr/>
          </p:nvSpPr>
          <p:spPr>
            <a:xfrm>
              <a:off x="1928875" y="520300"/>
              <a:ext cx="64575" cy="55450"/>
            </a:xfrm>
            <a:custGeom>
              <a:avLst/>
              <a:gdLst/>
              <a:ahLst/>
              <a:cxnLst/>
              <a:rect l="l" t="t" r="r" b="b"/>
              <a:pathLst>
                <a:path w="2583" h="2218" extrusionOk="0">
                  <a:moveTo>
                    <a:pt x="1469" y="0"/>
                  </a:moveTo>
                  <a:cubicBezTo>
                    <a:pt x="496" y="0"/>
                    <a:pt x="1" y="1203"/>
                    <a:pt x="690" y="1893"/>
                  </a:cubicBezTo>
                  <a:cubicBezTo>
                    <a:pt x="915" y="2117"/>
                    <a:pt x="1193" y="2218"/>
                    <a:pt x="1467" y="2218"/>
                  </a:cubicBezTo>
                  <a:cubicBezTo>
                    <a:pt x="2035" y="2218"/>
                    <a:pt x="2583" y="1783"/>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0"/>
            <p:cNvSpPr/>
            <p:nvPr/>
          </p:nvSpPr>
          <p:spPr>
            <a:xfrm>
              <a:off x="1739650" y="465025"/>
              <a:ext cx="64575" cy="55350"/>
            </a:xfrm>
            <a:custGeom>
              <a:avLst/>
              <a:gdLst/>
              <a:ahLst/>
              <a:cxnLst/>
              <a:rect l="l" t="t" r="r" b="b"/>
              <a:pathLst>
                <a:path w="2583" h="2214" extrusionOk="0">
                  <a:moveTo>
                    <a:pt x="1486" y="1"/>
                  </a:moveTo>
                  <a:cubicBezTo>
                    <a:pt x="495" y="1"/>
                    <a:pt x="0" y="1186"/>
                    <a:pt x="690" y="1893"/>
                  </a:cubicBezTo>
                  <a:cubicBezTo>
                    <a:pt x="917" y="2114"/>
                    <a:pt x="1193" y="2214"/>
                    <a:pt x="1464" y="2214"/>
                  </a:cubicBezTo>
                  <a:cubicBezTo>
                    <a:pt x="2036" y="2214"/>
                    <a:pt x="2582" y="1770"/>
                    <a:pt x="2582" y="1097"/>
                  </a:cubicBezTo>
                  <a:cubicBezTo>
                    <a:pt x="2582"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2679200" y="1309075"/>
              <a:ext cx="64575" cy="55375"/>
            </a:xfrm>
            <a:custGeom>
              <a:avLst/>
              <a:gdLst/>
              <a:ahLst/>
              <a:cxnLst/>
              <a:rect l="l" t="t" r="r" b="b"/>
              <a:pathLst>
                <a:path w="2583" h="2215" extrusionOk="0">
                  <a:moveTo>
                    <a:pt x="1486" y="1"/>
                  </a:moveTo>
                  <a:cubicBezTo>
                    <a:pt x="496" y="1"/>
                    <a:pt x="0" y="1186"/>
                    <a:pt x="690" y="1893"/>
                  </a:cubicBezTo>
                  <a:cubicBezTo>
                    <a:pt x="918" y="2115"/>
                    <a:pt x="1195" y="2214"/>
                    <a:pt x="1467" y="2214"/>
                  </a:cubicBezTo>
                  <a:cubicBezTo>
                    <a:pt x="2038" y="2214"/>
                    <a:pt x="2583" y="1774"/>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0"/>
            <p:cNvSpPr/>
            <p:nvPr/>
          </p:nvSpPr>
          <p:spPr>
            <a:xfrm>
              <a:off x="2724750" y="1493450"/>
              <a:ext cx="64575" cy="55225"/>
            </a:xfrm>
            <a:custGeom>
              <a:avLst/>
              <a:gdLst/>
              <a:ahLst/>
              <a:cxnLst/>
              <a:rect l="l" t="t" r="r" b="b"/>
              <a:pathLst>
                <a:path w="2583" h="2209" extrusionOk="0">
                  <a:moveTo>
                    <a:pt x="1486" y="1"/>
                  </a:moveTo>
                  <a:cubicBezTo>
                    <a:pt x="495" y="1"/>
                    <a:pt x="0" y="1186"/>
                    <a:pt x="708" y="1875"/>
                  </a:cubicBezTo>
                  <a:cubicBezTo>
                    <a:pt x="932" y="2106"/>
                    <a:pt x="1209" y="2208"/>
                    <a:pt x="1480" y="2208"/>
                  </a:cubicBezTo>
                  <a:cubicBezTo>
                    <a:pt x="2043" y="2208"/>
                    <a:pt x="2582" y="1766"/>
                    <a:pt x="2582" y="1097"/>
                  </a:cubicBezTo>
                  <a:cubicBezTo>
                    <a:pt x="2582" y="478"/>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0"/>
            <p:cNvSpPr/>
            <p:nvPr/>
          </p:nvSpPr>
          <p:spPr>
            <a:xfrm>
              <a:off x="2746850" y="1692425"/>
              <a:ext cx="64575" cy="55375"/>
            </a:xfrm>
            <a:custGeom>
              <a:avLst/>
              <a:gdLst/>
              <a:ahLst/>
              <a:cxnLst/>
              <a:rect l="l" t="t" r="r" b="b"/>
              <a:pathLst>
                <a:path w="2583" h="2215" extrusionOk="0">
                  <a:moveTo>
                    <a:pt x="1468" y="0"/>
                  </a:moveTo>
                  <a:cubicBezTo>
                    <a:pt x="478" y="0"/>
                    <a:pt x="0" y="1203"/>
                    <a:pt x="690" y="1893"/>
                  </a:cubicBezTo>
                  <a:cubicBezTo>
                    <a:pt x="912" y="2115"/>
                    <a:pt x="1188" y="2214"/>
                    <a:pt x="1459" y="2214"/>
                  </a:cubicBezTo>
                  <a:cubicBezTo>
                    <a:pt x="2030" y="2214"/>
                    <a:pt x="2583" y="1774"/>
                    <a:pt x="2583" y="1115"/>
                  </a:cubicBezTo>
                  <a:cubicBezTo>
                    <a:pt x="2583" y="496"/>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2734475" y="1880775"/>
              <a:ext cx="65025" cy="55225"/>
            </a:xfrm>
            <a:custGeom>
              <a:avLst/>
              <a:gdLst/>
              <a:ahLst/>
              <a:cxnLst/>
              <a:rect l="l" t="t" r="r" b="b"/>
              <a:pathLst>
                <a:path w="2601" h="2209" extrusionOk="0">
                  <a:moveTo>
                    <a:pt x="1486" y="1"/>
                  </a:moveTo>
                  <a:cubicBezTo>
                    <a:pt x="495" y="1"/>
                    <a:pt x="0" y="1185"/>
                    <a:pt x="708" y="1875"/>
                  </a:cubicBezTo>
                  <a:cubicBezTo>
                    <a:pt x="932" y="2105"/>
                    <a:pt x="1211" y="2208"/>
                    <a:pt x="1484" y="2208"/>
                  </a:cubicBezTo>
                  <a:cubicBezTo>
                    <a:pt x="2052" y="2208"/>
                    <a:pt x="2600" y="1765"/>
                    <a:pt x="2600" y="1097"/>
                  </a:cubicBezTo>
                  <a:cubicBezTo>
                    <a:pt x="2600" y="496"/>
                    <a:pt x="2105"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0"/>
            <p:cNvSpPr/>
            <p:nvPr/>
          </p:nvSpPr>
          <p:spPr>
            <a:xfrm>
              <a:off x="2689800" y="2068700"/>
              <a:ext cx="65025" cy="55350"/>
            </a:xfrm>
            <a:custGeom>
              <a:avLst/>
              <a:gdLst/>
              <a:ahLst/>
              <a:cxnLst/>
              <a:rect l="l" t="t" r="r" b="b"/>
              <a:pathLst>
                <a:path w="2601" h="2214" extrusionOk="0">
                  <a:moveTo>
                    <a:pt x="1487" y="0"/>
                  </a:moveTo>
                  <a:cubicBezTo>
                    <a:pt x="496" y="0"/>
                    <a:pt x="1" y="1203"/>
                    <a:pt x="708" y="1892"/>
                  </a:cubicBezTo>
                  <a:cubicBezTo>
                    <a:pt x="930" y="2114"/>
                    <a:pt x="1206" y="2214"/>
                    <a:pt x="1477" y="2214"/>
                  </a:cubicBezTo>
                  <a:cubicBezTo>
                    <a:pt x="2048" y="2214"/>
                    <a:pt x="2601" y="1774"/>
                    <a:pt x="2601" y="1114"/>
                  </a:cubicBezTo>
                  <a:cubicBezTo>
                    <a:pt x="2601" y="495"/>
                    <a:pt x="2106"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0"/>
            <p:cNvSpPr/>
            <p:nvPr/>
          </p:nvSpPr>
          <p:spPr>
            <a:xfrm>
              <a:off x="2614200" y="2238925"/>
              <a:ext cx="64575" cy="55350"/>
            </a:xfrm>
            <a:custGeom>
              <a:avLst/>
              <a:gdLst/>
              <a:ahLst/>
              <a:cxnLst/>
              <a:rect l="l" t="t" r="r" b="b"/>
              <a:pathLst>
                <a:path w="2583" h="2214" extrusionOk="0">
                  <a:moveTo>
                    <a:pt x="1469" y="0"/>
                  </a:moveTo>
                  <a:cubicBezTo>
                    <a:pt x="478" y="0"/>
                    <a:pt x="1" y="1185"/>
                    <a:pt x="690" y="1892"/>
                  </a:cubicBezTo>
                  <a:cubicBezTo>
                    <a:pt x="913" y="2115"/>
                    <a:pt x="1188" y="2214"/>
                    <a:pt x="1459" y="2214"/>
                  </a:cubicBezTo>
                  <a:cubicBezTo>
                    <a:pt x="2030" y="2214"/>
                    <a:pt x="2583" y="1774"/>
                    <a:pt x="2583" y="1114"/>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2520025" y="2404275"/>
              <a:ext cx="64575" cy="55350"/>
            </a:xfrm>
            <a:custGeom>
              <a:avLst/>
              <a:gdLst/>
              <a:ahLst/>
              <a:cxnLst/>
              <a:rect l="l" t="t" r="r" b="b"/>
              <a:pathLst>
                <a:path w="2583" h="2214" extrusionOk="0">
                  <a:moveTo>
                    <a:pt x="1469" y="1"/>
                  </a:moveTo>
                  <a:cubicBezTo>
                    <a:pt x="496" y="1"/>
                    <a:pt x="1" y="1185"/>
                    <a:pt x="690" y="1893"/>
                  </a:cubicBezTo>
                  <a:cubicBezTo>
                    <a:pt x="917" y="2114"/>
                    <a:pt x="1194" y="2214"/>
                    <a:pt x="1464" y="2214"/>
                  </a:cubicBezTo>
                  <a:cubicBezTo>
                    <a:pt x="2036" y="2214"/>
                    <a:pt x="2583" y="1770"/>
                    <a:pt x="2583" y="1097"/>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0"/>
            <p:cNvSpPr/>
            <p:nvPr/>
          </p:nvSpPr>
          <p:spPr>
            <a:xfrm>
              <a:off x="2393575" y="2544000"/>
              <a:ext cx="64575" cy="55200"/>
            </a:xfrm>
            <a:custGeom>
              <a:avLst/>
              <a:gdLst/>
              <a:ahLst/>
              <a:cxnLst/>
              <a:rect l="l" t="t" r="r" b="b"/>
              <a:pathLst>
                <a:path w="2583" h="2208" extrusionOk="0">
                  <a:moveTo>
                    <a:pt x="1486" y="0"/>
                  </a:moveTo>
                  <a:cubicBezTo>
                    <a:pt x="496" y="0"/>
                    <a:pt x="0" y="1185"/>
                    <a:pt x="690" y="1875"/>
                  </a:cubicBezTo>
                  <a:cubicBezTo>
                    <a:pt x="920" y="2105"/>
                    <a:pt x="1201" y="2208"/>
                    <a:pt x="1475" y="2208"/>
                  </a:cubicBezTo>
                  <a:cubicBezTo>
                    <a:pt x="2043" y="2208"/>
                    <a:pt x="2583" y="1765"/>
                    <a:pt x="2583" y="1097"/>
                  </a:cubicBezTo>
                  <a:cubicBezTo>
                    <a:pt x="2583" y="478"/>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0"/>
            <p:cNvSpPr/>
            <p:nvPr/>
          </p:nvSpPr>
          <p:spPr>
            <a:xfrm>
              <a:off x="2259600" y="2677975"/>
              <a:ext cx="64575" cy="55350"/>
            </a:xfrm>
            <a:custGeom>
              <a:avLst/>
              <a:gdLst/>
              <a:ahLst/>
              <a:cxnLst/>
              <a:rect l="l" t="t" r="r" b="b"/>
              <a:pathLst>
                <a:path w="2583" h="2214" extrusionOk="0">
                  <a:moveTo>
                    <a:pt x="1486" y="0"/>
                  </a:moveTo>
                  <a:cubicBezTo>
                    <a:pt x="496" y="0"/>
                    <a:pt x="1" y="1185"/>
                    <a:pt x="690" y="1892"/>
                  </a:cubicBezTo>
                  <a:cubicBezTo>
                    <a:pt x="918" y="2115"/>
                    <a:pt x="1195" y="2214"/>
                    <a:pt x="1467" y="2214"/>
                  </a:cubicBezTo>
                  <a:cubicBezTo>
                    <a:pt x="2038" y="2214"/>
                    <a:pt x="2583" y="1774"/>
                    <a:pt x="2583" y="1114"/>
                  </a:cubicBezTo>
                  <a:cubicBezTo>
                    <a:pt x="2583" y="495"/>
                    <a:pt x="2088"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2100000" y="2777900"/>
              <a:ext cx="64575" cy="55200"/>
            </a:xfrm>
            <a:custGeom>
              <a:avLst/>
              <a:gdLst/>
              <a:ahLst/>
              <a:cxnLst/>
              <a:rect l="l" t="t" r="r" b="b"/>
              <a:pathLst>
                <a:path w="2583" h="2208" extrusionOk="0">
                  <a:moveTo>
                    <a:pt x="1486" y="0"/>
                  </a:moveTo>
                  <a:cubicBezTo>
                    <a:pt x="495" y="0"/>
                    <a:pt x="0" y="1185"/>
                    <a:pt x="690" y="1875"/>
                  </a:cubicBezTo>
                  <a:cubicBezTo>
                    <a:pt x="920" y="2105"/>
                    <a:pt x="1200" y="2208"/>
                    <a:pt x="1474" y="2208"/>
                  </a:cubicBezTo>
                  <a:cubicBezTo>
                    <a:pt x="2043" y="2208"/>
                    <a:pt x="2582" y="1765"/>
                    <a:pt x="2582" y="1097"/>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0"/>
            <p:cNvSpPr/>
            <p:nvPr/>
          </p:nvSpPr>
          <p:spPr>
            <a:xfrm>
              <a:off x="1928875" y="2861000"/>
              <a:ext cx="64575" cy="55225"/>
            </a:xfrm>
            <a:custGeom>
              <a:avLst/>
              <a:gdLst/>
              <a:ahLst/>
              <a:cxnLst/>
              <a:rect l="l" t="t" r="r" b="b"/>
              <a:pathLst>
                <a:path w="2583" h="2209" extrusionOk="0">
                  <a:moveTo>
                    <a:pt x="1469" y="1"/>
                  </a:moveTo>
                  <a:cubicBezTo>
                    <a:pt x="496" y="1"/>
                    <a:pt x="1" y="1186"/>
                    <a:pt x="690" y="1876"/>
                  </a:cubicBezTo>
                  <a:cubicBezTo>
                    <a:pt x="915" y="2106"/>
                    <a:pt x="1193" y="2209"/>
                    <a:pt x="1467" y="2209"/>
                  </a:cubicBezTo>
                  <a:cubicBezTo>
                    <a:pt x="2035" y="2209"/>
                    <a:pt x="2583" y="1766"/>
                    <a:pt x="2583" y="1098"/>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0"/>
            <p:cNvSpPr/>
            <p:nvPr/>
          </p:nvSpPr>
          <p:spPr>
            <a:xfrm>
              <a:off x="1739650" y="2900375"/>
              <a:ext cx="64575" cy="55200"/>
            </a:xfrm>
            <a:custGeom>
              <a:avLst/>
              <a:gdLst/>
              <a:ahLst/>
              <a:cxnLst/>
              <a:rect l="l" t="t" r="r" b="b"/>
              <a:pathLst>
                <a:path w="2583" h="2208" extrusionOk="0">
                  <a:moveTo>
                    <a:pt x="1486" y="0"/>
                  </a:moveTo>
                  <a:cubicBezTo>
                    <a:pt x="495" y="0"/>
                    <a:pt x="0" y="1185"/>
                    <a:pt x="690" y="1875"/>
                  </a:cubicBezTo>
                  <a:cubicBezTo>
                    <a:pt x="920" y="2105"/>
                    <a:pt x="1201" y="2208"/>
                    <a:pt x="1474" y="2208"/>
                  </a:cubicBezTo>
                  <a:cubicBezTo>
                    <a:pt x="2043" y="2208"/>
                    <a:pt x="2582" y="1765"/>
                    <a:pt x="2582" y="1097"/>
                  </a:cubicBezTo>
                  <a:cubicBezTo>
                    <a:pt x="2582"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0"/>
            <p:cNvSpPr/>
            <p:nvPr/>
          </p:nvSpPr>
          <p:spPr>
            <a:xfrm>
              <a:off x="1557475" y="2927775"/>
              <a:ext cx="64575" cy="55475"/>
            </a:xfrm>
            <a:custGeom>
              <a:avLst/>
              <a:gdLst/>
              <a:ahLst/>
              <a:cxnLst/>
              <a:rect l="l" t="t" r="r" b="b"/>
              <a:pathLst>
                <a:path w="2583" h="2219" extrusionOk="0">
                  <a:moveTo>
                    <a:pt x="1486" y="1"/>
                  </a:moveTo>
                  <a:cubicBezTo>
                    <a:pt x="496" y="1"/>
                    <a:pt x="1" y="1203"/>
                    <a:pt x="708" y="1893"/>
                  </a:cubicBezTo>
                  <a:cubicBezTo>
                    <a:pt x="932" y="2117"/>
                    <a:pt x="1209" y="2218"/>
                    <a:pt x="1480" y="2218"/>
                  </a:cubicBezTo>
                  <a:cubicBezTo>
                    <a:pt x="2043" y="2218"/>
                    <a:pt x="2583" y="1783"/>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0"/>
            <p:cNvSpPr/>
            <p:nvPr/>
          </p:nvSpPr>
          <p:spPr>
            <a:xfrm>
              <a:off x="1373100" y="2927775"/>
              <a:ext cx="64575" cy="55475"/>
            </a:xfrm>
            <a:custGeom>
              <a:avLst/>
              <a:gdLst/>
              <a:ahLst/>
              <a:cxnLst/>
              <a:rect l="l" t="t" r="r" b="b"/>
              <a:pathLst>
                <a:path w="2583" h="2219" extrusionOk="0">
                  <a:moveTo>
                    <a:pt x="1486" y="1"/>
                  </a:moveTo>
                  <a:cubicBezTo>
                    <a:pt x="496" y="1"/>
                    <a:pt x="1" y="1203"/>
                    <a:pt x="708" y="1893"/>
                  </a:cubicBezTo>
                  <a:cubicBezTo>
                    <a:pt x="932" y="2117"/>
                    <a:pt x="1209" y="2218"/>
                    <a:pt x="1480" y="2218"/>
                  </a:cubicBezTo>
                  <a:cubicBezTo>
                    <a:pt x="2043" y="2218"/>
                    <a:pt x="2583" y="1783"/>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0"/>
            <p:cNvSpPr/>
            <p:nvPr/>
          </p:nvSpPr>
          <p:spPr>
            <a:xfrm>
              <a:off x="442825" y="1059700"/>
              <a:ext cx="64575" cy="55375"/>
            </a:xfrm>
            <a:custGeom>
              <a:avLst/>
              <a:gdLst/>
              <a:ahLst/>
              <a:cxnLst/>
              <a:rect l="l" t="t" r="r" b="b"/>
              <a:pathLst>
                <a:path w="2583" h="2215" extrusionOk="0">
                  <a:moveTo>
                    <a:pt x="1468" y="1"/>
                  </a:moveTo>
                  <a:cubicBezTo>
                    <a:pt x="478" y="1"/>
                    <a:pt x="1" y="1186"/>
                    <a:pt x="690" y="1893"/>
                  </a:cubicBezTo>
                  <a:cubicBezTo>
                    <a:pt x="912" y="2115"/>
                    <a:pt x="1186" y="2214"/>
                    <a:pt x="1456" y="2214"/>
                  </a:cubicBezTo>
                  <a:cubicBezTo>
                    <a:pt x="2028" y="2214"/>
                    <a:pt x="2583" y="1770"/>
                    <a:pt x="2583" y="1097"/>
                  </a:cubicBezTo>
                  <a:cubicBezTo>
                    <a:pt x="2583" y="496"/>
                    <a:pt x="2087" y="1"/>
                    <a:pt x="146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367650" y="1228175"/>
              <a:ext cx="64600" cy="55200"/>
            </a:xfrm>
            <a:custGeom>
              <a:avLst/>
              <a:gdLst/>
              <a:ahLst/>
              <a:cxnLst/>
              <a:rect l="l" t="t" r="r" b="b"/>
              <a:pathLst>
                <a:path w="2584" h="2208" extrusionOk="0">
                  <a:moveTo>
                    <a:pt x="1487" y="0"/>
                  </a:moveTo>
                  <a:cubicBezTo>
                    <a:pt x="496" y="0"/>
                    <a:pt x="1" y="1185"/>
                    <a:pt x="708" y="1875"/>
                  </a:cubicBezTo>
                  <a:cubicBezTo>
                    <a:pt x="933" y="2105"/>
                    <a:pt x="1209" y="2208"/>
                    <a:pt x="1481" y="2208"/>
                  </a:cubicBezTo>
                  <a:cubicBezTo>
                    <a:pt x="2044" y="2208"/>
                    <a:pt x="2583" y="1765"/>
                    <a:pt x="2583" y="1097"/>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0"/>
            <p:cNvSpPr/>
            <p:nvPr/>
          </p:nvSpPr>
          <p:spPr>
            <a:xfrm>
              <a:off x="306200" y="1410325"/>
              <a:ext cx="64575" cy="55350"/>
            </a:xfrm>
            <a:custGeom>
              <a:avLst/>
              <a:gdLst/>
              <a:ahLst/>
              <a:cxnLst/>
              <a:rect l="l" t="t" r="r" b="b"/>
              <a:pathLst>
                <a:path w="2583" h="2214" extrusionOk="0">
                  <a:moveTo>
                    <a:pt x="1469" y="1"/>
                  </a:moveTo>
                  <a:cubicBezTo>
                    <a:pt x="496" y="1"/>
                    <a:pt x="1" y="1186"/>
                    <a:pt x="690" y="1893"/>
                  </a:cubicBezTo>
                  <a:cubicBezTo>
                    <a:pt x="917" y="2115"/>
                    <a:pt x="1194" y="2214"/>
                    <a:pt x="1464" y="2214"/>
                  </a:cubicBezTo>
                  <a:cubicBezTo>
                    <a:pt x="2037" y="2214"/>
                    <a:pt x="2583" y="1770"/>
                    <a:pt x="2583" y="1097"/>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0"/>
            <p:cNvSpPr/>
            <p:nvPr/>
          </p:nvSpPr>
          <p:spPr>
            <a:xfrm>
              <a:off x="285425" y="1600450"/>
              <a:ext cx="64575" cy="55375"/>
            </a:xfrm>
            <a:custGeom>
              <a:avLst/>
              <a:gdLst/>
              <a:ahLst/>
              <a:cxnLst/>
              <a:rect l="l" t="t" r="r" b="b"/>
              <a:pathLst>
                <a:path w="2583" h="2215" extrusionOk="0">
                  <a:moveTo>
                    <a:pt x="1486" y="1"/>
                  </a:moveTo>
                  <a:cubicBezTo>
                    <a:pt x="496" y="1"/>
                    <a:pt x="0" y="1186"/>
                    <a:pt x="708" y="1893"/>
                  </a:cubicBezTo>
                  <a:cubicBezTo>
                    <a:pt x="930" y="2115"/>
                    <a:pt x="1203" y="2214"/>
                    <a:pt x="1472" y="2214"/>
                  </a:cubicBezTo>
                  <a:cubicBezTo>
                    <a:pt x="2038" y="2214"/>
                    <a:pt x="2583" y="1774"/>
                    <a:pt x="2583" y="1115"/>
                  </a:cubicBezTo>
                  <a:cubicBezTo>
                    <a:pt x="2583"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278350" y="1785725"/>
              <a:ext cx="64575" cy="55350"/>
            </a:xfrm>
            <a:custGeom>
              <a:avLst/>
              <a:gdLst/>
              <a:ahLst/>
              <a:cxnLst/>
              <a:rect l="l" t="t" r="r" b="b"/>
              <a:pathLst>
                <a:path w="2583" h="2214" extrusionOk="0">
                  <a:moveTo>
                    <a:pt x="1486" y="0"/>
                  </a:moveTo>
                  <a:cubicBezTo>
                    <a:pt x="496" y="0"/>
                    <a:pt x="0" y="1185"/>
                    <a:pt x="708" y="1892"/>
                  </a:cubicBezTo>
                  <a:cubicBezTo>
                    <a:pt x="930" y="2115"/>
                    <a:pt x="1203" y="2214"/>
                    <a:pt x="1472" y="2214"/>
                  </a:cubicBezTo>
                  <a:cubicBezTo>
                    <a:pt x="2038" y="2214"/>
                    <a:pt x="2583" y="1774"/>
                    <a:pt x="2583" y="1114"/>
                  </a:cubicBezTo>
                  <a:cubicBezTo>
                    <a:pt x="2583"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0"/>
            <p:cNvSpPr/>
            <p:nvPr/>
          </p:nvSpPr>
          <p:spPr>
            <a:xfrm>
              <a:off x="306200" y="1971850"/>
              <a:ext cx="64575" cy="55375"/>
            </a:xfrm>
            <a:custGeom>
              <a:avLst/>
              <a:gdLst/>
              <a:ahLst/>
              <a:cxnLst/>
              <a:rect l="l" t="t" r="r" b="b"/>
              <a:pathLst>
                <a:path w="2583" h="2215" extrusionOk="0">
                  <a:moveTo>
                    <a:pt x="1469" y="1"/>
                  </a:moveTo>
                  <a:cubicBezTo>
                    <a:pt x="496" y="1"/>
                    <a:pt x="1" y="1186"/>
                    <a:pt x="690" y="1893"/>
                  </a:cubicBezTo>
                  <a:cubicBezTo>
                    <a:pt x="918" y="2115"/>
                    <a:pt x="1195" y="2215"/>
                    <a:pt x="1467" y="2215"/>
                  </a:cubicBezTo>
                  <a:cubicBezTo>
                    <a:pt x="2038" y="2215"/>
                    <a:pt x="2583" y="1775"/>
                    <a:pt x="2583" y="1115"/>
                  </a:cubicBezTo>
                  <a:cubicBezTo>
                    <a:pt x="2583" y="496"/>
                    <a:pt x="2088" y="1"/>
                    <a:pt x="1469"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0"/>
            <p:cNvSpPr/>
            <p:nvPr/>
          </p:nvSpPr>
          <p:spPr>
            <a:xfrm>
              <a:off x="367650" y="2157125"/>
              <a:ext cx="64600" cy="55350"/>
            </a:xfrm>
            <a:custGeom>
              <a:avLst/>
              <a:gdLst/>
              <a:ahLst/>
              <a:cxnLst/>
              <a:rect l="l" t="t" r="r" b="b"/>
              <a:pathLst>
                <a:path w="2584" h="2214" extrusionOk="0">
                  <a:moveTo>
                    <a:pt x="1487" y="0"/>
                  </a:moveTo>
                  <a:cubicBezTo>
                    <a:pt x="496" y="0"/>
                    <a:pt x="1" y="1185"/>
                    <a:pt x="708" y="1893"/>
                  </a:cubicBezTo>
                  <a:cubicBezTo>
                    <a:pt x="930" y="2115"/>
                    <a:pt x="1204" y="2214"/>
                    <a:pt x="1473" y="2214"/>
                  </a:cubicBezTo>
                  <a:cubicBezTo>
                    <a:pt x="2038" y="2214"/>
                    <a:pt x="2583" y="1774"/>
                    <a:pt x="2583" y="1114"/>
                  </a:cubicBezTo>
                  <a:cubicBezTo>
                    <a:pt x="2583" y="495"/>
                    <a:pt x="2088" y="0"/>
                    <a:pt x="1487"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446800" y="2324700"/>
              <a:ext cx="64575" cy="55200"/>
            </a:xfrm>
            <a:custGeom>
              <a:avLst/>
              <a:gdLst/>
              <a:ahLst/>
              <a:cxnLst/>
              <a:rect l="l" t="t" r="r" b="b"/>
              <a:pathLst>
                <a:path w="2583" h="2208" extrusionOk="0">
                  <a:moveTo>
                    <a:pt x="1486" y="0"/>
                  </a:moveTo>
                  <a:cubicBezTo>
                    <a:pt x="496" y="0"/>
                    <a:pt x="1" y="1185"/>
                    <a:pt x="708" y="1875"/>
                  </a:cubicBezTo>
                  <a:cubicBezTo>
                    <a:pt x="932" y="2105"/>
                    <a:pt x="1209" y="2208"/>
                    <a:pt x="1480" y="2208"/>
                  </a:cubicBezTo>
                  <a:cubicBezTo>
                    <a:pt x="2043" y="2208"/>
                    <a:pt x="2583" y="1765"/>
                    <a:pt x="2583" y="1097"/>
                  </a:cubicBezTo>
                  <a:cubicBezTo>
                    <a:pt x="2583" y="495"/>
                    <a:pt x="2105"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0"/>
            <p:cNvSpPr/>
            <p:nvPr/>
          </p:nvSpPr>
          <p:spPr>
            <a:xfrm>
              <a:off x="559100" y="2478125"/>
              <a:ext cx="64600" cy="55350"/>
            </a:xfrm>
            <a:custGeom>
              <a:avLst/>
              <a:gdLst/>
              <a:ahLst/>
              <a:cxnLst/>
              <a:rect l="l" t="t" r="r" b="b"/>
              <a:pathLst>
                <a:path w="2584" h="2214" extrusionOk="0">
                  <a:moveTo>
                    <a:pt x="1469" y="0"/>
                  </a:moveTo>
                  <a:cubicBezTo>
                    <a:pt x="478" y="0"/>
                    <a:pt x="1" y="1185"/>
                    <a:pt x="691" y="1892"/>
                  </a:cubicBezTo>
                  <a:cubicBezTo>
                    <a:pt x="912" y="2114"/>
                    <a:pt x="1186" y="2213"/>
                    <a:pt x="1457" y="2213"/>
                  </a:cubicBezTo>
                  <a:cubicBezTo>
                    <a:pt x="2029" y="2213"/>
                    <a:pt x="2583" y="1769"/>
                    <a:pt x="2583" y="1097"/>
                  </a:cubicBezTo>
                  <a:cubicBezTo>
                    <a:pt x="2583" y="495"/>
                    <a:pt x="2088" y="0"/>
                    <a:pt x="1469"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0"/>
            <p:cNvSpPr/>
            <p:nvPr/>
          </p:nvSpPr>
          <p:spPr>
            <a:xfrm>
              <a:off x="679375" y="2615625"/>
              <a:ext cx="64575" cy="55350"/>
            </a:xfrm>
            <a:custGeom>
              <a:avLst/>
              <a:gdLst/>
              <a:ahLst/>
              <a:cxnLst/>
              <a:rect l="l" t="t" r="r" b="b"/>
              <a:pathLst>
                <a:path w="2583" h="2214" extrusionOk="0">
                  <a:moveTo>
                    <a:pt x="1468" y="0"/>
                  </a:moveTo>
                  <a:cubicBezTo>
                    <a:pt x="496" y="0"/>
                    <a:pt x="0" y="1185"/>
                    <a:pt x="690" y="1893"/>
                  </a:cubicBezTo>
                  <a:cubicBezTo>
                    <a:pt x="912" y="2114"/>
                    <a:pt x="1186" y="2213"/>
                    <a:pt x="1456" y="2213"/>
                  </a:cubicBezTo>
                  <a:cubicBezTo>
                    <a:pt x="2028" y="2213"/>
                    <a:pt x="2583" y="1769"/>
                    <a:pt x="2583" y="1097"/>
                  </a:cubicBezTo>
                  <a:cubicBezTo>
                    <a:pt x="2583" y="496"/>
                    <a:pt x="2087" y="0"/>
                    <a:pt x="1468"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834125" y="2735875"/>
              <a:ext cx="64575" cy="55375"/>
            </a:xfrm>
            <a:custGeom>
              <a:avLst/>
              <a:gdLst/>
              <a:ahLst/>
              <a:cxnLst/>
              <a:rect l="l" t="t" r="r" b="b"/>
              <a:pathLst>
                <a:path w="2583" h="2215" extrusionOk="0">
                  <a:moveTo>
                    <a:pt x="1468" y="1"/>
                  </a:moveTo>
                  <a:cubicBezTo>
                    <a:pt x="478" y="1"/>
                    <a:pt x="1" y="1186"/>
                    <a:pt x="690" y="1893"/>
                  </a:cubicBezTo>
                  <a:cubicBezTo>
                    <a:pt x="912" y="2115"/>
                    <a:pt x="1188" y="2215"/>
                    <a:pt x="1459" y="2215"/>
                  </a:cubicBezTo>
                  <a:cubicBezTo>
                    <a:pt x="2030" y="2215"/>
                    <a:pt x="2583" y="1775"/>
                    <a:pt x="2583" y="1115"/>
                  </a:cubicBezTo>
                  <a:cubicBezTo>
                    <a:pt x="2583" y="496"/>
                    <a:pt x="2087" y="1"/>
                    <a:pt x="1468"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0"/>
            <p:cNvSpPr/>
            <p:nvPr/>
          </p:nvSpPr>
          <p:spPr>
            <a:xfrm>
              <a:off x="999500" y="2833150"/>
              <a:ext cx="64575" cy="55375"/>
            </a:xfrm>
            <a:custGeom>
              <a:avLst/>
              <a:gdLst/>
              <a:ahLst/>
              <a:cxnLst/>
              <a:rect l="l" t="t" r="r" b="b"/>
              <a:pathLst>
                <a:path w="2583" h="2215" extrusionOk="0">
                  <a:moveTo>
                    <a:pt x="1486" y="1"/>
                  </a:moveTo>
                  <a:cubicBezTo>
                    <a:pt x="495" y="1"/>
                    <a:pt x="0" y="1186"/>
                    <a:pt x="707" y="1893"/>
                  </a:cubicBezTo>
                  <a:cubicBezTo>
                    <a:pt x="930" y="2115"/>
                    <a:pt x="1203" y="2214"/>
                    <a:pt x="1472" y="2214"/>
                  </a:cubicBezTo>
                  <a:cubicBezTo>
                    <a:pt x="2037" y="2214"/>
                    <a:pt x="2582" y="1775"/>
                    <a:pt x="2582" y="1115"/>
                  </a:cubicBezTo>
                  <a:cubicBezTo>
                    <a:pt x="2582" y="496"/>
                    <a:pt x="2087" y="1"/>
                    <a:pt x="1486" y="1"/>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0"/>
            <p:cNvSpPr/>
            <p:nvPr/>
          </p:nvSpPr>
          <p:spPr>
            <a:xfrm>
              <a:off x="1181650" y="2900375"/>
              <a:ext cx="64575" cy="55200"/>
            </a:xfrm>
            <a:custGeom>
              <a:avLst/>
              <a:gdLst/>
              <a:ahLst/>
              <a:cxnLst/>
              <a:rect l="l" t="t" r="r" b="b"/>
              <a:pathLst>
                <a:path w="2583" h="2208" extrusionOk="0">
                  <a:moveTo>
                    <a:pt x="1486" y="0"/>
                  </a:moveTo>
                  <a:cubicBezTo>
                    <a:pt x="496" y="0"/>
                    <a:pt x="1" y="1185"/>
                    <a:pt x="690" y="1875"/>
                  </a:cubicBezTo>
                  <a:cubicBezTo>
                    <a:pt x="920" y="2105"/>
                    <a:pt x="1201" y="2208"/>
                    <a:pt x="1475" y="2208"/>
                  </a:cubicBezTo>
                  <a:cubicBezTo>
                    <a:pt x="2043" y="2208"/>
                    <a:pt x="2583" y="1765"/>
                    <a:pt x="2583" y="1097"/>
                  </a:cubicBezTo>
                  <a:cubicBezTo>
                    <a:pt x="2583" y="495"/>
                    <a:pt x="2087" y="0"/>
                    <a:pt x="1486" y="0"/>
                  </a:cubicBezTo>
                  <a:close/>
                </a:path>
              </a:pathLst>
            </a:custGeom>
            <a:solidFill>
              <a:srgbClr val="540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40"/>
          <p:cNvGrpSpPr/>
          <p:nvPr/>
        </p:nvGrpSpPr>
        <p:grpSpPr>
          <a:xfrm>
            <a:off x="7341850" y="595100"/>
            <a:ext cx="1082150" cy="781400"/>
            <a:chOff x="4954950" y="2022025"/>
            <a:chExt cx="1082150" cy="781400"/>
          </a:xfrm>
        </p:grpSpPr>
        <p:sp>
          <p:nvSpPr>
            <p:cNvPr id="1552" name="Google Shape;1552;p40"/>
            <p:cNvSpPr/>
            <p:nvPr/>
          </p:nvSpPr>
          <p:spPr>
            <a:xfrm>
              <a:off x="5582500" y="2425800"/>
              <a:ext cx="153775" cy="258225"/>
            </a:xfrm>
            <a:custGeom>
              <a:avLst/>
              <a:gdLst/>
              <a:ahLst/>
              <a:cxnLst/>
              <a:rect l="l" t="t" r="r" b="b"/>
              <a:pathLst>
                <a:path w="6151" h="10329" extrusionOk="0">
                  <a:moveTo>
                    <a:pt x="3006" y="0"/>
                  </a:moveTo>
                  <a:lnTo>
                    <a:pt x="3006" y="0"/>
                  </a:lnTo>
                  <a:cubicBezTo>
                    <a:pt x="1" y="6011"/>
                    <a:pt x="4155" y="10329"/>
                    <a:pt x="4155" y="10329"/>
                  </a:cubicBezTo>
                  <a:cubicBezTo>
                    <a:pt x="5102" y="9193"/>
                    <a:pt x="6150" y="1705"/>
                    <a:pt x="3006" y="0"/>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0"/>
            <p:cNvSpPr/>
            <p:nvPr/>
          </p:nvSpPr>
          <p:spPr>
            <a:xfrm>
              <a:off x="5640275" y="2514950"/>
              <a:ext cx="48675" cy="169075"/>
            </a:xfrm>
            <a:custGeom>
              <a:avLst/>
              <a:gdLst/>
              <a:ahLst/>
              <a:cxnLst/>
              <a:rect l="l" t="t" r="r" b="b"/>
              <a:pathLst>
                <a:path w="1947" h="6763" extrusionOk="0">
                  <a:moveTo>
                    <a:pt x="1112" y="1"/>
                  </a:moveTo>
                  <a:cubicBezTo>
                    <a:pt x="1068" y="1"/>
                    <a:pt x="1022" y="19"/>
                    <a:pt x="973" y="58"/>
                  </a:cubicBezTo>
                  <a:cubicBezTo>
                    <a:pt x="1" y="841"/>
                    <a:pt x="1617" y="6498"/>
                    <a:pt x="1844" y="6763"/>
                  </a:cubicBezTo>
                  <a:cubicBezTo>
                    <a:pt x="1844" y="6763"/>
                    <a:pt x="1947" y="1"/>
                    <a:pt x="1112"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4954950" y="2422150"/>
              <a:ext cx="357375" cy="131225"/>
            </a:xfrm>
            <a:custGeom>
              <a:avLst/>
              <a:gdLst/>
              <a:ahLst/>
              <a:cxnLst/>
              <a:rect l="l" t="t" r="r" b="b"/>
              <a:pathLst>
                <a:path w="14295" h="5249" extrusionOk="0">
                  <a:moveTo>
                    <a:pt x="8553" y="1"/>
                  </a:moveTo>
                  <a:cubicBezTo>
                    <a:pt x="6155" y="1"/>
                    <a:pt x="3185" y="849"/>
                    <a:pt x="0" y="3720"/>
                  </a:cubicBezTo>
                  <a:cubicBezTo>
                    <a:pt x="548" y="4255"/>
                    <a:pt x="1214" y="4430"/>
                    <a:pt x="1850" y="4430"/>
                  </a:cubicBezTo>
                  <a:cubicBezTo>
                    <a:pt x="3061" y="4430"/>
                    <a:pt x="4167" y="3795"/>
                    <a:pt x="4167" y="3795"/>
                  </a:cubicBezTo>
                  <a:cubicBezTo>
                    <a:pt x="4167" y="3795"/>
                    <a:pt x="5228" y="5184"/>
                    <a:pt x="6756" y="5247"/>
                  </a:cubicBezTo>
                  <a:cubicBezTo>
                    <a:pt x="6778" y="5248"/>
                    <a:pt x="6800" y="5249"/>
                    <a:pt x="6821" y="5249"/>
                  </a:cubicBezTo>
                  <a:cubicBezTo>
                    <a:pt x="8282" y="5249"/>
                    <a:pt x="8233" y="3581"/>
                    <a:pt x="8233" y="3581"/>
                  </a:cubicBezTo>
                  <a:lnTo>
                    <a:pt x="8233" y="3581"/>
                  </a:lnTo>
                  <a:cubicBezTo>
                    <a:pt x="8233" y="3581"/>
                    <a:pt x="9859" y="4941"/>
                    <a:pt x="10928" y="4941"/>
                  </a:cubicBezTo>
                  <a:cubicBezTo>
                    <a:pt x="10978" y="4941"/>
                    <a:pt x="11027" y="4938"/>
                    <a:pt x="11074" y="4932"/>
                  </a:cubicBezTo>
                  <a:cubicBezTo>
                    <a:pt x="12135" y="4780"/>
                    <a:pt x="12110" y="2684"/>
                    <a:pt x="12110" y="2684"/>
                  </a:cubicBezTo>
                  <a:lnTo>
                    <a:pt x="12110" y="2684"/>
                  </a:lnTo>
                  <a:cubicBezTo>
                    <a:pt x="12110" y="2684"/>
                    <a:pt x="12568" y="2865"/>
                    <a:pt x="13066" y="2865"/>
                  </a:cubicBezTo>
                  <a:cubicBezTo>
                    <a:pt x="13604" y="2865"/>
                    <a:pt x="14189" y="2654"/>
                    <a:pt x="14294" y="1775"/>
                  </a:cubicBezTo>
                  <a:cubicBezTo>
                    <a:pt x="14294" y="1775"/>
                    <a:pt x="12021" y="1"/>
                    <a:pt x="8553" y="1"/>
                  </a:cubicBez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0"/>
            <p:cNvSpPr/>
            <p:nvPr/>
          </p:nvSpPr>
          <p:spPr>
            <a:xfrm>
              <a:off x="5184825" y="2612525"/>
              <a:ext cx="187775" cy="190900"/>
            </a:xfrm>
            <a:custGeom>
              <a:avLst/>
              <a:gdLst/>
              <a:ahLst/>
              <a:cxnLst/>
              <a:rect l="l" t="t" r="r" b="b"/>
              <a:pathLst>
                <a:path w="7511" h="7636" extrusionOk="0">
                  <a:moveTo>
                    <a:pt x="1922" y="1"/>
                  </a:moveTo>
                  <a:cubicBezTo>
                    <a:pt x="1808" y="1"/>
                    <a:pt x="1724" y="30"/>
                    <a:pt x="1677" y="95"/>
                  </a:cubicBezTo>
                  <a:cubicBezTo>
                    <a:pt x="1159" y="827"/>
                    <a:pt x="4405" y="2368"/>
                    <a:pt x="4405" y="2368"/>
                  </a:cubicBezTo>
                  <a:cubicBezTo>
                    <a:pt x="4405" y="2368"/>
                    <a:pt x="2019" y="1871"/>
                    <a:pt x="763" y="1871"/>
                  </a:cubicBezTo>
                  <a:cubicBezTo>
                    <a:pt x="307" y="1871"/>
                    <a:pt x="0" y="1937"/>
                    <a:pt x="10" y="2115"/>
                  </a:cubicBezTo>
                  <a:cubicBezTo>
                    <a:pt x="36" y="2797"/>
                    <a:pt x="3647" y="3315"/>
                    <a:pt x="3647" y="3315"/>
                  </a:cubicBezTo>
                  <a:cubicBezTo>
                    <a:pt x="3647" y="3315"/>
                    <a:pt x="617" y="4527"/>
                    <a:pt x="882" y="5057"/>
                  </a:cubicBezTo>
                  <a:cubicBezTo>
                    <a:pt x="949" y="5185"/>
                    <a:pt x="1143" y="5234"/>
                    <a:pt x="1399" y="5234"/>
                  </a:cubicBezTo>
                  <a:cubicBezTo>
                    <a:pt x="2205" y="5234"/>
                    <a:pt x="3622" y="4754"/>
                    <a:pt x="3622" y="4754"/>
                  </a:cubicBezTo>
                  <a:lnTo>
                    <a:pt x="3622" y="4754"/>
                  </a:lnTo>
                  <a:cubicBezTo>
                    <a:pt x="3622" y="4754"/>
                    <a:pt x="1601" y="7305"/>
                    <a:pt x="2182" y="7620"/>
                  </a:cubicBezTo>
                  <a:cubicBezTo>
                    <a:pt x="2201" y="7630"/>
                    <a:pt x="2223" y="7635"/>
                    <a:pt x="2250" y="7635"/>
                  </a:cubicBezTo>
                  <a:cubicBezTo>
                    <a:pt x="3060" y="7635"/>
                    <a:pt x="7511" y="3125"/>
                    <a:pt x="7511" y="3125"/>
                  </a:cubicBezTo>
                  <a:cubicBezTo>
                    <a:pt x="7407" y="3033"/>
                    <a:pt x="3087" y="1"/>
                    <a:pt x="1922"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0"/>
            <p:cNvSpPr/>
            <p:nvPr/>
          </p:nvSpPr>
          <p:spPr>
            <a:xfrm>
              <a:off x="4959050" y="2022025"/>
              <a:ext cx="313800" cy="237750"/>
            </a:xfrm>
            <a:custGeom>
              <a:avLst/>
              <a:gdLst/>
              <a:ahLst/>
              <a:cxnLst/>
              <a:rect l="l" t="t" r="r" b="b"/>
              <a:pathLst>
                <a:path w="12552" h="9510" extrusionOk="0">
                  <a:moveTo>
                    <a:pt x="7918" y="1"/>
                  </a:moveTo>
                  <a:cubicBezTo>
                    <a:pt x="7914" y="1"/>
                    <a:pt x="7909" y="1"/>
                    <a:pt x="7905" y="1"/>
                  </a:cubicBezTo>
                  <a:cubicBezTo>
                    <a:pt x="6895" y="64"/>
                    <a:pt x="8650" y="8663"/>
                    <a:pt x="8650" y="8663"/>
                  </a:cubicBezTo>
                  <a:cubicBezTo>
                    <a:pt x="8650" y="8663"/>
                    <a:pt x="5975" y="1213"/>
                    <a:pt x="4953" y="1213"/>
                  </a:cubicBezTo>
                  <a:cubicBezTo>
                    <a:pt x="4948" y="1213"/>
                    <a:pt x="4943" y="1213"/>
                    <a:pt x="4938" y="1213"/>
                  </a:cubicBezTo>
                  <a:cubicBezTo>
                    <a:pt x="3927" y="1277"/>
                    <a:pt x="8094" y="8764"/>
                    <a:pt x="8094" y="8764"/>
                  </a:cubicBezTo>
                  <a:cubicBezTo>
                    <a:pt x="8094" y="8764"/>
                    <a:pt x="3008" y="4036"/>
                    <a:pt x="1687" y="4036"/>
                  </a:cubicBezTo>
                  <a:cubicBezTo>
                    <a:pt x="1626" y="4036"/>
                    <a:pt x="1572" y="4046"/>
                    <a:pt x="1528" y="4067"/>
                  </a:cubicBezTo>
                  <a:cubicBezTo>
                    <a:pt x="543" y="4560"/>
                    <a:pt x="7362" y="8979"/>
                    <a:pt x="7362" y="8979"/>
                  </a:cubicBezTo>
                  <a:cubicBezTo>
                    <a:pt x="7362" y="8979"/>
                    <a:pt x="2537" y="7051"/>
                    <a:pt x="899" y="7051"/>
                  </a:cubicBezTo>
                  <a:cubicBezTo>
                    <a:pt x="620" y="7051"/>
                    <a:pt x="434" y="7106"/>
                    <a:pt x="379" y="7236"/>
                  </a:cubicBezTo>
                  <a:cubicBezTo>
                    <a:pt x="0" y="8146"/>
                    <a:pt x="7286" y="9509"/>
                    <a:pt x="7286" y="9509"/>
                  </a:cubicBezTo>
                  <a:lnTo>
                    <a:pt x="9483" y="8954"/>
                  </a:lnTo>
                  <a:cubicBezTo>
                    <a:pt x="9483" y="8954"/>
                    <a:pt x="12552" y="1693"/>
                    <a:pt x="11643" y="1352"/>
                  </a:cubicBezTo>
                  <a:cubicBezTo>
                    <a:pt x="11623" y="1345"/>
                    <a:pt x="11603" y="1342"/>
                    <a:pt x="11583" y="1342"/>
                  </a:cubicBezTo>
                  <a:cubicBezTo>
                    <a:pt x="10657" y="1342"/>
                    <a:pt x="9218" y="8524"/>
                    <a:pt x="9218" y="8524"/>
                  </a:cubicBezTo>
                  <a:cubicBezTo>
                    <a:pt x="9218" y="8524"/>
                    <a:pt x="8918" y="1"/>
                    <a:pt x="7918" y="1"/>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5131400" y="2238600"/>
              <a:ext cx="905700" cy="484275"/>
            </a:xfrm>
            <a:custGeom>
              <a:avLst/>
              <a:gdLst/>
              <a:ahLst/>
              <a:cxnLst/>
              <a:rect l="l" t="t" r="r" b="b"/>
              <a:pathLst>
                <a:path w="36228" h="19371" extrusionOk="0">
                  <a:moveTo>
                    <a:pt x="2728" y="0"/>
                  </a:moveTo>
                  <a:lnTo>
                    <a:pt x="1" y="695"/>
                  </a:lnTo>
                  <a:lnTo>
                    <a:pt x="178" y="985"/>
                  </a:lnTo>
                  <a:cubicBezTo>
                    <a:pt x="329" y="1213"/>
                    <a:pt x="1617" y="3170"/>
                    <a:pt x="2551" y="3498"/>
                  </a:cubicBezTo>
                  <a:cubicBezTo>
                    <a:pt x="5759" y="8928"/>
                    <a:pt x="9799" y="12993"/>
                    <a:pt x="14572" y="15582"/>
                  </a:cubicBezTo>
                  <a:cubicBezTo>
                    <a:pt x="13966" y="16175"/>
                    <a:pt x="12678" y="17160"/>
                    <a:pt x="10443" y="17514"/>
                  </a:cubicBezTo>
                  <a:cubicBezTo>
                    <a:pt x="9812" y="17034"/>
                    <a:pt x="8499" y="16920"/>
                    <a:pt x="8347" y="16908"/>
                  </a:cubicBezTo>
                  <a:lnTo>
                    <a:pt x="8032" y="16895"/>
                  </a:lnTo>
                  <a:lnTo>
                    <a:pt x="8448" y="19370"/>
                  </a:lnTo>
                  <a:lnTo>
                    <a:pt x="8688" y="19332"/>
                  </a:lnTo>
                  <a:cubicBezTo>
                    <a:pt x="8966" y="19282"/>
                    <a:pt x="10267" y="19042"/>
                    <a:pt x="10683" y="18486"/>
                  </a:cubicBezTo>
                  <a:cubicBezTo>
                    <a:pt x="13449" y="18044"/>
                    <a:pt x="14951" y="16668"/>
                    <a:pt x="15507" y="16062"/>
                  </a:cubicBezTo>
                  <a:cubicBezTo>
                    <a:pt x="17919" y="17249"/>
                    <a:pt x="20507" y="18070"/>
                    <a:pt x="23171" y="18486"/>
                  </a:cubicBezTo>
                  <a:cubicBezTo>
                    <a:pt x="23386" y="18524"/>
                    <a:pt x="23601" y="18549"/>
                    <a:pt x="23803" y="18587"/>
                  </a:cubicBezTo>
                  <a:cubicBezTo>
                    <a:pt x="25089" y="18753"/>
                    <a:pt x="26382" y="18836"/>
                    <a:pt x="27673" y="18836"/>
                  </a:cubicBezTo>
                  <a:cubicBezTo>
                    <a:pt x="30413" y="18836"/>
                    <a:pt x="33147" y="18463"/>
                    <a:pt x="35798" y="17716"/>
                  </a:cubicBezTo>
                  <a:cubicBezTo>
                    <a:pt x="36076" y="17640"/>
                    <a:pt x="36228" y="17350"/>
                    <a:pt x="36127" y="17072"/>
                  </a:cubicBezTo>
                  <a:cubicBezTo>
                    <a:pt x="36057" y="16871"/>
                    <a:pt x="35867" y="16742"/>
                    <a:pt x="35665" y="16742"/>
                  </a:cubicBezTo>
                  <a:cubicBezTo>
                    <a:pt x="35613" y="16742"/>
                    <a:pt x="35560" y="16751"/>
                    <a:pt x="35508" y="16769"/>
                  </a:cubicBezTo>
                  <a:cubicBezTo>
                    <a:pt x="34443" y="17078"/>
                    <a:pt x="31567" y="17800"/>
                    <a:pt x="27798" y="17800"/>
                  </a:cubicBezTo>
                  <a:cubicBezTo>
                    <a:pt x="20794" y="17800"/>
                    <a:pt x="10709" y="15308"/>
                    <a:pt x="3435" y="3043"/>
                  </a:cubicBezTo>
                  <a:cubicBezTo>
                    <a:pt x="3701" y="2172"/>
                    <a:pt x="2905" y="404"/>
                    <a:pt x="2817" y="190"/>
                  </a:cubicBezTo>
                  <a:lnTo>
                    <a:pt x="2728" y="0"/>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40"/>
          <p:cNvGrpSpPr/>
          <p:nvPr/>
        </p:nvGrpSpPr>
        <p:grpSpPr>
          <a:xfrm>
            <a:off x="4599825" y="3705025"/>
            <a:ext cx="482050" cy="645900"/>
            <a:chOff x="4836575" y="3190350"/>
            <a:chExt cx="482050" cy="645900"/>
          </a:xfrm>
        </p:grpSpPr>
        <p:sp>
          <p:nvSpPr>
            <p:cNvPr id="1559" name="Google Shape;1559;p40"/>
            <p:cNvSpPr/>
            <p:nvPr/>
          </p:nvSpPr>
          <p:spPr>
            <a:xfrm>
              <a:off x="4836575" y="3326400"/>
              <a:ext cx="467850" cy="509850"/>
            </a:xfrm>
            <a:custGeom>
              <a:avLst/>
              <a:gdLst/>
              <a:ahLst/>
              <a:cxnLst/>
              <a:rect l="l" t="t" r="r" b="b"/>
              <a:pathLst>
                <a:path w="18714" h="20394" extrusionOk="0">
                  <a:moveTo>
                    <a:pt x="4230" y="1"/>
                  </a:moveTo>
                  <a:lnTo>
                    <a:pt x="4205" y="241"/>
                  </a:lnTo>
                  <a:cubicBezTo>
                    <a:pt x="3409" y="8436"/>
                    <a:pt x="7147" y="12981"/>
                    <a:pt x="8359" y="14219"/>
                  </a:cubicBezTo>
                  <a:cubicBezTo>
                    <a:pt x="7311" y="15494"/>
                    <a:pt x="6049" y="16593"/>
                    <a:pt x="4634" y="17451"/>
                  </a:cubicBezTo>
                  <a:cubicBezTo>
                    <a:pt x="3220" y="18348"/>
                    <a:pt x="1680" y="19017"/>
                    <a:pt x="63" y="19459"/>
                  </a:cubicBezTo>
                  <a:lnTo>
                    <a:pt x="0" y="19472"/>
                  </a:lnTo>
                  <a:cubicBezTo>
                    <a:pt x="51" y="19636"/>
                    <a:pt x="101" y="19787"/>
                    <a:pt x="164" y="19951"/>
                  </a:cubicBezTo>
                  <a:cubicBezTo>
                    <a:pt x="240" y="20103"/>
                    <a:pt x="303" y="20255"/>
                    <a:pt x="392" y="20393"/>
                  </a:cubicBezTo>
                  <a:cubicBezTo>
                    <a:pt x="2033" y="19939"/>
                    <a:pt x="3599" y="19257"/>
                    <a:pt x="5051" y="18360"/>
                  </a:cubicBezTo>
                  <a:cubicBezTo>
                    <a:pt x="5556" y="18057"/>
                    <a:pt x="6036" y="17742"/>
                    <a:pt x="6503" y="17388"/>
                  </a:cubicBezTo>
                  <a:cubicBezTo>
                    <a:pt x="7374" y="17540"/>
                    <a:pt x="8258" y="17615"/>
                    <a:pt x="9142" y="17615"/>
                  </a:cubicBezTo>
                  <a:cubicBezTo>
                    <a:pt x="11743" y="17615"/>
                    <a:pt x="15481" y="16997"/>
                    <a:pt x="18537" y="14067"/>
                  </a:cubicBezTo>
                  <a:lnTo>
                    <a:pt x="18713" y="13903"/>
                  </a:lnTo>
                  <a:lnTo>
                    <a:pt x="18019" y="13171"/>
                  </a:lnTo>
                  <a:lnTo>
                    <a:pt x="17830" y="13348"/>
                  </a:lnTo>
                  <a:cubicBezTo>
                    <a:pt x="16466" y="14661"/>
                    <a:pt x="14786" y="15608"/>
                    <a:pt x="12956" y="16100"/>
                  </a:cubicBezTo>
                  <a:cubicBezTo>
                    <a:pt x="13410" y="14623"/>
                    <a:pt x="14711" y="11454"/>
                    <a:pt x="17097" y="10860"/>
                  </a:cubicBezTo>
                  <a:lnTo>
                    <a:pt x="17337" y="10797"/>
                  </a:lnTo>
                  <a:lnTo>
                    <a:pt x="17097" y="9837"/>
                  </a:lnTo>
                  <a:lnTo>
                    <a:pt x="16857" y="9900"/>
                  </a:lnTo>
                  <a:cubicBezTo>
                    <a:pt x="13650" y="10696"/>
                    <a:pt x="12185" y="14825"/>
                    <a:pt x="11870" y="16365"/>
                  </a:cubicBezTo>
                  <a:cubicBezTo>
                    <a:pt x="10949" y="16527"/>
                    <a:pt x="10024" y="16611"/>
                    <a:pt x="9096" y="16611"/>
                  </a:cubicBezTo>
                  <a:cubicBezTo>
                    <a:pt x="8573" y="16611"/>
                    <a:pt x="8049" y="16584"/>
                    <a:pt x="7526" y="16530"/>
                  </a:cubicBezTo>
                  <a:cubicBezTo>
                    <a:pt x="10127" y="14231"/>
                    <a:pt x="11794" y="11062"/>
                    <a:pt x="12185" y="7615"/>
                  </a:cubicBezTo>
                  <a:lnTo>
                    <a:pt x="12211" y="7362"/>
                  </a:lnTo>
                  <a:lnTo>
                    <a:pt x="11238" y="7236"/>
                  </a:lnTo>
                  <a:lnTo>
                    <a:pt x="11200" y="7489"/>
                  </a:lnTo>
                  <a:cubicBezTo>
                    <a:pt x="10948" y="9623"/>
                    <a:pt x="10190" y="11656"/>
                    <a:pt x="8965" y="13423"/>
                  </a:cubicBezTo>
                  <a:cubicBezTo>
                    <a:pt x="7791" y="12173"/>
                    <a:pt x="4445" y="7931"/>
                    <a:pt x="5190" y="342"/>
                  </a:cubicBezTo>
                  <a:lnTo>
                    <a:pt x="5215" y="89"/>
                  </a:lnTo>
                  <a:lnTo>
                    <a:pt x="4230" y="1"/>
                  </a:lnTo>
                  <a:close/>
                </a:path>
              </a:pathLst>
            </a:custGeom>
            <a:solidFill>
              <a:srgbClr val="00C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4889925" y="3190350"/>
              <a:ext cx="175850" cy="188475"/>
            </a:xfrm>
            <a:custGeom>
              <a:avLst/>
              <a:gdLst/>
              <a:ahLst/>
              <a:cxnLst/>
              <a:rect l="l" t="t" r="r" b="b"/>
              <a:pathLst>
                <a:path w="7034" h="7539" extrusionOk="0">
                  <a:moveTo>
                    <a:pt x="3398" y="0"/>
                  </a:moveTo>
                  <a:cubicBezTo>
                    <a:pt x="2310" y="0"/>
                    <a:pt x="2185" y="5228"/>
                    <a:pt x="2185" y="5228"/>
                  </a:cubicBezTo>
                  <a:cubicBezTo>
                    <a:pt x="2185" y="5228"/>
                    <a:pt x="2185" y="271"/>
                    <a:pt x="1237" y="271"/>
                  </a:cubicBezTo>
                  <a:cubicBezTo>
                    <a:pt x="1193" y="271"/>
                    <a:pt x="1147" y="281"/>
                    <a:pt x="1099" y="304"/>
                  </a:cubicBezTo>
                  <a:cubicBezTo>
                    <a:pt x="0" y="809"/>
                    <a:pt x="2462" y="7539"/>
                    <a:pt x="2462" y="7539"/>
                  </a:cubicBezTo>
                  <a:cubicBezTo>
                    <a:pt x="2462" y="7539"/>
                    <a:pt x="7033" y="1768"/>
                    <a:pt x="6023" y="1137"/>
                  </a:cubicBezTo>
                  <a:cubicBezTo>
                    <a:pt x="5961" y="1098"/>
                    <a:pt x="5896" y="1080"/>
                    <a:pt x="5827" y="1080"/>
                  </a:cubicBezTo>
                  <a:cubicBezTo>
                    <a:pt x="4769" y="1080"/>
                    <a:pt x="2955" y="5354"/>
                    <a:pt x="2955" y="5354"/>
                  </a:cubicBezTo>
                  <a:cubicBezTo>
                    <a:pt x="2955" y="5354"/>
                    <a:pt x="4508" y="51"/>
                    <a:pt x="3409" y="1"/>
                  </a:cubicBezTo>
                  <a:cubicBezTo>
                    <a:pt x="3405" y="1"/>
                    <a:pt x="3402" y="0"/>
                    <a:pt x="3398" y="0"/>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5043325" y="3329075"/>
              <a:ext cx="250050" cy="226550"/>
            </a:xfrm>
            <a:custGeom>
              <a:avLst/>
              <a:gdLst/>
              <a:ahLst/>
              <a:cxnLst/>
              <a:rect l="l" t="t" r="r" b="b"/>
              <a:pathLst>
                <a:path w="10002" h="9062" extrusionOk="0">
                  <a:moveTo>
                    <a:pt x="6136" y="1"/>
                  </a:moveTo>
                  <a:cubicBezTo>
                    <a:pt x="4523" y="1"/>
                    <a:pt x="3350" y="6490"/>
                    <a:pt x="3231" y="7424"/>
                  </a:cubicBezTo>
                  <a:lnTo>
                    <a:pt x="3231" y="7424"/>
                  </a:lnTo>
                  <a:cubicBezTo>
                    <a:pt x="3279" y="6495"/>
                    <a:pt x="3415" y="36"/>
                    <a:pt x="2286" y="36"/>
                  </a:cubicBezTo>
                  <a:cubicBezTo>
                    <a:pt x="2261" y="36"/>
                    <a:pt x="2236" y="39"/>
                    <a:pt x="2211" y="45"/>
                  </a:cubicBezTo>
                  <a:cubicBezTo>
                    <a:pt x="1" y="601"/>
                    <a:pt x="2842" y="9061"/>
                    <a:pt x="2842" y="9061"/>
                  </a:cubicBezTo>
                  <a:cubicBezTo>
                    <a:pt x="4963" y="8165"/>
                    <a:pt x="10001" y="3505"/>
                    <a:pt x="9168" y="2773"/>
                  </a:cubicBezTo>
                  <a:cubicBezTo>
                    <a:pt x="9118" y="2730"/>
                    <a:pt x="9054" y="2710"/>
                    <a:pt x="8980" y="2710"/>
                  </a:cubicBezTo>
                  <a:cubicBezTo>
                    <a:pt x="7805" y="2710"/>
                    <a:pt x="3852" y="7735"/>
                    <a:pt x="3852" y="7735"/>
                  </a:cubicBezTo>
                  <a:cubicBezTo>
                    <a:pt x="3852" y="7735"/>
                    <a:pt x="7880" y="247"/>
                    <a:pt x="6226" y="8"/>
                  </a:cubicBezTo>
                  <a:cubicBezTo>
                    <a:pt x="6196" y="3"/>
                    <a:pt x="6166" y="1"/>
                    <a:pt x="6136" y="1"/>
                  </a:cubicBezTo>
                  <a:close/>
                </a:path>
              </a:pathLst>
            </a:custGeom>
            <a:solidFill>
              <a:srgbClr val="D502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5219800" y="3555275"/>
              <a:ext cx="72300" cy="61900"/>
            </a:xfrm>
            <a:custGeom>
              <a:avLst/>
              <a:gdLst/>
              <a:ahLst/>
              <a:cxnLst/>
              <a:rect l="l" t="t" r="r" b="b"/>
              <a:pathLst>
                <a:path w="2892" h="2476" extrusionOk="0">
                  <a:moveTo>
                    <a:pt x="1655" y="0"/>
                  </a:moveTo>
                  <a:cubicBezTo>
                    <a:pt x="556" y="0"/>
                    <a:pt x="0" y="1326"/>
                    <a:pt x="783" y="2109"/>
                  </a:cubicBezTo>
                  <a:cubicBezTo>
                    <a:pt x="1032" y="2362"/>
                    <a:pt x="1341" y="2476"/>
                    <a:pt x="1645" y="2476"/>
                  </a:cubicBezTo>
                  <a:cubicBezTo>
                    <a:pt x="2280" y="2476"/>
                    <a:pt x="2892" y="1981"/>
                    <a:pt x="2892" y="1238"/>
                  </a:cubicBezTo>
                  <a:cubicBezTo>
                    <a:pt x="2892" y="556"/>
                    <a:pt x="2336" y="0"/>
                    <a:pt x="1655" y="0"/>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5254200" y="3642725"/>
              <a:ext cx="64425" cy="55175"/>
            </a:xfrm>
            <a:custGeom>
              <a:avLst/>
              <a:gdLst/>
              <a:ahLst/>
              <a:cxnLst/>
              <a:rect l="l" t="t" r="r" b="b"/>
              <a:pathLst>
                <a:path w="2577" h="2207" extrusionOk="0">
                  <a:moveTo>
                    <a:pt x="1478" y="0"/>
                  </a:moveTo>
                  <a:cubicBezTo>
                    <a:pt x="493" y="0"/>
                    <a:pt x="1" y="1187"/>
                    <a:pt x="695" y="1882"/>
                  </a:cubicBezTo>
                  <a:cubicBezTo>
                    <a:pt x="920" y="2106"/>
                    <a:pt x="1195" y="2206"/>
                    <a:pt x="1466" y="2206"/>
                  </a:cubicBezTo>
                  <a:cubicBezTo>
                    <a:pt x="2033" y="2206"/>
                    <a:pt x="2577" y="1765"/>
                    <a:pt x="2577" y="1099"/>
                  </a:cubicBezTo>
                  <a:cubicBezTo>
                    <a:pt x="2577" y="493"/>
                    <a:pt x="2084" y="0"/>
                    <a:pt x="1478" y="0"/>
                  </a:cubicBezTo>
                  <a:close/>
                </a:path>
              </a:pathLst>
            </a:custGeom>
            <a:solidFill>
              <a:srgbClr val="FF9E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64" name="Google Shape;1564;p40"/>
          <p:cNvPicPr preferRelativeResize="0"/>
          <p:nvPr/>
        </p:nvPicPr>
        <p:blipFill rotWithShape="1">
          <a:blip r:embed="rId3">
            <a:alphaModFix/>
          </a:blip>
          <a:srcRect l="-5260" r="5260"/>
          <a:stretch/>
        </p:blipFill>
        <p:spPr>
          <a:xfrm>
            <a:off x="-1294497" y="53113"/>
            <a:ext cx="5214900" cy="5143500"/>
          </a:xfrm>
          <a:prstGeom prst="ellipse">
            <a:avLst/>
          </a:prstGeom>
          <a:noFill/>
          <a:ln>
            <a:noFill/>
          </a:ln>
        </p:spPr>
      </p:pic>
    </p:spTree>
  </p:cSld>
  <p:clrMapOvr>
    <a:masterClrMapping/>
  </p:clrMapOvr>
</p:sld>
</file>

<file path=ppt/theme/theme1.xml><?xml version="1.0" encoding="utf-8"?>
<a:theme xmlns:a="http://schemas.openxmlformats.org/drawingml/2006/main" name="Dia de los Muertos by Slidesgo">
  <a:themeElements>
    <a:clrScheme name="Simple Light">
      <a:dk1>
        <a:srgbClr val="000000"/>
      </a:dk1>
      <a:lt1>
        <a:srgbClr val="FFFFFF"/>
      </a:lt1>
      <a:dk2>
        <a:srgbClr val="595959"/>
      </a:dk2>
      <a:lt2>
        <a:srgbClr val="EEEEEE"/>
      </a:lt2>
      <a:accent1>
        <a:srgbClr val="540A3E"/>
      </a:accent1>
      <a:accent2>
        <a:srgbClr val="E62B63"/>
      </a:accent2>
      <a:accent3>
        <a:srgbClr val="00CDA4"/>
      </a:accent3>
      <a:accent4>
        <a:srgbClr val="FFD35C"/>
      </a:accent4>
      <a:accent5>
        <a:srgbClr val="1E032E"/>
      </a:accent5>
      <a:accent6>
        <a:srgbClr val="00927C"/>
      </a:accent6>
      <a:hlink>
        <a:srgbClr val="E7336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1822</Words>
  <Application>Microsoft Office PowerPoint</Application>
  <PresentationFormat>Apresentação na tela (16:9)</PresentationFormat>
  <Paragraphs>256</Paragraphs>
  <Slides>47</Slides>
  <Notes>47</Notes>
  <HiddenSlides>0</HiddenSlides>
  <MMClips>0</MMClips>
  <ScaleCrop>false</ScaleCrop>
  <HeadingPairs>
    <vt:vector size="6" baseType="variant">
      <vt:variant>
        <vt:lpstr>Fontes usadas</vt:lpstr>
      </vt:variant>
      <vt:variant>
        <vt:i4>11</vt:i4>
      </vt:variant>
      <vt:variant>
        <vt:lpstr>Tema</vt:lpstr>
      </vt:variant>
      <vt:variant>
        <vt:i4>2</vt:i4>
      </vt:variant>
      <vt:variant>
        <vt:lpstr>Títulos de slides</vt:lpstr>
      </vt:variant>
      <vt:variant>
        <vt:i4>47</vt:i4>
      </vt:variant>
    </vt:vector>
  </HeadingPairs>
  <TitlesOfParts>
    <vt:vector size="60" baseType="lpstr">
      <vt:lpstr>Arial</vt:lpstr>
      <vt:lpstr>Fira Sans Extra Condensed Medium</vt:lpstr>
      <vt:lpstr>Life Savers ExtraBold</vt:lpstr>
      <vt:lpstr>Nunito Sans SemiBold</vt:lpstr>
      <vt:lpstr>Ubuntu Light</vt:lpstr>
      <vt:lpstr>Proxima Nova Semibold</vt:lpstr>
      <vt:lpstr>Barlow Semi Condensed</vt:lpstr>
      <vt:lpstr>Proxima Nova</vt:lpstr>
      <vt:lpstr>Nunito Sans Light</vt:lpstr>
      <vt:lpstr>Nunito Sans</vt:lpstr>
      <vt:lpstr>Nunito Light</vt:lpstr>
      <vt:lpstr>Dia de los Muertos by Slidesgo</vt:lpstr>
      <vt:lpstr>Slidesgo Final Pages</vt:lpstr>
      <vt:lpstr>Día de Muertos</vt:lpstr>
      <vt:lpstr>Contents of This Template</vt:lpstr>
      <vt:lpstr>Whoa!  </vt:lpstr>
      <vt:lpstr>—SOMEONE FAMOUS</vt:lpstr>
      <vt:lpstr>Company</vt:lpstr>
      <vt:lpstr>The Slide Title Goes Here!</vt:lpstr>
      <vt:lpstr>Maybe You Need to Divide the Content</vt:lpstr>
      <vt:lpstr>You Could Use Three Columns, Why Not?</vt:lpstr>
      <vt:lpstr>A Picture Always Reinforces the Concept</vt:lpstr>
      <vt:lpstr>A Picture Is Worth a Thousand Words</vt:lpstr>
      <vt:lpstr>Awesome Words</vt:lpstr>
      <vt:lpstr>What about Four Columns?</vt:lpstr>
      <vt:lpstr>Use a Graph to Show Your Data</vt:lpstr>
      <vt:lpstr>Do You Prefer This Graph?</vt:lpstr>
      <vt:lpstr>Sometimes, Reviewing Concepts Is a Good Idea</vt:lpstr>
      <vt:lpstr>Company</vt:lpstr>
      <vt:lpstr>Infographics Make Your Idea Understandable…</vt:lpstr>
      <vt:lpstr>… And the Same Goes for Tables</vt:lpstr>
      <vt:lpstr>How about Two Text Boxes?  </vt:lpstr>
      <vt:lpstr>This Is a Map</vt:lpstr>
      <vt:lpstr>Try Using Infographics!</vt:lpstr>
      <vt:lpstr>A Timeline Always Works Fine</vt:lpstr>
      <vt:lpstr>How about This Timeline?</vt:lpstr>
      <vt:lpstr>Company</vt:lpstr>
      <vt:lpstr>This Text Seems to Be Important....</vt:lpstr>
      <vt:lpstr>4,498,300</vt:lpstr>
      <vt:lpstr>333,000.00</vt:lpstr>
      <vt:lpstr>Our Team</vt:lpstr>
      <vt:lpstr>Desktop Software</vt:lpstr>
      <vt:lpstr>Tablet App</vt:lpstr>
      <vt:lpstr>Mobile Web</vt:lpstr>
      <vt:lpstr>Thanks!</vt:lpstr>
      <vt:lpstr>Alternative Resources</vt:lpstr>
      <vt:lpstr>Día de Muertos Icons</vt:lpstr>
      <vt:lpstr>Resources</vt:lpstr>
      <vt:lpstr>Instructions for use</vt:lpstr>
      <vt:lpstr>Fonts &amp; colors used</vt:lpstr>
      <vt:lpstr>Use our editable graphic resources...</vt:lpstr>
      <vt:lpstr>Apresentação do PowerPoint</vt:lpstr>
      <vt:lpstr>...and our sets of editable icons</vt:lpstr>
      <vt:lpstr>Educational Icons</vt:lpstr>
      <vt:lpstr>Business Icons</vt:lpstr>
      <vt:lpstr>Help &amp; Support Icons</vt:lpstr>
      <vt:lpstr>Creative Process Icons</vt:lpstr>
      <vt:lpstr>Nature Icons</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Día de Muertos</dc:title>
  <dc:creator>Windows 10</dc:creator>
  <cp:lastModifiedBy>Jorge Augusto</cp:lastModifiedBy>
  <cp:revision>1</cp:revision>
  <dcterms:modified xsi:type="dcterms:W3CDTF">2023-06-12T19:22:30Z</dcterms:modified>
</cp:coreProperties>
</file>